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78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67" r:id="rId14"/>
    <p:sldId id="279" r:id="rId15"/>
    <p:sldId id="268" r:id="rId16"/>
    <p:sldId id="269" r:id="rId17"/>
    <p:sldId id="270" r:id="rId18"/>
    <p:sldId id="280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51" autoAdjust="0"/>
  </p:normalViewPr>
  <p:slideViewPr>
    <p:cSldViewPr>
      <p:cViewPr varScale="1">
        <p:scale>
          <a:sx n="100" d="100"/>
          <a:sy n="100" d="100"/>
        </p:scale>
        <p:origin x="95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13963-247D-45FB-815E-4DD3E3FFA44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6E7CD-1459-40B3-BBCF-509745873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95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7CD-1459-40B3-BBCF-5097458734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941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6E7CD-1459-40B3-BBCF-5097458734C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3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148167" y="137032"/>
            <a:ext cx="575945" cy="661670"/>
          </a:xfrm>
          <a:custGeom>
            <a:avLst/>
            <a:gdLst/>
            <a:ahLst/>
            <a:cxnLst/>
            <a:rect l="l" t="t" r="r" b="b"/>
            <a:pathLst>
              <a:path w="575945" h="661670">
                <a:moveTo>
                  <a:pt x="464012" y="633729"/>
                </a:moveTo>
                <a:lnTo>
                  <a:pt x="429926" y="633729"/>
                </a:lnTo>
                <a:lnTo>
                  <a:pt x="436149" y="642619"/>
                </a:lnTo>
                <a:lnTo>
                  <a:pt x="451312" y="655319"/>
                </a:lnTo>
                <a:lnTo>
                  <a:pt x="469915" y="661669"/>
                </a:lnTo>
                <a:lnTo>
                  <a:pt x="489638" y="661669"/>
                </a:lnTo>
                <a:lnTo>
                  <a:pt x="508158" y="652779"/>
                </a:lnTo>
                <a:lnTo>
                  <a:pt x="528460" y="637539"/>
                </a:lnTo>
                <a:lnTo>
                  <a:pt x="473630" y="637539"/>
                </a:lnTo>
                <a:lnTo>
                  <a:pt x="464012" y="633729"/>
                </a:lnTo>
                <a:close/>
              </a:path>
              <a:path w="575945" h="661670">
                <a:moveTo>
                  <a:pt x="242220" y="0"/>
                </a:moveTo>
                <a:lnTo>
                  <a:pt x="193579" y="5079"/>
                </a:lnTo>
                <a:lnTo>
                  <a:pt x="152273" y="16509"/>
                </a:lnTo>
                <a:lnTo>
                  <a:pt x="95281" y="45720"/>
                </a:lnTo>
                <a:lnTo>
                  <a:pt x="50371" y="91439"/>
                </a:lnTo>
                <a:lnTo>
                  <a:pt x="27291" y="128270"/>
                </a:lnTo>
                <a:lnTo>
                  <a:pt x="9175" y="172720"/>
                </a:lnTo>
                <a:lnTo>
                  <a:pt x="0" y="247649"/>
                </a:lnTo>
                <a:lnTo>
                  <a:pt x="7461" y="303529"/>
                </a:lnTo>
                <a:lnTo>
                  <a:pt x="32924" y="363219"/>
                </a:lnTo>
                <a:lnTo>
                  <a:pt x="67357" y="405129"/>
                </a:lnTo>
                <a:lnTo>
                  <a:pt x="107630" y="438149"/>
                </a:lnTo>
                <a:lnTo>
                  <a:pt x="162845" y="466089"/>
                </a:lnTo>
                <a:lnTo>
                  <a:pt x="173880" y="468629"/>
                </a:lnTo>
                <a:lnTo>
                  <a:pt x="183784" y="471169"/>
                </a:lnTo>
                <a:lnTo>
                  <a:pt x="192903" y="473709"/>
                </a:lnTo>
                <a:lnTo>
                  <a:pt x="201580" y="474979"/>
                </a:lnTo>
                <a:lnTo>
                  <a:pt x="212091" y="477519"/>
                </a:lnTo>
                <a:lnTo>
                  <a:pt x="265668" y="497839"/>
                </a:lnTo>
                <a:lnTo>
                  <a:pt x="300513" y="523239"/>
                </a:lnTo>
                <a:lnTo>
                  <a:pt x="316388" y="539749"/>
                </a:lnTo>
                <a:lnTo>
                  <a:pt x="316388" y="542289"/>
                </a:lnTo>
                <a:lnTo>
                  <a:pt x="317277" y="544829"/>
                </a:lnTo>
                <a:lnTo>
                  <a:pt x="318801" y="547369"/>
                </a:lnTo>
                <a:lnTo>
                  <a:pt x="375062" y="622299"/>
                </a:lnTo>
                <a:lnTo>
                  <a:pt x="386492" y="633729"/>
                </a:lnTo>
                <a:lnTo>
                  <a:pt x="400494" y="638809"/>
                </a:lnTo>
                <a:lnTo>
                  <a:pt x="415496" y="638809"/>
                </a:lnTo>
                <a:lnTo>
                  <a:pt x="429926" y="633729"/>
                </a:lnTo>
                <a:lnTo>
                  <a:pt x="464012" y="633729"/>
                </a:lnTo>
                <a:lnTo>
                  <a:pt x="456215" y="627379"/>
                </a:lnTo>
                <a:lnTo>
                  <a:pt x="450119" y="618489"/>
                </a:lnTo>
                <a:lnTo>
                  <a:pt x="455321" y="614679"/>
                </a:lnTo>
                <a:lnTo>
                  <a:pt x="405844" y="614679"/>
                </a:lnTo>
                <a:lnTo>
                  <a:pt x="399881" y="612139"/>
                </a:lnTo>
                <a:lnTo>
                  <a:pt x="395001" y="608329"/>
                </a:lnTo>
                <a:lnTo>
                  <a:pt x="350424" y="547369"/>
                </a:lnTo>
                <a:lnTo>
                  <a:pt x="386398" y="520699"/>
                </a:lnTo>
                <a:lnTo>
                  <a:pt x="333025" y="520699"/>
                </a:lnTo>
                <a:lnTo>
                  <a:pt x="297243" y="488949"/>
                </a:lnTo>
                <a:lnTo>
                  <a:pt x="257079" y="464819"/>
                </a:lnTo>
                <a:lnTo>
                  <a:pt x="242079" y="459739"/>
                </a:lnTo>
                <a:lnTo>
                  <a:pt x="228901" y="454659"/>
                </a:lnTo>
                <a:lnTo>
                  <a:pt x="216985" y="452119"/>
                </a:lnTo>
                <a:lnTo>
                  <a:pt x="205771" y="450849"/>
                </a:lnTo>
                <a:lnTo>
                  <a:pt x="197850" y="449579"/>
                </a:lnTo>
                <a:lnTo>
                  <a:pt x="189547" y="447039"/>
                </a:lnTo>
                <a:lnTo>
                  <a:pt x="180625" y="444499"/>
                </a:lnTo>
                <a:lnTo>
                  <a:pt x="170846" y="441959"/>
                </a:lnTo>
                <a:lnTo>
                  <a:pt x="121197" y="417829"/>
                </a:lnTo>
                <a:lnTo>
                  <a:pt x="85026" y="387349"/>
                </a:lnTo>
                <a:lnTo>
                  <a:pt x="54260" y="350519"/>
                </a:lnTo>
                <a:lnTo>
                  <a:pt x="31573" y="295909"/>
                </a:lnTo>
                <a:lnTo>
                  <a:pt x="24971" y="246379"/>
                </a:lnTo>
                <a:lnTo>
                  <a:pt x="27775" y="205739"/>
                </a:lnTo>
                <a:lnTo>
                  <a:pt x="49545" y="139700"/>
                </a:lnTo>
                <a:lnTo>
                  <a:pt x="70262" y="106679"/>
                </a:lnTo>
                <a:lnTo>
                  <a:pt x="110267" y="66039"/>
                </a:lnTo>
                <a:lnTo>
                  <a:pt x="161099" y="39370"/>
                </a:lnTo>
                <a:lnTo>
                  <a:pt x="198171" y="29209"/>
                </a:lnTo>
                <a:lnTo>
                  <a:pt x="241839" y="25400"/>
                </a:lnTo>
                <a:lnTo>
                  <a:pt x="342624" y="25400"/>
                </a:lnTo>
                <a:lnTo>
                  <a:pt x="315595" y="12700"/>
                </a:lnTo>
                <a:lnTo>
                  <a:pt x="271335" y="2539"/>
                </a:lnTo>
                <a:lnTo>
                  <a:pt x="242220" y="0"/>
                </a:lnTo>
                <a:close/>
              </a:path>
              <a:path w="575945" h="661670">
                <a:moveTo>
                  <a:pt x="569415" y="552449"/>
                </a:moveTo>
                <a:lnTo>
                  <a:pt x="540289" y="552449"/>
                </a:lnTo>
                <a:lnTo>
                  <a:pt x="546385" y="560069"/>
                </a:lnTo>
                <a:lnTo>
                  <a:pt x="550816" y="570229"/>
                </a:lnTo>
                <a:lnTo>
                  <a:pt x="493426" y="632459"/>
                </a:lnTo>
                <a:lnTo>
                  <a:pt x="483844" y="637539"/>
                </a:lnTo>
                <a:lnTo>
                  <a:pt x="528460" y="637539"/>
                </a:lnTo>
                <a:lnTo>
                  <a:pt x="555529" y="617219"/>
                </a:lnTo>
                <a:lnTo>
                  <a:pt x="569235" y="601979"/>
                </a:lnTo>
                <a:lnTo>
                  <a:pt x="575833" y="584199"/>
                </a:lnTo>
                <a:lnTo>
                  <a:pt x="574978" y="563879"/>
                </a:lnTo>
                <a:lnTo>
                  <a:pt x="569415" y="552449"/>
                </a:lnTo>
                <a:close/>
              </a:path>
              <a:path w="575945" h="661670">
                <a:moveTo>
                  <a:pt x="532136" y="435609"/>
                </a:moveTo>
                <a:lnTo>
                  <a:pt x="501173" y="435609"/>
                </a:lnTo>
                <a:lnTo>
                  <a:pt x="545877" y="496569"/>
                </a:lnTo>
                <a:lnTo>
                  <a:pt x="548608" y="501649"/>
                </a:lnTo>
                <a:lnTo>
                  <a:pt x="418115" y="610869"/>
                </a:lnTo>
                <a:lnTo>
                  <a:pt x="412164" y="614679"/>
                </a:lnTo>
                <a:lnTo>
                  <a:pt x="455321" y="614679"/>
                </a:lnTo>
                <a:lnTo>
                  <a:pt x="540289" y="552449"/>
                </a:lnTo>
                <a:lnTo>
                  <a:pt x="569415" y="552449"/>
                </a:lnTo>
                <a:lnTo>
                  <a:pt x="566324" y="546099"/>
                </a:lnTo>
                <a:lnTo>
                  <a:pt x="560101" y="537209"/>
                </a:lnTo>
                <a:lnTo>
                  <a:pt x="569495" y="524509"/>
                </a:lnTo>
                <a:lnTo>
                  <a:pt x="573722" y="510539"/>
                </a:lnTo>
                <a:lnTo>
                  <a:pt x="572567" y="495299"/>
                </a:lnTo>
                <a:lnTo>
                  <a:pt x="565816" y="481329"/>
                </a:lnTo>
                <a:lnTo>
                  <a:pt x="532136" y="435609"/>
                </a:lnTo>
                <a:close/>
              </a:path>
              <a:path w="575945" h="661670">
                <a:moveTo>
                  <a:pt x="301231" y="350519"/>
                </a:moveTo>
                <a:lnTo>
                  <a:pt x="269271" y="350519"/>
                </a:lnTo>
                <a:lnTo>
                  <a:pt x="373411" y="491489"/>
                </a:lnTo>
                <a:lnTo>
                  <a:pt x="333025" y="520699"/>
                </a:lnTo>
                <a:lnTo>
                  <a:pt x="386398" y="520699"/>
                </a:lnTo>
                <a:lnTo>
                  <a:pt x="446355" y="476249"/>
                </a:lnTo>
                <a:lnTo>
                  <a:pt x="394112" y="476249"/>
                </a:lnTo>
                <a:lnTo>
                  <a:pt x="301231" y="350519"/>
                </a:lnTo>
                <a:close/>
              </a:path>
              <a:path w="575945" h="661670">
                <a:moveTo>
                  <a:pt x="347630" y="316229"/>
                </a:moveTo>
                <a:lnTo>
                  <a:pt x="316134" y="316229"/>
                </a:lnTo>
                <a:lnTo>
                  <a:pt x="420274" y="455929"/>
                </a:lnTo>
                <a:lnTo>
                  <a:pt x="394112" y="476249"/>
                </a:lnTo>
                <a:lnTo>
                  <a:pt x="446355" y="476249"/>
                </a:lnTo>
                <a:lnTo>
                  <a:pt x="492608" y="441959"/>
                </a:lnTo>
                <a:lnTo>
                  <a:pt x="440340" y="441959"/>
                </a:lnTo>
                <a:lnTo>
                  <a:pt x="354107" y="325119"/>
                </a:lnTo>
                <a:lnTo>
                  <a:pt x="353853" y="325119"/>
                </a:lnTo>
                <a:lnTo>
                  <a:pt x="353599" y="323849"/>
                </a:lnTo>
                <a:lnTo>
                  <a:pt x="353345" y="323849"/>
                </a:lnTo>
                <a:lnTo>
                  <a:pt x="347630" y="316229"/>
                </a:lnTo>
                <a:close/>
              </a:path>
              <a:path w="575945" h="661670">
                <a:moveTo>
                  <a:pt x="342624" y="25400"/>
                </a:moveTo>
                <a:lnTo>
                  <a:pt x="241839" y="25400"/>
                </a:lnTo>
                <a:lnTo>
                  <a:pt x="267991" y="27939"/>
                </a:lnTo>
                <a:lnTo>
                  <a:pt x="307705" y="36829"/>
                </a:lnTo>
                <a:lnTo>
                  <a:pt x="353728" y="57150"/>
                </a:lnTo>
                <a:lnTo>
                  <a:pt x="398811" y="95250"/>
                </a:lnTo>
                <a:lnTo>
                  <a:pt x="425608" y="135889"/>
                </a:lnTo>
                <a:lnTo>
                  <a:pt x="443460" y="179070"/>
                </a:lnTo>
                <a:lnTo>
                  <a:pt x="452405" y="233679"/>
                </a:lnTo>
                <a:lnTo>
                  <a:pt x="452387" y="243839"/>
                </a:lnTo>
                <a:lnTo>
                  <a:pt x="451881" y="252729"/>
                </a:lnTo>
                <a:lnTo>
                  <a:pt x="451066" y="261619"/>
                </a:lnTo>
                <a:lnTo>
                  <a:pt x="448786" y="280669"/>
                </a:lnTo>
                <a:lnTo>
                  <a:pt x="447928" y="293369"/>
                </a:lnTo>
                <a:lnTo>
                  <a:pt x="453544" y="345439"/>
                </a:lnTo>
                <a:lnTo>
                  <a:pt x="469253" y="389889"/>
                </a:lnTo>
                <a:lnTo>
                  <a:pt x="480726" y="411479"/>
                </a:lnTo>
                <a:lnTo>
                  <a:pt x="440340" y="441959"/>
                </a:lnTo>
                <a:lnTo>
                  <a:pt x="492608" y="441959"/>
                </a:lnTo>
                <a:lnTo>
                  <a:pt x="501173" y="435609"/>
                </a:lnTo>
                <a:lnTo>
                  <a:pt x="532136" y="435609"/>
                </a:lnTo>
                <a:lnTo>
                  <a:pt x="509682" y="405129"/>
                </a:lnTo>
                <a:lnTo>
                  <a:pt x="508158" y="403859"/>
                </a:lnTo>
                <a:lnTo>
                  <a:pt x="503586" y="401319"/>
                </a:lnTo>
                <a:lnTo>
                  <a:pt x="492803" y="380999"/>
                </a:lnTo>
                <a:lnTo>
                  <a:pt x="478047" y="340359"/>
                </a:lnTo>
                <a:lnTo>
                  <a:pt x="472860" y="303529"/>
                </a:lnTo>
                <a:lnTo>
                  <a:pt x="472926" y="293369"/>
                </a:lnTo>
                <a:lnTo>
                  <a:pt x="473640" y="283209"/>
                </a:lnTo>
                <a:lnTo>
                  <a:pt x="475978" y="264159"/>
                </a:lnTo>
                <a:lnTo>
                  <a:pt x="476869" y="255269"/>
                </a:lnTo>
                <a:lnTo>
                  <a:pt x="477284" y="246379"/>
                </a:lnTo>
                <a:lnTo>
                  <a:pt x="477410" y="240029"/>
                </a:lnTo>
                <a:lnTo>
                  <a:pt x="477424" y="232409"/>
                </a:lnTo>
                <a:lnTo>
                  <a:pt x="467413" y="171450"/>
                </a:lnTo>
                <a:lnTo>
                  <a:pt x="447436" y="124459"/>
                </a:lnTo>
                <a:lnTo>
                  <a:pt x="427436" y="91439"/>
                </a:lnTo>
                <a:lnTo>
                  <a:pt x="417353" y="78739"/>
                </a:lnTo>
                <a:lnTo>
                  <a:pt x="366950" y="36829"/>
                </a:lnTo>
                <a:lnTo>
                  <a:pt x="342624" y="25400"/>
                </a:lnTo>
                <a:close/>
              </a:path>
              <a:path w="575945" h="661670">
                <a:moveTo>
                  <a:pt x="219559" y="278129"/>
                </a:moveTo>
                <a:lnTo>
                  <a:pt x="183905" y="300989"/>
                </a:lnTo>
                <a:lnTo>
                  <a:pt x="176942" y="328929"/>
                </a:lnTo>
                <a:lnTo>
                  <a:pt x="178272" y="337819"/>
                </a:lnTo>
                <a:lnTo>
                  <a:pt x="211105" y="369569"/>
                </a:lnTo>
                <a:lnTo>
                  <a:pt x="221533" y="372109"/>
                </a:lnTo>
                <a:lnTo>
                  <a:pt x="232044" y="370839"/>
                </a:lnTo>
                <a:lnTo>
                  <a:pt x="242341" y="368299"/>
                </a:lnTo>
                <a:lnTo>
                  <a:pt x="252126" y="363219"/>
                </a:lnTo>
                <a:lnTo>
                  <a:pt x="269271" y="350519"/>
                </a:lnTo>
                <a:lnTo>
                  <a:pt x="301231" y="350519"/>
                </a:lnTo>
                <a:lnTo>
                  <a:pt x="299354" y="347979"/>
                </a:lnTo>
                <a:lnTo>
                  <a:pt x="224567" y="347979"/>
                </a:lnTo>
                <a:lnTo>
                  <a:pt x="217709" y="345439"/>
                </a:lnTo>
                <a:lnTo>
                  <a:pt x="211486" y="344169"/>
                </a:lnTo>
                <a:lnTo>
                  <a:pt x="206533" y="340359"/>
                </a:lnTo>
                <a:lnTo>
                  <a:pt x="200564" y="328929"/>
                </a:lnTo>
                <a:lnTo>
                  <a:pt x="202088" y="321309"/>
                </a:lnTo>
                <a:lnTo>
                  <a:pt x="204882" y="313689"/>
                </a:lnTo>
                <a:lnTo>
                  <a:pt x="208184" y="309879"/>
                </a:lnTo>
                <a:lnTo>
                  <a:pt x="211613" y="307339"/>
                </a:lnTo>
                <a:lnTo>
                  <a:pt x="212502" y="306069"/>
                </a:lnTo>
                <a:lnTo>
                  <a:pt x="213518" y="306069"/>
                </a:lnTo>
                <a:lnTo>
                  <a:pt x="214534" y="304799"/>
                </a:lnTo>
                <a:lnTo>
                  <a:pt x="221801" y="303529"/>
                </a:lnTo>
                <a:lnTo>
                  <a:pt x="266495" y="303529"/>
                </a:lnTo>
                <a:lnTo>
                  <a:pt x="261778" y="297179"/>
                </a:lnTo>
                <a:lnTo>
                  <a:pt x="249753" y="287019"/>
                </a:lnTo>
                <a:lnTo>
                  <a:pt x="235203" y="279399"/>
                </a:lnTo>
                <a:lnTo>
                  <a:pt x="219559" y="278129"/>
                </a:lnTo>
                <a:close/>
              </a:path>
              <a:path w="575945" h="661670">
                <a:moveTo>
                  <a:pt x="266495" y="303529"/>
                </a:moveTo>
                <a:lnTo>
                  <a:pt x="229234" y="303529"/>
                </a:lnTo>
                <a:lnTo>
                  <a:pt x="236144" y="307339"/>
                </a:lnTo>
                <a:lnTo>
                  <a:pt x="241839" y="312419"/>
                </a:lnTo>
                <a:lnTo>
                  <a:pt x="254920" y="330199"/>
                </a:lnTo>
                <a:lnTo>
                  <a:pt x="237902" y="342899"/>
                </a:lnTo>
                <a:lnTo>
                  <a:pt x="231933" y="346709"/>
                </a:lnTo>
                <a:lnTo>
                  <a:pt x="224567" y="347979"/>
                </a:lnTo>
                <a:lnTo>
                  <a:pt x="299354" y="347979"/>
                </a:lnTo>
                <a:lnTo>
                  <a:pt x="289972" y="335279"/>
                </a:lnTo>
                <a:lnTo>
                  <a:pt x="307498" y="322579"/>
                </a:lnTo>
                <a:lnTo>
                  <a:pt x="307752" y="322579"/>
                </a:lnTo>
                <a:lnTo>
                  <a:pt x="308260" y="321309"/>
                </a:lnTo>
                <a:lnTo>
                  <a:pt x="316134" y="316229"/>
                </a:lnTo>
                <a:lnTo>
                  <a:pt x="347630" y="316229"/>
                </a:lnTo>
                <a:lnTo>
                  <a:pt x="346678" y="314959"/>
                </a:lnTo>
                <a:lnTo>
                  <a:pt x="274986" y="314959"/>
                </a:lnTo>
                <a:lnTo>
                  <a:pt x="266495" y="303529"/>
                </a:lnTo>
                <a:close/>
              </a:path>
              <a:path w="575945" h="661670">
                <a:moveTo>
                  <a:pt x="333881" y="203200"/>
                </a:moveTo>
                <a:lnTo>
                  <a:pt x="324389" y="203200"/>
                </a:lnTo>
                <a:lnTo>
                  <a:pt x="314666" y="204470"/>
                </a:lnTo>
                <a:lnTo>
                  <a:pt x="282481" y="232409"/>
                </a:lnTo>
                <a:lnTo>
                  <a:pt x="279288" y="247649"/>
                </a:lnTo>
                <a:lnTo>
                  <a:pt x="281215" y="262889"/>
                </a:lnTo>
                <a:lnTo>
                  <a:pt x="288321" y="278129"/>
                </a:lnTo>
                <a:lnTo>
                  <a:pt x="301402" y="295909"/>
                </a:lnTo>
                <a:lnTo>
                  <a:pt x="283749" y="308609"/>
                </a:lnTo>
                <a:lnTo>
                  <a:pt x="283241" y="308609"/>
                </a:lnTo>
                <a:lnTo>
                  <a:pt x="282987" y="309879"/>
                </a:lnTo>
                <a:lnTo>
                  <a:pt x="274986" y="314959"/>
                </a:lnTo>
                <a:lnTo>
                  <a:pt x="346678" y="314959"/>
                </a:lnTo>
                <a:lnTo>
                  <a:pt x="336200" y="300989"/>
                </a:lnTo>
                <a:lnTo>
                  <a:pt x="354361" y="287019"/>
                </a:lnTo>
                <a:lnTo>
                  <a:pt x="360534" y="280669"/>
                </a:lnTo>
                <a:lnTo>
                  <a:pt x="321341" y="280669"/>
                </a:lnTo>
                <a:lnTo>
                  <a:pt x="308641" y="262889"/>
                </a:lnTo>
                <a:lnTo>
                  <a:pt x="305188" y="256539"/>
                </a:lnTo>
                <a:lnTo>
                  <a:pt x="304164" y="248919"/>
                </a:lnTo>
                <a:lnTo>
                  <a:pt x="305569" y="241299"/>
                </a:lnTo>
                <a:lnTo>
                  <a:pt x="309403" y="234949"/>
                </a:lnTo>
                <a:lnTo>
                  <a:pt x="312832" y="231139"/>
                </a:lnTo>
                <a:lnTo>
                  <a:pt x="319055" y="228599"/>
                </a:lnTo>
                <a:lnTo>
                  <a:pt x="329088" y="227329"/>
                </a:lnTo>
                <a:lnTo>
                  <a:pt x="366973" y="227329"/>
                </a:lnTo>
                <a:lnTo>
                  <a:pt x="364359" y="222249"/>
                </a:lnTo>
                <a:lnTo>
                  <a:pt x="358044" y="214629"/>
                </a:lnTo>
                <a:lnTo>
                  <a:pt x="350910" y="209550"/>
                </a:lnTo>
                <a:lnTo>
                  <a:pt x="342788" y="205739"/>
                </a:lnTo>
                <a:lnTo>
                  <a:pt x="333881" y="203200"/>
                </a:lnTo>
                <a:close/>
              </a:path>
              <a:path w="575945" h="661670">
                <a:moveTo>
                  <a:pt x="366973" y="227329"/>
                </a:moveTo>
                <a:lnTo>
                  <a:pt x="329088" y="227329"/>
                </a:lnTo>
                <a:lnTo>
                  <a:pt x="335692" y="228599"/>
                </a:lnTo>
                <a:lnTo>
                  <a:pt x="340899" y="233679"/>
                </a:lnTo>
                <a:lnTo>
                  <a:pt x="345217" y="237489"/>
                </a:lnTo>
                <a:lnTo>
                  <a:pt x="347503" y="243839"/>
                </a:lnTo>
                <a:lnTo>
                  <a:pt x="347376" y="250189"/>
                </a:lnTo>
                <a:lnTo>
                  <a:pt x="347122" y="256539"/>
                </a:lnTo>
                <a:lnTo>
                  <a:pt x="343820" y="264159"/>
                </a:lnTo>
                <a:lnTo>
                  <a:pt x="338994" y="267969"/>
                </a:lnTo>
                <a:lnTo>
                  <a:pt x="321341" y="280669"/>
                </a:lnTo>
                <a:lnTo>
                  <a:pt x="360534" y="280669"/>
                </a:lnTo>
                <a:lnTo>
                  <a:pt x="361769" y="279399"/>
                </a:lnTo>
                <a:lnTo>
                  <a:pt x="367331" y="270509"/>
                </a:lnTo>
                <a:lnTo>
                  <a:pt x="370917" y="261619"/>
                </a:lnTo>
                <a:lnTo>
                  <a:pt x="372395" y="250189"/>
                </a:lnTo>
                <a:lnTo>
                  <a:pt x="371653" y="240029"/>
                </a:lnTo>
                <a:lnTo>
                  <a:pt x="368935" y="231139"/>
                </a:lnTo>
                <a:lnTo>
                  <a:pt x="366973" y="227329"/>
                </a:lnTo>
                <a:close/>
              </a:path>
            </a:pathLst>
          </a:custGeom>
          <a:solidFill>
            <a:srgbClr val="FFFFFF">
              <a:alpha val="1568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7105" y="188595"/>
            <a:ext cx="274572" cy="10540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5038725" y="51815"/>
            <a:ext cx="1611630" cy="6522084"/>
          </a:xfrm>
          <a:custGeom>
            <a:avLst/>
            <a:gdLst/>
            <a:ahLst/>
            <a:cxnLst/>
            <a:rect l="l" t="t" r="r" b="b"/>
            <a:pathLst>
              <a:path w="1611629" h="6522084">
                <a:moveTo>
                  <a:pt x="65024" y="366776"/>
                </a:moveTo>
                <a:lnTo>
                  <a:pt x="60325" y="360426"/>
                </a:lnTo>
                <a:lnTo>
                  <a:pt x="8382" y="352679"/>
                </a:lnTo>
                <a:lnTo>
                  <a:pt x="2032" y="357378"/>
                </a:lnTo>
                <a:lnTo>
                  <a:pt x="0" y="370967"/>
                </a:lnTo>
                <a:lnTo>
                  <a:pt x="4699" y="377317"/>
                </a:lnTo>
                <a:lnTo>
                  <a:pt x="49784" y="384048"/>
                </a:lnTo>
                <a:lnTo>
                  <a:pt x="53213" y="384556"/>
                </a:lnTo>
                <a:lnTo>
                  <a:pt x="56515" y="383540"/>
                </a:lnTo>
                <a:lnTo>
                  <a:pt x="61595" y="379857"/>
                </a:lnTo>
                <a:lnTo>
                  <a:pt x="63373" y="377063"/>
                </a:lnTo>
                <a:lnTo>
                  <a:pt x="65024" y="366776"/>
                </a:lnTo>
                <a:close/>
              </a:path>
              <a:path w="1611629" h="6522084">
                <a:moveTo>
                  <a:pt x="104648" y="511683"/>
                </a:moveTo>
                <a:lnTo>
                  <a:pt x="100584" y="506095"/>
                </a:lnTo>
                <a:lnTo>
                  <a:pt x="96266" y="500380"/>
                </a:lnTo>
                <a:lnTo>
                  <a:pt x="88519" y="499110"/>
                </a:lnTo>
                <a:lnTo>
                  <a:pt x="83058" y="503174"/>
                </a:lnTo>
                <a:lnTo>
                  <a:pt x="51689" y="525907"/>
                </a:lnTo>
                <a:lnTo>
                  <a:pt x="46609" y="530098"/>
                </a:lnTo>
                <a:lnTo>
                  <a:pt x="44958" y="537718"/>
                </a:lnTo>
                <a:lnTo>
                  <a:pt x="53340" y="549021"/>
                </a:lnTo>
                <a:lnTo>
                  <a:pt x="61087" y="550418"/>
                </a:lnTo>
                <a:lnTo>
                  <a:pt x="98044" y="523621"/>
                </a:lnTo>
                <a:lnTo>
                  <a:pt x="98044" y="523494"/>
                </a:lnTo>
                <a:lnTo>
                  <a:pt x="103505" y="519557"/>
                </a:lnTo>
                <a:lnTo>
                  <a:pt x="104648" y="511683"/>
                </a:lnTo>
                <a:close/>
              </a:path>
              <a:path w="1611629" h="6522084">
                <a:moveTo>
                  <a:pt x="225679" y="580263"/>
                </a:moveTo>
                <a:lnTo>
                  <a:pt x="221742" y="573405"/>
                </a:lnTo>
                <a:lnTo>
                  <a:pt x="208407" y="569976"/>
                </a:lnTo>
                <a:lnTo>
                  <a:pt x="201676" y="574040"/>
                </a:lnTo>
                <a:lnTo>
                  <a:pt x="199771" y="580644"/>
                </a:lnTo>
                <a:lnTo>
                  <a:pt x="187706" y="624840"/>
                </a:lnTo>
                <a:lnTo>
                  <a:pt x="191516" y="631698"/>
                </a:lnTo>
                <a:lnTo>
                  <a:pt x="198247" y="633349"/>
                </a:lnTo>
                <a:lnTo>
                  <a:pt x="202057" y="634492"/>
                </a:lnTo>
                <a:lnTo>
                  <a:pt x="205994" y="633603"/>
                </a:lnTo>
                <a:lnTo>
                  <a:pt x="211201" y="629666"/>
                </a:lnTo>
                <a:lnTo>
                  <a:pt x="212852" y="627380"/>
                </a:lnTo>
                <a:lnTo>
                  <a:pt x="225679" y="580263"/>
                </a:lnTo>
                <a:close/>
              </a:path>
              <a:path w="1611629" h="6522084">
                <a:moveTo>
                  <a:pt x="506984" y="8509"/>
                </a:moveTo>
                <a:lnTo>
                  <a:pt x="502285" y="2159"/>
                </a:lnTo>
                <a:lnTo>
                  <a:pt x="488569" y="0"/>
                </a:lnTo>
                <a:lnTo>
                  <a:pt x="482092" y="5080"/>
                </a:lnTo>
                <a:lnTo>
                  <a:pt x="481076" y="11811"/>
                </a:lnTo>
                <a:lnTo>
                  <a:pt x="474980" y="50419"/>
                </a:lnTo>
                <a:lnTo>
                  <a:pt x="473837" y="57150"/>
                </a:lnTo>
                <a:lnTo>
                  <a:pt x="478663" y="63500"/>
                </a:lnTo>
                <a:lnTo>
                  <a:pt x="488823" y="65024"/>
                </a:lnTo>
                <a:lnTo>
                  <a:pt x="492252" y="64008"/>
                </a:lnTo>
                <a:lnTo>
                  <a:pt x="497459" y="60198"/>
                </a:lnTo>
                <a:lnTo>
                  <a:pt x="499237" y="57277"/>
                </a:lnTo>
                <a:lnTo>
                  <a:pt x="499872" y="53848"/>
                </a:lnTo>
                <a:lnTo>
                  <a:pt x="505841" y="15240"/>
                </a:lnTo>
                <a:lnTo>
                  <a:pt x="506984" y="8509"/>
                </a:lnTo>
                <a:close/>
              </a:path>
              <a:path w="1611629" h="6522084">
                <a:moveTo>
                  <a:pt x="657098" y="105156"/>
                </a:moveTo>
                <a:lnTo>
                  <a:pt x="648716" y="93726"/>
                </a:lnTo>
                <a:lnTo>
                  <a:pt x="640715" y="92329"/>
                </a:lnTo>
                <a:lnTo>
                  <a:pt x="635254" y="96901"/>
                </a:lnTo>
                <a:lnTo>
                  <a:pt x="598424" y="124587"/>
                </a:lnTo>
                <a:lnTo>
                  <a:pt x="597281" y="132461"/>
                </a:lnTo>
                <a:lnTo>
                  <a:pt x="605790" y="143764"/>
                </a:lnTo>
                <a:lnTo>
                  <a:pt x="613664" y="144907"/>
                </a:lnTo>
                <a:lnTo>
                  <a:pt x="619125" y="140716"/>
                </a:lnTo>
                <a:lnTo>
                  <a:pt x="619252" y="140716"/>
                </a:lnTo>
                <a:lnTo>
                  <a:pt x="650494" y="117094"/>
                </a:lnTo>
                <a:lnTo>
                  <a:pt x="655955" y="113030"/>
                </a:lnTo>
                <a:lnTo>
                  <a:pt x="657098" y="105156"/>
                </a:lnTo>
                <a:close/>
              </a:path>
              <a:path w="1611629" h="6522084">
                <a:moveTo>
                  <a:pt x="695198" y="261886"/>
                </a:moveTo>
                <a:lnTo>
                  <a:pt x="689864" y="256159"/>
                </a:lnTo>
                <a:lnTo>
                  <a:pt x="682879" y="255905"/>
                </a:lnTo>
                <a:lnTo>
                  <a:pt x="637159" y="254635"/>
                </a:lnTo>
                <a:lnTo>
                  <a:pt x="631317" y="259969"/>
                </a:lnTo>
                <a:lnTo>
                  <a:pt x="631063" y="266954"/>
                </a:lnTo>
                <a:lnTo>
                  <a:pt x="630682" y="273812"/>
                </a:lnTo>
                <a:lnTo>
                  <a:pt x="636143" y="279539"/>
                </a:lnTo>
                <a:lnTo>
                  <a:pt x="684784" y="280936"/>
                </a:lnTo>
                <a:lnTo>
                  <a:pt x="687578" y="280035"/>
                </a:lnTo>
                <a:lnTo>
                  <a:pt x="692658" y="276237"/>
                </a:lnTo>
                <a:lnTo>
                  <a:pt x="694690" y="272796"/>
                </a:lnTo>
                <a:lnTo>
                  <a:pt x="694944" y="268732"/>
                </a:lnTo>
                <a:lnTo>
                  <a:pt x="695198" y="261886"/>
                </a:lnTo>
                <a:close/>
              </a:path>
              <a:path w="1611629" h="6522084">
                <a:moveTo>
                  <a:pt x="1315656" y="6113234"/>
                </a:moveTo>
                <a:lnTo>
                  <a:pt x="1315643" y="6071717"/>
                </a:lnTo>
                <a:lnTo>
                  <a:pt x="1302956" y="6031801"/>
                </a:lnTo>
                <a:lnTo>
                  <a:pt x="1295044" y="6020828"/>
                </a:lnTo>
                <a:lnTo>
                  <a:pt x="1295044" y="6092495"/>
                </a:lnTo>
                <a:lnTo>
                  <a:pt x="1286776" y="6135141"/>
                </a:lnTo>
                <a:lnTo>
                  <a:pt x="1261999" y="6172581"/>
                </a:lnTo>
                <a:lnTo>
                  <a:pt x="1224521" y="6197435"/>
                </a:lnTo>
                <a:lnTo>
                  <a:pt x="1181862" y="6205715"/>
                </a:lnTo>
                <a:lnTo>
                  <a:pt x="1139190" y="6197422"/>
                </a:lnTo>
                <a:lnTo>
                  <a:pt x="1101725" y="6172581"/>
                </a:lnTo>
                <a:lnTo>
                  <a:pt x="1076934" y="6135141"/>
                </a:lnTo>
                <a:lnTo>
                  <a:pt x="1068666" y="6092495"/>
                </a:lnTo>
                <a:lnTo>
                  <a:pt x="1076934" y="6049861"/>
                </a:lnTo>
                <a:lnTo>
                  <a:pt x="1101725" y="6012396"/>
                </a:lnTo>
                <a:lnTo>
                  <a:pt x="1139190" y="5987580"/>
                </a:lnTo>
                <a:lnTo>
                  <a:pt x="1181862" y="5979299"/>
                </a:lnTo>
                <a:lnTo>
                  <a:pt x="1224546" y="5987580"/>
                </a:lnTo>
                <a:lnTo>
                  <a:pt x="1261999" y="6012396"/>
                </a:lnTo>
                <a:lnTo>
                  <a:pt x="1286776" y="6049861"/>
                </a:lnTo>
                <a:lnTo>
                  <a:pt x="1295044" y="6092495"/>
                </a:lnTo>
                <a:lnTo>
                  <a:pt x="1295044" y="6020828"/>
                </a:lnTo>
                <a:lnTo>
                  <a:pt x="1277620" y="5996635"/>
                </a:lnTo>
                <a:lnTo>
                  <a:pt x="1253591" y="5979299"/>
                </a:lnTo>
                <a:lnTo>
                  <a:pt x="1242466" y="5971273"/>
                </a:lnTo>
                <a:lnTo>
                  <a:pt x="1202550" y="5958598"/>
                </a:lnTo>
                <a:lnTo>
                  <a:pt x="1161034" y="5958611"/>
                </a:lnTo>
                <a:lnTo>
                  <a:pt x="1121117" y="5971286"/>
                </a:lnTo>
                <a:lnTo>
                  <a:pt x="1085977" y="5996635"/>
                </a:lnTo>
                <a:lnTo>
                  <a:pt x="1060615" y="6031814"/>
                </a:lnTo>
                <a:lnTo>
                  <a:pt x="1047965" y="6071717"/>
                </a:lnTo>
                <a:lnTo>
                  <a:pt x="1047991" y="6113234"/>
                </a:lnTo>
                <a:lnTo>
                  <a:pt x="1060665" y="6153137"/>
                </a:lnTo>
                <a:lnTo>
                  <a:pt x="1085989" y="6188253"/>
                </a:lnTo>
                <a:lnTo>
                  <a:pt x="1121117" y="6213614"/>
                </a:lnTo>
                <a:lnTo>
                  <a:pt x="1161034" y="6226289"/>
                </a:lnTo>
                <a:lnTo>
                  <a:pt x="1202550" y="6226289"/>
                </a:lnTo>
                <a:lnTo>
                  <a:pt x="1242466" y="6213602"/>
                </a:lnTo>
                <a:lnTo>
                  <a:pt x="1253413" y="6205715"/>
                </a:lnTo>
                <a:lnTo>
                  <a:pt x="1277620" y="6188240"/>
                </a:lnTo>
                <a:lnTo>
                  <a:pt x="1302981" y="6153124"/>
                </a:lnTo>
                <a:lnTo>
                  <a:pt x="1315656" y="6113234"/>
                </a:lnTo>
                <a:close/>
              </a:path>
              <a:path w="1611629" h="6522084">
                <a:moveTo>
                  <a:pt x="1611553" y="6274930"/>
                </a:moveTo>
                <a:lnTo>
                  <a:pt x="1605318" y="6242850"/>
                </a:lnTo>
                <a:lnTo>
                  <a:pt x="1589290" y="6218733"/>
                </a:lnTo>
                <a:lnTo>
                  <a:pt x="1589290" y="6274943"/>
                </a:lnTo>
                <a:lnTo>
                  <a:pt x="1584667" y="6298679"/>
                </a:lnTo>
                <a:lnTo>
                  <a:pt x="1570863" y="6319520"/>
                </a:lnTo>
                <a:lnTo>
                  <a:pt x="1409573" y="6480810"/>
                </a:lnTo>
                <a:lnTo>
                  <a:pt x="1388694" y="6494666"/>
                </a:lnTo>
                <a:lnTo>
                  <a:pt x="1364945" y="6499276"/>
                </a:lnTo>
                <a:lnTo>
                  <a:pt x="1341221" y="6494666"/>
                </a:lnTo>
                <a:lnTo>
                  <a:pt x="1320419" y="6480810"/>
                </a:lnTo>
                <a:lnTo>
                  <a:pt x="1246835" y="6407290"/>
                </a:lnTo>
                <a:lnTo>
                  <a:pt x="1242695" y="6403149"/>
                </a:lnTo>
                <a:lnTo>
                  <a:pt x="1286789" y="6391148"/>
                </a:lnTo>
                <a:lnTo>
                  <a:pt x="1297025" y="6386677"/>
                </a:lnTo>
                <a:lnTo>
                  <a:pt x="1368793" y="6347828"/>
                </a:lnTo>
                <a:lnTo>
                  <a:pt x="1405255" y="6316497"/>
                </a:lnTo>
                <a:lnTo>
                  <a:pt x="1436916" y="6279591"/>
                </a:lnTo>
                <a:lnTo>
                  <a:pt x="1461998" y="6239332"/>
                </a:lnTo>
                <a:lnTo>
                  <a:pt x="1480489" y="6196482"/>
                </a:lnTo>
                <a:lnTo>
                  <a:pt x="1492377" y="6151816"/>
                </a:lnTo>
                <a:lnTo>
                  <a:pt x="1570863" y="6230340"/>
                </a:lnTo>
                <a:lnTo>
                  <a:pt x="1584693" y="6251194"/>
                </a:lnTo>
                <a:lnTo>
                  <a:pt x="1589290" y="6274943"/>
                </a:lnTo>
                <a:lnTo>
                  <a:pt x="1589290" y="6218733"/>
                </a:lnTo>
                <a:lnTo>
                  <a:pt x="1586598" y="6214669"/>
                </a:lnTo>
                <a:lnTo>
                  <a:pt x="1571117" y="6199111"/>
                </a:lnTo>
                <a:lnTo>
                  <a:pt x="1574660" y="6180620"/>
                </a:lnTo>
                <a:lnTo>
                  <a:pt x="1580159" y="6151969"/>
                </a:lnTo>
                <a:lnTo>
                  <a:pt x="1583651" y="6104534"/>
                </a:lnTo>
                <a:lnTo>
                  <a:pt x="1581696" y="6057290"/>
                </a:lnTo>
                <a:lnTo>
                  <a:pt x="1574380" y="6010681"/>
                </a:lnTo>
                <a:lnTo>
                  <a:pt x="1561820" y="5965190"/>
                </a:lnTo>
                <a:lnTo>
                  <a:pt x="1561134" y="5963501"/>
                </a:lnTo>
                <a:lnTo>
                  <a:pt x="1561134" y="6082627"/>
                </a:lnTo>
                <a:lnTo>
                  <a:pt x="1559966" y="6131674"/>
                </a:lnTo>
                <a:lnTo>
                  <a:pt x="1552575" y="6180620"/>
                </a:lnTo>
                <a:lnTo>
                  <a:pt x="1538605" y="6166726"/>
                </a:lnTo>
                <a:lnTo>
                  <a:pt x="1540459" y="6151816"/>
                </a:lnTo>
                <a:lnTo>
                  <a:pt x="1540979" y="6147625"/>
                </a:lnTo>
                <a:lnTo>
                  <a:pt x="1545082" y="6114694"/>
                </a:lnTo>
                <a:lnTo>
                  <a:pt x="1543812" y="6062434"/>
                </a:lnTo>
                <a:lnTo>
                  <a:pt x="1534998" y="6010834"/>
                </a:lnTo>
                <a:lnTo>
                  <a:pt x="1523352" y="5974778"/>
                </a:lnTo>
                <a:lnTo>
                  <a:pt x="1523352" y="6101499"/>
                </a:lnTo>
                <a:lnTo>
                  <a:pt x="1519555" y="6147625"/>
                </a:lnTo>
                <a:lnTo>
                  <a:pt x="1496314" y="6124372"/>
                </a:lnTo>
                <a:lnTo>
                  <a:pt x="1497571" y="6077382"/>
                </a:lnTo>
                <a:lnTo>
                  <a:pt x="1491907" y="6030658"/>
                </a:lnTo>
                <a:lnTo>
                  <a:pt x="1479321" y="5985027"/>
                </a:lnTo>
                <a:lnTo>
                  <a:pt x="1475562" y="5976620"/>
                </a:lnTo>
                <a:lnTo>
                  <a:pt x="1475562" y="6104534"/>
                </a:lnTo>
                <a:lnTo>
                  <a:pt x="1475232" y="6110846"/>
                </a:lnTo>
                <a:lnTo>
                  <a:pt x="1463141" y="6178181"/>
                </a:lnTo>
                <a:lnTo>
                  <a:pt x="1445920" y="6222073"/>
                </a:lnTo>
                <a:lnTo>
                  <a:pt x="1421422" y="6263271"/>
                </a:lnTo>
                <a:lnTo>
                  <a:pt x="1389634" y="6300825"/>
                </a:lnTo>
                <a:lnTo>
                  <a:pt x="1352562" y="6332283"/>
                </a:lnTo>
                <a:lnTo>
                  <a:pt x="1311897" y="6356629"/>
                </a:lnTo>
                <a:lnTo>
                  <a:pt x="1268577" y="6373863"/>
                </a:lnTo>
                <a:lnTo>
                  <a:pt x="1223518" y="6383947"/>
                </a:lnTo>
                <a:lnTo>
                  <a:pt x="1194689" y="6386677"/>
                </a:lnTo>
                <a:lnTo>
                  <a:pt x="1146784" y="6384976"/>
                </a:lnTo>
                <a:lnTo>
                  <a:pt x="1099642" y="6375540"/>
                </a:lnTo>
                <a:lnTo>
                  <a:pt x="1054265" y="6358369"/>
                </a:lnTo>
                <a:lnTo>
                  <a:pt x="1011694" y="6333464"/>
                </a:lnTo>
                <a:lnTo>
                  <a:pt x="972947" y="6300825"/>
                </a:lnTo>
                <a:lnTo>
                  <a:pt x="941908" y="6264351"/>
                </a:lnTo>
                <a:lnTo>
                  <a:pt x="917778" y="6224422"/>
                </a:lnTo>
                <a:lnTo>
                  <a:pt x="900557" y="6181903"/>
                </a:lnTo>
                <a:lnTo>
                  <a:pt x="890219" y="6137643"/>
                </a:lnTo>
                <a:lnTo>
                  <a:pt x="886790" y="6092520"/>
                </a:lnTo>
                <a:lnTo>
                  <a:pt x="890244" y="6047397"/>
                </a:lnTo>
                <a:lnTo>
                  <a:pt x="900582" y="6003137"/>
                </a:lnTo>
                <a:lnTo>
                  <a:pt x="917816" y="5960618"/>
                </a:lnTo>
                <a:lnTo>
                  <a:pt x="941933" y="5920689"/>
                </a:lnTo>
                <a:lnTo>
                  <a:pt x="972997" y="5884151"/>
                </a:lnTo>
                <a:lnTo>
                  <a:pt x="1009040" y="5853481"/>
                </a:lnTo>
                <a:lnTo>
                  <a:pt x="1048524" y="5829503"/>
                </a:lnTo>
                <a:lnTo>
                  <a:pt x="1090574" y="5812269"/>
                </a:lnTo>
                <a:lnTo>
                  <a:pt x="1134351" y="5801792"/>
                </a:lnTo>
                <a:lnTo>
                  <a:pt x="1178991" y="5798070"/>
                </a:lnTo>
                <a:lnTo>
                  <a:pt x="1223683" y="5801106"/>
                </a:lnTo>
                <a:lnTo>
                  <a:pt x="1267574" y="5810885"/>
                </a:lnTo>
                <a:lnTo>
                  <a:pt x="1309839" y="5827420"/>
                </a:lnTo>
                <a:lnTo>
                  <a:pt x="1349629" y="5850699"/>
                </a:lnTo>
                <a:lnTo>
                  <a:pt x="1384223" y="5878893"/>
                </a:lnTo>
                <a:lnTo>
                  <a:pt x="1403350" y="5898959"/>
                </a:lnTo>
                <a:lnTo>
                  <a:pt x="1408303" y="5904623"/>
                </a:lnTo>
                <a:lnTo>
                  <a:pt x="1444231" y="5959576"/>
                </a:lnTo>
                <a:lnTo>
                  <a:pt x="1462862" y="6005957"/>
                </a:lnTo>
                <a:lnTo>
                  <a:pt x="1473327" y="6054344"/>
                </a:lnTo>
                <a:lnTo>
                  <a:pt x="1475511" y="6101499"/>
                </a:lnTo>
                <a:lnTo>
                  <a:pt x="1475562" y="6104534"/>
                </a:lnTo>
                <a:lnTo>
                  <a:pt x="1475562" y="5976620"/>
                </a:lnTo>
                <a:lnTo>
                  <a:pt x="1459788" y="5941339"/>
                </a:lnTo>
                <a:lnTo>
                  <a:pt x="1433322" y="5900432"/>
                </a:lnTo>
                <a:lnTo>
                  <a:pt x="1449451" y="5884253"/>
                </a:lnTo>
                <a:lnTo>
                  <a:pt x="1476121" y="5923673"/>
                </a:lnTo>
                <a:lnTo>
                  <a:pt x="1496999" y="5965774"/>
                </a:lnTo>
                <a:lnTo>
                  <a:pt x="1511922" y="6009894"/>
                </a:lnTo>
                <a:lnTo>
                  <a:pt x="1520761" y="6055360"/>
                </a:lnTo>
                <a:lnTo>
                  <a:pt x="1523352" y="6101499"/>
                </a:lnTo>
                <a:lnTo>
                  <a:pt x="1523352" y="5974778"/>
                </a:lnTo>
                <a:lnTo>
                  <a:pt x="1518818" y="5960732"/>
                </a:lnTo>
                <a:lnTo>
                  <a:pt x="1495488" y="5912993"/>
                </a:lnTo>
                <a:lnTo>
                  <a:pt x="1475930" y="5884253"/>
                </a:lnTo>
                <a:lnTo>
                  <a:pt x="1475206" y="5883199"/>
                </a:lnTo>
                <a:lnTo>
                  <a:pt x="1465199" y="5868492"/>
                </a:lnTo>
                <a:lnTo>
                  <a:pt x="1505915" y="5896864"/>
                </a:lnTo>
                <a:lnTo>
                  <a:pt x="1528457" y="5940590"/>
                </a:lnTo>
                <a:lnTo>
                  <a:pt x="1545247" y="5986500"/>
                </a:lnTo>
                <a:lnTo>
                  <a:pt x="1556181" y="6034036"/>
                </a:lnTo>
                <a:lnTo>
                  <a:pt x="1561134" y="6082627"/>
                </a:lnTo>
                <a:lnTo>
                  <a:pt x="1561134" y="5963501"/>
                </a:lnTo>
                <a:lnTo>
                  <a:pt x="1544104" y="5921286"/>
                </a:lnTo>
                <a:lnTo>
                  <a:pt x="1521345" y="5879427"/>
                </a:lnTo>
                <a:lnTo>
                  <a:pt x="1504784" y="5855906"/>
                </a:lnTo>
                <a:lnTo>
                  <a:pt x="1493647" y="5840095"/>
                </a:lnTo>
                <a:lnTo>
                  <a:pt x="1513967" y="5819737"/>
                </a:lnTo>
                <a:lnTo>
                  <a:pt x="1521333" y="5808624"/>
                </a:lnTo>
                <a:lnTo>
                  <a:pt x="1523834" y="5796000"/>
                </a:lnTo>
                <a:lnTo>
                  <a:pt x="1521421" y="5783389"/>
                </a:lnTo>
                <a:lnTo>
                  <a:pt x="1514094" y="5772328"/>
                </a:lnTo>
                <a:lnTo>
                  <a:pt x="1505991" y="5764200"/>
                </a:lnTo>
                <a:lnTo>
                  <a:pt x="1502791" y="5760986"/>
                </a:lnTo>
                <a:lnTo>
                  <a:pt x="1502791" y="5792444"/>
                </a:lnTo>
                <a:lnTo>
                  <a:pt x="1502791" y="5799620"/>
                </a:lnTo>
                <a:lnTo>
                  <a:pt x="1433893" y="5868492"/>
                </a:lnTo>
                <a:lnTo>
                  <a:pt x="1419098" y="5883199"/>
                </a:lnTo>
                <a:lnTo>
                  <a:pt x="1414653" y="5878144"/>
                </a:lnTo>
                <a:lnTo>
                  <a:pt x="1410081" y="5873191"/>
                </a:lnTo>
                <a:lnTo>
                  <a:pt x="1383157" y="5848324"/>
                </a:lnTo>
                <a:lnTo>
                  <a:pt x="1396758" y="5834735"/>
                </a:lnTo>
                <a:lnTo>
                  <a:pt x="1462849" y="5768695"/>
                </a:lnTo>
                <a:lnTo>
                  <a:pt x="1467345" y="5764200"/>
                </a:lnTo>
                <a:lnTo>
                  <a:pt x="1474597" y="5764301"/>
                </a:lnTo>
                <a:lnTo>
                  <a:pt x="1478965" y="5768695"/>
                </a:lnTo>
                <a:lnTo>
                  <a:pt x="1498346" y="5788050"/>
                </a:lnTo>
                <a:lnTo>
                  <a:pt x="1502791" y="5792444"/>
                </a:lnTo>
                <a:lnTo>
                  <a:pt x="1502791" y="5760986"/>
                </a:lnTo>
                <a:lnTo>
                  <a:pt x="1494790" y="5752935"/>
                </a:lnTo>
                <a:lnTo>
                  <a:pt x="1483677" y="5745581"/>
                </a:lnTo>
                <a:lnTo>
                  <a:pt x="1471041" y="5743156"/>
                </a:lnTo>
                <a:lnTo>
                  <a:pt x="1458391" y="5745645"/>
                </a:lnTo>
                <a:lnTo>
                  <a:pt x="1447292" y="5753036"/>
                </a:lnTo>
                <a:lnTo>
                  <a:pt x="1365504" y="5834735"/>
                </a:lnTo>
                <a:lnTo>
                  <a:pt x="1326997" y="5811151"/>
                </a:lnTo>
                <a:lnTo>
                  <a:pt x="1296695" y="5798070"/>
                </a:lnTo>
                <a:lnTo>
                  <a:pt x="1286192" y="5793549"/>
                </a:lnTo>
                <a:lnTo>
                  <a:pt x="1243736" y="5781929"/>
                </a:lnTo>
                <a:lnTo>
                  <a:pt x="1200302" y="5776315"/>
                </a:lnTo>
                <a:lnTo>
                  <a:pt x="1156576" y="5776684"/>
                </a:lnTo>
                <a:lnTo>
                  <a:pt x="1113243" y="5783046"/>
                </a:lnTo>
                <a:lnTo>
                  <a:pt x="1070952" y="5795403"/>
                </a:lnTo>
                <a:lnTo>
                  <a:pt x="1030401" y="5813742"/>
                </a:lnTo>
                <a:lnTo>
                  <a:pt x="992263" y="5838075"/>
                </a:lnTo>
                <a:lnTo>
                  <a:pt x="957199" y="5868390"/>
                </a:lnTo>
                <a:lnTo>
                  <a:pt x="926553" y="5903900"/>
                </a:lnTo>
                <a:lnTo>
                  <a:pt x="902042" y="5942533"/>
                </a:lnTo>
                <a:lnTo>
                  <a:pt x="883666" y="5983617"/>
                </a:lnTo>
                <a:lnTo>
                  <a:pt x="871410" y="6026455"/>
                </a:lnTo>
                <a:lnTo>
                  <a:pt x="865276" y="6070333"/>
                </a:lnTo>
                <a:lnTo>
                  <a:pt x="865301" y="6114694"/>
                </a:lnTo>
                <a:lnTo>
                  <a:pt x="871410" y="6158446"/>
                </a:lnTo>
                <a:lnTo>
                  <a:pt x="883666" y="6201283"/>
                </a:lnTo>
                <a:lnTo>
                  <a:pt x="902042" y="6242367"/>
                </a:lnTo>
                <a:lnTo>
                  <a:pt x="926553" y="6281001"/>
                </a:lnTo>
                <a:lnTo>
                  <a:pt x="957199" y="6316497"/>
                </a:lnTo>
                <a:lnTo>
                  <a:pt x="994397" y="6348400"/>
                </a:lnTo>
                <a:lnTo>
                  <a:pt x="1034986" y="6373584"/>
                </a:lnTo>
                <a:lnTo>
                  <a:pt x="1078179" y="6392062"/>
                </a:lnTo>
                <a:lnTo>
                  <a:pt x="1123149" y="6403848"/>
                </a:lnTo>
                <a:lnTo>
                  <a:pt x="1169111" y="6408928"/>
                </a:lnTo>
                <a:lnTo>
                  <a:pt x="1215263" y="6407290"/>
                </a:lnTo>
                <a:lnTo>
                  <a:pt x="1304671" y="6496634"/>
                </a:lnTo>
                <a:lnTo>
                  <a:pt x="1332877" y="6515328"/>
                </a:lnTo>
                <a:lnTo>
                  <a:pt x="1364996" y="6521551"/>
                </a:lnTo>
                <a:lnTo>
                  <a:pt x="1397101" y="6515303"/>
                </a:lnTo>
                <a:lnTo>
                  <a:pt x="1421269" y="6499276"/>
                </a:lnTo>
                <a:lnTo>
                  <a:pt x="1425321" y="6496583"/>
                </a:lnTo>
                <a:lnTo>
                  <a:pt x="1586598" y="6335242"/>
                </a:lnTo>
                <a:lnTo>
                  <a:pt x="1605318" y="6307048"/>
                </a:lnTo>
                <a:lnTo>
                  <a:pt x="1611553" y="6274930"/>
                </a:lnTo>
                <a:close/>
              </a:path>
            </a:pathLst>
          </a:custGeom>
          <a:solidFill>
            <a:srgbClr val="FFFFFF">
              <a:alpha val="1568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61547" y="6082255"/>
            <a:ext cx="116173" cy="11614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64223" y="6440770"/>
            <a:ext cx="81867" cy="8185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1307" y="6279479"/>
            <a:ext cx="81867" cy="8185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7958328" y="2296414"/>
            <a:ext cx="989330" cy="989330"/>
          </a:xfrm>
          <a:custGeom>
            <a:avLst/>
            <a:gdLst/>
            <a:ahLst/>
            <a:cxnLst/>
            <a:rect l="l" t="t" r="r" b="b"/>
            <a:pathLst>
              <a:path w="989329" h="989329">
                <a:moveTo>
                  <a:pt x="407320" y="499109"/>
                </a:moveTo>
                <a:lnTo>
                  <a:pt x="324183" y="499109"/>
                </a:lnTo>
                <a:lnTo>
                  <a:pt x="341502" y="500379"/>
                </a:lnTo>
                <a:lnTo>
                  <a:pt x="359965" y="505459"/>
                </a:lnTo>
                <a:lnTo>
                  <a:pt x="379475" y="513079"/>
                </a:lnTo>
                <a:lnTo>
                  <a:pt x="379729" y="513079"/>
                </a:lnTo>
                <a:lnTo>
                  <a:pt x="379983" y="514350"/>
                </a:lnTo>
                <a:lnTo>
                  <a:pt x="387603" y="518159"/>
                </a:lnTo>
                <a:lnTo>
                  <a:pt x="397510" y="524509"/>
                </a:lnTo>
                <a:lnTo>
                  <a:pt x="398652" y="524509"/>
                </a:lnTo>
                <a:lnTo>
                  <a:pt x="410410" y="532129"/>
                </a:lnTo>
                <a:lnTo>
                  <a:pt x="434639" y="544829"/>
                </a:lnTo>
                <a:lnTo>
                  <a:pt x="447040" y="549909"/>
                </a:lnTo>
                <a:lnTo>
                  <a:pt x="457366" y="572769"/>
                </a:lnTo>
                <a:lnTo>
                  <a:pt x="488442" y="637539"/>
                </a:lnTo>
                <a:lnTo>
                  <a:pt x="594995" y="864869"/>
                </a:lnTo>
                <a:lnTo>
                  <a:pt x="598170" y="871219"/>
                </a:lnTo>
                <a:lnTo>
                  <a:pt x="621047" y="920750"/>
                </a:lnTo>
                <a:lnTo>
                  <a:pt x="634759" y="953769"/>
                </a:lnTo>
                <a:lnTo>
                  <a:pt x="644318" y="970279"/>
                </a:lnTo>
                <a:lnTo>
                  <a:pt x="657758" y="984250"/>
                </a:lnTo>
                <a:lnTo>
                  <a:pt x="675640" y="989329"/>
                </a:lnTo>
                <a:lnTo>
                  <a:pt x="682371" y="989329"/>
                </a:lnTo>
                <a:lnTo>
                  <a:pt x="686053" y="988059"/>
                </a:lnTo>
                <a:lnTo>
                  <a:pt x="699514" y="980439"/>
                </a:lnTo>
                <a:lnTo>
                  <a:pt x="707723" y="965200"/>
                </a:lnTo>
                <a:lnTo>
                  <a:pt x="708084" y="962659"/>
                </a:lnTo>
                <a:lnTo>
                  <a:pt x="678561" y="962659"/>
                </a:lnTo>
                <a:lnTo>
                  <a:pt x="670758" y="960119"/>
                </a:lnTo>
                <a:lnTo>
                  <a:pt x="663575" y="951229"/>
                </a:lnTo>
                <a:lnTo>
                  <a:pt x="657629" y="939800"/>
                </a:lnTo>
                <a:lnTo>
                  <a:pt x="653542" y="929639"/>
                </a:lnTo>
                <a:lnTo>
                  <a:pt x="652906" y="928369"/>
                </a:lnTo>
                <a:lnTo>
                  <a:pt x="645749" y="910589"/>
                </a:lnTo>
                <a:lnTo>
                  <a:pt x="638127" y="894079"/>
                </a:lnTo>
                <a:lnTo>
                  <a:pt x="630243" y="876300"/>
                </a:lnTo>
                <a:lnTo>
                  <a:pt x="622300" y="859789"/>
                </a:lnTo>
                <a:lnTo>
                  <a:pt x="619125" y="853439"/>
                </a:lnTo>
                <a:lnTo>
                  <a:pt x="613028" y="840739"/>
                </a:lnTo>
                <a:lnTo>
                  <a:pt x="498205" y="596900"/>
                </a:lnTo>
                <a:lnTo>
                  <a:pt x="476885" y="551179"/>
                </a:lnTo>
                <a:lnTo>
                  <a:pt x="470026" y="535939"/>
                </a:lnTo>
                <a:lnTo>
                  <a:pt x="470407" y="532129"/>
                </a:lnTo>
                <a:lnTo>
                  <a:pt x="471181" y="519429"/>
                </a:lnTo>
                <a:lnTo>
                  <a:pt x="444626" y="519429"/>
                </a:lnTo>
                <a:lnTo>
                  <a:pt x="436391" y="515619"/>
                </a:lnTo>
                <a:lnTo>
                  <a:pt x="428275" y="510539"/>
                </a:lnTo>
                <a:lnTo>
                  <a:pt x="420302" y="506729"/>
                </a:lnTo>
                <a:lnTo>
                  <a:pt x="412496" y="501650"/>
                </a:lnTo>
                <a:lnTo>
                  <a:pt x="411352" y="501650"/>
                </a:lnTo>
                <a:lnTo>
                  <a:pt x="409067" y="500379"/>
                </a:lnTo>
                <a:lnTo>
                  <a:pt x="407320" y="499109"/>
                </a:lnTo>
                <a:close/>
              </a:path>
              <a:path w="989329" h="989329">
                <a:moveTo>
                  <a:pt x="527626" y="401319"/>
                </a:moveTo>
                <a:lnTo>
                  <a:pt x="496697" y="401319"/>
                </a:lnTo>
                <a:lnTo>
                  <a:pt x="498728" y="405129"/>
                </a:lnTo>
                <a:lnTo>
                  <a:pt x="502157" y="410209"/>
                </a:lnTo>
                <a:lnTo>
                  <a:pt x="507591" y="419100"/>
                </a:lnTo>
                <a:lnTo>
                  <a:pt x="512095" y="427989"/>
                </a:lnTo>
                <a:lnTo>
                  <a:pt x="516457" y="435609"/>
                </a:lnTo>
                <a:lnTo>
                  <a:pt x="520700" y="444500"/>
                </a:lnTo>
                <a:lnTo>
                  <a:pt x="541758" y="492759"/>
                </a:lnTo>
                <a:lnTo>
                  <a:pt x="558585" y="537209"/>
                </a:lnTo>
                <a:lnTo>
                  <a:pt x="569595" y="568959"/>
                </a:lnTo>
                <a:lnTo>
                  <a:pt x="572389" y="576579"/>
                </a:lnTo>
                <a:lnTo>
                  <a:pt x="580644" y="600709"/>
                </a:lnTo>
                <a:lnTo>
                  <a:pt x="587529" y="621029"/>
                </a:lnTo>
                <a:lnTo>
                  <a:pt x="594486" y="642619"/>
                </a:lnTo>
                <a:lnTo>
                  <a:pt x="601539" y="664209"/>
                </a:lnTo>
                <a:lnTo>
                  <a:pt x="608711" y="685800"/>
                </a:lnTo>
                <a:lnTo>
                  <a:pt x="612193" y="697229"/>
                </a:lnTo>
                <a:lnTo>
                  <a:pt x="615616" y="707389"/>
                </a:lnTo>
                <a:lnTo>
                  <a:pt x="626491" y="742950"/>
                </a:lnTo>
                <a:lnTo>
                  <a:pt x="630650" y="755650"/>
                </a:lnTo>
                <a:lnTo>
                  <a:pt x="639064" y="781050"/>
                </a:lnTo>
                <a:lnTo>
                  <a:pt x="650694" y="817879"/>
                </a:lnTo>
                <a:lnTo>
                  <a:pt x="662003" y="854709"/>
                </a:lnTo>
                <a:lnTo>
                  <a:pt x="672478" y="891539"/>
                </a:lnTo>
                <a:lnTo>
                  <a:pt x="681608" y="927100"/>
                </a:lnTo>
                <a:lnTo>
                  <a:pt x="681608" y="928369"/>
                </a:lnTo>
                <a:lnTo>
                  <a:pt x="683525" y="939800"/>
                </a:lnTo>
                <a:lnTo>
                  <a:pt x="683799" y="949959"/>
                </a:lnTo>
                <a:lnTo>
                  <a:pt x="682216" y="958850"/>
                </a:lnTo>
                <a:lnTo>
                  <a:pt x="678561" y="962659"/>
                </a:lnTo>
                <a:lnTo>
                  <a:pt x="708084" y="962659"/>
                </a:lnTo>
                <a:lnTo>
                  <a:pt x="707390" y="922019"/>
                </a:lnTo>
                <a:lnTo>
                  <a:pt x="698015" y="883919"/>
                </a:lnTo>
                <a:lnTo>
                  <a:pt x="687355" y="847089"/>
                </a:lnTo>
                <a:lnTo>
                  <a:pt x="675886" y="810259"/>
                </a:lnTo>
                <a:lnTo>
                  <a:pt x="664082" y="773429"/>
                </a:lnTo>
                <a:lnTo>
                  <a:pt x="659951" y="760729"/>
                </a:lnTo>
                <a:lnTo>
                  <a:pt x="655796" y="746759"/>
                </a:lnTo>
                <a:lnTo>
                  <a:pt x="651688" y="734059"/>
                </a:lnTo>
                <a:lnTo>
                  <a:pt x="647700" y="721359"/>
                </a:lnTo>
                <a:lnTo>
                  <a:pt x="640826" y="699769"/>
                </a:lnTo>
                <a:lnTo>
                  <a:pt x="637359" y="688339"/>
                </a:lnTo>
                <a:lnTo>
                  <a:pt x="628302" y="660400"/>
                </a:lnTo>
                <a:lnTo>
                  <a:pt x="622855" y="643889"/>
                </a:lnTo>
                <a:lnTo>
                  <a:pt x="617479" y="627379"/>
                </a:lnTo>
                <a:lnTo>
                  <a:pt x="612140" y="610869"/>
                </a:lnTo>
                <a:lnTo>
                  <a:pt x="694083" y="610869"/>
                </a:lnTo>
                <a:lnTo>
                  <a:pt x="642620" y="593089"/>
                </a:lnTo>
                <a:lnTo>
                  <a:pt x="621649" y="586739"/>
                </a:lnTo>
                <a:lnTo>
                  <a:pt x="601345" y="579119"/>
                </a:lnTo>
                <a:lnTo>
                  <a:pt x="597153" y="567689"/>
                </a:lnTo>
                <a:lnTo>
                  <a:pt x="591312" y="551179"/>
                </a:lnTo>
                <a:lnTo>
                  <a:pt x="585390" y="534669"/>
                </a:lnTo>
                <a:lnTo>
                  <a:pt x="579374" y="516889"/>
                </a:lnTo>
                <a:lnTo>
                  <a:pt x="573166" y="500379"/>
                </a:lnTo>
                <a:lnTo>
                  <a:pt x="566674" y="482600"/>
                </a:lnTo>
                <a:lnTo>
                  <a:pt x="628755" y="482600"/>
                </a:lnTo>
                <a:lnTo>
                  <a:pt x="618192" y="477519"/>
                </a:lnTo>
                <a:lnTo>
                  <a:pt x="575988" y="458469"/>
                </a:lnTo>
                <a:lnTo>
                  <a:pt x="551052" y="445769"/>
                </a:lnTo>
                <a:lnTo>
                  <a:pt x="545167" y="434339"/>
                </a:lnTo>
                <a:lnTo>
                  <a:pt x="538924" y="421639"/>
                </a:lnTo>
                <a:lnTo>
                  <a:pt x="532300" y="408939"/>
                </a:lnTo>
                <a:lnTo>
                  <a:pt x="527626" y="401319"/>
                </a:lnTo>
                <a:close/>
              </a:path>
              <a:path w="989329" h="989329">
                <a:moveTo>
                  <a:pt x="694083" y="610869"/>
                </a:moveTo>
                <a:lnTo>
                  <a:pt x="612140" y="610869"/>
                </a:lnTo>
                <a:lnTo>
                  <a:pt x="628149" y="617219"/>
                </a:lnTo>
                <a:lnTo>
                  <a:pt x="661503" y="627379"/>
                </a:lnTo>
                <a:lnTo>
                  <a:pt x="678942" y="633729"/>
                </a:lnTo>
                <a:lnTo>
                  <a:pt x="735236" y="651509"/>
                </a:lnTo>
                <a:lnTo>
                  <a:pt x="748109" y="655319"/>
                </a:lnTo>
                <a:lnTo>
                  <a:pt x="810492" y="675639"/>
                </a:lnTo>
                <a:lnTo>
                  <a:pt x="847486" y="687069"/>
                </a:lnTo>
                <a:lnTo>
                  <a:pt x="884791" y="697229"/>
                </a:lnTo>
                <a:lnTo>
                  <a:pt x="922274" y="706119"/>
                </a:lnTo>
                <a:lnTo>
                  <a:pt x="931291" y="708659"/>
                </a:lnTo>
                <a:lnTo>
                  <a:pt x="939673" y="709929"/>
                </a:lnTo>
                <a:lnTo>
                  <a:pt x="955020" y="709929"/>
                </a:lnTo>
                <a:lnTo>
                  <a:pt x="988949" y="685800"/>
                </a:lnTo>
                <a:lnTo>
                  <a:pt x="988861" y="683259"/>
                </a:lnTo>
                <a:lnTo>
                  <a:pt x="939956" y="683259"/>
                </a:lnTo>
                <a:lnTo>
                  <a:pt x="928243" y="680719"/>
                </a:lnTo>
                <a:lnTo>
                  <a:pt x="891510" y="671829"/>
                </a:lnTo>
                <a:lnTo>
                  <a:pt x="854789" y="661669"/>
                </a:lnTo>
                <a:lnTo>
                  <a:pt x="782193" y="638809"/>
                </a:lnTo>
                <a:lnTo>
                  <a:pt x="769165" y="633729"/>
                </a:lnTo>
                <a:lnTo>
                  <a:pt x="743205" y="626109"/>
                </a:lnTo>
                <a:lnTo>
                  <a:pt x="719464" y="618489"/>
                </a:lnTo>
                <a:lnTo>
                  <a:pt x="708644" y="614679"/>
                </a:lnTo>
                <a:lnTo>
                  <a:pt x="697799" y="612139"/>
                </a:lnTo>
                <a:lnTo>
                  <a:pt x="694083" y="610869"/>
                </a:lnTo>
                <a:close/>
              </a:path>
              <a:path w="989329" h="989329">
                <a:moveTo>
                  <a:pt x="628755" y="482600"/>
                </a:moveTo>
                <a:lnTo>
                  <a:pt x="566674" y="482600"/>
                </a:lnTo>
                <a:lnTo>
                  <a:pt x="597280" y="497839"/>
                </a:lnTo>
                <a:lnTo>
                  <a:pt x="612572" y="504189"/>
                </a:lnTo>
                <a:lnTo>
                  <a:pt x="627888" y="511809"/>
                </a:lnTo>
                <a:lnTo>
                  <a:pt x="847598" y="615950"/>
                </a:lnTo>
                <a:lnTo>
                  <a:pt x="860425" y="621029"/>
                </a:lnTo>
                <a:lnTo>
                  <a:pt x="877065" y="629919"/>
                </a:lnTo>
                <a:lnTo>
                  <a:pt x="894016" y="637539"/>
                </a:lnTo>
                <a:lnTo>
                  <a:pt x="928751" y="652779"/>
                </a:lnTo>
                <a:lnTo>
                  <a:pt x="939317" y="656589"/>
                </a:lnTo>
                <a:lnTo>
                  <a:pt x="950483" y="661669"/>
                </a:lnTo>
                <a:lnTo>
                  <a:pt x="959864" y="669289"/>
                </a:lnTo>
                <a:lnTo>
                  <a:pt x="963802" y="675639"/>
                </a:lnTo>
                <a:lnTo>
                  <a:pt x="963802" y="676909"/>
                </a:lnTo>
                <a:lnTo>
                  <a:pt x="963549" y="678179"/>
                </a:lnTo>
                <a:lnTo>
                  <a:pt x="959336" y="681989"/>
                </a:lnTo>
                <a:lnTo>
                  <a:pt x="950896" y="683259"/>
                </a:lnTo>
                <a:lnTo>
                  <a:pt x="988861" y="683259"/>
                </a:lnTo>
                <a:lnTo>
                  <a:pt x="988163" y="662939"/>
                </a:lnTo>
                <a:lnTo>
                  <a:pt x="974947" y="646429"/>
                </a:lnTo>
                <a:lnTo>
                  <a:pt x="956444" y="635000"/>
                </a:lnTo>
                <a:lnTo>
                  <a:pt x="939800" y="627379"/>
                </a:lnTo>
                <a:lnTo>
                  <a:pt x="938529" y="627379"/>
                </a:lnTo>
                <a:lnTo>
                  <a:pt x="921702" y="621029"/>
                </a:lnTo>
                <a:lnTo>
                  <a:pt x="888380" y="605789"/>
                </a:lnTo>
                <a:lnTo>
                  <a:pt x="871981" y="596900"/>
                </a:lnTo>
                <a:lnTo>
                  <a:pt x="865504" y="594359"/>
                </a:lnTo>
                <a:lnTo>
                  <a:pt x="628755" y="482600"/>
                </a:lnTo>
                <a:close/>
              </a:path>
              <a:path w="989329" h="989329">
                <a:moveTo>
                  <a:pt x="133476" y="322579"/>
                </a:moveTo>
                <a:lnTo>
                  <a:pt x="80740" y="330200"/>
                </a:lnTo>
                <a:lnTo>
                  <a:pt x="36575" y="358139"/>
                </a:lnTo>
                <a:lnTo>
                  <a:pt x="9144" y="400050"/>
                </a:lnTo>
                <a:lnTo>
                  <a:pt x="0" y="447039"/>
                </a:lnTo>
                <a:lnTo>
                  <a:pt x="9144" y="494029"/>
                </a:lnTo>
                <a:lnTo>
                  <a:pt x="36575" y="534669"/>
                </a:lnTo>
                <a:lnTo>
                  <a:pt x="84312" y="563879"/>
                </a:lnTo>
                <a:lnTo>
                  <a:pt x="134239" y="571500"/>
                </a:lnTo>
                <a:lnTo>
                  <a:pt x="147085" y="571500"/>
                </a:lnTo>
                <a:lnTo>
                  <a:pt x="215900" y="556259"/>
                </a:lnTo>
                <a:lnTo>
                  <a:pt x="241534" y="544829"/>
                </a:lnTo>
                <a:lnTo>
                  <a:pt x="117554" y="544829"/>
                </a:lnTo>
                <a:lnTo>
                  <a:pt x="85111" y="535939"/>
                </a:lnTo>
                <a:lnTo>
                  <a:pt x="55372" y="516889"/>
                </a:lnTo>
                <a:lnTo>
                  <a:pt x="33726" y="483869"/>
                </a:lnTo>
                <a:lnTo>
                  <a:pt x="26511" y="447039"/>
                </a:lnTo>
                <a:lnTo>
                  <a:pt x="33726" y="410209"/>
                </a:lnTo>
                <a:lnTo>
                  <a:pt x="55372" y="377189"/>
                </a:lnTo>
                <a:lnTo>
                  <a:pt x="87645" y="355600"/>
                </a:lnTo>
                <a:lnTo>
                  <a:pt x="126492" y="347979"/>
                </a:lnTo>
                <a:lnTo>
                  <a:pt x="222170" y="347979"/>
                </a:lnTo>
                <a:lnTo>
                  <a:pt x="180776" y="332739"/>
                </a:lnTo>
                <a:lnTo>
                  <a:pt x="133476" y="322579"/>
                </a:lnTo>
                <a:close/>
              </a:path>
              <a:path w="989329" h="989329">
                <a:moveTo>
                  <a:pt x="337439" y="472439"/>
                </a:moveTo>
                <a:lnTo>
                  <a:pt x="318543" y="472439"/>
                </a:lnTo>
                <a:lnTo>
                  <a:pt x="300481" y="476250"/>
                </a:lnTo>
                <a:lnTo>
                  <a:pt x="288508" y="481329"/>
                </a:lnTo>
                <a:lnTo>
                  <a:pt x="277844" y="487679"/>
                </a:lnTo>
                <a:lnTo>
                  <a:pt x="268085" y="494029"/>
                </a:lnTo>
                <a:lnTo>
                  <a:pt x="258825" y="501650"/>
                </a:lnTo>
                <a:lnTo>
                  <a:pt x="253359" y="505459"/>
                </a:lnTo>
                <a:lnTo>
                  <a:pt x="247951" y="510539"/>
                </a:lnTo>
                <a:lnTo>
                  <a:pt x="242520" y="514350"/>
                </a:lnTo>
                <a:lnTo>
                  <a:pt x="236981" y="516889"/>
                </a:lnTo>
                <a:lnTo>
                  <a:pt x="221843" y="524509"/>
                </a:lnTo>
                <a:lnTo>
                  <a:pt x="190565" y="537209"/>
                </a:lnTo>
                <a:lnTo>
                  <a:pt x="174498" y="541019"/>
                </a:lnTo>
                <a:lnTo>
                  <a:pt x="148687" y="544829"/>
                </a:lnTo>
                <a:lnTo>
                  <a:pt x="241534" y="544829"/>
                </a:lnTo>
                <a:lnTo>
                  <a:pt x="249936" y="541019"/>
                </a:lnTo>
                <a:lnTo>
                  <a:pt x="257004" y="535939"/>
                </a:lnTo>
                <a:lnTo>
                  <a:pt x="263620" y="532129"/>
                </a:lnTo>
                <a:lnTo>
                  <a:pt x="269902" y="527050"/>
                </a:lnTo>
                <a:lnTo>
                  <a:pt x="275971" y="521969"/>
                </a:lnTo>
                <a:lnTo>
                  <a:pt x="291512" y="509269"/>
                </a:lnTo>
                <a:lnTo>
                  <a:pt x="299563" y="505459"/>
                </a:lnTo>
                <a:lnTo>
                  <a:pt x="308101" y="501650"/>
                </a:lnTo>
                <a:lnTo>
                  <a:pt x="324183" y="499109"/>
                </a:lnTo>
                <a:lnTo>
                  <a:pt x="407320" y="499109"/>
                </a:lnTo>
                <a:lnTo>
                  <a:pt x="402081" y="495300"/>
                </a:lnTo>
                <a:lnTo>
                  <a:pt x="405815" y="483869"/>
                </a:lnTo>
                <a:lnTo>
                  <a:pt x="377444" y="483869"/>
                </a:lnTo>
                <a:lnTo>
                  <a:pt x="357096" y="476250"/>
                </a:lnTo>
                <a:lnTo>
                  <a:pt x="337439" y="472439"/>
                </a:lnTo>
                <a:close/>
              </a:path>
              <a:path w="989329" h="989329">
                <a:moveTo>
                  <a:pt x="468113" y="457200"/>
                </a:moveTo>
                <a:lnTo>
                  <a:pt x="416560" y="457200"/>
                </a:lnTo>
                <a:lnTo>
                  <a:pt x="418592" y="458469"/>
                </a:lnTo>
                <a:lnTo>
                  <a:pt x="420750" y="458469"/>
                </a:lnTo>
                <a:lnTo>
                  <a:pt x="427863" y="461009"/>
                </a:lnTo>
                <a:lnTo>
                  <a:pt x="444938" y="509269"/>
                </a:lnTo>
                <a:lnTo>
                  <a:pt x="444626" y="519429"/>
                </a:lnTo>
                <a:lnTo>
                  <a:pt x="471181" y="519429"/>
                </a:lnTo>
                <a:lnTo>
                  <a:pt x="471336" y="516889"/>
                </a:lnTo>
                <a:lnTo>
                  <a:pt x="471456" y="511809"/>
                </a:lnTo>
                <a:lnTo>
                  <a:pt x="471570" y="501650"/>
                </a:lnTo>
                <a:lnTo>
                  <a:pt x="471448" y="495300"/>
                </a:lnTo>
                <a:lnTo>
                  <a:pt x="470997" y="483869"/>
                </a:lnTo>
                <a:lnTo>
                  <a:pt x="469646" y="468629"/>
                </a:lnTo>
                <a:lnTo>
                  <a:pt x="468113" y="457200"/>
                </a:lnTo>
                <a:close/>
              </a:path>
              <a:path w="989329" h="989329">
                <a:moveTo>
                  <a:pt x="222170" y="347979"/>
                </a:moveTo>
                <a:lnTo>
                  <a:pt x="128270" y="347979"/>
                </a:lnTo>
                <a:lnTo>
                  <a:pt x="132079" y="349250"/>
                </a:lnTo>
                <a:lnTo>
                  <a:pt x="169713" y="358139"/>
                </a:lnTo>
                <a:lnTo>
                  <a:pt x="226647" y="377189"/>
                </a:lnTo>
                <a:lnTo>
                  <a:pt x="286367" y="400050"/>
                </a:lnTo>
                <a:lnTo>
                  <a:pt x="332358" y="419100"/>
                </a:lnTo>
                <a:lnTo>
                  <a:pt x="342985" y="424179"/>
                </a:lnTo>
                <a:lnTo>
                  <a:pt x="352504" y="429259"/>
                </a:lnTo>
                <a:lnTo>
                  <a:pt x="361094" y="433069"/>
                </a:lnTo>
                <a:lnTo>
                  <a:pt x="376047" y="440689"/>
                </a:lnTo>
                <a:lnTo>
                  <a:pt x="382650" y="443229"/>
                </a:lnTo>
                <a:lnTo>
                  <a:pt x="389254" y="447039"/>
                </a:lnTo>
                <a:lnTo>
                  <a:pt x="377444" y="483869"/>
                </a:lnTo>
                <a:lnTo>
                  <a:pt x="405815" y="483869"/>
                </a:lnTo>
                <a:lnTo>
                  <a:pt x="414527" y="457200"/>
                </a:lnTo>
                <a:lnTo>
                  <a:pt x="468113" y="457200"/>
                </a:lnTo>
                <a:lnTo>
                  <a:pt x="467772" y="454659"/>
                </a:lnTo>
                <a:lnTo>
                  <a:pt x="466609" y="448309"/>
                </a:lnTo>
                <a:lnTo>
                  <a:pt x="465327" y="441959"/>
                </a:lnTo>
                <a:lnTo>
                  <a:pt x="463952" y="435609"/>
                </a:lnTo>
                <a:lnTo>
                  <a:pt x="436372" y="435609"/>
                </a:lnTo>
                <a:lnTo>
                  <a:pt x="433831" y="434339"/>
                </a:lnTo>
                <a:lnTo>
                  <a:pt x="422021" y="431800"/>
                </a:lnTo>
                <a:lnTo>
                  <a:pt x="416432" y="429259"/>
                </a:lnTo>
                <a:lnTo>
                  <a:pt x="411352" y="426719"/>
                </a:lnTo>
                <a:lnTo>
                  <a:pt x="410464" y="426719"/>
                </a:lnTo>
                <a:lnTo>
                  <a:pt x="403197" y="424179"/>
                </a:lnTo>
                <a:lnTo>
                  <a:pt x="396049" y="420369"/>
                </a:lnTo>
                <a:lnTo>
                  <a:pt x="388711" y="416559"/>
                </a:lnTo>
                <a:lnTo>
                  <a:pt x="380873" y="412750"/>
                </a:lnTo>
                <a:lnTo>
                  <a:pt x="372782" y="408939"/>
                </a:lnTo>
                <a:lnTo>
                  <a:pt x="363966" y="405129"/>
                </a:lnTo>
                <a:lnTo>
                  <a:pt x="354173" y="400050"/>
                </a:lnTo>
                <a:lnTo>
                  <a:pt x="343153" y="394969"/>
                </a:lnTo>
                <a:lnTo>
                  <a:pt x="246316" y="356869"/>
                </a:lnTo>
                <a:lnTo>
                  <a:pt x="222170" y="347979"/>
                </a:lnTo>
                <a:close/>
              </a:path>
              <a:path w="989329" h="989329">
                <a:moveTo>
                  <a:pt x="448135" y="0"/>
                </a:moveTo>
                <a:lnTo>
                  <a:pt x="401075" y="8889"/>
                </a:lnTo>
                <a:lnTo>
                  <a:pt x="359791" y="35559"/>
                </a:lnTo>
                <a:lnTo>
                  <a:pt x="331850" y="80009"/>
                </a:lnTo>
                <a:lnTo>
                  <a:pt x="323723" y="133350"/>
                </a:lnTo>
                <a:lnTo>
                  <a:pt x="334904" y="180339"/>
                </a:lnTo>
                <a:lnTo>
                  <a:pt x="357933" y="245109"/>
                </a:lnTo>
                <a:lnTo>
                  <a:pt x="382176" y="307339"/>
                </a:lnTo>
                <a:lnTo>
                  <a:pt x="397001" y="342900"/>
                </a:lnTo>
                <a:lnTo>
                  <a:pt x="401941" y="353059"/>
                </a:lnTo>
                <a:lnTo>
                  <a:pt x="406511" y="363219"/>
                </a:lnTo>
                <a:lnTo>
                  <a:pt x="410771" y="372109"/>
                </a:lnTo>
                <a:lnTo>
                  <a:pt x="414781" y="379729"/>
                </a:lnTo>
                <a:lnTo>
                  <a:pt x="418169" y="387350"/>
                </a:lnTo>
                <a:lnTo>
                  <a:pt x="421306" y="393700"/>
                </a:lnTo>
                <a:lnTo>
                  <a:pt x="424229" y="400050"/>
                </a:lnTo>
                <a:lnTo>
                  <a:pt x="426974" y="406400"/>
                </a:lnTo>
                <a:lnTo>
                  <a:pt x="427100" y="407669"/>
                </a:lnTo>
                <a:lnTo>
                  <a:pt x="427354" y="408939"/>
                </a:lnTo>
                <a:lnTo>
                  <a:pt x="427736" y="410209"/>
                </a:lnTo>
                <a:lnTo>
                  <a:pt x="429895" y="415289"/>
                </a:lnTo>
                <a:lnTo>
                  <a:pt x="431926" y="420369"/>
                </a:lnTo>
                <a:lnTo>
                  <a:pt x="433958" y="426719"/>
                </a:lnTo>
                <a:lnTo>
                  <a:pt x="434848" y="430529"/>
                </a:lnTo>
                <a:lnTo>
                  <a:pt x="436372" y="435609"/>
                </a:lnTo>
                <a:lnTo>
                  <a:pt x="463952" y="435609"/>
                </a:lnTo>
                <a:lnTo>
                  <a:pt x="463676" y="434339"/>
                </a:lnTo>
                <a:lnTo>
                  <a:pt x="461899" y="426719"/>
                </a:lnTo>
                <a:lnTo>
                  <a:pt x="459740" y="420369"/>
                </a:lnTo>
                <a:lnTo>
                  <a:pt x="458343" y="415289"/>
                </a:lnTo>
                <a:lnTo>
                  <a:pt x="457707" y="414019"/>
                </a:lnTo>
                <a:lnTo>
                  <a:pt x="496697" y="401319"/>
                </a:lnTo>
                <a:lnTo>
                  <a:pt x="527626" y="401319"/>
                </a:lnTo>
                <a:lnTo>
                  <a:pt x="524510" y="396239"/>
                </a:lnTo>
                <a:lnTo>
                  <a:pt x="522350" y="392429"/>
                </a:lnTo>
                <a:lnTo>
                  <a:pt x="520064" y="388619"/>
                </a:lnTo>
                <a:lnTo>
                  <a:pt x="447928" y="388619"/>
                </a:lnTo>
                <a:lnTo>
                  <a:pt x="445007" y="382269"/>
                </a:lnTo>
                <a:lnTo>
                  <a:pt x="441832" y="375919"/>
                </a:lnTo>
                <a:lnTo>
                  <a:pt x="434542" y="360679"/>
                </a:lnTo>
                <a:lnTo>
                  <a:pt x="430371" y="351789"/>
                </a:lnTo>
                <a:lnTo>
                  <a:pt x="425866" y="342900"/>
                </a:lnTo>
                <a:lnTo>
                  <a:pt x="401804" y="285750"/>
                </a:lnTo>
                <a:lnTo>
                  <a:pt x="378745" y="226059"/>
                </a:lnTo>
                <a:lnTo>
                  <a:pt x="359068" y="168909"/>
                </a:lnTo>
                <a:lnTo>
                  <a:pt x="350012" y="132079"/>
                </a:lnTo>
                <a:lnTo>
                  <a:pt x="351077" y="110489"/>
                </a:lnTo>
                <a:lnTo>
                  <a:pt x="365496" y="71119"/>
                </a:lnTo>
                <a:lnTo>
                  <a:pt x="393636" y="41909"/>
                </a:lnTo>
                <a:lnTo>
                  <a:pt x="447928" y="25400"/>
                </a:lnTo>
                <a:lnTo>
                  <a:pt x="520820" y="25400"/>
                </a:lnTo>
                <a:lnTo>
                  <a:pt x="495218" y="8889"/>
                </a:lnTo>
                <a:lnTo>
                  <a:pt x="448135" y="0"/>
                </a:lnTo>
                <a:close/>
              </a:path>
              <a:path w="989329" h="989329">
                <a:moveTo>
                  <a:pt x="520820" y="25400"/>
                </a:moveTo>
                <a:lnTo>
                  <a:pt x="447928" y="25400"/>
                </a:lnTo>
                <a:lnTo>
                  <a:pt x="466766" y="27939"/>
                </a:lnTo>
                <a:lnTo>
                  <a:pt x="484997" y="33019"/>
                </a:lnTo>
                <a:lnTo>
                  <a:pt x="517398" y="54609"/>
                </a:lnTo>
                <a:lnTo>
                  <a:pt x="545512" y="116839"/>
                </a:lnTo>
                <a:lnTo>
                  <a:pt x="545812" y="148589"/>
                </a:lnTo>
                <a:lnTo>
                  <a:pt x="541908" y="173989"/>
                </a:lnTo>
                <a:lnTo>
                  <a:pt x="526014" y="220979"/>
                </a:lnTo>
                <a:lnTo>
                  <a:pt x="502666" y="257809"/>
                </a:lnTo>
                <a:lnTo>
                  <a:pt x="495254" y="267969"/>
                </a:lnTo>
                <a:lnTo>
                  <a:pt x="488235" y="276859"/>
                </a:lnTo>
                <a:lnTo>
                  <a:pt x="482145" y="288289"/>
                </a:lnTo>
                <a:lnTo>
                  <a:pt x="477520" y="299719"/>
                </a:lnTo>
                <a:lnTo>
                  <a:pt x="474184" y="317500"/>
                </a:lnTo>
                <a:lnTo>
                  <a:pt x="474265" y="336550"/>
                </a:lnTo>
                <a:lnTo>
                  <a:pt x="477752" y="356869"/>
                </a:lnTo>
                <a:lnTo>
                  <a:pt x="484631" y="377189"/>
                </a:lnTo>
                <a:lnTo>
                  <a:pt x="447928" y="388619"/>
                </a:lnTo>
                <a:lnTo>
                  <a:pt x="520064" y="388619"/>
                </a:lnTo>
                <a:lnTo>
                  <a:pt x="519302" y="387350"/>
                </a:lnTo>
                <a:lnTo>
                  <a:pt x="516127" y="381000"/>
                </a:lnTo>
                <a:lnTo>
                  <a:pt x="515874" y="381000"/>
                </a:lnTo>
                <a:lnTo>
                  <a:pt x="515493" y="379729"/>
                </a:lnTo>
                <a:lnTo>
                  <a:pt x="506513" y="359409"/>
                </a:lnTo>
                <a:lnTo>
                  <a:pt x="501665" y="340359"/>
                </a:lnTo>
                <a:lnTo>
                  <a:pt x="500556" y="323850"/>
                </a:lnTo>
                <a:lnTo>
                  <a:pt x="503174" y="307339"/>
                </a:lnTo>
                <a:lnTo>
                  <a:pt x="506614" y="298450"/>
                </a:lnTo>
                <a:lnTo>
                  <a:pt x="511365" y="290829"/>
                </a:lnTo>
                <a:lnTo>
                  <a:pt x="517068" y="283209"/>
                </a:lnTo>
                <a:lnTo>
                  <a:pt x="528339" y="269239"/>
                </a:lnTo>
                <a:lnTo>
                  <a:pt x="533241" y="262889"/>
                </a:lnTo>
                <a:lnTo>
                  <a:pt x="557609" y="214629"/>
                </a:lnTo>
                <a:lnTo>
                  <a:pt x="572722" y="148589"/>
                </a:lnTo>
                <a:lnTo>
                  <a:pt x="572008" y="111759"/>
                </a:lnTo>
                <a:lnTo>
                  <a:pt x="561482" y="72389"/>
                </a:lnTo>
                <a:lnTo>
                  <a:pt x="536575" y="35559"/>
                </a:lnTo>
                <a:lnTo>
                  <a:pt x="520820" y="25400"/>
                </a:lnTo>
                <a:close/>
              </a:path>
            </a:pathLst>
          </a:custGeom>
          <a:solidFill>
            <a:srgbClr val="FFFFFF">
              <a:alpha val="1568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28431" y="2682239"/>
            <a:ext cx="131032" cy="12801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45423" y="2368295"/>
            <a:ext cx="128016" cy="12801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30847" y="2761567"/>
            <a:ext cx="66897" cy="70024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9873742" y="5740400"/>
            <a:ext cx="608330" cy="965200"/>
          </a:xfrm>
          <a:custGeom>
            <a:avLst/>
            <a:gdLst/>
            <a:ahLst/>
            <a:cxnLst/>
            <a:rect l="l" t="t" r="r" b="b"/>
            <a:pathLst>
              <a:path w="608329" h="965200">
                <a:moveTo>
                  <a:pt x="91821" y="722807"/>
                </a:moveTo>
                <a:lnTo>
                  <a:pt x="88900" y="715670"/>
                </a:lnTo>
                <a:lnTo>
                  <a:pt x="82677" y="713143"/>
                </a:lnTo>
                <a:lnTo>
                  <a:pt x="80899" y="712406"/>
                </a:lnTo>
                <a:lnTo>
                  <a:pt x="54762" y="755726"/>
                </a:lnTo>
                <a:lnTo>
                  <a:pt x="46024" y="796874"/>
                </a:lnTo>
                <a:lnTo>
                  <a:pt x="43815" y="815022"/>
                </a:lnTo>
                <a:lnTo>
                  <a:pt x="48514" y="821055"/>
                </a:lnTo>
                <a:lnTo>
                  <a:pt x="56515" y="821944"/>
                </a:lnTo>
                <a:lnTo>
                  <a:pt x="62484" y="821944"/>
                </a:lnTo>
                <a:lnTo>
                  <a:pt x="67691" y="817410"/>
                </a:lnTo>
                <a:lnTo>
                  <a:pt x="69875" y="800608"/>
                </a:lnTo>
                <a:lnTo>
                  <a:pt x="71653" y="789940"/>
                </a:lnTo>
                <a:lnTo>
                  <a:pt x="83058" y="745845"/>
                </a:lnTo>
                <a:lnTo>
                  <a:pt x="89281" y="729132"/>
                </a:lnTo>
                <a:lnTo>
                  <a:pt x="91821" y="722807"/>
                </a:lnTo>
                <a:close/>
              </a:path>
              <a:path w="608329" h="965200">
                <a:moveTo>
                  <a:pt x="607847" y="185420"/>
                </a:moveTo>
                <a:lnTo>
                  <a:pt x="593051" y="142240"/>
                </a:lnTo>
                <a:lnTo>
                  <a:pt x="583412" y="128524"/>
                </a:lnTo>
                <a:lnTo>
                  <a:pt x="583412" y="187960"/>
                </a:lnTo>
                <a:lnTo>
                  <a:pt x="583387" y="203200"/>
                </a:lnTo>
                <a:lnTo>
                  <a:pt x="580326" y="218440"/>
                </a:lnTo>
                <a:lnTo>
                  <a:pt x="574294" y="232410"/>
                </a:lnTo>
                <a:lnTo>
                  <a:pt x="431787" y="495300"/>
                </a:lnTo>
                <a:lnTo>
                  <a:pt x="428917" y="502920"/>
                </a:lnTo>
                <a:lnTo>
                  <a:pt x="426593" y="510540"/>
                </a:lnTo>
                <a:lnTo>
                  <a:pt x="424815" y="516890"/>
                </a:lnTo>
                <a:lnTo>
                  <a:pt x="423710" y="504190"/>
                </a:lnTo>
                <a:lnTo>
                  <a:pt x="424649" y="491490"/>
                </a:lnTo>
                <a:lnTo>
                  <a:pt x="427736" y="478790"/>
                </a:lnTo>
                <a:lnTo>
                  <a:pt x="433070" y="467360"/>
                </a:lnTo>
                <a:lnTo>
                  <a:pt x="554736" y="242570"/>
                </a:lnTo>
                <a:lnTo>
                  <a:pt x="562673" y="223520"/>
                </a:lnTo>
                <a:lnTo>
                  <a:pt x="566686" y="204470"/>
                </a:lnTo>
                <a:lnTo>
                  <a:pt x="566686" y="200660"/>
                </a:lnTo>
                <a:lnTo>
                  <a:pt x="566712" y="184150"/>
                </a:lnTo>
                <a:lnTo>
                  <a:pt x="562737" y="163830"/>
                </a:lnTo>
                <a:lnTo>
                  <a:pt x="561975" y="161290"/>
                </a:lnTo>
                <a:lnTo>
                  <a:pt x="561086" y="158750"/>
                </a:lnTo>
                <a:lnTo>
                  <a:pt x="560070" y="157480"/>
                </a:lnTo>
                <a:lnTo>
                  <a:pt x="561467" y="152400"/>
                </a:lnTo>
                <a:lnTo>
                  <a:pt x="562737" y="147320"/>
                </a:lnTo>
                <a:lnTo>
                  <a:pt x="563753" y="142240"/>
                </a:lnTo>
                <a:lnTo>
                  <a:pt x="569099" y="149860"/>
                </a:lnTo>
                <a:lnTo>
                  <a:pt x="573684" y="156210"/>
                </a:lnTo>
                <a:lnTo>
                  <a:pt x="577469" y="163830"/>
                </a:lnTo>
                <a:lnTo>
                  <a:pt x="580390" y="172720"/>
                </a:lnTo>
                <a:lnTo>
                  <a:pt x="583412" y="187960"/>
                </a:lnTo>
                <a:lnTo>
                  <a:pt x="583412" y="128524"/>
                </a:lnTo>
                <a:lnTo>
                  <a:pt x="580237" y="124460"/>
                </a:lnTo>
                <a:lnTo>
                  <a:pt x="568452" y="114300"/>
                </a:lnTo>
                <a:lnTo>
                  <a:pt x="568452" y="80010"/>
                </a:lnTo>
                <a:lnTo>
                  <a:pt x="561479" y="49530"/>
                </a:lnTo>
                <a:lnTo>
                  <a:pt x="547573" y="25400"/>
                </a:lnTo>
                <a:lnTo>
                  <a:pt x="546087" y="24130"/>
                </a:lnTo>
                <a:lnTo>
                  <a:pt x="544830" y="23063"/>
                </a:lnTo>
                <a:lnTo>
                  <a:pt x="544830" y="100330"/>
                </a:lnTo>
                <a:lnTo>
                  <a:pt x="544537" y="106680"/>
                </a:lnTo>
                <a:lnTo>
                  <a:pt x="544029" y="113030"/>
                </a:lnTo>
                <a:lnTo>
                  <a:pt x="543293" y="119380"/>
                </a:lnTo>
                <a:lnTo>
                  <a:pt x="542290" y="125730"/>
                </a:lnTo>
                <a:lnTo>
                  <a:pt x="542163" y="127000"/>
                </a:lnTo>
                <a:lnTo>
                  <a:pt x="542036" y="127000"/>
                </a:lnTo>
                <a:lnTo>
                  <a:pt x="540600" y="134620"/>
                </a:lnTo>
                <a:lnTo>
                  <a:pt x="538822" y="142240"/>
                </a:lnTo>
                <a:lnTo>
                  <a:pt x="521144" y="190500"/>
                </a:lnTo>
                <a:lnTo>
                  <a:pt x="515620" y="200660"/>
                </a:lnTo>
                <a:lnTo>
                  <a:pt x="515366" y="201930"/>
                </a:lnTo>
                <a:lnTo>
                  <a:pt x="514731" y="201930"/>
                </a:lnTo>
                <a:lnTo>
                  <a:pt x="514604" y="203200"/>
                </a:lnTo>
                <a:lnTo>
                  <a:pt x="514223" y="203200"/>
                </a:lnTo>
                <a:lnTo>
                  <a:pt x="511035" y="209550"/>
                </a:lnTo>
                <a:lnTo>
                  <a:pt x="500291" y="231140"/>
                </a:lnTo>
                <a:lnTo>
                  <a:pt x="477342" y="274320"/>
                </a:lnTo>
                <a:lnTo>
                  <a:pt x="437515" y="347980"/>
                </a:lnTo>
                <a:lnTo>
                  <a:pt x="432485" y="342900"/>
                </a:lnTo>
                <a:lnTo>
                  <a:pt x="427291" y="336550"/>
                </a:lnTo>
                <a:lnTo>
                  <a:pt x="425069" y="334467"/>
                </a:lnTo>
                <a:lnTo>
                  <a:pt x="425069" y="370840"/>
                </a:lnTo>
                <a:lnTo>
                  <a:pt x="415671" y="388620"/>
                </a:lnTo>
                <a:lnTo>
                  <a:pt x="402844" y="373430"/>
                </a:lnTo>
                <a:lnTo>
                  <a:pt x="402844" y="412750"/>
                </a:lnTo>
                <a:lnTo>
                  <a:pt x="241935" y="711200"/>
                </a:lnTo>
                <a:lnTo>
                  <a:pt x="233349" y="697230"/>
                </a:lnTo>
                <a:lnTo>
                  <a:pt x="226695" y="688047"/>
                </a:lnTo>
                <a:lnTo>
                  <a:pt x="226695" y="736600"/>
                </a:lnTo>
                <a:lnTo>
                  <a:pt x="225425" y="739140"/>
                </a:lnTo>
                <a:lnTo>
                  <a:pt x="224028" y="742950"/>
                </a:lnTo>
                <a:lnTo>
                  <a:pt x="222631" y="745490"/>
                </a:lnTo>
                <a:lnTo>
                  <a:pt x="217563" y="755650"/>
                </a:lnTo>
                <a:lnTo>
                  <a:pt x="211683" y="767080"/>
                </a:lnTo>
                <a:lnTo>
                  <a:pt x="178371" y="815340"/>
                </a:lnTo>
                <a:lnTo>
                  <a:pt x="127050" y="862330"/>
                </a:lnTo>
                <a:lnTo>
                  <a:pt x="93853" y="880110"/>
                </a:lnTo>
                <a:lnTo>
                  <a:pt x="93599" y="880110"/>
                </a:lnTo>
                <a:lnTo>
                  <a:pt x="62103" y="863244"/>
                </a:lnTo>
                <a:lnTo>
                  <a:pt x="62103" y="891540"/>
                </a:lnTo>
                <a:lnTo>
                  <a:pt x="57150" y="892810"/>
                </a:lnTo>
                <a:lnTo>
                  <a:pt x="46609" y="895350"/>
                </a:lnTo>
                <a:lnTo>
                  <a:pt x="45085" y="890270"/>
                </a:lnTo>
                <a:lnTo>
                  <a:pt x="43688" y="885190"/>
                </a:lnTo>
                <a:lnTo>
                  <a:pt x="42418" y="880110"/>
                </a:lnTo>
                <a:lnTo>
                  <a:pt x="62103" y="891540"/>
                </a:lnTo>
                <a:lnTo>
                  <a:pt x="62103" y="863244"/>
                </a:lnTo>
                <a:lnTo>
                  <a:pt x="36703" y="849630"/>
                </a:lnTo>
                <a:lnTo>
                  <a:pt x="35941" y="842010"/>
                </a:lnTo>
                <a:lnTo>
                  <a:pt x="35153" y="807720"/>
                </a:lnTo>
                <a:lnTo>
                  <a:pt x="38646" y="775970"/>
                </a:lnTo>
                <a:lnTo>
                  <a:pt x="54610" y="720090"/>
                </a:lnTo>
                <a:lnTo>
                  <a:pt x="73406" y="680720"/>
                </a:lnTo>
                <a:lnTo>
                  <a:pt x="81788" y="666750"/>
                </a:lnTo>
                <a:lnTo>
                  <a:pt x="85598" y="660400"/>
                </a:lnTo>
                <a:lnTo>
                  <a:pt x="100571" y="657860"/>
                </a:lnTo>
                <a:lnTo>
                  <a:pt x="121551" y="657860"/>
                </a:lnTo>
                <a:lnTo>
                  <a:pt x="173609" y="673100"/>
                </a:lnTo>
                <a:lnTo>
                  <a:pt x="210667" y="706120"/>
                </a:lnTo>
                <a:lnTo>
                  <a:pt x="226695" y="736600"/>
                </a:lnTo>
                <a:lnTo>
                  <a:pt x="226695" y="688047"/>
                </a:lnTo>
                <a:lnTo>
                  <a:pt x="221399" y="680720"/>
                </a:lnTo>
                <a:lnTo>
                  <a:pt x="205625" y="665480"/>
                </a:lnTo>
                <a:lnTo>
                  <a:pt x="194665" y="657860"/>
                </a:lnTo>
                <a:lnTo>
                  <a:pt x="185547" y="651510"/>
                </a:lnTo>
                <a:lnTo>
                  <a:pt x="159296" y="640080"/>
                </a:lnTo>
                <a:lnTo>
                  <a:pt x="134327" y="635000"/>
                </a:lnTo>
                <a:lnTo>
                  <a:pt x="111887" y="633730"/>
                </a:lnTo>
                <a:lnTo>
                  <a:pt x="93218" y="635000"/>
                </a:lnTo>
                <a:lnTo>
                  <a:pt x="108712" y="605790"/>
                </a:lnTo>
                <a:lnTo>
                  <a:pt x="200418" y="438150"/>
                </a:lnTo>
                <a:lnTo>
                  <a:pt x="227177" y="388620"/>
                </a:lnTo>
                <a:lnTo>
                  <a:pt x="253746" y="339090"/>
                </a:lnTo>
                <a:lnTo>
                  <a:pt x="277152" y="339090"/>
                </a:lnTo>
                <a:lnTo>
                  <a:pt x="322389" y="347980"/>
                </a:lnTo>
                <a:lnTo>
                  <a:pt x="361099" y="368300"/>
                </a:lnTo>
                <a:lnTo>
                  <a:pt x="390893" y="396240"/>
                </a:lnTo>
                <a:lnTo>
                  <a:pt x="402844" y="412750"/>
                </a:lnTo>
                <a:lnTo>
                  <a:pt x="402844" y="373430"/>
                </a:lnTo>
                <a:lnTo>
                  <a:pt x="388302" y="358140"/>
                </a:lnTo>
                <a:lnTo>
                  <a:pt x="372262" y="345440"/>
                </a:lnTo>
                <a:lnTo>
                  <a:pt x="361365" y="339090"/>
                </a:lnTo>
                <a:lnTo>
                  <a:pt x="354838" y="335280"/>
                </a:lnTo>
                <a:lnTo>
                  <a:pt x="334619" y="326390"/>
                </a:lnTo>
                <a:lnTo>
                  <a:pt x="313563" y="320040"/>
                </a:lnTo>
                <a:lnTo>
                  <a:pt x="291820" y="314960"/>
                </a:lnTo>
                <a:lnTo>
                  <a:pt x="269621" y="313690"/>
                </a:lnTo>
                <a:lnTo>
                  <a:pt x="266954" y="313690"/>
                </a:lnTo>
                <a:lnTo>
                  <a:pt x="270383" y="308610"/>
                </a:lnTo>
                <a:lnTo>
                  <a:pt x="276733" y="295910"/>
                </a:lnTo>
                <a:lnTo>
                  <a:pt x="283718" y="295910"/>
                </a:lnTo>
                <a:lnTo>
                  <a:pt x="286893" y="297192"/>
                </a:lnTo>
                <a:lnTo>
                  <a:pt x="295148" y="297192"/>
                </a:lnTo>
                <a:lnTo>
                  <a:pt x="297688" y="298450"/>
                </a:lnTo>
                <a:lnTo>
                  <a:pt x="302768" y="298450"/>
                </a:lnTo>
                <a:lnTo>
                  <a:pt x="308864" y="299720"/>
                </a:lnTo>
                <a:lnTo>
                  <a:pt x="312547" y="300990"/>
                </a:lnTo>
                <a:lnTo>
                  <a:pt x="316230" y="300990"/>
                </a:lnTo>
                <a:lnTo>
                  <a:pt x="326390" y="303542"/>
                </a:lnTo>
                <a:lnTo>
                  <a:pt x="331470" y="306070"/>
                </a:lnTo>
                <a:lnTo>
                  <a:pt x="334772" y="306070"/>
                </a:lnTo>
                <a:lnTo>
                  <a:pt x="338709" y="308610"/>
                </a:lnTo>
                <a:lnTo>
                  <a:pt x="340868" y="308610"/>
                </a:lnTo>
                <a:lnTo>
                  <a:pt x="343027" y="309880"/>
                </a:lnTo>
                <a:lnTo>
                  <a:pt x="350139" y="312420"/>
                </a:lnTo>
                <a:lnTo>
                  <a:pt x="356997" y="316230"/>
                </a:lnTo>
                <a:lnTo>
                  <a:pt x="363728" y="318770"/>
                </a:lnTo>
                <a:lnTo>
                  <a:pt x="369697" y="322580"/>
                </a:lnTo>
                <a:lnTo>
                  <a:pt x="372491" y="323850"/>
                </a:lnTo>
                <a:lnTo>
                  <a:pt x="376301" y="326390"/>
                </a:lnTo>
                <a:lnTo>
                  <a:pt x="378079" y="327660"/>
                </a:lnTo>
                <a:lnTo>
                  <a:pt x="382270" y="330200"/>
                </a:lnTo>
                <a:lnTo>
                  <a:pt x="386207" y="332740"/>
                </a:lnTo>
                <a:lnTo>
                  <a:pt x="391287" y="337820"/>
                </a:lnTo>
                <a:lnTo>
                  <a:pt x="392684" y="337820"/>
                </a:lnTo>
                <a:lnTo>
                  <a:pt x="393954" y="339090"/>
                </a:lnTo>
                <a:lnTo>
                  <a:pt x="395859" y="340360"/>
                </a:lnTo>
                <a:lnTo>
                  <a:pt x="397764" y="342900"/>
                </a:lnTo>
                <a:lnTo>
                  <a:pt x="399669" y="344170"/>
                </a:lnTo>
                <a:lnTo>
                  <a:pt x="400050" y="344170"/>
                </a:lnTo>
                <a:lnTo>
                  <a:pt x="407289" y="351790"/>
                </a:lnTo>
                <a:lnTo>
                  <a:pt x="408178" y="351790"/>
                </a:lnTo>
                <a:lnTo>
                  <a:pt x="408559" y="353060"/>
                </a:lnTo>
                <a:lnTo>
                  <a:pt x="411099" y="354330"/>
                </a:lnTo>
                <a:lnTo>
                  <a:pt x="413385" y="356870"/>
                </a:lnTo>
                <a:lnTo>
                  <a:pt x="415544" y="359410"/>
                </a:lnTo>
                <a:lnTo>
                  <a:pt x="416560" y="360680"/>
                </a:lnTo>
                <a:lnTo>
                  <a:pt x="417703" y="361950"/>
                </a:lnTo>
                <a:lnTo>
                  <a:pt x="418592" y="363220"/>
                </a:lnTo>
                <a:lnTo>
                  <a:pt x="419608" y="364490"/>
                </a:lnTo>
                <a:lnTo>
                  <a:pt x="420497" y="365760"/>
                </a:lnTo>
                <a:lnTo>
                  <a:pt x="421513" y="367030"/>
                </a:lnTo>
                <a:lnTo>
                  <a:pt x="422656" y="368300"/>
                </a:lnTo>
                <a:lnTo>
                  <a:pt x="423926" y="369570"/>
                </a:lnTo>
                <a:lnTo>
                  <a:pt x="425069" y="370840"/>
                </a:lnTo>
                <a:lnTo>
                  <a:pt x="425069" y="334467"/>
                </a:lnTo>
                <a:lnTo>
                  <a:pt x="421894" y="331470"/>
                </a:lnTo>
                <a:lnTo>
                  <a:pt x="416306" y="326390"/>
                </a:lnTo>
                <a:lnTo>
                  <a:pt x="413893" y="325120"/>
                </a:lnTo>
                <a:lnTo>
                  <a:pt x="411353" y="322580"/>
                </a:lnTo>
                <a:lnTo>
                  <a:pt x="408686" y="320040"/>
                </a:lnTo>
                <a:lnTo>
                  <a:pt x="406273" y="318770"/>
                </a:lnTo>
                <a:lnTo>
                  <a:pt x="403860" y="316230"/>
                </a:lnTo>
                <a:lnTo>
                  <a:pt x="401320" y="314960"/>
                </a:lnTo>
                <a:lnTo>
                  <a:pt x="401066" y="313690"/>
                </a:lnTo>
                <a:lnTo>
                  <a:pt x="400304" y="313690"/>
                </a:lnTo>
                <a:lnTo>
                  <a:pt x="397891" y="312420"/>
                </a:lnTo>
                <a:lnTo>
                  <a:pt x="393065" y="308610"/>
                </a:lnTo>
                <a:lnTo>
                  <a:pt x="387985" y="306070"/>
                </a:lnTo>
                <a:lnTo>
                  <a:pt x="385445" y="303542"/>
                </a:lnTo>
                <a:lnTo>
                  <a:pt x="382397" y="302260"/>
                </a:lnTo>
                <a:lnTo>
                  <a:pt x="379222" y="299720"/>
                </a:lnTo>
                <a:lnTo>
                  <a:pt x="376047" y="298450"/>
                </a:lnTo>
                <a:lnTo>
                  <a:pt x="375031" y="298450"/>
                </a:lnTo>
                <a:lnTo>
                  <a:pt x="371729" y="295910"/>
                </a:lnTo>
                <a:lnTo>
                  <a:pt x="368427" y="294640"/>
                </a:lnTo>
                <a:lnTo>
                  <a:pt x="364998" y="293370"/>
                </a:lnTo>
                <a:lnTo>
                  <a:pt x="364871" y="293370"/>
                </a:lnTo>
                <a:lnTo>
                  <a:pt x="362839" y="292100"/>
                </a:lnTo>
                <a:lnTo>
                  <a:pt x="358521" y="289560"/>
                </a:lnTo>
                <a:lnTo>
                  <a:pt x="356743" y="289560"/>
                </a:lnTo>
                <a:lnTo>
                  <a:pt x="354584" y="288290"/>
                </a:lnTo>
                <a:lnTo>
                  <a:pt x="352552" y="287020"/>
                </a:lnTo>
                <a:lnTo>
                  <a:pt x="350393" y="287020"/>
                </a:lnTo>
                <a:lnTo>
                  <a:pt x="348361" y="285750"/>
                </a:lnTo>
                <a:lnTo>
                  <a:pt x="346202" y="285750"/>
                </a:lnTo>
                <a:lnTo>
                  <a:pt x="339725" y="283210"/>
                </a:lnTo>
                <a:lnTo>
                  <a:pt x="335026" y="281940"/>
                </a:lnTo>
                <a:lnTo>
                  <a:pt x="332232" y="280670"/>
                </a:lnTo>
                <a:lnTo>
                  <a:pt x="329565" y="279400"/>
                </a:lnTo>
                <a:lnTo>
                  <a:pt x="327025" y="279400"/>
                </a:lnTo>
                <a:lnTo>
                  <a:pt x="321818" y="278130"/>
                </a:lnTo>
                <a:lnTo>
                  <a:pt x="319786" y="276860"/>
                </a:lnTo>
                <a:lnTo>
                  <a:pt x="315468" y="276860"/>
                </a:lnTo>
                <a:lnTo>
                  <a:pt x="308483" y="275590"/>
                </a:lnTo>
                <a:lnTo>
                  <a:pt x="295910" y="273050"/>
                </a:lnTo>
                <a:lnTo>
                  <a:pt x="289560" y="273050"/>
                </a:lnTo>
                <a:lnTo>
                  <a:pt x="356743" y="148590"/>
                </a:lnTo>
                <a:lnTo>
                  <a:pt x="362966" y="137160"/>
                </a:lnTo>
                <a:lnTo>
                  <a:pt x="363347" y="137160"/>
                </a:lnTo>
                <a:lnTo>
                  <a:pt x="365633" y="132080"/>
                </a:lnTo>
                <a:lnTo>
                  <a:pt x="367919" y="128270"/>
                </a:lnTo>
                <a:lnTo>
                  <a:pt x="370332" y="123190"/>
                </a:lnTo>
                <a:lnTo>
                  <a:pt x="386473" y="97790"/>
                </a:lnTo>
                <a:lnTo>
                  <a:pt x="424561" y="54610"/>
                </a:lnTo>
                <a:lnTo>
                  <a:pt x="465137" y="29210"/>
                </a:lnTo>
                <a:lnTo>
                  <a:pt x="483527" y="24130"/>
                </a:lnTo>
                <a:lnTo>
                  <a:pt x="500380" y="24130"/>
                </a:lnTo>
                <a:lnTo>
                  <a:pt x="538035" y="55880"/>
                </a:lnTo>
                <a:lnTo>
                  <a:pt x="544830" y="100330"/>
                </a:lnTo>
                <a:lnTo>
                  <a:pt x="544830" y="23063"/>
                </a:lnTo>
                <a:lnTo>
                  <a:pt x="526796" y="7620"/>
                </a:lnTo>
                <a:lnTo>
                  <a:pt x="505853" y="1270"/>
                </a:lnTo>
                <a:lnTo>
                  <a:pt x="482866" y="0"/>
                </a:lnTo>
                <a:lnTo>
                  <a:pt x="458368" y="6350"/>
                </a:lnTo>
                <a:lnTo>
                  <a:pt x="409359" y="35560"/>
                </a:lnTo>
                <a:lnTo>
                  <a:pt x="366915" y="83820"/>
                </a:lnTo>
                <a:lnTo>
                  <a:pt x="346583" y="116840"/>
                </a:lnTo>
                <a:lnTo>
                  <a:pt x="344170" y="121920"/>
                </a:lnTo>
                <a:lnTo>
                  <a:pt x="341884" y="125730"/>
                </a:lnTo>
                <a:lnTo>
                  <a:pt x="327037" y="153670"/>
                </a:lnTo>
                <a:lnTo>
                  <a:pt x="300774" y="201930"/>
                </a:lnTo>
                <a:lnTo>
                  <a:pt x="259588" y="276860"/>
                </a:lnTo>
                <a:lnTo>
                  <a:pt x="259461" y="278130"/>
                </a:lnTo>
                <a:lnTo>
                  <a:pt x="259080" y="278130"/>
                </a:lnTo>
                <a:lnTo>
                  <a:pt x="253238" y="289560"/>
                </a:lnTo>
                <a:lnTo>
                  <a:pt x="235331" y="321310"/>
                </a:lnTo>
                <a:lnTo>
                  <a:pt x="234315" y="323850"/>
                </a:lnTo>
                <a:lnTo>
                  <a:pt x="153885" y="472440"/>
                </a:lnTo>
                <a:lnTo>
                  <a:pt x="87376" y="594360"/>
                </a:lnTo>
                <a:lnTo>
                  <a:pt x="58801" y="647700"/>
                </a:lnTo>
                <a:lnTo>
                  <a:pt x="55740" y="654050"/>
                </a:lnTo>
                <a:lnTo>
                  <a:pt x="53251" y="660400"/>
                </a:lnTo>
                <a:lnTo>
                  <a:pt x="51308" y="666750"/>
                </a:lnTo>
                <a:lnTo>
                  <a:pt x="49911" y="673100"/>
                </a:lnTo>
                <a:lnTo>
                  <a:pt x="33680" y="707402"/>
                </a:lnTo>
                <a:lnTo>
                  <a:pt x="20040" y="748030"/>
                </a:lnTo>
                <a:lnTo>
                  <a:pt x="11811" y="793750"/>
                </a:lnTo>
                <a:lnTo>
                  <a:pt x="11811" y="844550"/>
                </a:lnTo>
                <a:lnTo>
                  <a:pt x="13335" y="857250"/>
                </a:lnTo>
                <a:lnTo>
                  <a:pt x="13208" y="857250"/>
                </a:lnTo>
                <a:lnTo>
                  <a:pt x="13462" y="858520"/>
                </a:lnTo>
                <a:lnTo>
                  <a:pt x="15621" y="871220"/>
                </a:lnTo>
                <a:lnTo>
                  <a:pt x="18313" y="883920"/>
                </a:lnTo>
                <a:lnTo>
                  <a:pt x="21526" y="895350"/>
                </a:lnTo>
                <a:lnTo>
                  <a:pt x="25273" y="906780"/>
                </a:lnTo>
                <a:lnTo>
                  <a:pt x="0" y="953770"/>
                </a:lnTo>
                <a:lnTo>
                  <a:pt x="2286" y="961390"/>
                </a:lnTo>
                <a:lnTo>
                  <a:pt x="9906" y="965200"/>
                </a:lnTo>
                <a:lnTo>
                  <a:pt x="18161" y="965200"/>
                </a:lnTo>
                <a:lnTo>
                  <a:pt x="22352" y="963930"/>
                </a:lnTo>
                <a:lnTo>
                  <a:pt x="24511" y="958850"/>
                </a:lnTo>
                <a:lnTo>
                  <a:pt x="45974" y="919480"/>
                </a:lnTo>
                <a:lnTo>
                  <a:pt x="70523" y="914400"/>
                </a:lnTo>
                <a:lnTo>
                  <a:pt x="82486" y="910590"/>
                </a:lnTo>
                <a:lnTo>
                  <a:pt x="94234" y="905510"/>
                </a:lnTo>
                <a:lnTo>
                  <a:pt x="97155" y="905510"/>
                </a:lnTo>
                <a:lnTo>
                  <a:pt x="99314" y="904240"/>
                </a:lnTo>
                <a:lnTo>
                  <a:pt x="101600" y="902970"/>
                </a:lnTo>
                <a:lnTo>
                  <a:pt x="114503" y="895350"/>
                </a:lnTo>
                <a:lnTo>
                  <a:pt x="155384" y="871220"/>
                </a:lnTo>
                <a:lnTo>
                  <a:pt x="195097" y="833120"/>
                </a:lnTo>
                <a:lnTo>
                  <a:pt x="224193" y="793750"/>
                </a:lnTo>
                <a:lnTo>
                  <a:pt x="243967" y="756920"/>
                </a:lnTo>
                <a:lnTo>
                  <a:pt x="245618" y="754380"/>
                </a:lnTo>
                <a:lnTo>
                  <a:pt x="247142" y="751840"/>
                </a:lnTo>
                <a:lnTo>
                  <a:pt x="248539" y="749300"/>
                </a:lnTo>
                <a:lnTo>
                  <a:pt x="248793" y="749300"/>
                </a:lnTo>
                <a:lnTo>
                  <a:pt x="269379" y="711200"/>
                </a:lnTo>
                <a:lnTo>
                  <a:pt x="343103" y="575310"/>
                </a:lnTo>
                <a:lnTo>
                  <a:pt x="370713" y="523240"/>
                </a:lnTo>
                <a:lnTo>
                  <a:pt x="399084" y="471170"/>
                </a:lnTo>
                <a:lnTo>
                  <a:pt x="427228" y="419100"/>
                </a:lnTo>
                <a:lnTo>
                  <a:pt x="427482" y="417830"/>
                </a:lnTo>
                <a:lnTo>
                  <a:pt x="427736" y="417830"/>
                </a:lnTo>
                <a:lnTo>
                  <a:pt x="443217" y="388620"/>
                </a:lnTo>
                <a:lnTo>
                  <a:pt x="449961" y="375920"/>
                </a:lnTo>
                <a:lnTo>
                  <a:pt x="450215" y="375920"/>
                </a:lnTo>
                <a:lnTo>
                  <a:pt x="465188" y="347980"/>
                </a:lnTo>
                <a:lnTo>
                  <a:pt x="492417" y="297192"/>
                </a:lnTo>
                <a:lnTo>
                  <a:pt x="518033" y="248920"/>
                </a:lnTo>
                <a:lnTo>
                  <a:pt x="531253" y="223520"/>
                </a:lnTo>
                <a:lnTo>
                  <a:pt x="536321" y="213360"/>
                </a:lnTo>
                <a:lnTo>
                  <a:pt x="536702" y="213360"/>
                </a:lnTo>
                <a:lnTo>
                  <a:pt x="540893" y="205740"/>
                </a:lnTo>
                <a:lnTo>
                  <a:pt x="542798" y="200660"/>
                </a:lnTo>
                <a:lnTo>
                  <a:pt x="541655" y="209550"/>
                </a:lnTo>
                <a:lnTo>
                  <a:pt x="539750" y="217170"/>
                </a:lnTo>
                <a:lnTo>
                  <a:pt x="537083" y="223520"/>
                </a:lnTo>
                <a:lnTo>
                  <a:pt x="533654" y="231140"/>
                </a:lnTo>
                <a:lnTo>
                  <a:pt x="411861" y="455930"/>
                </a:lnTo>
                <a:lnTo>
                  <a:pt x="400608" y="487680"/>
                </a:lnTo>
                <a:lnTo>
                  <a:pt x="412127" y="553720"/>
                </a:lnTo>
                <a:lnTo>
                  <a:pt x="439039" y="584200"/>
                </a:lnTo>
                <a:lnTo>
                  <a:pt x="444373" y="584200"/>
                </a:lnTo>
                <a:lnTo>
                  <a:pt x="446786" y="582930"/>
                </a:lnTo>
                <a:lnTo>
                  <a:pt x="453644" y="579120"/>
                </a:lnTo>
                <a:lnTo>
                  <a:pt x="455422" y="572770"/>
                </a:lnTo>
                <a:lnTo>
                  <a:pt x="453390" y="567690"/>
                </a:lnTo>
                <a:lnTo>
                  <a:pt x="450723" y="560070"/>
                </a:lnTo>
                <a:lnTo>
                  <a:pt x="448818" y="552450"/>
                </a:lnTo>
                <a:lnTo>
                  <a:pt x="447675" y="544830"/>
                </a:lnTo>
                <a:lnTo>
                  <a:pt x="447294" y="537210"/>
                </a:lnTo>
                <a:lnTo>
                  <a:pt x="447878" y="528320"/>
                </a:lnTo>
                <a:lnTo>
                  <a:pt x="595884" y="243840"/>
                </a:lnTo>
                <a:lnTo>
                  <a:pt x="603770" y="224790"/>
                </a:lnTo>
                <a:lnTo>
                  <a:pt x="607783" y="205740"/>
                </a:lnTo>
                <a:lnTo>
                  <a:pt x="607847" y="185420"/>
                </a:lnTo>
                <a:close/>
              </a:path>
            </a:pathLst>
          </a:custGeom>
          <a:solidFill>
            <a:srgbClr val="FFFFFF">
              <a:alpha val="1568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90860" y="5847295"/>
            <a:ext cx="94742" cy="154216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8263090" y="3182111"/>
            <a:ext cx="3805554" cy="3481070"/>
          </a:xfrm>
          <a:custGeom>
            <a:avLst/>
            <a:gdLst/>
            <a:ahLst/>
            <a:cxnLst/>
            <a:rect l="l" t="t" r="r" b="b"/>
            <a:pathLst>
              <a:path w="3805554" h="3481070">
                <a:moveTo>
                  <a:pt x="937374" y="1661248"/>
                </a:moveTo>
                <a:lnTo>
                  <a:pt x="932294" y="1614208"/>
                </a:lnTo>
                <a:lnTo>
                  <a:pt x="919353" y="1569123"/>
                </a:lnTo>
                <a:lnTo>
                  <a:pt x="909789" y="1549285"/>
                </a:lnTo>
                <a:lnTo>
                  <a:pt x="909789" y="1690420"/>
                </a:lnTo>
                <a:lnTo>
                  <a:pt x="900468" y="1738122"/>
                </a:lnTo>
                <a:lnTo>
                  <a:pt x="731431" y="1678940"/>
                </a:lnTo>
                <a:lnTo>
                  <a:pt x="729513" y="1655864"/>
                </a:lnTo>
                <a:lnTo>
                  <a:pt x="720394" y="1634858"/>
                </a:lnTo>
                <a:lnTo>
                  <a:pt x="714984" y="1628838"/>
                </a:lnTo>
                <a:lnTo>
                  <a:pt x="705015" y="1617738"/>
                </a:lnTo>
                <a:lnTo>
                  <a:pt x="684314" y="1606296"/>
                </a:lnTo>
                <a:lnTo>
                  <a:pt x="661035" y="1602359"/>
                </a:lnTo>
                <a:lnTo>
                  <a:pt x="638365" y="1606169"/>
                </a:lnTo>
                <a:lnTo>
                  <a:pt x="618121" y="1616951"/>
                </a:lnTo>
                <a:lnTo>
                  <a:pt x="602145" y="1633855"/>
                </a:lnTo>
                <a:lnTo>
                  <a:pt x="433108" y="1574673"/>
                </a:lnTo>
                <a:lnTo>
                  <a:pt x="455396" y="1531708"/>
                </a:lnTo>
                <a:lnTo>
                  <a:pt x="484822" y="1494815"/>
                </a:lnTo>
                <a:lnTo>
                  <a:pt x="520192" y="1464551"/>
                </a:lnTo>
                <a:lnTo>
                  <a:pt x="560336" y="1441500"/>
                </a:lnTo>
                <a:lnTo>
                  <a:pt x="604075" y="1426235"/>
                </a:lnTo>
                <a:lnTo>
                  <a:pt x="650214" y="1419326"/>
                </a:lnTo>
                <a:lnTo>
                  <a:pt x="697585" y="1421320"/>
                </a:lnTo>
                <a:lnTo>
                  <a:pt x="745020" y="1432814"/>
                </a:lnTo>
                <a:lnTo>
                  <a:pt x="789203" y="1453324"/>
                </a:lnTo>
                <a:lnTo>
                  <a:pt x="827455" y="1481188"/>
                </a:lnTo>
                <a:lnTo>
                  <a:pt x="859205" y="1515262"/>
                </a:lnTo>
                <a:lnTo>
                  <a:pt x="883881" y="1554378"/>
                </a:lnTo>
                <a:lnTo>
                  <a:pt x="900925" y="1597380"/>
                </a:lnTo>
                <a:lnTo>
                  <a:pt x="909751" y="1643113"/>
                </a:lnTo>
                <a:lnTo>
                  <a:pt x="909789" y="1690420"/>
                </a:lnTo>
                <a:lnTo>
                  <a:pt x="909789" y="1549285"/>
                </a:lnTo>
                <a:lnTo>
                  <a:pt x="871804" y="1488744"/>
                </a:lnTo>
                <a:lnTo>
                  <a:pt x="838161" y="1455458"/>
                </a:lnTo>
                <a:lnTo>
                  <a:pt x="798576" y="1428102"/>
                </a:lnTo>
                <a:lnTo>
                  <a:pt x="779208" y="1419326"/>
                </a:lnTo>
                <a:lnTo>
                  <a:pt x="753529" y="1407668"/>
                </a:lnTo>
                <a:lnTo>
                  <a:pt x="705573" y="1395603"/>
                </a:lnTo>
                <a:lnTo>
                  <a:pt x="657580" y="1392351"/>
                </a:lnTo>
                <a:lnTo>
                  <a:pt x="610527" y="1397431"/>
                </a:lnTo>
                <a:lnTo>
                  <a:pt x="565416" y="1410373"/>
                </a:lnTo>
                <a:lnTo>
                  <a:pt x="523252" y="1430693"/>
                </a:lnTo>
                <a:lnTo>
                  <a:pt x="485038" y="1457921"/>
                </a:lnTo>
                <a:lnTo>
                  <a:pt x="451751" y="1491564"/>
                </a:lnTo>
                <a:lnTo>
                  <a:pt x="424421" y="1531150"/>
                </a:lnTo>
                <a:lnTo>
                  <a:pt x="403517" y="1577340"/>
                </a:lnTo>
                <a:lnTo>
                  <a:pt x="401358" y="1586357"/>
                </a:lnTo>
                <a:lnTo>
                  <a:pt x="405041" y="1592961"/>
                </a:lnTo>
                <a:lnTo>
                  <a:pt x="610400" y="1664716"/>
                </a:lnTo>
                <a:lnTo>
                  <a:pt x="617639" y="1661541"/>
                </a:lnTo>
                <a:lnTo>
                  <a:pt x="620433" y="1655191"/>
                </a:lnTo>
                <a:lnTo>
                  <a:pt x="629894" y="1641551"/>
                </a:lnTo>
                <a:lnTo>
                  <a:pt x="641324" y="1633855"/>
                </a:lnTo>
                <a:lnTo>
                  <a:pt x="643305" y="1632534"/>
                </a:lnTo>
                <a:lnTo>
                  <a:pt x="659015" y="1628838"/>
                </a:lnTo>
                <a:lnTo>
                  <a:pt x="675424" y="1631188"/>
                </a:lnTo>
                <a:lnTo>
                  <a:pt x="689876" y="1639595"/>
                </a:lnTo>
                <a:lnTo>
                  <a:pt x="699947" y="1652308"/>
                </a:lnTo>
                <a:lnTo>
                  <a:pt x="704799" y="1667738"/>
                </a:lnTo>
                <a:lnTo>
                  <a:pt x="703618" y="1684274"/>
                </a:lnTo>
                <a:lnTo>
                  <a:pt x="701713" y="1691132"/>
                </a:lnTo>
                <a:lnTo>
                  <a:pt x="705523" y="1697990"/>
                </a:lnTo>
                <a:lnTo>
                  <a:pt x="904405" y="1767459"/>
                </a:lnTo>
                <a:lnTo>
                  <a:pt x="910755" y="1769745"/>
                </a:lnTo>
                <a:lnTo>
                  <a:pt x="917867" y="1766951"/>
                </a:lnTo>
                <a:lnTo>
                  <a:pt x="920661" y="1760728"/>
                </a:lnTo>
                <a:lnTo>
                  <a:pt x="921169" y="1759712"/>
                </a:lnTo>
                <a:lnTo>
                  <a:pt x="921550" y="1758315"/>
                </a:lnTo>
                <a:lnTo>
                  <a:pt x="922058" y="1757172"/>
                </a:lnTo>
                <a:lnTo>
                  <a:pt x="926846" y="1738122"/>
                </a:lnTo>
                <a:lnTo>
                  <a:pt x="934123" y="1709242"/>
                </a:lnTo>
                <a:lnTo>
                  <a:pt x="937374" y="1661248"/>
                </a:lnTo>
                <a:close/>
              </a:path>
              <a:path w="3805554" h="3481070">
                <a:moveTo>
                  <a:pt x="985939" y="3177286"/>
                </a:moveTo>
                <a:lnTo>
                  <a:pt x="985850" y="3174746"/>
                </a:lnTo>
                <a:lnTo>
                  <a:pt x="985164" y="3154426"/>
                </a:lnTo>
                <a:lnTo>
                  <a:pt x="972007" y="3137916"/>
                </a:lnTo>
                <a:lnTo>
                  <a:pt x="960793" y="3130956"/>
                </a:lnTo>
                <a:lnTo>
                  <a:pt x="960793" y="3167126"/>
                </a:lnTo>
                <a:lnTo>
                  <a:pt x="960793" y="3168396"/>
                </a:lnTo>
                <a:lnTo>
                  <a:pt x="960539" y="3169666"/>
                </a:lnTo>
                <a:lnTo>
                  <a:pt x="956335" y="3173476"/>
                </a:lnTo>
                <a:lnTo>
                  <a:pt x="947940" y="3174746"/>
                </a:lnTo>
                <a:lnTo>
                  <a:pt x="937044" y="3174746"/>
                </a:lnTo>
                <a:lnTo>
                  <a:pt x="888784" y="3163316"/>
                </a:lnTo>
                <a:lnTo>
                  <a:pt x="779818" y="3130296"/>
                </a:lnTo>
                <a:lnTo>
                  <a:pt x="753922" y="3121406"/>
                </a:lnTo>
                <a:lnTo>
                  <a:pt x="741006" y="3117596"/>
                </a:lnTo>
                <a:lnTo>
                  <a:pt x="706513" y="3106166"/>
                </a:lnTo>
                <a:lnTo>
                  <a:pt x="695667" y="3103626"/>
                </a:lnTo>
                <a:lnTo>
                  <a:pt x="691972" y="3102356"/>
                </a:lnTo>
                <a:lnTo>
                  <a:pt x="640715" y="3084576"/>
                </a:lnTo>
                <a:lnTo>
                  <a:pt x="599478" y="3071876"/>
                </a:lnTo>
                <a:lnTo>
                  <a:pt x="595287" y="3059176"/>
                </a:lnTo>
                <a:lnTo>
                  <a:pt x="583641" y="3026156"/>
                </a:lnTo>
                <a:lnTo>
                  <a:pt x="577634" y="3008376"/>
                </a:lnTo>
                <a:lnTo>
                  <a:pt x="571423" y="2991866"/>
                </a:lnTo>
                <a:lnTo>
                  <a:pt x="564934" y="2974086"/>
                </a:lnTo>
                <a:lnTo>
                  <a:pt x="845096" y="3107436"/>
                </a:lnTo>
                <a:lnTo>
                  <a:pt x="851319" y="3109976"/>
                </a:lnTo>
                <a:lnTo>
                  <a:pt x="874407" y="3121406"/>
                </a:lnTo>
                <a:lnTo>
                  <a:pt x="891298" y="3129026"/>
                </a:lnTo>
                <a:lnTo>
                  <a:pt x="925868" y="3144266"/>
                </a:lnTo>
                <a:lnTo>
                  <a:pt x="936409" y="3148076"/>
                </a:lnTo>
                <a:lnTo>
                  <a:pt x="947534" y="3153156"/>
                </a:lnTo>
                <a:lnTo>
                  <a:pt x="956868" y="3160776"/>
                </a:lnTo>
                <a:lnTo>
                  <a:pt x="960793" y="3167126"/>
                </a:lnTo>
                <a:lnTo>
                  <a:pt x="960793" y="3130956"/>
                </a:lnTo>
                <a:lnTo>
                  <a:pt x="953592" y="3126486"/>
                </a:lnTo>
                <a:lnTo>
                  <a:pt x="937044" y="3118866"/>
                </a:lnTo>
                <a:lnTo>
                  <a:pt x="935647" y="3118866"/>
                </a:lnTo>
                <a:lnTo>
                  <a:pt x="918832" y="3112516"/>
                </a:lnTo>
                <a:lnTo>
                  <a:pt x="885647" y="3097276"/>
                </a:lnTo>
                <a:lnTo>
                  <a:pt x="862876" y="3085846"/>
                </a:lnTo>
                <a:lnTo>
                  <a:pt x="856399" y="3083306"/>
                </a:lnTo>
                <a:lnTo>
                  <a:pt x="849922" y="3079496"/>
                </a:lnTo>
                <a:lnTo>
                  <a:pt x="627024" y="2974086"/>
                </a:lnTo>
                <a:lnTo>
                  <a:pt x="616280" y="2969006"/>
                </a:lnTo>
                <a:lnTo>
                  <a:pt x="574217" y="2949956"/>
                </a:lnTo>
                <a:lnTo>
                  <a:pt x="549440" y="2937256"/>
                </a:lnTo>
                <a:lnTo>
                  <a:pt x="543547" y="2925826"/>
                </a:lnTo>
                <a:lnTo>
                  <a:pt x="537298" y="2913126"/>
                </a:lnTo>
                <a:lnTo>
                  <a:pt x="530682" y="2900426"/>
                </a:lnTo>
                <a:lnTo>
                  <a:pt x="525995" y="2892806"/>
                </a:lnTo>
                <a:lnTo>
                  <a:pt x="522897" y="2887726"/>
                </a:lnTo>
                <a:lnTo>
                  <a:pt x="520865" y="2883916"/>
                </a:lnTo>
                <a:lnTo>
                  <a:pt x="518579" y="2880106"/>
                </a:lnTo>
                <a:lnTo>
                  <a:pt x="517817" y="2878836"/>
                </a:lnTo>
                <a:lnTo>
                  <a:pt x="514515" y="2872486"/>
                </a:lnTo>
                <a:lnTo>
                  <a:pt x="514388" y="2872486"/>
                </a:lnTo>
                <a:lnTo>
                  <a:pt x="514007" y="2871216"/>
                </a:lnTo>
                <a:lnTo>
                  <a:pt x="513499" y="2869946"/>
                </a:lnTo>
                <a:lnTo>
                  <a:pt x="504964" y="2850896"/>
                </a:lnTo>
                <a:lnTo>
                  <a:pt x="500164" y="2831846"/>
                </a:lnTo>
                <a:lnTo>
                  <a:pt x="505066" y="2789948"/>
                </a:lnTo>
                <a:lnTo>
                  <a:pt x="521881" y="2767076"/>
                </a:lnTo>
                <a:lnTo>
                  <a:pt x="526757" y="2760726"/>
                </a:lnTo>
                <a:lnTo>
                  <a:pt x="548767" y="2723896"/>
                </a:lnTo>
                <a:lnTo>
                  <a:pt x="566458" y="2670556"/>
                </a:lnTo>
                <a:lnTo>
                  <a:pt x="570979" y="2640076"/>
                </a:lnTo>
                <a:lnTo>
                  <a:pt x="570280" y="2603246"/>
                </a:lnTo>
                <a:lnTo>
                  <a:pt x="559790" y="2563876"/>
                </a:lnTo>
                <a:lnTo>
                  <a:pt x="544195" y="2540749"/>
                </a:lnTo>
                <a:lnTo>
                  <a:pt x="544195" y="2640076"/>
                </a:lnTo>
                <a:lnTo>
                  <a:pt x="540296" y="2665476"/>
                </a:lnTo>
                <a:lnTo>
                  <a:pt x="524446" y="2712466"/>
                </a:lnTo>
                <a:lnTo>
                  <a:pt x="505587" y="2744216"/>
                </a:lnTo>
                <a:lnTo>
                  <a:pt x="493763" y="2759456"/>
                </a:lnTo>
                <a:lnTo>
                  <a:pt x="486765" y="2768346"/>
                </a:lnTo>
                <a:lnTo>
                  <a:pt x="480707" y="2779776"/>
                </a:lnTo>
                <a:lnTo>
                  <a:pt x="476161" y="2791206"/>
                </a:lnTo>
                <a:lnTo>
                  <a:pt x="472744" y="2808998"/>
                </a:lnTo>
                <a:lnTo>
                  <a:pt x="472795" y="2828048"/>
                </a:lnTo>
                <a:lnTo>
                  <a:pt x="476262" y="2848356"/>
                </a:lnTo>
                <a:lnTo>
                  <a:pt x="483146" y="2868676"/>
                </a:lnTo>
                <a:lnTo>
                  <a:pt x="446570" y="2880106"/>
                </a:lnTo>
                <a:lnTo>
                  <a:pt x="443649" y="2873756"/>
                </a:lnTo>
                <a:lnTo>
                  <a:pt x="443572" y="2873603"/>
                </a:lnTo>
                <a:lnTo>
                  <a:pt x="443572" y="3000756"/>
                </a:lnTo>
                <a:lnTo>
                  <a:pt x="443268" y="3010916"/>
                </a:lnTo>
                <a:lnTo>
                  <a:pt x="435051" y="3007106"/>
                </a:lnTo>
                <a:lnTo>
                  <a:pt x="426974" y="3002026"/>
                </a:lnTo>
                <a:lnTo>
                  <a:pt x="419049" y="2998216"/>
                </a:lnTo>
                <a:lnTo>
                  <a:pt x="411264" y="2993136"/>
                </a:lnTo>
                <a:lnTo>
                  <a:pt x="410121" y="2993136"/>
                </a:lnTo>
                <a:lnTo>
                  <a:pt x="407835" y="2991866"/>
                </a:lnTo>
                <a:lnTo>
                  <a:pt x="406247" y="2990596"/>
                </a:lnTo>
                <a:lnTo>
                  <a:pt x="404660" y="2989326"/>
                </a:lnTo>
                <a:lnTo>
                  <a:pt x="400850" y="2986786"/>
                </a:lnTo>
                <a:lnTo>
                  <a:pt x="404583" y="2975356"/>
                </a:lnTo>
                <a:lnTo>
                  <a:pt x="413296" y="2948686"/>
                </a:lnTo>
                <a:lnTo>
                  <a:pt x="415328" y="2948686"/>
                </a:lnTo>
                <a:lnTo>
                  <a:pt x="417360" y="2949956"/>
                </a:lnTo>
                <a:lnTo>
                  <a:pt x="419519" y="2949956"/>
                </a:lnTo>
                <a:lnTo>
                  <a:pt x="426504" y="2952496"/>
                </a:lnTo>
                <a:lnTo>
                  <a:pt x="443572" y="3000756"/>
                </a:lnTo>
                <a:lnTo>
                  <a:pt x="443572" y="2873603"/>
                </a:lnTo>
                <a:lnTo>
                  <a:pt x="440474" y="2867406"/>
                </a:lnTo>
                <a:lnTo>
                  <a:pt x="429120" y="2843276"/>
                </a:lnTo>
                <a:lnTo>
                  <a:pt x="424624" y="2834398"/>
                </a:lnTo>
                <a:lnTo>
                  <a:pt x="400583" y="2777248"/>
                </a:lnTo>
                <a:lnTo>
                  <a:pt x="377583" y="2717546"/>
                </a:lnTo>
                <a:lnTo>
                  <a:pt x="357987" y="2660396"/>
                </a:lnTo>
                <a:lnTo>
                  <a:pt x="349034" y="2623566"/>
                </a:lnTo>
                <a:lnTo>
                  <a:pt x="350037" y="2601976"/>
                </a:lnTo>
                <a:lnTo>
                  <a:pt x="364439" y="2562606"/>
                </a:lnTo>
                <a:lnTo>
                  <a:pt x="392455" y="2533396"/>
                </a:lnTo>
                <a:lnTo>
                  <a:pt x="446570" y="2516886"/>
                </a:lnTo>
                <a:lnTo>
                  <a:pt x="465378" y="2519426"/>
                </a:lnTo>
                <a:lnTo>
                  <a:pt x="515785" y="2546096"/>
                </a:lnTo>
                <a:lnTo>
                  <a:pt x="543890" y="2608326"/>
                </a:lnTo>
                <a:lnTo>
                  <a:pt x="544195" y="2640076"/>
                </a:lnTo>
                <a:lnTo>
                  <a:pt x="544195" y="2540749"/>
                </a:lnTo>
                <a:lnTo>
                  <a:pt x="534962" y="2527046"/>
                </a:lnTo>
                <a:lnTo>
                  <a:pt x="519239" y="2516886"/>
                </a:lnTo>
                <a:lnTo>
                  <a:pt x="493712" y="2500376"/>
                </a:lnTo>
                <a:lnTo>
                  <a:pt x="446773" y="2490216"/>
                </a:lnTo>
                <a:lnTo>
                  <a:pt x="399846" y="2500376"/>
                </a:lnTo>
                <a:lnTo>
                  <a:pt x="358686" y="2527046"/>
                </a:lnTo>
                <a:lnTo>
                  <a:pt x="342455" y="2547366"/>
                </a:lnTo>
                <a:lnTo>
                  <a:pt x="330809" y="2571496"/>
                </a:lnTo>
                <a:lnTo>
                  <a:pt x="324104" y="2596896"/>
                </a:lnTo>
                <a:lnTo>
                  <a:pt x="322745" y="2624836"/>
                </a:lnTo>
                <a:lnTo>
                  <a:pt x="333883" y="2671826"/>
                </a:lnTo>
                <a:lnTo>
                  <a:pt x="356819" y="2736596"/>
                </a:lnTo>
                <a:lnTo>
                  <a:pt x="380974" y="2798826"/>
                </a:lnTo>
                <a:lnTo>
                  <a:pt x="395770" y="2834398"/>
                </a:lnTo>
                <a:lnTo>
                  <a:pt x="400697" y="2844546"/>
                </a:lnTo>
                <a:lnTo>
                  <a:pt x="405269" y="2854706"/>
                </a:lnTo>
                <a:lnTo>
                  <a:pt x="409536" y="2863596"/>
                </a:lnTo>
                <a:lnTo>
                  <a:pt x="413550" y="2871216"/>
                </a:lnTo>
                <a:lnTo>
                  <a:pt x="416928" y="2878836"/>
                </a:lnTo>
                <a:lnTo>
                  <a:pt x="420065" y="2885186"/>
                </a:lnTo>
                <a:lnTo>
                  <a:pt x="422986" y="2891536"/>
                </a:lnTo>
                <a:lnTo>
                  <a:pt x="425742" y="2897886"/>
                </a:lnTo>
                <a:lnTo>
                  <a:pt x="425996" y="2900426"/>
                </a:lnTo>
                <a:lnTo>
                  <a:pt x="426504" y="2901696"/>
                </a:lnTo>
                <a:lnTo>
                  <a:pt x="428663" y="2906776"/>
                </a:lnTo>
                <a:lnTo>
                  <a:pt x="430695" y="2911856"/>
                </a:lnTo>
                <a:lnTo>
                  <a:pt x="432727" y="2918206"/>
                </a:lnTo>
                <a:lnTo>
                  <a:pt x="435013" y="2927096"/>
                </a:lnTo>
                <a:lnTo>
                  <a:pt x="432473" y="2925826"/>
                </a:lnTo>
                <a:lnTo>
                  <a:pt x="430060" y="2925826"/>
                </a:lnTo>
                <a:lnTo>
                  <a:pt x="427520" y="2924556"/>
                </a:lnTo>
                <a:lnTo>
                  <a:pt x="420662" y="2923286"/>
                </a:lnTo>
                <a:lnTo>
                  <a:pt x="415201" y="2920746"/>
                </a:lnTo>
                <a:lnTo>
                  <a:pt x="410121" y="2918206"/>
                </a:lnTo>
                <a:lnTo>
                  <a:pt x="409232" y="2918206"/>
                </a:lnTo>
                <a:lnTo>
                  <a:pt x="401980" y="2915666"/>
                </a:lnTo>
                <a:lnTo>
                  <a:pt x="394855" y="2911856"/>
                </a:lnTo>
                <a:lnTo>
                  <a:pt x="388023" y="2908312"/>
                </a:lnTo>
                <a:lnTo>
                  <a:pt x="388023" y="2938526"/>
                </a:lnTo>
                <a:lnTo>
                  <a:pt x="376339" y="2975356"/>
                </a:lnTo>
                <a:lnTo>
                  <a:pt x="356006" y="2967736"/>
                </a:lnTo>
                <a:lnTo>
                  <a:pt x="336397" y="2963926"/>
                </a:lnTo>
                <a:lnTo>
                  <a:pt x="317538" y="2963926"/>
                </a:lnTo>
                <a:lnTo>
                  <a:pt x="276987" y="2979166"/>
                </a:lnTo>
                <a:lnTo>
                  <a:pt x="258102" y="2993136"/>
                </a:lnTo>
                <a:lnTo>
                  <a:pt x="252628" y="2996946"/>
                </a:lnTo>
                <a:lnTo>
                  <a:pt x="247218" y="3002026"/>
                </a:lnTo>
                <a:lnTo>
                  <a:pt x="241795" y="3005836"/>
                </a:lnTo>
                <a:lnTo>
                  <a:pt x="236258" y="3008376"/>
                </a:lnTo>
                <a:lnTo>
                  <a:pt x="221183" y="3015996"/>
                </a:lnTo>
                <a:lnTo>
                  <a:pt x="189966" y="3028696"/>
                </a:lnTo>
                <a:lnTo>
                  <a:pt x="173901" y="3032506"/>
                </a:lnTo>
                <a:lnTo>
                  <a:pt x="148234" y="3036316"/>
                </a:lnTo>
                <a:lnTo>
                  <a:pt x="117208" y="3036316"/>
                </a:lnTo>
                <a:lnTo>
                  <a:pt x="84861" y="3027426"/>
                </a:lnTo>
                <a:lnTo>
                  <a:pt x="55283" y="3008376"/>
                </a:lnTo>
                <a:lnTo>
                  <a:pt x="33705" y="2975356"/>
                </a:lnTo>
                <a:lnTo>
                  <a:pt x="26517" y="2938526"/>
                </a:lnTo>
                <a:lnTo>
                  <a:pt x="33705" y="2901696"/>
                </a:lnTo>
                <a:lnTo>
                  <a:pt x="55283" y="2868676"/>
                </a:lnTo>
                <a:lnTo>
                  <a:pt x="87477" y="2847098"/>
                </a:lnTo>
                <a:lnTo>
                  <a:pt x="126149" y="2840748"/>
                </a:lnTo>
                <a:lnTo>
                  <a:pt x="131610" y="2840748"/>
                </a:lnTo>
                <a:lnTo>
                  <a:pt x="169176" y="2849626"/>
                </a:lnTo>
                <a:lnTo>
                  <a:pt x="225971" y="2868676"/>
                </a:lnTo>
                <a:lnTo>
                  <a:pt x="285521" y="2891536"/>
                </a:lnTo>
                <a:lnTo>
                  <a:pt x="331381" y="2910586"/>
                </a:lnTo>
                <a:lnTo>
                  <a:pt x="351459" y="2920746"/>
                </a:lnTo>
                <a:lnTo>
                  <a:pt x="360006" y="2924556"/>
                </a:lnTo>
                <a:lnTo>
                  <a:pt x="374942" y="2932176"/>
                </a:lnTo>
                <a:lnTo>
                  <a:pt x="381546" y="2934716"/>
                </a:lnTo>
                <a:lnTo>
                  <a:pt x="388023" y="2938526"/>
                </a:lnTo>
                <a:lnTo>
                  <a:pt x="388023" y="2908312"/>
                </a:lnTo>
                <a:lnTo>
                  <a:pt x="387527" y="2908046"/>
                </a:lnTo>
                <a:lnTo>
                  <a:pt x="371614" y="2900426"/>
                </a:lnTo>
                <a:lnTo>
                  <a:pt x="362851" y="2896616"/>
                </a:lnTo>
                <a:lnTo>
                  <a:pt x="353110" y="2891536"/>
                </a:lnTo>
                <a:lnTo>
                  <a:pt x="342176" y="2886456"/>
                </a:lnTo>
                <a:lnTo>
                  <a:pt x="245554" y="2848356"/>
                </a:lnTo>
                <a:lnTo>
                  <a:pt x="224917" y="2840748"/>
                </a:lnTo>
                <a:lnTo>
                  <a:pt x="180225" y="2824226"/>
                </a:lnTo>
                <a:lnTo>
                  <a:pt x="133134" y="2814066"/>
                </a:lnTo>
                <a:lnTo>
                  <a:pt x="106311" y="2815348"/>
                </a:lnTo>
                <a:lnTo>
                  <a:pt x="80518" y="2821698"/>
                </a:lnTo>
                <a:lnTo>
                  <a:pt x="56870" y="2833116"/>
                </a:lnTo>
                <a:lnTo>
                  <a:pt x="36487" y="2849626"/>
                </a:lnTo>
                <a:lnTo>
                  <a:pt x="9118" y="2891536"/>
                </a:lnTo>
                <a:lnTo>
                  <a:pt x="0" y="2938526"/>
                </a:lnTo>
                <a:lnTo>
                  <a:pt x="9118" y="2985516"/>
                </a:lnTo>
                <a:lnTo>
                  <a:pt x="36487" y="3026156"/>
                </a:lnTo>
                <a:lnTo>
                  <a:pt x="84074" y="3055366"/>
                </a:lnTo>
                <a:lnTo>
                  <a:pt x="133769" y="3062986"/>
                </a:lnTo>
                <a:lnTo>
                  <a:pt x="146659" y="3062986"/>
                </a:lnTo>
                <a:lnTo>
                  <a:pt x="215303" y="3047746"/>
                </a:lnTo>
                <a:lnTo>
                  <a:pt x="240842" y="3036316"/>
                </a:lnTo>
                <a:lnTo>
                  <a:pt x="249212" y="3032506"/>
                </a:lnTo>
                <a:lnTo>
                  <a:pt x="256222" y="3027426"/>
                </a:lnTo>
                <a:lnTo>
                  <a:pt x="262826" y="3023616"/>
                </a:lnTo>
                <a:lnTo>
                  <a:pt x="269100" y="3018536"/>
                </a:lnTo>
                <a:lnTo>
                  <a:pt x="307124" y="2993136"/>
                </a:lnTo>
                <a:lnTo>
                  <a:pt x="323176" y="2990596"/>
                </a:lnTo>
                <a:lnTo>
                  <a:pt x="340461" y="2991866"/>
                </a:lnTo>
                <a:lnTo>
                  <a:pt x="358876" y="2996946"/>
                </a:lnTo>
                <a:lnTo>
                  <a:pt x="378371" y="3004566"/>
                </a:lnTo>
                <a:lnTo>
                  <a:pt x="378498" y="3004566"/>
                </a:lnTo>
                <a:lnTo>
                  <a:pt x="379006" y="3005836"/>
                </a:lnTo>
                <a:lnTo>
                  <a:pt x="386499" y="3009646"/>
                </a:lnTo>
                <a:lnTo>
                  <a:pt x="392341" y="3013456"/>
                </a:lnTo>
                <a:lnTo>
                  <a:pt x="396405" y="3015996"/>
                </a:lnTo>
                <a:lnTo>
                  <a:pt x="397548" y="3015996"/>
                </a:lnTo>
                <a:lnTo>
                  <a:pt x="409206" y="3023616"/>
                </a:lnTo>
                <a:lnTo>
                  <a:pt x="421132" y="3029966"/>
                </a:lnTo>
                <a:lnTo>
                  <a:pt x="433298" y="3036316"/>
                </a:lnTo>
                <a:lnTo>
                  <a:pt x="445681" y="3041396"/>
                </a:lnTo>
                <a:lnTo>
                  <a:pt x="486956" y="3130296"/>
                </a:lnTo>
                <a:lnTo>
                  <a:pt x="587159" y="3343656"/>
                </a:lnTo>
                <a:lnTo>
                  <a:pt x="590080" y="3350006"/>
                </a:lnTo>
                <a:lnTo>
                  <a:pt x="593255" y="3356356"/>
                </a:lnTo>
                <a:lnTo>
                  <a:pt x="611746" y="3395726"/>
                </a:lnTo>
                <a:lnTo>
                  <a:pt x="626656" y="3431298"/>
                </a:lnTo>
                <a:lnTo>
                  <a:pt x="632866" y="3445256"/>
                </a:lnTo>
                <a:lnTo>
                  <a:pt x="642378" y="3461766"/>
                </a:lnTo>
                <a:lnTo>
                  <a:pt x="655777" y="3475736"/>
                </a:lnTo>
                <a:lnTo>
                  <a:pt x="673646" y="3480816"/>
                </a:lnTo>
                <a:lnTo>
                  <a:pt x="680377" y="3480816"/>
                </a:lnTo>
                <a:lnTo>
                  <a:pt x="683933" y="3479558"/>
                </a:lnTo>
                <a:lnTo>
                  <a:pt x="697382" y="3471938"/>
                </a:lnTo>
                <a:lnTo>
                  <a:pt x="705599" y="3456698"/>
                </a:lnTo>
                <a:lnTo>
                  <a:pt x="705954" y="3454146"/>
                </a:lnTo>
                <a:lnTo>
                  <a:pt x="708304" y="3437648"/>
                </a:lnTo>
                <a:lnTo>
                  <a:pt x="705269" y="3413506"/>
                </a:lnTo>
                <a:lnTo>
                  <a:pt x="695947" y="3375406"/>
                </a:lnTo>
                <a:lnTo>
                  <a:pt x="685292" y="3338576"/>
                </a:lnTo>
                <a:lnTo>
                  <a:pt x="681736" y="3327158"/>
                </a:lnTo>
                <a:lnTo>
                  <a:pt x="681736" y="3441446"/>
                </a:lnTo>
                <a:lnTo>
                  <a:pt x="680148" y="3450348"/>
                </a:lnTo>
                <a:lnTo>
                  <a:pt x="676440" y="3454146"/>
                </a:lnTo>
                <a:lnTo>
                  <a:pt x="668655" y="3451606"/>
                </a:lnTo>
                <a:lnTo>
                  <a:pt x="661517" y="3442716"/>
                </a:lnTo>
                <a:lnTo>
                  <a:pt x="655612" y="3431298"/>
                </a:lnTo>
                <a:lnTo>
                  <a:pt x="651548" y="3421126"/>
                </a:lnTo>
                <a:lnTo>
                  <a:pt x="650913" y="3419856"/>
                </a:lnTo>
                <a:lnTo>
                  <a:pt x="643763" y="3402076"/>
                </a:lnTo>
                <a:lnTo>
                  <a:pt x="636193" y="3385566"/>
                </a:lnTo>
                <a:lnTo>
                  <a:pt x="628345" y="3367798"/>
                </a:lnTo>
                <a:lnTo>
                  <a:pt x="620433" y="3351276"/>
                </a:lnTo>
                <a:lnTo>
                  <a:pt x="617258" y="3344926"/>
                </a:lnTo>
                <a:lnTo>
                  <a:pt x="614210" y="3338576"/>
                </a:lnTo>
                <a:lnTo>
                  <a:pt x="478929" y="3050286"/>
                </a:lnTo>
                <a:lnTo>
                  <a:pt x="471982" y="3035046"/>
                </a:lnTo>
                <a:lnTo>
                  <a:pt x="468541" y="3027426"/>
                </a:lnTo>
                <a:lnTo>
                  <a:pt x="468795" y="3024886"/>
                </a:lnTo>
                <a:lnTo>
                  <a:pt x="469049" y="3023616"/>
                </a:lnTo>
                <a:lnTo>
                  <a:pt x="469773" y="3010916"/>
                </a:lnTo>
                <a:lnTo>
                  <a:pt x="469925" y="3008376"/>
                </a:lnTo>
                <a:lnTo>
                  <a:pt x="470039" y="3003296"/>
                </a:lnTo>
                <a:lnTo>
                  <a:pt x="470166" y="2993136"/>
                </a:lnTo>
                <a:lnTo>
                  <a:pt x="470103" y="2989326"/>
                </a:lnTo>
                <a:lnTo>
                  <a:pt x="469620" y="2975356"/>
                </a:lnTo>
                <a:lnTo>
                  <a:pt x="468287" y="2960116"/>
                </a:lnTo>
                <a:lnTo>
                  <a:pt x="466737" y="2948686"/>
                </a:lnTo>
                <a:lnTo>
                  <a:pt x="466394" y="2946146"/>
                </a:lnTo>
                <a:lnTo>
                  <a:pt x="465188" y="2939796"/>
                </a:lnTo>
                <a:lnTo>
                  <a:pt x="462572" y="2927096"/>
                </a:lnTo>
                <a:lnTo>
                  <a:pt x="462318" y="2925826"/>
                </a:lnTo>
                <a:lnTo>
                  <a:pt x="460540" y="2918206"/>
                </a:lnTo>
                <a:lnTo>
                  <a:pt x="458381" y="2911856"/>
                </a:lnTo>
                <a:lnTo>
                  <a:pt x="457619" y="2909316"/>
                </a:lnTo>
                <a:lnTo>
                  <a:pt x="456349" y="2905506"/>
                </a:lnTo>
                <a:lnTo>
                  <a:pt x="495211" y="2892806"/>
                </a:lnTo>
                <a:lnTo>
                  <a:pt x="497243" y="2896616"/>
                </a:lnTo>
                <a:lnTo>
                  <a:pt x="499148" y="2899156"/>
                </a:lnTo>
                <a:lnTo>
                  <a:pt x="500672" y="2901696"/>
                </a:lnTo>
                <a:lnTo>
                  <a:pt x="501307" y="2902966"/>
                </a:lnTo>
                <a:lnTo>
                  <a:pt x="505993" y="2910586"/>
                </a:lnTo>
                <a:lnTo>
                  <a:pt x="510527" y="2919476"/>
                </a:lnTo>
                <a:lnTo>
                  <a:pt x="514896" y="2927096"/>
                </a:lnTo>
                <a:lnTo>
                  <a:pt x="519087" y="2935986"/>
                </a:lnTo>
                <a:lnTo>
                  <a:pt x="540067" y="2984246"/>
                </a:lnTo>
                <a:lnTo>
                  <a:pt x="556844" y="3028696"/>
                </a:lnTo>
                <a:lnTo>
                  <a:pt x="564807" y="3051556"/>
                </a:lnTo>
                <a:lnTo>
                  <a:pt x="570649" y="3068066"/>
                </a:lnTo>
                <a:lnTo>
                  <a:pt x="578904" y="3092196"/>
                </a:lnTo>
                <a:lnTo>
                  <a:pt x="585711" y="3112516"/>
                </a:lnTo>
                <a:lnTo>
                  <a:pt x="592645" y="3134106"/>
                </a:lnTo>
                <a:lnTo>
                  <a:pt x="599719" y="3155696"/>
                </a:lnTo>
                <a:lnTo>
                  <a:pt x="606971" y="3177286"/>
                </a:lnTo>
                <a:lnTo>
                  <a:pt x="610374" y="3188716"/>
                </a:lnTo>
                <a:lnTo>
                  <a:pt x="624598" y="3234436"/>
                </a:lnTo>
                <a:lnTo>
                  <a:pt x="648677" y="3309366"/>
                </a:lnTo>
                <a:lnTo>
                  <a:pt x="659955" y="3346196"/>
                </a:lnTo>
                <a:lnTo>
                  <a:pt x="670420" y="3383026"/>
                </a:lnTo>
                <a:lnTo>
                  <a:pt x="679615" y="3418598"/>
                </a:lnTo>
                <a:lnTo>
                  <a:pt x="679615" y="3419856"/>
                </a:lnTo>
                <a:lnTo>
                  <a:pt x="681469" y="3431298"/>
                </a:lnTo>
                <a:lnTo>
                  <a:pt x="681736" y="3441446"/>
                </a:lnTo>
                <a:lnTo>
                  <a:pt x="681736" y="3327158"/>
                </a:lnTo>
                <a:lnTo>
                  <a:pt x="673823" y="3301746"/>
                </a:lnTo>
                <a:lnTo>
                  <a:pt x="662089" y="3264916"/>
                </a:lnTo>
                <a:lnTo>
                  <a:pt x="657948" y="3252216"/>
                </a:lnTo>
                <a:lnTo>
                  <a:pt x="653796" y="3238246"/>
                </a:lnTo>
                <a:lnTo>
                  <a:pt x="649693" y="3225546"/>
                </a:lnTo>
                <a:lnTo>
                  <a:pt x="645706" y="3212846"/>
                </a:lnTo>
                <a:lnTo>
                  <a:pt x="631990" y="3169666"/>
                </a:lnTo>
                <a:lnTo>
                  <a:pt x="626427" y="3151886"/>
                </a:lnTo>
                <a:lnTo>
                  <a:pt x="620979" y="3135376"/>
                </a:lnTo>
                <a:lnTo>
                  <a:pt x="615607" y="3118866"/>
                </a:lnTo>
                <a:lnTo>
                  <a:pt x="610273" y="3102356"/>
                </a:lnTo>
                <a:lnTo>
                  <a:pt x="626198" y="3108706"/>
                </a:lnTo>
                <a:lnTo>
                  <a:pt x="659447" y="3118866"/>
                </a:lnTo>
                <a:lnTo>
                  <a:pt x="676821" y="3125216"/>
                </a:lnTo>
                <a:lnTo>
                  <a:pt x="733031" y="3142996"/>
                </a:lnTo>
                <a:lnTo>
                  <a:pt x="745858" y="3146806"/>
                </a:lnTo>
                <a:lnTo>
                  <a:pt x="808012" y="3167126"/>
                </a:lnTo>
                <a:lnTo>
                  <a:pt x="844918" y="3178556"/>
                </a:lnTo>
                <a:lnTo>
                  <a:pt x="882129" y="3188716"/>
                </a:lnTo>
                <a:lnTo>
                  <a:pt x="919518" y="3197606"/>
                </a:lnTo>
                <a:lnTo>
                  <a:pt x="928535" y="3200146"/>
                </a:lnTo>
                <a:lnTo>
                  <a:pt x="936790" y="3201416"/>
                </a:lnTo>
                <a:lnTo>
                  <a:pt x="952131" y="3201416"/>
                </a:lnTo>
                <a:lnTo>
                  <a:pt x="983526" y="3184906"/>
                </a:lnTo>
                <a:lnTo>
                  <a:pt x="985939" y="3177286"/>
                </a:lnTo>
                <a:close/>
              </a:path>
              <a:path w="3805554" h="3481070">
                <a:moveTo>
                  <a:pt x="1026579" y="2202942"/>
                </a:moveTo>
                <a:lnTo>
                  <a:pt x="1024928" y="2196973"/>
                </a:lnTo>
                <a:lnTo>
                  <a:pt x="1020483" y="2193544"/>
                </a:lnTo>
                <a:lnTo>
                  <a:pt x="1017600" y="2191258"/>
                </a:lnTo>
                <a:lnTo>
                  <a:pt x="1017117" y="2190877"/>
                </a:lnTo>
                <a:lnTo>
                  <a:pt x="983018" y="2163826"/>
                </a:lnTo>
                <a:lnTo>
                  <a:pt x="974382" y="2156980"/>
                </a:lnTo>
                <a:lnTo>
                  <a:pt x="974382" y="2190750"/>
                </a:lnTo>
                <a:lnTo>
                  <a:pt x="930821" y="2190877"/>
                </a:lnTo>
                <a:lnTo>
                  <a:pt x="940346" y="2163826"/>
                </a:lnTo>
                <a:lnTo>
                  <a:pt x="974382" y="2190750"/>
                </a:lnTo>
                <a:lnTo>
                  <a:pt x="974382" y="2156980"/>
                </a:lnTo>
                <a:lnTo>
                  <a:pt x="944918" y="2133600"/>
                </a:lnTo>
                <a:lnTo>
                  <a:pt x="944156" y="2132584"/>
                </a:lnTo>
                <a:lnTo>
                  <a:pt x="943394" y="2131695"/>
                </a:lnTo>
                <a:lnTo>
                  <a:pt x="942378" y="2130806"/>
                </a:lnTo>
                <a:lnTo>
                  <a:pt x="918248" y="2111578"/>
                </a:lnTo>
                <a:lnTo>
                  <a:pt x="918248" y="2145411"/>
                </a:lnTo>
                <a:lnTo>
                  <a:pt x="902373" y="2190877"/>
                </a:lnTo>
                <a:lnTo>
                  <a:pt x="830618" y="2191258"/>
                </a:lnTo>
                <a:lnTo>
                  <a:pt x="830973" y="2190242"/>
                </a:lnTo>
                <a:lnTo>
                  <a:pt x="862241" y="2100961"/>
                </a:lnTo>
                <a:lnTo>
                  <a:pt x="918248" y="2145411"/>
                </a:lnTo>
                <a:lnTo>
                  <a:pt x="918248" y="2111578"/>
                </a:lnTo>
                <a:lnTo>
                  <a:pt x="904938" y="2100961"/>
                </a:lnTo>
                <a:lnTo>
                  <a:pt x="867829" y="2071370"/>
                </a:lnTo>
                <a:lnTo>
                  <a:pt x="866940" y="2069846"/>
                </a:lnTo>
                <a:lnTo>
                  <a:pt x="837349" y="2054415"/>
                </a:lnTo>
                <a:lnTo>
                  <a:pt x="837349" y="2082546"/>
                </a:lnTo>
                <a:lnTo>
                  <a:pt x="799757" y="2190242"/>
                </a:lnTo>
                <a:lnTo>
                  <a:pt x="319189" y="2022221"/>
                </a:lnTo>
                <a:lnTo>
                  <a:pt x="322287" y="2013331"/>
                </a:lnTo>
                <a:lnTo>
                  <a:pt x="356781" y="1914652"/>
                </a:lnTo>
                <a:lnTo>
                  <a:pt x="837349" y="2082546"/>
                </a:lnTo>
                <a:lnTo>
                  <a:pt x="837349" y="2054415"/>
                </a:lnTo>
                <a:lnTo>
                  <a:pt x="437299" y="1914652"/>
                </a:lnTo>
                <a:lnTo>
                  <a:pt x="352971" y="1885188"/>
                </a:lnTo>
                <a:lnTo>
                  <a:pt x="352971" y="1885061"/>
                </a:lnTo>
                <a:lnTo>
                  <a:pt x="352590" y="1885061"/>
                </a:lnTo>
                <a:lnTo>
                  <a:pt x="352463" y="1884934"/>
                </a:lnTo>
                <a:lnTo>
                  <a:pt x="331127" y="1877491"/>
                </a:lnTo>
                <a:lnTo>
                  <a:pt x="331127" y="1905762"/>
                </a:lnTo>
                <a:lnTo>
                  <a:pt x="293535" y="2013331"/>
                </a:lnTo>
                <a:lnTo>
                  <a:pt x="199936" y="1980692"/>
                </a:lnTo>
                <a:lnTo>
                  <a:pt x="203073" y="1971675"/>
                </a:lnTo>
                <a:lnTo>
                  <a:pt x="237528" y="1872996"/>
                </a:lnTo>
                <a:lnTo>
                  <a:pt x="331127" y="1905762"/>
                </a:lnTo>
                <a:lnTo>
                  <a:pt x="331127" y="1877491"/>
                </a:lnTo>
                <a:lnTo>
                  <a:pt x="318249" y="1872996"/>
                </a:lnTo>
                <a:lnTo>
                  <a:pt x="212255" y="1835975"/>
                </a:lnTo>
                <a:lnTo>
                  <a:pt x="212255" y="1864106"/>
                </a:lnTo>
                <a:lnTo>
                  <a:pt x="174663" y="1971675"/>
                </a:lnTo>
                <a:lnTo>
                  <a:pt x="81064" y="1939036"/>
                </a:lnTo>
                <a:lnTo>
                  <a:pt x="118656" y="1831340"/>
                </a:lnTo>
                <a:lnTo>
                  <a:pt x="212255" y="1864106"/>
                </a:lnTo>
                <a:lnTo>
                  <a:pt x="212255" y="1835975"/>
                </a:lnTo>
                <a:lnTo>
                  <a:pt x="198996" y="1831340"/>
                </a:lnTo>
                <a:lnTo>
                  <a:pt x="107861" y="1799463"/>
                </a:lnTo>
                <a:lnTo>
                  <a:pt x="100241" y="1803146"/>
                </a:lnTo>
                <a:lnTo>
                  <a:pt x="97828" y="1810004"/>
                </a:lnTo>
                <a:lnTo>
                  <a:pt x="51473" y="1942846"/>
                </a:lnTo>
                <a:lnTo>
                  <a:pt x="49060" y="1949831"/>
                </a:lnTo>
                <a:lnTo>
                  <a:pt x="52616" y="1957324"/>
                </a:lnTo>
                <a:lnTo>
                  <a:pt x="297218" y="2042795"/>
                </a:lnTo>
                <a:lnTo>
                  <a:pt x="297345" y="2042795"/>
                </a:lnTo>
                <a:lnTo>
                  <a:pt x="297599" y="2042922"/>
                </a:lnTo>
                <a:lnTo>
                  <a:pt x="297726" y="2042922"/>
                </a:lnTo>
                <a:lnTo>
                  <a:pt x="297853" y="2043049"/>
                </a:lnTo>
                <a:lnTo>
                  <a:pt x="798614" y="2218055"/>
                </a:lnTo>
                <a:lnTo>
                  <a:pt x="800138" y="2218563"/>
                </a:lnTo>
                <a:lnTo>
                  <a:pt x="801662" y="2218817"/>
                </a:lnTo>
                <a:lnTo>
                  <a:pt x="813092" y="2218817"/>
                </a:lnTo>
                <a:lnTo>
                  <a:pt x="814616" y="2218563"/>
                </a:lnTo>
                <a:lnTo>
                  <a:pt x="815886" y="2218055"/>
                </a:lnTo>
                <a:lnTo>
                  <a:pt x="912660" y="2217420"/>
                </a:lnTo>
                <a:lnTo>
                  <a:pt x="912914" y="2217293"/>
                </a:lnTo>
                <a:lnTo>
                  <a:pt x="1012355" y="2217039"/>
                </a:lnTo>
                <a:lnTo>
                  <a:pt x="1018070" y="2216912"/>
                </a:lnTo>
                <a:lnTo>
                  <a:pt x="1023023" y="2213483"/>
                </a:lnTo>
                <a:lnTo>
                  <a:pt x="1024928" y="2208149"/>
                </a:lnTo>
                <a:lnTo>
                  <a:pt x="1026579" y="2202942"/>
                </a:lnTo>
                <a:close/>
              </a:path>
              <a:path w="3805554" h="3481070">
                <a:moveTo>
                  <a:pt x="1178725" y="1841500"/>
                </a:moveTo>
                <a:lnTo>
                  <a:pt x="1175042" y="1834007"/>
                </a:lnTo>
                <a:lnTo>
                  <a:pt x="1146975" y="1824177"/>
                </a:lnTo>
                <a:lnTo>
                  <a:pt x="1146975" y="1852295"/>
                </a:lnTo>
                <a:lnTo>
                  <a:pt x="1088555" y="2019427"/>
                </a:lnTo>
                <a:lnTo>
                  <a:pt x="1088428" y="2019427"/>
                </a:lnTo>
                <a:lnTo>
                  <a:pt x="992416" y="1985899"/>
                </a:lnTo>
                <a:lnTo>
                  <a:pt x="995413" y="1977263"/>
                </a:lnTo>
                <a:lnTo>
                  <a:pt x="1019213" y="1908937"/>
                </a:lnTo>
                <a:lnTo>
                  <a:pt x="1021753" y="1901952"/>
                </a:lnTo>
                <a:lnTo>
                  <a:pt x="1018197" y="1894459"/>
                </a:lnTo>
                <a:lnTo>
                  <a:pt x="1004608" y="1889633"/>
                </a:lnTo>
                <a:lnTo>
                  <a:pt x="997115" y="1893316"/>
                </a:lnTo>
                <a:lnTo>
                  <a:pt x="994702" y="1900301"/>
                </a:lnTo>
                <a:lnTo>
                  <a:pt x="967778" y="1977263"/>
                </a:lnTo>
                <a:lnTo>
                  <a:pt x="884339" y="1948053"/>
                </a:lnTo>
                <a:lnTo>
                  <a:pt x="887399" y="1939290"/>
                </a:lnTo>
                <a:lnTo>
                  <a:pt x="913676" y="1864233"/>
                </a:lnTo>
                <a:lnTo>
                  <a:pt x="909993" y="1856613"/>
                </a:lnTo>
                <a:lnTo>
                  <a:pt x="903008" y="1854200"/>
                </a:lnTo>
                <a:lnTo>
                  <a:pt x="895896" y="1851660"/>
                </a:lnTo>
                <a:lnTo>
                  <a:pt x="888276" y="1855343"/>
                </a:lnTo>
                <a:lnTo>
                  <a:pt x="885863" y="1862201"/>
                </a:lnTo>
                <a:lnTo>
                  <a:pt x="858939" y="1939290"/>
                </a:lnTo>
                <a:lnTo>
                  <a:pt x="775500" y="1910080"/>
                </a:lnTo>
                <a:lnTo>
                  <a:pt x="778598" y="1901190"/>
                </a:lnTo>
                <a:lnTo>
                  <a:pt x="802424" y="1833118"/>
                </a:lnTo>
                <a:lnTo>
                  <a:pt x="804837" y="1826133"/>
                </a:lnTo>
                <a:lnTo>
                  <a:pt x="801154" y="1818513"/>
                </a:lnTo>
                <a:lnTo>
                  <a:pt x="787057" y="1813687"/>
                </a:lnTo>
                <a:lnTo>
                  <a:pt x="779437" y="1817243"/>
                </a:lnTo>
                <a:lnTo>
                  <a:pt x="777024" y="1824228"/>
                </a:lnTo>
                <a:lnTo>
                  <a:pt x="750100" y="1901190"/>
                </a:lnTo>
                <a:lnTo>
                  <a:pt x="666661" y="1871980"/>
                </a:lnTo>
                <a:lnTo>
                  <a:pt x="669721" y="1863217"/>
                </a:lnTo>
                <a:lnTo>
                  <a:pt x="695998" y="1788160"/>
                </a:lnTo>
                <a:lnTo>
                  <a:pt x="692315" y="1780540"/>
                </a:lnTo>
                <a:lnTo>
                  <a:pt x="685330" y="1778127"/>
                </a:lnTo>
                <a:lnTo>
                  <a:pt x="678218" y="1775587"/>
                </a:lnTo>
                <a:lnTo>
                  <a:pt x="670725" y="1779270"/>
                </a:lnTo>
                <a:lnTo>
                  <a:pt x="668185" y="1786255"/>
                </a:lnTo>
                <a:lnTo>
                  <a:pt x="641388" y="1863217"/>
                </a:lnTo>
                <a:lnTo>
                  <a:pt x="557822" y="1834007"/>
                </a:lnTo>
                <a:lnTo>
                  <a:pt x="560832" y="1825371"/>
                </a:lnTo>
                <a:lnTo>
                  <a:pt x="584746" y="1757045"/>
                </a:lnTo>
                <a:lnTo>
                  <a:pt x="587159" y="1750060"/>
                </a:lnTo>
                <a:lnTo>
                  <a:pt x="583730" y="1742567"/>
                </a:lnTo>
                <a:lnTo>
                  <a:pt x="570014" y="1737741"/>
                </a:lnTo>
                <a:lnTo>
                  <a:pt x="562648" y="1741424"/>
                </a:lnTo>
                <a:lnTo>
                  <a:pt x="560235" y="1748409"/>
                </a:lnTo>
                <a:lnTo>
                  <a:pt x="533311" y="1825371"/>
                </a:lnTo>
                <a:lnTo>
                  <a:pt x="449872" y="1796288"/>
                </a:lnTo>
                <a:lnTo>
                  <a:pt x="452970" y="1787398"/>
                </a:lnTo>
                <a:lnTo>
                  <a:pt x="476796" y="1719313"/>
                </a:lnTo>
                <a:lnTo>
                  <a:pt x="479209" y="1712341"/>
                </a:lnTo>
                <a:lnTo>
                  <a:pt x="475526" y="1704721"/>
                </a:lnTo>
                <a:lnTo>
                  <a:pt x="461429" y="1699895"/>
                </a:lnTo>
                <a:lnTo>
                  <a:pt x="453809" y="1703451"/>
                </a:lnTo>
                <a:lnTo>
                  <a:pt x="451396" y="1710436"/>
                </a:lnTo>
                <a:lnTo>
                  <a:pt x="424472" y="1787398"/>
                </a:lnTo>
                <a:lnTo>
                  <a:pt x="341033" y="1758188"/>
                </a:lnTo>
                <a:lnTo>
                  <a:pt x="344131" y="1749298"/>
                </a:lnTo>
                <a:lnTo>
                  <a:pt x="367957" y="1681226"/>
                </a:lnTo>
                <a:lnTo>
                  <a:pt x="370370" y="1674241"/>
                </a:lnTo>
                <a:lnTo>
                  <a:pt x="366687" y="1666748"/>
                </a:lnTo>
                <a:lnTo>
                  <a:pt x="359575" y="1664208"/>
                </a:lnTo>
                <a:lnTo>
                  <a:pt x="352590" y="1661795"/>
                </a:lnTo>
                <a:lnTo>
                  <a:pt x="344970" y="1665478"/>
                </a:lnTo>
                <a:lnTo>
                  <a:pt x="315633" y="1749298"/>
                </a:lnTo>
                <a:lnTo>
                  <a:pt x="232194" y="1720215"/>
                </a:lnTo>
                <a:lnTo>
                  <a:pt x="235292" y="1711325"/>
                </a:lnTo>
                <a:lnTo>
                  <a:pt x="259118" y="1643253"/>
                </a:lnTo>
                <a:lnTo>
                  <a:pt x="261531" y="1636268"/>
                </a:lnTo>
                <a:lnTo>
                  <a:pt x="257848" y="1628648"/>
                </a:lnTo>
                <a:lnTo>
                  <a:pt x="243751" y="1623822"/>
                </a:lnTo>
                <a:lnTo>
                  <a:pt x="236131" y="1627378"/>
                </a:lnTo>
                <a:lnTo>
                  <a:pt x="233718" y="1634363"/>
                </a:lnTo>
                <a:lnTo>
                  <a:pt x="206794" y="1711325"/>
                </a:lnTo>
                <a:lnTo>
                  <a:pt x="110782" y="1677797"/>
                </a:lnTo>
                <a:lnTo>
                  <a:pt x="169202" y="1510538"/>
                </a:lnTo>
                <a:lnTo>
                  <a:pt x="238925" y="1534922"/>
                </a:lnTo>
                <a:lnTo>
                  <a:pt x="246418" y="1531239"/>
                </a:lnTo>
                <a:lnTo>
                  <a:pt x="248831" y="1524254"/>
                </a:lnTo>
                <a:lnTo>
                  <a:pt x="249593" y="1522222"/>
                </a:lnTo>
                <a:lnTo>
                  <a:pt x="254393" y="1510538"/>
                </a:lnTo>
                <a:lnTo>
                  <a:pt x="257479" y="1503045"/>
                </a:lnTo>
                <a:lnTo>
                  <a:pt x="267754" y="1478064"/>
                </a:lnTo>
                <a:lnTo>
                  <a:pt x="290131" y="1436941"/>
                </a:lnTo>
                <a:lnTo>
                  <a:pt x="316382" y="1398993"/>
                </a:lnTo>
                <a:lnTo>
                  <a:pt x="346138" y="1364411"/>
                </a:lnTo>
                <a:lnTo>
                  <a:pt x="379082" y="1333360"/>
                </a:lnTo>
                <a:lnTo>
                  <a:pt x="414858" y="1305991"/>
                </a:lnTo>
                <a:lnTo>
                  <a:pt x="453136" y="1282484"/>
                </a:lnTo>
                <a:lnTo>
                  <a:pt x="493547" y="1263002"/>
                </a:lnTo>
                <a:lnTo>
                  <a:pt x="535762" y="1247698"/>
                </a:lnTo>
                <a:lnTo>
                  <a:pt x="579450" y="1236751"/>
                </a:lnTo>
                <a:lnTo>
                  <a:pt x="624243" y="1230325"/>
                </a:lnTo>
                <a:lnTo>
                  <a:pt x="669823" y="1228585"/>
                </a:lnTo>
                <a:lnTo>
                  <a:pt x="715822" y="1231684"/>
                </a:lnTo>
                <a:lnTo>
                  <a:pt x="761911" y="1239812"/>
                </a:lnTo>
                <a:lnTo>
                  <a:pt x="807758" y="1253109"/>
                </a:lnTo>
                <a:lnTo>
                  <a:pt x="851916" y="1271257"/>
                </a:lnTo>
                <a:lnTo>
                  <a:pt x="893038" y="1293622"/>
                </a:lnTo>
                <a:lnTo>
                  <a:pt x="930986" y="1319847"/>
                </a:lnTo>
                <a:lnTo>
                  <a:pt x="965568" y="1349590"/>
                </a:lnTo>
                <a:lnTo>
                  <a:pt x="996619" y="1382534"/>
                </a:lnTo>
                <a:lnTo>
                  <a:pt x="1023988" y="1418297"/>
                </a:lnTo>
                <a:lnTo>
                  <a:pt x="1047496" y="1456563"/>
                </a:lnTo>
                <a:lnTo>
                  <a:pt x="1066977" y="1496974"/>
                </a:lnTo>
                <a:lnTo>
                  <a:pt x="1082281" y="1539201"/>
                </a:lnTo>
                <a:lnTo>
                  <a:pt x="1093228" y="1582889"/>
                </a:lnTo>
                <a:lnTo>
                  <a:pt x="1099616" y="1627378"/>
                </a:lnTo>
                <a:lnTo>
                  <a:pt x="1101394" y="1673288"/>
                </a:lnTo>
                <a:lnTo>
                  <a:pt x="1098296" y="1719313"/>
                </a:lnTo>
                <a:lnTo>
                  <a:pt x="1090168" y="1765427"/>
                </a:lnTo>
                <a:lnTo>
                  <a:pt x="1076871" y="1811274"/>
                </a:lnTo>
                <a:lnTo>
                  <a:pt x="1073696" y="1820418"/>
                </a:lnTo>
                <a:lnTo>
                  <a:pt x="1077379" y="1827911"/>
                </a:lnTo>
                <a:lnTo>
                  <a:pt x="1146975" y="1852295"/>
                </a:lnTo>
                <a:lnTo>
                  <a:pt x="1146975" y="1824177"/>
                </a:lnTo>
                <a:lnTo>
                  <a:pt x="1105446" y="1809623"/>
                </a:lnTo>
                <a:lnTo>
                  <a:pt x="1117536" y="1764626"/>
                </a:lnTo>
                <a:lnTo>
                  <a:pt x="1124978" y="1719313"/>
                </a:lnTo>
                <a:lnTo>
                  <a:pt x="1127887" y="1674342"/>
                </a:lnTo>
                <a:lnTo>
                  <a:pt x="1126413" y="1629638"/>
                </a:lnTo>
                <a:lnTo>
                  <a:pt x="1120686" y="1585620"/>
                </a:lnTo>
                <a:lnTo>
                  <a:pt x="1110843" y="1542554"/>
                </a:lnTo>
                <a:lnTo>
                  <a:pt x="1097026" y="1500733"/>
                </a:lnTo>
                <a:lnTo>
                  <a:pt x="1079373" y="1460461"/>
                </a:lnTo>
                <a:lnTo>
                  <a:pt x="1058024" y="1422006"/>
                </a:lnTo>
                <a:lnTo>
                  <a:pt x="1033106" y="1385658"/>
                </a:lnTo>
                <a:lnTo>
                  <a:pt x="1004760" y="1351711"/>
                </a:lnTo>
                <a:lnTo>
                  <a:pt x="973137" y="1320444"/>
                </a:lnTo>
                <a:lnTo>
                  <a:pt x="938364" y="1292148"/>
                </a:lnTo>
                <a:lnTo>
                  <a:pt x="900569" y="1267117"/>
                </a:lnTo>
                <a:lnTo>
                  <a:pt x="859917" y="1245628"/>
                </a:lnTo>
                <a:lnTo>
                  <a:pt x="818019" y="1228585"/>
                </a:lnTo>
                <a:lnTo>
                  <a:pt x="816521" y="1227963"/>
                </a:lnTo>
                <a:lnTo>
                  <a:pt x="771575" y="1214742"/>
                </a:lnTo>
                <a:lnTo>
                  <a:pt x="726389" y="1206220"/>
                </a:lnTo>
                <a:lnTo>
                  <a:pt x="681240" y="1202258"/>
                </a:lnTo>
                <a:lnTo>
                  <a:pt x="636409" y="1202728"/>
                </a:lnTo>
                <a:lnTo>
                  <a:pt x="592188" y="1207477"/>
                </a:lnTo>
                <a:lnTo>
                  <a:pt x="548881" y="1216380"/>
                </a:lnTo>
                <a:lnTo>
                  <a:pt x="506742" y="1229283"/>
                </a:lnTo>
                <a:lnTo>
                  <a:pt x="466090" y="1246060"/>
                </a:lnTo>
                <a:lnTo>
                  <a:pt x="427189" y="1266583"/>
                </a:lnTo>
                <a:lnTo>
                  <a:pt x="390334" y="1290688"/>
                </a:lnTo>
                <a:lnTo>
                  <a:pt x="355815" y="1318247"/>
                </a:lnTo>
                <a:lnTo>
                  <a:pt x="323913" y="1349133"/>
                </a:lnTo>
                <a:lnTo>
                  <a:pt x="294919" y="1383182"/>
                </a:lnTo>
                <a:lnTo>
                  <a:pt x="269125" y="1420279"/>
                </a:lnTo>
                <a:lnTo>
                  <a:pt x="246799" y="1460284"/>
                </a:lnTo>
                <a:lnTo>
                  <a:pt x="228257" y="1503045"/>
                </a:lnTo>
                <a:lnTo>
                  <a:pt x="158534" y="1478661"/>
                </a:lnTo>
                <a:lnTo>
                  <a:pt x="150914" y="1482344"/>
                </a:lnTo>
                <a:lnTo>
                  <a:pt x="148501" y="1489202"/>
                </a:lnTo>
                <a:lnTo>
                  <a:pt x="81318" y="1681480"/>
                </a:lnTo>
                <a:lnTo>
                  <a:pt x="78905" y="1688465"/>
                </a:lnTo>
                <a:lnTo>
                  <a:pt x="82588" y="1695958"/>
                </a:lnTo>
                <a:lnTo>
                  <a:pt x="149504" y="1719326"/>
                </a:lnTo>
                <a:lnTo>
                  <a:pt x="1099096" y="2051304"/>
                </a:lnTo>
                <a:lnTo>
                  <a:pt x="1106716" y="2047621"/>
                </a:lnTo>
                <a:lnTo>
                  <a:pt x="1109129" y="2040648"/>
                </a:lnTo>
                <a:lnTo>
                  <a:pt x="1116533" y="2019427"/>
                </a:lnTo>
                <a:lnTo>
                  <a:pt x="1176312" y="1848485"/>
                </a:lnTo>
                <a:lnTo>
                  <a:pt x="1178725" y="1841500"/>
                </a:lnTo>
                <a:close/>
              </a:path>
              <a:path w="3805554" h="3481070">
                <a:moveTo>
                  <a:pt x="1403464" y="365315"/>
                </a:moveTo>
                <a:lnTo>
                  <a:pt x="1402486" y="359537"/>
                </a:lnTo>
                <a:lnTo>
                  <a:pt x="1402054" y="356958"/>
                </a:lnTo>
                <a:lnTo>
                  <a:pt x="1397584" y="349770"/>
                </a:lnTo>
                <a:lnTo>
                  <a:pt x="1390434" y="344678"/>
                </a:lnTo>
                <a:lnTo>
                  <a:pt x="1386624" y="343801"/>
                </a:lnTo>
                <a:lnTo>
                  <a:pt x="1386624" y="364363"/>
                </a:lnTo>
                <a:lnTo>
                  <a:pt x="1385608" y="366649"/>
                </a:lnTo>
                <a:lnTo>
                  <a:pt x="1384465" y="369062"/>
                </a:lnTo>
                <a:lnTo>
                  <a:pt x="1381798" y="370078"/>
                </a:lnTo>
                <a:lnTo>
                  <a:pt x="1379385" y="368935"/>
                </a:lnTo>
                <a:lnTo>
                  <a:pt x="1377099" y="367919"/>
                </a:lnTo>
                <a:lnTo>
                  <a:pt x="1376083" y="365252"/>
                </a:lnTo>
                <a:lnTo>
                  <a:pt x="1377099" y="362839"/>
                </a:lnTo>
                <a:lnTo>
                  <a:pt x="1378242" y="360553"/>
                </a:lnTo>
                <a:lnTo>
                  <a:pt x="1380909" y="359537"/>
                </a:lnTo>
                <a:lnTo>
                  <a:pt x="1383195" y="360553"/>
                </a:lnTo>
                <a:lnTo>
                  <a:pt x="1385608" y="361569"/>
                </a:lnTo>
                <a:lnTo>
                  <a:pt x="1386624" y="364363"/>
                </a:lnTo>
                <a:lnTo>
                  <a:pt x="1386624" y="343801"/>
                </a:lnTo>
                <a:lnTo>
                  <a:pt x="1381848" y="342696"/>
                </a:lnTo>
                <a:lnTo>
                  <a:pt x="1373492" y="344106"/>
                </a:lnTo>
                <a:lnTo>
                  <a:pt x="1366304" y="348576"/>
                </a:lnTo>
                <a:lnTo>
                  <a:pt x="1361224" y="355727"/>
                </a:lnTo>
                <a:lnTo>
                  <a:pt x="1359230" y="364248"/>
                </a:lnTo>
                <a:lnTo>
                  <a:pt x="1360652" y="372579"/>
                </a:lnTo>
                <a:lnTo>
                  <a:pt x="1365110" y="379793"/>
                </a:lnTo>
                <a:lnTo>
                  <a:pt x="1372273" y="384937"/>
                </a:lnTo>
                <a:lnTo>
                  <a:pt x="1380782" y="386880"/>
                </a:lnTo>
                <a:lnTo>
                  <a:pt x="1389113" y="385470"/>
                </a:lnTo>
                <a:lnTo>
                  <a:pt x="1396326" y="381038"/>
                </a:lnTo>
                <a:lnTo>
                  <a:pt x="1401483" y="373888"/>
                </a:lnTo>
                <a:lnTo>
                  <a:pt x="1402359" y="370078"/>
                </a:lnTo>
                <a:lnTo>
                  <a:pt x="1403464" y="365315"/>
                </a:lnTo>
                <a:close/>
              </a:path>
              <a:path w="3805554" h="3481070">
                <a:moveTo>
                  <a:pt x="1620304" y="728980"/>
                </a:moveTo>
                <a:lnTo>
                  <a:pt x="1612684" y="716280"/>
                </a:lnTo>
                <a:lnTo>
                  <a:pt x="1604556" y="713752"/>
                </a:lnTo>
                <a:lnTo>
                  <a:pt x="1598333" y="717550"/>
                </a:lnTo>
                <a:lnTo>
                  <a:pt x="1574431" y="731520"/>
                </a:lnTo>
                <a:lnTo>
                  <a:pt x="1549857" y="742950"/>
                </a:lnTo>
                <a:lnTo>
                  <a:pt x="1524698" y="753110"/>
                </a:lnTo>
                <a:lnTo>
                  <a:pt x="1499019" y="760730"/>
                </a:lnTo>
                <a:lnTo>
                  <a:pt x="1497749" y="637540"/>
                </a:lnTo>
                <a:lnTo>
                  <a:pt x="1497622" y="629932"/>
                </a:lnTo>
                <a:lnTo>
                  <a:pt x="1491653" y="623582"/>
                </a:lnTo>
                <a:lnTo>
                  <a:pt x="1477048" y="623582"/>
                </a:lnTo>
                <a:lnTo>
                  <a:pt x="1471079" y="629932"/>
                </a:lnTo>
                <a:lnTo>
                  <a:pt x="1471206" y="637540"/>
                </a:lnTo>
                <a:lnTo>
                  <a:pt x="1472577" y="765810"/>
                </a:lnTo>
                <a:lnTo>
                  <a:pt x="1472692" y="787400"/>
                </a:lnTo>
                <a:lnTo>
                  <a:pt x="1472793" y="798830"/>
                </a:lnTo>
                <a:lnTo>
                  <a:pt x="1473238" y="833120"/>
                </a:lnTo>
                <a:lnTo>
                  <a:pt x="1465567" y="875030"/>
                </a:lnTo>
                <a:lnTo>
                  <a:pt x="1443977" y="910602"/>
                </a:lnTo>
                <a:lnTo>
                  <a:pt x="1411452" y="937260"/>
                </a:lnTo>
                <a:lnTo>
                  <a:pt x="1371003" y="949960"/>
                </a:lnTo>
                <a:lnTo>
                  <a:pt x="1369199" y="773430"/>
                </a:lnTo>
                <a:lnTo>
                  <a:pt x="1366304" y="491490"/>
                </a:lnTo>
                <a:lnTo>
                  <a:pt x="1392123" y="492760"/>
                </a:lnTo>
                <a:lnTo>
                  <a:pt x="1398409" y="491490"/>
                </a:lnTo>
                <a:lnTo>
                  <a:pt x="1417269" y="487680"/>
                </a:lnTo>
                <a:lnTo>
                  <a:pt x="1440967" y="478790"/>
                </a:lnTo>
                <a:lnTo>
                  <a:pt x="1460487" y="466090"/>
                </a:lnTo>
                <a:lnTo>
                  <a:pt x="1462443" y="464832"/>
                </a:lnTo>
                <a:lnTo>
                  <a:pt x="1469809" y="504190"/>
                </a:lnTo>
                <a:lnTo>
                  <a:pt x="1470545" y="580390"/>
                </a:lnTo>
                <a:lnTo>
                  <a:pt x="1470698" y="590550"/>
                </a:lnTo>
                <a:lnTo>
                  <a:pt x="1476667" y="595630"/>
                </a:lnTo>
                <a:lnTo>
                  <a:pt x="1491272" y="595630"/>
                </a:lnTo>
                <a:lnTo>
                  <a:pt x="1497114" y="590550"/>
                </a:lnTo>
                <a:lnTo>
                  <a:pt x="1497088" y="580390"/>
                </a:lnTo>
                <a:lnTo>
                  <a:pt x="1496352" y="504190"/>
                </a:lnTo>
                <a:lnTo>
                  <a:pt x="1490154" y="464832"/>
                </a:lnTo>
                <a:lnTo>
                  <a:pt x="1482636" y="444500"/>
                </a:lnTo>
                <a:lnTo>
                  <a:pt x="1487208" y="438150"/>
                </a:lnTo>
                <a:lnTo>
                  <a:pt x="1491399" y="431800"/>
                </a:lnTo>
                <a:lnTo>
                  <a:pt x="1495209" y="425450"/>
                </a:lnTo>
                <a:lnTo>
                  <a:pt x="1498638" y="417842"/>
                </a:lnTo>
                <a:lnTo>
                  <a:pt x="1509674" y="373392"/>
                </a:lnTo>
                <a:lnTo>
                  <a:pt x="1503730" y="327660"/>
                </a:lnTo>
                <a:lnTo>
                  <a:pt x="1483245" y="289725"/>
                </a:lnTo>
                <a:lnTo>
                  <a:pt x="1483245" y="368300"/>
                </a:lnTo>
                <a:lnTo>
                  <a:pt x="1474508" y="407682"/>
                </a:lnTo>
                <a:lnTo>
                  <a:pt x="1472476" y="411492"/>
                </a:lnTo>
                <a:lnTo>
                  <a:pt x="1470190" y="415290"/>
                </a:lnTo>
                <a:lnTo>
                  <a:pt x="1467777" y="420382"/>
                </a:lnTo>
                <a:lnTo>
                  <a:pt x="1431531" y="453390"/>
                </a:lnTo>
                <a:lnTo>
                  <a:pt x="1388732" y="466090"/>
                </a:lnTo>
                <a:lnTo>
                  <a:pt x="1366050" y="464832"/>
                </a:lnTo>
                <a:lnTo>
                  <a:pt x="1359827" y="463550"/>
                </a:lnTo>
                <a:lnTo>
                  <a:pt x="1353858" y="461010"/>
                </a:lnTo>
                <a:lnTo>
                  <a:pt x="1347889" y="459740"/>
                </a:lnTo>
                <a:lnTo>
                  <a:pt x="1346111" y="458482"/>
                </a:lnTo>
                <a:lnTo>
                  <a:pt x="1344460" y="458482"/>
                </a:lnTo>
                <a:lnTo>
                  <a:pt x="1342809" y="457200"/>
                </a:lnTo>
                <a:lnTo>
                  <a:pt x="1342555" y="456946"/>
                </a:lnTo>
                <a:lnTo>
                  <a:pt x="1342555" y="773430"/>
                </a:lnTo>
                <a:lnTo>
                  <a:pt x="1314234" y="768350"/>
                </a:lnTo>
                <a:lnTo>
                  <a:pt x="1308608" y="767080"/>
                </a:lnTo>
                <a:lnTo>
                  <a:pt x="1286129" y="762000"/>
                </a:lnTo>
                <a:lnTo>
                  <a:pt x="1258354" y="753110"/>
                </a:lnTo>
                <a:lnTo>
                  <a:pt x="1231049" y="742950"/>
                </a:lnTo>
                <a:lnTo>
                  <a:pt x="1235722" y="732802"/>
                </a:lnTo>
                <a:lnTo>
                  <a:pt x="1251496" y="698500"/>
                </a:lnTo>
                <a:lnTo>
                  <a:pt x="1248702" y="690880"/>
                </a:lnTo>
                <a:lnTo>
                  <a:pt x="1235494" y="684530"/>
                </a:lnTo>
                <a:lnTo>
                  <a:pt x="1227874" y="687070"/>
                </a:lnTo>
                <a:lnTo>
                  <a:pt x="1207427" y="732802"/>
                </a:lnTo>
                <a:lnTo>
                  <a:pt x="1180833" y="717550"/>
                </a:lnTo>
                <a:lnTo>
                  <a:pt x="1155611" y="702310"/>
                </a:lnTo>
                <a:lnTo>
                  <a:pt x="1131798" y="684530"/>
                </a:lnTo>
                <a:lnTo>
                  <a:pt x="1128826" y="682002"/>
                </a:lnTo>
                <a:lnTo>
                  <a:pt x="1109510" y="665480"/>
                </a:lnTo>
                <a:lnTo>
                  <a:pt x="1325664" y="478790"/>
                </a:lnTo>
                <a:lnTo>
                  <a:pt x="1327696" y="478790"/>
                </a:lnTo>
                <a:lnTo>
                  <a:pt x="1331760" y="481330"/>
                </a:lnTo>
                <a:lnTo>
                  <a:pt x="1334300" y="482600"/>
                </a:lnTo>
                <a:lnTo>
                  <a:pt x="1339634" y="485140"/>
                </a:lnTo>
                <a:lnTo>
                  <a:pt x="1342555" y="773430"/>
                </a:lnTo>
                <a:lnTo>
                  <a:pt x="1342555" y="456946"/>
                </a:lnTo>
                <a:lnTo>
                  <a:pt x="1341539" y="455930"/>
                </a:lnTo>
                <a:lnTo>
                  <a:pt x="1339253" y="455930"/>
                </a:lnTo>
                <a:lnTo>
                  <a:pt x="1333665" y="452132"/>
                </a:lnTo>
                <a:lnTo>
                  <a:pt x="1294587" y="410210"/>
                </a:lnTo>
                <a:lnTo>
                  <a:pt x="1284389" y="367042"/>
                </a:lnTo>
                <a:lnTo>
                  <a:pt x="1284528" y="359410"/>
                </a:lnTo>
                <a:lnTo>
                  <a:pt x="1316151" y="293370"/>
                </a:lnTo>
                <a:lnTo>
                  <a:pt x="1348600" y="273050"/>
                </a:lnTo>
                <a:lnTo>
                  <a:pt x="1386205" y="266700"/>
                </a:lnTo>
                <a:lnTo>
                  <a:pt x="1424724" y="275590"/>
                </a:lnTo>
                <a:lnTo>
                  <a:pt x="1456766" y="298450"/>
                </a:lnTo>
                <a:lnTo>
                  <a:pt x="1476806" y="331470"/>
                </a:lnTo>
                <a:lnTo>
                  <a:pt x="1483245" y="368300"/>
                </a:lnTo>
                <a:lnTo>
                  <a:pt x="1483245" y="289725"/>
                </a:lnTo>
                <a:lnTo>
                  <a:pt x="1482471" y="288290"/>
                </a:lnTo>
                <a:lnTo>
                  <a:pt x="1457756" y="266700"/>
                </a:lnTo>
                <a:lnTo>
                  <a:pt x="1447584" y="257810"/>
                </a:lnTo>
                <a:lnTo>
                  <a:pt x="1452727" y="246392"/>
                </a:lnTo>
                <a:lnTo>
                  <a:pt x="1494447" y="153670"/>
                </a:lnTo>
                <a:lnTo>
                  <a:pt x="1521688" y="156210"/>
                </a:lnTo>
                <a:lnTo>
                  <a:pt x="1569605" y="133350"/>
                </a:lnTo>
                <a:lnTo>
                  <a:pt x="1592402" y="80010"/>
                </a:lnTo>
                <a:lnTo>
                  <a:pt x="1587309" y="50800"/>
                </a:lnTo>
                <a:lnTo>
                  <a:pt x="1572285" y="26670"/>
                </a:lnTo>
                <a:lnTo>
                  <a:pt x="1571498" y="25400"/>
                </a:lnTo>
                <a:lnTo>
                  <a:pt x="1565732" y="21056"/>
                </a:lnTo>
                <a:lnTo>
                  <a:pt x="1565732" y="80010"/>
                </a:lnTo>
                <a:lnTo>
                  <a:pt x="1561122" y="99060"/>
                </a:lnTo>
                <a:lnTo>
                  <a:pt x="1549387" y="115570"/>
                </a:lnTo>
                <a:lnTo>
                  <a:pt x="1532940" y="125742"/>
                </a:lnTo>
                <a:lnTo>
                  <a:pt x="1513840" y="129540"/>
                </a:lnTo>
                <a:lnTo>
                  <a:pt x="1494193" y="125742"/>
                </a:lnTo>
                <a:lnTo>
                  <a:pt x="1492669" y="125742"/>
                </a:lnTo>
                <a:lnTo>
                  <a:pt x="1492161" y="124460"/>
                </a:lnTo>
                <a:lnTo>
                  <a:pt x="1491145" y="124460"/>
                </a:lnTo>
                <a:lnTo>
                  <a:pt x="1475143" y="113042"/>
                </a:lnTo>
                <a:lnTo>
                  <a:pt x="1465237" y="95250"/>
                </a:lnTo>
                <a:lnTo>
                  <a:pt x="1462176" y="76200"/>
                </a:lnTo>
                <a:lnTo>
                  <a:pt x="1466761" y="57150"/>
                </a:lnTo>
                <a:lnTo>
                  <a:pt x="1478788" y="40640"/>
                </a:lnTo>
                <a:lnTo>
                  <a:pt x="1495717" y="29210"/>
                </a:lnTo>
                <a:lnTo>
                  <a:pt x="1515300" y="26670"/>
                </a:lnTo>
                <a:lnTo>
                  <a:pt x="1535341" y="30492"/>
                </a:lnTo>
                <a:lnTo>
                  <a:pt x="1552003" y="43192"/>
                </a:lnTo>
                <a:lnTo>
                  <a:pt x="1562417" y="59690"/>
                </a:lnTo>
                <a:lnTo>
                  <a:pt x="1565732" y="80010"/>
                </a:lnTo>
                <a:lnTo>
                  <a:pt x="1565732" y="21056"/>
                </a:lnTo>
                <a:lnTo>
                  <a:pt x="1546263" y="6350"/>
                </a:lnTo>
                <a:lnTo>
                  <a:pt x="1515935" y="0"/>
                </a:lnTo>
                <a:lnTo>
                  <a:pt x="1486281" y="5092"/>
                </a:lnTo>
                <a:lnTo>
                  <a:pt x="1460677" y="20320"/>
                </a:lnTo>
                <a:lnTo>
                  <a:pt x="1442504" y="45720"/>
                </a:lnTo>
                <a:lnTo>
                  <a:pt x="1435671" y="72390"/>
                </a:lnTo>
                <a:lnTo>
                  <a:pt x="1438592" y="100342"/>
                </a:lnTo>
                <a:lnTo>
                  <a:pt x="1450314" y="124460"/>
                </a:lnTo>
                <a:lnTo>
                  <a:pt x="1469936" y="143510"/>
                </a:lnTo>
                <a:lnTo>
                  <a:pt x="1423073" y="246392"/>
                </a:lnTo>
                <a:lnTo>
                  <a:pt x="1377276" y="240042"/>
                </a:lnTo>
                <a:lnTo>
                  <a:pt x="1333347" y="251460"/>
                </a:lnTo>
                <a:lnTo>
                  <a:pt x="1295692" y="275590"/>
                </a:lnTo>
                <a:lnTo>
                  <a:pt x="1268768" y="314960"/>
                </a:lnTo>
                <a:lnTo>
                  <a:pt x="1259370" y="345440"/>
                </a:lnTo>
                <a:lnTo>
                  <a:pt x="1245501" y="350532"/>
                </a:lnTo>
                <a:lnTo>
                  <a:pt x="1232166" y="356882"/>
                </a:lnTo>
                <a:lnTo>
                  <a:pt x="1219479" y="364490"/>
                </a:lnTo>
                <a:lnTo>
                  <a:pt x="1207554" y="373392"/>
                </a:lnTo>
                <a:lnTo>
                  <a:pt x="1017435" y="538480"/>
                </a:lnTo>
                <a:lnTo>
                  <a:pt x="1007084" y="513080"/>
                </a:lnTo>
                <a:lnTo>
                  <a:pt x="998359" y="487680"/>
                </a:lnTo>
                <a:lnTo>
                  <a:pt x="991336" y="462280"/>
                </a:lnTo>
                <a:lnTo>
                  <a:pt x="986066" y="435610"/>
                </a:lnTo>
                <a:lnTo>
                  <a:pt x="984796" y="427990"/>
                </a:lnTo>
                <a:lnTo>
                  <a:pt x="977938" y="422910"/>
                </a:lnTo>
                <a:lnTo>
                  <a:pt x="963587" y="425450"/>
                </a:lnTo>
                <a:lnTo>
                  <a:pt x="958634" y="431800"/>
                </a:lnTo>
                <a:lnTo>
                  <a:pt x="959777" y="439432"/>
                </a:lnTo>
                <a:lnTo>
                  <a:pt x="965885" y="469900"/>
                </a:lnTo>
                <a:lnTo>
                  <a:pt x="974077" y="499110"/>
                </a:lnTo>
                <a:lnTo>
                  <a:pt x="984288" y="528332"/>
                </a:lnTo>
                <a:lnTo>
                  <a:pt x="996480" y="556260"/>
                </a:lnTo>
                <a:lnTo>
                  <a:pt x="959015" y="588010"/>
                </a:lnTo>
                <a:lnTo>
                  <a:pt x="930795" y="621030"/>
                </a:lnTo>
                <a:lnTo>
                  <a:pt x="914285" y="660400"/>
                </a:lnTo>
                <a:lnTo>
                  <a:pt x="909637" y="701052"/>
                </a:lnTo>
                <a:lnTo>
                  <a:pt x="917079" y="741680"/>
                </a:lnTo>
                <a:lnTo>
                  <a:pt x="936790" y="779780"/>
                </a:lnTo>
                <a:lnTo>
                  <a:pt x="875322" y="838200"/>
                </a:lnTo>
                <a:lnTo>
                  <a:pt x="875068" y="845820"/>
                </a:lnTo>
                <a:lnTo>
                  <a:pt x="880148" y="852170"/>
                </a:lnTo>
                <a:lnTo>
                  <a:pt x="881418" y="853452"/>
                </a:lnTo>
                <a:lnTo>
                  <a:pt x="882815" y="853452"/>
                </a:lnTo>
                <a:lnTo>
                  <a:pt x="884339" y="854710"/>
                </a:lnTo>
                <a:lnTo>
                  <a:pt x="889165" y="857250"/>
                </a:lnTo>
                <a:lnTo>
                  <a:pt x="895007" y="855980"/>
                </a:lnTo>
                <a:lnTo>
                  <a:pt x="898944" y="852170"/>
                </a:lnTo>
                <a:lnTo>
                  <a:pt x="963587" y="792480"/>
                </a:lnTo>
                <a:lnTo>
                  <a:pt x="964476" y="791210"/>
                </a:lnTo>
                <a:lnTo>
                  <a:pt x="965746" y="788670"/>
                </a:lnTo>
                <a:lnTo>
                  <a:pt x="993305" y="765810"/>
                </a:lnTo>
                <a:lnTo>
                  <a:pt x="997394" y="762000"/>
                </a:lnTo>
                <a:lnTo>
                  <a:pt x="998766" y="760730"/>
                </a:lnTo>
                <a:lnTo>
                  <a:pt x="999401" y="751852"/>
                </a:lnTo>
                <a:lnTo>
                  <a:pt x="994702" y="746760"/>
                </a:lnTo>
                <a:lnTo>
                  <a:pt x="989876" y="741680"/>
                </a:lnTo>
                <a:lnTo>
                  <a:pt x="981494" y="740410"/>
                </a:lnTo>
                <a:lnTo>
                  <a:pt x="975906" y="745502"/>
                </a:lnTo>
                <a:lnTo>
                  <a:pt x="956221" y="762000"/>
                </a:lnTo>
                <a:lnTo>
                  <a:pt x="939063" y="723900"/>
                </a:lnTo>
                <a:lnTo>
                  <a:pt x="936917" y="682002"/>
                </a:lnTo>
                <a:lnTo>
                  <a:pt x="949426" y="642632"/>
                </a:lnTo>
                <a:lnTo>
                  <a:pt x="976287" y="608330"/>
                </a:lnTo>
                <a:lnTo>
                  <a:pt x="1009053" y="580390"/>
                </a:lnTo>
                <a:lnTo>
                  <a:pt x="1057516" y="538480"/>
                </a:lnTo>
                <a:lnTo>
                  <a:pt x="1224953" y="393700"/>
                </a:lnTo>
                <a:lnTo>
                  <a:pt x="1257846" y="373392"/>
                </a:lnTo>
                <a:lnTo>
                  <a:pt x="1261935" y="398792"/>
                </a:lnTo>
                <a:lnTo>
                  <a:pt x="1270977" y="422910"/>
                </a:lnTo>
                <a:lnTo>
                  <a:pt x="1284706" y="444500"/>
                </a:lnTo>
                <a:lnTo>
                  <a:pt x="1302804" y="463550"/>
                </a:lnTo>
                <a:lnTo>
                  <a:pt x="1090587" y="646430"/>
                </a:lnTo>
                <a:lnTo>
                  <a:pt x="1070521" y="662952"/>
                </a:lnTo>
                <a:lnTo>
                  <a:pt x="1006132" y="718820"/>
                </a:lnTo>
                <a:lnTo>
                  <a:pt x="1005497" y="727710"/>
                </a:lnTo>
                <a:lnTo>
                  <a:pt x="1015149" y="737870"/>
                </a:lnTo>
                <a:lnTo>
                  <a:pt x="1023531" y="739152"/>
                </a:lnTo>
                <a:lnTo>
                  <a:pt x="1089190" y="682002"/>
                </a:lnTo>
                <a:lnTo>
                  <a:pt x="1113574" y="703580"/>
                </a:lnTo>
                <a:lnTo>
                  <a:pt x="1139634" y="722630"/>
                </a:lnTo>
                <a:lnTo>
                  <a:pt x="1167269" y="740410"/>
                </a:lnTo>
                <a:lnTo>
                  <a:pt x="1196378" y="756920"/>
                </a:lnTo>
                <a:lnTo>
                  <a:pt x="1173264" y="807720"/>
                </a:lnTo>
                <a:lnTo>
                  <a:pt x="1170216" y="815352"/>
                </a:lnTo>
                <a:lnTo>
                  <a:pt x="1173010" y="822960"/>
                </a:lnTo>
                <a:lnTo>
                  <a:pt x="1186091" y="828052"/>
                </a:lnTo>
                <a:lnTo>
                  <a:pt x="1193965" y="825500"/>
                </a:lnTo>
                <a:lnTo>
                  <a:pt x="1196886" y="819150"/>
                </a:lnTo>
                <a:lnTo>
                  <a:pt x="1220127" y="767080"/>
                </a:lnTo>
                <a:lnTo>
                  <a:pt x="1250149" y="778510"/>
                </a:lnTo>
                <a:lnTo>
                  <a:pt x="1280706" y="787400"/>
                </a:lnTo>
                <a:lnTo>
                  <a:pt x="1311630" y="795020"/>
                </a:lnTo>
                <a:lnTo>
                  <a:pt x="1342809" y="798830"/>
                </a:lnTo>
                <a:lnTo>
                  <a:pt x="1344460" y="960120"/>
                </a:lnTo>
                <a:lnTo>
                  <a:pt x="1344079" y="961402"/>
                </a:lnTo>
                <a:lnTo>
                  <a:pt x="1343825" y="962660"/>
                </a:lnTo>
                <a:lnTo>
                  <a:pt x="1343774" y="965200"/>
                </a:lnTo>
                <a:lnTo>
                  <a:pt x="1341031" y="1051560"/>
                </a:lnTo>
                <a:lnTo>
                  <a:pt x="1340904" y="1057910"/>
                </a:lnTo>
                <a:lnTo>
                  <a:pt x="1344206" y="1063002"/>
                </a:lnTo>
                <a:lnTo>
                  <a:pt x="1348905" y="1064260"/>
                </a:lnTo>
                <a:lnTo>
                  <a:pt x="1350429" y="1065530"/>
                </a:lnTo>
                <a:lnTo>
                  <a:pt x="1361351" y="1065530"/>
                </a:lnTo>
                <a:lnTo>
                  <a:pt x="1367447" y="1060450"/>
                </a:lnTo>
                <a:lnTo>
                  <a:pt x="1370114" y="976630"/>
                </a:lnTo>
                <a:lnTo>
                  <a:pt x="1411681" y="965200"/>
                </a:lnTo>
                <a:lnTo>
                  <a:pt x="1436916" y="949960"/>
                </a:lnTo>
                <a:lnTo>
                  <a:pt x="1447431" y="943610"/>
                </a:lnTo>
                <a:lnTo>
                  <a:pt x="1475333" y="913130"/>
                </a:lnTo>
                <a:lnTo>
                  <a:pt x="1493367" y="875030"/>
                </a:lnTo>
                <a:lnTo>
                  <a:pt x="1499527" y="831850"/>
                </a:lnTo>
                <a:lnTo>
                  <a:pt x="1499019" y="788670"/>
                </a:lnTo>
                <a:lnTo>
                  <a:pt x="1528203" y="779780"/>
                </a:lnTo>
                <a:lnTo>
                  <a:pt x="1556829" y="768350"/>
                </a:lnTo>
                <a:lnTo>
                  <a:pt x="1573568" y="760730"/>
                </a:lnTo>
                <a:lnTo>
                  <a:pt x="1584744" y="755650"/>
                </a:lnTo>
                <a:lnTo>
                  <a:pt x="1611795" y="740410"/>
                </a:lnTo>
                <a:lnTo>
                  <a:pt x="1618272" y="736600"/>
                </a:lnTo>
                <a:lnTo>
                  <a:pt x="1620304" y="728980"/>
                </a:lnTo>
                <a:close/>
              </a:path>
              <a:path w="3805554" h="3481070">
                <a:moveTo>
                  <a:pt x="2164550" y="1361414"/>
                </a:moveTo>
                <a:lnTo>
                  <a:pt x="2162213" y="1347597"/>
                </a:lnTo>
                <a:lnTo>
                  <a:pt x="2157247" y="1334452"/>
                </a:lnTo>
                <a:lnTo>
                  <a:pt x="2149919" y="1322755"/>
                </a:lnTo>
                <a:lnTo>
                  <a:pt x="2149132" y="1321930"/>
                </a:lnTo>
                <a:lnTo>
                  <a:pt x="2140458" y="1312760"/>
                </a:lnTo>
                <a:lnTo>
                  <a:pt x="2138108" y="1311097"/>
                </a:lnTo>
                <a:lnTo>
                  <a:pt x="2138108" y="1363218"/>
                </a:lnTo>
                <a:lnTo>
                  <a:pt x="2137854" y="1371828"/>
                </a:lnTo>
                <a:lnTo>
                  <a:pt x="1916341" y="1764538"/>
                </a:lnTo>
                <a:lnTo>
                  <a:pt x="1880831" y="1786674"/>
                </a:lnTo>
                <a:lnTo>
                  <a:pt x="1872183" y="1786420"/>
                </a:lnTo>
                <a:lnTo>
                  <a:pt x="1835150" y="1754187"/>
                </a:lnTo>
                <a:lnTo>
                  <a:pt x="1833880" y="1737283"/>
                </a:lnTo>
                <a:lnTo>
                  <a:pt x="1839379" y="1720596"/>
                </a:lnTo>
                <a:lnTo>
                  <a:pt x="2055406" y="1344168"/>
                </a:lnTo>
                <a:lnTo>
                  <a:pt x="2088045" y="1322324"/>
                </a:lnTo>
                <a:lnTo>
                  <a:pt x="2095068" y="1321930"/>
                </a:lnTo>
                <a:lnTo>
                  <a:pt x="2102154" y="1322666"/>
                </a:lnTo>
                <a:lnTo>
                  <a:pt x="2133536" y="1346377"/>
                </a:lnTo>
                <a:lnTo>
                  <a:pt x="2138108" y="1363218"/>
                </a:lnTo>
                <a:lnTo>
                  <a:pt x="2138108" y="1311097"/>
                </a:lnTo>
                <a:lnTo>
                  <a:pt x="2129066" y="1304671"/>
                </a:lnTo>
                <a:lnTo>
                  <a:pt x="2102370" y="1295793"/>
                </a:lnTo>
                <a:lnTo>
                  <a:pt x="2075243" y="1297749"/>
                </a:lnTo>
                <a:lnTo>
                  <a:pt x="2050834" y="1309712"/>
                </a:lnTo>
                <a:lnTo>
                  <a:pt x="2032292" y="1330833"/>
                </a:lnTo>
                <a:lnTo>
                  <a:pt x="1816265" y="1707261"/>
                </a:lnTo>
                <a:lnTo>
                  <a:pt x="1807400" y="1733956"/>
                </a:lnTo>
                <a:lnTo>
                  <a:pt x="1809407" y="1761083"/>
                </a:lnTo>
                <a:lnTo>
                  <a:pt x="1842554" y="1804035"/>
                </a:lnTo>
                <a:lnTo>
                  <a:pt x="1876031" y="1813306"/>
                </a:lnTo>
                <a:lnTo>
                  <a:pt x="1887385" y="1812671"/>
                </a:lnTo>
                <a:lnTo>
                  <a:pt x="1929396" y="1791169"/>
                </a:lnTo>
                <a:lnTo>
                  <a:pt x="2155355" y="1401318"/>
                </a:lnTo>
                <a:lnTo>
                  <a:pt x="2164156" y="1375181"/>
                </a:lnTo>
                <a:lnTo>
                  <a:pt x="2164550" y="1361414"/>
                </a:lnTo>
                <a:close/>
              </a:path>
              <a:path w="3805554" h="3481070">
                <a:moveTo>
                  <a:pt x="2293239" y="1331391"/>
                </a:moveTo>
                <a:lnTo>
                  <a:pt x="2284793" y="1287018"/>
                </a:lnTo>
                <a:lnTo>
                  <a:pt x="2265870" y="1245997"/>
                </a:lnTo>
                <a:lnTo>
                  <a:pt x="2237092" y="1210259"/>
                </a:lnTo>
                <a:lnTo>
                  <a:pt x="2201329" y="1183462"/>
                </a:lnTo>
                <a:lnTo>
                  <a:pt x="2199043" y="1181735"/>
                </a:lnTo>
                <a:lnTo>
                  <a:pt x="2155177" y="1163383"/>
                </a:lnTo>
                <a:lnTo>
                  <a:pt x="2109736" y="1156677"/>
                </a:lnTo>
                <a:lnTo>
                  <a:pt x="2064740" y="1161148"/>
                </a:lnTo>
                <a:lnTo>
                  <a:pt x="2022144" y="1176375"/>
                </a:lnTo>
                <a:lnTo>
                  <a:pt x="1983943" y="1201877"/>
                </a:lnTo>
                <a:lnTo>
                  <a:pt x="1952155" y="1237234"/>
                </a:lnTo>
                <a:lnTo>
                  <a:pt x="1578902" y="1773936"/>
                </a:lnTo>
                <a:lnTo>
                  <a:pt x="1578775" y="1774317"/>
                </a:lnTo>
                <a:lnTo>
                  <a:pt x="1578521" y="1774571"/>
                </a:lnTo>
                <a:lnTo>
                  <a:pt x="1574876" y="1782597"/>
                </a:lnTo>
                <a:lnTo>
                  <a:pt x="1572933" y="1791068"/>
                </a:lnTo>
                <a:lnTo>
                  <a:pt x="1572691" y="1799818"/>
                </a:lnTo>
                <a:lnTo>
                  <a:pt x="1574203" y="1808607"/>
                </a:lnTo>
                <a:lnTo>
                  <a:pt x="1604556" y="1841246"/>
                </a:lnTo>
                <a:lnTo>
                  <a:pt x="1574838" y="1976755"/>
                </a:lnTo>
                <a:lnTo>
                  <a:pt x="1573568" y="1982470"/>
                </a:lnTo>
                <a:lnTo>
                  <a:pt x="1576108" y="1988185"/>
                </a:lnTo>
                <a:lnTo>
                  <a:pt x="1614716" y="2010537"/>
                </a:lnTo>
                <a:lnTo>
                  <a:pt x="1590586" y="2052574"/>
                </a:lnTo>
                <a:lnTo>
                  <a:pt x="1588808" y="2055749"/>
                </a:lnTo>
                <a:lnTo>
                  <a:pt x="1588427" y="2059432"/>
                </a:lnTo>
                <a:lnTo>
                  <a:pt x="1589316" y="2062734"/>
                </a:lnTo>
                <a:lnTo>
                  <a:pt x="1590205" y="2066163"/>
                </a:lnTo>
                <a:lnTo>
                  <a:pt x="1592364" y="2068957"/>
                </a:lnTo>
                <a:lnTo>
                  <a:pt x="1620177" y="2084959"/>
                </a:lnTo>
                <a:lnTo>
                  <a:pt x="1564424" y="2182495"/>
                </a:lnTo>
                <a:lnTo>
                  <a:pt x="1562011" y="2186686"/>
                </a:lnTo>
                <a:lnTo>
                  <a:pt x="1562138" y="2192020"/>
                </a:lnTo>
                <a:lnTo>
                  <a:pt x="1564678" y="2196084"/>
                </a:lnTo>
                <a:lnTo>
                  <a:pt x="1567218" y="2200275"/>
                </a:lnTo>
                <a:lnTo>
                  <a:pt x="1571917" y="2202688"/>
                </a:lnTo>
                <a:lnTo>
                  <a:pt x="1576743" y="2202307"/>
                </a:lnTo>
                <a:lnTo>
                  <a:pt x="1675803" y="2195830"/>
                </a:lnTo>
                <a:lnTo>
                  <a:pt x="1676692" y="2195703"/>
                </a:lnTo>
                <a:lnTo>
                  <a:pt x="1680756" y="2195195"/>
                </a:lnTo>
                <a:lnTo>
                  <a:pt x="1684312" y="2192655"/>
                </a:lnTo>
                <a:lnTo>
                  <a:pt x="1686598" y="2189226"/>
                </a:lnTo>
                <a:lnTo>
                  <a:pt x="1695208" y="2174113"/>
                </a:lnTo>
                <a:lnTo>
                  <a:pt x="1715046" y="2139315"/>
                </a:lnTo>
                <a:lnTo>
                  <a:pt x="1741462" y="2154301"/>
                </a:lnTo>
                <a:lnTo>
                  <a:pt x="1744002" y="2155952"/>
                </a:lnTo>
                <a:lnTo>
                  <a:pt x="1746923" y="2156333"/>
                </a:lnTo>
                <a:lnTo>
                  <a:pt x="1753654" y="2155444"/>
                </a:lnTo>
                <a:lnTo>
                  <a:pt x="1757337" y="2153158"/>
                </a:lnTo>
                <a:lnTo>
                  <a:pt x="1759496" y="2149475"/>
                </a:lnTo>
                <a:lnTo>
                  <a:pt x="1765325" y="2139315"/>
                </a:lnTo>
                <a:lnTo>
                  <a:pt x="1773707" y="2124710"/>
                </a:lnTo>
                <a:lnTo>
                  <a:pt x="1783626" y="2107438"/>
                </a:lnTo>
                <a:lnTo>
                  <a:pt x="1811947" y="2123694"/>
                </a:lnTo>
                <a:lnTo>
                  <a:pt x="1814487" y="2125345"/>
                </a:lnTo>
                <a:lnTo>
                  <a:pt x="1817535" y="2125726"/>
                </a:lnTo>
                <a:lnTo>
                  <a:pt x="1820329" y="2125345"/>
                </a:lnTo>
                <a:lnTo>
                  <a:pt x="1822869" y="2125091"/>
                </a:lnTo>
                <a:lnTo>
                  <a:pt x="1825409" y="2124075"/>
                </a:lnTo>
                <a:lnTo>
                  <a:pt x="1827441" y="2122043"/>
                </a:lnTo>
                <a:lnTo>
                  <a:pt x="1843659" y="2107438"/>
                </a:lnTo>
                <a:lnTo>
                  <a:pt x="1856511" y="2095881"/>
                </a:lnTo>
                <a:lnTo>
                  <a:pt x="1931454" y="2028444"/>
                </a:lnTo>
                <a:lnTo>
                  <a:pt x="1939836" y="2033270"/>
                </a:lnTo>
                <a:lnTo>
                  <a:pt x="1946668" y="2036470"/>
                </a:lnTo>
                <a:lnTo>
                  <a:pt x="1953755" y="2038438"/>
                </a:lnTo>
                <a:lnTo>
                  <a:pt x="1960956" y="2039188"/>
                </a:lnTo>
                <a:lnTo>
                  <a:pt x="1968157" y="2038731"/>
                </a:lnTo>
                <a:lnTo>
                  <a:pt x="1977986" y="2036305"/>
                </a:lnTo>
                <a:lnTo>
                  <a:pt x="1987029" y="2031733"/>
                </a:lnTo>
                <a:lnTo>
                  <a:pt x="1990928" y="2028444"/>
                </a:lnTo>
                <a:lnTo>
                  <a:pt x="1994852" y="2025142"/>
                </a:lnTo>
                <a:lnTo>
                  <a:pt x="2001050" y="2016633"/>
                </a:lnTo>
                <a:lnTo>
                  <a:pt x="2001304" y="2016125"/>
                </a:lnTo>
                <a:lnTo>
                  <a:pt x="2001558" y="2015871"/>
                </a:lnTo>
                <a:lnTo>
                  <a:pt x="2001685" y="2015490"/>
                </a:lnTo>
                <a:lnTo>
                  <a:pt x="2003094" y="2012442"/>
                </a:lnTo>
                <a:lnTo>
                  <a:pt x="2097189" y="1809115"/>
                </a:lnTo>
                <a:lnTo>
                  <a:pt x="2094268" y="1801241"/>
                </a:lnTo>
                <a:lnTo>
                  <a:pt x="2087664" y="1798066"/>
                </a:lnTo>
                <a:lnTo>
                  <a:pt x="2081060" y="1795018"/>
                </a:lnTo>
                <a:lnTo>
                  <a:pt x="2073186" y="1797939"/>
                </a:lnTo>
                <a:lnTo>
                  <a:pt x="2070011" y="1804543"/>
                </a:lnTo>
                <a:lnTo>
                  <a:pt x="1977936" y="2003679"/>
                </a:lnTo>
                <a:lnTo>
                  <a:pt x="1973135" y="2008987"/>
                </a:lnTo>
                <a:lnTo>
                  <a:pt x="1966887" y="2011972"/>
                </a:lnTo>
                <a:lnTo>
                  <a:pt x="1959965" y="2012442"/>
                </a:lnTo>
                <a:lnTo>
                  <a:pt x="1953171" y="2010156"/>
                </a:lnTo>
                <a:lnTo>
                  <a:pt x="1906943" y="1983689"/>
                </a:lnTo>
                <a:lnTo>
                  <a:pt x="1906943" y="2014867"/>
                </a:lnTo>
                <a:lnTo>
                  <a:pt x="1816900" y="2095881"/>
                </a:lnTo>
                <a:lnTo>
                  <a:pt x="1760512" y="2063496"/>
                </a:lnTo>
                <a:lnTo>
                  <a:pt x="1760512" y="2094103"/>
                </a:lnTo>
                <a:lnTo>
                  <a:pt x="1742986" y="2124710"/>
                </a:lnTo>
                <a:lnTo>
                  <a:pt x="1696554" y="2098040"/>
                </a:lnTo>
                <a:lnTo>
                  <a:pt x="1691805" y="2095322"/>
                </a:lnTo>
                <a:lnTo>
                  <a:pt x="1691805" y="2125980"/>
                </a:lnTo>
                <a:lnTo>
                  <a:pt x="1666913" y="2169668"/>
                </a:lnTo>
                <a:lnTo>
                  <a:pt x="1599603" y="2174113"/>
                </a:lnTo>
                <a:lnTo>
                  <a:pt x="1643037" y="2098040"/>
                </a:lnTo>
                <a:lnTo>
                  <a:pt x="1691805" y="2125980"/>
                </a:lnTo>
                <a:lnTo>
                  <a:pt x="1691805" y="2095322"/>
                </a:lnTo>
                <a:lnTo>
                  <a:pt x="1620177" y="2054225"/>
                </a:lnTo>
                <a:lnTo>
                  <a:pt x="1637703" y="2023618"/>
                </a:lnTo>
                <a:lnTo>
                  <a:pt x="1760512" y="2094103"/>
                </a:lnTo>
                <a:lnTo>
                  <a:pt x="1760512" y="2063496"/>
                </a:lnTo>
                <a:lnTo>
                  <a:pt x="1691106" y="2023618"/>
                </a:lnTo>
                <a:lnTo>
                  <a:pt x="1602651" y="1972945"/>
                </a:lnTo>
                <a:lnTo>
                  <a:pt x="1628686" y="1855089"/>
                </a:lnTo>
                <a:lnTo>
                  <a:pt x="1906943" y="2014867"/>
                </a:lnTo>
                <a:lnTo>
                  <a:pt x="1906943" y="1983689"/>
                </a:lnTo>
                <a:lnTo>
                  <a:pt x="1682381" y="1855089"/>
                </a:lnTo>
                <a:lnTo>
                  <a:pt x="1626273" y="1822958"/>
                </a:lnTo>
                <a:lnTo>
                  <a:pt x="1626273" y="1822831"/>
                </a:lnTo>
                <a:lnTo>
                  <a:pt x="1626146" y="1822831"/>
                </a:lnTo>
                <a:lnTo>
                  <a:pt x="1604302" y="1810258"/>
                </a:lnTo>
                <a:lnTo>
                  <a:pt x="1601254" y="1806321"/>
                </a:lnTo>
                <a:lnTo>
                  <a:pt x="1599882" y="1801241"/>
                </a:lnTo>
                <a:lnTo>
                  <a:pt x="1598841" y="1796923"/>
                </a:lnTo>
                <a:lnTo>
                  <a:pt x="1599349" y="1792224"/>
                </a:lnTo>
                <a:lnTo>
                  <a:pt x="1974253" y="1252220"/>
                </a:lnTo>
                <a:lnTo>
                  <a:pt x="2007666" y="1216825"/>
                </a:lnTo>
                <a:lnTo>
                  <a:pt x="2048497" y="1193685"/>
                </a:lnTo>
                <a:lnTo>
                  <a:pt x="2093785" y="1183462"/>
                </a:lnTo>
                <a:lnTo>
                  <a:pt x="2140585" y="1186840"/>
                </a:lnTo>
                <a:lnTo>
                  <a:pt x="2185962" y="1204468"/>
                </a:lnTo>
                <a:lnTo>
                  <a:pt x="2224189" y="1234719"/>
                </a:lnTo>
                <a:lnTo>
                  <a:pt x="2250821" y="1273403"/>
                </a:lnTo>
                <a:lnTo>
                  <a:pt x="2264943" y="1317650"/>
                </a:lnTo>
                <a:lnTo>
                  <a:pt x="2265629" y="1364589"/>
                </a:lnTo>
                <a:lnTo>
                  <a:pt x="2252002" y="1411351"/>
                </a:lnTo>
                <a:lnTo>
                  <a:pt x="2104682" y="1729994"/>
                </a:lnTo>
                <a:lnTo>
                  <a:pt x="2104174" y="1731010"/>
                </a:lnTo>
                <a:lnTo>
                  <a:pt x="2103920" y="1732153"/>
                </a:lnTo>
                <a:lnTo>
                  <a:pt x="2103793" y="1733169"/>
                </a:lnTo>
                <a:lnTo>
                  <a:pt x="2094395" y="1753489"/>
                </a:lnTo>
                <a:lnTo>
                  <a:pt x="2091474" y="1760093"/>
                </a:lnTo>
                <a:lnTo>
                  <a:pt x="2094268" y="1767713"/>
                </a:lnTo>
                <a:lnTo>
                  <a:pt x="2100872" y="1770888"/>
                </a:lnTo>
                <a:lnTo>
                  <a:pt x="2103158" y="1771904"/>
                </a:lnTo>
                <a:lnTo>
                  <a:pt x="2105698" y="1772285"/>
                </a:lnTo>
                <a:lnTo>
                  <a:pt x="2108111" y="1772031"/>
                </a:lnTo>
                <a:lnTo>
                  <a:pt x="2112429" y="1771396"/>
                </a:lnTo>
                <a:lnTo>
                  <a:pt x="2116366" y="1768729"/>
                </a:lnTo>
                <a:lnTo>
                  <a:pt x="2118271" y="1764411"/>
                </a:lnTo>
                <a:lnTo>
                  <a:pt x="2128939" y="1741424"/>
                </a:lnTo>
                <a:lnTo>
                  <a:pt x="2129193" y="1740789"/>
                </a:lnTo>
                <a:lnTo>
                  <a:pt x="2129320" y="1740281"/>
                </a:lnTo>
                <a:lnTo>
                  <a:pt x="2129574" y="1739646"/>
                </a:lnTo>
                <a:lnTo>
                  <a:pt x="2276259" y="1422400"/>
                </a:lnTo>
                <a:lnTo>
                  <a:pt x="2290584" y="1377162"/>
                </a:lnTo>
                <a:lnTo>
                  <a:pt x="2293239" y="1331391"/>
                </a:lnTo>
                <a:close/>
              </a:path>
              <a:path w="3805554" h="3481070">
                <a:moveTo>
                  <a:pt x="3805174" y="1666430"/>
                </a:moveTo>
                <a:lnTo>
                  <a:pt x="3804831" y="1641030"/>
                </a:lnTo>
                <a:lnTo>
                  <a:pt x="3780574" y="1529270"/>
                </a:lnTo>
                <a:lnTo>
                  <a:pt x="3773716" y="1513243"/>
                </a:lnTo>
                <a:lnTo>
                  <a:pt x="3773716" y="1656270"/>
                </a:lnTo>
                <a:lnTo>
                  <a:pt x="3772192" y="1665160"/>
                </a:lnTo>
                <a:lnTo>
                  <a:pt x="3698278" y="1696910"/>
                </a:lnTo>
                <a:lnTo>
                  <a:pt x="3690505" y="1661350"/>
                </a:lnTo>
                <a:lnTo>
                  <a:pt x="3661956" y="1530540"/>
                </a:lnTo>
                <a:lnTo>
                  <a:pt x="3660305" y="1522920"/>
                </a:lnTo>
                <a:lnTo>
                  <a:pt x="3709835" y="1511490"/>
                </a:lnTo>
                <a:lnTo>
                  <a:pt x="3722535" y="1511490"/>
                </a:lnTo>
                <a:lnTo>
                  <a:pt x="3733927" y="1516570"/>
                </a:lnTo>
                <a:lnTo>
                  <a:pt x="3742791" y="1524190"/>
                </a:lnTo>
                <a:lnTo>
                  <a:pt x="3747935" y="1535620"/>
                </a:lnTo>
                <a:lnTo>
                  <a:pt x="3772065" y="1648650"/>
                </a:lnTo>
                <a:lnTo>
                  <a:pt x="3773716" y="1656270"/>
                </a:lnTo>
                <a:lnTo>
                  <a:pt x="3773716" y="1513243"/>
                </a:lnTo>
                <a:lnTo>
                  <a:pt x="3772966" y="1511490"/>
                </a:lnTo>
                <a:lnTo>
                  <a:pt x="3770249" y="1505140"/>
                </a:lnTo>
                <a:lnTo>
                  <a:pt x="3752202" y="1487360"/>
                </a:lnTo>
                <a:lnTo>
                  <a:pt x="3728936" y="1478470"/>
                </a:lnTo>
                <a:lnTo>
                  <a:pt x="3702977" y="1478470"/>
                </a:lnTo>
                <a:lnTo>
                  <a:pt x="3659797" y="1488186"/>
                </a:lnTo>
                <a:lnTo>
                  <a:pt x="3659797" y="1705800"/>
                </a:lnTo>
                <a:lnTo>
                  <a:pt x="3495078" y="1741360"/>
                </a:lnTo>
                <a:lnTo>
                  <a:pt x="3490252" y="1718500"/>
                </a:lnTo>
                <a:lnTo>
                  <a:pt x="3481730" y="1679130"/>
                </a:lnTo>
                <a:lnTo>
                  <a:pt x="3475139" y="1648650"/>
                </a:lnTo>
                <a:lnTo>
                  <a:pt x="3460432" y="1581340"/>
                </a:lnTo>
                <a:lnTo>
                  <a:pt x="3457105" y="1566100"/>
                </a:lnTo>
                <a:lnTo>
                  <a:pt x="3610292" y="1533080"/>
                </a:lnTo>
                <a:lnTo>
                  <a:pt x="3622078" y="1530540"/>
                </a:lnTo>
                <a:lnTo>
                  <a:pt x="3643287" y="1629600"/>
                </a:lnTo>
                <a:lnTo>
                  <a:pt x="3510953" y="1657540"/>
                </a:lnTo>
                <a:lnTo>
                  <a:pt x="3504869" y="1660080"/>
                </a:lnTo>
                <a:lnTo>
                  <a:pt x="3500437" y="1665160"/>
                </a:lnTo>
                <a:lnTo>
                  <a:pt x="3498050" y="1671510"/>
                </a:lnTo>
                <a:lnTo>
                  <a:pt x="3498126" y="1677860"/>
                </a:lnTo>
                <a:lnTo>
                  <a:pt x="3499142" y="1681670"/>
                </a:lnTo>
                <a:lnTo>
                  <a:pt x="3501809" y="1685480"/>
                </a:lnTo>
                <a:lnTo>
                  <a:pt x="3509175" y="1690560"/>
                </a:lnTo>
                <a:lnTo>
                  <a:pt x="3513620" y="1691830"/>
                </a:lnTo>
                <a:lnTo>
                  <a:pt x="3518065" y="1690560"/>
                </a:lnTo>
                <a:lnTo>
                  <a:pt x="3650399" y="1661350"/>
                </a:lnTo>
                <a:lnTo>
                  <a:pt x="3659797" y="1705800"/>
                </a:lnTo>
                <a:lnTo>
                  <a:pt x="3659797" y="1488186"/>
                </a:lnTo>
                <a:lnTo>
                  <a:pt x="3640874" y="1492440"/>
                </a:lnTo>
                <a:lnTo>
                  <a:pt x="3636683" y="1492440"/>
                </a:lnTo>
                <a:lnTo>
                  <a:pt x="3449866" y="1533080"/>
                </a:lnTo>
                <a:lnTo>
                  <a:pt x="3438487" y="1481010"/>
                </a:lnTo>
                <a:lnTo>
                  <a:pt x="3417125" y="1383220"/>
                </a:lnTo>
                <a:lnTo>
                  <a:pt x="3395497" y="1284160"/>
                </a:lnTo>
                <a:lnTo>
                  <a:pt x="3380524" y="1215580"/>
                </a:lnTo>
                <a:lnTo>
                  <a:pt x="3375456" y="1199070"/>
                </a:lnTo>
                <a:lnTo>
                  <a:pt x="3367506" y="1185100"/>
                </a:lnTo>
                <a:lnTo>
                  <a:pt x="3365373" y="1182560"/>
                </a:lnTo>
                <a:lnTo>
                  <a:pt x="3356876" y="1172400"/>
                </a:lnTo>
                <a:lnTo>
                  <a:pt x="3343821" y="1162240"/>
                </a:lnTo>
                <a:lnTo>
                  <a:pt x="3329038" y="1154620"/>
                </a:lnTo>
                <a:lnTo>
                  <a:pt x="3313341" y="1150810"/>
                </a:lnTo>
                <a:lnTo>
                  <a:pt x="3297059" y="1149540"/>
                </a:lnTo>
                <a:lnTo>
                  <a:pt x="3280575" y="1150810"/>
                </a:lnTo>
                <a:lnTo>
                  <a:pt x="3127540" y="1183830"/>
                </a:lnTo>
                <a:lnTo>
                  <a:pt x="3085134" y="1207960"/>
                </a:lnTo>
                <a:lnTo>
                  <a:pt x="3062719" y="1251140"/>
                </a:lnTo>
                <a:lnTo>
                  <a:pt x="3061385" y="1267650"/>
                </a:lnTo>
                <a:lnTo>
                  <a:pt x="3063278" y="1284160"/>
                </a:lnTo>
                <a:lnTo>
                  <a:pt x="3132620" y="1602930"/>
                </a:lnTo>
                <a:lnTo>
                  <a:pt x="3124873" y="1604200"/>
                </a:lnTo>
                <a:lnTo>
                  <a:pt x="3032925" y="1624888"/>
                </a:lnTo>
                <a:lnTo>
                  <a:pt x="3032925" y="1832800"/>
                </a:lnTo>
                <a:lnTo>
                  <a:pt x="2905925" y="1811210"/>
                </a:lnTo>
                <a:lnTo>
                  <a:pt x="2904553" y="1804860"/>
                </a:lnTo>
                <a:lnTo>
                  <a:pt x="2896870" y="1769300"/>
                </a:lnTo>
                <a:lnTo>
                  <a:pt x="2892209" y="1747710"/>
                </a:lnTo>
                <a:lnTo>
                  <a:pt x="2998254" y="1674050"/>
                </a:lnTo>
                <a:lnTo>
                  <a:pt x="3032925" y="1832800"/>
                </a:lnTo>
                <a:lnTo>
                  <a:pt x="3032925" y="1624888"/>
                </a:lnTo>
                <a:lnTo>
                  <a:pt x="3011970" y="1629600"/>
                </a:lnTo>
                <a:lnTo>
                  <a:pt x="3005620" y="1629600"/>
                </a:lnTo>
                <a:lnTo>
                  <a:pt x="3002572" y="1630870"/>
                </a:lnTo>
                <a:lnTo>
                  <a:pt x="2999905" y="1633410"/>
                </a:lnTo>
                <a:lnTo>
                  <a:pt x="2870111" y="1723097"/>
                </a:lnTo>
                <a:lnTo>
                  <a:pt x="2870111" y="1804860"/>
                </a:lnTo>
                <a:lnTo>
                  <a:pt x="2823375" y="1795970"/>
                </a:lnTo>
                <a:lnTo>
                  <a:pt x="2862364" y="1769300"/>
                </a:lnTo>
                <a:lnTo>
                  <a:pt x="2870111" y="1804860"/>
                </a:lnTo>
                <a:lnTo>
                  <a:pt x="2870111" y="1723097"/>
                </a:lnTo>
                <a:lnTo>
                  <a:pt x="2863888" y="1727390"/>
                </a:lnTo>
                <a:lnTo>
                  <a:pt x="2862745" y="1727390"/>
                </a:lnTo>
                <a:lnTo>
                  <a:pt x="2862237" y="1728660"/>
                </a:lnTo>
                <a:lnTo>
                  <a:pt x="2771178" y="1790890"/>
                </a:lnTo>
                <a:lnTo>
                  <a:pt x="2765463" y="1794700"/>
                </a:lnTo>
                <a:lnTo>
                  <a:pt x="2762796" y="1802320"/>
                </a:lnTo>
                <a:lnTo>
                  <a:pt x="2764193" y="1808670"/>
                </a:lnTo>
                <a:lnTo>
                  <a:pt x="2765209" y="1813750"/>
                </a:lnTo>
                <a:lnTo>
                  <a:pt x="2767876" y="1816290"/>
                </a:lnTo>
                <a:lnTo>
                  <a:pt x="2773337" y="1820100"/>
                </a:lnTo>
                <a:lnTo>
                  <a:pt x="2775496" y="1821370"/>
                </a:lnTo>
                <a:lnTo>
                  <a:pt x="2777655" y="1821370"/>
                </a:lnTo>
                <a:lnTo>
                  <a:pt x="2885224" y="1840420"/>
                </a:lnTo>
                <a:lnTo>
                  <a:pt x="2886367" y="1841690"/>
                </a:lnTo>
                <a:lnTo>
                  <a:pt x="2888907" y="1841690"/>
                </a:lnTo>
                <a:lnTo>
                  <a:pt x="3051721" y="1870900"/>
                </a:lnTo>
                <a:lnTo>
                  <a:pt x="3058198" y="1870900"/>
                </a:lnTo>
                <a:lnTo>
                  <a:pt x="3061119" y="1869630"/>
                </a:lnTo>
                <a:lnTo>
                  <a:pt x="3064167" y="1869630"/>
                </a:lnTo>
                <a:lnTo>
                  <a:pt x="3177197" y="1844230"/>
                </a:lnTo>
                <a:lnTo>
                  <a:pt x="3184944" y="1842960"/>
                </a:lnTo>
                <a:lnTo>
                  <a:pt x="3247301" y="2128710"/>
                </a:lnTo>
                <a:lnTo>
                  <a:pt x="3252406" y="2145220"/>
                </a:lnTo>
                <a:lnTo>
                  <a:pt x="3284131" y="2182050"/>
                </a:lnTo>
                <a:lnTo>
                  <a:pt x="3330879" y="2194750"/>
                </a:lnTo>
                <a:lnTo>
                  <a:pt x="3347377" y="2193480"/>
                </a:lnTo>
                <a:lnTo>
                  <a:pt x="3494519" y="2161730"/>
                </a:lnTo>
                <a:lnTo>
                  <a:pt x="3500412" y="2160460"/>
                </a:lnTo>
                <a:lnTo>
                  <a:pt x="3542804" y="2136330"/>
                </a:lnTo>
                <a:lnTo>
                  <a:pt x="3565220" y="2093150"/>
                </a:lnTo>
                <a:lnTo>
                  <a:pt x="3566553" y="2076640"/>
                </a:lnTo>
                <a:lnTo>
                  <a:pt x="3566261" y="2074100"/>
                </a:lnTo>
                <a:lnTo>
                  <a:pt x="3564674" y="2060130"/>
                </a:lnTo>
                <a:lnTo>
                  <a:pt x="3546056" y="1975040"/>
                </a:lnTo>
                <a:lnTo>
                  <a:pt x="3533051" y="1915553"/>
                </a:lnTo>
                <a:lnTo>
                  <a:pt x="3533051" y="2074100"/>
                </a:lnTo>
                <a:lnTo>
                  <a:pt x="3518814" y="2113470"/>
                </a:lnTo>
                <a:lnTo>
                  <a:pt x="3340265" y="2160460"/>
                </a:lnTo>
                <a:lnTo>
                  <a:pt x="3330397" y="2161730"/>
                </a:lnTo>
                <a:lnTo>
                  <a:pt x="3320592" y="2161730"/>
                </a:lnTo>
                <a:lnTo>
                  <a:pt x="3287877" y="2140140"/>
                </a:lnTo>
                <a:lnTo>
                  <a:pt x="3219196" y="1842960"/>
                </a:lnTo>
                <a:lnTo>
                  <a:pt x="3216986" y="1832800"/>
                </a:lnTo>
                <a:lnTo>
                  <a:pt x="3177832" y="1652828"/>
                </a:lnTo>
                <a:lnTo>
                  <a:pt x="3177832" y="1809940"/>
                </a:lnTo>
                <a:lnTo>
                  <a:pt x="3169958" y="1812480"/>
                </a:lnTo>
                <a:lnTo>
                  <a:pt x="3073438" y="1832800"/>
                </a:lnTo>
                <a:lnTo>
                  <a:pt x="3039033" y="1674050"/>
                </a:lnTo>
                <a:lnTo>
                  <a:pt x="3035465" y="1657540"/>
                </a:lnTo>
                <a:lnTo>
                  <a:pt x="3131985" y="1637220"/>
                </a:lnTo>
                <a:lnTo>
                  <a:pt x="3139732" y="1635950"/>
                </a:lnTo>
                <a:lnTo>
                  <a:pt x="3172879" y="1787080"/>
                </a:lnTo>
                <a:lnTo>
                  <a:pt x="3177832" y="1809940"/>
                </a:lnTo>
                <a:lnTo>
                  <a:pt x="3177832" y="1652828"/>
                </a:lnTo>
                <a:lnTo>
                  <a:pt x="3174161" y="1635950"/>
                </a:lnTo>
                <a:lnTo>
                  <a:pt x="3167545" y="1605470"/>
                </a:lnTo>
                <a:lnTo>
                  <a:pt x="3160433" y="1572450"/>
                </a:lnTo>
                <a:lnTo>
                  <a:pt x="3096044" y="1276540"/>
                </a:lnTo>
                <a:lnTo>
                  <a:pt x="3094863" y="1267650"/>
                </a:lnTo>
                <a:lnTo>
                  <a:pt x="3095675" y="1257490"/>
                </a:lnTo>
                <a:lnTo>
                  <a:pt x="3098419" y="1248600"/>
                </a:lnTo>
                <a:lnTo>
                  <a:pt x="3125216" y="1219390"/>
                </a:lnTo>
                <a:lnTo>
                  <a:pt x="3287814" y="1183830"/>
                </a:lnTo>
                <a:lnTo>
                  <a:pt x="3297656" y="1182560"/>
                </a:lnTo>
                <a:lnTo>
                  <a:pt x="3307435" y="1183830"/>
                </a:lnTo>
                <a:lnTo>
                  <a:pt x="3340150" y="1204150"/>
                </a:lnTo>
                <a:lnTo>
                  <a:pt x="3349409" y="1229550"/>
                </a:lnTo>
                <a:lnTo>
                  <a:pt x="3354489" y="1252410"/>
                </a:lnTo>
                <a:lnTo>
                  <a:pt x="3351822" y="1252410"/>
                </a:lnTo>
                <a:lnTo>
                  <a:pt x="3305086" y="1262570"/>
                </a:lnTo>
                <a:lnTo>
                  <a:pt x="3299028" y="1265110"/>
                </a:lnTo>
                <a:lnTo>
                  <a:pt x="3294634" y="1270190"/>
                </a:lnTo>
                <a:lnTo>
                  <a:pt x="3292297" y="1275270"/>
                </a:lnTo>
                <a:lnTo>
                  <a:pt x="3292386" y="1281620"/>
                </a:lnTo>
                <a:lnTo>
                  <a:pt x="3307753" y="1295590"/>
                </a:lnTo>
                <a:lnTo>
                  <a:pt x="3312198" y="1294320"/>
                </a:lnTo>
                <a:lnTo>
                  <a:pt x="3358934" y="1284160"/>
                </a:lnTo>
                <a:lnTo>
                  <a:pt x="3361474" y="1284160"/>
                </a:lnTo>
                <a:lnTo>
                  <a:pt x="3370999" y="1328610"/>
                </a:lnTo>
                <a:lnTo>
                  <a:pt x="3376079" y="1351470"/>
                </a:lnTo>
                <a:lnTo>
                  <a:pt x="3374682" y="1351470"/>
                </a:lnTo>
                <a:lnTo>
                  <a:pt x="3282226" y="1370520"/>
                </a:lnTo>
                <a:lnTo>
                  <a:pt x="3276066" y="1373060"/>
                </a:lnTo>
                <a:lnTo>
                  <a:pt x="3271583" y="1376870"/>
                </a:lnTo>
                <a:lnTo>
                  <a:pt x="3269145" y="1383220"/>
                </a:lnTo>
                <a:lnTo>
                  <a:pt x="3269145" y="1389570"/>
                </a:lnTo>
                <a:lnTo>
                  <a:pt x="3284639" y="1403540"/>
                </a:lnTo>
                <a:lnTo>
                  <a:pt x="3289084" y="1402270"/>
                </a:lnTo>
                <a:lnTo>
                  <a:pt x="3380905" y="1384490"/>
                </a:lnTo>
                <a:lnTo>
                  <a:pt x="3381667" y="1384490"/>
                </a:lnTo>
                <a:lnTo>
                  <a:pt x="3382302" y="1383220"/>
                </a:lnTo>
                <a:lnTo>
                  <a:pt x="3383064" y="1383220"/>
                </a:lnTo>
                <a:lnTo>
                  <a:pt x="3392462" y="1426400"/>
                </a:lnTo>
                <a:lnTo>
                  <a:pt x="3397415" y="1449260"/>
                </a:lnTo>
                <a:lnTo>
                  <a:pt x="3394875" y="1449260"/>
                </a:lnTo>
                <a:lnTo>
                  <a:pt x="3348139" y="1459420"/>
                </a:lnTo>
                <a:lnTo>
                  <a:pt x="3342055" y="1461960"/>
                </a:lnTo>
                <a:lnTo>
                  <a:pt x="3337636" y="1467040"/>
                </a:lnTo>
                <a:lnTo>
                  <a:pt x="3335286" y="1473390"/>
                </a:lnTo>
                <a:lnTo>
                  <a:pt x="3335439" y="1479740"/>
                </a:lnTo>
                <a:lnTo>
                  <a:pt x="3336455" y="1483550"/>
                </a:lnTo>
                <a:lnTo>
                  <a:pt x="3339122" y="1487360"/>
                </a:lnTo>
                <a:lnTo>
                  <a:pt x="3346234" y="1492440"/>
                </a:lnTo>
                <a:lnTo>
                  <a:pt x="3350806" y="1493710"/>
                </a:lnTo>
                <a:lnTo>
                  <a:pt x="3355251" y="1492440"/>
                </a:lnTo>
                <a:lnTo>
                  <a:pt x="3401860" y="1482280"/>
                </a:lnTo>
                <a:lnTo>
                  <a:pt x="3403638" y="1482280"/>
                </a:lnTo>
                <a:lnTo>
                  <a:pt x="3404400" y="1481010"/>
                </a:lnTo>
                <a:lnTo>
                  <a:pt x="3412401" y="1517840"/>
                </a:lnTo>
                <a:lnTo>
                  <a:pt x="3414179" y="1525460"/>
                </a:lnTo>
                <a:lnTo>
                  <a:pt x="3419132" y="1548320"/>
                </a:lnTo>
                <a:lnTo>
                  <a:pt x="3417100" y="1548320"/>
                </a:lnTo>
                <a:lnTo>
                  <a:pt x="3411258" y="1549590"/>
                </a:lnTo>
                <a:lnTo>
                  <a:pt x="3325279" y="1567370"/>
                </a:lnTo>
                <a:lnTo>
                  <a:pt x="3319183" y="1569910"/>
                </a:lnTo>
                <a:lnTo>
                  <a:pt x="3314700" y="1574990"/>
                </a:lnTo>
                <a:lnTo>
                  <a:pt x="3312274" y="1581340"/>
                </a:lnTo>
                <a:lnTo>
                  <a:pt x="3312325" y="1587690"/>
                </a:lnTo>
                <a:lnTo>
                  <a:pt x="3313087" y="1591500"/>
                </a:lnTo>
                <a:lnTo>
                  <a:pt x="3314992" y="1594040"/>
                </a:lnTo>
                <a:lnTo>
                  <a:pt x="3317659" y="1596580"/>
                </a:lnTo>
                <a:lnTo>
                  <a:pt x="3318294" y="1596580"/>
                </a:lnTo>
                <a:lnTo>
                  <a:pt x="3318929" y="1597850"/>
                </a:lnTo>
                <a:lnTo>
                  <a:pt x="3319691" y="1597850"/>
                </a:lnTo>
                <a:lnTo>
                  <a:pt x="3323374" y="1600390"/>
                </a:lnTo>
                <a:lnTo>
                  <a:pt x="3327692" y="1601660"/>
                </a:lnTo>
                <a:lnTo>
                  <a:pt x="3332264" y="1600390"/>
                </a:lnTo>
                <a:lnTo>
                  <a:pt x="3423958" y="1581340"/>
                </a:lnTo>
                <a:lnTo>
                  <a:pt x="3426117" y="1581340"/>
                </a:lnTo>
                <a:lnTo>
                  <a:pt x="3440468" y="1647380"/>
                </a:lnTo>
                <a:lnTo>
                  <a:pt x="3437928" y="1647380"/>
                </a:lnTo>
                <a:lnTo>
                  <a:pt x="3391319" y="1657540"/>
                </a:lnTo>
                <a:lnTo>
                  <a:pt x="3385235" y="1660080"/>
                </a:lnTo>
                <a:lnTo>
                  <a:pt x="3380816" y="1665160"/>
                </a:lnTo>
                <a:lnTo>
                  <a:pt x="3378466" y="1670240"/>
                </a:lnTo>
                <a:lnTo>
                  <a:pt x="3378619" y="1677860"/>
                </a:lnTo>
                <a:lnTo>
                  <a:pt x="3379508" y="1681670"/>
                </a:lnTo>
                <a:lnTo>
                  <a:pt x="3382302" y="1685480"/>
                </a:lnTo>
                <a:lnTo>
                  <a:pt x="3389414" y="1690560"/>
                </a:lnTo>
                <a:lnTo>
                  <a:pt x="3398431" y="1690560"/>
                </a:lnTo>
                <a:lnTo>
                  <a:pt x="3445040" y="1680400"/>
                </a:lnTo>
                <a:lnTo>
                  <a:pt x="3445929" y="1680400"/>
                </a:lnTo>
                <a:lnTo>
                  <a:pt x="3446818" y="1679130"/>
                </a:lnTo>
                <a:lnTo>
                  <a:pt x="3447580" y="1679130"/>
                </a:lnTo>
                <a:lnTo>
                  <a:pt x="3448088" y="1681670"/>
                </a:lnTo>
                <a:lnTo>
                  <a:pt x="3457105" y="1723580"/>
                </a:lnTo>
                <a:lnTo>
                  <a:pt x="3457740" y="1724850"/>
                </a:lnTo>
                <a:lnTo>
                  <a:pt x="3462185" y="1746440"/>
                </a:lnTo>
                <a:lnTo>
                  <a:pt x="3459645" y="1746440"/>
                </a:lnTo>
                <a:lnTo>
                  <a:pt x="3368332" y="1765490"/>
                </a:lnTo>
                <a:lnTo>
                  <a:pt x="3364776" y="1765490"/>
                </a:lnTo>
                <a:lnTo>
                  <a:pt x="3361601" y="1768030"/>
                </a:lnTo>
                <a:lnTo>
                  <a:pt x="3355886" y="1774380"/>
                </a:lnTo>
                <a:lnTo>
                  <a:pt x="3354235" y="1779460"/>
                </a:lnTo>
                <a:lnTo>
                  <a:pt x="3355378" y="1784540"/>
                </a:lnTo>
                <a:lnTo>
                  <a:pt x="3356267" y="1789620"/>
                </a:lnTo>
                <a:lnTo>
                  <a:pt x="3359061" y="1793430"/>
                </a:lnTo>
                <a:lnTo>
                  <a:pt x="3362744" y="1795970"/>
                </a:lnTo>
                <a:lnTo>
                  <a:pt x="3366173" y="1798510"/>
                </a:lnTo>
                <a:lnTo>
                  <a:pt x="3375063" y="1798510"/>
                </a:lnTo>
                <a:lnTo>
                  <a:pt x="3461296" y="1779460"/>
                </a:lnTo>
                <a:lnTo>
                  <a:pt x="3466376" y="1779460"/>
                </a:lnTo>
                <a:lnTo>
                  <a:pt x="3467265" y="1778190"/>
                </a:lnTo>
                <a:lnTo>
                  <a:pt x="3469170" y="1778190"/>
                </a:lnTo>
                <a:lnTo>
                  <a:pt x="3478568" y="1821370"/>
                </a:lnTo>
                <a:lnTo>
                  <a:pt x="3483521" y="1844230"/>
                </a:lnTo>
                <a:lnTo>
                  <a:pt x="3481489" y="1844230"/>
                </a:lnTo>
                <a:lnTo>
                  <a:pt x="3434626" y="1854390"/>
                </a:lnTo>
                <a:lnTo>
                  <a:pt x="3428466" y="1858200"/>
                </a:lnTo>
                <a:lnTo>
                  <a:pt x="3423996" y="1862010"/>
                </a:lnTo>
                <a:lnTo>
                  <a:pt x="3421596" y="1868360"/>
                </a:lnTo>
                <a:lnTo>
                  <a:pt x="3421672" y="1874710"/>
                </a:lnTo>
                <a:lnTo>
                  <a:pt x="3437039" y="1888680"/>
                </a:lnTo>
                <a:lnTo>
                  <a:pt x="3441484" y="1887410"/>
                </a:lnTo>
                <a:lnTo>
                  <a:pt x="3488474" y="1877250"/>
                </a:lnTo>
                <a:lnTo>
                  <a:pt x="3489871" y="1877250"/>
                </a:lnTo>
                <a:lnTo>
                  <a:pt x="3490506" y="1875980"/>
                </a:lnTo>
                <a:lnTo>
                  <a:pt x="3505111" y="1943290"/>
                </a:lnTo>
                <a:lnTo>
                  <a:pt x="3502825" y="1943290"/>
                </a:lnTo>
                <a:lnTo>
                  <a:pt x="3411766" y="1962340"/>
                </a:lnTo>
                <a:lnTo>
                  <a:pt x="3405733" y="1964880"/>
                </a:lnTo>
                <a:lnTo>
                  <a:pt x="3401301" y="1969960"/>
                </a:lnTo>
                <a:lnTo>
                  <a:pt x="3398888" y="1975040"/>
                </a:lnTo>
                <a:lnTo>
                  <a:pt x="3398939" y="1982660"/>
                </a:lnTo>
                <a:lnTo>
                  <a:pt x="3399828" y="1986470"/>
                </a:lnTo>
                <a:lnTo>
                  <a:pt x="3402622" y="1990280"/>
                </a:lnTo>
                <a:lnTo>
                  <a:pt x="3409734" y="1995360"/>
                </a:lnTo>
                <a:lnTo>
                  <a:pt x="3418624" y="1995360"/>
                </a:lnTo>
                <a:lnTo>
                  <a:pt x="3509556" y="1976310"/>
                </a:lnTo>
                <a:lnTo>
                  <a:pt x="3511334" y="1976310"/>
                </a:lnTo>
                <a:lnTo>
                  <a:pt x="3512096" y="1975040"/>
                </a:lnTo>
                <a:lnTo>
                  <a:pt x="3521621" y="2019490"/>
                </a:lnTo>
                <a:lnTo>
                  <a:pt x="3526574" y="2042350"/>
                </a:lnTo>
                <a:lnTo>
                  <a:pt x="3477679" y="2052510"/>
                </a:lnTo>
                <a:lnTo>
                  <a:pt x="3464649" y="2066480"/>
                </a:lnTo>
                <a:lnTo>
                  <a:pt x="3464725" y="2072830"/>
                </a:lnTo>
                <a:lnTo>
                  <a:pt x="3465741" y="2076640"/>
                </a:lnTo>
                <a:lnTo>
                  <a:pt x="3468408" y="2080450"/>
                </a:lnTo>
                <a:lnTo>
                  <a:pt x="3475520" y="2085530"/>
                </a:lnTo>
                <a:lnTo>
                  <a:pt x="3479965" y="2086800"/>
                </a:lnTo>
                <a:lnTo>
                  <a:pt x="3532035" y="2075370"/>
                </a:lnTo>
                <a:lnTo>
                  <a:pt x="3533051" y="2074100"/>
                </a:lnTo>
                <a:lnTo>
                  <a:pt x="3533051" y="1915553"/>
                </a:lnTo>
                <a:lnTo>
                  <a:pt x="3524402" y="1875980"/>
                </a:lnTo>
                <a:lnTo>
                  <a:pt x="3503015" y="1778190"/>
                </a:lnTo>
                <a:lnTo>
                  <a:pt x="3502190" y="1774380"/>
                </a:lnTo>
                <a:lnTo>
                  <a:pt x="3651732" y="1741360"/>
                </a:lnTo>
                <a:lnTo>
                  <a:pt x="3680498" y="1735010"/>
                </a:lnTo>
                <a:lnTo>
                  <a:pt x="3683038" y="1735010"/>
                </a:lnTo>
                <a:lnTo>
                  <a:pt x="3754793" y="1718500"/>
                </a:lnTo>
                <a:lnTo>
                  <a:pt x="3778516" y="1708340"/>
                </a:lnTo>
                <a:lnTo>
                  <a:pt x="3789667" y="1696910"/>
                </a:lnTo>
                <a:lnTo>
                  <a:pt x="3795852" y="1690560"/>
                </a:lnTo>
                <a:lnTo>
                  <a:pt x="3805174" y="1666430"/>
                </a:lnTo>
                <a:close/>
              </a:path>
            </a:pathLst>
          </a:custGeom>
          <a:solidFill>
            <a:srgbClr val="FFFFFF">
              <a:alpha val="1568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33236" y="6059423"/>
            <a:ext cx="127979" cy="12801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50223" y="5745479"/>
            <a:ext cx="128016" cy="128015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735647" y="6141797"/>
            <a:ext cx="66897" cy="66978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8967437" y="179831"/>
            <a:ext cx="575945" cy="661670"/>
          </a:xfrm>
          <a:custGeom>
            <a:avLst/>
            <a:gdLst/>
            <a:ahLst/>
            <a:cxnLst/>
            <a:rect l="l" t="t" r="r" b="b"/>
            <a:pathLst>
              <a:path w="575945" h="661669">
                <a:moveTo>
                  <a:pt x="464065" y="633729"/>
                </a:moveTo>
                <a:lnTo>
                  <a:pt x="429926" y="633729"/>
                </a:lnTo>
                <a:lnTo>
                  <a:pt x="436149" y="642619"/>
                </a:lnTo>
                <a:lnTo>
                  <a:pt x="451312" y="655319"/>
                </a:lnTo>
                <a:lnTo>
                  <a:pt x="469915" y="661669"/>
                </a:lnTo>
                <a:lnTo>
                  <a:pt x="489638" y="661669"/>
                </a:lnTo>
                <a:lnTo>
                  <a:pt x="508158" y="652779"/>
                </a:lnTo>
                <a:lnTo>
                  <a:pt x="528460" y="637539"/>
                </a:lnTo>
                <a:lnTo>
                  <a:pt x="473678" y="637539"/>
                </a:lnTo>
                <a:lnTo>
                  <a:pt x="464065" y="633729"/>
                </a:lnTo>
                <a:close/>
              </a:path>
              <a:path w="575945" h="661669">
                <a:moveTo>
                  <a:pt x="242220" y="0"/>
                </a:moveTo>
                <a:lnTo>
                  <a:pt x="193579" y="5079"/>
                </a:lnTo>
                <a:lnTo>
                  <a:pt x="152273" y="16509"/>
                </a:lnTo>
                <a:lnTo>
                  <a:pt x="95281" y="45720"/>
                </a:lnTo>
                <a:lnTo>
                  <a:pt x="50466" y="91439"/>
                </a:lnTo>
                <a:lnTo>
                  <a:pt x="27362" y="128270"/>
                </a:lnTo>
                <a:lnTo>
                  <a:pt x="9175" y="172720"/>
                </a:lnTo>
                <a:lnTo>
                  <a:pt x="0" y="247649"/>
                </a:lnTo>
                <a:lnTo>
                  <a:pt x="7461" y="303529"/>
                </a:lnTo>
                <a:lnTo>
                  <a:pt x="32924" y="363219"/>
                </a:lnTo>
                <a:lnTo>
                  <a:pt x="67357" y="405129"/>
                </a:lnTo>
                <a:lnTo>
                  <a:pt x="107630" y="438149"/>
                </a:lnTo>
                <a:lnTo>
                  <a:pt x="162845" y="466089"/>
                </a:lnTo>
                <a:lnTo>
                  <a:pt x="173898" y="468629"/>
                </a:lnTo>
                <a:lnTo>
                  <a:pt x="183832" y="471169"/>
                </a:lnTo>
                <a:lnTo>
                  <a:pt x="192956" y="473709"/>
                </a:lnTo>
                <a:lnTo>
                  <a:pt x="201580" y="474979"/>
                </a:lnTo>
                <a:lnTo>
                  <a:pt x="212091" y="477519"/>
                </a:lnTo>
                <a:lnTo>
                  <a:pt x="265721" y="497839"/>
                </a:lnTo>
                <a:lnTo>
                  <a:pt x="300531" y="523239"/>
                </a:lnTo>
                <a:lnTo>
                  <a:pt x="316515" y="542289"/>
                </a:lnTo>
                <a:lnTo>
                  <a:pt x="317277" y="544829"/>
                </a:lnTo>
                <a:lnTo>
                  <a:pt x="318801" y="547369"/>
                </a:lnTo>
                <a:lnTo>
                  <a:pt x="375062" y="623569"/>
                </a:lnTo>
                <a:lnTo>
                  <a:pt x="386510" y="633729"/>
                </a:lnTo>
                <a:lnTo>
                  <a:pt x="400542" y="638809"/>
                </a:lnTo>
                <a:lnTo>
                  <a:pt x="415549" y="638809"/>
                </a:lnTo>
                <a:lnTo>
                  <a:pt x="429926" y="633729"/>
                </a:lnTo>
                <a:lnTo>
                  <a:pt x="464065" y="633729"/>
                </a:lnTo>
                <a:lnTo>
                  <a:pt x="456215" y="627379"/>
                </a:lnTo>
                <a:lnTo>
                  <a:pt x="450119" y="619759"/>
                </a:lnTo>
                <a:lnTo>
                  <a:pt x="456925" y="614679"/>
                </a:lnTo>
                <a:lnTo>
                  <a:pt x="405955" y="614679"/>
                </a:lnTo>
                <a:lnTo>
                  <a:pt x="400006" y="612139"/>
                </a:lnTo>
                <a:lnTo>
                  <a:pt x="395128" y="608329"/>
                </a:lnTo>
                <a:lnTo>
                  <a:pt x="350424" y="547369"/>
                </a:lnTo>
                <a:lnTo>
                  <a:pt x="386398" y="520699"/>
                </a:lnTo>
                <a:lnTo>
                  <a:pt x="333025" y="520699"/>
                </a:lnTo>
                <a:lnTo>
                  <a:pt x="297243" y="488949"/>
                </a:lnTo>
                <a:lnTo>
                  <a:pt x="257079" y="464819"/>
                </a:lnTo>
                <a:lnTo>
                  <a:pt x="242081" y="459739"/>
                </a:lnTo>
                <a:lnTo>
                  <a:pt x="228917" y="454659"/>
                </a:lnTo>
                <a:lnTo>
                  <a:pt x="217039" y="452119"/>
                </a:lnTo>
                <a:lnTo>
                  <a:pt x="205898" y="450849"/>
                </a:lnTo>
                <a:lnTo>
                  <a:pt x="197903" y="449579"/>
                </a:lnTo>
                <a:lnTo>
                  <a:pt x="189563" y="447039"/>
                </a:lnTo>
                <a:lnTo>
                  <a:pt x="180627" y="444499"/>
                </a:lnTo>
                <a:lnTo>
                  <a:pt x="170846" y="441959"/>
                </a:lnTo>
                <a:lnTo>
                  <a:pt x="121271" y="417829"/>
                </a:lnTo>
                <a:lnTo>
                  <a:pt x="85137" y="387349"/>
                </a:lnTo>
                <a:lnTo>
                  <a:pt x="54387" y="350519"/>
                </a:lnTo>
                <a:lnTo>
                  <a:pt x="31626" y="295909"/>
                </a:lnTo>
                <a:lnTo>
                  <a:pt x="24987" y="246379"/>
                </a:lnTo>
                <a:lnTo>
                  <a:pt x="27777" y="205739"/>
                </a:lnTo>
                <a:lnTo>
                  <a:pt x="49545" y="139700"/>
                </a:lnTo>
                <a:lnTo>
                  <a:pt x="70262" y="106679"/>
                </a:lnTo>
                <a:lnTo>
                  <a:pt x="110267" y="66039"/>
                </a:lnTo>
                <a:lnTo>
                  <a:pt x="161115" y="39370"/>
                </a:lnTo>
                <a:lnTo>
                  <a:pt x="198225" y="29209"/>
                </a:lnTo>
                <a:lnTo>
                  <a:pt x="241966" y="25400"/>
                </a:lnTo>
                <a:lnTo>
                  <a:pt x="342656" y="25400"/>
                </a:lnTo>
                <a:lnTo>
                  <a:pt x="315642" y="12700"/>
                </a:lnTo>
                <a:lnTo>
                  <a:pt x="271389" y="2539"/>
                </a:lnTo>
                <a:lnTo>
                  <a:pt x="242220" y="0"/>
                </a:lnTo>
                <a:close/>
              </a:path>
              <a:path w="575945" h="661669">
                <a:moveTo>
                  <a:pt x="569415" y="552449"/>
                </a:moveTo>
                <a:lnTo>
                  <a:pt x="540289" y="552449"/>
                </a:lnTo>
                <a:lnTo>
                  <a:pt x="546385" y="560069"/>
                </a:lnTo>
                <a:lnTo>
                  <a:pt x="550816" y="570229"/>
                </a:lnTo>
                <a:lnTo>
                  <a:pt x="493426" y="632459"/>
                </a:lnTo>
                <a:lnTo>
                  <a:pt x="483862" y="637539"/>
                </a:lnTo>
                <a:lnTo>
                  <a:pt x="528460" y="637539"/>
                </a:lnTo>
                <a:lnTo>
                  <a:pt x="555529" y="617219"/>
                </a:lnTo>
                <a:lnTo>
                  <a:pt x="569235" y="601979"/>
                </a:lnTo>
                <a:lnTo>
                  <a:pt x="575833" y="584199"/>
                </a:lnTo>
                <a:lnTo>
                  <a:pt x="574978" y="563879"/>
                </a:lnTo>
                <a:lnTo>
                  <a:pt x="569415" y="552449"/>
                </a:lnTo>
                <a:close/>
              </a:path>
              <a:path w="575945" h="661669">
                <a:moveTo>
                  <a:pt x="531615" y="435609"/>
                </a:moveTo>
                <a:lnTo>
                  <a:pt x="501173" y="435609"/>
                </a:lnTo>
                <a:lnTo>
                  <a:pt x="545877" y="496569"/>
                </a:lnTo>
                <a:lnTo>
                  <a:pt x="548608" y="502919"/>
                </a:lnTo>
                <a:lnTo>
                  <a:pt x="418115" y="612139"/>
                </a:lnTo>
                <a:lnTo>
                  <a:pt x="412238" y="614679"/>
                </a:lnTo>
                <a:lnTo>
                  <a:pt x="456925" y="614679"/>
                </a:lnTo>
                <a:lnTo>
                  <a:pt x="540289" y="552449"/>
                </a:lnTo>
                <a:lnTo>
                  <a:pt x="569415" y="552449"/>
                </a:lnTo>
                <a:lnTo>
                  <a:pt x="566324" y="546099"/>
                </a:lnTo>
                <a:lnTo>
                  <a:pt x="560101" y="537209"/>
                </a:lnTo>
                <a:lnTo>
                  <a:pt x="569515" y="524509"/>
                </a:lnTo>
                <a:lnTo>
                  <a:pt x="573786" y="510539"/>
                </a:lnTo>
                <a:lnTo>
                  <a:pt x="572674" y="495299"/>
                </a:lnTo>
                <a:lnTo>
                  <a:pt x="565943" y="481329"/>
                </a:lnTo>
                <a:lnTo>
                  <a:pt x="531615" y="435609"/>
                </a:lnTo>
                <a:close/>
              </a:path>
              <a:path w="575945" h="661669">
                <a:moveTo>
                  <a:pt x="301231" y="350519"/>
                </a:moveTo>
                <a:lnTo>
                  <a:pt x="269271" y="350519"/>
                </a:lnTo>
                <a:lnTo>
                  <a:pt x="373538" y="491489"/>
                </a:lnTo>
                <a:lnTo>
                  <a:pt x="333025" y="520699"/>
                </a:lnTo>
                <a:lnTo>
                  <a:pt x="386398" y="520699"/>
                </a:lnTo>
                <a:lnTo>
                  <a:pt x="446355" y="476249"/>
                </a:lnTo>
                <a:lnTo>
                  <a:pt x="394112" y="476249"/>
                </a:lnTo>
                <a:lnTo>
                  <a:pt x="301231" y="350519"/>
                </a:lnTo>
                <a:close/>
              </a:path>
              <a:path w="575945" h="661669">
                <a:moveTo>
                  <a:pt x="347630" y="316229"/>
                </a:moveTo>
                <a:lnTo>
                  <a:pt x="316134" y="316229"/>
                </a:lnTo>
                <a:lnTo>
                  <a:pt x="420274" y="457199"/>
                </a:lnTo>
                <a:lnTo>
                  <a:pt x="394112" y="476249"/>
                </a:lnTo>
                <a:lnTo>
                  <a:pt x="446355" y="476249"/>
                </a:lnTo>
                <a:lnTo>
                  <a:pt x="492608" y="441959"/>
                </a:lnTo>
                <a:lnTo>
                  <a:pt x="440340" y="441959"/>
                </a:lnTo>
                <a:lnTo>
                  <a:pt x="354107" y="325119"/>
                </a:lnTo>
                <a:lnTo>
                  <a:pt x="353853" y="325119"/>
                </a:lnTo>
                <a:lnTo>
                  <a:pt x="353345" y="323849"/>
                </a:lnTo>
                <a:lnTo>
                  <a:pt x="347630" y="316229"/>
                </a:lnTo>
                <a:close/>
              </a:path>
              <a:path w="575945" h="661669">
                <a:moveTo>
                  <a:pt x="342656" y="25400"/>
                </a:moveTo>
                <a:lnTo>
                  <a:pt x="241966" y="25400"/>
                </a:lnTo>
                <a:lnTo>
                  <a:pt x="268045" y="27939"/>
                </a:lnTo>
                <a:lnTo>
                  <a:pt x="307721" y="36829"/>
                </a:lnTo>
                <a:lnTo>
                  <a:pt x="353730" y="57150"/>
                </a:lnTo>
                <a:lnTo>
                  <a:pt x="398811" y="95250"/>
                </a:lnTo>
                <a:lnTo>
                  <a:pt x="425656" y="135889"/>
                </a:lnTo>
                <a:lnTo>
                  <a:pt x="443478" y="179069"/>
                </a:lnTo>
                <a:lnTo>
                  <a:pt x="452405" y="233679"/>
                </a:lnTo>
                <a:lnTo>
                  <a:pt x="452337" y="245109"/>
                </a:lnTo>
                <a:lnTo>
                  <a:pt x="451929" y="252729"/>
                </a:lnTo>
                <a:lnTo>
                  <a:pt x="451119" y="261619"/>
                </a:lnTo>
                <a:lnTo>
                  <a:pt x="450119" y="269239"/>
                </a:lnTo>
                <a:lnTo>
                  <a:pt x="448841" y="280669"/>
                </a:lnTo>
                <a:lnTo>
                  <a:pt x="447992" y="293369"/>
                </a:lnTo>
                <a:lnTo>
                  <a:pt x="448043" y="306069"/>
                </a:lnTo>
                <a:lnTo>
                  <a:pt x="448167" y="308609"/>
                </a:lnTo>
                <a:lnTo>
                  <a:pt x="460248" y="368299"/>
                </a:lnTo>
                <a:lnTo>
                  <a:pt x="480726" y="411479"/>
                </a:lnTo>
                <a:lnTo>
                  <a:pt x="440340" y="441959"/>
                </a:lnTo>
                <a:lnTo>
                  <a:pt x="492608" y="441959"/>
                </a:lnTo>
                <a:lnTo>
                  <a:pt x="501173" y="435609"/>
                </a:lnTo>
                <a:lnTo>
                  <a:pt x="531615" y="435609"/>
                </a:lnTo>
                <a:lnTo>
                  <a:pt x="509682" y="406399"/>
                </a:lnTo>
                <a:lnTo>
                  <a:pt x="508158" y="403859"/>
                </a:lnTo>
                <a:lnTo>
                  <a:pt x="505999" y="402589"/>
                </a:lnTo>
                <a:lnTo>
                  <a:pt x="484282" y="360679"/>
                </a:lnTo>
                <a:lnTo>
                  <a:pt x="474122" y="320039"/>
                </a:lnTo>
                <a:lnTo>
                  <a:pt x="473038" y="293369"/>
                </a:lnTo>
                <a:lnTo>
                  <a:pt x="473765" y="283209"/>
                </a:lnTo>
                <a:lnTo>
                  <a:pt x="476049" y="264159"/>
                </a:lnTo>
                <a:lnTo>
                  <a:pt x="476932" y="255269"/>
                </a:lnTo>
                <a:lnTo>
                  <a:pt x="477392" y="246379"/>
                </a:lnTo>
                <a:lnTo>
                  <a:pt x="477424" y="232409"/>
                </a:lnTo>
                <a:lnTo>
                  <a:pt x="467413" y="171450"/>
                </a:lnTo>
                <a:lnTo>
                  <a:pt x="447436" y="124459"/>
                </a:lnTo>
                <a:lnTo>
                  <a:pt x="427436" y="91439"/>
                </a:lnTo>
                <a:lnTo>
                  <a:pt x="417353" y="78739"/>
                </a:lnTo>
                <a:lnTo>
                  <a:pt x="366968" y="36829"/>
                </a:lnTo>
                <a:lnTo>
                  <a:pt x="342656" y="25400"/>
                </a:lnTo>
                <a:close/>
              </a:path>
              <a:path w="575945" h="661669">
                <a:moveTo>
                  <a:pt x="219614" y="278129"/>
                </a:moveTo>
                <a:lnTo>
                  <a:pt x="183959" y="300989"/>
                </a:lnTo>
                <a:lnTo>
                  <a:pt x="176942" y="328929"/>
                </a:lnTo>
                <a:lnTo>
                  <a:pt x="178272" y="337819"/>
                </a:lnTo>
                <a:lnTo>
                  <a:pt x="211105" y="369569"/>
                </a:lnTo>
                <a:lnTo>
                  <a:pt x="221553" y="372109"/>
                </a:lnTo>
                <a:lnTo>
                  <a:pt x="232108" y="370839"/>
                </a:lnTo>
                <a:lnTo>
                  <a:pt x="242448" y="368299"/>
                </a:lnTo>
                <a:lnTo>
                  <a:pt x="252253" y="363219"/>
                </a:lnTo>
                <a:lnTo>
                  <a:pt x="269271" y="350519"/>
                </a:lnTo>
                <a:lnTo>
                  <a:pt x="301231" y="350519"/>
                </a:lnTo>
                <a:lnTo>
                  <a:pt x="299354" y="347979"/>
                </a:lnTo>
                <a:lnTo>
                  <a:pt x="224694" y="347979"/>
                </a:lnTo>
                <a:lnTo>
                  <a:pt x="217709" y="345439"/>
                </a:lnTo>
                <a:lnTo>
                  <a:pt x="211486" y="344169"/>
                </a:lnTo>
                <a:lnTo>
                  <a:pt x="206533" y="340359"/>
                </a:lnTo>
                <a:lnTo>
                  <a:pt x="203866" y="335279"/>
                </a:lnTo>
                <a:lnTo>
                  <a:pt x="200691" y="328929"/>
                </a:lnTo>
                <a:lnTo>
                  <a:pt x="202088" y="321309"/>
                </a:lnTo>
                <a:lnTo>
                  <a:pt x="203231" y="318769"/>
                </a:lnTo>
                <a:lnTo>
                  <a:pt x="205009" y="313689"/>
                </a:lnTo>
                <a:lnTo>
                  <a:pt x="208184" y="309879"/>
                </a:lnTo>
                <a:lnTo>
                  <a:pt x="211613" y="307339"/>
                </a:lnTo>
                <a:lnTo>
                  <a:pt x="212502" y="306069"/>
                </a:lnTo>
                <a:lnTo>
                  <a:pt x="213518" y="306069"/>
                </a:lnTo>
                <a:lnTo>
                  <a:pt x="214534" y="304799"/>
                </a:lnTo>
                <a:lnTo>
                  <a:pt x="221801" y="303529"/>
                </a:lnTo>
                <a:lnTo>
                  <a:pt x="266622" y="303529"/>
                </a:lnTo>
                <a:lnTo>
                  <a:pt x="261905" y="297179"/>
                </a:lnTo>
                <a:lnTo>
                  <a:pt x="249824" y="287019"/>
                </a:lnTo>
                <a:lnTo>
                  <a:pt x="235267" y="280669"/>
                </a:lnTo>
                <a:lnTo>
                  <a:pt x="219614" y="278129"/>
                </a:lnTo>
                <a:close/>
              </a:path>
              <a:path w="575945" h="661669">
                <a:moveTo>
                  <a:pt x="266622" y="303529"/>
                </a:moveTo>
                <a:lnTo>
                  <a:pt x="229235" y="303529"/>
                </a:lnTo>
                <a:lnTo>
                  <a:pt x="236144" y="307339"/>
                </a:lnTo>
                <a:lnTo>
                  <a:pt x="241839" y="312419"/>
                </a:lnTo>
                <a:lnTo>
                  <a:pt x="254920" y="330199"/>
                </a:lnTo>
                <a:lnTo>
                  <a:pt x="237902" y="342899"/>
                </a:lnTo>
                <a:lnTo>
                  <a:pt x="231933" y="346709"/>
                </a:lnTo>
                <a:lnTo>
                  <a:pt x="224694" y="347979"/>
                </a:lnTo>
                <a:lnTo>
                  <a:pt x="299354" y="347979"/>
                </a:lnTo>
                <a:lnTo>
                  <a:pt x="289972" y="335279"/>
                </a:lnTo>
                <a:lnTo>
                  <a:pt x="307498" y="322579"/>
                </a:lnTo>
                <a:lnTo>
                  <a:pt x="308006" y="322579"/>
                </a:lnTo>
                <a:lnTo>
                  <a:pt x="308260" y="321309"/>
                </a:lnTo>
                <a:lnTo>
                  <a:pt x="316134" y="316229"/>
                </a:lnTo>
                <a:lnTo>
                  <a:pt x="347630" y="316229"/>
                </a:lnTo>
                <a:lnTo>
                  <a:pt x="346678" y="314959"/>
                </a:lnTo>
                <a:lnTo>
                  <a:pt x="275113" y="314959"/>
                </a:lnTo>
                <a:lnTo>
                  <a:pt x="266622" y="303529"/>
                </a:lnTo>
                <a:close/>
              </a:path>
              <a:path w="575945" h="661669">
                <a:moveTo>
                  <a:pt x="333882" y="203199"/>
                </a:moveTo>
                <a:lnTo>
                  <a:pt x="324389" y="203199"/>
                </a:lnTo>
                <a:lnTo>
                  <a:pt x="314666" y="204469"/>
                </a:lnTo>
                <a:lnTo>
                  <a:pt x="282535" y="232409"/>
                </a:lnTo>
                <a:lnTo>
                  <a:pt x="279336" y="247649"/>
                </a:lnTo>
                <a:lnTo>
                  <a:pt x="281233" y="262889"/>
                </a:lnTo>
                <a:lnTo>
                  <a:pt x="288321" y="278129"/>
                </a:lnTo>
                <a:lnTo>
                  <a:pt x="301402" y="295909"/>
                </a:lnTo>
                <a:lnTo>
                  <a:pt x="283749" y="308609"/>
                </a:lnTo>
                <a:lnTo>
                  <a:pt x="283241" y="309879"/>
                </a:lnTo>
                <a:lnTo>
                  <a:pt x="282987" y="309879"/>
                </a:lnTo>
                <a:lnTo>
                  <a:pt x="275113" y="314959"/>
                </a:lnTo>
                <a:lnTo>
                  <a:pt x="346678" y="314959"/>
                </a:lnTo>
                <a:lnTo>
                  <a:pt x="336200" y="300989"/>
                </a:lnTo>
                <a:lnTo>
                  <a:pt x="354488" y="287019"/>
                </a:lnTo>
                <a:lnTo>
                  <a:pt x="360600" y="280669"/>
                </a:lnTo>
                <a:lnTo>
                  <a:pt x="321468" y="280669"/>
                </a:lnTo>
                <a:lnTo>
                  <a:pt x="308641" y="264159"/>
                </a:lnTo>
                <a:lnTo>
                  <a:pt x="305188" y="256539"/>
                </a:lnTo>
                <a:lnTo>
                  <a:pt x="304164" y="248919"/>
                </a:lnTo>
                <a:lnTo>
                  <a:pt x="305569" y="241299"/>
                </a:lnTo>
                <a:lnTo>
                  <a:pt x="309403" y="234949"/>
                </a:lnTo>
                <a:lnTo>
                  <a:pt x="312832" y="231139"/>
                </a:lnTo>
                <a:lnTo>
                  <a:pt x="319182" y="228599"/>
                </a:lnTo>
                <a:lnTo>
                  <a:pt x="367703" y="228599"/>
                </a:lnTo>
                <a:lnTo>
                  <a:pt x="364466" y="222249"/>
                </a:lnTo>
                <a:lnTo>
                  <a:pt x="358171" y="214629"/>
                </a:lnTo>
                <a:lnTo>
                  <a:pt x="350964" y="209549"/>
                </a:lnTo>
                <a:lnTo>
                  <a:pt x="342804" y="205739"/>
                </a:lnTo>
                <a:lnTo>
                  <a:pt x="333882" y="203199"/>
                </a:lnTo>
                <a:close/>
              </a:path>
              <a:path w="575945" h="661669">
                <a:moveTo>
                  <a:pt x="367703" y="228599"/>
                </a:moveTo>
                <a:lnTo>
                  <a:pt x="335819" y="228599"/>
                </a:lnTo>
                <a:lnTo>
                  <a:pt x="340899" y="233679"/>
                </a:lnTo>
                <a:lnTo>
                  <a:pt x="345217" y="237489"/>
                </a:lnTo>
                <a:lnTo>
                  <a:pt x="347630" y="243839"/>
                </a:lnTo>
                <a:lnTo>
                  <a:pt x="347122" y="256539"/>
                </a:lnTo>
                <a:lnTo>
                  <a:pt x="343947" y="264159"/>
                </a:lnTo>
                <a:lnTo>
                  <a:pt x="338994" y="267969"/>
                </a:lnTo>
                <a:lnTo>
                  <a:pt x="321468" y="280669"/>
                </a:lnTo>
                <a:lnTo>
                  <a:pt x="360600" y="280669"/>
                </a:lnTo>
                <a:lnTo>
                  <a:pt x="361823" y="279399"/>
                </a:lnTo>
                <a:lnTo>
                  <a:pt x="367347" y="270509"/>
                </a:lnTo>
                <a:lnTo>
                  <a:pt x="370919" y="261619"/>
                </a:lnTo>
                <a:lnTo>
                  <a:pt x="372395" y="250189"/>
                </a:lnTo>
                <a:lnTo>
                  <a:pt x="371673" y="240029"/>
                </a:lnTo>
                <a:lnTo>
                  <a:pt x="368998" y="231139"/>
                </a:lnTo>
                <a:lnTo>
                  <a:pt x="367703" y="228599"/>
                </a:lnTo>
                <a:close/>
              </a:path>
            </a:pathLst>
          </a:custGeom>
          <a:solidFill>
            <a:srgbClr val="FFFFFF">
              <a:alpha val="1568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096375" y="231393"/>
            <a:ext cx="274574" cy="105409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8857996" y="94741"/>
            <a:ext cx="695325" cy="634365"/>
          </a:xfrm>
          <a:custGeom>
            <a:avLst/>
            <a:gdLst/>
            <a:ahLst/>
            <a:cxnLst/>
            <a:rect l="l" t="t" r="r" b="b"/>
            <a:pathLst>
              <a:path w="695325" h="634365">
                <a:moveTo>
                  <a:pt x="65024" y="366649"/>
                </a:moveTo>
                <a:lnTo>
                  <a:pt x="60325" y="360299"/>
                </a:lnTo>
                <a:lnTo>
                  <a:pt x="8382" y="352552"/>
                </a:lnTo>
                <a:lnTo>
                  <a:pt x="2032" y="357251"/>
                </a:lnTo>
                <a:lnTo>
                  <a:pt x="1143" y="364109"/>
                </a:lnTo>
                <a:lnTo>
                  <a:pt x="0" y="370840"/>
                </a:lnTo>
                <a:lnTo>
                  <a:pt x="4826" y="377190"/>
                </a:lnTo>
                <a:lnTo>
                  <a:pt x="49784" y="383921"/>
                </a:lnTo>
                <a:lnTo>
                  <a:pt x="53213" y="384429"/>
                </a:lnTo>
                <a:lnTo>
                  <a:pt x="56515" y="383540"/>
                </a:lnTo>
                <a:lnTo>
                  <a:pt x="61595" y="379730"/>
                </a:lnTo>
                <a:lnTo>
                  <a:pt x="63500" y="376936"/>
                </a:lnTo>
                <a:lnTo>
                  <a:pt x="65024" y="366649"/>
                </a:lnTo>
                <a:close/>
              </a:path>
              <a:path w="695325" h="634365">
                <a:moveTo>
                  <a:pt x="104648" y="511556"/>
                </a:moveTo>
                <a:lnTo>
                  <a:pt x="100584" y="505968"/>
                </a:lnTo>
                <a:lnTo>
                  <a:pt x="96266" y="500253"/>
                </a:lnTo>
                <a:lnTo>
                  <a:pt x="88646" y="498983"/>
                </a:lnTo>
                <a:lnTo>
                  <a:pt x="51816" y="525780"/>
                </a:lnTo>
                <a:lnTo>
                  <a:pt x="46609" y="529971"/>
                </a:lnTo>
                <a:lnTo>
                  <a:pt x="45085" y="537718"/>
                </a:lnTo>
                <a:lnTo>
                  <a:pt x="49149" y="543306"/>
                </a:lnTo>
                <a:lnTo>
                  <a:pt x="53340" y="548894"/>
                </a:lnTo>
                <a:lnTo>
                  <a:pt x="61087" y="550291"/>
                </a:lnTo>
                <a:lnTo>
                  <a:pt x="98044" y="523494"/>
                </a:lnTo>
                <a:lnTo>
                  <a:pt x="103505" y="519430"/>
                </a:lnTo>
                <a:lnTo>
                  <a:pt x="104648" y="511556"/>
                </a:lnTo>
                <a:close/>
              </a:path>
              <a:path w="695325" h="634365">
                <a:moveTo>
                  <a:pt x="225679" y="580136"/>
                </a:moveTo>
                <a:lnTo>
                  <a:pt x="221869" y="573405"/>
                </a:lnTo>
                <a:lnTo>
                  <a:pt x="208407" y="569976"/>
                </a:lnTo>
                <a:lnTo>
                  <a:pt x="201676" y="573913"/>
                </a:lnTo>
                <a:lnTo>
                  <a:pt x="199771" y="580517"/>
                </a:lnTo>
                <a:lnTo>
                  <a:pt x="187706" y="624713"/>
                </a:lnTo>
                <a:lnTo>
                  <a:pt x="191643" y="631571"/>
                </a:lnTo>
                <a:lnTo>
                  <a:pt x="202057" y="634365"/>
                </a:lnTo>
                <a:lnTo>
                  <a:pt x="205994" y="633476"/>
                </a:lnTo>
                <a:lnTo>
                  <a:pt x="211201" y="629539"/>
                </a:lnTo>
                <a:lnTo>
                  <a:pt x="212852" y="627253"/>
                </a:lnTo>
                <a:lnTo>
                  <a:pt x="225679" y="580136"/>
                </a:lnTo>
                <a:close/>
              </a:path>
              <a:path w="695325" h="634365">
                <a:moveTo>
                  <a:pt x="506984" y="8382"/>
                </a:moveTo>
                <a:lnTo>
                  <a:pt x="502285" y="2032"/>
                </a:lnTo>
                <a:lnTo>
                  <a:pt x="488569" y="0"/>
                </a:lnTo>
                <a:lnTo>
                  <a:pt x="482092" y="4953"/>
                </a:lnTo>
                <a:lnTo>
                  <a:pt x="481076" y="11684"/>
                </a:lnTo>
                <a:lnTo>
                  <a:pt x="473964" y="57023"/>
                </a:lnTo>
                <a:lnTo>
                  <a:pt x="478663" y="63500"/>
                </a:lnTo>
                <a:lnTo>
                  <a:pt x="488950" y="64897"/>
                </a:lnTo>
                <a:lnTo>
                  <a:pt x="492252" y="64008"/>
                </a:lnTo>
                <a:lnTo>
                  <a:pt x="494792" y="61976"/>
                </a:lnTo>
                <a:lnTo>
                  <a:pt x="497459" y="60071"/>
                </a:lnTo>
                <a:lnTo>
                  <a:pt x="499237" y="57277"/>
                </a:lnTo>
                <a:lnTo>
                  <a:pt x="499872" y="53848"/>
                </a:lnTo>
                <a:lnTo>
                  <a:pt x="506984" y="8382"/>
                </a:lnTo>
                <a:close/>
              </a:path>
              <a:path w="695325" h="634365">
                <a:moveTo>
                  <a:pt x="657098" y="105029"/>
                </a:moveTo>
                <a:lnTo>
                  <a:pt x="648716" y="93599"/>
                </a:lnTo>
                <a:lnTo>
                  <a:pt x="640842" y="92202"/>
                </a:lnTo>
                <a:lnTo>
                  <a:pt x="635254" y="96774"/>
                </a:lnTo>
                <a:lnTo>
                  <a:pt x="604012" y="120408"/>
                </a:lnTo>
                <a:lnTo>
                  <a:pt x="598424" y="124460"/>
                </a:lnTo>
                <a:lnTo>
                  <a:pt x="597281" y="132461"/>
                </a:lnTo>
                <a:lnTo>
                  <a:pt x="601599" y="138061"/>
                </a:lnTo>
                <a:lnTo>
                  <a:pt x="605790" y="143637"/>
                </a:lnTo>
                <a:lnTo>
                  <a:pt x="613664" y="144780"/>
                </a:lnTo>
                <a:lnTo>
                  <a:pt x="619125" y="140716"/>
                </a:lnTo>
                <a:lnTo>
                  <a:pt x="619252" y="140589"/>
                </a:lnTo>
                <a:lnTo>
                  <a:pt x="656082" y="112903"/>
                </a:lnTo>
                <a:lnTo>
                  <a:pt x="657098" y="105029"/>
                </a:lnTo>
                <a:close/>
              </a:path>
              <a:path w="695325" h="634365">
                <a:moveTo>
                  <a:pt x="695198" y="261747"/>
                </a:moveTo>
                <a:lnTo>
                  <a:pt x="689864" y="256032"/>
                </a:lnTo>
                <a:lnTo>
                  <a:pt x="682879" y="255778"/>
                </a:lnTo>
                <a:lnTo>
                  <a:pt x="637159" y="254508"/>
                </a:lnTo>
                <a:lnTo>
                  <a:pt x="631444" y="259969"/>
                </a:lnTo>
                <a:lnTo>
                  <a:pt x="630809" y="273685"/>
                </a:lnTo>
                <a:lnTo>
                  <a:pt x="636143" y="279400"/>
                </a:lnTo>
                <a:lnTo>
                  <a:pt x="681863" y="280797"/>
                </a:lnTo>
                <a:lnTo>
                  <a:pt x="684784" y="280797"/>
                </a:lnTo>
                <a:lnTo>
                  <a:pt x="687578" y="279908"/>
                </a:lnTo>
                <a:lnTo>
                  <a:pt x="692785" y="276098"/>
                </a:lnTo>
                <a:lnTo>
                  <a:pt x="694817" y="272669"/>
                </a:lnTo>
                <a:lnTo>
                  <a:pt x="695198" y="261747"/>
                </a:lnTo>
                <a:close/>
              </a:path>
            </a:pathLst>
          </a:custGeom>
          <a:solidFill>
            <a:srgbClr val="FFFFFF">
              <a:alpha val="1568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52096" y="131826"/>
            <a:ext cx="1642580" cy="2144920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9895573" y="120027"/>
            <a:ext cx="770255" cy="856615"/>
          </a:xfrm>
          <a:custGeom>
            <a:avLst/>
            <a:gdLst/>
            <a:ahLst/>
            <a:cxnLst/>
            <a:rect l="l" t="t" r="r" b="b"/>
            <a:pathLst>
              <a:path w="770254" h="856615">
                <a:moveTo>
                  <a:pt x="595388" y="501510"/>
                </a:moveTo>
                <a:lnTo>
                  <a:pt x="591832" y="495541"/>
                </a:lnTo>
                <a:lnTo>
                  <a:pt x="569607" y="490169"/>
                </a:lnTo>
                <a:lnTo>
                  <a:pt x="569607" y="513194"/>
                </a:lnTo>
                <a:lnTo>
                  <a:pt x="556018" y="569709"/>
                </a:lnTo>
                <a:lnTo>
                  <a:pt x="550519" y="569747"/>
                </a:lnTo>
                <a:lnTo>
                  <a:pt x="550519" y="592340"/>
                </a:lnTo>
                <a:lnTo>
                  <a:pt x="531126" y="672325"/>
                </a:lnTo>
                <a:lnTo>
                  <a:pt x="526707" y="681240"/>
                </a:lnTo>
                <a:lnTo>
                  <a:pt x="518972" y="687552"/>
                </a:lnTo>
                <a:lnTo>
                  <a:pt x="509028" y="690714"/>
                </a:lnTo>
                <a:lnTo>
                  <a:pt x="497979" y="690105"/>
                </a:lnTo>
                <a:lnTo>
                  <a:pt x="229120" y="624954"/>
                </a:lnTo>
                <a:lnTo>
                  <a:pt x="218998" y="620509"/>
                </a:lnTo>
                <a:lnTo>
                  <a:pt x="211594" y="613181"/>
                </a:lnTo>
                <a:lnTo>
                  <a:pt x="207606" y="603999"/>
                </a:lnTo>
                <a:lnTo>
                  <a:pt x="207784" y="593966"/>
                </a:lnTo>
                <a:lnTo>
                  <a:pt x="227088" y="513956"/>
                </a:lnTo>
                <a:lnTo>
                  <a:pt x="353199" y="579869"/>
                </a:lnTo>
                <a:lnTo>
                  <a:pt x="359664" y="582942"/>
                </a:lnTo>
                <a:lnTo>
                  <a:pt x="401116" y="593001"/>
                </a:lnTo>
                <a:lnTo>
                  <a:pt x="408317" y="593204"/>
                </a:lnTo>
                <a:lnTo>
                  <a:pt x="550519" y="592340"/>
                </a:lnTo>
                <a:lnTo>
                  <a:pt x="550519" y="569747"/>
                </a:lnTo>
                <a:lnTo>
                  <a:pt x="408317" y="570598"/>
                </a:lnTo>
                <a:lnTo>
                  <a:pt x="396722" y="569912"/>
                </a:lnTo>
                <a:lnTo>
                  <a:pt x="275831" y="513956"/>
                </a:lnTo>
                <a:lnTo>
                  <a:pt x="232549" y="491350"/>
                </a:lnTo>
                <a:lnTo>
                  <a:pt x="246265" y="434835"/>
                </a:lnTo>
                <a:lnTo>
                  <a:pt x="569607" y="513194"/>
                </a:lnTo>
                <a:lnTo>
                  <a:pt x="569607" y="490169"/>
                </a:lnTo>
                <a:lnTo>
                  <a:pt x="340956" y="434835"/>
                </a:lnTo>
                <a:lnTo>
                  <a:pt x="240804" y="410578"/>
                </a:lnTo>
                <a:lnTo>
                  <a:pt x="234835" y="409054"/>
                </a:lnTo>
                <a:lnTo>
                  <a:pt x="228739" y="412737"/>
                </a:lnTo>
                <a:lnTo>
                  <a:pt x="227342" y="418706"/>
                </a:lnTo>
                <a:lnTo>
                  <a:pt x="209016" y="494144"/>
                </a:lnTo>
                <a:lnTo>
                  <a:pt x="208927" y="494906"/>
                </a:lnTo>
                <a:lnTo>
                  <a:pt x="186194" y="588759"/>
                </a:lnTo>
                <a:lnTo>
                  <a:pt x="185724" y="607529"/>
                </a:lnTo>
                <a:lnTo>
                  <a:pt x="192671" y="624636"/>
                </a:lnTo>
                <a:lnTo>
                  <a:pt x="205803" y="638238"/>
                </a:lnTo>
                <a:lnTo>
                  <a:pt x="223913" y="646417"/>
                </a:lnTo>
                <a:lnTo>
                  <a:pt x="492645" y="711441"/>
                </a:lnTo>
                <a:lnTo>
                  <a:pt x="512559" y="712482"/>
                </a:lnTo>
                <a:lnTo>
                  <a:pt x="530504" y="706424"/>
                </a:lnTo>
                <a:lnTo>
                  <a:pt x="544550" y="694372"/>
                </a:lnTo>
                <a:lnTo>
                  <a:pt x="546341" y="690714"/>
                </a:lnTo>
                <a:lnTo>
                  <a:pt x="552843" y="677405"/>
                </a:lnTo>
                <a:lnTo>
                  <a:pt x="573481" y="592188"/>
                </a:lnTo>
                <a:lnTo>
                  <a:pt x="575576" y="583552"/>
                </a:lnTo>
                <a:lnTo>
                  <a:pt x="575652" y="582942"/>
                </a:lnTo>
                <a:lnTo>
                  <a:pt x="578650" y="570598"/>
                </a:lnTo>
                <a:lnTo>
                  <a:pt x="593991" y="507479"/>
                </a:lnTo>
                <a:lnTo>
                  <a:pt x="595388" y="501510"/>
                </a:lnTo>
                <a:close/>
              </a:path>
              <a:path w="770254" h="856615">
                <a:moveTo>
                  <a:pt x="769823" y="201269"/>
                </a:moveTo>
                <a:lnTo>
                  <a:pt x="758609" y="171196"/>
                </a:lnTo>
                <a:lnTo>
                  <a:pt x="747826" y="159397"/>
                </a:lnTo>
                <a:lnTo>
                  <a:pt x="747826" y="205016"/>
                </a:lnTo>
                <a:lnTo>
                  <a:pt x="746899" y="229349"/>
                </a:lnTo>
                <a:lnTo>
                  <a:pt x="667143" y="558787"/>
                </a:lnTo>
                <a:lnTo>
                  <a:pt x="661936" y="580504"/>
                </a:lnTo>
                <a:lnTo>
                  <a:pt x="636917" y="684009"/>
                </a:lnTo>
                <a:lnTo>
                  <a:pt x="650570" y="577113"/>
                </a:lnTo>
                <a:lnTo>
                  <a:pt x="653300" y="555358"/>
                </a:lnTo>
                <a:lnTo>
                  <a:pt x="672604" y="404863"/>
                </a:lnTo>
                <a:lnTo>
                  <a:pt x="673823" y="395757"/>
                </a:lnTo>
                <a:lnTo>
                  <a:pt x="675182" y="386562"/>
                </a:lnTo>
                <a:lnTo>
                  <a:pt x="678065" y="368160"/>
                </a:lnTo>
                <a:lnTo>
                  <a:pt x="680986" y="350202"/>
                </a:lnTo>
                <a:lnTo>
                  <a:pt x="683628" y="332016"/>
                </a:lnTo>
                <a:lnTo>
                  <a:pt x="685685" y="313715"/>
                </a:lnTo>
                <a:lnTo>
                  <a:pt x="686828" y="295389"/>
                </a:lnTo>
                <a:lnTo>
                  <a:pt x="686777" y="280073"/>
                </a:lnTo>
                <a:lnTo>
                  <a:pt x="680732" y="234556"/>
                </a:lnTo>
                <a:lnTo>
                  <a:pt x="664425" y="189039"/>
                </a:lnTo>
                <a:lnTo>
                  <a:pt x="664425" y="295389"/>
                </a:lnTo>
                <a:lnTo>
                  <a:pt x="663359" y="311962"/>
                </a:lnTo>
                <a:lnTo>
                  <a:pt x="661377" y="329526"/>
                </a:lnTo>
                <a:lnTo>
                  <a:pt x="658850" y="347141"/>
                </a:lnTo>
                <a:lnTo>
                  <a:pt x="656094" y="364604"/>
                </a:lnTo>
                <a:lnTo>
                  <a:pt x="654558" y="373913"/>
                </a:lnTo>
                <a:lnTo>
                  <a:pt x="653034" y="383298"/>
                </a:lnTo>
                <a:lnTo>
                  <a:pt x="651624" y="392709"/>
                </a:lnTo>
                <a:lnTo>
                  <a:pt x="650379" y="402069"/>
                </a:lnTo>
                <a:lnTo>
                  <a:pt x="631456" y="550151"/>
                </a:lnTo>
                <a:lnTo>
                  <a:pt x="627862" y="577710"/>
                </a:lnTo>
                <a:lnTo>
                  <a:pt x="607580" y="736587"/>
                </a:lnTo>
                <a:lnTo>
                  <a:pt x="585571" y="783297"/>
                </a:lnTo>
                <a:lnTo>
                  <a:pt x="559320" y="801992"/>
                </a:lnTo>
                <a:lnTo>
                  <a:pt x="554748" y="801992"/>
                </a:lnTo>
                <a:lnTo>
                  <a:pt x="550049" y="801484"/>
                </a:lnTo>
                <a:lnTo>
                  <a:pt x="170942" y="709663"/>
                </a:lnTo>
                <a:lnTo>
                  <a:pt x="131076" y="700011"/>
                </a:lnTo>
                <a:lnTo>
                  <a:pt x="107696" y="667626"/>
                </a:lnTo>
                <a:lnTo>
                  <a:pt x="104660" y="650481"/>
                </a:lnTo>
                <a:lnTo>
                  <a:pt x="105232" y="633056"/>
                </a:lnTo>
                <a:lnTo>
                  <a:pt x="109486" y="615937"/>
                </a:lnTo>
                <a:lnTo>
                  <a:pt x="131254" y="555866"/>
                </a:lnTo>
                <a:lnTo>
                  <a:pt x="165874" y="460362"/>
                </a:lnTo>
                <a:lnTo>
                  <a:pt x="173621" y="439280"/>
                </a:lnTo>
                <a:lnTo>
                  <a:pt x="217309" y="318503"/>
                </a:lnTo>
                <a:lnTo>
                  <a:pt x="226834" y="293230"/>
                </a:lnTo>
                <a:lnTo>
                  <a:pt x="232448" y="278549"/>
                </a:lnTo>
                <a:lnTo>
                  <a:pt x="237921" y="263652"/>
                </a:lnTo>
                <a:lnTo>
                  <a:pt x="243103" y="248551"/>
                </a:lnTo>
                <a:lnTo>
                  <a:pt x="247789" y="233299"/>
                </a:lnTo>
                <a:lnTo>
                  <a:pt x="252526" y="218109"/>
                </a:lnTo>
                <a:lnTo>
                  <a:pt x="271284" y="178041"/>
                </a:lnTo>
                <a:lnTo>
                  <a:pt x="308025" y="133045"/>
                </a:lnTo>
                <a:lnTo>
                  <a:pt x="355739" y="99555"/>
                </a:lnTo>
                <a:lnTo>
                  <a:pt x="401332" y="82550"/>
                </a:lnTo>
                <a:lnTo>
                  <a:pt x="443369" y="76441"/>
                </a:lnTo>
                <a:lnTo>
                  <a:pt x="450989" y="76187"/>
                </a:lnTo>
                <a:lnTo>
                  <a:pt x="458482" y="76187"/>
                </a:lnTo>
                <a:lnTo>
                  <a:pt x="466102" y="76695"/>
                </a:lnTo>
                <a:lnTo>
                  <a:pt x="469531" y="76822"/>
                </a:lnTo>
                <a:lnTo>
                  <a:pt x="508863" y="83858"/>
                </a:lnTo>
                <a:lnTo>
                  <a:pt x="551065" y="100444"/>
                </a:lnTo>
                <a:lnTo>
                  <a:pt x="583349" y="121856"/>
                </a:lnTo>
                <a:lnTo>
                  <a:pt x="614362" y="151866"/>
                </a:lnTo>
                <a:lnTo>
                  <a:pt x="648627" y="207937"/>
                </a:lnTo>
                <a:lnTo>
                  <a:pt x="661593" y="253250"/>
                </a:lnTo>
                <a:lnTo>
                  <a:pt x="664425" y="295389"/>
                </a:lnTo>
                <a:lnTo>
                  <a:pt x="664425" y="189039"/>
                </a:lnTo>
                <a:lnTo>
                  <a:pt x="661949" y="183349"/>
                </a:lnTo>
                <a:lnTo>
                  <a:pt x="648347" y="159981"/>
                </a:lnTo>
                <a:lnTo>
                  <a:pt x="632218" y="138417"/>
                </a:lnTo>
                <a:lnTo>
                  <a:pt x="701560" y="155181"/>
                </a:lnTo>
                <a:lnTo>
                  <a:pt x="723696" y="165531"/>
                </a:lnTo>
                <a:lnTo>
                  <a:pt x="739609" y="182930"/>
                </a:lnTo>
                <a:lnTo>
                  <a:pt x="747826" y="205016"/>
                </a:lnTo>
                <a:lnTo>
                  <a:pt x="747826" y="159397"/>
                </a:lnTo>
                <a:lnTo>
                  <a:pt x="736968" y="147497"/>
                </a:lnTo>
                <a:lnTo>
                  <a:pt x="717511" y="138417"/>
                </a:lnTo>
                <a:lnTo>
                  <a:pt x="706894" y="133477"/>
                </a:lnTo>
                <a:lnTo>
                  <a:pt x="601738" y="107950"/>
                </a:lnTo>
                <a:lnTo>
                  <a:pt x="592569" y="100736"/>
                </a:lnTo>
                <a:lnTo>
                  <a:pt x="583031" y="93954"/>
                </a:lnTo>
                <a:lnTo>
                  <a:pt x="573163" y="87642"/>
                </a:lnTo>
                <a:lnTo>
                  <a:pt x="563003" y="81775"/>
                </a:lnTo>
                <a:lnTo>
                  <a:pt x="564349" y="76187"/>
                </a:lnTo>
                <a:lnTo>
                  <a:pt x="565365" y="71996"/>
                </a:lnTo>
                <a:lnTo>
                  <a:pt x="569861" y="53454"/>
                </a:lnTo>
                <a:lnTo>
                  <a:pt x="570395" y="39865"/>
                </a:lnTo>
                <a:lnTo>
                  <a:pt x="565873" y="27584"/>
                </a:lnTo>
                <a:lnTo>
                  <a:pt x="559612" y="20688"/>
                </a:lnTo>
                <a:lnTo>
                  <a:pt x="557085" y="17919"/>
                </a:lnTo>
                <a:lnTo>
                  <a:pt x="549795" y="14503"/>
                </a:lnTo>
                <a:lnTo>
                  <a:pt x="549795" y="41897"/>
                </a:lnTo>
                <a:lnTo>
                  <a:pt x="542556" y="71996"/>
                </a:lnTo>
                <a:lnTo>
                  <a:pt x="503847" y="59677"/>
                </a:lnTo>
                <a:lnTo>
                  <a:pt x="471436" y="54724"/>
                </a:lnTo>
                <a:lnTo>
                  <a:pt x="477151" y="30975"/>
                </a:lnTo>
                <a:lnTo>
                  <a:pt x="478802" y="24625"/>
                </a:lnTo>
                <a:lnTo>
                  <a:pt x="485152" y="20688"/>
                </a:lnTo>
                <a:lnTo>
                  <a:pt x="545985" y="35420"/>
                </a:lnTo>
                <a:lnTo>
                  <a:pt x="549795" y="41897"/>
                </a:lnTo>
                <a:lnTo>
                  <a:pt x="549795" y="14503"/>
                </a:lnTo>
                <a:lnTo>
                  <a:pt x="544842" y="12179"/>
                </a:lnTo>
                <a:lnTo>
                  <a:pt x="496709" y="495"/>
                </a:lnTo>
                <a:lnTo>
                  <a:pt x="483260" y="0"/>
                </a:lnTo>
                <a:lnTo>
                  <a:pt x="471055" y="4610"/>
                </a:lnTo>
                <a:lnTo>
                  <a:pt x="461416" y="13487"/>
                </a:lnTo>
                <a:lnTo>
                  <a:pt x="455688" y="25768"/>
                </a:lnTo>
                <a:lnTo>
                  <a:pt x="448830" y="54089"/>
                </a:lnTo>
                <a:lnTo>
                  <a:pt x="437019" y="54571"/>
                </a:lnTo>
                <a:lnTo>
                  <a:pt x="425183" y="55664"/>
                </a:lnTo>
                <a:lnTo>
                  <a:pt x="413550" y="57340"/>
                </a:lnTo>
                <a:lnTo>
                  <a:pt x="401967" y="59677"/>
                </a:lnTo>
                <a:lnTo>
                  <a:pt x="382905" y="55067"/>
                </a:lnTo>
                <a:lnTo>
                  <a:pt x="361073" y="49784"/>
                </a:lnTo>
                <a:lnTo>
                  <a:pt x="361073" y="72758"/>
                </a:lnTo>
                <a:lnTo>
                  <a:pt x="355866" y="74917"/>
                </a:lnTo>
                <a:lnTo>
                  <a:pt x="317982" y="96583"/>
                </a:lnTo>
                <a:lnTo>
                  <a:pt x="270992" y="140208"/>
                </a:lnTo>
                <a:lnTo>
                  <a:pt x="244627" y="180314"/>
                </a:lnTo>
                <a:lnTo>
                  <a:pt x="226453" y="227203"/>
                </a:lnTo>
                <a:lnTo>
                  <a:pt x="221932" y="241922"/>
                </a:lnTo>
                <a:lnTo>
                  <a:pt x="216903" y="256565"/>
                </a:lnTo>
                <a:lnTo>
                  <a:pt x="211569" y="271056"/>
                </a:lnTo>
                <a:lnTo>
                  <a:pt x="203669" y="291757"/>
                </a:lnTo>
                <a:lnTo>
                  <a:pt x="196481" y="310883"/>
                </a:lnTo>
                <a:lnTo>
                  <a:pt x="151777" y="433946"/>
                </a:lnTo>
                <a:lnTo>
                  <a:pt x="144157" y="455155"/>
                </a:lnTo>
                <a:lnTo>
                  <a:pt x="107581" y="555866"/>
                </a:lnTo>
                <a:lnTo>
                  <a:pt x="132727" y="452361"/>
                </a:lnTo>
                <a:lnTo>
                  <a:pt x="136156" y="438010"/>
                </a:lnTo>
                <a:lnTo>
                  <a:pt x="139192" y="425437"/>
                </a:lnTo>
                <a:lnTo>
                  <a:pt x="217690" y="101206"/>
                </a:lnTo>
                <a:lnTo>
                  <a:pt x="228028" y="79146"/>
                </a:lnTo>
                <a:lnTo>
                  <a:pt x="245452" y="63271"/>
                </a:lnTo>
                <a:lnTo>
                  <a:pt x="267563" y="55067"/>
                </a:lnTo>
                <a:lnTo>
                  <a:pt x="291985" y="55994"/>
                </a:lnTo>
                <a:lnTo>
                  <a:pt x="361073" y="72758"/>
                </a:lnTo>
                <a:lnTo>
                  <a:pt x="361073" y="49784"/>
                </a:lnTo>
                <a:lnTo>
                  <a:pt x="297192" y="34277"/>
                </a:lnTo>
                <a:lnTo>
                  <a:pt x="263956" y="32994"/>
                </a:lnTo>
                <a:lnTo>
                  <a:pt x="233883" y="44170"/>
                </a:lnTo>
                <a:lnTo>
                  <a:pt x="210172" y="65811"/>
                </a:lnTo>
                <a:lnTo>
                  <a:pt x="196100" y="95872"/>
                </a:lnTo>
                <a:lnTo>
                  <a:pt x="116344" y="425437"/>
                </a:lnTo>
                <a:lnTo>
                  <a:pt x="111137" y="424180"/>
                </a:lnTo>
                <a:lnTo>
                  <a:pt x="111137" y="447154"/>
                </a:lnTo>
                <a:lnTo>
                  <a:pt x="68846" y="621652"/>
                </a:lnTo>
                <a:lnTo>
                  <a:pt x="66662" y="647179"/>
                </a:lnTo>
                <a:lnTo>
                  <a:pt x="72085" y="671334"/>
                </a:lnTo>
                <a:lnTo>
                  <a:pt x="84162" y="692645"/>
                </a:lnTo>
                <a:lnTo>
                  <a:pt x="101993" y="709663"/>
                </a:lnTo>
                <a:lnTo>
                  <a:pt x="60845" y="699757"/>
                </a:lnTo>
                <a:lnTo>
                  <a:pt x="42265" y="691057"/>
                </a:lnTo>
                <a:lnTo>
                  <a:pt x="28879" y="676363"/>
                </a:lnTo>
                <a:lnTo>
                  <a:pt x="21958" y="657720"/>
                </a:lnTo>
                <a:lnTo>
                  <a:pt x="22745" y="637146"/>
                </a:lnTo>
                <a:lnTo>
                  <a:pt x="69862" y="442582"/>
                </a:lnTo>
                <a:lnTo>
                  <a:pt x="70497" y="439661"/>
                </a:lnTo>
                <a:lnTo>
                  <a:pt x="73418" y="438010"/>
                </a:lnTo>
                <a:lnTo>
                  <a:pt x="76212" y="438645"/>
                </a:lnTo>
                <a:lnTo>
                  <a:pt x="111137" y="447154"/>
                </a:lnTo>
                <a:lnTo>
                  <a:pt x="111137" y="424180"/>
                </a:lnTo>
                <a:lnTo>
                  <a:pt x="81292" y="416928"/>
                </a:lnTo>
                <a:lnTo>
                  <a:pt x="70459" y="416534"/>
                </a:lnTo>
                <a:lnTo>
                  <a:pt x="60629" y="420230"/>
                </a:lnTo>
                <a:lnTo>
                  <a:pt x="52870" y="427367"/>
                </a:lnTo>
                <a:lnTo>
                  <a:pt x="48272" y="437248"/>
                </a:lnTo>
                <a:lnTo>
                  <a:pt x="1155" y="631812"/>
                </a:lnTo>
                <a:lnTo>
                  <a:pt x="0" y="661212"/>
                </a:lnTo>
                <a:lnTo>
                  <a:pt x="9867" y="687857"/>
                </a:lnTo>
                <a:lnTo>
                  <a:pt x="28994" y="708825"/>
                </a:lnTo>
                <a:lnTo>
                  <a:pt x="55638" y="721220"/>
                </a:lnTo>
                <a:lnTo>
                  <a:pt x="607580" y="854951"/>
                </a:lnTo>
                <a:lnTo>
                  <a:pt x="636955" y="856018"/>
                </a:lnTo>
                <a:lnTo>
                  <a:pt x="663549" y="846061"/>
                </a:lnTo>
                <a:lnTo>
                  <a:pt x="696798" y="800341"/>
                </a:lnTo>
                <a:lnTo>
                  <a:pt x="743978" y="605650"/>
                </a:lnTo>
                <a:lnTo>
                  <a:pt x="744385" y="594766"/>
                </a:lnTo>
                <a:lnTo>
                  <a:pt x="741045" y="585711"/>
                </a:lnTo>
                <a:lnTo>
                  <a:pt x="723150" y="597776"/>
                </a:lnTo>
                <a:lnTo>
                  <a:pt x="722515" y="600570"/>
                </a:lnTo>
                <a:lnTo>
                  <a:pt x="675398" y="795134"/>
                </a:lnTo>
                <a:lnTo>
                  <a:pt x="666686" y="813790"/>
                </a:lnTo>
                <a:lnTo>
                  <a:pt x="652005" y="827201"/>
                </a:lnTo>
                <a:lnTo>
                  <a:pt x="633399" y="834148"/>
                </a:lnTo>
                <a:lnTo>
                  <a:pt x="612914" y="833361"/>
                </a:lnTo>
                <a:lnTo>
                  <a:pt x="571512" y="823328"/>
                </a:lnTo>
                <a:lnTo>
                  <a:pt x="595172" y="816381"/>
                </a:lnTo>
                <a:lnTo>
                  <a:pt x="615657" y="802970"/>
                </a:lnTo>
                <a:lnTo>
                  <a:pt x="616458" y="801992"/>
                </a:lnTo>
                <a:lnTo>
                  <a:pt x="631494" y="783958"/>
                </a:lnTo>
                <a:lnTo>
                  <a:pt x="641235" y="760209"/>
                </a:lnTo>
                <a:lnTo>
                  <a:pt x="659701" y="684009"/>
                </a:lnTo>
                <a:lnTo>
                  <a:pt x="683526" y="585711"/>
                </a:lnTo>
                <a:lnTo>
                  <a:pt x="718705" y="594220"/>
                </a:lnTo>
                <a:lnTo>
                  <a:pt x="721499" y="594982"/>
                </a:lnTo>
                <a:lnTo>
                  <a:pt x="723150" y="597776"/>
                </a:lnTo>
                <a:lnTo>
                  <a:pt x="723150" y="572350"/>
                </a:lnTo>
                <a:lnTo>
                  <a:pt x="688733" y="563994"/>
                </a:lnTo>
                <a:lnTo>
                  <a:pt x="768578" y="234556"/>
                </a:lnTo>
                <a:lnTo>
                  <a:pt x="768654" y="233299"/>
                </a:lnTo>
                <a:lnTo>
                  <a:pt x="769823" y="201269"/>
                </a:lnTo>
                <a:close/>
              </a:path>
            </a:pathLst>
          </a:custGeom>
          <a:solidFill>
            <a:srgbClr val="FFFFFF">
              <a:alpha val="1568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278871" y="324865"/>
            <a:ext cx="144018" cy="142366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247376" y="2695701"/>
            <a:ext cx="1824101" cy="1272794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9076956" y="1507235"/>
            <a:ext cx="1075690" cy="1136650"/>
          </a:xfrm>
          <a:custGeom>
            <a:avLst/>
            <a:gdLst/>
            <a:ahLst/>
            <a:cxnLst/>
            <a:rect l="l" t="t" r="r" b="b"/>
            <a:pathLst>
              <a:path w="1075690" h="1136650">
                <a:moveTo>
                  <a:pt x="123558" y="578866"/>
                </a:moveTo>
                <a:lnTo>
                  <a:pt x="32880" y="384937"/>
                </a:lnTo>
                <a:lnTo>
                  <a:pt x="27444" y="366585"/>
                </a:lnTo>
                <a:lnTo>
                  <a:pt x="27647" y="348081"/>
                </a:lnTo>
                <a:lnTo>
                  <a:pt x="47663" y="310807"/>
                </a:lnTo>
                <a:lnTo>
                  <a:pt x="65900" y="299085"/>
                </a:lnTo>
                <a:lnTo>
                  <a:pt x="54343" y="274193"/>
                </a:lnTo>
                <a:lnTo>
                  <a:pt x="12217" y="311467"/>
                </a:lnTo>
                <a:lnTo>
                  <a:pt x="0" y="367449"/>
                </a:lnTo>
                <a:lnTo>
                  <a:pt x="8115" y="396494"/>
                </a:lnTo>
                <a:lnTo>
                  <a:pt x="95491" y="583565"/>
                </a:lnTo>
                <a:lnTo>
                  <a:pt x="98666" y="590423"/>
                </a:lnTo>
                <a:lnTo>
                  <a:pt x="106794" y="593344"/>
                </a:lnTo>
                <a:lnTo>
                  <a:pt x="120510" y="586994"/>
                </a:lnTo>
                <a:lnTo>
                  <a:pt x="123558" y="578866"/>
                </a:lnTo>
                <a:close/>
              </a:path>
              <a:path w="1075690" h="1136650">
                <a:moveTo>
                  <a:pt x="239636" y="217805"/>
                </a:moveTo>
                <a:lnTo>
                  <a:pt x="228079" y="193040"/>
                </a:lnTo>
                <a:lnTo>
                  <a:pt x="103873" y="251079"/>
                </a:lnTo>
                <a:lnTo>
                  <a:pt x="115557" y="275844"/>
                </a:lnTo>
                <a:lnTo>
                  <a:pt x="239636" y="217805"/>
                </a:lnTo>
                <a:close/>
              </a:path>
              <a:path w="1075690" h="1136650">
                <a:moveTo>
                  <a:pt x="310121" y="975995"/>
                </a:moveTo>
                <a:lnTo>
                  <a:pt x="306946" y="969137"/>
                </a:lnTo>
                <a:lnTo>
                  <a:pt x="145275" y="623316"/>
                </a:lnTo>
                <a:lnTo>
                  <a:pt x="142100" y="616458"/>
                </a:lnTo>
                <a:lnTo>
                  <a:pt x="133972" y="613537"/>
                </a:lnTo>
                <a:lnTo>
                  <a:pt x="120256" y="619887"/>
                </a:lnTo>
                <a:lnTo>
                  <a:pt x="117335" y="628015"/>
                </a:lnTo>
                <a:lnTo>
                  <a:pt x="120510" y="635000"/>
                </a:lnTo>
                <a:lnTo>
                  <a:pt x="282181" y="980821"/>
                </a:lnTo>
                <a:lnTo>
                  <a:pt x="285356" y="987679"/>
                </a:lnTo>
                <a:lnTo>
                  <a:pt x="293484" y="990600"/>
                </a:lnTo>
                <a:lnTo>
                  <a:pt x="300342" y="987425"/>
                </a:lnTo>
                <a:lnTo>
                  <a:pt x="307200" y="984123"/>
                </a:lnTo>
                <a:lnTo>
                  <a:pt x="310121" y="975995"/>
                </a:lnTo>
                <a:close/>
              </a:path>
              <a:path w="1075690" h="1136650">
                <a:moveTo>
                  <a:pt x="413372" y="136652"/>
                </a:moveTo>
                <a:lnTo>
                  <a:pt x="401688" y="111760"/>
                </a:lnTo>
                <a:lnTo>
                  <a:pt x="277609" y="169799"/>
                </a:lnTo>
                <a:lnTo>
                  <a:pt x="289293" y="194691"/>
                </a:lnTo>
                <a:lnTo>
                  <a:pt x="413372" y="136652"/>
                </a:lnTo>
                <a:close/>
              </a:path>
              <a:path w="1075690" h="1136650">
                <a:moveTo>
                  <a:pt x="587108" y="55372"/>
                </a:moveTo>
                <a:lnTo>
                  <a:pt x="575424" y="30607"/>
                </a:lnTo>
                <a:lnTo>
                  <a:pt x="451345" y="88646"/>
                </a:lnTo>
                <a:lnTo>
                  <a:pt x="463029" y="113411"/>
                </a:lnTo>
                <a:lnTo>
                  <a:pt x="587108" y="55372"/>
                </a:lnTo>
                <a:close/>
              </a:path>
              <a:path w="1075690" h="1136650">
                <a:moveTo>
                  <a:pt x="701662" y="267208"/>
                </a:moveTo>
                <a:lnTo>
                  <a:pt x="695312" y="253492"/>
                </a:lnTo>
                <a:lnTo>
                  <a:pt x="687184" y="250571"/>
                </a:lnTo>
                <a:lnTo>
                  <a:pt x="204838" y="475996"/>
                </a:lnTo>
                <a:lnTo>
                  <a:pt x="197980" y="479298"/>
                </a:lnTo>
                <a:lnTo>
                  <a:pt x="194932" y="487426"/>
                </a:lnTo>
                <a:lnTo>
                  <a:pt x="198234" y="494284"/>
                </a:lnTo>
                <a:lnTo>
                  <a:pt x="201409" y="501142"/>
                </a:lnTo>
                <a:lnTo>
                  <a:pt x="209537" y="504063"/>
                </a:lnTo>
                <a:lnTo>
                  <a:pt x="691883" y="278638"/>
                </a:lnTo>
                <a:lnTo>
                  <a:pt x="698741" y="275336"/>
                </a:lnTo>
                <a:lnTo>
                  <a:pt x="701662" y="267208"/>
                </a:lnTo>
                <a:close/>
              </a:path>
              <a:path w="1075690" h="1136650">
                <a:moveTo>
                  <a:pt x="755891" y="383286"/>
                </a:moveTo>
                <a:lnTo>
                  <a:pt x="749541" y="369570"/>
                </a:lnTo>
                <a:lnTo>
                  <a:pt x="741413" y="366522"/>
                </a:lnTo>
                <a:lnTo>
                  <a:pt x="734555" y="369824"/>
                </a:lnTo>
                <a:lnTo>
                  <a:pt x="252209" y="595249"/>
                </a:lnTo>
                <a:lnTo>
                  <a:pt x="249161" y="603377"/>
                </a:lnTo>
                <a:lnTo>
                  <a:pt x="252463" y="610235"/>
                </a:lnTo>
                <a:lnTo>
                  <a:pt x="255638" y="617093"/>
                </a:lnTo>
                <a:lnTo>
                  <a:pt x="263766" y="620014"/>
                </a:lnTo>
                <a:lnTo>
                  <a:pt x="752970" y="391414"/>
                </a:lnTo>
                <a:lnTo>
                  <a:pt x="755891" y="383286"/>
                </a:lnTo>
                <a:close/>
              </a:path>
              <a:path w="1075690" h="1136650">
                <a:moveTo>
                  <a:pt x="810120" y="499364"/>
                </a:moveTo>
                <a:lnTo>
                  <a:pt x="803770" y="485648"/>
                </a:lnTo>
                <a:lnTo>
                  <a:pt x="795642" y="482727"/>
                </a:lnTo>
                <a:lnTo>
                  <a:pt x="313296" y="708152"/>
                </a:lnTo>
                <a:lnTo>
                  <a:pt x="306438" y="711454"/>
                </a:lnTo>
                <a:lnTo>
                  <a:pt x="303517" y="719582"/>
                </a:lnTo>
                <a:lnTo>
                  <a:pt x="309867" y="733298"/>
                </a:lnTo>
                <a:lnTo>
                  <a:pt x="317995" y="736219"/>
                </a:lnTo>
                <a:lnTo>
                  <a:pt x="324980" y="733044"/>
                </a:lnTo>
                <a:lnTo>
                  <a:pt x="800341" y="510794"/>
                </a:lnTo>
                <a:lnTo>
                  <a:pt x="807199" y="507492"/>
                </a:lnTo>
                <a:lnTo>
                  <a:pt x="810120" y="499364"/>
                </a:lnTo>
                <a:close/>
              </a:path>
              <a:path w="1075690" h="1136650">
                <a:moveTo>
                  <a:pt x="860285" y="606679"/>
                </a:moveTo>
                <a:lnTo>
                  <a:pt x="857110" y="599694"/>
                </a:lnTo>
                <a:lnTo>
                  <a:pt x="853935" y="592836"/>
                </a:lnTo>
                <a:lnTo>
                  <a:pt x="845807" y="589915"/>
                </a:lnTo>
                <a:lnTo>
                  <a:pt x="363461" y="815340"/>
                </a:lnTo>
                <a:lnTo>
                  <a:pt x="356603" y="818642"/>
                </a:lnTo>
                <a:lnTo>
                  <a:pt x="353682" y="826770"/>
                </a:lnTo>
                <a:lnTo>
                  <a:pt x="360032" y="840486"/>
                </a:lnTo>
                <a:lnTo>
                  <a:pt x="368160" y="843407"/>
                </a:lnTo>
                <a:lnTo>
                  <a:pt x="857364" y="614807"/>
                </a:lnTo>
                <a:lnTo>
                  <a:pt x="860285" y="606679"/>
                </a:lnTo>
                <a:close/>
              </a:path>
              <a:path w="1075690" h="1136650">
                <a:moveTo>
                  <a:pt x="914641" y="722757"/>
                </a:moveTo>
                <a:lnTo>
                  <a:pt x="911466" y="715899"/>
                </a:lnTo>
                <a:lnTo>
                  <a:pt x="908164" y="709041"/>
                </a:lnTo>
                <a:lnTo>
                  <a:pt x="900036" y="706120"/>
                </a:lnTo>
                <a:lnTo>
                  <a:pt x="410832" y="934720"/>
                </a:lnTo>
                <a:lnTo>
                  <a:pt x="407911" y="942848"/>
                </a:lnTo>
                <a:lnTo>
                  <a:pt x="411086" y="949706"/>
                </a:lnTo>
                <a:lnTo>
                  <a:pt x="414388" y="956691"/>
                </a:lnTo>
                <a:lnTo>
                  <a:pt x="422516" y="959612"/>
                </a:lnTo>
                <a:lnTo>
                  <a:pt x="429374" y="956310"/>
                </a:lnTo>
                <a:lnTo>
                  <a:pt x="904735" y="734060"/>
                </a:lnTo>
                <a:lnTo>
                  <a:pt x="911720" y="730885"/>
                </a:lnTo>
                <a:lnTo>
                  <a:pt x="914641" y="722757"/>
                </a:lnTo>
                <a:close/>
              </a:path>
              <a:path w="1075690" h="1136650">
                <a:moveTo>
                  <a:pt x="1075182" y="774357"/>
                </a:moveTo>
                <a:lnTo>
                  <a:pt x="745350" y="51943"/>
                </a:lnTo>
                <a:lnTo>
                  <a:pt x="706513" y="10541"/>
                </a:lnTo>
                <a:lnTo>
                  <a:pt x="651878" y="0"/>
                </a:lnTo>
                <a:lnTo>
                  <a:pt x="645109" y="1028"/>
                </a:lnTo>
                <a:lnTo>
                  <a:pt x="638378" y="2603"/>
                </a:lnTo>
                <a:lnTo>
                  <a:pt x="631685" y="4762"/>
                </a:lnTo>
                <a:lnTo>
                  <a:pt x="625081" y="7493"/>
                </a:lnTo>
                <a:lnTo>
                  <a:pt x="636638" y="32258"/>
                </a:lnTo>
                <a:lnTo>
                  <a:pt x="643534" y="29641"/>
                </a:lnTo>
                <a:lnTo>
                  <a:pt x="650468" y="27851"/>
                </a:lnTo>
                <a:lnTo>
                  <a:pt x="657415" y="26873"/>
                </a:lnTo>
                <a:lnTo>
                  <a:pt x="664324" y="26670"/>
                </a:lnTo>
                <a:lnTo>
                  <a:pt x="681520" y="29578"/>
                </a:lnTo>
                <a:lnTo>
                  <a:pt x="720458" y="63500"/>
                </a:lnTo>
                <a:lnTo>
                  <a:pt x="1041768" y="750697"/>
                </a:lnTo>
                <a:lnTo>
                  <a:pt x="1047686" y="775385"/>
                </a:lnTo>
                <a:lnTo>
                  <a:pt x="1043863" y="799617"/>
                </a:lnTo>
                <a:lnTo>
                  <a:pt x="1031265" y="820623"/>
                </a:lnTo>
                <a:lnTo>
                  <a:pt x="1010907" y="835660"/>
                </a:lnTo>
                <a:lnTo>
                  <a:pt x="439026" y="1102995"/>
                </a:lnTo>
                <a:lnTo>
                  <a:pt x="414401" y="1108925"/>
                </a:lnTo>
                <a:lnTo>
                  <a:pt x="390220" y="1105090"/>
                </a:lnTo>
                <a:lnTo>
                  <a:pt x="369227" y="1092504"/>
                </a:lnTo>
                <a:lnTo>
                  <a:pt x="354190" y="1072134"/>
                </a:lnTo>
                <a:lnTo>
                  <a:pt x="340093" y="1042162"/>
                </a:lnTo>
                <a:lnTo>
                  <a:pt x="331965" y="1039241"/>
                </a:lnTo>
                <a:lnTo>
                  <a:pt x="318249" y="1045591"/>
                </a:lnTo>
                <a:lnTo>
                  <a:pt x="315328" y="1053719"/>
                </a:lnTo>
                <a:lnTo>
                  <a:pt x="329298" y="1083818"/>
                </a:lnTo>
                <a:lnTo>
                  <a:pt x="350850" y="1112926"/>
                </a:lnTo>
                <a:lnTo>
                  <a:pt x="380898" y="1130896"/>
                </a:lnTo>
                <a:lnTo>
                  <a:pt x="415493" y="1136307"/>
                </a:lnTo>
                <a:lnTo>
                  <a:pt x="450710" y="1127760"/>
                </a:lnTo>
                <a:lnTo>
                  <a:pt x="1022464" y="860552"/>
                </a:lnTo>
                <a:lnTo>
                  <a:pt x="1051648" y="839000"/>
                </a:lnTo>
                <a:lnTo>
                  <a:pt x="1069708" y="808951"/>
                </a:lnTo>
                <a:lnTo>
                  <a:pt x="1075182" y="774357"/>
                </a:lnTo>
                <a:close/>
              </a:path>
            </a:pathLst>
          </a:custGeom>
          <a:solidFill>
            <a:srgbClr val="FFFFFF">
              <a:alpha val="1568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089709" y="1690308"/>
            <a:ext cx="144303" cy="183945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263445" y="1609099"/>
            <a:ext cx="144250" cy="18392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437181" y="1527875"/>
            <a:ext cx="144250" cy="18400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610917" y="1446668"/>
            <a:ext cx="144250" cy="183945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10436098" y="141477"/>
            <a:ext cx="1391920" cy="6316345"/>
          </a:xfrm>
          <a:custGeom>
            <a:avLst/>
            <a:gdLst/>
            <a:ahLst/>
            <a:cxnLst/>
            <a:rect l="l" t="t" r="r" b="b"/>
            <a:pathLst>
              <a:path w="1391920" h="6316345">
                <a:moveTo>
                  <a:pt x="888314" y="1691601"/>
                </a:moveTo>
                <a:lnTo>
                  <a:pt x="883234" y="1644561"/>
                </a:lnTo>
                <a:lnTo>
                  <a:pt x="870292" y="1599476"/>
                </a:lnTo>
                <a:lnTo>
                  <a:pt x="860806" y="1579791"/>
                </a:lnTo>
                <a:lnTo>
                  <a:pt x="860806" y="1720773"/>
                </a:lnTo>
                <a:lnTo>
                  <a:pt x="851535" y="1768475"/>
                </a:lnTo>
                <a:lnTo>
                  <a:pt x="682498" y="1709420"/>
                </a:lnTo>
                <a:lnTo>
                  <a:pt x="680504" y="1686267"/>
                </a:lnTo>
                <a:lnTo>
                  <a:pt x="671360" y="1665224"/>
                </a:lnTo>
                <a:lnTo>
                  <a:pt x="666013" y="1659267"/>
                </a:lnTo>
                <a:lnTo>
                  <a:pt x="656005" y="1648091"/>
                </a:lnTo>
                <a:lnTo>
                  <a:pt x="635381" y="1636649"/>
                </a:lnTo>
                <a:lnTo>
                  <a:pt x="612038" y="1632762"/>
                </a:lnTo>
                <a:lnTo>
                  <a:pt x="589343" y="1636572"/>
                </a:lnTo>
                <a:lnTo>
                  <a:pt x="569112" y="1647317"/>
                </a:lnTo>
                <a:lnTo>
                  <a:pt x="553212" y="1664208"/>
                </a:lnTo>
                <a:lnTo>
                  <a:pt x="384175" y="1605153"/>
                </a:lnTo>
                <a:lnTo>
                  <a:pt x="406425" y="1562150"/>
                </a:lnTo>
                <a:lnTo>
                  <a:pt x="435813" y="1525219"/>
                </a:lnTo>
                <a:lnTo>
                  <a:pt x="471170" y="1494929"/>
                </a:lnTo>
                <a:lnTo>
                  <a:pt x="511289" y="1471866"/>
                </a:lnTo>
                <a:lnTo>
                  <a:pt x="555015" y="1456601"/>
                </a:lnTo>
                <a:lnTo>
                  <a:pt x="601154" y="1449679"/>
                </a:lnTo>
                <a:lnTo>
                  <a:pt x="648525" y="1451673"/>
                </a:lnTo>
                <a:lnTo>
                  <a:pt x="695960" y="1463167"/>
                </a:lnTo>
                <a:lnTo>
                  <a:pt x="740143" y="1483677"/>
                </a:lnTo>
                <a:lnTo>
                  <a:pt x="778395" y="1511541"/>
                </a:lnTo>
                <a:lnTo>
                  <a:pt x="810158" y="1545615"/>
                </a:lnTo>
                <a:lnTo>
                  <a:pt x="834847" y="1584731"/>
                </a:lnTo>
                <a:lnTo>
                  <a:pt x="851903" y="1627733"/>
                </a:lnTo>
                <a:lnTo>
                  <a:pt x="860742" y="1673466"/>
                </a:lnTo>
                <a:lnTo>
                  <a:pt x="860806" y="1720773"/>
                </a:lnTo>
                <a:lnTo>
                  <a:pt x="860806" y="1579791"/>
                </a:lnTo>
                <a:lnTo>
                  <a:pt x="822744" y="1519097"/>
                </a:lnTo>
                <a:lnTo>
                  <a:pt x="789101" y="1485811"/>
                </a:lnTo>
                <a:lnTo>
                  <a:pt x="749515" y="1458455"/>
                </a:lnTo>
                <a:lnTo>
                  <a:pt x="730148" y="1449679"/>
                </a:lnTo>
                <a:lnTo>
                  <a:pt x="704469" y="1438021"/>
                </a:lnTo>
                <a:lnTo>
                  <a:pt x="656526" y="1425956"/>
                </a:lnTo>
                <a:lnTo>
                  <a:pt x="608533" y="1422717"/>
                </a:lnTo>
                <a:lnTo>
                  <a:pt x="561492" y="1427810"/>
                </a:lnTo>
                <a:lnTo>
                  <a:pt x="516407" y="1440776"/>
                </a:lnTo>
                <a:lnTo>
                  <a:pt x="474243" y="1461096"/>
                </a:lnTo>
                <a:lnTo>
                  <a:pt x="436029" y="1488325"/>
                </a:lnTo>
                <a:lnTo>
                  <a:pt x="402742" y="1521968"/>
                </a:lnTo>
                <a:lnTo>
                  <a:pt x="375386" y="1561541"/>
                </a:lnTo>
                <a:lnTo>
                  <a:pt x="354965" y="1606550"/>
                </a:lnTo>
                <a:lnTo>
                  <a:pt x="354584" y="1607693"/>
                </a:lnTo>
                <a:lnTo>
                  <a:pt x="354076" y="1608963"/>
                </a:lnTo>
                <a:lnTo>
                  <a:pt x="353822" y="1610233"/>
                </a:lnTo>
                <a:lnTo>
                  <a:pt x="352425" y="1616710"/>
                </a:lnTo>
                <a:lnTo>
                  <a:pt x="355981" y="1623314"/>
                </a:lnTo>
                <a:lnTo>
                  <a:pt x="554736" y="1692783"/>
                </a:lnTo>
                <a:lnTo>
                  <a:pt x="561340" y="1695196"/>
                </a:lnTo>
                <a:lnTo>
                  <a:pt x="568579" y="1691894"/>
                </a:lnTo>
                <a:lnTo>
                  <a:pt x="594258" y="1662963"/>
                </a:lnTo>
                <a:lnTo>
                  <a:pt x="610019" y="1659267"/>
                </a:lnTo>
                <a:lnTo>
                  <a:pt x="626491" y="1661668"/>
                </a:lnTo>
                <a:lnTo>
                  <a:pt x="640867" y="1670062"/>
                </a:lnTo>
                <a:lnTo>
                  <a:pt x="650900" y="1682737"/>
                </a:lnTo>
                <a:lnTo>
                  <a:pt x="655739" y="1698155"/>
                </a:lnTo>
                <a:lnTo>
                  <a:pt x="654558" y="1714754"/>
                </a:lnTo>
                <a:lnTo>
                  <a:pt x="652780" y="1721485"/>
                </a:lnTo>
                <a:lnTo>
                  <a:pt x="656590" y="1728343"/>
                </a:lnTo>
                <a:lnTo>
                  <a:pt x="861822" y="1800098"/>
                </a:lnTo>
                <a:lnTo>
                  <a:pt x="868807" y="1797304"/>
                </a:lnTo>
                <a:lnTo>
                  <a:pt x="872109" y="1790065"/>
                </a:lnTo>
                <a:lnTo>
                  <a:pt x="872617" y="1788795"/>
                </a:lnTo>
                <a:lnTo>
                  <a:pt x="872998" y="1787525"/>
                </a:lnTo>
                <a:lnTo>
                  <a:pt x="877785" y="1768475"/>
                </a:lnTo>
                <a:lnTo>
                  <a:pt x="885063" y="1739595"/>
                </a:lnTo>
                <a:lnTo>
                  <a:pt x="888314" y="1691601"/>
                </a:lnTo>
                <a:close/>
              </a:path>
              <a:path w="1391920" h="6316345">
                <a:moveTo>
                  <a:pt x="977519" y="2233295"/>
                </a:moveTo>
                <a:lnTo>
                  <a:pt x="975868" y="2227453"/>
                </a:lnTo>
                <a:lnTo>
                  <a:pt x="968527" y="2221611"/>
                </a:lnTo>
                <a:lnTo>
                  <a:pt x="968044" y="2221230"/>
                </a:lnTo>
                <a:lnTo>
                  <a:pt x="933869" y="2194179"/>
                </a:lnTo>
                <a:lnTo>
                  <a:pt x="925322" y="2187422"/>
                </a:lnTo>
                <a:lnTo>
                  <a:pt x="925322" y="2221103"/>
                </a:lnTo>
                <a:lnTo>
                  <a:pt x="881761" y="2221230"/>
                </a:lnTo>
                <a:lnTo>
                  <a:pt x="891286" y="2194179"/>
                </a:lnTo>
                <a:lnTo>
                  <a:pt x="925322" y="2221103"/>
                </a:lnTo>
                <a:lnTo>
                  <a:pt x="925322" y="2187422"/>
                </a:lnTo>
                <a:lnTo>
                  <a:pt x="895858" y="2164080"/>
                </a:lnTo>
                <a:lnTo>
                  <a:pt x="895223" y="2163064"/>
                </a:lnTo>
                <a:lnTo>
                  <a:pt x="894334" y="2162048"/>
                </a:lnTo>
                <a:lnTo>
                  <a:pt x="893318" y="2161159"/>
                </a:lnTo>
                <a:lnTo>
                  <a:pt x="869188" y="2141969"/>
                </a:lnTo>
                <a:lnTo>
                  <a:pt x="869188" y="2175764"/>
                </a:lnTo>
                <a:lnTo>
                  <a:pt x="853313" y="2221230"/>
                </a:lnTo>
                <a:lnTo>
                  <a:pt x="781558" y="2221611"/>
                </a:lnTo>
                <a:lnTo>
                  <a:pt x="781913" y="2220595"/>
                </a:lnTo>
                <a:lnTo>
                  <a:pt x="813181" y="2131314"/>
                </a:lnTo>
                <a:lnTo>
                  <a:pt x="869188" y="2175764"/>
                </a:lnTo>
                <a:lnTo>
                  <a:pt x="869188" y="2141969"/>
                </a:lnTo>
                <a:lnTo>
                  <a:pt x="855802" y="2131314"/>
                </a:lnTo>
                <a:lnTo>
                  <a:pt x="818769" y="2101850"/>
                </a:lnTo>
                <a:lnTo>
                  <a:pt x="818007" y="2100199"/>
                </a:lnTo>
                <a:lnTo>
                  <a:pt x="816991" y="2098802"/>
                </a:lnTo>
                <a:lnTo>
                  <a:pt x="815467" y="2097659"/>
                </a:lnTo>
                <a:lnTo>
                  <a:pt x="809879" y="2093087"/>
                </a:lnTo>
                <a:lnTo>
                  <a:pt x="808609" y="2092198"/>
                </a:lnTo>
                <a:lnTo>
                  <a:pt x="807339" y="2091436"/>
                </a:lnTo>
                <a:lnTo>
                  <a:pt x="805942" y="2090928"/>
                </a:lnTo>
                <a:lnTo>
                  <a:pt x="788289" y="2084768"/>
                </a:lnTo>
                <a:lnTo>
                  <a:pt x="788289" y="2113026"/>
                </a:lnTo>
                <a:lnTo>
                  <a:pt x="750697" y="2220595"/>
                </a:lnTo>
                <a:lnTo>
                  <a:pt x="270129" y="2052574"/>
                </a:lnTo>
                <a:lnTo>
                  <a:pt x="273227" y="2043684"/>
                </a:lnTo>
                <a:lnTo>
                  <a:pt x="307721" y="1945005"/>
                </a:lnTo>
                <a:lnTo>
                  <a:pt x="788289" y="2113026"/>
                </a:lnTo>
                <a:lnTo>
                  <a:pt x="788289" y="2084768"/>
                </a:lnTo>
                <a:lnTo>
                  <a:pt x="388239" y="1945005"/>
                </a:lnTo>
                <a:lnTo>
                  <a:pt x="303911" y="1915541"/>
                </a:lnTo>
                <a:lnTo>
                  <a:pt x="303784" y="1915414"/>
                </a:lnTo>
                <a:lnTo>
                  <a:pt x="303530" y="1915414"/>
                </a:lnTo>
                <a:lnTo>
                  <a:pt x="303403" y="1915287"/>
                </a:lnTo>
                <a:lnTo>
                  <a:pt x="282194" y="1907895"/>
                </a:lnTo>
                <a:lnTo>
                  <a:pt x="282194" y="1936115"/>
                </a:lnTo>
                <a:lnTo>
                  <a:pt x="244475" y="2043684"/>
                </a:lnTo>
                <a:lnTo>
                  <a:pt x="150876" y="2011045"/>
                </a:lnTo>
                <a:lnTo>
                  <a:pt x="153974" y="2002155"/>
                </a:lnTo>
                <a:lnTo>
                  <a:pt x="188468" y="1903476"/>
                </a:lnTo>
                <a:lnTo>
                  <a:pt x="282194" y="1936115"/>
                </a:lnTo>
                <a:lnTo>
                  <a:pt x="282194" y="1907895"/>
                </a:lnTo>
                <a:lnTo>
                  <a:pt x="269557" y="1903476"/>
                </a:lnTo>
                <a:lnTo>
                  <a:pt x="163195" y="1866328"/>
                </a:lnTo>
                <a:lnTo>
                  <a:pt x="163195" y="1894459"/>
                </a:lnTo>
                <a:lnTo>
                  <a:pt x="125603" y="2002155"/>
                </a:lnTo>
                <a:lnTo>
                  <a:pt x="32004" y="1969389"/>
                </a:lnTo>
                <a:lnTo>
                  <a:pt x="69596" y="1861820"/>
                </a:lnTo>
                <a:lnTo>
                  <a:pt x="163195" y="1894459"/>
                </a:lnTo>
                <a:lnTo>
                  <a:pt x="163195" y="1866328"/>
                </a:lnTo>
                <a:lnTo>
                  <a:pt x="150304" y="1861820"/>
                </a:lnTo>
                <a:lnTo>
                  <a:pt x="58801" y="1829816"/>
                </a:lnTo>
                <a:lnTo>
                  <a:pt x="51308" y="1833499"/>
                </a:lnTo>
                <a:lnTo>
                  <a:pt x="48895" y="1840484"/>
                </a:lnTo>
                <a:lnTo>
                  <a:pt x="2413" y="1973199"/>
                </a:lnTo>
                <a:lnTo>
                  <a:pt x="0" y="1980184"/>
                </a:lnTo>
                <a:lnTo>
                  <a:pt x="3683" y="1987677"/>
                </a:lnTo>
                <a:lnTo>
                  <a:pt x="129286" y="2031619"/>
                </a:lnTo>
                <a:lnTo>
                  <a:pt x="129540" y="2031746"/>
                </a:lnTo>
                <a:lnTo>
                  <a:pt x="248285" y="2073148"/>
                </a:lnTo>
                <a:lnTo>
                  <a:pt x="248285" y="2073275"/>
                </a:lnTo>
                <a:lnTo>
                  <a:pt x="248666" y="2073275"/>
                </a:lnTo>
                <a:lnTo>
                  <a:pt x="248793" y="2073402"/>
                </a:lnTo>
                <a:lnTo>
                  <a:pt x="749681" y="2248408"/>
                </a:lnTo>
                <a:lnTo>
                  <a:pt x="751078" y="2248916"/>
                </a:lnTo>
                <a:lnTo>
                  <a:pt x="752602" y="2249170"/>
                </a:lnTo>
                <a:lnTo>
                  <a:pt x="764032" y="2249170"/>
                </a:lnTo>
                <a:lnTo>
                  <a:pt x="765556" y="2248916"/>
                </a:lnTo>
                <a:lnTo>
                  <a:pt x="766826" y="2248408"/>
                </a:lnTo>
                <a:lnTo>
                  <a:pt x="863219" y="2247900"/>
                </a:lnTo>
                <a:lnTo>
                  <a:pt x="863346" y="2247900"/>
                </a:lnTo>
                <a:lnTo>
                  <a:pt x="863854" y="2247646"/>
                </a:lnTo>
                <a:lnTo>
                  <a:pt x="969010" y="2247392"/>
                </a:lnTo>
                <a:lnTo>
                  <a:pt x="973963" y="2243836"/>
                </a:lnTo>
                <a:lnTo>
                  <a:pt x="975868" y="2238502"/>
                </a:lnTo>
                <a:lnTo>
                  <a:pt x="977519" y="2233295"/>
                </a:lnTo>
                <a:close/>
              </a:path>
              <a:path w="1391920" h="6316345">
                <a:moveTo>
                  <a:pt x="1095819" y="5907417"/>
                </a:moveTo>
                <a:lnTo>
                  <a:pt x="1095806" y="5865901"/>
                </a:lnTo>
                <a:lnTo>
                  <a:pt x="1083119" y="5825985"/>
                </a:lnTo>
                <a:lnTo>
                  <a:pt x="1075309" y="5815152"/>
                </a:lnTo>
                <a:lnTo>
                  <a:pt x="1075309" y="5886678"/>
                </a:lnTo>
                <a:lnTo>
                  <a:pt x="1067015" y="5929325"/>
                </a:lnTo>
                <a:lnTo>
                  <a:pt x="1042162" y="5966765"/>
                </a:lnTo>
                <a:lnTo>
                  <a:pt x="1004684" y="5991618"/>
                </a:lnTo>
                <a:lnTo>
                  <a:pt x="962037" y="5999899"/>
                </a:lnTo>
                <a:lnTo>
                  <a:pt x="919403" y="5991618"/>
                </a:lnTo>
                <a:lnTo>
                  <a:pt x="882015" y="5966765"/>
                </a:lnTo>
                <a:lnTo>
                  <a:pt x="857148" y="5929325"/>
                </a:lnTo>
                <a:lnTo>
                  <a:pt x="848868" y="5886678"/>
                </a:lnTo>
                <a:lnTo>
                  <a:pt x="857148" y="5844044"/>
                </a:lnTo>
                <a:lnTo>
                  <a:pt x="882015" y="5806592"/>
                </a:lnTo>
                <a:lnTo>
                  <a:pt x="919403" y="5781776"/>
                </a:lnTo>
                <a:lnTo>
                  <a:pt x="962037" y="5773483"/>
                </a:lnTo>
                <a:lnTo>
                  <a:pt x="1004709" y="5781776"/>
                </a:lnTo>
                <a:lnTo>
                  <a:pt x="1042162" y="5806592"/>
                </a:lnTo>
                <a:lnTo>
                  <a:pt x="1067015" y="5844044"/>
                </a:lnTo>
                <a:lnTo>
                  <a:pt x="1075309" y="5886678"/>
                </a:lnTo>
                <a:lnTo>
                  <a:pt x="1075309" y="5815152"/>
                </a:lnTo>
                <a:lnTo>
                  <a:pt x="1057783" y="5790819"/>
                </a:lnTo>
                <a:lnTo>
                  <a:pt x="1033754" y="5773483"/>
                </a:lnTo>
                <a:lnTo>
                  <a:pt x="1022629" y="5765470"/>
                </a:lnTo>
                <a:lnTo>
                  <a:pt x="982713" y="5752795"/>
                </a:lnTo>
                <a:lnTo>
                  <a:pt x="941222" y="5752795"/>
                </a:lnTo>
                <a:lnTo>
                  <a:pt x="901344" y="5765482"/>
                </a:lnTo>
                <a:lnTo>
                  <a:pt x="866267" y="5790819"/>
                </a:lnTo>
                <a:lnTo>
                  <a:pt x="840841" y="5825998"/>
                </a:lnTo>
                <a:lnTo>
                  <a:pt x="828167" y="5865901"/>
                </a:lnTo>
                <a:lnTo>
                  <a:pt x="828192" y="5907417"/>
                </a:lnTo>
                <a:lnTo>
                  <a:pt x="840892" y="5947321"/>
                </a:lnTo>
                <a:lnTo>
                  <a:pt x="866267" y="5982436"/>
                </a:lnTo>
                <a:lnTo>
                  <a:pt x="901395" y="6007811"/>
                </a:lnTo>
                <a:lnTo>
                  <a:pt x="941285" y="6020486"/>
                </a:lnTo>
                <a:lnTo>
                  <a:pt x="982751" y="6020473"/>
                </a:lnTo>
                <a:lnTo>
                  <a:pt x="1022642" y="6007798"/>
                </a:lnTo>
                <a:lnTo>
                  <a:pt x="1033589" y="5999899"/>
                </a:lnTo>
                <a:lnTo>
                  <a:pt x="1057783" y="5982436"/>
                </a:lnTo>
                <a:lnTo>
                  <a:pt x="1083132" y="5947308"/>
                </a:lnTo>
                <a:lnTo>
                  <a:pt x="1095819" y="5907417"/>
                </a:lnTo>
                <a:close/>
              </a:path>
              <a:path w="1391920" h="6316345">
                <a:moveTo>
                  <a:pt x="1129665" y="1871980"/>
                </a:moveTo>
                <a:lnTo>
                  <a:pt x="1125982" y="1864360"/>
                </a:lnTo>
                <a:lnTo>
                  <a:pt x="1097915" y="1854581"/>
                </a:lnTo>
                <a:lnTo>
                  <a:pt x="1097915" y="1882648"/>
                </a:lnTo>
                <a:lnTo>
                  <a:pt x="1039495" y="2049907"/>
                </a:lnTo>
                <a:lnTo>
                  <a:pt x="1039368" y="2049780"/>
                </a:lnTo>
                <a:lnTo>
                  <a:pt x="943356" y="2016252"/>
                </a:lnTo>
                <a:lnTo>
                  <a:pt x="946365" y="2007616"/>
                </a:lnTo>
                <a:lnTo>
                  <a:pt x="970280" y="1939290"/>
                </a:lnTo>
                <a:lnTo>
                  <a:pt x="972693" y="1932305"/>
                </a:lnTo>
                <a:lnTo>
                  <a:pt x="969137" y="1924812"/>
                </a:lnTo>
                <a:lnTo>
                  <a:pt x="955548" y="1919986"/>
                </a:lnTo>
                <a:lnTo>
                  <a:pt x="948182" y="1923669"/>
                </a:lnTo>
                <a:lnTo>
                  <a:pt x="945642" y="1930654"/>
                </a:lnTo>
                <a:lnTo>
                  <a:pt x="918845" y="2007616"/>
                </a:lnTo>
                <a:lnTo>
                  <a:pt x="835279" y="1978533"/>
                </a:lnTo>
                <a:lnTo>
                  <a:pt x="838377" y="1969643"/>
                </a:lnTo>
                <a:lnTo>
                  <a:pt x="862203" y="1901571"/>
                </a:lnTo>
                <a:lnTo>
                  <a:pt x="864616" y="1894586"/>
                </a:lnTo>
                <a:lnTo>
                  <a:pt x="860933" y="1886966"/>
                </a:lnTo>
                <a:lnTo>
                  <a:pt x="846963" y="1882140"/>
                </a:lnTo>
                <a:lnTo>
                  <a:pt x="839343" y="1885696"/>
                </a:lnTo>
                <a:lnTo>
                  <a:pt x="836803" y="1892681"/>
                </a:lnTo>
                <a:lnTo>
                  <a:pt x="810006" y="1969643"/>
                </a:lnTo>
                <a:lnTo>
                  <a:pt x="726440" y="1940433"/>
                </a:lnTo>
                <a:lnTo>
                  <a:pt x="729538" y="1931543"/>
                </a:lnTo>
                <a:lnTo>
                  <a:pt x="753364" y="1863471"/>
                </a:lnTo>
                <a:lnTo>
                  <a:pt x="755777" y="1856486"/>
                </a:lnTo>
                <a:lnTo>
                  <a:pt x="752094" y="1848993"/>
                </a:lnTo>
                <a:lnTo>
                  <a:pt x="745109" y="1846453"/>
                </a:lnTo>
                <a:lnTo>
                  <a:pt x="738124" y="1844040"/>
                </a:lnTo>
                <a:lnTo>
                  <a:pt x="730504" y="1847596"/>
                </a:lnTo>
                <a:lnTo>
                  <a:pt x="728091" y="1854581"/>
                </a:lnTo>
                <a:lnTo>
                  <a:pt x="701167" y="1931543"/>
                </a:lnTo>
                <a:lnTo>
                  <a:pt x="617601" y="1902460"/>
                </a:lnTo>
                <a:lnTo>
                  <a:pt x="620699" y="1893570"/>
                </a:lnTo>
                <a:lnTo>
                  <a:pt x="644525" y="1825498"/>
                </a:lnTo>
                <a:lnTo>
                  <a:pt x="646938" y="1818513"/>
                </a:lnTo>
                <a:lnTo>
                  <a:pt x="643255" y="1810893"/>
                </a:lnTo>
                <a:lnTo>
                  <a:pt x="629285" y="1806067"/>
                </a:lnTo>
                <a:lnTo>
                  <a:pt x="621665" y="1809623"/>
                </a:lnTo>
                <a:lnTo>
                  <a:pt x="619252" y="1816608"/>
                </a:lnTo>
                <a:lnTo>
                  <a:pt x="592328" y="1893570"/>
                </a:lnTo>
                <a:lnTo>
                  <a:pt x="508889" y="1864360"/>
                </a:lnTo>
                <a:lnTo>
                  <a:pt x="511848" y="1855851"/>
                </a:lnTo>
                <a:lnTo>
                  <a:pt x="535686" y="1787398"/>
                </a:lnTo>
                <a:lnTo>
                  <a:pt x="538226" y="1780413"/>
                </a:lnTo>
                <a:lnTo>
                  <a:pt x="534670" y="1772920"/>
                </a:lnTo>
                <a:lnTo>
                  <a:pt x="527812" y="1770507"/>
                </a:lnTo>
                <a:lnTo>
                  <a:pt x="521081" y="1768221"/>
                </a:lnTo>
                <a:lnTo>
                  <a:pt x="513588" y="1771904"/>
                </a:lnTo>
                <a:lnTo>
                  <a:pt x="511175" y="1778889"/>
                </a:lnTo>
                <a:lnTo>
                  <a:pt x="484251" y="1855851"/>
                </a:lnTo>
                <a:lnTo>
                  <a:pt x="400812" y="1826641"/>
                </a:lnTo>
                <a:lnTo>
                  <a:pt x="403910" y="1817751"/>
                </a:lnTo>
                <a:lnTo>
                  <a:pt x="427736" y="1749679"/>
                </a:lnTo>
                <a:lnTo>
                  <a:pt x="430149" y="1742694"/>
                </a:lnTo>
                <a:lnTo>
                  <a:pt x="426466" y="1735074"/>
                </a:lnTo>
                <a:lnTo>
                  <a:pt x="412369" y="1730248"/>
                </a:lnTo>
                <a:lnTo>
                  <a:pt x="404749" y="1733804"/>
                </a:lnTo>
                <a:lnTo>
                  <a:pt x="402336" y="1740789"/>
                </a:lnTo>
                <a:lnTo>
                  <a:pt x="375412" y="1817751"/>
                </a:lnTo>
                <a:lnTo>
                  <a:pt x="291973" y="1788668"/>
                </a:lnTo>
                <a:lnTo>
                  <a:pt x="295071" y="1779778"/>
                </a:lnTo>
                <a:lnTo>
                  <a:pt x="318897" y="1711579"/>
                </a:lnTo>
                <a:lnTo>
                  <a:pt x="321310" y="1704721"/>
                </a:lnTo>
                <a:lnTo>
                  <a:pt x="317627" y="1697101"/>
                </a:lnTo>
                <a:lnTo>
                  <a:pt x="310642" y="1694688"/>
                </a:lnTo>
                <a:lnTo>
                  <a:pt x="303530" y="1692148"/>
                </a:lnTo>
                <a:lnTo>
                  <a:pt x="295910" y="1695831"/>
                </a:lnTo>
                <a:lnTo>
                  <a:pt x="290334" y="1711833"/>
                </a:lnTo>
                <a:lnTo>
                  <a:pt x="266573" y="1779778"/>
                </a:lnTo>
                <a:lnTo>
                  <a:pt x="183134" y="1750568"/>
                </a:lnTo>
                <a:lnTo>
                  <a:pt x="186232" y="1741678"/>
                </a:lnTo>
                <a:lnTo>
                  <a:pt x="210058" y="1673606"/>
                </a:lnTo>
                <a:lnTo>
                  <a:pt x="212471" y="1666621"/>
                </a:lnTo>
                <a:lnTo>
                  <a:pt x="208788" y="1659001"/>
                </a:lnTo>
                <a:lnTo>
                  <a:pt x="194691" y="1654175"/>
                </a:lnTo>
                <a:lnTo>
                  <a:pt x="187071" y="1657731"/>
                </a:lnTo>
                <a:lnTo>
                  <a:pt x="184658" y="1664716"/>
                </a:lnTo>
                <a:lnTo>
                  <a:pt x="157734" y="1741678"/>
                </a:lnTo>
                <a:lnTo>
                  <a:pt x="61722" y="1708150"/>
                </a:lnTo>
                <a:lnTo>
                  <a:pt x="120269" y="1540891"/>
                </a:lnTo>
                <a:lnTo>
                  <a:pt x="189865" y="1565275"/>
                </a:lnTo>
                <a:lnTo>
                  <a:pt x="197358" y="1561592"/>
                </a:lnTo>
                <a:lnTo>
                  <a:pt x="200533" y="1552575"/>
                </a:lnTo>
                <a:lnTo>
                  <a:pt x="205333" y="1540891"/>
                </a:lnTo>
                <a:lnTo>
                  <a:pt x="208419" y="1533398"/>
                </a:lnTo>
                <a:lnTo>
                  <a:pt x="218694" y="1508417"/>
                </a:lnTo>
                <a:lnTo>
                  <a:pt x="241071" y="1467294"/>
                </a:lnTo>
                <a:lnTo>
                  <a:pt x="267322" y="1429346"/>
                </a:lnTo>
                <a:lnTo>
                  <a:pt x="297078" y="1394764"/>
                </a:lnTo>
                <a:lnTo>
                  <a:pt x="330034" y="1363713"/>
                </a:lnTo>
                <a:lnTo>
                  <a:pt x="365810" y="1336344"/>
                </a:lnTo>
                <a:lnTo>
                  <a:pt x="404088" y="1312837"/>
                </a:lnTo>
                <a:lnTo>
                  <a:pt x="444500" y="1293355"/>
                </a:lnTo>
                <a:lnTo>
                  <a:pt x="486740" y="1278051"/>
                </a:lnTo>
                <a:lnTo>
                  <a:pt x="530428" y="1267104"/>
                </a:lnTo>
                <a:lnTo>
                  <a:pt x="575233" y="1260678"/>
                </a:lnTo>
                <a:lnTo>
                  <a:pt x="620826" y="1258938"/>
                </a:lnTo>
                <a:lnTo>
                  <a:pt x="666851" y="1262037"/>
                </a:lnTo>
                <a:lnTo>
                  <a:pt x="712965" y="1270165"/>
                </a:lnTo>
                <a:lnTo>
                  <a:pt x="758825" y="1283462"/>
                </a:lnTo>
                <a:lnTo>
                  <a:pt x="802957" y="1301610"/>
                </a:lnTo>
                <a:lnTo>
                  <a:pt x="844067" y="1323975"/>
                </a:lnTo>
                <a:lnTo>
                  <a:pt x="881989" y="1350213"/>
                </a:lnTo>
                <a:lnTo>
                  <a:pt x="916559" y="1379969"/>
                </a:lnTo>
                <a:lnTo>
                  <a:pt x="947597" y="1412913"/>
                </a:lnTo>
                <a:lnTo>
                  <a:pt x="974953" y="1448701"/>
                </a:lnTo>
                <a:lnTo>
                  <a:pt x="998448" y="1486979"/>
                </a:lnTo>
                <a:lnTo>
                  <a:pt x="1017930" y="1527403"/>
                </a:lnTo>
                <a:lnTo>
                  <a:pt x="1033233" y="1569643"/>
                </a:lnTo>
                <a:lnTo>
                  <a:pt x="1044168" y="1613344"/>
                </a:lnTo>
                <a:lnTo>
                  <a:pt x="1050594" y="1658162"/>
                </a:lnTo>
                <a:lnTo>
                  <a:pt x="1052309" y="1702816"/>
                </a:lnTo>
                <a:lnTo>
                  <a:pt x="1052271" y="1704771"/>
                </a:lnTo>
                <a:lnTo>
                  <a:pt x="1049223" y="1749869"/>
                </a:lnTo>
                <a:lnTo>
                  <a:pt x="1041107" y="1795894"/>
                </a:lnTo>
                <a:lnTo>
                  <a:pt x="1027811" y="1841754"/>
                </a:lnTo>
                <a:lnTo>
                  <a:pt x="1026960" y="1844040"/>
                </a:lnTo>
                <a:lnTo>
                  <a:pt x="1024636" y="1850771"/>
                </a:lnTo>
                <a:lnTo>
                  <a:pt x="1028319" y="1858264"/>
                </a:lnTo>
                <a:lnTo>
                  <a:pt x="1035304" y="1860804"/>
                </a:lnTo>
                <a:lnTo>
                  <a:pt x="1097915" y="1882648"/>
                </a:lnTo>
                <a:lnTo>
                  <a:pt x="1097915" y="1854581"/>
                </a:lnTo>
                <a:lnTo>
                  <a:pt x="1056386" y="1840103"/>
                </a:lnTo>
                <a:lnTo>
                  <a:pt x="1068476" y="1795081"/>
                </a:lnTo>
                <a:lnTo>
                  <a:pt x="1075931" y="1749679"/>
                </a:lnTo>
                <a:lnTo>
                  <a:pt x="1078826" y="1704771"/>
                </a:lnTo>
                <a:lnTo>
                  <a:pt x="1077353" y="1660055"/>
                </a:lnTo>
                <a:lnTo>
                  <a:pt x="1071626" y="1616011"/>
                </a:lnTo>
                <a:lnTo>
                  <a:pt x="1061783" y="1572945"/>
                </a:lnTo>
                <a:lnTo>
                  <a:pt x="1047965" y="1531124"/>
                </a:lnTo>
                <a:lnTo>
                  <a:pt x="1030312" y="1490840"/>
                </a:lnTo>
                <a:lnTo>
                  <a:pt x="1008964" y="1452384"/>
                </a:lnTo>
                <a:lnTo>
                  <a:pt x="984046" y="1416050"/>
                </a:lnTo>
                <a:lnTo>
                  <a:pt x="955700" y="1382102"/>
                </a:lnTo>
                <a:lnTo>
                  <a:pt x="924077" y="1350848"/>
                </a:lnTo>
                <a:lnTo>
                  <a:pt x="889304" y="1322578"/>
                </a:lnTo>
                <a:lnTo>
                  <a:pt x="851509" y="1297559"/>
                </a:lnTo>
                <a:lnTo>
                  <a:pt x="810856" y="1276083"/>
                </a:lnTo>
                <a:lnTo>
                  <a:pt x="768642" y="1258938"/>
                </a:lnTo>
                <a:lnTo>
                  <a:pt x="767461" y="1258443"/>
                </a:lnTo>
                <a:lnTo>
                  <a:pt x="722515" y="1245196"/>
                </a:lnTo>
                <a:lnTo>
                  <a:pt x="677329" y="1236662"/>
                </a:lnTo>
                <a:lnTo>
                  <a:pt x="632180" y="1232687"/>
                </a:lnTo>
                <a:lnTo>
                  <a:pt x="587349" y="1233131"/>
                </a:lnTo>
                <a:lnTo>
                  <a:pt x="543128" y="1237869"/>
                </a:lnTo>
                <a:lnTo>
                  <a:pt x="499821" y="1246759"/>
                </a:lnTo>
                <a:lnTo>
                  <a:pt x="457682" y="1259662"/>
                </a:lnTo>
                <a:lnTo>
                  <a:pt x="417029" y="1276438"/>
                </a:lnTo>
                <a:lnTo>
                  <a:pt x="378129" y="1296936"/>
                </a:lnTo>
                <a:lnTo>
                  <a:pt x="341274" y="1321041"/>
                </a:lnTo>
                <a:lnTo>
                  <a:pt x="306755" y="1348600"/>
                </a:lnTo>
                <a:lnTo>
                  <a:pt x="274853" y="1379486"/>
                </a:lnTo>
                <a:lnTo>
                  <a:pt x="245859" y="1413535"/>
                </a:lnTo>
                <a:lnTo>
                  <a:pt x="220065" y="1450632"/>
                </a:lnTo>
                <a:lnTo>
                  <a:pt x="197739" y="1490637"/>
                </a:lnTo>
                <a:lnTo>
                  <a:pt x="179197" y="1533398"/>
                </a:lnTo>
                <a:lnTo>
                  <a:pt x="109474" y="1509014"/>
                </a:lnTo>
                <a:lnTo>
                  <a:pt x="101981" y="1512697"/>
                </a:lnTo>
                <a:lnTo>
                  <a:pt x="99568" y="1519682"/>
                </a:lnTo>
                <a:lnTo>
                  <a:pt x="32385" y="1711833"/>
                </a:lnTo>
                <a:lnTo>
                  <a:pt x="29845" y="1718818"/>
                </a:lnTo>
                <a:lnTo>
                  <a:pt x="33528" y="1726311"/>
                </a:lnTo>
                <a:lnTo>
                  <a:pt x="40513" y="1728851"/>
                </a:lnTo>
                <a:lnTo>
                  <a:pt x="1050163" y="2081657"/>
                </a:lnTo>
                <a:lnTo>
                  <a:pt x="1057656" y="2077974"/>
                </a:lnTo>
                <a:lnTo>
                  <a:pt x="1060069" y="2070989"/>
                </a:lnTo>
                <a:lnTo>
                  <a:pt x="1067435" y="2049907"/>
                </a:lnTo>
                <a:lnTo>
                  <a:pt x="1127252" y="1878838"/>
                </a:lnTo>
                <a:lnTo>
                  <a:pt x="1129665" y="1871980"/>
                </a:lnTo>
                <a:close/>
              </a:path>
              <a:path w="1391920" h="6316345">
                <a:moveTo>
                  <a:pt x="1132281" y="365379"/>
                </a:moveTo>
                <a:lnTo>
                  <a:pt x="1131290" y="359537"/>
                </a:lnTo>
                <a:lnTo>
                  <a:pt x="1130871" y="357047"/>
                </a:lnTo>
                <a:lnTo>
                  <a:pt x="1126401" y="349834"/>
                </a:lnTo>
                <a:lnTo>
                  <a:pt x="1119251" y="344678"/>
                </a:lnTo>
                <a:lnTo>
                  <a:pt x="1115441" y="343801"/>
                </a:lnTo>
                <a:lnTo>
                  <a:pt x="1115441" y="364363"/>
                </a:lnTo>
                <a:lnTo>
                  <a:pt x="1114425" y="366776"/>
                </a:lnTo>
                <a:lnTo>
                  <a:pt x="1113282" y="369062"/>
                </a:lnTo>
                <a:lnTo>
                  <a:pt x="1110615" y="370078"/>
                </a:lnTo>
                <a:lnTo>
                  <a:pt x="1108329" y="369062"/>
                </a:lnTo>
                <a:lnTo>
                  <a:pt x="1105916" y="367919"/>
                </a:lnTo>
                <a:lnTo>
                  <a:pt x="1104900" y="365252"/>
                </a:lnTo>
                <a:lnTo>
                  <a:pt x="1105916" y="362966"/>
                </a:lnTo>
                <a:lnTo>
                  <a:pt x="1107059" y="360553"/>
                </a:lnTo>
                <a:lnTo>
                  <a:pt x="1109726" y="359537"/>
                </a:lnTo>
                <a:lnTo>
                  <a:pt x="1112139" y="360553"/>
                </a:lnTo>
                <a:lnTo>
                  <a:pt x="1114425" y="361696"/>
                </a:lnTo>
                <a:lnTo>
                  <a:pt x="1115441" y="364363"/>
                </a:lnTo>
                <a:lnTo>
                  <a:pt x="1115441" y="343801"/>
                </a:lnTo>
                <a:lnTo>
                  <a:pt x="1088047" y="364261"/>
                </a:lnTo>
                <a:lnTo>
                  <a:pt x="1089469" y="372618"/>
                </a:lnTo>
                <a:lnTo>
                  <a:pt x="1093927" y="379844"/>
                </a:lnTo>
                <a:lnTo>
                  <a:pt x="1101090" y="384937"/>
                </a:lnTo>
                <a:lnTo>
                  <a:pt x="1109611" y="386880"/>
                </a:lnTo>
                <a:lnTo>
                  <a:pt x="1117981" y="385470"/>
                </a:lnTo>
                <a:lnTo>
                  <a:pt x="1125194" y="381038"/>
                </a:lnTo>
                <a:lnTo>
                  <a:pt x="1130300" y="373888"/>
                </a:lnTo>
                <a:lnTo>
                  <a:pt x="1131189" y="370078"/>
                </a:lnTo>
                <a:lnTo>
                  <a:pt x="1132281" y="365379"/>
                </a:lnTo>
                <a:close/>
              </a:path>
              <a:path w="1391920" h="6316345">
                <a:moveTo>
                  <a:pt x="1349248" y="728980"/>
                </a:moveTo>
                <a:lnTo>
                  <a:pt x="1345311" y="722630"/>
                </a:lnTo>
                <a:lnTo>
                  <a:pt x="1341628" y="716280"/>
                </a:lnTo>
                <a:lnTo>
                  <a:pt x="1333500" y="713752"/>
                </a:lnTo>
                <a:lnTo>
                  <a:pt x="1278674" y="742962"/>
                </a:lnTo>
                <a:lnTo>
                  <a:pt x="1227836" y="760730"/>
                </a:lnTo>
                <a:lnTo>
                  <a:pt x="1226566" y="637552"/>
                </a:lnTo>
                <a:lnTo>
                  <a:pt x="1226439" y="629920"/>
                </a:lnTo>
                <a:lnTo>
                  <a:pt x="1220470" y="623570"/>
                </a:lnTo>
                <a:lnTo>
                  <a:pt x="1205865" y="623570"/>
                </a:lnTo>
                <a:lnTo>
                  <a:pt x="1200023" y="629920"/>
                </a:lnTo>
                <a:lnTo>
                  <a:pt x="1200111" y="646430"/>
                </a:lnTo>
                <a:lnTo>
                  <a:pt x="1201420" y="767080"/>
                </a:lnTo>
                <a:lnTo>
                  <a:pt x="1201521" y="788670"/>
                </a:lnTo>
                <a:lnTo>
                  <a:pt x="1201635" y="801370"/>
                </a:lnTo>
                <a:lnTo>
                  <a:pt x="1202055" y="833120"/>
                </a:lnTo>
                <a:lnTo>
                  <a:pt x="1194435" y="875030"/>
                </a:lnTo>
                <a:lnTo>
                  <a:pt x="1172845" y="910602"/>
                </a:lnTo>
                <a:lnTo>
                  <a:pt x="1140294" y="937260"/>
                </a:lnTo>
                <a:lnTo>
                  <a:pt x="1099820" y="949960"/>
                </a:lnTo>
                <a:lnTo>
                  <a:pt x="1098003" y="772160"/>
                </a:lnTo>
                <a:lnTo>
                  <a:pt x="1095121" y="491502"/>
                </a:lnTo>
                <a:lnTo>
                  <a:pt x="1120965" y="492760"/>
                </a:lnTo>
                <a:lnTo>
                  <a:pt x="1127264" y="491502"/>
                </a:lnTo>
                <a:lnTo>
                  <a:pt x="1146149" y="487680"/>
                </a:lnTo>
                <a:lnTo>
                  <a:pt x="1169885" y="478802"/>
                </a:lnTo>
                <a:lnTo>
                  <a:pt x="1189431" y="466102"/>
                </a:lnTo>
                <a:lnTo>
                  <a:pt x="1191387" y="464820"/>
                </a:lnTo>
                <a:lnTo>
                  <a:pt x="1194422" y="474980"/>
                </a:lnTo>
                <a:lnTo>
                  <a:pt x="1196670" y="483870"/>
                </a:lnTo>
                <a:lnTo>
                  <a:pt x="1198079" y="494030"/>
                </a:lnTo>
                <a:lnTo>
                  <a:pt x="1198626" y="504202"/>
                </a:lnTo>
                <a:lnTo>
                  <a:pt x="1199362" y="580402"/>
                </a:lnTo>
                <a:lnTo>
                  <a:pt x="1199515" y="590562"/>
                </a:lnTo>
                <a:lnTo>
                  <a:pt x="1205484" y="596912"/>
                </a:lnTo>
                <a:lnTo>
                  <a:pt x="1220089" y="595630"/>
                </a:lnTo>
                <a:lnTo>
                  <a:pt x="1226058" y="590562"/>
                </a:lnTo>
                <a:lnTo>
                  <a:pt x="1225931" y="582930"/>
                </a:lnTo>
                <a:lnTo>
                  <a:pt x="1225169" y="504202"/>
                </a:lnTo>
                <a:lnTo>
                  <a:pt x="1219009" y="464820"/>
                </a:lnTo>
                <a:lnTo>
                  <a:pt x="1211580" y="444512"/>
                </a:lnTo>
                <a:lnTo>
                  <a:pt x="1216075" y="438162"/>
                </a:lnTo>
                <a:lnTo>
                  <a:pt x="1220228" y="431812"/>
                </a:lnTo>
                <a:lnTo>
                  <a:pt x="1224026" y="425462"/>
                </a:lnTo>
                <a:lnTo>
                  <a:pt x="1227455" y="417830"/>
                </a:lnTo>
                <a:lnTo>
                  <a:pt x="1238491" y="373380"/>
                </a:lnTo>
                <a:lnTo>
                  <a:pt x="1232547" y="327660"/>
                </a:lnTo>
                <a:lnTo>
                  <a:pt x="1212062" y="289737"/>
                </a:lnTo>
                <a:lnTo>
                  <a:pt x="1212062" y="369570"/>
                </a:lnTo>
                <a:lnTo>
                  <a:pt x="1203325" y="407670"/>
                </a:lnTo>
                <a:lnTo>
                  <a:pt x="1201293" y="411480"/>
                </a:lnTo>
                <a:lnTo>
                  <a:pt x="1199007" y="415302"/>
                </a:lnTo>
                <a:lnTo>
                  <a:pt x="1196594" y="420370"/>
                </a:lnTo>
                <a:lnTo>
                  <a:pt x="1160424" y="453402"/>
                </a:lnTo>
                <a:lnTo>
                  <a:pt x="1117600" y="466102"/>
                </a:lnTo>
                <a:lnTo>
                  <a:pt x="1094867" y="464820"/>
                </a:lnTo>
                <a:lnTo>
                  <a:pt x="1088771" y="463562"/>
                </a:lnTo>
                <a:lnTo>
                  <a:pt x="1082675" y="461010"/>
                </a:lnTo>
                <a:lnTo>
                  <a:pt x="1076706" y="459752"/>
                </a:lnTo>
                <a:lnTo>
                  <a:pt x="1075055" y="458470"/>
                </a:lnTo>
                <a:lnTo>
                  <a:pt x="1073277" y="458470"/>
                </a:lnTo>
                <a:lnTo>
                  <a:pt x="1071372" y="457250"/>
                </a:lnTo>
                <a:lnTo>
                  <a:pt x="1071372" y="772160"/>
                </a:lnTo>
                <a:lnTo>
                  <a:pt x="1043063" y="768362"/>
                </a:lnTo>
                <a:lnTo>
                  <a:pt x="1037450" y="767080"/>
                </a:lnTo>
                <a:lnTo>
                  <a:pt x="1014996" y="762012"/>
                </a:lnTo>
                <a:lnTo>
                  <a:pt x="987234" y="753110"/>
                </a:lnTo>
                <a:lnTo>
                  <a:pt x="959866" y="742962"/>
                </a:lnTo>
                <a:lnTo>
                  <a:pt x="964565" y="732802"/>
                </a:lnTo>
                <a:lnTo>
                  <a:pt x="980440" y="698512"/>
                </a:lnTo>
                <a:lnTo>
                  <a:pt x="977519" y="690880"/>
                </a:lnTo>
                <a:lnTo>
                  <a:pt x="970915" y="687070"/>
                </a:lnTo>
                <a:lnTo>
                  <a:pt x="964311" y="684530"/>
                </a:lnTo>
                <a:lnTo>
                  <a:pt x="956691" y="687070"/>
                </a:lnTo>
                <a:lnTo>
                  <a:pt x="953643" y="693420"/>
                </a:lnTo>
                <a:lnTo>
                  <a:pt x="936244" y="732802"/>
                </a:lnTo>
                <a:lnTo>
                  <a:pt x="909701" y="718820"/>
                </a:lnTo>
                <a:lnTo>
                  <a:pt x="884491" y="702310"/>
                </a:lnTo>
                <a:lnTo>
                  <a:pt x="860691" y="684530"/>
                </a:lnTo>
                <a:lnTo>
                  <a:pt x="857732" y="682002"/>
                </a:lnTo>
                <a:lnTo>
                  <a:pt x="838454" y="665480"/>
                </a:lnTo>
                <a:lnTo>
                  <a:pt x="1054481" y="478802"/>
                </a:lnTo>
                <a:lnTo>
                  <a:pt x="1058545" y="480060"/>
                </a:lnTo>
                <a:lnTo>
                  <a:pt x="1063244" y="482612"/>
                </a:lnTo>
                <a:lnTo>
                  <a:pt x="1065784" y="483870"/>
                </a:lnTo>
                <a:lnTo>
                  <a:pt x="1068451" y="485152"/>
                </a:lnTo>
                <a:lnTo>
                  <a:pt x="1071372" y="772160"/>
                </a:lnTo>
                <a:lnTo>
                  <a:pt x="1071372" y="457250"/>
                </a:lnTo>
                <a:lnTo>
                  <a:pt x="1069340" y="455930"/>
                </a:lnTo>
                <a:lnTo>
                  <a:pt x="1068197" y="455930"/>
                </a:lnTo>
                <a:lnTo>
                  <a:pt x="1062482" y="452120"/>
                </a:lnTo>
                <a:lnTo>
                  <a:pt x="1023404" y="410210"/>
                </a:lnTo>
                <a:lnTo>
                  <a:pt x="1013929" y="373380"/>
                </a:lnTo>
                <a:lnTo>
                  <a:pt x="1013206" y="367030"/>
                </a:lnTo>
                <a:lnTo>
                  <a:pt x="1018159" y="335280"/>
                </a:lnTo>
                <a:lnTo>
                  <a:pt x="1019810" y="330212"/>
                </a:lnTo>
                <a:lnTo>
                  <a:pt x="1021969" y="325120"/>
                </a:lnTo>
                <a:lnTo>
                  <a:pt x="1044968" y="293370"/>
                </a:lnTo>
                <a:lnTo>
                  <a:pt x="1077417" y="273062"/>
                </a:lnTo>
                <a:lnTo>
                  <a:pt x="1115021" y="266712"/>
                </a:lnTo>
                <a:lnTo>
                  <a:pt x="1153541" y="275602"/>
                </a:lnTo>
                <a:lnTo>
                  <a:pt x="1185583" y="298462"/>
                </a:lnTo>
                <a:lnTo>
                  <a:pt x="1205623" y="331470"/>
                </a:lnTo>
                <a:lnTo>
                  <a:pt x="1212062" y="369570"/>
                </a:lnTo>
                <a:lnTo>
                  <a:pt x="1212062" y="289737"/>
                </a:lnTo>
                <a:lnTo>
                  <a:pt x="1211287" y="288302"/>
                </a:lnTo>
                <a:lnTo>
                  <a:pt x="1186573" y="266712"/>
                </a:lnTo>
                <a:lnTo>
                  <a:pt x="1176401" y="257810"/>
                </a:lnTo>
                <a:lnTo>
                  <a:pt x="1181544" y="246380"/>
                </a:lnTo>
                <a:lnTo>
                  <a:pt x="1223264" y="153670"/>
                </a:lnTo>
                <a:lnTo>
                  <a:pt x="1250505" y="156222"/>
                </a:lnTo>
                <a:lnTo>
                  <a:pt x="1259128" y="153670"/>
                </a:lnTo>
                <a:lnTo>
                  <a:pt x="1276362" y="148602"/>
                </a:lnTo>
                <a:lnTo>
                  <a:pt x="1298422" y="133350"/>
                </a:lnTo>
                <a:lnTo>
                  <a:pt x="1301076" y="129552"/>
                </a:lnTo>
                <a:lnTo>
                  <a:pt x="1314323" y="110502"/>
                </a:lnTo>
                <a:lnTo>
                  <a:pt x="1321219" y="80022"/>
                </a:lnTo>
                <a:lnTo>
                  <a:pt x="1316126" y="50800"/>
                </a:lnTo>
                <a:lnTo>
                  <a:pt x="1301102" y="26670"/>
                </a:lnTo>
                <a:lnTo>
                  <a:pt x="1300314" y="25400"/>
                </a:lnTo>
                <a:lnTo>
                  <a:pt x="1294549" y="21056"/>
                </a:lnTo>
                <a:lnTo>
                  <a:pt x="1294549" y="80022"/>
                </a:lnTo>
                <a:lnTo>
                  <a:pt x="1289939" y="99072"/>
                </a:lnTo>
                <a:lnTo>
                  <a:pt x="1278255" y="115570"/>
                </a:lnTo>
                <a:lnTo>
                  <a:pt x="1261795" y="125730"/>
                </a:lnTo>
                <a:lnTo>
                  <a:pt x="1242682" y="129552"/>
                </a:lnTo>
                <a:lnTo>
                  <a:pt x="1223010" y="125730"/>
                </a:lnTo>
                <a:lnTo>
                  <a:pt x="1222121" y="125730"/>
                </a:lnTo>
                <a:lnTo>
                  <a:pt x="1221105" y="124472"/>
                </a:lnTo>
                <a:lnTo>
                  <a:pt x="1219962" y="124472"/>
                </a:lnTo>
                <a:lnTo>
                  <a:pt x="1204023" y="113030"/>
                </a:lnTo>
                <a:lnTo>
                  <a:pt x="1194092" y="95250"/>
                </a:lnTo>
                <a:lnTo>
                  <a:pt x="1191006" y="76200"/>
                </a:lnTo>
                <a:lnTo>
                  <a:pt x="1195578" y="57150"/>
                </a:lnTo>
                <a:lnTo>
                  <a:pt x="1207604" y="40640"/>
                </a:lnTo>
                <a:lnTo>
                  <a:pt x="1224534" y="29210"/>
                </a:lnTo>
                <a:lnTo>
                  <a:pt x="1244117" y="26670"/>
                </a:lnTo>
                <a:lnTo>
                  <a:pt x="1264158" y="30480"/>
                </a:lnTo>
                <a:lnTo>
                  <a:pt x="1280820" y="43180"/>
                </a:lnTo>
                <a:lnTo>
                  <a:pt x="1291234" y="59702"/>
                </a:lnTo>
                <a:lnTo>
                  <a:pt x="1294549" y="80022"/>
                </a:lnTo>
                <a:lnTo>
                  <a:pt x="1294549" y="21056"/>
                </a:lnTo>
                <a:lnTo>
                  <a:pt x="1275080" y="6350"/>
                </a:lnTo>
                <a:lnTo>
                  <a:pt x="1244752" y="0"/>
                </a:lnTo>
                <a:lnTo>
                  <a:pt x="1215097" y="5080"/>
                </a:lnTo>
                <a:lnTo>
                  <a:pt x="1189494" y="20320"/>
                </a:lnTo>
                <a:lnTo>
                  <a:pt x="1171321" y="45720"/>
                </a:lnTo>
                <a:lnTo>
                  <a:pt x="1164551" y="72402"/>
                </a:lnTo>
                <a:lnTo>
                  <a:pt x="1167460" y="100330"/>
                </a:lnTo>
                <a:lnTo>
                  <a:pt x="1179156" y="124472"/>
                </a:lnTo>
                <a:lnTo>
                  <a:pt x="1198753" y="143522"/>
                </a:lnTo>
                <a:lnTo>
                  <a:pt x="1151890" y="246380"/>
                </a:lnTo>
                <a:lnTo>
                  <a:pt x="1106093" y="240030"/>
                </a:lnTo>
                <a:lnTo>
                  <a:pt x="1062164" y="251472"/>
                </a:lnTo>
                <a:lnTo>
                  <a:pt x="1024509" y="275602"/>
                </a:lnTo>
                <a:lnTo>
                  <a:pt x="997585" y="314960"/>
                </a:lnTo>
                <a:lnTo>
                  <a:pt x="988314" y="345452"/>
                </a:lnTo>
                <a:lnTo>
                  <a:pt x="974420" y="350520"/>
                </a:lnTo>
                <a:lnTo>
                  <a:pt x="961047" y="356870"/>
                </a:lnTo>
                <a:lnTo>
                  <a:pt x="948321" y="364502"/>
                </a:lnTo>
                <a:lnTo>
                  <a:pt x="936371" y="373380"/>
                </a:lnTo>
                <a:lnTo>
                  <a:pt x="746252" y="537210"/>
                </a:lnTo>
                <a:lnTo>
                  <a:pt x="735901" y="513080"/>
                </a:lnTo>
                <a:lnTo>
                  <a:pt x="727176" y="487680"/>
                </a:lnTo>
                <a:lnTo>
                  <a:pt x="720153" y="462280"/>
                </a:lnTo>
                <a:lnTo>
                  <a:pt x="714883" y="435610"/>
                </a:lnTo>
                <a:lnTo>
                  <a:pt x="713613" y="428002"/>
                </a:lnTo>
                <a:lnTo>
                  <a:pt x="706882" y="422910"/>
                </a:lnTo>
                <a:lnTo>
                  <a:pt x="692404" y="425462"/>
                </a:lnTo>
                <a:lnTo>
                  <a:pt x="687451" y="431812"/>
                </a:lnTo>
                <a:lnTo>
                  <a:pt x="688594" y="439420"/>
                </a:lnTo>
                <a:lnTo>
                  <a:pt x="694715" y="469912"/>
                </a:lnTo>
                <a:lnTo>
                  <a:pt x="702945" y="499110"/>
                </a:lnTo>
                <a:lnTo>
                  <a:pt x="713168" y="528320"/>
                </a:lnTo>
                <a:lnTo>
                  <a:pt x="725297" y="556260"/>
                </a:lnTo>
                <a:lnTo>
                  <a:pt x="687959" y="588010"/>
                </a:lnTo>
                <a:lnTo>
                  <a:pt x="659726" y="621030"/>
                </a:lnTo>
                <a:lnTo>
                  <a:pt x="643178" y="660412"/>
                </a:lnTo>
                <a:lnTo>
                  <a:pt x="638505" y="701052"/>
                </a:lnTo>
                <a:lnTo>
                  <a:pt x="645909" y="741680"/>
                </a:lnTo>
                <a:lnTo>
                  <a:pt x="665607" y="779780"/>
                </a:lnTo>
                <a:lnTo>
                  <a:pt x="604139" y="838212"/>
                </a:lnTo>
                <a:lnTo>
                  <a:pt x="603885" y="845820"/>
                </a:lnTo>
                <a:lnTo>
                  <a:pt x="608965" y="852170"/>
                </a:lnTo>
                <a:lnTo>
                  <a:pt x="610235" y="853452"/>
                </a:lnTo>
                <a:lnTo>
                  <a:pt x="611632" y="854710"/>
                </a:lnTo>
                <a:lnTo>
                  <a:pt x="613156" y="854710"/>
                </a:lnTo>
                <a:lnTo>
                  <a:pt x="617982" y="857262"/>
                </a:lnTo>
                <a:lnTo>
                  <a:pt x="623824" y="855980"/>
                </a:lnTo>
                <a:lnTo>
                  <a:pt x="692531" y="791210"/>
                </a:lnTo>
                <a:lnTo>
                  <a:pt x="693293" y="791210"/>
                </a:lnTo>
                <a:lnTo>
                  <a:pt x="694563" y="788670"/>
                </a:lnTo>
                <a:lnTo>
                  <a:pt x="726198" y="762012"/>
                </a:lnTo>
                <a:lnTo>
                  <a:pt x="727710" y="760730"/>
                </a:lnTo>
                <a:lnTo>
                  <a:pt x="728218" y="751852"/>
                </a:lnTo>
                <a:lnTo>
                  <a:pt x="723519" y="746760"/>
                </a:lnTo>
                <a:lnTo>
                  <a:pt x="718693" y="741680"/>
                </a:lnTo>
                <a:lnTo>
                  <a:pt x="710311" y="740410"/>
                </a:lnTo>
                <a:lnTo>
                  <a:pt x="704723" y="745502"/>
                </a:lnTo>
                <a:lnTo>
                  <a:pt x="685038" y="762012"/>
                </a:lnTo>
                <a:lnTo>
                  <a:pt x="667880" y="723912"/>
                </a:lnTo>
                <a:lnTo>
                  <a:pt x="665734" y="682002"/>
                </a:lnTo>
                <a:lnTo>
                  <a:pt x="678243" y="642620"/>
                </a:lnTo>
                <a:lnTo>
                  <a:pt x="705104" y="608330"/>
                </a:lnTo>
                <a:lnTo>
                  <a:pt x="737870" y="580402"/>
                </a:lnTo>
                <a:lnTo>
                  <a:pt x="787793" y="537210"/>
                </a:lnTo>
                <a:lnTo>
                  <a:pt x="953770" y="393712"/>
                </a:lnTo>
                <a:lnTo>
                  <a:pt x="986663" y="373380"/>
                </a:lnTo>
                <a:lnTo>
                  <a:pt x="990752" y="398780"/>
                </a:lnTo>
                <a:lnTo>
                  <a:pt x="999794" y="422910"/>
                </a:lnTo>
                <a:lnTo>
                  <a:pt x="1013523" y="444512"/>
                </a:lnTo>
                <a:lnTo>
                  <a:pt x="1031621" y="463562"/>
                </a:lnTo>
                <a:lnTo>
                  <a:pt x="734949" y="718820"/>
                </a:lnTo>
                <a:lnTo>
                  <a:pt x="734441" y="727710"/>
                </a:lnTo>
                <a:lnTo>
                  <a:pt x="739140" y="732802"/>
                </a:lnTo>
                <a:lnTo>
                  <a:pt x="743966" y="739152"/>
                </a:lnTo>
                <a:lnTo>
                  <a:pt x="752348" y="739152"/>
                </a:lnTo>
                <a:lnTo>
                  <a:pt x="818007" y="682002"/>
                </a:lnTo>
                <a:lnTo>
                  <a:pt x="842391" y="703580"/>
                </a:lnTo>
                <a:lnTo>
                  <a:pt x="868464" y="723912"/>
                </a:lnTo>
                <a:lnTo>
                  <a:pt x="896137" y="740410"/>
                </a:lnTo>
                <a:lnTo>
                  <a:pt x="925322" y="756920"/>
                </a:lnTo>
                <a:lnTo>
                  <a:pt x="899033" y="815352"/>
                </a:lnTo>
                <a:lnTo>
                  <a:pt x="901827" y="822960"/>
                </a:lnTo>
                <a:lnTo>
                  <a:pt x="914908" y="828052"/>
                </a:lnTo>
                <a:lnTo>
                  <a:pt x="922782" y="825512"/>
                </a:lnTo>
                <a:lnTo>
                  <a:pt x="925703" y="819162"/>
                </a:lnTo>
                <a:lnTo>
                  <a:pt x="948944" y="767080"/>
                </a:lnTo>
                <a:lnTo>
                  <a:pt x="978966" y="778510"/>
                </a:lnTo>
                <a:lnTo>
                  <a:pt x="1009523" y="787412"/>
                </a:lnTo>
                <a:lnTo>
                  <a:pt x="1040447" y="795020"/>
                </a:lnTo>
                <a:lnTo>
                  <a:pt x="1071626" y="798830"/>
                </a:lnTo>
                <a:lnTo>
                  <a:pt x="1073277" y="960120"/>
                </a:lnTo>
                <a:lnTo>
                  <a:pt x="1072896" y="961402"/>
                </a:lnTo>
                <a:lnTo>
                  <a:pt x="1072642" y="962660"/>
                </a:lnTo>
                <a:lnTo>
                  <a:pt x="1072591" y="965212"/>
                </a:lnTo>
                <a:lnTo>
                  <a:pt x="1069848" y="1051560"/>
                </a:lnTo>
                <a:lnTo>
                  <a:pt x="1069721" y="1057910"/>
                </a:lnTo>
                <a:lnTo>
                  <a:pt x="1073023" y="1063002"/>
                </a:lnTo>
                <a:lnTo>
                  <a:pt x="1077722" y="1064260"/>
                </a:lnTo>
                <a:lnTo>
                  <a:pt x="1079246" y="1065530"/>
                </a:lnTo>
                <a:lnTo>
                  <a:pt x="1090168" y="1065530"/>
                </a:lnTo>
                <a:lnTo>
                  <a:pt x="1096264" y="1060462"/>
                </a:lnTo>
                <a:lnTo>
                  <a:pt x="1098931" y="976630"/>
                </a:lnTo>
                <a:lnTo>
                  <a:pt x="1140548" y="965212"/>
                </a:lnTo>
                <a:lnTo>
                  <a:pt x="1165783" y="949960"/>
                </a:lnTo>
                <a:lnTo>
                  <a:pt x="1176299" y="943610"/>
                </a:lnTo>
                <a:lnTo>
                  <a:pt x="1204175" y="913130"/>
                </a:lnTo>
                <a:lnTo>
                  <a:pt x="1222197" y="875030"/>
                </a:lnTo>
                <a:lnTo>
                  <a:pt x="1228344" y="831862"/>
                </a:lnTo>
                <a:lnTo>
                  <a:pt x="1227963" y="788670"/>
                </a:lnTo>
                <a:lnTo>
                  <a:pt x="1257134" y="779780"/>
                </a:lnTo>
                <a:lnTo>
                  <a:pt x="1285722" y="768362"/>
                </a:lnTo>
                <a:lnTo>
                  <a:pt x="1302461" y="760730"/>
                </a:lnTo>
                <a:lnTo>
                  <a:pt x="1313624" y="755662"/>
                </a:lnTo>
                <a:lnTo>
                  <a:pt x="1340739" y="740410"/>
                </a:lnTo>
                <a:lnTo>
                  <a:pt x="1347089" y="736612"/>
                </a:lnTo>
                <a:lnTo>
                  <a:pt x="1349248" y="728980"/>
                </a:lnTo>
                <a:close/>
              </a:path>
              <a:path w="1391920" h="6316345">
                <a:moveTo>
                  <a:pt x="1391716" y="6069127"/>
                </a:moveTo>
                <a:lnTo>
                  <a:pt x="1385481" y="6037034"/>
                </a:lnTo>
                <a:lnTo>
                  <a:pt x="1369453" y="6012904"/>
                </a:lnTo>
                <a:lnTo>
                  <a:pt x="1369453" y="6069127"/>
                </a:lnTo>
                <a:lnTo>
                  <a:pt x="1364830" y="6092863"/>
                </a:lnTo>
                <a:lnTo>
                  <a:pt x="1351026" y="6113716"/>
                </a:lnTo>
                <a:lnTo>
                  <a:pt x="1189736" y="6275006"/>
                </a:lnTo>
                <a:lnTo>
                  <a:pt x="1168869" y="6288849"/>
                </a:lnTo>
                <a:lnTo>
                  <a:pt x="1145159" y="6293459"/>
                </a:lnTo>
                <a:lnTo>
                  <a:pt x="1121435" y="6288849"/>
                </a:lnTo>
                <a:lnTo>
                  <a:pt x="1100582" y="6275006"/>
                </a:lnTo>
                <a:lnTo>
                  <a:pt x="1027010" y="6201486"/>
                </a:lnTo>
                <a:lnTo>
                  <a:pt x="1022858" y="6197333"/>
                </a:lnTo>
                <a:lnTo>
                  <a:pt x="1066952" y="6185332"/>
                </a:lnTo>
                <a:lnTo>
                  <a:pt x="1077201" y="6180861"/>
                </a:lnTo>
                <a:lnTo>
                  <a:pt x="1148956" y="6142025"/>
                </a:lnTo>
                <a:lnTo>
                  <a:pt x="1185418" y="6110681"/>
                </a:lnTo>
                <a:lnTo>
                  <a:pt x="1217129" y="6073787"/>
                </a:lnTo>
                <a:lnTo>
                  <a:pt x="1242212" y="6033528"/>
                </a:lnTo>
                <a:lnTo>
                  <a:pt x="1260665" y="5990679"/>
                </a:lnTo>
                <a:lnTo>
                  <a:pt x="1272540" y="5946000"/>
                </a:lnTo>
                <a:lnTo>
                  <a:pt x="1351026" y="6024524"/>
                </a:lnTo>
                <a:lnTo>
                  <a:pt x="1364856" y="6045390"/>
                </a:lnTo>
                <a:lnTo>
                  <a:pt x="1369453" y="6069127"/>
                </a:lnTo>
                <a:lnTo>
                  <a:pt x="1369453" y="6012904"/>
                </a:lnTo>
                <a:lnTo>
                  <a:pt x="1366774" y="6008865"/>
                </a:lnTo>
                <a:lnTo>
                  <a:pt x="1351280" y="5993295"/>
                </a:lnTo>
                <a:lnTo>
                  <a:pt x="1354823" y="5974804"/>
                </a:lnTo>
                <a:lnTo>
                  <a:pt x="1360322" y="5946165"/>
                </a:lnTo>
                <a:lnTo>
                  <a:pt x="1363827" y="5898731"/>
                </a:lnTo>
                <a:lnTo>
                  <a:pt x="1361884" y="5851474"/>
                </a:lnTo>
                <a:lnTo>
                  <a:pt x="1354594" y="5804878"/>
                </a:lnTo>
                <a:lnTo>
                  <a:pt x="1342034" y="5759386"/>
                </a:lnTo>
                <a:lnTo>
                  <a:pt x="1341297" y="5757570"/>
                </a:lnTo>
                <a:lnTo>
                  <a:pt x="1341297" y="5876810"/>
                </a:lnTo>
                <a:lnTo>
                  <a:pt x="1340129" y="5925858"/>
                </a:lnTo>
                <a:lnTo>
                  <a:pt x="1332738" y="5974804"/>
                </a:lnTo>
                <a:lnTo>
                  <a:pt x="1318895" y="5960910"/>
                </a:lnTo>
                <a:lnTo>
                  <a:pt x="1320736" y="5946000"/>
                </a:lnTo>
                <a:lnTo>
                  <a:pt x="1321257" y="5941809"/>
                </a:lnTo>
                <a:lnTo>
                  <a:pt x="1325359" y="5908878"/>
                </a:lnTo>
                <a:lnTo>
                  <a:pt x="1324063" y="5856617"/>
                </a:lnTo>
                <a:lnTo>
                  <a:pt x="1315224" y="5805017"/>
                </a:lnTo>
                <a:lnTo>
                  <a:pt x="1303515" y="5768822"/>
                </a:lnTo>
                <a:lnTo>
                  <a:pt x="1303515" y="5895683"/>
                </a:lnTo>
                <a:lnTo>
                  <a:pt x="1299718" y="5941809"/>
                </a:lnTo>
                <a:lnTo>
                  <a:pt x="1276477" y="5918568"/>
                </a:lnTo>
                <a:lnTo>
                  <a:pt x="1277734" y="5871578"/>
                </a:lnTo>
                <a:lnTo>
                  <a:pt x="1272070" y="5824842"/>
                </a:lnTo>
                <a:lnTo>
                  <a:pt x="1259484" y="5779211"/>
                </a:lnTo>
                <a:lnTo>
                  <a:pt x="1255725" y="5770804"/>
                </a:lnTo>
                <a:lnTo>
                  <a:pt x="1255725" y="5898731"/>
                </a:lnTo>
                <a:lnTo>
                  <a:pt x="1255395" y="5905030"/>
                </a:lnTo>
                <a:lnTo>
                  <a:pt x="1243304" y="5972365"/>
                </a:lnTo>
                <a:lnTo>
                  <a:pt x="1226083" y="6016256"/>
                </a:lnTo>
                <a:lnTo>
                  <a:pt x="1201585" y="6057455"/>
                </a:lnTo>
                <a:lnTo>
                  <a:pt x="1169797" y="6095022"/>
                </a:lnTo>
                <a:lnTo>
                  <a:pt x="1132725" y="6126467"/>
                </a:lnTo>
                <a:lnTo>
                  <a:pt x="1092060" y="6150813"/>
                </a:lnTo>
                <a:lnTo>
                  <a:pt x="1048740" y="6168047"/>
                </a:lnTo>
                <a:lnTo>
                  <a:pt x="1003681" y="6178143"/>
                </a:lnTo>
                <a:lnTo>
                  <a:pt x="974852" y="6180861"/>
                </a:lnTo>
                <a:lnTo>
                  <a:pt x="926947" y="6179159"/>
                </a:lnTo>
                <a:lnTo>
                  <a:pt x="879805" y="6169723"/>
                </a:lnTo>
                <a:lnTo>
                  <a:pt x="834428" y="6152553"/>
                </a:lnTo>
                <a:lnTo>
                  <a:pt x="791857" y="6127661"/>
                </a:lnTo>
                <a:lnTo>
                  <a:pt x="753110" y="6095022"/>
                </a:lnTo>
                <a:lnTo>
                  <a:pt x="722109" y="6058547"/>
                </a:lnTo>
                <a:lnTo>
                  <a:pt x="697992" y="6018619"/>
                </a:lnTo>
                <a:lnTo>
                  <a:pt x="680770" y="5976086"/>
                </a:lnTo>
                <a:lnTo>
                  <a:pt x="670445" y="5931840"/>
                </a:lnTo>
                <a:lnTo>
                  <a:pt x="667004" y="5886716"/>
                </a:lnTo>
                <a:lnTo>
                  <a:pt x="670445" y="5841593"/>
                </a:lnTo>
                <a:lnTo>
                  <a:pt x="680770" y="5797334"/>
                </a:lnTo>
                <a:lnTo>
                  <a:pt x="697992" y="5754814"/>
                </a:lnTo>
                <a:lnTo>
                  <a:pt x="722109" y="5714873"/>
                </a:lnTo>
                <a:lnTo>
                  <a:pt x="753160" y="5678348"/>
                </a:lnTo>
                <a:lnTo>
                  <a:pt x="789203" y="5647677"/>
                </a:lnTo>
                <a:lnTo>
                  <a:pt x="828687" y="5623687"/>
                </a:lnTo>
                <a:lnTo>
                  <a:pt x="870737" y="5606466"/>
                </a:lnTo>
                <a:lnTo>
                  <a:pt x="914514" y="5595988"/>
                </a:lnTo>
                <a:lnTo>
                  <a:pt x="959154" y="5592267"/>
                </a:lnTo>
                <a:lnTo>
                  <a:pt x="1003846" y="5595290"/>
                </a:lnTo>
                <a:lnTo>
                  <a:pt x="1047737" y="5605081"/>
                </a:lnTo>
                <a:lnTo>
                  <a:pt x="1090002" y="5621617"/>
                </a:lnTo>
                <a:lnTo>
                  <a:pt x="1129792" y="5644896"/>
                </a:lnTo>
                <a:lnTo>
                  <a:pt x="1164386" y="5673090"/>
                </a:lnTo>
                <a:lnTo>
                  <a:pt x="1193165" y="5704573"/>
                </a:lnTo>
                <a:lnTo>
                  <a:pt x="1224394" y="5753760"/>
                </a:lnTo>
                <a:lnTo>
                  <a:pt x="1243025" y="5800141"/>
                </a:lnTo>
                <a:lnTo>
                  <a:pt x="1253490" y="5848528"/>
                </a:lnTo>
                <a:lnTo>
                  <a:pt x="1255674" y="5895683"/>
                </a:lnTo>
                <a:lnTo>
                  <a:pt x="1255725" y="5898731"/>
                </a:lnTo>
                <a:lnTo>
                  <a:pt x="1255725" y="5770804"/>
                </a:lnTo>
                <a:lnTo>
                  <a:pt x="1239951" y="5735523"/>
                </a:lnTo>
                <a:lnTo>
                  <a:pt x="1213485" y="5694616"/>
                </a:lnTo>
                <a:lnTo>
                  <a:pt x="1229614" y="5678449"/>
                </a:lnTo>
                <a:lnTo>
                  <a:pt x="1256284" y="5717870"/>
                </a:lnTo>
                <a:lnTo>
                  <a:pt x="1277162" y="5759970"/>
                </a:lnTo>
                <a:lnTo>
                  <a:pt x="1292098" y="5804090"/>
                </a:lnTo>
                <a:lnTo>
                  <a:pt x="1300924" y="5849556"/>
                </a:lnTo>
                <a:lnTo>
                  <a:pt x="1303515" y="5895683"/>
                </a:lnTo>
                <a:lnTo>
                  <a:pt x="1303515" y="5768822"/>
                </a:lnTo>
                <a:lnTo>
                  <a:pt x="1299019" y="5754916"/>
                </a:lnTo>
                <a:lnTo>
                  <a:pt x="1275664" y="5707177"/>
                </a:lnTo>
                <a:lnTo>
                  <a:pt x="1256093" y="5678449"/>
                </a:lnTo>
                <a:lnTo>
                  <a:pt x="1255369" y="5677382"/>
                </a:lnTo>
                <a:lnTo>
                  <a:pt x="1245362" y="5662676"/>
                </a:lnTo>
                <a:lnTo>
                  <a:pt x="1257935" y="5650103"/>
                </a:lnTo>
                <a:lnTo>
                  <a:pt x="1286078" y="5691060"/>
                </a:lnTo>
                <a:lnTo>
                  <a:pt x="1308620" y="5734774"/>
                </a:lnTo>
                <a:lnTo>
                  <a:pt x="1325410" y="5780684"/>
                </a:lnTo>
                <a:lnTo>
                  <a:pt x="1336344" y="5828233"/>
                </a:lnTo>
                <a:lnTo>
                  <a:pt x="1341297" y="5876810"/>
                </a:lnTo>
                <a:lnTo>
                  <a:pt x="1341297" y="5757570"/>
                </a:lnTo>
                <a:lnTo>
                  <a:pt x="1324317" y="5715470"/>
                </a:lnTo>
                <a:lnTo>
                  <a:pt x="1301546" y="5673623"/>
                </a:lnTo>
                <a:lnTo>
                  <a:pt x="1284960" y="5650103"/>
                </a:lnTo>
                <a:lnTo>
                  <a:pt x="1273810" y="5634279"/>
                </a:lnTo>
                <a:lnTo>
                  <a:pt x="1294130" y="5613920"/>
                </a:lnTo>
                <a:lnTo>
                  <a:pt x="1301559" y="5602808"/>
                </a:lnTo>
                <a:lnTo>
                  <a:pt x="1304061" y="5590184"/>
                </a:lnTo>
                <a:lnTo>
                  <a:pt x="1301661" y="5577586"/>
                </a:lnTo>
                <a:lnTo>
                  <a:pt x="1294384" y="5566524"/>
                </a:lnTo>
                <a:lnTo>
                  <a:pt x="1286230" y="5558383"/>
                </a:lnTo>
                <a:lnTo>
                  <a:pt x="1282954" y="5555119"/>
                </a:lnTo>
                <a:lnTo>
                  <a:pt x="1282954" y="5586628"/>
                </a:lnTo>
                <a:lnTo>
                  <a:pt x="1282954" y="5593804"/>
                </a:lnTo>
                <a:lnTo>
                  <a:pt x="1199388" y="5677382"/>
                </a:lnTo>
                <a:lnTo>
                  <a:pt x="1194943" y="5672328"/>
                </a:lnTo>
                <a:lnTo>
                  <a:pt x="1190244" y="5667375"/>
                </a:lnTo>
                <a:lnTo>
                  <a:pt x="1163320" y="5642521"/>
                </a:lnTo>
                <a:lnTo>
                  <a:pt x="1176909" y="5628932"/>
                </a:lnTo>
                <a:lnTo>
                  <a:pt x="1243012" y="5562879"/>
                </a:lnTo>
                <a:lnTo>
                  <a:pt x="1247648" y="5558383"/>
                </a:lnTo>
                <a:lnTo>
                  <a:pt x="1254760" y="5558485"/>
                </a:lnTo>
                <a:lnTo>
                  <a:pt x="1259128" y="5562879"/>
                </a:lnTo>
                <a:lnTo>
                  <a:pt x="1278509" y="5582234"/>
                </a:lnTo>
                <a:lnTo>
                  <a:pt x="1282954" y="5586628"/>
                </a:lnTo>
                <a:lnTo>
                  <a:pt x="1282954" y="5555119"/>
                </a:lnTo>
                <a:lnTo>
                  <a:pt x="1274953" y="5547118"/>
                </a:lnTo>
                <a:lnTo>
                  <a:pt x="1263840" y="5539765"/>
                </a:lnTo>
                <a:lnTo>
                  <a:pt x="1251204" y="5537339"/>
                </a:lnTo>
                <a:lnTo>
                  <a:pt x="1238554" y="5539829"/>
                </a:lnTo>
                <a:lnTo>
                  <a:pt x="1227455" y="5547220"/>
                </a:lnTo>
                <a:lnTo>
                  <a:pt x="1145794" y="5628932"/>
                </a:lnTo>
                <a:lnTo>
                  <a:pt x="1107287" y="5605348"/>
                </a:lnTo>
                <a:lnTo>
                  <a:pt x="1076960" y="5592267"/>
                </a:lnTo>
                <a:lnTo>
                  <a:pt x="1066469" y="5587746"/>
                </a:lnTo>
                <a:lnTo>
                  <a:pt x="1023988" y="5576125"/>
                </a:lnTo>
                <a:lnTo>
                  <a:pt x="980554" y="5570499"/>
                </a:lnTo>
                <a:lnTo>
                  <a:pt x="936815" y="5570867"/>
                </a:lnTo>
                <a:lnTo>
                  <a:pt x="893445" y="5577230"/>
                </a:lnTo>
                <a:lnTo>
                  <a:pt x="851154" y="5589587"/>
                </a:lnTo>
                <a:lnTo>
                  <a:pt x="810577" y="5607926"/>
                </a:lnTo>
                <a:lnTo>
                  <a:pt x="772426" y="5632259"/>
                </a:lnTo>
                <a:lnTo>
                  <a:pt x="737362" y="5662574"/>
                </a:lnTo>
                <a:lnTo>
                  <a:pt x="706716" y="5698083"/>
                </a:lnTo>
                <a:lnTo>
                  <a:pt x="682205" y="5736717"/>
                </a:lnTo>
                <a:lnTo>
                  <a:pt x="663829" y="5777801"/>
                </a:lnTo>
                <a:lnTo>
                  <a:pt x="651573" y="5820638"/>
                </a:lnTo>
                <a:lnTo>
                  <a:pt x="645439" y="5864517"/>
                </a:lnTo>
                <a:lnTo>
                  <a:pt x="645464" y="5908878"/>
                </a:lnTo>
                <a:lnTo>
                  <a:pt x="651573" y="5952629"/>
                </a:lnTo>
                <a:lnTo>
                  <a:pt x="663829" y="5995467"/>
                </a:lnTo>
                <a:lnTo>
                  <a:pt x="682205" y="6036551"/>
                </a:lnTo>
                <a:lnTo>
                  <a:pt x="706716" y="6075184"/>
                </a:lnTo>
                <a:lnTo>
                  <a:pt x="737362" y="6110681"/>
                </a:lnTo>
                <a:lnTo>
                  <a:pt x="774560" y="6142583"/>
                </a:lnTo>
                <a:lnTo>
                  <a:pt x="815162" y="6167767"/>
                </a:lnTo>
                <a:lnTo>
                  <a:pt x="858354" y="6186259"/>
                </a:lnTo>
                <a:lnTo>
                  <a:pt x="903351" y="6198044"/>
                </a:lnTo>
                <a:lnTo>
                  <a:pt x="949350" y="6203124"/>
                </a:lnTo>
                <a:lnTo>
                  <a:pt x="995553" y="6201486"/>
                </a:lnTo>
                <a:lnTo>
                  <a:pt x="1084834" y="6290818"/>
                </a:lnTo>
                <a:lnTo>
                  <a:pt x="1113040" y="6309512"/>
                </a:lnTo>
                <a:lnTo>
                  <a:pt x="1145159" y="6315735"/>
                </a:lnTo>
                <a:lnTo>
                  <a:pt x="1177264" y="6309487"/>
                </a:lnTo>
                <a:lnTo>
                  <a:pt x="1201420" y="6293459"/>
                </a:lnTo>
                <a:lnTo>
                  <a:pt x="1205484" y="6290767"/>
                </a:lnTo>
                <a:lnTo>
                  <a:pt x="1366774" y="6129426"/>
                </a:lnTo>
                <a:lnTo>
                  <a:pt x="1385481" y="6101232"/>
                </a:lnTo>
                <a:lnTo>
                  <a:pt x="1391716" y="6069127"/>
                </a:lnTo>
                <a:close/>
              </a:path>
            </a:pathLst>
          </a:custGeom>
          <a:solidFill>
            <a:srgbClr val="FFFFFF">
              <a:alpha val="1568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339131" y="5966110"/>
            <a:ext cx="116125" cy="116133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1698858" y="6163325"/>
            <a:ext cx="81851" cy="81857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541823" y="6324615"/>
            <a:ext cx="81803" cy="81857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7140003" y="5228094"/>
            <a:ext cx="770255" cy="856615"/>
          </a:xfrm>
          <a:custGeom>
            <a:avLst/>
            <a:gdLst/>
            <a:ahLst/>
            <a:cxnLst/>
            <a:rect l="l" t="t" r="r" b="b"/>
            <a:pathLst>
              <a:path w="770254" h="856614">
                <a:moveTo>
                  <a:pt x="595439" y="501535"/>
                </a:moveTo>
                <a:lnTo>
                  <a:pt x="591756" y="495515"/>
                </a:lnTo>
                <a:lnTo>
                  <a:pt x="569658" y="490169"/>
                </a:lnTo>
                <a:lnTo>
                  <a:pt x="569658" y="513168"/>
                </a:lnTo>
                <a:lnTo>
                  <a:pt x="556069" y="569633"/>
                </a:lnTo>
                <a:lnTo>
                  <a:pt x="550443" y="569671"/>
                </a:lnTo>
                <a:lnTo>
                  <a:pt x="550443" y="592340"/>
                </a:lnTo>
                <a:lnTo>
                  <a:pt x="531177" y="672274"/>
                </a:lnTo>
                <a:lnTo>
                  <a:pt x="526707" y="681228"/>
                </a:lnTo>
                <a:lnTo>
                  <a:pt x="518960" y="687552"/>
                </a:lnTo>
                <a:lnTo>
                  <a:pt x="509003" y="690689"/>
                </a:lnTo>
                <a:lnTo>
                  <a:pt x="497903" y="690041"/>
                </a:lnTo>
                <a:lnTo>
                  <a:pt x="229171" y="624967"/>
                </a:lnTo>
                <a:lnTo>
                  <a:pt x="218986" y="620483"/>
                </a:lnTo>
                <a:lnTo>
                  <a:pt x="211594" y="613143"/>
                </a:lnTo>
                <a:lnTo>
                  <a:pt x="207645" y="603973"/>
                </a:lnTo>
                <a:lnTo>
                  <a:pt x="207835" y="593979"/>
                </a:lnTo>
                <a:lnTo>
                  <a:pt x="227139" y="513981"/>
                </a:lnTo>
                <a:lnTo>
                  <a:pt x="353250" y="579869"/>
                </a:lnTo>
                <a:lnTo>
                  <a:pt x="359702" y="582942"/>
                </a:lnTo>
                <a:lnTo>
                  <a:pt x="401154" y="592950"/>
                </a:lnTo>
                <a:lnTo>
                  <a:pt x="408368" y="593140"/>
                </a:lnTo>
                <a:lnTo>
                  <a:pt x="550443" y="592340"/>
                </a:lnTo>
                <a:lnTo>
                  <a:pt x="550443" y="569671"/>
                </a:lnTo>
                <a:lnTo>
                  <a:pt x="408368" y="570560"/>
                </a:lnTo>
                <a:lnTo>
                  <a:pt x="396709" y="569912"/>
                </a:lnTo>
                <a:lnTo>
                  <a:pt x="275996" y="513981"/>
                </a:lnTo>
                <a:lnTo>
                  <a:pt x="232600" y="491324"/>
                </a:lnTo>
                <a:lnTo>
                  <a:pt x="246189" y="434860"/>
                </a:lnTo>
                <a:lnTo>
                  <a:pt x="569658" y="513168"/>
                </a:lnTo>
                <a:lnTo>
                  <a:pt x="569658" y="490169"/>
                </a:lnTo>
                <a:lnTo>
                  <a:pt x="341287" y="434860"/>
                </a:lnTo>
                <a:lnTo>
                  <a:pt x="234886" y="409092"/>
                </a:lnTo>
                <a:lnTo>
                  <a:pt x="228790" y="412775"/>
                </a:lnTo>
                <a:lnTo>
                  <a:pt x="227393" y="418744"/>
                </a:lnTo>
                <a:lnTo>
                  <a:pt x="208978" y="494512"/>
                </a:lnTo>
                <a:lnTo>
                  <a:pt x="208978" y="494855"/>
                </a:lnTo>
                <a:lnTo>
                  <a:pt x="186245" y="588683"/>
                </a:lnTo>
                <a:lnTo>
                  <a:pt x="185724" y="607491"/>
                </a:lnTo>
                <a:lnTo>
                  <a:pt x="223964" y="646430"/>
                </a:lnTo>
                <a:lnTo>
                  <a:pt x="492696" y="711492"/>
                </a:lnTo>
                <a:lnTo>
                  <a:pt x="512610" y="712495"/>
                </a:lnTo>
                <a:lnTo>
                  <a:pt x="530555" y="706424"/>
                </a:lnTo>
                <a:lnTo>
                  <a:pt x="544601" y="694372"/>
                </a:lnTo>
                <a:lnTo>
                  <a:pt x="546404" y="690689"/>
                </a:lnTo>
                <a:lnTo>
                  <a:pt x="552894" y="677456"/>
                </a:lnTo>
                <a:lnTo>
                  <a:pt x="573532" y="592201"/>
                </a:lnTo>
                <a:lnTo>
                  <a:pt x="575627" y="583552"/>
                </a:lnTo>
                <a:lnTo>
                  <a:pt x="575703" y="582942"/>
                </a:lnTo>
                <a:lnTo>
                  <a:pt x="578713" y="570560"/>
                </a:lnTo>
                <a:lnTo>
                  <a:pt x="594042" y="507504"/>
                </a:lnTo>
                <a:lnTo>
                  <a:pt x="595439" y="501535"/>
                </a:lnTo>
                <a:close/>
              </a:path>
              <a:path w="770254" h="856614">
                <a:moveTo>
                  <a:pt x="769823" y="201269"/>
                </a:moveTo>
                <a:lnTo>
                  <a:pt x="758647" y="171183"/>
                </a:lnTo>
                <a:lnTo>
                  <a:pt x="747877" y="159397"/>
                </a:lnTo>
                <a:lnTo>
                  <a:pt x="747877" y="204965"/>
                </a:lnTo>
                <a:lnTo>
                  <a:pt x="746950" y="229349"/>
                </a:lnTo>
                <a:lnTo>
                  <a:pt x="667194" y="558761"/>
                </a:lnTo>
                <a:lnTo>
                  <a:pt x="661987" y="580504"/>
                </a:lnTo>
                <a:lnTo>
                  <a:pt x="636841" y="684047"/>
                </a:lnTo>
                <a:lnTo>
                  <a:pt x="650506" y="577100"/>
                </a:lnTo>
                <a:lnTo>
                  <a:pt x="653351" y="555409"/>
                </a:lnTo>
                <a:lnTo>
                  <a:pt x="672528" y="404863"/>
                </a:lnTo>
                <a:lnTo>
                  <a:pt x="673773" y="395732"/>
                </a:lnTo>
                <a:lnTo>
                  <a:pt x="675170" y="386524"/>
                </a:lnTo>
                <a:lnTo>
                  <a:pt x="678116" y="368198"/>
                </a:lnTo>
                <a:lnTo>
                  <a:pt x="681037" y="350202"/>
                </a:lnTo>
                <a:lnTo>
                  <a:pt x="683679" y="331978"/>
                </a:lnTo>
                <a:lnTo>
                  <a:pt x="685736" y="313664"/>
                </a:lnTo>
                <a:lnTo>
                  <a:pt x="686879" y="295389"/>
                </a:lnTo>
                <a:lnTo>
                  <a:pt x="686828" y="280073"/>
                </a:lnTo>
                <a:lnTo>
                  <a:pt x="680618" y="234429"/>
                </a:lnTo>
                <a:lnTo>
                  <a:pt x="664476" y="189242"/>
                </a:lnTo>
                <a:lnTo>
                  <a:pt x="664476" y="295389"/>
                </a:lnTo>
                <a:lnTo>
                  <a:pt x="663384" y="312153"/>
                </a:lnTo>
                <a:lnTo>
                  <a:pt x="661416" y="329526"/>
                </a:lnTo>
                <a:lnTo>
                  <a:pt x="658837" y="347154"/>
                </a:lnTo>
                <a:lnTo>
                  <a:pt x="656018" y="364629"/>
                </a:lnTo>
                <a:lnTo>
                  <a:pt x="653072" y="383247"/>
                </a:lnTo>
                <a:lnTo>
                  <a:pt x="651675" y="392645"/>
                </a:lnTo>
                <a:lnTo>
                  <a:pt x="650430" y="401993"/>
                </a:lnTo>
                <a:lnTo>
                  <a:pt x="631507" y="550113"/>
                </a:lnTo>
                <a:lnTo>
                  <a:pt x="627900" y="577723"/>
                </a:lnTo>
                <a:lnTo>
                  <a:pt x="607631" y="736523"/>
                </a:lnTo>
                <a:lnTo>
                  <a:pt x="585571" y="783297"/>
                </a:lnTo>
                <a:lnTo>
                  <a:pt x="559371" y="802030"/>
                </a:lnTo>
                <a:lnTo>
                  <a:pt x="554799" y="801941"/>
                </a:lnTo>
                <a:lnTo>
                  <a:pt x="550100" y="801408"/>
                </a:lnTo>
                <a:lnTo>
                  <a:pt x="171323" y="709688"/>
                </a:lnTo>
                <a:lnTo>
                  <a:pt x="131000" y="699947"/>
                </a:lnTo>
                <a:lnTo>
                  <a:pt x="107746" y="667639"/>
                </a:lnTo>
                <a:lnTo>
                  <a:pt x="104711" y="650468"/>
                </a:lnTo>
                <a:lnTo>
                  <a:pt x="105283" y="633031"/>
                </a:lnTo>
                <a:lnTo>
                  <a:pt x="109537" y="615911"/>
                </a:lnTo>
                <a:lnTo>
                  <a:pt x="131279" y="555917"/>
                </a:lnTo>
                <a:lnTo>
                  <a:pt x="165925" y="460400"/>
                </a:lnTo>
                <a:lnTo>
                  <a:pt x="173545" y="439254"/>
                </a:lnTo>
                <a:lnTo>
                  <a:pt x="217360" y="318503"/>
                </a:lnTo>
                <a:lnTo>
                  <a:pt x="219748" y="311962"/>
                </a:lnTo>
                <a:lnTo>
                  <a:pt x="222072" y="305828"/>
                </a:lnTo>
                <a:lnTo>
                  <a:pt x="226885" y="293230"/>
                </a:lnTo>
                <a:lnTo>
                  <a:pt x="232435" y="278549"/>
                </a:lnTo>
                <a:lnTo>
                  <a:pt x="237921" y="263626"/>
                </a:lnTo>
                <a:lnTo>
                  <a:pt x="243128" y="248500"/>
                </a:lnTo>
                <a:lnTo>
                  <a:pt x="247840" y="233159"/>
                </a:lnTo>
                <a:lnTo>
                  <a:pt x="252577" y="218033"/>
                </a:lnTo>
                <a:lnTo>
                  <a:pt x="271335" y="178041"/>
                </a:lnTo>
                <a:lnTo>
                  <a:pt x="308063" y="133045"/>
                </a:lnTo>
                <a:lnTo>
                  <a:pt x="355663" y="99555"/>
                </a:lnTo>
                <a:lnTo>
                  <a:pt x="401383" y="82537"/>
                </a:lnTo>
                <a:lnTo>
                  <a:pt x="443420" y="76441"/>
                </a:lnTo>
                <a:lnTo>
                  <a:pt x="451040" y="76060"/>
                </a:lnTo>
                <a:lnTo>
                  <a:pt x="458533" y="76187"/>
                </a:lnTo>
                <a:lnTo>
                  <a:pt x="466153" y="76695"/>
                </a:lnTo>
                <a:lnTo>
                  <a:pt x="469582" y="76822"/>
                </a:lnTo>
                <a:lnTo>
                  <a:pt x="508901" y="83858"/>
                </a:lnTo>
                <a:lnTo>
                  <a:pt x="550989" y="100444"/>
                </a:lnTo>
                <a:lnTo>
                  <a:pt x="583399" y="121856"/>
                </a:lnTo>
                <a:lnTo>
                  <a:pt x="614413" y="151841"/>
                </a:lnTo>
                <a:lnTo>
                  <a:pt x="648677" y="207886"/>
                </a:lnTo>
                <a:lnTo>
                  <a:pt x="661644" y="253199"/>
                </a:lnTo>
                <a:lnTo>
                  <a:pt x="664476" y="295389"/>
                </a:lnTo>
                <a:lnTo>
                  <a:pt x="664476" y="189242"/>
                </a:lnTo>
                <a:lnTo>
                  <a:pt x="661911" y="183349"/>
                </a:lnTo>
                <a:lnTo>
                  <a:pt x="648284" y="159981"/>
                </a:lnTo>
                <a:lnTo>
                  <a:pt x="632142" y="138417"/>
                </a:lnTo>
                <a:lnTo>
                  <a:pt x="701611" y="155181"/>
                </a:lnTo>
                <a:lnTo>
                  <a:pt x="723747" y="165506"/>
                </a:lnTo>
                <a:lnTo>
                  <a:pt x="739660" y="182892"/>
                </a:lnTo>
                <a:lnTo>
                  <a:pt x="747877" y="204965"/>
                </a:lnTo>
                <a:lnTo>
                  <a:pt x="747877" y="159397"/>
                </a:lnTo>
                <a:lnTo>
                  <a:pt x="737006" y="147497"/>
                </a:lnTo>
                <a:lnTo>
                  <a:pt x="717562" y="138417"/>
                </a:lnTo>
                <a:lnTo>
                  <a:pt x="706945" y="133464"/>
                </a:lnTo>
                <a:lnTo>
                  <a:pt x="601789" y="107937"/>
                </a:lnTo>
                <a:lnTo>
                  <a:pt x="592569" y="100736"/>
                </a:lnTo>
                <a:lnTo>
                  <a:pt x="583018" y="93954"/>
                </a:lnTo>
                <a:lnTo>
                  <a:pt x="573138" y="87642"/>
                </a:lnTo>
                <a:lnTo>
                  <a:pt x="562927" y="81775"/>
                </a:lnTo>
                <a:lnTo>
                  <a:pt x="564299" y="76060"/>
                </a:lnTo>
                <a:lnTo>
                  <a:pt x="565289" y="71996"/>
                </a:lnTo>
                <a:lnTo>
                  <a:pt x="569785" y="53454"/>
                </a:lnTo>
                <a:lnTo>
                  <a:pt x="570318" y="39865"/>
                </a:lnTo>
                <a:lnTo>
                  <a:pt x="565810" y="27584"/>
                </a:lnTo>
                <a:lnTo>
                  <a:pt x="559574" y="20688"/>
                </a:lnTo>
                <a:lnTo>
                  <a:pt x="557060" y="17919"/>
                </a:lnTo>
                <a:lnTo>
                  <a:pt x="549846" y="14528"/>
                </a:lnTo>
                <a:lnTo>
                  <a:pt x="549846" y="41770"/>
                </a:lnTo>
                <a:lnTo>
                  <a:pt x="548322" y="48247"/>
                </a:lnTo>
                <a:lnTo>
                  <a:pt x="542607" y="71996"/>
                </a:lnTo>
                <a:lnTo>
                  <a:pt x="534073" y="68643"/>
                </a:lnTo>
                <a:lnTo>
                  <a:pt x="525437" y="65620"/>
                </a:lnTo>
                <a:lnTo>
                  <a:pt x="480618" y="55664"/>
                </a:lnTo>
                <a:lnTo>
                  <a:pt x="471487" y="54724"/>
                </a:lnTo>
                <a:lnTo>
                  <a:pt x="478726" y="24625"/>
                </a:lnTo>
                <a:lnTo>
                  <a:pt x="485203" y="20688"/>
                </a:lnTo>
                <a:lnTo>
                  <a:pt x="546036" y="35420"/>
                </a:lnTo>
                <a:lnTo>
                  <a:pt x="549846" y="41770"/>
                </a:lnTo>
                <a:lnTo>
                  <a:pt x="549846" y="14528"/>
                </a:lnTo>
                <a:lnTo>
                  <a:pt x="544893" y="12179"/>
                </a:lnTo>
                <a:lnTo>
                  <a:pt x="496760" y="495"/>
                </a:lnTo>
                <a:lnTo>
                  <a:pt x="483260" y="0"/>
                </a:lnTo>
                <a:lnTo>
                  <a:pt x="471055" y="4610"/>
                </a:lnTo>
                <a:lnTo>
                  <a:pt x="461441" y="13487"/>
                </a:lnTo>
                <a:lnTo>
                  <a:pt x="455739" y="25768"/>
                </a:lnTo>
                <a:lnTo>
                  <a:pt x="448881" y="54089"/>
                </a:lnTo>
                <a:lnTo>
                  <a:pt x="437019" y="54521"/>
                </a:lnTo>
                <a:lnTo>
                  <a:pt x="425234" y="55587"/>
                </a:lnTo>
                <a:lnTo>
                  <a:pt x="413537" y="57277"/>
                </a:lnTo>
                <a:lnTo>
                  <a:pt x="401891" y="59550"/>
                </a:lnTo>
                <a:lnTo>
                  <a:pt x="383209" y="55041"/>
                </a:lnTo>
                <a:lnTo>
                  <a:pt x="361124" y="49707"/>
                </a:lnTo>
                <a:lnTo>
                  <a:pt x="361124" y="72758"/>
                </a:lnTo>
                <a:lnTo>
                  <a:pt x="355917" y="74790"/>
                </a:lnTo>
                <a:lnTo>
                  <a:pt x="318033" y="96583"/>
                </a:lnTo>
                <a:lnTo>
                  <a:pt x="271043" y="140208"/>
                </a:lnTo>
                <a:lnTo>
                  <a:pt x="244665" y="180314"/>
                </a:lnTo>
                <a:lnTo>
                  <a:pt x="226504" y="227190"/>
                </a:lnTo>
                <a:lnTo>
                  <a:pt x="221983" y="241922"/>
                </a:lnTo>
                <a:lnTo>
                  <a:pt x="216954" y="256565"/>
                </a:lnTo>
                <a:lnTo>
                  <a:pt x="211620" y="271056"/>
                </a:lnTo>
                <a:lnTo>
                  <a:pt x="206184" y="285356"/>
                </a:lnTo>
                <a:lnTo>
                  <a:pt x="203720" y="291744"/>
                </a:lnTo>
                <a:lnTo>
                  <a:pt x="198907" y="304507"/>
                </a:lnTo>
                <a:lnTo>
                  <a:pt x="196062" y="312153"/>
                </a:lnTo>
                <a:lnTo>
                  <a:pt x="151828" y="433984"/>
                </a:lnTo>
                <a:lnTo>
                  <a:pt x="144208" y="455142"/>
                </a:lnTo>
                <a:lnTo>
                  <a:pt x="107632" y="555917"/>
                </a:lnTo>
                <a:lnTo>
                  <a:pt x="132651" y="452361"/>
                </a:lnTo>
                <a:lnTo>
                  <a:pt x="136169" y="438010"/>
                </a:lnTo>
                <a:lnTo>
                  <a:pt x="139242" y="425399"/>
                </a:lnTo>
                <a:lnTo>
                  <a:pt x="217741" y="101206"/>
                </a:lnTo>
                <a:lnTo>
                  <a:pt x="228079" y="79095"/>
                </a:lnTo>
                <a:lnTo>
                  <a:pt x="245491" y="63220"/>
                </a:lnTo>
                <a:lnTo>
                  <a:pt x="267563" y="55041"/>
                </a:lnTo>
                <a:lnTo>
                  <a:pt x="291909" y="55994"/>
                </a:lnTo>
                <a:lnTo>
                  <a:pt x="361124" y="72758"/>
                </a:lnTo>
                <a:lnTo>
                  <a:pt x="361124" y="49707"/>
                </a:lnTo>
                <a:lnTo>
                  <a:pt x="297243" y="34277"/>
                </a:lnTo>
                <a:lnTo>
                  <a:pt x="263994" y="32994"/>
                </a:lnTo>
                <a:lnTo>
                  <a:pt x="233883" y="44170"/>
                </a:lnTo>
                <a:lnTo>
                  <a:pt x="210172" y="65811"/>
                </a:lnTo>
                <a:lnTo>
                  <a:pt x="196151" y="95872"/>
                </a:lnTo>
                <a:lnTo>
                  <a:pt x="116395" y="425399"/>
                </a:lnTo>
                <a:lnTo>
                  <a:pt x="111061" y="424116"/>
                </a:lnTo>
                <a:lnTo>
                  <a:pt x="111061" y="447141"/>
                </a:lnTo>
                <a:lnTo>
                  <a:pt x="68897" y="621665"/>
                </a:lnTo>
                <a:lnTo>
                  <a:pt x="66713" y="647204"/>
                </a:lnTo>
                <a:lnTo>
                  <a:pt x="72136" y="671360"/>
                </a:lnTo>
                <a:lnTo>
                  <a:pt x="84213" y="692683"/>
                </a:lnTo>
                <a:lnTo>
                  <a:pt x="102044" y="709688"/>
                </a:lnTo>
                <a:lnTo>
                  <a:pt x="60896" y="699719"/>
                </a:lnTo>
                <a:lnTo>
                  <a:pt x="42252" y="691019"/>
                </a:lnTo>
                <a:lnTo>
                  <a:pt x="28892" y="676325"/>
                </a:lnTo>
                <a:lnTo>
                  <a:pt x="21996" y="657682"/>
                </a:lnTo>
                <a:lnTo>
                  <a:pt x="22796" y="637120"/>
                </a:lnTo>
                <a:lnTo>
                  <a:pt x="69913" y="442518"/>
                </a:lnTo>
                <a:lnTo>
                  <a:pt x="70548" y="439674"/>
                </a:lnTo>
                <a:lnTo>
                  <a:pt x="73342" y="438010"/>
                </a:lnTo>
                <a:lnTo>
                  <a:pt x="111061" y="447141"/>
                </a:lnTo>
                <a:lnTo>
                  <a:pt x="111061" y="424116"/>
                </a:lnTo>
                <a:lnTo>
                  <a:pt x="81343" y="416928"/>
                </a:lnTo>
                <a:lnTo>
                  <a:pt x="70446" y="416521"/>
                </a:lnTo>
                <a:lnTo>
                  <a:pt x="60579" y="420217"/>
                </a:lnTo>
                <a:lnTo>
                  <a:pt x="52793" y="427329"/>
                </a:lnTo>
                <a:lnTo>
                  <a:pt x="48196" y="437210"/>
                </a:lnTo>
                <a:lnTo>
                  <a:pt x="1079" y="631799"/>
                </a:lnTo>
                <a:lnTo>
                  <a:pt x="0" y="661187"/>
                </a:lnTo>
                <a:lnTo>
                  <a:pt x="9880" y="687819"/>
                </a:lnTo>
                <a:lnTo>
                  <a:pt x="28981" y="708799"/>
                </a:lnTo>
                <a:lnTo>
                  <a:pt x="55562" y="721233"/>
                </a:lnTo>
                <a:lnTo>
                  <a:pt x="607631" y="854887"/>
                </a:lnTo>
                <a:lnTo>
                  <a:pt x="636955" y="855992"/>
                </a:lnTo>
                <a:lnTo>
                  <a:pt x="663549" y="846074"/>
                </a:lnTo>
                <a:lnTo>
                  <a:pt x="696912" y="800252"/>
                </a:lnTo>
                <a:lnTo>
                  <a:pt x="744029" y="605663"/>
                </a:lnTo>
                <a:lnTo>
                  <a:pt x="744435" y="594766"/>
                </a:lnTo>
                <a:lnTo>
                  <a:pt x="741095" y="585736"/>
                </a:lnTo>
                <a:lnTo>
                  <a:pt x="740791" y="584885"/>
                </a:lnTo>
                <a:lnTo>
                  <a:pt x="733704" y="577100"/>
                </a:lnTo>
                <a:lnTo>
                  <a:pt x="723836" y="572477"/>
                </a:lnTo>
                <a:lnTo>
                  <a:pt x="723201" y="572325"/>
                </a:lnTo>
                <a:lnTo>
                  <a:pt x="723201" y="597763"/>
                </a:lnTo>
                <a:lnTo>
                  <a:pt x="722566" y="600532"/>
                </a:lnTo>
                <a:lnTo>
                  <a:pt x="675449" y="795134"/>
                </a:lnTo>
                <a:lnTo>
                  <a:pt x="666737" y="813803"/>
                </a:lnTo>
                <a:lnTo>
                  <a:pt x="652056" y="827214"/>
                </a:lnTo>
                <a:lnTo>
                  <a:pt x="633450" y="834148"/>
                </a:lnTo>
                <a:lnTo>
                  <a:pt x="612965" y="833374"/>
                </a:lnTo>
                <a:lnTo>
                  <a:pt x="571563" y="823353"/>
                </a:lnTo>
                <a:lnTo>
                  <a:pt x="595223" y="816394"/>
                </a:lnTo>
                <a:lnTo>
                  <a:pt x="615708" y="802957"/>
                </a:lnTo>
                <a:lnTo>
                  <a:pt x="616470" y="802030"/>
                </a:lnTo>
                <a:lnTo>
                  <a:pt x="631545" y="783958"/>
                </a:lnTo>
                <a:lnTo>
                  <a:pt x="641286" y="760260"/>
                </a:lnTo>
                <a:lnTo>
                  <a:pt x="659752" y="684047"/>
                </a:lnTo>
                <a:lnTo>
                  <a:pt x="683577" y="585736"/>
                </a:lnTo>
                <a:lnTo>
                  <a:pt x="721550" y="594931"/>
                </a:lnTo>
                <a:lnTo>
                  <a:pt x="723201" y="597763"/>
                </a:lnTo>
                <a:lnTo>
                  <a:pt x="723201" y="572325"/>
                </a:lnTo>
                <a:lnTo>
                  <a:pt x="688784" y="563994"/>
                </a:lnTo>
                <a:lnTo>
                  <a:pt x="768502" y="234556"/>
                </a:lnTo>
                <a:lnTo>
                  <a:pt x="768578" y="233159"/>
                </a:lnTo>
                <a:lnTo>
                  <a:pt x="769823" y="201269"/>
                </a:lnTo>
                <a:close/>
              </a:path>
            </a:pathLst>
          </a:custGeom>
          <a:solidFill>
            <a:srgbClr val="FFFFFF">
              <a:alpha val="1568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bg object 5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523353" y="5432933"/>
            <a:ext cx="144018" cy="142366"/>
          </a:xfrm>
          <a:prstGeom prst="rect">
            <a:avLst/>
          </a:prstGeom>
        </p:spPr>
      </p:pic>
      <p:sp>
        <p:nvSpPr>
          <p:cNvPr id="51" name="bg object 51"/>
          <p:cNvSpPr/>
          <p:nvPr/>
        </p:nvSpPr>
        <p:spPr>
          <a:xfrm>
            <a:off x="6927622" y="1689785"/>
            <a:ext cx="746760" cy="778510"/>
          </a:xfrm>
          <a:custGeom>
            <a:avLst/>
            <a:gdLst/>
            <a:ahLst/>
            <a:cxnLst/>
            <a:rect l="l" t="t" r="r" b="b"/>
            <a:pathLst>
              <a:path w="746759" h="778510">
                <a:moveTo>
                  <a:pt x="450380" y="370065"/>
                </a:moveTo>
                <a:lnTo>
                  <a:pt x="450367" y="328574"/>
                </a:lnTo>
                <a:lnTo>
                  <a:pt x="437692" y="288709"/>
                </a:lnTo>
                <a:lnTo>
                  <a:pt x="429869" y="277876"/>
                </a:lnTo>
                <a:lnTo>
                  <a:pt x="429869" y="349351"/>
                </a:lnTo>
                <a:lnTo>
                  <a:pt x="421576" y="391998"/>
                </a:lnTo>
                <a:lnTo>
                  <a:pt x="396722" y="429463"/>
                </a:lnTo>
                <a:lnTo>
                  <a:pt x="359244" y="454329"/>
                </a:lnTo>
                <a:lnTo>
                  <a:pt x="316598" y="462610"/>
                </a:lnTo>
                <a:lnTo>
                  <a:pt x="273964" y="454329"/>
                </a:lnTo>
                <a:lnTo>
                  <a:pt x="236575" y="429463"/>
                </a:lnTo>
                <a:lnTo>
                  <a:pt x="211709" y="391998"/>
                </a:lnTo>
                <a:lnTo>
                  <a:pt x="203428" y="349351"/>
                </a:lnTo>
                <a:lnTo>
                  <a:pt x="211709" y="306717"/>
                </a:lnTo>
                <a:lnTo>
                  <a:pt x="236575" y="269316"/>
                </a:lnTo>
                <a:lnTo>
                  <a:pt x="273964" y="244462"/>
                </a:lnTo>
                <a:lnTo>
                  <a:pt x="316598" y="236169"/>
                </a:lnTo>
                <a:lnTo>
                  <a:pt x="359244" y="244462"/>
                </a:lnTo>
                <a:lnTo>
                  <a:pt x="396722" y="269316"/>
                </a:lnTo>
                <a:lnTo>
                  <a:pt x="421576" y="306717"/>
                </a:lnTo>
                <a:lnTo>
                  <a:pt x="429869" y="349351"/>
                </a:lnTo>
                <a:lnTo>
                  <a:pt x="429869" y="277876"/>
                </a:lnTo>
                <a:lnTo>
                  <a:pt x="412343" y="253568"/>
                </a:lnTo>
                <a:lnTo>
                  <a:pt x="388277" y="236169"/>
                </a:lnTo>
                <a:lnTo>
                  <a:pt x="377190" y="228168"/>
                </a:lnTo>
                <a:lnTo>
                  <a:pt x="337273" y="215468"/>
                </a:lnTo>
                <a:lnTo>
                  <a:pt x="295783" y="215468"/>
                </a:lnTo>
                <a:lnTo>
                  <a:pt x="255905" y="228142"/>
                </a:lnTo>
                <a:lnTo>
                  <a:pt x="220827" y="253441"/>
                </a:lnTo>
                <a:lnTo>
                  <a:pt x="195414" y="288645"/>
                </a:lnTo>
                <a:lnTo>
                  <a:pt x="182727" y="328574"/>
                </a:lnTo>
                <a:lnTo>
                  <a:pt x="182753" y="370065"/>
                </a:lnTo>
                <a:lnTo>
                  <a:pt x="195453" y="409956"/>
                </a:lnTo>
                <a:lnTo>
                  <a:pt x="220827" y="445084"/>
                </a:lnTo>
                <a:lnTo>
                  <a:pt x="255955" y="470446"/>
                </a:lnTo>
                <a:lnTo>
                  <a:pt x="295846" y="483133"/>
                </a:lnTo>
                <a:lnTo>
                  <a:pt x="337312" y="483133"/>
                </a:lnTo>
                <a:lnTo>
                  <a:pt x="377202" y="470446"/>
                </a:lnTo>
                <a:lnTo>
                  <a:pt x="388061" y="462610"/>
                </a:lnTo>
                <a:lnTo>
                  <a:pt x="412343" y="445084"/>
                </a:lnTo>
                <a:lnTo>
                  <a:pt x="437692" y="409956"/>
                </a:lnTo>
                <a:lnTo>
                  <a:pt x="450380" y="370065"/>
                </a:lnTo>
                <a:close/>
              </a:path>
              <a:path w="746759" h="778510">
                <a:moveTo>
                  <a:pt x="746290" y="531825"/>
                </a:moveTo>
                <a:lnTo>
                  <a:pt x="740041" y="499719"/>
                </a:lnTo>
                <a:lnTo>
                  <a:pt x="724065" y="475627"/>
                </a:lnTo>
                <a:lnTo>
                  <a:pt x="724065" y="531787"/>
                </a:lnTo>
                <a:lnTo>
                  <a:pt x="719442" y="555536"/>
                </a:lnTo>
                <a:lnTo>
                  <a:pt x="705586" y="576402"/>
                </a:lnTo>
                <a:lnTo>
                  <a:pt x="544296" y="737692"/>
                </a:lnTo>
                <a:lnTo>
                  <a:pt x="523430" y="751560"/>
                </a:lnTo>
                <a:lnTo>
                  <a:pt x="499719" y="756170"/>
                </a:lnTo>
                <a:lnTo>
                  <a:pt x="475996" y="751560"/>
                </a:lnTo>
                <a:lnTo>
                  <a:pt x="455142" y="737692"/>
                </a:lnTo>
                <a:lnTo>
                  <a:pt x="381609" y="664159"/>
                </a:lnTo>
                <a:lnTo>
                  <a:pt x="377418" y="659968"/>
                </a:lnTo>
                <a:lnTo>
                  <a:pt x="421513" y="647992"/>
                </a:lnTo>
                <a:lnTo>
                  <a:pt x="431622" y="643585"/>
                </a:lnTo>
                <a:lnTo>
                  <a:pt x="463791" y="629577"/>
                </a:lnTo>
                <a:lnTo>
                  <a:pt x="503516" y="604697"/>
                </a:lnTo>
                <a:lnTo>
                  <a:pt x="539978" y="573354"/>
                </a:lnTo>
                <a:lnTo>
                  <a:pt x="571690" y="536460"/>
                </a:lnTo>
                <a:lnTo>
                  <a:pt x="596773" y="496189"/>
                </a:lnTo>
                <a:lnTo>
                  <a:pt x="615226" y="453326"/>
                </a:lnTo>
                <a:lnTo>
                  <a:pt x="627100" y="408635"/>
                </a:lnTo>
                <a:lnTo>
                  <a:pt x="680948" y="462610"/>
                </a:lnTo>
                <a:lnTo>
                  <a:pt x="698855" y="480390"/>
                </a:lnTo>
                <a:lnTo>
                  <a:pt x="705586" y="487248"/>
                </a:lnTo>
                <a:lnTo>
                  <a:pt x="719442" y="508063"/>
                </a:lnTo>
                <a:lnTo>
                  <a:pt x="724065" y="531787"/>
                </a:lnTo>
                <a:lnTo>
                  <a:pt x="724065" y="475627"/>
                </a:lnTo>
                <a:lnTo>
                  <a:pt x="721334" y="471500"/>
                </a:lnTo>
                <a:lnTo>
                  <a:pt x="705840" y="456006"/>
                </a:lnTo>
                <a:lnTo>
                  <a:pt x="709396" y="437464"/>
                </a:lnTo>
                <a:lnTo>
                  <a:pt x="714883" y="408851"/>
                </a:lnTo>
                <a:lnTo>
                  <a:pt x="718388" y="361403"/>
                </a:lnTo>
                <a:lnTo>
                  <a:pt x="716445" y="314147"/>
                </a:lnTo>
                <a:lnTo>
                  <a:pt x="709155" y="267538"/>
                </a:lnTo>
                <a:lnTo>
                  <a:pt x="696595" y="222059"/>
                </a:lnTo>
                <a:lnTo>
                  <a:pt x="695858" y="220243"/>
                </a:lnTo>
                <a:lnTo>
                  <a:pt x="695858" y="339471"/>
                </a:lnTo>
                <a:lnTo>
                  <a:pt x="694690" y="388518"/>
                </a:lnTo>
                <a:lnTo>
                  <a:pt x="687298" y="437464"/>
                </a:lnTo>
                <a:lnTo>
                  <a:pt x="673455" y="423621"/>
                </a:lnTo>
                <a:lnTo>
                  <a:pt x="675309" y="408635"/>
                </a:lnTo>
                <a:lnTo>
                  <a:pt x="675830" y="404444"/>
                </a:lnTo>
                <a:lnTo>
                  <a:pt x="679919" y="371551"/>
                </a:lnTo>
                <a:lnTo>
                  <a:pt x="678624" y="319278"/>
                </a:lnTo>
                <a:lnTo>
                  <a:pt x="669785" y="267652"/>
                </a:lnTo>
                <a:lnTo>
                  <a:pt x="658075" y="231470"/>
                </a:lnTo>
                <a:lnTo>
                  <a:pt x="658075" y="358317"/>
                </a:lnTo>
                <a:lnTo>
                  <a:pt x="654278" y="404444"/>
                </a:lnTo>
                <a:lnTo>
                  <a:pt x="631037" y="381203"/>
                </a:lnTo>
                <a:lnTo>
                  <a:pt x="632294" y="334264"/>
                </a:lnTo>
                <a:lnTo>
                  <a:pt x="626630" y="287540"/>
                </a:lnTo>
                <a:lnTo>
                  <a:pt x="614045" y="241922"/>
                </a:lnTo>
                <a:lnTo>
                  <a:pt x="610285" y="233514"/>
                </a:lnTo>
                <a:lnTo>
                  <a:pt x="610285" y="361403"/>
                </a:lnTo>
                <a:lnTo>
                  <a:pt x="609955" y="367741"/>
                </a:lnTo>
                <a:lnTo>
                  <a:pt x="597865" y="435051"/>
                </a:lnTo>
                <a:lnTo>
                  <a:pt x="580644" y="478967"/>
                </a:lnTo>
                <a:lnTo>
                  <a:pt x="556145" y="520179"/>
                </a:lnTo>
                <a:lnTo>
                  <a:pt x="524357" y="557733"/>
                </a:lnTo>
                <a:lnTo>
                  <a:pt x="487286" y="589165"/>
                </a:lnTo>
                <a:lnTo>
                  <a:pt x="446633" y="613511"/>
                </a:lnTo>
                <a:lnTo>
                  <a:pt x="403301" y="630732"/>
                </a:lnTo>
                <a:lnTo>
                  <a:pt x="358241" y="640791"/>
                </a:lnTo>
                <a:lnTo>
                  <a:pt x="329412" y="643585"/>
                </a:lnTo>
                <a:lnTo>
                  <a:pt x="281508" y="641870"/>
                </a:lnTo>
                <a:lnTo>
                  <a:pt x="234365" y="632421"/>
                </a:lnTo>
                <a:lnTo>
                  <a:pt x="188988" y="615264"/>
                </a:lnTo>
                <a:lnTo>
                  <a:pt x="146418" y="590372"/>
                </a:lnTo>
                <a:lnTo>
                  <a:pt x="107670" y="557733"/>
                </a:lnTo>
                <a:lnTo>
                  <a:pt x="76669" y="521246"/>
                </a:lnTo>
                <a:lnTo>
                  <a:pt x="52552" y="481304"/>
                </a:lnTo>
                <a:lnTo>
                  <a:pt x="35331" y="438772"/>
                </a:lnTo>
                <a:lnTo>
                  <a:pt x="25006" y="394512"/>
                </a:lnTo>
                <a:lnTo>
                  <a:pt x="21564" y="349389"/>
                </a:lnTo>
                <a:lnTo>
                  <a:pt x="25006" y="304279"/>
                </a:lnTo>
                <a:lnTo>
                  <a:pt x="35331" y="260019"/>
                </a:lnTo>
                <a:lnTo>
                  <a:pt x="52552" y="217487"/>
                </a:lnTo>
                <a:lnTo>
                  <a:pt x="76669" y="177546"/>
                </a:lnTo>
                <a:lnTo>
                  <a:pt x="107670" y="141046"/>
                </a:lnTo>
                <a:lnTo>
                  <a:pt x="143764" y="110350"/>
                </a:lnTo>
                <a:lnTo>
                  <a:pt x="183248" y="86385"/>
                </a:lnTo>
                <a:lnTo>
                  <a:pt x="225298" y="69176"/>
                </a:lnTo>
                <a:lnTo>
                  <a:pt x="269074" y="58699"/>
                </a:lnTo>
                <a:lnTo>
                  <a:pt x="313715" y="54978"/>
                </a:lnTo>
                <a:lnTo>
                  <a:pt x="358406" y="57988"/>
                </a:lnTo>
                <a:lnTo>
                  <a:pt x="402297" y="67754"/>
                </a:lnTo>
                <a:lnTo>
                  <a:pt x="444563" y="84264"/>
                </a:lnTo>
                <a:lnTo>
                  <a:pt x="484352" y="107518"/>
                </a:lnTo>
                <a:lnTo>
                  <a:pt x="518947" y="135788"/>
                </a:lnTo>
                <a:lnTo>
                  <a:pt x="547725" y="167208"/>
                </a:lnTo>
                <a:lnTo>
                  <a:pt x="578954" y="216458"/>
                </a:lnTo>
                <a:lnTo>
                  <a:pt x="597585" y="262839"/>
                </a:lnTo>
                <a:lnTo>
                  <a:pt x="608050" y="311238"/>
                </a:lnTo>
                <a:lnTo>
                  <a:pt x="610235" y="358317"/>
                </a:lnTo>
                <a:lnTo>
                  <a:pt x="610285" y="361403"/>
                </a:lnTo>
                <a:lnTo>
                  <a:pt x="610285" y="233514"/>
                </a:lnTo>
                <a:lnTo>
                  <a:pt x="594512" y="198221"/>
                </a:lnTo>
                <a:lnTo>
                  <a:pt x="568045" y="157302"/>
                </a:lnTo>
                <a:lnTo>
                  <a:pt x="584174" y="141173"/>
                </a:lnTo>
                <a:lnTo>
                  <a:pt x="610844" y="180581"/>
                </a:lnTo>
                <a:lnTo>
                  <a:pt x="631723" y="222669"/>
                </a:lnTo>
                <a:lnTo>
                  <a:pt x="646658" y="266763"/>
                </a:lnTo>
                <a:lnTo>
                  <a:pt x="655485" y="312204"/>
                </a:lnTo>
                <a:lnTo>
                  <a:pt x="658075" y="358317"/>
                </a:lnTo>
                <a:lnTo>
                  <a:pt x="658075" y="231470"/>
                </a:lnTo>
                <a:lnTo>
                  <a:pt x="653554" y="217487"/>
                </a:lnTo>
                <a:lnTo>
                  <a:pt x="630224" y="169811"/>
                </a:lnTo>
                <a:lnTo>
                  <a:pt x="610730" y="141173"/>
                </a:lnTo>
                <a:lnTo>
                  <a:pt x="609942" y="140030"/>
                </a:lnTo>
                <a:lnTo>
                  <a:pt x="599922" y="125298"/>
                </a:lnTo>
                <a:lnTo>
                  <a:pt x="640638" y="153708"/>
                </a:lnTo>
                <a:lnTo>
                  <a:pt x="663181" y="197434"/>
                </a:lnTo>
                <a:lnTo>
                  <a:pt x="679970" y="243357"/>
                </a:lnTo>
                <a:lnTo>
                  <a:pt x="690905" y="290893"/>
                </a:lnTo>
                <a:lnTo>
                  <a:pt x="695858" y="339471"/>
                </a:lnTo>
                <a:lnTo>
                  <a:pt x="695858" y="220243"/>
                </a:lnTo>
                <a:lnTo>
                  <a:pt x="678878" y="178155"/>
                </a:lnTo>
                <a:lnTo>
                  <a:pt x="656107" y="136309"/>
                </a:lnTo>
                <a:lnTo>
                  <a:pt x="639470" y="112725"/>
                </a:lnTo>
                <a:lnTo>
                  <a:pt x="628370" y="96977"/>
                </a:lnTo>
                <a:lnTo>
                  <a:pt x="648690" y="76657"/>
                </a:lnTo>
                <a:lnTo>
                  <a:pt x="656120" y="65506"/>
                </a:lnTo>
                <a:lnTo>
                  <a:pt x="658622" y="52870"/>
                </a:lnTo>
                <a:lnTo>
                  <a:pt x="656221" y="40246"/>
                </a:lnTo>
                <a:lnTo>
                  <a:pt x="648944" y="29159"/>
                </a:lnTo>
                <a:lnTo>
                  <a:pt x="640753" y="21031"/>
                </a:lnTo>
                <a:lnTo>
                  <a:pt x="637514" y="17818"/>
                </a:lnTo>
                <a:lnTo>
                  <a:pt x="637514" y="49352"/>
                </a:lnTo>
                <a:lnTo>
                  <a:pt x="637514" y="56464"/>
                </a:lnTo>
                <a:lnTo>
                  <a:pt x="553948" y="140030"/>
                </a:lnTo>
                <a:lnTo>
                  <a:pt x="549503" y="134950"/>
                </a:lnTo>
                <a:lnTo>
                  <a:pt x="544804" y="129997"/>
                </a:lnTo>
                <a:lnTo>
                  <a:pt x="539978" y="125298"/>
                </a:lnTo>
                <a:lnTo>
                  <a:pt x="534657" y="120040"/>
                </a:lnTo>
                <a:lnTo>
                  <a:pt x="529209" y="114935"/>
                </a:lnTo>
                <a:lnTo>
                  <a:pt x="523608" y="109994"/>
                </a:lnTo>
                <a:lnTo>
                  <a:pt x="517880" y="105232"/>
                </a:lnTo>
                <a:lnTo>
                  <a:pt x="531456" y="91643"/>
                </a:lnTo>
                <a:lnTo>
                  <a:pt x="597636" y="25476"/>
                </a:lnTo>
                <a:lnTo>
                  <a:pt x="597636" y="25603"/>
                </a:lnTo>
                <a:lnTo>
                  <a:pt x="597763" y="25476"/>
                </a:lnTo>
                <a:lnTo>
                  <a:pt x="602208" y="21031"/>
                </a:lnTo>
                <a:lnTo>
                  <a:pt x="609320" y="21158"/>
                </a:lnTo>
                <a:lnTo>
                  <a:pt x="637514" y="49352"/>
                </a:lnTo>
                <a:lnTo>
                  <a:pt x="637514" y="17818"/>
                </a:lnTo>
                <a:lnTo>
                  <a:pt x="629513" y="9855"/>
                </a:lnTo>
                <a:lnTo>
                  <a:pt x="618401" y="2451"/>
                </a:lnTo>
                <a:lnTo>
                  <a:pt x="605764" y="0"/>
                </a:lnTo>
                <a:lnTo>
                  <a:pt x="593115" y="2489"/>
                </a:lnTo>
                <a:lnTo>
                  <a:pt x="582015" y="9855"/>
                </a:lnTo>
                <a:lnTo>
                  <a:pt x="500354" y="91643"/>
                </a:lnTo>
                <a:lnTo>
                  <a:pt x="461848" y="68046"/>
                </a:lnTo>
                <a:lnTo>
                  <a:pt x="431533" y="54978"/>
                </a:lnTo>
                <a:lnTo>
                  <a:pt x="421030" y="50444"/>
                </a:lnTo>
                <a:lnTo>
                  <a:pt x="378548" y="38823"/>
                </a:lnTo>
                <a:lnTo>
                  <a:pt x="335114" y="33197"/>
                </a:lnTo>
                <a:lnTo>
                  <a:pt x="291376" y="33566"/>
                </a:lnTo>
                <a:lnTo>
                  <a:pt x="248005" y="39916"/>
                </a:lnTo>
                <a:lnTo>
                  <a:pt x="205714" y="52273"/>
                </a:lnTo>
                <a:lnTo>
                  <a:pt x="165138" y="70624"/>
                </a:lnTo>
                <a:lnTo>
                  <a:pt x="126987" y="94970"/>
                </a:lnTo>
                <a:lnTo>
                  <a:pt x="91922" y="125298"/>
                </a:lnTo>
                <a:lnTo>
                  <a:pt x="61277" y="160782"/>
                </a:lnTo>
                <a:lnTo>
                  <a:pt x="36766" y="199402"/>
                </a:lnTo>
                <a:lnTo>
                  <a:pt x="18389" y="240474"/>
                </a:lnTo>
                <a:lnTo>
                  <a:pt x="6134" y="283298"/>
                </a:lnTo>
                <a:lnTo>
                  <a:pt x="0" y="327177"/>
                </a:lnTo>
                <a:lnTo>
                  <a:pt x="25" y="371551"/>
                </a:lnTo>
                <a:lnTo>
                  <a:pt x="6134" y="415277"/>
                </a:lnTo>
                <a:lnTo>
                  <a:pt x="18389" y="458114"/>
                </a:lnTo>
                <a:lnTo>
                  <a:pt x="36766" y="499211"/>
                </a:lnTo>
                <a:lnTo>
                  <a:pt x="61277" y="537857"/>
                </a:lnTo>
                <a:lnTo>
                  <a:pt x="91922" y="573354"/>
                </a:lnTo>
                <a:lnTo>
                  <a:pt x="129120" y="605243"/>
                </a:lnTo>
                <a:lnTo>
                  <a:pt x="169722" y="630428"/>
                </a:lnTo>
                <a:lnTo>
                  <a:pt x="212915" y="648906"/>
                </a:lnTo>
                <a:lnTo>
                  <a:pt x="257911" y="660692"/>
                </a:lnTo>
                <a:lnTo>
                  <a:pt x="303911" y="665772"/>
                </a:lnTo>
                <a:lnTo>
                  <a:pt x="350113" y="664159"/>
                </a:lnTo>
                <a:lnTo>
                  <a:pt x="439394" y="753440"/>
                </a:lnTo>
                <a:lnTo>
                  <a:pt x="467601" y="772160"/>
                </a:lnTo>
                <a:lnTo>
                  <a:pt x="499719" y="778395"/>
                </a:lnTo>
                <a:lnTo>
                  <a:pt x="531825" y="772160"/>
                </a:lnTo>
                <a:lnTo>
                  <a:pt x="555917" y="756170"/>
                </a:lnTo>
                <a:lnTo>
                  <a:pt x="560044" y="753440"/>
                </a:lnTo>
                <a:lnTo>
                  <a:pt x="721334" y="592150"/>
                </a:lnTo>
                <a:lnTo>
                  <a:pt x="740041" y="563943"/>
                </a:lnTo>
                <a:lnTo>
                  <a:pt x="746290" y="531825"/>
                </a:lnTo>
                <a:close/>
              </a:path>
            </a:pathLst>
          </a:custGeom>
          <a:solidFill>
            <a:srgbClr val="FFFFFF">
              <a:alpha val="1568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bg object 5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185215" y="1977135"/>
            <a:ext cx="116125" cy="11606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387907" y="2335641"/>
            <a:ext cx="81819" cy="81819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544943" y="2174351"/>
            <a:ext cx="81867" cy="81819"/>
          </a:xfrm>
          <a:prstGeom prst="rect">
            <a:avLst/>
          </a:prstGeom>
        </p:spPr>
      </p:pic>
      <p:sp>
        <p:nvSpPr>
          <p:cNvPr id="55" name="bg object 55"/>
          <p:cNvSpPr/>
          <p:nvPr/>
        </p:nvSpPr>
        <p:spPr>
          <a:xfrm>
            <a:off x="7451052" y="368515"/>
            <a:ext cx="1029335" cy="1029969"/>
          </a:xfrm>
          <a:custGeom>
            <a:avLst/>
            <a:gdLst/>
            <a:ahLst/>
            <a:cxnLst/>
            <a:rect l="l" t="t" r="r" b="b"/>
            <a:pathLst>
              <a:path w="1029334" h="1029969">
                <a:moveTo>
                  <a:pt x="610908" y="316763"/>
                </a:moveTo>
                <a:lnTo>
                  <a:pt x="610273" y="300062"/>
                </a:lnTo>
                <a:lnTo>
                  <a:pt x="603034" y="284391"/>
                </a:lnTo>
                <a:lnTo>
                  <a:pt x="583806" y="258165"/>
                </a:lnTo>
                <a:lnTo>
                  <a:pt x="583806" y="312610"/>
                </a:lnTo>
                <a:lnTo>
                  <a:pt x="581710" y="318427"/>
                </a:lnTo>
                <a:lnTo>
                  <a:pt x="577380" y="323126"/>
                </a:lnTo>
                <a:lnTo>
                  <a:pt x="419646" y="438823"/>
                </a:lnTo>
                <a:lnTo>
                  <a:pt x="413804" y="441490"/>
                </a:lnTo>
                <a:lnTo>
                  <a:pt x="407619" y="441731"/>
                </a:lnTo>
                <a:lnTo>
                  <a:pt x="401802" y="439674"/>
                </a:lnTo>
                <a:lnTo>
                  <a:pt x="397040" y="435394"/>
                </a:lnTo>
                <a:lnTo>
                  <a:pt x="335699" y="351701"/>
                </a:lnTo>
                <a:lnTo>
                  <a:pt x="333032" y="345871"/>
                </a:lnTo>
                <a:lnTo>
                  <a:pt x="332790" y="339686"/>
                </a:lnTo>
                <a:lnTo>
                  <a:pt x="334848" y="333870"/>
                </a:lnTo>
                <a:lnTo>
                  <a:pt x="339128" y="329095"/>
                </a:lnTo>
                <a:lnTo>
                  <a:pt x="496989" y="213398"/>
                </a:lnTo>
                <a:lnTo>
                  <a:pt x="502818" y="210743"/>
                </a:lnTo>
                <a:lnTo>
                  <a:pt x="508990" y="210515"/>
                </a:lnTo>
                <a:lnTo>
                  <a:pt x="514769" y="212623"/>
                </a:lnTo>
                <a:lnTo>
                  <a:pt x="519468" y="216954"/>
                </a:lnTo>
                <a:lnTo>
                  <a:pt x="580809" y="300647"/>
                </a:lnTo>
                <a:lnTo>
                  <a:pt x="583539" y="306438"/>
                </a:lnTo>
                <a:lnTo>
                  <a:pt x="583806" y="312610"/>
                </a:lnTo>
                <a:lnTo>
                  <a:pt x="583806" y="258165"/>
                </a:lnTo>
                <a:lnTo>
                  <a:pt x="548881" y="210515"/>
                </a:lnTo>
                <a:lnTo>
                  <a:pt x="541693" y="200698"/>
                </a:lnTo>
                <a:lnTo>
                  <a:pt x="528916" y="189115"/>
                </a:lnTo>
                <a:lnTo>
                  <a:pt x="513219" y="183502"/>
                </a:lnTo>
                <a:lnTo>
                  <a:pt x="496557" y="184162"/>
                </a:lnTo>
                <a:lnTo>
                  <a:pt x="480860" y="191427"/>
                </a:lnTo>
                <a:lnTo>
                  <a:pt x="323126" y="306997"/>
                </a:lnTo>
                <a:lnTo>
                  <a:pt x="311505" y="319798"/>
                </a:lnTo>
                <a:lnTo>
                  <a:pt x="305854" y="335508"/>
                </a:lnTo>
                <a:lnTo>
                  <a:pt x="306476" y="352183"/>
                </a:lnTo>
                <a:lnTo>
                  <a:pt x="313728" y="367830"/>
                </a:lnTo>
                <a:lnTo>
                  <a:pt x="375069" y="451523"/>
                </a:lnTo>
                <a:lnTo>
                  <a:pt x="387858" y="463194"/>
                </a:lnTo>
                <a:lnTo>
                  <a:pt x="403580" y="468845"/>
                </a:lnTo>
                <a:lnTo>
                  <a:pt x="420243" y="468198"/>
                </a:lnTo>
                <a:lnTo>
                  <a:pt x="435902" y="460921"/>
                </a:lnTo>
                <a:lnTo>
                  <a:pt x="462064" y="441731"/>
                </a:lnTo>
                <a:lnTo>
                  <a:pt x="593636" y="345224"/>
                </a:lnTo>
                <a:lnTo>
                  <a:pt x="605243" y="332498"/>
                </a:lnTo>
                <a:lnTo>
                  <a:pt x="610908" y="316763"/>
                </a:lnTo>
                <a:close/>
              </a:path>
              <a:path w="1029334" h="1029969">
                <a:moveTo>
                  <a:pt x="1028776" y="546201"/>
                </a:moveTo>
                <a:lnTo>
                  <a:pt x="1028065" y="525983"/>
                </a:lnTo>
                <a:lnTo>
                  <a:pt x="1019340" y="507022"/>
                </a:lnTo>
                <a:lnTo>
                  <a:pt x="1001649" y="482930"/>
                </a:lnTo>
                <a:lnTo>
                  <a:pt x="1001649" y="542137"/>
                </a:lnTo>
                <a:lnTo>
                  <a:pt x="998321" y="551281"/>
                </a:lnTo>
                <a:lnTo>
                  <a:pt x="991527" y="558711"/>
                </a:lnTo>
                <a:lnTo>
                  <a:pt x="968552" y="575576"/>
                </a:lnTo>
                <a:lnTo>
                  <a:pt x="968552" y="645668"/>
                </a:lnTo>
                <a:lnTo>
                  <a:pt x="962685" y="662025"/>
                </a:lnTo>
                <a:lnTo>
                  <a:pt x="950633" y="675297"/>
                </a:lnTo>
                <a:lnTo>
                  <a:pt x="606590" y="927392"/>
                </a:lnTo>
                <a:lnTo>
                  <a:pt x="151511" y="306743"/>
                </a:lnTo>
                <a:lnTo>
                  <a:pt x="137452" y="287566"/>
                </a:lnTo>
                <a:lnTo>
                  <a:pt x="481495" y="35344"/>
                </a:lnTo>
                <a:lnTo>
                  <a:pt x="497814" y="27838"/>
                </a:lnTo>
                <a:lnTo>
                  <a:pt x="515162" y="27190"/>
                </a:lnTo>
                <a:lnTo>
                  <a:pt x="531482" y="33058"/>
                </a:lnTo>
                <a:lnTo>
                  <a:pt x="544741" y="45123"/>
                </a:lnTo>
                <a:lnTo>
                  <a:pt x="960285" y="611924"/>
                </a:lnTo>
                <a:lnTo>
                  <a:pt x="967867" y="628281"/>
                </a:lnTo>
                <a:lnTo>
                  <a:pt x="968552" y="645668"/>
                </a:lnTo>
                <a:lnTo>
                  <a:pt x="968552" y="575576"/>
                </a:lnTo>
                <a:lnTo>
                  <a:pt x="968159" y="575856"/>
                </a:lnTo>
                <a:lnTo>
                  <a:pt x="881926" y="458254"/>
                </a:lnTo>
                <a:lnTo>
                  <a:pt x="905294" y="441109"/>
                </a:lnTo>
                <a:lnTo>
                  <a:pt x="914438" y="436892"/>
                </a:lnTo>
                <a:lnTo>
                  <a:pt x="924153" y="436499"/>
                </a:lnTo>
                <a:lnTo>
                  <a:pt x="933297" y="439737"/>
                </a:lnTo>
                <a:lnTo>
                  <a:pt x="940727" y="446443"/>
                </a:lnTo>
                <a:lnTo>
                  <a:pt x="997115" y="523278"/>
                </a:lnTo>
                <a:lnTo>
                  <a:pt x="1001306" y="532422"/>
                </a:lnTo>
                <a:lnTo>
                  <a:pt x="1001649" y="542137"/>
                </a:lnTo>
                <a:lnTo>
                  <a:pt x="1001649" y="482930"/>
                </a:lnTo>
                <a:lnTo>
                  <a:pt x="967574" y="436499"/>
                </a:lnTo>
                <a:lnTo>
                  <a:pt x="967422" y="436283"/>
                </a:lnTo>
                <a:lnTo>
                  <a:pt x="962952" y="430187"/>
                </a:lnTo>
                <a:lnTo>
                  <a:pt x="947483" y="416102"/>
                </a:lnTo>
                <a:lnTo>
                  <a:pt x="928433" y="409321"/>
                </a:lnTo>
                <a:lnTo>
                  <a:pt x="908189" y="410171"/>
                </a:lnTo>
                <a:lnTo>
                  <a:pt x="889165" y="419011"/>
                </a:lnTo>
                <a:lnTo>
                  <a:pt x="865543" y="436283"/>
                </a:lnTo>
                <a:lnTo>
                  <a:pt x="836841" y="397040"/>
                </a:lnTo>
                <a:lnTo>
                  <a:pt x="861860" y="378752"/>
                </a:lnTo>
                <a:lnTo>
                  <a:pt x="861860" y="378879"/>
                </a:lnTo>
                <a:lnTo>
                  <a:pt x="861974" y="378752"/>
                </a:lnTo>
                <a:lnTo>
                  <a:pt x="865428" y="374942"/>
                </a:lnTo>
                <a:lnTo>
                  <a:pt x="875525" y="363842"/>
                </a:lnTo>
                <a:lnTo>
                  <a:pt x="882205" y="345389"/>
                </a:lnTo>
                <a:lnTo>
                  <a:pt x="881494" y="325843"/>
                </a:lnTo>
                <a:lnTo>
                  <a:pt x="873036" y="307505"/>
                </a:lnTo>
                <a:lnTo>
                  <a:pt x="855065" y="282981"/>
                </a:lnTo>
                <a:lnTo>
                  <a:pt x="855065" y="341274"/>
                </a:lnTo>
                <a:lnTo>
                  <a:pt x="851954" y="349821"/>
                </a:lnTo>
                <a:lnTo>
                  <a:pt x="845604" y="356781"/>
                </a:lnTo>
                <a:lnTo>
                  <a:pt x="820839" y="374942"/>
                </a:lnTo>
                <a:lnTo>
                  <a:pt x="734606" y="257340"/>
                </a:lnTo>
                <a:lnTo>
                  <a:pt x="759371" y="239052"/>
                </a:lnTo>
                <a:lnTo>
                  <a:pt x="767702" y="235242"/>
                </a:lnTo>
                <a:lnTo>
                  <a:pt x="767905" y="235153"/>
                </a:lnTo>
                <a:lnTo>
                  <a:pt x="776986" y="234784"/>
                </a:lnTo>
                <a:lnTo>
                  <a:pt x="785545" y="237820"/>
                </a:lnTo>
                <a:lnTo>
                  <a:pt x="792518" y="244132"/>
                </a:lnTo>
                <a:lnTo>
                  <a:pt x="850811" y="323761"/>
                </a:lnTo>
                <a:lnTo>
                  <a:pt x="854748" y="332232"/>
                </a:lnTo>
                <a:lnTo>
                  <a:pt x="855065" y="341274"/>
                </a:lnTo>
                <a:lnTo>
                  <a:pt x="855065" y="282981"/>
                </a:lnTo>
                <a:lnTo>
                  <a:pt x="819759" y="234784"/>
                </a:lnTo>
                <a:lnTo>
                  <a:pt x="814616" y="227749"/>
                </a:lnTo>
                <a:lnTo>
                  <a:pt x="799630" y="214198"/>
                </a:lnTo>
                <a:lnTo>
                  <a:pt x="781215" y="207645"/>
                </a:lnTo>
                <a:lnTo>
                  <a:pt x="761644" y="208445"/>
                </a:lnTo>
                <a:lnTo>
                  <a:pt x="743242" y="216954"/>
                </a:lnTo>
                <a:lnTo>
                  <a:pt x="718223" y="235242"/>
                </a:lnTo>
                <a:lnTo>
                  <a:pt x="690029" y="196761"/>
                </a:lnTo>
                <a:lnTo>
                  <a:pt x="711111" y="181394"/>
                </a:lnTo>
                <a:lnTo>
                  <a:pt x="717092" y="174790"/>
                </a:lnTo>
                <a:lnTo>
                  <a:pt x="725830" y="165176"/>
                </a:lnTo>
                <a:lnTo>
                  <a:pt x="732967" y="145199"/>
                </a:lnTo>
                <a:lnTo>
                  <a:pt x="732129" y="124002"/>
                </a:lnTo>
                <a:lnTo>
                  <a:pt x="722922" y="104051"/>
                </a:lnTo>
                <a:lnTo>
                  <a:pt x="706056" y="81076"/>
                </a:lnTo>
                <a:lnTo>
                  <a:pt x="706056" y="141046"/>
                </a:lnTo>
                <a:lnTo>
                  <a:pt x="702449" y="151142"/>
                </a:lnTo>
                <a:lnTo>
                  <a:pt x="694982" y="159296"/>
                </a:lnTo>
                <a:lnTo>
                  <a:pt x="673900" y="174790"/>
                </a:lnTo>
                <a:lnTo>
                  <a:pt x="587794" y="57315"/>
                </a:lnTo>
                <a:lnTo>
                  <a:pt x="608876" y="41821"/>
                </a:lnTo>
                <a:lnTo>
                  <a:pt x="618871" y="37211"/>
                </a:lnTo>
                <a:lnTo>
                  <a:pt x="629551" y="36766"/>
                </a:lnTo>
                <a:lnTo>
                  <a:pt x="639635" y="40347"/>
                </a:lnTo>
                <a:lnTo>
                  <a:pt x="647865" y="47790"/>
                </a:lnTo>
                <a:lnTo>
                  <a:pt x="700951" y="120307"/>
                </a:lnTo>
                <a:lnTo>
                  <a:pt x="705624" y="130340"/>
                </a:lnTo>
                <a:lnTo>
                  <a:pt x="706056" y="141046"/>
                </a:lnTo>
                <a:lnTo>
                  <a:pt x="706056" y="81076"/>
                </a:lnTo>
                <a:lnTo>
                  <a:pt x="673531" y="36766"/>
                </a:lnTo>
                <a:lnTo>
                  <a:pt x="672312" y="35090"/>
                </a:lnTo>
                <a:lnTo>
                  <a:pt x="669709" y="31534"/>
                </a:lnTo>
                <a:lnTo>
                  <a:pt x="653478" y="16814"/>
                </a:lnTo>
                <a:lnTo>
                  <a:pt x="633526" y="9664"/>
                </a:lnTo>
                <a:lnTo>
                  <a:pt x="612355" y="10464"/>
                </a:lnTo>
                <a:lnTo>
                  <a:pt x="592493" y="19596"/>
                </a:lnTo>
                <a:lnTo>
                  <a:pt x="571411" y="35090"/>
                </a:lnTo>
                <a:lnTo>
                  <a:pt x="566839" y="28867"/>
                </a:lnTo>
                <a:lnTo>
                  <a:pt x="564984" y="27190"/>
                </a:lnTo>
                <a:lnTo>
                  <a:pt x="545490" y="9423"/>
                </a:lnTo>
                <a:lnTo>
                  <a:pt x="519277" y="0"/>
                </a:lnTo>
                <a:lnTo>
                  <a:pt x="491426" y="1066"/>
                </a:lnTo>
                <a:lnTo>
                  <a:pt x="465239" y="13119"/>
                </a:lnTo>
                <a:lnTo>
                  <a:pt x="105956" y="276644"/>
                </a:lnTo>
                <a:lnTo>
                  <a:pt x="105702" y="276771"/>
                </a:lnTo>
                <a:lnTo>
                  <a:pt x="105321" y="277152"/>
                </a:lnTo>
                <a:lnTo>
                  <a:pt x="104559" y="277533"/>
                </a:lnTo>
                <a:lnTo>
                  <a:pt x="31534" y="331127"/>
                </a:lnTo>
                <a:lnTo>
                  <a:pt x="10312" y="354457"/>
                </a:lnTo>
                <a:lnTo>
                  <a:pt x="0" y="383171"/>
                </a:lnTo>
                <a:lnTo>
                  <a:pt x="1168" y="413639"/>
                </a:lnTo>
                <a:lnTo>
                  <a:pt x="14389" y="442252"/>
                </a:lnTo>
                <a:lnTo>
                  <a:pt x="95669" y="553250"/>
                </a:lnTo>
                <a:lnTo>
                  <a:pt x="104178" y="554520"/>
                </a:lnTo>
                <a:lnTo>
                  <a:pt x="110401" y="550075"/>
                </a:lnTo>
                <a:lnTo>
                  <a:pt x="116497" y="545503"/>
                </a:lnTo>
                <a:lnTo>
                  <a:pt x="117767" y="536994"/>
                </a:lnTo>
                <a:lnTo>
                  <a:pt x="36487" y="426123"/>
                </a:lnTo>
                <a:lnTo>
                  <a:pt x="27800" y="407327"/>
                </a:lnTo>
                <a:lnTo>
                  <a:pt x="27025" y="387350"/>
                </a:lnTo>
                <a:lnTo>
                  <a:pt x="33769" y="368528"/>
                </a:lnTo>
                <a:lnTo>
                  <a:pt x="47663" y="353225"/>
                </a:lnTo>
                <a:lnTo>
                  <a:pt x="111036" y="306743"/>
                </a:lnTo>
                <a:lnTo>
                  <a:pt x="580301" y="946823"/>
                </a:lnTo>
                <a:lnTo>
                  <a:pt x="516928" y="993178"/>
                </a:lnTo>
                <a:lnTo>
                  <a:pt x="498119" y="1001864"/>
                </a:lnTo>
                <a:lnTo>
                  <a:pt x="478142" y="1002665"/>
                </a:lnTo>
                <a:lnTo>
                  <a:pt x="459320" y="995946"/>
                </a:lnTo>
                <a:lnTo>
                  <a:pt x="444030" y="982129"/>
                </a:lnTo>
                <a:lnTo>
                  <a:pt x="181521" y="623862"/>
                </a:lnTo>
                <a:lnTo>
                  <a:pt x="176949" y="617766"/>
                </a:lnTo>
                <a:lnTo>
                  <a:pt x="168440" y="616496"/>
                </a:lnTo>
                <a:lnTo>
                  <a:pt x="156248" y="625386"/>
                </a:lnTo>
                <a:lnTo>
                  <a:pt x="154851" y="634022"/>
                </a:lnTo>
                <a:lnTo>
                  <a:pt x="159423" y="640118"/>
                </a:lnTo>
                <a:lnTo>
                  <a:pt x="421932" y="998258"/>
                </a:lnTo>
                <a:lnTo>
                  <a:pt x="445262" y="1019467"/>
                </a:lnTo>
                <a:lnTo>
                  <a:pt x="473976" y="1029728"/>
                </a:lnTo>
                <a:lnTo>
                  <a:pt x="504494" y="1028522"/>
                </a:lnTo>
                <a:lnTo>
                  <a:pt x="533184" y="1015276"/>
                </a:lnTo>
                <a:lnTo>
                  <a:pt x="550379" y="1002665"/>
                </a:lnTo>
                <a:lnTo>
                  <a:pt x="606209" y="961682"/>
                </a:lnTo>
                <a:lnTo>
                  <a:pt x="606463" y="961555"/>
                </a:lnTo>
                <a:lnTo>
                  <a:pt x="606590" y="961301"/>
                </a:lnTo>
                <a:lnTo>
                  <a:pt x="607352" y="960920"/>
                </a:lnTo>
                <a:lnTo>
                  <a:pt x="607479" y="960793"/>
                </a:lnTo>
                <a:lnTo>
                  <a:pt x="653021" y="927392"/>
                </a:lnTo>
                <a:lnTo>
                  <a:pt x="966889" y="697268"/>
                </a:lnTo>
                <a:lnTo>
                  <a:pt x="985901" y="676541"/>
                </a:lnTo>
                <a:lnTo>
                  <a:pt x="995413" y="651065"/>
                </a:lnTo>
                <a:lnTo>
                  <a:pt x="994930" y="623862"/>
                </a:lnTo>
                <a:lnTo>
                  <a:pt x="984034" y="598081"/>
                </a:lnTo>
                <a:lnTo>
                  <a:pt x="1007656" y="580809"/>
                </a:lnTo>
                <a:lnTo>
                  <a:pt x="1012177" y="575856"/>
                </a:lnTo>
                <a:lnTo>
                  <a:pt x="1021854" y="565289"/>
                </a:lnTo>
                <a:lnTo>
                  <a:pt x="1028776" y="546201"/>
                </a:lnTo>
                <a:close/>
              </a:path>
            </a:pathLst>
          </a:custGeom>
          <a:solidFill>
            <a:srgbClr val="FFFFFF">
              <a:alpha val="1568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bg object 5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814056" y="612266"/>
            <a:ext cx="189102" cy="162687"/>
          </a:xfrm>
          <a:prstGeom prst="rect">
            <a:avLst/>
          </a:prstGeom>
        </p:spPr>
      </p:pic>
      <p:sp>
        <p:nvSpPr>
          <p:cNvPr id="57" name="bg object 57"/>
          <p:cNvSpPr/>
          <p:nvPr/>
        </p:nvSpPr>
        <p:spPr>
          <a:xfrm>
            <a:off x="7046239" y="3524757"/>
            <a:ext cx="1075690" cy="1136650"/>
          </a:xfrm>
          <a:custGeom>
            <a:avLst/>
            <a:gdLst/>
            <a:ahLst/>
            <a:cxnLst/>
            <a:rect l="l" t="t" r="r" b="b"/>
            <a:pathLst>
              <a:path w="1075690" h="1136650">
                <a:moveTo>
                  <a:pt x="123545" y="578739"/>
                </a:moveTo>
                <a:lnTo>
                  <a:pt x="32867" y="384937"/>
                </a:lnTo>
                <a:lnTo>
                  <a:pt x="27432" y="366585"/>
                </a:lnTo>
                <a:lnTo>
                  <a:pt x="27635" y="348081"/>
                </a:lnTo>
                <a:lnTo>
                  <a:pt x="47650" y="310743"/>
                </a:lnTo>
                <a:lnTo>
                  <a:pt x="65887" y="298958"/>
                </a:lnTo>
                <a:lnTo>
                  <a:pt x="54330" y="274193"/>
                </a:lnTo>
                <a:lnTo>
                  <a:pt x="12255" y="311416"/>
                </a:lnTo>
                <a:lnTo>
                  <a:pt x="0" y="367436"/>
                </a:lnTo>
                <a:lnTo>
                  <a:pt x="8102" y="396494"/>
                </a:lnTo>
                <a:lnTo>
                  <a:pt x="95478" y="583438"/>
                </a:lnTo>
                <a:lnTo>
                  <a:pt x="98653" y="590423"/>
                </a:lnTo>
                <a:lnTo>
                  <a:pt x="106781" y="593344"/>
                </a:lnTo>
                <a:lnTo>
                  <a:pt x="120497" y="586867"/>
                </a:lnTo>
                <a:lnTo>
                  <a:pt x="123545" y="578739"/>
                </a:lnTo>
                <a:close/>
              </a:path>
              <a:path w="1075690" h="1136650">
                <a:moveTo>
                  <a:pt x="239623" y="217805"/>
                </a:moveTo>
                <a:lnTo>
                  <a:pt x="228066" y="192913"/>
                </a:lnTo>
                <a:lnTo>
                  <a:pt x="103987" y="250952"/>
                </a:lnTo>
                <a:lnTo>
                  <a:pt x="115544" y="275844"/>
                </a:lnTo>
                <a:lnTo>
                  <a:pt x="239623" y="217805"/>
                </a:lnTo>
                <a:close/>
              </a:path>
              <a:path w="1075690" h="1136650">
                <a:moveTo>
                  <a:pt x="310108" y="975995"/>
                </a:moveTo>
                <a:lnTo>
                  <a:pt x="306933" y="969010"/>
                </a:lnTo>
                <a:lnTo>
                  <a:pt x="145262" y="623316"/>
                </a:lnTo>
                <a:lnTo>
                  <a:pt x="142087" y="616458"/>
                </a:lnTo>
                <a:lnTo>
                  <a:pt x="133959" y="613537"/>
                </a:lnTo>
                <a:lnTo>
                  <a:pt x="120243" y="619887"/>
                </a:lnTo>
                <a:lnTo>
                  <a:pt x="117322" y="628015"/>
                </a:lnTo>
                <a:lnTo>
                  <a:pt x="120497" y="634873"/>
                </a:lnTo>
                <a:lnTo>
                  <a:pt x="282168" y="980694"/>
                </a:lnTo>
                <a:lnTo>
                  <a:pt x="285343" y="987552"/>
                </a:lnTo>
                <a:lnTo>
                  <a:pt x="293471" y="990600"/>
                </a:lnTo>
                <a:lnTo>
                  <a:pt x="300329" y="987298"/>
                </a:lnTo>
                <a:lnTo>
                  <a:pt x="307187" y="984123"/>
                </a:lnTo>
                <a:lnTo>
                  <a:pt x="310108" y="975995"/>
                </a:lnTo>
                <a:close/>
              </a:path>
              <a:path w="1075690" h="1136650">
                <a:moveTo>
                  <a:pt x="413359" y="136525"/>
                </a:moveTo>
                <a:lnTo>
                  <a:pt x="401675" y="111760"/>
                </a:lnTo>
                <a:lnTo>
                  <a:pt x="277596" y="169799"/>
                </a:lnTo>
                <a:lnTo>
                  <a:pt x="289280" y="194564"/>
                </a:lnTo>
                <a:lnTo>
                  <a:pt x="413359" y="136525"/>
                </a:lnTo>
                <a:close/>
              </a:path>
              <a:path w="1075690" h="1136650">
                <a:moveTo>
                  <a:pt x="587095" y="55372"/>
                </a:moveTo>
                <a:lnTo>
                  <a:pt x="575411" y="30607"/>
                </a:lnTo>
                <a:lnTo>
                  <a:pt x="451332" y="88519"/>
                </a:lnTo>
                <a:lnTo>
                  <a:pt x="463016" y="113411"/>
                </a:lnTo>
                <a:lnTo>
                  <a:pt x="587095" y="55372"/>
                </a:lnTo>
                <a:close/>
              </a:path>
              <a:path w="1075690" h="1136650">
                <a:moveTo>
                  <a:pt x="701649" y="267081"/>
                </a:moveTo>
                <a:lnTo>
                  <a:pt x="698474" y="260350"/>
                </a:lnTo>
                <a:lnTo>
                  <a:pt x="695299" y="253492"/>
                </a:lnTo>
                <a:lnTo>
                  <a:pt x="687171" y="250571"/>
                </a:lnTo>
                <a:lnTo>
                  <a:pt x="197967" y="479171"/>
                </a:lnTo>
                <a:lnTo>
                  <a:pt x="194919" y="487299"/>
                </a:lnTo>
                <a:lnTo>
                  <a:pt x="198221" y="494157"/>
                </a:lnTo>
                <a:lnTo>
                  <a:pt x="201396" y="501015"/>
                </a:lnTo>
                <a:lnTo>
                  <a:pt x="209524" y="504063"/>
                </a:lnTo>
                <a:lnTo>
                  <a:pt x="216382" y="500761"/>
                </a:lnTo>
                <a:lnTo>
                  <a:pt x="698728" y="275336"/>
                </a:lnTo>
                <a:lnTo>
                  <a:pt x="701649" y="267081"/>
                </a:lnTo>
                <a:close/>
              </a:path>
              <a:path w="1075690" h="1136650">
                <a:moveTo>
                  <a:pt x="755878" y="383286"/>
                </a:moveTo>
                <a:lnTo>
                  <a:pt x="752703" y="376301"/>
                </a:lnTo>
                <a:lnTo>
                  <a:pt x="749528" y="369443"/>
                </a:lnTo>
                <a:lnTo>
                  <a:pt x="741400" y="366522"/>
                </a:lnTo>
                <a:lnTo>
                  <a:pt x="259054" y="591947"/>
                </a:lnTo>
                <a:lnTo>
                  <a:pt x="252196" y="595249"/>
                </a:lnTo>
                <a:lnTo>
                  <a:pt x="249148" y="603377"/>
                </a:lnTo>
                <a:lnTo>
                  <a:pt x="252450" y="610235"/>
                </a:lnTo>
                <a:lnTo>
                  <a:pt x="255625" y="617093"/>
                </a:lnTo>
                <a:lnTo>
                  <a:pt x="263753" y="620014"/>
                </a:lnTo>
                <a:lnTo>
                  <a:pt x="746099" y="394589"/>
                </a:lnTo>
                <a:lnTo>
                  <a:pt x="752957" y="391287"/>
                </a:lnTo>
                <a:lnTo>
                  <a:pt x="755878" y="383286"/>
                </a:lnTo>
                <a:close/>
              </a:path>
              <a:path w="1075690" h="1136650">
                <a:moveTo>
                  <a:pt x="810234" y="499364"/>
                </a:moveTo>
                <a:lnTo>
                  <a:pt x="806932" y="492506"/>
                </a:lnTo>
                <a:lnTo>
                  <a:pt x="803757" y="485648"/>
                </a:lnTo>
                <a:lnTo>
                  <a:pt x="795629" y="482727"/>
                </a:lnTo>
                <a:lnTo>
                  <a:pt x="306425" y="711327"/>
                </a:lnTo>
                <a:lnTo>
                  <a:pt x="303504" y="719455"/>
                </a:lnTo>
                <a:lnTo>
                  <a:pt x="306679" y="726313"/>
                </a:lnTo>
                <a:lnTo>
                  <a:pt x="309981" y="733171"/>
                </a:lnTo>
                <a:lnTo>
                  <a:pt x="318109" y="736219"/>
                </a:lnTo>
                <a:lnTo>
                  <a:pt x="324967" y="732917"/>
                </a:lnTo>
                <a:lnTo>
                  <a:pt x="800328" y="510667"/>
                </a:lnTo>
                <a:lnTo>
                  <a:pt x="807313" y="507492"/>
                </a:lnTo>
                <a:lnTo>
                  <a:pt x="810234" y="499364"/>
                </a:lnTo>
                <a:close/>
              </a:path>
              <a:path w="1075690" h="1136650">
                <a:moveTo>
                  <a:pt x="860272" y="606552"/>
                </a:moveTo>
                <a:lnTo>
                  <a:pt x="853922" y="592836"/>
                </a:lnTo>
                <a:lnTo>
                  <a:pt x="845794" y="589915"/>
                </a:lnTo>
                <a:lnTo>
                  <a:pt x="356590" y="818515"/>
                </a:lnTo>
                <a:lnTo>
                  <a:pt x="353669" y="826643"/>
                </a:lnTo>
                <a:lnTo>
                  <a:pt x="356844" y="833501"/>
                </a:lnTo>
                <a:lnTo>
                  <a:pt x="360019" y="840486"/>
                </a:lnTo>
                <a:lnTo>
                  <a:pt x="368147" y="843407"/>
                </a:lnTo>
                <a:lnTo>
                  <a:pt x="857351" y="614680"/>
                </a:lnTo>
                <a:lnTo>
                  <a:pt x="860272" y="606552"/>
                </a:lnTo>
                <a:close/>
              </a:path>
              <a:path w="1075690" h="1136650">
                <a:moveTo>
                  <a:pt x="914628" y="722630"/>
                </a:moveTo>
                <a:lnTo>
                  <a:pt x="911453" y="715899"/>
                </a:lnTo>
                <a:lnTo>
                  <a:pt x="908151" y="709041"/>
                </a:lnTo>
                <a:lnTo>
                  <a:pt x="900023" y="705993"/>
                </a:lnTo>
                <a:lnTo>
                  <a:pt x="893165" y="709295"/>
                </a:lnTo>
                <a:lnTo>
                  <a:pt x="410819" y="934720"/>
                </a:lnTo>
                <a:lnTo>
                  <a:pt x="407898" y="942848"/>
                </a:lnTo>
                <a:lnTo>
                  <a:pt x="411073" y="949706"/>
                </a:lnTo>
                <a:lnTo>
                  <a:pt x="414375" y="956564"/>
                </a:lnTo>
                <a:lnTo>
                  <a:pt x="422503" y="959485"/>
                </a:lnTo>
                <a:lnTo>
                  <a:pt x="911707" y="730885"/>
                </a:lnTo>
                <a:lnTo>
                  <a:pt x="914628" y="722630"/>
                </a:lnTo>
                <a:close/>
              </a:path>
              <a:path w="1075690" h="1136650">
                <a:moveTo>
                  <a:pt x="1075169" y="774293"/>
                </a:moveTo>
                <a:lnTo>
                  <a:pt x="745337" y="51816"/>
                </a:lnTo>
                <a:lnTo>
                  <a:pt x="706501" y="10477"/>
                </a:lnTo>
                <a:lnTo>
                  <a:pt x="651865" y="0"/>
                </a:lnTo>
                <a:lnTo>
                  <a:pt x="645096" y="1028"/>
                </a:lnTo>
                <a:lnTo>
                  <a:pt x="638365" y="2590"/>
                </a:lnTo>
                <a:lnTo>
                  <a:pt x="631672" y="4699"/>
                </a:lnTo>
                <a:lnTo>
                  <a:pt x="625068" y="7366"/>
                </a:lnTo>
                <a:lnTo>
                  <a:pt x="636625" y="32131"/>
                </a:lnTo>
                <a:lnTo>
                  <a:pt x="643521" y="29591"/>
                </a:lnTo>
                <a:lnTo>
                  <a:pt x="650468" y="27838"/>
                </a:lnTo>
                <a:lnTo>
                  <a:pt x="657402" y="26873"/>
                </a:lnTo>
                <a:lnTo>
                  <a:pt x="664311" y="26670"/>
                </a:lnTo>
                <a:lnTo>
                  <a:pt x="681507" y="29514"/>
                </a:lnTo>
                <a:lnTo>
                  <a:pt x="720445" y="63512"/>
                </a:lnTo>
                <a:lnTo>
                  <a:pt x="1041755" y="750697"/>
                </a:lnTo>
                <a:lnTo>
                  <a:pt x="1047673" y="775373"/>
                </a:lnTo>
                <a:lnTo>
                  <a:pt x="1043851" y="799566"/>
                </a:lnTo>
                <a:lnTo>
                  <a:pt x="1031252" y="820572"/>
                </a:lnTo>
                <a:lnTo>
                  <a:pt x="1010894" y="835660"/>
                </a:lnTo>
                <a:lnTo>
                  <a:pt x="439013" y="1102868"/>
                </a:lnTo>
                <a:lnTo>
                  <a:pt x="414388" y="1108875"/>
                </a:lnTo>
                <a:lnTo>
                  <a:pt x="390207" y="1105077"/>
                </a:lnTo>
                <a:lnTo>
                  <a:pt x="369214" y="1092492"/>
                </a:lnTo>
                <a:lnTo>
                  <a:pt x="354177" y="1072134"/>
                </a:lnTo>
                <a:lnTo>
                  <a:pt x="340080" y="1042035"/>
                </a:lnTo>
                <a:lnTo>
                  <a:pt x="331952" y="1039114"/>
                </a:lnTo>
                <a:lnTo>
                  <a:pt x="318236" y="1045591"/>
                </a:lnTo>
                <a:lnTo>
                  <a:pt x="315315" y="1053719"/>
                </a:lnTo>
                <a:lnTo>
                  <a:pt x="329285" y="1083691"/>
                </a:lnTo>
                <a:lnTo>
                  <a:pt x="350837" y="1112812"/>
                </a:lnTo>
                <a:lnTo>
                  <a:pt x="380885" y="1130833"/>
                </a:lnTo>
                <a:lnTo>
                  <a:pt x="415480" y="1136294"/>
                </a:lnTo>
                <a:lnTo>
                  <a:pt x="450697" y="1127760"/>
                </a:lnTo>
                <a:lnTo>
                  <a:pt x="1022451" y="860425"/>
                </a:lnTo>
                <a:lnTo>
                  <a:pt x="1051636" y="838936"/>
                </a:lnTo>
                <a:lnTo>
                  <a:pt x="1069695" y="808913"/>
                </a:lnTo>
                <a:lnTo>
                  <a:pt x="1075169" y="774293"/>
                </a:lnTo>
                <a:close/>
              </a:path>
            </a:pathLst>
          </a:custGeom>
          <a:solidFill>
            <a:srgbClr val="FFFFFF">
              <a:alpha val="1568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bg object 5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058979" y="3707774"/>
            <a:ext cx="144303" cy="183929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232715" y="3626550"/>
            <a:ext cx="144250" cy="184001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028950" y="1440762"/>
            <a:ext cx="3776289" cy="4184307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406451" y="3545344"/>
            <a:ext cx="144250" cy="183945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580187" y="3464117"/>
            <a:ext cx="144250" cy="184001"/>
          </a:xfrm>
          <a:prstGeom prst="rect">
            <a:avLst/>
          </a:prstGeom>
        </p:spPr>
      </p:pic>
      <p:sp>
        <p:nvSpPr>
          <p:cNvPr id="63" name="bg object 63"/>
          <p:cNvSpPr/>
          <p:nvPr/>
        </p:nvSpPr>
        <p:spPr>
          <a:xfrm>
            <a:off x="2689606" y="5835408"/>
            <a:ext cx="608330" cy="967740"/>
          </a:xfrm>
          <a:custGeom>
            <a:avLst/>
            <a:gdLst/>
            <a:ahLst/>
            <a:cxnLst/>
            <a:rect l="l" t="t" r="r" b="b"/>
            <a:pathLst>
              <a:path w="608329" h="967740">
                <a:moveTo>
                  <a:pt x="91821" y="725043"/>
                </a:moveTo>
                <a:lnTo>
                  <a:pt x="88900" y="718108"/>
                </a:lnTo>
                <a:lnTo>
                  <a:pt x="82677" y="715645"/>
                </a:lnTo>
                <a:lnTo>
                  <a:pt x="80899" y="714921"/>
                </a:lnTo>
                <a:lnTo>
                  <a:pt x="54762" y="757047"/>
                </a:lnTo>
                <a:lnTo>
                  <a:pt x="46024" y="797052"/>
                </a:lnTo>
                <a:lnTo>
                  <a:pt x="43815" y="814692"/>
                </a:lnTo>
                <a:lnTo>
                  <a:pt x="48514" y="820559"/>
                </a:lnTo>
                <a:lnTo>
                  <a:pt x="56515" y="821423"/>
                </a:lnTo>
                <a:lnTo>
                  <a:pt x="62484" y="821423"/>
                </a:lnTo>
                <a:lnTo>
                  <a:pt x="67691" y="817016"/>
                </a:lnTo>
                <a:lnTo>
                  <a:pt x="69875" y="800684"/>
                </a:lnTo>
                <a:lnTo>
                  <a:pt x="71653" y="790308"/>
                </a:lnTo>
                <a:lnTo>
                  <a:pt x="83058" y="747433"/>
                </a:lnTo>
                <a:lnTo>
                  <a:pt x="89281" y="731189"/>
                </a:lnTo>
                <a:lnTo>
                  <a:pt x="91821" y="725043"/>
                </a:lnTo>
                <a:close/>
              </a:path>
              <a:path w="608329" h="967740">
                <a:moveTo>
                  <a:pt x="607847" y="185420"/>
                </a:moveTo>
                <a:lnTo>
                  <a:pt x="593051" y="142240"/>
                </a:lnTo>
                <a:lnTo>
                  <a:pt x="583412" y="128524"/>
                </a:lnTo>
                <a:lnTo>
                  <a:pt x="583412" y="187960"/>
                </a:lnTo>
                <a:lnTo>
                  <a:pt x="583387" y="203200"/>
                </a:lnTo>
                <a:lnTo>
                  <a:pt x="580326" y="218440"/>
                </a:lnTo>
                <a:lnTo>
                  <a:pt x="574294" y="232410"/>
                </a:lnTo>
                <a:lnTo>
                  <a:pt x="431787" y="496570"/>
                </a:lnTo>
                <a:lnTo>
                  <a:pt x="428917" y="504190"/>
                </a:lnTo>
                <a:lnTo>
                  <a:pt x="426593" y="510540"/>
                </a:lnTo>
                <a:lnTo>
                  <a:pt x="424815" y="518160"/>
                </a:lnTo>
                <a:lnTo>
                  <a:pt x="423710" y="505460"/>
                </a:lnTo>
                <a:lnTo>
                  <a:pt x="424649" y="492760"/>
                </a:lnTo>
                <a:lnTo>
                  <a:pt x="427736" y="480060"/>
                </a:lnTo>
                <a:lnTo>
                  <a:pt x="433070" y="467360"/>
                </a:lnTo>
                <a:lnTo>
                  <a:pt x="554736" y="242570"/>
                </a:lnTo>
                <a:lnTo>
                  <a:pt x="562673" y="224790"/>
                </a:lnTo>
                <a:lnTo>
                  <a:pt x="566686" y="204470"/>
                </a:lnTo>
                <a:lnTo>
                  <a:pt x="566712" y="184150"/>
                </a:lnTo>
                <a:lnTo>
                  <a:pt x="562724" y="163830"/>
                </a:lnTo>
                <a:lnTo>
                  <a:pt x="561962" y="161290"/>
                </a:lnTo>
                <a:lnTo>
                  <a:pt x="561086" y="158750"/>
                </a:lnTo>
                <a:lnTo>
                  <a:pt x="560070" y="157480"/>
                </a:lnTo>
                <a:lnTo>
                  <a:pt x="561467" y="152400"/>
                </a:lnTo>
                <a:lnTo>
                  <a:pt x="562724" y="147320"/>
                </a:lnTo>
                <a:lnTo>
                  <a:pt x="563753" y="142240"/>
                </a:lnTo>
                <a:lnTo>
                  <a:pt x="569099" y="149860"/>
                </a:lnTo>
                <a:lnTo>
                  <a:pt x="573684" y="156210"/>
                </a:lnTo>
                <a:lnTo>
                  <a:pt x="577469" y="163830"/>
                </a:lnTo>
                <a:lnTo>
                  <a:pt x="580390" y="172720"/>
                </a:lnTo>
                <a:lnTo>
                  <a:pt x="583412" y="187960"/>
                </a:lnTo>
                <a:lnTo>
                  <a:pt x="583412" y="128524"/>
                </a:lnTo>
                <a:lnTo>
                  <a:pt x="580237" y="124460"/>
                </a:lnTo>
                <a:lnTo>
                  <a:pt x="568452" y="114300"/>
                </a:lnTo>
                <a:lnTo>
                  <a:pt x="568452" y="78740"/>
                </a:lnTo>
                <a:lnTo>
                  <a:pt x="561479" y="49530"/>
                </a:lnTo>
                <a:lnTo>
                  <a:pt x="547573" y="24130"/>
                </a:lnTo>
                <a:lnTo>
                  <a:pt x="544830" y="21958"/>
                </a:lnTo>
                <a:lnTo>
                  <a:pt x="544830" y="100330"/>
                </a:lnTo>
                <a:lnTo>
                  <a:pt x="544537" y="106680"/>
                </a:lnTo>
                <a:lnTo>
                  <a:pt x="544029" y="113030"/>
                </a:lnTo>
                <a:lnTo>
                  <a:pt x="543293" y="119380"/>
                </a:lnTo>
                <a:lnTo>
                  <a:pt x="542290" y="125730"/>
                </a:lnTo>
                <a:lnTo>
                  <a:pt x="542036" y="127000"/>
                </a:lnTo>
                <a:lnTo>
                  <a:pt x="540600" y="134620"/>
                </a:lnTo>
                <a:lnTo>
                  <a:pt x="521144" y="190500"/>
                </a:lnTo>
                <a:lnTo>
                  <a:pt x="515620" y="200660"/>
                </a:lnTo>
                <a:lnTo>
                  <a:pt x="515366" y="201930"/>
                </a:lnTo>
                <a:lnTo>
                  <a:pt x="514731" y="201930"/>
                </a:lnTo>
                <a:lnTo>
                  <a:pt x="514604" y="203200"/>
                </a:lnTo>
                <a:lnTo>
                  <a:pt x="514350" y="203200"/>
                </a:lnTo>
                <a:lnTo>
                  <a:pt x="514223" y="204470"/>
                </a:lnTo>
                <a:lnTo>
                  <a:pt x="511035" y="209550"/>
                </a:lnTo>
                <a:lnTo>
                  <a:pt x="500291" y="231140"/>
                </a:lnTo>
                <a:lnTo>
                  <a:pt x="437515" y="349250"/>
                </a:lnTo>
                <a:lnTo>
                  <a:pt x="432485" y="342900"/>
                </a:lnTo>
                <a:lnTo>
                  <a:pt x="427278" y="337820"/>
                </a:lnTo>
                <a:lnTo>
                  <a:pt x="425069" y="335737"/>
                </a:lnTo>
                <a:lnTo>
                  <a:pt x="425069" y="372110"/>
                </a:lnTo>
                <a:lnTo>
                  <a:pt x="415671" y="389890"/>
                </a:lnTo>
                <a:lnTo>
                  <a:pt x="402844" y="373430"/>
                </a:lnTo>
                <a:lnTo>
                  <a:pt x="402844" y="414020"/>
                </a:lnTo>
                <a:lnTo>
                  <a:pt x="253619" y="692150"/>
                </a:lnTo>
                <a:lnTo>
                  <a:pt x="241935" y="713740"/>
                </a:lnTo>
                <a:lnTo>
                  <a:pt x="233349" y="698500"/>
                </a:lnTo>
                <a:lnTo>
                  <a:pt x="226695" y="690016"/>
                </a:lnTo>
                <a:lnTo>
                  <a:pt x="226695" y="739140"/>
                </a:lnTo>
                <a:lnTo>
                  <a:pt x="225425" y="741680"/>
                </a:lnTo>
                <a:lnTo>
                  <a:pt x="224028" y="744220"/>
                </a:lnTo>
                <a:lnTo>
                  <a:pt x="222631" y="748030"/>
                </a:lnTo>
                <a:lnTo>
                  <a:pt x="197231" y="792480"/>
                </a:lnTo>
                <a:lnTo>
                  <a:pt x="155105" y="842010"/>
                </a:lnTo>
                <a:lnTo>
                  <a:pt x="93853" y="882650"/>
                </a:lnTo>
                <a:lnTo>
                  <a:pt x="93599" y="882650"/>
                </a:lnTo>
                <a:lnTo>
                  <a:pt x="62103" y="865784"/>
                </a:lnTo>
                <a:lnTo>
                  <a:pt x="62103" y="892810"/>
                </a:lnTo>
                <a:lnTo>
                  <a:pt x="57150" y="895350"/>
                </a:lnTo>
                <a:lnTo>
                  <a:pt x="51816" y="896620"/>
                </a:lnTo>
                <a:lnTo>
                  <a:pt x="46609" y="896620"/>
                </a:lnTo>
                <a:lnTo>
                  <a:pt x="45085" y="892810"/>
                </a:lnTo>
                <a:lnTo>
                  <a:pt x="43688" y="887730"/>
                </a:lnTo>
                <a:lnTo>
                  <a:pt x="42418" y="882650"/>
                </a:lnTo>
                <a:lnTo>
                  <a:pt x="62103" y="892810"/>
                </a:lnTo>
                <a:lnTo>
                  <a:pt x="62103" y="865784"/>
                </a:lnTo>
                <a:lnTo>
                  <a:pt x="36703" y="852170"/>
                </a:lnTo>
                <a:lnTo>
                  <a:pt x="35941" y="844550"/>
                </a:lnTo>
                <a:lnTo>
                  <a:pt x="35153" y="810260"/>
                </a:lnTo>
                <a:lnTo>
                  <a:pt x="38646" y="778510"/>
                </a:lnTo>
                <a:lnTo>
                  <a:pt x="54610" y="721360"/>
                </a:lnTo>
                <a:lnTo>
                  <a:pt x="73406" y="681990"/>
                </a:lnTo>
                <a:lnTo>
                  <a:pt x="121551" y="659130"/>
                </a:lnTo>
                <a:lnTo>
                  <a:pt x="146545" y="662940"/>
                </a:lnTo>
                <a:lnTo>
                  <a:pt x="195275" y="689610"/>
                </a:lnTo>
                <a:lnTo>
                  <a:pt x="220802" y="725170"/>
                </a:lnTo>
                <a:lnTo>
                  <a:pt x="226695" y="739140"/>
                </a:lnTo>
                <a:lnTo>
                  <a:pt x="226695" y="690016"/>
                </a:lnTo>
                <a:lnTo>
                  <a:pt x="221399" y="683260"/>
                </a:lnTo>
                <a:lnTo>
                  <a:pt x="205625" y="666750"/>
                </a:lnTo>
                <a:lnTo>
                  <a:pt x="194665" y="659130"/>
                </a:lnTo>
                <a:lnTo>
                  <a:pt x="185547" y="652780"/>
                </a:lnTo>
                <a:lnTo>
                  <a:pt x="159296" y="641350"/>
                </a:lnTo>
                <a:lnTo>
                  <a:pt x="134327" y="636270"/>
                </a:lnTo>
                <a:lnTo>
                  <a:pt x="111887" y="635000"/>
                </a:lnTo>
                <a:lnTo>
                  <a:pt x="93218" y="636270"/>
                </a:lnTo>
                <a:lnTo>
                  <a:pt x="108712" y="608330"/>
                </a:lnTo>
                <a:lnTo>
                  <a:pt x="227177" y="388620"/>
                </a:lnTo>
                <a:lnTo>
                  <a:pt x="253746" y="340360"/>
                </a:lnTo>
                <a:lnTo>
                  <a:pt x="277152" y="339090"/>
                </a:lnTo>
                <a:lnTo>
                  <a:pt x="300126" y="341630"/>
                </a:lnTo>
                <a:lnTo>
                  <a:pt x="343662" y="358140"/>
                </a:lnTo>
                <a:lnTo>
                  <a:pt x="376910" y="382270"/>
                </a:lnTo>
                <a:lnTo>
                  <a:pt x="402844" y="414020"/>
                </a:lnTo>
                <a:lnTo>
                  <a:pt x="402844" y="373430"/>
                </a:lnTo>
                <a:lnTo>
                  <a:pt x="388302" y="359410"/>
                </a:lnTo>
                <a:lnTo>
                  <a:pt x="372262" y="346710"/>
                </a:lnTo>
                <a:lnTo>
                  <a:pt x="359194" y="339090"/>
                </a:lnTo>
                <a:lnTo>
                  <a:pt x="354838" y="336550"/>
                </a:lnTo>
                <a:lnTo>
                  <a:pt x="334619" y="326390"/>
                </a:lnTo>
                <a:lnTo>
                  <a:pt x="313563" y="320040"/>
                </a:lnTo>
                <a:lnTo>
                  <a:pt x="291820" y="316230"/>
                </a:lnTo>
                <a:lnTo>
                  <a:pt x="269621" y="314960"/>
                </a:lnTo>
                <a:lnTo>
                  <a:pt x="266954" y="314960"/>
                </a:lnTo>
                <a:lnTo>
                  <a:pt x="270383" y="308610"/>
                </a:lnTo>
                <a:lnTo>
                  <a:pt x="273558" y="302260"/>
                </a:lnTo>
                <a:lnTo>
                  <a:pt x="276733" y="297180"/>
                </a:lnTo>
                <a:lnTo>
                  <a:pt x="292735" y="297180"/>
                </a:lnTo>
                <a:lnTo>
                  <a:pt x="295148" y="298450"/>
                </a:lnTo>
                <a:lnTo>
                  <a:pt x="302768" y="298450"/>
                </a:lnTo>
                <a:lnTo>
                  <a:pt x="308864" y="299720"/>
                </a:lnTo>
                <a:lnTo>
                  <a:pt x="316230" y="302260"/>
                </a:lnTo>
                <a:lnTo>
                  <a:pt x="331470" y="306070"/>
                </a:lnTo>
                <a:lnTo>
                  <a:pt x="333121" y="306070"/>
                </a:lnTo>
                <a:lnTo>
                  <a:pt x="334772" y="307340"/>
                </a:lnTo>
                <a:lnTo>
                  <a:pt x="338709" y="308610"/>
                </a:lnTo>
                <a:lnTo>
                  <a:pt x="340868" y="309880"/>
                </a:lnTo>
                <a:lnTo>
                  <a:pt x="343027" y="309880"/>
                </a:lnTo>
                <a:lnTo>
                  <a:pt x="350139" y="312420"/>
                </a:lnTo>
                <a:lnTo>
                  <a:pt x="356997" y="316230"/>
                </a:lnTo>
                <a:lnTo>
                  <a:pt x="363728" y="320040"/>
                </a:lnTo>
                <a:lnTo>
                  <a:pt x="369697" y="322580"/>
                </a:lnTo>
                <a:lnTo>
                  <a:pt x="372491" y="325120"/>
                </a:lnTo>
                <a:lnTo>
                  <a:pt x="376301" y="327660"/>
                </a:lnTo>
                <a:lnTo>
                  <a:pt x="378079" y="328930"/>
                </a:lnTo>
                <a:lnTo>
                  <a:pt x="382270" y="331470"/>
                </a:lnTo>
                <a:lnTo>
                  <a:pt x="386207" y="334010"/>
                </a:lnTo>
                <a:lnTo>
                  <a:pt x="390017" y="336550"/>
                </a:lnTo>
                <a:lnTo>
                  <a:pt x="391287" y="337820"/>
                </a:lnTo>
                <a:lnTo>
                  <a:pt x="392684" y="339090"/>
                </a:lnTo>
                <a:lnTo>
                  <a:pt x="393954" y="340360"/>
                </a:lnTo>
                <a:lnTo>
                  <a:pt x="399669" y="344170"/>
                </a:lnTo>
                <a:lnTo>
                  <a:pt x="399796" y="344170"/>
                </a:lnTo>
                <a:lnTo>
                  <a:pt x="399923" y="345440"/>
                </a:lnTo>
                <a:lnTo>
                  <a:pt x="400050" y="345440"/>
                </a:lnTo>
                <a:lnTo>
                  <a:pt x="402463" y="346710"/>
                </a:lnTo>
                <a:lnTo>
                  <a:pt x="407289" y="351790"/>
                </a:lnTo>
                <a:lnTo>
                  <a:pt x="407670" y="351790"/>
                </a:lnTo>
                <a:lnTo>
                  <a:pt x="408178" y="353060"/>
                </a:lnTo>
                <a:lnTo>
                  <a:pt x="408559" y="353060"/>
                </a:lnTo>
                <a:lnTo>
                  <a:pt x="411099" y="355600"/>
                </a:lnTo>
                <a:lnTo>
                  <a:pt x="413385" y="358140"/>
                </a:lnTo>
                <a:lnTo>
                  <a:pt x="415544" y="360680"/>
                </a:lnTo>
                <a:lnTo>
                  <a:pt x="416560" y="361950"/>
                </a:lnTo>
                <a:lnTo>
                  <a:pt x="417703" y="363220"/>
                </a:lnTo>
                <a:lnTo>
                  <a:pt x="418592" y="364490"/>
                </a:lnTo>
                <a:lnTo>
                  <a:pt x="419608" y="364490"/>
                </a:lnTo>
                <a:lnTo>
                  <a:pt x="420497" y="365760"/>
                </a:lnTo>
                <a:lnTo>
                  <a:pt x="421513" y="367030"/>
                </a:lnTo>
                <a:lnTo>
                  <a:pt x="422656" y="369570"/>
                </a:lnTo>
                <a:lnTo>
                  <a:pt x="423926" y="370840"/>
                </a:lnTo>
                <a:lnTo>
                  <a:pt x="425069" y="372110"/>
                </a:lnTo>
                <a:lnTo>
                  <a:pt x="425069" y="335737"/>
                </a:lnTo>
                <a:lnTo>
                  <a:pt x="421894" y="332740"/>
                </a:lnTo>
                <a:lnTo>
                  <a:pt x="416306" y="327660"/>
                </a:lnTo>
                <a:lnTo>
                  <a:pt x="413893" y="325120"/>
                </a:lnTo>
                <a:lnTo>
                  <a:pt x="411353" y="322580"/>
                </a:lnTo>
                <a:lnTo>
                  <a:pt x="408686" y="321310"/>
                </a:lnTo>
                <a:lnTo>
                  <a:pt x="406273" y="318770"/>
                </a:lnTo>
                <a:lnTo>
                  <a:pt x="403860" y="317500"/>
                </a:lnTo>
                <a:lnTo>
                  <a:pt x="401320" y="314960"/>
                </a:lnTo>
                <a:lnTo>
                  <a:pt x="400304" y="314960"/>
                </a:lnTo>
                <a:lnTo>
                  <a:pt x="397891" y="312420"/>
                </a:lnTo>
                <a:lnTo>
                  <a:pt x="393065" y="309880"/>
                </a:lnTo>
                <a:lnTo>
                  <a:pt x="390525" y="307340"/>
                </a:lnTo>
                <a:lnTo>
                  <a:pt x="385445" y="304800"/>
                </a:lnTo>
                <a:lnTo>
                  <a:pt x="382397" y="302260"/>
                </a:lnTo>
                <a:lnTo>
                  <a:pt x="379222" y="300990"/>
                </a:lnTo>
                <a:lnTo>
                  <a:pt x="376047" y="298450"/>
                </a:lnTo>
                <a:lnTo>
                  <a:pt x="375031" y="298450"/>
                </a:lnTo>
                <a:lnTo>
                  <a:pt x="371729" y="297180"/>
                </a:lnTo>
                <a:lnTo>
                  <a:pt x="368427" y="294640"/>
                </a:lnTo>
                <a:lnTo>
                  <a:pt x="364998" y="293370"/>
                </a:lnTo>
                <a:lnTo>
                  <a:pt x="364871" y="293370"/>
                </a:lnTo>
                <a:lnTo>
                  <a:pt x="362839" y="292100"/>
                </a:lnTo>
                <a:lnTo>
                  <a:pt x="360680" y="290830"/>
                </a:lnTo>
                <a:lnTo>
                  <a:pt x="358521" y="290830"/>
                </a:lnTo>
                <a:lnTo>
                  <a:pt x="357886" y="289560"/>
                </a:lnTo>
                <a:lnTo>
                  <a:pt x="356743" y="289560"/>
                </a:lnTo>
                <a:lnTo>
                  <a:pt x="354584" y="288290"/>
                </a:lnTo>
                <a:lnTo>
                  <a:pt x="352552" y="288290"/>
                </a:lnTo>
                <a:lnTo>
                  <a:pt x="350393" y="287020"/>
                </a:lnTo>
                <a:lnTo>
                  <a:pt x="348361" y="285750"/>
                </a:lnTo>
                <a:lnTo>
                  <a:pt x="346202" y="285750"/>
                </a:lnTo>
                <a:lnTo>
                  <a:pt x="339725" y="283210"/>
                </a:lnTo>
                <a:lnTo>
                  <a:pt x="335026" y="281940"/>
                </a:lnTo>
                <a:lnTo>
                  <a:pt x="327025" y="279400"/>
                </a:lnTo>
                <a:lnTo>
                  <a:pt x="324485" y="279400"/>
                </a:lnTo>
                <a:lnTo>
                  <a:pt x="321818" y="278130"/>
                </a:lnTo>
                <a:lnTo>
                  <a:pt x="319786" y="278130"/>
                </a:lnTo>
                <a:lnTo>
                  <a:pt x="314706" y="276860"/>
                </a:lnTo>
                <a:lnTo>
                  <a:pt x="295910" y="273050"/>
                </a:lnTo>
                <a:lnTo>
                  <a:pt x="289560" y="273050"/>
                </a:lnTo>
                <a:lnTo>
                  <a:pt x="356743" y="148590"/>
                </a:lnTo>
                <a:lnTo>
                  <a:pt x="362966" y="137160"/>
                </a:lnTo>
                <a:lnTo>
                  <a:pt x="363347" y="137160"/>
                </a:lnTo>
                <a:lnTo>
                  <a:pt x="365633" y="132080"/>
                </a:lnTo>
                <a:lnTo>
                  <a:pt x="367919" y="128270"/>
                </a:lnTo>
                <a:lnTo>
                  <a:pt x="370332" y="123190"/>
                </a:lnTo>
                <a:lnTo>
                  <a:pt x="386473" y="96520"/>
                </a:lnTo>
                <a:lnTo>
                  <a:pt x="424561" y="54610"/>
                </a:lnTo>
                <a:lnTo>
                  <a:pt x="465137" y="29210"/>
                </a:lnTo>
                <a:lnTo>
                  <a:pt x="483527" y="24130"/>
                </a:lnTo>
                <a:lnTo>
                  <a:pt x="500380" y="24130"/>
                </a:lnTo>
                <a:lnTo>
                  <a:pt x="538035" y="55880"/>
                </a:lnTo>
                <a:lnTo>
                  <a:pt x="544830" y="100330"/>
                </a:lnTo>
                <a:lnTo>
                  <a:pt x="544830" y="21958"/>
                </a:lnTo>
                <a:lnTo>
                  <a:pt x="526796" y="7620"/>
                </a:lnTo>
                <a:lnTo>
                  <a:pt x="505853" y="0"/>
                </a:lnTo>
                <a:lnTo>
                  <a:pt x="482866" y="0"/>
                </a:lnTo>
                <a:lnTo>
                  <a:pt x="432943" y="17780"/>
                </a:lnTo>
                <a:lnTo>
                  <a:pt x="387172" y="57150"/>
                </a:lnTo>
                <a:lnTo>
                  <a:pt x="349123" y="111760"/>
                </a:lnTo>
                <a:lnTo>
                  <a:pt x="344170" y="121920"/>
                </a:lnTo>
                <a:lnTo>
                  <a:pt x="341884" y="125730"/>
                </a:lnTo>
                <a:lnTo>
                  <a:pt x="327037" y="153670"/>
                </a:lnTo>
                <a:lnTo>
                  <a:pt x="300774" y="201930"/>
                </a:lnTo>
                <a:lnTo>
                  <a:pt x="259588" y="278130"/>
                </a:lnTo>
                <a:lnTo>
                  <a:pt x="259080" y="278130"/>
                </a:lnTo>
                <a:lnTo>
                  <a:pt x="253238" y="289560"/>
                </a:lnTo>
                <a:lnTo>
                  <a:pt x="235331" y="322580"/>
                </a:lnTo>
                <a:lnTo>
                  <a:pt x="234823" y="322580"/>
                </a:lnTo>
                <a:lnTo>
                  <a:pt x="234315" y="325120"/>
                </a:lnTo>
                <a:lnTo>
                  <a:pt x="87376" y="596900"/>
                </a:lnTo>
                <a:lnTo>
                  <a:pt x="58801" y="648970"/>
                </a:lnTo>
                <a:lnTo>
                  <a:pt x="49911" y="674370"/>
                </a:lnTo>
                <a:lnTo>
                  <a:pt x="33680" y="708660"/>
                </a:lnTo>
                <a:lnTo>
                  <a:pt x="20040" y="749300"/>
                </a:lnTo>
                <a:lnTo>
                  <a:pt x="11811" y="796290"/>
                </a:lnTo>
                <a:lnTo>
                  <a:pt x="11811" y="847090"/>
                </a:lnTo>
                <a:lnTo>
                  <a:pt x="13335" y="859790"/>
                </a:lnTo>
                <a:lnTo>
                  <a:pt x="13208" y="859790"/>
                </a:lnTo>
                <a:lnTo>
                  <a:pt x="13462" y="861060"/>
                </a:lnTo>
                <a:lnTo>
                  <a:pt x="15621" y="873760"/>
                </a:lnTo>
                <a:lnTo>
                  <a:pt x="18313" y="885190"/>
                </a:lnTo>
                <a:lnTo>
                  <a:pt x="21526" y="897890"/>
                </a:lnTo>
                <a:lnTo>
                  <a:pt x="25273" y="909320"/>
                </a:lnTo>
                <a:lnTo>
                  <a:pt x="0" y="956310"/>
                </a:lnTo>
                <a:lnTo>
                  <a:pt x="2286" y="963930"/>
                </a:lnTo>
                <a:lnTo>
                  <a:pt x="9906" y="967740"/>
                </a:lnTo>
                <a:lnTo>
                  <a:pt x="18161" y="967740"/>
                </a:lnTo>
                <a:lnTo>
                  <a:pt x="22352" y="966470"/>
                </a:lnTo>
                <a:lnTo>
                  <a:pt x="24511" y="961390"/>
                </a:lnTo>
                <a:lnTo>
                  <a:pt x="45974" y="922020"/>
                </a:lnTo>
                <a:lnTo>
                  <a:pt x="58343" y="919480"/>
                </a:lnTo>
                <a:lnTo>
                  <a:pt x="94234" y="908050"/>
                </a:lnTo>
                <a:lnTo>
                  <a:pt x="97155" y="908050"/>
                </a:lnTo>
                <a:lnTo>
                  <a:pt x="99314" y="906780"/>
                </a:lnTo>
                <a:lnTo>
                  <a:pt x="101600" y="905510"/>
                </a:lnTo>
                <a:lnTo>
                  <a:pt x="116649" y="896620"/>
                </a:lnTo>
                <a:lnTo>
                  <a:pt x="155384" y="873760"/>
                </a:lnTo>
                <a:lnTo>
                  <a:pt x="195097" y="835660"/>
                </a:lnTo>
                <a:lnTo>
                  <a:pt x="224193" y="796290"/>
                </a:lnTo>
                <a:lnTo>
                  <a:pt x="243967" y="759460"/>
                </a:lnTo>
                <a:lnTo>
                  <a:pt x="245618" y="756920"/>
                </a:lnTo>
                <a:lnTo>
                  <a:pt x="247142" y="754380"/>
                </a:lnTo>
                <a:lnTo>
                  <a:pt x="248539" y="751840"/>
                </a:lnTo>
                <a:lnTo>
                  <a:pt x="248666" y="751840"/>
                </a:lnTo>
                <a:lnTo>
                  <a:pt x="248793" y="750570"/>
                </a:lnTo>
                <a:lnTo>
                  <a:pt x="268693" y="713740"/>
                </a:lnTo>
                <a:lnTo>
                  <a:pt x="343103" y="576580"/>
                </a:lnTo>
                <a:lnTo>
                  <a:pt x="370713" y="524510"/>
                </a:lnTo>
                <a:lnTo>
                  <a:pt x="399084" y="472440"/>
                </a:lnTo>
                <a:lnTo>
                  <a:pt x="427228" y="419100"/>
                </a:lnTo>
                <a:lnTo>
                  <a:pt x="427482" y="419100"/>
                </a:lnTo>
                <a:lnTo>
                  <a:pt x="427736" y="417830"/>
                </a:lnTo>
                <a:lnTo>
                  <a:pt x="443014" y="389890"/>
                </a:lnTo>
                <a:lnTo>
                  <a:pt x="449961" y="377190"/>
                </a:lnTo>
                <a:lnTo>
                  <a:pt x="450215" y="375920"/>
                </a:lnTo>
                <a:lnTo>
                  <a:pt x="464502" y="349250"/>
                </a:lnTo>
                <a:lnTo>
                  <a:pt x="492417" y="297180"/>
                </a:lnTo>
                <a:lnTo>
                  <a:pt x="518033" y="248920"/>
                </a:lnTo>
                <a:lnTo>
                  <a:pt x="531253" y="223520"/>
                </a:lnTo>
                <a:lnTo>
                  <a:pt x="536321" y="213360"/>
                </a:lnTo>
                <a:lnTo>
                  <a:pt x="536702" y="213360"/>
                </a:lnTo>
                <a:lnTo>
                  <a:pt x="540893" y="205740"/>
                </a:lnTo>
                <a:lnTo>
                  <a:pt x="542798" y="201930"/>
                </a:lnTo>
                <a:lnTo>
                  <a:pt x="541655" y="209550"/>
                </a:lnTo>
                <a:lnTo>
                  <a:pt x="539750" y="217170"/>
                </a:lnTo>
                <a:lnTo>
                  <a:pt x="537083" y="224790"/>
                </a:lnTo>
                <a:lnTo>
                  <a:pt x="411861" y="455930"/>
                </a:lnTo>
                <a:lnTo>
                  <a:pt x="400608" y="488950"/>
                </a:lnTo>
                <a:lnTo>
                  <a:pt x="412127" y="554990"/>
                </a:lnTo>
                <a:lnTo>
                  <a:pt x="439039" y="585470"/>
                </a:lnTo>
                <a:lnTo>
                  <a:pt x="444373" y="585470"/>
                </a:lnTo>
                <a:lnTo>
                  <a:pt x="446786" y="584200"/>
                </a:lnTo>
                <a:lnTo>
                  <a:pt x="453644" y="580390"/>
                </a:lnTo>
                <a:lnTo>
                  <a:pt x="455422" y="574040"/>
                </a:lnTo>
                <a:lnTo>
                  <a:pt x="453390" y="568960"/>
                </a:lnTo>
                <a:lnTo>
                  <a:pt x="450710" y="561340"/>
                </a:lnTo>
                <a:lnTo>
                  <a:pt x="448805" y="553720"/>
                </a:lnTo>
                <a:lnTo>
                  <a:pt x="447662" y="546100"/>
                </a:lnTo>
                <a:lnTo>
                  <a:pt x="447294" y="538480"/>
                </a:lnTo>
                <a:lnTo>
                  <a:pt x="447878" y="528320"/>
                </a:lnTo>
                <a:lnTo>
                  <a:pt x="595884" y="243840"/>
                </a:lnTo>
                <a:lnTo>
                  <a:pt x="603770" y="226060"/>
                </a:lnTo>
                <a:lnTo>
                  <a:pt x="607783" y="205740"/>
                </a:lnTo>
                <a:lnTo>
                  <a:pt x="607847" y="185420"/>
                </a:lnTo>
                <a:close/>
              </a:path>
            </a:pathLst>
          </a:custGeom>
          <a:solidFill>
            <a:srgbClr val="FFFFFF">
              <a:alpha val="1568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bg object 6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003550" y="5944933"/>
            <a:ext cx="97917" cy="154114"/>
          </a:xfrm>
          <a:prstGeom prst="rect">
            <a:avLst/>
          </a:prstGeom>
        </p:spPr>
      </p:pic>
      <p:sp>
        <p:nvSpPr>
          <p:cNvPr id="65" name="bg object 65"/>
          <p:cNvSpPr/>
          <p:nvPr/>
        </p:nvSpPr>
        <p:spPr>
          <a:xfrm>
            <a:off x="1075931" y="3279139"/>
            <a:ext cx="2295525" cy="3481704"/>
          </a:xfrm>
          <a:custGeom>
            <a:avLst/>
            <a:gdLst/>
            <a:ahLst/>
            <a:cxnLst/>
            <a:rect l="l" t="t" r="r" b="b"/>
            <a:pathLst>
              <a:path w="2295525" h="3481704">
                <a:moveTo>
                  <a:pt x="939507" y="1661248"/>
                </a:moveTo>
                <a:lnTo>
                  <a:pt x="934427" y="1614208"/>
                </a:lnTo>
                <a:lnTo>
                  <a:pt x="921499" y="1569123"/>
                </a:lnTo>
                <a:lnTo>
                  <a:pt x="911999" y="1549412"/>
                </a:lnTo>
                <a:lnTo>
                  <a:pt x="911999" y="1690331"/>
                </a:lnTo>
                <a:lnTo>
                  <a:pt x="902728" y="1737995"/>
                </a:lnTo>
                <a:lnTo>
                  <a:pt x="733691" y="1678940"/>
                </a:lnTo>
                <a:lnTo>
                  <a:pt x="731697" y="1655813"/>
                </a:lnTo>
                <a:lnTo>
                  <a:pt x="722553" y="1634807"/>
                </a:lnTo>
                <a:lnTo>
                  <a:pt x="717181" y="1628838"/>
                </a:lnTo>
                <a:lnTo>
                  <a:pt x="707199" y="1617726"/>
                </a:lnTo>
                <a:lnTo>
                  <a:pt x="686574" y="1606296"/>
                </a:lnTo>
                <a:lnTo>
                  <a:pt x="663232" y="1602333"/>
                </a:lnTo>
                <a:lnTo>
                  <a:pt x="640537" y="1606118"/>
                </a:lnTo>
                <a:lnTo>
                  <a:pt x="620306" y="1616837"/>
                </a:lnTo>
                <a:lnTo>
                  <a:pt x="604405" y="1633728"/>
                </a:lnTo>
                <a:lnTo>
                  <a:pt x="435368" y="1574673"/>
                </a:lnTo>
                <a:lnTo>
                  <a:pt x="457619" y="1531708"/>
                </a:lnTo>
                <a:lnTo>
                  <a:pt x="487006" y="1494790"/>
                </a:lnTo>
                <a:lnTo>
                  <a:pt x="522363" y="1464513"/>
                </a:lnTo>
                <a:lnTo>
                  <a:pt x="562483" y="1441450"/>
                </a:lnTo>
                <a:lnTo>
                  <a:pt x="606209" y="1426184"/>
                </a:lnTo>
                <a:lnTo>
                  <a:pt x="652348" y="1419263"/>
                </a:lnTo>
                <a:lnTo>
                  <a:pt x="699719" y="1421282"/>
                </a:lnTo>
                <a:lnTo>
                  <a:pt x="747153" y="1432814"/>
                </a:lnTo>
                <a:lnTo>
                  <a:pt x="791337" y="1453286"/>
                </a:lnTo>
                <a:lnTo>
                  <a:pt x="829589" y="1481124"/>
                </a:lnTo>
                <a:lnTo>
                  <a:pt x="861352" y="1515198"/>
                </a:lnTo>
                <a:lnTo>
                  <a:pt x="886040" y="1554314"/>
                </a:lnTo>
                <a:lnTo>
                  <a:pt x="903097" y="1597317"/>
                </a:lnTo>
                <a:lnTo>
                  <a:pt x="911936" y="1643037"/>
                </a:lnTo>
                <a:lnTo>
                  <a:pt x="911999" y="1690331"/>
                </a:lnTo>
                <a:lnTo>
                  <a:pt x="911999" y="1549412"/>
                </a:lnTo>
                <a:lnTo>
                  <a:pt x="873975" y="1488744"/>
                </a:lnTo>
                <a:lnTo>
                  <a:pt x="840359" y="1455458"/>
                </a:lnTo>
                <a:lnTo>
                  <a:pt x="800798" y="1428102"/>
                </a:lnTo>
                <a:lnTo>
                  <a:pt x="755789" y="1407668"/>
                </a:lnTo>
                <a:lnTo>
                  <a:pt x="707809" y="1395603"/>
                </a:lnTo>
                <a:lnTo>
                  <a:pt x="659790" y="1392351"/>
                </a:lnTo>
                <a:lnTo>
                  <a:pt x="612724" y="1397431"/>
                </a:lnTo>
                <a:lnTo>
                  <a:pt x="567613" y="1410360"/>
                </a:lnTo>
                <a:lnTo>
                  <a:pt x="525449" y="1430680"/>
                </a:lnTo>
                <a:lnTo>
                  <a:pt x="487235" y="1457883"/>
                </a:lnTo>
                <a:lnTo>
                  <a:pt x="453936" y="1491500"/>
                </a:lnTo>
                <a:lnTo>
                  <a:pt x="426580" y="1531061"/>
                </a:lnTo>
                <a:lnTo>
                  <a:pt x="406158" y="1576070"/>
                </a:lnTo>
                <a:lnTo>
                  <a:pt x="405777" y="1577340"/>
                </a:lnTo>
                <a:lnTo>
                  <a:pt x="405269" y="1578610"/>
                </a:lnTo>
                <a:lnTo>
                  <a:pt x="403618" y="1586357"/>
                </a:lnTo>
                <a:lnTo>
                  <a:pt x="407174" y="1592961"/>
                </a:lnTo>
                <a:lnTo>
                  <a:pt x="612660" y="1664716"/>
                </a:lnTo>
                <a:lnTo>
                  <a:pt x="619772" y="1661541"/>
                </a:lnTo>
                <a:lnTo>
                  <a:pt x="622566" y="1655191"/>
                </a:lnTo>
                <a:lnTo>
                  <a:pt x="632028" y="1641551"/>
                </a:lnTo>
                <a:lnTo>
                  <a:pt x="643661" y="1633728"/>
                </a:lnTo>
                <a:lnTo>
                  <a:pt x="645452" y="1632521"/>
                </a:lnTo>
                <a:lnTo>
                  <a:pt x="661212" y="1628838"/>
                </a:lnTo>
                <a:lnTo>
                  <a:pt x="677684" y="1631188"/>
                </a:lnTo>
                <a:lnTo>
                  <a:pt x="692061" y="1639582"/>
                </a:lnTo>
                <a:lnTo>
                  <a:pt x="702094" y="1652257"/>
                </a:lnTo>
                <a:lnTo>
                  <a:pt x="706932" y="1667675"/>
                </a:lnTo>
                <a:lnTo>
                  <a:pt x="705751" y="1684274"/>
                </a:lnTo>
                <a:lnTo>
                  <a:pt x="703973" y="1691132"/>
                </a:lnTo>
                <a:lnTo>
                  <a:pt x="707783" y="1697990"/>
                </a:lnTo>
                <a:lnTo>
                  <a:pt x="906665" y="1767459"/>
                </a:lnTo>
                <a:lnTo>
                  <a:pt x="913015" y="1769745"/>
                </a:lnTo>
                <a:lnTo>
                  <a:pt x="920000" y="1766951"/>
                </a:lnTo>
                <a:lnTo>
                  <a:pt x="923302" y="1759585"/>
                </a:lnTo>
                <a:lnTo>
                  <a:pt x="923810" y="1758315"/>
                </a:lnTo>
                <a:lnTo>
                  <a:pt x="924191" y="1757172"/>
                </a:lnTo>
                <a:lnTo>
                  <a:pt x="929017" y="1737995"/>
                </a:lnTo>
                <a:lnTo>
                  <a:pt x="936256" y="1709242"/>
                </a:lnTo>
                <a:lnTo>
                  <a:pt x="939507" y="1661248"/>
                </a:lnTo>
                <a:close/>
              </a:path>
              <a:path w="2295525" h="3481704">
                <a:moveTo>
                  <a:pt x="988961" y="3177794"/>
                </a:moveTo>
                <a:lnTo>
                  <a:pt x="988872" y="3175254"/>
                </a:lnTo>
                <a:lnTo>
                  <a:pt x="988174" y="3154946"/>
                </a:lnTo>
                <a:lnTo>
                  <a:pt x="974953" y="3138424"/>
                </a:lnTo>
                <a:lnTo>
                  <a:pt x="963815" y="3131553"/>
                </a:lnTo>
                <a:lnTo>
                  <a:pt x="963815" y="3167646"/>
                </a:lnTo>
                <a:lnTo>
                  <a:pt x="963815" y="3168904"/>
                </a:lnTo>
                <a:lnTo>
                  <a:pt x="963561" y="3170174"/>
                </a:lnTo>
                <a:lnTo>
                  <a:pt x="959345" y="3173984"/>
                </a:lnTo>
                <a:lnTo>
                  <a:pt x="950899" y="3175254"/>
                </a:lnTo>
                <a:lnTo>
                  <a:pt x="939965" y="3175254"/>
                </a:lnTo>
                <a:lnTo>
                  <a:pt x="891514" y="3163824"/>
                </a:lnTo>
                <a:lnTo>
                  <a:pt x="818286" y="3142246"/>
                </a:lnTo>
                <a:lnTo>
                  <a:pt x="756183" y="3121914"/>
                </a:lnTo>
                <a:lnTo>
                  <a:pt x="743216" y="3118104"/>
                </a:lnTo>
                <a:lnTo>
                  <a:pt x="719467" y="3110496"/>
                </a:lnTo>
                <a:lnTo>
                  <a:pt x="708647" y="3106674"/>
                </a:lnTo>
                <a:lnTo>
                  <a:pt x="697801" y="3104146"/>
                </a:lnTo>
                <a:lnTo>
                  <a:pt x="694093" y="3102864"/>
                </a:lnTo>
                <a:lnTo>
                  <a:pt x="642632" y="3085096"/>
                </a:lnTo>
                <a:lnTo>
                  <a:pt x="601357" y="3072384"/>
                </a:lnTo>
                <a:lnTo>
                  <a:pt x="597166" y="3059684"/>
                </a:lnTo>
                <a:lnTo>
                  <a:pt x="591324" y="3043174"/>
                </a:lnTo>
                <a:lnTo>
                  <a:pt x="585393" y="3026664"/>
                </a:lnTo>
                <a:lnTo>
                  <a:pt x="579386" y="3008884"/>
                </a:lnTo>
                <a:lnTo>
                  <a:pt x="573176" y="2992374"/>
                </a:lnTo>
                <a:lnTo>
                  <a:pt x="566686" y="2974594"/>
                </a:lnTo>
                <a:lnTo>
                  <a:pt x="841133" y="3104146"/>
                </a:lnTo>
                <a:lnTo>
                  <a:pt x="860437" y="3114294"/>
                </a:lnTo>
                <a:lnTo>
                  <a:pt x="877074" y="3121914"/>
                </a:lnTo>
                <a:lnTo>
                  <a:pt x="911263" y="3137154"/>
                </a:lnTo>
                <a:lnTo>
                  <a:pt x="939330" y="3148596"/>
                </a:lnTo>
                <a:lnTo>
                  <a:pt x="950493" y="3153664"/>
                </a:lnTo>
                <a:lnTo>
                  <a:pt x="959866" y="3161296"/>
                </a:lnTo>
                <a:lnTo>
                  <a:pt x="963815" y="3167646"/>
                </a:lnTo>
                <a:lnTo>
                  <a:pt x="963815" y="3131553"/>
                </a:lnTo>
                <a:lnTo>
                  <a:pt x="956449" y="3126994"/>
                </a:lnTo>
                <a:lnTo>
                  <a:pt x="939812" y="3119374"/>
                </a:lnTo>
                <a:lnTo>
                  <a:pt x="938542" y="3119374"/>
                </a:lnTo>
                <a:lnTo>
                  <a:pt x="921715" y="3113024"/>
                </a:lnTo>
                <a:lnTo>
                  <a:pt x="888390" y="3097796"/>
                </a:lnTo>
                <a:lnTo>
                  <a:pt x="871994" y="3088894"/>
                </a:lnTo>
                <a:lnTo>
                  <a:pt x="859040" y="3083814"/>
                </a:lnTo>
                <a:lnTo>
                  <a:pt x="852563" y="3080004"/>
                </a:lnTo>
                <a:lnTo>
                  <a:pt x="627938" y="2974594"/>
                </a:lnTo>
                <a:lnTo>
                  <a:pt x="554875" y="2940304"/>
                </a:lnTo>
                <a:lnTo>
                  <a:pt x="551065" y="2937764"/>
                </a:lnTo>
                <a:lnTo>
                  <a:pt x="545172" y="2926334"/>
                </a:lnTo>
                <a:lnTo>
                  <a:pt x="538937" y="2913634"/>
                </a:lnTo>
                <a:lnTo>
                  <a:pt x="532307" y="2900934"/>
                </a:lnTo>
                <a:lnTo>
                  <a:pt x="527621" y="2893314"/>
                </a:lnTo>
                <a:lnTo>
                  <a:pt x="525284" y="2889504"/>
                </a:lnTo>
                <a:lnTo>
                  <a:pt x="522363" y="2884424"/>
                </a:lnTo>
                <a:lnTo>
                  <a:pt x="520077" y="2880614"/>
                </a:lnTo>
                <a:lnTo>
                  <a:pt x="519315" y="2879344"/>
                </a:lnTo>
                <a:lnTo>
                  <a:pt x="516140" y="2872994"/>
                </a:lnTo>
                <a:lnTo>
                  <a:pt x="515886" y="2872994"/>
                </a:lnTo>
                <a:lnTo>
                  <a:pt x="515124" y="2870454"/>
                </a:lnTo>
                <a:lnTo>
                  <a:pt x="506514" y="2851404"/>
                </a:lnTo>
                <a:lnTo>
                  <a:pt x="501675" y="2832354"/>
                </a:lnTo>
                <a:lnTo>
                  <a:pt x="506615" y="2790444"/>
                </a:lnTo>
                <a:lnTo>
                  <a:pt x="523379" y="2767584"/>
                </a:lnTo>
                <a:lnTo>
                  <a:pt x="528345" y="2761246"/>
                </a:lnTo>
                <a:lnTo>
                  <a:pt x="550506" y="2724404"/>
                </a:lnTo>
                <a:lnTo>
                  <a:pt x="568210" y="2671076"/>
                </a:lnTo>
                <a:lnTo>
                  <a:pt x="572731" y="2640584"/>
                </a:lnTo>
                <a:lnTo>
                  <a:pt x="572008" y="2603754"/>
                </a:lnTo>
                <a:lnTo>
                  <a:pt x="561492" y="2564384"/>
                </a:lnTo>
                <a:lnTo>
                  <a:pt x="545820" y="2541219"/>
                </a:lnTo>
                <a:lnTo>
                  <a:pt x="545820" y="2640584"/>
                </a:lnTo>
                <a:lnTo>
                  <a:pt x="541921" y="2665984"/>
                </a:lnTo>
                <a:lnTo>
                  <a:pt x="526021" y="2712974"/>
                </a:lnTo>
                <a:lnTo>
                  <a:pt x="507149" y="2744724"/>
                </a:lnTo>
                <a:lnTo>
                  <a:pt x="502678" y="2751074"/>
                </a:lnTo>
                <a:lnTo>
                  <a:pt x="477532" y="2791714"/>
                </a:lnTo>
                <a:lnTo>
                  <a:pt x="474192" y="2809494"/>
                </a:lnTo>
                <a:lnTo>
                  <a:pt x="474268" y="2828544"/>
                </a:lnTo>
                <a:lnTo>
                  <a:pt x="477761" y="2848864"/>
                </a:lnTo>
                <a:lnTo>
                  <a:pt x="484644" y="2869184"/>
                </a:lnTo>
                <a:lnTo>
                  <a:pt x="447941" y="2880614"/>
                </a:lnTo>
                <a:lnTo>
                  <a:pt x="445020" y="2874264"/>
                </a:lnTo>
                <a:lnTo>
                  <a:pt x="444944" y="2874111"/>
                </a:lnTo>
                <a:lnTo>
                  <a:pt x="444944" y="3001264"/>
                </a:lnTo>
                <a:lnTo>
                  <a:pt x="444639" y="3011424"/>
                </a:lnTo>
                <a:lnTo>
                  <a:pt x="436397" y="3007614"/>
                </a:lnTo>
                <a:lnTo>
                  <a:pt x="428282" y="3002534"/>
                </a:lnTo>
                <a:lnTo>
                  <a:pt x="420306" y="2998724"/>
                </a:lnTo>
                <a:lnTo>
                  <a:pt x="412508" y="2993644"/>
                </a:lnTo>
                <a:lnTo>
                  <a:pt x="411365" y="2993644"/>
                </a:lnTo>
                <a:lnTo>
                  <a:pt x="409079" y="2992374"/>
                </a:lnTo>
                <a:lnTo>
                  <a:pt x="407492" y="2991104"/>
                </a:lnTo>
                <a:lnTo>
                  <a:pt x="405904" y="2989834"/>
                </a:lnTo>
                <a:lnTo>
                  <a:pt x="402094" y="2987294"/>
                </a:lnTo>
                <a:lnTo>
                  <a:pt x="405815" y="2975864"/>
                </a:lnTo>
                <a:lnTo>
                  <a:pt x="414540" y="2949194"/>
                </a:lnTo>
                <a:lnTo>
                  <a:pt x="416572" y="2949194"/>
                </a:lnTo>
                <a:lnTo>
                  <a:pt x="418604" y="2950464"/>
                </a:lnTo>
                <a:lnTo>
                  <a:pt x="420763" y="2950464"/>
                </a:lnTo>
                <a:lnTo>
                  <a:pt x="427875" y="2953004"/>
                </a:lnTo>
                <a:lnTo>
                  <a:pt x="434987" y="2954274"/>
                </a:lnTo>
                <a:lnTo>
                  <a:pt x="442353" y="2956814"/>
                </a:lnTo>
                <a:lnTo>
                  <a:pt x="443915" y="2969514"/>
                </a:lnTo>
                <a:lnTo>
                  <a:pt x="444830" y="2983484"/>
                </a:lnTo>
                <a:lnTo>
                  <a:pt x="444944" y="3001264"/>
                </a:lnTo>
                <a:lnTo>
                  <a:pt x="444944" y="2874111"/>
                </a:lnTo>
                <a:lnTo>
                  <a:pt x="441845" y="2867914"/>
                </a:lnTo>
                <a:lnTo>
                  <a:pt x="438416" y="2860294"/>
                </a:lnTo>
                <a:lnTo>
                  <a:pt x="434543" y="2852674"/>
                </a:lnTo>
                <a:lnTo>
                  <a:pt x="430377" y="2843784"/>
                </a:lnTo>
                <a:lnTo>
                  <a:pt x="425869" y="2834894"/>
                </a:lnTo>
                <a:lnTo>
                  <a:pt x="421017" y="2823464"/>
                </a:lnTo>
                <a:lnTo>
                  <a:pt x="401815" y="2777744"/>
                </a:lnTo>
                <a:lnTo>
                  <a:pt x="378752" y="2718054"/>
                </a:lnTo>
                <a:lnTo>
                  <a:pt x="359079" y="2660904"/>
                </a:lnTo>
                <a:lnTo>
                  <a:pt x="350024" y="2624074"/>
                </a:lnTo>
                <a:lnTo>
                  <a:pt x="351078" y="2602484"/>
                </a:lnTo>
                <a:lnTo>
                  <a:pt x="365506" y="2563126"/>
                </a:lnTo>
                <a:lnTo>
                  <a:pt x="393649" y="2533904"/>
                </a:lnTo>
                <a:lnTo>
                  <a:pt x="447941" y="2517394"/>
                </a:lnTo>
                <a:lnTo>
                  <a:pt x="466775" y="2519934"/>
                </a:lnTo>
                <a:lnTo>
                  <a:pt x="517410" y="2546604"/>
                </a:lnTo>
                <a:lnTo>
                  <a:pt x="545515" y="2608834"/>
                </a:lnTo>
                <a:lnTo>
                  <a:pt x="545820" y="2640584"/>
                </a:lnTo>
                <a:lnTo>
                  <a:pt x="545820" y="2541219"/>
                </a:lnTo>
                <a:lnTo>
                  <a:pt x="536587" y="2527554"/>
                </a:lnTo>
                <a:lnTo>
                  <a:pt x="520827" y="2517394"/>
                </a:lnTo>
                <a:lnTo>
                  <a:pt x="495223" y="2500884"/>
                </a:lnTo>
                <a:lnTo>
                  <a:pt x="448144" y="2490724"/>
                </a:lnTo>
                <a:lnTo>
                  <a:pt x="401078" y="2500884"/>
                </a:lnTo>
                <a:lnTo>
                  <a:pt x="359803" y="2527554"/>
                </a:lnTo>
                <a:lnTo>
                  <a:pt x="343547" y="2547874"/>
                </a:lnTo>
                <a:lnTo>
                  <a:pt x="331863" y="2572004"/>
                </a:lnTo>
                <a:lnTo>
                  <a:pt x="325120" y="2597404"/>
                </a:lnTo>
                <a:lnTo>
                  <a:pt x="323735" y="2625344"/>
                </a:lnTo>
                <a:lnTo>
                  <a:pt x="334911" y="2672334"/>
                </a:lnTo>
                <a:lnTo>
                  <a:pt x="357936" y="2737104"/>
                </a:lnTo>
                <a:lnTo>
                  <a:pt x="382181" y="2799334"/>
                </a:lnTo>
                <a:lnTo>
                  <a:pt x="397014" y="2834894"/>
                </a:lnTo>
                <a:lnTo>
                  <a:pt x="401942" y="2845054"/>
                </a:lnTo>
                <a:lnTo>
                  <a:pt x="406514" y="2855214"/>
                </a:lnTo>
                <a:lnTo>
                  <a:pt x="410781" y="2864104"/>
                </a:lnTo>
                <a:lnTo>
                  <a:pt x="414794" y="2871724"/>
                </a:lnTo>
                <a:lnTo>
                  <a:pt x="418172" y="2879344"/>
                </a:lnTo>
                <a:lnTo>
                  <a:pt x="421309" y="2885694"/>
                </a:lnTo>
                <a:lnTo>
                  <a:pt x="424230" y="2892044"/>
                </a:lnTo>
                <a:lnTo>
                  <a:pt x="426986" y="2898394"/>
                </a:lnTo>
                <a:lnTo>
                  <a:pt x="427113" y="2899664"/>
                </a:lnTo>
                <a:lnTo>
                  <a:pt x="427367" y="2900934"/>
                </a:lnTo>
                <a:lnTo>
                  <a:pt x="427748" y="2902204"/>
                </a:lnTo>
                <a:lnTo>
                  <a:pt x="429907" y="2907284"/>
                </a:lnTo>
                <a:lnTo>
                  <a:pt x="431939" y="2912364"/>
                </a:lnTo>
                <a:lnTo>
                  <a:pt x="433971" y="2918714"/>
                </a:lnTo>
                <a:lnTo>
                  <a:pt x="434860" y="2922524"/>
                </a:lnTo>
                <a:lnTo>
                  <a:pt x="436384" y="2927604"/>
                </a:lnTo>
                <a:lnTo>
                  <a:pt x="433844" y="2926334"/>
                </a:lnTo>
                <a:lnTo>
                  <a:pt x="431304" y="2926334"/>
                </a:lnTo>
                <a:lnTo>
                  <a:pt x="422033" y="2923794"/>
                </a:lnTo>
                <a:lnTo>
                  <a:pt x="416445" y="2921254"/>
                </a:lnTo>
                <a:lnTo>
                  <a:pt x="411365" y="2918714"/>
                </a:lnTo>
                <a:lnTo>
                  <a:pt x="410476" y="2918714"/>
                </a:lnTo>
                <a:lnTo>
                  <a:pt x="403199" y="2916174"/>
                </a:lnTo>
                <a:lnTo>
                  <a:pt x="396062" y="2912364"/>
                </a:lnTo>
                <a:lnTo>
                  <a:pt x="389267" y="2908846"/>
                </a:lnTo>
                <a:lnTo>
                  <a:pt x="389267" y="2939034"/>
                </a:lnTo>
                <a:lnTo>
                  <a:pt x="377456" y="2975864"/>
                </a:lnTo>
                <a:lnTo>
                  <a:pt x="357098" y="2968244"/>
                </a:lnTo>
                <a:lnTo>
                  <a:pt x="337451" y="2964434"/>
                </a:lnTo>
                <a:lnTo>
                  <a:pt x="318554" y="2964434"/>
                </a:lnTo>
                <a:lnTo>
                  <a:pt x="300494" y="2968244"/>
                </a:lnTo>
                <a:lnTo>
                  <a:pt x="288518" y="2973324"/>
                </a:lnTo>
                <a:lnTo>
                  <a:pt x="277850" y="2979674"/>
                </a:lnTo>
                <a:lnTo>
                  <a:pt x="268097" y="2986024"/>
                </a:lnTo>
                <a:lnTo>
                  <a:pt x="258838" y="2993644"/>
                </a:lnTo>
                <a:lnTo>
                  <a:pt x="253365" y="2997454"/>
                </a:lnTo>
                <a:lnTo>
                  <a:pt x="247954" y="3002534"/>
                </a:lnTo>
                <a:lnTo>
                  <a:pt x="242531" y="3006344"/>
                </a:lnTo>
                <a:lnTo>
                  <a:pt x="236994" y="3008884"/>
                </a:lnTo>
                <a:lnTo>
                  <a:pt x="221843" y="3016504"/>
                </a:lnTo>
                <a:lnTo>
                  <a:pt x="190550" y="3029204"/>
                </a:lnTo>
                <a:lnTo>
                  <a:pt x="174459" y="3033014"/>
                </a:lnTo>
                <a:lnTo>
                  <a:pt x="148691" y="3036824"/>
                </a:lnTo>
                <a:lnTo>
                  <a:pt x="117563" y="3036824"/>
                </a:lnTo>
                <a:lnTo>
                  <a:pt x="85115" y="3027934"/>
                </a:lnTo>
                <a:lnTo>
                  <a:pt x="55410" y="3008884"/>
                </a:lnTo>
                <a:lnTo>
                  <a:pt x="33769" y="2975864"/>
                </a:lnTo>
                <a:lnTo>
                  <a:pt x="26555" y="2939034"/>
                </a:lnTo>
                <a:lnTo>
                  <a:pt x="33769" y="2902204"/>
                </a:lnTo>
                <a:lnTo>
                  <a:pt x="55410" y="2869184"/>
                </a:lnTo>
                <a:lnTo>
                  <a:pt x="87680" y="2847594"/>
                </a:lnTo>
                <a:lnTo>
                  <a:pt x="126466" y="2841244"/>
                </a:lnTo>
                <a:lnTo>
                  <a:pt x="132029" y="2841244"/>
                </a:lnTo>
                <a:lnTo>
                  <a:pt x="169710" y="2850134"/>
                </a:lnTo>
                <a:lnTo>
                  <a:pt x="226656" y="2869184"/>
                </a:lnTo>
                <a:lnTo>
                  <a:pt x="286372" y="2892044"/>
                </a:lnTo>
                <a:lnTo>
                  <a:pt x="332371" y="2911094"/>
                </a:lnTo>
                <a:lnTo>
                  <a:pt x="352513" y="2921254"/>
                </a:lnTo>
                <a:lnTo>
                  <a:pt x="361099" y="2925064"/>
                </a:lnTo>
                <a:lnTo>
                  <a:pt x="368947" y="2928874"/>
                </a:lnTo>
                <a:lnTo>
                  <a:pt x="376059" y="2932684"/>
                </a:lnTo>
                <a:lnTo>
                  <a:pt x="382663" y="2935224"/>
                </a:lnTo>
                <a:lnTo>
                  <a:pt x="389267" y="2939034"/>
                </a:lnTo>
                <a:lnTo>
                  <a:pt x="389267" y="2908846"/>
                </a:lnTo>
                <a:lnTo>
                  <a:pt x="388721" y="2908554"/>
                </a:lnTo>
                <a:lnTo>
                  <a:pt x="380885" y="2904744"/>
                </a:lnTo>
                <a:lnTo>
                  <a:pt x="372783" y="2900934"/>
                </a:lnTo>
                <a:lnTo>
                  <a:pt x="363969" y="2897124"/>
                </a:lnTo>
                <a:lnTo>
                  <a:pt x="354177" y="2892044"/>
                </a:lnTo>
                <a:lnTo>
                  <a:pt x="343166" y="2886964"/>
                </a:lnTo>
                <a:lnTo>
                  <a:pt x="246316" y="2848864"/>
                </a:lnTo>
                <a:lnTo>
                  <a:pt x="225615" y="2841244"/>
                </a:lnTo>
                <a:lnTo>
                  <a:pt x="180784" y="2824734"/>
                </a:lnTo>
                <a:lnTo>
                  <a:pt x="133553" y="2814574"/>
                </a:lnTo>
                <a:lnTo>
                  <a:pt x="106629" y="2815844"/>
                </a:lnTo>
                <a:lnTo>
                  <a:pt x="80759" y="2822194"/>
                </a:lnTo>
                <a:lnTo>
                  <a:pt x="57048" y="2833624"/>
                </a:lnTo>
                <a:lnTo>
                  <a:pt x="36614" y="2850134"/>
                </a:lnTo>
                <a:lnTo>
                  <a:pt x="9156" y="2892044"/>
                </a:lnTo>
                <a:lnTo>
                  <a:pt x="0" y="2939034"/>
                </a:lnTo>
                <a:lnTo>
                  <a:pt x="9156" y="2986024"/>
                </a:lnTo>
                <a:lnTo>
                  <a:pt x="36614" y="3026664"/>
                </a:lnTo>
                <a:lnTo>
                  <a:pt x="84315" y="3055874"/>
                </a:lnTo>
                <a:lnTo>
                  <a:pt x="134200" y="3063494"/>
                </a:lnTo>
                <a:lnTo>
                  <a:pt x="147104" y="3063494"/>
                </a:lnTo>
                <a:lnTo>
                  <a:pt x="215912" y="3048254"/>
                </a:lnTo>
                <a:lnTo>
                  <a:pt x="241541" y="3036824"/>
                </a:lnTo>
                <a:lnTo>
                  <a:pt x="249948" y="3033014"/>
                </a:lnTo>
                <a:lnTo>
                  <a:pt x="257009" y="3027934"/>
                </a:lnTo>
                <a:lnTo>
                  <a:pt x="263626" y="3024124"/>
                </a:lnTo>
                <a:lnTo>
                  <a:pt x="269913" y="3019044"/>
                </a:lnTo>
                <a:lnTo>
                  <a:pt x="308114" y="2993644"/>
                </a:lnTo>
                <a:lnTo>
                  <a:pt x="324192" y="2991104"/>
                </a:lnTo>
                <a:lnTo>
                  <a:pt x="341515" y="2992374"/>
                </a:lnTo>
                <a:lnTo>
                  <a:pt x="359968" y="2997454"/>
                </a:lnTo>
                <a:lnTo>
                  <a:pt x="379488" y="3005074"/>
                </a:lnTo>
                <a:lnTo>
                  <a:pt x="379742" y="3005074"/>
                </a:lnTo>
                <a:lnTo>
                  <a:pt x="379996" y="3006344"/>
                </a:lnTo>
                <a:lnTo>
                  <a:pt x="380250" y="3006344"/>
                </a:lnTo>
                <a:lnTo>
                  <a:pt x="387616" y="3010154"/>
                </a:lnTo>
                <a:lnTo>
                  <a:pt x="398665" y="3016504"/>
                </a:lnTo>
                <a:lnTo>
                  <a:pt x="410413" y="3024124"/>
                </a:lnTo>
                <a:lnTo>
                  <a:pt x="434644" y="3036824"/>
                </a:lnTo>
                <a:lnTo>
                  <a:pt x="447052" y="3041904"/>
                </a:lnTo>
                <a:lnTo>
                  <a:pt x="457377" y="3064764"/>
                </a:lnTo>
                <a:lnTo>
                  <a:pt x="595007" y="3356864"/>
                </a:lnTo>
                <a:lnTo>
                  <a:pt x="613625" y="3396246"/>
                </a:lnTo>
                <a:lnTo>
                  <a:pt x="628535" y="3431794"/>
                </a:lnTo>
                <a:lnTo>
                  <a:pt x="634771" y="3445764"/>
                </a:lnTo>
                <a:lnTo>
                  <a:pt x="644321" y="3462274"/>
                </a:lnTo>
                <a:lnTo>
                  <a:pt x="657771" y="3476244"/>
                </a:lnTo>
                <a:lnTo>
                  <a:pt x="675652" y="3481324"/>
                </a:lnTo>
                <a:lnTo>
                  <a:pt x="682383" y="3481324"/>
                </a:lnTo>
                <a:lnTo>
                  <a:pt x="686066" y="3480066"/>
                </a:lnTo>
                <a:lnTo>
                  <a:pt x="699516" y="3472446"/>
                </a:lnTo>
                <a:lnTo>
                  <a:pt x="707732" y="3457194"/>
                </a:lnTo>
                <a:lnTo>
                  <a:pt x="708088" y="3454654"/>
                </a:lnTo>
                <a:lnTo>
                  <a:pt x="710438" y="3438144"/>
                </a:lnTo>
                <a:lnTo>
                  <a:pt x="707402" y="3414014"/>
                </a:lnTo>
                <a:lnTo>
                  <a:pt x="698017" y="3375914"/>
                </a:lnTo>
                <a:lnTo>
                  <a:pt x="687362" y="3339084"/>
                </a:lnTo>
                <a:lnTo>
                  <a:pt x="683806" y="3327666"/>
                </a:lnTo>
                <a:lnTo>
                  <a:pt x="683806" y="3441954"/>
                </a:lnTo>
                <a:lnTo>
                  <a:pt x="682218" y="3450844"/>
                </a:lnTo>
                <a:lnTo>
                  <a:pt x="678573" y="3454654"/>
                </a:lnTo>
                <a:lnTo>
                  <a:pt x="670763" y="3452114"/>
                </a:lnTo>
                <a:lnTo>
                  <a:pt x="663587" y="3443224"/>
                </a:lnTo>
                <a:lnTo>
                  <a:pt x="657631" y="3431794"/>
                </a:lnTo>
                <a:lnTo>
                  <a:pt x="653554" y="3421646"/>
                </a:lnTo>
                <a:lnTo>
                  <a:pt x="652919" y="3420364"/>
                </a:lnTo>
                <a:lnTo>
                  <a:pt x="645756" y="3402596"/>
                </a:lnTo>
                <a:lnTo>
                  <a:pt x="638136" y="3386074"/>
                </a:lnTo>
                <a:lnTo>
                  <a:pt x="630250" y="3368294"/>
                </a:lnTo>
                <a:lnTo>
                  <a:pt x="622312" y="3351784"/>
                </a:lnTo>
                <a:lnTo>
                  <a:pt x="619137" y="3345434"/>
                </a:lnTo>
                <a:lnTo>
                  <a:pt x="613041" y="3332734"/>
                </a:lnTo>
                <a:lnTo>
                  <a:pt x="498208" y="3088894"/>
                </a:lnTo>
                <a:lnTo>
                  <a:pt x="483755" y="3058414"/>
                </a:lnTo>
                <a:lnTo>
                  <a:pt x="470039" y="3027934"/>
                </a:lnTo>
                <a:lnTo>
                  <a:pt x="470420" y="3024124"/>
                </a:lnTo>
                <a:lnTo>
                  <a:pt x="471182" y="3011424"/>
                </a:lnTo>
                <a:lnTo>
                  <a:pt x="471347" y="3008884"/>
                </a:lnTo>
                <a:lnTo>
                  <a:pt x="471449" y="3005074"/>
                </a:lnTo>
                <a:lnTo>
                  <a:pt x="471538" y="2997454"/>
                </a:lnTo>
                <a:lnTo>
                  <a:pt x="471424" y="2987294"/>
                </a:lnTo>
                <a:lnTo>
                  <a:pt x="468122" y="2949194"/>
                </a:lnTo>
                <a:lnTo>
                  <a:pt x="463956" y="2927604"/>
                </a:lnTo>
                <a:lnTo>
                  <a:pt x="463689" y="2926334"/>
                </a:lnTo>
                <a:lnTo>
                  <a:pt x="461911" y="2918714"/>
                </a:lnTo>
                <a:lnTo>
                  <a:pt x="459752" y="2912364"/>
                </a:lnTo>
                <a:lnTo>
                  <a:pt x="458990" y="2909824"/>
                </a:lnTo>
                <a:lnTo>
                  <a:pt x="457720" y="2906014"/>
                </a:lnTo>
                <a:lnTo>
                  <a:pt x="496709" y="2893314"/>
                </a:lnTo>
                <a:lnTo>
                  <a:pt x="498741" y="2897124"/>
                </a:lnTo>
                <a:lnTo>
                  <a:pt x="500646" y="2899664"/>
                </a:lnTo>
                <a:lnTo>
                  <a:pt x="502932" y="2903474"/>
                </a:lnTo>
                <a:lnTo>
                  <a:pt x="507593" y="2911094"/>
                </a:lnTo>
                <a:lnTo>
                  <a:pt x="512102" y="2919984"/>
                </a:lnTo>
                <a:lnTo>
                  <a:pt x="516458" y="2927604"/>
                </a:lnTo>
                <a:lnTo>
                  <a:pt x="520712" y="2936494"/>
                </a:lnTo>
                <a:lnTo>
                  <a:pt x="523786" y="2942844"/>
                </a:lnTo>
                <a:lnTo>
                  <a:pt x="541769" y="2984754"/>
                </a:lnTo>
                <a:lnTo>
                  <a:pt x="558596" y="3029204"/>
                </a:lnTo>
                <a:lnTo>
                  <a:pt x="566559" y="3052064"/>
                </a:lnTo>
                <a:lnTo>
                  <a:pt x="572389" y="3068574"/>
                </a:lnTo>
                <a:lnTo>
                  <a:pt x="580656" y="3092704"/>
                </a:lnTo>
                <a:lnTo>
                  <a:pt x="587540" y="3113024"/>
                </a:lnTo>
                <a:lnTo>
                  <a:pt x="594499" y="3134614"/>
                </a:lnTo>
                <a:lnTo>
                  <a:pt x="601548" y="3156204"/>
                </a:lnTo>
                <a:lnTo>
                  <a:pt x="608723" y="3177794"/>
                </a:lnTo>
                <a:lnTo>
                  <a:pt x="612203" y="3189224"/>
                </a:lnTo>
                <a:lnTo>
                  <a:pt x="615619" y="3199384"/>
                </a:lnTo>
                <a:lnTo>
                  <a:pt x="626503" y="3234944"/>
                </a:lnTo>
                <a:lnTo>
                  <a:pt x="630656" y="3247644"/>
                </a:lnTo>
                <a:lnTo>
                  <a:pt x="639076" y="3273044"/>
                </a:lnTo>
                <a:lnTo>
                  <a:pt x="650697" y="3309874"/>
                </a:lnTo>
                <a:lnTo>
                  <a:pt x="662012" y="3346704"/>
                </a:lnTo>
                <a:lnTo>
                  <a:pt x="672490" y="3383546"/>
                </a:lnTo>
                <a:lnTo>
                  <a:pt x="681621" y="3419094"/>
                </a:lnTo>
                <a:lnTo>
                  <a:pt x="681621" y="3420364"/>
                </a:lnTo>
                <a:lnTo>
                  <a:pt x="683526" y="3431794"/>
                </a:lnTo>
                <a:lnTo>
                  <a:pt x="683806" y="3441954"/>
                </a:lnTo>
                <a:lnTo>
                  <a:pt x="683806" y="3327666"/>
                </a:lnTo>
                <a:lnTo>
                  <a:pt x="675894" y="3302254"/>
                </a:lnTo>
                <a:lnTo>
                  <a:pt x="664095" y="3265424"/>
                </a:lnTo>
                <a:lnTo>
                  <a:pt x="659955" y="3252724"/>
                </a:lnTo>
                <a:lnTo>
                  <a:pt x="655802" y="3238754"/>
                </a:lnTo>
                <a:lnTo>
                  <a:pt x="651700" y="3226054"/>
                </a:lnTo>
                <a:lnTo>
                  <a:pt x="647712" y="3213354"/>
                </a:lnTo>
                <a:lnTo>
                  <a:pt x="640829" y="3191764"/>
                </a:lnTo>
                <a:lnTo>
                  <a:pt x="637362" y="3180334"/>
                </a:lnTo>
                <a:lnTo>
                  <a:pt x="628307" y="3152394"/>
                </a:lnTo>
                <a:lnTo>
                  <a:pt x="622858" y="3135896"/>
                </a:lnTo>
                <a:lnTo>
                  <a:pt x="617486" y="3119374"/>
                </a:lnTo>
                <a:lnTo>
                  <a:pt x="612152" y="3102864"/>
                </a:lnTo>
                <a:lnTo>
                  <a:pt x="628154" y="3109214"/>
                </a:lnTo>
                <a:lnTo>
                  <a:pt x="661504" y="3119374"/>
                </a:lnTo>
                <a:lnTo>
                  <a:pt x="678954" y="3125724"/>
                </a:lnTo>
                <a:lnTo>
                  <a:pt x="722388" y="3138424"/>
                </a:lnTo>
                <a:lnTo>
                  <a:pt x="735241" y="3143504"/>
                </a:lnTo>
                <a:lnTo>
                  <a:pt x="773950" y="3154946"/>
                </a:lnTo>
                <a:lnTo>
                  <a:pt x="810501" y="3167646"/>
                </a:lnTo>
                <a:lnTo>
                  <a:pt x="847496" y="3179064"/>
                </a:lnTo>
                <a:lnTo>
                  <a:pt x="884796" y="3189224"/>
                </a:lnTo>
                <a:lnTo>
                  <a:pt x="922286" y="3198114"/>
                </a:lnTo>
                <a:lnTo>
                  <a:pt x="931303" y="3200654"/>
                </a:lnTo>
                <a:lnTo>
                  <a:pt x="939685" y="3201924"/>
                </a:lnTo>
                <a:lnTo>
                  <a:pt x="955027" y="3201924"/>
                </a:lnTo>
                <a:lnTo>
                  <a:pt x="986548" y="3185414"/>
                </a:lnTo>
                <a:lnTo>
                  <a:pt x="988961" y="3177794"/>
                </a:lnTo>
                <a:close/>
              </a:path>
              <a:path w="2295525" h="3481704">
                <a:moveTo>
                  <a:pt x="1028839" y="2202942"/>
                </a:moveTo>
                <a:lnTo>
                  <a:pt x="1027061" y="2196973"/>
                </a:lnTo>
                <a:lnTo>
                  <a:pt x="1022616" y="2193544"/>
                </a:lnTo>
                <a:lnTo>
                  <a:pt x="1019733" y="2191258"/>
                </a:lnTo>
                <a:lnTo>
                  <a:pt x="1019251" y="2190877"/>
                </a:lnTo>
                <a:lnTo>
                  <a:pt x="985151" y="2163826"/>
                </a:lnTo>
                <a:lnTo>
                  <a:pt x="976515" y="2156980"/>
                </a:lnTo>
                <a:lnTo>
                  <a:pt x="976515" y="2190750"/>
                </a:lnTo>
                <a:lnTo>
                  <a:pt x="932954" y="2190877"/>
                </a:lnTo>
                <a:lnTo>
                  <a:pt x="942479" y="2163826"/>
                </a:lnTo>
                <a:lnTo>
                  <a:pt x="976515" y="2190750"/>
                </a:lnTo>
                <a:lnTo>
                  <a:pt x="976515" y="2156980"/>
                </a:lnTo>
                <a:lnTo>
                  <a:pt x="947051" y="2133600"/>
                </a:lnTo>
                <a:lnTo>
                  <a:pt x="946416" y="2132584"/>
                </a:lnTo>
                <a:lnTo>
                  <a:pt x="945527" y="2131568"/>
                </a:lnTo>
                <a:lnTo>
                  <a:pt x="944511" y="2130806"/>
                </a:lnTo>
                <a:lnTo>
                  <a:pt x="920381" y="2111578"/>
                </a:lnTo>
                <a:lnTo>
                  <a:pt x="920381" y="2145411"/>
                </a:lnTo>
                <a:lnTo>
                  <a:pt x="904506" y="2190877"/>
                </a:lnTo>
                <a:lnTo>
                  <a:pt x="832751" y="2191258"/>
                </a:lnTo>
                <a:lnTo>
                  <a:pt x="833145" y="2190115"/>
                </a:lnTo>
                <a:lnTo>
                  <a:pt x="864374" y="2100834"/>
                </a:lnTo>
                <a:lnTo>
                  <a:pt x="920381" y="2145411"/>
                </a:lnTo>
                <a:lnTo>
                  <a:pt x="920381" y="2111578"/>
                </a:lnTo>
                <a:lnTo>
                  <a:pt x="906907" y="2100834"/>
                </a:lnTo>
                <a:lnTo>
                  <a:pt x="869962" y="2071370"/>
                </a:lnTo>
                <a:lnTo>
                  <a:pt x="869200" y="2069846"/>
                </a:lnTo>
                <a:lnTo>
                  <a:pt x="868184" y="2068322"/>
                </a:lnTo>
                <a:lnTo>
                  <a:pt x="866660" y="2067179"/>
                </a:lnTo>
                <a:lnTo>
                  <a:pt x="861072" y="2062734"/>
                </a:lnTo>
                <a:lnTo>
                  <a:pt x="859929" y="2061845"/>
                </a:lnTo>
                <a:lnTo>
                  <a:pt x="858659" y="2061083"/>
                </a:lnTo>
                <a:lnTo>
                  <a:pt x="857135" y="2060575"/>
                </a:lnTo>
                <a:lnTo>
                  <a:pt x="839482" y="2054415"/>
                </a:lnTo>
                <a:lnTo>
                  <a:pt x="839482" y="2082546"/>
                </a:lnTo>
                <a:lnTo>
                  <a:pt x="801890" y="2190115"/>
                </a:lnTo>
                <a:lnTo>
                  <a:pt x="321322" y="2022221"/>
                </a:lnTo>
                <a:lnTo>
                  <a:pt x="324421" y="2013331"/>
                </a:lnTo>
                <a:lnTo>
                  <a:pt x="358914" y="1914664"/>
                </a:lnTo>
                <a:lnTo>
                  <a:pt x="839482" y="2082546"/>
                </a:lnTo>
                <a:lnTo>
                  <a:pt x="839482" y="2054415"/>
                </a:lnTo>
                <a:lnTo>
                  <a:pt x="439737" y="1914664"/>
                </a:lnTo>
                <a:lnTo>
                  <a:pt x="355104" y="1885061"/>
                </a:lnTo>
                <a:lnTo>
                  <a:pt x="354850" y="1885061"/>
                </a:lnTo>
                <a:lnTo>
                  <a:pt x="354723" y="1884934"/>
                </a:lnTo>
                <a:lnTo>
                  <a:pt x="354596" y="1884934"/>
                </a:lnTo>
                <a:lnTo>
                  <a:pt x="333387" y="1877517"/>
                </a:lnTo>
                <a:lnTo>
                  <a:pt x="333387" y="1905762"/>
                </a:lnTo>
                <a:lnTo>
                  <a:pt x="295795" y="2013331"/>
                </a:lnTo>
                <a:lnTo>
                  <a:pt x="202069" y="1980565"/>
                </a:lnTo>
                <a:lnTo>
                  <a:pt x="205168" y="1971675"/>
                </a:lnTo>
                <a:lnTo>
                  <a:pt x="239661" y="1872996"/>
                </a:lnTo>
                <a:lnTo>
                  <a:pt x="333387" y="1905762"/>
                </a:lnTo>
                <a:lnTo>
                  <a:pt x="333387" y="1877517"/>
                </a:lnTo>
                <a:lnTo>
                  <a:pt x="320497" y="1872996"/>
                </a:lnTo>
                <a:lnTo>
                  <a:pt x="235978" y="1843405"/>
                </a:lnTo>
                <a:lnTo>
                  <a:pt x="235597" y="1843405"/>
                </a:lnTo>
                <a:lnTo>
                  <a:pt x="214388" y="1835988"/>
                </a:lnTo>
                <a:lnTo>
                  <a:pt x="214388" y="1864106"/>
                </a:lnTo>
                <a:lnTo>
                  <a:pt x="176847" y="1971675"/>
                </a:lnTo>
                <a:lnTo>
                  <a:pt x="83223" y="1939036"/>
                </a:lnTo>
                <a:lnTo>
                  <a:pt x="120827" y="1831340"/>
                </a:lnTo>
                <a:lnTo>
                  <a:pt x="214388" y="1864106"/>
                </a:lnTo>
                <a:lnTo>
                  <a:pt x="214388" y="1835988"/>
                </a:lnTo>
                <a:lnTo>
                  <a:pt x="201129" y="1831340"/>
                </a:lnTo>
                <a:lnTo>
                  <a:pt x="110032" y="1799463"/>
                </a:lnTo>
                <a:lnTo>
                  <a:pt x="102476" y="1803146"/>
                </a:lnTo>
                <a:lnTo>
                  <a:pt x="100050" y="1810004"/>
                </a:lnTo>
                <a:lnTo>
                  <a:pt x="53644" y="1942846"/>
                </a:lnTo>
                <a:lnTo>
                  <a:pt x="51219" y="1949704"/>
                </a:lnTo>
                <a:lnTo>
                  <a:pt x="54851" y="1957324"/>
                </a:lnTo>
                <a:lnTo>
                  <a:pt x="180467" y="2001266"/>
                </a:lnTo>
                <a:lnTo>
                  <a:pt x="180797" y="2001266"/>
                </a:lnTo>
                <a:lnTo>
                  <a:pt x="299478" y="2042795"/>
                </a:lnTo>
                <a:lnTo>
                  <a:pt x="299605" y="2042795"/>
                </a:lnTo>
                <a:lnTo>
                  <a:pt x="299732" y="2042922"/>
                </a:lnTo>
                <a:lnTo>
                  <a:pt x="299986" y="2042922"/>
                </a:lnTo>
                <a:lnTo>
                  <a:pt x="800874" y="2218055"/>
                </a:lnTo>
                <a:lnTo>
                  <a:pt x="802271" y="2218563"/>
                </a:lnTo>
                <a:lnTo>
                  <a:pt x="803795" y="2218817"/>
                </a:lnTo>
                <a:lnTo>
                  <a:pt x="815225" y="2218817"/>
                </a:lnTo>
                <a:lnTo>
                  <a:pt x="816749" y="2218563"/>
                </a:lnTo>
                <a:lnTo>
                  <a:pt x="818019" y="2218055"/>
                </a:lnTo>
                <a:lnTo>
                  <a:pt x="914793" y="2217420"/>
                </a:lnTo>
                <a:lnTo>
                  <a:pt x="915047" y="2217293"/>
                </a:lnTo>
                <a:lnTo>
                  <a:pt x="1014488" y="2217039"/>
                </a:lnTo>
                <a:lnTo>
                  <a:pt x="1020203" y="2216912"/>
                </a:lnTo>
                <a:lnTo>
                  <a:pt x="1025156" y="2213483"/>
                </a:lnTo>
                <a:lnTo>
                  <a:pt x="1027061" y="2208149"/>
                </a:lnTo>
                <a:lnTo>
                  <a:pt x="1028839" y="2202942"/>
                </a:lnTo>
                <a:close/>
              </a:path>
              <a:path w="2295525" h="3481704">
                <a:moveTo>
                  <a:pt x="1180858" y="1841500"/>
                </a:moveTo>
                <a:lnTo>
                  <a:pt x="1177302" y="1834007"/>
                </a:lnTo>
                <a:lnTo>
                  <a:pt x="1149108" y="1824151"/>
                </a:lnTo>
                <a:lnTo>
                  <a:pt x="1149108" y="1852295"/>
                </a:lnTo>
                <a:lnTo>
                  <a:pt x="1090688" y="2019427"/>
                </a:lnTo>
                <a:lnTo>
                  <a:pt x="994549" y="1985899"/>
                </a:lnTo>
                <a:lnTo>
                  <a:pt x="997559" y="1977263"/>
                </a:lnTo>
                <a:lnTo>
                  <a:pt x="1021473" y="1908810"/>
                </a:lnTo>
                <a:lnTo>
                  <a:pt x="1023886" y="1901952"/>
                </a:lnTo>
                <a:lnTo>
                  <a:pt x="1020330" y="1894459"/>
                </a:lnTo>
                <a:lnTo>
                  <a:pt x="1006741" y="1889633"/>
                </a:lnTo>
                <a:lnTo>
                  <a:pt x="999375" y="1893316"/>
                </a:lnTo>
                <a:lnTo>
                  <a:pt x="996962" y="1900301"/>
                </a:lnTo>
                <a:lnTo>
                  <a:pt x="970038" y="1977263"/>
                </a:lnTo>
                <a:lnTo>
                  <a:pt x="886599" y="1948053"/>
                </a:lnTo>
                <a:lnTo>
                  <a:pt x="889647" y="1939290"/>
                </a:lnTo>
                <a:lnTo>
                  <a:pt x="913396" y="1871091"/>
                </a:lnTo>
                <a:lnTo>
                  <a:pt x="915936" y="1864106"/>
                </a:lnTo>
                <a:lnTo>
                  <a:pt x="912126" y="1856613"/>
                </a:lnTo>
                <a:lnTo>
                  <a:pt x="905141" y="1854073"/>
                </a:lnTo>
                <a:lnTo>
                  <a:pt x="898156" y="1851660"/>
                </a:lnTo>
                <a:lnTo>
                  <a:pt x="890536" y="1855343"/>
                </a:lnTo>
                <a:lnTo>
                  <a:pt x="888123" y="1862201"/>
                </a:lnTo>
                <a:lnTo>
                  <a:pt x="861199" y="1939290"/>
                </a:lnTo>
                <a:lnTo>
                  <a:pt x="777760" y="1910080"/>
                </a:lnTo>
                <a:lnTo>
                  <a:pt x="780846" y="1901190"/>
                </a:lnTo>
                <a:lnTo>
                  <a:pt x="804557" y="1833118"/>
                </a:lnTo>
                <a:lnTo>
                  <a:pt x="807097" y="1826133"/>
                </a:lnTo>
                <a:lnTo>
                  <a:pt x="803287" y="1818513"/>
                </a:lnTo>
                <a:lnTo>
                  <a:pt x="789317" y="1813687"/>
                </a:lnTo>
                <a:lnTo>
                  <a:pt x="781697" y="1817243"/>
                </a:lnTo>
                <a:lnTo>
                  <a:pt x="779284" y="1824228"/>
                </a:lnTo>
                <a:lnTo>
                  <a:pt x="752360" y="1901190"/>
                </a:lnTo>
                <a:lnTo>
                  <a:pt x="668921" y="1871980"/>
                </a:lnTo>
                <a:lnTo>
                  <a:pt x="671982" y="1863217"/>
                </a:lnTo>
                <a:lnTo>
                  <a:pt x="695845" y="1795018"/>
                </a:lnTo>
                <a:lnTo>
                  <a:pt x="698258" y="1788033"/>
                </a:lnTo>
                <a:lnTo>
                  <a:pt x="694448" y="1780540"/>
                </a:lnTo>
                <a:lnTo>
                  <a:pt x="687463" y="1778000"/>
                </a:lnTo>
                <a:lnTo>
                  <a:pt x="680478" y="1775587"/>
                </a:lnTo>
                <a:lnTo>
                  <a:pt x="672858" y="1779270"/>
                </a:lnTo>
                <a:lnTo>
                  <a:pt x="670445" y="1786128"/>
                </a:lnTo>
                <a:lnTo>
                  <a:pt x="643521" y="1863217"/>
                </a:lnTo>
                <a:lnTo>
                  <a:pt x="560082" y="1834007"/>
                </a:lnTo>
                <a:lnTo>
                  <a:pt x="563092" y="1825371"/>
                </a:lnTo>
                <a:lnTo>
                  <a:pt x="587006" y="1757045"/>
                </a:lnTo>
                <a:lnTo>
                  <a:pt x="589419" y="1750060"/>
                </a:lnTo>
                <a:lnTo>
                  <a:pt x="585863" y="1742567"/>
                </a:lnTo>
                <a:lnTo>
                  <a:pt x="572274" y="1737741"/>
                </a:lnTo>
                <a:lnTo>
                  <a:pt x="564781" y="1741424"/>
                </a:lnTo>
                <a:lnTo>
                  <a:pt x="562368" y="1748409"/>
                </a:lnTo>
                <a:lnTo>
                  <a:pt x="535444" y="1825371"/>
                </a:lnTo>
                <a:lnTo>
                  <a:pt x="452005" y="1796288"/>
                </a:lnTo>
                <a:lnTo>
                  <a:pt x="455104" y="1787398"/>
                </a:lnTo>
                <a:lnTo>
                  <a:pt x="478929" y="1719199"/>
                </a:lnTo>
                <a:lnTo>
                  <a:pt x="481342" y="1712341"/>
                </a:lnTo>
                <a:lnTo>
                  <a:pt x="477659" y="1704721"/>
                </a:lnTo>
                <a:lnTo>
                  <a:pt x="470674" y="1702308"/>
                </a:lnTo>
                <a:lnTo>
                  <a:pt x="463562" y="1699768"/>
                </a:lnTo>
                <a:lnTo>
                  <a:pt x="456069" y="1703451"/>
                </a:lnTo>
                <a:lnTo>
                  <a:pt x="453529" y="1710436"/>
                </a:lnTo>
                <a:lnTo>
                  <a:pt x="426732" y="1787398"/>
                </a:lnTo>
                <a:lnTo>
                  <a:pt x="343166" y="1758188"/>
                </a:lnTo>
                <a:lnTo>
                  <a:pt x="346265" y="1749298"/>
                </a:lnTo>
                <a:lnTo>
                  <a:pt x="370090" y="1681226"/>
                </a:lnTo>
                <a:lnTo>
                  <a:pt x="372503" y="1674241"/>
                </a:lnTo>
                <a:lnTo>
                  <a:pt x="368820" y="1666748"/>
                </a:lnTo>
                <a:lnTo>
                  <a:pt x="361835" y="1664208"/>
                </a:lnTo>
                <a:lnTo>
                  <a:pt x="354850" y="1661795"/>
                </a:lnTo>
                <a:lnTo>
                  <a:pt x="347230" y="1665351"/>
                </a:lnTo>
                <a:lnTo>
                  <a:pt x="344690" y="1672336"/>
                </a:lnTo>
                <a:lnTo>
                  <a:pt x="317893" y="1749298"/>
                </a:lnTo>
                <a:lnTo>
                  <a:pt x="234327" y="1720215"/>
                </a:lnTo>
                <a:lnTo>
                  <a:pt x="237426" y="1711325"/>
                </a:lnTo>
                <a:lnTo>
                  <a:pt x="261251" y="1643126"/>
                </a:lnTo>
                <a:lnTo>
                  <a:pt x="263664" y="1636268"/>
                </a:lnTo>
                <a:lnTo>
                  <a:pt x="259981" y="1628648"/>
                </a:lnTo>
                <a:lnTo>
                  <a:pt x="252996" y="1626235"/>
                </a:lnTo>
                <a:lnTo>
                  <a:pt x="246011" y="1623695"/>
                </a:lnTo>
                <a:lnTo>
                  <a:pt x="238391" y="1627378"/>
                </a:lnTo>
                <a:lnTo>
                  <a:pt x="235851" y="1634363"/>
                </a:lnTo>
                <a:lnTo>
                  <a:pt x="209054" y="1711325"/>
                </a:lnTo>
                <a:lnTo>
                  <a:pt x="113004" y="1677797"/>
                </a:lnTo>
                <a:lnTo>
                  <a:pt x="171437" y="1510538"/>
                </a:lnTo>
                <a:lnTo>
                  <a:pt x="241058" y="1534922"/>
                </a:lnTo>
                <a:lnTo>
                  <a:pt x="248551" y="1531239"/>
                </a:lnTo>
                <a:lnTo>
                  <a:pt x="251091" y="1524254"/>
                </a:lnTo>
                <a:lnTo>
                  <a:pt x="251726" y="1522222"/>
                </a:lnTo>
                <a:lnTo>
                  <a:pt x="256527" y="1510538"/>
                </a:lnTo>
                <a:lnTo>
                  <a:pt x="259613" y="1503045"/>
                </a:lnTo>
                <a:lnTo>
                  <a:pt x="269887" y="1478064"/>
                </a:lnTo>
                <a:lnTo>
                  <a:pt x="292265" y="1436941"/>
                </a:lnTo>
                <a:lnTo>
                  <a:pt x="318516" y="1398993"/>
                </a:lnTo>
                <a:lnTo>
                  <a:pt x="348272" y="1364411"/>
                </a:lnTo>
                <a:lnTo>
                  <a:pt x="381228" y="1333360"/>
                </a:lnTo>
                <a:lnTo>
                  <a:pt x="417004" y="1305991"/>
                </a:lnTo>
                <a:lnTo>
                  <a:pt x="455282" y="1282471"/>
                </a:lnTo>
                <a:lnTo>
                  <a:pt x="495693" y="1262976"/>
                </a:lnTo>
                <a:lnTo>
                  <a:pt x="537933" y="1247673"/>
                </a:lnTo>
                <a:lnTo>
                  <a:pt x="581621" y="1236713"/>
                </a:lnTo>
                <a:lnTo>
                  <a:pt x="626427" y="1230274"/>
                </a:lnTo>
                <a:lnTo>
                  <a:pt x="672020" y="1228509"/>
                </a:lnTo>
                <a:lnTo>
                  <a:pt x="718045" y="1231607"/>
                </a:lnTo>
                <a:lnTo>
                  <a:pt x="764159" y="1239710"/>
                </a:lnTo>
                <a:lnTo>
                  <a:pt x="810018" y="1252982"/>
                </a:lnTo>
                <a:lnTo>
                  <a:pt x="854151" y="1271155"/>
                </a:lnTo>
                <a:lnTo>
                  <a:pt x="895261" y="1293533"/>
                </a:lnTo>
                <a:lnTo>
                  <a:pt x="933183" y="1319784"/>
                </a:lnTo>
                <a:lnTo>
                  <a:pt x="967752" y="1349540"/>
                </a:lnTo>
                <a:lnTo>
                  <a:pt x="998791" y="1382496"/>
                </a:lnTo>
                <a:lnTo>
                  <a:pt x="1026147" y="1418272"/>
                </a:lnTo>
                <a:lnTo>
                  <a:pt x="1049642" y="1456550"/>
                </a:lnTo>
                <a:lnTo>
                  <a:pt x="1069124" y="1496961"/>
                </a:lnTo>
                <a:lnTo>
                  <a:pt x="1084427" y="1539201"/>
                </a:lnTo>
                <a:lnTo>
                  <a:pt x="1095362" y="1582889"/>
                </a:lnTo>
                <a:lnTo>
                  <a:pt x="1101750" y="1627378"/>
                </a:lnTo>
                <a:lnTo>
                  <a:pt x="1103503" y="1672336"/>
                </a:lnTo>
                <a:lnTo>
                  <a:pt x="1103464" y="1674342"/>
                </a:lnTo>
                <a:lnTo>
                  <a:pt x="1100429" y="1719199"/>
                </a:lnTo>
                <a:lnTo>
                  <a:pt x="1092301" y="1765427"/>
                </a:lnTo>
                <a:lnTo>
                  <a:pt x="1078369" y="1813433"/>
                </a:lnTo>
                <a:lnTo>
                  <a:pt x="1075829" y="1820418"/>
                </a:lnTo>
                <a:lnTo>
                  <a:pt x="1079512" y="1827911"/>
                </a:lnTo>
                <a:lnTo>
                  <a:pt x="1149108" y="1852295"/>
                </a:lnTo>
                <a:lnTo>
                  <a:pt x="1149108" y="1824151"/>
                </a:lnTo>
                <a:lnTo>
                  <a:pt x="1107579" y="1809623"/>
                </a:lnTo>
                <a:lnTo>
                  <a:pt x="1119670" y="1764626"/>
                </a:lnTo>
                <a:lnTo>
                  <a:pt x="1127112" y="1719440"/>
                </a:lnTo>
                <a:lnTo>
                  <a:pt x="1130020" y="1674342"/>
                </a:lnTo>
                <a:lnTo>
                  <a:pt x="1128547" y="1629638"/>
                </a:lnTo>
                <a:lnTo>
                  <a:pt x="1122819" y="1585620"/>
                </a:lnTo>
                <a:lnTo>
                  <a:pt x="1112977" y="1542554"/>
                </a:lnTo>
                <a:lnTo>
                  <a:pt x="1099159" y="1500733"/>
                </a:lnTo>
                <a:lnTo>
                  <a:pt x="1081506" y="1460461"/>
                </a:lnTo>
                <a:lnTo>
                  <a:pt x="1060157" y="1422006"/>
                </a:lnTo>
                <a:lnTo>
                  <a:pt x="1035240" y="1385658"/>
                </a:lnTo>
                <a:lnTo>
                  <a:pt x="1006894" y="1351711"/>
                </a:lnTo>
                <a:lnTo>
                  <a:pt x="975271" y="1320444"/>
                </a:lnTo>
                <a:lnTo>
                  <a:pt x="940498" y="1292148"/>
                </a:lnTo>
                <a:lnTo>
                  <a:pt x="902703" y="1267117"/>
                </a:lnTo>
                <a:lnTo>
                  <a:pt x="862050" y="1245628"/>
                </a:lnTo>
                <a:lnTo>
                  <a:pt x="819988" y="1228509"/>
                </a:lnTo>
                <a:lnTo>
                  <a:pt x="818654" y="1227963"/>
                </a:lnTo>
                <a:lnTo>
                  <a:pt x="773734" y="1214742"/>
                </a:lnTo>
                <a:lnTo>
                  <a:pt x="728560" y="1206220"/>
                </a:lnTo>
                <a:lnTo>
                  <a:pt x="683412" y="1202258"/>
                </a:lnTo>
                <a:lnTo>
                  <a:pt x="638594" y="1202728"/>
                </a:lnTo>
                <a:lnTo>
                  <a:pt x="594385" y="1207477"/>
                </a:lnTo>
                <a:lnTo>
                  <a:pt x="551065" y="1216380"/>
                </a:lnTo>
                <a:lnTo>
                  <a:pt x="508939" y="1229283"/>
                </a:lnTo>
                <a:lnTo>
                  <a:pt x="468274" y="1246060"/>
                </a:lnTo>
                <a:lnTo>
                  <a:pt x="429361" y="1266583"/>
                </a:lnTo>
                <a:lnTo>
                  <a:pt x="392506" y="1290688"/>
                </a:lnTo>
                <a:lnTo>
                  <a:pt x="357974" y="1318247"/>
                </a:lnTo>
                <a:lnTo>
                  <a:pt x="326072" y="1349121"/>
                </a:lnTo>
                <a:lnTo>
                  <a:pt x="297065" y="1383182"/>
                </a:lnTo>
                <a:lnTo>
                  <a:pt x="271259" y="1420279"/>
                </a:lnTo>
                <a:lnTo>
                  <a:pt x="248932" y="1460284"/>
                </a:lnTo>
                <a:lnTo>
                  <a:pt x="230390" y="1503045"/>
                </a:lnTo>
                <a:lnTo>
                  <a:pt x="160705" y="1478661"/>
                </a:lnTo>
                <a:lnTo>
                  <a:pt x="153149" y="1482217"/>
                </a:lnTo>
                <a:lnTo>
                  <a:pt x="150723" y="1489202"/>
                </a:lnTo>
                <a:lnTo>
                  <a:pt x="83540" y="1681480"/>
                </a:lnTo>
                <a:lnTo>
                  <a:pt x="81114" y="1688465"/>
                </a:lnTo>
                <a:lnTo>
                  <a:pt x="84747" y="1695958"/>
                </a:lnTo>
                <a:lnTo>
                  <a:pt x="1094371" y="2048764"/>
                </a:lnTo>
                <a:lnTo>
                  <a:pt x="1101356" y="2051304"/>
                </a:lnTo>
                <a:lnTo>
                  <a:pt x="1108849" y="2047621"/>
                </a:lnTo>
                <a:lnTo>
                  <a:pt x="1111262" y="2040636"/>
                </a:lnTo>
                <a:lnTo>
                  <a:pt x="1118666" y="2019427"/>
                </a:lnTo>
                <a:lnTo>
                  <a:pt x="1178445" y="1848485"/>
                </a:lnTo>
                <a:lnTo>
                  <a:pt x="1180858" y="1841500"/>
                </a:lnTo>
                <a:close/>
              </a:path>
              <a:path w="2295525" h="3481704">
                <a:moveTo>
                  <a:pt x="1405597" y="365315"/>
                </a:moveTo>
                <a:lnTo>
                  <a:pt x="1404620" y="359537"/>
                </a:lnTo>
                <a:lnTo>
                  <a:pt x="1404188" y="356958"/>
                </a:lnTo>
                <a:lnTo>
                  <a:pt x="1399717" y="349770"/>
                </a:lnTo>
                <a:lnTo>
                  <a:pt x="1392567" y="344678"/>
                </a:lnTo>
                <a:lnTo>
                  <a:pt x="1388745" y="343801"/>
                </a:lnTo>
                <a:lnTo>
                  <a:pt x="1388745" y="364248"/>
                </a:lnTo>
                <a:lnTo>
                  <a:pt x="1386725" y="369062"/>
                </a:lnTo>
                <a:lnTo>
                  <a:pt x="1383931" y="370078"/>
                </a:lnTo>
                <a:lnTo>
                  <a:pt x="1381645" y="368935"/>
                </a:lnTo>
                <a:lnTo>
                  <a:pt x="1379232" y="367919"/>
                </a:lnTo>
                <a:lnTo>
                  <a:pt x="1378216" y="365252"/>
                </a:lnTo>
                <a:lnTo>
                  <a:pt x="1379359" y="362839"/>
                </a:lnTo>
                <a:lnTo>
                  <a:pt x="1380375" y="360553"/>
                </a:lnTo>
                <a:lnTo>
                  <a:pt x="1383042" y="359537"/>
                </a:lnTo>
                <a:lnTo>
                  <a:pt x="1385455" y="360553"/>
                </a:lnTo>
                <a:lnTo>
                  <a:pt x="1387741" y="361569"/>
                </a:lnTo>
                <a:lnTo>
                  <a:pt x="1388745" y="364248"/>
                </a:lnTo>
                <a:lnTo>
                  <a:pt x="1388745" y="343801"/>
                </a:lnTo>
                <a:lnTo>
                  <a:pt x="1361440" y="364248"/>
                </a:lnTo>
                <a:lnTo>
                  <a:pt x="1362875" y="372579"/>
                </a:lnTo>
                <a:lnTo>
                  <a:pt x="1367320" y="379793"/>
                </a:lnTo>
                <a:lnTo>
                  <a:pt x="1374406" y="384937"/>
                </a:lnTo>
                <a:lnTo>
                  <a:pt x="1382928" y="386854"/>
                </a:lnTo>
                <a:lnTo>
                  <a:pt x="1391285" y="385419"/>
                </a:lnTo>
                <a:lnTo>
                  <a:pt x="1398511" y="380974"/>
                </a:lnTo>
                <a:lnTo>
                  <a:pt x="1403616" y="373888"/>
                </a:lnTo>
                <a:lnTo>
                  <a:pt x="1404493" y="370078"/>
                </a:lnTo>
                <a:lnTo>
                  <a:pt x="1405597" y="365315"/>
                </a:lnTo>
                <a:close/>
              </a:path>
              <a:path w="2295525" h="3481704">
                <a:moveTo>
                  <a:pt x="1622564" y="728980"/>
                </a:moveTo>
                <a:lnTo>
                  <a:pt x="1614944" y="716280"/>
                </a:lnTo>
                <a:lnTo>
                  <a:pt x="1606816" y="713740"/>
                </a:lnTo>
                <a:lnTo>
                  <a:pt x="1600466" y="717550"/>
                </a:lnTo>
                <a:lnTo>
                  <a:pt x="1576565" y="731520"/>
                </a:lnTo>
                <a:lnTo>
                  <a:pt x="1551990" y="742950"/>
                </a:lnTo>
                <a:lnTo>
                  <a:pt x="1526832" y="753110"/>
                </a:lnTo>
                <a:lnTo>
                  <a:pt x="1501152" y="760730"/>
                </a:lnTo>
                <a:lnTo>
                  <a:pt x="1499882" y="637540"/>
                </a:lnTo>
                <a:lnTo>
                  <a:pt x="1499755" y="629920"/>
                </a:lnTo>
                <a:lnTo>
                  <a:pt x="1493913" y="623570"/>
                </a:lnTo>
                <a:lnTo>
                  <a:pt x="1486547" y="623570"/>
                </a:lnTo>
                <a:lnTo>
                  <a:pt x="1479181" y="624840"/>
                </a:lnTo>
                <a:lnTo>
                  <a:pt x="1473339" y="629920"/>
                </a:lnTo>
                <a:lnTo>
                  <a:pt x="1473466" y="637540"/>
                </a:lnTo>
                <a:lnTo>
                  <a:pt x="1475371" y="833120"/>
                </a:lnTo>
                <a:lnTo>
                  <a:pt x="1467764" y="875030"/>
                </a:lnTo>
                <a:lnTo>
                  <a:pt x="1446199" y="910590"/>
                </a:lnTo>
                <a:lnTo>
                  <a:pt x="1413662" y="937260"/>
                </a:lnTo>
                <a:lnTo>
                  <a:pt x="1373136" y="949960"/>
                </a:lnTo>
                <a:lnTo>
                  <a:pt x="1371333" y="773430"/>
                </a:lnTo>
                <a:lnTo>
                  <a:pt x="1368437" y="491490"/>
                </a:lnTo>
                <a:lnTo>
                  <a:pt x="1394282" y="492760"/>
                </a:lnTo>
                <a:lnTo>
                  <a:pt x="1400581" y="491490"/>
                </a:lnTo>
                <a:lnTo>
                  <a:pt x="1419466" y="487680"/>
                </a:lnTo>
                <a:lnTo>
                  <a:pt x="1443202" y="478790"/>
                </a:lnTo>
                <a:lnTo>
                  <a:pt x="1462747" y="466090"/>
                </a:lnTo>
                <a:lnTo>
                  <a:pt x="1464703" y="464820"/>
                </a:lnTo>
                <a:lnTo>
                  <a:pt x="1471942" y="504190"/>
                </a:lnTo>
                <a:lnTo>
                  <a:pt x="1472704" y="582930"/>
                </a:lnTo>
                <a:lnTo>
                  <a:pt x="1472831" y="590550"/>
                </a:lnTo>
                <a:lnTo>
                  <a:pt x="1478800" y="595630"/>
                </a:lnTo>
                <a:lnTo>
                  <a:pt x="1493532" y="595630"/>
                </a:lnTo>
                <a:lnTo>
                  <a:pt x="1499374" y="590550"/>
                </a:lnTo>
                <a:lnTo>
                  <a:pt x="1499247" y="582930"/>
                </a:lnTo>
                <a:lnTo>
                  <a:pt x="1498485" y="504190"/>
                </a:lnTo>
                <a:lnTo>
                  <a:pt x="1492326" y="464820"/>
                </a:lnTo>
                <a:lnTo>
                  <a:pt x="1484896" y="444500"/>
                </a:lnTo>
                <a:lnTo>
                  <a:pt x="1489392" y="438150"/>
                </a:lnTo>
                <a:lnTo>
                  <a:pt x="1493545" y="431800"/>
                </a:lnTo>
                <a:lnTo>
                  <a:pt x="1497342" y="425450"/>
                </a:lnTo>
                <a:lnTo>
                  <a:pt x="1500771" y="417830"/>
                </a:lnTo>
                <a:lnTo>
                  <a:pt x="1511808" y="373380"/>
                </a:lnTo>
                <a:lnTo>
                  <a:pt x="1505864" y="327660"/>
                </a:lnTo>
                <a:lnTo>
                  <a:pt x="1485430" y="289826"/>
                </a:lnTo>
                <a:lnTo>
                  <a:pt x="1485430" y="368300"/>
                </a:lnTo>
                <a:lnTo>
                  <a:pt x="1476641" y="407670"/>
                </a:lnTo>
                <a:lnTo>
                  <a:pt x="1474736" y="411480"/>
                </a:lnTo>
                <a:lnTo>
                  <a:pt x="1472450" y="415290"/>
                </a:lnTo>
                <a:lnTo>
                  <a:pt x="1469910" y="420370"/>
                </a:lnTo>
                <a:lnTo>
                  <a:pt x="1433741" y="453390"/>
                </a:lnTo>
                <a:lnTo>
                  <a:pt x="1390916" y="466090"/>
                </a:lnTo>
                <a:lnTo>
                  <a:pt x="1368183" y="464820"/>
                </a:lnTo>
                <a:lnTo>
                  <a:pt x="1362087" y="463550"/>
                </a:lnTo>
                <a:lnTo>
                  <a:pt x="1355991" y="461010"/>
                </a:lnTo>
                <a:lnTo>
                  <a:pt x="1348371" y="458470"/>
                </a:lnTo>
                <a:lnTo>
                  <a:pt x="1346720" y="457200"/>
                </a:lnTo>
                <a:lnTo>
                  <a:pt x="1344815" y="456615"/>
                </a:lnTo>
                <a:lnTo>
                  <a:pt x="1344815" y="773430"/>
                </a:lnTo>
                <a:lnTo>
                  <a:pt x="1316443" y="768350"/>
                </a:lnTo>
                <a:lnTo>
                  <a:pt x="1310817" y="767080"/>
                </a:lnTo>
                <a:lnTo>
                  <a:pt x="1288338" y="762000"/>
                </a:lnTo>
                <a:lnTo>
                  <a:pt x="1260602" y="753110"/>
                </a:lnTo>
                <a:lnTo>
                  <a:pt x="1233309" y="742950"/>
                </a:lnTo>
                <a:lnTo>
                  <a:pt x="1237983" y="732790"/>
                </a:lnTo>
                <a:lnTo>
                  <a:pt x="1253756" y="698500"/>
                </a:lnTo>
                <a:lnTo>
                  <a:pt x="1250835" y="690880"/>
                </a:lnTo>
                <a:lnTo>
                  <a:pt x="1244231" y="687070"/>
                </a:lnTo>
                <a:lnTo>
                  <a:pt x="1237754" y="684530"/>
                </a:lnTo>
                <a:lnTo>
                  <a:pt x="1230007" y="687070"/>
                </a:lnTo>
                <a:lnTo>
                  <a:pt x="1209560" y="732790"/>
                </a:lnTo>
                <a:lnTo>
                  <a:pt x="1183043" y="717550"/>
                </a:lnTo>
                <a:lnTo>
                  <a:pt x="1157846" y="702310"/>
                </a:lnTo>
                <a:lnTo>
                  <a:pt x="1134059" y="684530"/>
                </a:lnTo>
                <a:lnTo>
                  <a:pt x="1131087" y="681990"/>
                </a:lnTo>
                <a:lnTo>
                  <a:pt x="1111770" y="665480"/>
                </a:lnTo>
                <a:lnTo>
                  <a:pt x="1327797" y="478790"/>
                </a:lnTo>
                <a:lnTo>
                  <a:pt x="1329829" y="480060"/>
                </a:lnTo>
                <a:lnTo>
                  <a:pt x="1331988" y="480060"/>
                </a:lnTo>
                <a:lnTo>
                  <a:pt x="1334020" y="481330"/>
                </a:lnTo>
                <a:lnTo>
                  <a:pt x="1339100" y="483870"/>
                </a:lnTo>
                <a:lnTo>
                  <a:pt x="1341767" y="485140"/>
                </a:lnTo>
                <a:lnTo>
                  <a:pt x="1344815" y="773430"/>
                </a:lnTo>
                <a:lnTo>
                  <a:pt x="1344815" y="456615"/>
                </a:lnTo>
                <a:lnTo>
                  <a:pt x="1342656" y="455930"/>
                </a:lnTo>
                <a:lnTo>
                  <a:pt x="1341513" y="455930"/>
                </a:lnTo>
                <a:lnTo>
                  <a:pt x="1335798" y="452120"/>
                </a:lnTo>
                <a:lnTo>
                  <a:pt x="1296771" y="410210"/>
                </a:lnTo>
                <a:lnTo>
                  <a:pt x="1286522" y="367030"/>
                </a:lnTo>
                <a:lnTo>
                  <a:pt x="1286738" y="359410"/>
                </a:lnTo>
                <a:lnTo>
                  <a:pt x="1318336" y="293370"/>
                </a:lnTo>
                <a:lnTo>
                  <a:pt x="1350784" y="273050"/>
                </a:lnTo>
                <a:lnTo>
                  <a:pt x="1388364" y="266700"/>
                </a:lnTo>
                <a:lnTo>
                  <a:pt x="1426857" y="275590"/>
                </a:lnTo>
                <a:lnTo>
                  <a:pt x="1458925" y="298450"/>
                </a:lnTo>
                <a:lnTo>
                  <a:pt x="1478991" y="331470"/>
                </a:lnTo>
                <a:lnTo>
                  <a:pt x="1485430" y="368300"/>
                </a:lnTo>
                <a:lnTo>
                  <a:pt x="1485430" y="289826"/>
                </a:lnTo>
                <a:lnTo>
                  <a:pt x="1484604" y="288290"/>
                </a:lnTo>
                <a:lnTo>
                  <a:pt x="1459890" y="266700"/>
                </a:lnTo>
                <a:lnTo>
                  <a:pt x="1449717" y="257810"/>
                </a:lnTo>
                <a:lnTo>
                  <a:pt x="1454861" y="246380"/>
                </a:lnTo>
                <a:lnTo>
                  <a:pt x="1496580" y="153670"/>
                </a:lnTo>
                <a:lnTo>
                  <a:pt x="1523873" y="156210"/>
                </a:lnTo>
                <a:lnTo>
                  <a:pt x="1532496" y="153670"/>
                </a:lnTo>
                <a:lnTo>
                  <a:pt x="1549730" y="148590"/>
                </a:lnTo>
                <a:lnTo>
                  <a:pt x="1571764" y="133350"/>
                </a:lnTo>
                <a:lnTo>
                  <a:pt x="1574406" y="129540"/>
                </a:lnTo>
                <a:lnTo>
                  <a:pt x="1587639" y="110490"/>
                </a:lnTo>
                <a:lnTo>
                  <a:pt x="1594535" y="80010"/>
                </a:lnTo>
                <a:lnTo>
                  <a:pt x="1589443" y="50800"/>
                </a:lnTo>
                <a:lnTo>
                  <a:pt x="1574419" y="26670"/>
                </a:lnTo>
                <a:lnTo>
                  <a:pt x="1573631" y="25400"/>
                </a:lnTo>
                <a:lnTo>
                  <a:pt x="1567916" y="21094"/>
                </a:lnTo>
                <a:lnTo>
                  <a:pt x="1567916" y="80010"/>
                </a:lnTo>
                <a:lnTo>
                  <a:pt x="1563382" y="99060"/>
                </a:lnTo>
                <a:lnTo>
                  <a:pt x="1551635" y="115570"/>
                </a:lnTo>
                <a:lnTo>
                  <a:pt x="1535137" y="125730"/>
                </a:lnTo>
                <a:lnTo>
                  <a:pt x="1515999" y="129540"/>
                </a:lnTo>
                <a:lnTo>
                  <a:pt x="1496326" y="125730"/>
                </a:lnTo>
                <a:lnTo>
                  <a:pt x="1495437" y="125730"/>
                </a:lnTo>
                <a:lnTo>
                  <a:pt x="1494929" y="124460"/>
                </a:lnTo>
                <a:lnTo>
                  <a:pt x="1493278" y="124460"/>
                </a:lnTo>
                <a:lnTo>
                  <a:pt x="1477352" y="113030"/>
                </a:lnTo>
                <a:lnTo>
                  <a:pt x="1467459" y="95250"/>
                </a:lnTo>
                <a:lnTo>
                  <a:pt x="1464373" y="76200"/>
                </a:lnTo>
                <a:lnTo>
                  <a:pt x="1468894" y="57150"/>
                </a:lnTo>
                <a:lnTo>
                  <a:pt x="1480921" y="40640"/>
                </a:lnTo>
                <a:lnTo>
                  <a:pt x="1497850" y="29210"/>
                </a:lnTo>
                <a:lnTo>
                  <a:pt x="1517434" y="26670"/>
                </a:lnTo>
                <a:lnTo>
                  <a:pt x="1537474" y="30480"/>
                </a:lnTo>
                <a:lnTo>
                  <a:pt x="1554137" y="43180"/>
                </a:lnTo>
                <a:lnTo>
                  <a:pt x="1564563" y="59690"/>
                </a:lnTo>
                <a:lnTo>
                  <a:pt x="1567916" y="80010"/>
                </a:lnTo>
                <a:lnTo>
                  <a:pt x="1567916" y="21094"/>
                </a:lnTo>
                <a:lnTo>
                  <a:pt x="1548396" y="6350"/>
                </a:lnTo>
                <a:lnTo>
                  <a:pt x="1518081" y="0"/>
                </a:lnTo>
                <a:lnTo>
                  <a:pt x="1488465" y="5080"/>
                </a:lnTo>
                <a:lnTo>
                  <a:pt x="1462862" y="20320"/>
                </a:lnTo>
                <a:lnTo>
                  <a:pt x="1444637" y="45720"/>
                </a:lnTo>
                <a:lnTo>
                  <a:pt x="1437868" y="72390"/>
                </a:lnTo>
                <a:lnTo>
                  <a:pt x="1440776" y="100330"/>
                </a:lnTo>
                <a:lnTo>
                  <a:pt x="1452473" y="124460"/>
                </a:lnTo>
                <a:lnTo>
                  <a:pt x="1472069" y="143510"/>
                </a:lnTo>
                <a:lnTo>
                  <a:pt x="1425333" y="246380"/>
                </a:lnTo>
                <a:lnTo>
                  <a:pt x="1379461" y="240030"/>
                </a:lnTo>
                <a:lnTo>
                  <a:pt x="1335493" y="251460"/>
                </a:lnTo>
                <a:lnTo>
                  <a:pt x="1297825" y="275590"/>
                </a:lnTo>
                <a:lnTo>
                  <a:pt x="1270901" y="314960"/>
                </a:lnTo>
                <a:lnTo>
                  <a:pt x="1261630" y="345440"/>
                </a:lnTo>
                <a:lnTo>
                  <a:pt x="1247736" y="350520"/>
                </a:lnTo>
                <a:lnTo>
                  <a:pt x="1234389" y="356870"/>
                </a:lnTo>
                <a:lnTo>
                  <a:pt x="1221689" y="364490"/>
                </a:lnTo>
                <a:lnTo>
                  <a:pt x="1209814" y="373380"/>
                </a:lnTo>
                <a:lnTo>
                  <a:pt x="1019568" y="538480"/>
                </a:lnTo>
                <a:lnTo>
                  <a:pt x="1009218" y="513080"/>
                </a:lnTo>
                <a:lnTo>
                  <a:pt x="1000493" y="487680"/>
                </a:lnTo>
                <a:lnTo>
                  <a:pt x="993470" y="462280"/>
                </a:lnTo>
                <a:lnTo>
                  <a:pt x="988199" y="435610"/>
                </a:lnTo>
                <a:lnTo>
                  <a:pt x="987056" y="427990"/>
                </a:lnTo>
                <a:lnTo>
                  <a:pt x="980198" y="422910"/>
                </a:lnTo>
                <a:lnTo>
                  <a:pt x="965720" y="425450"/>
                </a:lnTo>
                <a:lnTo>
                  <a:pt x="960767" y="431800"/>
                </a:lnTo>
                <a:lnTo>
                  <a:pt x="962037" y="439420"/>
                </a:lnTo>
                <a:lnTo>
                  <a:pt x="968082" y="469900"/>
                </a:lnTo>
                <a:lnTo>
                  <a:pt x="976287" y="499110"/>
                </a:lnTo>
                <a:lnTo>
                  <a:pt x="986536" y="528320"/>
                </a:lnTo>
                <a:lnTo>
                  <a:pt x="998740" y="556260"/>
                </a:lnTo>
                <a:lnTo>
                  <a:pt x="961275" y="588010"/>
                </a:lnTo>
                <a:lnTo>
                  <a:pt x="933056" y="621030"/>
                </a:lnTo>
                <a:lnTo>
                  <a:pt x="916533" y="660400"/>
                </a:lnTo>
                <a:lnTo>
                  <a:pt x="911872" y="701040"/>
                </a:lnTo>
                <a:lnTo>
                  <a:pt x="919276" y="741680"/>
                </a:lnTo>
                <a:lnTo>
                  <a:pt x="938923" y="779780"/>
                </a:lnTo>
                <a:lnTo>
                  <a:pt x="877455" y="838200"/>
                </a:lnTo>
                <a:lnTo>
                  <a:pt x="877201" y="847090"/>
                </a:lnTo>
                <a:lnTo>
                  <a:pt x="883551" y="853440"/>
                </a:lnTo>
                <a:lnTo>
                  <a:pt x="885075" y="854710"/>
                </a:lnTo>
                <a:lnTo>
                  <a:pt x="886599" y="854710"/>
                </a:lnTo>
                <a:lnTo>
                  <a:pt x="891298" y="857250"/>
                </a:lnTo>
                <a:lnTo>
                  <a:pt x="897140" y="855980"/>
                </a:lnTo>
                <a:lnTo>
                  <a:pt x="965847" y="791210"/>
                </a:lnTo>
                <a:lnTo>
                  <a:pt x="966609" y="791210"/>
                </a:lnTo>
                <a:lnTo>
                  <a:pt x="967371" y="789940"/>
                </a:lnTo>
                <a:lnTo>
                  <a:pt x="967879" y="788670"/>
                </a:lnTo>
                <a:lnTo>
                  <a:pt x="995438" y="765810"/>
                </a:lnTo>
                <a:lnTo>
                  <a:pt x="999629" y="762000"/>
                </a:lnTo>
                <a:lnTo>
                  <a:pt x="1001026" y="760730"/>
                </a:lnTo>
                <a:lnTo>
                  <a:pt x="1001661" y="751840"/>
                </a:lnTo>
                <a:lnTo>
                  <a:pt x="992009" y="741680"/>
                </a:lnTo>
                <a:lnTo>
                  <a:pt x="983627" y="740410"/>
                </a:lnTo>
                <a:lnTo>
                  <a:pt x="958354" y="762000"/>
                </a:lnTo>
                <a:lnTo>
                  <a:pt x="941247" y="723900"/>
                </a:lnTo>
                <a:lnTo>
                  <a:pt x="939088" y="681990"/>
                </a:lnTo>
                <a:lnTo>
                  <a:pt x="951585" y="642620"/>
                </a:lnTo>
                <a:lnTo>
                  <a:pt x="978420" y="608330"/>
                </a:lnTo>
                <a:lnTo>
                  <a:pt x="1011186" y="580390"/>
                </a:lnTo>
                <a:lnTo>
                  <a:pt x="1059649" y="538480"/>
                </a:lnTo>
                <a:lnTo>
                  <a:pt x="1227086" y="393700"/>
                </a:lnTo>
                <a:lnTo>
                  <a:pt x="1259979" y="373380"/>
                </a:lnTo>
                <a:lnTo>
                  <a:pt x="1264081" y="398780"/>
                </a:lnTo>
                <a:lnTo>
                  <a:pt x="1273162" y="422910"/>
                </a:lnTo>
                <a:lnTo>
                  <a:pt x="1286891" y="444500"/>
                </a:lnTo>
                <a:lnTo>
                  <a:pt x="1304937" y="463550"/>
                </a:lnTo>
                <a:lnTo>
                  <a:pt x="1092720" y="646430"/>
                </a:lnTo>
                <a:lnTo>
                  <a:pt x="1072654" y="664210"/>
                </a:lnTo>
                <a:lnTo>
                  <a:pt x="1013853" y="713740"/>
                </a:lnTo>
                <a:lnTo>
                  <a:pt x="1008392" y="718820"/>
                </a:lnTo>
                <a:lnTo>
                  <a:pt x="1007757" y="727710"/>
                </a:lnTo>
                <a:lnTo>
                  <a:pt x="1017282" y="739140"/>
                </a:lnTo>
                <a:lnTo>
                  <a:pt x="1025664" y="739140"/>
                </a:lnTo>
                <a:lnTo>
                  <a:pt x="1031252" y="734060"/>
                </a:lnTo>
                <a:lnTo>
                  <a:pt x="1091450" y="681990"/>
                </a:lnTo>
                <a:lnTo>
                  <a:pt x="1115834" y="703580"/>
                </a:lnTo>
                <a:lnTo>
                  <a:pt x="1141895" y="722630"/>
                </a:lnTo>
                <a:lnTo>
                  <a:pt x="1169530" y="740410"/>
                </a:lnTo>
                <a:lnTo>
                  <a:pt x="1198638" y="756920"/>
                </a:lnTo>
                <a:lnTo>
                  <a:pt x="1175397" y="807720"/>
                </a:lnTo>
                <a:lnTo>
                  <a:pt x="1172349" y="815340"/>
                </a:lnTo>
                <a:lnTo>
                  <a:pt x="1175270" y="822960"/>
                </a:lnTo>
                <a:lnTo>
                  <a:pt x="1188224" y="828040"/>
                </a:lnTo>
                <a:lnTo>
                  <a:pt x="1196098" y="825500"/>
                </a:lnTo>
                <a:lnTo>
                  <a:pt x="1199146" y="819150"/>
                </a:lnTo>
                <a:lnTo>
                  <a:pt x="1222260" y="767080"/>
                </a:lnTo>
                <a:lnTo>
                  <a:pt x="1252334" y="778510"/>
                </a:lnTo>
                <a:lnTo>
                  <a:pt x="1282877" y="787400"/>
                </a:lnTo>
                <a:lnTo>
                  <a:pt x="1313789" y="795020"/>
                </a:lnTo>
                <a:lnTo>
                  <a:pt x="1344942" y="798830"/>
                </a:lnTo>
                <a:lnTo>
                  <a:pt x="1346593" y="960120"/>
                </a:lnTo>
                <a:lnTo>
                  <a:pt x="1346339" y="961390"/>
                </a:lnTo>
                <a:lnTo>
                  <a:pt x="1345958" y="962660"/>
                </a:lnTo>
                <a:lnTo>
                  <a:pt x="1345907" y="965200"/>
                </a:lnTo>
                <a:lnTo>
                  <a:pt x="1343164" y="1051560"/>
                </a:lnTo>
                <a:lnTo>
                  <a:pt x="1343037" y="1057910"/>
                </a:lnTo>
                <a:lnTo>
                  <a:pt x="1346339" y="1062990"/>
                </a:lnTo>
                <a:lnTo>
                  <a:pt x="1351038" y="1064260"/>
                </a:lnTo>
                <a:lnTo>
                  <a:pt x="1352562" y="1065530"/>
                </a:lnTo>
                <a:lnTo>
                  <a:pt x="1363484" y="1065530"/>
                </a:lnTo>
                <a:lnTo>
                  <a:pt x="1369580" y="1060450"/>
                </a:lnTo>
                <a:lnTo>
                  <a:pt x="1372247" y="976630"/>
                </a:lnTo>
                <a:lnTo>
                  <a:pt x="1413865" y="965200"/>
                </a:lnTo>
                <a:lnTo>
                  <a:pt x="1439100" y="949960"/>
                </a:lnTo>
                <a:lnTo>
                  <a:pt x="1449628" y="943610"/>
                </a:lnTo>
                <a:lnTo>
                  <a:pt x="1477530" y="913130"/>
                </a:lnTo>
                <a:lnTo>
                  <a:pt x="1495577" y="875030"/>
                </a:lnTo>
                <a:lnTo>
                  <a:pt x="1501787" y="831850"/>
                </a:lnTo>
                <a:lnTo>
                  <a:pt x="1501279" y="788670"/>
                </a:lnTo>
                <a:lnTo>
                  <a:pt x="1530451" y="779780"/>
                </a:lnTo>
                <a:lnTo>
                  <a:pt x="1559039" y="768350"/>
                </a:lnTo>
                <a:lnTo>
                  <a:pt x="1575777" y="760730"/>
                </a:lnTo>
                <a:lnTo>
                  <a:pt x="1586941" y="755650"/>
                </a:lnTo>
                <a:lnTo>
                  <a:pt x="1614055" y="740410"/>
                </a:lnTo>
                <a:lnTo>
                  <a:pt x="1620405" y="736600"/>
                </a:lnTo>
                <a:lnTo>
                  <a:pt x="1622564" y="728980"/>
                </a:lnTo>
                <a:close/>
              </a:path>
              <a:path w="2295525" h="3481704">
                <a:moveTo>
                  <a:pt x="2166785" y="1361414"/>
                </a:moveTo>
                <a:lnTo>
                  <a:pt x="2164473" y="1347597"/>
                </a:lnTo>
                <a:lnTo>
                  <a:pt x="2159444" y="1334452"/>
                </a:lnTo>
                <a:lnTo>
                  <a:pt x="2152129" y="1322755"/>
                </a:lnTo>
                <a:lnTo>
                  <a:pt x="2151253" y="1321828"/>
                </a:lnTo>
                <a:lnTo>
                  <a:pt x="2142693" y="1312760"/>
                </a:lnTo>
                <a:lnTo>
                  <a:pt x="2140267" y="1311046"/>
                </a:lnTo>
                <a:lnTo>
                  <a:pt x="2140267" y="1363218"/>
                </a:lnTo>
                <a:lnTo>
                  <a:pt x="2140051" y="1371828"/>
                </a:lnTo>
                <a:lnTo>
                  <a:pt x="1918601" y="1764538"/>
                </a:lnTo>
                <a:lnTo>
                  <a:pt x="1883041" y="1786674"/>
                </a:lnTo>
                <a:lnTo>
                  <a:pt x="1874418" y="1786420"/>
                </a:lnTo>
                <a:lnTo>
                  <a:pt x="1837296" y="1754149"/>
                </a:lnTo>
                <a:lnTo>
                  <a:pt x="1836064" y="1737220"/>
                </a:lnTo>
                <a:lnTo>
                  <a:pt x="1841639" y="1720596"/>
                </a:lnTo>
                <a:lnTo>
                  <a:pt x="2057666" y="1344168"/>
                </a:lnTo>
                <a:lnTo>
                  <a:pt x="2090178" y="1322197"/>
                </a:lnTo>
                <a:lnTo>
                  <a:pt x="2097201" y="1321828"/>
                </a:lnTo>
                <a:lnTo>
                  <a:pt x="2104301" y="1322603"/>
                </a:lnTo>
                <a:lnTo>
                  <a:pt x="2135746" y="1346377"/>
                </a:lnTo>
                <a:lnTo>
                  <a:pt x="2140267" y="1363218"/>
                </a:lnTo>
                <a:lnTo>
                  <a:pt x="2140267" y="1311046"/>
                </a:lnTo>
                <a:lnTo>
                  <a:pt x="2131326" y="1304671"/>
                </a:lnTo>
                <a:lnTo>
                  <a:pt x="2104567" y="1295793"/>
                </a:lnTo>
                <a:lnTo>
                  <a:pt x="2077440" y="1297762"/>
                </a:lnTo>
                <a:lnTo>
                  <a:pt x="2053031" y="1309712"/>
                </a:lnTo>
                <a:lnTo>
                  <a:pt x="2034425" y="1330833"/>
                </a:lnTo>
                <a:lnTo>
                  <a:pt x="1818398" y="1707261"/>
                </a:lnTo>
                <a:lnTo>
                  <a:pt x="1809584" y="1733943"/>
                </a:lnTo>
                <a:lnTo>
                  <a:pt x="1811578" y="1761020"/>
                </a:lnTo>
                <a:lnTo>
                  <a:pt x="1844687" y="1803908"/>
                </a:lnTo>
                <a:lnTo>
                  <a:pt x="1878164" y="1813306"/>
                </a:lnTo>
                <a:lnTo>
                  <a:pt x="1889518" y="1812671"/>
                </a:lnTo>
                <a:lnTo>
                  <a:pt x="1904949" y="1808772"/>
                </a:lnTo>
                <a:lnTo>
                  <a:pt x="1919211" y="1801545"/>
                </a:lnTo>
                <a:lnTo>
                  <a:pt x="1931644" y="1791157"/>
                </a:lnTo>
                <a:lnTo>
                  <a:pt x="1934959" y="1786674"/>
                </a:lnTo>
                <a:lnTo>
                  <a:pt x="1941588" y="1777746"/>
                </a:lnTo>
                <a:lnTo>
                  <a:pt x="2157615" y="1401318"/>
                </a:lnTo>
                <a:lnTo>
                  <a:pt x="2163292" y="1388592"/>
                </a:lnTo>
                <a:lnTo>
                  <a:pt x="2166366" y="1375181"/>
                </a:lnTo>
                <a:lnTo>
                  <a:pt x="2166785" y="1361414"/>
                </a:lnTo>
                <a:close/>
              </a:path>
              <a:path w="2295525" h="3481704">
                <a:moveTo>
                  <a:pt x="2295372" y="1331366"/>
                </a:moveTo>
                <a:lnTo>
                  <a:pt x="2286939" y="1286954"/>
                </a:lnTo>
                <a:lnTo>
                  <a:pt x="2268042" y="1245908"/>
                </a:lnTo>
                <a:lnTo>
                  <a:pt x="2239289" y="1210144"/>
                </a:lnTo>
                <a:lnTo>
                  <a:pt x="2203754" y="1183462"/>
                </a:lnTo>
                <a:lnTo>
                  <a:pt x="2201303" y="1181608"/>
                </a:lnTo>
                <a:lnTo>
                  <a:pt x="2157374" y="1163320"/>
                </a:lnTo>
                <a:lnTo>
                  <a:pt x="2111921" y="1156639"/>
                </a:lnTo>
                <a:lnTo>
                  <a:pt x="2066899" y="1161135"/>
                </a:lnTo>
                <a:lnTo>
                  <a:pt x="2024316" y="1176362"/>
                </a:lnTo>
                <a:lnTo>
                  <a:pt x="1986153" y="1201877"/>
                </a:lnTo>
                <a:lnTo>
                  <a:pt x="1954415" y="1237234"/>
                </a:lnTo>
                <a:lnTo>
                  <a:pt x="1581035" y="1773936"/>
                </a:lnTo>
                <a:lnTo>
                  <a:pt x="1581035" y="1774317"/>
                </a:lnTo>
                <a:lnTo>
                  <a:pt x="1580781" y="1774571"/>
                </a:lnTo>
                <a:lnTo>
                  <a:pt x="1577060" y="1782597"/>
                </a:lnTo>
                <a:lnTo>
                  <a:pt x="1575079" y="1791068"/>
                </a:lnTo>
                <a:lnTo>
                  <a:pt x="1574825" y="1799818"/>
                </a:lnTo>
                <a:lnTo>
                  <a:pt x="1576336" y="1808607"/>
                </a:lnTo>
                <a:lnTo>
                  <a:pt x="1606689" y="1841246"/>
                </a:lnTo>
                <a:lnTo>
                  <a:pt x="1576971" y="1976628"/>
                </a:lnTo>
                <a:lnTo>
                  <a:pt x="1575701" y="1982343"/>
                </a:lnTo>
                <a:lnTo>
                  <a:pt x="1578241" y="1988185"/>
                </a:lnTo>
                <a:lnTo>
                  <a:pt x="1616976" y="2010410"/>
                </a:lnTo>
                <a:lnTo>
                  <a:pt x="1592719" y="2052574"/>
                </a:lnTo>
                <a:lnTo>
                  <a:pt x="1591068" y="2055749"/>
                </a:lnTo>
                <a:lnTo>
                  <a:pt x="1590560" y="2059432"/>
                </a:lnTo>
                <a:lnTo>
                  <a:pt x="1592338" y="2066036"/>
                </a:lnTo>
                <a:lnTo>
                  <a:pt x="1594497" y="2068957"/>
                </a:lnTo>
                <a:lnTo>
                  <a:pt x="1597672" y="2070735"/>
                </a:lnTo>
                <a:lnTo>
                  <a:pt x="1622310" y="2084959"/>
                </a:lnTo>
                <a:lnTo>
                  <a:pt x="1566684" y="2182495"/>
                </a:lnTo>
                <a:lnTo>
                  <a:pt x="1564271" y="2186686"/>
                </a:lnTo>
                <a:lnTo>
                  <a:pt x="1564398" y="2191893"/>
                </a:lnTo>
                <a:lnTo>
                  <a:pt x="1569478" y="2200275"/>
                </a:lnTo>
                <a:lnTo>
                  <a:pt x="1574177" y="2202688"/>
                </a:lnTo>
                <a:lnTo>
                  <a:pt x="1579003" y="2202307"/>
                </a:lnTo>
                <a:lnTo>
                  <a:pt x="1677936" y="2195830"/>
                </a:lnTo>
                <a:lnTo>
                  <a:pt x="1697418" y="2174113"/>
                </a:lnTo>
                <a:lnTo>
                  <a:pt x="1717306" y="2139315"/>
                </a:lnTo>
                <a:lnTo>
                  <a:pt x="1746262" y="2155825"/>
                </a:lnTo>
                <a:lnTo>
                  <a:pt x="1749183" y="2156333"/>
                </a:lnTo>
                <a:lnTo>
                  <a:pt x="1755914" y="2155444"/>
                </a:lnTo>
                <a:lnTo>
                  <a:pt x="1759597" y="2153158"/>
                </a:lnTo>
                <a:lnTo>
                  <a:pt x="1761756" y="2149475"/>
                </a:lnTo>
                <a:lnTo>
                  <a:pt x="1767547" y="2139315"/>
                </a:lnTo>
                <a:lnTo>
                  <a:pt x="1775891" y="2124710"/>
                </a:lnTo>
                <a:lnTo>
                  <a:pt x="1785759" y="2107438"/>
                </a:lnTo>
                <a:lnTo>
                  <a:pt x="1814207" y="2123694"/>
                </a:lnTo>
                <a:lnTo>
                  <a:pt x="1816747" y="2125345"/>
                </a:lnTo>
                <a:lnTo>
                  <a:pt x="1819795" y="2125726"/>
                </a:lnTo>
                <a:lnTo>
                  <a:pt x="1822589" y="2125345"/>
                </a:lnTo>
                <a:lnTo>
                  <a:pt x="1825129" y="2125091"/>
                </a:lnTo>
                <a:lnTo>
                  <a:pt x="1827669" y="2124075"/>
                </a:lnTo>
                <a:lnTo>
                  <a:pt x="1829574" y="2122043"/>
                </a:lnTo>
                <a:lnTo>
                  <a:pt x="1845792" y="2107438"/>
                </a:lnTo>
                <a:lnTo>
                  <a:pt x="1858645" y="2095881"/>
                </a:lnTo>
                <a:lnTo>
                  <a:pt x="1933587" y="2028444"/>
                </a:lnTo>
                <a:lnTo>
                  <a:pt x="1941969" y="2033270"/>
                </a:lnTo>
                <a:lnTo>
                  <a:pt x="1948878" y="2036445"/>
                </a:lnTo>
                <a:lnTo>
                  <a:pt x="1955990" y="2038388"/>
                </a:lnTo>
                <a:lnTo>
                  <a:pt x="1963216" y="2039137"/>
                </a:lnTo>
                <a:lnTo>
                  <a:pt x="1970417" y="2038731"/>
                </a:lnTo>
                <a:lnTo>
                  <a:pt x="1980234" y="2036305"/>
                </a:lnTo>
                <a:lnTo>
                  <a:pt x="1989239" y="2031720"/>
                </a:lnTo>
                <a:lnTo>
                  <a:pt x="1993099" y="2028444"/>
                </a:lnTo>
                <a:lnTo>
                  <a:pt x="1997062" y="2025091"/>
                </a:lnTo>
                <a:lnTo>
                  <a:pt x="2003310" y="2016506"/>
                </a:lnTo>
                <a:lnTo>
                  <a:pt x="2003564" y="2016125"/>
                </a:lnTo>
                <a:lnTo>
                  <a:pt x="2003691" y="2015871"/>
                </a:lnTo>
                <a:lnTo>
                  <a:pt x="2003945" y="2015490"/>
                </a:lnTo>
                <a:lnTo>
                  <a:pt x="2005355" y="2012442"/>
                </a:lnTo>
                <a:lnTo>
                  <a:pt x="2096274" y="1815719"/>
                </a:lnTo>
                <a:lnTo>
                  <a:pt x="2099322" y="1808988"/>
                </a:lnTo>
                <a:lnTo>
                  <a:pt x="2096401" y="1801241"/>
                </a:lnTo>
                <a:lnTo>
                  <a:pt x="2089797" y="1798066"/>
                </a:lnTo>
                <a:lnTo>
                  <a:pt x="2083193" y="1795018"/>
                </a:lnTo>
                <a:lnTo>
                  <a:pt x="2075319" y="1797939"/>
                </a:lnTo>
                <a:lnTo>
                  <a:pt x="1980196" y="2003679"/>
                </a:lnTo>
                <a:lnTo>
                  <a:pt x="1975319" y="2008987"/>
                </a:lnTo>
                <a:lnTo>
                  <a:pt x="1969033" y="2011972"/>
                </a:lnTo>
                <a:lnTo>
                  <a:pt x="1962099" y="2012442"/>
                </a:lnTo>
                <a:lnTo>
                  <a:pt x="1955304" y="2010156"/>
                </a:lnTo>
                <a:lnTo>
                  <a:pt x="1909203" y="1983752"/>
                </a:lnTo>
                <a:lnTo>
                  <a:pt x="1909203" y="2014855"/>
                </a:lnTo>
                <a:lnTo>
                  <a:pt x="1819033" y="2095881"/>
                </a:lnTo>
                <a:lnTo>
                  <a:pt x="1762645" y="2063483"/>
                </a:lnTo>
                <a:lnTo>
                  <a:pt x="1762645" y="2094103"/>
                </a:lnTo>
                <a:lnTo>
                  <a:pt x="1745246" y="2124710"/>
                </a:lnTo>
                <a:lnTo>
                  <a:pt x="1698472" y="2097913"/>
                </a:lnTo>
                <a:lnTo>
                  <a:pt x="1694065" y="2095385"/>
                </a:lnTo>
                <a:lnTo>
                  <a:pt x="1694065" y="2125980"/>
                </a:lnTo>
                <a:lnTo>
                  <a:pt x="1669046" y="2169668"/>
                </a:lnTo>
                <a:lnTo>
                  <a:pt x="1601863" y="2174113"/>
                </a:lnTo>
                <a:lnTo>
                  <a:pt x="1645170" y="2097913"/>
                </a:lnTo>
                <a:lnTo>
                  <a:pt x="1694065" y="2125980"/>
                </a:lnTo>
                <a:lnTo>
                  <a:pt x="1694065" y="2095385"/>
                </a:lnTo>
                <a:lnTo>
                  <a:pt x="1622310" y="2054225"/>
                </a:lnTo>
                <a:lnTo>
                  <a:pt x="1639836" y="2023618"/>
                </a:lnTo>
                <a:lnTo>
                  <a:pt x="1762645" y="2094103"/>
                </a:lnTo>
                <a:lnTo>
                  <a:pt x="1762645" y="2063483"/>
                </a:lnTo>
                <a:lnTo>
                  <a:pt x="1693278" y="2023618"/>
                </a:lnTo>
                <a:lnTo>
                  <a:pt x="1604911" y="1972818"/>
                </a:lnTo>
                <a:lnTo>
                  <a:pt x="1630946" y="1855089"/>
                </a:lnTo>
                <a:lnTo>
                  <a:pt x="1909203" y="2014855"/>
                </a:lnTo>
                <a:lnTo>
                  <a:pt x="1909203" y="1983752"/>
                </a:lnTo>
                <a:lnTo>
                  <a:pt x="1684680" y="1855089"/>
                </a:lnTo>
                <a:lnTo>
                  <a:pt x="1628533" y="1822958"/>
                </a:lnTo>
                <a:lnTo>
                  <a:pt x="1628406" y="1822831"/>
                </a:lnTo>
                <a:lnTo>
                  <a:pt x="1628279" y="1822831"/>
                </a:lnTo>
                <a:lnTo>
                  <a:pt x="1610753" y="1812671"/>
                </a:lnTo>
                <a:lnTo>
                  <a:pt x="1606435" y="1810258"/>
                </a:lnTo>
                <a:lnTo>
                  <a:pt x="1603387" y="1806321"/>
                </a:lnTo>
                <a:lnTo>
                  <a:pt x="1602016" y="1801241"/>
                </a:lnTo>
                <a:lnTo>
                  <a:pt x="1600974" y="1796923"/>
                </a:lnTo>
                <a:lnTo>
                  <a:pt x="1601482" y="1792224"/>
                </a:lnTo>
                <a:lnTo>
                  <a:pt x="1976386" y="1252220"/>
                </a:lnTo>
                <a:lnTo>
                  <a:pt x="2009800" y="1216825"/>
                </a:lnTo>
                <a:lnTo>
                  <a:pt x="2050630" y="1193685"/>
                </a:lnTo>
                <a:lnTo>
                  <a:pt x="2095944" y="1183462"/>
                </a:lnTo>
                <a:lnTo>
                  <a:pt x="2142794" y="1186840"/>
                </a:lnTo>
                <a:lnTo>
                  <a:pt x="2188210" y="1204468"/>
                </a:lnTo>
                <a:lnTo>
                  <a:pt x="2226399" y="1234719"/>
                </a:lnTo>
                <a:lnTo>
                  <a:pt x="2252992" y="1273403"/>
                </a:lnTo>
                <a:lnTo>
                  <a:pt x="2267089" y="1317650"/>
                </a:lnTo>
                <a:lnTo>
                  <a:pt x="2267775" y="1364589"/>
                </a:lnTo>
                <a:lnTo>
                  <a:pt x="2254135" y="1411351"/>
                </a:lnTo>
                <a:lnTo>
                  <a:pt x="2106942" y="1729994"/>
                </a:lnTo>
                <a:lnTo>
                  <a:pt x="2106434" y="1731010"/>
                </a:lnTo>
                <a:lnTo>
                  <a:pt x="2106053" y="1732026"/>
                </a:lnTo>
                <a:lnTo>
                  <a:pt x="2105926" y="1733169"/>
                </a:lnTo>
                <a:lnTo>
                  <a:pt x="2093607" y="1759966"/>
                </a:lnTo>
                <a:lnTo>
                  <a:pt x="2096401" y="1767713"/>
                </a:lnTo>
                <a:lnTo>
                  <a:pt x="2103005" y="1770888"/>
                </a:lnTo>
                <a:lnTo>
                  <a:pt x="2105418" y="1771904"/>
                </a:lnTo>
                <a:lnTo>
                  <a:pt x="2107958" y="1772285"/>
                </a:lnTo>
                <a:lnTo>
                  <a:pt x="2110371" y="1771904"/>
                </a:lnTo>
                <a:lnTo>
                  <a:pt x="2114562" y="1771396"/>
                </a:lnTo>
                <a:lnTo>
                  <a:pt x="2118626" y="1768729"/>
                </a:lnTo>
                <a:lnTo>
                  <a:pt x="2120531" y="1764411"/>
                </a:lnTo>
                <a:lnTo>
                  <a:pt x="2131072" y="1741424"/>
                </a:lnTo>
                <a:lnTo>
                  <a:pt x="2131453" y="1740789"/>
                </a:lnTo>
                <a:lnTo>
                  <a:pt x="2131580" y="1740154"/>
                </a:lnTo>
                <a:lnTo>
                  <a:pt x="2131707" y="1739646"/>
                </a:lnTo>
                <a:lnTo>
                  <a:pt x="2278392" y="1422400"/>
                </a:lnTo>
                <a:lnTo>
                  <a:pt x="2292718" y="1377162"/>
                </a:lnTo>
                <a:lnTo>
                  <a:pt x="2295372" y="1331366"/>
                </a:lnTo>
                <a:close/>
              </a:path>
            </a:pathLst>
          </a:custGeom>
          <a:solidFill>
            <a:srgbClr val="FFFFFF">
              <a:alpha val="1568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bg object 6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149100" y="6156959"/>
            <a:ext cx="127989" cy="128016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466088" y="5843015"/>
            <a:ext cx="124968" cy="128015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48463" y="6239333"/>
            <a:ext cx="66897" cy="66978"/>
          </a:xfrm>
          <a:prstGeom prst="rect">
            <a:avLst/>
          </a:prstGeom>
        </p:spPr>
      </p:pic>
      <p:sp>
        <p:nvSpPr>
          <p:cNvPr id="69" name="bg object 69"/>
          <p:cNvSpPr/>
          <p:nvPr/>
        </p:nvSpPr>
        <p:spPr>
          <a:xfrm>
            <a:off x="1782445" y="276859"/>
            <a:ext cx="575945" cy="661670"/>
          </a:xfrm>
          <a:custGeom>
            <a:avLst/>
            <a:gdLst/>
            <a:ahLst/>
            <a:cxnLst/>
            <a:rect l="l" t="t" r="r" b="b"/>
            <a:pathLst>
              <a:path w="575944" h="661669">
                <a:moveTo>
                  <a:pt x="464052" y="633729"/>
                </a:moveTo>
                <a:lnTo>
                  <a:pt x="429894" y="633729"/>
                </a:lnTo>
                <a:lnTo>
                  <a:pt x="436117" y="642619"/>
                </a:lnTo>
                <a:lnTo>
                  <a:pt x="451280" y="655319"/>
                </a:lnTo>
                <a:lnTo>
                  <a:pt x="469884" y="661669"/>
                </a:lnTo>
                <a:lnTo>
                  <a:pt x="489606" y="661669"/>
                </a:lnTo>
                <a:lnTo>
                  <a:pt x="508126" y="652779"/>
                </a:lnTo>
                <a:lnTo>
                  <a:pt x="528483" y="637539"/>
                </a:lnTo>
                <a:lnTo>
                  <a:pt x="473694" y="637539"/>
                </a:lnTo>
                <a:lnTo>
                  <a:pt x="464052" y="633729"/>
                </a:lnTo>
                <a:close/>
              </a:path>
              <a:path w="575944" h="661669">
                <a:moveTo>
                  <a:pt x="242315" y="0"/>
                </a:moveTo>
                <a:lnTo>
                  <a:pt x="193655" y="5079"/>
                </a:lnTo>
                <a:lnTo>
                  <a:pt x="152304" y="16509"/>
                </a:lnTo>
                <a:lnTo>
                  <a:pt x="95249" y="45720"/>
                </a:lnTo>
                <a:lnTo>
                  <a:pt x="50450" y="91439"/>
                </a:lnTo>
                <a:lnTo>
                  <a:pt x="27384" y="128269"/>
                </a:lnTo>
                <a:lnTo>
                  <a:pt x="9270" y="172719"/>
                </a:lnTo>
                <a:lnTo>
                  <a:pt x="0" y="247649"/>
                </a:lnTo>
                <a:lnTo>
                  <a:pt x="7485" y="303529"/>
                </a:lnTo>
                <a:lnTo>
                  <a:pt x="33019" y="363219"/>
                </a:lnTo>
                <a:lnTo>
                  <a:pt x="67357" y="405129"/>
                </a:lnTo>
                <a:lnTo>
                  <a:pt x="107654" y="438149"/>
                </a:lnTo>
                <a:lnTo>
                  <a:pt x="162940" y="466089"/>
                </a:lnTo>
                <a:lnTo>
                  <a:pt x="173922" y="468629"/>
                </a:lnTo>
                <a:lnTo>
                  <a:pt x="183832" y="471169"/>
                </a:lnTo>
                <a:lnTo>
                  <a:pt x="192980" y="473709"/>
                </a:lnTo>
                <a:lnTo>
                  <a:pt x="201675" y="474979"/>
                </a:lnTo>
                <a:lnTo>
                  <a:pt x="212187" y="477519"/>
                </a:lnTo>
                <a:lnTo>
                  <a:pt x="265763" y="497839"/>
                </a:lnTo>
                <a:lnTo>
                  <a:pt x="300608" y="523239"/>
                </a:lnTo>
                <a:lnTo>
                  <a:pt x="316483" y="539749"/>
                </a:lnTo>
                <a:lnTo>
                  <a:pt x="316483" y="542289"/>
                </a:lnTo>
                <a:lnTo>
                  <a:pt x="317245" y="544829"/>
                </a:lnTo>
                <a:lnTo>
                  <a:pt x="318896" y="547369"/>
                </a:lnTo>
                <a:lnTo>
                  <a:pt x="375030" y="622299"/>
                </a:lnTo>
                <a:lnTo>
                  <a:pt x="386478" y="633729"/>
                </a:lnTo>
                <a:lnTo>
                  <a:pt x="400510" y="638809"/>
                </a:lnTo>
                <a:lnTo>
                  <a:pt x="415518" y="638809"/>
                </a:lnTo>
                <a:lnTo>
                  <a:pt x="429894" y="633729"/>
                </a:lnTo>
                <a:lnTo>
                  <a:pt x="464052" y="633729"/>
                </a:lnTo>
                <a:lnTo>
                  <a:pt x="456183" y="627379"/>
                </a:lnTo>
                <a:lnTo>
                  <a:pt x="450214" y="618489"/>
                </a:lnTo>
                <a:lnTo>
                  <a:pt x="455409" y="614679"/>
                </a:lnTo>
                <a:lnTo>
                  <a:pt x="405939" y="614679"/>
                </a:lnTo>
                <a:lnTo>
                  <a:pt x="399976" y="612139"/>
                </a:lnTo>
                <a:lnTo>
                  <a:pt x="395096" y="608329"/>
                </a:lnTo>
                <a:lnTo>
                  <a:pt x="350392" y="547369"/>
                </a:lnTo>
                <a:lnTo>
                  <a:pt x="386397" y="520699"/>
                </a:lnTo>
                <a:lnTo>
                  <a:pt x="332993" y="520699"/>
                </a:lnTo>
                <a:lnTo>
                  <a:pt x="297227" y="488949"/>
                </a:lnTo>
                <a:lnTo>
                  <a:pt x="257174" y="464819"/>
                </a:lnTo>
                <a:lnTo>
                  <a:pt x="242175" y="459739"/>
                </a:lnTo>
                <a:lnTo>
                  <a:pt x="228996" y="454659"/>
                </a:lnTo>
                <a:lnTo>
                  <a:pt x="217080" y="452119"/>
                </a:lnTo>
                <a:lnTo>
                  <a:pt x="205866" y="450849"/>
                </a:lnTo>
                <a:lnTo>
                  <a:pt x="197943" y="449579"/>
                </a:lnTo>
                <a:lnTo>
                  <a:pt x="189626" y="447039"/>
                </a:lnTo>
                <a:lnTo>
                  <a:pt x="180667" y="444499"/>
                </a:lnTo>
                <a:lnTo>
                  <a:pt x="170814" y="441959"/>
                </a:lnTo>
                <a:lnTo>
                  <a:pt x="121239" y="417829"/>
                </a:lnTo>
                <a:lnTo>
                  <a:pt x="85105" y="387349"/>
                </a:lnTo>
                <a:lnTo>
                  <a:pt x="54355" y="350519"/>
                </a:lnTo>
                <a:lnTo>
                  <a:pt x="31615" y="295909"/>
                </a:lnTo>
                <a:lnTo>
                  <a:pt x="25018" y="246379"/>
                </a:lnTo>
                <a:lnTo>
                  <a:pt x="27852" y="205739"/>
                </a:lnTo>
                <a:lnTo>
                  <a:pt x="49621" y="139699"/>
                </a:lnTo>
                <a:lnTo>
                  <a:pt x="70294" y="106679"/>
                </a:lnTo>
                <a:lnTo>
                  <a:pt x="110235" y="66039"/>
                </a:lnTo>
                <a:lnTo>
                  <a:pt x="161131" y="39370"/>
                </a:lnTo>
                <a:lnTo>
                  <a:pt x="198211" y="29209"/>
                </a:lnTo>
                <a:lnTo>
                  <a:pt x="241934" y="25400"/>
                </a:lnTo>
                <a:lnTo>
                  <a:pt x="342719" y="25400"/>
                </a:lnTo>
                <a:lnTo>
                  <a:pt x="315690" y="12700"/>
                </a:lnTo>
                <a:lnTo>
                  <a:pt x="271430" y="2539"/>
                </a:lnTo>
                <a:lnTo>
                  <a:pt x="242315" y="0"/>
                </a:lnTo>
                <a:close/>
              </a:path>
              <a:path w="575944" h="661669">
                <a:moveTo>
                  <a:pt x="569510" y="552449"/>
                </a:moveTo>
                <a:lnTo>
                  <a:pt x="540257" y="552449"/>
                </a:lnTo>
                <a:lnTo>
                  <a:pt x="546353" y="560069"/>
                </a:lnTo>
                <a:lnTo>
                  <a:pt x="550840" y="570229"/>
                </a:lnTo>
                <a:lnTo>
                  <a:pt x="493394" y="632459"/>
                </a:lnTo>
                <a:lnTo>
                  <a:pt x="483883" y="637539"/>
                </a:lnTo>
                <a:lnTo>
                  <a:pt x="528483" y="637539"/>
                </a:lnTo>
                <a:lnTo>
                  <a:pt x="555624" y="617219"/>
                </a:lnTo>
                <a:lnTo>
                  <a:pt x="569331" y="601979"/>
                </a:lnTo>
                <a:lnTo>
                  <a:pt x="575929" y="584199"/>
                </a:lnTo>
                <a:lnTo>
                  <a:pt x="575073" y="563879"/>
                </a:lnTo>
                <a:lnTo>
                  <a:pt x="569510" y="552449"/>
                </a:lnTo>
                <a:close/>
              </a:path>
              <a:path w="575944" h="661669">
                <a:moveTo>
                  <a:pt x="532231" y="435609"/>
                </a:moveTo>
                <a:lnTo>
                  <a:pt x="501268" y="435609"/>
                </a:lnTo>
                <a:lnTo>
                  <a:pt x="545845" y="496569"/>
                </a:lnTo>
                <a:lnTo>
                  <a:pt x="548596" y="501649"/>
                </a:lnTo>
                <a:lnTo>
                  <a:pt x="418210" y="610869"/>
                </a:lnTo>
                <a:lnTo>
                  <a:pt x="412259" y="614679"/>
                </a:lnTo>
                <a:lnTo>
                  <a:pt x="455409" y="614679"/>
                </a:lnTo>
                <a:lnTo>
                  <a:pt x="540257" y="552449"/>
                </a:lnTo>
                <a:lnTo>
                  <a:pt x="569510" y="552449"/>
                </a:lnTo>
                <a:lnTo>
                  <a:pt x="566419" y="546099"/>
                </a:lnTo>
                <a:lnTo>
                  <a:pt x="560196" y="537209"/>
                </a:lnTo>
                <a:lnTo>
                  <a:pt x="569537" y="524509"/>
                </a:lnTo>
                <a:lnTo>
                  <a:pt x="573770" y="510539"/>
                </a:lnTo>
                <a:lnTo>
                  <a:pt x="572644" y="495299"/>
                </a:lnTo>
                <a:lnTo>
                  <a:pt x="565911" y="481329"/>
                </a:lnTo>
                <a:lnTo>
                  <a:pt x="532231" y="435609"/>
                </a:lnTo>
                <a:close/>
              </a:path>
              <a:path w="575944" h="661669">
                <a:moveTo>
                  <a:pt x="301326" y="350519"/>
                </a:moveTo>
                <a:lnTo>
                  <a:pt x="269366" y="350519"/>
                </a:lnTo>
                <a:lnTo>
                  <a:pt x="373506" y="491489"/>
                </a:lnTo>
                <a:lnTo>
                  <a:pt x="332993" y="520699"/>
                </a:lnTo>
                <a:lnTo>
                  <a:pt x="386397" y="520699"/>
                </a:lnTo>
                <a:lnTo>
                  <a:pt x="446405" y="476249"/>
                </a:lnTo>
                <a:lnTo>
                  <a:pt x="394207" y="476249"/>
                </a:lnTo>
                <a:lnTo>
                  <a:pt x="301326" y="350519"/>
                </a:lnTo>
                <a:close/>
              </a:path>
              <a:path w="575944" h="661669">
                <a:moveTo>
                  <a:pt x="347641" y="316229"/>
                </a:moveTo>
                <a:lnTo>
                  <a:pt x="316229" y="316229"/>
                </a:lnTo>
                <a:lnTo>
                  <a:pt x="420369" y="455929"/>
                </a:lnTo>
                <a:lnTo>
                  <a:pt x="394207" y="476249"/>
                </a:lnTo>
                <a:lnTo>
                  <a:pt x="446405" y="476249"/>
                </a:lnTo>
                <a:lnTo>
                  <a:pt x="492696" y="441959"/>
                </a:lnTo>
                <a:lnTo>
                  <a:pt x="440308" y="441959"/>
                </a:lnTo>
                <a:lnTo>
                  <a:pt x="354075" y="325119"/>
                </a:lnTo>
                <a:lnTo>
                  <a:pt x="353821" y="325119"/>
                </a:lnTo>
                <a:lnTo>
                  <a:pt x="353694" y="323849"/>
                </a:lnTo>
                <a:lnTo>
                  <a:pt x="353313" y="323849"/>
                </a:lnTo>
                <a:lnTo>
                  <a:pt x="347641" y="316229"/>
                </a:lnTo>
                <a:close/>
              </a:path>
              <a:path w="575944" h="661669">
                <a:moveTo>
                  <a:pt x="342719" y="25400"/>
                </a:moveTo>
                <a:lnTo>
                  <a:pt x="241934" y="25400"/>
                </a:lnTo>
                <a:lnTo>
                  <a:pt x="268067" y="27939"/>
                </a:lnTo>
                <a:lnTo>
                  <a:pt x="307736" y="36829"/>
                </a:lnTo>
                <a:lnTo>
                  <a:pt x="353716" y="57150"/>
                </a:lnTo>
                <a:lnTo>
                  <a:pt x="398779" y="95249"/>
                </a:lnTo>
                <a:lnTo>
                  <a:pt x="425640" y="135889"/>
                </a:lnTo>
                <a:lnTo>
                  <a:pt x="443499" y="179069"/>
                </a:lnTo>
                <a:lnTo>
                  <a:pt x="452500" y="233679"/>
                </a:lnTo>
                <a:lnTo>
                  <a:pt x="452483" y="243839"/>
                </a:lnTo>
                <a:lnTo>
                  <a:pt x="451977" y="252729"/>
                </a:lnTo>
                <a:lnTo>
                  <a:pt x="451161" y="261619"/>
                </a:lnTo>
                <a:lnTo>
                  <a:pt x="448881" y="280669"/>
                </a:lnTo>
                <a:lnTo>
                  <a:pt x="448024" y="293369"/>
                </a:lnTo>
                <a:lnTo>
                  <a:pt x="453638" y="345439"/>
                </a:lnTo>
                <a:lnTo>
                  <a:pt x="469294" y="389889"/>
                </a:lnTo>
                <a:lnTo>
                  <a:pt x="480694" y="411479"/>
                </a:lnTo>
                <a:lnTo>
                  <a:pt x="440308" y="441959"/>
                </a:lnTo>
                <a:lnTo>
                  <a:pt x="492696" y="441959"/>
                </a:lnTo>
                <a:lnTo>
                  <a:pt x="501268" y="435609"/>
                </a:lnTo>
                <a:lnTo>
                  <a:pt x="532231" y="435609"/>
                </a:lnTo>
                <a:lnTo>
                  <a:pt x="509777" y="405129"/>
                </a:lnTo>
                <a:lnTo>
                  <a:pt x="508126" y="403859"/>
                </a:lnTo>
                <a:lnTo>
                  <a:pt x="505967" y="402589"/>
                </a:lnTo>
                <a:lnTo>
                  <a:pt x="503681" y="401319"/>
                </a:lnTo>
                <a:lnTo>
                  <a:pt x="492827" y="380999"/>
                </a:lnTo>
                <a:lnTo>
                  <a:pt x="478071" y="340359"/>
                </a:lnTo>
                <a:lnTo>
                  <a:pt x="472955" y="303529"/>
                </a:lnTo>
                <a:lnTo>
                  <a:pt x="473021" y="293369"/>
                </a:lnTo>
                <a:lnTo>
                  <a:pt x="473735" y="283209"/>
                </a:lnTo>
                <a:lnTo>
                  <a:pt x="476073" y="264159"/>
                </a:lnTo>
                <a:lnTo>
                  <a:pt x="476964" y="255269"/>
                </a:lnTo>
                <a:lnTo>
                  <a:pt x="477379" y="246379"/>
                </a:lnTo>
                <a:lnTo>
                  <a:pt x="477505" y="240029"/>
                </a:lnTo>
                <a:lnTo>
                  <a:pt x="477519" y="232409"/>
                </a:lnTo>
                <a:lnTo>
                  <a:pt x="467437" y="171449"/>
                </a:lnTo>
                <a:lnTo>
                  <a:pt x="447436" y="124459"/>
                </a:lnTo>
                <a:lnTo>
                  <a:pt x="427460" y="91439"/>
                </a:lnTo>
                <a:lnTo>
                  <a:pt x="417448" y="78739"/>
                </a:lnTo>
                <a:lnTo>
                  <a:pt x="367045" y="36829"/>
                </a:lnTo>
                <a:lnTo>
                  <a:pt x="342719" y="25400"/>
                </a:lnTo>
                <a:close/>
              </a:path>
              <a:path w="575944" h="661669">
                <a:moveTo>
                  <a:pt x="219654" y="278129"/>
                </a:moveTo>
                <a:lnTo>
                  <a:pt x="183929" y="300989"/>
                </a:lnTo>
                <a:lnTo>
                  <a:pt x="176974" y="328929"/>
                </a:lnTo>
                <a:lnTo>
                  <a:pt x="178311" y="337819"/>
                </a:lnTo>
                <a:lnTo>
                  <a:pt x="211200" y="369569"/>
                </a:lnTo>
                <a:lnTo>
                  <a:pt x="221628" y="372109"/>
                </a:lnTo>
                <a:lnTo>
                  <a:pt x="232140" y="370839"/>
                </a:lnTo>
                <a:lnTo>
                  <a:pt x="242437" y="368299"/>
                </a:lnTo>
                <a:lnTo>
                  <a:pt x="252221" y="363219"/>
                </a:lnTo>
                <a:lnTo>
                  <a:pt x="269366" y="350519"/>
                </a:lnTo>
                <a:lnTo>
                  <a:pt x="301326" y="350519"/>
                </a:lnTo>
                <a:lnTo>
                  <a:pt x="299449" y="347979"/>
                </a:lnTo>
                <a:lnTo>
                  <a:pt x="224662" y="347979"/>
                </a:lnTo>
                <a:lnTo>
                  <a:pt x="217804" y="345439"/>
                </a:lnTo>
                <a:lnTo>
                  <a:pt x="211581" y="344169"/>
                </a:lnTo>
                <a:lnTo>
                  <a:pt x="206501" y="340359"/>
                </a:lnTo>
                <a:lnTo>
                  <a:pt x="203834" y="335279"/>
                </a:lnTo>
                <a:lnTo>
                  <a:pt x="200659" y="328929"/>
                </a:lnTo>
                <a:lnTo>
                  <a:pt x="202183" y="321309"/>
                </a:lnTo>
                <a:lnTo>
                  <a:pt x="203326" y="318769"/>
                </a:lnTo>
                <a:lnTo>
                  <a:pt x="204977" y="313689"/>
                </a:lnTo>
                <a:lnTo>
                  <a:pt x="208152" y="309879"/>
                </a:lnTo>
                <a:lnTo>
                  <a:pt x="211708" y="307339"/>
                </a:lnTo>
                <a:lnTo>
                  <a:pt x="212597" y="306069"/>
                </a:lnTo>
                <a:lnTo>
                  <a:pt x="213486" y="306069"/>
                </a:lnTo>
                <a:lnTo>
                  <a:pt x="214502" y="304799"/>
                </a:lnTo>
                <a:lnTo>
                  <a:pt x="221771" y="303529"/>
                </a:lnTo>
                <a:lnTo>
                  <a:pt x="266591" y="303529"/>
                </a:lnTo>
                <a:lnTo>
                  <a:pt x="261873" y="297179"/>
                </a:lnTo>
                <a:lnTo>
                  <a:pt x="249848" y="287019"/>
                </a:lnTo>
                <a:lnTo>
                  <a:pt x="235299" y="279399"/>
                </a:lnTo>
                <a:lnTo>
                  <a:pt x="219654" y="278129"/>
                </a:lnTo>
                <a:close/>
              </a:path>
              <a:path w="575944" h="661669">
                <a:moveTo>
                  <a:pt x="266591" y="303529"/>
                </a:moveTo>
                <a:lnTo>
                  <a:pt x="229219" y="303529"/>
                </a:lnTo>
                <a:lnTo>
                  <a:pt x="236166" y="307339"/>
                </a:lnTo>
                <a:lnTo>
                  <a:pt x="241934" y="312419"/>
                </a:lnTo>
                <a:lnTo>
                  <a:pt x="255015" y="330199"/>
                </a:lnTo>
                <a:lnTo>
                  <a:pt x="237997" y="342899"/>
                </a:lnTo>
                <a:lnTo>
                  <a:pt x="232028" y="346709"/>
                </a:lnTo>
                <a:lnTo>
                  <a:pt x="224662" y="347979"/>
                </a:lnTo>
                <a:lnTo>
                  <a:pt x="299449" y="347979"/>
                </a:lnTo>
                <a:lnTo>
                  <a:pt x="290067" y="335279"/>
                </a:lnTo>
                <a:lnTo>
                  <a:pt x="307593" y="322579"/>
                </a:lnTo>
                <a:lnTo>
                  <a:pt x="308228" y="321309"/>
                </a:lnTo>
                <a:lnTo>
                  <a:pt x="316229" y="316229"/>
                </a:lnTo>
                <a:lnTo>
                  <a:pt x="347641" y="316229"/>
                </a:lnTo>
                <a:lnTo>
                  <a:pt x="346695" y="314959"/>
                </a:lnTo>
                <a:lnTo>
                  <a:pt x="275081" y="314959"/>
                </a:lnTo>
                <a:lnTo>
                  <a:pt x="266591" y="303529"/>
                </a:lnTo>
                <a:close/>
              </a:path>
              <a:path w="575944" h="661669">
                <a:moveTo>
                  <a:pt x="333922" y="203199"/>
                </a:moveTo>
                <a:lnTo>
                  <a:pt x="324484" y="203199"/>
                </a:lnTo>
                <a:lnTo>
                  <a:pt x="314741" y="204469"/>
                </a:lnTo>
                <a:lnTo>
                  <a:pt x="282523" y="232409"/>
                </a:lnTo>
                <a:lnTo>
                  <a:pt x="279368" y="247649"/>
                </a:lnTo>
                <a:lnTo>
                  <a:pt x="281308" y="262889"/>
                </a:lnTo>
                <a:lnTo>
                  <a:pt x="288416" y="278129"/>
                </a:lnTo>
                <a:lnTo>
                  <a:pt x="301370" y="295909"/>
                </a:lnTo>
                <a:lnTo>
                  <a:pt x="283844" y="308609"/>
                </a:lnTo>
                <a:lnTo>
                  <a:pt x="283336" y="308609"/>
                </a:lnTo>
                <a:lnTo>
                  <a:pt x="283082" y="309879"/>
                </a:lnTo>
                <a:lnTo>
                  <a:pt x="275081" y="314959"/>
                </a:lnTo>
                <a:lnTo>
                  <a:pt x="346695" y="314959"/>
                </a:lnTo>
                <a:lnTo>
                  <a:pt x="336295" y="300989"/>
                </a:lnTo>
                <a:lnTo>
                  <a:pt x="354456" y="287019"/>
                </a:lnTo>
                <a:lnTo>
                  <a:pt x="360583" y="280669"/>
                </a:lnTo>
                <a:lnTo>
                  <a:pt x="321436" y="280669"/>
                </a:lnTo>
                <a:lnTo>
                  <a:pt x="308609" y="262889"/>
                </a:lnTo>
                <a:lnTo>
                  <a:pt x="305175" y="256539"/>
                </a:lnTo>
                <a:lnTo>
                  <a:pt x="304180" y="248919"/>
                </a:lnTo>
                <a:lnTo>
                  <a:pt x="305591" y="241299"/>
                </a:lnTo>
                <a:lnTo>
                  <a:pt x="309371" y="234949"/>
                </a:lnTo>
                <a:lnTo>
                  <a:pt x="312927" y="231139"/>
                </a:lnTo>
                <a:lnTo>
                  <a:pt x="319150" y="228599"/>
                </a:lnTo>
                <a:lnTo>
                  <a:pt x="325627" y="228599"/>
                </a:lnTo>
                <a:lnTo>
                  <a:pt x="329183" y="227329"/>
                </a:lnTo>
                <a:lnTo>
                  <a:pt x="367059" y="227329"/>
                </a:lnTo>
                <a:lnTo>
                  <a:pt x="364452" y="222249"/>
                </a:lnTo>
                <a:lnTo>
                  <a:pt x="358139" y="214629"/>
                </a:lnTo>
                <a:lnTo>
                  <a:pt x="350988" y="209549"/>
                </a:lnTo>
                <a:lnTo>
                  <a:pt x="342836" y="205739"/>
                </a:lnTo>
                <a:lnTo>
                  <a:pt x="333922" y="203199"/>
                </a:lnTo>
                <a:close/>
              </a:path>
              <a:path w="575944" h="661669">
                <a:moveTo>
                  <a:pt x="367059" y="227329"/>
                </a:moveTo>
                <a:lnTo>
                  <a:pt x="329183" y="227329"/>
                </a:lnTo>
                <a:lnTo>
                  <a:pt x="335787" y="228599"/>
                </a:lnTo>
                <a:lnTo>
                  <a:pt x="340994" y="233679"/>
                </a:lnTo>
                <a:lnTo>
                  <a:pt x="345185" y="237489"/>
                </a:lnTo>
                <a:lnTo>
                  <a:pt x="347598" y="243839"/>
                </a:lnTo>
                <a:lnTo>
                  <a:pt x="347471" y="250189"/>
                </a:lnTo>
                <a:lnTo>
                  <a:pt x="347217" y="256539"/>
                </a:lnTo>
                <a:lnTo>
                  <a:pt x="343915" y="264159"/>
                </a:lnTo>
                <a:lnTo>
                  <a:pt x="338962" y="267969"/>
                </a:lnTo>
                <a:lnTo>
                  <a:pt x="321436" y="280669"/>
                </a:lnTo>
                <a:lnTo>
                  <a:pt x="360583" y="280669"/>
                </a:lnTo>
                <a:lnTo>
                  <a:pt x="361809" y="279399"/>
                </a:lnTo>
                <a:lnTo>
                  <a:pt x="367363" y="270509"/>
                </a:lnTo>
                <a:lnTo>
                  <a:pt x="370941" y="261619"/>
                </a:lnTo>
                <a:lnTo>
                  <a:pt x="372363" y="250189"/>
                </a:lnTo>
                <a:lnTo>
                  <a:pt x="371695" y="240029"/>
                </a:lnTo>
                <a:lnTo>
                  <a:pt x="369014" y="231139"/>
                </a:lnTo>
                <a:lnTo>
                  <a:pt x="367059" y="227329"/>
                </a:lnTo>
                <a:close/>
              </a:path>
            </a:pathLst>
          </a:custGeom>
          <a:solidFill>
            <a:srgbClr val="FFFFFF">
              <a:alpha val="1568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bg object 7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11351" y="328422"/>
            <a:ext cx="274572" cy="105410"/>
          </a:xfrm>
          <a:prstGeom prst="rect">
            <a:avLst/>
          </a:prstGeom>
        </p:spPr>
      </p:pic>
      <p:sp>
        <p:nvSpPr>
          <p:cNvPr id="71" name="bg object 71"/>
          <p:cNvSpPr/>
          <p:nvPr/>
        </p:nvSpPr>
        <p:spPr>
          <a:xfrm>
            <a:off x="1673098" y="191769"/>
            <a:ext cx="1807845" cy="881380"/>
          </a:xfrm>
          <a:custGeom>
            <a:avLst/>
            <a:gdLst/>
            <a:ahLst/>
            <a:cxnLst/>
            <a:rect l="l" t="t" r="r" b="b"/>
            <a:pathLst>
              <a:path w="1807845" h="881380">
                <a:moveTo>
                  <a:pt x="65024" y="366649"/>
                </a:moveTo>
                <a:lnTo>
                  <a:pt x="60325" y="360299"/>
                </a:lnTo>
                <a:lnTo>
                  <a:pt x="8382" y="352552"/>
                </a:lnTo>
                <a:lnTo>
                  <a:pt x="2032" y="357251"/>
                </a:lnTo>
                <a:lnTo>
                  <a:pt x="0" y="370840"/>
                </a:lnTo>
                <a:lnTo>
                  <a:pt x="4699" y="377190"/>
                </a:lnTo>
                <a:lnTo>
                  <a:pt x="49784" y="383921"/>
                </a:lnTo>
                <a:lnTo>
                  <a:pt x="53213" y="384429"/>
                </a:lnTo>
                <a:lnTo>
                  <a:pt x="56515" y="383413"/>
                </a:lnTo>
                <a:lnTo>
                  <a:pt x="59055" y="381635"/>
                </a:lnTo>
                <a:lnTo>
                  <a:pt x="61468" y="379730"/>
                </a:lnTo>
                <a:lnTo>
                  <a:pt x="63373" y="376936"/>
                </a:lnTo>
                <a:lnTo>
                  <a:pt x="65024" y="366649"/>
                </a:lnTo>
                <a:close/>
              </a:path>
              <a:path w="1807845" h="881380">
                <a:moveTo>
                  <a:pt x="104521" y="511556"/>
                </a:moveTo>
                <a:lnTo>
                  <a:pt x="96266" y="500253"/>
                </a:lnTo>
                <a:lnTo>
                  <a:pt x="88519" y="498983"/>
                </a:lnTo>
                <a:lnTo>
                  <a:pt x="82931" y="503047"/>
                </a:lnTo>
                <a:lnTo>
                  <a:pt x="51689" y="525780"/>
                </a:lnTo>
                <a:lnTo>
                  <a:pt x="46609" y="529971"/>
                </a:lnTo>
                <a:lnTo>
                  <a:pt x="44958" y="537591"/>
                </a:lnTo>
                <a:lnTo>
                  <a:pt x="53340" y="548894"/>
                </a:lnTo>
                <a:lnTo>
                  <a:pt x="61087" y="550291"/>
                </a:lnTo>
                <a:lnTo>
                  <a:pt x="97917" y="523494"/>
                </a:lnTo>
                <a:lnTo>
                  <a:pt x="98044" y="523494"/>
                </a:lnTo>
                <a:lnTo>
                  <a:pt x="103505" y="519430"/>
                </a:lnTo>
                <a:lnTo>
                  <a:pt x="104521" y="511556"/>
                </a:lnTo>
                <a:close/>
              </a:path>
              <a:path w="1807845" h="881380">
                <a:moveTo>
                  <a:pt x="225679" y="580136"/>
                </a:moveTo>
                <a:lnTo>
                  <a:pt x="221742" y="573278"/>
                </a:lnTo>
                <a:lnTo>
                  <a:pt x="208407" y="569976"/>
                </a:lnTo>
                <a:lnTo>
                  <a:pt x="201549" y="573913"/>
                </a:lnTo>
                <a:lnTo>
                  <a:pt x="199644" y="580517"/>
                </a:lnTo>
                <a:lnTo>
                  <a:pt x="189484" y="618109"/>
                </a:lnTo>
                <a:lnTo>
                  <a:pt x="187579" y="624713"/>
                </a:lnTo>
                <a:lnTo>
                  <a:pt x="191516" y="631571"/>
                </a:lnTo>
                <a:lnTo>
                  <a:pt x="198247" y="633222"/>
                </a:lnTo>
                <a:lnTo>
                  <a:pt x="202057" y="634365"/>
                </a:lnTo>
                <a:lnTo>
                  <a:pt x="223774" y="586867"/>
                </a:lnTo>
                <a:lnTo>
                  <a:pt x="225679" y="580136"/>
                </a:lnTo>
                <a:close/>
              </a:path>
              <a:path w="1807845" h="881380">
                <a:moveTo>
                  <a:pt x="506984" y="8382"/>
                </a:moveTo>
                <a:lnTo>
                  <a:pt x="502285" y="2032"/>
                </a:lnTo>
                <a:lnTo>
                  <a:pt x="488569" y="0"/>
                </a:lnTo>
                <a:lnTo>
                  <a:pt x="482092" y="4953"/>
                </a:lnTo>
                <a:lnTo>
                  <a:pt x="481076" y="11684"/>
                </a:lnTo>
                <a:lnTo>
                  <a:pt x="474980" y="50292"/>
                </a:lnTo>
                <a:lnTo>
                  <a:pt x="473837" y="57035"/>
                </a:lnTo>
                <a:lnTo>
                  <a:pt x="478536" y="63385"/>
                </a:lnTo>
                <a:lnTo>
                  <a:pt x="488823" y="64909"/>
                </a:lnTo>
                <a:lnTo>
                  <a:pt x="492125" y="63881"/>
                </a:lnTo>
                <a:lnTo>
                  <a:pt x="497332" y="60083"/>
                </a:lnTo>
                <a:lnTo>
                  <a:pt x="499237" y="57150"/>
                </a:lnTo>
                <a:lnTo>
                  <a:pt x="505841" y="15113"/>
                </a:lnTo>
                <a:lnTo>
                  <a:pt x="506984" y="8382"/>
                </a:lnTo>
                <a:close/>
              </a:path>
              <a:path w="1807845" h="881380">
                <a:moveTo>
                  <a:pt x="657098" y="105029"/>
                </a:moveTo>
                <a:lnTo>
                  <a:pt x="652780" y="99314"/>
                </a:lnTo>
                <a:lnTo>
                  <a:pt x="648589" y="93599"/>
                </a:lnTo>
                <a:lnTo>
                  <a:pt x="640715" y="92202"/>
                </a:lnTo>
                <a:lnTo>
                  <a:pt x="635127" y="96774"/>
                </a:lnTo>
                <a:lnTo>
                  <a:pt x="603885" y="120281"/>
                </a:lnTo>
                <a:lnTo>
                  <a:pt x="598424" y="124460"/>
                </a:lnTo>
                <a:lnTo>
                  <a:pt x="597281" y="132334"/>
                </a:lnTo>
                <a:lnTo>
                  <a:pt x="601472" y="138049"/>
                </a:lnTo>
                <a:lnTo>
                  <a:pt x="605663" y="143637"/>
                </a:lnTo>
                <a:lnTo>
                  <a:pt x="613537" y="144780"/>
                </a:lnTo>
                <a:lnTo>
                  <a:pt x="619125" y="140716"/>
                </a:lnTo>
                <a:lnTo>
                  <a:pt x="619125" y="140589"/>
                </a:lnTo>
                <a:lnTo>
                  <a:pt x="650367" y="116967"/>
                </a:lnTo>
                <a:lnTo>
                  <a:pt x="655955" y="112903"/>
                </a:lnTo>
                <a:lnTo>
                  <a:pt x="657098" y="105029"/>
                </a:lnTo>
                <a:close/>
              </a:path>
              <a:path w="1807845" h="881380">
                <a:moveTo>
                  <a:pt x="695198" y="261747"/>
                </a:moveTo>
                <a:lnTo>
                  <a:pt x="689737" y="256032"/>
                </a:lnTo>
                <a:lnTo>
                  <a:pt x="682879" y="255778"/>
                </a:lnTo>
                <a:lnTo>
                  <a:pt x="637032" y="254508"/>
                </a:lnTo>
                <a:lnTo>
                  <a:pt x="631317" y="259969"/>
                </a:lnTo>
                <a:lnTo>
                  <a:pt x="630682" y="273685"/>
                </a:lnTo>
                <a:lnTo>
                  <a:pt x="636016" y="279400"/>
                </a:lnTo>
                <a:lnTo>
                  <a:pt x="684784" y="280797"/>
                </a:lnTo>
                <a:lnTo>
                  <a:pt x="687451" y="279908"/>
                </a:lnTo>
                <a:lnTo>
                  <a:pt x="692658" y="276098"/>
                </a:lnTo>
                <a:lnTo>
                  <a:pt x="694690" y="272669"/>
                </a:lnTo>
                <a:lnTo>
                  <a:pt x="695198" y="261747"/>
                </a:lnTo>
                <a:close/>
              </a:path>
              <a:path w="1807845" h="881380">
                <a:moveTo>
                  <a:pt x="1632966" y="526796"/>
                </a:moveTo>
                <a:lnTo>
                  <a:pt x="1629270" y="520827"/>
                </a:lnTo>
                <a:lnTo>
                  <a:pt x="1623314" y="519303"/>
                </a:lnTo>
                <a:lnTo>
                  <a:pt x="1607185" y="515404"/>
                </a:lnTo>
                <a:lnTo>
                  <a:pt x="1607185" y="538480"/>
                </a:lnTo>
                <a:lnTo>
                  <a:pt x="1593456" y="594868"/>
                </a:lnTo>
                <a:lnTo>
                  <a:pt x="1587957" y="594906"/>
                </a:lnTo>
                <a:lnTo>
                  <a:pt x="1587957" y="617626"/>
                </a:lnTo>
                <a:lnTo>
                  <a:pt x="1568577" y="697611"/>
                </a:lnTo>
                <a:lnTo>
                  <a:pt x="1564182" y="706526"/>
                </a:lnTo>
                <a:lnTo>
                  <a:pt x="1556473" y="712838"/>
                </a:lnTo>
                <a:lnTo>
                  <a:pt x="1546529" y="716000"/>
                </a:lnTo>
                <a:lnTo>
                  <a:pt x="1535430" y="715391"/>
                </a:lnTo>
                <a:lnTo>
                  <a:pt x="1266698" y="650240"/>
                </a:lnTo>
                <a:lnTo>
                  <a:pt x="1256512" y="645744"/>
                </a:lnTo>
                <a:lnTo>
                  <a:pt x="1249095" y="638416"/>
                </a:lnTo>
                <a:lnTo>
                  <a:pt x="1245120" y="629259"/>
                </a:lnTo>
                <a:lnTo>
                  <a:pt x="1245235" y="619252"/>
                </a:lnTo>
                <a:lnTo>
                  <a:pt x="1264666" y="539242"/>
                </a:lnTo>
                <a:lnTo>
                  <a:pt x="1390650" y="605155"/>
                </a:lnTo>
                <a:lnTo>
                  <a:pt x="1397114" y="608203"/>
                </a:lnTo>
                <a:lnTo>
                  <a:pt x="1438681" y="618286"/>
                </a:lnTo>
                <a:lnTo>
                  <a:pt x="1445895" y="618490"/>
                </a:lnTo>
                <a:lnTo>
                  <a:pt x="1587957" y="617626"/>
                </a:lnTo>
                <a:lnTo>
                  <a:pt x="1587957" y="594906"/>
                </a:lnTo>
                <a:lnTo>
                  <a:pt x="1445768" y="595884"/>
                </a:lnTo>
                <a:lnTo>
                  <a:pt x="1434185" y="595198"/>
                </a:lnTo>
                <a:lnTo>
                  <a:pt x="1313319" y="539242"/>
                </a:lnTo>
                <a:lnTo>
                  <a:pt x="1270000" y="516636"/>
                </a:lnTo>
                <a:lnTo>
                  <a:pt x="1283716" y="460121"/>
                </a:lnTo>
                <a:lnTo>
                  <a:pt x="1607185" y="538480"/>
                </a:lnTo>
                <a:lnTo>
                  <a:pt x="1607185" y="515404"/>
                </a:lnTo>
                <a:lnTo>
                  <a:pt x="1378559" y="460121"/>
                </a:lnTo>
                <a:lnTo>
                  <a:pt x="1278255" y="435864"/>
                </a:lnTo>
                <a:lnTo>
                  <a:pt x="1272286" y="434340"/>
                </a:lnTo>
                <a:lnTo>
                  <a:pt x="1266317" y="438023"/>
                </a:lnTo>
                <a:lnTo>
                  <a:pt x="1264793" y="443992"/>
                </a:lnTo>
                <a:lnTo>
                  <a:pt x="1246505" y="519811"/>
                </a:lnTo>
                <a:lnTo>
                  <a:pt x="1246378" y="520192"/>
                </a:lnTo>
                <a:lnTo>
                  <a:pt x="1223645" y="613918"/>
                </a:lnTo>
                <a:lnTo>
                  <a:pt x="1223200" y="632752"/>
                </a:lnTo>
                <a:lnTo>
                  <a:pt x="1230185" y="649909"/>
                </a:lnTo>
                <a:lnTo>
                  <a:pt x="1243355" y="663524"/>
                </a:lnTo>
                <a:lnTo>
                  <a:pt x="1261491" y="671703"/>
                </a:lnTo>
                <a:lnTo>
                  <a:pt x="1530223" y="736727"/>
                </a:lnTo>
                <a:lnTo>
                  <a:pt x="1550085" y="737768"/>
                </a:lnTo>
                <a:lnTo>
                  <a:pt x="1568018" y="731710"/>
                </a:lnTo>
                <a:lnTo>
                  <a:pt x="1582064" y="719658"/>
                </a:lnTo>
                <a:lnTo>
                  <a:pt x="1583842" y="716000"/>
                </a:lnTo>
                <a:lnTo>
                  <a:pt x="1590281" y="702691"/>
                </a:lnTo>
                <a:lnTo>
                  <a:pt x="1610931" y="617474"/>
                </a:lnTo>
                <a:lnTo>
                  <a:pt x="1613027" y="608838"/>
                </a:lnTo>
                <a:lnTo>
                  <a:pt x="1613154" y="608584"/>
                </a:lnTo>
                <a:lnTo>
                  <a:pt x="1616214" y="595884"/>
                </a:lnTo>
                <a:lnTo>
                  <a:pt x="1631442" y="532765"/>
                </a:lnTo>
                <a:lnTo>
                  <a:pt x="1632966" y="526796"/>
                </a:lnTo>
                <a:close/>
              </a:path>
              <a:path w="1807845" h="881380">
                <a:moveTo>
                  <a:pt x="1807324" y="226555"/>
                </a:moveTo>
                <a:lnTo>
                  <a:pt x="1796110" y="196469"/>
                </a:lnTo>
                <a:lnTo>
                  <a:pt x="1785404" y="184772"/>
                </a:lnTo>
                <a:lnTo>
                  <a:pt x="1785404" y="230251"/>
                </a:lnTo>
                <a:lnTo>
                  <a:pt x="1784477" y="254635"/>
                </a:lnTo>
                <a:lnTo>
                  <a:pt x="1704721" y="584073"/>
                </a:lnTo>
                <a:lnTo>
                  <a:pt x="1699387" y="605790"/>
                </a:lnTo>
                <a:lnTo>
                  <a:pt x="1674368" y="709295"/>
                </a:lnTo>
                <a:lnTo>
                  <a:pt x="1688617" y="597662"/>
                </a:lnTo>
                <a:lnTo>
                  <a:pt x="1690751" y="580644"/>
                </a:lnTo>
                <a:lnTo>
                  <a:pt x="1710055" y="430149"/>
                </a:lnTo>
                <a:lnTo>
                  <a:pt x="1711274" y="421043"/>
                </a:lnTo>
                <a:lnTo>
                  <a:pt x="1712658" y="411848"/>
                </a:lnTo>
                <a:lnTo>
                  <a:pt x="1714119" y="402628"/>
                </a:lnTo>
                <a:lnTo>
                  <a:pt x="1715643" y="393446"/>
                </a:lnTo>
                <a:lnTo>
                  <a:pt x="1718564" y="375475"/>
                </a:lnTo>
                <a:lnTo>
                  <a:pt x="1721205" y="357251"/>
                </a:lnTo>
                <a:lnTo>
                  <a:pt x="1723263" y="338950"/>
                </a:lnTo>
                <a:lnTo>
                  <a:pt x="1724406" y="320675"/>
                </a:lnTo>
                <a:lnTo>
                  <a:pt x="1724304" y="305358"/>
                </a:lnTo>
                <a:lnTo>
                  <a:pt x="1718144" y="259715"/>
                </a:lnTo>
                <a:lnTo>
                  <a:pt x="1701876" y="214210"/>
                </a:lnTo>
                <a:lnTo>
                  <a:pt x="1701876" y="320675"/>
                </a:lnTo>
                <a:lnTo>
                  <a:pt x="1700860" y="337439"/>
                </a:lnTo>
                <a:lnTo>
                  <a:pt x="1698917" y="354812"/>
                </a:lnTo>
                <a:lnTo>
                  <a:pt x="1696364" y="372427"/>
                </a:lnTo>
                <a:lnTo>
                  <a:pt x="1693545" y="389890"/>
                </a:lnTo>
                <a:lnTo>
                  <a:pt x="1692021" y="399135"/>
                </a:lnTo>
                <a:lnTo>
                  <a:pt x="1690535" y="408520"/>
                </a:lnTo>
                <a:lnTo>
                  <a:pt x="1689125" y="417918"/>
                </a:lnTo>
                <a:lnTo>
                  <a:pt x="1687830" y="427228"/>
                </a:lnTo>
                <a:lnTo>
                  <a:pt x="1668183" y="581152"/>
                </a:lnTo>
                <a:lnTo>
                  <a:pt x="1663217" y="620268"/>
                </a:lnTo>
                <a:lnTo>
                  <a:pt x="1645145" y="761746"/>
                </a:lnTo>
                <a:lnTo>
                  <a:pt x="1623072" y="808583"/>
                </a:lnTo>
                <a:lnTo>
                  <a:pt x="1596898" y="827278"/>
                </a:lnTo>
                <a:lnTo>
                  <a:pt x="1592199" y="827278"/>
                </a:lnTo>
                <a:lnTo>
                  <a:pt x="1208392" y="734949"/>
                </a:lnTo>
                <a:lnTo>
                  <a:pt x="1168527" y="725297"/>
                </a:lnTo>
                <a:lnTo>
                  <a:pt x="1145222" y="692912"/>
                </a:lnTo>
                <a:lnTo>
                  <a:pt x="1142199" y="675767"/>
                </a:lnTo>
                <a:lnTo>
                  <a:pt x="1142758" y="658342"/>
                </a:lnTo>
                <a:lnTo>
                  <a:pt x="1146937" y="641223"/>
                </a:lnTo>
                <a:lnTo>
                  <a:pt x="1168704" y="581152"/>
                </a:lnTo>
                <a:lnTo>
                  <a:pt x="1203325" y="485648"/>
                </a:lnTo>
                <a:lnTo>
                  <a:pt x="1211072" y="464566"/>
                </a:lnTo>
                <a:lnTo>
                  <a:pt x="1257261" y="337248"/>
                </a:lnTo>
                <a:lnTo>
                  <a:pt x="1259547" y="331114"/>
                </a:lnTo>
                <a:lnTo>
                  <a:pt x="1261948" y="324815"/>
                </a:lnTo>
                <a:lnTo>
                  <a:pt x="1264412" y="318516"/>
                </a:lnTo>
                <a:lnTo>
                  <a:pt x="1269949" y="303834"/>
                </a:lnTo>
                <a:lnTo>
                  <a:pt x="1275397" y="288912"/>
                </a:lnTo>
                <a:lnTo>
                  <a:pt x="1280553" y="273786"/>
                </a:lnTo>
                <a:lnTo>
                  <a:pt x="1285240" y="258445"/>
                </a:lnTo>
                <a:lnTo>
                  <a:pt x="1290053" y="243332"/>
                </a:lnTo>
                <a:lnTo>
                  <a:pt x="1308735" y="203327"/>
                </a:lnTo>
                <a:lnTo>
                  <a:pt x="1345577" y="158330"/>
                </a:lnTo>
                <a:lnTo>
                  <a:pt x="1393190" y="124841"/>
                </a:lnTo>
                <a:lnTo>
                  <a:pt x="1438910" y="107835"/>
                </a:lnTo>
                <a:lnTo>
                  <a:pt x="1480947" y="101727"/>
                </a:lnTo>
                <a:lnTo>
                  <a:pt x="1488440" y="101358"/>
                </a:lnTo>
                <a:lnTo>
                  <a:pt x="1496060" y="101485"/>
                </a:lnTo>
                <a:lnTo>
                  <a:pt x="1503680" y="101981"/>
                </a:lnTo>
                <a:lnTo>
                  <a:pt x="1507109" y="102108"/>
                </a:lnTo>
                <a:lnTo>
                  <a:pt x="1546377" y="109143"/>
                </a:lnTo>
                <a:lnTo>
                  <a:pt x="1574673" y="119253"/>
                </a:lnTo>
                <a:lnTo>
                  <a:pt x="1581645" y="122301"/>
                </a:lnTo>
                <a:lnTo>
                  <a:pt x="1620850" y="147142"/>
                </a:lnTo>
                <a:lnTo>
                  <a:pt x="1651914" y="177126"/>
                </a:lnTo>
                <a:lnTo>
                  <a:pt x="1686102" y="233172"/>
                </a:lnTo>
                <a:lnTo>
                  <a:pt x="1699120" y="278536"/>
                </a:lnTo>
                <a:lnTo>
                  <a:pt x="1701876" y="320675"/>
                </a:lnTo>
                <a:lnTo>
                  <a:pt x="1701876" y="214210"/>
                </a:lnTo>
                <a:lnTo>
                  <a:pt x="1699450" y="208635"/>
                </a:lnTo>
                <a:lnTo>
                  <a:pt x="1685810" y="185267"/>
                </a:lnTo>
                <a:lnTo>
                  <a:pt x="1669669" y="163703"/>
                </a:lnTo>
                <a:lnTo>
                  <a:pt x="1739138" y="180467"/>
                </a:lnTo>
                <a:lnTo>
                  <a:pt x="1761274" y="190792"/>
                </a:lnTo>
                <a:lnTo>
                  <a:pt x="1777187" y="208178"/>
                </a:lnTo>
                <a:lnTo>
                  <a:pt x="1785404" y="230251"/>
                </a:lnTo>
                <a:lnTo>
                  <a:pt x="1785404" y="184772"/>
                </a:lnTo>
                <a:lnTo>
                  <a:pt x="1774431" y="172783"/>
                </a:lnTo>
                <a:lnTo>
                  <a:pt x="1754962" y="163703"/>
                </a:lnTo>
                <a:lnTo>
                  <a:pt x="1744345" y="158750"/>
                </a:lnTo>
                <a:lnTo>
                  <a:pt x="1639189" y="133235"/>
                </a:lnTo>
                <a:lnTo>
                  <a:pt x="1630045" y="126022"/>
                </a:lnTo>
                <a:lnTo>
                  <a:pt x="1620532" y="119240"/>
                </a:lnTo>
                <a:lnTo>
                  <a:pt x="1610664" y="112928"/>
                </a:lnTo>
                <a:lnTo>
                  <a:pt x="1600454" y="107061"/>
                </a:lnTo>
                <a:lnTo>
                  <a:pt x="1601825" y="101358"/>
                </a:lnTo>
                <a:lnTo>
                  <a:pt x="1602816" y="97282"/>
                </a:lnTo>
                <a:lnTo>
                  <a:pt x="1607312" y="78740"/>
                </a:lnTo>
                <a:lnTo>
                  <a:pt x="1607845" y="65151"/>
                </a:lnTo>
                <a:lnTo>
                  <a:pt x="1603336" y="52870"/>
                </a:lnTo>
                <a:lnTo>
                  <a:pt x="1597101" y="45974"/>
                </a:lnTo>
                <a:lnTo>
                  <a:pt x="1594586" y="43205"/>
                </a:lnTo>
                <a:lnTo>
                  <a:pt x="1587373" y="39814"/>
                </a:lnTo>
                <a:lnTo>
                  <a:pt x="1587373" y="67056"/>
                </a:lnTo>
                <a:lnTo>
                  <a:pt x="1585849" y="73533"/>
                </a:lnTo>
                <a:lnTo>
                  <a:pt x="1579994" y="97282"/>
                </a:lnTo>
                <a:lnTo>
                  <a:pt x="1571548" y="93929"/>
                </a:lnTo>
                <a:lnTo>
                  <a:pt x="1562950" y="90906"/>
                </a:lnTo>
                <a:lnTo>
                  <a:pt x="1518018" y="80949"/>
                </a:lnTo>
                <a:lnTo>
                  <a:pt x="1508887" y="80010"/>
                </a:lnTo>
                <a:lnTo>
                  <a:pt x="1514729" y="56261"/>
                </a:lnTo>
                <a:lnTo>
                  <a:pt x="1516253" y="49911"/>
                </a:lnTo>
                <a:lnTo>
                  <a:pt x="1522603" y="45974"/>
                </a:lnTo>
                <a:lnTo>
                  <a:pt x="1583436" y="60706"/>
                </a:lnTo>
                <a:lnTo>
                  <a:pt x="1587373" y="67056"/>
                </a:lnTo>
                <a:lnTo>
                  <a:pt x="1587373" y="39814"/>
                </a:lnTo>
                <a:lnTo>
                  <a:pt x="1582407" y="37465"/>
                </a:lnTo>
                <a:lnTo>
                  <a:pt x="1534160" y="25781"/>
                </a:lnTo>
                <a:lnTo>
                  <a:pt x="1520710" y="25285"/>
                </a:lnTo>
                <a:lnTo>
                  <a:pt x="1508493" y="29895"/>
                </a:lnTo>
                <a:lnTo>
                  <a:pt x="1498866" y="38773"/>
                </a:lnTo>
                <a:lnTo>
                  <a:pt x="1493139" y="51054"/>
                </a:lnTo>
                <a:lnTo>
                  <a:pt x="1486281" y="79375"/>
                </a:lnTo>
                <a:lnTo>
                  <a:pt x="1474470" y="79806"/>
                </a:lnTo>
                <a:lnTo>
                  <a:pt x="1462697" y="80873"/>
                </a:lnTo>
                <a:lnTo>
                  <a:pt x="1451000" y="82562"/>
                </a:lnTo>
                <a:lnTo>
                  <a:pt x="1439418" y="84836"/>
                </a:lnTo>
                <a:lnTo>
                  <a:pt x="1420710" y="80327"/>
                </a:lnTo>
                <a:lnTo>
                  <a:pt x="1398651" y="75006"/>
                </a:lnTo>
                <a:lnTo>
                  <a:pt x="1398651" y="98056"/>
                </a:lnTo>
                <a:lnTo>
                  <a:pt x="1393317" y="100076"/>
                </a:lnTo>
                <a:lnTo>
                  <a:pt x="1355445" y="121869"/>
                </a:lnTo>
                <a:lnTo>
                  <a:pt x="1308493" y="165493"/>
                </a:lnTo>
                <a:lnTo>
                  <a:pt x="1282128" y="205600"/>
                </a:lnTo>
                <a:lnTo>
                  <a:pt x="1263904" y="252476"/>
                </a:lnTo>
                <a:lnTo>
                  <a:pt x="1259433" y="267208"/>
                </a:lnTo>
                <a:lnTo>
                  <a:pt x="1254404" y="281851"/>
                </a:lnTo>
                <a:lnTo>
                  <a:pt x="1249032" y="296341"/>
                </a:lnTo>
                <a:lnTo>
                  <a:pt x="1241120" y="317030"/>
                </a:lnTo>
                <a:lnTo>
                  <a:pt x="1236306" y="329793"/>
                </a:lnTo>
                <a:lnTo>
                  <a:pt x="1233474" y="337439"/>
                </a:lnTo>
                <a:lnTo>
                  <a:pt x="1189355" y="459232"/>
                </a:lnTo>
                <a:lnTo>
                  <a:pt x="1181608" y="480441"/>
                </a:lnTo>
                <a:lnTo>
                  <a:pt x="1145159" y="581152"/>
                </a:lnTo>
                <a:lnTo>
                  <a:pt x="1170178" y="477647"/>
                </a:lnTo>
                <a:lnTo>
                  <a:pt x="1173607" y="463296"/>
                </a:lnTo>
                <a:lnTo>
                  <a:pt x="1255268" y="126492"/>
                </a:lnTo>
                <a:lnTo>
                  <a:pt x="1282915" y="88506"/>
                </a:lnTo>
                <a:lnTo>
                  <a:pt x="1305013" y="80327"/>
                </a:lnTo>
                <a:lnTo>
                  <a:pt x="1329436" y="81280"/>
                </a:lnTo>
                <a:lnTo>
                  <a:pt x="1398651" y="98056"/>
                </a:lnTo>
                <a:lnTo>
                  <a:pt x="1398651" y="75006"/>
                </a:lnTo>
                <a:lnTo>
                  <a:pt x="1334643" y="59563"/>
                </a:lnTo>
                <a:lnTo>
                  <a:pt x="1301470" y="58280"/>
                </a:lnTo>
                <a:lnTo>
                  <a:pt x="1271397" y="69456"/>
                </a:lnTo>
                <a:lnTo>
                  <a:pt x="1247698" y="91097"/>
                </a:lnTo>
                <a:lnTo>
                  <a:pt x="1233678" y="121158"/>
                </a:lnTo>
                <a:lnTo>
                  <a:pt x="1153795" y="450723"/>
                </a:lnTo>
                <a:lnTo>
                  <a:pt x="1148588" y="449465"/>
                </a:lnTo>
                <a:lnTo>
                  <a:pt x="1148588" y="472440"/>
                </a:lnTo>
                <a:lnTo>
                  <a:pt x="1106297" y="646938"/>
                </a:lnTo>
                <a:lnTo>
                  <a:pt x="1104163" y="672465"/>
                </a:lnTo>
                <a:lnTo>
                  <a:pt x="1109586" y="696620"/>
                </a:lnTo>
                <a:lnTo>
                  <a:pt x="1121689" y="717931"/>
                </a:lnTo>
                <a:lnTo>
                  <a:pt x="1139571" y="734949"/>
                </a:lnTo>
                <a:lnTo>
                  <a:pt x="1098423" y="725043"/>
                </a:lnTo>
                <a:lnTo>
                  <a:pt x="1079766" y="716343"/>
                </a:lnTo>
                <a:lnTo>
                  <a:pt x="1066342" y="701649"/>
                </a:lnTo>
                <a:lnTo>
                  <a:pt x="1059408" y="683006"/>
                </a:lnTo>
                <a:lnTo>
                  <a:pt x="1060196" y="662432"/>
                </a:lnTo>
                <a:lnTo>
                  <a:pt x="1107313" y="467868"/>
                </a:lnTo>
                <a:lnTo>
                  <a:pt x="1108075" y="464947"/>
                </a:lnTo>
                <a:lnTo>
                  <a:pt x="1110869" y="463296"/>
                </a:lnTo>
                <a:lnTo>
                  <a:pt x="1113663" y="463931"/>
                </a:lnTo>
                <a:lnTo>
                  <a:pt x="1148588" y="472440"/>
                </a:lnTo>
                <a:lnTo>
                  <a:pt x="1148588" y="449465"/>
                </a:lnTo>
                <a:lnTo>
                  <a:pt x="1118870" y="442214"/>
                </a:lnTo>
                <a:lnTo>
                  <a:pt x="1107973" y="441820"/>
                </a:lnTo>
                <a:lnTo>
                  <a:pt x="1098105" y="445516"/>
                </a:lnTo>
                <a:lnTo>
                  <a:pt x="1090320" y="452653"/>
                </a:lnTo>
                <a:lnTo>
                  <a:pt x="1085723" y="462534"/>
                </a:lnTo>
                <a:lnTo>
                  <a:pt x="1038606" y="657098"/>
                </a:lnTo>
                <a:lnTo>
                  <a:pt x="1037463" y="686498"/>
                </a:lnTo>
                <a:lnTo>
                  <a:pt x="1047369" y="713143"/>
                </a:lnTo>
                <a:lnTo>
                  <a:pt x="1066495" y="734110"/>
                </a:lnTo>
                <a:lnTo>
                  <a:pt x="1093089" y="746506"/>
                </a:lnTo>
                <a:lnTo>
                  <a:pt x="1645145" y="880237"/>
                </a:lnTo>
                <a:lnTo>
                  <a:pt x="1674456" y="881303"/>
                </a:lnTo>
                <a:lnTo>
                  <a:pt x="1701012" y="871359"/>
                </a:lnTo>
                <a:lnTo>
                  <a:pt x="1734248" y="825627"/>
                </a:lnTo>
                <a:lnTo>
                  <a:pt x="1781429" y="630936"/>
                </a:lnTo>
                <a:lnTo>
                  <a:pt x="1781835" y="620052"/>
                </a:lnTo>
                <a:lnTo>
                  <a:pt x="1778508" y="610997"/>
                </a:lnTo>
                <a:lnTo>
                  <a:pt x="1760728" y="623062"/>
                </a:lnTo>
                <a:lnTo>
                  <a:pt x="1759966" y="625856"/>
                </a:lnTo>
                <a:lnTo>
                  <a:pt x="1712849" y="820420"/>
                </a:lnTo>
                <a:lnTo>
                  <a:pt x="1704136" y="839076"/>
                </a:lnTo>
                <a:lnTo>
                  <a:pt x="1689455" y="852487"/>
                </a:lnTo>
                <a:lnTo>
                  <a:pt x="1670850" y="859434"/>
                </a:lnTo>
                <a:lnTo>
                  <a:pt x="1650365" y="858647"/>
                </a:lnTo>
                <a:lnTo>
                  <a:pt x="1608963" y="848614"/>
                </a:lnTo>
                <a:lnTo>
                  <a:pt x="1632623" y="841667"/>
                </a:lnTo>
                <a:lnTo>
                  <a:pt x="1653120" y="828255"/>
                </a:lnTo>
                <a:lnTo>
                  <a:pt x="1653933" y="827278"/>
                </a:lnTo>
                <a:lnTo>
                  <a:pt x="1668995" y="809244"/>
                </a:lnTo>
                <a:lnTo>
                  <a:pt x="1678813" y="785495"/>
                </a:lnTo>
                <a:lnTo>
                  <a:pt x="1697215" y="709295"/>
                </a:lnTo>
                <a:lnTo>
                  <a:pt x="1720977" y="610997"/>
                </a:lnTo>
                <a:lnTo>
                  <a:pt x="1756283" y="619506"/>
                </a:lnTo>
                <a:lnTo>
                  <a:pt x="1758950" y="620268"/>
                </a:lnTo>
                <a:lnTo>
                  <a:pt x="1760728" y="623062"/>
                </a:lnTo>
                <a:lnTo>
                  <a:pt x="1760728" y="597636"/>
                </a:lnTo>
                <a:lnTo>
                  <a:pt x="1726311" y="589280"/>
                </a:lnTo>
                <a:lnTo>
                  <a:pt x="1806028" y="259842"/>
                </a:lnTo>
                <a:lnTo>
                  <a:pt x="1806105" y="258445"/>
                </a:lnTo>
                <a:lnTo>
                  <a:pt x="1807324" y="226555"/>
                </a:lnTo>
                <a:close/>
              </a:path>
            </a:pathLst>
          </a:custGeom>
          <a:solidFill>
            <a:srgbClr val="FFFFFF">
              <a:alpha val="1568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2" name="bg object 7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093973" y="421894"/>
            <a:ext cx="144018" cy="142366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49344" y="1543694"/>
            <a:ext cx="2589173" cy="1839585"/>
          </a:xfrm>
          <a:prstGeom prst="rect">
            <a:avLst/>
          </a:prstGeom>
        </p:spPr>
      </p:pic>
      <p:sp>
        <p:nvSpPr>
          <p:cNvPr id="74" name="bg object 74"/>
          <p:cNvSpPr/>
          <p:nvPr/>
        </p:nvSpPr>
        <p:spPr>
          <a:xfrm>
            <a:off x="3854958" y="238505"/>
            <a:ext cx="788035" cy="6316345"/>
          </a:xfrm>
          <a:custGeom>
            <a:avLst/>
            <a:gdLst/>
            <a:ahLst/>
            <a:cxnLst/>
            <a:rect l="l" t="t" r="r" b="b"/>
            <a:pathLst>
              <a:path w="788035" h="6316345">
                <a:moveTo>
                  <a:pt x="491959" y="5865888"/>
                </a:moveTo>
                <a:lnTo>
                  <a:pt x="479298" y="5825972"/>
                </a:lnTo>
                <a:lnTo>
                  <a:pt x="471411" y="5815000"/>
                </a:lnTo>
                <a:lnTo>
                  <a:pt x="471411" y="5886678"/>
                </a:lnTo>
                <a:lnTo>
                  <a:pt x="463130" y="5929312"/>
                </a:lnTo>
                <a:lnTo>
                  <a:pt x="438277" y="5966752"/>
                </a:lnTo>
                <a:lnTo>
                  <a:pt x="400875" y="5991606"/>
                </a:lnTo>
                <a:lnTo>
                  <a:pt x="358241" y="5999886"/>
                </a:lnTo>
                <a:lnTo>
                  <a:pt x="315595" y="5991606"/>
                </a:lnTo>
                <a:lnTo>
                  <a:pt x="278130" y="5966752"/>
                </a:lnTo>
                <a:lnTo>
                  <a:pt x="253263" y="5929312"/>
                </a:lnTo>
                <a:lnTo>
                  <a:pt x="244970" y="5886678"/>
                </a:lnTo>
                <a:lnTo>
                  <a:pt x="253263" y="5844032"/>
                </a:lnTo>
                <a:lnTo>
                  <a:pt x="278130" y="5806579"/>
                </a:lnTo>
                <a:lnTo>
                  <a:pt x="315544" y="5781764"/>
                </a:lnTo>
                <a:lnTo>
                  <a:pt x="358203" y="5773471"/>
                </a:lnTo>
                <a:lnTo>
                  <a:pt x="400875" y="5781764"/>
                </a:lnTo>
                <a:lnTo>
                  <a:pt x="438277" y="5806579"/>
                </a:lnTo>
                <a:lnTo>
                  <a:pt x="463130" y="5844032"/>
                </a:lnTo>
                <a:lnTo>
                  <a:pt x="471411" y="5886678"/>
                </a:lnTo>
                <a:lnTo>
                  <a:pt x="471411" y="5815000"/>
                </a:lnTo>
                <a:lnTo>
                  <a:pt x="454025" y="5790806"/>
                </a:lnTo>
                <a:lnTo>
                  <a:pt x="429971" y="5773471"/>
                </a:lnTo>
                <a:lnTo>
                  <a:pt x="418820" y="5765444"/>
                </a:lnTo>
                <a:lnTo>
                  <a:pt x="378891" y="5752770"/>
                </a:lnTo>
                <a:lnTo>
                  <a:pt x="337400" y="5752782"/>
                </a:lnTo>
                <a:lnTo>
                  <a:pt x="297510" y="5765457"/>
                </a:lnTo>
                <a:lnTo>
                  <a:pt x="262382" y="5790806"/>
                </a:lnTo>
                <a:lnTo>
                  <a:pt x="237007" y="5825985"/>
                </a:lnTo>
                <a:lnTo>
                  <a:pt x="224332" y="5865888"/>
                </a:lnTo>
                <a:lnTo>
                  <a:pt x="224345" y="5907405"/>
                </a:lnTo>
                <a:lnTo>
                  <a:pt x="237020" y="5947308"/>
                </a:lnTo>
                <a:lnTo>
                  <a:pt x="262382" y="5982424"/>
                </a:lnTo>
                <a:lnTo>
                  <a:pt x="297522" y="6007786"/>
                </a:lnTo>
                <a:lnTo>
                  <a:pt x="337439" y="6020460"/>
                </a:lnTo>
                <a:lnTo>
                  <a:pt x="378955" y="6020460"/>
                </a:lnTo>
                <a:lnTo>
                  <a:pt x="418871" y="6007773"/>
                </a:lnTo>
                <a:lnTo>
                  <a:pt x="454025" y="5982424"/>
                </a:lnTo>
                <a:lnTo>
                  <a:pt x="479323" y="5947295"/>
                </a:lnTo>
                <a:lnTo>
                  <a:pt x="491959" y="5907405"/>
                </a:lnTo>
                <a:lnTo>
                  <a:pt x="491959" y="5865888"/>
                </a:lnTo>
                <a:close/>
              </a:path>
              <a:path w="788035" h="6316345">
                <a:moveTo>
                  <a:pt x="528447" y="365315"/>
                </a:moveTo>
                <a:lnTo>
                  <a:pt x="511683" y="343801"/>
                </a:lnTo>
                <a:lnTo>
                  <a:pt x="511683" y="364363"/>
                </a:lnTo>
                <a:lnTo>
                  <a:pt x="510540" y="366649"/>
                </a:lnTo>
                <a:lnTo>
                  <a:pt x="509524" y="369062"/>
                </a:lnTo>
                <a:lnTo>
                  <a:pt x="506857" y="370078"/>
                </a:lnTo>
                <a:lnTo>
                  <a:pt x="504444" y="369062"/>
                </a:lnTo>
                <a:lnTo>
                  <a:pt x="502031" y="367919"/>
                </a:lnTo>
                <a:lnTo>
                  <a:pt x="501015" y="365252"/>
                </a:lnTo>
                <a:lnTo>
                  <a:pt x="502158" y="362839"/>
                </a:lnTo>
                <a:lnTo>
                  <a:pt x="503174" y="360553"/>
                </a:lnTo>
                <a:lnTo>
                  <a:pt x="505841" y="359537"/>
                </a:lnTo>
                <a:lnTo>
                  <a:pt x="508254" y="360553"/>
                </a:lnTo>
                <a:lnTo>
                  <a:pt x="510540" y="361569"/>
                </a:lnTo>
                <a:lnTo>
                  <a:pt x="511683" y="364363"/>
                </a:lnTo>
                <a:lnTo>
                  <a:pt x="511683" y="343801"/>
                </a:lnTo>
                <a:lnTo>
                  <a:pt x="484238" y="364248"/>
                </a:lnTo>
                <a:lnTo>
                  <a:pt x="485673" y="372579"/>
                </a:lnTo>
                <a:lnTo>
                  <a:pt x="490118" y="379793"/>
                </a:lnTo>
                <a:lnTo>
                  <a:pt x="497205" y="384937"/>
                </a:lnTo>
                <a:lnTo>
                  <a:pt x="505726" y="386880"/>
                </a:lnTo>
                <a:lnTo>
                  <a:pt x="514108" y="385470"/>
                </a:lnTo>
                <a:lnTo>
                  <a:pt x="521360" y="381038"/>
                </a:lnTo>
                <a:lnTo>
                  <a:pt x="526542" y="373888"/>
                </a:lnTo>
                <a:lnTo>
                  <a:pt x="527392" y="370078"/>
                </a:lnTo>
                <a:lnTo>
                  <a:pt x="528447" y="365315"/>
                </a:lnTo>
                <a:close/>
              </a:path>
              <a:path w="788035" h="6316345">
                <a:moveTo>
                  <a:pt x="745363" y="728980"/>
                </a:moveTo>
                <a:lnTo>
                  <a:pt x="737743" y="716280"/>
                </a:lnTo>
                <a:lnTo>
                  <a:pt x="729615" y="713740"/>
                </a:lnTo>
                <a:lnTo>
                  <a:pt x="723265" y="717562"/>
                </a:lnTo>
                <a:lnTo>
                  <a:pt x="699389" y="731520"/>
                </a:lnTo>
                <a:lnTo>
                  <a:pt x="674839" y="742962"/>
                </a:lnTo>
                <a:lnTo>
                  <a:pt x="649681" y="753110"/>
                </a:lnTo>
                <a:lnTo>
                  <a:pt x="623951" y="760730"/>
                </a:lnTo>
                <a:lnTo>
                  <a:pt x="622808" y="637540"/>
                </a:lnTo>
                <a:lnTo>
                  <a:pt x="622681" y="629920"/>
                </a:lnTo>
                <a:lnTo>
                  <a:pt x="616712" y="623570"/>
                </a:lnTo>
                <a:lnTo>
                  <a:pt x="601980" y="623570"/>
                </a:lnTo>
                <a:lnTo>
                  <a:pt x="596138" y="629920"/>
                </a:lnTo>
                <a:lnTo>
                  <a:pt x="596265" y="637540"/>
                </a:lnTo>
                <a:lnTo>
                  <a:pt x="598170" y="833120"/>
                </a:lnTo>
                <a:lnTo>
                  <a:pt x="590562" y="875030"/>
                </a:lnTo>
                <a:lnTo>
                  <a:pt x="568998" y="910590"/>
                </a:lnTo>
                <a:lnTo>
                  <a:pt x="536460" y="937260"/>
                </a:lnTo>
                <a:lnTo>
                  <a:pt x="495935" y="949960"/>
                </a:lnTo>
                <a:lnTo>
                  <a:pt x="494538" y="801370"/>
                </a:lnTo>
                <a:lnTo>
                  <a:pt x="494118" y="772160"/>
                </a:lnTo>
                <a:lnTo>
                  <a:pt x="491236" y="491490"/>
                </a:lnTo>
                <a:lnTo>
                  <a:pt x="517080" y="492760"/>
                </a:lnTo>
                <a:lnTo>
                  <a:pt x="523379" y="491490"/>
                </a:lnTo>
                <a:lnTo>
                  <a:pt x="542264" y="487680"/>
                </a:lnTo>
                <a:lnTo>
                  <a:pt x="566000" y="478790"/>
                </a:lnTo>
                <a:lnTo>
                  <a:pt x="585546" y="466090"/>
                </a:lnTo>
                <a:lnTo>
                  <a:pt x="587502" y="464820"/>
                </a:lnTo>
                <a:lnTo>
                  <a:pt x="594868" y="504190"/>
                </a:lnTo>
                <a:lnTo>
                  <a:pt x="595604" y="580390"/>
                </a:lnTo>
                <a:lnTo>
                  <a:pt x="595630" y="590562"/>
                </a:lnTo>
                <a:lnTo>
                  <a:pt x="601599" y="595630"/>
                </a:lnTo>
                <a:lnTo>
                  <a:pt x="616331" y="595630"/>
                </a:lnTo>
                <a:lnTo>
                  <a:pt x="622173" y="590562"/>
                </a:lnTo>
                <a:lnTo>
                  <a:pt x="622046" y="582930"/>
                </a:lnTo>
                <a:lnTo>
                  <a:pt x="621284" y="504190"/>
                </a:lnTo>
                <a:lnTo>
                  <a:pt x="615124" y="464820"/>
                </a:lnTo>
                <a:lnTo>
                  <a:pt x="607695" y="444512"/>
                </a:lnTo>
                <a:lnTo>
                  <a:pt x="612190" y="438162"/>
                </a:lnTo>
                <a:lnTo>
                  <a:pt x="616356" y="431812"/>
                </a:lnTo>
                <a:lnTo>
                  <a:pt x="620191" y="425462"/>
                </a:lnTo>
                <a:lnTo>
                  <a:pt x="623697" y="417830"/>
                </a:lnTo>
                <a:lnTo>
                  <a:pt x="634682" y="373380"/>
                </a:lnTo>
                <a:lnTo>
                  <a:pt x="628738" y="327660"/>
                </a:lnTo>
                <a:lnTo>
                  <a:pt x="608228" y="289636"/>
                </a:lnTo>
                <a:lnTo>
                  <a:pt x="608228" y="369570"/>
                </a:lnTo>
                <a:lnTo>
                  <a:pt x="599440" y="407670"/>
                </a:lnTo>
                <a:lnTo>
                  <a:pt x="597535" y="411480"/>
                </a:lnTo>
                <a:lnTo>
                  <a:pt x="595249" y="416560"/>
                </a:lnTo>
                <a:lnTo>
                  <a:pt x="592709" y="420370"/>
                </a:lnTo>
                <a:lnTo>
                  <a:pt x="556539" y="453390"/>
                </a:lnTo>
                <a:lnTo>
                  <a:pt x="513715" y="466090"/>
                </a:lnTo>
                <a:lnTo>
                  <a:pt x="490982" y="464820"/>
                </a:lnTo>
                <a:lnTo>
                  <a:pt x="484886" y="463562"/>
                </a:lnTo>
                <a:lnTo>
                  <a:pt x="478790" y="461010"/>
                </a:lnTo>
                <a:lnTo>
                  <a:pt x="472948" y="459740"/>
                </a:lnTo>
                <a:lnTo>
                  <a:pt x="471170" y="458470"/>
                </a:lnTo>
                <a:lnTo>
                  <a:pt x="469519" y="458470"/>
                </a:lnTo>
                <a:lnTo>
                  <a:pt x="467741" y="457212"/>
                </a:lnTo>
                <a:lnTo>
                  <a:pt x="467614" y="457073"/>
                </a:lnTo>
                <a:lnTo>
                  <a:pt x="467614" y="772160"/>
                </a:lnTo>
                <a:lnTo>
                  <a:pt x="439242" y="768362"/>
                </a:lnTo>
                <a:lnTo>
                  <a:pt x="433616" y="767080"/>
                </a:lnTo>
                <a:lnTo>
                  <a:pt x="411137" y="762012"/>
                </a:lnTo>
                <a:lnTo>
                  <a:pt x="383400" y="753110"/>
                </a:lnTo>
                <a:lnTo>
                  <a:pt x="356108" y="742962"/>
                </a:lnTo>
                <a:lnTo>
                  <a:pt x="360781" y="732790"/>
                </a:lnTo>
                <a:lnTo>
                  <a:pt x="376555" y="698512"/>
                </a:lnTo>
                <a:lnTo>
                  <a:pt x="373634" y="690880"/>
                </a:lnTo>
                <a:lnTo>
                  <a:pt x="367157" y="687070"/>
                </a:lnTo>
                <a:lnTo>
                  <a:pt x="360553" y="684530"/>
                </a:lnTo>
                <a:lnTo>
                  <a:pt x="352806" y="687070"/>
                </a:lnTo>
                <a:lnTo>
                  <a:pt x="349758" y="693420"/>
                </a:lnTo>
                <a:lnTo>
                  <a:pt x="332486" y="732790"/>
                </a:lnTo>
                <a:lnTo>
                  <a:pt x="305892" y="718820"/>
                </a:lnTo>
                <a:lnTo>
                  <a:pt x="280670" y="702310"/>
                </a:lnTo>
                <a:lnTo>
                  <a:pt x="256857" y="684530"/>
                </a:lnTo>
                <a:lnTo>
                  <a:pt x="253885" y="681990"/>
                </a:lnTo>
                <a:lnTo>
                  <a:pt x="234569" y="665480"/>
                </a:lnTo>
                <a:lnTo>
                  <a:pt x="450723" y="478790"/>
                </a:lnTo>
                <a:lnTo>
                  <a:pt x="452628" y="480060"/>
                </a:lnTo>
                <a:lnTo>
                  <a:pt x="454787" y="480060"/>
                </a:lnTo>
                <a:lnTo>
                  <a:pt x="456819" y="481330"/>
                </a:lnTo>
                <a:lnTo>
                  <a:pt x="459359" y="482612"/>
                </a:lnTo>
                <a:lnTo>
                  <a:pt x="462026" y="483870"/>
                </a:lnTo>
                <a:lnTo>
                  <a:pt x="464566" y="485140"/>
                </a:lnTo>
                <a:lnTo>
                  <a:pt x="467614" y="772160"/>
                </a:lnTo>
                <a:lnTo>
                  <a:pt x="467614" y="457073"/>
                </a:lnTo>
                <a:lnTo>
                  <a:pt x="466598" y="455930"/>
                </a:lnTo>
                <a:lnTo>
                  <a:pt x="464312" y="455930"/>
                </a:lnTo>
                <a:lnTo>
                  <a:pt x="458597" y="452120"/>
                </a:lnTo>
                <a:lnTo>
                  <a:pt x="419569" y="410210"/>
                </a:lnTo>
                <a:lnTo>
                  <a:pt x="409321" y="367030"/>
                </a:lnTo>
                <a:lnTo>
                  <a:pt x="409536" y="359410"/>
                </a:lnTo>
                <a:lnTo>
                  <a:pt x="441159" y="293370"/>
                </a:lnTo>
                <a:lnTo>
                  <a:pt x="473646" y="273062"/>
                </a:lnTo>
                <a:lnTo>
                  <a:pt x="511263" y="266712"/>
                </a:lnTo>
                <a:lnTo>
                  <a:pt x="549783" y="275590"/>
                </a:lnTo>
                <a:lnTo>
                  <a:pt x="581774" y="298462"/>
                </a:lnTo>
                <a:lnTo>
                  <a:pt x="601802" y="331470"/>
                </a:lnTo>
                <a:lnTo>
                  <a:pt x="608228" y="369570"/>
                </a:lnTo>
                <a:lnTo>
                  <a:pt x="608228" y="289636"/>
                </a:lnTo>
                <a:lnTo>
                  <a:pt x="607504" y="288290"/>
                </a:lnTo>
                <a:lnTo>
                  <a:pt x="582803" y="266712"/>
                </a:lnTo>
                <a:lnTo>
                  <a:pt x="572643" y="257810"/>
                </a:lnTo>
                <a:lnTo>
                  <a:pt x="577761" y="246380"/>
                </a:lnTo>
                <a:lnTo>
                  <a:pt x="619379" y="153670"/>
                </a:lnTo>
                <a:lnTo>
                  <a:pt x="646696" y="156222"/>
                </a:lnTo>
                <a:lnTo>
                  <a:pt x="655320" y="153670"/>
                </a:lnTo>
                <a:lnTo>
                  <a:pt x="694613" y="133350"/>
                </a:lnTo>
                <a:lnTo>
                  <a:pt x="717334" y="80022"/>
                </a:lnTo>
                <a:lnTo>
                  <a:pt x="712254" y="50800"/>
                </a:lnTo>
                <a:lnTo>
                  <a:pt x="697268" y="26670"/>
                </a:lnTo>
                <a:lnTo>
                  <a:pt x="696480" y="25400"/>
                </a:lnTo>
                <a:lnTo>
                  <a:pt x="690714" y="21043"/>
                </a:lnTo>
                <a:lnTo>
                  <a:pt x="690714" y="80022"/>
                </a:lnTo>
                <a:lnTo>
                  <a:pt x="686181" y="99072"/>
                </a:lnTo>
                <a:lnTo>
                  <a:pt x="674433" y="115570"/>
                </a:lnTo>
                <a:lnTo>
                  <a:pt x="657948" y="125730"/>
                </a:lnTo>
                <a:lnTo>
                  <a:pt x="638848" y="129540"/>
                </a:lnTo>
                <a:lnTo>
                  <a:pt x="619252" y="125730"/>
                </a:lnTo>
                <a:lnTo>
                  <a:pt x="617220" y="124472"/>
                </a:lnTo>
                <a:lnTo>
                  <a:pt x="616204" y="124472"/>
                </a:lnTo>
                <a:lnTo>
                  <a:pt x="600202" y="113042"/>
                </a:lnTo>
                <a:lnTo>
                  <a:pt x="590296" y="95250"/>
                </a:lnTo>
                <a:lnTo>
                  <a:pt x="587235" y="76200"/>
                </a:lnTo>
                <a:lnTo>
                  <a:pt x="591820" y="57150"/>
                </a:lnTo>
                <a:lnTo>
                  <a:pt x="603783" y="40640"/>
                </a:lnTo>
                <a:lnTo>
                  <a:pt x="620661" y="29222"/>
                </a:lnTo>
                <a:lnTo>
                  <a:pt x="640232" y="26670"/>
                </a:lnTo>
                <a:lnTo>
                  <a:pt x="660273" y="30492"/>
                </a:lnTo>
                <a:lnTo>
                  <a:pt x="676935" y="43192"/>
                </a:lnTo>
                <a:lnTo>
                  <a:pt x="687362" y="59690"/>
                </a:lnTo>
                <a:lnTo>
                  <a:pt x="690714" y="80022"/>
                </a:lnTo>
                <a:lnTo>
                  <a:pt x="690714" y="21043"/>
                </a:lnTo>
                <a:lnTo>
                  <a:pt x="671322" y="6350"/>
                </a:lnTo>
                <a:lnTo>
                  <a:pt x="640994" y="0"/>
                </a:lnTo>
                <a:lnTo>
                  <a:pt x="611327" y="5092"/>
                </a:lnTo>
                <a:lnTo>
                  <a:pt x="585685" y="20320"/>
                </a:lnTo>
                <a:lnTo>
                  <a:pt x="567436" y="45720"/>
                </a:lnTo>
                <a:lnTo>
                  <a:pt x="560679" y="72390"/>
                </a:lnTo>
                <a:lnTo>
                  <a:pt x="563638" y="100342"/>
                </a:lnTo>
                <a:lnTo>
                  <a:pt x="575373" y="124472"/>
                </a:lnTo>
                <a:lnTo>
                  <a:pt x="594995" y="143522"/>
                </a:lnTo>
                <a:lnTo>
                  <a:pt x="548132" y="246380"/>
                </a:lnTo>
                <a:lnTo>
                  <a:pt x="502259" y="240030"/>
                </a:lnTo>
                <a:lnTo>
                  <a:pt x="458304" y="251472"/>
                </a:lnTo>
                <a:lnTo>
                  <a:pt x="420687" y="275590"/>
                </a:lnTo>
                <a:lnTo>
                  <a:pt x="393827" y="314960"/>
                </a:lnTo>
                <a:lnTo>
                  <a:pt x="384429" y="345440"/>
                </a:lnTo>
                <a:lnTo>
                  <a:pt x="370560" y="350520"/>
                </a:lnTo>
                <a:lnTo>
                  <a:pt x="357225" y="356870"/>
                </a:lnTo>
                <a:lnTo>
                  <a:pt x="344538" y="364490"/>
                </a:lnTo>
                <a:lnTo>
                  <a:pt x="332613" y="373380"/>
                </a:lnTo>
                <a:lnTo>
                  <a:pt x="142367" y="537210"/>
                </a:lnTo>
                <a:lnTo>
                  <a:pt x="132029" y="513080"/>
                </a:lnTo>
                <a:lnTo>
                  <a:pt x="123342" y="487680"/>
                </a:lnTo>
                <a:lnTo>
                  <a:pt x="116319" y="462280"/>
                </a:lnTo>
                <a:lnTo>
                  <a:pt x="110998" y="435610"/>
                </a:lnTo>
                <a:lnTo>
                  <a:pt x="109855" y="427990"/>
                </a:lnTo>
                <a:lnTo>
                  <a:pt x="102997" y="422910"/>
                </a:lnTo>
                <a:lnTo>
                  <a:pt x="88519" y="425462"/>
                </a:lnTo>
                <a:lnTo>
                  <a:pt x="83693" y="431812"/>
                </a:lnTo>
                <a:lnTo>
                  <a:pt x="84836" y="439420"/>
                </a:lnTo>
                <a:lnTo>
                  <a:pt x="90944" y="469912"/>
                </a:lnTo>
                <a:lnTo>
                  <a:pt x="99136" y="499110"/>
                </a:lnTo>
                <a:lnTo>
                  <a:pt x="109347" y="528320"/>
                </a:lnTo>
                <a:lnTo>
                  <a:pt x="121539" y="556260"/>
                </a:lnTo>
                <a:lnTo>
                  <a:pt x="84074" y="588010"/>
                </a:lnTo>
                <a:lnTo>
                  <a:pt x="55854" y="621030"/>
                </a:lnTo>
                <a:lnTo>
                  <a:pt x="39331" y="660412"/>
                </a:lnTo>
                <a:lnTo>
                  <a:pt x="34671" y="701040"/>
                </a:lnTo>
                <a:lnTo>
                  <a:pt x="42075" y="741680"/>
                </a:lnTo>
                <a:lnTo>
                  <a:pt x="61722" y="779780"/>
                </a:lnTo>
                <a:lnTo>
                  <a:pt x="5588" y="833120"/>
                </a:lnTo>
                <a:lnTo>
                  <a:pt x="381" y="838212"/>
                </a:lnTo>
                <a:lnTo>
                  <a:pt x="0" y="845820"/>
                </a:lnTo>
                <a:lnTo>
                  <a:pt x="5080" y="852170"/>
                </a:lnTo>
                <a:lnTo>
                  <a:pt x="6350" y="853440"/>
                </a:lnTo>
                <a:lnTo>
                  <a:pt x="7874" y="854710"/>
                </a:lnTo>
                <a:lnTo>
                  <a:pt x="9398" y="854710"/>
                </a:lnTo>
                <a:lnTo>
                  <a:pt x="14224" y="857262"/>
                </a:lnTo>
                <a:lnTo>
                  <a:pt x="19939" y="855980"/>
                </a:lnTo>
                <a:lnTo>
                  <a:pt x="88646" y="791210"/>
                </a:lnTo>
                <a:lnTo>
                  <a:pt x="89535" y="791210"/>
                </a:lnTo>
                <a:lnTo>
                  <a:pt x="90170" y="789940"/>
                </a:lnTo>
                <a:lnTo>
                  <a:pt x="90678" y="788670"/>
                </a:lnTo>
                <a:lnTo>
                  <a:pt x="118364" y="765810"/>
                </a:lnTo>
                <a:lnTo>
                  <a:pt x="122453" y="762012"/>
                </a:lnTo>
                <a:lnTo>
                  <a:pt x="123825" y="760730"/>
                </a:lnTo>
                <a:lnTo>
                  <a:pt x="124460" y="751840"/>
                </a:lnTo>
                <a:lnTo>
                  <a:pt x="114808" y="741680"/>
                </a:lnTo>
                <a:lnTo>
                  <a:pt x="106426" y="740410"/>
                </a:lnTo>
                <a:lnTo>
                  <a:pt x="81153" y="762012"/>
                </a:lnTo>
                <a:lnTo>
                  <a:pt x="64046" y="723912"/>
                </a:lnTo>
                <a:lnTo>
                  <a:pt x="61912" y="681990"/>
                </a:lnTo>
                <a:lnTo>
                  <a:pt x="74434" y="642620"/>
                </a:lnTo>
                <a:lnTo>
                  <a:pt x="101346" y="608330"/>
                </a:lnTo>
                <a:lnTo>
                  <a:pt x="134112" y="580390"/>
                </a:lnTo>
                <a:lnTo>
                  <a:pt x="184035" y="537210"/>
                </a:lnTo>
                <a:lnTo>
                  <a:pt x="349885" y="393712"/>
                </a:lnTo>
                <a:lnTo>
                  <a:pt x="382778" y="373380"/>
                </a:lnTo>
                <a:lnTo>
                  <a:pt x="386880" y="398780"/>
                </a:lnTo>
                <a:lnTo>
                  <a:pt x="395960" y="422910"/>
                </a:lnTo>
                <a:lnTo>
                  <a:pt x="409689" y="444512"/>
                </a:lnTo>
                <a:lnTo>
                  <a:pt x="427736" y="463562"/>
                </a:lnTo>
                <a:lnTo>
                  <a:pt x="215646" y="646430"/>
                </a:lnTo>
                <a:lnTo>
                  <a:pt x="195453" y="664210"/>
                </a:lnTo>
                <a:lnTo>
                  <a:pt x="131191" y="718820"/>
                </a:lnTo>
                <a:lnTo>
                  <a:pt x="130556" y="727710"/>
                </a:lnTo>
                <a:lnTo>
                  <a:pt x="140081" y="737870"/>
                </a:lnTo>
                <a:lnTo>
                  <a:pt x="148463" y="739140"/>
                </a:lnTo>
                <a:lnTo>
                  <a:pt x="214249" y="681990"/>
                </a:lnTo>
                <a:lnTo>
                  <a:pt x="238633" y="703580"/>
                </a:lnTo>
                <a:lnTo>
                  <a:pt x="264693" y="722630"/>
                </a:lnTo>
                <a:lnTo>
                  <a:pt x="292328" y="740410"/>
                </a:lnTo>
                <a:lnTo>
                  <a:pt x="321437" y="756920"/>
                </a:lnTo>
                <a:lnTo>
                  <a:pt x="295148" y="815340"/>
                </a:lnTo>
                <a:lnTo>
                  <a:pt x="298069" y="822960"/>
                </a:lnTo>
                <a:lnTo>
                  <a:pt x="311023" y="828040"/>
                </a:lnTo>
                <a:lnTo>
                  <a:pt x="318897" y="825512"/>
                </a:lnTo>
                <a:lnTo>
                  <a:pt x="345059" y="767080"/>
                </a:lnTo>
                <a:lnTo>
                  <a:pt x="375132" y="778510"/>
                </a:lnTo>
                <a:lnTo>
                  <a:pt x="405676" y="787412"/>
                </a:lnTo>
                <a:lnTo>
                  <a:pt x="436587" y="795020"/>
                </a:lnTo>
                <a:lnTo>
                  <a:pt x="467741" y="798830"/>
                </a:lnTo>
                <a:lnTo>
                  <a:pt x="469392" y="960120"/>
                </a:lnTo>
                <a:lnTo>
                  <a:pt x="468884" y="962660"/>
                </a:lnTo>
                <a:lnTo>
                  <a:pt x="468757" y="963930"/>
                </a:lnTo>
                <a:lnTo>
                  <a:pt x="466090" y="1051560"/>
                </a:lnTo>
                <a:lnTo>
                  <a:pt x="465963" y="1057910"/>
                </a:lnTo>
                <a:lnTo>
                  <a:pt x="469138" y="1062990"/>
                </a:lnTo>
                <a:lnTo>
                  <a:pt x="473964" y="1064260"/>
                </a:lnTo>
                <a:lnTo>
                  <a:pt x="475361" y="1065530"/>
                </a:lnTo>
                <a:lnTo>
                  <a:pt x="486283" y="1065530"/>
                </a:lnTo>
                <a:lnTo>
                  <a:pt x="492379" y="1060462"/>
                </a:lnTo>
                <a:lnTo>
                  <a:pt x="495046" y="976630"/>
                </a:lnTo>
                <a:lnTo>
                  <a:pt x="536663" y="965212"/>
                </a:lnTo>
                <a:lnTo>
                  <a:pt x="561898" y="949960"/>
                </a:lnTo>
                <a:lnTo>
                  <a:pt x="572427" y="943610"/>
                </a:lnTo>
                <a:lnTo>
                  <a:pt x="600329" y="913130"/>
                </a:lnTo>
                <a:lnTo>
                  <a:pt x="618375" y="875030"/>
                </a:lnTo>
                <a:lnTo>
                  <a:pt x="624586" y="831862"/>
                </a:lnTo>
                <a:lnTo>
                  <a:pt x="624078" y="788670"/>
                </a:lnTo>
                <a:lnTo>
                  <a:pt x="653262" y="779780"/>
                </a:lnTo>
                <a:lnTo>
                  <a:pt x="681888" y="768362"/>
                </a:lnTo>
                <a:lnTo>
                  <a:pt x="698639" y="760730"/>
                </a:lnTo>
                <a:lnTo>
                  <a:pt x="709790" y="755662"/>
                </a:lnTo>
                <a:lnTo>
                  <a:pt x="736854" y="740410"/>
                </a:lnTo>
                <a:lnTo>
                  <a:pt x="743204" y="736612"/>
                </a:lnTo>
                <a:lnTo>
                  <a:pt x="745363" y="728980"/>
                </a:lnTo>
                <a:close/>
              </a:path>
              <a:path w="788035" h="6316345">
                <a:moveTo>
                  <a:pt x="787920" y="6069114"/>
                </a:moveTo>
                <a:lnTo>
                  <a:pt x="781710" y="6037021"/>
                </a:lnTo>
                <a:lnTo>
                  <a:pt x="765632" y="6012802"/>
                </a:lnTo>
                <a:lnTo>
                  <a:pt x="765632" y="6069114"/>
                </a:lnTo>
                <a:lnTo>
                  <a:pt x="760996" y="6092850"/>
                </a:lnTo>
                <a:lnTo>
                  <a:pt x="747141" y="6113691"/>
                </a:lnTo>
                <a:lnTo>
                  <a:pt x="585851" y="6274994"/>
                </a:lnTo>
                <a:lnTo>
                  <a:pt x="564984" y="6288837"/>
                </a:lnTo>
                <a:lnTo>
                  <a:pt x="541274" y="6293447"/>
                </a:lnTo>
                <a:lnTo>
                  <a:pt x="517550" y="6288837"/>
                </a:lnTo>
                <a:lnTo>
                  <a:pt x="496697" y="6274994"/>
                </a:lnTo>
                <a:lnTo>
                  <a:pt x="423240" y="6201473"/>
                </a:lnTo>
                <a:lnTo>
                  <a:pt x="419100" y="6197320"/>
                </a:lnTo>
                <a:lnTo>
                  <a:pt x="463143" y="6185319"/>
                </a:lnTo>
                <a:lnTo>
                  <a:pt x="473379" y="6180848"/>
                </a:lnTo>
                <a:lnTo>
                  <a:pt x="545185" y="6141999"/>
                </a:lnTo>
                <a:lnTo>
                  <a:pt x="581660" y="6110668"/>
                </a:lnTo>
                <a:lnTo>
                  <a:pt x="613308" y="6073762"/>
                </a:lnTo>
                <a:lnTo>
                  <a:pt x="638340" y="6033503"/>
                </a:lnTo>
                <a:lnTo>
                  <a:pt x="656793" y="5990666"/>
                </a:lnTo>
                <a:lnTo>
                  <a:pt x="668655" y="5945987"/>
                </a:lnTo>
                <a:lnTo>
                  <a:pt x="740410" y="6017742"/>
                </a:lnTo>
                <a:lnTo>
                  <a:pt x="747268" y="6024511"/>
                </a:lnTo>
                <a:lnTo>
                  <a:pt x="761047" y="6045378"/>
                </a:lnTo>
                <a:lnTo>
                  <a:pt x="765632" y="6069114"/>
                </a:lnTo>
                <a:lnTo>
                  <a:pt x="765632" y="6012802"/>
                </a:lnTo>
                <a:lnTo>
                  <a:pt x="763016" y="6008852"/>
                </a:lnTo>
                <a:lnTo>
                  <a:pt x="747395" y="5993282"/>
                </a:lnTo>
                <a:lnTo>
                  <a:pt x="750938" y="5974791"/>
                </a:lnTo>
                <a:lnTo>
                  <a:pt x="756437" y="5946152"/>
                </a:lnTo>
                <a:lnTo>
                  <a:pt x="759942" y="5898718"/>
                </a:lnTo>
                <a:lnTo>
                  <a:pt x="757999" y="5851461"/>
                </a:lnTo>
                <a:lnTo>
                  <a:pt x="750709" y="5804865"/>
                </a:lnTo>
                <a:lnTo>
                  <a:pt x="738149" y="5759374"/>
                </a:lnTo>
                <a:lnTo>
                  <a:pt x="737438" y="5757621"/>
                </a:lnTo>
                <a:lnTo>
                  <a:pt x="737438" y="5876798"/>
                </a:lnTo>
                <a:lnTo>
                  <a:pt x="736257" y="5925845"/>
                </a:lnTo>
                <a:lnTo>
                  <a:pt x="728853" y="5974791"/>
                </a:lnTo>
                <a:lnTo>
                  <a:pt x="715010" y="5960897"/>
                </a:lnTo>
                <a:lnTo>
                  <a:pt x="716851" y="5945987"/>
                </a:lnTo>
                <a:lnTo>
                  <a:pt x="717372" y="5941796"/>
                </a:lnTo>
                <a:lnTo>
                  <a:pt x="721474" y="5908865"/>
                </a:lnTo>
                <a:lnTo>
                  <a:pt x="720191" y="5856605"/>
                </a:lnTo>
                <a:lnTo>
                  <a:pt x="711352" y="5805005"/>
                </a:lnTo>
                <a:lnTo>
                  <a:pt x="699744" y="5769064"/>
                </a:lnTo>
                <a:lnTo>
                  <a:pt x="699744" y="5895670"/>
                </a:lnTo>
                <a:lnTo>
                  <a:pt x="695960" y="5941796"/>
                </a:lnTo>
                <a:lnTo>
                  <a:pt x="672719" y="5918555"/>
                </a:lnTo>
                <a:lnTo>
                  <a:pt x="673912" y="5871565"/>
                </a:lnTo>
                <a:lnTo>
                  <a:pt x="668210" y="5824829"/>
                </a:lnTo>
                <a:lnTo>
                  <a:pt x="655599" y="5779198"/>
                </a:lnTo>
                <a:lnTo>
                  <a:pt x="651840" y="5770791"/>
                </a:lnTo>
                <a:lnTo>
                  <a:pt x="651840" y="5898718"/>
                </a:lnTo>
                <a:lnTo>
                  <a:pt x="651522" y="5905017"/>
                </a:lnTo>
                <a:lnTo>
                  <a:pt x="639419" y="5972353"/>
                </a:lnTo>
                <a:lnTo>
                  <a:pt x="622198" y="6016244"/>
                </a:lnTo>
                <a:lnTo>
                  <a:pt x="597700" y="6057443"/>
                </a:lnTo>
                <a:lnTo>
                  <a:pt x="565912" y="6094996"/>
                </a:lnTo>
                <a:lnTo>
                  <a:pt x="528866" y="6126454"/>
                </a:lnTo>
                <a:lnTo>
                  <a:pt x="488251" y="6150800"/>
                </a:lnTo>
                <a:lnTo>
                  <a:pt x="444957" y="6168034"/>
                </a:lnTo>
                <a:lnTo>
                  <a:pt x="399923" y="6178118"/>
                </a:lnTo>
                <a:lnTo>
                  <a:pt x="371094" y="6180848"/>
                </a:lnTo>
                <a:lnTo>
                  <a:pt x="323189" y="6179147"/>
                </a:lnTo>
                <a:lnTo>
                  <a:pt x="276034" y="6169711"/>
                </a:lnTo>
                <a:lnTo>
                  <a:pt x="230644" y="6152540"/>
                </a:lnTo>
                <a:lnTo>
                  <a:pt x="188036" y="6127635"/>
                </a:lnTo>
                <a:lnTo>
                  <a:pt x="149225" y="6094996"/>
                </a:lnTo>
                <a:lnTo>
                  <a:pt x="118224" y="6058535"/>
                </a:lnTo>
                <a:lnTo>
                  <a:pt x="94107" y="6018593"/>
                </a:lnTo>
                <a:lnTo>
                  <a:pt x="76898" y="5976074"/>
                </a:lnTo>
                <a:lnTo>
                  <a:pt x="66560" y="5931814"/>
                </a:lnTo>
                <a:lnTo>
                  <a:pt x="63131" y="5886691"/>
                </a:lnTo>
                <a:lnTo>
                  <a:pt x="66586" y="5841581"/>
                </a:lnTo>
                <a:lnTo>
                  <a:pt x="76936" y="5797321"/>
                </a:lnTo>
                <a:lnTo>
                  <a:pt x="94170" y="5754789"/>
                </a:lnTo>
                <a:lnTo>
                  <a:pt x="118313" y="5714860"/>
                </a:lnTo>
                <a:lnTo>
                  <a:pt x="149402" y="5678335"/>
                </a:lnTo>
                <a:lnTo>
                  <a:pt x="185445" y="5647664"/>
                </a:lnTo>
                <a:lnTo>
                  <a:pt x="224929" y="5623674"/>
                </a:lnTo>
                <a:lnTo>
                  <a:pt x="266979" y="5606453"/>
                </a:lnTo>
                <a:lnTo>
                  <a:pt x="310743" y="5595975"/>
                </a:lnTo>
                <a:lnTo>
                  <a:pt x="355384" y="5592254"/>
                </a:lnTo>
                <a:lnTo>
                  <a:pt x="400050" y="5595277"/>
                </a:lnTo>
                <a:lnTo>
                  <a:pt x="443928" y="5605069"/>
                </a:lnTo>
                <a:lnTo>
                  <a:pt x="486156" y="5621604"/>
                </a:lnTo>
                <a:lnTo>
                  <a:pt x="525907" y="5644883"/>
                </a:lnTo>
                <a:lnTo>
                  <a:pt x="560527" y="5673077"/>
                </a:lnTo>
                <a:lnTo>
                  <a:pt x="579755" y="5693130"/>
                </a:lnTo>
                <a:lnTo>
                  <a:pt x="584708" y="5698795"/>
                </a:lnTo>
                <a:lnTo>
                  <a:pt x="620509" y="5753747"/>
                </a:lnTo>
                <a:lnTo>
                  <a:pt x="639140" y="5800128"/>
                </a:lnTo>
                <a:lnTo>
                  <a:pt x="649605" y="5848515"/>
                </a:lnTo>
                <a:lnTo>
                  <a:pt x="651789" y="5895670"/>
                </a:lnTo>
                <a:lnTo>
                  <a:pt x="651840" y="5898718"/>
                </a:lnTo>
                <a:lnTo>
                  <a:pt x="651840" y="5770791"/>
                </a:lnTo>
                <a:lnTo>
                  <a:pt x="636066" y="5735510"/>
                </a:lnTo>
                <a:lnTo>
                  <a:pt x="609600" y="5694604"/>
                </a:lnTo>
                <a:lnTo>
                  <a:pt x="625729" y="5678436"/>
                </a:lnTo>
                <a:lnTo>
                  <a:pt x="652411" y="5717857"/>
                </a:lnTo>
                <a:lnTo>
                  <a:pt x="673315" y="5759958"/>
                </a:lnTo>
                <a:lnTo>
                  <a:pt x="688276" y="5804078"/>
                </a:lnTo>
                <a:lnTo>
                  <a:pt x="697128" y="5849531"/>
                </a:lnTo>
                <a:lnTo>
                  <a:pt x="699744" y="5895670"/>
                </a:lnTo>
                <a:lnTo>
                  <a:pt x="699744" y="5769064"/>
                </a:lnTo>
                <a:lnTo>
                  <a:pt x="695172" y="5754903"/>
                </a:lnTo>
                <a:lnTo>
                  <a:pt x="671855" y="5707164"/>
                </a:lnTo>
                <a:lnTo>
                  <a:pt x="652322" y="5678436"/>
                </a:lnTo>
                <a:lnTo>
                  <a:pt x="651598" y="5677370"/>
                </a:lnTo>
                <a:lnTo>
                  <a:pt x="641604" y="5662663"/>
                </a:lnTo>
                <a:lnTo>
                  <a:pt x="654177" y="5650077"/>
                </a:lnTo>
                <a:lnTo>
                  <a:pt x="682307" y="5691035"/>
                </a:lnTo>
                <a:lnTo>
                  <a:pt x="704837" y="5734761"/>
                </a:lnTo>
                <a:lnTo>
                  <a:pt x="721601" y="5780671"/>
                </a:lnTo>
                <a:lnTo>
                  <a:pt x="732510" y="5828208"/>
                </a:lnTo>
                <a:lnTo>
                  <a:pt x="737438" y="5876798"/>
                </a:lnTo>
                <a:lnTo>
                  <a:pt x="737438" y="5757621"/>
                </a:lnTo>
                <a:lnTo>
                  <a:pt x="720432" y="5715457"/>
                </a:lnTo>
                <a:lnTo>
                  <a:pt x="697661" y="5673610"/>
                </a:lnTo>
                <a:lnTo>
                  <a:pt x="681075" y="5650077"/>
                </a:lnTo>
                <a:lnTo>
                  <a:pt x="669925" y="5634266"/>
                </a:lnTo>
                <a:lnTo>
                  <a:pt x="690372" y="5613908"/>
                </a:lnTo>
                <a:lnTo>
                  <a:pt x="697738" y="5602795"/>
                </a:lnTo>
                <a:lnTo>
                  <a:pt x="700239" y="5590171"/>
                </a:lnTo>
                <a:lnTo>
                  <a:pt x="697826" y="5577573"/>
                </a:lnTo>
                <a:lnTo>
                  <a:pt x="690499" y="5566511"/>
                </a:lnTo>
                <a:lnTo>
                  <a:pt x="682345" y="5558371"/>
                </a:lnTo>
                <a:lnTo>
                  <a:pt x="679069" y="5555107"/>
                </a:lnTo>
                <a:lnTo>
                  <a:pt x="679069" y="5586615"/>
                </a:lnTo>
                <a:lnTo>
                  <a:pt x="679069" y="5593791"/>
                </a:lnTo>
                <a:lnTo>
                  <a:pt x="595503" y="5677370"/>
                </a:lnTo>
                <a:lnTo>
                  <a:pt x="591058" y="5672315"/>
                </a:lnTo>
                <a:lnTo>
                  <a:pt x="586359" y="5667362"/>
                </a:lnTo>
                <a:lnTo>
                  <a:pt x="559562" y="5642508"/>
                </a:lnTo>
                <a:lnTo>
                  <a:pt x="573151" y="5628906"/>
                </a:lnTo>
                <a:lnTo>
                  <a:pt x="639191" y="5562816"/>
                </a:lnTo>
                <a:lnTo>
                  <a:pt x="639318" y="5562866"/>
                </a:lnTo>
                <a:lnTo>
                  <a:pt x="643763" y="5558371"/>
                </a:lnTo>
                <a:lnTo>
                  <a:pt x="651002" y="5558472"/>
                </a:lnTo>
                <a:lnTo>
                  <a:pt x="655370" y="5562866"/>
                </a:lnTo>
                <a:lnTo>
                  <a:pt x="674751" y="5582221"/>
                </a:lnTo>
                <a:lnTo>
                  <a:pt x="679069" y="5586615"/>
                </a:lnTo>
                <a:lnTo>
                  <a:pt x="679069" y="5555107"/>
                </a:lnTo>
                <a:lnTo>
                  <a:pt x="671068" y="5547106"/>
                </a:lnTo>
                <a:lnTo>
                  <a:pt x="659980" y="5539752"/>
                </a:lnTo>
                <a:lnTo>
                  <a:pt x="647357" y="5537327"/>
                </a:lnTo>
                <a:lnTo>
                  <a:pt x="634720" y="5539816"/>
                </a:lnTo>
                <a:lnTo>
                  <a:pt x="623570" y="5547207"/>
                </a:lnTo>
                <a:lnTo>
                  <a:pt x="541909" y="5628906"/>
                </a:lnTo>
                <a:lnTo>
                  <a:pt x="503402" y="5605323"/>
                </a:lnTo>
                <a:lnTo>
                  <a:pt x="473100" y="5592254"/>
                </a:lnTo>
                <a:lnTo>
                  <a:pt x="462597" y="5587720"/>
                </a:lnTo>
                <a:lnTo>
                  <a:pt x="420128" y="5576113"/>
                </a:lnTo>
                <a:lnTo>
                  <a:pt x="376707" y="5570486"/>
                </a:lnTo>
                <a:lnTo>
                  <a:pt x="332968" y="5570855"/>
                </a:lnTo>
                <a:lnTo>
                  <a:pt x="289623" y="5577217"/>
                </a:lnTo>
                <a:lnTo>
                  <a:pt x="247319" y="5589575"/>
                </a:lnTo>
                <a:lnTo>
                  <a:pt x="206743" y="5607913"/>
                </a:lnTo>
                <a:lnTo>
                  <a:pt x="168567" y="5632247"/>
                </a:lnTo>
                <a:lnTo>
                  <a:pt x="133477" y="5662561"/>
                </a:lnTo>
                <a:lnTo>
                  <a:pt x="102870" y="5698071"/>
                </a:lnTo>
                <a:lnTo>
                  <a:pt x="78384" y="5736704"/>
                </a:lnTo>
                <a:lnTo>
                  <a:pt x="60020" y="5777789"/>
                </a:lnTo>
                <a:lnTo>
                  <a:pt x="47777" y="5820626"/>
                </a:lnTo>
                <a:lnTo>
                  <a:pt x="41656" y="5864504"/>
                </a:lnTo>
                <a:lnTo>
                  <a:pt x="41668" y="5908865"/>
                </a:lnTo>
                <a:lnTo>
                  <a:pt x="47777" y="5952617"/>
                </a:lnTo>
                <a:lnTo>
                  <a:pt x="60020" y="5995454"/>
                </a:lnTo>
                <a:lnTo>
                  <a:pt x="78384" y="6036538"/>
                </a:lnTo>
                <a:lnTo>
                  <a:pt x="102870" y="6075172"/>
                </a:lnTo>
                <a:lnTo>
                  <a:pt x="133477" y="6110668"/>
                </a:lnTo>
                <a:lnTo>
                  <a:pt x="170688" y="6142571"/>
                </a:lnTo>
                <a:lnTo>
                  <a:pt x="211302" y="6167755"/>
                </a:lnTo>
                <a:lnTo>
                  <a:pt x="254520" y="6186233"/>
                </a:lnTo>
                <a:lnTo>
                  <a:pt x="299516" y="6198019"/>
                </a:lnTo>
                <a:lnTo>
                  <a:pt x="345503" y="6203099"/>
                </a:lnTo>
                <a:lnTo>
                  <a:pt x="391668" y="6201473"/>
                </a:lnTo>
                <a:lnTo>
                  <a:pt x="481076" y="6290805"/>
                </a:lnTo>
                <a:lnTo>
                  <a:pt x="509206" y="6309499"/>
                </a:lnTo>
                <a:lnTo>
                  <a:pt x="541286" y="6315722"/>
                </a:lnTo>
                <a:lnTo>
                  <a:pt x="573379" y="6309474"/>
                </a:lnTo>
                <a:lnTo>
                  <a:pt x="597535" y="6293447"/>
                </a:lnTo>
                <a:lnTo>
                  <a:pt x="601599" y="6290754"/>
                </a:lnTo>
                <a:lnTo>
                  <a:pt x="763016" y="6129413"/>
                </a:lnTo>
                <a:lnTo>
                  <a:pt x="781672" y="6101219"/>
                </a:lnTo>
                <a:lnTo>
                  <a:pt x="787920" y="6069114"/>
                </a:lnTo>
                <a:close/>
              </a:path>
            </a:pathLst>
          </a:custGeom>
          <a:solidFill>
            <a:srgbClr val="FFFFFF">
              <a:alpha val="1568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bg object 75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4154170" y="6063116"/>
            <a:ext cx="116078" cy="11614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4356846" y="6421631"/>
            <a:ext cx="81819" cy="81857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4513897" y="6260341"/>
            <a:ext cx="81851" cy="81857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45614" y="5325500"/>
            <a:ext cx="822028" cy="1416964"/>
          </a:xfrm>
          <a:prstGeom prst="rect">
            <a:avLst/>
          </a:prstGeom>
        </p:spPr>
      </p:pic>
      <p:sp>
        <p:nvSpPr>
          <p:cNvPr id="79" name="bg object 79"/>
          <p:cNvSpPr/>
          <p:nvPr/>
        </p:nvSpPr>
        <p:spPr>
          <a:xfrm>
            <a:off x="236093" y="144233"/>
            <a:ext cx="1029335" cy="1029969"/>
          </a:xfrm>
          <a:custGeom>
            <a:avLst/>
            <a:gdLst/>
            <a:ahLst/>
            <a:cxnLst/>
            <a:rect l="l" t="t" r="r" b="b"/>
            <a:pathLst>
              <a:path w="1029335" h="1029969">
                <a:moveTo>
                  <a:pt x="610946" y="316763"/>
                </a:moveTo>
                <a:lnTo>
                  <a:pt x="610311" y="300062"/>
                </a:lnTo>
                <a:lnTo>
                  <a:pt x="603097" y="284391"/>
                </a:lnTo>
                <a:lnTo>
                  <a:pt x="583831" y="258114"/>
                </a:lnTo>
                <a:lnTo>
                  <a:pt x="583831" y="312610"/>
                </a:lnTo>
                <a:lnTo>
                  <a:pt x="581736" y="318427"/>
                </a:lnTo>
                <a:lnTo>
                  <a:pt x="577430" y="323126"/>
                </a:lnTo>
                <a:lnTo>
                  <a:pt x="419633" y="438823"/>
                </a:lnTo>
                <a:lnTo>
                  <a:pt x="413816" y="441540"/>
                </a:lnTo>
                <a:lnTo>
                  <a:pt x="407631" y="441782"/>
                </a:lnTo>
                <a:lnTo>
                  <a:pt x="401815" y="439686"/>
                </a:lnTo>
                <a:lnTo>
                  <a:pt x="397090" y="435394"/>
                </a:lnTo>
                <a:lnTo>
                  <a:pt x="335749" y="351701"/>
                </a:lnTo>
                <a:lnTo>
                  <a:pt x="333057" y="345871"/>
                </a:lnTo>
                <a:lnTo>
                  <a:pt x="332816" y="339686"/>
                </a:lnTo>
                <a:lnTo>
                  <a:pt x="334899" y="333870"/>
                </a:lnTo>
                <a:lnTo>
                  <a:pt x="339217" y="329095"/>
                </a:lnTo>
                <a:lnTo>
                  <a:pt x="497014" y="213525"/>
                </a:lnTo>
                <a:lnTo>
                  <a:pt x="502818" y="210794"/>
                </a:lnTo>
                <a:lnTo>
                  <a:pt x="509003" y="210527"/>
                </a:lnTo>
                <a:lnTo>
                  <a:pt x="514819" y="212623"/>
                </a:lnTo>
                <a:lnTo>
                  <a:pt x="519557" y="216954"/>
                </a:lnTo>
                <a:lnTo>
                  <a:pt x="580898" y="300647"/>
                </a:lnTo>
                <a:lnTo>
                  <a:pt x="583590" y="306438"/>
                </a:lnTo>
                <a:lnTo>
                  <a:pt x="583831" y="312610"/>
                </a:lnTo>
                <a:lnTo>
                  <a:pt x="583831" y="258114"/>
                </a:lnTo>
                <a:lnTo>
                  <a:pt x="548957" y="210527"/>
                </a:lnTo>
                <a:lnTo>
                  <a:pt x="541756" y="200698"/>
                </a:lnTo>
                <a:lnTo>
                  <a:pt x="528980" y="189115"/>
                </a:lnTo>
                <a:lnTo>
                  <a:pt x="513270" y="183489"/>
                </a:lnTo>
                <a:lnTo>
                  <a:pt x="496595" y="184162"/>
                </a:lnTo>
                <a:lnTo>
                  <a:pt x="480923" y="191427"/>
                </a:lnTo>
                <a:lnTo>
                  <a:pt x="323126" y="307124"/>
                </a:lnTo>
                <a:lnTo>
                  <a:pt x="311518" y="319849"/>
                </a:lnTo>
                <a:lnTo>
                  <a:pt x="305879" y="335546"/>
                </a:lnTo>
                <a:lnTo>
                  <a:pt x="306514" y="352247"/>
                </a:lnTo>
                <a:lnTo>
                  <a:pt x="313766" y="367957"/>
                </a:lnTo>
                <a:lnTo>
                  <a:pt x="375107" y="451523"/>
                </a:lnTo>
                <a:lnTo>
                  <a:pt x="387870" y="463194"/>
                </a:lnTo>
                <a:lnTo>
                  <a:pt x="403580" y="468845"/>
                </a:lnTo>
                <a:lnTo>
                  <a:pt x="420255" y="468198"/>
                </a:lnTo>
                <a:lnTo>
                  <a:pt x="435940" y="460921"/>
                </a:lnTo>
                <a:lnTo>
                  <a:pt x="462051" y="441782"/>
                </a:lnTo>
                <a:lnTo>
                  <a:pt x="593725" y="345224"/>
                </a:lnTo>
                <a:lnTo>
                  <a:pt x="605320" y="332498"/>
                </a:lnTo>
                <a:lnTo>
                  <a:pt x="610946" y="316763"/>
                </a:lnTo>
                <a:close/>
              </a:path>
              <a:path w="1029335" h="1029969">
                <a:moveTo>
                  <a:pt x="1028852" y="546252"/>
                </a:moveTo>
                <a:lnTo>
                  <a:pt x="1028128" y="526046"/>
                </a:lnTo>
                <a:lnTo>
                  <a:pt x="1019378" y="507022"/>
                </a:lnTo>
                <a:lnTo>
                  <a:pt x="1001661" y="482879"/>
                </a:lnTo>
                <a:lnTo>
                  <a:pt x="1001661" y="542137"/>
                </a:lnTo>
                <a:lnTo>
                  <a:pt x="998334" y="551281"/>
                </a:lnTo>
                <a:lnTo>
                  <a:pt x="991552" y="558711"/>
                </a:lnTo>
                <a:lnTo>
                  <a:pt x="968578" y="575551"/>
                </a:lnTo>
                <a:lnTo>
                  <a:pt x="968578" y="645668"/>
                </a:lnTo>
                <a:lnTo>
                  <a:pt x="962698" y="662025"/>
                </a:lnTo>
                <a:lnTo>
                  <a:pt x="950633" y="675297"/>
                </a:lnTo>
                <a:lnTo>
                  <a:pt x="606653" y="927519"/>
                </a:lnTo>
                <a:lnTo>
                  <a:pt x="151676" y="306870"/>
                </a:lnTo>
                <a:lnTo>
                  <a:pt x="137515" y="287566"/>
                </a:lnTo>
                <a:lnTo>
                  <a:pt x="481507" y="35344"/>
                </a:lnTo>
                <a:lnTo>
                  <a:pt x="497840" y="27838"/>
                </a:lnTo>
                <a:lnTo>
                  <a:pt x="515200" y="27190"/>
                </a:lnTo>
                <a:lnTo>
                  <a:pt x="531533" y="33058"/>
                </a:lnTo>
                <a:lnTo>
                  <a:pt x="544804" y="45123"/>
                </a:lnTo>
                <a:lnTo>
                  <a:pt x="960374" y="611924"/>
                </a:lnTo>
                <a:lnTo>
                  <a:pt x="967917" y="628281"/>
                </a:lnTo>
                <a:lnTo>
                  <a:pt x="968578" y="645668"/>
                </a:lnTo>
                <a:lnTo>
                  <a:pt x="968578" y="575551"/>
                </a:lnTo>
                <a:lnTo>
                  <a:pt x="968146" y="575856"/>
                </a:lnTo>
                <a:lnTo>
                  <a:pt x="881951" y="458254"/>
                </a:lnTo>
                <a:lnTo>
                  <a:pt x="905344" y="441109"/>
                </a:lnTo>
                <a:lnTo>
                  <a:pt x="914501" y="436892"/>
                </a:lnTo>
                <a:lnTo>
                  <a:pt x="924217" y="436499"/>
                </a:lnTo>
                <a:lnTo>
                  <a:pt x="933348" y="439737"/>
                </a:lnTo>
                <a:lnTo>
                  <a:pt x="940765" y="446443"/>
                </a:lnTo>
                <a:lnTo>
                  <a:pt x="997102" y="523278"/>
                </a:lnTo>
                <a:lnTo>
                  <a:pt x="1001306" y="532422"/>
                </a:lnTo>
                <a:lnTo>
                  <a:pt x="1001661" y="542137"/>
                </a:lnTo>
                <a:lnTo>
                  <a:pt x="1001661" y="482879"/>
                </a:lnTo>
                <a:lnTo>
                  <a:pt x="967651" y="436499"/>
                </a:lnTo>
                <a:lnTo>
                  <a:pt x="967498" y="436283"/>
                </a:lnTo>
                <a:lnTo>
                  <a:pt x="963041" y="430187"/>
                </a:lnTo>
                <a:lnTo>
                  <a:pt x="947559" y="416153"/>
                </a:lnTo>
                <a:lnTo>
                  <a:pt x="928497" y="409359"/>
                </a:lnTo>
                <a:lnTo>
                  <a:pt x="908227" y="410184"/>
                </a:lnTo>
                <a:lnTo>
                  <a:pt x="889152" y="419011"/>
                </a:lnTo>
                <a:lnTo>
                  <a:pt x="865632" y="436283"/>
                </a:lnTo>
                <a:lnTo>
                  <a:pt x="836891" y="397040"/>
                </a:lnTo>
                <a:lnTo>
                  <a:pt x="861834" y="378752"/>
                </a:lnTo>
                <a:lnTo>
                  <a:pt x="861885" y="378879"/>
                </a:lnTo>
                <a:lnTo>
                  <a:pt x="861999" y="378752"/>
                </a:lnTo>
                <a:lnTo>
                  <a:pt x="865466" y="374942"/>
                </a:lnTo>
                <a:lnTo>
                  <a:pt x="875563" y="363893"/>
                </a:lnTo>
                <a:lnTo>
                  <a:pt x="882243" y="345440"/>
                </a:lnTo>
                <a:lnTo>
                  <a:pt x="881545" y="325856"/>
                </a:lnTo>
                <a:lnTo>
                  <a:pt x="873086" y="307505"/>
                </a:lnTo>
                <a:lnTo>
                  <a:pt x="855091" y="282968"/>
                </a:lnTo>
                <a:lnTo>
                  <a:pt x="855091" y="341274"/>
                </a:lnTo>
                <a:lnTo>
                  <a:pt x="852004" y="349821"/>
                </a:lnTo>
                <a:lnTo>
                  <a:pt x="845680" y="356781"/>
                </a:lnTo>
                <a:lnTo>
                  <a:pt x="820864" y="374942"/>
                </a:lnTo>
                <a:lnTo>
                  <a:pt x="734606" y="257340"/>
                </a:lnTo>
                <a:lnTo>
                  <a:pt x="759434" y="239179"/>
                </a:lnTo>
                <a:lnTo>
                  <a:pt x="767626" y="235369"/>
                </a:lnTo>
                <a:lnTo>
                  <a:pt x="767956" y="235229"/>
                </a:lnTo>
                <a:lnTo>
                  <a:pt x="777024" y="234848"/>
                </a:lnTo>
                <a:lnTo>
                  <a:pt x="785558" y="237883"/>
                </a:lnTo>
                <a:lnTo>
                  <a:pt x="792492" y="244132"/>
                </a:lnTo>
                <a:lnTo>
                  <a:pt x="850874" y="323761"/>
                </a:lnTo>
                <a:lnTo>
                  <a:pt x="854760" y="332232"/>
                </a:lnTo>
                <a:lnTo>
                  <a:pt x="855091" y="341274"/>
                </a:lnTo>
                <a:lnTo>
                  <a:pt x="855091" y="282968"/>
                </a:lnTo>
                <a:lnTo>
                  <a:pt x="819810" y="234848"/>
                </a:lnTo>
                <a:lnTo>
                  <a:pt x="814705" y="227876"/>
                </a:lnTo>
                <a:lnTo>
                  <a:pt x="799719" y="214249"/>
                </a:lnTo>
                <a:lnTo>
                  <a:pt x="781278" y="207670"/>
                </a:lnTo>
                <a:lnTo>
                  <a:pt x="761682" y="208508"/>
                </a:lnTo>
                <a:lnTo>
                  <a:pt x="743242" y="217081"/>
                </a:lnTo>
                <a:lnTo>
                  <a:pt x="718299" y="235369"/>
                </a:lnTo>
                <a:lnTo>
                  <a:pt x="690079" y="196888"/>
                </a:lnTo>
                <a:lnTo>
                  <a:pt x="711111" y="181394"/>
                </a:lnTo>
                <a:lnTo>
                  <a:pt x="717118" y="174790"/>
                </a:lnTo>
                <a:lnTo>
                  <a:pt x="725868" y="165176"/>
                </a:lnTo>
                <a:lnTo>
                  <a:pt x="733018" y="145199"/>
                </a:lnTo>
                <a:lnTo>
                  <a:pt x="732167" y="124002"/>
                </a:lnTo>
                <a:lnTo>
                  <a:pt x="722909" y="104051"/>
                </a:lnTo>
                <a:lnTo>
                  <a:pt x="706056" y="81064"/>
                </a:lnTo>
                <a:lnTo>
                  <a:pt x="706056" y="141046"/>
                </a:lnTo>
                <a:lnTo>
                  <a:pt x="702449" y="151142"/>
                </a:lnTo>
                <a:lnTo>
                  <a:pt x="695007" y="159296"/>
                </a:lnTo>
                <a:lnTo>
                  <a:pt x="673925" y="174790"/>
                </a:lnTo>
                <a:lnTo>
                  <a:pt x="587756" y="57315"/>
                </a:lnTo>
                <a:lnTo>
                  <a:pt x="608850" y="41821"/>
                </a:lnTo>
                <a:lnTo>
                  <a:pt x="618871" y="37223"/>
                </a:lnTo>
                <a:lnTo>
                  <a:pt x="629564" y="36804"/>
                </a:lnTo>
                <a:lnTo>
                  <a:pt x="639648" y="40398"/>
                </a:lnTo>
                <a:lnTo>
                  <a:pt x="647852" y="47790"/>
                </a:lnTo>
                <a:lnTo>
                  <a:pt x="701014" y="120319"/>
                </a:lnTo>
                <a:lnTo>
                  <a:pt x="705637" y="130340"/>
                </a:lnTo>
                <a:lnTo>
                  <a:pt x="706056" y="141046"/>
                </a:lnTo>
                <a:lnTo>
                  <a:pt x="706056" y="81064"/>
                </a:lnTo>
                <a:lnTo>
                  <a:pt x="673608" y="36804"/>
                </a:lnTo>
                <a:lnTo>
                  <a:pt x="672350" y="35090"/>
                </a:lnTo>
                <a:lnTo>
                  <a:pt x="669747" y="31534"/>
                </a:lnTo>
                <a:lnTo>
                  <a:pt x="653516" y="16814"/>
                </a:lnTo>
                <a:lnTo>
                  <a:pt x="633552" y="9664"/>
                </a:lnTo>
                <a:lnTo>
                  <a:pt x="612381" y="10464"/>
                </a:lnTo>
                <a:lnTo>
                  <a:pt x="592505" y="19596"/>
                </a:lnTo>
                <a:lnTo>
                  <a:pt x="571487" y="35090"/>
                </a:lnTo>
                <a:lnTo>
                  <a:pt x="566915" y="28867"/>
                </a:lnTo>
                <a:lnTo>
                  <a:pt x="565061" y="27190"/>
                </a:lnTo>
                <a:lnTo>
                  <a:pt x="545566" y="9423"/>
                </a:lnTo>
                <a:lnTo>
                  <a:pt x="519328" y="0"/>
                </a:lnTo>
                <a:lnTo>
                  <a:pt x="491477" y="1066"/>
                </a:lnTo>
                <a:lnTo>
                  <a:pt x="465315" y="13119"/>
                </a:lnTo>
                <a:lnTo>
                  <a:pt x="105956" y="276644"/>
                </a:lnTo>
                <a:lnTo>
                  <a:pt x="105727" y="276771"/>
                </a:lnTo>
                <a:lnTo>
                  <a:pt x="105524" y="277025"/>
                </a:lnTo>
                <a:lnTo>
                  <a:pt x="105346" y="277152"/>
                </a:lnTo>
                <a:lnTo>
                  <a:pt x="105117" y="277406"/>
                </a:lnTo>
                <a:lnTo>
                  <a:pt x="104838" y="277406"/>
                </a:lnTo>
                <a:lnTo>
                  <a:pt x="31610" y="331127"/>
                </a:lnTo>
                <a:lnTo>
                  <a:pt x="10337" y="354457"/>
                </a:lnTo>
                <a:lnTo>
                  <a:pt x="0" y="383171"/>
                </a:lnTo>
                <a:lnTo>
                  <a:pt x="1168" y="413639"/>
                </a:lnTo>
                <a:lnTo>
                  <a:pt x="14389" y="442252"/>
                </a:lnTo>
                <a:lnTo>
                  <a:pt x="95719" y="553250"/>
                </a:lnTo>
                <a:lnTo>
                  <a:pt x="104267" y="554520"/>
                </a:lnTo>
                <a:lnTo>
                  <a:pt x="116497" y="545630"/>
                </a:lnTo>
                <a:lnTo>
                  <a:pt x="117805" y="536994"/>
                </a:lnTo>
                <a:lnTo>
                  <a:pt x="36474" y="426123"/>
                </a:lnTo>
                <a:lnTo>
                  <a:pt x="27813" y="407327"/>
                </a:lnTo>
                <a:lnTo>
                  <a:pt x="27051" y="387350"/>
                </a:lnTo>
                <a:lnTo>
                  <a:pt x="33820" y="368528"/>
                </a:lnTo>
                <a:lnTo>
                  <a:pt x="47739" y="353225"/>
                </a:lnTo>
                <a:lnTo>
                  <a:pt x="111112" y="306870"/>
                </a:lnTo>
                <a:lnTo>
                  <a:pt x="580288" y="946823"/>
                </a:lnTo>
                <a:lnTo>
                  <a:pt x="516915" y="993305"/>
                </a:lnTo>
                <a:lnTo>
                  <a:pt x="498144" y="1001941"/>
                </a:lnTo>
                <a:lnTo>
                  <a:pt x="478167" y="1002728"/>
                </a:lnTo>
                <a:lnTo>
                  <a:pt x="459346" y="996010"/>
                </a:lnTo>
                <a:lnTo>
                  <a:pt x="444093" y="982129"/>
                </a:lnTo>
                <a:lnTo>
                  <a:pt x="177025" y="617766"/>
                </a:lnTo>
                <a:lnTo>
                  <a:pt x="168478" y="616496"/>
                </a:lnTo>
                <a:lnTo>
                  <a:pt x="162369" y="620941"/>
                </a:lnTo>
                <a:lnTo>
                  <a:pt x="156248" y="625513"/>
                </a:lnTo>
                <a:lnTo>
                  <a:pt x="154927" y="634022"/>
                </a:lnTo>
                <a:lnTo>
                  <a:pt x="421995" y="998258"/>
                </a:lnTo>
                <a:lnTo>
                  <a:pt x="445312" y="1019479"/>
                </a:lnTo>
                <a:lnTo>
                  <a:pt x="474014" y="1029779"/>
                </a:lnTo>
                <a:lnTo>
                  <a:pt x="504507" y="1028573"/>
                </a:lnTo>
                <a:lnTo>
                  <a:pt x="550316" y="1002728"/>
                </a:lnTo>
                <a:lnTo>
                  <a:pt x="606221" y="961809"/>
                </a:lnTo>
                <a:lnTo>
                  <a:pt x="606653" y="961301"/>
                </a:lnTo>
                <a:lnTo>
                  <a:pt x="606831" y="961174"/>
                </a:lnTo>
                <a:lnTo>
                  <a:pt x="607352" y="960920"/>
                </a:lnTo>
                <a:lnTo>
                  <a:pt x="652919" y="927519"/>
                </a:lnTo>
                <a:lnTo>
                  <a:pt x="966889" y="697395"/>
                </a:lnTo>
                <a:lnTo>
                  <a:pt x="985926" y="676605"/>
                </a:lnTo>
                <a:lnTo>
                  <a:pt x="995464" y="651090"/>
                </a:lnTo>
                <a:lnTo>
                  <a:pt x="995006" y="623951"/>
                </a:lnTo>
                <a:lnTo>
                  <a:pt x="984110" y="598208"/>
                </a:lnTo>
                <a:lnTo>
                  <a:pt x="1007745" y="580809"/>
                </a:lnTo>
                <a:lnTo>
                  <a:pt x="1012266" y="575856"/>
                </a:lnTo>
                <a:lnTo>
                  <a:pt x="1021918" y="565302"/>
                </a:lnTo>
                <a:lnTo>
                  <a:pt x="1028852" y="546252"/>
                </a:lnTo>
                <a:close/>
              </a:path>
            </a:pathLst>
          </a:custGeom>
          <a:solidFill>
            <a:srgbClr val="FFFFFF">
              <a:alpha val="1568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0" name="bg object 80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599173" y="388111"/>
            <a:ext cx="189026" cy="162560"/>
          </a:xfrm>
          <a:prstGeom prst="rect">
            <a:avLst/>
          </a:prstGeom>
        </p:spPr>
      </p:pic>
      <p:sp>
        <p:nvSpPr>
          <p:cNvPr id="81" name="bg object 81"/>
          <p:cNvSpPr/>
          <p:nvPr/>
        </p:nvSpPr>
        <p:spPr>
          <a:xfrm>
            <a:off x="245694" y="3621785"/>
            <a:ext cx="1075690" cy="1136650"/>
          </a:xfrm>
          <a:custGeom>
            <a:avLst/>
            <a:gdLst/>
            <a:ahLst/>
            <a:cxnLst/>
            <a:rect l="l" t="t" r="r" b="b"/>
            <a:pathLst>
              <a:path w="1075690" h="1136650">
                <a:moveTo>
                  <a:pt x="123545" y="578739"/>
                </a:moveTo>
                <a:lnTo>
                  <a:pt x="32918" y="384937"/>
                </a:lnTo>
                <a:lnTo>
                  <a:pt x="27495" y="366585"/>
                </a:lnTo>
                <a:lnTo>
                  <a:pt x="27698" y="348081"/>
                </a:lnTo>
                <a:lnTo>
                  <a:pt x="47675" y="310743"/>
                </a:lnTo>
                <a:lnTo>
                  <a:pt x="65925" y="298958"/>
                </a:lnTo>
                <a:lnTo>
                  <a:pt x="54317" y="274193"/>
                </a:lnTo>
                <a:lnTo>
                  <a:pt x="12268" y="311416"/>
                </a:lnTo>
                <a:lnTo>
                  <a:pt x="0" y="367436"/>
                </a:lnTo>
                <a:lnTo>
                  <a:pt x="8102" y="396494"/>
                </a:lnTo>
                <a:lnTo>
                  <a:pt x="95516" y="583438"/>
                </a:lnTo>
                <a:lnTo>
                  <a:pt x="98729" y="590296"/>
                </a:lnTo>
                <a:lnTo>
                  <a:pt x="106845" y="593344"/>
                </a:lnTo>
                <a:lnTo>
                  <a:pt x="120599" y="586867"/>
                </a:lnTo>
                <a:lnTo>
                  <a:pt x="123545" y="578739"/>
                </a:lnTo>
                <a:close/>
              </a:path>
              <a:path w="1075690" h="1136650">
                <a:moveTo>
                  <a:pt x="239649" y="217805"/>
                </a:moveTo>
                <a:lnTo>
                  <a:pt x="228041" y="192913"/>
                </a:lnTo>
                <a:lnTo>
                  <a:pt x="103962" y="250952"/>
                </a:lnTo>
                <a:lnTo>
                  <a:pt x="115557" y="275717"/>
                </a:lnTo>
                <a:lnTo>
                  <a:pt x="239649" y="217805"/>
                </a:lnTo>
                <a:close/>
              </a:path>
              <a:path w="1075690" h="1136650">
                <a:moveTo>
                  <a:pt x="310172" y="975868"/>
                </a:moveTo>
                <a:lnTo>
                  <a:pt x="142113" y="616458"/>
                </a:lnTo>
                <a:lnTo>
                  <a:pt x="133997" y="613410"/>
                </a:lnTo>
                <a:lnTo>
                  <a:pt x="127127" y="616712"/>
                </a:lnTo>
                <a:lnTo>
                  <a:pt x="120243" y="619887"/>
                </a:lnTo>
                <a:lnTo>
                  <a:pt x="117297" y="628015"/>
                </a:lnTo>
                <a:lnTo>
                  <a:pt x="285381" y="987552"/>
                </a:lnTo>
                <a:lnTo>
                  <a:pt x="293509" y="990600"/>
                </a:lnTo>
                <a:lnTo>
                  <a:pt x="300380" y="987298"/>
                </a:lnTo>
                <a:lnTo>
                  <a:pt x="307251" y="984123"/>
                </a:lnTo>
                <a:lnTo>
                  <a:pt x="310172" y="975868"/>
                </a:lnTo>
                <a:close/>
              </a:path>
              <a:path w="1075690" h="1136650">
                <a:moveTo>
                  <a:pt x="413372" y="136525"/>
                </a:moveTo>
                <a:lnTo>
                  <a:pt x="401764" y="111760"/>
                </a:lnTo>
                <a:lnTo>
                  <a:pt x="277672" y="169799"/>
                </a:lnTo>
                <a:lnTo>
                  <a:pt x="289280" y="194564"/>
                </a:lnTo>
                <a:lnTo>
                  <a:pt x="413372" y="136525"/>
                </a:lnTo>
                <a:close/>
              </a:path>
              <a:path w="1075690" h="1136650">
                <a:moveTo>
                  <a:pt x="587082" y="55372"/>
                </a:moveTo>
                <a:lnTo>
                  <a:pt x="575487" y="30607"/>
                </a:lnTo>
                <a:lnTo>
                  <a:pt x="451396" y="88519"/>
                </a:lnTo>
                <a:lnTo>
                  <a:pt x="463003" y="113411"/>
                </a:lnTo>
                <a:lnTo>
                  <a:pt x="587082" y="55372"/>
                </a:lnTo>
                <a:close/>
              </a:path>
              <a:path w="1075690" h="1136650">
                <a:moveTo>
                  <a:pt x="701687" y="267081"/>
                </a:moveTo>
                <a:lnTo>
                  <a:pt x="698500" y="260350"/>
                </a:lnTo>
                <a:lnTo>
                  <a:pt x="695286" y="253492"/>
                </a:lnTo>
                <a:lnTo>
                  <a:pt x="687158" y="250444"/>
                </a:lnTo>
                <a:lnTo>
                  <a:pt x="680288" y="253746"/>
                </a:lnTo>
                <a:lnTo>
                  <a:pt x="197954" y="479171"/>
                </a:lnTo>
                <a:lnTo>
                  <a:pt x="195008" y="487299"/>
                </a:lnTo>
                <a:lnTo>
                  <a:pt x="201434" y="501015"/>
                </a:lnTo>
                <a:lnTo>
                  <a:pt x="209562" y="503936"/>
                </a:lnTo>
                <a:lnTo>
                  <a:pt x="698766" y="275336"/>
                </a:lnTo>
                <a:lnTo>
                  <a:pt x="701687" y="267081"/>
                </a:lnTo>
                <a:close/>
              </a:path>
              <a:path w="1075690" h="1136650">
                <a:moveTo>
                  <a:pt x="755942" y="383159"/>
                </a:moveTo>
                <a:lnTo>
                  <a:pt x="749515" y="369443"/>
                </a:lnTo>
                <a:lnTo>
                  <a:pt x="741387" y="366522"/>
                </a:lnTo>
                <a:lnTo>
                  <a:pt x="259054" y="591947"/>
                </a:lnTo>
                <a:lnTo>
                  <a:pt x="252183" y="595249"/>
                </a:lnTo>
                <a:lnTo>
                  <a:pt x="249237" y="603377"/>
                </a:lnTo>
                <a:lnTo>
                  <a:pt x="255663" y="617093"/>
                </a:lnTo>
                <a:lnTo>
                  <a:pt x="263791" y="620014"/>
                </a:lnTo>
                <a:lnTo>
                  <a:pt x="746125" y="394589"/>
                </a:lnTo>
                <a:lnTo>
                  <a:pt x="752995" y="391287"/>
                </a:lnTo>
                <a:lnTo>
                  <a:pt x="755942" y="383159"/>
                </a:lnTo>
                <a:close/>
              </a:path>
              <a:path w="1075690" h="1136650">
                <a:moveTo>
                  <a:pt x="810209" y="499237"/>
                </a:moveTo>
                <a:lnTo>
                  <a:pt x="807021" y="492506"/>
                </a:lnTo>
                <a:lnTo>
                  <a:pt x="803808" y="485648"/>
                </a:lnTo>
                <a:lnTo>
                  <a:pt x="795693" y="482727"/>
                </a:lnTo>
                <a:lnTo>
                  <a:pt x="306476" y="711327"/>
                </a:lnTo>
                <a:lnTo>
                  <a:pt x="303530" y="719455"/>
                </a:lnTo>
                <a:lnTo>
                  <a:pt x="309956" y="733171"/>
                </a:lnTo>
                <a:lnTo>
                  <a:pt x="318084" y="736219"/>
                </a:lnTo>
                <a:lnTo>
                  <a:pt x="324954" y="732917"/>
                </a:lnTo>
                <a:lnTo>
                  <a:pt x="807288" y="507492"/>
                </a:lnTo>
                <a:lnTo>
                  <a:pt x="810209" y="499237"/>
                </a:lnTo>
                <a:close/>
              </a:path>
              <a:path w="1075690" h="1136650">
                <a:moveTo>
                  <a:pt x="860348" y="606552"/>
                </a:moveTo>
                <a:lnTo>
                  <a:pt x="853922" y="592836"/>
                </a:lnTo>
                <a:lnTo>
                  <a:pt x="845807" y="589915"/>
                </a:lnTo>
                <a:lnTo>
                  <a:pt x="356590" y="818515"/>
                </a:lnTo>
                <a:lnTo>
                  <a:pt x="353644" y="826643"/>
                </a:lnTo>
                <a:lnTo>
                  <a:pt x="360070" y="840359"/>
                </a:lnTo>
                <a:lnTo>
                  <a:pt x="368198" y="843407"/>
                </a:lnTo>
                <a:lnTo>
                  <a:pt x="375069" y="840105"/>
                </a:lnTo>
                <a:lnTo>
                  <a:pt x="857402" y="614680"/>
                </a:lnTo>
                <a:lnTo>
                  <a:pt x="860348" y="606552"/>
                </a:lnTo>
                <a:close/>
              </a:path>
              <a:path w="1075690" h="1136650">
                <a:moveTo>
                  <a:pt x="914615" y="722630"/>
                </a:moveTo>
                <a:lnTo>
                  <a:pt x="911428" y="715899"/>
                </a:lnTo>
                <a:lnTo>
                  <a:pt x="908215" y="708914"/>
                </a:lnTo>
                <a:lnTo>
                  <a:pt x="900099" y="705993"/>
                </a:lnTo>
                <a:lnTo>
                  <a:pt x="410883" y="934720"/>
                </a:lnTo>
                <a:lnTo>
                  <a:pt x="407936" y="942848"/>
                </a:lnTo>
                <a:lnTo>
                  <a:pt x="414362" y="956564"/>
                </a:lnTo>
                <a:lnTo>
                  <a:pt x="422490" y="959485"/>
                </a:lnTo>
                <a:lnTo>
                  <a:pt x="911694" y="730885"/>
                </a:lnTo>
                <a:lnTo>
                  <a:pt x="914615" y="722630"/>
                </a:lnTo>
                <a:close/>
              </a:path>
              <a:path w="1075690" h="1136650">
                <a:moveTo>
                  <a:pt x="1075118" y="774280"/>
                </a:moveTo>
                <a:lnTo>
                  <a:pt x="745413" y="51816"/>
                </a:lnTo>
                <a:lnTo>
                  <a:pt x="706513" y="10477"/>
                </a:lnTo>
                <a:lnTo>
                  <a:pt x="651903" y="0"/>
                </a:lnTo>
                <a:lnTo>
                  <a:pt x="645134" y="1028"/>
                </a:lnTo>
                <a:lnTo>
                  <a:pt x="638403" y="2590"/>
                </a:lnTo>
                <a:lnTo>
                  <a:pt x="631736" y="4699"/>
                </a:lnTo>
                <a:lnTo>
                  <a:pt x="625157" y="7366"/>
                </a:lnTo>
                <a:lnTo>
                  <a:pt x="636727" y="32131"/>
                </a:lnTo>
                <a:lnTo>
                  <a:pt x="643559" y="29591"/>
                </a:lnTo>
                <a:lnTo>
                  <a:pt x="650468" y="27838"/>
                </a:lnTo>
                <a:lnTo>
                  <a:pt x="657428" y="26873"/>
                </a:lnTo>
                <a:lnTo>
                  <a:pt x="664375" y="26670"/>
                </a:lnTo>
                <a:lnTo>
                  <a:pt x="681532" y="29514"/>
                </a:lnTo>
                <a:lnTo>
                  <a:pt x="720534" y="63500"/>
                </a:lnTo>
                <a:lnTo>
                  <a:pt x="1041704" y="750697"/>
                </a:lnTo>
                <a:lnTo>
                  <a:pt x="1047699" y="775322"/>
                </a:lnTo>
                <a:lnTo>
                  <a:pt x="1043901" y="799503"/>
                </a:lnTo>
                <a:lnTo>
                  <a:pt x="1031290" y="820496"/>
                </a:lnTo>
                <a:lnTo>
                  <a:pt x="1010894" y="835533"/>
                </a:lnTo>
                <a:lnTo>
                  <a:pt x="439102" y="1102868"/>
                </a:lnTo>
                <a:lnTo>
                  <a:pt x="414439" y="1108875"/>
                </a:lnTo>
                <a:lnTo>
                  <a:pt x="390220" y="1105077"/>
                </a:lnTo>
                <a:lnTo>
                  <a:pt x="369214" y="1092492"/>
                </a:lnTo>
                <a:lnTo>
                  <a:pt x="354152" y="1072134"/>
                </a:lnTo>
                <a:lnTo>
                  <a:pt x="340118" y="1042035"/>
                </a:lnTo>
                <a:lnTo>
                  <a:pt x="331990" y="1039114"/>
                </a:lnTo>
                <a:lnTo>
                  <a:pt x="318249" y="1045591"/>
                </a:lnTo>
                <a:lnTo>
                  <a:pt x="315302" y="1053719"/>
                </a:lnTo>
                <a:lnTo>
                  <a:pt x="329336" y="1083691"/>
                </a:lnTo>
                <a:lnTo>
                  <a:pt x="350888" y="1112812"/>
                </a:lnTo>
                <a:lnTo>
                  <a:pt x="380923" y="1130833"/>
                </a:lnTo>
                <a:lnTo>
                  <a:pt x="415505" y="1136294"/>
                </a:lnTo>
                <a:lnTo>
                  <a:pt x="450735" y="1127760"/>
                </a:lnTo>
                <a:lnTo>
                  <a:pt x="1022527" y="860425"/>
                </a:lnTo>
                <a:lnTo>
                  <a:pt x="1051636" y="838885"/>
                </a:lnTo>
                <a:lnTo>
                  <a:pt x="1069657" y="808863"/>
                </a:lnTo>
                <a:lnTo>
                  <a:pt x="1075118" y="774280"/>
                </a:lnTo>
                <a:close/>
              </a:path>
            </a:pathLst>
          </a:custGeom>
          <a:solidFill>
            <a:srgbClr val="FFFFFF">
              <a:alpha val="1568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bg object 82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258468" y="3804785"/>
            <a:ext cx="144302" cy="183947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605910" y="3642369"/>
            <a:ext cx="144300" cy="183929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32192" y="3723578"/>
            <a:ext cx="144302" cy="184001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779627" y="3561145"/>
            <a:ext cx="144306" cy="184001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0" y="5504687"/>
            <a:ext cx="219456" cy="1353311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572255" y="231698"/>
            <a:ext cx="5444998" cy="10772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69715" y="395681"/>
            <a:ext cx="5052568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5334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-235" dirty="0"/>
              <a:t>‹#›</a:t>
            </a:fld>
            <a:endParaRPr spc="-23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5334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-235" dirty="0"/>
              <a:t>‹#›</a:t>
            </a:fld>
            <a:endParaRPr spc="-23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5334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-235" dirty="0"/>
              <a:t>‹#›</a:t>
            </a:fld>
            <a:endParaRPr spc="-23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5334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-235" dirty="0"/>
              <a:t>‹#›</a:t>
            </a:fld>
            <a:endParaRPr spc="-23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5334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-235" dirty="0"/>
              <a:t>‹#›</a:t>
            </a:fld>
            <a:endParaRPr spc="-23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1356" y="966673"/>
            <a:ext cx="9456420" cy="329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4436" y="1272031"/>
            <a:ext cx="11157585" cy="4721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18873" y="6424980"/>
            <a:ext cx="242570" cy="255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5334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-235" dirty="0"/>
              <a:t>‹#›</a:t>
            </a:fld>
            <a:endParaRPr spc="-2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3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51" Type="http://schemas.openxmlformats.org/officeDocument/2006/relationships/image" Target="../media/image52.png"/><Relationship Id="rId3" Type="http://schemas.openxmlformats.org/officeDocument/2006/relationships/image" Target="../media/image5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68.png"/><Relationship Id="rId7" Type="http://schemas.openxmlformats.org/officeDocument/2006/relationships/image" Target="../media/image6.png"/><Relationship Id="rId2" Type="http://schemas.openxmlformats.org/officeDocument/2006/relationships/image" Target="../media/image59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7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69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71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72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8.png"/><Relationship Id="rId39" Type="http://schemas.openxmlformats.org/officeDocument/2006/relationships/image" Target="../media/image42.png"/><Relationship Id="rId21" Type="http://schemas.openxmlformats.org/officeDocument/2006/relationships/image" Target="../media/image22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11.png"/><Relationship Id="rId50" Type="http://schemas.openxmlformats.org/officeDocument/2006/relationships/image" Target="../media/image73.png"/><Relationship Id="rId7" Type="http://schemas.openxmlformats.org/officeDocument/2006/relationships/image" Target="../media/image6.png"/><Relationship Id="rId2" Type="http://schemas.openxmlformats.org/officeDocument/2006/relationships/image" Target="../media/image59.png"/><Relationship Id="rId16" Type="http://schemas.openxmlformats.org/officeDocument/2006/relationships/image" Target="../media/image17.png"/><Relationship Id="rId29" Type="http://schemas.openxmlformats.org/officeDocument/2006/relationships/image" Target="../media/image31.png"/><Relationship Id="rId11" Type="http://schemas.openxmlformats.org/officeDocument/2006/relationships/image" Target="../media/image12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9.png"/><Relationship Id="rId49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20.png"/><Relationship Id="rId31" Type="http://schemas.openxmlformats.org/officeDocument/2006/relationships/image" Target="../media/image33.png"/><Relationship Id="rId44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24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1.png"/><Relationship Id="rId46" Type="http://schemas.openxmlformats.org/officeDocument/2006/relationships/image" Target="../media/image9.png"/><Relationship Id="rId20" Type="http://schemas.openxmlformats.org/officeDocument/2006/relationships/image" Target="../media/image21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76.png"/><Relationship Id="rId7" Type="http://schemas.openxmlformats.org/officeDocument/2006/relationships/image" Target="../media/image6.png"/><Relationship Id="rId2" Type="http://schemas.openxmlformats.org/officeDocument/2006/relationships/image" Target="../media/image5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67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6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7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78.png"/><Relationship Id="rId7" Type="http://schemas.openxmlformats.org/officeDocument/2006/relationships/image" Target="../media/image6.png"/><Relationship Id="rId2" Type="http://schemas.openxmlformats.org/officeDocument/2006/relationships/image" Target="../media/image5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79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80.png"/><Relationship Id="rId55" Type="http://schemas.openxmlformats.org/officeDocument/2006/relationships/image" Target="../media/image85.png"/><Relationship Id="rId7" Type="http://schemas.openxmlformats.org/officeDocument/2006/relationships/image" Target="../media/image6.png"/><Relationship Id="rId2" Type="http://schemas.openxmlformats.org/officeDocument/2006/relationships/image" Target="../media/image59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83.png"/><Relationship Id="rId58" Type="http://schemas.openxmlformats.org/officeDocument/2006/relationships/image" Target="../media/image88.png"/><Relationship Id="rId5" Type="http://schemas.openxmlformats.org/officeDocument/2006/relationships/image" Target="../media/image4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86.png"/><Relationship Id="rId8" Type="http://schemas.openxmlformats.org/officeDocument/2006/relationships/image" Target="../media/image7.png"/><Relationship Id="rId51" Type="http://schemas.openxmlformats.org/officeDocument/2006/relationships/image" Target="../media/image81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89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87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82.png"/><Relationship Id="rId60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91.png"/><Relationship Id="rId7" Type="http://schemas.openxmlformats.org/officeDocument/2006/relationships/image" Target="../media/image6.png"/><Relationship Id="rId2" Type="http://schemas.openxmlformats.org/officeDocument/2006/relationships/image" Target="../media/image5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93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92.jp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91.png"/><Relationship Id="rId55" Type="http://schemas.openxmlformats.org/officeDocument/2006/relationships/image" Target="../media/image98.jpg"/><Relationship Id="rId7" Type="http://schemas.openxmlformats.org/officeDocument/2006/relationships/image" Target="../media/image6.png"/><Relationship Id="rId2" Type="http://schemas.openxmlformats.org/officeDocument/2006/relationships/image" Target="../media/image5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96.jpg"/><Relationship Id="rId58" Type="http://schemas.openxmlformats.org/officeDocument/2006/relationships/image" Target="../media/image101.jpg"/><Relationship Id="rId5" Type="http://schemas.openxmlformats.org/officeDocument/2006/relationships/image" Target="../media/image4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99.jpg"/><Relationship Id="rId8" Type="http://schemas.openxmlformats.org/officeDocument/2006/relationships/image" Target="../media/image7.png"/><Relationship Id="rId51" Type="http://schemas.openxmlformats.org/officeDocument/2006/relationships/image" Target="../media/image94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102.jp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9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100.jp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95.jpg"/><Relationship Id="rId60" Type="http://schemas.openxmlformats.org/officeDocument/2006/relationships/image" Target="../media/image103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5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104.png"/><Relationship Id="rId55" Type="http://schemas.openxmlformats.org/officeDocument/2006/relationships/image" Target="../media/image109.jpg"/><Relationship Id="rId7" Type="http://schemas.openxmlformats.org/officeDocument/2006/relationships/image" Target="../media/image6.png"/><Relationship Id="rId2" Type="http://schemas.openxmlformats.org/officeDocument/2006/relationships/image" Target="../media/image59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107.jpg"/><Relationship Id="rId58" Type="http://schemas.openxmlformats.org/officeDocument/2006/relationships/image" Target="../media/image112.jpg"/><Relationship Id="rId5" Type="http://schemas.openxmlformats.org/officeDocument/2006/relationships/image" Target="../media/image4.png"/><Relationship Id="rId61" Type="http://schemas.openxmlformats.org/officeDocument/2006/relationships/image" Target="../media/image115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110.jpg"/><Relationship Id="rId8" Type="http://schemas.openxmlformats.org/officeDocument/2006/relationships/image" Target="../media/image7.png"/><Relationship Id="rId51" Type="http://schemas.openxmlformats.org/officeDocument/2006/relationships/image" Target="../media/image105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113.jp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10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111.jp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106.jpg"/><Relationship Id="rId60" Type="http://schemas.openxmlformats.org/officeDocument/2006/relationships/image" Target="../media/image11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hyperlink" Target="mailto:angelatairova@mail.ru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1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hyperlink" Target="mailto:&#1086;cdod.obr@mail.ru" TargetMode="External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55.png"/><Relationship Id="rId7" Type="http://schemas.openxmlformats.org/officeDocument/2006/relationships/image" Target="../media/image6.png"/><Relationship Id="rId2" Type="http://schemas.openxmlformats.org/officeDocument/2006/relationships/image" Target="../media/image5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60.png"/><Relationship Id="rId7" Type="http://schemas.openxmlformats.org/officeDocument/2006/relationships/image" Target="../media/image6.png"/><Relationship Id="rId2" Type="http://schemas.openxmlformats.org/officeDocument/2006/relationships/image" Target="../media/image59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61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62.png"/><Relationship Id="rId7" Type="http://schemas.openxmlformats.org/officeDocument/2006/relationships/image" Target="../media/image6.png"/><Relationship Id="rId2" Type="http://schemas.openxmlformats.org/officeDocument/2006/relationships/image" Target="../media/image5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7.png"/><Relationship Id="rId7" Type="http://schemas.openxmlformats.org/officeDocument/2006/relationships/image" Target="../media/image6.png"/><Relationship Id="rId2" Type="http://schemas.openxmlformats.org/officeDocument/2006/relationships/image" Target="../media/image5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8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6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48167" y="137032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70">
                  <a:moveTo>
                    <a:pt x="464012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30" y="637539"/>
                  </a:lnTo>
                  <a:lnTo>
                    <a:pt x="464012" y="633729"/>
                  </a:lnTo>
                  <a:close/>
                </a:path>
                <a:path w="575945" h="661670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371" y="91439"/>
                  </a:lnTo>
                  <a:lnTo>
                    <a:pt x="27291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80" y="468629"/>
                  </a:lnTo>
                  <a:lnTo>
                    <a:pt x="183784" y="471169"/>
                  </a:lnTo>
                  <a:lnTo>
                    <a:pt x="192903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668" y="497839"/>
                  </a:lnTo>
                  <a:lnTo>
                    <a:pt x="300513" y="523239"/>
                  </a:lnTo>
                  <a:lnTo>
                    <a:pt x="316388" y="539749"/>
                  </a:lnTo>
                  <a:lnTo>
                    <a:pt x="316388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2299"/>
                  </a:lnTo>
                  <a:lnTo>
                    <a:pt x="386492" y="633729"/>
                  </a:lnTo>
                  <a:lnTo>
                    <a:pt x="400494" y="638809"/>
                  </a:lnTo>
                  <a:lnTo>
                    <a:pt x="415496" y="638809"/>
                  </a:lnTo>
                  <a:lnTo>
                    <a:pt x="429926" y="633729"/>
                  </a:lnTo>
                  <a:lnTo>
                    <a:pt x="464012" y="633729"/>
                  </a:lnTo>
                  <a:lnTo>
                    <a:pt x="456215" y="627379"/>
                  </a:lnTo>
                  <a:lnTo>
                    <a:pt x="450119" y="618489"/>
                  </a:lnTo>
                  <a:lnTo>
                    <a:pt x="455321" y="614679"/>
                  </a:lnTo>
                  <a:lnTo>
                    <a:pt x="405844" y="614679"/>
                  </a:lnTo>
                  <a:lnTo>
                    <a:pt x="399881" y="612139"/>
                  </a:lnTo>
                  <a:lnTo>
                    <a:pt x="395001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79" y="459739"/>
                  </a:lnTo>
                  <a:lnTo>
                    <a:pt x="228901" y="454659"/>
                  </a:lnTo>
                  <a:lnTo>
                    <a:pt x="216985" y="452119"/>
                  </a:lnTo>
                  <a:lnTo>
                    <a:pt x="205771" y="450849"/>
                  </a:lnTo>
                  <a:lnTo>
                    <a:pt x="197850" y="449579"/>
                  </a:lnTo>
                  <a:lnTo>
                    <a:pt x="189547" y="447039"/>
                  </a:lnTo>
                  <a:lnTo>
                    <a:pt x="180625" y="444499"/>
                  </a:lnTo>
                  <a:lnTo>
                    <a:pt x="170846" y="441959"/>
                  </a:lnTo>
                  <a:lnTo>
                    <a:pt x="121197" y="417829"/>
                  </a:lnTo>
                  <a:lnTo>
                    <a:pt x="85026" y="387349"/>
                  </a:lnTo>
                  <a:lnTo>
                    <a:pt x="54260" y="350519"/>
                  </a:lnTo>
                  <a:lnTo>
                    <a:pt x="31573" y="295909"/>
                  </a:lnTo>
                  <a:lnTo>
                    <a:pt x="24971" y="246379"/>
                  </a:lnTo>
                  <a:lnTo>
                    <a:pt x="27775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099" y="39370"/>
                  </a:lnTo>
                  <a:lnTo>
                    <a:pt x="198171" y="29209"/>
                  </a:lnTo>
                  <a:lnTo>
                    <a:pt x="241839" y="25400"/>
                  </a:lnTo>
                  <a:lnTo>
                    <a:pt x="342624" y="25400"/>
                  </a:lnTo>
                  <a:lnTo>
                    <a:pt x="315595" y="12700"/>
                  </a:lnTo>
                  <a:lnTo>
                    <a:pt x="271335" y="2539"/>
                  </a:lnTo>
                  <a:lnTo>
                    <a:pt x="242220" y="0"/>
                  </a:lnTo>
                  <a:close/>
                </a:path>
                <a:path w="575945" h="661670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44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70">
                  <a:moveTo>
                    <a:pt x="532136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1649"/>
                  </a:lnTo>
                  <a:lnTo>
                    <a:pt x="418115" y="610869"/>
                  </a:lnTo>
                  <a:lnTo>
                    <a:pt x="412164" y="614679"/>
                  </a:lnTo>
                  <a:lnTo>
                    <a:pt x="455321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495" y="524509"/>
                  </a:lnTo>
                  <a:lnTo>
                    <a:pt x="573722" y="510539"/>
                  </a:lnTo>
                  <a:lnTo>
                    <a:pt x="572567" y="495299"/>
                  </a:lnTo>
                  <a:lnTo>
                    <a:pt x="565816" y="481329"/>
                  </a:lnTo>
                  <a:lnTo>
                    <a:pt x="532136" y="435609"/>
                  </a:lnTo>
                  <a:close/>
                </a:path>
                <a:path w="575945" h="661670">
                  <a:moveTo>
                    <a:pt x="301231" y="350519"/>
                  </a:moveTo>
                  <a:lnTo>
                    <a:pt x="269271" y="350519"/>
                  </a:lnTo>
                  <a:lnTo>
                    <a:pt x="373411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70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592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599" y="32384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70">
                  <a:moveTo>
                    <a:pt x="342624" y="25400"/>
                  </a:moveTo>
                  <a:lnTo>
                    <a:pt x="241839" y="25400"/>
                  </a:lnTo>
                  <a:lnTo>
                    <a:pt x="267991" y="27939"/>
                  </a:lnTo>
                  <a:lnTo>
                    <a:pt x="307705" y="36829"/>
                  </a:lnTo>
                  <a:lnTo>
                    <a:pt x="353728" y="57150"/>
                  </a:lnTo>
                  <a:lnTo>
                    <a:pt x="398811" y="95250"/>
                  </a:lnTo>
                  <a:lnTo>
                    <a:pt x="425608" y="135889"/>
                  </a:lnTo>
                  <a:lnTo>
                    <a:pt x="443460" y="179070"/>
                  </a:lnTo>
                  <a:lnTo>
                    <a:pt x="452405" y="233679"/>
                  </a:lnTo>
                  <a:lnTo>
                    <a:pt x="452387" y="243839"/>
                  </a:lnTo>
                  <a:lnTo>
                    <a:pt x="451881" y="252729"/>
                  </a:lnTo>
                  <a:lnTo>
                    <a:pt x="451066" y="261619"/>
                  </a:lnTo>
                  <a:lnTo>
                    <a:pt x="448786" y="280669"/>
                  </a:lnTo>
                  <a:lnTo>
                    <a:pt x="447928" y="293369"/>
                  </a:lnTo>
                  <a:lnTo>
                    <a:pt x="453544" y="345439"/>
                  </a:lnTo>
                  <a:lnTo>
                    <a:pt x="469253" y="38988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2136" y="435609"/>
                  </a:lnTo>
                  <a:lnTo>
                    <a:pt x="509682" y="405129"/>
                  </a:lnTo>
                  <a:lnTo>
                    <a:pt x="508158" y="403859"/>
                  </a:lnTo>
                  <a:lnTo>
                    <a:pt x="503586" y="401319"/>
                  </a:lnTo>
                  <a:lnTo>
                    <a:pt x="492803" y="380999"/>
                  </a:lnTo>
                  <a:lnTo>
                    <a:pt x="478047" y="340359"/>
                  </a:lnTo>
                  <a:lnTo>
                    <a:pt x="472860" y="303529"/>
                  </a:lnTo>
                  <a:lnTo>
                    <a:pt x="472926" y="293369"/>
                  </a:lnTo>
                  <a:lnTo>
                    <a:pt x="473640" y="283209"/>
                  </a:lnTo>
                  <a:lnTo>
                    <a:pt x="475978" y="264159"/>
                  </a:lnTo>
                  <a:lnTo>
                    <a:pt x="476869" y="255269"/>
                  </a:lnTo>
                  <a:lnTo>
                    <a:pt x="477284" y="246379"/>
                  </a:lnTo>
                  <a:lnTo>
                    <a:pt x="477410" y="24002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50" y="36829"/>
                  </a:lnTo>
                  <a:lnTo>
                    <a:pt x="342624" y="25400"/>
                  </a:lnTo>
                  <a:close/>
                </a:path>
                <a:path w="575945" h="661670">
                  <a:moveTo>
                    <a:pt x="219559" y="278129"/>
                  </a:moveTo>
                  <a:lnTo>
                    <a:pt x="183905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33" y="372109"/>
                  </a:lnTo>
                  <a:lnTo>
                    <a:pt x="232044" y="370839"/>
                  </a:lnTo>
                  <a:lnTo>
                    <a:pt x="242341" y="368299"/>
                  </a:lnTo>
                  <a:lnTo>
                    <a:pt x="252126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567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0564" y="328929"/>
                  </a:lnTo>
                  <a:lnTo>
                    <a:pt x="202088" y="321309"/>
                  </a:lnTo>
                  <a:lnTo>
                    <a:pt x="204882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495" y="303529"/>
                  </a:lnTo>
                  <a:lnTo>
                    <a:pt x="261778" y="297179"/>
                  </a:lnTo>
                  <a:lnTo>
                    <a:pt x="249753" y="287019"/>
                  </a:lnTo>
                  <a:lnTo>
                    <a:pt x="235203" y="279399"/>
                  </a:lnTo>
                  <a:lnTo>
                    <a:pt x="219559" y="278129"/>
                  </a:lnTo>
                  <a:close/>
                </a:path>
                <a:path w="575945" h="661670">
                  <a:moveTo>
                    <a:pt x="266495" y="303529"/>
                  </a:moveTo>
                  <a:lnTo>
                    <a:pt x="229234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567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7752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4986" y="314959"/>
                  </a:lnTo>
                  <a:lnTo>
                    <a:pt x="266495" y="303529"/>
                  </a:lnTo>
                  <a:close/>
                </a:path>
                <a:path w="575945" h="661670">
                  <a:moveTo>
                    <a:pt x="333881" y="203200"/>
                  </a:moveTo>
                  <a:lnTo>
                    <a:pt x="324389" y="203200"/>
                  </a:lnTo>
                  <a:lnTo>
                    <a:pt x="314666" y="204470"/>
                  </a:lnTo>
                  <a:lnTo>
                    <a:pt x="282481" y="232409"/>
                  </a:lnTo>
                  <a:lnTo>
                    <a:pt x="279288" y="247649"/>
                  </a:lnTo>
                  <a:lnTo>
                    <a:pt x="281215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8609"/>
                  </a:lnTo>
                  <a:lnTo>
                    <a:pt x="282987" y="309879"/>
                  </a:lnTo>
                  <a:lnTo>
                    <a:pt x="274986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361" y="287019"/>
                  </a:lnTo>
                  <a:lnTo>
                    <a:pt x="360534" y="280669"/>
                  </a:lnTo>
                  <a:lnTo>
                    <a:pt x="321341" y="280669"/>
                  </a:lnTo>
                  <a:lnTo>
                    <a:pt x="308641" y="26288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055" y="228599"/>
                  </a:lnTo>
                  <a:lnTo>
                    <a:pt x="329088" y="227329"/>
                  </a:lnTo>
                  <a:lnTo>
                    <a:pt x="366973" y="227329"/>
                  </a:lnTo>
                  <a:lnTo>
                    <a:pt x="364359" y="222249"/>
                  </a:lnTo>
                  <a:lnTo>
                    <a:pt x="358044" y="214629"/>
                  </a:lnTo>
                  <a:lnTo>
                    <a:pt x="350910" y="209550"/>
                  </a:lnTo>
                  <a:lnTo>
                    <a:pt x="342788" y="205739"/>
                  </a:lnTo>
                  <a:lnTo>
                    <a:pt x="333881" y="203200"/>
                  </a:lnTo>
                  <a:close/>
                </a:path>
                <a:path w="575945" h="661670">
                  <a:moveTo>
                    <a:pt x="366973" y="227329"/>
                  </a:moveTo>
                  <a:lnTo>
                    <a:pt x="329088" y="227329"/>
                  </a:lnTo>
                  <a:lnTo>
                    <a:pt x="335692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503" y="243839"/>
                  </a:lnTo>
                  <a:lnTo>
                    <a:pt x="347376" y="250189"/>
                  </a:lnTo>
                  <a:lnTo>
                    <a:pt x="347122" y="256539"/>
                  </a:lnTo>
                  <a:lnTo>
                    <a:pt x="343820" y="264159"/>
                  </a:lnTo>
                  <a:lnTo>
                    <a:pt x="338994" y="267969"/>
                  </a:lnTo>
                  <a:lnTo>
                    <a:pt x="321341" y="280669"/>
                  </a:lnTo>
                  <a:lnTo>
                    <a:pt x="360534" y="280669"/>
                  </a:lnTo>
                  <a:lnTo>
                    <a:pt x="361769" y="279399"/>
                  </a:lnTo>
                  <a:lnTo>
                    <a:pt x="367331" y="270509"/>
                  </a:lnTo>
                  <a:lnTo>
                    <a:pt x="370917" y="261619"/>
                  </a:lnTo>
                  <a:lnTo>
                    <a:pt x="372395" y="250189"/>
                  </a:lnTo>
                  <a:lnTo>
                    <a:pt x="371653" y="240029"/>
                  </a:lnTo>
                  <a:lnTo>
                    <a:pt x="368935" y="231139"/>
                  </a:lnTo>
                  <a:lnTo>
                    <a:pt x="366973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7105" y="188595"/>
              <a:ext cx="274572" cy="1054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38725" y="51815"/>
              <a:ext cx="1611630" cy="6522084"/>
            </a:xfrm>
            <a:custGeom>
              <a:avLst/>
              <a:gdLst/>
              <a:ahLst/>
              <a:cxnLst/>
              <a:rect l="l" t="t" r="r" b="b"/>
              <a:pathLst>
                <a:path w="1611629" h="6522084">
                  <a:moveTo>
                    <a:pt x="65024" y="366776"/>
                  </a:moveTo>
                  <a:lnTo>
                    <a:pt x="60325" y="360426"/>
                  </a:lnTo>
                  <a:lnTo>
                    <a:pt x="8382" y="352679"/>
                  </a:lnTo>
                  <a:lnTo>
                    <a:pt x="2032" y="357378"/>
                  </a:lnTo>
                  <a:lnTo>
                    <a:pt x="0" y="370967"/>
                  </a:lnTo>
                  <a:lnTo>
                    <a:pt x="4699" y="377317"/>
                  </a:lnTo>
                  <a:lnTo>
                    <a:pt x="49784" y="384048"/>
                  </a:lnTo>
                  <a:lnTo>
                    <a:pt x="53213" y="384556"/>
                  </a:lnTo>
                  <a:lnTo>
                    <a:pt x="56515" y="383540"/>
                  </a:lnTo>
                  <a:lnTo>
                    <a:pt x="61595" y="379857"/>
                  </a:lnTo>
                  <a:lnTo>
                    <a:pt x="63373" y="377063"/>
                  </a:lnTo>
                  <a:lnTo>
                    <a:pt x="65024" y="366776"/>
                  </a:lnTo>
                  <a:close/>
                </a:path>
                <a:path w="1611629" h="6522084">
                  <a:moveTo>
                    <a:pt x="104648" y="511683"/>
                  </a:moveTo>
                  <a:lnTo>
                    <a:pt x="100584" y="506095"/>
                  </a:lnTo>
                  <a:lnTo>
                    <a:pt x="96266" y="500380"/>
                  </a:lnTo>
                  <a:lnTo>
                    <a:pt x="88519" y="499110"/>
                  </a:lnTo>
                  <a:lnTo>
                    <a:pt x="83058" y="503174"/>
                  </a:lnTo>
                  <a:lnTo>
                    <a:pt x="51689" y="525907"/>
                  </a:lnTo>
                  <a:lnTo>
                    <a:pt x="46609" y="530098"/>
                  </a:lnTo>
                  <a:lnTo>
                    <a:pt x="44958" y="537718"/>
                  </a:lnTo>
                  <a:lnTo>
                    <a:pt x="53340" y="549021"/>
                  </a:lnTo>
                  <a:lnTo>
                    <a:pt x="61087" y="550418"/>
                  </a:lnTo>
                  <a:lnTo>
                    <a:pt x="98044" y="523621"/>
                  </a:lnTo>
                  <a:lnTo>
                    <a:pt x="98044" y="523494"/>
                  </a:lnTo>
                  <a:lnTo>
                    <a:pt x="103505" y="519557"/>
                  </a:lnTo>
                  <a:lnTo>
                    <a:pt x="104648" y="511683"/>
                  </a:lnTo>
                  <a:close/>
                </a:path>
                <a:path w="1611629" h="6522084">
                  <a:moveTo>
                    <a:pt x="225679" y="580263"/>
                  </a:moveTo>
                  <a:lnTo>
                    <a:pt x="221742" y="573405"/>
                  </a:lnTo>
                  <a:lnTo>
                    <a:pt x="208407" y="569976"/>
                  </a:lnTo>
                  <a:lnTo>
                    <a:pt x="201676" y="574040"/>
                  </a:lnTo>
                  <a:lnTo>
                    <a:pt x="199771" y="580644"/>
                  </a:lnTo>
                  <a:lnTo>
                    <a:pt x="187706" y="624840"/>
                  </a:lnTo>
                  <a:lnTo>
                    <a:pt x="191516" y="631698"/>
                  </a:lnTo>
                  <a:lnTo>
                    <a:pt x="198247" y="633349"/>
                  </a:lnTo>
                  <a:lnTo>
                    <a:pt x="202057" y="634492"/>
                  </a:lnTo>
                  <a:lnTo>
                    <a:pt x="205994" y="633603"/>
                  </a:lnTo>
                  <a:lnTo>
                    <a:pt x="211201" y="629666"/>
                  </a:lnTo>
                  <a:lnTo>
                    <a:pt x="212852" y="627380"/>
                  </a:lnTo>
                  <a:lnTo>
                    <a:pt x="225679" y="580263"/>
                  </a:lnTo>
                  <a:close/>
                </a:path>
                <a:path w="1611629" h="6522084">
                  <a:moveTo>
                    <a:pt x="506984" y="8509"/>
                  </a:moveTo>
                  <a:lnTo>
                    <a:pt x="502285" y="2159"/>
                  </a:lnTo>
                  <a:lnTo>
                    <a:pt x="488569" y="0"/>
                  </a:lnTo>
                  <a:lnTo>
                    <a:pt x="482092" y="5080"/>
                  </a:lnTo>
                  <a:lnTo>
                    <a:pt x="481076" y="11811"/>
                  </a:lnTo>
                  <a:lnTo>
                    <a:pt x="474980" y="50419"/>
                  </a:lnTo>
                  <a:lnTo>
                    <a:pt x="473837" y="57150"/>
                  </a:lnTo>
                  <a:lnTo>
                    <a:pt x="478663" y="63500"/>
                  </a:lnTo>
                  <a:lnTo>
                    <a:pt x="488823" y="65024"/>
                  </a:lnTo>
                  <a:lnTo>
                    <a:pt x="492252" y="64008"/>
                  </a:lnTo>
                  <a:lnTo>
                    <a:pt x="497459" y="60198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5841" y="15240"/>
                  </a:lnTo>
                  <a:lnTo>
                    <a:pt x="506984" y="8509"/>
                  </a:lnTo>
                  <a:close/>
                </a:path>
                <a:path w="1611629" h="6522084">
                  <a:moveTo>
                    <a:pt x="657098" y="105156"/>
                  </a:moveTo>
                  <a:lnTo>
                    <a:pt x="648716" y="93726"/>
                  </a:lnTo>
                  <a:lnTo>
                    <a:pt x="640715" y="92329"/>
                  </a:lnTo>
                  <a:lnTo>
                    <a:pt x="635254" y="96901"/>
                  </a:lnTo>
                  <a:lnTo>
                    <a:pt x="598424" y="124587"/>
                  </a:lnTo>
                  <a:lnTo>
                    <a:pt x="597281" y="132461"/>
                  </a:lnTo>
                  <a:lnTo>
                    <a:pt x="605790" y="143764"/>
                  </a:lnTo>
                  <a:lnTo>
                    <a:pt x="613664" y="144907"/>
                  </a:lnTo>
                  <a:lnTo>
                    <a:pt x="619125" y="140716"/>
                  </a:lnTo>
                  <a:lnTo>
                    <a:pt x="619252" y="140716"/>
                  </a:lnTo>
                  <a:lnTo>
                    <a:pt x="650494" y="117094"/>
                  </a:lnTo>
                  <a:lnTo>
                    <a:pt x="655955" y="113030"/>
                  </a:lnTo>
                  <a:lnTo>
                    <a:pt x="657098" y="105156"/>
                  </a:lnTo>
                  <a:close/>
                </a:path>
                <a:path w="1611629" h="6522084">
                  <a:moveTo>
                    <a:pt x="695198" y="261886"/>
                  </a:moveTo>
                  <a:lnTo>
                    <a:pt x="689864" y="256159"/>
                  </a:lnTo>
                  <a:lnTo>
                    <a:pt x="682879" y="255905"/>
                  </a:lnTo>
                  <a:lnTo>
                    <a:pt x="637159" y="254635"/>
                  </a:lnTo>
                  <a:lnTo>
                    <a:pt x="631317" y="259969"/>
                  </a:lnTo>
                  <a:lnTo>
                    <a:pt x="631063" y="266954"/>
                  </a:lnTo>
                  <a:lnTo>
                    <a:pt x="630682" y="273812"/>
                  </a:lnTo>
                  <a:lnTo>
                    <a:pt x="636143" y="279539"/>
                  </a:lnTo>
                  <a:lnTo>
                    <a:pt x="684784" y="280936"/>
                  </a:lnTo>
                  <a:lnTo>
                    <a:pt x="687578" y="280035"/>
                  </a:lnTo>
                  <a:lnTo>
                    <a:pt x="692658" y="276237"/>
                  </a:lnTo>
                  <a:lnTo>
                    <a:pt x="694690" y="272796"/>
                  </a:lnTo>
                  <a:lnTo>
                    <a:pt x="694944" y="268732"/>
                  </a:lnTo>
                  <a:lnTo>
                    <a:pt x="695198" y="261886"/>
                  </a:lnTo>
                  <a:close/>
                </a:path>
                <a:path w="1611629" h="6522084">
                  <a:moveTo>
                    <a:pt x="1315656" y="6113234"/>
                  </a:moveTo>
                  <a:lnTo>
                    <a:pt x="1315643" y="6071717"/>
                  </a:lnTo>
                  <a:lnTo>
                    <a:pt x="1302956" y="6031801"/>
                  </a:lnTo>
                  <a:lnTo>
                    <a:pt x="1295044" y="6020828"/>
                  </a:lnTo>
                  <a:lnTo>
                    <a:pt x="1295044" y="6092495"/>
                  </a:lnTo>
                  <a:lnTo>
                    <a:pt x="1286776" y="6135141"/>
                  </a:lnTo>
                  <a:lnTo>
                    <a:pt x="1261999" y="6172581"/>
                  </a:lnTo>
                  <a:lnTo>
                    <a:pt x="1224521" y="6197435"/>
                  </a:lnTo>
                  <a:lnTo>
                    <a:pt x="1181862" y="6205715"/>
                  </a:lnTo>
                  <a:lnTo>
                    <a:pt x="1139190" y="6197422"/>
                  </a:lnTo>
                  <a:lnTo>
                    <a:pt x="1101725" y="6172581"/>
                  </a:lnTo>
                  <a:lnTo>
                    <a:pt x="1076934" y="6135141"/>
                  </a:lnTo>
                  <a:lnTo>
                    <a:pt x="1068666" y="6092495"/>
                  </a:lnTo>
                  <a:lnTo>
                    <a:pt x="1076934" y="6049861"/>
                  </a:lnTo>
                  <a:lnTo>
                    <a:pt x="1101725" y="6012396"/>
                  </a:lnTo>
                  <a:lnTo>
                    <a:pt x="1139190" y="5987580"/>
                  </a:lnTo>
                  <a:lnTo>
                    <a:pt x="1181862" y="5979299"/>
                  </a:lnTo>
                  <a:lnTo>
                    <a:pt x="1224546" y="5987580"/>
                  </a:lnTo>
                  <a:lnTo>
                    <a:pt x="1261999" y="6012396"/>
                  </a:lnTo>
                  <a:lnTo>
                    <a:pt x="1286776" y="6049861"/>
                  </a:lnTo>
                  <a:lnTo>
                    <a:pt x="1295044" y="6092495"/>
                  </a:lnTo>
                  <a:lnTo>
                    <a:pt x="1295044" y="6020828"/>
                  </a:lnTo>
                  <a:lnTo>
                    <a:pt x="1277620" y="5996635"/>
                  </a:lnTo>
                  <a:lnTo>
                    <a:pt x="1253591" y="5979299"/>
                  </a:lnTo>
                  <a:lnTo>
                    <a:pt x="1242466" y="5971273"/>
                  </a:lnTo>
                  <a:lnTo>
                    <a:pt x="1202550" y="5958598"/>
                  </a:lnTo>
                  <a:lnTo>
                    <a:pt x="1161034" y="5958611"/>
                  </a:lnTo>
                  <a:lnTo>
                    <a:pt x="1121117" y="5971286"/>
                  </a:lnTo>
                  <a:lnTo>
                    <a:pt x="1085977" y="5996635"/>
                  </a:lnTo>
                  <a:lnTo>
                    <a:pt x="1060615" y="6031814"/>
                  </a:lnTo>
                  <a:lnTo>
                    <a:pt x="1047965" y="6071717"/>
                  </a:lnTo>
                  <a:lnTo>
                    <a:pt x="1047991" y="6113234"/>
                  </a:lnTo>
                  <a:lnTo>
                    <a:pt x="1060665" y="6153137"/>
                  </a:lnTo>
                  <a:lnTo>
                    <a:pt x="1085989" y="6188253"/>
                  </a:lnTo>
                  <a:lnTo>
                    <a:pt x="1121117" y="6213614"/>
                  </a:lnTo>
                  <a:lnTo>
                    <a:pt x="1161034" y="6226289"/>
                  </a:lnTo>
                  <a:lnTo>
                    <a:pt x="1202550" y="6226289"/>
                  </a:lnTo>
                  <a:lnTo>
                    <a:pt x="1242466" y="6213602"/>
                  </a:lnTo>
                  <a:lnTo>
                    <a:pt x="1253413" y="6205715"/>
                  </a:lnTo>
                  <a:lnTo>
                    <a:pt x="1277620" y="6188240"/>
                  </a:lnTo>
                  <a:lnTo>
                    <a:pt x="1302981" y="6153124"/>
                  </a:lnTo>
                  <a:lnTo>
                    <a:pt x="1315656" y="6113234"/>
                  </a:lnTo>
                  <a:close/>
                </a:path>
                <a:path w="1611629" h="6522084">
                  <a:moveTo>
                    <a:pt x="1611553" y="6274930"/>
                  </a:moveTo>
                  <a:lnTo>
                    <a:pt x="1605318" y="6242850"/>
                  </a:lnTo>
                  <a:lnTo>
                    <a:pt x="1589290" y="6218733"/>
                  </a:lnTo>
                  <a:lnTo>
                    <a:pt x="1589290" y="6274943"/>
                  </a:lnTo>
                  <a:lnTo>
                    <a:pt x="1584667" y="6298679"/>
                  </a:lnTo>
                  <a:lnTo>
                    <a:pt x="1570863" y="6319520"/>
                  </a:lnTo>
                  <a:lnTo>
                    <a:pt x="1409573" y="6480810"/>
                  </a:lnTo>
                  <a:lnTo>
                    <a:pt x="1388694" y="6494666"/>
                  </a:lnTo>
                  <a:lnTo>
                    <a:pt x="1364945" y="6499276"/>
                  </a:lnTo>
                  <a:lnTo>
                    <a:pt x="1341221" y="6494666"/>
                  </a:lnTo>
                  <a:lnTo>
                    <a:pt x="1320419" y="6480810"/>
                  </a:lnTo>
                  <a:lnTo>
                    <a:pt x="1246835" y="6407290"/>
                  </a:lnTo>
                  <a:lnTo>
                    <a:pt x="1242695" y="6403149"/>
                  </a:lnTo>
                  <a:lnTo>
                    <a:pt x="1286789" y="6391148"/>
                  </a:lnTo>
                  <a:lnTo>
                    <a:pt x="1297025" y="6386677"/>
                  </a:lnTo>
                  <a:lnTo>
                    <a:pt x="1368793" y="6347828"/>
                  </a:lnTo>
                  <a:lnTo>
                    <a:pt x="1405255" y="6316497"/>
                  </a:lnTo>
                  <a:lnTo>
                    <a:pt x="1436916" y="6279591"/>
                  </a:lnTo>
                  <a:lnTo>
                    <a:pt x="1461998" y="6239332"/>
                  </a:lnTo>
                  <a:lnTo>
                    <a:pt x="1480489" y="6196482"/>
                  </a:lnTo>
                  <a:lnTo>
                    <a:pt x="1492377" y="6151816"/>
                  </a:lnTo>
                  <a:lnTo>
                    <a:pt x="1570863" y="6230340"/>
                  </a:lnTo>
                  <a:lnTo>
                    <a:pt x="1584693" y="6251194"/>
                  </a:lnTo>
                  <a:lnTo>
                    <a:pt x="1589290" y="6274943"/>
                  </a:lnTo>
                  <a:lnTo>
                    <a:pt x="1589290" y="6218733"/>
                  </a:lnTo>
                  <a:lnTo>
                    <a:pt x="1586598" y="6214669"/>
                  </a:lnTo>
                  <a:lnTo>
                    <a:pt x="1571117" y="6199111"/>
                  </a:lnTo>
                  <a:lnTo>
                    <a:pt x="1574660" y="6180620"/>
                  </a:lnTo>
                  <a:lnTo>
                    <a:pt x="1580159" y="6151969"/>
                  </a:lnTo>
                  <a:lnTo>
                    <a:pt x="1583651" y="6104534"/>
                  </a:lnTo>
                  <a:lnTo>
                    <a:pt x="1581696" y="6057290"/>
                  </a:lnTo>
                  <a:lnTo>
                    <a:pt x="1574380" y="6010681"/>
                  </a:lnTo>
                  <a:lnTo>
                    <a:pt x="1561820" y="5965190"/>
                  </a:lnTo>
                  <a:lnTo>
                    <a:pt x="1561134" y="5963501"/>
                  </a:lnTo>
                  <a:lnTo>
                    <a:pt x="1561134" y="6082627"/>
                  </a:lnTo>
                  <a:lnTo>
                    <a:pt x="1559966" y="6131674"/>
                  </a:lnTo>
                  <a:lnTo>
                    <a:pt x="1552575" y="6180620"/>
                  </a:lnTo>
                  <a:lnTo>
                    <a:pt x="1538605" y="6166726"/>
                  </a:lnTo>
                  <a:lnTo>
                    <a:pt x="1540459" y="6151816"/>
                  </a:lnTo>
                  <a:lnTo>
                    <a:pt x="1540979" y="6147625"/>
                  </a:lnTo>
                  <a:lnTo>
                    <a:pt x="1545082" y="6114694"/>
                  </a:lnTo>
                  <a:lnTo>
                    <a:pt x="1543812" y="6062434"/>
                  </a:lnTo>
                  <a:lnTo>
                    <a:pt x="1534998" y="6010834"/>
                  </a:lnTo>
                  <a:lnTo>
                    <a:pt x="1523352" y="5974778"/>
                  </a:lnTo>
                  <a:lnTo>
                    <a:pt x="1523352" y="6101499"/>
                  </a:lnTo>
                  <a:lnTo>
                    <a:pt x="1519555" y="6147625"/>
                  </a:lnTo>
                  <a:lnTo>
                    <a:pt x="1496314" y="6124372"/>
                  </a:lnTo>
                  <a:lnTo>
                    <a:pt x="1497571" y="6077382"/>
                  </a:lnTo>
                  <a:lnTo>
                    <a:pt x="1491907" y="6030658"/>
                  </a:lnTo>
                  <a:lnTo>
                    <a:pt x="1479321" y="5985027"/>
                  </a:lnTo>
                  <a:lnTo>
                    <a:pt x="1475562" y="5976620"/>
                  </a:lnTo>
                  <a:lnTo>
                    <a:pt x="1475562" y="6104534"/>
                  </a:lnTo>
                  <a:lnTo>
                    <a:pt x="1475232" y="6110846"/>
                  </a:lnTo>
                  <a:lnTo>
                    <a:pt x="1463141" y="6178181"/>
                  </a:lnTo>
                  <a:lnTo>
                    <a:pt x="1445920" y="6222073"/>
                  </a:lnTo>
                  <a:lnTo>
                    <a:pt x="1421422" y="6263271"/>
                  </a:lnTo>
                  <a:lnTo>
                    <a:pt x="1389634" y="6300825"/>
                  </a:lnTo>
                  <a:lnTo>
                    <a:pt x="1352562" y="6332283"/>
                  </a:lnTo>
                  <a:lnTo>
                    <a:pt x="1311897" y="6356629"/>
                  </a:lnTo>
                  <a:lnTo>
                    <a:pt x="1268577" y="6373863"/>
                  </a:lnTo>
                  <a:lnTo>
                    <a:pt x="1223518" y="6383947"/>
                  </a:lnTo>
                  <a:lnTo>
                    <a:pt x="1194689" y="6386677"/>
                  </a:lnTo>
                  <a:lnTo>
                    <a:pt x="1146784" y="6384976"/>
                  </a:lnTo>
                  <a:lnTo>
                    <a:pt x="1099642" y="6375540"/>
                  </a:lnTo>
                  <a:lnTo>
                    <a:pt x="1054265" y="6358369"/>
                  </a:lnTo>
                  <a:lnTo>
                    <a:pt x="1011694" y="6333464"/>
                  </a:lnTo>
                  <a:lnTo>
                    <a:pt x="972947" y="6300825"/>
                  </a:lnTo>
                  <a:lnTo>
                    <a:pt x="941908" y="6264351"/>
                  </a:lnTo>
                  <a:lnTo>
                    <a:pt x="917778" y="6224422"/>
                  </a:lnTo>
                  <a:lnTo>
                    <a:pt x="900557" y="6181903"/>
                  </a:lnTo>
                  <a:lnTo>
                    <a:pt x="890219" y="6137643"/>
                  </a:lnTo>
                  <a:lnTo>
                    <a:pt x="886790" y="6092520"/>
                  </a:lnTo>
                  <a:lnTo>
                    <a:pt x="890244" y="6047397"/>
                  </a:lnTo>
                  <a:lnTo>
                    <a:pt x="900582" y="6003137"/>
                  </a:lnTo>
                  <a:lnTo>
                    <a:pt x="917816" y="5960618"/>
                  </a:lnTo>
                  <a:lnTo>
                    <a:pt x="941933" y="5920689"/>
                  </a:lnTo>
                  <a:lnTo>
                    <a:pt x="972997" y="5884151"/>
                  </a:lnTo>
                  <a:lnTo>
                    <a:pt x="1009040" y="5853481"/>
                  </a:lnTo>
                  <a:lnTo>
                    <a:pt x="1048524" y="5829503"/>
                  </a:lnTo>
                  <a:lnTo>
                    <a:pt x="1090574" y="5812269"/>
                  </a:lnTo>
                  <a:lnTo>
                    <a:pt x="1134351" y="5801792"/>
                  </a:lnTo>
                  <a:lnTo>
                    <a:pt x="1178991" y="5798070"/>
                  </a:lnTo>
                  <a:lnTo>
                    <a:pt x="1223683" y="5801106"/>
                  </a:lnTo>
                  <a:lnTo>
                    <a:pt x="1267574" y="5810885"/>
                  </a:lnTo>
                  <a:lnTo>
                    <a:pt x="1309839" y="5827420"/>
                  </a:lnTo>
                  <a:lnTo>
                    <a:pt x="1349629" y="5850699"/>
                  </a:lnTo>
                  <a:lnTo>
                    <a:pt x="1384223" y="5878893"/>
                  </a:lnTo>
                  <a:lnTo>
                    <a:pt x="1403350" y="5898959"/>
                  </a:lnTo>
                  <a:lnTo>
                    <a:pt x="1408303" y="5904623"/>
                  </a:lnTo>
                  <a:lnTo>
                    <a:pt x="1444231" y="5959576"/>
                  </a:lnTo>
                  <a:lnTo>
                    <a:pt x="1462862" y="6005957"/>
                  </a:lnTo>
                  <a:lnTo>
                    <a:pt x="1473327" y="6054344"/>
                  </a:lnTo>
                  <a:lnTo>
                    <a:pt x="1475511" y="6101499"/>
                  </a:lnTo>
                  <a:lnTo>
                    <a:pt x="1475562" y="6104534"/>
                  </a:lnTo>
                  <a:lnTo>
                    <a:pt x="1475562" y="5976620"/>
                  </a:lnTo>
                  <a:lnTo>
                    <a:pt x="1459788" y="5941339"/>
                  </a:lnTo>
                  <a:lnTo>
                    <a:pt x="1433322" y="5900432"/>
                  </a:lnTo>
                  <a:lnTo>
                    <a:pt x="1449451" y="5884253"/>
                  </a:lnTo>
                  <a:lnTo>
                    <a:pt x="1476121" y="5923673"/>
                  </a:lnTo>
                  <a:lnTo>
                    <a:pt x="1496999" y="5965774"/>
                  </a:lnTo>
                  <a:lnTo>
                    <a:pt x="1511922" y="6009894"/>
                  </a:lnTo>
                  <a:lnTo>
                    <a:pt x="1520761" y="6055360"/>
                  </a:lnTo>
                  <a:lnTo>
                    <a:pt x="1523352" y="6101499"/>
                  </a:lnTo>
                  <a:lnTo>
                    <a:pt x="1523352" y="5974778"/>
                  </a:lnTo>
                  <a:lnTo>
                    <a:pt x="1518818" y="5960732"/>
                  </a:lnTo>
                  <a:lnTo>
                    <a:pt x="1495488" y="5912993"/>
                  </a:lnTo>
                  <a:lnTo>
                    <a:pt x="1475930" y="5884253"/>
                  </a:lnTo>
                  <a:lnTo>
                    <a:pt x="1475206" y="5883199"/>
                  </a:lnTo>
                  <a:lnTo>
                    <a:pt x="1465199" y="5868492"/>
                  </a:lnTo>
                  <a:lnTo>
                    <a:pt x="1505915" y="5896864"/>
                  </a:lnTo>
                  <a:lnTo>
                    <a:pt x="1528457" y="5940590"/>
                  </a:lnTo>
                  <a:lnTo>
                    <a:pt x="1545247" y="5986500"/>
                  </a:lnTo>
                  <a:lnTo>
                    <a:pt x="1556181" y="6034036"/>
                  </a:lnTo>
                  <a:lnTo>
                    <a:pt x="1561134" y="6082627"/>
                  </a:lnTo>
                  <a:lnTo>
                    <a:pt x="1561134" y="5963501"/>
                  </a:lnTo>
                  <a:lnTo>
                    <a:pt x="1544104" y="5921286"/>
                  </a:lnTo>
                  <a:lnTo>
                    <a:pt x="1521345" y="5879427"/>
                  </a:lnTo>
                  <a:lnTo>
                    <a:pt x="1504784" y="5855906"/>
                  </a:lnTo>
                  <a:lnTo>
                    <a:pt x="1493647" y="5840095"/>
                  </a:lnTo>
                  <a:lnTo>
                    <a:pt x="1513967" y="5819737"/>
                  </a:lnTo>
                  <a:lnTo>
                    <a:pt x="1521333" y="5808624"/>
                  </a:lnTo>
                  <a:lnTo>
                    <a:pt x="1523834" y="5796000"/>
                  </a:lnTo>
                  <a:lnTo>
                    <a:pt x="1521421" y="5783389"/>
                  </a:lnTo>
                  <a:lnTo>
                    <a:pt x="1514094" y="5772328"/>
                  </a:lnTo>
                  <a:lnTo>
                    <a:pt x="1505991" y="5764200"/>
                  </a:lnTo>
                  <a:lnTo>
                    <a:pt x="1502791" y="5760986"/>
                  </a:lnTo>
                  <a:lnTo>
                    <a:pt x="1502791" y="5792444"/>
                  </a:lnTo>
                  <a:lnTo>
                    <a:pt x="1502791" y="5799620"/>
                  </a:lnTo>
                  <a:lnTo>
                    <a:pt x="1433893" y="5868492"/>
                  </a:lnTo>
                  <a:lnTo>
                    <a:pt x="1419098" y="5883199"/>
                  </a:lnTo>
                  <a:lnTo>
                    <a:pt x="1414653" y="5878144"/>
                  </a:lnTo>
                  <a:lnTo>
                    <a:pt x="1410081" y="5873191"/>
                  </a:lnTo>
                  <a:lnTo>
                    <a:pt x="1383157" y="5848324"/>
                  </a:lnTo>
                  <a:lnTo>
                    <a:pt x="1396758" y="5834735"/>
                  </a:lnTo>
                  <a:lnTo>
                    <a:pt x="1462849" y="5768695"/>
                  </a:lnTo>
                  <a:lnTo>
                    <a:pt x="1467345" y="5764200"/>
                  </a:lnTo>
                  <a:lnTo>
                    <a:pt x="1474597" y="5764301"/>
                  </a:lnTo>
                  <a:lnTo>
                    <a:pt x="1478965" y="5768695"/>
                  </a:lnTo>
                  <a:lnTo>
                    <a:pt x="1498346" y="5788050"/>
                  </a:lnTo>
                  <a:lnTo>
                    <a:pt x="1502791" y="5792444"/>
                  </a:lnTo>
                  <a:lnTo>
                    <a:pt x="1502791" y="5760986"/>
                  </a:lnTo>
                  <a:lnTo>
                    <a:pt x="1494790" y="5752935"/>
                  </a:lnTo>
                  <a:lnTo>
                    <a:pt x="1483677" y="5745581"/>
                  </a:lnTo>
                  <a:lnTo>
                    <a:pt x="1471041" y="5743156"/>
                  </a:lnTo>
                  <a:lnTo>
                    <a:pt x="1458391" y="5745645"/>
                  </a:lnTo>
                  <a:lnTo>
                    <a:pt x="1447292" y="5753036"/>
                  </a:lnTo>
                  <a:lnTo>
                    <a:pt x="1365504" y="5834735"/>
                  </a:lnTo>
                  <a:lnTo>
                    <a:pt x="1326997" y="5811151"/>
                  </a:lnTo>
                  <a:lnTo>
                    <a:pt x="1296695" y="5798070"/>
                  </a:lnTo>
                  <a:lnTo>
                    <a:pt x="1286192" y="5793549"/>
                  </a:lnTo>
                  <a:lnTo>
                    <a:pt x="1243736" y="5781929"/>
                  </a:lnTo>
                  <a:lnTo>
                    <a:pt x="1200302" y="5776315"/>
                  </a:lnTo>
                  <a:lnTo>
                    <a:pt x="1156576" y="5776684"/>
                  </a:lnTo>
                  <a:lnTo>
                    <a:pt x="1113243" y="5783046"/>
                  </a:lnTo>
                  <a:lnTo>
                    <a:pt x="1070952" y="5795403"/>
                  </a:lnTo>
                  <a:lnTo>
                    <a:pt x="1030401" y="5813742"/>
                  </a:lnTo>
                  <a:lnTo>
                    <a:pt x="992263" y="5838075"/>
                  </a:lnTo>
                  <a:lnTo>
                    <a:pt x="957199" y="5868390"/>
                  </a:lnTo>
                  <a:lnTo>
                    <a:pt x="926553" y="5903900"/>
                  </a:lnTo>
                  <a:lnTo>
                    <a:pt x="902042" y="5942533"/>
                  </a:lnTo>
                  <a:lnTo>
                    <a:pt x="883666" y="5983617"/>
                  </a:lnTo>
                  <a:lnTo>
                    <a:pt x="871410" y="6026455"/>
                  </a:lnTo>
                  <a:lnTo>
                    <a:pt x="865276" y="6070333"/>
                  </a:lnTo>
                  <a:lnTo>
                    <a:pt x="865301" y="6114694"/>
                  </a:lnTo>
                  <a:lnTo>
                    <a:pt x="871410" y="6158446"/>
                  </a:lnTo>
                  <a:lnTo>
                    <a:pt x="883666" y="6201283"/>
                  </a:lnTo>
                  <a:lnTo>
                    <a:pt x="902042" y="6242367"/>
                  </a:lnTo>
                  <a:lnTo>
                    <a:pt x="926553" y="6281001"/>
                  </a:lnTo>
                  <a:lnTo>
                    <a:pt x="957199" y="6316497"/>
                  </a:lnTo>
                  <a:lnTo>
                    <a:pt x="994397" y="6348400"/>
                  </a:lnTo>
                  <a:lnTo>
                    <a:pt x="1034986" y="6373584"/>
                  </a:lnTo>
                  <a:lnTo>
                    <a:pt x="1078179" y="6392062"/>
                  </a:lnTo>
                  <a:lnTo>
                    <a:pt x="1123149" y="6403848"/>
                  </a:lnTo>
                  <a:lnTo>
                    <a:pt x="1169111" y="6408928"/>
                  </a:lnTo>
                  <a:lnTo>
                    <a:pt x="1215263" y="6407290"/>
                  </a:lnTo>
                  <a:lnTo>
                    <a:pt x="1304671" y="6496634"/>
                  </a:lnTo>
                  <a:lnTo>
                    <a:pt x="1332877" y="6515328"/>
                  </a:lnTo>
                  <a:lnTo>
                    <a:pt x="1364996" y="6521551"/>
                  </a:lnTo>
                  <a:lnTo>
                    <a:pt x="1397101" y="6515303"/>
                  </a:lnTo>
                  <a:lnTo>
                    <a:pt x="1421269" y="6499276"/>
                  </a:lnTo>
                  <a:lnTo>
                    <a:pt x="1425321" y="6496583"/>
                  </a:lnTo>
                  <a:lnTo>
                    <a:pt x="1586598" y="6335242"/>
                  </a:lnTo>
                  <a:lnTo>
                    <a:pt x="1605318" y="6307048"/>
                  </a:lnTo>
                  <a:lnTo>
                    <a:pt x="1611553" y="62749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61547" y="6082255"/>
              <a:ext cx="116173" cy="1161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64223" y="6440770"/>
              <a:ext cx="81867" cy="818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21307" y="6279479"/>
              <a:ext cx="81867" cy="818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58328" y="2296414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07320" y="499109"/>
                  </a:moveTo>
                  <a:lnTo>
                    <a:pt x="324183" y="499109"/>
                  </a:lnTo>
                  <a:lnTo>
                    <a:pt x="341502" y="500379"/>
                  </a:lnTo>
                  <a:lnTo>
                    <a:pt x="359965" y="505459"/>
                  </a:lnTo>
                  <a:lnTo>
                    <a:pt x="379475" y="513079"/>
                  </a:lnTo>
                  <a:lnTo>
                    <a:pt x="379729" y="513079"/>
                  </a:lnTo>
                  <a:lnTo>
                    <a:pt x="379983" y="514350"/>
                  </a:lnTo>
                  <a:lnTo>
                    <a:pt x="387603" y="518159"/>
                  </a:lnTo>
                  <a:lnTo>
                    <a:pt x="397510" y="524509"/>
                  </a:lnTo>
                  <a:lnTo>
                    <a:pt x="398652" y="524509"/>
                  </a:lnTo>
                  <a:lnTo>
                    <a:pt x="410410" y="532129"/>
                  </a:lnTo>
                  <a:lnTo>
                    <a:pt x="434639" y="544829"/>
                  </a:lnTo>
                  <a:lnTo>
                    <a:pt x="447040" y="549909"/>
                  </a:lnTo>
                  <a:lnTo>
                    <a:pt x="457366" y="572769"/>
                  </a:lnTo>
                  <a:lnTo>
                    <a:pt x="488442" y="637539"/>
                  </a:lnTo>
                  <a:lnTo>
                    <a:pt x="594995" y="864869"/>
                  </a:lnTo>
                  <a:lnTo>
                    <a:pt x="598170" y="871219"/>
                  </a:lnTo>
                  <a:lnTo>
                    <a:pt x="621047" y="920750"/>
                  </a:lnTo>
                  <a:lnTo>
                    <a:pt x="634759" y="953769"/>
                  </a:lnTo>
                  <a:lnTo>
                    <a:pt x="644318" y="970279"/>
                  </a:lnTo>
                  <a:lnTo>
                    <a:pt x="657758" y="984250"/>
                  </a:lnTo>
                  <a:lnTo>
                    <a:pt x="675640" y="989329"/>
                  </a:lnTo>
                  <a:lnTo>
                    <a:pt x="682371" y="989329"/>
                  </a:lnTo>
                  <a:lnTo>
                    <a:pt x="686053" y="988059"/>
                  </a:lnTo>
                  <a:lnTo>
                    <a:pt x="699514" y="980439"/>
                  </a:lnTo>
                  <a:lnTo>
                    <a:pt x="707723" y="965200"/>
                  </a:lnTo>
                  <a:lnTo>
                    <a:pt x="708084" y="962659"/>
                  </a:lnTo>
                  <a:lnTo>
                    <a:pt x="678561" y="962659"/>
                  </a:lnTo>
                  <a:lnTo>
                    <a:pt x="670758" y="960119"/>
                  </a:lnTo>
                  <a:lnTo>
                    <a:pt x="663575" y="951229"/>
                  </a:lnTo>
                  <a:lnTo>
                    <a:pt x="657629" y="939800"/>
                  </a:lnTo>
                  <a:lnTo>
                    <a:pt x="653542" y="929639"/>
                  </a:lnTo>
                  <a:lnTo>
                    <a:pt x="652906" y="928369"/>
                  </a:lnTo>
                  <a:lnTo>
                    <a:pt x="645749" y="910589"/>
                  </a:lnTo>
                  <a:lnTo>
                    <a:pt x="638127" y="894079"/>
                  </a:lnTo>
                  <a:lnTo>
                    <a:pt x="630243" y="876300"/>
                  </a:lnTo>
                  <a:lnTo>
                    <a:pt x="622300" y="859789"/>
                  </a:lnTo>
                  <a:lnTo>
                    <a:pt x="619125" y="853439"/>
                  </a:lnTo>
                  <a:lnTo>
                    <a:pt x="613028" y="840739"/>
                  </a:lnTo>
                  <a:lnTo>
                    <a:pt x="498205" y="596900"/>
                  </a:lnTo>
                  <a:lnTo>
                    <a:pt x="476885" y="551179"/>
                  </a:lnTo>
                  <a:lnTo>
                    <a:pt x="470026" y="535939"/>
                  </a:lnTo>
                  <a:lnTo>
                    <a:pt x="470407" y="532129"/>
                  </a:lnTo>
                  <a:lnTo>
                    <a:pt x="471181" y="519429"/>
                  </a:lnTo>
                  <a:lnTo>
                    <a:pt x="444626" y="519429"/>
                  </a:lnTo>
                  <a:lnTo>
                    <a:pt x="436391" y="515619"/>
                  </a:lnTo>
                  <a:lnTo>
                    <a:pt x="428275" y="510539"/>
                  </a:lnTo>
                  <a:lnTo>
                    <a:pt x="420302" y="506729"/>
                  </a:lnTo>
                  <a:lnTo>
                    <a:pt x="412496" y="501650"/>
                  </a:lnTo>
                  <a:lnTo>
                    <a:pt x="411352" y="501650"/>
                  </a:lnTo>
                  <a:lnTo>
                    <a:pt x="409067" y="500379"/>
                  </a:lnTo>
                  <a:lnTo>
                    <a:pt x="407320" y="499109"/>
                  </a:lnTo>
                  <a:close/>
                </a:path>
                <a:path w="989329" h="989329">
                  <a:moveTo>
                    <a:pt x="527626" y="401319"/>
                  </a:moveTo>
                  <a:lnTo>
                    <a:pt x="496697" y="401319"/>
                  </a:lnTo>
                  <a:lnTo>
                    <a:pt x="498728" y="405129"/>
                  </a:lnTo>
                  <a:lnTo>
                    <a:pt x="502157" y="410209"/>
                  </a:lnTo>
                  <a:lnTo>
                    <a:pt x="507591" y="419100"/>
                  </a:lnTo>
                  <a:lnTo>
                    <a:pt x="512095" y="427989"/>
                  </a:lnTo>
                  <a:lnTo>
                    <a:pt x="516457" y="435609"/>
                  </a:lnTo>
                  <a:lnTo>
                    <a:pt x="520700" y="444500"/>
                  </a:lnTo>
                  <a:lnTo>
                    <a:pt x="541758" y="492759"/>
                  </a:lnTo>
                  <a:lnTo>
                    <a:pt x="558585" y="537209"/>
                  </a:lnTo>
                  <a:lnTo>
                    <a:pt x="569595" y="568959"/>
                  </a:lnTo>
                  <a:lnTo>
                    <a:pt x="572389" y="576579"/>
                  </a:lnTo>
                  <a:lnTo>
                    <a:pt x="580644" y="600709"/>
                  </a:lnTo>
                  <a:lnTo>
                    <a:pt x="587529" y="621029"/>
                  </a:lnTo>
                  <a:lnTo>
                    <a:pt x="594486" y="642619"/>
                  </a:lnTo>
                  <a:lnTo>
                    <a:pt x="601539" y="664209"/>
                  </a:lnTo>
                  <a:lnTo>
                    <a:pt x="608711" y="685800"/>
                  </a:lnTo>
                  <a:lnTo>
                    <a:pt x="612193" y="697229"/>
                  </a:lnTo>
                  <a:lnTo>
                    <a:pt x="615616" y="707389"/>
                  </a:lnTo>
                  <a:lnTo>
                    <a:pt x="626491" y="742950"/>
                  </a:lnTo>
                  <a:lnTo>
                    <a:pt x="630650" y="755650"/>
                  </a:lnTo>
                  <a:lnTo>
                    <a:pt x="639064" y="781050"/>
                  </a:lnTo>
                  <a:lnTo>
                    <a:pt x="650694" y="817879"/>
                  </a:lnTo>
                  <a:lnTo>
                    <a:pt x="662003" y="854709"/>
                  </a:lnTo>
                  <a:lnTo>
                    <a:pt x="672478" y="891539"/>
                  </a:lnTo>
                  <a:lnTo>
                    <a:pt x="681608" y="927100"/>
                  </a:lnTo>
                  <a:lnTo>
                    <a:pt x="681608" y="928369"/>
                  </a:lnTo>
                  <a:lnTo>
                    <a:pt x="683525" y="939800"/>
                  </a:lnTo>
                  <a:lnTo>
                    <a:pt x="683799" y="949959"/>
                  </a:lnTo>
                  <a:lnTo>
                    <a:pt x="682216" y="958850"/>
                  </a:lnTo>
                  <a:lnTo>
                    <a:pt x="678561" y="962659"/>
                  </a:lnTo>
                  <a:lnTo>
                    <a:pt x="708084" y="962659"/>
                  </a:lnTo>
                  <a:lnTo>
                    <a:pt x="707390" y="922019"/>
                  </a:lnTo>
                  <a:lnTo>
                    <a:pt x="698015" y="883919"/>
                  </a:lnTo>
                  <a:lnTo>
                    <a:pt x="687355" y="847089"/>
                  </a:lnTo>
                  <a:lnTo>
                    <a:pt x="675886" y="810259"/>
                  </a:lnTo>
                  <a:lnTo>
                    <a:pt x="664082" y="773429"/>
                  </a:lnTo>
                  <a:lnTo>
                    <a:pt x="659951" y="760729"/>
                  </a:lnTo>
                  <a:lnTo>
                    <a:pt x="655796" y="746759"/>
                  </a:lnTo>
                  <a:lnTo>
                    <a:pt x="651688" y="734059"/>
                  </a:lnTo>
                  <a:lnTo>
                    <a:pt x="647700" y="721359"/>
                  </a:lnTo>
                  <a:lnTo>
                    <a:pt x="640826" y="699769"/>
                  </a:lnTo>
                  <a:lnTo>
                    <a:pt x="637359" y="688339"/>
                  </a:lnTo>
                  <a:lnTo>
                    <a:pt x="628302" y="660400"/>
                  </a:lnTo>
                  <a:lnTo>
                    <a:pt x="622855" y="643889"/>
                  </a:lnTo>
                  <a:lnTo>
                    <a:pt x="617479" y="627379"/>
                  </a:lnTo>
                  <a:lnTo>
                    <a:pt x="612140" y="610869"/>
                  </a:lnTo>
                  <a:lnTo>
                    <a:pt x="694083" y="610869"/>
                  </a:lnTo>
                  <a:lnTo>
                    <a:pt x="642620" y="593089"/>
                  </a:lnTo>
                  <a:lnTo>
                    <a:pt x="621649" y="586739"/>
                  </a:lnTo>
                  <a:lnTo>
                    <a:pt x="601345" y="579119"/>
                  </a:lnTo>
                  <a:lnTo>
                    <a:pt x="597153" y="567689"/>
                  </a:lnTo>
                  <a:lnTo>
                    <a:pt x="591312" y="551179"/>
                  </a:lnTo>
                  <a:lnTo>
                    <a:pt x="585390" y="534669"/>
                  </a:lnTo>
                  <a:lnTo>
                    <a:pt x="579374" y="516889"/>
                  </a:lnTo>
                  <a:lnTo>
                    <a:pt x="573166" y="500379"/>
                  </a:lnTo>
                  <a:lnTo>
                    <a:pt x="566674" y="482600"/>
                  </a:lnTo>
                  <a:lnTo>
                    <a:pt x="628755" y="482600"/>
                  </a:lnTo>
                  <a:lnTo>
                    <a:pt x="618192" y="477519"/>
                  </a:lnTo>
                  <a:lnTo>
                    <a:pt x="575988" y="458469"/>
                  </a:lnTo>
                  <a:lnTo>
                    <a:pt x="551052" y="445769"/>
                  </a:lnTo>
                  <a:lnTo>
                    <a:pt x="545167" y="434339"/>
                  </a:lnTo>
                  <a:lnTo>
                    <a:pt x="538924" y="421639"/>
                  </a:lnTo>
                  <a:lnTo>
                    <a:pt x="532300" y="408939"/>
                  </a:lnTo>
                  <a:lnTo>
                    <a:pt x="527626" y="401319"/>
                  </a:lnTo>
                  <a:close/>
                </a:path>
                <a:path w="989329" h="989329">
                  <a:moveTo>
                    <a:pt x="694083" y="610869"/>
                  </a:moveTo>
                  <a:lnTo>
                    <a:pt x="612140" y="610869"/>
                  </a:lnTo>
                  <a:lnTo>
                    <a:pt x="628149" y="617219"/>
                  </a:lnTo>
                  <a:lnTo>
                    <a:pt x="661503" y="627379"/>
                  </a:lnTo>
                  <a:lnTo>
                    <a:pt x="678942" y="633729"/>
                  </a:lnTo>
                  <a:lnTo>
                    <a:pt x="735236" y="651509"/>
                  </a:lnTo>
                  <a:lnTo>
                    <a:pt x="748109" y="655319"/>
                  </a:lnTo>
                  <a:lnTo>
                    <a:pt x="810492" y="675639"/>
                  </a:lnTo>
                  <a:lnTo>
                    <a:pt x="847486" y="687069"/>
                  </a:lnTo>
                  <a:lnTo>
                    <a:pt x="884791" y="697229"/>
                  </a:lnTo>
                  <a:lnTo>
                    <a:pt x="922274" y="706119"/>
                  </a:lnTo>
                  <a:lnTo>
                    <a:pt x="931291" y="708659"/>
                  </a:lnTo>
                  <a:lnTo>
                    <a:pt x="939673" y="709929"/>
                  </a:lnTo>
                  <a:lnTo>
                    <a:pt x="955020" y="709929"/>
                  </a:lnTo>
                  <a:lnTo>
                    <a:pt x="988949" y="685800"/>
                  </a:lnTo>
                  <a:lnTo>
                    <a:pt x="988861" y="683259"/>
                  </a:lnTo>
                  <a:lnTo>
                    <a:pt x="939956" y="683259"/>
                  </a:lnTo>
                  <a:lnTo>
                    <a:pt x="928243" y="680719"/>
                  </a:lnTo>
                  <a:lnTo>
                    <a:pt x="891510" y="671829"/>
                  </a:lnTo>
                  <a:lnTo>
                    <a:pt x="854789" y="661669"/>
                  </a:lnTo>
                  <a:lnTo>
                    <a:pt x="782193" y="638809"/>
                  </a:lnTo>
                  <a:lnTo>
                    <a:pt x="769165" y="633729"/>
                  </a:lnTo>
                  <a:lnTo>
                    <a:pt x="743205" y="626109"/>
                  </a:lnTo>
                  <a:lnTo>
                    <a:pt x="719464" y="618489"/>
                  </a:lnTo>
                  <a:lnTo>
                    <a:pt x="708644" y="614679"/>
                  </a:lnTo>
                  <a:lnTo>
                    <a:pt x="697799" y="612139"/>
                  </a:lnTo>
                  <a:lnTo>
                    <a:pt x="694083" y="610869"/>
                  </a:lnTo>
                  <a:close/>
                </a:path>
                <a:path w="989329" h="989329">
                  <a:moveTo>
                    <a:pt x="628755" y="482600"/>
                  </a:moveTo>
                  <a:lnTo>
                    <a:pt x="566674" y="482600"/>
                  </a:lnTo>
                  <a:lnTo>
                    <a:pt x="597280" y="497839"/>
                  </a:lnTo>
                  <a:lnTo>
                    <a:pt x="612572" y="504189"/>
                  </a:lnTo>
                  <a:lnTo>
                    <a:pt x="627888" y="511809"/>
                  </a:lnTo>
                  <a:lnTo>
                    <a:pt x="847598" y="615950"/>
                  </a:lnTo>
                  <a:lnTo>
                    <a:pt x="860425" y="621029"/>
                  </a:lnTo>
                  <a:lnTo>
                    <a:pt x="877065" y="629919"/>
                  </a:lnTo>
                  <a:lnTo>
                    <a:pt x="894016" y="637539"/>
                  </a:lnTo>
                  <a:lnTo>
                    <a:pt x="928751" y="652779"/>
                  </a:lnTo>
                  <a:lnTo>
                    <a:pt x="939317" y="656589"/>
                  </a:lnTo>
                  <a:lnTo>
                    <a:pt x="950483" y="661669"/>
                  </a:lnTo>
                  <a:lnTo>
                    <a:pt x="959864" y="669289"/>
                  </a:lnTo>
                  <a:lnTo>
                    <a:pt x="963802" y="675639"/>
                  </a:lnTo>
                  <a:lnTo>
                    <a:pt x="963802" y="676909"/>
                  </a:lnTo>
                  <a:lnTo>
                    <a:pt x="963549" y="678179"/>
                  </a:lnTo>
                  <a:lnTo>
                    <a:pt x="959336" y="681989"/>
                  </a:lnTo>
                  <a:lnTo>
                    <a:pt x="950896" y="683259"/>
                  </a:lnTo>
                  <a:lnTo>
                    <a:pt x="988861" y="683259"/>
                  </a:lnTo>
                  <a:lnTo>
                    <a:pt x="988163" y="662939"/>
                  </a:lnTo>
                  <a:lnTo>
                    <a:pt x="974947" y="646429"/>
                  </a:lnTo>
                  <a:lnTo>
                    <a:pt x="956444" y="635000"/>
                  </a:lnTo>
                  <a:lnTo>
                    <a:pt x="939800" y="627379"/>
                  </a:lnTo>
                  <a:lnTo>
                    <a:pt x="938529" y="627379"/>
                  </a:lnTo>
                  <a:lnTo>
                    <a:pt x="921702" y="621029"/>
                  </a:lnTo>
                  <a:lnTo>
                    <a:pt x="888380" y="605789"/>
                  </a:lnTo>
                  <a:lnTo>
                    <a:pt x="871981" y="596900"/>
                  </a:lnTo>
                  <a:lnTo>
                    <a:pt x="865504" y="594359"/>
                  </a:lnTo>
                  <a:lnTo>
                    <a:pt x="628755" y="482600"/>
                  </a:lnTo>
                  <a:close/>
                </a:path>
                <a:path w="989329" h="989329">
                  <a:moveTo>
                    <a:pt x="133476" y="322579"/>
                  </a:moveTo>
                  <a:lnTo>
                    <a:pt x="80740" y="330200"/>
                  </a:lnTo>
                  <a:lnTo>
                    <a:pt x="36575" y="358139"/>
                  </a:lnTo>
                  <a:lnTo>
                    <a:pt x="9144" y="400050"/>
                  </a:lnTo>
                  <a:lnTo>
                    <a:pt x="0" y="447039"/>
                  </a:lnTo>
                  <a:lnTo>
                    <a:pt x="9144" y="494029"/>
                  </a:lnTo>
                  <a:lnTo>
                    <a:pt x="36575" y="534669"/>
                  </a:lnTo>
                  <a:lnTo>
                    <a:pt x="84312" y="563879"/>
                  </a:lnTo>
                  <a:lnTo>
                    <a:pt x="134239" y="571500"/>
                  </a:lnTo>
                  <a:lnTo>
                    <a:pt x="147085" y="571500"/>
                  </a:lnTo>
                  <a:lnTo>
                    <a:pt x="215900" y="556259"/>
                  </a:lnTo>
                  <a:lnTo>
                    <a:pt x="241534" y="544829"/>
                  </a:lnTo>
                  <a:lnTo>
                    <a:pt x="117554" y="544829"/>
                  </a:lnTo>
                  <a:lnTo>
                    <a:pt x="85111" y="535939"/>
                  </a:lnTo>
                  <a:lnTo>
                    <a:pt x="55372" y="516889"/>
                  </a:lnTo>
                  <a:lnTo>
                    <a:pt x="33726" y="483869"/>
                  </a:lnTo>
                  <a:lnTo>
                    <a:pt x="26511" y="447039"/>
                  </a:lnTo>
                  <a:lnTo>
                    <a:pt x="33726" y="410209"/>
                  </a:lnTo>
                  <a:lnTo>
                    <a:pt x="55372" y="377189"/>
                  </a:lnTo>
                  <a:lnTo>
                    <a:pt x="87645" y="355600"/>
                  </a:lnTo>
                  <a:lnTo>
                    <a:pt x="126492" y="347979"/>
                  </a:lnTo>
                  <a:lnTo>
                    <a:pt x="222170" y="347979"/>
                  </a:lnTo>
                  <a:lnTo>
                    <a:pt x="180776" y="332739"/>
                  </a:lnTo>
                  <a:lnTo>
                    <a:pt x="133476" y="322579"/>
                  </a:lnTo>
                  <a:close/>
                </a:path>
                <a:path w="989329" h="989329">
                  <a:moveTo>
                    <a:pt x="337439" y="472439"/>
                  </a:moveTo>
                  <a:lnTo>
                    <a:pt x="318543" y="472439"/>
                  </a:lnTo>
                  <a:lnTo>
                    <a:pt x="300481" y="476250"/>
                  </a:lnTo>
                  <a:lnTo>
                    <a:pt x="288508" y="481329"/>
                  </a:lnTo>
                  <a:lnTo>
                    <a:pt x="277844" y="487679"/>
                  </a:lnTo>
                  <a:lnTo>
                    <a:pt x="268085" y="494029"/>
                  </a:lnTo>
                  <a:lnTo>
                    <a:pt x="258825" y="501650"/>
                  </a:lnTo>
                  <a:lnTo>
                    <a:pt x="253359" y="505459"/>
                  </a:lnTo>
                  <a:lnTo>
                    <a:pt x="247951" y="510539"/>
                  </a:lnTo>
                  <a:lnTo>
                    <a:pt x="242520" y="514350"/>
                  </a:lnTo>
                  <a:lnTo>
                    <a:pt x="236981" y="516889"/>
                  </a:lnTo>
                  <a:lnTo>
                    <a:pt x="221843" y="524509"/>
                  </a:lnTo>
                  <a:lnTo>
                    <a:pt x="190565" y="537209"/>
                  </a:lnTo>
                  <a:lnTo>
                    <a:pt x="174498" y="541019"/>
                  </a:lnTo>
                  <a:lnTo>
                    <a:pt x="148687" y="544829"/>
                  </a:lnTo>
                  <a:lnTo>
                    <a:pt x="241534" y="544829"/>
                  </a:lnTo>
                  <a:lnTo>
                    <a:pt x="249936" y="541019"/>
                  </a:lnTo>
                  <a:lnTo>
                    <a:pt x="257004" y="535939"/>
                  </a:lnTo>
                  <a:lnTo>
                    <a:pt x="263620" y="532129"/>
                  </a:lnTo>
                  <a:lnTo>
                    <a:pt x="269902" y="527050"/>
                  </a:lnTo>
                  <a:lnTo>
                    <a:pt x="275971" y="521969"/>
                  </a:lnTo>
                  <a:lnTo>
                    <a:pt x="291512" y="509269"/>
                  </a:lnTo>
                  <a:lnTo>
                    <a:pt x="299563" y="505459"/>
                  </a:lnTo>
                  <a:lnTo>
                    <a:pt x="308101" y="501650"/>
                  </a:lnTo>
                  <a:lnTo>
                    <a:pt x="324183" y="499109"/>
                  </a:lnTo>
                  <a:lnTo>
                    <a:pt x="407320" y="499109"/>
                  </a:lnTo>
                  <a:lnTo>
                    <a:pt x="402081" y="495300"/>
                  </a:lnTo>
                  <a:lnTo>
                    <a:pt x="405815" y="483869"/>
                  </a:lnTo>
                  <a:lnTo>
                    <a:pt x="377444" y="483869"/>
                  </a:lnTo>
                  <a:lnTo>
                    <a:pt x="357096" y="476250"/>
                  </a:lnTo>
                  <a:lnTo>
                    <a:pt x="337439" y="472439"/>
                  </a:lnTo>
                  <a:close/>
                </a:path>
                <a:path w="989329" h="989329">
                  <a:moveTo>
                    <a:pt x="468113" y="457200"/>
                  </a:moveTo>
                  <a:lnTo>
                    <a:pt x="416560" y="457200"/>
                  </a:lnTo>
                  <a:lnTo>
                    <a:pt x="418592" y="458469"/>
                  </a:lnTo>
                  <a:lnTo>
                    <a:pt x="420750" y="458469"/>
                  </a:lnTo>
                  <a:lnTo>
                    <a:pt x="427863" y="461009"/>
                  </a:lnTo>
                  <a:lnTo>
                    <a:pt x="444938" y="509269"/>
                  </a:lnTo>
                  <a:lnTo>
                    <a:pt x="444626" y="519429"/>
                  </a:lnTo>
                  <a:lnTo>
                    <a:pt x="471181" y="519429"/>
                  </a:lnTo>
                  <a:lnTo>
                    <a:pt x="471336" y="516889"/>
                  </a:lnTo>
                  <a:lnTo>
                    <a:pt x="471456" y="511809"/>
                  </a:lnTo>
                  <a:lnTo>
                    <a:pt x="471570" y="501650"/>
                  </a:lnTo>
                  <a:lnTo>
                    <a:pt x="471448" y="495300"/>
                  </a:lnTo>
                  <a:lnTo>
                    <a:pt x="470997" y="483869"/>
                  </a:lnTo>
                  <a:lnTo>
                    <a:pt x="469646" y="468629"/>
                  </a:lnTo>
                  <a:lnTo>
                    <a:pt x="468113" y="457200"/>
                  </a:lnTo>
                  <a:close/>
                </a:path>
                <a:path w="989329" h="989329">
                  <a:moveTo>
                    <a:pt x="222170" y="347979"/>
                  </a:moveTo>
                  <a:lnTo>
                    <a:pt x="128270" y="347979"/>
                  </a:lnTo>
                  <a:lnTo>
                    <a:pt x="132079" y="349250"/>
                  </a:lnTo>
                  <a:lnTo>
                    <a:pt x="169713" y="358139"/>
                  </a:lnTo>
                  <a:lnTo>
                    <a:pt x="226647" y="377189"/>
                  </a:lnTo>
                  <a:lnTo>
                    <a:pt x="286367" y="400050"/>
                  </a:lnTo>
                  <a:lnTo>
                    <a:pt x="332358" y="419100"/>
                  </a:lnTo>
                  <a:lnTo>
                    <a:pt x="342985" y="424179"/>
                  </a:lnTo>
                  <a:lnTo>
                    <a:pt x="352504" y="429259"/>
                  </a:lnTo>
                  <a:lnTo>
                    <a:pt x="361094" y="433069"/>
                  </a:lnTo>
                  <a:lnTo>
                    <a:pt x="376047" y="440689"/>
                  </a:lnTo>
                  <a:lnTo>
                    <a:pt x="382650" y="443229"/>
                  </a:lnTo>
                  <a:lnTo>
                    <a:pt x="389254" y="447039"/>
                  </a:lnTo>
                  <a:lnTo>
                    <a:pt x="377444" y="483869"/>
                  </a:lnTo>
                  <a:lnTo>
                    <a:pt x="405815" y="483869"/>
                  </a:lnTo>
                  <a:lnTo>
                    <a:pt x="414527" y="457200"/>
                  </a:lnTo>
                  <a:lnTo>
                    <a:pt x="468113" y="457200"/>
                  </a:lnTo>
                  <a:lnTo>
                    <a:pt x="467772" y="454659"/>
                  </a:lnTo>
                  <a:lnTo>
                    <a:pt x="466609" y="448309"/>
                  </a:lnTo>
                  <a:lnTo>
                    <a:pt x="465327" y="441959"/>
                  </a:lnTo>
                  <a:lnTo>
                    <a:pt x="463952" y="435609"/>
                  </a:lnTo>
                  <a:lnTo>
                    <a:pt x="436372" y="435609"/>
                  </a:lnTo>
                  <a:lnTo>
                    <a:pt x="433831" y="434339"/>
                  </a:lnTo>
                  <a:lnTo>
                    <a:pt x="422021" y="431800"/>
                  </a:lnTo>
                  <a:lnTo>
                    <a:pt x="416432" y="429259"/>
                  </a:lnTo>
                  <a:lnTo>
                    <a:pt x="411352" y="426719"/>
                  </a:lnTo>
                  <a:lnTo>
                    <a:pt x="410464" y="426719"/>
                  </a:lnTo>
                  <a:lnTo>
                    <a:pt x="403197" y="424179"/>
                  </a:lnTo>
                  <a:lnTo>
                    <a:pt x="396049" y="420369"/>
                  </a:lnTo>
                  <a:lnTo>
                    <a:pt x="388711" y="416559"/>
                  </a:lnTo>
                  <a:lnTo>
                    <a:pt x="380873" y="412750"/>
                  </a:lnTo>
                  <a:lnTo>
                    <a:pt x="372782" y="408939"/>
                  </a:lnTo>
                  <a:lnTo>
                    <a:pt x="363966" y="405129"/>
                  </a:lnTo>
                  <a:lnTo>
                    <a:pt x="354173" y="400050"/>
                  </a:lnTo>
                  <a:lnTo>
                    <a:pt x="343153" y="394969"/>
                  </a:lnTo>
                  <a:lnTo>
                    <a:pt x="246316" y="356869"/>
                  </a:lnTo>
                  <a:lnTo>
                    <a:pt x="222170" y="347979"/>
                  </a:lnTo>
                  <a:close/>
                </a:path>
                <a:path w="989329" h="989329">
                  <a:moveTo>
                    <a:pt x="448135" y="0"/>
                  </a:moveTo>
                  <a:lnTo>
                    <a:pt x="401075" y="8889"/>
                  </a:lnTo>
                  <a:lnTo>
                    <a:pt x="359791" y="35559"/>
                  </a:lnTo>
                  <a:lnTo>
                    <a:pt x="331850" y="80009"/>
                  </a:lnTo>
                  <a:lnTo>
                    <a:pt x="323723" y="133350"/>
                  </a:lnTo>
                  <a:lnTo>
                    <a:pt x="334904" y="180339"/>
                  </a:lnTo>
                  <a:lnTo>
                    <a:pt x="357933" y="245109"/>
                  </a:lnTo>
                  <a:lnTo>
                    <a:pt x="382176" y="307339"/>
                  </a:lnTo>
                  <a:lnTo>
                    <a:pt x="397001" y="342900"/>
                  </a:lnTo>
                  <a:lnTo>
                    <a:pt x="401941" y="353059"/>
                  </a:lnTo>
                  <a:lnTo>
                    <a:pt x="406511" y="363219"/>
                  </a:lnTo>
                  <a:lnTo>
                    <a:pt x="410771" y="372109"/>
                  </a:lnTo>
                  <a:lnTo>
                    <a:pt x="414781" y="379729"/>
                  </a:lnTo>
                  <a:lnTo>
                    <a:pt x="418169" y="387350"/>
                  </a:lnTo>
                  <a:lnTo>
                    <a:pt x="421306" y="393700"/>
                  </a:lnTo>
                  <a:lnTo>
                    <a:pt x="424229" y="400050"/>
                  </a:lnTo>
                  <a:lnTo>
                    <a:pt x="426974" y="406400"/>
                  </a:lnTo>
                  <a:lnTo>
                    <a:pt x="427100" y="407669"/>
                  </a:lnTo>
                  <a:lnTo>
                    <a:pt x="427354" y="408939"/>
                  </a:lnTo>
                  <a:lnTo>
                    <a:pt x="427736" y="410209"/>
                  </a:lnTo>
                  <a:lnTo>
                    <a:pt x="429895" y="415289"/>
                  </a:lnTo>
                  <a:lnTo>
                    <a:pt x="431926" y="420369"/>
                  </a:lnTo>
                  <a:lnTo>
                    <a:pt x="433958" y="426719"/>
                  </a:lnTo>
                  <a:lnTo>
                    <a:pt x="434848" y="430529"/>
                  </a:lnTo>
                  <a:lnTo>
                    <a:pt x="436372" y="435609"/>
                  </a:lnTo>
                  <a:lnTo>
                    <a:pt x="463952" y="435609"/>
                  </a:lnTo>
                  <a:lnTo>
                    <a:pt x="463676" y="434339"/>
                  </a:lnTo>
                  <a:lnTo>
                    <a:pt x="461899" y="426719"/>
                  </a:lnTo>
                  <a:lnTo>
                    <a:pt x="459740" y="420369"/>
                  </a:lnTo>
                  <a:lnTo>
                    <a:pt x="458343" y="415289"/>
                  </a:lnTo>
                  <a:lnTo>
                    <a:pt x="457707" y="414019"/>
                  </a:lnTo>
                  <a:lnTo>
                    <a:pt x="496697" y="401319"/>
                  </a:lnTo>
                  <a:lnTo>
                    <a:pt x="527626" y="401319"/>
                  </a:lnTo>
                  <a:lnTo>
                    <a:pt x="524510" y="396239"/>
                  </a:lnTo>
                  <a:lnTo>
                    <a:pt x="522350" y="392429"/>
                  </a:lnTo>
                  <a:lnTo>
                    <a:pt x="520064" y="388619"/>
                  </a:lnTo>
                  <a:lnTo>
                    <a:pt x="447928" y="388619"/>
                  </a:lnTo>
                  <a:lnTo>
                    <a:pt x="445007" y="382269"/>
                  </a:lnTo>
                  <a:lnTo>
                    <a:pt x="441832" y="375919"/>
                  </a:lnTo>
                  <a:lnTo>
                    <a:pt x="434542" y="360679"/>
                  </a:lnTo>
                  <a:lnTo>
                    <a:pt x="430371" y="351789"/>
                  </a:lnTo>
                  <a:lnTo>
                    <a:pt x="425866" y="342900"/>
                  </a:lnTo>
                  <a:lnTo>
                    <a:pt x="401804" y="285750"/>
                  </a:lnTo>
                  <a:lnTo>
                    <a:pt x="378745" y="226059"/>
                  </a:lnTo>
                  <a:lnTo>
                    <a:pt x="359068" y="168909"/>
                  </a:lnTo>
                  <a:lnTo>
                    <a:pt x="350012" y="132079"/>
                  </a:lnTo>
                  <a:lnTo>
                    <a:pt x="351077" y="110489"/>
                  </a:lnTo>
                  <a:lnTo>
                    <a:pt x="365496" y="71119"/>
                  </a:lnTo>
                  <a:lnTo>
                    <a:pt x="393636" y="41909"/>
                  </a:lnTo>
                  <a:lnTo>
                    <a:pt x="447928" y="25400"/>
                  </a:lnTo>
                  <a:lnTo>
                    <a:pt x="520820" y="25400"/>
                  </a:lnTo>
                  <a:lnTo>
                    <a:pt x="495218" y="8889"/>
                  </a:lnTo>
                  <a:lnTo>
                    <a:pt x="448135" y="0"/>
                  </a:lnTo>
                  <a:close/>
                </a:path>
                <a:path w="989329" h="989329">
                  <a:moveTo>
                    <a:pt x="520820" y="25400"/>
                  </a:moveTo>
                  <a:lnTo>
                    <a:pt x="447928" y="25400"/>
                  </a:lnTo>
                  <a:lnTo>
                    <a:pt x="466766" y="27939"/>
                  </a:lnTo>
                  <a:lnTo>
                    <a:pt x="484997" y="33019"/>
                  </a:lnTo>
                  <a:lnTo>
                    <a:pt x="517398" y="54609"/>
                  </a:lnTo>
                  <a:lnTo>
                    <a:pt x="545512" y="116839"/>
                  </a:lnTo>
                  <a:lnTo>
                    <a:pt x="545812" y="148589"/>
                  </a:lnTo>
                  <a:lnTo>
                    <a:pt x="541908" y="173989"/>
                  </a:lnTo>
                  <a:lnTo>
                    <a:pt x="526014" y="220979"/>
                  </a:lnTo>
                  <a:lnTo>
                    <a:pt x="502666" y="257809"/>
                  </a:lnTo>
                  <a:lnTo>
                    <a:pt x="495254" y="267969"/>
                  </a:lnTo>
                  <a:lnTo>
                    <a:pt x="488235" y="276859"/>
                  </a:lnTo>
                  <a:lnTo>
                    <a:pt x="482145" y="288289"/>
                  </a:lnTo>
                  <a:lnTo>
                    <a:pt x="477520" y="299719"/>
                  </a:lnTo>
                  <a:lnTo>
                    <a:pt x="474184" y="317500"/>
                  </a:lnTo>
                  <a:lnTo>
                    <a:pt x="474265" y="336550"/>
                  </a:lnTo>
                  <a:lnTo>
                    <a:pt x="477752" y="356869"/>
                  </a:lnTo>
                  <a:lnTo>
                    <a:pt x="484631" y="377189"/>
                  </a:lnTo>
                  <a:lnTo>
                    <a:pt x="447928" y="388619"/>
                  </a:lnTo>
                  <a:lnTo>
                    <a:pt x="520064" y="388619"/>
                  </a:lnTo>
                  <a:lnTo>
                    <a:pt x="519302" y="387350"/>
                  </a:lnTo>
                  <a:lnTo>
                    <a:pt x="516127" y="381000"/>
                  </a:lnTo>
                  <a:lnTo>
                    <a:pt x="515874" y="381000"/>
                  </a:lnTo>
                  <a:lnTo>
                    <a:pt x="515493" y="379729"/>
                  </a:lnTo>
                  <a:lnTo>
                    <a:pt x="506513" y="359409"/>
                  </a:lnTo>
                  <a:lnTo>
                    <a:pt x="501665" y="340359"/>
                  </a:lnTo>
                  <a:lnTo>
                    <a:pt x="500556" y="323850"/>
                  </a:lnTo>
                  <a:lnTo>
                    <a:pt x="503174" y="307339"/>
                  </a:lnTo>
                  <a:lnTo>
                    <a:pt x="506614" y="298450"/>
                  </a:lnTo>
                  <a:lnTo>
                    <a:pt x="511365" y="290829"/>
                  </a:lnTo>
                  <a:lnTo>
                    <a:pt x="517068" y="283209"/>
                  </a:lnTo>
                  <a:lnTo>
                    <a:pt x="528339" y="269239"/>
                  </a:lnTo>
                  <a:lnTo>
                    <a:pt x="533241" y="262889"/>
                  </a:lnTo>
                  <a:lnTo>
                    <a:pt x="557609" y="214629"/>
                  </a:lnTo>
                  <a:lnTo>
                    <a:pt x="572722" y="148589"/>
                  </a:lnTo>
                  <a:lnTo>
                    <a:pt x="572008" y="111759"/>
                  </a:lnTo>
                  <a:lnTo>
                    <a:pt x="561482" y="72389"/>
                  </a:lnTo>
                  <a:lnTo>
                    <a:pt x="536575" y="35559"/>
                  </a:lnTo>
                  <a:lnTo>
                    <a:pt x="520820" y="2540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28431" y="2682239"/>
              <a:ext cx="131032" cy="1280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45423" y="2368295"/>
              <a:ext cx="128016" cy="1280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30847" y="2761567"/>
              <a:ext cx="66897" cy="70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873742" y="5740400"/>
              <a:ext cx="608330" cy="965200"/>
            </a:xfrm>
            <a:custGeom>
              <a:avLst/>
              <a:gdLst/>
              <a:ahLst/>
              <a:cxnLst/>
              <a:rect l="l" t="t" r="r" b="b"/>
              <a:pathLst>
                <a:path w="608329" h="965200">
                  <a:moveTo>
                    <a:pt x="91821" y="722807"/>
                  </a:moveTo>
                  <a:lnTo>
                    <a:pt x="88900" y="715670"/>
                  </a:lnTo>
                  <a:lnTo>
                    <a:pt x="82677" y="713143"/>
                  </a:lnTo>
                  <a:lnTo>
                    <a:pt x="80899" y="712406"/>
                  </a:lnTo>
                  <a:lnTo>
                    <a:pt x="54762" y="755726"/>
                  </a:lnTo>
                  <a:lnTo>
                    <a:pt x="46024" y="796874"/>
                  </a:lnTo>
                  <a:lnTo>
                    <a:pt x="43815" y="815022"/>
                  </a:lnTo>
                  <a:lnTo>
                    <a:pt x="48514" y="821055"/>
                  </a:lnTo>
                  <a:lnTo>
                    <a:pt x="56515" y="821944"/>
                  </a:lnTo>
                  <a:lnTo>
                    <a:pt x="62484" y="821944"/>
                  </a:lnTo>
                  <a:lnTo>
                    <a:pt x="67691" y="817410"/>
                  </a:lnTo>
                  <a:lnTo>
                    <a:pt x="69875" y="800608"/>
                  </a:lnTo>
                  <a:lnTo>
                    <a:pt x="71653" y="789940"/>
                  </a:lnTo>
                  <a:lnTo>
                    <a:pt x="83058" y="745845"/>
                  </a:lnTo>
                  <a:lnTo>
                    <a:pt x="89281" y="729132"/>
                  </a:lnTo>
                  <a:lnTo>
                    <a:pt x="91821" y="722807"/>
                  </a:lnTo>
                  <a:close/>
                </a:path>
                <a:path w="608329" h="96520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5300"/>
                  </a:lnTo>
                  <a:lnTo>
                    <a:pt x="428917" y="502920"/>
                  </a:lnTo>
                  <a:lnTo>
                    <a:pt x="426593" y="510540"/>
                  </a:lnTo>
                  <a:lnTo>
                    <a:pt x="424815" y="516890"/>
                  </a:lnTo>
                  <a:lnTo>
                    <a:pt x="423710" y="504190"/>
                  </a:lnTo>
                  <a:lnTo>
                    <a:pt x="424649" y="491490"/>
                  </a:lnTo>
                  <a:lnTo>
                    <a:pt x="427736" y="47879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3520"/>
                  </a:lnTo>
                  <a:lnTo>
                    <a:pt x="566686" y="204470"/>
                  </a:lnTo>
                  <a:lnTo>
                    <a:pt x="566686" y="200660"/>
                  </a:lnTo>
                  <a:lnTo>
                    <a:pt x="566712" y="184150"/>
                  </a:lnTo>
                  <a:lnTo>
                    <a:pt x="562737" y="163830"/>
                  </a:lnTo>
                  <a:lnTo>
                    <a:pt x="561975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37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80010"/>
                  </a:lnTo>
                  <a:lnTo>
                    <a:pt x="561479" y="49530"/>
                  </a:lnTo>
                  <a:lnTo>
                    <a:pt x="547573" y="25400"/>
                  </a:lnTo>
                  <a:lnTo>
                    <a:pt x="546087" y="24130"/>
                  </a:lnTo>
                  <a:lnTo>
                    <a:pt x="544830" y="23063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163" y="12700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38822" y="14224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223" y="20320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77342" y="274320"/>
                  </a:lnTo>
                  <a:lnTo>
                    <a:pt x="437515" y="347980"/>
                  </a:lnTo>
                  <a:lnTo>
                    <a:pt x="432485" y="342900"/>
                  </a:lnTo>
                  <a:lnTo>
                    <a:pt x="427291" y="336550"/>
                  </a:lnTo>
                  <a:lnTo>
                    <a:pt x="425069" y="334467"/>
                  </a:lnTo>
                  <a:lnTo>
                    <a:pt x="425069" y="370840"/>
                  </a:lnTo>
                  <a:lnTo>
                    <a:pt x="415671" y="388620"/>
                  </a:lnTo>
                  <a:lnTo>
                    <a:pt x="402844" y="373430"/>
                  </a:lnTo>
                  <a:lnTo>
                    <a:pt x="402844" y="412750"/>
                  </a:lnTo>
                  <a:lnTo>
                    <a:pt x="241935" y="711200"/>
                  </a:lnTo>
                  <a:lnTo>
                    <a:pt x="233349" y="697230"/>
                  </a:lnTo>
                  <a:lnTo>
                    <a:pt x="226695" y="688047"/>
                  </a:lnTo>
                  <a:lnTo>
                    <a:pt x="226695" y="736600"/>
                  </a:lnTo>
                  <a:lnTo>
                    <a:pt x="225425" y="739140"/>
                  </a:lnTo>
                  <a:lnTo>
                    <a:pt x="224028" y="742950"/>
                  </a:lnTo>
                  <a:lnTo>
                    <a:pt x="222631" y="745490"/>
                  </a:lnTo>
                  <a:lnTo>
                    <a:pt x="217563" y="755650"/>
                  </a:lnTo>
                  <a:lnTo>
                    <a:pt x="211683" y="767080"/>
                  </a:lnTo>
                  <a:lnTo>
                    <a:pt x="178371" y="815340"/>
                  </a:lnTo>
                  <a:lnTo>
                    <a:pt x="127050" y="862330"/>
                  </a:lnTo>
                  <a:lnTo>
                    <a:pt x="93853" y="880110"/>
                  </a:lnTo>
                  <a:lnTo>
                    <a:pt x="93599" y="880110"/>
                  </a:lnTo>
                  <a:lnTo>
                    <a:pt x="62103" y="863244"/>
                  </a:lnTo>
                  <a:lnTo>
                    <a:pt x="62103" y="891540"/>
                  </a:lnTo>
                  <a:lnTo>
                    <a:pt x="57150" y="892810"/>
                  </a:lnTo>
                  <a:lnTo>
                    <a:pt x="46609" y="895350"/>
                  </a:lnTo>
                  <a:lnTo>
                    <a:pt x="45085" y="890270"/>
                  </a:lnTo>
                  <a:lnTo>
                    <a:pt x="43688" y="885190"/>
                  </a:lnTo>
                  <a:lnTo>
                    <a:pt x="42418" y="880110"/>
                  </a:lnTo>
                  <a:lnTo>
                    <a:pt x="62103" y="891540"/>
                  </a:lnTo>
                  <a:lnTo>
                    <a:pt x="62103" y="863244"/>
                  </a:lnTo>
                  <a:lnTo>
                    <a:pt x="36703" y="849630"/>
                  </a:lnTo>
                  <a:lnTo>
                    <a:pt x="35941" y="842010"/>
                  </a:lnTo>
                  <a:lnTo>
                    <a:pt x="35153" y="807720"/>
                  </a:lnTo>
                  <a:lnTo>
                    <a:pt x="38646" y="775970"/>
                  </a:lnTo>
                  <a:lnTo>
                    <a:pt x="54610" y="720090"/>
                  </a:lnTo>
                  <a:lnTo>
                    <a:pt x="73406" y="680720"/>
                  </a:lnTo>
                  <a:lnTo>
                    <a:pt x="81788" y="666750"/>
                  </a:lnTo>
                  <a:lnTo>
                    <a:pt x="85598" y="660400"/>
                  </a:lnTo>
                  <a:lnTo>
                    <a:pt x="100571" y="657860"/>
                  </a:lnTo>
                  <a:lnTo>
                    <a:pt x="121551" y="657860"/>
                  </a:lnTo>
                  <a:lnTo>
                    <a:pt x="173609" y="673100"/>
                  </a:lnTo>
                  <a:lnTo>
                    <a:pt x="210667" y="706120"/>
                  </a:lnTo>
                  <a:lnTo>
                    <a:pt x="226695" y="736600"/>
                  </a:lnTo>
                  <a:lnTo>
                    <a:pt x="226695" y="688047"/>
                  </a:lnTo>
                  <a:lnTo>
                    <a:pt x="221399" y="680720"/>
                  </a:lnTo>
                  <a:lnTo>
                    <a:pt x="205625" y="665480"/>
                  </a:lnTo>
                  <a:lnTo>
                    <a:pt x="194665" y="657860"/>
                  </a:lnTo>
                  <a:lnTo>
                    <a:pt x="185547" y="651510"/>
                  </a:lnTo>
                  <a:lnTo>
                    <a:pt x="159296" y="640080"/>
                  </a:lnTo>
                  <a:lnTo>
                    <a:pt x="134327" y="635000"/>
                  </a:lnTo>
                  <a:lnTo>
                    <a:pt x="111887" y="633730"/>
                  </a:lnTo>
                  <a:lnTo>
                    <a:pt x="93218" y="635000"/>
                  </a:lnTo>
                  <a:lnTo>
                    <a:pt x="108712" y="605790"/>
                  </a:lnTo>
                  <a:lnTo>
                    <a:pt x="200418" y="438150"/>
                  </a:lnTo>
                  <a:lnTo>
                    <a:pt x="227177" y="388620"/>
                  </a:lnTo>
                  <a:lnTo>
                    <a:pt x="253746" y="339090"/>
                  </a:lnTo>
                  <a:lnTo>
                    <a:pt x="277152" y="339090"/>
                  </a:lnTo>
                  <a:lnTo>
                    <a:pt x="322389" y="347980"/>
                  </a:lnTo>
                  <a:lnTo>
                    <a:pt x="361099" y="368300"/>
                  </a:lnTo>
                  <a:lnTo>
                    <a:pt x="390893" y="396240"/>
                  </a:lnTo>
                  <a:lnTo>
                    <a:pt x="402844" y="412750"/>
                  </a:lnTo>
                  <a:lnTo>
                    <a:pt x="402844" y="373430"/>
                  </a:lnTo>
                  <a:lnTo>
                    <a:pt x="388302" y="358140"/>
                  </a:lnTo>
                  <a:lnTo>
                    <a:pt x="372262" y="345440"/>
                  </a:lnTo>
                  <a:lnTo>
                    <a:pt x="361365" y="339090"/>
                  </a:lnTo>
                  <a:lnTo>
                    <a:pt x="354838" y="33528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4960"/>
                  </a:lnTo>
                  <a:lnTo>
                    <a:pt x="269621" y="313690"/>
                  </a:lnTo>
                  <a:lnTo>
                    <a:pt x="266954" y="313690"/>
                  </a:lnTo>
                  <a:lnTo>
                    <a:pt x="270383" y="308610"/>
                  </a:lnTo>
                  <a:lnTo>
                    <a:pt x="276733" y="295910"/>
                  </a:lnTo>
                  <a:lnTo>
                    <a:pt x="283718" y="295910"/>
                  </a:lnTo>
                  <a:lnTo>
                    <a:pt x="286893" y="297192"/>
                  </a:lnTo>
                  <a:lnTo>
                    <a:pt x="295148" y="297192"/>
                  </a:lnTo>
                  <a:lnTo>
                    <a:pt x="29768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2547" y="300990"/>
                  </a:lnTo>
                  <a:lnTo>
                    <a:pt x="316230" y="300990"/>
                  </a:lnTo>
                  <a:lnTo>
                    <a:pt x="326390" y="303542"/>
                  </a:lnTo>
                  <a:lnTo>
                    <a:pt x="331470" y="306070"/>
                  </a:lnTo>
                  <a:lnTo>
                    <a:pt x="334772" y="306070"/>
                  </a:lnTo>
                  <a:lnTo>
                    <a:pt x="338709" y="308610"/>
                  </a:lnTo>
                  <a:lnTo>
                    <a:pt x="340868" y="30861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18770"/>
                  </a:lnTo>
                  <a:lnTo>
                    <a:pt x="369697" y="322580"/>
                  </a:lnTo>
                  <a:lnTo>
                    <a:pt x="372491" y="323850"/>
                  </a:lnTo>
                  <a:lnTo>
                    <a:pt x="376301" y="326390"/>
                  </a:lnTo>
                  <a:lnTo>
                    <a:pt x="378079" y="327660"/>
                  </a:lnTo>
                  <a:lnTo>
                    <a:pt x="382270" y="330200"/>
                  </a:lnTo>
                  <a:lnTo>
                    <a:pt x="386207" y="332740"/>
                  </a:lnTo>
                  <a:lnTo>
                    <a:pt x="391287" y="337820"/>
                  </a:lnTo>
                  <a:lnTo>
                    <a:pt x="392684" y="337820"/>
                  </a:lnTo>
                  <a:lnTo>
                    <a:pt x="393954" y="339090"/>
                  </a:lnTo>
                  <a:lnTo>
                    <a:pt x="395859" y="340360"/>
                  </a:lnTo>
                  <a:lnTo>
                    <a:pt x="397764" y="342900"/>
                  </a:lnTo>
                  <a:lnTo>
                    <a:pt x="399669" y="344170"/>
                  </a:lnTo>
                  <a:lnTo>
                    <a:pt x="400050" y="344170"/>
                  </a:lnTo>
                  <a:lnTo>
                    <a:pt x="407289" y="351790"/>
                  </a:lnTo>
                  <a:lnTo>
                    <a:pt x="408178" y="351790"/>
                  </a:lnTo>
                  <a:lnTo>
                    <a:pt x="408559" y="353060"/>
                  </a:lnTo>
                  <a:lnTo>
                    <a:pt x="411099" y="354330"/>
                  </a:lnTo>
                  <a:lnTo>
                    <a:pt x="413385" y="356870"/>
                  </a:lnTo>
                  <a:lnTo>
                    <a:pt x="415544" y="359410"/>
                  </a:lnTo>
                  <a:lnTo>
                    <a:pt x="416560" y="360680"/>
                  </a:lnTo>
                  <a:lnTo>
                    <a:pt x="417703" y="361950"/>
                  </a:lnTo>
                  <a:lnTo>
                    <a:pt x="418592" y="36322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8300"/>
                  </a:lnTo>
                  <a:lnTo>
                    <a:pt x="423926" y="369570"/>
                  </a:lnTo>
                  <a:lnTo>
                    <a:pt x="425069" y="370840"/>
                  </a:lnTo>
                  <a:lnTo>
                    <a:pt x="425069" y="334467"/>
                  </a:lnTo>
                  <a:lnTo>
                    <a:pt x="421894" y="331470"/>
                  </a:lnTo>
                  <a:lnTo>
                    <a:pt x="416306" y="32639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0040"/>
                  </a:lnTo>
                  <a:lnTo>
                    <a:pt x="406273" y="318770"/>
                  </a:lnTo>
                  <a:lnTo>
                    <a:pt x="403860" y="316230"/>
                  </a:lnTo>
                  <a:lnTo>
                    <a:pt x="401320" y="314960"/>
                  </a:lnTo>
                  <a:lnTo>
                    <a:pt x="401066" y="313690"/>
                  </a:lnTo>
                  <a:lnTo>
                    <a:pt x="400304" y="313690"/>
                  </a:lnTo>
                  <a:lnTo>
                    <a:pt x="397891" y="312420"/>
                  </a:lnTo>
                  <a:lnTo>
                    <a:pt x="393065" y="308610"/>
                  </a:lnTo>
                  <a:lnTo>
                    <a:pt x="387985" y="306070"/>
                  </a:lnTo>
                  <a:lnTo>
                    <a:pt x="385445" y="303542"/>
                  </a:lnTo>
                  <a:lnTo>
                    <a:pt x="382397" y="302260"/>
                  </a:lnTo>
                  <a:lnTo>
                    <a:pt x="379222" y="29972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591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58521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702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32232" y="280670"/>
                  </a:lnTo>
                  <a:lnTo>
                    <a:pt x="329565" y="279400"/>
                  </a:lnTo>
                  <a:lnTo>
                    <a:pt x="327025" y="279400"/>
                  </a:lnTo>
                  <a:lnTo>
                    <a:pt x="321818" y="278130"/>
                  </a:lnTo>
                  <a:lnTo>
                    <a:pt x="319786" y="276860"/>
                  </a:lnTo>
                  <a:lnTo>
                    <a:pt x="315468" y="276860"/>
                  </a:lnTo>
                  <a:lnTo>
                    <a:pt x="308483" y="27559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779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3063"/>
                  </a:lnTo>
                  <a:lnTo>
                    <a:pt x="526796" y="7620"/>
                  </a:lnTo>
                  <a:lnTo>
                    <a:pt x="505853" y="1270"/>
                  </a:lnTo>
                  <a:lnTo>
                    <a:pt x="482866" y="0"/>
                  </a:lnTo>
                  <a:lnTo>
                    <a:pt x="458368" y="6350"/>
                  </a:lnTo>
                  <a:lnTo>
                    <a:pt x="409359" y="35560"/>
                  </a:lnTo>
                  <a:lnTo>
                    <a:pt x="366915" y="83820"/>
                  </a:lnTo>
                  <a:lnTo>
                    <a:pt x="346583" y="11684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6860"/>
                  </a:lnTo>
                  <a:lnTo>
                    <a:pt x="259461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1310"/>
                  </a:lnTo>
                  <a:lnTo>
                    <a:pt x="234315" y="323850"/>
                  </a:lnTo>
                  <a:lnTo>
                    <a:pt x="153885" y="472440"/>
                  </a:lnTo>
                  <a:lnTo>
                    <a:pt x="87376" y="594360"/>
                  </a:lnTo>
                  <a:lnTo>
                    <a:pt x="58801" y="647700"/>
                  </a:lnTo>
                  <a:lnTo>
                    <a:pt x="55740" y="654050"/>
                  </a:lnTo>
                  <a:lnTo>
                    <a:pt x="53251" y="660400"/>
                  </a:lnTo>
                  <a:lnTo>
                    <a:pt x="51308" y="666750"/>
                  </a:lnTo>
                  <a:lnTo>
                    <a:pt x="49911" y="673100"/>
                  </a:lnTo>
                  <a:lnTo>
                    <a:pt x="33680" y="707402"/>
                  </a:lnTo>
                  <a:lnTo>
                    <a:pt x="20040" y="748030"/>
                  </a:lnTo>
                  <a:lnTo>
                    <a:pt x="11811" y="793750"/>
                  </a:lnTo>
                  <a:lnTo>
                    <a:pt x="11811" y="844550"/>
                  </a:lnTo>
                  <a:lnTo>
                    <a:pt x="13335" y="857250"/>
                  </a:lnTo>
                  <a:lnTo>
                    <a:pt x="13208" y="857250"/>
                  </a:lnTo>
                  <a:lnTo>
                    <a:pt x="13462" y="858520"/>
                  </a:lnTo>
                  <a:lnTo>
                    <a:pt x="15621" y="871220"/>
                  </a:lnTo>
                  <a:lnTo>
                    <a:pt x="18313" y="883920"/>
                  </a:lnTo>
                  <a:lnTo>
                    <a:pt x="21526" y="895350"/>
                  </a:lnTo>
                  <a:lnTo>
                    <a:pt x="25273" y="906780"/>
                  </a:lnTo>
                  <a:lnTo>
                    <a:pt x="0" y="953770"/>
                  </a:lnTo>
                  <a:lnTo>
                    <a:pt x="2286" y="961390"/>
                  </a:lnTo>
                  <a:lnTo>
                    <a:pt x="9906" y="965200"/>
                  </a:lnTo>
                  <a:lnTo>
                    <a:pt x="18161" y="965200"/>
                  </a:lnTo>
                  <a:lnTo>
                    <a:pt x="22352" y="963930"/>
                  </a:lnTo>
                  <a:lnTo>
                    <a:pt x="24511" y="958850"/>
                  </a:lnTo>
                  <a:lnTo>
                    <a:pt x="45974" y="919480"/>
                  </a:lnTo>
                  <a:lnTo>
                    <a:pt x="70523" y="914400"/>
                  </a:lnTo>
                  <a:lnTo>
                    <a:pt x="82486" y="910590"/>
                  </a:lnTo>
                  <a:lnTo>
                    <a:pt x="94234" y="905510"/>
                  </a:lnTo>
                  <a:lnTo>
                    <a:pt x="97155" y="905510"/>
                  </a:lnTo>
                  <a:lnTo>
                    <a:pt x="99314" y="904240"/>
                  </a:lnTo>
                  <a:lnTo>
                    <a:pt x="101600" y="902970"/>
                  </a:lnTo>
                  <a:lnTo>
                    <a:pt x="114503" y="895350"/>
                  </a:lnTo>
                  <a:lnTo>
                    <a:pt x="155384" y="871220"/>
                  </a:lnTo>
                  <a:lnTo>
                    <a:pt x="195097" y="833120"/>
                  </a:lnTo>
                  <a:lnTo>
                    <a:pt x="224193" y="793750"/>
                  </a:lnTo>
                  <a:lnTo>
                    <a:pt x="243967" y="756920"/>
                  </a:lnTo>
                  <a:lnTo>
                    <a:pt x="245618" y="754380"/>
                  </a:lnTo>
                  <a:lnTo>
                    <a:pt x="247142" y="751840"/>
                  </a:lnTo>
                  <a:lnTo>
                    <a:pt x="248539" y="749300"/>
                  </a:lnTo>
                  <a:lnTo>
                    <a:pt x="248793" y="749300"/>
                  </a:lnTo>
                  <a:lnTo>
                    <a:pt x="269379" y="711200"/>
                  </a:lnTo>
                  <a:lnTo>
                    <a:pt x="343103" y="575310"/>
                  </a:lnTo>
                  <a:lnTo>
                    <a:pt x="370713" y="523240"/>
                  </a:lnTo>
                  <a:lnTo>
                    <a:pt x="399084" y="471170"/>
                  </a:lnTo>
                  <a:lnTo>
                    <a:pt x="427228" y="419100"/>
                  </a:lnTo>
                  <a:lnTo>
                    <a:pt x="427482" y="417830"/>
                  </a:lnTo>
                  <a:lnTo>
                    <a:pt x="427736" y="417830"/>
                  </a:lnTo>
                  <a:lnTo>
                    <a:pt x="443217" y="388620"/>
                  </a:lnTo>
                  <a:lnTo>
                    <a:pt x="449961" y="375920"/>
                  </a:lnTo>
                  <a:lnTo>
                    <a:pt x="450215" y="375920"/>
                  </a:lnTo>
                  <a:lnTo>
                    <a:pt x="465188" y="347980"/>
                  </a:lnTo>
                  <a:lnTo>
                    <a:pt x="492417" y="297192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066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3520"/>
                  </a:lnTo>
                  <a:lnTo>
                    <a:pt x="533654" y="231140"/>
                  </a:lnTo>
                  <a:lnTo>
                    <a:pt x="411861" y="455930"/>
                  </a:lnTo>
                  <a:lnTo>
                    <a:pt x="400608" y="487680"/>
                  </a:lnTo>
                  <a:lnTo>
                    <a:pt x="412127" y="553720"/>
                  </a:lnTo>
                  <a:lnTo>
                    <a:pt x="439039" y="584200"/>
                  </a:lnTo>
                  <a:lnTo>
                    <a:pt x="444373" y="584200"/>
                  </a:lnTo>
                  <a:lnTo>
                    <a:pt x="446786" y="582930"/>
                  </a:lnTo>
                  <a:lnTo>
                    <a:pt x="453644" y="579120"/>
                  </a:lnTo>
                  <a:lnTo>
                    <a:pt x="455422" y="572770"/>
                  </a:lnTo>
                  <a:lnTo>
                    <a:pt x="453390" y="567690"/>
                  </a:lnTo>
                  <a:lnTo>
                    <a:pt x="450723" y="560070"/>
                  </a:lnTo>
                  <a:lnTo>
                    <a:pt x="448818" y="552450"/>
                  </a:lnTo>
                  <a:lnTo>
                    <a:pt x="447675" y="544830"/>
                  </a:lnTo>
                  <a:lnTo>
                    <a:pt x="447294" y="53721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479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90860" y="5847295"/>
              <a:ext cx="94742" cy="1542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3090" y="3182111"/>
              <a:ext cx="3805554" cy="3481070"/>
            </a:xfrm>
            <a:custGeom>
              <a:avLst/>
              <a:gdLst/>
              <a:ahLst/>
              <a:cxnLst/>
              <a:rect l="l" t="t" r="r" b="b"/>
              <a:pathLst>
                <a:path w="3805554" h="3481070">
                  <a:moveTo>
                    <a:pt x="937374" y="1661248"/>
                  </a:moveTo>
                  <a:lnTo>
                    <a:pt x="932294" y="1614208"/>
                  </a:lnTo>
                  <a:lnTo>
                    <a:pt x="919353" y="1569123"/>
                  </a:lnTo>
                  <a:lnTo>
                    <a:pt x="909789" y="1549285"/>
                  </a:lnTo>
                  <a:lnTo>
                    <a:pt x="909789" y="1690420"/>
                  </a:lnTo>
                  <a:lnTo>
                    <a:pt x="900468" y="1738122"/>
                  </a:lnTo>
                  <a:lnTo>
                    <a:pt x="731431" y="1678940"/>
                  </a:lnTo>
                  <a:lnTo>
                    <a:pt x="729513" y="1655864"/>
                  </a:lnTo>
                  <a:lnTo>
                    <a:pt x="720394" y="1634858"/>
                  </a:lnTo>
                  <a:lnTo>
                    <a:pt x="714984" y="1628838"/>
                  </a:lnTo>
                  <a:lnTo>
                    <a:pt x="705015" y="1617738"/>
                  </a:lnTo>
                  <a:lnTo>
                    <a:pt x="684314" y="1606296"/>
                  </a:lnTo>
                  <a:lnTo>
                    <a:pt x="661035" y="1602359"/>
                  </a:lnTo>
                  <a:lnTo>
                    <a:pt x="638365" y="1606169"/>
                  </a:lnTo>
                  <a:lnTo>
                    <a:pt x="618121" y="1616951"/>
                  </a:lnTo>
                  <a:lnTo>
                    <a:pt x="602145" y="1633855"/>
                  </a:lnTo>
                  <a:lnTo>
                    <a:pt x="433108" y="1574673"/>
                  </a:lnTo>
                  <a:lnTo>
                    <a:pt x="455396" y="1531708"/>
                  </a:lnTo>
                  <a:lnTo>
                    <a:pt x="484822" y="1494815"/>
                  </a:lnTo>
                  <a:lnTo>
                    <a:pt x="520192" y="1464551"/>
                  </a:lnTo>
                  <a:lnTo>
                    <a:pt x="560336" y="1441500"/>
                  </a:lnTo>
                  <a:lnTo>
                    <a:pt x="604075" y="1426235"/>
                  </a:lnTo>
                  <a:lnTo>
                    <a:pt x="650214" y="1419326"/>
                  </a:lnTo>
                  <a:lnTo>
                    <a:pt x="697585" y="1421320"/>
                  </a:lnTo>
                  <a:lnTo>
                    <a:pt x="745020" y="1432814"/>
                  </a:lnTo>
                  <a:lnTo>
                    <a:pt x="789203" y="1453324"/>
                  </a:lnTo>
                  <a:lnTo>
                    <a:pt x="827455" y="1481188"/>
                  </a:lnTo>
                  <a:lnTo>
                    <a:pt x="859205" y="1515262"/>
                  </a:lnTo>
                  <a:lnTo>
                    <a:pt x="883881" y="1554378"/>
                  </a:lnTo>
                  <a:lnTo>
                    <a:pt x="900925" y="1597380"/>
                  </a:lnTo>
                  <a:lnTo>
                    <a:pt x="909751" y="1643113"/>
                  </a:lnTo>
                  <a:lnTo>
                    <a:pt x="909789" y="1690420"/>
                  </a:lnTo>
                  <a:lnTo>
                    <a:pt x="909789" y="1549285"/>
                  </a:lnTo>
                  <a:lnTo>
                    <a:pt x="871804" y="1488744"/>
                  </a:lnTo>
                  <a:lnTo>
                    <a:pt x="838161" y="1455458"/>
                  </a:lnTo>
                  <a:lnTo>
                    <a:pt x="798576" y="1428102"/>
                  </a:lnTo>
                  <a:lnTo>
                    <a:pt x="779208" y="1419326"/>
                  </a:lnTo>
                  <a:lnTo>
                    <a:pt x="753529" y="1407668"/>
                  </a:lnTo>
                  <a:lnTo>
                    <a:pt x="705573" y="1395603"/>
                  </a:lnTo>
                  <a:lnTo>
                    <a:pt x="657580" y="1392351"/>
                  </a:lnTo>
                  <a:lnTo>
                    <a:pt x="610527" y="1397431"/>
                  </a:lnTo>
                  <a:lnTo>
                    <a:pt x="565416" y="1410373"/>
                  </a:lnTo>
                  <a:lnTo>
                    <a:pt x="523252" y="1430693"/>
                  </a:lnTo>
                  <a:lnTo>
                    <a:pt x="485038" y="1457921"/>
                  </a:lnTo>
                  <a:lnTo>
                    <a:pt x="451751" y="1491564"/>
                  </a:lnTo>
                  <a:lnTo>
                    <a:pt x="424421" y="1531150"/>
                  </a:lnTo>
                  <a:lnTo>
                    <a:pt x="403517" y="1577340"/>
                  </a:lnTo>
                  <a:lnTo>
                    <a:pt x="401358" y="1586357"/>
                  </a:lnTo>
                  <a:lnTo>
                    <a:pt x="405041" y="1592961"/>
                  </a:lnTo>
                  <a:lnTo>
                    <a:pt x="610400" y="1664716"/>
                  </a:lnTo>
                  <a:lnTo>
                    <a:pt x="617639" y="1661541"/>
                  </a:lnTo>
                  <a:lnTo>
                    <a:pt x="620433" y="1655191"/>
                  </a:lnTo>
                  <a:lnTo>
                    <a:pt x="629894" y="1641551"/>
                  </a:lnTo>
                  <a:lnTo>
                    <a:pt x="641324" y="1633855"/>
                  </a:lnTo>
                  <a:lnTo>
                    <a:pt x="643305" y="1632534"/>
                  </a:lnTo>
                  <a:lnTo>
                    <a:pt x="659015" y="1628838"/>
                  </a:lnTo>
                  <a:lnTo>
                    <a:pt x="675424" y="1631188"/>
                  </a:lnTo>
                  <a:lnTo>
                    <a:pt x="689876" y="1639595"/>
                  </a:lnTo>
                  <a:lnTo>
                    <a:pt x="699947" y="1652308"/>
                  </a:lnTo>
                  <a:lnTo>
                    <a:pt x="704799" y="1667738"/>
                  </a:lnTo>
                  <a:lnTo>
                    <a:pt x="703618" y="1684274"/>
                  </a:lnTo>
                  <a:lnTo>
                    <a:pt x="701713" y="1691132"/>
                  </a:lnTo>
                  <a:lnTo>
                    <a:pt x="705523" y="1697990"/>
                  </a:lnTo>
                  <a:lnTo>
                    <a:pt x="904405" y="1767459"/>
                  </a:lnTo>
                  <a:lnTo>
                    <a:pt x="910755" y="1769745"/>
                  </a:lnTo>
                  <a:lnTo>
                    <a:pt x="917867" y="1766951"/>
                  </a:lnTo>
                  <a:lnTo>
                    <a:pt x="920661" y="1760728"/>
                  </a:lnTo>
                  <a:lnTo>
                    <a:pt x="921169" y="1759712"/>
                  </a:lnTo>
                  <a:lnTo>
                    <a:pt x="921550" y="1758315"/>
                  </a:lnTo>
                  <a:lnTo>
                    <a:pt x="922058" y="1757172"/>
                  </a:lnTo>
                  <a:lnTo>
                    <a:pt x="926846" y="1738122"/>
                  </a:lnTo>
                  <a:lnTo>
                    <a:pt x="934123" y="1709242"/>
                  </a:lnTo>
                  <a:lnTo>
                    <a:pt x="937374" y="1661248"/>
                  </a:lnTo>
                  <a:close/>
                </a:path>
                <a:path w="3805554" h="3481070">
                  <a:moveTo>
                    <a:pt x="985939" y="3177286"/>
                  </a:moveTo>
                  <a:lnTo>
                    <a:pt x="985850" y="3174746"/>
                  </a:lnTo>
                  <a:lnTo>
                    <a:pt x="985164" y="3154426"/>
                  </a:lnTo>
                  <a:lnTo>
                    <a:pt x="972007" y="3137916"/>
                  </a:lnTo>
                  <a:lnTo>
                    <a:pt x="960793" y="3130956"/>
                  </a:lnTo>
                  <a:lnTo>
                    <a:pt x="960793" y="3167126"/>
                  </a:lnTo>
                  <a:lnTo>
                    <a:pt x="960793" y="3168396"/>
                  </a:lnTo>
                  <a:lnTo>
                    <a:pt x="960539" y="3169666"/>
                  </a:lnTo>
                  <a:lnTo>
                    <a:pt x="956335" y="3173476"/>
                  </a:lnTo>
                  <a:lnTo>
                    <a:pt x="947940" y="3174746"/>
                  </a:lnTo>
                  <a:lnTo>
                    <a:pt x="937044" y="3174746"/>
                  </a:lnTo>
                  <a:lnTo>
                    <a:pt x="888784" y="3163316"/>
                  </a:lnTo>
                  <a:lnTo>
                    <a:pt x="779818" y="3130296"/>
                  </a:lnTo>
                  <a:lnTo>
                    <a:pt x="753922" y="3121406"/>
                  </a:lnTo>
                  <a:lnTo>
                    <a:pt x="741006" y="3117596"/>
                  </a:lnTo>
                  <a:lnTo>
                    <a:pt x="706513" y="3106166"/>
                  </a:lnTo>
                  <a:lnTo>
                    <a:pt x="695667" y="3103626"/>
                  </a:lnTo>
                  <a:lnTo>
                    <a:pt x="691972" y="3102356"/>
                  </a:lnTo>
                  <a:lnTo>
                    <a:pt x="640715" y="3084576"/>
                  </a:lnTo>
                  <a:lnTo>
                    <a:pt x="599478" y="3071876"/>
                  </a:lnTo>
                  <a:lnTo>
                    <a:pt x="595287" y="3059176"/>
                  </a:lnTo>
                  <a:lnTo>
                    <a:pt x="583641" y="3026156"/>
                  </a:lnTo>
                  <a:lnTo>
                    <a:pt x="577634" y="3008376"/>
                  </a:lnTo>
                  <a:lnTo>
                    <a:pt x="571423" y="2991866"/>
                  </a:lnTo>
                  <a:lnTo>
                    <a:pt x="564934" y="2974086"/>
                  </a:lnTo>
                  <a:lnTo>
                    <a:pt x="845096" y="3107436"/>
                  </a:lnTo>
                  <a:lnTo>
                    <a:pt x="851319" y="3109976"/>
                  </a:lnTo>
                  <a:lnTo>
                    <a:pt x="874407" y="3121406"/>
                  </a:lnTo>
                  <a:lnTo>
                    <a:pt x="891298" y="3129026"/>
                  </a:lnTo>
                  <a:lnTo>
                    <a:pt x="925868" y="3144266"/>
                  </a:lnTo>
                  <a:lnTo>
                    <a:pt x="936409" y="3148076"/>
                  </a:lnTo>
                  <a:lnTo>
                    <a:pt x="947534" y="3153156"/>
                  </a:lnTo>
                  <a:lnTo>
                    <a:pt x="956868" y="3160776"/>
                  </a:lnTo>
                  <a:lnTo>
                    <a:pt x="960793" y="3167126"/>
                  </a:lnTo>
                  <a:lnTo>
                    <a:pt x="960793" y="3130956"/>
                  </a:lnTo>
                  <a:lnTo>
                    <a:pt x="953592" y="3126486"/>
                  </a:lnTo>
                  <a:lnTo>
                    <a:pt x="937044" y="3118866"/>
                  </a:lnTo>
                  <a:lnTo>
                    <a:pt x="935647" y="3118866"/>
                  </a:lnTo>
                  <a:lnTo>
                    <a:pt x="918832" y="3112516"/>
                  </a:lnTo>
                  <a:lnTo>
                    <a:pt x="885647" y="3097276"/>
                  </a:lnTo>
                  <a:lnTo>
                    <a:pt x="862876" y="3085846"/>
                  </a:lnTo>
                  <a:lnTo>
                    <a:pt x="856399" y="3083306"/>
                  </a:lnTo>
                  <a:lnTo>
                    <a:pt x="849922" y="3079496"/>
                  </a:lnTo>
                  <a:lnTo>
                    <a:pt x="627024" y="2974086"/>
                  </a:lnTo>
                  <a:lnTo>
                    <a:pt x="616280" y="2969006"/>
                  </a:lnTo>
                  <a:lnTo>
                    <a:pt x="574217" y="2949956"/>
                  </a:lnTo>
                  <a:lnTo>
                    <a:pt x="549440" y="2937256"/>
                  </a:lnTo>
                  <a:lnTo>
                    <a:pt x="543547" y="2925826"/>
                  </a:lnTo>
                  <a:lnTo>
                    <a:pt x="537298" y="2913126"/>
                  </a:lnTo>
                  <a:lnTo>
                    <a:pt x="530682" y="2900426"/>
                  </a:lnTo>
                  <a:lnTo>
                    <a:pt x="525995" y="2892806"/>
                  </a:lnTo>
                  <a:lnTo>
                    <a:pt x="522897" y="2887726"/>
                  </a:lnTo>
                  <a:lnTo>
                    <a:pt x="520865" y="2883916"/>
                  </a:lnTo>
                  <a:lnTo>
                    <a:pt x="518579" y="2880106"/>
                  </a:lnTo>
                  <a:lnTo>
                    <a:pt x="517817" y="2878836"/>
                  </a:lnTo>
                  <a:lnTo>
                    <a:pt x="514515" y="2872486"/>
                  </a:lnTo>
                  <a:lnTo>
                    <a:pt x="514388" y="2872486"/>
                  </a:lnTo>
                  <a:lnTo>
                    <a:pt x="514007" y="2871216"/>
                  </a:lnTo>
                  <a:lnTo>
                    <a:pt x="513499" y="2869946"/>
                  </a:lnTo>
                  <a:lnTo>
                    <a:pt x="504964" y="2850896"/>
                  </a:lnTo>
                  <a:lnTo>
                    <a:pt x="500164" y="2831846"/>
                  </a:lnTo>
                  <a:lnTo>
                    <a:pt x="505066" y="2789948"/>
                  </a:lnTo>
                  <a:lnTo>
                    <a:pt x="521881" y="2767076"/>
                  </a:lnTo>
                  <a:lnTo>
                    <a:pt x="526757" y="2760726"/>
                  </a:lnTo>
                  <a:lnTo>
                    <a:pt x="548767" y="2723896"/>
                  </a:lnTo>
                  <a:lnTo>
                    <a:pt x="566458" y="2670556"/>
                  </a:lnTo>
                  <a:lnTo>
                    <a:pt x="570979" y="2640076"/>
                  </a:lnTo>
                  <a:lnTo>
                    <a:pt x="570280" y="2603246"/>
                  </a:lnTo>
                  <a:lnTo>
                    <a:pt x="559790" y="2563876"/>
                  </a:lnTo>
                  <a:lnTo>
                    <a:pt x="544195" y="2540749"/>
                  </a:lnTo>
                  <a:lnTo>
                    <a:pt x="544195" y="2640076"/>
                  </a:lnTo>
                  <a:lnTo>
                    <a:pt x="540296" y="2665476"/>
                  </a:lnTo>
                  <a:lnTo>
                    <a:pt x="524446" y="2712466"/>
                  </a:lnTo>
                  <a:lnTo>
                    <a:pt x="505587" y="2744216"/>
                  </a:lnTo>
                  <a:lnTo>
                    <a:pt x="493763" y="2759456"/>
                  </a:lnTo>
                  <a:lnTo>
                    <a:pt x="486765" y="2768346"/>
                  </a:lnTo>
                  <a:lnTo>
                    <a:pt x="480707" y="2779776"/>
                  </a:lnTo>
                  <a:lnTo>
                    <a:pt x="476161" y="2791206"/>
                  </a:lnTo>
                  <a:lnTo>
                    <a:pt x="472744" y="2808998"/>
                  </a:lnTo>
                  <a:lnTo>
                    <a:pt x="472795" y="2828048"/>
                  </a:lnTo>
                  <a:lnTo>
                    <a:pt x="476262" y="2848356"/>
                  </a:lnTo>
                  <a:lnTo>
                    <a:pt x="483146" y="2868676"/>
                  </a:lnTo>
                  <a:lnTo>
                    <a:pt x="446570" y="2880106"/>
                  </a:lnTo>
                  <a:lnTo>
                    <a:pt x="443649" y="2873756"/>
                  </a:lnTo>
                  <a:lnTo>
                    <a:pt x="443572" y="2873603"/>
                  </a:lnTo>
                  <a:lnTo>
                    <a:pt x="443572" y="3000756"/>
                  </a:lnTo>
                  <a:lnTo>
                    <a:pt x="443268" y="3010916"/>
                  </a:lnTo>
                  <a:lnTo>
                    <a:pt x="435051" y="3007106"/>
                  </a:lnTo>
                  <a:lnTo>
                    <a:pt x="426974" y="3002026"/>
                  </a:lnTo>
                  <a:lnTo>
                    <a:pt x="419049" y="2998216"/>
                  </a:lnTo>
                  <a:lnTo>
                    <a:pt x="411264" y="2993136"/>
                  </a:lnTo>
                  <a:lnTo>
                    <a:pt x="410121" y="2993136"/>
                  </a:lnTo>
                  <a:lnTo>
                    <a:pt x="407835" y="2991866"/>
                  </a:lnTo>
                  <a:lnTo>
                    <a:pt x="406247" y="2990596"/>
                  </a:lnTo>
                  <a:lnTo>
                    <a:pt x="404660" y="2989326"/>
                  </a:lnTo>
                  <a:lnTo>
                    <a:pt x="400850" y="2986786"/>
                  </a:lnTo>
                  <a:lnTo>
                    <a:pt x="404583" y="2975356"/>
                  </a:lnTo>
                  <a:lnTo>
                    <a:pt x="413296" y="2948686"/>
                  </a:lnTo>
                  <a:lnTo>
                    <a:pt x="415328" y="2948686"/>
                  </a:lnTo>
                  <a:lnTo>
                    <a:pt x="417360" y="2949956"/>
                  </a:lnTo>
                  <a:lnTo>
                    <a:pt x="419519" y="2949956"/>
                  </a:lnTo>
                  <a:lnTo>
                    <a:pt x="426504" y="2952496"/>
                  </a:lnTo>
                  <a:lnTo>
                    <a:pt x="443572" y="3000756"/>
                  </a:lnTo>
                  <a:lnTo>
                    <a:pt x="443572" y="2873603"/>
                  </a:lnTo>
                  <a:lnTo>
                    <a:pt x="440474" y="2867406"/>
                  </a:lnTo>
                  <a:lnTo>
                    <a:pt x="429120" y="2843276"/>
                  </a:lnTo>
                  <a:lnTo>
                    <a:pt x="424624" y="2834398"/>
                  </a:lnTo>
                  <a:lnTo>
                    <a:pt x="400583" y="2777248"/>
                  </a:lnTo>
                  <a:lnTo>
                    <a:pt x="377583" y="2717546"/>
                  </a:lnTo>
                  <a:lnTo>
                    <a:pt x="357987" y="2660396"/>
                  </a:lnTo>
                  <a:lnTo>
                    <a:pt x="349034" y="2623566"/>
                  </a:lnTo>
                  <a:lnTo>
                    <a:pt x="350037" y="2601976"/>
                  </a:lnTo>
                  <a:lnTo>
                    <a:pt x="364439" y="2562606"/>
                  </a:lnTo>
                  <a:lnTo>
                    <a:pt x="392455" y="2533396"/>
                  </a:lnTo>
                  <a:lnTo>
                    <a:pt x="446570" y="2516886"/>
                  </a:lnTo>
                  <a:lnTo>
                    <a:pt x="465378" y="2519426"/>
                  </a:lnTo>
                  <a:lnTo>
                    <a:pt x="515785" y="2546096"/>
                  </a:lnTo>
                  <a:lnTo>
                    <a:pt x="543890" y="2608326"/>
                  </a:lnTo>
                  <a:lnTo>
                    <a:pt x="544195" y="2640076"/>
                  </a:lnTo>
                  <a:lnTo>
                    <a:pt x="544195" y="2540749"/>
                  </a:lnTo>
                  <a:lnTo>
                    <a:pt x="534962" y="2527046"/>
                  </a:lnTo>
                  <a:lnTo>
                    <a:pt x="519239" y="2516886"/>
                  </a:lnTo>
                  <a:lnTo>
                    <a:pt x="493712" y="2500376"/>
                  </a:lnTo>
                  <a:lnTo>
                    <a:pt x="446773" y="2490216"/>
                  </a:lnTo>
                  <a:lnTo>
                    <a:pt x="399846" y="2500376"/>
                  </a:lnTo>
                  <a:lnTo>
                    <a:pt x="358686" y="2527046"/>
                  </a:lnTo>
                  <a:lnTo>
                    <a:pt x="342455" y="2547366"/>
                  </a:lnTo>
                  <a:lnTo>
                    <a:pt x="330809" y="2571496"/>
                  </a:lnTo>
                  <a:lnTo>
                    <a:pt x="324104" y="2596896"/>
                  </a:lnTo>
                  <a:lnTo>
                    <a:pt x="322745" y="2624836"/>
                  </a:lnTo>
                  <a:lnTo>
                    <a:pt x="333883" y="2671826"/>
                  </a:lnTo>
                  <a:lnTo>
                    <a:pt x="356819" y="2736596"/>
                  </a:lnTo>
                  <a:lnTo>
                    <a:pt x="380974" y="2798826"/>
                  </a:lnTo>
                  <a:lnTo>
                    <a:pt x="395770" y="2834398"/>
                  </a:lnTo>
                  <a:lnTo>
                    <a:pt x="400697" y="2844546"/>
                  </a:lnTo>
                  <a:lnTo>
                    <a:pt x="405269" y="2854706"/>
                  </a:lnTo>
                  <a:lnTo>
                    <a:pt x="409536" y="2863596"/>
                  </a:lnTo>
                  <a:lnTo>
                    <a:pt x="413550" y="2871216"/>
                  </a:lnTo>
                  <a:lnTo>
                    <a:pt x="416928" y="2878836"/>
                  </a:lnTo>
                  <a:lnTo>
                    <a:pt x="420065" y="2885186"/>
                  </a:lnTo>
                  <a:lnTo>
                    <a:pt x="422986" y="2891536"/>
                  </a:lnTo>
                  <a:lnTo>
                    <a:pt x="425742" y="2897886"/>
                  </a:lnTo>
                  <a:lnTo>
                    <a:pt x="425996" y="2900426"/>
                  </a:lnTo>
                  <a:lnTo>
                    <a:pt x="426504" y="2901696"/>
                  </a:lnTo>
                  <a:lnTo>
                    <a:pt x="428663" y="2906776"/>
                  </a:lnTo>
                  <a:lnTo>
                    <a:pt x="430695" y="2911856"/>
                  </a:lnTo>
                  <a:lnTo>
                    <a:pt x="432727" y="2918206"/>
                  </a:lnTo>
                  <a:lnTo>
                    <a:pt x="435013" y="2927096"/>
                  </a:lnTo>
                  <a:lnTo>
                    <a:pt x="432473" y="2925826"/>
                  </a:lnTo>
                  <a:lnTo>
                    <a:pt x="430060" y="2925826"/>
                  </a:lnTo>
                  <a:lnTo>
                    <a:pt x="427520" y="2924556"/>
                  </a:lnTo>
                  <a:lnTo>
                    <a:pt x="420662" y="2923286"/>
                  </a:lnTo>
                  <a:lnTo>
                    <a:pt x="415201" y="2920746"/>
                  </a:lnTo>
                  <a:lnTo>
                    <a:pt x="410121" y="2918206"/>
                  </a:lnTo>
                  <a:lnTo>
                    <a:pt x="409232" y="2918206"/>
                  </a:lnTo>
                  <a:lnTo>
                    <a:pt x="401980" y="2915666"/>
                  </a:lnTo>
                  <a:lnTo>
                    <a:pt x="394855" y="2911856"/>
                  </a:lnTo>
                  <a:lnTo>
                    <a:pt x="388023" y="2908312"/>
                  </a:lnTo>
                  <a:lnTo>
                    <a:pt x="388023" y="2938526"/>
                  </a:lnTo>
                  <a:lnTo>
                    <a:pt x="376339" y="2975356"/>
                  </a:lnTo>
                  <a:lnTo>
                    <a:pt x="356006" y="2967736"/>
                  </a:lnTo>
                  <a:lnTo>
                    <a:pt x="336397" y="2963926"/>
                  </a:lnTo>
                  <a:lnTo>
                    <a:pt x="317538" y="2963926"/>
                  </a:lnTo>
                  <a:lnTo>
                    <a:pt x="276987" y="2979166"/>
                  </a:lnTo>
                  <a:lnTo>
                    <a:pt x="258102" y="2993136"/>
                  </a:lnTo>
                  <a:lnTo>
                    <a:pt x="252628" y="2996946"/>
                  </a:lnTo>
                  <a:lnTo>
                    <a:pt x="247218" y="3002026"/>
                  </a:lnTo>
                  <a:lnTo>
                    <a:pt x="241795" y="3005836"/>
                  </a:lnTo>
                  <a:lnTo>
                    <a:pt x="236258" y="3008376"/>
                  </a:lnTo>
                  <a:lnTo>
                    <a:pt x="221183" y="3015996"/>
                  </a:lnTo>
                  <a:lnTo>
                    <a:pt x="189966" y="3028696"/>
                  </a:lnTo>
                  <a:lnTo>
                    <a:pt x="173901" y="3032506"/>
                  </a:lnTo>
                  <a:lnTo>
                    <a:pt x="148234" y="3036316"/>
                  </a:lnTo>
                  <a:lnTo>
                    <a:pt x="117208" y="3036316"/>
                  </a:lnTo>
                  <a:lnTo>
                    <a:pt x="84861" y="3027426"/>
                  </a:lnTo>
                  <a:lnTo>
                    <a:pt x="55283" y="3008376"/>
                  </a:lnTo>
                  <a:lnTo>
                    <a:pt x="33705" y="2975356"/>
                  </a:lnTo>
                  <a:lnTo>
                    <a:pt x="26517" y="2938526"/>
                  </a:lnTo>
                  <a:lnTo>
                    <a:pt x="33705" y="2901696"/>
                  </a:lnTo>
                  <a:lnTo>
                    <a:pt x="55283" y="2868676"/>
                  </a:lnTo>
                  <a:lnTo>
                    <a:pt x="87477" y="2847098"/>
                  </a:lnTo>
                  <a:lnTo>
                    <a:pt x="126149" y="2840748"/>
                  </a:lnTo>
                  <a:lnTo>
                    <a:pt x="131610" y="2840748"/>
                  </a:lnTo>
                  <a:lnTo>
                    <a:pt x="169176" y="2849626"/>
                  </a:lnTo>
                  <a:lnTo>
                    <a:pt x="225971" y="2868676"/>
                  </a:lnTo>
                  <a:lnTo>
                    <a:pt x="285521" y="2891536"/>
                  </a:lnTo>
                  <a:lnTo>
                    <a:pt x="331381" y="2910586"/>
                  </a:lnTo>
                  <a:lnTo>
                    <a:pt x="351459" y="2920746"/>
                  </a:lnTo>
                  <a:lnTo>
                    <a:pt x="360006" y="2924556"/>
                  </a:lnTo>
                  <a:lnTo>
                    <a:pt x="374942" y="2932176"/>
                  </a:lnTo>
                  <a:lnTo>
                    <a:pt x="381546" y="2934716"/>
                  </a:lnTo>
                  <a:lnTo>
                    <a:pt x="388023" y="2938526"/>
                  </a:lnTo>
                  <a:lnTo>
                    <a:pt x="388023" y="2908312"/>
                  </a:lnTo>
                  <a:lnTo>
                    <a:pt x="387527" y="2908046"/>
                  </a:lnTo>
                  <a:lnTo>
                    <a:pt x="371614" y="2900426"/>
                  </a:lnTo>
                  <a:lnTo>
                    <a:pt x="362851" y="2896616"/>
                  </a:lnTo>
                  <a:lnTo>
                    <a:pt x="353110" y="2891536"/>
                  </a:lnTo>
                  <a:lnTo>
                    <a:pt x="342176" y="2886456"/>
                  </a:lnTo>
                  <a:lnTo>
                    <a:pt x="245554" y="2848356"/>
                  </a:lnTo>
                  <a:lnTo>
                    <a:pt x="224917" y="2840748"/>
                  </a:lnTo>
                  <a:lnTo>
                    <a:pt x="180225" y="2824226"/>
                  </a:lnTo>
                  <a:lnTo>
                    <a:pt x="133134" y="2814066"/>
                  </a:lnTo>
                  <a:lnTo>
                    <a:pt x="106311" y="2815348"/>
                  </a:lnTo>
                  <a:lnTo>
                    <a:pt x="80518" y="2821698"/>
                  </a:lnTo>
                  <a:lnTo>
                    <a:pt x="56870" y="2833116"/>
                  </a:lnTo>
                  <a:lnTo>
                    <a:pt x="36487" y="2849626"/>
                  </a:lnTo>
                  <a:lnTo>
                    <a:pt x="9118" y="2891536"/>
                  </a:lnTo>
                  <a:lnTo>
                    <a:pt x="0" y="2938526"/>
                  </a:lnTo>
                  <a:lnTo>
                    <a:pt x="9118" y="2985516"/>
                  </a:lnTo>
                  <a:lnTo>
                    <a:pt x="36487" y="3026156"/>
                  </a:lnTo>
                  <a:lnTo>
                    <a:pt x="84074" y="3055366"/>
                  </a:lnTo>
                  <a:lnTo>
                    <a:pt x="133769" y="3062986"/>
                  </a:lnTo>
                  <a:lnTo>
                    <a:pt x="146659" y="3062986"/>
                  </a:lnTo>
                  <a:lnTo>
                    <a:pt x="215303" y="3047746"/>
                  </a:lnTo>
                  <a:lnTo>
                    <a:pt x="240842" y="3036316"/>
                  </a:lnTo>
                  <a:lnTo>
                    <a:pt x="249212" y="3032506"/>
                  </a:lnTo>
                  <a:lnTo>
                    <a:pt x="256222" y="3027426"/>
                  </a:lnTo>
                  <a:lnTo>
                    <a:pt x="262826" y="3023616"/>
                  </a:lnTo>
                  <a:lnTo>
                    <a:pt x="269100" y="3018536"/>
                  </a:lnTo>
                  <a:lnTo>
                    <a:pt x="307124" y="2993136"/>
                  </a:lnTo>
                  <a:lnTo>
                    <a:pt x="323176" y="2990596"/>
                  </a:lnTo>
                  <a:lnTo>
                    <a:pt x="340461" y="2991866"/>
                  </a:lnTo>
                  <a:lnTo>
                    <a:pt x="358876" y="2996946"/>
                  </a:lnTo>
                  <a:lnTo>
                    <a:pt x="378371" y="3004566"/>
                  </a:lnTo>
                  <a:lnTo>
                    <a:pt x="378498" y="3004566"/>
                  </a:lnTo>
                  <a:lnTo>
                    <a:pt x="379006" y="3005836"/>
                  </a:lnTo>
                  <a:lnTo>
                    <a:pt x="386499" y="3009646"/>
                  </a:lnTo>
                  <a:lnTo>
                    <a:pt x="392341" y="3013456"/>
                  </a:lnTo>
                  <a:lnTo>
                    <a:pt x="396405" y="3015996"/>
                  </a:lnTo>
                  <a:lnTo>
                    <a:pt x="397548" y="3015996"/>
                  </a:lnTo>
                  <a:lnTo>
                    <a:pt x="409206" y="3023616"/>
                  </a:lnTo>
                  <a:lnTo>
                    <a:pt x="421132" y="3029966"/>
                  </a:lnTo>
                  <a:lnTo>
                    <a:pt x="433298" y="3036316"/>
                  </a:lnTo>
                  <a:lnTo>
                    <a:pt x="445681" y="3041396"/>
                  </a:lnTo>
                  <a:lnTo>
                    <a:pt x="486956" y="3130296"/>
                  </a:lnTo>
                  <a:lnTo>
                    <a:pt x="587159" y="3343656"/>
                  </a:lnTo>
                  <a:lnTo>
                    <a:pt x="590080" y="3350006"/>
                  </a:lnTo>
                  <a:lnTo>
                    <a:pt x="593255" y="3356356"/>
                  </a:lnTo>
                  <a:lnTo>
                    <a:pt x="611746" y="3395726"/>
                  </a:lnTo>
                  <a:lnTo>
                    <a:pt x="626656" y="3431298"/>
                  </a:lnTo>
                  <a:lnTo>
                    <a:pt x="632866" y="3445256"/>
                  </a:lnTo>
                  <a:lnTo>
                    <a:pt x="642378" y="3461766"/>
                  </a:lnTo>
                  <a:lnTo>
                    <a:pt x="655777" y="3475736"/>
                  </a:lnTo>
                  <a:lnTo>
                    <a:pt x="673646" y="3480816"/>
                  </a:lnTo>
                  <a:lnTo>
                    <a:pt x="680377" y="3480816"/>
                  </a:lnTo>
                  <a:lnTo>
                    <a:pt x="683933" y="3479558"/>
                  </a:lnTo>
                  <a:lnTo>
                    <a:pt x="697382" y="3471938"/>
                  </a:lnTo>
                  <a:lnTo>
                    <a:pt x="705599" y="3456698"/>
                  </a:lnTo>
                  <a:lnTo>
                    <a:pt x="705954" y="3454146"/>
                  </a:lnTo>
                  <a:lnTo>
                    <a:pt x="708304" y="3437648"/>
                  </a:lnTo>
                  <a:lnTo>
                    <a:pt x="705269" y="3413506"/>
                  </a:lnTo>
                  <a:lnTo>
                    <a:pt x="695947" y="3375406"/>
                  </a:lnTo>
                  <a:lnTo>
                    <a:pt x="685292" y="3338576"/>
                  </a:lnTo>
                  <a:lnTo>
                    <a:pt x="681736" y="3327158"/>
                  </a:lnTo>
                  <a:lnTo>
                    <a:pt x="681736" y="3441446"/>
                  </a:lnTo>
                  <a:lnTo>
                    <a:pt x="680148" y="3450348"/>
                  </a:lnTo>
                  <a:lnTo>
                    <a:pt x="676440" y="3454146"/>
                  </a:lnTo>
                  <a:lnTo>
                    <a:pt x="668655" y="3451606"/>
                  </a:lnTo>
                  <a:lnTo>
                    <a:pt x="661517" y="3442716"/>
                  </a:lnTo>
                  <a:lnTo>
                    <a:pt x="655612" y="3431298"/>
                  </a:lnTo>
                  <a:lnTo>
                    <a:pt x="651548" y="3421126"/>
                  </a:lnTo>
                  <a:lnTo>
                    <a:pt x="650913" y="3419856"/>
                  </a:lnTo>
                  <a:lnTo>
                    <a:pt x="643763" y="3402076"/>
                  </a:lnTo>
                  <a:lnTo>
                    <a:pt x="636193" y="3385566"/>
                  </a:lnTo>
                  <a:lnTo>
                    <a:pt x="628345" y="3367798"/>
                  </a:lnTo>
                  <a:lnTo>
                    <a:pt x="620433" y="3351276"/>
                  </a:lnTo>
                  <a:lnTo>
                    <a:pt x="617258" y="3344926"/>
                  </a:lnTo>
                  <a:lnTo>
                    <a:pt x="614210" y="3338576"/>
                  </a:lnTo>
                  <a:lnTo>
                    <a:pt x="478929" y="3050286"/>
                  </a:lnTo>
                  <a:lnTo>
                    <a:pt x="471982" y="3035046"/>
                  </a:lnTo>
                  <a:lnTo>
                    <a:pt x="468541" y="3027426"/>
                  </a:lnTo>
                  <a:lnTo>
                    <a:pt x="468795" y="3024886"/>
                  </a:lnTo>
                  <a:lnTo>
                    <a:pt x="469049" y="3023616"/>
                  </a:lnTo>
                  <a:lnTo>
                    <a:pt x="469773" y="3010916"/>
                  </a:lnTo>
                  <a:lnTo>
                    <a:pt x="469925" y="3008376"/>
                  </a:lnTo>
                  <a:lnTo>
                    <a:pt x="470039" y="3003296"/>
                  </a:lnTo>
                  <a:lnTo>
                    <a:pt x="470166" y="2993136"/>
                  </a:lnTo>
                  <a:lnTo>
                    <a:pt x="470103" y="2989326"/>
                  </a:lnTo>
                  <a:lnTo>
                    <a:pt x="469620" y="2975356"/>
                  </a:lnTo>
                  <a:lnTo>
                    <a:pt x="468287" y="2960116"/>
                  </a:lnTo>
                  <a:lnTo>
                    <a:pt x="466737" y="2948686"/>
                  </a:lnTo>
                  <a:lnTo>
                    <a:pt x="466394" y="2946146"/>
                  </a:lnTo>
                  <a:lnTo>
                    <a:pt x="465188" y="2939796"/>
                  </a:lnTo>
                  <a:lnTo>
                    <a:pt x="462572" y="2927096"/>
                  </a:lnTo>
                  <a:lnTo>
                    <a:pt x="462318" y="2925826"/>
                  </a:lnTo>
                  <a:lnTo>
                    <a:pt x="460540" y="2918206"/>
                  </a:lnTo>
                  <a:lnTo>
                    <a:pt x="458381" y="2911856"/>
                  </a:lnTo>
                  <a:lnTo>
                    <a:pt x="457619" y="2909316"/>
                  </a:lnTo>
                  <a:lnTo>
                    <a:pt x="456349" y="2905506"/>
                  </a:lnTo>
                  <a:lnTo>
                    <a:pt x="495211" y="2892806"/>
                  </a:lnTo>
                  <a:lnTo>
                    <a:pt x="497243" y="2896616"/>
                  </a:lnTo>
                  <a:lnTo>
                    <a:pt x="499148" y="2899156"/>
                  </a:lnTo>
                  <a:lnTo>
                    <a:pt x="500672" y="2901696"/>
                  </a:lnTo>
                  <a:lnTo>
                    <a:pt x="501307" y="2902966"/>
                  </a:lnTo>
                  <a:lnTo>
                    <a:pt x="505993" y="2910586"/>
                  </a:lnTo>
                  <a:lnTo>
                    <a:pt x="510527" y="2919476"/>
                  </a:lnTo>
                  <a:lnTo>
                    <a:pt x="514896" y="2927096"/>
                  </a:lnTo>
                  <a:lnTo>
                    <a:pt x="519087" y="2935986"/>
                  </a:lnTo>
                  <a:lnTo>
                    <a:pt x="540067" y="2984246"/>
                  </a:lnTo>
                  <a:lnTo>
                    <a:pt x="556844" y="3028696"/>
                  </a:lnTo>
                  <a:lnTo>
                    <a:pt x="564807" y="3051556"/>
                  </a:lnTo>
                  <a:lnTo>
                    <a:pt x="570649" y="3068066"/>
                  </a:lnTo>
                  <a:lnTo>
                    <a:pt x="578904" y="3092196"/>
                  </a:lnTo>
                  <a:lnTo>
                    <a:pt x="585711" y="3112516"/>
                  </a:lnTo>
                  <a:lnTo>
                    <a:pt x="592645" y="3134106"/>
                  </a:lnTo>
                  <a:lnTo>
                    <a:pt x="599719" y="3155696"/>
                  </a:lnTo>
                  <a:lnTo>
                    <a:pt x="606971" y="3177286"/>
                  </a:lnTo>
                  <a:lnTo>
                    <a:pt x="610374" y="3188716"/>
                  </a:lnTo>
                  <a:lnTo>
                    <a:pt x="624598" y="3234436"/>
                  </a:lnTo>
                  <a:lnTo>
                    <a:pt x="648677" y="3309366"/>
                  </a:lnTo>
                  <a:lnTo>
                    <a:pt x="659955" y="3346196"/>
                  </a:lnTo>
                  <a:lnTo>
                    <a:pt x="670420" y="3383026"/>
                  </a:lnTo>
                  <a:lnTo>
                    <a:pt x="679615" y="3418598"/>
                  </a:lnTo>
                  <a:lnTo>
                    <a:pt x="679615" y="3419856"/>
                  </a:lnTo>
                  <a:lnTo>
                    <a:pt x="681469" y="3431298"/>
                  </a:lnTo>
                  <a:lnTo>
                    <a:pt x="681736" y="3441446"/>
                  </a:lnTo>
                  <a:lnTo>
                    <a:pt x="681736" y="3327158"/>
                  </a:lnTo>
                  <a:lnTo>
                    <a:pt x="673823" y="3301746"/>
                  </a:lnTo>
                  <a:lnTo>
                    <a:pt x="662089" y="3264916"/>
                  </a:lnTo>
                  <a:lnTo>
                    <a:pt x="657948" y="3252216"/>
                  </a:lnTo>
                  <a:lnTo>
                    <a:pt x="653796" y="3238246"/>
                  </a:lnTo>
                  <a:lnTo>
                    <a:pt x="649693" y="3225546"/>
                  </a:lnTo>
                  <a:lnTo>
                    <a:pt x="645706" y="3212846"/>
                  </a:lnTo>
                  <a:lnTo>
                    <a:pt x="631990" y="3169666"/>
                  </a:lnTo>
                  <a:lnTo>
                    <a:pt x="626427" y="3151886"/>
                  </a:lnTo>
                  <a:lnTo>
                    <a:pt x="620979" y="3135376"/>
                  </a:lnTo>
                  <a:lnTo>
                    <a:pt x="615607" y="3118866"/>
                  </a:lnTo>
                  <a:lnTo>
                    <a:pt x="610273" y="3102356"/>
                  </a:lnTo>
                  <a:lnTo>
                    <a:pt x="626198" y="3108706"/>
                  </a:lnTo>
                  <a:lnTo>
                    <a:pt x="659447" y="3118866"/>
                  </a:lnTo>
                  <a:lnTo>
                    <a:pt x="676821" y="3125216"/>
                  </a:lnTo>
                  <a:lnTo>
                    <a:pt x="733031" y="3142996"/>
                  </a:lnTo>
                  <a:lnTo>
                    <a:pt x="745858" y="3146806"/>
                  </a:lnTo>
                  <a:lnTo>
                    <a:pt x="808012" y="3167126"/>
                  </a:lnTo>
                  <a:lnTo>
                    <a:pt x="844918" y="3178556"/>
                  </a:lnTo>
                  <a:lnTo>
                    <a:pt x="882129" y="3188716"/>
                  </a:lnTo>
                  <a:lnTo>
                    <a:pt x="919518" y="3197606"/>
                  </a:lnTo>
                  <a:lnTo>
                    <a:pt x="928535" y="3200146"/>
                  </a:lnTo>
                  <a:lnTo>
                    <a:pt x="936790" y="3201416"/>
                  </a:lnTo>
                  <a:lnTo>
                    <a:pt x="952131" y="3201416"/>
                  </a:lnTo>
                  <a:lnTo>
                    <a:pt x="983526" y="3184906"/>
                  </a:lnTo>
                  <a:lnTo>
                    <a:pt x="985939" y="3177286"/>
                  </a:lnTo>
                  <a:close/>
                </a:path>
                <a:path w="3805554" h="3481070">
                  <a:moveTo>
                    <a:pt x="1026579" y="2202942"/>
                  </a:moveTo>
                  <a:lnTo>
                    <a:pt x="1024928" y="2196973"/>
                  </a:lnTo>
                  <a:lnTo>
                    <a:pt x="1020483" y="2193544"/>
                  </a:lnTo>
                  <a:lnTo>
                    <a:pt x="1017600" y="2191258"/>
                  </a:lnTo>
                  <a:lnTo>
                    <a:pt x="1017117" y="2190877"/>
                  </a:lnTo>
                  <a:lnTo>
                    <a:pt x="983018" y="2163826"/>
                  </a:lnTo>
                  <a:lnTo>
                    <a:pt x="974382" y="2156980"/>
                  </a:lnTo>
                  <a:lnTo>
                    <a:pt x="974382" y="2190750"/>
                  </a:lnTo>
                  <a:lnTo>
                    <a:pt x="930821" y="2190877"/>
                  </a:lnTo>
                  <a:lnTo>
                    <a:pt x="940346" y="2163826"/>
                  </a:lnTo>
                  <a:lnTo>
                    <a:pt x="974382" y="2190750"/>
                  </a:lnTo>
                  <a:lnTo>
                    <a:pt x="974382" y="2156980"/>
                  </a:lnTo>
                  <a:lnTo>
                    <a:pt x="944918" y="2133600"/>
                  </a:lnTo>
                  <a:lnTo>
                    <a:pt x="944156" y="2132584"/>
                  </a:lnTo>
                  <a:lnTo>
                    <a:pt x="943394" y="2131695"/>
                  </a:lnTo>
                  <a:lnTo>
                    <a:pt x="942378" y="2130806"/>
                  </a:lnTo>
                  <a:lnTo>
                    <a:pt x="918248" y="2111578"/>
                  </a:lnTo>
                  <a:lnTo>
                    <a:pt x="918248" y="2145411"/>
                  </a:lnTo>
                  <a:lnTo>
                    <a:pt x="902373" y="2190877"/>
                  </a:lnTo>
                  <a:lnTo>
                    <a:pt x="830618" y="2191258"/>
                  </a:lnTo>
                  <a:lnTo>
                    <a:pt x="830973" y="2190242"/>
                  </a:lnTo>
                  <a:lnTo>
                    <a:pt x="862241" y="2100961"/>
                  </a:lnTo>
                  <a:lnTo>
                    <a:pt x="918248" y="2145411"/>
                  </a:lnTo>
                  <a:lnTo>
                    <a:pt x="918248" y="2111578"/>
                  </a:lnTo>
                  <a:lnTo>
                    <a:pt x="904938" y="2100961"/>
                  </a:lnTo>
                  <a:lnTo>
                    <a:pt x="867829" y="2071370"/>
                  </a:lnTo>
                  <a:lnTo>
                    <a:pt x="866940" y="2069846"/>
                  </a:lnTo>
                  <a:lnTo>
                    <a:pt x="837349" y="2054415"/>
                  </a:lnTo>
                  <a:lnTo>
                    <a:pt x="837349" y="2082546"/>
                  </a:lnTo>
                  <a:lnTo>
                    <a:pt x="799757" y="2190242"/>
                  </a:lnTo>
                  <a:lnTo>
                    <a:pt x="319189" y="2022221"/>
                  </a:lnTo>
                  <a:lnTo>
                    <a:pt x="322287" y="2013331"/>
                  </a:lnTo>
                  <a:lnTo>
                    <a:pt x="356781" y="1914652"/>
                  </a:lnTo>
                  <a:lnTo>
                    <a:pt x="837349" y="2082546"/>
                  </a:lnTo>
                  <a:lnTo>
                    <a:pt x="837349" y="2054415"/>
                  </a:lnTo>
                  <a:lnTo>
                    <a:pt x="437299" y="1914652"/>
                  </a:lnTo>
                  <a:lnTo>
                    <a:pt x="352971" y="1885188"/>
                  </a:lnTo>
                  <a:lnTo>
                    <a:pt x="352971" y="1885061"/>
                  </a:lnTo>
                  <a:lnTo>
                    <a:pt x="352590" y="1885061"/>
                  </a:lnTo>
                  <a:lnTo>
                    <a:pt x="352463" y="1884934"/>
                  </a:lnTo>
                  <a:lnTo>
                    <a:pt x="331127" y="1877491"/>
                  </a:lnTo>
                  <a:lnTo>
                    <a:pt x="331127" y="1905762"/>
                  </a:lnTo>
                  <a:lnTo>
                    <a:pt x="293535" y="2013331"/>
                  </a:lnTo>
                  <a:lnTo>
                    <a:pt x="199936" y="1980692"/>
                  </a:lnTo>
                  <a:lnTo>
                    <a:pt x="203073" y="1971675"/>
                  </a:lnTo>
                  <a:lnTo>
                    <a:pt x="237528" y="1872996"/>
                  </a:lnTo>
                  <a:lnTo>
                    <a:pt x="331127" y="1905762"/>
                  </a:lnTo>
                  <a:lnTo>
                    <a:pt x="331127" y="1877491"/>
                  </a:lnTo>
                  <a:lnTo>
                    <a:pt x="318249" y="1872996"/>
                  </a:lnTo>
                  <a:lnTo>
                    <a:pt x="212255" y="1835975"/>
                  </a:lnTo>
                  <a:lnTo>
                    <a:pt x="212255" y="1864106"/>
                  </a:lnTo>
                  <a:lnTo>
                    <a:pt x="174663" y="1971675"/>
                  </a:lnTo>
                  <a:lnTo>
                    <a:pt x="81064" y="1939036"/>
                  </a:lnTo>
                  <a:lnTo>
                    <a:pt x="118656" y="1831340"/>
                  </a:lnTo>
                  <a:lnTo>
                    <a:pt x="212255" y="1864106"/>
                  </a:lnTo>
                  <a:lnTo>
                    <a:pt x="212255" y="1835975"/>
                  </a:lnTo>
                  <a:lnTo>
                    <a:pt x="198996" y="1831340"/>
                  </a:lnTo>
                  <a:lnTo>
                    <a:pt x="107861" y="1799463"/>
                  </a:lnTo>
                  <a:lnTo>
                    <a:pt x="100241" y="1803146"/>
                  </a:lnTo>
                  <a:lnTo>
                    <a:pt x="97828" y="1810004"/>
                  </a:lnTo>
                  <a:lnTo>
                    <a:pt x="51473" y="1942846"/>
                  </a:lnTo>
                  <a:lnTo>
                    <a:pt x="49060" y="1949831"/>
                  </a:lnTo>
                  <a:lnTo>
                    <a:pt x="52616" y="1957324"/>
                  </a:lnTo>
                  <a:lnTo>
                    <a:pt x="297218" y="2042795"/>
                  </a:lnTo>
                  <a:lnTo>
                    <a:pt x="297345" y="2042795"/>
                  </a:lnTo>
                  <a:lnTo>
                    <a:pt x="297599" y="2042922"/>
                  </a:lnTo>
                  <a:lnTo>
                    <a:pt x="297726" y="2042922"/>
                  </a:lnTo>
                  <a:lnTo>
                    <a:pt x="297853" y="2043049"/>
                  </a:lnTo>
                  <a:lnTo>
                    <a:pt x="798614" y="2218055"/>
                  </a:lnTo>
                  <a:lnTo>
                    <a:pt x="800138" y="2218563"/>
                  </a:lnTo>
                  <a:lnTo>
                    <a:pt x="801662" y="2218817"/>
                  </a:lnTo>
                  <a:lnTo>
                    <a:pt x="813092" y="2218817"/>
                  </a:lnTo>
                  <a:lnTo>
                    <a:pt x="814616" y="2218563"/>
                  </a:lnTo>
                  <a:lnTo>
                    <a:pt x="815886" y="2218055"/>
                  </a:lnTo>
                  <a:lnTo>
                    <a:pt x="912660" y="2217420"/>
                  </a:lnTo>
                  <a:lnTo>
                    <a:pt x="912914" y="2217293"/>
                  </a:lnTo>
                  <a:lnTo>
                    <a:pt x="1012355" y="2217039"/>
                  </a:lnTo>
                  <a:lnTo>
                    <a:pt x="1018070" y="2216912"/>
                  </a:lnTo>
                  <a:lnTo>
                    <a:pt x="1023023" y="2213483"/>
                  </a:lnTo>
                  <a:lnTo>
                    <a:pt x="1024928" y="2208149"/>
                  </a:lnTo>
                  <a:lnTo>
                    <a:pt x="1026579" y="2202942"/>
                  </a:lnTo>
                  <a:close/>
                </a:path>
                <a:path w="3805554" h="3481070">
                  <a:moveTo>
                    <a:pt x="1178725" y="1841500"/>
                  </a:moveTo>
                  <a:lnTo>
                    <a:pt x="1175042" y="1834007"/>
                  </a:lnTo>
                  <a:lnTo>
                    <a:pt x="1146975" y="1824177"/>
                  </a:lnTo>
                  <a:lnTo>
                    <a:pt x="1146975" y="1852295"/>
                  </a:lnTo>
                  <a:lnTo>
                    <a:pt x="1088555" y="2019427"/>
                  </a:lnTo>
                  <a:lnTo>
                    <a:pt x="1088428" y="2019427"/>
                  </a:lnTo>
                  <a:lnTo>
                    <a:pt x="992416" y="1985899"/>
                  </a:lnTo>
                  <a:lnTo>
                    <a:pt x="995413" y="1977263"/>
                  </a:lnTo>
                  <a:lnTo>
                    <a:pt x="1019213" y="1908937"/>
                  </a:lnTo>
                  <a:lnTo>
                    <a:pt x="1021753" y="1901952"/>
                  </a:lnTo>
                  <a:lnTo>
                    <a:pt x="1018197" y="1894459"/>
                  </a:lnTo>
                  <a:lnTo>
                    <a:pt x="1004608" y="1889633"/>
                  </a:lnTo>
                  <a:lnTo>
                    <a:pt x="997115" y="1893316"/>
                  </a:lnTo>
                  <a:lnTo>
                    <a:pt x="994702" y="1900301"/>
                  </a:lnTo>
                  <a:lnTo>
                    <a:pt x="967778" y="1977263"/>
                  </a:lnTo>
                  <a:lnTo>
                    <a:pt x="884339" y="1948053"/>
                  </a:lnTo>
                  <a:lnTo>
                    <a:pt x="887399" y="1939290"/>
                  </a:lnTo>
                  <a:lnTo>
                    <a:pt x="913676" y="1864233"/>
                  </a:lnTo>
                  <a:lnTo>
                    <a:pt x="909993" y="1856613"/>
                  </a:lnTo>
                  <a:lnTo>
                    <a:pt x="903008" y="1854200"/>
                  </a:lnTo>
                  <a:lnTo>
                    <a:pt x="895896" y="1851660"/>
                  </a:lnTo>
                  <a:lnTo>
                    <a:pt x="888276" y="1855343"/>
                  </a:lnTo>
                  <a:lnTo>
                    <a:pt x="885863" y="1862201"/>
                  </a:lnTo>
                  <a:lnTo>
                    <a:pt x="858939" y="1939290"/>
                  </a:lnTo>
                  <a:lnTo>
                    <a:pt x="775500" y="1910080"/>
                  </a:lnTo>
                  <a:lnTo>
                    <a:pt x="778598" y="1901190"/>
                  </a:lnTo>
                  <a:lnTo>
                    <a:pt x="802424" y="1833118"/>
                  </a:lnTo>
                  <a:lnTo>
                    <a:pt x="804837" y="1826133"/>
                  </a:lnTo>
                  <a:lnTo>
                    <a:pt x="801154" y="1818513"/>
                  </a:lnTo>
                  <a:lnTo>
                    <a:pt x="787057" y="1813687"/>
                  </a:lnTo>
                  <a:lnTo>
                    <a:pt x="779437" y="1817243"/>
                  </a:lnTo>
                  <a:lnTo>
                    <a:pt x="777024" y="1824228"/>
                  </a:lnTo>
                  <a:lnTo>
                    <a:pt x="750100" y="1901190"/>
                  </a:lnTo>
                  <a:lnTo>
                    <a:pt x="666661" y="1871980"/>
                  </a:lnTo>
                  <a:lnTo>
                    <a:pt x="669721" y="1863217"/>
                  </a:lnTo>
                  <a:lnTo>
                    <a:pt x="695998" y="1788160"/>
                  </a:lnTo>
                  <a:lnTo>
                    <a:pt x="692315" y="1780540"/>
                  </a:lnTo>
                  <a:lnTo>
                    <a:pt x="685330" y="1778127"/>
                  </a:lnTo>
                  <a:lnTo>
                    <a:pt x="678218" y="1775587"/>
                  </a:lnTo>
                  <a:lnTo>
                    <a:pt x="670725" y="1779270"/>
                  </a:lnTo>
                  <a:lnTo>
                    <a:pt x="668185" y="1786255"/>
                  </a:lnTo>
                  <a:lnTo>
                    <a:pt x="641388" y="1863217"/>
                  </a:lnTo>
                  <a:lnTo>
                    <a:pt x="557822" y="1834007"/>
                  </a:lnTo>
                  <a:lnTo>
                    <a:pt x="560832" y="1825371"/>
                  </a:lnTo>
                  <a:lnTo>
                    <a:pt x="584746" y="1757045"/>
                  </a:lnTo>
                  <a:lnTo>
                    <a:pt x="587159" y="1750060"/>
                  </a:lnTo>
                  <a:lnTo>
                    <a:pt x="583730" y="1742567"/>
                  </a:lnTo>
                  <a:lnTo>
                    <a:pt x="570014" y="1737741"/>
                  </a:lnTo>
                  <a:lnTo>
                    <a:pt x="562648" y="1741424"/>
                  </a:lnTo>
                  <a:lnTo>
                    <a:pt x="560235" y="1748409"/>
                  </a:lnTo>
                  <a:lnTo>
                    <a:pt x="533311" y="1825371"/>
                  </a:lnTo>
                  <a:lnTo>
                    <a:pt x="449872" y="1796288"/>
                  </a:lnTo>
                  <a:lnTo>
                    <a:pt x="452970" y="1787398"/>
                  </a:lnTo>
                  <a:lnTo>
                    <a:pt x="476796" y="1719313"/>
                  </a:lnTo>
                  <a:lnTo>
                    <a:pt x="479209" y="1712341"/>
                  </a:lnTo>
                  <a:lnTo>
                    <a:pt x="475526" y="1704721"/>
                  </a:lnTo>
                  <a:lnTo>
                    <a:pt x="461429" y="1699895"/>
                  </a:lnTo>
                  <a:lnTo>
                    <a:pt x="453809" y="1703451"/>
                  </a:lnTo>
                  <a:lnTo>
                    <a:pt x="451396" y="1710436"/>
                  </a:lnTo>
                  <a:lnTo>
                    <a:pt x="424472" y="1787398"/>
                  </a:lnTo>
                  <a:lnTo>
                    <a:pt x="341033" y="1758188"/>
                  </a:lnTo>
                  <a:lnTo>
                    <a:pt x="344131" y="1749298"/>
                  </a:lnTo>
                  <a:lnTo>
                    <a:pt x="367957" y="1681226"/>
                  </a:lnTo>
                  <a:lnTo>
                    <a:pt x="370370" y="1674241"/>
                  </a:lnTo>
                  <a:lnTo>
                    <a:pt x="366687" y="1666748"/>
                  </a:lnTo>
                  <a:lnTo>
                    <a:pt x="359575" y="1664208"/>
                  </a:lnTo>
                  <a:lnTo>
                    <a:pt x="352590" y="1661795"/>
                  </a:lnTo>
                  <a:lnTo>
                    <a:pt x="344970" y="1665478"/>
                  </a:lnTo>
                  <a:lnTo>
                    <a:pt x="315633" y="1749298"/>
                  </a:lnTo>
                  <a:lnTo>
                    <a:pt x="232194" y="1720215"/>
                  </a:lnTo>
                  <a:lnTo>
                    <a:pt x="235292" y="1711325"/>
                  </a:lnTo>
                  <a:lnTo>
                    <a:pt x="259118" y="1643253"/>
                  </a:lnTo>
                  <a:lnTo>
                    <a:pt x="261531" y="1636268"/>
                  </a:lnTo>
                  <a:lnTo>
                    <a:pt x="257848" y="1628648"/>
                  </a:lnTo>
                  <a:lnTo>
                    <a:pt x="243751" y="1623822"/>
                  </a:lnTo>
                  <a:lnTo>
                    <a:pt x="236131" y="1627378"/>
                  </a:lnTo>
                  <a:lnTo>
                    <a:pt x="233718" y="1634363"/>
                  </a:lnTo>
                  <a:lnTo>
                    <a:pt x="206794" y="1711325"/>
                  </a:lnTo>
                  <a:lnTo>
                    <a:pt x="110782" y="1677797"/>
                  </a:lnTo>
                  <a:lnTo>
                    <a:pt x="169202" y="1510538"/>
                  </a:lnTo>
                  <a:lnTo>
                    <a:pt x="238925" y="1534922"/>
                  </a:lnTo>
                  <a:lnTo>
                    <a:pt x="246418" y="1531239"/>
                  </a:lnTo>
                  <a:lnTo>
                    <a:pt x="248831" y="1524254"/>
                  </a:lnTo>
                  <a:lnTo>
                    <a:pt x="249593" y="1522222"/>
                  </a:lnTo>
                  <a:lnTo>
                    <a:pt x="254393" y="1510538"/>
                  </a:lnTo>
                  <a:lnTo>
                    <a:pt x="257479" y="1503045"/>
                  </a:lnTo>
                  <a:lnTo>
                    <a:pt x="267754" y="1478064"/>
                  </a:lnTo>
                  <a:lnTo>
                    <a:pt x="290131" y="1436941"/>
                  </a:lnTo>
                  <a:lnTo>
                    <a:pt x="316382" y="1398993"/>
                  </a:lnTo>
                  <a:lnTo>
                    <a:pt x="346138" y="1364411"/>
                  </a:lnTo>
                  <a:lnTo>
                    <a:pt x="379082" y="1333360"/>
                  </a:lnTo>
                  <a:lnTo>
                    <a:pt x="414858" y="1305991"/>
                  </a:lnTo>
                  <a:lnTo>
                    <a:pt x="453136" y="1282484"/>
                  </a:lnTo>
                  <a:lnTo>
                    <a:pt x="493547" y="1263002"/>
                  </a:lnTo>
                  <a:lnTo>
                    <a:pt x="535762" y="1247698"/>
                  </a:lnTo>
                  <a:lnTo>
                    <a:pt x="579450" y="1236751"/>
                  </a:lnTo>
                  <a:lnTo>
                    <a:pt x="624243" y="1230325"/>
                  </a:lnTo>
                  <a:lnTo>
                    <a:pt x="669823" y="1228585"/>
                  </a:lnTo>
                  <a:lnTo>
                    <a:pt x="715822" y="1231684"/>
                  </a:lnTo>
                  <a:lnTo>
                    <a:pt x="761911" y="1239812"/>
                  </a:lnTo>
                  <a:lnTo>
                    <a:pt x="807758" y="1253109"/>
                  </a:lnTo>
                  <a:lnTo>
                    <a:pt x="851916" y="1271257"/>
                  </a:lnTo>
                  <a:lnTo>
                    <a:pt x="893038" y="1293622"/>
                  </a:lnTo>
                  <a:lnTo>
                    <a:pt x="930986" y="1319847"/>
                  </a:lnTo>
                  <a:lnTo>
                    <a:pt x="965568" y="1349590"/>
                  </a:lnTo>
                  <a:lnTo>
                    <a:pt x="996619" y="1382534"/>
                  </a:lnTo>
                  <a:lnTo>
                    <a:pt x="1023988" y="1418297"/>
                  </a:lnTo>
                  <a:lnTo>
                    <a:pt x="1047496" y="1456563"/>
                  </a:lnTo>
                  <a:lnTo>
                    <a:pt x="1066977" y="1496974"/>
                  </a:lnTo>
                  <a:lnTo>
                    <a:pt x="1082281" y="1539201"/>
                  </a:lnTo>
                  <a:lnTo>
                    <a:pt x="1093228" y="1582889"/>
                  </a:lnTo>
                  <a:lnTo>
                    <a:pt x="1099616" y="1627378"/>
                  </a:lnTo>
                  <a:lnTo>
                    <a:pt x="1101394" y="1673288"/>
                  </a:lnTo>
                  <a:lnTo>
                    <a:pt x="1098296" y="1719313"/>
                  </a:lnTo>
                  <a:lnTo>
                    <a:pt x="1090168" y="1765427"/>
                  </a:lnTo>
                  <a:lnTo>
                    <a:pt x="1076871" y="1811274"/>
                  </a:lnTo>
                  <a:lnTo>
                    <a:pt x="1073696" y="1820418"/>
                  </a:lnTo>
                  <a:lnTo>
                    <a:pt x="1077379" y="1827911"/>
                  </a:lnTo>
                  <a:lnTo>
                    <a:pt x="1146975" y="1852295"/>
                  </a:lnTo>
                  <a:lnTo>
                    <a:pt x="1146975" y="1824177"/>
                  </a:lnTo>
                  <a:lnTo>
                    <a:pt x="1105446" y="1809623"/>
                  </a:lnTo>
                  <a:lnTo>
                    <a:pt x="1117536" y="1764626"/>
                  </a:lnTo>
                  <a:lnTo>
                    <a:pt x="1124978" y="1719313"/>
                  </a:lnTo>
                  <a:lnTo>
                    <a:pt x="1127887" y="1674342"/>
                  </a:lnTo>
                  <a:lnTo>
                    <a:pt x="1126413" y="1629638"/>
                  </a:lnTo>
                  <a:lnTo>
                    <a:pt x="1120686" y="1585620"/>
                  </a:lnTo>
                  <a:lnTo>
                    <a:pt x="1110843" y="1542554"/>
                  </a:lnTo>
                  <a:lnTo>
                    <a:pt x="1097026" y="1500733"/>
                  </a:lnTo>
                  <a:lnTo>
                    <a:pt x="1079373" y="1460461"/>
                  </a:lnTo>
                  <a:lnTo>
                    <a:pt x="1058024" y="1422006"/>
                  </a:lnTo>
                  <a:lnTo>
                    <a:pt x="1033106" y="1385658"/>
                  </a:lnTo>
                  <a:lnTo>
                    <a:pt x="1004760" y="1351711"/>
                  </a:lnTo>
                  <a:lnTo>
                    <a:pt x="973137" y="1320444"/>
                  </a:lnTo>
                  <a:lnTo>
                    <a:pt x="938364" y="1292148"/>
                  </a:lnTo>
                  <a:lnTo>
                    <a:pt x="900569" y="1267117"/>
                  </a:lnTo>
                  <a:lnTo>
                    <a:pt x="859917" y="1245628"/>
                  </a:lnTo>
                  <a:lnTo>
                    <a:pt x="818019" y="1228585"/>
                  </a:lnTo>
                  <a:lnTo>
                    <a:pt x="816521" y="1227963"/>
                  </a:lnTo>
                  <a:lnTo>
                    <a:pt x="771575" y="1214742"/>
                  </a:lnTo>
                  <a:lnTo>
                    <a:pt x="726389" y="1206220"/>
                  </a:lnTo>
                  <a:lnTo>
                    <a:pt x="681240" y="1202258"/>
                  </a:lnTo>
                  <a:lnTo>
                    <a:pt x="636409" y="1202728"/>
                  </a:lnTo>
                  <a:lnTo>
                    <a:pt x="592188" y="1207477"/>
                  </a:lnTo>
                  <a:lnTo>
                    <a:pt x="548881" y="1216380"/>
                  </a:lnTo>
                  <a:lnTo>
                    <a:pt x="506742" y="1229283"/>
                  </a:lnTo>
                  <a:lnTo>
                    <a:pt x="466090" y="1246060"/>
                  </a:lnTo>
                  <a:lnTo>
                    <a:pt x="427189" y="1266583"/>
                  </a:lnTo>
                  <a:lnTo>
                    <a:pt x="390334" y="1290688"/>
                  </a:lnTo>
                  <a:lnTo>
                    <a:pt x="355815" y="1318247"/>
                  </a:lnTo>
                  <a:lnTo>
                    <a:pt x="323913" y="1349133"/>
                  </a:lnTo>
                  <a:lnTo>
                    <a:pt x="294919" y="1383182"/>
                  </a:lnTo>
                  <a:lnTo>
                    <a:pt x="269125" y="1420279"/>
                  </a:lnTo>
                  <a:lnTo>
                    <a:pt x="246799" y="1460284"/>
                  </a:lnTo>
                  <a:lnTo>
                    <a:pt x="228257" y="1503045"/>
                  </a:lnTo>
                  <a:lnTo>
                    <a:pt x="158534" y="1478661"/>
                  </a:lnTo>
                  <a:lnTo>
                    <a:pt x="150914" y="1482344"/>
                  </a:lnTo>
                  <a:lnTo>
                    <a:pt x="148501" y="1489202"/>
                  </a:lnTo>
                  <a:lnTo>
                    <a:pt x="81318" y="1681480"/>
                  </a:lnTo>
                  <a:lnTo>
                    <a:pt x="78905" y="1688465"/>
                  </a:lnTo>
                  <a:lnTo>
                    <a:pt x="82588" y="1695958"/>
                  </a:lnTo>
                  <a:lnTo>
                    <a:pt x="149504" y="1719326"/>
                  </a:lnTo>
                  <a:lnTo>
                    <a:pt x="1099096" y="2051304"/>
                  </a:lnTo>
                  <a:lnTo>
                    <a:pt x="1106716" y="2047621"/>
                  </a:lnTo>
                  <a:lnTo>
                    <a:pt x="1109129" y="2040648"/>
                  </a:lnTo>
                  <a:lnTo>
                    <a:pt x="1116533" y="2019427"/>
                  </a:lnTo>
                  <a:lnTo>
                    <a:pt x="1176312" y="1848485"/>
                  </a:lnTo>
                  <a:lnTo>
                    <a:pt x="1178725" y="1841500"/>
                  </a:lnTo>
                  <a:close/>
                </a:path>
                <a:path w="3805554" h="3481070">
                  <a:moveTo>
                    <a:pt x="1403464" y="365315"/>
                  </a:moveTo>
                  <a:lnTo>
                    <a:pt x="1402486" y="359537"/>
                  </a:lnTo>
                  <a:lnTo>
                    <a:pt x="1402054" y="356958"/>
                  </a:lnTo>
                  <a:lnTo>
                    <a:pt x="1397584" y="349770"/>
                  </a:lnTo>
                  <a:lnTo>
                    <a:pt x="1390434" y="344678"/>
                  </a:lnTo>
                  <a:lnTo>
                    <a:pt x="1386624" y="343801"/>
                  </a:lnTo>
                  <a:lnTo>
                    <a:pt x="1386624" y="364363"/>
                  </a:lnTo>
                  <a:lnTo>
                    <a:pt x="1385608" y="366649"/>
                  </a:lnTo>
                  <a:lnTo>
                    <a:pt x="1384465" y="369062"/>
                  </a:lnTo>
                  <a:lnTo>
                    <a:pt x="1381798" y="370078"/>
                  </a:lnTo>
                  <a:lnTo>
                    <a:pt x="1379385" y="368935"/>
                  </a:lnTo>
                  <a:lnTo>
                    <a:pt x="1377099" y="367919"/>
                  </a:lnTo>
                  <a:lnTo>
                    <a:pt x="1376083" y="365252"/>
                  </a:lnTo>
                  <a:lnTo>
                    <a:pt x="1377099" y="362839"/>
                  </a:lnTo>
                  <a:lnTo>
                    <a:pt x="1378242" y="360553"/>
                  </a:lnTo>
                  <a:lnTo>
                    <a:pt x="1380909" y="359537"/>
                  </a:lnTo>
                  <a:lnTo>
                    <a:pt x="1383195" y="360553"/>
                  </a:lnTo>
                  <a:lnTo>
                    <a:pt x="1385608" y="361569"/>
                  </a:lnTo>
                  <a:lnTo>
                    <a:pt x="1386624" y="364363"/>
                  </a:lnTo>
                  <a:lnTo>
                    <a:pt x="1386624" y="343801"/>
                  </a:lnTo>
                  <a:lnTo>
                    <a:pt x="1381848" y="342696"/>
                  </a:lnTo>
                  <a:lnTo>
                    <a:pt x="1373492" y="344106"/>
                  </a:lnTo>
                  <a:lnTo>
                    <a:pt x="1366304" y="348576"/>
                  </a:lnTo>
                  <a:lnTo>
                    <a:pt x="1361224" y="355727"/>
                  </a:lnTo>
                  <a:lnTo>
                    <a:pt x="1359230" y="364248"/>
                  </a:lnTo>
                  <a:lnTo>
                    <a:pt x="1360652" y="372579"/>
                  </a:lnTo>
                  <a:lnTo>
                    <a:pt x="1365110" y="379793"/>
                  </a:lnTo>
                  <a:lnTo>
                    <a:pt x="1372273" y="384937"/>
                  </a:lnTo>
                  <a:lnTo>
                    <a:pt x="1380782" y="386880"/>
                  </a:lnTo>
                  <a:lnTo>
                    <a:pt x="1389113" y="385470"/>
                  </a:lnTo>
                  <a:lnTo>
                    <a:pt x="1396326" y="381038"/>
                  </a:lnTo>
                  <a:lnTo>
                    <a:pt x="1401483" y="373888"/>
                  </a:lnTo>
                  <a:lnTo>
                    <a:pt x="1402359" y="370078"/>
                  </a:lnTo>
                  <a:lnTo>
                    <a:pt x="1403464" y="365315"/>
                  </a:lnTo>
                  <a:close/>
                </a:path>
                <a:path w="3805554" h="3481070">
                  <a:moveTo>
                    <a:pt x="1620304" y="728980"/>
                  </a:moveTo>
                  <a:lnTo>
                    <a:pt x="1612684" y="716280"/>
                  </a:lnTo>
                  <a:lnTo>
                    <a:pt x="1604556" y="713752"/>
                  </a:lnTo>
                  <a:lnTo>
                    <a:pt x="1598333" y="717550"/>
                  </a:lnTo>
                  <a:lnTo>
                    <a:pt x="1574431" y="731520"/>
                  </a:lnTo>
                  <a:lnTo>
                    <a:pt x="1549857" y="742950"/>
                  </a:lnTo>
                  <a:lnTo>
                    <a:pt x="1524698" y="753110"/>
                  </a:lnTo>
                  <a:lnTo>
                    <a:pt x="1499019" y="760730"/>
                  </a:lnTo>
                  <a:lnTo>
                    <a:pt x="1497749" y="637540"/>
                  </a:lnTo>
                  <a:lnTo>
                    <a:pt x="1497622" y="629932"/>
                  </a:lnTo>
                  <a:lnTo>
                    <a:pt x="1491653" y="623582"/>
                  </a:lnTo>
                  <a:lnTo>
                    <a:pt x="1477048" y="623582"/>
                  </a:lnTo>
                  <a:lnTo>
                    <a:pt x="1471079" y="629932"/>
                  </a:lnTo>
                  <a:lnTo>
                    <a:pt x="1471206" y="637540"/>
                  </a:lnTo>
                  <a:lnTo>
                    <a:pt x="1472577" y="765810"/>
                  </a:lnTo>
                  <a:lnTo>
                    <a:pt x="1472692" y="787400"/>
                  </a:lnTo>
                  <a:lnTo>
                    <a:pt x="1472793" y="798830"/>
                  </a:lnTo>
                  <a:lnTo>
                    <a:pt x="1473238" y="833120"/>
                  </a:lnTo>
                  <a:lnTo>
                    <a:pt x="1465567" y="875030"/>
                  </a:lnTo>
                  <a:lnTo>
                    <a:pt x="1443977" y="910602"/>
                  </a:lnTo>
                  <a:lnTo>
                    <a:pt x="1411452" y="937260"/>
                  </a:lnTo>
                  <a:lnTo>
                    <a:pt x="1371003" y="949960"/>
                  </a:lnTo>
                  <a:lnTo>
                    <a:pt x="1369199" y="773430"/>
                  </a:lnTo>
                  <a:lnTo>
                    <a:pt x="1366304" y="491490"/>
                  </a:lnTo>
                  <a:lnTo>
                    <a:pt x="1392123" y="492760"/>
                  </a:lnTo>
                  <a:lnTo>
                    <a:pt x="1398409" y="491490"/>
                  </a:lnTo>
                  <a:lnTo>
                    <a:pt x="1417269" y="487680"/>
                  </a:lnTo>
                  <a:lnTo>
                    <a:pt x="1440967" y="478790"/>
                  </a:lnTo>
                  <a:lnTo>
                    <a:pt x="1460487" y="466090"/>
                  </a:lnTo>
                  <a:lnTo>
                    <a:pt x="1462443" y="464832"/>
                  </a:lnTo>
                  <a:lnTo>
                    <a:pt x="1469809" y="504190"/>
                  </a:lnTo>
                  <a:lnTo>
                    <a:pt x="1470545" y="580390"/>
                  </a:lnTo>
                  <a:lnTo>
                    <a:pt x="1470698" y="590550"/>
                  </a:lnTo>
                  <a:lnTo>
                    <a:pt x="1476667" y="595630"/>
                  </a:lnTo>
                  <a:lnTo>
                    <a:pt x="1491272" y="595630"/>
                  </a:lnTo>
                  <a:lnTo>
                    <a:pt x="1497114" y="590550"/>
                  </a:lnTo>
                  <a:lnTo>
                    <a:pt x="1497088" y="580390"/>
                  </a:lnTo>
                  <a:lnTo>
                    <a:pt x="1496352" y="504190"/>
                  </a:lnTo>
                  <a:lnTo>
                    <a:pt x="1490154" y="464832"/>
                  </a:lnTo>
                  <a:lnTo>
                    <a:pt x="1482636" y="444500"/>
                  </a:lnTo>
                  <a:lnTo>
                    <a:pt x="1487208" y="438150"/>
                  </a:lnTo>
                  <a:lnTo>
                    <a:pt x="1491399" y="431800"/>
                  </a:lnTo>
                  <a:lnTo>
                    <a:pt x="1495209" y="425450"/>
                  </a:lnTo>
                  <a:lnTo>
                    <a:pt x="1498638" y="417842"/>
                  </a:lnTo>
                  <a:lnTo>
                    <a:pt x="1509674" y="373392"/>
                  </a:lnTo>
                  <a:lnTo>
                    <a:pt x="1503730" y="327660"/>
                  </a:lnTo>
                  <a:lnTo>
                    <a:pt x="1483245" y="289725"/>
                  </a:lnTo>
                  <a:lnTo>
                    <a:pt x="1483245" y="368300"/>
                  </a:lnTo>
                  <a:lnTo>
                    <a:pt x="1474508" y="407682"/>
                  </a:lnTo>
                  <a:lnTo>
                    <a:pt x="1472476" y="411492"/>
                  </a:lnTo>
                  <a:lnTo>
                    <a:pt x="1470190" y="415290"/>
                  </a:lnTo>
                  <a:lnTo>
                    <a:pt x="1467777" y="420382"/>
                  </a:lnTo>
                  <a:lnTo>
                    <a:pt x="1431531" y="453390"/>
                  </a:lnTo>
                  <a:lnTo>
                    <a:pt x="1388732" y="466090"/>
                  </a:lnTo>
                  <a:lnTo>
                    <a:pt x="1366050" y="464832"/>
                  </a:lnTo>
                  <a:lnTo>
                    <a:pt x="1359827" y="463550"/>
                  </a:lnTo>
                  <a:lnTo>
                    <a:pt x="1353858" y="461010"/>
                  </a:lnTo>
                  <a:lnTo>
                    <a:pt x="1347889" y="459740"/>
                  </a:lnTo>
                  <a:lnTo>
                    <a:pt x="1346111" y="458482"/>
                  </a:lnTo>
                  <a:lnTo>
                    <a:pt x="1344460" y="458482"/>
                  </a:lnTo>
                  <a:lnTo>
                    <a:pt x="1342809" y="457200"/>
                  </a:lnTo>
                  <a:lnTo>
                    <a:pt x="1342555" y="456946"/>
                  </a:lnTo>
                  <a:lnTo>
                    <a:pt x="1342555" y="773430"/>
                  </a:lnTo>
                  <a:lnTo>
                    <a:pt x="1314234" y="768350"/>
                  </a:lnTo>
                  <a:lnTo>
                    <a:pt x="1308608" y="767080"/>
                  </a:lnTo>
                  <a:lnTo>
                    <a:pt x="1286129" y="762000"/>
                  </a:lnTo>
                  <a:lnTo>
                    <a:pt x="1258354" y="753110"/>
                  </a:lnTo>
                  <a:lnTo>
                    <a:pt x="1231049" y="742950"/>
                  </a:lnTo>
                  <a:lnTo>
                    <a:pt x="1235722" y="732802"/>
                  </a:lnTo>
                  <a:lnTo>
                    <a:pt x="1251496" y="698500"/>
                  </a:lnTo>
                  <a:lnTo>
                    <a:pt x="1248702" y="690880"/>
                  </a:lnTo>
                  <a:lnTo>
                    <a:pt x="1235494" y="684530"/>
                  </a:lnTo>
                  <a:lnTo>
                    <a:pt x="1227874" y="687070"/>
                  </a:lnTo>
                  <a:lnTo>
                    <a:pt x="1207427" y="732802"/>
                  </a:lnTo>
                  <a:lnTo>
                    <a:pt x="1180833" y="717550"/>
                  </a:lnTo>
                  <a:lnTo>
                    <a:pt x="1155611" y="702310"/>
                  </a:lnTo>
                  <a:lnTo>
                    <a:pt x="1131798" y="684530"/>
                  </a:lnTo>
                  <a:lnTo>
                    <a:pt x="1128826" y="682002"/>
                  </a:lnTo>
                  <a:lnTo>
                    <a:pt x="1109510" y="665480"/>
                  </a:lnTo>
                  <a:lnTo>
                    <a:pt x="1325664" y="478790"/>
                  </a:lnTo>
                  <a:lnTo>
                    <a:pt x="1327696" y="478790"/>
                  </a:lnTo>
                  <a:lnTo>
                    <a:pt x="1331760" y="481330"/>
                  </a:lnTo>
                  <a:lnTo>
                    <a:pt x="1334300" y="482600"/>
                  </a:lnTo>
                  <a:lnTo>
                    <a:pt x="1339634" y="485140"/>
                  </a:lnTo>
                  <a:lnTo>
                    <a:pt x="1342555" y="773430"/>
                  </a:lnTo>
                  <a:lnTo>
                    <a:pt x="1342555" y="456946"/>
                  </a:lnTo>
                  <a:lnTo>
                    <a:pt x="1341539" y="455930"/>
                  </a:lnTo>
                  <a:lnTo>
                    <a:pt x="1339253" y="455930"/>
                  </a:lnTo>
                  <a:lnTo>
                    <a:pt x="1333665" y="452132"/>
                  </a:lnTo>
                  <a:lnTo>
                    <a:pt x="1294587" y="410210"/>
                  </a:lnTo>
                  <a:lnTo>
                    <a:pt x="1284389" y="367042"/>
                  </a:lnTo>
                  <a:lnTo>
                    <a:pt x="1284528" y="359410"/>
                  </a:lnTo>
                  <a:lnTo>
                    <a:pt x="1316151" y="293370"/>
                  </a:lnTo>
                  <a:lnTo>
                    <a:pt x="1348600" y="273050"/>
                  </a:lnTo>
                  <a:lnTo>
                    <a:pt x="1386205" y="266700"/>
                  </a:lnTo>
                  <a:lnTo>
                    <a:pt x="1424724" y="275590"/>
                  </a:lnTo>
                  <a:lnTo>
                    <a:pt x="1456766" y="298450"/>
                  </a:lnTo>
                  <a:lnTo>
                    <a:pt x="1476806" y="331470"/>
                  </a:lnTo>
                  <a:lnTo>
                    <a:pt x="1483245" y="368300"/>
                  </a:lnTo>
                  <a:lnTo>
                    <a:pt x="1483245" y="289725"/>
                  </a:lnTo>
                  <a:lnTo>
                    <a:pt x="1482471" y="288290"/>
                  </a:lnTo>
                  <a:lnTo>
                    <a:pt x="1457756" y="266700"/>
                  </a:lnTo>
                  <a:lnTo>
                    <a:pt x="1447584" y="257810"/>
                  </a:lnTo>
                  <a:lnTo>
                    <a:pt x="1452727" y="246392"/>
                  </a:lnTo>
                  <a:lnTo>
                    <a:pt x="1494447" y="153670"/>
                  </a:lnTo>
                  <a:lnTo>
                    <a:pt x="1521688" y="156210"/>
                  </a:lnTo>
                  <a:lnTo>
                    <a:pt x="1569605" y="133350"/>
                  </a:lnTo>
                  <a:lnTo>
                    <a:pt x="1592402" y="80010"/>
                  </a:lnTo>
                  <a:lnTo>
                    <a:pt x="1587309" y="50800"/>
                  </a:lnTo>
                  <a:lnTo>
                    <a:pt x="1572285" y="26670"/>
                  </a:lnTo>
                  <a:lnTo>
                    <a:pt x="1571498" y="25400"/>
                  </a:lnTo>
                  <a:lnTo>
                    <a:pt x="1565732" y="21056"/>
                  </a:lnTo>
                  <a:lnTo>
                    <a:pt x="1565732" y="80010"/>
                  </a:lnTo>
                  <a:lnTo>
                    <a:pt x="1561122" y="99060"/>
                  </a:lnTo>
                  <a:lnTo>
                    <a:pt x="1549387" y="115570"/>
                  </a:lnTo>
                  <a:lnTo>
                    <a:pt x="1532940" y="125742"/>
                  </a:lnTo>
                  <a:lnTo>
                    <a:pt x="1513840" y="129540"/>
                  </a:lnTo>
                  <a:lnTo>
                    <a:pt x="1494193" y="125742"/>
                  </a:lnTo>
                  <a:lnTo>
                    <a:pt x="1492669" y="125742"/>
                  </a:lnTo>
                  <a:lnTo>
                    <a:pt x="1492161" y="124460"/>
                  </a:lnTo>
                  <a:lnTo>
                    <a:pt x="1491145" y="124460"/>
                  </a:lnTo>
                  <a:lnTo>
                    <a:pt x="1475143" y="113042"/>
                  </a:lnTo>
                  <a:lnTo>
                    <a:pt x="1465237" y="95250"/>
                  </a:lnTo>
                  <a:lnTo>
                    <a:pt x="1462176" y="76200"/>
                  </a:lnTo>
                  <a:lnTo>
                    <a:pt x="1466761" y="57150"/>
                  </a:lnTo>
                  <a:lnTo>
                    <a:pt x="1478788" y="40640"/>
                  </a:lnTo>
                  <a:lnTo>
                    <a:pt x="1495717" y="29210"/>
                  </a:lnTo>
                  <a:lnTo>
                    <a:pt x="1515300" y="26670"/>
                  </a:lnTo>
                  <a:lnTo>
                    <a:pt x="1535341" y="30492"/>
                  </a:lnTo>
                  <a:lnTo>
                    <a:pt x="1552003" y="43192"/>
                  </a:lnTo>
                  <a:lnTo>
                    <a:pt x="1562417" y="59690"/>
                  </a:lnTo>
                  <a:lnTo>
                    <a:pt x="1565732" y="80010"/>
                  </a:lnTo>
                  <a:lnTo>
                    <a:pt x="1565732" y="21056"/>
                  </a:lnTo>
                  <a:lnTo>
                    <a:pt x="1546263" y="6350"/>
                  </a:lnTo>
                  <a:lnTo>
                    <a:pt x="1515935" y="0"/>
                  </a:lnTo>
                  <a:lnTo>
                    <a:pt x="1486281" y="5092"/>
                  </a:lnTo>
                  <a:lnTo>
                    <a:pt x="1460677" y="20320"/>
                  </a:lnTo>
                  <a:lnTo>
                    <a:pt x="1442504" y="45720"/>
                  </a:lnTo>
                  <a:lnTo>
                    <a:pt x="1435671" y="72390"/>
                  </a:lnTo>
                  <a:lnTo>
                    <a:pt x="1438592" y="100342"/>
                  </a:lnTo>
                  <a:lnTo>
                    <a:pt x="1450314" y="124460"/>
                  </a:lnTo>
                  <a:lnTo>
                    <a:pt x="1469936" y="143510"/>
                  </a:lnTo>
                  <a:lnTo>
                    <a:pt x="1423073" y="246392"/>
                  </a:lnTo>
                  <a:lnTo>
                    <a:pt x="1377276" y="240042"/>
                  </a:lnTo>
                  <a:lnTo>
                    <a:pt x="1333347" y="251460"/>
                  </a:lnTo>
                  <a:lnTo>
                    <a:pt x="1295692" y="275590"/>
                  </a:lnTo>
                  <a:lnTo>
                    <a:pt x="1268768" y="314960"/>
                  </a:lnTo>
                  <a:lnTo>
                    <a:pt x="1259370" y="345440"/>
                  </a:lnTo>
                  <a:lnTo>
                    <a:pt x="1245501" y="350532"/>
                  </a:lnTo>
                  <a:lnTo>
                    <a:pt x="1232166" y="356882"/>
                  </a:lnTo>
                  <a:lnTo>
                    <a:pt x="1219479" y="364490"/>
                  </a:lnTo>
                  <a:lnTo>
                    <a:pt x="1207554" y="373392"/>
                  </a:lnTo>
                  <a:lnTo>
                    <a:pt x="1017435" y="538480"/>
                  </a:lnTo>
                  <a:lnTo>
                    <a:pt x="1007084" y="513080"/>
                  </a:lnTo>
                  <a:lnTo>
                    <a:pt x="998359" y="487680"/>
                  </a:lnTo>
                  <a:lnTo>
                    <a:pt x="991336" y="462280"/>
                  </a:lnTo>
                  <a:lnTo>
                    <a:pt x="986066" y="435610"/>
                  </a:lnTo>
                  <a:lnTo>
                    <a:pt x="984796" y="427990"/>
                  </a:lnTo>
                  <a:lnTo>
                    <a:pt x="977938" y="422910"/>
                  </a:lnTo>
                  <a:lnTo>
                    <a:pt x="963587" y="425450"/>
                  </a:lnTo>
                  <a:lnTo>
                    <a:pt x="958634" y="431800"/>
                  </a:lnTo>
                  <a:lnTo>
                    <a:pt x="959777" y="439432"/>
                  </a:lnTo>
                  <a:lnTo>
                    <a:pt x="965885" y="469900"/>
                  </a:lnTo>
                  <a:lnTo>
                    <a:pt x="974077" y="499110"/>
                  </a:lnTo>
                  <a:lnTo>
                    <a:pt x="984288" y="528332"/>
                  </a:lnTo>
                  <a:lnTo>
                    <a:pt x="996480" y="556260"/>
                  </a:lnTo>
                  <a:lnTo>
                    <a:pt x="959015" y="588010"/>
                  </a:lnTo>
                  <a:lnTo>
                    <a:pt x="930795" y="621030"/>
                  </a:lnTo>
                  <a:lnTo>
                    <a:pt x="914285" y="660400"/>
                  </a:lnTo>
                  <a:lnTo>
                    <a:pt x="909637" y="701052"/>
                  </a:lnTo>
                  <a:lnTo>
                    <a:pt x="917079" y="741680"/>
                  </a:lnTo>
                  <a:lnTo>
                    <a:pt x="936790" y="779780"/>
                  </a:lnTo>
                  <a:lnTo>
                    <a:pt x="875322" y="838200"/>
                  </a:lnTo>
                  <a:lnTo>
                    <a:pt x="875068" y="845820"/>
                  </a:lnTo>
                  <a:lnTo>
                    <a:pt x="880148" y="852170"/>
                  </a:lnTo>
                  <a:lnTo>
                    <a:pt x="881418" y="853452"/>
                  </a:lnTo>
                  <a:lnTo>
                    <a:pt x="882815" y="853452"/>
                  </a:lnTo>
                  <a:lnTo>
                    <a:pt x="884339" y="854710"/>
                  </a:lnTo>
                  <a:lnTo>
                    <a:pt x="889165" y="857250"/>
                  </a:lnTo>
                  <a:lnTo>
                    <a:pt x="895007" y="855980"/>
                  </a:lnTo>
                  <a:lnTo>
                    <a:pt x="898944" y="852170"/>
                  </a:lnTo>
                  <a:lnTo>
                    <a:pt x="963587" y="792480"/>
                  </a:lnTo>
                  <a:lnTo>
                    <a:pt x="964476" y="791210"/>
                  </a:lnTo>
                  <a:lnTo>
                    <a:pt x="965746" y="788670"/>
                  </a:lnTo>
                  <a:lnTo>
                    <a:pt x="993305" y="765810"/>
                  </a:lnTo>
                  <a:lnTo>
                    <a:pt x="997394" y="762000"/>
                  </a:lnTo>
                  <a:lnTo>
                    <a:pt x="998766" y="760730"/>
                  </a:lnTo>
                  <a:lnTo>
                    <a:pt x="999401" y="751852"/>
                  </a:lnTo>
                  <a:lnTo>
                    <a:pt x="994702" y="746760"/>
                  </a:lnTo>
                  <a:lnTo>
                    <a:pt x="989876" y="741680"/>
                  </a:lnTo>
                  <a:lnTo>
                    <a:pt x="981494" y="740410"/>
                  </a:lnTo>
                  <a:lnTo>
                    <a:pt x="975906" y="745502"/>
                  </a:lnTo>
                  <a:lnTo>
                    <a:pt x="956221" y="762000"/>
                  </a:lnTo>
                  <a:lnTo>
                    <a:pt x="939063" y="723900"/>
                  </a:lnTo>
                  <a:lnTo>
                    <a:pt x="936917" y="682002"/>
                  </a:lnTo>
                  <a:lnTo>
                    <a:pt x="949426" y="642632"/>
                  </a:lnTo>
                  <a:lnTo>
                    <a:pt x="976287" y="608330"/>
                  </a:lnTo>
                  <a:lnTo>
                    <a:pt x="1009053" y="580390"/>
                  </a:lnTo>
                  <a:lnTo>
                    <a:pt x="1057516" y="538480"/>
                  </a:lnTo>
                  <a:lnTo>
                    <a:pt x="1224953" y="393700"/>
                  </a:lnTo>
                  <a:lnTo>
                    <a:pt x="1257846" y="373392"/>
                  </a:lnTo>
                  <a:lnTo>
                    <a:pt x="1261935" y="398792"/>
                  </a:lnTo>
                  <a:lnTo>
                    <a:pt x="1270977" y="422910"/>
                  </a:lnTo>
                  <a:lnTo>
                    <a:pt x="1284706" y="444500"/>
                  </a:lnTo>
                  <a:lnTo>
                    <a:pt x="1302804" y="463550"/>
                  </a:lnTo>
                  <a:lnTo>
                    <a:pt x="1090587" y="646430"/>
                  </a:lnTo>
                  <a:lnTo>
                    <a:pt x="1070521" y="662952"/>
                  </a:lnTo>
                  <a:lnTo>
                    <a:pt x="1006132" y="718820"/>
                  </a:lnTo>
                  <a:lnTo>
                    <a:pt x="1005497" y="727710"/>
                  </a:lnTo>
                  <a:lnTo>
                    <a:pt x="1015149" y="737870"/>
                  </a:lnTo>
                  <a:lnTo>
                    <a:pt x="1023531" y="739152"/>
                  </a:lnTo>
                  <a:lnTo>
                    <a:pt x="1089190" y="682002"/>
                  </a:lnTo>
                  <a:lnTo>
                    <a:pt x="1113574" y="703580"/>
                  </a:lnTo>
                  <a:lnTo>
                    <a:pt x="1139634" y="722630"/>
                  </a:lnTo>
                  <a:lnTo>
                    <a:pt x="1167269" y="740410"/>
                  </a:lnTo>
                  <a:lnTo>
                    <a:pt x="1196378" y="756920"/>
                  </a:lnTo>
                  <a:lnTo>
                    <a:pt x="1173264" y="807720"/>
                  </a:lnTo>
                  <a:lnTo>
                    <a:pt x="1170216" y="815352"/>
                  </a:lnTo>
                  <a:lnTo>
                    <a:pt x="1173010" y="822960"/>
                  </a:lnTo>
                  <a:lnTo>
                    <a:pt x="1186091" y="828052"/>
                  </a:lnTo>
                  <a:lnTo>
                    <a:pt x="1193965" y="825500"/>
                  </a:lnTo>
                  <a:lnTo>
                    <a:pt x="1196886" y="819150"/>
                  </a:lnTo>
                  <a:lnTo>
                    <a:pt x="1220127" y="767080"/>
                  </a:lnTo>
                  <a:lnTo>
                    <a:pt x="1250149" y="778510"/>
                  </a:lnTo>
                  <a:lnTo>
                    <a:pt x="1280706" y="787400"/>
                  </a:lnTo>
                  <a:lnTo>
                    <a:pt x="1311630" y="795020"/>
                  </a:lnTo>
                  <a:lnTo>
                    <a:pt x="1342809" y="798830"/>
                  </a:lnTo>
                  <a:lnTo>
                    <a:pt x="1344460" y="960120"/>
                  </a:lnTo>
                  <a:lnTo>
                    <a:pt x="1344079" y="961402"/>
                  </a:lnTo>
                  <a:lnTo>
                    <a:pt x="1343825" y="962660"/>
                  </a:lnTo>
                  <a:lnTo>
                    <a:pt x="1343774" y="965200"/>
                  </a:lnTo>
                  <a:lnTo>
                    <a:pt x="1341031" y="1051560"/>
                  </a:lnTo>
                  <a:lnTo>
                    <a:pt x="1340904" y="1057910"/>
                  </a:lnTo>
                  <a:lnTo>
                    <a:pt x="1344206" y="1063002"/>
                  </a:lnTo>
                  <a:lnTo>
                    <a:pt x="1348905" y="1064260"/>
                  </a:lnTo>
                  <a:lnTo>
                    <a:pt x="1350429" y="1065530"/>
                  </a:lnTo>
                  <a:lnTo>
                    <a:pt x="1361351" y="1065530"/>
                  </a:lnTo>
                  <a:lnTo>
                    <a:pt x="1367447" y="1060450"/>
                  </a:lnTo>
                  <a:lnTo>
                    <a:pt x="1370114" y="976630"/>
                  </a:lnTo>
                  <a:lnTo>
                    <a:pt x="1411681" y="965200"/>
                  </a:lnTo>
                  <a:lnTo>
                    <a:pt x="1436916" y="949960"/>
                  </a:lnTo>
                  <a:lnTo>
                    <a:pt x="1447431" y="943610"/>
                  </a:lnTo>
                  <a:lnTo>
                    <a:pt x="1475333" y="913130"/>
                  </a:lnTo>
                  <a:lnTo>
                    <a:pt x="1493367" y="875030"/>
                  </a:lnTo>
                  <a:lnTo>
                    <a:pt x="1499527" y="831850"/>
                  </a:lnTo>
                  <a:lnTo>
                    <a:pt x="1499019" y="788670"/>
                  </a:lnTo>
                  <a:lnTo>
                    <a:pt x="1528203" y="779780"/>
                  </a:lnTo>
                  <a:lnTo>
                    <a:pt x="1556829" y="768350"/>
                  </a:lnTo>
                  <a:lnTo>
                    <a:pt x="1573568" y="760730"/>
                  </a:lnTo>
                  <a:lnTo>
                    <a:pt x="1584744" y="755650"/>
                  </a:lnTo>
                  <a:lnTo>
                    <a:pt x="1611795" y="740410"/>
                  </a:lnTo>
                  <a:lnTo>
                    <a:pt x="1618272" y="736600"/>
                  </a:lnTo>
                  <a:lnTo>
                    <a:pt x="1620304" y="728980"/>
                  </a:lnTo>
                  <a:close/>
                </a:path>
                <a:path w="3805554" h="3481070">
                  <a:moveTo>
                    <a:pt x="2164550" y="1361414"/>
                  </a:moveTo>
                  <a:lnTo>
                    <a:pt x="2162213" y="1347597"/>
                  </a:lnTo>
                  <a:lnTo>
                    <a:pt x="2157247" y="1334452"/>
                  </a:lnTo>
                  <a:lnTo>
                    <a:pt x="2149919" y="1322755"/>
                  </a:lnTo>
                  <a:lnTo>
                    <a:pt x="2149132" y="1321930"/>
                  </a:lnTo>
                  <a:lnTo>
                    <a:pt x="2140458" y="1312760"/>
                  </a:lnTo>
                  <a:lnTo>
                    <a:pt x="2138108" y="1311097"/>
                  </a:lnTo>
                  <a:lnTo>
                    <a:pt x="2138108" y="1363218"/>
                  </a:lnTo>
                  <a:lnTo>
                    <a:pt x="2137854" y="1371828"/>
                  </a:lnTo>
                  <a:lnTo>
                    <a:pt x="1916341" y="1764538"/>
                  </a:lnTo>
                  <a:lnTo>
                    <a:pt x="1880831" y="1786674"/>
                  </a:lnTo>
                  <a:lnTo>
                    <a:pt x="1872183" y="1786420"/>
                  </a:lnTo>
                  <a:lnTo>
                    <a:pt x="1835150" y="1754187"/>
                  </a:lnTo>
                  <a:lnTo>
                    <a:pt x="1833880" y="1737283"/>
                  </a:lnTo>
                  <a:lnTo>
                    <a:pt x="1839379" y="1720596"/>
                  </a:lnTo>
                  <a:lnTo>
                    <a:pt x="2055406" y="1344168"/>
                  </a:lnTo>
                  <a:lnTo>
                    <a:pt x="2088045" y="1322324"/>
                  </a:lnTo>
                  <a:lnTo>
                    <a:pt x="2095068" y="1321930"/>
                  </a:lnTo>
                  <a:lnTo>
                    <a:pt x="2102154" y="1322666"/>
                  </a:lnTo>
                  <a:lnTo>
                    <a:pt x="2133536" y="1346377"/>
                  </a:lnTo>
                  <a:lnTo>
                    <a:pt x="2138108" y="1363218"/>
                  </a:lnTo>
                  <a:lnTo>
                    <a:pt x="2138108" y="1311097"/>
                  </a:lnTo>
                  <a:lnTo>
                    <a:pt x="2129066" y="1304671"/>
                  </a:lnTo>
                  <a:lnTo>
                    <a:pt x="2102370" y="1295793"/>
                  </a:lnTo>
                  <a:lnTo>
                    <a:pt x="2075243" y="1297749"/>
                  </a:lnTo>
                  <a:lnTo>
                    <a:pt x="2050834" y="1309712"/>
                  </a:lnTo>
                  <a:lnTo>
                    <a:pt x="2032292" y="1330833"/>
                  </a:lnTo>
                  <a:lnTo>
                    <a:pt x="1816265" y="1707261"/>
                  </a:lnTo>
                  <a:lnTo>
                    <a:pt x="1807400" y="1733956"/>
                  </a:lnTo>
                  <a:lnTo>
                    <a:pt x="1809407" y="1761083"/>
                  </a:lnTo>
                  <a:lnTo>
                    <a:pt x="1842554" y="1804035"/>
                  </a:lnTo>
                  <a:lnTo>
                    <a:pt x="1876031" y="1813306"/>
                  </a:lnTo>
                  <a:lnTo>
                    <a:pt x="1887385" y="1812671"/>
                  </a:lnTo>
                  <a:lnTo>
                    <a:pt x="1929396" y="1791169"/>
                  </a:lnTo>
                  <a:lnTo>
                    <a:pt x="2155355" y="1401318"/>
                  </a:lnTo>
                  <a:lnTo>
                    <a:pt x="2164156" y="1375181"/>
                  </a:lnTo>
                  <a:lnTo>
                    <a:pt x="2164550" y="1361414"/>
                  </a:lnTo>
                  <a:close/>
                </a:path>
                <a:path w="3805554" h="3481070">
                  <a:moveTo>
                    <a:pt x="2293239" y="1331391"/>
                  </a:moveTo>
                  <a:lnTo>
                    <a:pt x="2284793" y="1287018"/>
                  </a:lnTo>
                  <a:lnTo>
                    <a:pt x="2265870" y="1245997"/>
                  </a:lnTo>
                  <a:lnTo>
                    <a:pt x="2237092" y="1210259"/>
                  </a:lnTo>
                  <a:lnTo>
                    <a:pt x="2201329" y="1183462"/>
                  </a:lnTo>
                  <a:lnTo>
                    <a:pt x="2199043" y="1181735"/>
                  </a:lnTo>
                  <a:lnTo>
                    <a:pt x="2155177" y="1163383"/>
                  </a:lnTo>
                  <a:lnTo>
                    <a:pt x="2109736" y="1156677"/>
                  </a:lnTo>
                  <a:lnTo>
                    <a:pt x="2064740" y="1161148"/>
                  </a:lnTo>
                  <a:lnTo>
                    <a:pt x="2022144" y="1176375"/>
                  </a:lnTo>
                  <a:lnTo>
                    <a:pt x="1983943" y="1201877"/>
                  </a:lnTo>
                  <a:lnTo>
                    <a:pt x="1952155" y="1237234"/>
                  </a:lnTo>
                  <a:lnTo>
                    <a:pt x="1578902" y="1773936"/>
                  </a:lnTo>
                  <a:lnTo>
                    <a:pt x="1578775" y="1774317"/>
                  </a:lnTo>
                  <a:lnTo>
                    <a:pt x="1578521" y="1774571"/>
                  </a:lnTo>
                  <a:lnTo>
                    <a:pt x="1574876" y="1782597"/>
                  </a:lnTo>
                  <a:lnTo>
                    <a:pt x="1572933" y="1791068"/>
                  </a:lnTo>
                  <a:lnTo>
                    <a:pt x="1572691" y="1799818"/>
                  </a:lnTo>
                  <a:lnTo>
                    <a:pt x="1574203" y="1808607"/>
                  </a:lnTo>
                  <a:lnTo>
                    <a:pt x="1604556" y="1841246"/>
                  </a:lnTo>
                  <a:lnTo>
                    <a:pt x="1574838" y="1976755"/>
                  </a:lnTo>
                  <a:lnTo>
                    <a:pt x="1573568" y="1982470"/>
                  </a:lnTo>
                  <a:lnTo>
                    <a:pt x="1576108" y="1988185"/>
                  </a:lnTo>
                  <a:lnTo>
                    <a:pt x="1614716" y="2010537"/>
                  </a:lnTo>
                  <a:lnTo>
                    <a:pt x="1590586" y="2052574"/>
                  </a:lnTo>
                  <a:lnTo>
                    <a:pt x="1588808" y="2055749"/>
                  </a:lnTo>
                  <a:lnTo>
                    <a:pt x="1588427" y="2059432"/>
                  </a:lnTo>
                  <a:lnTo>
                    <a:pt x="1589316" y="2062734"/>
                  </a:lnTo>
                  <a:lnTo>
                    <a:pt x="1590205" y="2066163"/>
                  </a:lnTo>
                  <a:lnTo>
                    <a:pt x="1592364" y="2068957"/>
                  </a:lnTo>
                  <a:lnTo>
                    <a:pt x="1620177" y="2084959"/>
                  </a:lnTo>
                  <a:lnTo>
                    <a:pt x="1564424" y="2182495"/>
                  </a:lnTo>
                  <a:lnTo>
                    <a:pt x="1562011" y="2186686"/>
                  </a:lnTo>
                  <a:lnTo>
                    <a:pt x="1562138" y="2192020"/>
                  </a:lnTo>
                  <a:lnTo>
                    <a:pt x="1564678" y="2196084"/>
                  </a:lnTo>
                  <a:lnTo>
                    <a:pt x="1567218" y="2200275"/>
                  </a:lnTo>
                  <a:lnTo>
                    <a:pt x="1571917" y="2202688"/>
                  </a:lnTo>
                  <a:lnTo>
                    <a:pt x="1576743" y="2202307"/>
                  </a:lnTo>
                  <a:lnTo>
                    <a:pt x="1675803" y="2195830"/>
                  </a:lnTo>
                  <a:lnTo>
                    <a:pt x="1676692" y="2195703"/>
                  </a:lnTo>
                  <a:lnTo>
                    <a:pt x="1680756" y="2195195"/>
                  </a:lnTo>
                  <a:lnTo>
                    <a:pt x="1684312" y="2192655"/>
                  </a:lnTo>
                  <a:lnTo>
                    <a:pt x="1686598" y="2189226"/>
                  </a:lnTo>
                  <a:lnTo>
                    <a:pt x="1695208" y="2174113"/>
                  </a:lnTo>
                  <a:lnTo>
                    <a:pt x="1715046" y="2139315"/>
                  </a:lnTo>
                  <a:lnTo>
                    <a:pt x="1741462" y="2154301"/>
                  </a:lnTo>
                  <a:lnTo>
                    <a:pt x="1744002" y="2155952"/>
                  </a:lnTo>
                  <a:lnTo>
                    <a:pt x="1746923" y="2156333"/>
                  </a:lnTo>
                  <a:lnTo>
                    <a:pt x="1753654" y="2155444"/>
                  </a:lnTo>
                  <a:lnTo>
                    <a:pt x="1757337" y="2153158"/>
                  </a:lnTo>
                  <a:lnTo>
                    <a:pt x="1759496" y="2149475"/>
                  </a:lnTo>
                  <a:lnTo>
                    <a:pt x="1765325" y="2139315"/>
                  </a:lnTo>
                  <a:lnTo>
                    <a:pt x="1773707" y="2124710"/>
                  </a:lnTo>
                  <a:lnTo>
                    <a:pt x="1783626" y="2107438"/>
                  </a:lnTo>
                  <a:lnTo>
                    <a:pt x="1811947" y="2123694"/>
                  </a:lnTo>
                  <a:lnTo>
                    <a:pt x="1814487" y="2125345"/>
                  </a:lnTo>
                  <a:lnTo>
                    <a:pt x="1817535" y="2125726"/>
                  </a:lnTo>
                  <a:lnTo>
                    <a:pt x="1820329" y="2125345"/>
                  </a:lnTo>
                  <a:lnTo>
                    <a:pt x="1822869" y="2125091"/>
                  </a:lnTo>
                  <a:lnTo>
                    <a:pt x="1825409" y="2124075"/>
                  </a:lnTo>
                  <a:lnTo>
                    <a:pt x="1827441" y="2122043"/>
                  </a:lnTo>
                  <a:lnTo>
                    <a:pt x="1843659" y="2107438"/>
                  </a:lnTo>
                  <a:lnTo>
                    <a:pt x="1856511" y="2095881"/>
                  </a:lnTo>
                  <a:lnTo>
                    <a:pt x="1931454" y="2028444"/>
                  </a:lnTo>
                  <a:lnTo>
                    <a:pt x="1939836" y="2033270"/>
                  </a:lnTo>
                  <a:lnTo>
                    <a:pt x="1946668" y="2036470"/>
                  </a:lnTo>
                  <a:lnTo>
                    <a:pt x="1953755" y="2038438"/>
                  </a:lnTo>
                  <a:lnTo>
                    <a:pt x="1960956" y="2039188"/>
                  </a:lnTo>
                  <a:lnTo>
                    <a:pt x="1968157" y="2038731"/>
                  </a:lnTo>
                  <a:lnTo>
                    <a:pt x="1977986" y="2036305"/>
                  </a:lnTo>
                  <a:lnTo>
                    <a:pt x="1987029" y="2031733"/>
                  </a:lnTo>
                  <a:lnTo>
                    <a:pt x="1990928" y="2028444"/>
                  </a:lnTo>
                  <a:lnTo>
                    <a:pt x="1994852" y="2025142"/>
                  </a:lnTo>
                  <a:lnTo>
                    <a:pt x="2001050" y="2016633"/>
                  </a:lnTo>
                  <a:lnTo>
                    <a:pt x="2001304" y="2016125"/>
                  </a:lnTo>
                  <a:lnTo>
                    <a:pt x="2001558" y="2015871"/>
                  </a:lnTo>
                  <a:lnTo>
                    <a:pt x="2001685" y="2015490"/>
                  </a:lnTo>
                  <a:lnTo>
                    <a:pt x="2003094" y="2012442"/>
                  </a:lnTo>
                  <a:lnTo>
                    <a:pt x="2097189" y="1809115"/>
                  </a:lnTo>
                  <a:lnTo>
                    <a:pt x="2094268" y="1801241"/>
                  </a:lnTo>
                  <a:lnTo>
                    <a:pt x="2087664" y="1798066"/>
                  </a:lnTo>
                  <a:lnTo>
                    <a:pt x="2081060" y="1795018"/>
                  </a:lnTo>
                  <a:lnTo>
                    <a:pt x="2073186" y="1797939"/>
                  </a:lnTo>
                  <a:lnTo>
                    <a:pt x="2070011" y="1804543"/>
                  </a:lnTo>
                  <a:lnTo>
                    <a:pt x="1977936" y="2003679"/>
                  </a:lnTo>
                  <a:lnTo>
                    <a:pt x="1973135" y="2008987"/>
                  </a:lnTo>
                  <a:lnTo>
                    <a:pt x="1966887" y="2011972"/>
                  </a:lnTo>
                  <a:lnTo>
                    <a:pt x="1959965" y="2012442"/>
                  </a:lnTo>
                  <a:lnTo>
                    <a:pt x="1953171" y="2010156"/>
                  </a:lnTo>
                  <a:lnTo>
                    <a:pt x="1906943" y="1983689"/>
                  </a:lnTo>
                  <a:lnTo>
                    <a:pt x="1906943" y="2014867"/>
                  </a:lnTo>
                  <a:lnTo>
                    <a:pt x="1816900" y="2095881"/>
                  </a:lnTo>
                  <a:lnTo>
                    <a:pt x="1760512" y="2063496"/>
                  </a:lnTo>
                  <a:lnTo>
                    <a:pt x="1760512" y="2094103"/>
                  </a:lnTo>
                  <a:lnTo>
                    <a:pt x="1742986" y="2124710"/>
                  </a:lnTo>
                  <a:lnTo>
                    <a:pt x="1696554" y="2098040"/>
                  </a:lnTo>
                  <a:lnTo>
                    <a:pt x="1691805" y="2095322"/>
                  </a:lnTo>
                  <a:lnTo>
                    <a:pt x="1691805" y="2125980"/>
                  </a:lnTo>
                  <a:lnTo>
                    <a:pt x="1666913" y="2169668"/>
                  </a:lnTo>
                  <a:lnTo>
                    <a:pt x="1599603" y="2174113"/>
                  </a:lnTo>
                  <a:lnTo>
                    <a:pt x="1643037" y="2098040"/>
                  </a:lnTo>
                  <a:lnTo>
                    <a:pt x="1691805" y="2125980"/>
                  </a:lnTo>
                  <a:lnTo>
                    <a:pt x="1691805" y="2095322"/>
                  </a:lnTo>
                  <a:lnTo>
                    <a:pt x="1620177" y="2054225"/>
                  </a:lnTo>
                  <a:lnTo>
                    <a:pt x="1637703" y="2023618"/>
                  </a:lnTo>
                  <a:lnTo>
                    <a:pt x="1760512" y="2094103"/>
                  </a:lnTo>
                  <a:lnTo>
                    <a:pt x="1760512" y="2063496"/>
                  </a:lnTo>
                  <a:lnTo>
                    <a:pt x="1691106" y="2023618"/>
                  </a:lnTo>
                  <a:lnTo>
                    <a:pt x="1602651" y="1972945"/>
                  </a:lnTo>
                  <a:lnTo>
                    <a:pt x="1628686" y="1855089"/>
                  </a:lnTo>
                  <a:lnTo>
                    <a:pt x="1906943" y="2014867"/>
                  </a:lnTo>
                  <a:lnTo>
                    <a:pt x="1906943" y="1983689"/>
                  </a:lnTo>
                  <a:lnTo>
                    <a:pt x="1682381" y="1855089"/>
                  </a:lnTo>
                  <a:lnTo>
                    <a:pt x="1626273" y="1822958"/>
                  </a:lnTo>
                  <a:lnTo>
                    <a:pt x="1626273" y="1822831"/>
                  </a:lnTo>
                  <a:lnTo>
                    <a:pt x="1626146" y="1822831"/>
                  </a:lnTo>
                  <a:lnTo>
                    <a:pt x="1604302" y="1810258"/>
                  </a:lnTo>
                  <a:lnTo>
                    <a:pt x="1601254" y="1806321"/>
                  </a:lnTo>
                  <a:lnTo>
                    <a:pt x="1599882" y="1801241"/>
                  </a:lnTo>
                  <a:lnTo>
                    <a:pt x="1598841" y="1796923"/>
                  </a:lnTo>
                  <a:lnTo>
                    <a:pt x="1599349" y="1792224"/>
                  </a:lnTo>
                  <a:lnTo>
                    <a:pt x="1974253" y="1252220"/>
                  </a:lnTo>
                  <a:lnTo>
                    <a:pt x="2007666" y="1216825"/>
                  </a:lnTo>
                  <a:lnTo>
                    <a:pt x="2048497" y="1193685"/>
                  </a:lnTo>
                  <a:lnTo>
                    <a:pt x="2093785" y="1183462"/>
                  </a:lnTo>
                  <a:lnTo>
                    <a:pt x="2140585" y="1186840"/>
                  </a:lnTo>
                  <a:lnTo>
                    <a:pt x="2185962" y="1204468"/>
                  </a:lnTo>
                  <a:lnTo>
                    <a:pt x="2224189" y="1234719"/>
                  </a:lnTo>
                  <a:lnTo>
                    <a:pt x="2250821" y="1273403"/>
                  </a:lnTo>
                  <a:lnTo>
                    <a:pt x="2264943" y="1317650"/>
                  </a:lnTo>
                  <a:lnTo>
                    <a:pt x="2265629" y="1364589"/>
                  </a:lnTo>
                  <a:lnTo>
                    <a:pt x="2252002" y="1411351"/>
                  </a:lnTo>
                  <a:lnTo>
                    <a:pt x="2104682" y="1729994"/>
                  </a:lnTo>
                  <a:lnTo>
                    <a:pt x="2104174" y="1731010"/>
                  </a:lnTo>
                  <a:lnTo>
                    <a:pt x="2103920" y="1732153"/>
                  </a:lnTo>
                  <a:lnTo>
                    <a:pt x="2103793" y="1733169"/>
                  </a:lnTo>
                  <a:lnTo>
                    <a:pt x="2094395" y="1753489"/>
                  </a:lnTo>
                  <a:lnTo>
                    <a:pt x="2091474" y="1760093"/>
                  </a:lnTo>
                  <a:lnTo>
                    <a:pt x="2094268" y="1767713"/>
                  </a:lnTo>
                  <a:lnTo>
                    <a:pt x="2100872" y="1770888"/>
                  </a:lnTo>
                  <a:lnTo>
                    <a:pt x="2103158" y="1771904"/>
                  </a:lnTo>
                  <a:lnTo>
                    <a:pt x="2105698" y="1772285"/>
                  </a:lnTo>
                  <a:lnTo>
                    <a:pt x="2108111" y="1772031"/>
                  </a:lnTo>
                  <a:lnTo>
                    <a:pt x="2112429" y="1771396"/>
                  </a:lnTo>
                  <a:lnTo>
                    <a:pt x="2116366" y="1768729"/>
                  </a:lnTo>
                  <a:lnTo>
                    <a:pt x="2118271" y="1764411"/>
                  </a:lnTo>
                  <a:lnTo>
                    <a:pt x="2128939" y="1741424"/>
                  </a:lnTo>
                  <a:lnTo>
                    <a:pt x="2129193" y="1740789"/>
                  </a:lnTo>
                  <a:lnTo>
                    <a:pt x="2129320" y="1740281"/>
                  </a:lnTo>
                  <a:lnTo>
                    <a:pt x="2129574" y="1739646"/>
                  </a:lnTo>
                  <a:lnTo>
                    <a:pt x="2276259" y="1422400"/>
                  </a:lnTo>
                  <a:lnTo>
                    <a:pt x="2290584" y="1377162"/>
                  </a:lnTo>
                  <a:lnTo>
                    <a:pt x="2293239" y="1331391"/>
                  </a:lnTo>
                  <a:close/>
                </a:path>
                <a:path w="3805554" h="3481070">
                  <a:moveTo>
                    <a:pt x="3805174" y="1666430"/>
                  </a:moveTo>
                  <a:lnTo>
                    <a:pt x="3804831" y="1641030"/>
                  </a:lnTo>
                  <a:lnTo>
                    <a:pt x="3780574" y="1529270"/>
                  </a:lnTo>
                  <a:lnTo>
                    <a:pt x="3773716" y="1513243"/>
                  </a:lnTo>
                  <a:lnTo>
                    <a:pt x="3773716" y="1656270"/>
                  </a:lnTo>
                  <a:lnTo>
                    <a:pt x="3772192" y="1665160"/>
                  </a:lnTo>
                  <a:lnTo>
                    <a:pt x="3698278" y="1696910"/>
                  </a:lnTo>
                  <a:lnTo>
                    <a:pt x="3690505" y="1661350"/>
                  </a:lnTo>
                  <a:lnTo>
                    <a:pt x="3661956" y="1530540"/>
                  </a:lnTo>
                  <a:lnTo>
                    <a:pt x="3660305" y="1522920"/>
                  </a:lnTo>
                  <a:lnTo>
                    <a:pt x="3709835" y="1511490"/>
                  </a:lnTo>
                  <a:lnTo>
                    <a:pt x="3722535" y="1511490"/>
                  </a:lnTo>
                  <a:lnTo>
                    <a:pt x="3733927" y="1516570"/>
                  </a:lnTo>
                  <a:lnTo>
                    <a:pt x="3742791" y="1524190"/>
                  </a:lnTo>
                  <a:lnTo>
                    <a:pt x="3747935" y="1535620"/>
                  </a:lnTo>
                  <a:lnTo>
                    <a:pt x="3772065" y="1648650"/>
                  </a:lnTo>
                  <a:lnTo>
                    <a:pt x="3773716" y="1656270"/>
                  </a:lnTo>
                  <a:lnTo>
                    <a:pt x="3773716" y="1513243"/>
                  </a:lnTo>
                  <a:lnTo>
                    <a:pt x="3772966" y="1511490"/>
                  </a:lnTo>
                  <a:lnTo>
                    <a:pt x="3770249" y="1505140"/>
                  </a:lnTo>
                  <a:lnTo>
                    <a:pt x="3752202" y="1487360"/>
                  </a:lnTo>
                  <a:lnTo>
                    <a:pt x="3728936" y="1478470"/>
                  </a:lnTo>
                  <a:lnTo>
                    <a:pt x="3702977" y="1478470"/>
                  </a:lnTo>
                  <a:lnTo>
                    <a:pt x="3659797" y="1488186"/>
                  </a:lnTo>
                  <a:lnTo>
                    <a:pt x="3659797" y="1705800"/>
                  </a:lnTo>
                  <a:lnTo>
                    <a:pt x="3495078" y="1741360"/>
                  </a:lnTo>
                  <a:lnTo>
                    <a:pt x="3490252" y="1718500"/>
                  </a:lnTo>
                  <a:lnTo>
                    <a:pt x="3481730" y="1679130"/>
                  </a:lnTo>
                  <a:lnTo>
                    <a:pt x="3475139" y="1648650"/>
                  </a:lnTo>
                  <a:lnTo>
                    <a:pt x="3460432" y="1581340"/>
                  </a:lnTo>
                  <a:lnTo>
                    <a:pt x="3457105" y="1566100"/>
                  </a:lnTo>
                  <a:lnTo>
                    <a:pt x="3610292" y="1533080"/>
                  </a:lnTo>
                  <a:lnTo>
                    <a:pt x="3622078" y="1530540"/>
                  </a:lnTo>
                  <a:lnTo>
                    <a:pt x="3643287" y="1629600"/>
                  </a:lnTo>
                  <a:lnTo>
                    <a:pt x="3510953" y="1657540"/>
                  </a:lnTo>
                  <a:lnTo>
                    <a:pt x="3504869" y="1660080"/>
                  </a:lnTo>
                  <a:lnTo>
                    <a:pt x="3500437" y="1665160"/>
                  </a:lnTo>
                  <a:lnTo>
                    <a:pt x="3498050" y="1671510"/>
                  </a:lnTo>
                  <a:lnTo>
                    <a:pt x="3498126" y="1677860"/>
                  </a:lnTo>
                  <a:lnTo>
                    <a:pt x="3499142" y="1681670"/>
                  </a:lnTo>
                  <a:lnTo>
                    <a:pt x="3501809" y="1685480"/>
                  </a:lnTo>
                  <a:lnTo>
                    <a:pt x="3509175" y="1690560"/>
                  </a:lnTo>
                  <a:lnTo>
                    <a:pt x="3513620" y="1691830"/>
                  </a:lnTo>
                  <a:lnTo>
                    <a:pt x="3518065" y="1690560"/>
                  </a:lnTo>
                  <a:lnTo>
                    <a:pt x="3650399" y="1661350"/>
                  </a:lnTo>
                  <a:lnTo>
                    <a:pt x="3659797" y="1705800"/>
                  </a:lnTo>
                  <a:lnTo>
                    <a:pt x="3659797" y="1488186"/>
                  </a:lnTo>
                  <a:lnTo>
                    <a:pt x="3640874" y="1492440"/>
                  </a:lnTo>
                  <a:lnTo>
                    <a:pt x="3636683" y="1492440"/>
                  </a:lnTo>
                  <a:lnTo>
                    <a:pt x="3449866" y="1533080"/>
                  </a:lnTo>
                  <a:lnTo>
                    <a:pt x="3438487" y="1481010"/>
                  </a:lnTo>
                  <a:lnTo>
                    <a:pt x="3417125" y="1383220"/>
                  </a:lnTo>
                  <a:lnTo>
                    <a:pt x="3395497" y="1284160"/>
                  </a:lnTo>
                  <a:lnTo>
                    <a:pt x="3380524" y="1215580"/>
                  </a:lnTo>
                  <a:lnTo>
                    <a:pt x="3375456" y="1199070"/>
                  </a:lnTo>
                  <a:lnTo>
                    <a:pt x="3367506" y="1185100"/>
                  </a:lnTo>
                  <a:lnTo>
                    <a:pt x="3365373" y="1182560"/>
                  </a:lnTo>
                  <a:lnTo>
                    <a:pt x="3356876" y="1172400"/>
                  </a:lnTo>
                  <a:lnTo>
                    <a:pt x="3343821" y="1162240"/>
                  </a:lnTo>
                  <a:lnTo>
                    <a:pt x="3329038" y="1154620"/>
                  </a:lnTo>
                  <a:lnTo>
                    <a:pt x="3313341" y="1150810"/>
                  </a:lnTo>
                  <a:lnTo>
                    <a:pt x="3297059" y="1149540"/>
                  </a:lnTo>
                  <a:lnTo>
                    <a:pt x="3280575" y="1150810"/>
                  </a:lnTo>
                  <a:lnTo>
                    <a:pt x="3127540" y="1183830"/>
                  </a:lnTo>
                  <a:lnTo>
                    <a:pt x="3085134" y="1207960"/>
                  </a:lnTo>
                  <a:lnTo>
                    <a:pt x="3062719" y="1251140"/>
                  </a:lnTo>
                  <a:lnTo>
                    <a:pt x="3061385" y="1267650"/>
                  </a:lnTo>
                  <a:lnTo>
                    <a:pt x="3063278" y="1284160"/>
                  </a:lnTo>
                  <a:lnTo>
                    <a:pt x="3132620" y="1602930"/>
                  </a:lnTo>
                  <a:lnTo>
                    <a:pt x="3124873" y="1604200"/>
                  </a:lnTo>
                  <a:lnTo>
                    <a:pt x="3032925" y="1624888"/>
                  </a:lnTo>
                  <a:lnTo>
                    <a:pt x="3032925" y="1832800"/>
                  </a:lnTo>
                  <a:lnTo>
                    <a:pt x="2905925" y="1811210"/>
                  </a:lnTo>
                  <a:lnTo>
                    <a:pt x="2904553" y="1804860"/>
                  </a:lnTo>
                  <a:lnTo>
                    <a:pt x="2896870" y="1769300"/>
                  </a:lnTo>
                  <a:lnTo>
                    <a:pt x="2892209" y="1747710"/>
                  </a:lnTo>
                  <a:lnTo>
                    <a:pt x="2998254" y="1674050"/>
                  </a:lnTo>
                  <a:lnTo>
                    <a:pt x="3032925" y="1832800"/>
                  </a:lnTo>
                  <a:lnTo>
                    <a:pt x="3032925" y="1624888"/>
                  </a:lnTo>
                  <a:lnTo>
                    <a:pt x="3011970" y="1629600"/>
                  </a:lnTo>
                  <a:lnTo>
                    <a:pt x="3005620" y="1629600"/>
                  </a:lnTo>
                  <a:lnTo>
                    <a:pt x="3002572" y="1630870"/>
                  </a:lnTo>
                  <a:lnTo>
                    <a:pt x="2999905" y="1633410"/>
                  </a:lnTo>
                  <a:lnTo>
                    <a:pt x="2870111" y="1723097"/>
                  </a:lnTo>
                  <a:lnTo>
                    <a:pt x="2870111" y="1804860"/>
                  </a:lnTo>
                  <a:lnTo>
                    <a:pt x="2823375" y="1795970"/>
                  </a:lnTo>
                  <a:lnTo>
                    <a:pt x="2862364" y="1769300"/>
                  </a:lnTo>
                  <a:lnTo>
                    <a:pt x="2870111" y="1804860"/>
                  </a:lnTo>
                  <a:lnTo>
                    <a:pt x="2870111" y="1723097"/>
                  </a:lnTo>
                  <a:lnTo>
                    <a:pt x="2863888" y="1727390"/>
                  </a:lnTo>
                  <a:lnTo>
                    <a:pt x="2862745" y="1727390"/>
                  </a:lnTo>
                  <a:lnTo>
                    <a:pt x="2862237" y="1728660"/>
                  </a:lnTo>
                  <a:lnTo>
                    <a:pt x="2771178" y="1790890"/>
                  </a:lnTo>
                  <a:lnTo>
                    <a:pt x="2765463" y="1794700"/>
                  </a:lnTo>
                  <a:lnTo>
                    <a:pt x="2762796" y="1802320"/>
                  </a:lnTo>
                  <a:lnTo>
                    <a:pt x="2764193" y="1808670"/>
                  </a:lnTo>
                  <a:lnTo>
                    <a:pt x="2765209" y="1813750"/>
                  </a:lnTo>
                  <a:lnTo>
                    <a:pt x="2767876" y="1816290"/>
                  </a:lnTo>
                  <a:lnTo>
                    <a:pt x="2773337" y="1820100"/>
                  </a:lnTo>
                  <a:lnTo>
                    <a:pt x="2775496" y="1821370"/>
                  </a:lnTo>
                  <a:lnTo>
                    <a:pt x="2777655" y="1821370"/>
                  </a:lnTo>
                  <a:lnTo>
                    <a:pt x="2885224" y="1840420"/>
                  </a:lnTo>
                  <a:lnTo>
                    <a:pt x="2886367" y="1841690"/>
                  </a:lnTo>
                  <a:lnTo>
                    <a:pt x="2888907" y="1841690"/>
                  </a:lnTo>
                  <a:lnTo>
                    <a:pt x="3051721" y="1870900"/>
                  </a:lnTo>
                  <a:lnTo>
                    <a:pt x="3058198" y="1870900"/>
                  </a:lnTo>
                  <a:lnTo>
                    <a:pt x="3061119" y="1869630"/>
                  </a:lnTo>
                  <a:lnTo>
                    <a:pt x="3064167" y="1869630"/>
                  </a:lnTo>
                  <a:lnTo>
                    <a:pt x="3177197" y="1844230"/>
                  </a:lnTo>
                  <a:lnTo>
                    <a:pt x="3184944" y="1842960"/>
                  </a:lnTo>
                  <a:lnTo>
                    <a:pt x="3247301" y="2128710"/>
                  </a:lnTo>
                  <a:lnTo>
                    <a:pt x="3252406" y="2145220"/>
                  </a:lnTo>
                  <a:lnTo>
                    <a:pt x="3284131" y="2182050"/>
                  </a:lnTo>
                  <a:lnTo>
                    <a:pt x="3330879" y="2194750"/>
                  </a:lnTo>
                  <a:lnTo>
                    <a:pt x="3347377" y="2193480"/>
                  </a:lnTo>
                  <a:lnTo>
                    <a:pt x="3494519" y="2161730"/>
                  </a:lnTo>
                  <a:lnTo>
                    <a:pt x="3500412" y="2160460"/>
                  </a:lnTo>
                  <a:lnTo>
                    <a:pt x="3542804" y="2136330"/>
                  </a:lnTo>
                  <a:lnTo>
                    <a:pt x="3565220" y="2093150"/>
                  </a:lnTo>
                  <a:lnTo>
                    <a:pt x="3566553" y="2076640"/>
                  </a:lnTo>
                  <a:lnTo>
                    <a:pt x="3566261" y="2074100"/>
                  </a:lnTo>
                  <a:lnTo>
                    <a:pt x="3564674" y="2060130"/>
                  </a:lnTo>
                  <a:lnTo>
                    <a:pt x="3546056" y="1975040"/>
                  </a:lnTo>
                  <a:lnTo>
                    <a:pt x="3533051" y="1915553"/>
                  </a:lnTo>
                  <a:lnTo>
                    <a:pt x="3533051" y="2074100"/>
                  </a:lnTo>
                  <a:lnTo>
                    <a:pt x="3518814" y="2113470"/>
                  </a:lnTo>
                  <a:lnTo>
                    <a:pt x="3340265" y="2160460"/>
                  </a:lnTo>
                  <a:lnTo>
                    <a:pt x="3330397" y="2161730"/>
                  </a:lnTo>
                  <a:lnTo>
                    <a:pt x="3320592" y="2161730"/>
                  </a:lnTo>
                  <a:lnTo>
                    <a:pt x="3287877" y="2140140"/>
                  </a:lnTo>
                  <a:lnTo>
                    <a:pt x="3219196" y="1842960"/>
                  </a:lnTo>
                  <a:lnTo>
                    <a:pt x="3216986" y="1832800"/>
                  </a:lnTo>
                  <a:lnTo>
                    <a:pt x="3177832" y="1652828"/>
                  </a:lnTo>
                  <a:lnTo>
                    <a:pt x="3177832" y="1809940"/>
                  </a:lnTo>
                  <a:lnTo>
                    <a:pt x="3169958" y="1812480"/>
                  </a:lnTo>
                  <a:lnTo>
                    <a:pt x="3073438" y="1832800"/>
                  </a:lnTo>
                  <a:lnTo>
                    <a:pt x="3039033" y="1674050"/>
                  </a:lnTo>
                  <a:lnTo>
                    <a:pt x="3035465" y="1657540"/>
                  </a:lnTo>
                  <a:lnTo>
                    <a:pt x="3131985" y="1637220"/>
                  </a:lnTo>
                  <a:lnTo>
                    <a:pt x="3139732" y="1635950"/>
                  </a:lnTo>
                  <a:lnTo>
                    <a:pt x="3172879" y="1787080"/>
                  </a:lnTo>
                  <a:lnTo>
                    <a:pt x="3177832" y="1809940"/>
                  </a:lnTo>
                  <a:lnTo>
                    <a:pt x="3177832" y="1652828"/>
                  </a:lnTo>
                  <a:lnTo>
                    <a:pt x="3174161" y="1635950"/>
                  </a:lnTo>
                  <a:lnTo>
                    <a:pt x="3167545" y="1605470"/>
                  </a:lnTo>
                  <a:lnTo>
                    <a:pt x="3160433" y="1572450"/>
                  </a:lnTo>
                  <a:lnTo>
                    <a:pt x="3096044" y="1276540"/>
                  </a:lnTo>
                  <a:lnTo>
                    <a:pt x="3094863" y="1267650"/>
                  </a:lnTo>
                  <a:lnTo>
                    <a:pt x="3095675" y="1257490"/>
                  </a:lnTo>
                  <a:lnTo>
                    <a:pt x="3098419" y="1248600"/>
                  </a:lnTo>
                  <a:lnTo>
                    <a:pt x="3125216" y="1219390"/>
                  </a:lnTo>
                  <a:lnTo>
                    <a:pt x="3287814" y="1183830"/>
                  </a:lnTo>
                  <a:lnTo>
                    <a:pt x="3297656" y="1182560"/>
                  </a:lnTo>
                  <a:lnTo>
                    <a:pt x="3307435" y="1183830"/>
                  </a:lnTo>
                  <a:lnTo>
                    <a:pt x="3340150" y="1204150"/>
                  </a:lnTo>
                  <a:lnTo>
                    <a:pt x="3349409" y="1229550"/>
                  </a:lnTo>
                  <a:lnTo>
                    <a:pt x="3354489" y="1252410"/>
                  </a:lnTo>
                  <a:lnTo>
                    <a:pt x="3351822" y="1252410"/>
                  </a:lnTo>
                  <a:lnTo>
                    <a:pt x="3305086" y="1262570"/>
                  </a:lnTo>
                  <a:lnTo>
                    <a:pt x="3299028" y="1265110"/>
                  </a:lnTo>
                  <a:lnTo>
                    <a:pt x="3294634" y="1270190"/>
                  </a:lnTo>
                  <a:lnTo>
                    <a:pt x="3292297" y="1275270"/>
                  </a:lnTo>
                  <a:lnTo>
                    <a:pt x="3292386" y="1281620"/>
                  </a:lnTo>
                  <a:lnTo>
                    <a:pt x="3307753" y="1295590"/>
                  </a:lnTo>
                  <a:lnTo>
                    <a:pt x="3312198" y="1294320"/>
                  </a:lnTo>
                  <a:lnTo>
                    <a:pt x="3358934" y="1284160"/>
                  </a:lnTo>
                  <a:lnTo>
                    <a:pt x="3361474" y="1284160"/>
                  </a:lnTo>
                  <a:lnTo>
                    <a:pt x="3370999" y="1328610"/>
                  </a:lnTo>
                  <a:lnTo>
                    <a:pt x="3376079" y="1351470"/>
                  </a:lnTo>
                  <a:lnTo>
                    <a:pt x="3374682" y="1351470"/>
                  </a:lnTo>
                  <a:lnTo>
                    <a:pt x="3282226" y="1370520"/>
                  </a:lnTo>
                  <a:lnTo>
                    <a:pt x="3276066" y="1373060"/>
                  </a:lnTo>
                  <a:lnTo>
                    <a:pt x="3271583" y="1376870"/>
                  </a:lnTo>
                  <a:lnTo>
                    <a:pt x="3269145" y="1383220"/>
                  </a:lnTo>
                  <a:lnTo>
                    <a:pt x="3269145" y="1389570"/>
                  </a:lnTo>
                  <a:lnTo>
                    <a:pt x="3284639" y="1403540"/>
                  </a:lnTo>
                  <a:lnTo>
                    <a:pt x="3289084" y="1402270"/>
                  </a:lnTo>
                  <a:lnTo>
                    <a:pt x="3380905" y="1384490"/>
                  </a:lnTo>
                  <a:lnTo>
                    <a:pt x="3381667" y="1384490"/>
                  </a:lnTo>
                  <a:lnTo>
                    <a:pt x="3382302" y="1383220"/>
                  </a:lnTo>
                  <a:lnTo>
                    <a:pt x="3383064" y="1383220"/>
                  </a:lnTo>
                  <a:lnTo>
                    <a:pt x="3392462" y="1426400"/>
                  </a:lnTo>
                  <a:lnTo>
                    <a:pt x="3397415" y="1449260"/>
                  </a:lnTo>
                  <a:lnTo>
                    <a:pt x="3394875" y="1449260"/>
                  </a:lnTo>
                  <a:lnTo>
                    <a:pt x="3348139" y="1459420"/>
                  </a:lnTo>
                  <a:lnTo>
                    <a:pt x="3342055" y="1461960"/>
                  </a:lnTo>
                  <a:lnTo>
                    <a:pt x="3337636" y="1467040"/>
                  </a:lnTo>
                  <a:lnTo>
                    <a:pt x="3335286" y="1473390"/>
                  </a:lnTo>
                  <a:lnTo>
                    <a:pt x="3335439" y="1479740"/>
                  </a:lnTo>
                  <a:lnTo>
                    <a:pt x="3336455" y="1483550"/>
                  </a:lnTo>
                  <a:lnTo>
                    <a:pt x="3339122" y="1487360"/>
                  </a:lnTo>
                  <a:lnTo>
                    <a:pt x="3346234" y="1492440"/>
                  </a:lnTo>
                  <a:lnTo>
                    <a:pt x="3350806" y="1493710"/>
                  </a:lnTo>
                  <a:lnTo>
                    <a:pt x="3355251" y="1492440"/>
                  </a:lnTo>
                  <a:lnTo>
                    <a:pt x="3401860" y="1482280"/>
                  </a:lnTo>
                  <a:lnTo>
                    <a:pt x="3403638" y="1482280"/>
                  </a:lnTo>
                  <a:lnTo>
                    <a:pt x="3404400" y="1481010"/>
                  </a:lnTo>
                  <a:lnTo>
                    <a:pt x="3412401" y="1517840"/>
                  </a:lnTo>
                  <a:lnTo>
                    <a:pt x="3414179" y="1525460"/>
                  </a:lnTo>
                  <a:lnTo>
                    <a:pt x="3419132" y="1548320"/>
                  </a:lnTo>
                  <a:lnTo>
                    <a:pt x="3417100" y="1548320"/>
                  </a:lnTo>
                  <a:lnTo>
                    <a:pt x="3411258" y="1549590"/>
                  </a:lnTo>
                  <a:lnTo>
                    <a:pt x="3325279" y="1567370"/>
                  </a:lnTo>
                  <a:lnTo>
                    <a:pt x="3319183" y="1569910"/>
                  </a:lnTo>
                  <a:lnTo>
                    <a:pt x="3314700" y="1574990"/>
                  </a:lnTo>
                  <a:lnTo>
                    <a:pt x="3312274" y="1581340"/>
                  </a:lnTo>
                  <a:lnTo>
                    <a:pt x="3312325" y="1587690"/>
                  </a:lnTo>
                  <a:lnTo>
                    <a:pt x="3313087" y="1591500"/>
                  </a:lnTo>
                  <a:lnTo>
                    <a:pt x="3314992" y="1594040"/>
                  </a:lnTo>
                  <a:lnTo>
                    <a:pt x="3317659" y="1596580"/>
                  </a:lnTo>
                  <a:lnTo>
                    <a:pt x="3318294" y="1596580"/>
                  </a:lnTo>
                  <a:lnTo>
                    <a:pt x="3318929" y="1597850"/>
                  </a:lnTo>
                  <a:lnTo>
                    <a:pt x="3319691" y="1597850"/>
                  </a:lnTo>
                  <a:lnTo>
                    <a:pt x="3323374" y="1600390"/>
                  </a:lnTo>
                  <a:lnTo>
                    <a:pt x="3327692" y="1601660"/>
                  </a:lnTo>
                  <a:lnTo>
                    <a:pt x="3332264" y="1600390"/>
                  </a:lnTo>
                  <a:lnTo>
                    <a:pt x="3423958" y="1581340"/>
                  </a:lnTo>
                  <a:lnTo>
                    <a:pt x="3426117" y="1581340"/>
                  </a:lnTo>
                  <a:lnTo>
                    <a:pt x="3440468" y="1647380"/>
                  </a:lnTo>
                  <a:lnTo>
                    <a:pt x="3437928" y="1647380"/>
                  </a:lnTo>
                  <a:lnTo>
                    <a:pt x="3391319" y="1657540"/>
                  </a:lnTo>
                  <a:lnTo>
                    <a:pt x="3385235" y="1660080"/>
                  </a:lnTo>
                  <a:lnTo>
                    <a:pt x="3380816" y="1665160"/>
                  </a:lnTo>
                  <a:lnTo>
                    <a:pt x="3378466" y="1670240"/>
                  </a:lnTo>
                  <a:lnTo>
                    <a:pt x="3378619" y="1677860"/>
                  </a:lnTo>
                  <a:lnTo>
                    <a:pt x="3379508" y="1681670"/>
                  </a:lnTo>
                  <a:lnTo>
                    <a:pt x="3382302" y="1685480"/>
                  </a:lnTo>
                  <a:lnTo>
                    <a:pt x="3389414" y="1690560"/>
                  </a:lnTo>
                  <a:lnTo>
                    <a:pt x="3398431" y="1690560"/>
                  </a:lnTo>
                  <a:lnTo>
                    <a:pt x="3445040" y="1680400"/>
                  </a:lnTo>
                  <a:lnTo>
                    <a:pt x="3445929" y="1680400"/>
                  </a:lnTo>
                  <a:lnTo>
                    <a:pt x="3446818" y="1679130"/>
                  </a:lnTo>
                  <a:lnTo>
                    <a:pt x="3447580" y="1679130"/>
                  </a:lnTo>
                  <a:lnTo>
                    <a:pt x="3448088" y="1681670"/>
                  </a:lnTo>
                  <a:lnTo>
                    <a:pt x="3457105" y="1723580"/>
                  </a:lnTo>
                  <a:lnTo>
                    <a:pt x="3457740" y="1724850"/>
                  </a:lnTo>
                  <a:lnTo>
                    <a:pt x="3462185" y="1746440"/>
                  </a:lnTo>
                  <a:lnTo>
                    <a:pt x="3459645" y="1746440"/>
                  </a:lnTo>
                  <a:lnTo>
                    <a:pt x="3368332" y="1765490"/>
                  </a:lnTo>
                  <a:lnTo>
                    <a:pt x="3364776" y="1765490"/>
                  </a:lnTo>
                  <a:lnTo>
                    <a:pt x="3361601" y="1768030"/>
                  </a:lnTo>
                  <a:lnTo>
                    <a:pt x="3355886" y="1774380"/>
                  </a:lnTo>
                  <a:lnTo>
                    <a:pt x="3354235" y="1779460"/>
                  </a:lnTo>
                  <a:lnTo>
                    <a:pt x="3355378" y="1784540"/>
                  </a:lnTo>
                  <a:lnTo>
                    <a:pt x="3356267" y="1789620"/>
                  </a:lnTo>
                  <a:lnTo>
                    <a:pt x="3359061" y="1793430"/>
                  </a:lnTo>
                  <a:lnTo>
                    <a:pt x="3362744" y="1795970"/>
                  </a:lnTo>
                  <a:lnTo>
                    <a:pt x="3366173" y="1798510"/>
                  </a:lnTo>
                  <a:lnTo>
                    <a:pt x="3375063" y="1798510"/>
                  </a:lnTo>
                  <a:lnTo>
                    <a:pt x="3461296" y="1779460"/>
                  </a:lnTo>
                  <a:lnTo>
                    <a:pt x="3466376" y="1779460"/>
                  </a:lnTo>
                  <a:lnTo>
                    <a:pt x="3467265" y="1778190"/>
                  </a:lnTo>
                  <a:lnTo>
                    <a:pt x="3469170" y="1778190"/>
                  </a:lnTo>
                  <a:lnTo>
                    <a:pt x="3478568" y="1821370"/>
                  </a:lnTo>
                  <a:lnTo>
                    <a:pt x="3483521" y="1844230"/>
                  </a:lnTo>
                  <a:lnTo>
                    <a:pt x="3481489" y="1844230"/>
                  </a:lnTo>
                  <a:lnTo>
                    <a:pt x="3434626" y="1854390"/>
                  </a:lnTo>
                  <a:lnTo>
                    <a:pt x="3428466" y="1858200"/>
                  </a:lnTo>
                  <a:lnTo>
                    <a:pt x="3423996" y="1862010"/>
                  </a:lnTo>
                  <a:lnTo>
                    <a:pt x="3421596" y="1868360"/>
                  </a:lnTo>
                  <a:lnTo>
                    <a:pt x="3421672" y="1874710"/>
                  </a:lnTo>
                  <a:lnTo>
                    <a:pt x="3437039" y="1888680"/>
                  </a:lnTo>
                  <a:lnTo>
                    <a:pt x="3441484" y="1887410"/>
                  </a:lnTo>
                  <a:lnTo>
                    <a:pt x="3488474" y="1877250"/>
                  </a:lnTo>
                  <a:lnTo>
                    <a:pt x="3489871" y="1877250"/>
                  </a:lnTo>
                  <a:lnTo>
                    <a:pt x="3490506" y="1875980"/>
                  </a:lnTo>
                  <a:lnTo>
                    <a:pt x="3505111" y="1943290"/>
                  </a:lnTo>
                  <a:lnTo>
                    <a:pt x="3502825" y="1943290"/>
                  </a:lnTo>
                  <a:lnTo>
                    <a:pt x="3411766" y="1962340"/>
                  </a:lnTo>
                  <a:lnTo>
                    <a:pt x="3405733" y="1964880"/>
                  </a:lnTo>
                  <a:lnTo>
                    <a:pt x="3401301" y="1969960"/>
                  </a:lnTo>
                  <a:lnTo>
                    <a:pt x="3398888" y="1975040"/>
                  </a:lnTo>
                  <a:lnTo>
                    <a:pt x="3398939" y="1982660"/>
                  </a:lnTo>
                  <a:lnTo>
                    <a:pt x="3399828" y="1986470"/>
                  </a:lnTo>
                  <a:lnTo>
                    <a:pt x="3402622" y="1990280"/>
                  </a:lnTo>
                  <a:lnTo>
                    <a:pt x="3409734" y="1995360"/>
                  </a:lnTo>
                  <a:lnTo>
                    <a:pt x="3418624" y="1995360"/>
                  </a:lnTo>
                  <a:lnTo>
                    <a:pt x="3509556" y="1976310"/>
                  </a:lnTo>
                  <a:lnTo>
                    <a:pt x="3511334" y="1976310"/>
                  </a:lnTo>
                  <a:lnTo>
                    <a:pt x="3512096" y="1975040"/>
                  </a:lnTo>
                  <a:lnTo>
                    <a:pt x="3521621" y="2019490"/>
                  </a:lnTo>
                  <a:lnTo>
                    <a:pt x="3526574" y="2042350"/>
                  </a:lnTo>
                  <a:lnTo>
                    <a:pt x="3477679" y="2052510"/>
                  </a:lnTo>
                  <a:lnTo>
                    <a:pt x="3464649" y="2066480"/>
                  </a:lnTo>
                  <a:lnTo>
                    <a:pt x="3464725" y="2072830"/>
                  </a:lnTo>
                  <a:lnTo>
                    <a:pt x="3465741" y="2076640"/>
                  </a:lnTo>
                  <a:lnTo>
                    <a:pt x="3468408" y="2080450"/>
                  </a:lnTo>
                  <a:lnTo>
                    <a:pt x="3475520" y="2085530"/>
                  </a:lnTo>
                  <a:lnTo>
                    <a:pt x="3479965" y="2086800"/>
                  </a:lnTo>
                  <a:lnTo>
                    <a:pt x="3532035" y="2075370"/>
                  </a:lnTo>
                  <a:lnTo>
                    <a:pt x="3533051" y="2074100"/>
                  </a:lnTo>
                  <a:lnTo>
                    <a:pt x="3533051" y="1915553"/>
                  </a:lnTo>
                  <a:lnTo>
                    <a:pt x="3524402" y="1875980"/>
                  </a:lnTo>
                  <a:lnTo>
                    <a:pt x="3503015" y="1778190"/>
                  </a:lnTo>
                  <a:lnTo>
                    <a:pt x="3502190" y="1774380"/>
                  </a:lnTo>
                  <a:lnTo>
                    <a:pt x="3651732" y="1741360"/>
                  </a:lnTo>
                  <a:lnTo>
                    <a:pt x="3680498" y="1735010"/>
                  </a:lnTo>
                  <a:lnTo>
                    <a:pt x="3683038" y="1735010"/>
                  </a:lnTo>
                  <a:lnTo>
                    <a:pt x="3754793" y="1718500"/>
                  </a:lnTo>
                  <a:lnTo>
                    <a:pt x="3778516" y="1708340"/>
                  </a:lnTo>
                  <a:lnTo>
                    <a:pt x="3789667" y="1696910"/>
                  </a:lnTo>
                  <a:lnTo>
                    <a:pt x="3795852" y="1690560"/>
                  </a:lnTo>
                  <a:lnTo>
                    <a:pt x="3805174" y="16664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33236" y="6059423"/>
              <a:ext cx="127979" cy="1280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50223" y="5745479"/>
              <a:ext cx="128016" cy="1280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735647" y="6141797"/>
              <a:ext cx="66897" cy="6697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67437" y="179831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69">
                  <a:moveTo>
                    <a:pt x="464065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78" y="637539"/>
                  </a:lnTo>
                  <a:lnTo>
                    <a:pt x="464065" y="633729"/>
                  </a:lnTo>
                  <a:close/>
                </a:path>
                <a:path w="575945" h="661669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466" y="91439"/>
                  </a:lnTo>
                  <a:lnTo>
                    <a:pt x="27362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98" y="468629"/>
                  </a:lnTo>
                  <a:lnTo>
                    <a:pt x="183832" y="471169"/>
                  </a:lnTo>
                  <a:lnTo>
                    <a:pt x="192956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721" y="497839"/>
                  </a:lnTo>
                  <a:lnTo>
                    <a:pt x="300531" y="523239"/>
                  </a:lnTo>
                  <a:lnTo>
                    <a:pt x="316515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3569"/>
                  </a:lnTo>
                  <a:lnTo>
                    <a:pt x="386510" y="633729"/>
                  </a:lnTo>
                  <a:lnTo>
                    <a:pt x="400542" y="638809"/>
                  </a:lnTo>
                  <a:lnTo>
                    <a:pt x="415549" y="638809"/>
                  </a:lnTo>
                  <a:lnTo>
                    <a:pt x="429926" y="633729"/>
                  </a:lnTo>
                  <a:lnTo>
                    <a:pt x="464065" y="633729"/>
                  </a:lnTo>
                  <a:lnTo>
                    <a:pt x="456215" y="627379"/>
                  </a:lnTo>
                  <a:lnTo>
                    <a:pt x="450119" y="619759"/>
                  </a:lnTo>
                  <a:lnTo>
                    <a:pt x="456925" y="614679"/>
                  </a:lnTo>
                  <a:lnTo>
                    <a:pt x="405955" y="614679"/>
                  </a:lnTo>
                  <a:lnTo>
                    <a:pt x="400006" y="612139"/>
                  </a:lnTo>
                  <a:lnTo>
                    <a:pt x="395128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81" y="459739"/>
                  </a:lnTo>
                  <a:lnTo>
                    <a:pt x="228917" y="454659"/>
                  </a:lnTo>
                  <a:lnTo>
                    <a:pt x="217039" y="452119"/>
                  </a:lnTo>
                  <a:lnTo>
                    <a:pt x="205898" y="450849"/>
                  </a:lnTo>
                  <a:lnTo>
                    <a:pt x="197903" y="449579"/>
                  </a:lnTo>
                  <a:lnTo>
                    <a:pt x="189563" y="447039"/>
                  </a:lnTo>
                  <a:lnTo>
                    <a:pt x="180627" y="444499"/>
                  </a:lnTo>
                  <a:lnTo>
                    <a:pt x="170846" y="441959"/>
                  </a:lnTo>
                  <a:lnTo>
                    <a:pt x="121271" y="417829"/>
                  </a:lnTo>
                  <a:lnTo>
                    <a:pt x="85137" y="387349"/>
                  </a:lnTo>
                  <a:lnTo>
                    <a:pt x="54387" y="350519"/>
                  </a:lnTo>
                  <a:lnTo>
                    <a:pt x="31626" y="295909"/>
                  </a:lnTo>
                  <a:lnTo>
                    <a:pt x="24987" y="246379"/>
                  </a:lnTo>
                  <a:lnTo>
                    <a:pt x="27777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115" y="39370"/>
                  </a:lnTo>
                  <a:lnTo>
                    <a:pt x="198225" y="29209"/>
                  </a:lnTo>
                  <a:lnTo>
                    <a:pt x="241966" y="25400"/>
                  </a:lnTo>
                  <a:lnTo>
                    <a:pt x="342656" y="25400"/>
                  </a:lnTo>
                  <a:lnTo>
                    <a:pt x="315642" y="12700"/>
                  </a:lnTo>
                  <a:lnTo>
                    <a:pt x="271389" y="2539"/>
                  </a:lnTo>
                  <a:lnTo>
                    <a:pt x="242220" y="0"/>
                  </a:lnTo>
                  <a:close/>
                </a:path>
                <a:path w="575945" h="661669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62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69">
                  <a:moveTo>
                    <a:pt x="531615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2919"/>
                  </a:lnTo>
                  <a:lnTo>
                    <a:pt x="418115" y="612139"/>
                  </a:lnTo>
                  <a:lnTo>
                    <a:pt x="412238" y="614679"/>
                  </a:lnTo>
                  <a:lnTo>
                    <a:pt x="456925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515" y="524509"/>
                  </a:lnTo>
                  <a:lnTo>
                    <a:pt x="573786" y="510539"/>
                  </a:lnTo>
                  <a:lnTo>
                    <a:pt x="572674" y="495299"/>
                  </a:lnTo>
                  <a:lnTo>
                    <a:pt x="565943" y="481329"/>
                  </a:lnTo>
                  <a:lnTo>
                    <a:pt x="531615" y="435609"/>
                  </a:lnTo>
                  <a:close/>
                </a:path>
                <a:path w="575945" h="661669">
                  <a:moveTo>
                    <a:pt x="301231" y="350519"/>
                  </a:moveTo>
                  <a:lnTo>
                    <a:pt x="269271" y="350519"/>
                  </a:lnTo>
                  <a:lnTo>
                    <a:pt x="373538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69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719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69">
                  <a:moveTo>
                    <a:pt x="342656" y="25400"/>
                  </a:moveTo>
                  <a:lnTo>
                    <a:pt x="241966" y="25400"/>
                  </a:lnTo>
                  <a:lnTo>
                    <a:pt x="268045" y="27939"/>
                  </a:lnTo>
                  <a:lnTo>
                    <a:pt x="307721" y="36829"/>
                  </a:lnTo>
                  <a:lnTo>
                    <a:pt x="353730" y="57150"/>
                  </a:lnTo>
                  <a:lnTo>
                    <a:pt x="398811" y="95250"/>
                  </a:lnTo>
                  <a:lnTo>
                    <a:pt x="425656" y="135889"/>
                  </a:lnTo>
                  <a:lnTo>
                    <a:pt x="443478" y="179069"/>
                  </a:lnTo>
                  <a:lnTo>
                    <a:pt x="452405" y="233679"/>
                  </a:lnTo>
                  <a:lnTo>
                    <a:pt x="452337" y="245109"/>
                  </a:lnTo>
                  <a:lnTo>
                    <a:pt x="451929" y="252729"/>
                  </a:lnTo>
                  <a:lnTo>
                    <a:pt x="451119" y="261619"/>
                  </a:lnTo>
                  <a:lnTo>
                    <a:pt x="450119" y="269239"/>
                  </a:lnTo>
                  <a:lnTo>
                    <a:pt x="448841" y="280669"/>
                  </a:lnTo>
                  <a:lnTo>
                    <a:pt x="447992" y="293369"/>
                  </a:lnTo>
                  <a:lnTo>
                    <a:pt x="448043" y="306069"/>
                  </a:lnTo>
                  <a:lnTo>
                    <a:pt x="448167" y="308609"/>
                  </a:lnTo>
                  <a:lnTo>
                    <a:pt x="460248" y="36829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1615" y="435609"/>
                  </a:lnTo>
                  <a:lnTo>
                    <a:pt x="509682" y="406399"/>
                  </a:lnTo>
                  <a:lnTo>
                    <a:pt x="508158" y="403859"/>
                  </a:lnTo>
                  <a:lnTo>
                    <a:pt x="505999" y="402589"/>
                  </a:lnTo>
                  <a:lnTo>
                    <a:pt x="484282" y="360679"/>
                  </a:lnTo>
                  <a:lnTo>
                    <a:pt x="474122" y="320039"/>
                  </a:lnTo>
                  <a:lnTo>
                    <a:pt x="473038" y="293369"/>
                  </a:lnTo>
                  <a:lnTo>
                    <a:pt x="473765" y="283209"/>
                  </a:lnTo>
                  <a:lnTo>
                    <a:pt x="476049" y="264159"/>
                  </a:lnTo>
                  <a:lnTo>
                    <a:pt x="476932" y="255269"/>
                  </a:lnTo>
                  <a:lnTo>
                    <a:pt x="477392" y="24637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68" y="36829"/>
                  </a:lnTo>
                  <a:lnTo>
                    <a:pt x="342656" y="25400"/>
                  </a:lnTo>
                  <a:close/>
                </a:path>
                <a:path w="575945" h="661669">
                  <a:moveTo>
                    <a:pt x="219614" y="278129"/>
                  </a:moveTo>
                  <a:lnTo>
                    <a:pt x="183959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53" y="372109"/>
                  </a:lnTo>
                  <a:lnTo>
                    <a:pt x="232108" y="370839"/>
                  </a:lnTo>
                  <a:lnTo>
                    <a:pt x="242448" y="368299"/>
                  </a:lnTo>
                  <a:lnTo>
                    <a:pt x="252253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694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3866" y="335279"/>
                  </a:lnTo>
                  <a:lnTo>
                    <a:pt x="200691" y="328929"/>
                  </a:lnTo>
                  <a:lnTo>
                    <a:pt x="202088" y="321309"/>
                  </a:lnTo>
                  <a:lnTo>
                    <a:pt x="203231" y="318769"/>
                  </a:lnTo>
                  <a:lnTo>
                    <a:pt x="205009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622" y="303529"/>
                  </a:lnTo>
                  <a:lnTo>
                    <a:pt x="261905" y="297179"/>
                  </a:lnTo>
                  <a:lnTo>
                    <a:pt x="249824" y="287019"/>
                  </a:lnTo>
                  <a:lnTo>
                    <a:pt x="235267" y="280669"/>
                  </a:lnTo>
                  <a:lnTo>
                    <a:pt x="219614" y="278129"/>
                  </a:lnTo>
                  <a:close/>
                </a:path>
                <a:path w="575945" h="661669">
                  <a:moveTo>
                    <a:pt x="266622" y="303529"/>
                  </a:moveTo>
                  <a:lnTo>
                    <a:pt x="229235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694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8006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5113" y="314959"/>
                  </a:lnTo>
                  <a:lnTo>
                    <a:pt x="266622" y="303529"/>
                  </a:lnTo>
                  <a:close/>
                </a:path>
                <a:path w="575945" h="661669">
                  <a:moveTo>
                    <a:pt x="333882" y="203199"/>
                  </a:moveTo>
                  <a:lnTo>
                    <a:pt x="324389" y="203199"/>
                  </a:lnTo>
                  <a:lnTo>
                    <a:pt x="314666" y="204469"/>
                  </a:lnTo>
                  <a:lnTo>
                    <a:pt x="282535" y="232409"/>
                  </a:lnTo>
                  <a:lnTo>
                    <a:pt x="279336" y="247649"/>
                  </a:lnTo>
                  <a:lnTo>
                    <a:pt x="281233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9879"/>
                  </a:lnTo>
                  <a:lnTo>
                    <a:pt x="282987" y="309879"/>
                  </a:lnTo>
                  <a:lnTo>
                    <a:pt x="275113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488" y="287019"/>
                  </a:lnTo>
                  <a:lnTo>
                    <a:pt x="360600" y="280669"/>
                  </a:lnTo>
                  <a:lnTo>
                    <a:pt x="321468" y="280669"/>
                  </a:lnTo>
                  <a:lnTo>
                    <a:pt x="308641" y="26415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182" y="228599"/>
                  </a:lnTo>
                  <a:lnTo>
                    <a:pt x="367703" y="228599"/>
                  </a:lnTo>
                  <a:lnTo>
                    <a:pt x="364466" y="222249"/>
                  </a:lnTo>
                  <a:lnTo>
                    <a:pt x="358171" y="214629"/>
                  </a:lnTo>
                  <a:lnTo>
                    <a:pt x="350964" y="209549"/>
                  </a:lnTo>
                  <a:lnTo>
                    <a:pt x="342804" y="205739"/>
                  </a:lnTo>
                  <a:lnTo>
                    <a:pt x="333882" y="203199"/>
                  </a:lnTo>
                  <a:close/>
                </a:path>
                <a:path w="575945" h="661669">
                  <a:moveTo>
                    <a:pt x="367703" y="228599"/>
                  </a:moveTo>
                  <a:lnTo>
                    <a:pt x="335819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630" y="243839"/>
                  </a:lnTo>
                  <a:lnTo>
                    <a:pt x="347122" y="256539"/>
                  </a:lnTo>
                  <a:lnTo>
                    <a:pt x="343947" y="264159"/>
                  </a:lnTo>
                  <a:lnTo>
                    <a:pt x="338994" y="267969"/>
                  </a:lnTo>
                  <a:lnTo>
                    <a:pt x="321468" y="280669"/>
                  </a:lnTo>
                  <a:lnTo>
                    <a:pt x="360600" y="280669"/>
                  </a:lnTo>
                  <a:lnTo>
                    <a:pt x="361823" y="279399"/>
                  </a:lnTo>
                  <a:lnTo>
                    <a:pt x="367347" y="270509"/>
                  </a:lnTo>
                  <a:lnTo>
                    <a:pt x="370919" y="261619"/>
                  </a:lnTo>
                  <a:lnTo>
                    <a:pt x="372395" y="250189"/>
                  </a:lnTo>
                  <a:lnTo>
                    <a:pt x="371673" y="240029"/>
                  </a:lnTo>
                  <a:lnTo>
                    <a:pt x="368998" y="231139"/>
                  </a:lnTo>
                  <a:lnTo>
                    <a:pt x="367703" y="22859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96375" y="231393"/>
              <a:ext cx="274574" cy="1054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857996" y="94741"/>
              <a:ext cx="695325" cy="634365"/>
            </a:xfrm>
            <a:custGeom>
              <a:avLst/>
              <a:gdLst/>
              <a:ahLst/>
              <a:cxnLst/>
              <a:rect l="l" t="t" r="r" b="b"/>
              <a:pathLst>
                <a:path w="695325" h="634365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1143" y="364109"/>
                  </a:lnTo>
                  <a:lnTo>
                    <a:pt x="0" y="370840"/>
                  </a:lnTo>
                  <a:lnTo>
                    <a:pt x="4826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540"/>
                  </a:lnTo>
                  <a:lnTo>
                    <a:pt x="61595" y="379730"/>
                  </a:lnTo>
                  <a:lnTo>
                    <a:pt x="63500" y="376936"/>
                  </a:lnTo>
                  <a:lnTo>
                    <a:pt x="65024" y="366649"/>
                  </a:lnTo>
                  <a:close/>
                </a:path>
                <a:path w="695325" h="634365">
                  <a:moveTo>
                    <a:pt x="104648" y="511556"/>
                  </a:moveTo>
                  <a:lnTo>
                    <a:pt x="100584" y="505968"/>
                  </a:lnTo>
                  <a:lnTo>
                    <a:pt x="96266" y="500253"/>
                  </a:lnTo>
                  <a:lnTo>
                    <a:pt x="88646" y="498983"/>
                  </a:lnTo>
                  <a:lnTo>
                    <a:pt x="51816" y="525780"/>
                  </a:lnTo>
                  <a:lnTo>
                    <a:pt x="46609" y="529971"/>
                  </a:lnTo>
                  <a:lnTo>
                    <a:pt x="45085" y="537718"/>
                  </a:lnTo>
                  <a:lnTo>
                    <a:pt x="49149" y="543306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648" y="511556"/>
                  </a:lnTo>
                  <a:close/>
                </a:path>
                <a:path w="695325" h="634365">
                  <a:moveTo>
                    <a:pt x="225679" y="580136"/>
                  </a:moveTo>
                  <a:lnTo>
                    <a:pt x="221869" y="573405"/>
                  </a:lnTo>
                  <a:lnTo>
                    <a:pt x="208407" y="569976"/>
                  </a:lnTo>
                  <a:lnTo>
                    <a:pt x="201676" y="573913"/>
                  </a:lnTo>
                  <a:lnTo>
                    <a:pt x="199771" y="580517"/>
                  </a:lnTo>
                  <a:lnTo>
                    <a:pt x="187706" y="624713"/>
                  </a:lnTo>
                  <a:lnTo>
                    <a:pt x="191643" y="631571"/>
                  </a:lnTo>
                  <a:lnTo>
                    <a:pt x="202057" y="634365"/>
                  </a:lnTo>
                  <a:lnTo>
                    <a:pt x="205994" y="633476"/>
                  </a:lnTo>
                  <a:lnTo>
                    <a:pt x="211201" y="629539"/>
                  </a:lnTo>
                  <a:lnTo>
                    <a:pt x="212852" y="627253"/>
                  </a:lnTo>
                  <a:lnTo>
                    <a:pt x="225679" y="580136"/>
                  </a:lnTo>
                  <a:close/>
                </a:path>
                <a:path w="695325" h="634365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3964" y="57023"/>
                  </a:lnTo>
                  <a:lnTo>
                    <a:pt x="478663" y="63500"/>
                  </a:lnTo>
                  <a:lnTo>
                    <a:pt x="488950" y="64897"/>
                  </a:lnTo>
                  <a:lnTo>
                    <a:pt x="492252" y="64008"/>
                  </a:lnTo>
                  <a:lnTo>
                    <a:pt x="494792" y="61976"/>
                  </a:lnTo>
                  <a:lnTo>
                    <a:pt x="497459" y="60071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6984" y="8382"/>
                  </a:lnTo>
                  <a:close/>
                </a:path>
                <a:path w="695325" h="634365">
                  <a:moveTo>
                    <a:pt x="657098" y="105029"/>
                  </a:moveTo>
                  <a:lnTo>
                    <a:pt x="648716" y="93599"/>
                  </a:lnTo>
                  <a:lnTo>
                    <a:pt x="640842" y="92202"/>
                  </a:lnTo>
                  <a:lnTo>
                    <a:pt x="635254" y="96774"/>
                  </a:lnTo>
                  <a:lnTo>
                    <a:pt x="604012" y="120408"/>
                  </a:lnTo>
                  <a:lnTo>
                    <a:pt x="598424" y="124460"/>
                  </a:lnTo>
                  <a:lnTo>
                    <a:pt x="597281" y="132461"/>
                  </a:lnTo>
                  <a:lnTo>
                    <a:pt x="601599" y="138061"/>
                  </a:lnTo>
                  <a:lnTo>
                    <a:pt x="605790" y="143637"/>
                  </a:lnTo>
                  <a:lnTo>
                    <a:pt x="613664" y="144780"/>
                  </a:lnTo>
                  <a:lnTo>
                    <a:pt x="619125" y="140716"/>
                  </a:lnTo>
                  <a:lnTo>
                    <a:pt x="619252" y="140589"/>
                  </a:lnTo>
                  <a:lnTo>
                    <a:pt x="656082" y="112903"/>
                  </a:lnTo>
                  <a:lnTo>
                    <a:pt x="657098" y="105029"/>
                  </a:lnTo>
                  <a:close/>
                </a:path>
                <a:path w="695325" h="634365">
                  <a:moveTo>
                    <a:pt x="695198" y="261747"/>
                  </a:moveTo>
                  <a:lnTo>
                    <a:pt x="689864" y="256032"/>
                  </a:lnTo>
                  <a:lnTo>
                    <a:pt x="682879" y="255778"/>
                  </a:lnTo>
                  <a:lnTo>
                    <a:pt x="637159" y="254508"/>
                  </a:lnTo>
                  <a:lnTo>
                    <a:pt x="631444" y="259969"/>
                  </a:lnTo>
                  <a:lnTo>
                    <a:pt x="630809" y="273685"/>
                  </a:lnTo>
                  <a:lnTo>
                    <a:pt x="636143" y="279400"/>
                  </a:lnTo>
                  <a:lnTo>
                    <a:pt x="681863" y="280797"/>
                  </a:lnTo>
                  <a:lnTo>
                    <a:pt x="684784" y="280797"/>
                  </a:lnTo>
                  <a:lnTo>
                    <a:pt x="687578" y="279908"/>
                  </a:lnTo>
                  <a:lnTo>
                    <a:pt x="692785" y="276098"/>
                  </a:lnTo>
                  <a:lnTo>
                    <a:pt x="694817" y="272669"/>
                  </a:lnTo>
                  <a:lnTo>
                    <a:pt x="695198" y="26174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52096" y="131826"/>
              <a:ext cx="1642580" cy="21449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895573" y="120027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5">
                  <a:moveTo>
                    <a:pt x="595388" y="501510"/>
                  </a:moveTo>
                  <a:lnTo>
                    <a:pt x="591832" y="495541"/>
                  </a:lnTo>
                  <a:lnTo>
                    <a:pt x="569607" y="490169"/>
                  </a:lnTo>
                  <a:lnTo>
                    <a:pt x="569607" y="513194"/>
                  </a:lnTo>
                  <a:lnTo>
                    <a:pt x="556018" y="569709"/>
                  </a:lnTo>
                  <a:lnTo>
                    <a:pt x="550519" y="569747"/>
                  </a:lnTo>
                  <a:lnTo>
                    <a:pt x="550519" y="592340"/>
                  </a:lnTo>
                  <a:lnTo>
                    <a:pt x="531126" y="672325"/>
                  </a:lnTo>
                  <a:lnTo>
                    <a:pt x="526707" y="681240"/>
                  </a:lnTo>
                  <a:lnTo>
                    <a:pt x="518972" y="687552"/>
                  </a:lnTo>
                  <a:lnTo>
                    <a:pt x="509028" y="690714"/>
                  </a:lnTo>
                  <a:lnTo>
                    <a:pt x="497979" y="690105"/>
                  </a:lnTo>
                  <a:lnTo>
                    <a:pt x="229120" y="624954"/>
                  </a:lnTo>
                  <a:lnTo>
                    <a:pt x="218998" y="620509"/>
                  </a:lnTo>
                  <a:lnTo>
                    <a:pt x="211594" y="613181"/>
                  </a:lnTo>
                  <a:lnTo>
                    <a:pt x="207606" y="603999"/>
                  </a:lnTo>
                  <a:lnTo>
                    <a:pt x="207784" y="593966"/>
                  </a:lnTo>
                  <a:lnTo>
                    <a:pt x="227088" y="513956"/>
                  </a:lnTo>
                  <a:lnTo>
                    <a:pt x="353199" y="579869"/>
                  </a:lnTo>
                  <a:lnTo>
                    <a:pt x="359664" y="582942"/>
                  </a:lnTo>
                  <a:lnTo>
                    <a:pt x="401116" y="593001"/>
                  </a:lnTo>
                  <a:lnTo>
                    <a:pt x="408317" y="593204"/>
                  </a:lnTo>
                  <a:lnTo>
                    <a:pt x="550519" y="592340"/>
                  </a:lnTo>
                  <a:lnTo>
                    <a:pt x="550519" y="569747"/>
                  </a:lnTo>
                  <a:lnTo>
                    <a:pt x="408317" y="570598"/>
                  </a:lnTo>
                  <a:lnTo>
                    <a:pt x="396722" y="569912"/>
                  </a:lnTo>
                  <a:lnTo>
                    <a:pt x="275831" y="513956"/>
                  </a:lnTo>
                  <a:lnTo>
                    <a:pt x="232549" y="491350"/>
                  </a:lnTo>
                  <a:lnTo>
                    <a:pt x="246265" y="434835"/>
                  </a:lnTo>
                  <a:lnTo>
                    <a:pt x="569607" y="513194"/>
                  </a:lnTo>
                  <a:lnTo>
                    <a:pt x="569607" y="490169"/>
                  </a:lnTo>
                  <a:lnTo>
                    <a:pt x="340956" y="434835"/>
                  </a:lnTo>
                  <a:lnTo>
                    <a:pt x="240804" y="410578"/>
                  </a:lnTo>
                  <a:lnTo>
                    <a:pt x="234835" y="409054"/>
                  </a:lnTo>
                  <a:lnTo>
                    <a:pt x="228739" y="412737"/>
                  </a:lnTo>
                  <a:lnTo>
                    <a:pt x="227342" y="418706"/>
                  </a:lnTo>
                  <a:lnTo>
                    <a:pt x="209016" y="494144"/>
                  </a:lnTo>
                  <a:lnTo>
                    <a:pt x="208927" y="494906"/>
                  </a:lnTo>
                  <a:lnTo>
                    <a:pt x="186194" y="588759"/>
                  </a:lnTo>
                  <a:lnTo>
                    <a:pt x="185724" y="607529"/>
                  </a:lnTo>
                  <a:lnTo>
                    <a:pt x="192671" y="624636"/>
                  </a:lnTo>
                  <a:lnTo>
                    <a:pt x="205803" y="638238"/>
                  </a:lnTo>
                  <a:lnTo>
                    <a:pt x="223913" y="646417"/>
                  </a:lnTo>
                  <a:lnTo>
                    <a:pt x="492645" y="711441"/>
                  </a:lnTo>
                  <a:lnTo>
                    <a:pt x="512559" y="712482"/>
                  </a:lnTo>
                  <a:lnTo>
                    <a:pt x="530504" y="706424"/>
                  </a:lnTo>
                  <a:lnTo>
                    <a:pt x="544550" y="694372"/>
                  </a:lnTo>
                  <a:lnTo>
                    <a:pt x="546341" y="690714"/>
                  </a:lnTo>
                  <a:lnTo>
                    <a:pt x="552843" y="677405"/>
                  </a:lnTo>
                  <a:lnTo>
                    <a:pt x="573481" y="592188"/>
                  </a:lnTo>
                  <a:lnTo>
                    <a:pt x="575576" y="583552"/>
                  </a:lnTo>
                  <a:lnTo>
                    <a:pt x="575652" y="582942"/>
                  </a:lnTo>
                  <a:lnTo>
                    <a:pt x="578650" y="570598"/>
                  </a:lnTo>
                  <a:lnTo>
                    <a:pt x="593991" y="507479"/>
                  </a:lnTo>
                  <a:lnTo>
                    <a:pt x="595388" y="501510"/>
                  </a:lnTo>
                  <a:close/>
                </a:path>
                <a:path w="770254" h="856615">
                  <a:moveTo>
                    <a:pt x="769823" y="201269"/>
                  </a:moveTo>
                  <a:lnTo>
                    <a:pt x="758609" y="171196"/>
                  </a:lnTo>
                  <a:lnTo>
                    <a:pt x="747826" y="159397"/>
                  </a:lnTo>
                  <a:lnTo>
                    <a:pt x="747826" y="205016"/>
                  </a:lnTo>
                  <a:lnTo>
                    <a:pt x="746899" y="229349"/>
                  </a:lnTo>
                  <a:lnTo>
                    <a:pt x="667143" y="558787"/>
                  </a:lnTo>
                  <a:lnTo>
                    <a:pt x="661936" y="580504"/>
                  </a:lnTo>
                  <a:lnTo>
                    <a:pt x="636917" y="684009"/>
                  </a:lnTo>
                  <a:lnTo>
                    <a:pt x="650570" y="577113"/>
                  </a:lnTo>
                  <a:lnTo>
                    <a:pt x="653300" y="555358"/>
                  </a:lnTo>
                  <a:lnTo>
                    <a:pt x="672604" y="404863"/>
                  </a:lnTo>
                  <a:lnTo>
                    <a:pt x="673823" y="395757"/>
                  </a:lnTo>
                  <a:lnTo>
                    <a:pt x="675182" y="386562"/>
                  </a:lnTo>
                  <a:lnTo>
                    <a:pt x="678065" y="368160"/>
                  </a:lnTo>
                  <a:lnTo>
                    <a:pt x="680986" y="350202"/>
                  </a:lnTo>
                  <a:lnTo>
                    <a:pt x="683628" y="332016"/>
                  </a:lnTo>
                  <a:lnTo>
                    <a:pt x="685685" y="313715"/>
                  </a:lnTo>
                  <a:lnTo>
                    <a:pt x="686828" y="295389"/>
                  </a:lnTo>
                  <a:lnTo>
                    <a:pt x="686777" y="280073"/>
                  </a:lnTo>
                  <a:lnTo>
                    <a:pt x="680732" y="234556"/>
                  </a:lnTo>
                  <a:lnTo>
                    <a:pt x="664425" y="189039"/>
                  </a:lnTo>
                  <a:lnTo>
                    <a:pt x="664425" y="295389"/>
                  </a:lnTo>
                  <a:lnTo>
                    <a:pt x="663359" y="311962"/>
                  </a:lnTo>
                  <a:lnTo>
                    <a:pt x="661377" y="329526"/>
                  </a:lnTo>
                  <a:lnTo>
                    <a:pt x="658850" y="347141"/>
                  </a:lnTo>
                  <a:lnTo>
                    <a:pt x="656094" y="364604"/>
                  </a:lnTo>
                  <a:lnTo>
                    <a:pt x="654558" y="373913"/>
                  </a:lnTo>
                  <a:lnTo>
                    <a:pt x="653034" y="383298"/>
                  </a:lnTo>
                  <a:lnTo>
                    <a:pt x="651624" y="392709"/>
                  </a:lnTo>
                  <a:lnTo>
                    <a:pt x="650379" y="402069"/>
                  </a:lnTo>
                  <a:lnTo>
                    <a:pt x="631456" y="550151"/>
                  </a:lnTo>
                  <a:lnTo>
                    <a:pt x="627862" y="577710"/>
                  </a:lnTo>
                  <a:lnTo>
                    <a:pt x="607580" y="736587"/>
                  </a:lnTo>
                  <a:lnTo>
                    <a:pt x="585571" y="783297"/>
                  </a:lnTo>
                  <a:lnTo>
                    <a:pt x="559320" y="801992"/>
                  </a:lnTo>
                  <a:lnTo>
                    <a:pt x="554748" y="801992"/>
                  </a:lnTo>
                  <a:lnTo>
                    <a:pt x="550049" y="801484"/>
                  </a:lnTo>
                  <a:lnTo>
                    <a:pt x="170942" y="709663"/>
                  </a:lnTo>
                  <a:lnTo>
                    <a:pt x="131076" y="700011"/>
                  </a:lnTo>
                  <a:lnTo>
                    <a:pt x="107696" y="667626"/>
                  </a:lnTo>
                  <a:lnTo>
                    <a:pt x="104660" y="650481"/>
                  </a:lnTo>
                  <a:lnTo>
                    <a:pt x="105232" y="633056"/>
                  </a:lnTo>
                  <a:lnTo>
                    <a:pt x="109486" y="615937"/>
                  </a:lnTo>
                  <a:lnTo>
                    <a:pt x="131254" y="555866"/>
                  </a:lnTo>
                  <a:lnTo>
                    <a:pt x="165874" y="460362"/>
                  </a:lnTo>
                  <a:lnTo>
                    <a:pt x="173621" y="439280"/>
                  </a:lnTo>
                  <a:lnTo>
                    <a:pt x="217309" y="318503"/>
                  </a:lnTo>
                  <a:lnTo>
                    <a:pt x="226834" y="293230"/>
                  </a:lnTo>
                  <a:lnTo>
                    <a:pt x="232448" y="278549"/>
                  </a:lnTo>
                  <a:lnTo>
                    <a:pt x="237921" y="263652"/>
                  </a:lnTo>
                  <a:lnTo>
                    <a:pt x="243103" y="248551"/>
                  </a:lnTo>
                  <a:lnTo>
                    <a:pt x="247789" y="233299"/>
                  </a:lnTo>
                  <a:lnTo>
                    <a:pt x="252526" y="218109"/>
                  </a:lnTo>
                  <a:lnTo>
                    <a:pt x="271284" y="178041"/>
                  </a:lnTo>
                  <a:lnTo>
                    <a:pt x="308025" y="133045"/>
                  </a:lnTo>
                  <a:lnTo>
                    <a:pt x="355739" y="99555"/>
                  </a:lnTo>
                  <a:lnTo>
                    <a:pt x="401332" y="82550"/>
                  </a:lnTo>
                  <a:lnTo>
                    <a:pt x="443369" y="76441"/>
                  </a:lnTo>
                  <a:lnTo>
                    <a:pt x="450989" y="76187"/>
                  </a:lnTo>
                  <a:lnTo>
                    <a:pt x="458482" y="76187"/>
                  </a:lnTo>
                  <a:lnTo>
                    <a:pt x="466102" y="76695"/>
                  </a:lnTo>
                  <a:lnTo>
                    <a:pt x="469531" y="76822"/>
                  </a:lnTo>
                  <a:lnTo>
                    <a:pt x="508863" y="83858"/>
                  </a:lnTo>
                  <a:lnTo>
                    <a:pt x="551065" y="100444"/>
                  </a:lnTo>
                  <a:lnTo>
                    <a:pt x="583349" y="121856"/>
                  </a:lnTo>
                  <a:lnTo>
                    <a:pt x="614362" y="151866"/>
                  </a:lnTo>
                  <a:lnTo>
                    <a:pt x="648627" y="207937"/>
                  </a:lnTo>
                  <a:lnTo>
                    <a:pt x="661593" y="253250"/>
                  </a:lnTo>
                  <a:lnTo>
                    <a:pt x="664425" y="295389"/>
                  </a:lnTo>
                  <a:lnTo>
                    <a:pt x="664425" y="189039"/>
                  </a:lnTo>
                  <a:lnTo>
                    <a:pt x="661949" y="183349"/>
                  </a:lnTo>
                  <a:lnTo>
                    <a:pt x="648347" y="159981"/>
                  </a:lnTo>
                  <a:lnTo>
                    <a:pt x="632218" y="138417"/>
                  </a:lnTo>
                  <a:lnTo>
                    <a:pt x="701560" y="155181"/>
                  </a:lnTo>
                  <a:lnTo>
                    <a:pt x="723696" y="165531"/>
                  </a:lnTo>
                  <a:lnTo>
                    <a:pt x="739609" y="182930"/>
                  </a:lnTo>
                  <a:lnTo>
                    <a:pt x="747826" y="205016"/>
                  </a:lnTo>
                  <a:lnTo>
                    <a:pt x="747826" y="159397"/>
                  </a:lnTo>
                  <a:lnTo>
                    <a:pt x="736968" y="147497"/>
                  </a:lnTo>
                  <a:lnTo>
                    <a:pt x="717511" y="138417"/>
                  </a:lnTo>
                  <a:lnTo>
                    <a:pt x="706894" y="133477"/>
                  </a:lnTo>
                  <a:lnTo>
                    <a:pt x="601738" y="107950"/>
                  </a:lnTo>
                  <a:lnTo>
                    <a:pt x="592569" y="100736"/>
                  </a:lnTo>
                  <a:lnTo>
                    <a:pt x="583031" y="93954"/>
                  </a:lnTo>
                  <a:lnTo>
                    <a:pt x="573163" y="87642"/>
                  </a:lnTo>
                  <a:lnTo>
                    <a:pt x="563003" y="81775"/>
                  </a:lnTo>
                  <a:lnTo>
                    <a:pt x="564349" y="76187"/>
                  </a:lnTo>
                  <a:lnTo>
                    <a:pt x="565365" y="71996"/>
                  </a:lnTo>
                  <a:lnTo>
                    <a:pt x="569861" y="53454"/>
                  </a:lnTo>
                  <a:lnTo>
                    <a:pt x="570395" y="39865"/>
                  </a:lnTo>
                  <a:lnTo>
                    <a:pt x="565873" y="27584"/>
                  </a:lnTo>
                  <a:lnTo>
                    <a:pt x="559612" y="20688"/>
                  </a:lnTo>
                  <a:lnTo>
                    <a:pt x="557085" y="17919"/>
                  </a:lnTo>
                  <a:lnTo>
                    <a:pt x="549795" y="14503"/>
                  </a:lnTo>
                  <a:lnTo>
                    <a:pt x="549795" y="41897"/>
                  </a:lnTo>
                  <a:lnTo>
                    <a:pt x="542556" y="71996"/>
                  </a:lnTo>
                  <a:lnTo>
                    <a:pt x="503847" y="59677"/>
                  </a:lnTo>
                  <a:lnTo>
                    <a:pt x="471436" y="54724"/>
                  </a:lnTo>
                  <a:lnTo>
                    <a:pt x="477151" y="30975"/>
                  </a:lnTo>
                  <a:lnTo>
                    <a:pt x="478802" y="24625"/>
                  </a:lnTo>
                  <a:lnTo>
                    <a:pt x="485152" y="20688"/>
                  </a:lnTo>
                  <a:lnTo>
                    <a:pt x="545985" y="35420"/>
                  </a:lnTo>
                  <a:lnTo>
                    <a:pt x="549795" y="41897"/>
                  </a:lnTo>
                  <a:lnTo>
                    <a:pt x="549795" y="14503"/>
                  </a:lnTo>
                  <a:lnTo>
                    <a:pt x="544842" y="12179"/>
                  </a:lnTo>
                  <a:lnTo>
                    <a:pt x="496709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16" y="13487"/>
                  </a:lnTo>
                  <a:lnTo>
                    <a:pt x="455688" y="25768"/>
                  </a:lnTo>
                  <a:lnTo>
                    <a:pt x="448830" y="54089"/>
                  </a:lnTo>
                  <a:lnTo>
                    <a:pt x="437019" y="54571"/>
                  </a:lnTo>
                  <a:lnTo>
                    <a:pt x="425183" y="55664"/>
                  </a:lnTo>
                  <a:lnTo>
                    <a:pt x="413550" y="57340"/>
                  </a:lnTo>
                  <a:lnTo>
                    <a:pt x="401967" y="59677"/>
                  </a:lnTo>
                  <a:lnTo>
                    <a:pt x="382905" y="55067"/>
                  </a:lnTo>
                  <a:lnTo>
                    <a:pt x="361073" y="49784"/>
                  </a:lnTo>
                  <a:lnTo>
                    <a:pt x="361073" y="72758"/>
                  </a:lnTo>
                  <a:lnTo>
                    <a:pt x="355866" y="74917"/>
                  </a:lnTo>
                  <a:lnTo>
                    <a:pt x="317982" y="96583"/>
                  </a:lnTo>
                  <a:lnTo>
                    <a:pt x="270992" y="140208"/>
                  </a:lnTo>
                  <a:lnTo>
                    <a:pt x="244627" y="180314"/>
                  </a:lnTo>
                  <a:lnTo>
                    <a:pt x="226453" y="227203"/>
                  </a:lnTo>
                  <a:lnTo>
                    <a:pt x="221932" y="241922"/>
                  </a:lnTo>
                  <a:lnTo>
                    <a:pt x="216903" y="256565"/>
                  </a:lnTo>
                  <a:lnTo>
                    <a:pt x="211569" y="271056"/>
                  </a:lnTo>
                  <a:lnTo>
                    <a:pt x="203669" y="291757"/>
                  </a:lnTo>
                  <a:lnTo>
                    <a:pt x="196481" y="310883"/>
                  </a:lnTo>
                  <a:lnTo>
                    <a:pt x="151777" y="433946"/>
                  </a:lnTo>
                  <a:lnTo>
                    <a:pt x="144157" y="455155"/>
                  </a:lnTo>
                  <a:lnTo>
                    <a:pt x="107581" y="555866"/>
                  </a:lnTo>
                  <a:lnTo>
                    <a:pt x="132727" y="452361"/>
                  </a:lnTo>
                  <a:lnTo>
                    <a:pt x="136156" y="438010"/>
                  </a:lnTo>
                  <a:lnTo>
                    <a:pt x="139192" y="425437"/>
                  </a:lnTo>
                  <a:lnTo>
                    <a:pt x="217690" y="101206"/>
                  </a:lnTo>
                  <a:lnTo>
                    <a:pt x="228028" y="79146"/>
                  </a:lnTo>
                  <a:lnTo>
                    <a:pt x="245452" y="63271"/>
                  </a:lnTo>
                  <a:lnTo>
                    <a:pt x="267563" y="55067"/>
                  </a:lnTo>
                  <a:lnTo>
                    <a:pt x="291985" y="55994"/>
                  </a:lnTo>
                  <a:lnTo>
                    <a:pt x="361073" y="72758"/>
                  </a:lnTo>
                  <a:lnTo>
                    <a:pt x="361073" y="49784"/>
                  </a:lnTo>
                  <a:lnTo>
                    <a:pt x="297192" y="34277"/>
                  </a:lnTo>
                  <a:lnTo>
                    <a:pt x="263956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00" y="95872"/>
                  </a:lnTo>
                  <a:lnTo>
                    <a:pt x="116344" y="425437"/>
                  </a:lnTo>
                  <a:lnTo>
                    <a:pt x="111137" y="424180"/>
                  </a:lnTo>
                  <a:lnTo>
                    <a:pt x="111137" y="447154"/>
                  </a:lnTo>
                  <a:lnTo>
                    <a:pt x="68846" y="621652"/>
                  </a:lnTo>
                  <a:lnTo>
                    <a:pt x="66662" y="647179"/>
                  </a:lnTo>
                  <a:lnTo>
                    <a:pt x="72085" y="671334"/>
                  </a:lnTo>
                  <a:lnTo>
                    <a:pt x="84162" y="692645"/>
                  </a:lnTo>
                  <a:lnTo>
                    <a:pt x="101993" y="709663"/>
                  </a:lnTo>
                  <a:lnTo>
                    <a:pt x="60845" y="699757"/>
                  </a:lnTo>
                  <a:lnTo>
                    <a:pt x="42265" y="691057"/>
                  </a:lnTo>
                  <a:lnTo>
                    <a:pt x="28879" y="676363"/>
                  </a:lnTo>
                  <a:lnTo>
                    <a:pt x="21958" y="657720"/>
                  </a:lnTo>
                  <a:lnTo>
                    <a:pt x="22745" y="637146"/>
                  </a:lnTo>
                  <a:lnTo>
                    <a:pt x="69862" y="442582"/>
                  </a:lnTo>
                  <a:lnTo>
                    <a:pt x="70497" y="439661"/>
                  </a:lnTo>
                  <a:lnTo>
                    <a:pt x="73418" y="438010"/>
                  </a:lnTo>
                  <a:lnTo>
                    <a:pt x="76212" y="438645"/>
                  </a:lnTo>
                  <a:lnTo>
                    <a:pt x="111137" y="447154"/>
                  </a:lnTo>
                  <a:lnTo>
                    <a:pt x="111137" y="424180"/>
                  </a:lnTo>
                  <a:lnTo>
                    <a:pt x="81292" y="416928"/>
                  </a:lnTo>
                  <a:lnTo>
                    <a:pt x="70459" y="416534"/>
                  </a:lnTo>
                  <a:lnTo>
                    <a:pt x="60629" y="420230"/>
                  </a:lnTo>
                  <a:lnTo>
                    <a:pt x="52870" y="427367"/>
                  </a:lnTo>
                  <a:lnTo>
                    <a:pt x="48272" y="437248"/>
                  </a:lnTo>
                  <a:lnTo>
                    <a:pt x="1155" y="631812"/>
                  </a:lnTo>
                  <a:lnTo>
                    <a:pt x="0" y="661212"/>
                  </a:lnTo>
                  <a:lnTo>
                    <a:pt x="9867" y="687857"/>
                  </a:lnTo>
                  <a:lnTo>
                    <a:pt x="28994" y="708825"/>
                  </a:lnTo>
                  <a:lnTo>
                    <a:pt x="55638" y="721220"/>
                  </a:lnTo>
                  <a:lnTo>
                    <a:pt x="607580" y="854951"/>
                  </a:lnTo>
                  <a:lnTo>
                    <a:pt x="636955" y="856018"/>
                  </a:lnTo>
                  <a:lnTo>
                    <a:pt x="663549" y="846061"/>
                  </a:lnTo>
                  <a:lnTo>
                    <a:pt x="696798" y="800341"/>
                  </a:lnTo>
                  <a:lnTo>
                    <a:pt x="743978" y="605650"/>
                  </a:lnTo>
                  <a:lnTo>
                    <a:pt x="744385" y="594766"/>
                  </a:lnTo>
                  <a:lnTo>
                    <a:pt x="741045" y="585711"/>
                  </a:lnTo>
                  <a:lnTo>
                    <a:pt x="723150" y="597776"/>
                  </a:lnTo>
                  <a:lnTo>
                    <a:pt x="722515" y="600570"/>
                  </a:lnTo>
                  <a:lnTo>
                    <a:pt x="675398" y="795134"/>
                  </a:lnTo>
                  <a:lnTo>
                    <a:pt x="666686" y="813790"/>
                  </a:lnTo>
                  <a:lnTo>
                    <a:pt x="652005" y="827201"/>
                  </a:lnTo>
                  <a:lnTo>
                    <a:pt x="633399" y="834148"/>
                  </a:lnTo>
                  <a:lnTo>
                    <a:pt x="612914" y="833361"/>
                  </a:lnTo>
                  <a:lnTo>
                    <a:pt x="571512" y="823328"/>
                  </a:lnTo>
                  <a:lnTo>
                    <a:pt x="595172" y="816381"/>
                  </a:lnTo>
                  <a:lnTo>
                    <a:pt x="615657" y="802970"/>
                  </a:lnTo>
                  <a:lnTo>
                    <a:pt x="616458" y="801992"/>
                  </a:lnTo>
                  <a:lnTo>
                    <a:pt x="631494" y="783958"/>
                  </a:lnTo>
                  <a:lnTo>
                    <a:pt x="641235" y="760209"/>
                  </a:lnTo>
                  <a:lnTo>
                    <a:pt x="659701" y="684009"/>
                  </a:lnTo>
                  <a:lnTo>
                    <a:pt x="683526" y="585711"/>
                  </a:lnTo>
                  <a:lnTo>
                    <a:pt x="718705" y="594220"/>
                  </a:lnTo>
                  <a:lnTo>
                    <a:pt x="721499" y="594982"/>
                  </a:lnTo>
                  <a:lnTo>
                    <a:pt x="723150" y="597776"/>
                  </a:lnTo>
                  <a:lnTo>
                    <a:pt x="723150" y="572350"/>
                  </a:lnTo>
                  <a:lnTo>
                    <a:pt x="688733" y="563994"/>
                  </a:lnTo>
                  <a:lnTo>
                    <a:pt x="768578" y="234556"/>
                  </a:lnTo>
                  <a:lnTo>
                    <a:pt x="768654" y="23329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78871" y="324865"/>
              <a:ext cx="144018" cy="1423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47376" y="2695701"/>
              <a:ext cx="1824101" cy="127279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076956" y="150723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58" y="578866"/>
                  </a:moveTo>
                  <a:lnTo>
                    <a:pt x="32880" y="384937"/>
                  </a:lnTo>
                  <a:lnTo>
                    <a:pt x="27444" y="366585"/>
                  </a:lnTo>
                  <a:lnTo>
                    <a:pt x="27647" y="348081"/>
                  </a:lnTo>
                  <a:lnTo>
                    <a:pt x="47663" y="310807"/>
                  </a:lnTo>
                  <a:lnTo>
                    <a:pt x="65900" y="299085"/>
                  </a:lnTo>
                  <a:lnTo>
                    <a:pt x="54343" y="274193"/>
                  </a:lnTo>
                  <a:lnTo>
                    <a:pt x="12217" y="311467"/>
                  </a:lnTo>
                  <a:lnTo>
                    <a:pt x="0" y="367449"/>
                  </a:lnTo>
                  <a:lnTo>
                    <a:pt x="8115" y="396494"/>
                  </a:lnTo>
                  <a:lnTo>
                    <a:pt x="95491" y="583565"/>
                  </a:lnTo>
                  <a:lnTo>
                    <a:pt x="98666" y="590423"/>
                  </a:lnTo>
                  <a:lnTo>
                    <a:pt x="106794" y="593344"/>
                  </a:lnTo>
                  <a:lnTo>
                    <a:pt x="120510" y="586994"/>
                  </a:lnTo>
                  <a:lnTo>
                    <a:pt x="123558" y="578866"/>
                  </a:lnTo>
                  <a:close/>
                </a:path>
                <a:path w="1075690" h="1136650">
                  <a:moveTo>
                    <a:pt x="239636" y="217805"/>
                  </a:moveTo>
                  <a:lnTo>
                    <a:pt x="228079" y="193040"/>
                  </a:lnTo>
                  <a:lnTo>
                    <a:pt x="103873" y="251079"/>
                  </a:lnTo>
                  <a:lnTo>
                    <a:pt x="115557" y="275844"/>
                  </a:lnTo>
                  <a:lnTo>
                    <a:pt x="239636" y="217805"/>
                  </a:lnTo>
                  <a:close/>
                </a:path>
                <a:path w="1075690" h="1136650">
                  <a:moveTo>
                    <a:pt x="310121" y="975995"/>
                  </a:moveTo>
                  <a:lnTo>
                    <a:pt x="306946" y="969137"/>
                  </a:lnTo>
                  <a:lnTo>
                    <a:pt x="145275" y="623316"/>
                  </a:lnTo>
                  <a:lnTo>
                    <a:pt x="142100" y="616458"/>
                  </a:lnTo>
                  <a:lnTo>
                    <a:pt x="133972" y="613537"/>
                  </a:lnTo>
                  <a:lnTo>
                    <a:pt x="120256" y="619887"/>
                  </a:lnTo>
                  <a:lnTo>
                    <a:pt x="117335" y="628015"/>
                  </a:lnTo>
                  <a:lnTo>
                    <a:pt x="120510" y="635000"/>
                  </a:lnTo>
                  <a:lnTo>
                    <a:pt x="282181" y="980821"/>
                  </a:lnTo>
                  <a:lnTo>
                    <a:pt x="285356" y="987679"/>
                  </a:lnTo>
                  <a:lnTo>
                    <a:pt x="293484" y="990600"/>
                  </a:lnTo>
                  <a:lnTo>
                    <a:pt x="300342" y="987425"/>
                  </a:lnTo>
                  <a:lnTo>
                    <a:pt x="307200" y="984123"/>
                  </a:lnTo>
                  <a:lnTo>
                    <a:pt x="310121" y="975995"/>
                  </a:lnTo>
                  <a:close/>
                </a:path>
                <a:path w="1075690" h="1136650">
                  <a:moveTo>
                    <a:pt x="413372" y="136652"/>
                  </a:moveTo>
                  <a:lnTo>
                    <a:pt x="401688" y="111760"/>
                  </a:lnTo>
                  <a:lnTo>
                    <a:pt x="277609" y="169799"/>
                  </a:lnTo>
                  <a:lnTo>
                    <a:pt x="289293" y="194691"/>
                  </a:lnTo>
                  <a:lnTo>
                    <a:pt x="413372" y="136652"/>
                  </a:lnTo>
                  <a:close/>
                </a:path>
                <a:path w="1075690" h="1136650">
                  <a:moveTo>
                    <a:pt x="587108" y="55372"/>
                  </a:moveTo>
                  <a:lnTo>
                    <a:pt x="575424" y="30607"/>
                  </a:lnTo>
                  <a:lnTo>
                    <a:pt x="451345" y="88646"/>
                  </a:lnTo>
                  <a:lnTo>
                    <a:pt x="463029" y="113411"/>
                  </a:lnTo>
                  <a:lnTo>
                    <a:pt x="587108" y="55372"/>
                  </a:lnTo>
                  <a:close/>
                </a:path>
                <a:path w="1075690" h="1136650">
                  <a:moveTo>
                    <a:pt x="701662" y="267208"/>
                  </a:moveTo>
                  <a:lnTo>
                    <a:pt x="695312" y="253492"/>
                  </a:lnTo>
                  <a:lnTo>
                    <a:pt x="687184" y="250571"/>
                  </a:lnTo>
                  <a:lnTo>
                    <a:pt x="204838" y="475996"/>
                  </a:lnTo>
                  <a:lnTo>
                    <a:pt x="197980" y="479298"/>
                  </a:lnTo>
                  <a:lnTo>
                    <a:pt x="194932" y="487426"/>
                  </a:lnTo>
                  <a:lnTo>
                    <a:pt x="198234" y="494284"/>
                  </a:lnTo>
                  <a:lnTo>
                    <a:pt x="201409" y="501142"/>
                  </a:lnTo>
                  <a:lnTo>
                    <a:pt x="209537" y="504063"/>
                  </a:lnTo>
                  <a:lnTo>
                    <a:pt x="691883" y="278638"/>
                  </a:lnTo>
                  <a:lnTo>
                    <a:pt x="698741" y="275336"/>
                  </a:lnTo>
                  <a:lnTo>
                    <a:pt x="701662" y="267208"/>
                  </a:lnTo>
                  <a:close/>
                </a:path>
                <a:path w="1075690" h="1136650">
                  <a:moveTo>
                    <a:pt x="755891" y="383286"/>
                  </a:moveTo>
                  <a:lnTo>
                    <a:pt x="749541" y="369570"/>
                  </a:lnTo>
                  <a:lnTo>
                    <a:pt x="741413" y="366522"/>
                  </a:lnTo>
                  <a:lnTo>
                    <a:pt x="734555" y="369824"/>
                  </a:lnTo>
                  <a:lnTo>
                    <a:pt x="252209" y="595249"/>
                  </a:lnTo>
                  <a:lnTo>
                    <a:pt x="249161" y="603377"/>
                  </a:lnTo>
                  <a:lnTo>
                    <a:pt x="252463" y="610235"/>
                  </a:lnTo>
                  <a:lnTo>
                    <a:pt x="255638" y="617093"/>
                  </a:lnTo>
                  <a:lnTo>
                    <a:pt x="263766" y="620014"/>
                  </a:lnTo>
                  <a:lnTo>
                    <a:pt x="752970" y="391414"/>
                  </a:lnTo>
                  <a:lnTo>
                    <a:pt x="755891" y="383286"/>
                  </a:lnTo>
                  <a:close/>
                </a:path>
                <a:path w="1075690" h="1136650">
                  <a:moveTo>
                    <a:pt x="810120" y="499364"/>
                  </a:moveTo>
                  <a:lnTo>
                    <a:pt x="803770" y="485648"/>
                  </a:lnTo>
                  <a:lnTo>
                    <a:pt x="795642" y="482727"/>
                  </a:lnTo>
                  <a:lnTo>
                    <a:pt x="313296" y="708152"/>
                  </a:lnTo>
                  <a:lnTo>
                    <a:pt x="306438" y="711454"/>
                  </a:lnTo>
                  <a:lnTo>
                    <a:pt x="303517" y="719582"/>
                  </a:lnTo>
                  <a:lnTo>
                    <a:pt x="309867" y="733298"/>
                  </a:lnTo>
                  <a:lnTo>
                    <a:pt x="317995" y="736219"/>
                  </a:lnTo>
                  <a:lnTo>
                    <a:pt x="324980" y="733044"/>
                  </a:lnTo>
                  <a:lnTo>
                    <a:pt x="800341" y="510794"/>
                  </a:lnTo>
                  <a:lnTo>
                    <a:pt x="807199" y="507492"/>
                  </a:lnTo>
                  <a:lnTo>
                    <a:pt x="810120" y="499364"/>
                  </a:lnTo>
                  <a:close/>
                </a:path>
                <a:path w="1075690" h="1136650">
                  <a:moveTo>
                    <a:pt x="860285" y="606679"/>
                  </a:moveTo>
                  <a:lnTo>
                    <a:pt x="857110" y="599694"/>
                  </a:lnTo>
                  <a:lnTo>
                    <a:pt x="853935" y="592836"/>
                  </a:lnTo>
                  <a:lnTo>
                    <a:pt x="845807" y="589915"/>
                  </a:lnTo>
                  <a:lnTo>
                    <a:pt x="363461" y="815340"/>
                  </a:lnTo>
                  <a:lnTo>
                    <a:pt x="356603" y="818642"/>
                  </a:lnTo>
                  <a:lnTo>
                    <a:pt x="353682" y="826770"/>
                  </a:lnTo>
                  <a:lnTo>
                    <a:pt x="360032" y="840486"/>
                  </a:lnTo>
                  <a:lnTo>
                    <a:pt x="368160" y="843407"/>
                  </a:lnTo>
                  <a:lnTo>
                    <a:pt x="857364" y="614807"/>
                  </a:lnTo>
                  <a:lnTo>
                    <a:pt x="860285" y="606679"/>
                  </a:lnTo>
                  <a:close/>
                </a:path>
                <a:path w="1075690" h="1136650">
                  <a:moveTo>
                    <a:pt x="914641" y="722757"/>
                  </a:moveTo>
                  <a:lnTo>
                    <a:pt x="911466" y="715899"/>
                  </a:lnTo>
                  <a:lnTo>
                    <a:pt x="908164" y="709041"/>
                  </a:lnTo>
                  <a:lnTo>
                    <a:pt x="900036" y="706120"/>
                  </a:lnTo>
                  <a:lnTo>
                    <a:pt x="410832" y="934720"/>
                  </a:lnTo>
                  <a:lnTo>
                    <a:pt x="407911" y="942848"/>
                  </a:lnTo>
                  <a:lnTo>
                    <a:pt x="411086" y="949706"/>
                  </a:lnTo>
                  <a:lnTo>
                    <a:pt x="414388" y="956691"/>
                  </a:lnTo>
                  <a:lnTo>
                    <a:pt x="422516" y="959612"/>
                  </a:lnTo>
                  <a:lnTo>
                    <a:pt x="429374" y="956310"/>
                  </a:lnTo>
                  <a:lnTo>
                    <a:pt x="904735" y="734060"/>
                  </a:lnTo>
                  <a:lnTo>
                    <a:pt x="911720" y="730885"/>
                  </a:lnTo>
                  <a:lnTo>
                    <a:pt x="914641" y="722757"/>
                  </a:lnTo>
                  <a:close/>
                </a:path>
                <a:path w="1075690" h="1136650">
                  <a:moveTo>
                    <a:pt x="1075182" y="774357"/>
                  </a:moveTo>
                  <a:lnTo>
                    <a:pt x="745350" y="51943"/>
                  </a:lnTo>
                  <a:lnTo>
                    <a:pt x="706513" y="10541"/>
                  </a:lnTo>
                  <a:lnTo>
                    <a:pt x="651878" y="0"/>
                  </a:lnTo>
                  <a:lnTo>
                    <a:pt x="645109" y="1028"/>
                  </a:lnTo>
                  <a:lnTo>
                    <a:pt x="638378" y="2603"/>
                  </a:lnTo>
                  <a:lnTo>
                    <a:pt x="631685" y="4762"/>
                  </a:lnTo>
                  <a:lnTo>
                    <a:pt x="625081" y="7493"/>
                  </a:lnTo>
                  <a:lnTo>
                    <a:pt x="636638" y="32258"/>
                  </a:lnTo>
                  <a:lnTo>
                    <a:pt x="643534" y="29641"/>
                  </a:lnTo>
                  <a:lnTo>
                    <a:pt x="650468" y="27851"/>
                  </a:lnTo>
                  <a:lnTo>
                    <a:pt x="657415" y="26873"/>
                  </a:lnTo>
                  <a:lnTo>
                    <a:pt x="664324" y="26670"/>
                  </a:lnTo>
                  <a:lnTo>
                    <a:pt x="681520" y="29578"/>
                  </a:lnTo>
                  <a:lnTo>
                    <a:pt x="720458" y="63500"/>
                  </a:lnTo>
                  <a:lnTo>
                    <a:pt x="1041768" y="750697"/>
                  </a:lnTo>
                  <a:lnTo>
                    <a:pt x="1047686" y="775385"/>
                  </a:lnTo>
                  <a:lnTo>
                    <a:pt x="1043863" y="799617"/>
                  </a:lnTo>
                  <a:lnTo>
                    <a:pt x="1031265" y="820623"/>
                  </a:lnTo>
                  <a:lnTo>
                    <a:pt x="1010907" y="835660"/>
                  </a:lnTo>
                  <a:lnTo>
                    <a:pt x="439026" y="1102995"/>
                  </a:lnTo>
                  <a:lnTo>
                    <a:pt x="414401" y="1108925"/>
                  </a:lnTo>
                  <a:lnTo>
                    <a:pt x="390220" y="1105090"/>
                  </a:lnTo>
                  <a:lnTo>
                    <a:pt x="369227" y="1092504"/>
                  </a:lnTo>
                  <a:lnTo>
                    <a:pt x="354190" y="1072134"/>
                  </a:lnTo>
                  <a:lnTo>
                    <a:pt x="340093" y="1042162"/>
                  </a:lnTo>
                  <a:lnTo>
                    <a:pt x="331965" y="1039241"/>
                  </a:lnTo>
                  <a:lnTo>
                    <a:pt x="318249" y="1045591"/>
                  </a:lnTo>
                  <a:lnTo>
                    <a:pt x="315328" y="1053719"/>
                  </a:lnTo>
                  <a:lnTo>
                    <a:pt x="329298" y="1083818"/>
                  </a:lnTo>
                  <a:lnTo>
                    <a:pt x="350850" y="1112926"/>
                  </a:lnTo>
                  <a:lnTo>
                    <a:pt x="380898" y="1130896"/>
                  </a:lnTo>
                  <a:lnTo>
                    <a:pt x="415493" y="1136307"/>
                  </a:lnTo>
                  <a:lnTo>
                    <a:pt x="450710" y="1127760"/>
                  </a:lnTo>
                  <a:lnTo>
                    <a:pt x="1022464" y="860552"/>
                  </a:lnTo>
                  <a:lnTo>
                    <a:pt x="1051648" y="839000"/>
                  </a:lnTo>
                  <a:lnTo>
                    <a:pt x="1069708" y="808951"/>
                  </a:lnTo>
                  <a:lnTo>
                    <a:pt x="1075182" y="77435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89709" y="1690308"/>
              <a:ext cx="144303" cy="1839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63445" y="1609099"/>
              <a:ext cx="144250" cy="1839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37181" y="1527875"/>
              <a:ext cx="144250" cy="18400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610917" y="1446668"/>
              <a:ext cx="144250" cy="18394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436098" y="141477"/>
              <a:ext cx="1391920" cy="6316345"/>
            </a:xfrm>
            <a:custGeom>
              <a:avLst/>
              <a:gdLst/>
              <a:ahLst/>
              <a:cxnLst/>
              <a:rect l="l" t="t" r="r" b="b"/>
              <a:pathLst>
                <a:path w="1391920" h="6316345">
                  <a:moveTo>
                    <a:pt x="888314" y="1691601"/>
                  </a:moveTo>
                  <a:lnTo>
                    <a:pt x="883234" y="1644561"/>
                  </a:lnTo>
                  <a:lnTo>
                    <a:pt x="870292" y="1599476"/>
                  </a:lnTo>
                  <a:lnTo>
                    <a:pt x="860806" y="1579791"/>
                  </a:lnTo>
                  <a:lnTo>
                    <a:pt x="860806" y="1720773"/>
                  </a:lnTo>
                  <a:lnTo>
                    <a:pt x="851535" y="1768475"/>
                  </a:lnTo>
                  <a:lnTo>
                    <a:pt x="682498" y="1709420"/>
                  </a:lnTo>
                  <a:lnTo>
                    <a:pt x="680504" y="1686267"/>
                  </a:lnTo>
                  <a:lnTo>
                    <a:pt x="671360" y="1665224"/>
                  </a:lnTo>
                  <a:lnTo>
                    <a:pt x="666013" y="1659267"/>
                  </a:lnTo>
                  <a:lnTo>
                    <a:pt x="656005" y="1648091"/>
                  </a:lnTo>
                  <a:lnTo>
                    <a:pt x="635381" y="1636649"/>
                  </a:lnTo>
                  <a:lnTo>
                    <a:pt x="612038" y="1632762"/>
                  </a:lnTo>
                  <a:lnTo>
                    <a:pt x="589343" y="1636572"/>
                  </a:lnTo>
                  <a:lnTo>
                    <a:pt x="569112" y="1647317"/>
                  </a:lnTo>
                  <a:lnTo>
                    <a:pt x="553212" y="1664208"/>
                  </a:lnTo>
                  <a:lnTo>
                    <a:pt x="384175" y="1605153"/>
                  </a:lnTo>
                  <a:lnTo>
                    <a:pt x="406425" y="1562150"/>
                  </a:lnTo>
                  <a:lnTo>
                    <a:pt x="435813" y="1525219"/>
                  </a:lnTo>
                  <a:lnTo>
                    <a:pt x="471170" y="1494929"/>
                  </a:lnTo>
                  <a:lnTo>
                    <a:pt x="511289" y="1471866"/>
                  </a:lnTo>
                  <a:lnTo>
                    <a:pt x="555015" y="1456601"/>
                  </a:lnTo>
                  <a:lnTo>
                    <a:pt x="601154" y="1449679"/>
                  </a:lnTo>
                  <a:lnTo>
                    <a:pt x="648525" y="1451673"/>
                  </a:lnTo>
                  <a:lnTo>
                    <a:pt x="695960" y="1463167"/>
                  </a:lnTo>
                  <a:lnTo>
                    <a:pt x="740143" y="1483677"/>
                  </a:lnTo>
                  <a:lnTo>
                    <a:pt x="778395" y="1511541"/>
                  </a:lnTo>
                  <a:lnTo>
                    <a:pt x="810158" y="1545615"/>
                  </a:lnTo>
                  <a:lnTo>
                    <a:pt x="834847" y="1584731"/>
                  </a:lnTo>
                  <a:lnTo>
                    <a:pt x="851903" y="1627733"/>
                  </a:lnTo>
                  <a:lnTo>
                    <a:pt x="860742" y="1673466"/>
                  </a:lnTo>
                  <a:lnTo>
                    <a:pt x="860806" y="1720773"/>
                  </a:lnTo>
                  <a:lnTo>
                    <a:pt x="860806" y="1579791"/>
                  </a:lnTo>
                  <a:lnTo>
                    <a:pt x="822744" y="1519097"/>
                  </a:lnTo>
                  <a:lnTo>
                    <a:pt x="789101" y="1485811"/>
                  </a:lnTo>
                  <a:lnTo>
                    <a:pt x="749515" y="1458455"/>
                  </a:lnTo>
                  <a:lnTo>
                    <a:pt x="730148" y="1449679"/>
                  </a:lnTo>
                  <a:lnTo>
                    <a:pt x="704469" y="1438021"/>
                  </a:lnTo>
                  <a:lnTo>
                    <a:pt x="656526" y="1425956"/>
                  </a:lnTo>
                  <a:lnTo>
                    <a:pt x="608533" y="1422717"/>
                  </a:lnTo>
                  <a:lnTo>
                    <a:pt x="561492" y="1427810"/>
                  </a:lnTo>
                  <a:lnTo>
                    <a:pt x="516407" y="1440776"/>
                  </a:lnTo>
                  <a:lnTo>
                    <a:pt x="474243" y="1461096"/>
                  </a:lnTo>
                  <a:lnTo>
                    <a:pt x="436029" y="1488325"/>
                  </a:lnTo>
                  <a:lnTo>
                    <a:pt x="402742" y="1521968"/>
                  </a:lnTo>
                  <a:lnTo>
                    <a:pt x="375386" y="1561541"/>
                  </a:lnTo>
                  <a:lnTo>
                    <a:pt x="354965" y="1606550"/>
                  </a:lnTo>
                  <a:lnTo>
                    <a:pt x="354584" y="1607693"/>
                  </a:lnTo>
                  <a:lnTo>
                    <a:pt x="354076" y="1608963"/>
                  </a:lnTo>
                  <a:lnTo>
                    <a:pt x="353822" y="1610233"/>
                  </a:lnTo>
                  <a:lnTo>
                    <a:pt x="352425" y="1616710"/>
                  </a:lnTo>
                  <a:lnTo>
                    <a:pt x="355981" y="1623314"/>
                  </a:lnTo>
                  <a:lnTo>
                    <a:pt x="554736" y="1692783"/>
                  </a:lnTo>
                  <a:lnTo>
                    <a:pt x="561340" y="1695196"/>
                  </a:lnTo>
                  <a:lnTo>
                    <a:pt x="568579" y="1691894"/>
                  </a:lnTo>
                  <a:lnTo>
                    <a:pt x="594258" y="1662963"/>
                  </a:lnTo>
                  <a:lnTo>
                    <a:pt x="610019" y="1659267"/>
                  </a:lnTo>
                  <a:lnTo>
                    <a:pt x="626491" y="1661668"/>
                  </a:lnTo>
                  <a:lnTo>
                    <a:pt x="640867" y="1670062"/>
                  </a:lnTo>
                  <a:lnTo>
                    <a:pt x="650900" y="1682737"/>
                  </a:lnTo>
                  <a:lnTo>
                    <a:pt x="655739" y="1698155"/>
                  </a:lnTo>
                  <a:lnTo>
                    <a:pt x="654558" y="1714754"/>
                  </a:lnTo>
                  <a:lnTo>
                    <a:pt x="652780" y="1721485"/>
                  </a:lnTo>
                  <a:lnTo>
                    <a:pt x="656590" y="1728343"/>
                  </a:lnTo>
                  <a:lnTo>
                    <a:pt x="861822" y="1800098"/>
                  </a:lnTo>
                  <a:lnTo>
                    <a:pt x="868807" y="1797304"/>
                  </a:lnTo>
                  <a:lnTo>
                    <a:pt x="872109" y="1790065"/>
                  </a:lnTo>
                  <a:lnTo>
                    <a:pt x="872617" y="1788795"/>
                  </a:lnTo>
                  <a:lnTo>
                    <a:pt x="872998" y="1787525"/>
                  </a:lnTo>
                  <a:lnTo>
                    <a:pt x="877785" y="1768475"/>
                  </a:lnTo>
                  <a:lnTo>
                    <a:pt x="885063" y="1739595"/>
                  </a:lnTo>
                  <a:lnTo>
                    <a:pt x="888314" y="1691601"/>
                  </a:lnTo>
                  <a:close/>
                </a:path>
                <a:path w="1391920" h="6316345">
                  <a:moveTo>
                    <a:pt x="977519" y="2233295"/>
                  </a:moveTo>
                  <a:lnTo>
                    <a:pt x="975868" y="2227453"/>
                  </a:lnTo>
                  <a:lnTo>
                    <a:pt x="968527" y="2221611"/>
                  </a:lnTo>
                  <a:lnTo>
                    <a:pt x="968044" y="2221230"/>
                  </a:lnTo>
                  <a:lnTo>
                    <a:pt x="933869" y="2194179"/>
                  </a:lnTo>
                  <a:lnTo>
                    <a:pt x="925322" y="2187422"/>
                  </a:lnTo>
                  <a:lnTo>
                    <a:pt x="925322" y="2221103"/>
                  </a:lnTo>
                  <a:lnTo>
                    <a:pt x="881761" y="2221230"/>
                  </a:lnTo>
                  <a:lnTo>
                    <a:pt x="891286" y="2194179"/>
                  </a:lnTo>
                  <a:lnTo>
                    <a:pt x="925322" y="2221103"/>
                  </a:lnTo>
                  <a:lnTo>
                    <a:pt x="925322" y="2187422"/>
                  </a:lnTo>
                  <a:lnTo>
                    <a:pt x="895858" y="2164080"/>
                  </a:lnTo>
                  <a:lnTo>
                    <a:pt x="895223" y="2163064"/>
                  </a:lnTo>
                  <a:lnTo>
                    <a:pt x="894334" y="2162048"/>
                  </a:lnTo>
                  <a:lnTo>
                    <a:pt x="893318" y="2161159"/>
                  </a:lnTo>
                  <a:lnTo>
                    <a:pt x="869188" y="2141969"/>
                  </a:lnTo>
                  <a:lnTo>
                    <a:pt x="869188" y="2175764"/>
                  </a:lnTo>
                  <a:lnTo>
                    <a:pt x="853313" y="2221230"/>
                  </a:lnTo>
                  <a:lnTo>
                    <a:pt x="781558" y="2221611"/>
                  </a:lnTo>
                  <a:lnTo>
                    <a:pt x="781913" y="2220595"/>
                  </a:lnTo>
                  <a:lnTo>
                    <a:pt x="813181" y="2131314"/>
                  </a:lnTo>
                  <a:lnTo>
                    <a:pt x="869188" y="2175764"/>
                  </a:lnTo>
                  <a:lnTo>
                    <a:pt x="869188" y="2141969"/>
                  </a:lnTo>
                  <a:lnTo>
                    <a:pt x="855802" y="2131314"/>
                  </a:lnTo>
                  <a:lnTo>
                    <a:pt x="818769" y="2101850"/>
                  </a:lnTo>
                  <a:lnTo>
                    <a:pt x="818007" y="2100199"/>
                  </a:lnTo>
                  <a:lnTo>
                    <a:pt x="816991" y="2098802"/>
                  </a:lnTo>
                  <a:lnTo>
                    <a:pt x="815467" y="2097659"/>
                  </a:lnTo>
                  <a:lnTo>
                    <a:pt x="809879" y="2093087"/>
                  </a:lnTo>
                  <a:lnTo>
                    <a:pt x="808609" y="2092198"/>
                  </a:lnTo>
                  <a:lnTo>
                    <a:pt x="807339" y="2091436"/>
                  </a:lnTo>
                  <a:lnTo>
                    <a:pt x="805942" y="2090928"/>
                  </a:lnTo>
                  <a:lnTo>
                    <a:pt x="788289" y="2084768"/>
                  </a:lnTo>
                  <a:lnTo>
                    <a:pt x="788289" y="2113026"/>
                  </a:lnTo>
                  <a:lnTo>
                    <a:pt x="750697" y="2220595"/>
                  </a:lnTo>
                  <a:lnTo>
                    <a:pt x="270129" y="2052574"/>
                  </a:lnTo>
                  <a:lnTo>
                    <a:pt x="273227" y="2043684"/>
                  </a:lnTo>
                  <a:lnTo>
                    <a:pt x="307721" y="1945005"/>
                  </a:lnTo>
                  <a:lnTo>
                    <a:pt x="788289" y="2113026"/>
                  </a:lnTo>
                  <a:lnTo>
                    <a:pt x="788289" y="2084768"/>
                  </a:lnTo>
                  <a:lnTo>
                    <a:pt x="388239" y="1945005"/>
                  </a:lnTo>
                  <a:lnTo>
                    <a:pt x="303911" y="1915541"/>
                  </a:lnTo>
                  <a:lnTo>
                    <a:pt x="303784" y="1915414"/>
                  </a:lnTo>
                  <a:lnTo>
                    <a:pt x="303530" y="1915414"/>
                  </a:lnTo>
                  <a:lnTo>
                    <a:pt x="303403" y="1915287"/>
                  </a:lnTo>
                  <a:lnTo>
                    <a:pt x="282194" y="1907895"/>
                  </a:lnTo>
                  <a:lnTo>
                    <a:pt x="282194" y="1936115"/>
                  </a:lnTo>
                  <a:lnTo>
                    <a:pt x="244475" y="2043684"/>
                  </a:lnTo>
                  <a:lnTo>
                    <a:pt x="150876" y="2011045"/>
                  </a:lnTo>
                  <a:lnTo>
                    <a:pt x="153974" y="2002155"/>
                  </a:lnTo>
                  <a:lnTo>
                    <a:pt x="188468" y="1903476"/>
                  </a:lnTo>
                  <a:lnTo>
                    <a:pt x="282194" y="1936115"/>
                  </a:lnTo>
                  <a:lnTo>
                    <a:pt x="282194" y="1907895"/>
                  </a:lnTo>
                  <a:lnTo>
                    <a:pt x="269557" y="1903476"/>
                  </a:lnTo>
                  <a:lnTo>
                    <a:pt x="163195" y="1866328"/>
                  </a:lnTo>
                  <a:lnTo>
                    <a:pt x="163195" y="1894459"/>
                  </a:lnTo>
                  <a:lnTo>
                    <a:pt x="125603" y="2002155"/>
                  </a:lnTo>
                  <a:lnTo>
                    <a:pt x="32004" y="1969389"/>
                  </a:lnTo>
                  <a:lnTo>
                    <a:pt x="69596" y="1861820"/>
                  </a:lnTo>
                  <a:lnTo>
                    <a:pt x="163195" y="1894459"/>
                  </a:lnTo>
                  <a:lnTo>
                    <a:pt x="163195" y="1866328"/>
                  </a:lnTo>
                  <a:lnTo>
                    <a:pt x="150304" y="1861820"/>
                  </a:lnTo>
                  <a:lnTo>
                    <a:pt x="58801" y="1829816"/>
                  </a:lnTo>
                  <a:lnTo>
                    <a:pt x="51308" y="1833499"/>
                  </a:lnTo>
                  <a:lnTo>
                    <a:pt x="48895" y="1840484"/>
                  </a:lnTo>
                  <a:lnTo>
                    <a:pt x="2413" y="1973199"/>
                  </a:lnTo>
                  <a:lnTo>
                    <a:pt x="0" y="1980184"/>
                  </a:lnTo>
                  <a:lnTo>
                    <a:pt x="3683" y="1987677"/>
                  </a:lnTo>
                  <a:lnTo>
                    <a:pt x="129286" y="2031619"/>
                  </a:lnTo>
                  <a:lnTo>
                    <a:pt x="129540" y="2031746"/>
                  </a:lnTo>
                  <a:lnTo>
                    <a:pt x="248285" y="2073148"/>
                  </a:lnTo>
                  <a:lnTo>
                    <a:pt x="248285" y="2073275"/>
                  </a:lnTo>
                  <a:lnTo>
                    <a:pt x="248666" y="2073275"/>
                  </a:lnTo>
                  <a:lnTo>
                    <a:pt x="248793" y="2073402"/>
                  </a:lnTo>
                  <a:lnTo>
                    <a:pt x="749681" y="2248408"/>
                  </a:lnTo>
                  <a:lnTo>
                    <a:pt x="751078" y="2248916"/>
                  </a:lnTo>
                  <a:lnTo>
                    <a:pt x="752602" y="2249170"/>
                  </a:lnTo>
                  <a:lnTo>
                    <a:pt x="764032" y="2249170"/>
                  </a:lnTo>
                  <a:lnTo>
                    <a:pt x="765556" y="2248916"/>
                  </a:lnTo>
                  <a:lnTo>
                    <a:pt x="766826" y="2248408"/>
                  </a:lnTo>
                  <a:lnTo>
                    <a:pt x="863219" y="2247900"/>
                  </a:lnTo>
                  <a:lnTo>
                    <a:pt x="863346" y="2247900"/>
                  </a:lnTo>
                  <a:lnTo>
                    <a:pt x="863854" y="2247646"/>
                  </a:lnTo>
                  <a:lnTo>
                    <a:pt x="969010" y="2247392"/>
                  </a:lnTo>
                  <a:lnTo>
                    <a:pt x="973963" y="2243836"/>
                  </a:lnTo>
                  <a:lnTo>
                    <a:pt x="975868" y="2238502"/>
                  </a:lnTo>
                  <a:lnTo>
                    <a:pt x="977519" y="2233295"/>
                  </a:lnTo>
                  <a:close/>
                </a:path>
                <a:path w="1391920" h="6316345">
                  <a:moveTo>
                    <a:pt x="1095819" y="5907417"/>
                  </a:moveTo>
                  <a:lnTo>
                    <a:pt x="1095806" y="5865901"/>
                  </a:lnTo>
                  <a:lnTo>
                    <a:pt x="1083119" y="5825985"/>
                  </a:lnTo>
                  <a:lnTo>
                    <a:pt x="1075309" y="5815152"/>
                  </a:lnTo>
                  <a:lnTo>
                    <a:pt x="1075309" y="5886678"/>
                  </a:lnTo>
                  <a:lnTo>
                    <a:pt x="1067015" y="5929325"/>
                  </a:lnTo>
                  <a:lnTo>
                    <a:pt x="1042162" y="5966765"/>
                  </a:lnTo>
                  <a:lnTo>
                    <a:pt x="1004684" y="5991618"/>
                  </a:lnTo>
                  <a:lnTo>
                    <a:pt x="962037" y="5999899"/>
                  </a:lnTo>
                  <a:lnTo>
                    <a:pt x="919403" y="5991618"/>
                  </a:lnTo>
                  <a:lnTo>
                    <a:pt x="882015" y="5966765"/>
                  </a:lnTo>
                  <a:lnTo>
                    <a:pt x="857148" y="5929325"/>
                  </a:lnTo>
                  <a:lnTo>
                    <a:pt x="848868" y="5886678"/>
                  </a:lnTo>
                  <a:lnTo>
                    <a:pt x="857148" y="5844044"/>
                  </a:lnTo>
                  <a:lnTo>
                    <a:pt x="882015" y="5806592"/>
                  </a:lnTo>
                  <a:lnTo>
                    <a:pt x="919403" y="5781776"/>
                  </a:lnTo>
                  <a:lnTo>
                    <a:pt x="962037" y="5773483"/>
                  </a:lnTo>
                  <a:lnTo>
                    <a:pt x="1004709" y="5781776"/>
                  </a:lnTo>
                  <a:lnTo>
                    <a:pt x="1042162" y="5806592"/>
                  </a:lnTo>
                  <a:lnTo>
                    <a:pt x="1067015" y="5844044"/>
                  </a:lnTo>
                  <a:lnTo>
                    <a:pt x="1075309" y="5886678"/>
                  </a:lnTo>
                  <a:lnTo>
                    <a:pt x="1075309" y="5815152"/>
                  </a:lnTo>
                  <a:lnTo>
                    <a:pt x="1057783" y="5790819"/>
                  </a:lnTo>
                  <a:lnTo>
                    <a:pt x="1033754" y="5773483"/>
                  </a:lnTo>
                  <a:lnTo>
                    <a:pt x="1022629" y="5765470"/>
                  </a:lnTo>
                  <a:lnTo>
                    <a:pt x="982713" y="5752795"/>
                  </a:lnTo>
                  <a:lnTo>
                    <a:pt x="941222" y="5752795"/>
                  </a:lnTo>
                  <a:lnTo>
                    <a:pt x="901344" y="5765482"/>
                  </a:lnTo>
                  <a:lnTo>
                    <a:pt x="866267" y="5790819"/>
                  </a:lnTo>
                  <a:lnTo>
                    <a:pt x="840841" y="5825998"/>
                  </a:lnTo>
                  <a:lnTo>
                    <a:pt x="828167" y="5865901"/>
                  </a:lnTo>
                  <a:lnTo>
                    <a:pt x="828192" y="5907417"/>
                  </a:lnTo>
                  <a:lnTo>
                    <a:pt x="840892" y="5947321"/>
                  </a:lnTo>
                  <a:lnTo>
                    <a:pt x="866267" y="5982436"/>
                  </a:lnTo>
                  <a:lnTo>
                    <a:pt x="901395" y="6007811"/>
                  </a:lnTo>
                  <a:lnTo>
                    <a:pt x="941285" y="6020486"/>
                  </a:lnTo>
                  <a:lnTo>
                    <a:pt x="982751" y="6020473"/>
                  </a:lnTo>
                  <a:lnTo>
                    <a:pt x="1022642" y="6007798"/>
                  </a:lnTo>
                  <a:lnTo>
                    <a:pt x="1033589" y="5999899"/>
                  </a:lnTo>
                  <a:lnTo>
                    <a:pt x="1057783" y="5982436"/>
                  </a:lnTo>
                  <a:lnTo>
                    <a:pt x="1083132" y="5947308"/>
                  </a:lnTo>
                  <a:lnTo>
                    <a:pt x="1095819" y="5907417"/>
                  </a:lnTo>
                  <a:close/>
                </a:path>
                <a:path w="1391920" h="6316345">
                  <a:moveTo>
                    <a:pt x="1129665" y="1871980"/>
                  </a:moveTo>
                  <a:lnTo>
                    <a:pt x="1125982" y="1864360"/>
                  </a:lnTo>
                  <a:lnTo>
                    <a:pt x="1097915" y="1854581"/>
                  </a:lnTo>
                  <a:lnTo>
                    <a:pt x="1097915" y="1882648"/>
                  </a:lnTo>
                  <a:lnTo>
                    <a:pt x="1039495" y="2049907"/>
                  </a:lnTo>
                  <a:lnTo>
                    <a:pt x="1039368" y="2049780"/>
                  </a:lnTo>
                  <a:lnTo>
                    <a:pt x="943356" y="2016252"/>
                  </a:lnTo>
                  <a:lnTo>
                    <a:pt x="946365" y="2007616"/>
                  </a:lnTo>
                  <a:lnTo>
                    <a:pt x="970280" y="1939290"/>
                  </a:lnTo>
                  <a:lnTo>
                    <a:pt x="972693" y="1932305"/>
                  </a:lnTo>
                  <a:lnTo>
                    <a:pt x="969137" y="1924812"/>
                  </a:lnTo>
                  <a:lnTo>
                    <a:pt x="955548" y="1919986"/>
                  </a:lnTo>
                  <a:lnTo>
                    <a:pt x="948182" y="1923669"/>
                  </a:lnTo>
                  <a:lnTo>
                    <a:pt x="945642" y="1930654"/>
                  </a:lnTo>
                  <a:lnTo>
                    <a:pt x="918845" y="2007616"/>
                  </a:lnTo>
                  <a:lnTo>
                    <a:pt x="835279" y="1978533"/>
                  </a:lnTo>
                  <a:lnTo>
                    <a:pt x="838377" y="1969643"/>
                  </a:lnTo>
                  <a:lnTo>
                    <a:pt x="862203" y="1901571"/>
                  </a:lnTo>
                  <a:lnTo>
                    <a:pt x="864616" y="1894586"/>
                  </a:lnTo>
                  <a:lnTo>
                    <a:pt x="860933" y="1886966"/>
                  </a:lnTo>
                  <a:lnTo>
                    <a:pt x="846963" y="1882140"/>
                  </a:lnTo>
                  <a:lnTo>
                    <a:pt x="839343" y="1885696"/>
                  </a:lnTo>
                  <a:lnTo>
                    <a:pt x="836803" y="1892681"/>
                  </a:lnTo>
                  <a:lnTo>
                    <a:pt x="810006" y="1969643"/>
                  </a:lnTo>
                  <a:lnTo>
                    <a:pt x="726440" y="1940433"/>
                  </a:lnTo>
                  <a:lnTo>
                    <a:pt x="729538" y="1931543"/>
                  </a:lnTo>
                  <a:lnTo>
                    <a:pt x="753364" y="1863471"/>
                  </a:lnTo>
                  <a:lnTo>
                    <a:pt x="755777" y="1856486"/>
                  </a:lnTo>
                  <a:lnTo>
                    <a:pt x="752094" y="1848993"/>
                  </a:lnTo>
                  <a:lnTo>
                    <a:pt x="745109" y="1846453"/>
                  </a:lnTo>
                  <a:lnTo>
                    <a:pt x="738124" y="1844040"/>
                  </a:lnTo>
                  <a:lnTo>
                    <a:pt x="730504" y="1847596"/>
                  </a:lnTo>
                  <a:lnTo>
                    <a:pt x="728091" y="1854581"/>
                  </a:lnTo>
                  <a:lnTo>
                    <a:pt x="701167" y="1931543"/>
                  </a:lnTo>
                  <a:lnTo>
                    <a:pt x="617601" y="1902460"/>
                  </a:lnTo>
                  <a:lnTo>
                    <a:pt x="620699" y="1893570"/>
                  </a:lnTo>
                  <a:lnTo>
                    <a:pt x="644525" y="1825498"/>
                  </a:lnTo>
                  <a:lnTo>
                    <a:pt x="646938" y="1818513"/>
                  </a:lnTo>
                  <a:lnTo>
                    <a:pt x="643255" y="1810893"/>
                  </a:lnTo>
                  <a:lnTo>
                    <a:pt x="629285" y="1806067"/>
                  </a:lnTo>
                  <a:lnTo>
                    <a:pt x="621665" y="1809623"/>
                  </a:lnTo>
                  <a:lnTo>
                    <a:pt x="619252" y="1816608"/>
                  </a:lnTo>
                  <a:lnTo>
                    <a:pt x="592328" y="1893570"/>
                  </a:lnTo>
                  <a:lnTo>
                    <a:pt x="508889" y="1864360"/>
                  </a:lnTo>
                  <a:lnTo>
                    <a:pt x="511848" y="1855851"/>
                  </a:lnTo>
                  <a:lnTo>
                    <a:pt x="535686" y="1787398"/>
                  </a:lnTo>
                  <a:lnTo>
                    <a:pt x="538226" y="1780413"/>
                  </a:lnTo>
                  <a:lnTo>
                    <a:pt x="534670" y="1772920"/>
                  </a:lnTo>
                  <a:lnTo>
                    <a:pt x="527812" y="1770507"/>
                  </a:lnTo>
                  <a:lnTo>
                    <a:pt x="521081" y="1768221"/>
                  </a:lnTo>
                  <a:lnTo>
                    <a:pt x="513588" y="1771904"/>
                  </a:lnTo>
                  <a:lnTo>
                    <a:pt x="511175" y="1778889"/>
                  </a:lnTo>
                  <a:lnTo>
                    <a:pt x="484251" y="1855851"/>
                  </a:lnTo>
                  <a:lnTo>
                    <a:pt x="400812" y="1826641"/>
                  </a:lnTo>
                  <a:lnTo>
                    <a:pt x="403910" y="1817751"/>
                  </a:lnTo>
                  <a:lnTo>
                    <a:pt x="427736" y="1749679"/>
                  </a:lnTo>
                  <a:lnTo>
                    <a:pt x="430149" y="1742694"/>
                  </a:lnTo>
                  <a:lnTo>
                    <a:pt x="426466" y="1735074"/>
                  </a:lnTo>
                  <a:lnTo>
                    <a:pt x="412369" y="1730248"/>
                  </a:lnTo>
                  <a:lnTo>
                    <a:pt x="404749" y="1733804"/>
                  </a:lnTo>
                  <a:lnTo>
                    <a:pt x="402336" y="1740789"/>
                  </a:lnTo>
                  <a:lnTo>
                    <a:pt x="375412" y="1817751"/>
                  </a:lnTo>
                  <a:lnTo>
                    <a:pt x="291973" y="1788668"/>
                  </a:lnTo>
                  <a:lnTo>
                    <a:pt x="295071" y="1779778"/>
                  </a:lnTo>
                  <a:lnTo>
                    <a:pt x="318897" y="1711579"/>
                  </a:lnTo>
                  <a:lnTo>
                    <a:pt x="321310" y="1704721"/>
                  </a:lnTo>
                  <a:lnTo>
                    <a:pt x="317627" y="1697101"/>
                  </a:lnTo>
                  <a:lnTo>
                    <a:pt x="310642" y="1694688"/>
                  </a:lnTo>
                  <a:lnTo>
                    <a:pt x="303530" y="1692148"/>
                  </a:lnTo>
                  <a:lnTo>
                    <a:pt x="295910" y="1695831"/>
                  </a:lnTo>
                  <a:lnTo>
                    <a:pt x="290334" y="1711833"/>
                  </a:lnTo>
                  <a:lnTo>
                    <a:pt x="266573" y="1779778"/>
                  </a:lnTo>
                  <a:lnTo>
                    <a:pt x="183134" y="1750568"/>
                  </a:lnTo>
                  <a:lnTo>
                    <a:pt x="186232" y="1741678"/>
                  </a:lnTo>
                  <a:lnTo>
                    <a:pt x="210058" y="1673606"/>
                  </a:lnTo>
                  <a:lnTo>
                    <a:pt x="212471" y="1666621"/>
                  </a:lnTo>
                  <a:lnTo>
                    <a:pt x="208788" y="1659001"/>
                  </a:lnTo>
                  <a:lnTo>
                    <a:pt x="194691" y="1654175"/>
                  </a:lnTo>
                  <a:lnTo>
                    <a:pt x="187071" y="1657731"/>
                  </a:lnTo>
                  <a:lnTo>
                    <a:pt x="184658" y="1664716"/>
                  </a:lnTo>
                  <a:lnTo>
                    <a:pt x="157734" y="1741678"/>
                  </a:lnTo>
                  <a:lnTo>
                    <a:pt x="61722" y="1708150"/>
                  </a:lnTo>
                  <a:lnTo>
                    <a:pt x="120269" y="1540891"/>
                  </a:lnTo>
                  <a:lnTo>
                    <a:pt x="189865" y="1565275"/>
                  </a:lnTo>
                  <a:lnTo>
                    <a:pt x="197358" y="1561592"/>
                  </a:lnTo>
                  <a:lnTo>
                    <a:pt x="200533" y="1552575"/>
                  </a:lnTo>
                  <a:lnTo>
                    <a:pt x="205333" y="1540891"/>
                  </a:lnTo>
                  <a:lnTo>
                    <a:pt x="208419" y="1533398"/>
                  </a:lnTo>
                  <a:lnTo>
                    <a:pt x="218694" y="1508417"/>
                  </a:lnTo>
                  <a:lnTo>
                    <a:pt x="241071" y="1467294"/>
                  </a:lnTo>
                  <a:lnTo>
                    <a:pt x="267322" y="1429346"/>
                  </a:lnTo>
                  <a:lnTo>
                    <a:pt x="297078" y="1394764"/>
                  </a:lnTo>
                  <a:lnTo>
                    <a:pt x="330034" y="1363713"/>
                  </a:lnTo>
                  <a:lnTo>
                    <a:pt x="365810" y="1336344"/>
                  </a:lnTo>
                  <a:lnTo>
                    <a:pt x="404088" y="1312837"/>
                  </a:lnTo>
                  <a:lnTo>
                    <a:pt x="444500" y="1293355"/>
                  </a:lnTo>
                  <a:lnTo>
                    <a:pt x="486740" y="1278051"/>
                  </a:lnTo>
                  <a:lnTo>
                    <a:pt x="530428" y="1267104"/>
                  </a:lnTo>
                  <a:lnTo>
                    <a:pt x="575233" y="1260678"/>
                  </a:lnTo>
                  <a:lnTo>
                    <a:pt x="620826" y="1258938"/>
                  </a:lnTo>
                  <a:lnTo>
                    <a:pt x="666851" y="1262037"/>
                  </a:lnTo>
                  <a:lnTo>
                    <a:pt x="712965" y="1270165"/>
                  </a:lnTo>
                  <a:lnTo>
                    <a:pt x="758825" y="1283462"/>
                  </a:lnTo>
                  <a:lnTo>
                    <a:pt x="802957" y="1301610"/>
                  </a:lnTo>
                  <a:lnTo>
                    <a:pt x="844067" y="1323975"/>
                  </a:lnTo>
                  <a:lnTo>
                    <a:pt x="881989" y="1350213"/>
                  </a:lnTo>
                  <a:lnTo>
                    <a:pt x="916559" y="1379969"/>
                  </a:lnTo>
                  <a:lnTo>
                    <a:pt x="947597" y="1412913"/>
                  </a:lnTo>
                  <a:lnTo>
                    <a:pt x="974953" y="1448701"/>
                  </a:lnTo>
                  <a:lnTo>
                    <a:pt x="998448" y="1486979"/>
                  </a:lnTo>
                  <a:lnTo>
                    <a:pt x="1017930" y="1527403"/>
                  </a:lnTo>
                  <a:lnTo>
                    <a:pt x="1033233" y="1569643"/>
                  </a:lnTo>
                  <a:lnTo>
                    <a:pt x="1044168" y="1613344"/>
                  </a:lnTo>
                  <a:lnTo>
                    <a:pt x="1050594" y="1658162"/>
                  </a:lnTo>
                  <a:lnTo>
                    <a:pt x="1052309" y="1702816"/>
                  </a:lnTo>
                  <a:lnTo>
                    <a:pt x="1052271" y="1704771"/>
                  </a:lnTo>
                  <a:lnTo>
                    <a:pt x="1049223" y="1749869"/>
                  </a:lnTo>
                  <a:lnTo>
                    <a:pt x="1041107" y="1795894"/>
                  </a:lnTo>
                  <a:lnTo>
                    <a:pt x="1027811" y="1841754"/>
                  </a:lnTo>
                  <a:lnTo>
                    <a:pt x="1026960" y="1844040"/>
                  </a:lnTo>
                  <a:lnTo>
                    <a:pt x="1024636" y="1850771"/>
                  </a:lnTo>
                  <a:lnTo>
                    <a:pt x="1028319" y="1858264"/>
                  </a:lnTo>
                  <a:lnTo>
                    <a:pt x="1035304" y="1860804"/>
                  </a:lnTo>
                  <a:lnTo>
                    <a:pt x="1097915" y="1882648"/>
                  </a:lnTo>
                  <a:lnTo>
                    <a:pt x="1097915" y="1854581"/>
                  </a:lnTo>
                  <a:lnTo>
                    <a:pt x="1056386" y="1840103"/>
                  </a:lnTo>
                  <a:lnTo>
                    <a:pt x="1068476" y="1795081"/>
                  </a:lnTo>
                  <a:lnTo>
                    <a:pt x="1075931" y="1749679"/>
                  </a:lnTo>
                  <a:lnTo>
                    <a:pt x="1078826" y="1704771"/>
                  </a:lnTo>
                  <a:lnTo>
                    <a:pt x="1077353" y="1660055"/>
                  </a:lnTo>
                  <a:lnTo>
                    <a:pt x="1071626" y="1616011"/>
                  </a:lnTo>
                  <a:lnTo>
                    <a:pt x="1061783" y="1572945"/>
                  </a:lnTo>
                  <a:lnTo>
                    <a:pt x="1047965" y="1531124"/>
                  </a:lnTo>
                  <a:lnTo>
                    <a:pt x="1030312" y="1490840"/>
                  </a:lnTo>
                  <a:lnTo>
                    <a:pt x="1008964" y="1452384"/>
                  </a:lnTo>
                  <a:lnTo>
                    <a:pt x="984046" y="1416050"/>
                  </a:lnTo>
                  <a:lnTo>
                    <a:pt x="955700" y="1382102"/>
                  </a:lnTo>
                  <a:lnTo>
                    <a:pt x="924077" y="1350848"/>
                  </a:lnTo>
                  <a:lnTo>
                    <a:pt x="889304" y="1322578"/>
                  </a:lnTo>
                  <a:lnTo>
                    <a:pt x="851509" y="1297559"/>
                  </a:lnTo>
                  <a:lnTo>
                    <a:pt x="810856" y="1276083"/>
                  </a:lnTo>
                  <a:lnTo>
                    <a:pt x="768642" y="1258938"/>
                  </a:lnTo>
                  <a:lnTo>
                    <a:pt x="767461" y="1258443"/>
                  </a:lnTo>
                  <a:lnTo>
                    <a:pt x="722515" y="1245196"/>
                  </a:lnTo>
                  <a:lnTo>
                    <a:pt x="677329" y="1236662"/>
                  </a:lnTo>
                  <a:lnTo>
                    <a:pt x="632180" y="1232687"/>
                  </a:lnTo>
                  <a:lnTo>
                    <a:pt x="587349" y="1233131"/>
                  </a:lnTo>
                  <a:lnTo>
                    <a:pt x="543128" y="1237869"/>
                  </a:lnTo>
                  <a:lnTo>
                    <a:pt x="499821" y="1246759"/>
                  </a:lnTo>
                  <a:lnTo>
                    <a:pt x="457682" y="1259662"/>
                  </a:lnTo>
                  <a:lnTo>
                    <a:pt x="417029" y="1276438"/>
                  </a:lnTo>
                  <a:lnTo>
                    <a:pt x="378129" y="1296936"/>
                  </a:lnTo>
                  <a:lnTo>
                    <a:pt x="341274" y="1321041"/>
                  </a:lnTo>
                  <a:lnTo>
                    <a:pt x="306755" y="1348600"/>
                  </a:lnTo>
                  <a:lnTo>
                    <a:pt x="274853" y="1379486"/>
                  </a:lnTo>
                  <a:lnTo>
                    <a:pt x="245859" y="1413535"/>
                  </a:lnTo>
                  <a:lnTo>
                    <a:pt x="220065" y="1450632"/>
                  </a:lnTo>
                  <a:lnTo>
                    <a:pt x="197739" y="1490637"/>
                  </a:lnTo>
                  <a:lnTo>
                    <a:pt x="179197" y="1533398"/>
                  </a:lnTo>
                  <a:lnTo>
                    <a:pt x="109474" y="1509014"/>
                  </a:lnTo>
                  <a:lnTo>
                    <a:pt x="101981" y="1512697"/>
                  </a:lnTo>
                  <a:lnTo>
                    <a:pt x="99568" y="1519682"/>
                  </a:lnTo>
                  <a:lnTo>
                    <a:pt x="32385" y="1711833"/>
                  </a:lnTo>
                  <a:lnTo>
                    <a:pt x="29845" y="1718818"/>
                  </a:lnTo>
                  <a:lnTo>
                    <a:pt x="33528" y="1726311"/>
                  </a:lnTo>
                  <a:lnTo>
                    <a:pt x="40513" y="1728851"/>
                  </a:lnTo>
                  <a:lnTo>
                    <a:pt x="1050163" y="2081657"/>
                  </a:lnTo>
                  <a:lnTo>
                    <a:pt x="1057656" y="2077974"/>
                  </a:lnTo>
                  <a:lnTo>
                    <a:pt x="1060069" y="2070989"/>
                  </a:lnTo>
                  <a:lnTo>
                    <a:pt x="1067435" y="2049907"/>
                  </a:lnTo>
                  <a:lnTo>
                    <a:pt x="1127252" y="1878838"/>
                  </a:lnTo>
                  <a:lnTo>
                    <a:pt x="1129665" y="1871980"/>
                  </a:lnTo>
                  <a:close/>
                </a:path>
                <a:path w="1391920" h="6316345">
                  <a:moveTo>
                    <a:pt x="1132281" y="365379"/>
                  </a:moveTo>
                  <a:lnTo>
                    <a:pt x="1131290" y="359537"/>
                  </a:lnTo>
                  <a:lnTo>
                    <a:pt x="1130871" y="357047"/>
                  </a:lnTo>
                  <a:lnTo>
                    <a:pt x="1126401" y="349834"/>
                  </a:lnTo>
                  <a:lnTo>
                    <a:pt x="1119251" y="344678"/>
                  </a:lnTo>
                  <a:lnTo>
                    <a:pt x="1115441" y="343801"/>
                  </a:lnTo>
                  <a:lnTo>
                    <a:pt x="1115441" y="364363"/>
                  </a:lnTo>
                  <a:lnTo>
                    <a:pt x="1114425" y="366776"/>
                  </a:lnTo>
                  <a:lnTo>
                    <a:pt x="1113282" y="369062"/>
                  </a:lnTo>
                  <a:lnTo>
                    <a:pt x="1110615" y="370078"/>
                  </a:lnTo>
                  <a:lnTo>
                    <a:pt x="1108329" y="369062"/>
                  </a:lnTo>
                  <a:lnTo>
                    <a:pt x="1105916" y="367919"/>
                  </a:lnTo>
                  <a:lnTo>
                    <a:pt x="1104900" y="365252"/>
                  </a:lnTo>
                  <a:lnTo>
                    <a:pt x="1105916" y="362966"/>
                  </a:lnTo>
                  <a:lnTo>
                    <a:pt x="1107059" y="360553"/>
                  </a:lnTo>
                  <a:lnTo>
                    <a:pt x="1109726" y="359537"/>
                  </a:lnTo>
                  <a:lnTo>
                    <a:pt x="1112139" y="360553"/>
                  </a:lnTo>
                  <a:lnTo>
                    <a:pt x="1114425" y="361696"/>
                  </a:lnTo>
                  <a:lnTo>
                    <a:pt x="1115441" y="364363"/>
                  </a:lnTo>
                  <a:lnTo>
                    <a:pt x="1115441" y="343801"/>
                  </a:lnTo>
                  <a:lnTo>
                    <a:pt x="1088047" y="364261"/>
                  </a:lnTo>
                  <a:lnTo>
                    <a:pt x="1089469" y="372618"/>
                  </a:lnTo>
                  <a:lnTo>
                    <a:pt x="1093927" y="379844"/>
                  </a:lnTo>
                  <a:lnTo>
                    <a:pt x="1101090" y="384937"/>
                  </a:lnTo>
                  <a:lnTo>
                    <a:pt x="1109611" y="386880"/>
                  </a:lnTo>
                  <a:lnTo>
                    <a:pt x="1117981" y="385470"/>
                  </a:lnTo>
                  <a:lnTo>
                    <a:pt x="1125194" y="381038"/>
                  </a:lnTo>
                  <a:lnTo>
                    <a:pt x="1130300" y="373888"/>
                  </a:lnTo>
                  <a:lnTo>
                    <a:pt x="1131189" y="370078"/>
                  </a:lnTo>
                  <a:lnTo>
                    <a:pt x="1132281" y="365379"/>
                  </a:lnTo>
                  <a:close/>
                </a:path>
                <a:path w="1391920" h="6316345">
                  <a:moveTo>
                    <a:pt x="1349248" y="728980"/>
                  </a:moveTo>
                  <a:lnTo>
                    <a:pt x="1345311" y="722630"/>
                  </a:lnTo>
                  <a:lnTo>
                    <a:pt x="1341628" y="716280"/>
                  </a:lnTo>
                  <a:lnTo>
                    <a:pt x="1333500" y="713752"/>
                  </a:lnTo>
                  <a:lnTo>
                    <a:pt x="1278674" y="742962"/>
                  </a:lnTo>
                  <a:lnTo>
                    <a:pt x="1227836" y="760730"/>
                  </a:lnTo>
                  <a:lnTo>
                    <a:pt x="1226566" y="637552"/>
                  </a:lnTo>
                  <a:lnTo>
                    <a:pt x="1226439" y="629920"/>
                  </a:lnTo>
                  <a:lnTo>
                    <a:pt x="1220470" y="623570"/>
                  </a:lnTo>
                  <a:lnTo>
                    <a:pt x="1205865" y="623570"/>
                  </a:lnTo>
                  <a:lnTo>
                    <a:pt x="1200023" y="629920"/>
                  </a:lnTo>
                  <a:lnTo>
                    <a:pt x="1200111" y="646430"/>
                  </a:lnTo>
                  <a:lnTo>
                    <a:pt x="1201420" y="767080"/>
                  </a:lnTo>
                  <a:lnTo>
                    <a:pt x="1201521" y="788670"/>
                  </a:lnTo>
                  <a:lnTo>
                    <a:pt x="1201635" y="801370"/>
                  </a:lnTo>
                  <a:lnTo>
                    <a:pt x="1202055" y="833120"/>
                  </a:lnTo>
                  <a:lnTo>
                    <a:pt x="1194435" y="875030"/>
                  </a:lnTo>
                  <a:lnTo>
                    <a:pt x="1172845" y="910602"/>
                  </a:lnTo>
                  <a:lnTo>
                    <a:pt x="1140294" y="937260"/>
                  </a:lnTo>
                  <a:lnTo>
                    <a:pt x="1099820" y="949960"/>
                  </a:lnTo>
                  <a:lnTo>
                    <a:pt x="1098003" y="772160"/>
                  </a:lnTo>
                  <a:lnTo>
                    <a:pt x="1095121" y="491502"/>
                  </a:lnTo>
                  <a:lnTo>
                    <a:pt x="1120965" y="492760"/>
                  </a:lnTo>
                  <a:lnTo>
                    <a:pt x="1127264" y="491502"/>
                  </a:lnTo>
                  <a:lnTo>
                    <a:pt x="1146149" y="487680"/>
                  </a:lnTo>
                  <a:lnTo>
                    <a:pt x="1169885" y="478802"/>
                  </a:lnTo>
                  <a:lnTo>
                    <a:pt x="1189431" y="466102"/>
                  </a:lnTo>
                  <a:lnTo>
                    <a:pt x="1191387" y="464820"/>
                  </a:lnTo>
                  <a:lnTo>
                    <a:pt x="1194422" y="474980"/>
                  </a:lnTo>
                  <a:lnTo>
                    <a:pt x="1196670" y="483870"/>
                  </a:lnTo>
                  <a:lnTo>
                    <a:pt x="1198079" y="494030"/>
                  </a:lnTo>
                  <a:lnTo>
                    <a:pt x="1198626" y="504202"/>
                  </a:lnTo>
                  <a:lnTo>
                    <a:pt x="1199362" y="580402"/>
                  </a:lnTo>
                  <a:lnTo>
                    <a:pt x="1199515" y="590562"/>
                  </a:lnTo>
                  <a:lnTo>
                    <a:pt x="1205484" y="596912"/>
                  </a:lnTo>
                  <a:lnTo>
                    <a:pt x="1220089" y="595630"/>
                  </a:lnTo>
                  <a:lnTo>
                    <a:pt x="1226058" y="590562"/>
                  </a:lnTo>
                  <a:lnTo>
                    <a:pt x="1225931" y="582930"/>
                  </a:lnTo>
                  <a:lnTo>
                    <a:pt x="1225169" y="504202"/>
                  </a:lnTo>
                  <a:lnTo>
                    <a:pt x="1219009" y="464820"/>
                  </a:lnTo>
                  <a:lnTo>
                    <a:pt x="1211580" y="444512"/>
                  </a:lnTo>
                  <a:lnTo>
                    <a:pt x="1216075" y="438162"/>
                  </a:lnTo>
                  <a:lnTo>
                    <a:pt x="1220228" y="431812"/>
                  </a:lnTo>
                  <a:lnTo>
                    <a:pt x="1224026" y="425462"/>
                  </a:lnTo>
                  <a:lnTo>
                    <a:pt x="1227455" y="417830"/>
                  </a:lnTo>
                  <a:lnTo>
                    <a:pt x="1238491" y="373380"/>
                  </a:lnTo>
                  <a:lnTo>
                    <a:pt x="1232547" y="327660"/>
                  </a:lnTo>
                  <a:lnTo>
                    <a:pt x="1212062" y="289737"/>
                  </a:lnTo>
                  <a:lnTo>
                    <a:pt x="1212062" y="369570"/>
                  </a:lnTo>
                  <a:lnTo>
                    <a:pt x="1203325" y="407670"/>
                  </a:lnTo>
                  <a:lnTo>
                    <a:pt x="1201293" y="411480"/>
                  </a:lnTo>
                  <a:lnTo>
                    <a:pt x="1199007" y="415302"/>
                  </a:lnTo>
                  <a:lnTo>
                    <a:pt x="1196594" y="420370"/>
                  </a:lnTo>
                  <a:lnTo>
                    <a:pt x="1160424" y="453402"/>
                  </a:lnTo>
                  <a:lnTo>
                    <a:pt x="1117600" y="466102"/>
                  </a:lnTo>
                  <a:lnTo>
                    <a:pt x="1094867" y="464820"/>
                  </a:lnTo>
                  <a:lnTo>
                    <a:pt x="1088771" y="463562"/>
                  </a:lnTo>
                  <a:lnTo>
                    <a:pt x="1082675" y="461010"/>
                  </a:lnTo>
                  <a:lnTo>
                    <a:pt x="1076706" y="459752"/>
                  </a:lnTo>
                  <a:lnTo>
                    <a:pt x="1075055" y="458470"/>
                  </a:lnTo>
                  <a:lnTo>
                    <a:pt x="1073277" y="458470"/>
                  </a:lnTo>
                  <a:lnTo>
                    <a:pt x="1071372" y="457250"/>
                  </a:lnTo>
                  <a:lnTo>
                    <a:pt x="1071372" y="772160"/>
                  </a:lnTo>
                  <a:lnTo>
                    <a:pt x="1043063" y="768362"/>
                  </a:lnTo>
                  <a:lnTo>
                    <a:pt x="1037450" y="767080"/>
                  </a:lnTo>
                  <a:lnTo>
                    <a:pt x="1014996" y="762012"/>
                  </a:lnTo>
                  <a:lnTo>
                    <a:pt x="987234" y="753110"/>
                  </a:lnTo>
                  <a:lnTo>
                    <a:pt x="959866" y="742962"/>
                  </a:lnTo>
                  <a:lnTo>
                    <a:pt x="964565" y="732802"/>
                  </a:lnTo>
                  <a:lnTo>
                    <a:pt x="980440" y="698512"/>
                  </a:lnTo>
                  <a:lnTo>
                    <a:pt x="977519" y="690880"/>
                  </a:lnTo>
                  <a:lnTo>
                    <a:pt x="970915" y="687070"/>
                  </a:lnTo>
                  <a:lnTo>
                    <a:pt x="964311" y="684530"/>
                  </a:lnTo>
                  <a:lnTo>
                    <a:pt x="956691" y="687070"/>
                  </a:lnTo>
                  <a:lnTo>
                    <a:pt x="953643" y="693420"/>
                  </a:lnTo>
                  <a:lnTo>
                    <a:pt x="936244" y="732802"/>
                  </a:lnTo>
                  <a:lnTo>
                    <a:pt x="909701" y="718820"/>
                  </a:lnTo>
                  <a:lnTo>
                    <a:pt x="884491" y="702310"/>
                  </a:lnTo>
                  <a:lnTo>
                    <a:pt x="860691" y="684530"/>
                  </a:lnTo>
                  <a:lnTo>
                    <a:pt x="857732" y="682002"/>
                  </a:lnTo>
                  <a:lnTo>
                    <a:pt x="838454" y="665480"/>
                  </a:lnTo>
                  <a:lnTo>
                    <a:pt x="1054481" y="478802"/>
                  </a:lnTo>
                  <a:lnTo>
                    <a:pt x="1058545" y="480060"/>
                  </a:lnTo>
                  <a:lnTo>
                    <a:pt x="1063244" y="482612"/>
                  </a:lnTo>
                  <a:lnTo>
                    <a:pt x="1065784" y="483870"/>
                  </a:lnTo>
                  <a:lnTo>
                    <a:pt x="1068451" y="485152"/>
                  </a:lnTo>
                  <a:lnTo>
                    <a:pt x="1071372" y="772160"/>
                  </a:lnTo>
                  <a:lnTo>
                    <a:pt x="1071372" y="457250"/>
                  </a:lnTo>
                  <a:lnTo>
                    <a:pt x="1069340" y="455930"/>
                  </a:lnTo>
                  <a:lnTo>
                    <a:pt x="1068197" y="455930"/>
                  </a:lnTo>
                  <a:lnTo>
                    <a:pt x="1062482" y="452120"/>
                  </a:lnTo>
                  <a:lnTo>
                    <a:pt x="1023404" y="410210"/>
                  </a:lnTo>
                  <a:lnTo>
                    <a:pt x="1013929" y="373380"/>
                  </a:lnTo>
                  <a:lnTo>
                    <a:pt x="1013206" y="367030"/>
                  </a:lnTo>
                  <a:lnTo>
                    <a:pt x="1018159" y="335280"/>
                  </a:lnTo>
                  <a:lnTo>
                    <a:pt x="1019810" y="330212"/>
                  </a:lnTo>
                  <a:lnTo>
                    <a:pt x="1021969" y="325120"/>
                  </a:lnTo>
                  <a:lnTo>
                    <a:pt x="1044968" y="293370"/>
                  </a:lnTo>
                  <a:lnTo>
                    <a:pt x="1077417" y="273062"/>
                  </a:lnTo>
                  <a:lnTo>
                    <a:pt x="1115021" y="266712"/>
                  </a:lnTo>
                  <a:lnTo>
                    <a:pt x="1153541" y="275602"/>
                  </a:lnTo>
                  <a:lnTo>
                    <a:pt x="1185583" y="298462"/>
                  </a:lnTo>
                  <a:lnTo>
                    <a:pt x="1205623" y="331470"/>
                  </a:lnTo>
                  <a:lnTo>
                    <a:pt x="1212062" y="369570"/>
                  </a:lnTo>
                  <a:lnTo>
                    <a:pt x="1212062" y="289737"/>
                  </a:lnTo>
                  <a:lnTo>
                    <a:pt x="1211287" y="288302"/>
                  </a:lnTo>
                  <a:lnTo>
                    <a:pt x="1186573" y="266712"/>
                  </a:lnTo>
                  <a:lnTo>
                    <a:pt x="1176401" y="257810"/>
                  </a:lnTo>
                  <a:lnTo>
                    <a:pt x="1181544" y="246380"/>
                  </a:lnTo>
                  <a:lnTo>
                    <a:pt x="1223264" y="153670"/>
                  </a:lnTo>
                  <a:lnTo>
                    <a:pt x="1250505" y="156222"/>
                  </a:lnTo>
                  <a:lnTo>
                    <a:pt x="1259128" y="153670"/>
                  </a:lnTo>
                  <a:lnTo>
                    <a:pt x="1276362" y="148602"/>
                  </a:lnTo>
                  <a:lnTo>
                    <a:pt x="1298422" y="133350"/>
                  </a:lnTo>
                  <a:lnTo>
                    <a:pt x="1301076" y="129552"/>
                  </a:lnTo>
                  <a:lnTo>
                    <a:pt x="1314323" y="110502"/>
                  </a:lnTo>
                  <a:lnTo>
                    <a:pt x="1321219" y="80022"/>
                  </a:lnTo>
                  <a:lnTo>
                    <a:pt x="1316126" y="50800"/>
                  </a:lnTo>
                  <a:lnTo>
                    <a:pt x="1301102" y="26670"/>
                  </a:lnTo>
                  <a:lnTo>
                    <a:pt x="1300314" y="25400"/>
                  </a:lnTo>
                  <a:lnTo>
                    <a:pt x="1294549" y="21056"/>
                  </a:lnTo>
                  <a:lnTo>
                    <a:pt x="1294549" y="80022"/>
                  </a:lnTo>
                  <a:lnTo>
                    <a:pt x="1289939" y="99072"/>
                  </a:lnTo>
                  <a:lnTo>
                    <a:pt x="1278255" y="115570"/>
                  </a:lnTo>
                  <a:lnTo>
                    <a:pt x="1261795" y="125730"/>
                  </a:lnTo>
                  <a:lnTo>
                    <a:pt x="1242682" y="129552"/>
                  </a:lnTo>
                  <a:lnTo>
                    <a:pt x="1223010" y="125730"/>
                  </a:lnTo>
                  <a:lnTo>
                    <a:pt x="1222121" y="125730"/>
                  </a:lnTo>
                  <a:lnTo>
                    <a:pt x="1221105" y="124472"/>
                  </a:lnTo>
                  <a:lnTo>
                    <a:pt x="1219962" y="124472"/>
                  </a:lnTo>
                  <a:lnTo>
                    <a:pt x="1204023" y="113030"/>
                  </a:lnTo>
                  <a:lnTo>
                    <a:pt x="1194092" y="95250"/>
                  </a:lnTo>
                  <a:lnTo>
                    <a:pt x="1191006" y="76200"/>
                  </a:lnTo>
                  <a:lnTo>
                    <a:pt x="1195578" y="57150"/>
                  </a:lnTo>
                  <a:lnTo>
                    <a:pt x="1207604" y="40640"/>
                  </a:lnTo>
                  <a:lnTo>
                    <a:pt x="1224534" y="29210"/>
                  </a:lnTo>
                  <a:lnTo>
                    <a:pt x="1244117" y="26670"/>
                  </a:lnTo>
                  <a:lnTo>
                    <a:pt x="1264158" y="30480"/>
                  </a:lnTo>
                  <a:lnTo>
                    <a:pt x="1280820" y="43180"/>
                  </a:lnTo>
                  <a:lnTo>
                    <a:pt x="1291234" y="59702"/>
                  </a:lnTo>
                  <a:lnTo>
                    <a:pt x="1294549" y="80022"/>
                  </a:lnTo>
                  <a:lnTo>
                    <a:pt x="1294549" y="21056"/>
                  </a:lnTo>
                  <a:lnTo>
                    <a:pt x="1275080" y="6350"/>
                  </a:lnTo>
                  <a:lnTo>
                    <a:pt x="1244752" y="0"/>
                  </a:lnTo>
                  <a:lnTo>
                    <a:pt x="1215097" y="5080"/>
                  </a:lnTo>
                  <a:lnTo>
                    <a:pt x="1189494" y="20320"/>
                  </a:lnTo>
                  <a:lnTo>
                    <a:pt x="1171321" y="45720"/>
                  </a:lnTo>
                  <a:lnTo>
                    <a:pt x="1164551" y="72402"/>
                  </a:lnTo>
                  <a:lnTo>
                    <a:pt x="1167460" y="100330"/>
                  </a:lnTo>
                  <a:lnTo>
                    <a:pt x="1179156" y="124472"/>
                  </a:lnTo>
                  <a:lnTo>
                    <a:pt x="1198753" y="143522"/>
                  </a:lnTo>
                  <a:lnTo>
                    <a:pt x="1151890" y="246380"/>
                  </a:lnTo>
                  <a:lnTo>
                    <a:pt x="1106093" y="240030"/>
                  </a:lnTo>
                  <a:lnTo>
                    <a:pt x="1062164" y="251472"/>
                  </a:lnTo>
                  <a:lnTo>
                    <a:pt x="1024509" y="275602"/>
                  </a:lnTo>
                  <a:lnTo>
                    <a:pt x="997585" y="314960"/>
                  </a:lnTo>
                  <a:lnTo>
                    <a:pt x="988314" y="345452"/>
                  </a:lnTo>
                  <a:lnTo>
                    <a:pt x="974420" y="350520"/>
                  </a:lnTo>
                  <a:lnTo>
                    <a:pt x="961047" y="356870"/>
                  </a:lnTo>
                  <a:lnTo>
                    <a:pt x="948321" y="364502"/>
                  </a:lnTo>
                  <a:lnTo>
                    <a:pt x="936371" y="373380"/>
                  </a:lnTo>
                  <a:lnTo>
                    <a:pt x="746252" y="537210"/>
                  </a:lnTo>
                  <a:lnTo>
                    <a:pt x="735901" y="513080"/>
                  </a:lnTo>
                  <a:lnTo>
                    <a:pt x="727176" y="487680"/>
                  </a:lnTo>
                  <a:lnTo>
                    <a:pt x="720153" y="462280"/>
                  </a:lnTo>
                  <a:lnTo>
                    <a:pt x="714883" y="435610"/>
                  </a:lnTo>
                  <a:lnTo>
                    <a:pt x="713613" y="428002"/>
                  </a:lnTo>
                  <a:lnTo>
                    <a:pt x="706882" y="422910"/>
                  </a:lnTo>
                  <a:lnTo>
                    <a:pt x="692404" y="425462"/>
                  </a:lnTo>
                  <a:lnTo>
                    <a:pt x="687451" y="431812"/>
                  </a:lnTo>
                  <a:lnTo>
                    <a:pt x="688594" y="439420"/>
                  </a:lnTo>
                  <a:lnTo>
                    <a:pt x="694715" y="469912"/>
                  </a:lnTo>
                  <a:lnTo>
                    <a:pt x="702945" y="499110"/>
                  </a:lnTo>
                  <a:lnTo>
                    <a:pt x="713168" y="528320"/>
                  </a:lnTo>
                  <a:lnTo>
                    <a:pt x="725297" y="556260"/>
                  </a:lnTo>
                  <a:lnTo>
                    <a:pt x="687959" y="588010"/>
                  </a:lnTo>
                  <a:lnTo>
                    <a:pt x="659726" y="621030"/>
                  </a:lnTo>
                  <a:lnTo>
                    <a:pt x="643178" y="660412"/>
                  </a:lnTo>
                  <a:lnTo>
                    <a:pt x="638505" y="701052"/>
                  </a:lnTo>
                  <a:lnTo>
                    <a:pt x="645909" y="741680"/>
                  </a:lnTo>
                  <a:lnTo>
                    <a:pt x="665607" y="779780"/>
                  </a:lnTo>
                  <a:lnTo>
                    <a:pt x="604139" y="838212"/>
                  </a:lnTo>
                  <a:lnTo>
                    <a:pt x="603885" y="845820"/>
                  </a:lnTo>
                  <a:lnTo>
                    <a:pt x="608965" y="852170"/>
                  </a:lnTo>
                  <a:lnTo>
                    <a:pt x="610235" y="853452"/>
                  </a:lnTo>
                  <a:lnTo>
                    <a:pt x="611632" y="854710"/>
                  </a:lnTo>
                  <a:lnTo>
                    <a:pt x="613156" y="854710"/>
                  </a:lnTo>
                  <a:lnTo>
                    <a:pt x="617982" y="857262"/>
                  </a:lnTo>
                  <a:lnTo>
                    <a:pt x="623824" y="855980"/>
                  </a:lnTo>
                  <a:lnTo>
                    <a:pt x="692531" y="791210"/>
                  </a:lnTo>
                  <a:lnTo>
                    <a:pt x="693293" y="791210"/>
                  </a:lnTo>
                  <a:lnTo>
                    <a:pt x="694563" y="788670"/>
                  </a:lnTo>
                  <a:lnTo>
                    <a:pt x="726198" y="762012"/>
                  </a:lnTo>
                  <a:lnTo>
                    <a:pt x="727710" y="760730"/>
                  </a:lnTo>
                  <a:lnTo>
                    <a:pt x="728218" y="751852"/>
                  </a:lnTo>
                  <a:lnTo>
                    <a:pt x="723519" y="746760"/>
                  </a:lnTo>
                  <a:lnTo>
                    <a:pt x="718693" y="741680"/>
                  </a:lnTo>
                  <a:lnTo>
                    <a:pt x="710311" y="740410"/>
                  </a:lnTo>
                  <a:lnTo>
                    <a:pt x="704723" y="745502"/>
                  </a:lnTo>
                  <a:lnTo>
                    <a:pt x="685038" y="762012"/>
                  </a:lnTo>
                  <a:lnTo>
                    <a:pt x="667880" y="723912"/>
                  </a:lnTo>
                  <a:lnTo>
                    <a:pt x="665734" y="682002"/>
                  </a:lnTo>
                  <a:lnTo>
                    <a:pt x="678243" y="642620"/>
                  </a:lnTo>
                  <a:lnTo>
                    <a:pt x="705104" y="608330"/>
                  </a:lnTo>
                  <a:lnTo>
                    <a:pt x="737870" y="580402"/>
                  </a:lnTo>
                  <a:lnTo>
                    <a:pt x="787793" y="537210"/>
                  </a:lnTo>
                  <a:lnTo>
                    <a:pt x="953770" y="393712"/>
                  </a:lnTo>
                  <a:lnTo>
                    <a:pt x="986663" y="373380"/>
                  </a:lnTo>
                  <a:lnTo>
                    <a:pt x="990752" y="398780"/>
                  </a:lnTo>
                  <a:lnTo>
                    <a:pt x="999794" y="422910"/>
                  </a:lnTo>
                  <a:lnTo>
                    <a:pt x="1013523" y="444512"/>
                  </a:lnTo>
                  <a:lnTo>
                    <a:pt x="1031621" y="463562"/>
                  </a:lnTo>
                  <a:lnTo>
                    <a:pt x="734949" y="718820"/>
                  </a:lnTo>
                  <a:lnTo>
                    <a:pt x="734441" y="727710"/>
                  </a:lnTo>
                  <a:lnTo>
                    <a:pt x="739140" y="732802"/>
                  </a:lnTo>
                  <a:lnTo>
                    <a:pt x="743966" y="739152"/>
                  </a:lnTo>
                  <a:lnTo>
                    <a:pt x="752348" y="739152"/>
                  </a:lnTo>
                  <a:lnTo>
                    <a:pt x="818007" y="682002"/>
                  </a:lnTo>
                  <a:lnTo>
                    <a:pt x="842391" y="703580"/>
                  </a:lnTo>
                  <a:lnTo>
                    <a:pt x="868464" y="723912"/>
                  </a:lnTo>
                  <a:lnTo>
                    <a:pt x="896137" y="740410"/>
                  </a:lnTo>
                  <a:lnTo>
                    <a:pt x="925322" y="756920"/>
                  </a:lnTo>
                  <a:lnTo>
                    <a:pt x="899033" y="815352"/>
                  </a:lnTo>
                  <a:lnTo>
                    <a:pt x="901827" y="822960"/>
                  </a:lnTo>
                  <a:lnTo>
                    <a:pt x="914908" y="828052"/>
                  </a:lnTo>
                  <a:lnTo>
                    <a:pt x="922782" y="825512"/>
                  </a:lnTo>
                  <a:lnTo>
                    <a:pt x="925703" y="819162"/>
                  </a:lnTo>
                  <a:lnTo>
                    <a:pt x="948944" y="767080"/>
                  </a:lnTo>
                  <a:lnTo>
                    <a:pt x="978966" y="778510"/>
                  </a:lnTo>
                  <a:lnTo>
                    <a:pt x="1009523" y="787412"/>
                  </a:lnTo>
                  <a:lnTo>
                    <a:pt x="1040447" y="795020"/>
                  </a:lnTo>
                  <a:lnTo>
                    <a:pt x="1071626" y="798830"/>
                  </a:lnTo>
                  <a:lnTo>
                    <a:pt x="1073277" y="960120"/>
                  </a:lnTo>
                  <a:lnTo>
                    <a:pt x="1072896" y="961402"/>
                  </a:lnTo>
                  <a:lnTo>
                    <a:pt x="1072642" y="962660"/>
                  </a:lnTo>
                  <a:lnTo>
                    <a:pt x="1072591" y="965212"/>
                  </a:lnTo>
                  <a:lnTo>
                    <a:pt x="1069848" y="1051560"/>
                  </a:lnTo>
                  <a:lnTo>
                    <a:pt x="1069721" y="1057910"/>
                  </a:lnTo>
                  <a:lnTo>
                    <a:pt x="1073023" y="1063002"/>
                  </a:lnTo>
                  <a:lnTo>
                    <a:pt x="1077722" y="1064260"/>
                  </a:lnTo>
                  <a:lnTo>
                    <a:pt x="1079246" y="1065530"/>
                  </a:lnTo>
                  <a:lnTo>
                    <a:pt x="1090168" y="1065530"/>
                  </a:lnTo>
                  <a:lnTo>
                    <a:pt x="1096264" y="1060462"/>
                  </a:lnTo>
                  <a:lnTo>
                    <a:pt x="1098931" y="976630"/>
                  </a:lnTo>
                  <a:lnTo>
                    <a:pt x="1140548" y="965212"/>
                  </a:lnTo>
                  <a:lnTo>
                    <a:pt x="1165783" y="949960"/>
                  </a:lnTo>
                  <a:lnTo>
                    <a:pt x="1176299" y="943610"/>
                  </a:lnTo>
                  <a:lnTo>
                    <a:pt x="1204175" y="913130"/>
                  </a:lnTo>
                  <a:lnTo>
                    <a:pt x="1222197" y="875030"/>
                  </a:lnTo>
                  <a:lnTo>
                    <a:pt x="1228344" y="831862"/>
                  </a:lnTo>
                  <a:lnTo>
                    <a:pt x="1227963" y="788670"/>
                  </a:lnTo>
                  <a:lnTo>
                    <a:pt x="1257134" y="779780"/>
                  </a:lnTo>
                  <a:lnTo>
                    <a:pt x="1285722" y="768362"/>
                  </a:lnTo>
                  <a:lnTo>
                    <a:pt x="1302461" y="760730"/>
                  </a:lnTo>
                  <a:lnTo>
                    <a:pt x="1313624" y="755662"/>
                  </a:lnTo>
                  <a:lnTo>
                    <a:pt x="1340739" y="740410"/>
                  </a:lnTo>
                  <a:lnTo>
                    <a:pt x="1347089" y="736612"/>
                  </a:lnTo>
                  <a:lnTo>
                    <a:pt x="1349248" y="728980"/>
                  </a:lnTo>
                  <a:close/>
                </a:path>
                <a:path w="1391920" h="6316345">
                  <a:moveTo>
                    <a:pt x="1391716" y="6069127"/>
                  </a:moveTo>
                  <a:lnTo>
                    <a:pt x="1385481" y="6037034"/>
                  </a:lnTo>
                  <a:lnTo>
                    <a:pt x="1369453" y="6012904"/>
                  </a:lnTo>
                  <a:lnTo>
                    <a:pt x="1369453" y="6069127"/>
                  </a:lnTo>
                  <a:lnTo>
                    <a:pt x="1364830" y="6092863"/>
                  </a:lnTo>
                  <a:lnTo>
                    <a:pt x="1351026" y="6113716"/>
                  </a:lnTo>
                  <a:lnTo>
                    <a:pt x="1189736" y="6275006"/>
                  </a:lnTo>
                  <a:lnTo>
                    <a:pt x="1168869" y="6288849"/>
                  </a:lnTo>
                  <a:lnTo>
                    <a:pt x="1145159" y="6293459"/>
                  </a:lnTo>
                  <a:lnTo>
                    <a:pt x="1121435" y="6288849"/>
                  </a:lnTo>
                  <a:lnTo>
                    <a:pt x="1100582" y="6275006"/>
                  </a:lnTo>
                  <a:lnTo>
                    <a:pt x="1027010" y="6201486"/>
                  </a:lnTo>
                  <a:lnTo>
                    <a:pt x="1022858" y="6197333"/>
                  </a:lnTo>
                  <a:lnTo>
                    <a:pt x="1066952" y="6185332"/>
                  </a:lnTo>
                  <a:lnTo>
                    <a:pt x="1077201" y="6180861"/>
                  </a:lnTo>
                  <a:lnTo>
                    <a:pt x="1148956" y="6142025"/>
                  </a:lnTo>
                  <a:lnTo>
                    <a:pt x="1185418" y="6110681"/>
                  </a:lnTo>
                  <a:lnTo>
                    <a:pt x="1217129" y="6073787"/>
                  </a:lnTo>
                  <a:lnTo>
                    <a:pt x="1242212" y="6033528"/>
                  </a:lnTo>
                  <a:lnTo>
                    <a:pt x="1260665" y="5990679"/>
                  </a:lnTo>
                  <a:lnTo>
                    <a:pt x="1272540" y="5946000"/>
                  </a:lnTo>
                  <a:lnTo>
                    <a:pt x="1351026" y="6024524"/>
                  </a:lnTo>
                  <a:lnTo>
                    <a:pt x="1364856" y="6045390"/>
                  </a:lnTo>
                  <a:lnTo>
                    <a:pt x="1369453" y="6069127"/>
                  </a:lnTo>
                  <a:lnTo>
                    <a:pt x="1369453" y="6012904"/>
                  </a:lnTo>
                  <a:lnTo>
                    <a:pt x="1366774" y="6008865"/>
                  </a:lnTo>
                  <a:lnTo>
                    <a:pt x="1351280" y="5993295"/>
                  </a:lnTo>
                  <a:lnTo>
                    <a:pt x="1354823" y="5974804"/>
                  </a:lnTo>
                  <a:lnTo>
                    <a:pt x="1360322" y="5946165"/>
                  </a:lnTo>
                  <a:lnTo>
                    <a:pt x="1363827" y="5898731"/>
                  </a:lnTo>
                  <a:lnTo>
                    <a:pt x="1361884" y="5851474"/>
                  </a:lnTo>
                  <a:lnTo>
                    <a:pt x="1354594" y="5804878"/>
                  </a:lnTo>
                  <a:lnTo>
                    <a:pt x="1342034" y="5759386"/>
                  </a:lnTo>
                  <a:lnTo>
                    <a:pt x="1341297" y="5757570"/>
                  </a:lnTo>
                  <a:lnTo>
                    <a:pt x="1341297" y="5876810"/>
                  </a:lnTo>
                  <a:lnTo>
                    <a:pt x="1340129" y="5925858"/>
                  </a:lnTo>
                  <a:lnTo>
                    <a:pt x="1332738" y="5974804"/>
                  </a:lnTo>
                  <a:lnTo>
                    <a:pt x="1318895" y="5960910"/>
                  </a:lnTo>
                  <a:lnTo>
                    <a:pt x="1320736" y="5946000"/>
                  </a:lnTo>
                  <a:lnTo>
                    <a:pt x="1321257" y="5941809"/>
                  </a:lnTo>
                  <a:lnTo>
                    <a:pt x="1325359" y="5908878"/>
                  </a:lnTo>
                  <a:lnTo>
                    <a:pt x="1324063" y="5856617"/>
                  </a:lnTo>
                  <a:lnTo>
                    <a:pt x="1315224" y="5805017"/>
                  </a:lnTo>
                  <a:lnTo>
                    <a:pt x="1303515" y="5768822"/>
                  </a:lnTo>
                  <a:lnTo>
                    <a:pt x="1303515" y="5895683"/>
                  </a:lnTo>
                  <a:lnTo>
                    <a:pt x="1299718" y="5941809"/>
                  </a:lnTo>
                  <a:lnTo>
                    <a:pt x="1276477" y="5918568"/>
                  </a:lnTo>
                  <a:lnTo>
                    <a:pt x="1277734" y="5871578"/>
                  </a:lnTo>
                  <a:lnTo>
                    <a:pt x="1272070" y="5824842"/>
                  </a:lnTo>
                  <a:lnTo>
                    <a:pt x="1259484" y="5779211"/>
                  </a:lnTo>
                  <a:lnTo>
                    <a:pt x="1255725" y="5770804"/>
                  </a:lnTo>
                  <a:lnTo>
                    <a:pt x="1255725" y="5898731"/>
                  </a:lnTo>
                  <a:lnTo>
                    <a:pt x="1255395" y="5905030"/>
                  </a:lnTo>
                  <a:lnTo>
                    <a:pt x="1243304" y="5972365"/>
                  </a:lnTo>
                  <a:lnTo>
                    <a:pt x="1226083" y="6016256"/>
                  </a:lnTo>
                  <a:lnTo>
                    <a:pt x="1201585" y="6057455"/>
                  </a:lnTo>
                  <a:lnTo>
                    <a:pt x="1169797" y="6095022"/>
                  </a:lnTo>
                  <a:lnTo>
                    <a:pt x="1132725" y="6126467"/>
                  </a:lnTo>
                  <a:lnTo>
                    <a:pt x="1092060" y="6150813"/>
                  </a:lnTo>
                  <a:lnTo>
                    <a:pt x="1048740" y="6168047"/>
                  </a:lnTo>
                  <a:lnTo>
                    <a:pt x="1003681" y="6178143"/>
                  </a:lnTo>
                  <a:lnTo>
                    <a:pt x="974852" y="6180861"/>
                  </a:lnTo>
                  <a:lnTo>
                    <a:pt x="926947" y="6179159"/>
                  </a:lnTo>
                  <a:lnTo>
                    <a:pt x="879805" y="6169723"/>
                  </a:lnTo>
                  <a:lnTo>
                    <a:pt x="834428" y="6152553"/>
                  </a:lnTo>
                  <a:lnTo>
                    <a:pt x="791857" y="6127661"/>
                  </a:lnTo>
                  <a:lnTo>
                    <a:pt x="753110" y="6095022"/>
                  </a:lnTo>
                  <a:lnTo>
                    <a:pt x="722109" y="6058547"/>
                  </a:lnTo>
                  <a:lnTo>
                    <a:pt x="697992" y="6018619"/>
                  </a:lnTo>
                  <a:lnTo>
                    <a:pt x="680770" y="5976086"/>
                  </a:lnTo>
                  <a:lnTo>
                    <a:pt x="670445" y="5931840"/>
                  </a:lnTo>
                  <a:lnTo>
                    <a:pt x="667004" y="5886716"/>
                  </a:lnTo>
                  <a:lnTo>
                    <a:pt x="670445" y="5841593"/>
                  </a:lnTo>
                  <a:lnTo>
                    <a:pt x="680770" y="5797334"/>
                  </a:lnTo>
                  <a:lnTo>
                    <a:pt x="697992" y="5754814"/>
                  </a:lnTo>
                  <a:lnTo>
                    <a:pt x="722109" y="5714873"/>
                  </a:lnTo>
                  <a:lnTo>
                    <a:pt x="753160" y="5678348"/>
                  </a:lnTo>
                  <a:lnTo>
                    <a:pt x="789203" y="5647677"/>
                  </a:lnTo>
                  <a:lnTo>
                    <a:pt x="828687" y="5623687"/>
                  </a:lnTo>
                  <a:lnTo>
                    <a:pt x="870737" y="5606466"/>
                  </a:lnTo>
                  <a:lnTo>
                    <a:pt x="914514" y="5595988"/>
                  </a:lnTo>
                  <a:lnTo>
                    <a:pt x="959154" y="5592267"/>
                  </a:lnTo>
                  <a:lnTo>
                    <a:pt x="1003846" y="5595290"/>
                  </a:lnTo>
                  <a:lnTo>
                    <a:pt x="1047737" y="5605081"/>
                  </a:lnTo>
                  <a:lnTo>
                    <a:pt x="1090002" y="5621617"/>
                  </a:lnTo>
                  <a:lnTo>
                    <a:pt x="1129792" y="5644896"/>
                  </a:lnTo>
                  <a:lnTo>
                    <a:pt x="1164386" y="5673090"/>
                  </a:lnTo>
                  <a:lnTo>
                    <a:pt x="1193165" y="5704573"/>
                  </a:lnTo>
                  <a:lnTo>
                    <a:pt x="1224394" y="5753760"/>
                  </a:lnTo>
                  <a:lnTo>
                    <a:pt x="1243025" y="5800141"/>
                  </a:lnTo>
                  <a:lnTo>
                    <a:pt x="1253490" y="5848528"/>
                  </a:lnTo>
                  <a:lnTo>
                    <a:pt x="1255674" y="5895683"/>
                  </a:lnTo>
                  <a:lnTo>
                    <a:pt x="1255725" y="5898731"/>
                  </a:lnTo>
                  <a:lnTo>
                    <a:pt x="1255725" y="5770804"/>
                  </a:lnTo>
                  <a:lnTo>
                    <a:pt x="1239951" y="5735523"/>
                  </a:lnTo>
                  <a:lnTo>
                    <a:pt x="1213485" y="5694616"/>
                  </a:lnTo>
                  <a:lnTo>
                    <a:pt x="1229614" y="5678449"/>
                  </a:lnTo>
                  <a:lnTo>
                    <a:pt x="1256284" y="5717870"/>
                  </a:lnTo>
                  <a:lnTo>
                    <a:pt x="1277162" y="5759970"/>
                  </a:lnTo>
                  <a:lnTo>
                    <a:pt x="1292098" y="5804090"/>
                  </a:lnTo>
                  <a:lnTo>
                    <a:pt x="1300924" y="5849556"/>
                  </a:lnTo>
                  <a:lnTo>
                    <a:pt x="1303515" y="5895683"/>
                  </a:lnTo>
                  <a:lnTo>
                    <a:pt x="1303515" y="5768822"/>
                  </a:lnTo>
                  <a:lnTo>
                    <a:pt x="1299019" y="5754916"/>
                  </a:lnTo>
                  <a:lnTo>
                    <a:pt x="1275664" y="5707177"/>
                  </a:lnTo>
                  <a:lnTo>
                    <a:pt x="1256093" y="5678449"/>
                  </a:lnTo>
                  <a:lnTo>
                    <a:pt x="1255369" y="5677382"/>
                  </a:lnTo>
                  <a:lnTo>
                    <a:pt x="1245362" y="5662676"/>
                  </a:lnTo>
                  <a:lnTo>
                    <a:pt x="1257935" y="5650103"/>
                  </a:lnTo>
                  <a:lnTo>
                    <a:pt x="1286078" y="5691060"/>
                  </a:lnTo>
                  <a:lnTo>
                    <a:pt x="1308620" y="5734774"/>
                  </a:lnTo>
                  <a:lnTo>
                    <a:pt x="1325410" y="5780684"/>
                  </a:lnTo>
                  <a:lnTo>
                    <a:pt x="1336344" y="5828233"/>
                  </a:lnTo>
                  <a:lnTo>
                    <a:pt x="1341297" y="5876810"/>
                  </a:lnTo>
                  <a:lnTo>
                    <a:pt x="1341297" y="5757570"/>
                  </a:lnTo>
                  <a:lnTo>
                    <a:pt x="1324317" y="5715470"/>
                  </a:lnTo>
                  <a:lnTo>
                    <a:pt x="1301546" y="5673623"/>
                  </a:lnTo>
                  <a:lnTo>
                    <a:pt x="1284960" y="5650103"/>
                  </a:lnTo>
                  <a:lnTo>
                    <a:pt x="1273810" y="5634279"/>
                  </a:lnTo>
                  <a:lnTo>
                    <a:pt x="1294130" y="5613920"/>
                  </a:lnTo>
                  <a:lnTo>
                    <a:pt x="1301559" y="5602808"/>
                  </a:lnTo>
                  <a:lnTo>
                    <a:pt x="1304061" y="5590184"/>
                  </a:lnTo>
                  <a:lnTo>
                    <a:pt x="1301661" y="5577586"/>
                  </a:lnTo>
                  <a:lnTo>
                    <a:pt x="1294384" y="5566524"/>
                  </a:lnTo>
                  <a:lnTo>
                    <a:pt x="1286230" y="5558383"/>
                  </a:lnTo>
                  <a:lnTo>
                    <a:pt x="1282954" y="5555119"/>
                  </a:lnTo>
                  <a:lnTo>
                    <a:pt x="1282954" y="5586628"/>
                  </a:lnTo>
                  <a:lnTo>
                    <a:pt x="1282954" y="5593804"/>
                  </a:lnTo>
                  <a:lnTo>
                    <a:pt x="1199388" y="5677382"/>
                  </a:lnTo>
                  <a:lnTo>
                    <a:pt x="1194943" y="5672328"/>
                  </a:lnTo>
                  <a:lnTo>
                    <a:pt x="1190244" y="5667375"/>
                  </a:lnTo>
                  <a:lnTo>
                    <a:pt x="1163320" y="5642521"/>
                  </a:lnTo>
                  <a:lnTo>
                    <a:pt x="1176909" y="5628932"/>
                  </a:lnTo>
                  <a:lnTo>
                    <a:pt x="1243012" y="5562879"/>
                  </a:lnTo>
                  <a:lnTo>
                    <a:pt x="1247648" y="5558383"/>
                  </a:lnTo>
                  <a:lnTo>
                    <a:pt x="1254760" y="5558485"/>
                  </a:lnTo>
                  <a:lnTo>
                    <a:pt x="1259128" y="5562879"/>
                  </a:lnTo>
                  <a:lnTo>
                    <a:pt x="1278509" y="5582234"/>
                  </a:lnTo>
                  <a:lnTo>
                    <a:pt x="1282954" y="5586628"/>
                  </a:lnTo>
                  <a:lnTo>
                    <a:pt x="1282954" y="5555119"/>
                  </a:lnTo>
                  <a:lnTo>
                    <a:pt x="1274953" y="5547118"/>
                  </a:lnTo>
                  <a:lnTo>
                    <a:pt x="1263840" y="5539765"/>
                  </a:lnTo>
                  <a:lnTo>
                    <a:pt x="1251204" y="5537339"/>
                  </a:lnTo>
                  <a:lnTo>
                    <a:pt x="1238554" y="5539829"/>
                  </a:lnTo>
                  <a:lnTo>
                    <a:pt x="1227455" y="5547220"/>
                  </a:lnTo>
                  <a:lnTo>
                    <a:pt x="1145794" y="5628932"/>
                  </a:lnTo>
                  <a:lnTo>
                    <a:pt x="1107287" y="5605348"/>
                  </a:lnTo>
                  <a:lnTo>
                    <a:pt x="1076960" y="5592267"/>
                  </a:lnTo>
                  <a:lnTo>
                    <a:pt x="1066469" y="5587746"/>
                  </a:lnTo>
                  <a:lnTo>
                    <a:pt x="1023988" y="5576125"/>
                  </a:lnTo>
                  <a:lnTo>
                    <a:pt x="980554" y="5570499"/>
                  </a:lnTo>
                  <a:lnTo>
                    <a:pt x="936815" y="5570867"/>
                  </a:lnTo>
                  <a:lnTo>
                    <a:pt x="893445" y="5577230"/>
                  </a:lnTo>
                  <a:lnTo>
                    <a:pt x="851154" y="5589587"/>
                  </a:lnTo>
                  <a:lnTo>
                    <a:pt x="810577" y="5607926"/>
                  </a:lnTo>
                  <a:lnTo>
                    <a:pt x="772426" y="5632259"/>
                  </a:lnTo>
                  <a:lnTo>
                    <a:pt x="737362" y="5662574"/>
                  </a:lnTo>
                  <a:lnTo>
                    <a:pt x="706716" y="5698083"/>
                  </a:lnTo>
                  <a:lnTo>
                    <a:pt x="682205" y="5736717"/>
                  </a:lnTo>
                  <a:lnTo>
                    <a:pt x="663829" y="5777801"/>
                  </a:lnTo>
                  <a:lnTo>
                    <a:pt x="651573" y="5820638"/>
                  </a:lnTo>
                  <a:lnTo>
                    <a:pt x="645439" y="5864517"/>
                  </a:lnTo>
                  <a:lnTo>
                    <a:pt x="645464" y="5908878"/>
                  </a:lnTo>
                  <a:lnTo>
                    <a:pt x="651573" y="5952629"/>
                  </a:lnTo>
                  <a:lnTo>
                    <a:pt x="663829" y="5995467"/>
                  </a:lnTo>
                  <a:lnTo>
                    <a:pt x="682205" y="6036551"/>
                  </a:lnTo>
                  <a:lnTo>
                    <a:pt x="706716" y="6075184"/>
                  </a:lnTo>
                  <a:lnTo>
                    <a:pt x="737362" y="6110681"/>
                  </a:lnTo>
                  <a:lnTo>
                    <a:pt x="774560" y="6142583"/>
                  </a:lnTo>
                  <a:lnTo>
                    <a:pt x="815162" y="6167767"/>
                  </a:lnTo>
                  <a:lnTo>
                    <a:pt x="858354" y="6186259"/>
                  </a:lnTo>
                  <a:lnTo>
                    <a:pt x="903351" y="6198044"/>
                  </a:lnTo>
                  <a:lnTo>
                    <a:pt x="949350" y="6203124"/>
                  </a:lnTo>
                  <a:lnTo>
                    <a:pt x="995553" y="6201486"/>
                  </a:lnTo>
                  <a:lnTo>
                    <a:pt x="1084834" y="6290818"/>
                  </a:lnTo>
                  <a:lnTo>
                    <a:pt x="1113040" y="6309512"/>
                  </a:lnTo>
                  <a:lnTo>
                    <a:pt x="1145159" y="6315735"/>
                  </a:lnTo>
                  <a:lnTo>
                    <a:pt x="1177264" y="6309487"/>
                  </a:lnTo>
                  <a:lnTo>
                    <a:pt x="1201420" y="6293459"/>
                  </a:lnTo>
                  <a:lnTo>
                    <a:pt x="1205484" y="6290767"/>
                  </a:lnTo>
                  <a:lnTo>
                    <a:pt x="1366774" y="6129426"/>
                  </a:lnTo>
                  <a:lnTo>
                    <a:pt x="1385481" y="6101232"/>
                  </a:lnTo>
                  <a:lnTo>
                    <a:pt x="1391716" y="606912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339131" y="5966110"/>
              <a:ext cx="116125" cy="1161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698858" y="6163325"/>
              <a:ext cx="81851" cy="8185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541823" y="6324615"/>
              <a:ext cx="81803" cy="8185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140003" y="5228094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4">
                  <a:moveTo>
                    <a:pt x="595439" y="501535"/>
                  </a:moveTo>
                  <a:lnTo>
                    <a:pt x="591756" y="495515"/>
                  </a:lnTo>
                  <a:lnTo>
                    <a:pt x="569658" y="490169"/>
                  </a:lnTo>
                  <a:lnTo>
                    <a:pt x="569658" y="513168"/>
                  </a:lnTo>
                  <a:lnTo>
                    <a:pt x="556069" y="569633"/>
                  </a:lnTo>
                  <a:lnTo>
                    <a:pt x="550443" y="569671"/>
                  </a:lnTo>
                  <a:lnTo>
                    <a:pt x="550443" y="592340"/>
                  </a:lnTo>
                  <a:lnTo>
                    <a:pt x="531177" y="672274"/>
                  </a:lnTo>
                  <a:lnTo>
                    <a:pt x="526707" y="681228"/>
                  </a:lnTo>
                  <a:lnTo>
                    <a:pt x="518960" y="687552"/>
                  </a:lnTo>
                  <a:lnTo>
                    <a:pt x="509003" y="690689"/>
                  </a:lnTo>
                  <a:lnTo>
                    <a:pt x="497903" y="690041"/>
                  </a:lnTo>
                  <a:lnTo>
                    <a:pt x="229171" y="624967"/>
                  </a:lnTo>
                  <a:lnTo>
                    <a:pt x="218986" y="620483"/>
                  </a:lnTo>
                  <a:lnTo>
                    <a:pt x="211594" y="613143"/>
                  </a:lnTo>
                  <a:lnTo>
                    <a:pt x="207645" y="603973"/>
                  </a:lnTo>
                  <a:lnTo>
                    <a:pt x="207835" y="593979"/>
                  </a:lnTo>
                  <a:lnTo>
                    <a:pt x="227139" y="513981"/>
                  </a:lnTo>
                  <a:lnTo>
                    <a:pt x="353250" y="579869"/>
                  </a:lnTo>
                  <a:lnTo>
                    <a:pt x="359702" y="582942"/>
                  </a:lnTo>
                  <a:lnTo>
                    <a:pt x="401154" y="592950"/>
                  </a:lnTo>
                  <a:lnTo>
                    <a:pt x="408368" y="593140"/>
                  </a:lnTo>
                  <a:lnTo>
                    <a:pt x="550443" y="592340"/>
                  </a:lnTo>
                  <a:lnTo>
                    <a:pt x="550443" y="569671"/>
                  </a:lnTo>
                  <a:lnTo>
                    <a:pt x="408368" y="570560"/>
                  </a:lnTo>
                  <a:lnTo>
                    <a:pt x="396709" y="569912"/>
                  </a:lnTo>
                  <a:lnTo>
                    <a:pt x="275996" y="513981"/>
                  </a:lnTo>
                  <a:lnTo>
                    <a:pt x="232600" y="491324"/>
                  </a:lnTo>
                  <a:lnTo>
                    <a:pt x="246189" y="434860"/>
                  </a:lnTo>
                  <a:lnTo>
                    <a:pt x="569658" y="513168"/>
                  </a:lnTo>
                  <a:lnTo>
                    <a:pt x="569658" y="490169"/>
                  </a:lnTo>
                  <a:lnTo>
                    <a:pt x="341287" y="434860"/>
                  </a:lnTo>
                  <a:lnTo>
                    <a:pt x="234886" y="409092"/>
                  </a:lnTo>
                  <a:lnTo>
                    <a:pt x="228790" y="412775"/>
                  </a:lnTo>
                  <a:lnTo>
                    <a:pt x="227393" y="418744"/>
                  </a:lnTo>
                  <a:lnTo>
                    <a:pt x="208978" y="494512"/>
                  </a:lnTo>
                  <a:lnTo>
                    <a:pt x="208978" y="494855"/>
                  </a:lnTo>
                  <a:lnTo>
                    <a:pt x="186245" y="588683"/>
                  </a:lnTo>
                  <a:lnTo>
                    <a:pt x="185724" y="607491"/>
                  </a:lnTo>
                  <a:lnTo>
                    <a:pt x="223964" y="646430"/>
                  </a:lnTo>
                  <a:lnTo>
                    <a:pt x="492696" y="711492"/>
                  </a:lnTo>
                  <a:lnTo>
                    <a:pt x="512610" y="712495"/>
                  </a:lnTo>
                  <a:lnTo>
                    <a:pt x="530555" y="706424"/>
                  </a:lnTo>
                  <a:lnTo>
                    <a:pt x="544601" y="694372"/>
                  </a:lnTo>
                  <a:lnTo>
                    <a:pt x="546404" y="690689"/>
                  </a:lnTo>
                  <a:lnTo>
                    <a:pt x="552894" y="677456"/>
                  </a:lnTo>
                  <a:lnTo>
                    <a:pt x="573532" y="592201"/>
                  </a:lnTo>
                  <a:lnTo>
                    <a:pt x="575627" y="583552"/>
                  </a:lnTo>
                  <a:lnTo>
                    <a:pt x="575703" y="582942"/>
                  </a:lnTo>
                  <a:lnTo>
                    <a:pt x="578713" y="570560"/>
                  </a:lnTo>
                  <a:lnTo>
                    <a:pt x="594042" y="507504"/>
                  </a:lnTo>
                  <a:lnTo>
                    <a:pt x="595439" y="501535"/>
                  </a:lnTo>
                  <a:close/>
                </a:path>
                <a:path w="770254" h="856614">
                  <a:moveTo>
                    <a:pt x="769823" y="201269"/>
                  </a:moveTo>
                  <a:lnTo>
                    <a:pt x="758647" y="171183"/>
                  </a:lnTo>
                  <a:lnTo>
                    <a:pt x="747877" y="159397"/>
                  </a:lnTo>
                  <a:lnTo>
                    <a:pt x="747877" y="204965"/>
                  </a:lnTo>
                  <a:lnTo>
                    <a:pt x="746950" y="229349"/>
                  </a:lnTo>
                  <a:lnTo>
                    <a:pt x="667194" y="558761"/>
                  </a:lnTo>
                  <a:lnTo>
                    <a:pt x="661987" y="580504"/>
                  </a:lnTo>
                  <a:lnTo>
                    <a:pt x="636841" y="684047"/>
                  </a:lnTo>
                  <a:lnTo>
                    <a:pt x="650506" y="577100"/>
                  </a:lnTo>
                  <a:lnTo>
                    <a:pt x="653351" y="555409"/>
                  </a:lnTo>
                  <a:lnTo>
                    <a:pt x="672528" y="404863"/>
                  </a:lnTo>
                  <a:lnTo>
                    <a:pt x="673773" y="395732"/>
                  </a:lnTo>
                  <a:lnTo>
                    <a:pt x="675170" y="386524"/>
                  </a:lnTo>
                  <a:lnTo>
                    <a:pt x="678116" y="368198"/>
                  </a:lnTo>
                  <a:lnTo>
                    <a:pt x="681037" y="350202"/>
                  </a:lnTo>
                  <a:lnTo>
                    <a:pt x="683679" y="331978"/>
                  </a:lnTo>
                  <a:lnTo>
                    <a:pt x="685736" y="313664"/>
                  </a:lnTo>
                  <a:lnTo>
                    <a:pt x="686879" y="295389"/>
                  </a:lnTo>
                  <a:lnTo>
                    <a:pt x="686828" y="280073"/>
                  </a:lnTo>
                  <a:lnTo>
                    <a:pt x="680618" y="234429"/>
                  </a:lnTo>
                  <a:lnTo>
                    <a:pt x="664476" y="189242"/>
                  </a:lnTo>
                  <a:lnTo>
                    <a:pt x="664476" y="295389"/>
                  </a:lnTo>
                  <a:lnTo>
                    <a:pt x="663384" y="312153"/>
                  </a:lnTo>
                  <a:lnTo>
                    <a:pt x="661416" y="329526"/>
                  </a:lnTo>
                  <a:lnTo>
                    <a:pt x="658837" y="347154"/>
                  </a:lnTo>
                  <a:lnTo>
                    <a:pt x="656018" y="364629"/>
                  </a:lnTo>
                  <a:lnTo>
                    <a:pt x="653072" y="383247"/>
                  </a:lnTo>
                  <a:lnTo>
                    <a:pt x="651675" y="392645"/>
                  </a:lnTo>
                  <a:lnTo>
                    <a:pt x="650430" y="401993"/>
                  </a:lnTo>
                  <a:lnTo>
                    <a:pt x="631507" y="550113"/>
                  </a:lnTo>
                  <a:lnTo>
                    <a:pt x="627900" y="577723"/>
                  </a:lnTo>
                  <a:lnTo>
                    <a:pt x="607631" y="736523"/>
                  </a:lnTo>
                  <a:lnTo>
                    <a:pt x="585571" y="783297"/>
                  </a:lnTo>
                  <a:lnTo>
                    <a:pt x="559371" y="802030"/>
                  </a:lnTo>
                  <a:lnTo>
                    <a:pt x="554799" y="801941"/>
                  </a:lnTo>
                  <a:lnTo>
                    <a:pt x="550100" y="801408"/>
                  </a:lnTo>
                  <a:lnTo>
                    <a:pt x="171323" y="709688"/>
                  </a:lnTo>
                  <a:lnTo>
                    <a:pt x="131000" y="699947"/>
                  </a:lnTo>
                  <a:lnTo>
                    <a:pt x="107746" y="667639"/>
                  </a:lnTo>
                  <a:lnTo>
                    <a:pt x="104711" y="650468"/>
                  </a:lnTo>
                  <a:lnTo>
                    <a:pt x="105283" y="633031"/>
                  </a:lnTo>
                  <a:lnTo>
                    <a:pt x="109537" y="615911"/>
                  </a:lnTo>
                  <a:lnTo>
                    <a:pt x="131279" y="555917"/>
                  </a:lnTo>
                  <a:lnTo>
                    <a:pt x="165925" y="460400"/>
                  </a:lnTo>
                  <a:lnTo>
                    <a:pt x="173545" y="439254"/>
                  </a:lnTo>
                  <a:lnTo>
                    <a:pt x="217360" y="318503"/>
                  </a:lnTo>
                  <a:lnTo>
                    <a:pt x="219748" y="311962"/>
                  </a:lnTo>
                  <a:lnTo>
                    <a:pt x="222072" y="305828"/>
                  </a:lnTo>
                  <a:lnTo>
                    <a:pt x="226885" y="293230"/>
                  </a:lnTo>
                  <a:lnTo>
                    <a:pt x="232435" y="278549"/>
                  </a:lnTo>
                  <a:lnTo>
                    <a:pt x="237921" y="263626"/>
                  </a:lnTo>
                  <a:lnTo>
                    <a:pt x="243128" y="248500"/>
                  </a:lnTo>
                  <a:lnTo>
                    <a:pt x="247840" y="233159"/>
                  </a:lnTo>
                  <a:lnTo>
                    <a:pt x="252577" y="218033"/>
                  </a:lnTo>
                  <a:lnTo>
                    <a:pt x="271335" y="178041"/>
                  </a:lnTo>
                  <a:lnTo>
                    <a:pt x="308063" y="133045"/>
                  </a:lnTo>
                  <a:lnTo>
                    <a:pt x="355663" y="99555"/>
                  </a:lnTo>
                  <a:lnTo>
                    <a:pt x="401383" y="82537"/>
                  </a:lnTo>
                  <a:lnTo>
                    <a:pt x="443420" y="76441"/>
                  </a:lnTo>
                  <a:lnTo>
                    <a:pt x="451040" y="76060"/>
                  </a:lnTo>
                  <a:lnTo>
                    <a:pt x="458533" y="76187"/>
                  </a:lnTo>
                  <a:lnTo>
                    <a:pt x="466153" y="76695"/>
                  </a:lnTo>
                  <a:lnTo>
                    <a:pt x="469582" y="76822"/>
                  </a:lnTo>
                  <a:lnTo>
                    <a:pt x="508901" y="83858"/>
                  </a:lnTo>
                  <a:lnTo>
                    <a:pt x="550989" y="100444"/>
                  </a:lnTo>
                  <a:lnTo>
                    <a:pt x="583399" y="121856"/>
                  </a:lnTo>
                  <a:lnTo>
                    <a:pt x="614413" y="151841"/>
                  </a:lnTo>
                  <a:lnTo>
                    <a:pt x="648677" y="207886"/>
                  </a:lnTo>
                  <a:lnTo>
                    <a:pt x="661644" y="253199"/>
                  </a:lnTo>
                  <a:lnTo>
                    <a:pt x="664476" y="295389"/>
                  </a:lnTo>
                  <a:lnTo>
                    <a:pt x="664476" y="189242"/>
                  </a:lnTo>
                  <a:lnTo>
                    <a:pt x="661911" y="183349"/>
                  </a:lnTo>
                  <a:lnTo>
                    <a:pt x="648284" y="159981"/>
                  </a:lnTo>
                  <a:lnTo>
                    <a:pt x="632142" y="138417"/>
                  </a:lnTo>
                  <a:lnTo>
                    <a:pt x="701611" y="155181"/>
                  </a:lnTo>
                  <a:lnTo>
                    <a:pt x="723747" y="165506"/>
                  </a:lnTo>
                  <a:lnTo>
                    <a:pt x="739660" y="182892"/>
                  </a:lnTo>
                  <a:lnTo>
                    <a:pt x="747877" y="204965"/>
                  </a:lnTo>
                  <a:lnTo>
                    <a:pt x="747877" y="159397"/>
                  </a:lnTo>
                  <a:lnTo>
                    <a:pt x="737006" y="147497"/>
                  </a:lnTo>
                  <a:lnTo>
                    <a:pt x="717562" y="138417"/>
                  </a:lnTo>
                  <a:lnTo>
                    <a:pt x="706945" y="133464"/>
                  </a:lnTo>
                  <a:lnTo>
                    <a:pt x="601789" y="107937"/>
                  </a:lnTo>
                  <a:lnTo>
                    <a:pt x="592569" y="100736"/>
                  </a:lnTo>
                  <a:lnTo>
                    <a:pt x="583018" y="93954"/>
                  </a:lnTo>
                  <a:lnTo>
                    <a:pt x="573138" y="87642"/>
                  </a:lnTo>
                  <a:lnTo>
                    <a:pt x="562927" y="81775"/>
                  </a:lnTo>
                  <a:lnTo>
                    <a:pt x="564299" y="76060"/>
                  </a:lnTo>
                  <a:lnTo>
                    <a:pt x="565289" y="71996"/>
                  </a:lnTo>
                  <a:lnTo>
                    <a:pt x="569785" y="53454"/>
                  </a:lnTo>
                  <a:lnTo>
                    <a:pt x="570318" y="39865"/>
                  </a:lnTo>
                  <a:lnTo>
                    <a:pt x="565810" y="27584"/>
                  </a:lnTo>
                  <a:lnTo>
                    <a:pt x="559574" y="20688"/>
                  </a:lnTo>
                  <a:lnTo>
                    <a:pt x="557060" y="17919"/>
                  </a:lnTo>
                  <a:lnTo>
                    <a:pt x="549846" y="14528"/>
                  </a:lnTo>
                  <a:lnTo>
                    <a:pt x="549846" y="41770"/>
                  </a:lnTo>
                  <a:lnTo>
                    <a:pt x="548322" y="48247"/>
                  </a:lnTo>
                  <a:lnTo>
                    <a:pt x="542607" y="71996"/>
                  </a:lnTo>
                  <a:lnTo>
                    <a:pt x="534073" y="68643"/>
                  </a:lnTo>
                  <a:lnTo>
                    <a:pt x="525437" y="65620"/>
                  </a:lnTo>
                  <a:lnTo>
                    <a:pt x="480618" y="55664"/>
                  </a:lnTo>
                  <a:lnTo>
                    <a:pt x="471487" y="54724"/>
                  </a:lnTo>
                  <a:lnTo>
                    <a:pt x="478726" y="24625"/>
                  </a:lnTo>
                  <a:lnTo>
                    <a:pt x="485203" y="20688"/>
                  </a:lnTo>
                  <a:lnTo>
                    <a:pt x="546036" y="35420"/>
                  </a:lnTo>
                  <a:lnTo>
                    <a:pt x="549846" y="41770"/>
                  </a:lnTo>
                  <a:lnTo>
                    <a:pt x="549846" y="14528"/>
                  </a:lnTo>
                  <a:lnTo>
                    <a:pt x="544893" y="12179"/>
                  </a:lnTo>
                  <a:lnTo>
                    <a:pt x="496760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41" y="13487"/>
                  </a:lnTo>
                  <a:lnTo>
                    <a:pt x="455739" y="25768"/>
                  </a:lnTo>
                  <a:lnTo>
                    <a:pt x="448881" y="54089"/>
                  </a:lnTo>
                  <a:lnTo>
                    <a:pt x="437019" y="54521"/>
                  </a:lnTo>
                  <a:lnTo>
                    <a:pt x="425234" y="55587"/>
                  </a:lnTo>
                  <a:lnTo>
                    <a:pt x="413537" y="57277"/>
                  </a:lnTo>
                  <a:lnTo>
                    <a:pt x="401891" y="59550"/>
                  </a:lnTo>
                  <a:lnTo>
                    <a:pt x="383209" y="55041"/>
                  </a:lnTo>
                  <a:lnTo>
                    <a:pt x="361124" y="49707"/>
                  </a:lnTo>
                  <a:lnTo>
                    <a:pt x="361124" y="72758"/>
                  </a:lnTo>
                  <a:lnTo>
                    <a:pt x="355917" y="74790"/>
                  </a:lnTo>
                  <a:lnTo>
                    <a:pt x="318033" y="96583"/>
                  </a:lnTo>
                  <a:lnTo>
                    <a:pt x="271043" y="140208"/>
                  </a:lnTo>
                  <a:lnTo>
                    <a:pt x="244665" y="180314"/>
                  </a:lnTo>
                  <a:lnTo>
                    <a:pt x="226504" y="227190"/>
                  </a:lnTo>
                  <a:lnTo>
                    <a:pt x="221983" y="241922"/>
                  </a:lnTo>
                  <a:lnTo>
                    <a:pt x="216954" y="256565"/>
                  </a:lnTo>
                  <a:lnTo>
                    <a:pt x="211620" y="271056"/>
                  </a:lnTo>
                  <a:lnTo>
                    <a:pt x="206184" y="285356"/>
                  </a:lnTo>
                  <a:lnTo>
                    <a:pt x="203720" y="291744"/>
                  </a:lnTo>
                  <a:lnTo>
                    <a:pt x="198907" y="304507"/>
                  </a:lnTo>
                  <a:lnTo>
                    <a:pt x="196062" y="312153"/>
                  </a:lnTo>
                  <a:lnTo>
                    <a:pt x="151828" y="433984"/>
                  </a:lnTo>
                  <a:lnTo>
                    <a:pt x="144208" y="455142"/>
                  </a:lnTo>
                  <a:lnTo>
                    <a:pt x="107632" y="555917"/>
                  </a:lnTo>
                  <a:lnTo>
                    <a:pt x="132651" y="452361"/>
                  </a:lnTo>
                  <a:lnTo>
                    <a:pt x="136169" y="438010"/>
                  </a:lnTo>
                  <a:lnTo>
                    <a:pt x="139242" y="425399"/>
                  </a:lnTo>
                  <a:lnTo>
                    <a:pt x="217741" y="101206"/>
                  </a:lnTo>
                  <a:lnTo>
                    <a:pt x="228079" y="79095"/>
                  </a:lnTo>
                  <a:lnTo>
                    <a:pt x="245491" y="63220"/>
                  </a:lnTo>
                  <a:lnTo>
                    <a:pt x="267563" y="55041"/>
                  </a:lnTo>
                  <a:lnTo>
                    <a:pt x="291909" y="55994"/>
                  </a:lnTo>
                  <a:lnTo>
                    <a:pt x="361124" y="72758"/>
                  </a:lnTo>
                  <a:lnTo>
                    <a:pt x="361124" y="49707"/>
                  </a:lnTo>
                  <a:lnTo>
                    <a:pt x="297243" y="34277"/>
                  </a:lnTo>
                  <a:lnTo>
                    <a:pt x="263994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51" y="95872"/>
                  </a:lnTo>
                  <a:lnTo>
                    <a:pt x="116395" y="425399"/>
                  </a:lnTo>
                  <a:lnTo>
                    <a:pt x="111061" y="424116"/>
                  </a:lnTo>
                  <a:lnTo>
                    <a:pt x="111061" y="447141"/>
                  </a:lnTo>
                  <a:lnTo>
                    <a:pt x="68897" y="621665"/>
                  </a:lnTo>
                  <a:lnTo>
                    <a:pt x="66713" y="647204"/>
                  </a:lnTo>
                  <a:lnTo>
                    <a:pt x="72136" y="671360"/>
                  </a:lnTo>
                  <a:lnTo>
                    <a:pt x="84213" y="692683"/>
                  </a:lnTo>
                  <a:lnTo>
                    <a:pt x="102044" y="709688"/>
                  </a:lnTo>
                  <a:lnTo>
                    <a:pt x="60896" y="699719"/>
                  </a:lnTo>
                  <a:lnTo>
                    <a:pt x="42252" y="691019"/>
                  </a:lnTo>
                  <a:lnTo>
                    <a:pt x="28892" y="676325"/>
                  </a:lnTo>
                  <a:lnTo>
                    <a:pt x="21996" y="657682"/>
                  </a:lnTo>
                  <a:lnTo>
                    <a:pt x="22796" y="637120"/>
                  </a:lnTo>
                  <a:lnTo>
                    <a:pt x="69913" y="442518"/>
                  </a:lnTo>
                  <a:lnTo>
                    <a:pt x="70548" y="439674"/>
                  </a:lnTo>
                  <a:lnTo>
                    <a:pt x="73342" y="438010"/>
                  </a:lnTo>
                  <a:lnTo>
                    <a:pt x="111061" y="447141"/>
                  </a:lnTo>
                  <a:lnTo>
                    <a:pt x="111061" y="424116"/>
                  </a:lnTo>
                  <a:lnTo>
                    <a:pt x="81343" y="416928"/>
                  </a:lnTo>
                  <a:lnTo>
                    <a:pt x="70446" y="416521"/>
                  </a:lnTo>
                  <a:lnTo>
                    <a:pt x="60579" y="420217"/>
                  </a:lnTo>
                  <a:lnTo>
                    <a:pt x="52793" y="427329"/>
                  </a:lnTo>
                  <a:lnTo>
                    <a:pt x="48196" y="437210"/>
                  </a:lnTo>
                  <a:lnTo>
                    <a:pt x="1079" y="631799"/>
                  </a:lnTo>
                  <a:lnTo>
                    <a:pt x="0" y="661187"/>
                  </a:lnTo>
                  <a:lnTo>
                    <a:pt x="9880" y="687819"/>
                  </a:lnTo>
                  <a:lnTo>
                    <a:pt x="28981" y="708799"/>
                  </a:lnTo>
                  <a:lnTo>
                    <a:pt x="55562" y="721233"/>
                  </a:lnTo>
                  <a:lnTo>
                    <a:pt x="607631" y="854887"/>
                  </a:lnTo>
                  <a:lnTo>
                    <a:pt x="636955" y="855992"/>
                  </a:lnTo>
                  <a:lnTo>
                    <a:pt x="663549" y="846074"/>
                  </a:lnTo>
                  <a:lnTo>
                    <a:pt x="696912" y="800252"/>
                  </a:lnTo>
                  <a:lnTo>
                    <a:pt x="744029" y="605663"/>
                  </a:lnTo>
                  <a:lnTo>
                    <a:pt x="744435" y="594766"/>
                  </a:lnTo>
                  <a:lnTo>
                    <a:pt x="741095" y="585736"/>
                  </a:lnTo>
                  <a:lnTo>
                    <a:pt x="740791" y="584885"/>
                  </a:lnTo>
                  <a:lnTo>
                    <a:pt x="733704" y="577100"/>
                  </a:lnTo>
                  <a:lnTo>
                    <a:pt x="723836" y="572477"/>
                  </a:lnTo>
                  <a:lnTo>
                    <a:pt x="723201" y="572325"/>
                  </a:lnTo>
                  <a:lnTo>
                    <a:pt x="723201" y="597763"/>
                  </a:lnTo>
                  <a:lnTo>
                    <a:pt x="722566" y="600532"/>
                  </a:lnTo>
                  <a:lnTo>
                    <a:pt x="675449" y="795134"/>
                  </a:lnTo>
                  <a:lnTo>
                    <a:pt x="666737" y="813803"/>
                  </a:lnTo>
                  <a:lnTo>
                    <a:pt x="652056" y="827214"/>
                  </a:lnTo>
                  <a:lnTo>
                    <a:pt x="633450" y="834148"/>
                  </a:lnTo>
                  <a:lnTo>
                    <a:pt x="612965" y="833374"/>
                  </a:lnTo>
                  <a:lnTo>
                    <a:pt x="571563" y="823353"/>
                  </a:lnTo>
                  <a:lnTo>
                    <a:pt x="595223" y="816394"/>
                  </a:lnTo>
                  <a:lnTo>
                    <a:pt x="615708" y="802957"/>
                  </a:lnTo>
                  <a:lnTo>
                    <a:pt x="616470" y="802030"/>
                  </a:lnTo>
                  <a:lnTo>
                    <a:pt x="631545" y="783958"/>
                  </a:lnTo>
                  <a:lnTo>
                    <a:pt x="641286" y="760260"/>
                  </a:lnTo>
                  <a:lnTo>
                    <a:pt x="659752" y="684047"/>
                  </a:lnTo>
                  <a:lnTo>
                    <a:pt x="683577" y="585736"/>
                  </a:lnTo>
                  <a:lnTo>
                    <a:pt x="721550" y="594931"/>
                  </a:lnTo>
                  <a:lnTo>
                    <a:pt x="723201" y="597763"/>
                  </a:lnTo>
                  <a:lnTo>
                    <a:pt x="723201" y="572325"/>
                  </a:lnTo>
                  <a:lnTo>
                    <a:pt x="688784" y="563994"/>
                  </a:lnTo>
                  <a:lnTo>
                    <a:pt x="768502" y="234556"/>
                  </a:lnTo>
                  <a:lnTo>
                    <a:pt x="768578" y="23315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23353" y="5432933"/>
              <a:ext cx="144018" cy="14236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27622" y="1689785"/>
              <a:ext cx="746760" cy="778510"/>
            </a:xfrm>
            <a:custGeom>
              <a:avLst/>
              <a:gdLst/>
              <a:ahLst/>
              <a:cxnLst/>
              <a:rect l="l" t="t" r="r" b="b"/>
              <a:pathLst>
                <a:path w="746759" h="778510">
                  <a:moveTo>
                    <a:pt x="450380" y="370065"/>
                  </a:moveTo>
                  <a:lnTo>
                    <a:pt x="450367" y="328574"/>
                  </a:lnTo>
                  <a:lnTo>
                    <a:pt x="437692" y="288709"/>
                  </a:lnTo>
                  <a:lnTo>
                    <a:pt x="429869" y="277876"/>
                  </a:lnTo>
                  <a:lnTo>
                    <a:pt x="429869" y="349351"/>
                  </a:lnTo>
                  <a:lnTo>
                    <a:pt x="421576" y="391998"/>
                  </a:lnTo>
                  <a:lnTo>
                    <a:pt x="396722" y="429463"/>
                  </a:lnTo>
                  <a:lnTo>
                    <a:pt x="359244" y="454329"/>
                  </a:lnTo>
                  <a:lnTo>
                    <a:pt x="316598" y="462610"/>
                  </a:lnTo>
                  <a:lnTo>
                    <a:pt x="273964" y="454329"/>
                  </a:lnTo>
                  <a:lnTo>
                    <a:pt x="236575" y="429463"/>
                  </a:lnTo>
                  <a:lnTo>
                    <a:pt x="211709" y="391998"/>
                  </a:lnTo>
                  <a:lnTo>
                    <a:pt x="203428" y="349351"/>
                  </a:lnTo>
                  <a:lnTo>
                    <a:pt x="211709" y="306717"/>
                  </a:lnTo>
                  <a:lnTo>
                    <a:pt x="236575" y="269316"/>
                  </a:lnTo>
                  <a:lnTo>
                    <a:pt x="273964" y="244462"/>
                  </a:lnTo>
                  <a:lnTo>
                    <a:pt x="316598" y="236169"/>
                  </a:lnTo>
                  <a:lnTo>
                    <a:pt x="359244" y="244462"/>
                  </a:lnTo>
                  <a:lnTo>
                    <a:pt x="396722" y="269316"/>
                  </a:lnTo>
                  <a:lnTo>
                    <a:pt x="421576" y="306717"/>
                  </a:lnTo>
                  <a:lnTo>
                    <a:pt x="429869" y="349351"/>
                  </a:lnTo>
                  <a:lnTo>
                    <a:pt x="429869" y="277876"/>
                  </a:lnTo>
                  <a:lnTo>
                    <a:pt x="412343" y="253568"/>
                  </a:lnTo>
                  <a:lnTo>
                    <a:pt x="388277" y="236169"/>
                  </a:lnTo>
                  <a:lnTo>
                    <a:pt x="377190" y="228168"/>
                  </a:lnTo>
                  <a:lnTo>
                    <a:pt x="337273" y="215468"/>
                  </a:lnTo>
                  <a:lnTo>
                    <a:pt x="295783" y="215468"/>
                  </a:lnTo>
                  <a:lnTo>
                    <a:pt x="255905" y="228142"/>
                  </a:lnTo>
                  <a:lnTo>
                    <a:pt x="220827" y="253441"/>
                  </a:lnTo>
                  <a:lnTo>
                    <a:pt x="195414" y="288645"/>
                  </a:lnTo>
                  <a:lnTo>
                    <a:pt x="182727" y="328574"/>
                  </a:lnTo>
                  <a:lnTo>
                    <a:pt x="182753" y="370065"/>
                  </a:lnTo>
                  <a:lnTo>
                    <a:pt x="195453" y="409956"/>
                  </a:lnTo>
                  <a:lnTo>
                    <a:pt x="220827" y="445084"/>
                  </a:lnTo>
                  <a:lnTo>
                    <a:pt x="255955" y="470446"/>
                  </a:lnTo>
                  <a:lnTo>
                    <a:pt x="295846" y="483133"/>
                  </a:lnTo>
                  <a:lnTo>
                    <a:pt x="337312" y="483133"/>
                  </a:lnTo>
                  <a:lnTo>
                    <a:pt x="377202" y="470446"/>
                  </a:lnTo>
                  <a:lnTo>
                    <a:pt x="388061" y="462610"/>
                  </a:lnTo>
                  <a:lnTo>
                    <a:pt x="412343" y="445084"/>
                  </a:lnTo>
                  <a:lnTo>
                    <a:pt x="437692" y="409956"/>
                  </a:lnTo>
                  <a:lnTo>
                    <a:pt x="450380" y="370065"/>
                  </a:lnTo>
                  <a:close/>
                </a:path>
                <a:path w="746759" h="778510">
                  <a:moveTo>
                    <a:pt x="746290" y="531825"/>
                  </a:moveTo>
                  <a:lnTo>
                    <a:pt x="740041" y="499719"/>
                  </a:lnTo>
                  <a:lnTo>
                    <a:pt x="724065" y="475627"/>
                  </a:lnTo>
                  <a:lnTo>
                    <a:pt x="724065" y="531787"/>
                  </a:lnTo>
                  <a:lnTo>
                    <a:pt x="719442" y="555536"/>
                  </a:lnTo>
                  <a:lnTo>
                    <a:pt x="705586" y="576402"/>
                  </a:lnTo>
                  <a:lnTo>
                    <a:pt x="544296" y="737692"/>
                  </a:lnTo>
                  <a:lnTo>
                    <a:pt x="523430" y="751560"/>
                  </a:lnTo>
                  <a:lnTo>
                    <a:pt x="499719" y="756170"/>
                  </a:lnTo>
                  <a:lnTo>
                    <a:pt x="475996" y="751560"/>
                  </a:lnTo>
                  <a:lnTo>
                    <a:pt x="455142" y="737692"/>
                  </a:lnTo>
                  <a:lnTo>
                    <a:pt x="381609" y="664159"/>
                  </a:lnTo>
                  <a:lnTo>
                    <a:pt x="377418" y="659968"/>
                  </a:lnTo>
                  <a:lnTo>
                    <a:pt x="421513" y="647992"/>
                  </a:lnTo>
                  <a:lnTo>
                    <a:pt x="431622" y="643585"/>
                  </a:lnTo>
                  <a:lnTo>
                    <a:pt x="463791" y="629577"/>
                  </a:lnTo>
                  <a:lnTo>
                    <a:pt x="503516" y="604697"/>
                  </a:lnTo>
                  <a:lnTo>
                    <a:pt x="539978" y="573354"/>
                  </a:lnTo>
                  <a:lnTo>
                    <a:pt x="571690" y="536460"/>
                  </a:lnTo>
                  <a:lnTo>
                    <a:pt x="596773" y="496189"/>
                  </a:lnTo>
                  <a:lnTo>
                    <a:pt x="615226" y="453326"/>
                  </a:lnTo>
                  <a:lnTo>
                    <a:pt x="627100" y="408635"/>
                  </a:lnTo>
                  <a:lnTo>
                    <a:pt x="680948" y="462610"/>
                  </a:lnTo>
                  <a:lnTo>
                    <a:pt x="698855" y="480390"/>
                  </a:lnTo>
                  <a:lnTo>
                    <a:pt x="705586" y="487248"/>
                  </a:lnTo>
                  <a:lnTo>
                    <a:pt x="719442" y="508063"/>
                  </a:lnTo>
                  <a:lnTo>
                    <a:pt x="724065" y="531787"/>
                  </a:lnTo>
                  <a:lnTo>
                    <a:pt x="724065" y="475627"/>
                  </a:lnTo>
                  <a:lnTo>
                    <a:pt x="721334" y="471500"/>
                  </a:lnTo>
                  <a:lnTo>
                    <a:pt x="705840" y="456006"/>
                  </a:lnTo>
                  <a:lnTo>
                    <a:pt x="709396" y="437464"/>
                  </a:lnTo>
                  <a:lnTo>
                    <a:pt x="714883" y="408851"/>
                  </a:lnTo>
                  <a:lnTo>
                    <a:pt x="718388" y="361403"/>
                  </a:lnTo>
                  <a:lnTo>
                    <a:pt x="716445" y="314147"/>
                  </a:lnTo>
                  <a:lnTo>
                    <a:pt x="709155" y="267538"/>
                  </a:lnTo>
                  <a:lnTo>
                    <a:pt x="696595" y="222059"/>
                  </a:lnTo>
                  <a:lnTo>
                    <a:pt x="695858" y="220243"/>
                  </a:lnTo>
                  <a:lnTo>
                    <a:pt x="695858" y="339471"/>
                  </a:lnTo>
                  <a:lnTo>
                    <a:pt x="694690" y="388518"/>
                  </a:lnTo>
                  <a:lnTo>
                    <a:pt x="687298" y="437464"/>
                  </a:lnTo>
                  <a:lnTo>
                    <a:pt x="673455" y="423621"/>
                  </a:lnTo>
                  <a:lnTo>
                    <a:pt x="675309" y="408635"/>
                  </a:lnTo>
                  <a:lnTo>
                    <a:pt x="675830" y="404444"/>
                  </a:lnTo>
                  <a:lnTo>
                    <a:pt x="679919" y="371551"/>
                  </a:lnTo>
                  <a:lnTo>
                    <a:pt x="678624" y="319278"/>
                  </a:lnTo>
                  <a:lnTo>
                    <a:pt x="669785" y="267652"/>
                  </a:lnTo>
                  <a:lnTo>
                    <a:pt x="658075" y="231470"/>
                  </a:lnTo>
                  <a:lnTo>
                    <a:pt x="658075" y="358317"/>
                  </a:lnTo>
                  <a:lnTo>
                    <a:pt x="654278" y="404444"/>
                  </a:lnTo>
                  <a:lnTo>
                    <a:pt x="631037" y="381203"/>
                  </a:lnTo>
                  <a:lnTo>
                    <a:pt x="632294" y="334264"/>
                  </a:lnTo>
                  <a:lnTo>
                    <a:pt x="626630" y="287540"/>
                  </a:lnTo>
                  <a:lnTo>
                    <a:pt x="614045" y="241922"/>
                  </a:lnTo>
                  <a:lnTo>
                    <a:pt x="610285" y="233514"/>
                  </a:lnTo>
                  <a:lnTo>
                    <a:pt x="610285" y="361403"/>
                  </a:lnTo>
                  <a:lnTo>
                    <a:pt x="609955" y="367741"/>
                  </a:lnTo>
                  <a:lnTo>
                    <a:pt x="597865" y="435051"/>
                  </a:lnTo>
                  <a:lnTo>
                    <a:pt x="580644" y="478967"/>
                  </a:lnTo>
                  <a:lnTo>
                    <a:pt x="556145" y="520179"/>
                  </a:lnTo>
                  <a:lnTo>
                    <a:pt x="524357" y="557733"/>
                  </a:lnTo>
                  <a:lnTo>
                    <a:pt x="487286" y="589165"/>
                  </a:lnTo>
                  <a:lnTo>
                    <a:pt x="446633" y="613511"/>
                  </a:lnTo>
                  <a:lnTo>
                    <a:pt x="403301" y="630732"/>
                  </a:lnTo>
                  <a:lnTo>
                    <a:pt x="358241" y="640791"/>
                  </a:lnTo>
                  <a:lnTo>
                    <a:pt x="329412" y="643585"/>
                  </a:lnTo>
                  <a:lnTo>
                    <a:pt x="281508" y="641870"/>
                  </a:lnTo>
                  <a:lnTo>
                    <a:pt x="234365" y="632421"/>
                  </a:lnTo>
                  <a:lnTo>
                    <a:pt x="188988" y="615264"/>
                  </a:lnTo>
                  <a:lnTo>
                    <a:pt x="146418" y="590372"/>
                  </a:lnTo>
                  <a:lnTo>
                    <a:pt x="107670" y="557733"/>
                  </a:lnTo>
                  <a:lnTo>
                    <a:pt x="76669" y="521246"/>
                  </a:lnTo>
                  <a:lnTo>
                    <a:pt x="52552" y="481304"/>
                  </a:lnTo>
                  <a:lnTo>
                    <a:pt x="35331" y="438772"/>
                  </a:lnTo>
                  <a:lnTo>
                    <a:pt x="25006" y="394512"/>
                  </a:lnTo>
                  <a:lnTo>
                    <a:pt x="21564" y="349389"/>
                  </a:lnTo>
                  <a:lnTo>
                    <a:pt x="25006" y="304279"/>
                  </a:lnTo>
                  <a:lnTo>
                    <a:pt x="35331" y="260019"/>
                  </a:lnTo>
                  <a:lnTo>
                    <a:pt x="52552" y="217487"/>
                  </a:lnTo>
                  <a:lnTo>
                    <a:pt x="76669" y="177546"/>
                  </a:lnTo>
                  <a:lnTo>
                    <a:pt x="107670" y="141046"/>
                  </a:lnTo>
                  <a:lnTo>
                    <a:pt x="143764" y="110350"/>
                  </a:lnTo>
                  <a:lnTo>
                    <a:pt x="183248" y="86385"/>
                  </a:lnTo>
                  <a:lnTo>
                    <a:pt x="225298" y="69176"/>
                  </a:lnTo>
                  <a:lnTo>
                    <a:pt x="269074" y="58699"/>
                  </a:lnTo>
                  <a:lnTo>
                    <a:pt x="313715" y="54978"/>
                  </a:lnTo>
                  <a:lnTo>
                    <a:pt x="358406" y="57988"/>
                  </a:lnTo>
                  <a:lnTo>
                    <a:pt x="402297" y="67754"/>
                  </a:lnTo>
                  <a:lnTo>
                    <a:pt x="444563" y="84264"/>
                  </a:lnTo>
                  <a:lnTo>
                    <a:pt x="484352" y="107518"/>
                  </a:lnTo>
                  <a:lnTo>
                    <a:pt x="518947" y="135788"/>
                  </a:lnTo>
                  <a:lnTo>
                    <a:pt x="547725" y="167208"/>
                  </a:lnTo>
                  <a:lnTo>
                    <a:pt x="578954" y="216458"/>
                  </a:lnTo>
                  <a:lnTo>
                    <a:pt x="597585" y="262839"/>
                  </a:lnTo>
                  <a:lnTo>
                    <a:pt x="608050" y="311238"/>
                  </a:lnTo>
                  <a:lnTo>
                    <a:pt x="610235" y="358317"/>
                  </a:lnTo>
                  <a:lnTo>
                    <a:pt x="610285" y="361403"/>
                  </a:lnTo>
                  <a:lnTo>
                    <a:pt x="610285" y="233514"/>
                  </a:lnTo>
                  <a:lnTo>
                    <a:pt x="594512" y="198221"/>
                  </a:lnTo>
                  <a:lnTo>
                    <a:pt x="568045" y="157302"/>
                  </a:lnTo>
                  <a:lnTo>
                    <a:pt x="584174" y="141173"/>
                  </a:lnTo>
                  <a:lnTo>
                    <a:pt x="610844" y="180581"/>
                  </a:lnTo>
                  <a:lnTo>
                    <a:pt x="631723" y="222669"/>
                  </a:lnTo>
                  <a:lnTo>
                    <a:pt x="646658" y="266763"/>
                  </a:lnTo>
                  <a:lnTo>
                    <a:pt x="655485" y="312204"/>
                  </a:lnTo>
                  <a:lnTo>
                    <a:pt x="658075" y="358317"/>
                  </a:lnTo>
                  <a:lnTo>
                    <a:pt x="658075" y="231470"/>
                  </a:lnTo>
                  <a:lnTo>
                    <a:pt x="653554" y="217487"/>
                  </a:lnTo>
                  <a:lnTo>
                    <a:pt x="630224" y="169811"/>
                  </a:lnTo>
                  <a:lnTo>
                    <a:pt x="610730" y="141173"/>
                  </a:lnTo>
                  <a:lnTo>
                    <a:pt x="609942" y="140030"/>
                  </a:lnTo>
                  <a:lnTo>
                    <a:pt x="599922" y="125298"/>
                  </a:lnTo>
                  <a:lnTo>
                    <a:pt x="640638" y="153708"/>
                  </a:lnTo>
                  <a:lnTo>
                    <a:pt x="663181" y="197434"/>
                  </a:lnTo>
                  <a:lnTo>
                    <a:pt x="679970" y="243357"/>
                  </a:lnTo>
                  <a:lnTo>
                    <a:pt x="690905" y="290893"/>
                  </a:lnTo>
                  <a:lnTo>
                    <a:pt x="695858" y="339471"/>
                  </a:lnTo>
                  <a:lnTo>
                    <a:pt x="695858" y="220243"/>
                  </a:lnTo>
                  <a:lnTo>
                    <a:pt x="678878" y="178155"/>
                  </a:lnTo>
                  <a:lnTo>
                    <a:pt x="656107" y="136309"/>
                  </a:lnTo>
                  <a:lnTo>
                    <a:pt x="639470" y="112725"/>
                  </a:lnTo>
                  <a:lnTo>
                    <a:pt x="628370" y="96977"/>
                  </a:lnTo>
                  <a:lnTo>
                    <a:pt x="648690" y="76657"/>
                  </a:lnTo>
                  <a:lnTo>
                    <a:pt x="656120" y="65506"/>
                  </a:lnTo>
                  <a:lnTo>
                    <a:pt x="658622" y="52870"/>
                  </a:lnTo>
                  <a:lnTo>
                    <a:pt x="656221" y="40246"/>
                  </a:lnTo>
                  <a:lnTo>
                    <a:pt x="648944" y="29159"/>
                  </a:lnTo>
                  <a:lnTo>
                    <a:pt x="640753" y="21031"/>
                  </a:lnTo>
                  <a:lnTo>
                    <a:pt x="637514" y="17818"/>
                  </a:lnTo>
                  <a:lnTo>
                    <a:pt x="637514" y="49352"/>
                  </a:lnTo>
                  <a:lnTo>
                    <a:pt x="637514" y="56464"/>
                  </a:lnTo>
                  <a:lnTo>
                    <a:pt x="553948" y="140030"/>
                  </a:lnTo>
                  <a:lnTo>
                    <a:pt x="549503" y="134950"/>
                  </a:lnTo>
                  <a:lnTo>
                    <a:pt x="544804" y="129997"/>
                  </a:lnTo>
                  <a:lnTo>
                    <a:pt x="539978" y="125298"/>
                  </a:lnTo>
                  <a:lnTo>
                    <a:pt x="534657" y="120040"/>
                  </a:lnTo>
                  <a:lnTo>
                    <a:pt x="529209" y="114935"/>
                  </a:lnTo>
                  <a:lnTo>
                    <a:pt x="523608" y="109994"/>
                  </a:lnTo>
                  <a:lnTo>
                    <a:pt x="517880" y="105232"/>
                  </a:lnTo>
                  <a:lnTo>
                    <a:pt x="531456" y="91643"/>
                  </a:lnTo>
                  <a:lnTo>
                    <a:pt x="597636" y="25476"/>
                  </a:lnTo>
                  <a:lnTo>
                    <a:pt x="597636" y="25603"/>
                  </a:lnTo>
                  <a:lnTo>
                    <a:pt x="597763" y="25476"/>
                  </a:lnTo>
                  <a:lnTo>
                    <a:pt x="602208" y="21031"/>
                  </a:lnTo>
                  <a:lnTo>
                    <a:pt x="609320" y="21158"/>
                  </a:lnTo>
                  <a:lnTo>
                    <a:pt x="637514" y="49352"/>
                  </a:lnTo>
                  <a:lnTo>
                    <a:pt x="637514" y="17818"/>
                  </a:lnTo>
                  <a:lnTo>
                    <a:pt x="629513" y="9855"/>
                  </a:lnTo>
                  <a:lnTo>
                    <a:pt x="618401" y="2451"/>
                  </a:lnTo>
                  <a:lnTo>
                    <a:pt x="605764" y="0"/>
                  </a:lnTo>
                  <a:lnTo>
                    <a:pt x="593115" y="2489"/>
                  </a:lnTo>
                  <a:lnTo>
                    <a:pt x="582015" y="9855"/>
                  </a:lnTo>
                  <a:lnTo>
                    <a:pt x="500354" y="91643"/>
                  </a:lnTo>
                  <a:lnTo>
                    <a:pt x="461848" y="68046"/>
                  </a:lnTo>
                  <a:lnTo>
                    <a:pt x="431533" y="54978"/>
                  </a:lnTo>
                  <a:lnTo>
                    <a:pt x="421030" y="50444"/>
                  </a:lnTo>
                  <a:lnTo>
                    <a:pt x="378548" y="38823"/>
                  </a:lnTo>
                  <a:lnTo>
                    <a:pt x="335114" y="33197"/>
                  </a:lnTo>
                  <a:lnTo>
                    <a:pt x="291376" y="33566"/>
                  </a:lnTo>
                  <a:lnTo>
                    <a:pt x="248005" y="39916"/>
                  </a:lnTo>
                  <a:lnTo>
                    <a:pt x="205714" y="52273"/>
                  </a:lnTo>
                  <a:lnTo>
                    <a:pt x="165138" y="70624"/>
                  </a:lnTo>
                  <a:lnTo>
                    <a:pt x="126987" y="94970"/>
                  </a:lnTo>
                  <a:lnTo>
                    <a:pt x="91922" y="125298"/>
                  </a:lnTo>
                  <a:lnTo>
                    <a:pt x="61277" y="160782"/>
                  </a:lnTo>
                  <a:lnTo>
                    <a:pt x="36766" y="199402"/>
                  </a:lnTo>
                  <a:lnTo>
                    <a:pt x="18389" y="240474"/>
                  </a:lnTo>
                  <a:lnTo>
                    <a:pt x="6134" y="283298"/>
                  </a:lnTo>
                  <a:lnTo>
                    <a:pt x="0" y="327177"/>
                  </a:lnTo>
                  <a:lnTo>
                    <a:pt x="25" y="371551"/>
                  </a:lnTo>
                  <a:lnTo>
                    <a:pt x="6134" y="415277"/>
                  </a:lnTo>
                  <a:lnTo>
                    <a:pt x="18389" y="458114"/>
                  </a:lnTo>
                  <a:lnTo>
                    <a:pt x="36766" y="499211"/>
                  </a:lnTo>
                  <a:lnTo>
                    <a:pt x="61277" y="537857"/>
                  </a:lnTo>
                  <a:lnTo>
                    <a:pt x="91922" y="573354"/>
                  </a:lnTo>
                  <a:lnTo>
                    <a:pt x="129120" y="605243"/>
                  </a:lnTo>
                  <a:lnTo>
                    <a:pt x="169722" y="630428"/>
                  </a:lnTo>
                  <a:lnTo>
                    <a:pt x="212915" y="648906"/>
                  </a:lnTo>
                  <a:lnTo>
                    <a:pt x="257911" y="660692"/>
                  </a:lnTo>
                  <a:lnTo>
                    <a:pt x="303911" y="665772"/>
                  </a:lnTo>
                  <a:lnTo>
                    <a:pt x="350113" y="664159"/>
                  </a:lnTo>
                  <a:lnTo>
                    <a:pt x="439394" y="753440"/>
                  </a:lnTo>
                  <a:lnTo>
                    <a:pt x="467601" y="772160"/>
                  </a:lnTo>
                  <a:lnTo>
                    <a:pt x="499719" y="778395"/>
                  </a:lnTo>
                  <a:lnTo>
                    <a:pt x="531825" y="772160"/>
                  </a:lnTo>
                  <a:lnTo>
                    <a:pt x="555917" y="756170"/>
                  </a:lnTo>
                  <a:lnTo>
                    <a:pt x="560044" y="753440"/>
                  </a:lnTo>
                  <a:lnTo>
                    <a:pt x="721334" y="592150"/>
                  </a:lnTo>
                  <a:lnTo>
                    <a:pt x="740041" y="563943"/>
                  </a:lnTo>
                  <a:lnTo>
                    <a:pt x="746290" y="53182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185215" y="1977135"/>
              <a:ext cx="116125" cy="11606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87907" y="2335641"/>
              <a:ext cx="81819" cy="818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44943" y="2174351"/>
              <a:ext cx="81867" cy="818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451052" y="368515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4" h="1029969">
                  <a:moveTo>
                    <a:pt x="610908" y="316763"/>
                  </a:moveTo>
                  <a:lnTo>
                    <a:pt x="610273" y="300062"/>
                  </a:lnTo>
                  <a:lnTo>
                    <a:pt x="603034" y="284391"/>
                  </a:lnTo>
                  <a:lnTo>
                    <a:pt x="583806" y="258165"/>
                  </a:lnTo>
                  <a:lnTo>
                    <a:pt x="583806" y="312610"/>
                  </a:lnTo>
                  <a:lnTo>
                    <a:pt x="581710" y="318427"/>
                  </a:lnTo>
                  <a:lnTo>
                    <a:pt x="577380" y="323126"/>
                  </a:lnTo>
                  <a:lnTo>
                    <a:pt x="419646" y="438823"/>
                  </a:lnTo>
                  <a:lnTo>
                    <a:pt x="413804" y="441490"/>
                  </a:lnTo>
                  <a:lnTo>
                    <a:pt x="407619" y="441731"/>
                  </a:lnTo>
                  <a:lnTo>
                    <a:pt x="401802" y="439674"/>
                  </a:lnTo>
                  <a:lnTo>
                    <a:pt x="397040" y="435394"/>
                  </a:lnTo>
                  <a:lnTo>
                    <a:pt x="335699" y="351701"/>
                  </a:lnTo>
                  <a:lnTo>
                    <a:pt x="333032" y="345871"/>
                  </a:lnTo>
                  <a:lnTo>
                    <a:pt x="332790" y="339686"/>
                  </a:lnTo>
                  <a:lnTo>
                    <a:pt x="334848" y="333870"/>
                  </a:lnTo>
                  <a:lnTo>
                    <a:pt x="339128" y="329095"/>
                  </a:lnTo>
                  <a:lnTo>
                    <a:pt x="496989" y="213398"/>
                  </a:lnTo>
                  <a:lnTo>
                    <a:pt x="502818" y="210743"/>
                  </a:lnTo>
                  <a:lnTo>
                    <a:pt x="508990" y="210515"/>
                  </a:lnTo>
                  <a:lnTo>
                    <a:pt x="514769" y="212623"/>
                  </a:lnTo>
                  <a:lnTo>
                    <a:pt x="519468" y="216954"/>
                  </a:lnTo>
                  <a:lnTo>
                    <a:pt x="580809" y="300647"/>
                  </a:lnTo>
                  <a:lnTo>
                    <a:pt x="583539" y="306438"/>
                  </a:lnTo>
                  <a:lnTo>
                    <a:pt x="583806" y="312610"/>
                  </a:lnTo>
                  <a:lnTo>
                    <a:pt x="583806" y="258165"/>
                  </a:lnTo>
                  <a:lnTo>
                    <a:pt x="548881" y="210515"/>
                  </a:lnTo>
                  <a:lnTo>
                    <a:pt x="541693" y="200698"/>
                  </a:lnTo>
                  <a:lnTo>
                    <a:pt x="528916" y="189115"/>
                  </a:lnTo>
                  <a:lnTo>
                    <a:pt x="513219" y="183502"/>
                  </a:lnTo>
                  <a:lnTo>
                    <a:pt x="496557" y="184162"/>
                  </a:lnTo>
                  <a:lnTo>
                    <a:pt x="480860" y="191427"/>
                  </a:lnTo>
                  <a:lnTo>
                    <a:pt x="323126" y="306997"/>
                  </a:lnTo>
                  <a:lnTo>
                    <a:pt x="311505" y="319798"/>
                  </a:lnTo>
                  <a:lnTo>
                    <a:pt x="305854" y="335508"/>
                  </a:lnTo>
                  <a:lnTo>
                    <a:pt x="306476" y="352183"/>
                  </a:lnTo>
                  <a:lnTo>
                    <a:pt x="313728" y="367830"/>
                  </a:lnTo>
                  <a:lnTo>
                    <a:pt x="375069" y="451523"/>
                  </a:lnTo>
                  <a:lnTo>
                    <a:pt x="387858" y="463194"/>
                  </a:lnTo>
                  <a:lnTo>
                    <a:pt x="403580" y="468845"/>
                  </a:lnTo>
                  <a:lnTo>
                    <a:pt x="420243" y="468198"/>
                  </a:lnTo>
                  <a:lnTo>
                    <a:pt x="435902" y="460921"/>
                  </a:lnTo>
                  <a:lnTo>
                    <a:pt x="462064" y="441731"/>
                  </a:lnTo>
                  <a:lnTo>
                    <a:pt x="593636" y="345224"/>
                  </a:lnTo>
                  <a:lnTo>
                    <a:pt x="605243" y="332498"/>
                  </a:lnTo>
                  <a:lnTo>
                    <a:pt x="610908" y="316763"/>
                  </a:lnTo>
                  <a:close/>
                </a:path>
                <a:path w="1029334" h="1029969">
                  <a:moveTo>
                    <a:pt x="1028776" y="546201"/>
                  </a:moveTo>
                  <a:lnTo>
                    <a:pt x="1028065" y="525983"/>
                  </a:lnTo>
                  <a:lnTo>
                    <a:pt x="1019340" y="507022"/>
                  </a:lnTo>
                  <a:lnTo>
                    <a:pt x="1001649" y="482930"/>
                  </a:lnTo>
                  <a:lnTo>
                    <a:pt x="1001649" y="542137"/>
                  </a:lnTo>
                  <a:lnTo>
                    <a:pt x="998321" y="551281"/>
                  </a:lnTo>
                  <a:lnTo>
                    <a:pt x="991527" y="558711"/>
                  </a:lnTo>
                  <a:lnTo>
                    <a:pt x="968552" y="575576"/>
                  </a:lnTo>
                  <a:lnTo>
                    <a:pt x="968552" y="645668"/>
                  </a:lnTo>
                  <a:lnTo>
                    <a:pt x="962685" y="662025"/>
                  </a:lnTo>
                  <a:lnTo>
                    <a:pt x="950633" y="675297"/>
                  </a:lnTo>
                  <a:lnTo>
                    <a:pt x="606590" y="927392"/>
                  </a:lnTo>
                  <a:lnTo>
                    <a:pt x="151511" y="306743"/>
                  </a:lnTo>
                  <a:lnTo>
                    <a:pt x="137452" y="287566"/>
                  </a:lnTo>
                  <a:lnTo>
                    <a:pt x="481495" y="35344"/>
                  </a:lnTo>
                  <a:lnTo>
                    <a:pt x="497814" y="27838"/>
                  </a:lnTo>
                  <a:lnTo>
                    <a:pt x="515162" y="27190"/>
                  </a:lnTo>
                  <a:lnTo>
                    <a:pt x="531482" y="33058"/>
                  </a:lnTo>
                  <a:lnTo>
                    <a:pt x="544741" y="45123"/>
                  </a:lnTo>
                  <a:lnTo>
                    <a:pt x="960285" y="611924"/>
                  </a:lnTo>
                  <a:lnTo>
                    <a:pt x="967867" y="628281"/>
                  </a:lnTo>
                  <a:lnTo>
                    <a:pt x="968552" y="645668"/>
                  </a:lnTo>
                  <a:lnTo>
                    <a:pt x="968552" y="575576"/>
                  </a:lnTo>
                  <a:lnTo>
                    <a:pt x="968159" y="575856"/>
                  </a:lnTo>
                  <a:lnTo>
                    <a:pt x="881926" y="458254"/>
                  </a:lnTo>
                  <a:lnTo>
                    <a:pt x="905294" y="441109"/>
                  </a:lnTo>
                  <a:lnTo>
                    <a:pt x="914438" y="436892"/>
                  </a:lnTo>
                  <a:lnTo>
                    <a:pt x="924153" y="436499"/>
                  </a:lnTo>
                  <a:lnTo>
                    <a:pt x="933297" y="439737"/>
                  </a:lnTo>
                  <a:lnTo>
                    <a:pt x="940727" y="446443"/>
                  </a:lnTo>
                  <a:lnTo>
                    <a:pt x="997115" y="523278"/>
                  </a:lnTo>
                  <a:lnTo>
                    <a:pt x="1001306" y="532422"/>
                  </a:lnTo>
                  <a:lnTo>
                    <a:pt x="1001649" y="542137"/>
                  </a:lnTo>
                  <a:lnTo>
                    <a:pt x="1001649" y="482930"/>
                  </a:lnTo>
                  <a:lnTo>
                    <a:pt x="967574" y="436499"/>
                  </a:lnTo>
                  <a:lnTo>
                    <a:pt x="967422" y="436283"/>
                  </a:lnTo>
                  <a:lnTo>
                    <a:pt x="962952" y="430187"/>
                  </a:lnTo>
                  <a:lnTo>
                    <a:pt x="947483" y="416102"/>
                  </a:lnTo>
                  <a:lnTo>
                    <a:pt x="928433" y="409321"/>
                  </a:lnTo>
                  <a:lnTo>
                    <a:pt x="908189" y="410171"/>
                  </a:lnTo>
                  <a:lnTo>
                    <a:pt x="889165" y="419011"/>
                  </a:lnTo>
                  <a:lnTo>
                    <a:pt x="865543" y="436283"/>
                  </a:lnTo>
                  <a:lnTo>
                    <a:pt x="836841" y="397040"/>
                  </a:lnTo>
                  <a:lnTo>
                    <a:pt x="861860" y="378752"/>
                  </a:lnTo>
                  <a:lnTo>
                    <a:pt x="861860" y="378879"/>
                  </a:lnTo>
                  <a:lnTo>
                    <a:pt x="861974" y="378752"/>
                  </a:lnTo>
                  <a:lnTo>
                    <a:pt x="865428" y="374942"/>
                  </a:lnTo>
                  <a:lnTo>
                    <a:pt x="875525" y="363842"/>
                  </a:lnTo>
                  <a:lnTo>
                    <a:pt x="882205" y="345389"/>
                  </a:lnTo>
                  <a:lnTo>
                    <a:pt x="881494" y="325843"/>
                  </a:lnTo>
                  <a:lnTo>
                    <a:pt x="873036" y="307505"/>
                  </a:lnTo>
                  <a:lnTo>
                    <a:pt x="855065" y="282981"/>
                  </a:lnTo>
                  <a:lnTo>
                    <a:pt x="855065" y="341274"/>
                  </a:lnTo>
                  <a:lnTo>
                    <a:pt x="851954" y="349821"/>
                  </a:lnTo>
                  <a:lnTo>
                    <a:pt x="845604" y="356781"/>
                  </a:lnTo>
                  <a:lnTo>
                    <a:pt x="820839" y="374942"/>
                  </a:lnTo>
                  <a:lnTo>
                    <a:pt x="734606" y="257340"/>
                  </a:lnTo>
                  <a:lnTo>
                    <a:pt x="759371" y="239052"/>
                  </a:lnTo>
                  <a:lnTo>
                    <a:pt x="767702" y="235242"/>
                  </a:lnTo>
                  <a:lnTo>
                    <a:pt x="767905" y="235153"/>
                  </a:lnTo>
                  <a:lnTo>
                    <a:pt x="776986" y="234784"/>
                  </a:lnTo>
                  <a:lnTo>
                    <a:pt x="785545" y="237820"/>
                  </a:lnTo>
                  <a:lnTo>
                    <a:pt x="792518" y="244132"/>
                  </a:lnTo>
                  <a:lnTo>
                    <a:pt x="850811" y="323761"/>
                  </a:lnTo>
                  <a:lnTo>
                    <a:pt x="854748" y="332232"/>
                  </a:lnTo>
                  <a:lnTo>
                    <a:pt x="855065" y="341274"/>
                  </a:lnTo>
                  <a:lnTo>
                    <a:pt x="855065" y="282981"/>
                  </a:lnTo>
                  <a:lnTo>
                    <a:pt x="819759" y="234784"/>
                  </a:lnTo>
                  <a:lnTo>
                    <a:pt x="814616" y="227749"/>
                  </a:lnTo>
                  <a:lnTo>
                    <a:pt x="799630" y="214198"/>
                  </a:lnTo>
                  <a:lnTo>
                    <a:pt x="781215" y="207645"/>
                  </a:lnTo>
                  <a:lnTo>
                    <a:pt x="761644" y="208445"/>
                  </a:lnTo>
                  <a:lnTo>
                    <a:pt x="743242" y="216954"/>
                  </a:lnTo>
                  <a:lnTo>
                    <a:pt x="718223" y="235242"/>
                  </a:lnTo>
                  <a:lnTo>
                    <a:pt x="690029" y="196761"/>
                  </a:lnTo>
                  <a:lnTo>
                    <a:pt x="711111" y="181394"/>
                  </a:lnTo>
                  <a:lnTo>
                    <a:pt x="717092" y="174790"/>
                  </a:lnTo>
                  <a:lnTo>
                    <a:pt x="725830" y="165176"/>
                  </a:lnTo>
                  <a:lnTo>
                    <a:pt x="732967" y="145199"/>
                  </a:lnTo>
                  <a:lnTo>
                    <a:pt x="732129" y="124002"/>
                  </a:lnTo>
                  <a:lnTo>
                    <a:pt x="722922" y="104051"/>
                  </a:lnTo>
                  <a:lnTo>
                    <a:pt x="706056" y="81076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4982" y="159296"/>
                  </a:lnTo>
                  <a:lnTo>
                    <a:pt x="673900" y="174790"/>
                  </a:lnTo>
                  <a:lnTo>
                    <a:pt x="587794" y="57315"/>
                  </a:lnTo>
                  <a:lnTo>
                    <a:pt x="608876" y="41821"/>
                  </a:lnTo>
                  <a:lnTo>
                    <a:pt x="618871" y="37211"/>
                  </a:lnTo>
                  <a:lnTo>
                    <a:pt x="629551" y="36766"/>
                  </a:lnTo>
                  <a:lnTo>
                    <a:pt x="639635" y="40347"/>
                  </a:lnTo>
                  <a:lnTo>
                    <a:pt x="647865" y="47790"/>
                  </a:lnTo>
                  <a:lnTo>
                    <a:pt x="700951" y="120307"/>
                  </a:lnTo>
                  <a:lnTo>
                    <a:pt x="705624" y="130340"/>
                  </a:lnTo>
                  <a:lnTo>
                    <a:pt x="706056" y="141046"/>
                  </a:lnTo>
                  <a:lnTo>
                    <a:pt x="706056" y="81076"/>
                  </a:lnTo>
                  <a:lnTo>
                    <a:pt x="673531" y="36766"/>
                  </a:lnTo>
                  <a:lnTo>
                    <a:pt x="672312" y="35090"/>
                  </a:lnTo>
                  <a:lnTo>
                    <a:pt x="669709" y="31534"/>
                  </a:lnTo>
                  <a:lnTo>
                    <a:pt x="653478" y="16814"/>
                  </a:lnTo>
                  <a:lnTo>
                    <a:pt x="633526" y="9664"/>
                  </a:lnTo>
                  <a:lnTo>
                    <a:pt x="612355" y="10464"/>
                  </a:lnTo>
                  <a:lnTo>
                    <a:pt x="592493" y="19596"/>
                  </a:lnTo>
                  <a:lnTo>
                    <a:pt x="571411" y="35090"/>
                  </a:lnTo>
                  <a:lnTo>
                    <a:pt x="566839" y="28867"/>
                  </a:lnTo>
                  <a:lnTo>
                    <a:pt x="564984" y="27190"/>
                  </a:lnTo>
                  <a:lnTo>
                    <a:pt x="545490" y="9423"/>
                  </a:lnTo>
                  <a:lnTo>
                    <a:pt x="519277" y="0"/>
                  </a:lnTo>
                  <a:lnTo>
                    <a:pt x="491426" y="1066"/>
                  </a:lnTo>
                  <a:lnTo>
                    <a:pt x="465239" y="13119"/>
                  </a:lnTo>
                  <a:lnTo>
                    <a:pt x="105956" y="276644"/>
                  </a:lnTo>
                  <a:lnTo>
                    <a:pt x="105702" y="276771"/>
                  </a:lnTo>
                  <a:lnTo>
                    <a:pt x="105321" y="277152"/>
                  </a:lnTo>
                  <a:lnTo>
                    <a:pt x="104559" y="277533"/>
                  </a:lnTo>
                  <a:lnTo>
                    <a:pt x="31534" y="331127"/>
                  </a:lnTo>
                  <a:lnTo>
                    <a:pt x="10312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669" y="553250"/>
                  </a:lnTo>
                  <a:lnTo>
                    <a:pt x="104178" y="554520"/>
                  </a:lnTo>
                  <a:lnTo>
                    <a:pt x="110401" y="550075"/>
                  </a:lnTo>
                  <a:lnTo>
                    <a:pt x="116497" y="545503"/>
                  </a:lnTo>
                  <a:lnTo>
                    <a:pt x="117767" y="536994"/>
                  </a:lnTo>
                  <a:lnTo>
                    <a:pt x="36487" y="426123"/>
                  </a:lnTo>
                  <a:lnTo>
                    <a:pt x="27800" y="407327"/>
                  </a:lnTo>
                  <a:lnTo>
                    <a:pt x="27025" y="387350"/>
                  </a:lnTo>
                  <a:lnTo>
                    <a:pt x="33769" y="368528"/>
                  </a:lnTo>
                  <a:lnTo>
                    <a:pt x="47663" y="353225"/>
                  </a:lnTo>
                  <a:lnTo>
                    <a:pt x="111036" y="306743"/>
                  </a:lnTo>
                  <a:lnTo>
                    <a:pt x="580301" y="946823"/>
                  </a:lnTo>
                  <a:lnTo>
                    <a:pt x="516928" y="993178"/>
                  </a:lnTo>
                  <a:lnTo>
                    <a:pt x="498119" y="1001864"/>
                  </a:lnTo>
                  <a:lnTo>
                    <a:pt x="478142" y="1002665"/>
                  </a:lnTo>
                  <a:lnTo>
                    <a:pt x="459320" y="995946"/>
                  </a:lnTo>
                  <a:lnTo>
                    <a:pt x="444030" y="982129"/>
                  </a:lnTo>
                  <a:lnTo>
                    <a:pt x="181521" y="623862"/>
                  </a:lnTo>
                  <a:lnTo>
                    <a:pt x="176949" y="617766"/>
                  </a:lnTo>
                  <a:lnTo>
                    <a:pt x="168440" y="616496"/>
                  </a:lnTo>
                  <a:lnTo>
                    <a:pt x="156248" y="625386"/>
                  </a:lnTo>
                  <a:lnTo>
                    <a:pt x="154851" y="634022"/>
                  </a:lnTo>
                  <a:lnTo>
                    <a:pt x="159423" y="640118"/>
                  </a:lnTo>
                  <a:lnTo>
                    <a:pt x="421932" y="998258"/>
                  </a:lnTo>
                  <a:lnTo>
                    <a:pt x="445262" y="1019467"/>
                  </a:lnTo>
                  <a:lnTo>
                    <a:pt x="473976" y="1029728"/>
                  </a:lnTo>
                  <a:lnTo>
                    <a:pt x="504494" y="1028522"/>
                  </a:lnTo>
                  <a:lnTo>
                    <a:pt x="533184" y="1015276"/>
                  </a:lnTo>
                  <a:lnTo>
                    <a:pt x="550379" y="1002665"/>
                  </a:lnTo>
                  <a:lnTo>
                    <a:pt x="606209" y="961682"/>
                  </a:lnTo>
                  <a:lnTo>
                    <a:pt x="606463" y="961555"/>
                  </a:lnTo>
                  <a:lnTo>
                    <a:pt x="606590" y="961301"/>
                  </a:lnTo>
                  <a:lnTo>
                    <a:pt x="607352" y="960920"/>
                  </a:lnTo>
                  <a:lnTo>
                    <a:pt x="607479" y="960793"/>
                  </a:lnTo>
                  <a:lnTo>
                    <a:pt x="653021" y="927392"/>
                  </a:lnTo>
                  <a:lnTo>
                    <a:pt x="966889" y="697268"/>
                  </a:lnTo>
                  <a:lnTo>
                    <a:pt x="985901" y="676541"/>
                  </a:lnTo>
                  <a:lnTo>
                    <a:pt x="995413" y="651065"/>
                  </a:lnTo>
                  <a:lnTo>
                    <a:pt x="994930" y="623862"/>
                  </a:lnTo>
                  <a:lnTo>
                    <a:pt x="984034" y="598081"/>
                  </a:lnTo>
                  <a:lnTo>
                    <a:pt x="1007656" y="580809"/>
                  </a:lnTo>
                  <a:lnTo>
                    <a:pt x="1012177" y="575856"/>
                  </a:lnTo>
                  <a:lnTo>
                    <a:pt x="1021854" y="565289"/>
                  </a:lnTo>
                  <a:lnTo>
                    <a:pt x="1028776" y="546201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814056" y="612266"/>
              <a:ext cx="189102" cy="16268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046239" y="3524757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867" y="384937"/>
                  </a:lnTo>
                  <a:lnTo>
                    <a:pt x="27432" y="366585"/>
                  </a:lnTo>
                  <a:lnTo>
                    <a:pt x="27635" y="348081"/>
                  </a:lnTo>
                  <a:lnTo>
                    <a:pt x="47650" y="310743"/>
                  </a:lnTo>
                  <a:lnTo>
                    <a:pt x="65887" y="298958"/>
                  </a:lnTo>
                  <a:lnTo>
                    <a:pt x="54330" y="274193"/>
                  </a:lnTo>
                  <a:lnTo>
                    <a:pt x="12255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478" y="583438"/>
                  </a:lnTo>
                  <a:lnTo>
                    <a:pt x="98653" y="590423"/>
                  </a:lnTo>
                  <a:lnTo>
                    <a:pt x="106781" y="593344"/>
                  </a:lnTo>
                  <a:lnTo>
                    <a:pt x="120497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23" y="217805"/>
                  </a:moveTo>
                  <a:lnTo>
                    <a:pt x="228066" y="192913"/>
                  </a:lnTo>
                  <a:lnTo>
                    <a:pt x="103987" y="250952"/>
                  </a:lnTo>
                  <a:lnTo>
                    <a:pt x="115544" y="275844"/>
                  </a:lnTo>
                  <a:lnTo>
                    <a:pt x="239623" y="217805"/>
                  </a:lnTo>
                  <a:close/>
                </a:path>
                <a:path w="1075690" h="1136650">
                  <a:moveTo>
                    <a:pt x="310108" y="975995"/>
                  </a:moveTo>
                  <a:lnTo>
                    <a:pt x="306933" y="969010"/>
                  </a:lnTo>
                  <a:lnTo>
                    <a:pt x="145262" y="623316"/>
                  </a:lnTo>
                  <a:lnTo>
                    <a:pt x="142087" y="616458"/>
                  </a:lnTo>
                  <a:lnTo>
                    <a:pt x="133959" y="613537"/>
                  </a:lnTo>
                  <a:lnTo>
                    <a:pt x="120243" y="619887"/>
                  </a:lnTo>
                  <a:lnTo>
                    <a:pt x="117322" y="628015"/>
                  </a:lnTo>
                  <a:lnTo>
                    <a:pt x="120497" y="634873"/>
                  </a:lnTo>
                  <a:lnTo>
                    <a:pt x="282168" y="980694"/>
                  </a:lnTo>
                  <a:lnTo>
                    <a:pt x="285343" y="987552"/>
                  </a:lnTo>
                  <a:lnTo>
                    <a:pt x="293471" y="990600"/>
                  </a:lnTo>
                  <a:lnTo>
                    <a:pt x="300329" y="987298"/>
                  </a:lnTo>
                  <a:lnTo>
                    <a:pt x="307187" y="984123"/>
                  </a:lnTo>
                  <a:lnTo>
                    <a:pt x="310108" y="975995"/>
                  </a:lnTo>
                  <a:close/>
                </a:path>
                <a:path w="1075690" h="1136650">
                  <a:moveTo>
                    <a:pt x="413359" y="136525"/>
                  </a:moveTo>
                  <a:lnTo>
                    <a:pt x="401675" y="111760"/>
                  </a:lnTo>
                  <a:lnTo>
                    <a:pt x="277596" y="169799"/>
                  </a:lnTo>
                  <a:lnTo>
                    <a:pt x="289280" y="194564"/>
                  </a:lnTo>
                  <a:lnTo>
                    <a:pt x="413359" y="136525"/>
                  </a:lnTo>
                  <a:close/>
                </a:path>
                <a:path w="1075690" h="1136650">
                  <a:moveTo>
                    <a:pt x="587095" y="55372"/>
                  </a:moveTo>
                  <a:lnTo>
                    <a:pt x="575411" y="30607"/>
                  </a:lnTo>
                  <a:lnTo>
                    <a:pt x="451332" y="88519"/>
                  </a:lnTo>
                  <a:lnTo>
                    <a:pt x="463016" y="113411"/>
                  </a:lnTo>
                  <a:lnTo>
                    <a:pt x="587095" y="55372"/>
                  </a:lnTo>
                  <a:close/>
                </a:path>
                <a:path w="1075690" h="1136650">
                  <a:moveTo>
                    <a:pt x="701649" y="267081"/>
                  </a:moveTo>
                  <a:lnTo>
                    <a:pt x="698474" y="260350"/>
                  </a:lnTo>
                  <a:lnTo>
                    <a:pt x="695299" y="253492"/>
                  </a:lnTo>
                  <a:lnTo>
                    <a:pt x="687171" y="250571"/>
                  </a:lnTo>
                  <a:lnTo>
                    <a:pt x="197967" y="479171"/>
                  </a:lnTo>
                  <a:lnTo>
                    <a:pt x="194919" y="487299"/>
                  </a:lnTo>
                  <a:lnTo>
                    <a:pt x="198221" y="494157"/>
                  </a:lnTo>
                  <a:lnTo>
                    <a:pt x="201396" y="501015"/>
                  </a:lnTo>
                  <a:lnTo>
                    <a:pt x="209524" y="504063"/>
                  </a:lnTo>
                  <a:lnTo>
                    <a:pt x="216382" y="500761"/>
                  </a:lnTo>
                  <a:lnTo>
                    <a:pt x="698728" y="275336"/>
                  </a:lnTo>
                  <a:lnTo>
                    <a:pt x="701649" y="267081"/>
                  </a:lnTo>
                  <a:close/>
                </a:path>
                <a:path w="1075690" h="1136650">
                  <a:moveTo>
                    <a:pt x="755878" y="383286"/>
                  </a:moveTo>
                  <a:lnTo>
                    <a:pt x="752703" y="376301"/>
                  </a:lnTo>
                  <a:lnTo>
                    <a:pt x="749528" y="369443"/>
                  </a:lnTo>
                  <a:lnTo>
                    <a:pt x="741400" y="366522"/>
                  </a:lnTo>
                  <a:lnTo>
                    <a:pt x="259054" y="591947"/>
                  </a:lnTo>
                  <a:lnTo>
                    <a:pt x="252196" y="595249"/>
                  </a:lnTo>
                  <a:lnTo>
                    <a:pt x="249148" y="603377"/>
                  </a:lnTo>
                  <a:lnTo>
                    <a:pt x="252450" y="610235"/>
                  </a:lnTo>
                  <a:lnTo>
                    <a:pt x="255625" y="617093"/>
                  </a:lnTo>
                  <a:lnTo>
                    <a:pt x="263753" y="620014"/>
                  </a:lnTo>
                  <a:lnTo>
                    <a:pt x="746099" y="394589"/>
                  </a:lnTo>
                  <a:lnTo>
                    <a:pt x="752957" y="391287"/>
                  </a:lnTo>
                  <a:lnTo>
                    <a:pt x="755878" y="383286"/>
                  </a:lnTo>
                  <a:close/>
                </a:path>
                <a:path w="1075690" h="1136650">
                  <a:moveTo>
                    <a:pt x="810234" y="499364"/>
                  </a:moveTo>
                  <a:lnTo>
                    <a:pt x="806932" y="492506"/>
                  </a:lnTo>
                  <a:lnTo>
                    <a:pt x="803757" y="485648"/>
                  </a:lnTo>
                  <a:lnTo>
                    <a:pt x="795629" y="482727"/>
                  </a:lnTo>
                  <a:lnTo>
                    <a:pt x="306425" y="711327"/>
                  </a:lnTo>
                  <a:lnTo>
                    <a:pt x="303504" y="719455"/>
                  </a:lnTo>
                  <a:lnTo>
                    <a:pt x="306679" y="726313"/>
                  </a:lnTo>
                  <a:lnTo>
                    <a:pt x="309981" y="733171"/>
                  </a:lnTo>
                  <a:lnTo>
                    <a:pt x="318109" y="736219"/>
                  </a:lnTo>
                  <a:lnTo>
                    <a:pt x="324967" y="732917"/>
                  </a:lnTo>
                  <a:lnTo>
                    <a:pt x="800328" y="510667"/>
                  </a:lnTo>
                  <a:lnTo>
                    <a:pt x="807313" y="507492"/>
                  </a:lnTo>
                  <a:lnTo>
                    <a:pt x="810234" y="499364"/>
                  </a:lnTo>
                  <a:close/>
                </a:path>
                <a:path w="1075690" h="1136650">
                  <a:moveTo>
                    <a:pt x="860272" y="606552"/>
                  </a:moveTo>
                  <a:lnTo>
                    <a:pt x="853922" y="592836"/>
                  </a:lnTo>
                  <a:lnTo>
                    <a:pt x="845794" y="589915"/>
                  </a:lnTo>
                  <a:lnTo>
                    <a:pt x="356590" y="818515"/>
                  </a:lnTo>
                  <a:lnTo>
                    <a:pt x="353669" y="826643"/>
                  </a:lnTo>
                  <a:lnTo>
                    <a:pt x="356844" y="833501"/>
                  </a:lnTo>
                  <a:lnTo>
                    <a:pt x="360019" y="840486"/>
                  </a:lnTo>
                  <a:lnTo>
                    <a:pt x="368147" y="843407"/>
                  </a:lnTo>
                  <a:lnTo>
                    <a:pt x="857351" y="614680"/>
                  </a:lnTo>
                  <a:lnTo>
                    <a:pt x="860272" y="606552"/>
                  </a:lnTo>
                  <a:close/>
                </a:path>
                <a:path w="1075690" h="1136650">
                  <a:moveTo>
                    <a:pt x="914628" y="722630"/>
                  </a:moveTo>
                  <a:lnTo>
                    <a:pt x="911453" y="715899"/>
                  </a:lnTo>
                  <a:lnTo>
                    <a:pt x="908151" y="709041"/>
                  </a:lnTo>
                  <a:lnTo>
                    <a:pt x="900023" y="705993"/>
                  </a:lnTo>
                  <a:lnTo>
                    <a:pt x="893165" y="709295"/>
                  </a:lnTo>
                  <a:lnTo>
                    <a:pt x="410819" y="934720"/>
                  </a:lnTo>
                  <a:lnTo>
                    <a:pt x="407898" y="942848"/>
                  </a:lnTo>
                  <a:lnTo>
                    <a:pt x="411073" y="949706"/>
                  </a:lnTo>
                  <a:lnTo>
                    <a:pt x="414375" y="956564"/>
                  </a:lnTo>
                  <a:lnTo>
                    <a:pt x="422503" y="959485"/>
                  </a:lnTo>
                  <a:lnTo>
                    <a:pt x="911707" y="730885"/>
                  </a:lnTo>
                  <a:lnTo>
                    <a:pt x="914628" y="722630"/>
                  </a:lnTo>
                  <a:close/>
                </a:path>
                <a:path w="1075690" h="1136650">
                  <a:moveTo>
                    <a:pt x="1075169" y="774293"/>
                  </a:moveTo>
                  <a:lnTo>
                    <a:pt x="745337" y="51816"/>
                  </a:lnTo>
                  <a:lnTo>
                    <a:pt x="706501" y="10477"/>
                  </a:lnTo>
                  <a:lnTo>
                    <a:pt x="651865" y="0"/>
                  </a:lnTo>
                  <a:lnTo>
                    <a:pt x="645096" y="1028"/>
                  </a:lnTo>
                  <a:lnTo>
                    <a:pt x="638365" y="2590"/>
                  </a:lnTo>
                  <a:lnTo>
                    <a:pt x="631672" y="4699"/>
                  </a:lnTo>
                  <a:lnTo>
                    <a:pt x="625068" y="7366"/>
                  </a:lnTo>
                  <a:lnTo>
                    <a:pt x="636625" y="32131"/>
                  </a:lnTo>
                  <a:lnTo>
                    <a:pt x="643521" y="29591"/>
                  </a:lnTo>
                  <a:lnTo>
                    <a:pt x="650468" y="27838"/>
                  </a:lnTo>
                  <a:lnTo>
                    <a:pt x="657402" y="26873"/>
                  </a:lnTo>
                  <a:lnTo>
                    <a:pt x="664311" y="26670"/>
                  </a:lnTo>
                  <a:lnTo>
                    <a:pt x="681507" y="29514"/>
                  </a:lnTo>
                  <a:lnTo>
                    <a:pt x="720445" y="63512"/>
                  </a:lnTo>
                  <a:lnTo>
                    <a:pt x="1041755" y="750697"/>
                  </a:lnTo>
                  <a:lnTo>
                    <a:pt x="1047673" y="775373"/>
                  </a:lnTo>
                  <a:lnTo>
                    <a:pt x="1043851" y="799566"/>
                  </a:lnTo>
                  <a:lnTo>
                    <a:pt x="1031252" y="820572"/>
                  </a:lnTo>
                  <a:lnTo>
                    <a:pt x="1010894" y="835660"/>
                  </a:lnTo>
                  <a:lnTo>
                    <a:pt x="439013" y="1102868"/>
                  </a:lnTo>
                  <a:lnTo>
                    <a:pt x="414388" y="1108875"/>
                  </a:lnTo>
                  <a:lnTo>
                    <a:pt x="390207" y="1105077"/>
                  </a:lnTo>
                  <a:lnTo>
                    <a:pt x="369214" y="1092492"/>
                  </a:lnTo>
                  <a:lnTo>
                    <a:pt x="354177" y="1072134"/>
                  </a:lnTo>
                  <a:lnTo>
                    <a:pt x="340080" y="1042035"/>
                  </a:lnTo>
                  <a:lnTo>
                    <a:pt x="331952" y="1039114"/>
                  </a:lnTo>
                  <a:lnTo>
                    <a:pt x="318236" y="1045591"/>
                  </a:lnTo>
                  <a:lnTo>
                    <a:pt x="315315" y="1053719"/>
                  </a:lnTo>
                  <a:lnTo>
                    <a:pt x="329285" y="1083691"/>
                  </a:lnTo>
                  <a:lnTo>
                    <a:pt x="350837" y="1112812"/>
                  </a:lnTo>
                  <a:lnTo>
                    <a:pt x="380885" y="1130833"/>
                  </a:lnTo>
                  <a:lnTo>
                    <a:pt x="415480" y="1136294"/>
                  </a:lnTo>
                  <a:lnTo>
                    <a:pt x="450697" y="1127760"/>
                  </a:lnTo>
                  <a:lnTo>
                    <a:pt x="1022451" y="860425"/>
                  </a:lnTo>
                  <a:lnTo>
                    <a:pt x="1051636" y="838936"/>
                  </a:lnTo>
                  <a:lnTo>
                    <a:pt x="1069695" y="808913"/>
                  </a:lnTo>
                  <a:lnTo>
                    <a:pt x="1075169" y="774293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058979" y="3707774"/>
              <a:ext cx="144303" cy="18392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232715" y="3626550"/>
              <a:ext cx="144250" cy="1840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028950" y="1440762"/>
              <a:ext cx="3776289" cy="418430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406451" y="3545344"/>
              <a:ext cx="144250" cy="18394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580187" y="3464117"/>
              <a:ext cx="144250" cy="1840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689606" y="5835408"/>
              <a:ext cx="608330" cy="967740"/>
            </a:xfrm>
            <a:custGeom>
              <a:avLst/>
              <a:gdLst/>
              <a:ahLst/>
              <a:cxnLst/>
              <a:rect l="l" t="t" r="r" b="b"/>
              <a:pathLst>
                <a:path w="608329" h="967740">
                  <a:moveTo>
                    <a:pt x="91821" y="725043"/>
                  </a:moveTo>
                  <a:lnTo>
                    <a:pt x="88900" y="718108"/>
                  </a:lnTo>
                  <a:lnTo>
                    <a:pt x="82677" y="715645"/>
                  </a:lnTo>
                  <a:lnTo>
                    <a:pt x="80899" y="714921"/>
                  </a:lnTo>
                  <a:lnTo>
                    <a:pt x="54762" y="757047"/>
                  </a:lnTo>
                  <a:lnTo>
                    <a:pt x="46024" y="797052"/>
                  </a:lnTo>
                  <a:lnTo>
                    <a:pt x="43815" y="814692"/>
                  </a:lnTo>
                  <a:lnTo>
                    <a:pt x="48514" y="820559"/>
                  </a:lnTo>
                  <a:lnTo>
                    <a:pt x="56515" y="821423"/>
                  </a:lnTo>
                  <a:lnTo>
                    <a:pt x="62484" y="821423"/>
                  </a:lnTo>
                  <a:lnTo>
                    <a:pt x="67691" y="817016"/>
                  </a:lnTo>
                  <a:lnTo>
                    <a:pt x="69875" y="800684"/>
                  </a:lnTo>
                  <a:lnTo>
                    <a:pt x="71653" y="790308"/>
                  </a:lnTo>
                  <a:lnTo>
                    <a:pt x="83058" y="747433"/>
                  </a:lnTo>
                  <a:lnTo>
                    <a:pt x="89281" y="731189"/>
                  </a:lnTo>
                  <a:lnTo>
                    <a:pt x="91821" y="725043"/>
                  </a:lnTo>
                  <a:close/>
                </a:path>
                <a:path w="608329" h="96774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6570"/>
                  </a:lnTo>
                  <a:lnTo>
                    <a:pt x="428917" y="504190"/>
                  </a:lnTo>
                  <a:lnTo>
                    <a:pt x="426593" y="510540"/>
                  </a:lnTo>
                  <a:lnTo>
                    <a:pt x="424815" y="518160"/>
                  </a:lnTo>
                  <a:lnTo>
                    <a:pt x="423710" y="505460"/>
                  </a:lnTo>
                  <a:lnTo>
                    <a:pt x="424649" y="492760"/>
                  </a:lnTo>
                  <a:lnTo>
                    <a:pt x="427736" y="48006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4790"/>
                  </a:lnTo>
                  <a:lnTo>
                    <a:pt x="566686" y="204470"/>
                  </a:lnTo>
                  <a:lnTo>
                    <a:pt x="566712" y="184150"/>
                  </a:lnTo>
                  <a:lnTo>
                    <a:pt x="562724" y="163830"/>
                  </a:lnTo>
                  <a:lnTo>
                    <a:pt x="561962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24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78740"/>
                  </a:lnTo>
                  <a:lnTo>
                    <a:pt x="561479" y="49530"/>
                  </a:lnTo>
                  <a:lnTo>
                    <a:pt x="547573" y="24130"/>
                  </a:lnTo>
                  <a:lnTo>
                    <a:pt x="544830" y="21958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350" y="203200"/>
                  </a:lnTo>
                  <a:lnTo>
                    <a:pt x="514223" y="20447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37515" y="349250"/>
                  </a:lnTo>
                  <a:lnTo>
                    <a:pt x="432485" y="342900"/>
                  </a:lnTo>
                  <a:lnTo>
                    <a:pt x="427278" y="337820"/>
                  </a:lnTo>
                  <a:lnTo>
                    <a:pt x="425069" y="335737"/>
                  </a:lnTo>
                  <a:lnTo>
                    <a:pt x="425069" y="372110"/>
                  </a:lnTo>
                  <a:lnTo>
                    <a:pt x="415671" y="389890"/>
                  </a:lnTo>
                  <a:lnTo>
                    <a:pt x="402844" y="373430"/>
                  </a:lnTo>
                  <a:lnTo>
                    <a:pt x="402844" y="414020"/>
                  </a:lnTo>
                  <a:lnTo>
                    <a:pt x="253619" y="692150"/>
                  </a:lnTo>
                  <a:lnTo>
                    <a:pt x="241935" y="713740"/>
                  </a:lnTo>
                  <a:lnTo>
                    <a:pt x="233349" y="698500"/>
                  </a:lnTo>
                  <a:lnTo>
                    <a:pt x="226695" y="690016"/>
                  </a:lnTo>
                  <a:lnTo>
                    <a:pt x="226695" y="739140"/>
                  </a:lnTo>
                  <a:lnTo>
                    <a:pt x="225425" y="741680"/>
                  </a:lnTo>
                  <a:lnTo>
                    <a:pt x="224028" y="744220"/>
                  </a:lnTo>
                  <a:lnTo>
                    <a:pt x="222631" y="748030"/>
                  </a:lnTo>
                  <a:lnTo>
                    <a:pt x="197231" y="792480"/>
                  </a:lnTo>
                  <a:lnTo>
                    <a:pt x="155105" y="842010"/>
                  </a:lnTo>
                  <a:lnTo>
                    <a:pt x="93853" y="882650"/>
                  </a:lnTo>
                  <a:lnTo>
                    <a:pt x="93599" y="882650"/>
                  </a:lnTo>
                  <a:lnTo>
                    <a:pt x="62103" y="865784"/>
                  </a:lnTo>
                  <a:lnTo>
                    <a:pt x="62103" y="892810"/>
                  </a:lnTo>
                  <a:lnTo>
                    <a:pt x="57150" y="895350"/>
                  </a:lnTo>
                  <a:lnTo>
                    <a:pt x="51816" y="896620"/>
                  </a:lnTo>
                  <a:lnTo>
                    <a:pt x="46609" y="896620"/>
                  </a:lnTo>
                  <a:lnTo>
                    <a:pt x="45085" y="892810"/>
                  </a:lnTo>
                  <a:lnTo>
                    <a:pt x="43688" y="887730"/>
                  </a:lnTo>
                  <a:lnTo>
                    <a:pt x="42418" y="882650"/>
                  </a:lnTo>
                  <a:lnTo>
                    <a:pt x="62103" y="892810"/>
                  </a:lnTo>
                  <a:lnTo>
                    <a:pt x="62103" y="865784"/>
                  </a:lnTo>
                  <a:lnTo>
                    <a:pt x="36703" y="852170"/>
                  </a:lnTo>
                  <a:lnTo>
                    <a:pt x="35941" y="844550"/>
                  </a:lnTo>
                  <a:lnTo>
                    <a:pt x="35153" y="810260"/>
                  </a:lnTo>
                  <a:lnTo>
                    <a:pt x="38646" y="778510"/>
                  </a:lnTo>
                  <a:lnTo>
                    <a:pt x="54610" y="721360"/>
                  </a:lnTo>
                  <a:lnTo>
                    <a:pt x="73406" y="681990"/>
                  </a:lnTo>
                  <a:lnTo>
                    <a:pt x="121551" y="659130"/>
                  </a:lnTo>
                  <a:lnTo>
                    <a:pt x="146545" y="662940"/>
                  </a:lnTo>
                  <a:lnTo>
                    <a:pt x="195275" y="689610"/>
                  </a:lnTo>
                  <a:lnTo>
                    <a:pt x="220802" y="725170"/>
                  </a:lnTo>
                  <a:lnTo>
                    <a:pt x="226695" y="739140"/>
                  </a:lnTo>
                  <a:lnTo>
                    <a:pt x="226695" y="690016"/>
                  </a:lnTo>
                  <a:lnTo>
                    <a:pt x="221399" y="683260"/>
                  </a:lnTo>
                  <a:lnTo>
                    <a:pt x="205625" y="666750"/>
                  </a:lnTo>
                  <a:lnTo>
                    <a:pt x="194665" y="659130"/>
                  </a:lnTo>
                  <a:lnTo>
                    <a:pt x="185547" y="652780"/>
                  </a:lnTo>
                  <a:lnTo>
                    <a:pt x="159296" y="641350"/>
                  </a:lnTo>
                  <a:lnTo>
                    <a:pt x="134327" y="636270"/>
                  </a:lnTo>
                  <a:lnTo>
                    <a:pt x="111887" y="635000"/>
                  </a:lnTo>
                  <a:lnTo>
                    <a:pt x="93218" y="636270"/>
                  </a:lnTo>
                  <a:lnTo>
                    <a:pt x="108712" y="608330"/>
                  </a:lnTo>
                  <a:lnTo>
                    <a:pt x="227177" y="388620"/>
                  </a:lnTo>
                  <a:lnTo>
                    <a:pt x="253746" y="340360"/>
                  </a:lnTo>
                  <a:lnTo>
                    <a:pt x="277152" y="339090"/>
                  </a:lnTo>
                  <a:lnTo>
                    <a:pt x="300126" y="341630"/>
                  </a:lnTo>
                  <a:lnTo>
                    <a:pt x="343662" y="358140"/>
                  </a:lnTo>
                  <a:lnTo>
                    <a:pt x="376910" y="382270"/>
                  </a:lnTo>
                  <a:lnTo>
                    <a:pt x="402844" y="414020"/>
                  </a:lnTo>
                  <a:lnTo>
                    <a:pt x="402844" y="373430"/>
                  </a:lnTo>
                  <a:lnTo>
                    <a:pt x="388302" y="359410"/>
                  </a:lnTo>
                  <a:lnTo>
                    <a:pt x="372262" y="346710"/>
                  </a:lnTo>
                  <a:lnTo>
                    <a:pt x="359194" y="339090"/>
                  </a:lnTo>
                  <a:lnTo>
                    <a:pt x="354838" y="33655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6230"/>
                  </a:lnTo>
                  <a:lnTo>
                    <a:pt x="269621" y="314960"/>
                  </a:lnTo>
                  <a:lnTo>
                    <a:pt x="266954" y="314960"/>
                  </a:lnTo>
                  <a:lnTo>
                    <a:pt x="270383" y="308610"/>
                  </a:lnTo>
                  <a:lnTo>
                    <a:pt x="273558" y="302260"/>
                  </a:lnTo>
                  <a:lnTo>
                    <a:pt x="276733" y="297180"/>
                  </a:lnTo>
                  <a:lnTo>
                    <a:pt x="292735" y="297180"/>
                  </a:lnTo>
                  <a:lnTo>
                    <a:pt x="29514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6230" y="302260"/>
                  </a:lnTo>
                  <a:lnTo>
                    <a:pt x="331470" y="306070"/>
                  </a:lnTo>
                  <a:lnTo>
                    <a:pt x="333121" y="306070"/>
                  </a:lnTo>
                  <a:lnTo>
                    <a:pt x="334772" y="307340"/>
                  </a:lnTo>
                  <a:lnTo>
                    <a:pt x="338709" y="308610"/>
                  </a:lnTo>
                  <a:lnTo>
                    <a:pt x="340868" y="30988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20040"/>
                  </a:lnTo>
                  <a:lnTo>
                    <a:pt x="369697" y="322580"/>
                  </a:lnTo>
                  <a:lnTo>
                    <a:pt x="372491" y="325120"/>
                  </a:lnTo>
                  <a:lnTo>
                    <a:pt x="376301" y="327660"/>
                  </a:lnTo>
                  <a:lnTo>
                    <a:pt x="378079" y="328930"/>
                  </a:lnTo>
                  <a:lnTo>
                    <a:pt x="382270" y="331470"/>
                  </a:lnTo>
                  <a:lnTo>
                    <a:pt x="386207" y="334010"/>
                  </a:lnTo>
                  <a:lnTo>
                    <a:pt x="390017" y="336550"/>
                  </a:lnTo>
                  <a:lnTo>
                    <a:pt x="391287" y="337820"/>
                  </a:lnTo>
                  <a:lnTo>
                    <a:pt x="392684" y="339090"/>
                  </a:lnTo>
                  <a:lnTo>
                    <a:pt x="393954" y="340360"/>
                  </a:lnTo>
                  <a:lnTo>
                    <a:pt x="399669" y="344170"/>
                  </a:lnTo>
                  <a:lnTo>
                    <a:pt x="399796" y="344170"/>
                  </a:lnTo>
                  <a:lnTo>
                    <a:pt x="399923" y="345440"/>
                  </a:lnTo>
                  <a:lnTo>
                    <a:pt x="400050" y="345440"/>
                  </a:lnTo>
                  <a:lnTo>
                    <a:pt x="402463" y="346710"/>
                  </a:lnTo>
                  <a:lnTo>
                    <a:pt x="407289" y="351790"/>
                  </a:lnTo>
                  <a:lnTo>
                    <a:pt x="407670" y="351790"/>
                  </a:lnTo>
                  <a:lnTo>
                    <a:pt x="408178" y="353060"/>
                  </a:lnTo>
                  <a:lnTo>
                    <a:pt x="408559" y="353060"/>
                  </a:lnTo>
                  <a:lnTo>
                    <a:pt x="411099" y="355600"/>
                  </a:lnTo>
                  <a:lnTo>
                    <a:pt x="413385" y="358140"/>
                  </a:lnTo>
                  <a:lnTo>
                    <a:pt x="415544" y="360680"/>
                  </a:lnTo>
                  <a:lnTo>
                    <a:pt x="416560" y="361950"/>
                  </a:lnTo>
                  <a:lnTo>
                    <a:pt x="417703" y="363220"/>
                  </a:lnTo>
                  <a:lnTo>
                    <a:pt x="418592" y="36449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9570"/>
                  </a:lnTo>
                  <a:lnTo>
                    <a:pt x="423926" y="370840"/>
                  </a:lnTo>
                  <a:lnTo>
                    <a:pt x="425069" y="372110"/>
                  </a:lnTo>
                  <a:lnTo>
                    <a:pt x="425069" y="335737"/>
                  </a:lnTo>
                  <a:lnTo>
                    <a:pt x="421894" y="332740"/>
                  </a:lnTo>
                  <a:lnTo>
                    <a:pt x="416306" y="32766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1310"/>
                  </a:lnTo>
                  <a:lnTo>
                    <a:pt x="406273" y="318770"/>
                  </a:lnTo>
                  <a:lnTo>
                    <a:pt x="403860" y="317500"/>
                  </a:lnTo>
                  <a:lnTo>
                    <a:pt x="401320" y="314960"/>
                  </a:lnTo>
                  <a:lnTo>
                    <a:pt x="400304" y="314960"/>
                  </a:lnTo>
                  <a:lnTo>
                    <a:pt x="397891" y="312420"/>
                  </a:lnTo>
                  <a:lnTo>
                    <a:pt x="393065" y="309880"/>
                  </a:lnTo>
                  <a:lnTo>
                    <a:pt x="390525" y="307340"/>
                  </a:lnTo>
                  <a:lnTo>
                    <a:pt x="385445" y="304800"/>
                  </a:lnTo>
                  <a:lnTo>
                    <a:pt x="382397" y="302260"/>
                  </a:lnTo>
                  <a:lnTo>
                    <a:pt x="379222" y="30099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718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60680" y="290830"/>
                  </a:lnTo>
                  <a:lnTo>
                    <a:pt x="358521" y="290830"/>
                  </a:lnTo>
                  <a:lnTo>
                    <a:pt x="357886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829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27025" y="279400"/>
                  </a:lnTo>
                  <a:lnTo>
                    <a:pt x="324485" y="279400"/>
                  </a:lnTo>
                  <a:lnTo>
                    <a:pt x="321818" y="278130"/>
                  </a:lnTo>
                  <a:lnTo>
                    <a:pt x="319786" y="278130"/>
                  </a:lnTo>
                  <a:lnTo>
                    <a:pt x="314706" y="27686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652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1958"/>
                  </a:lnTo>
                  <a:lnTo>
                    <a:pt x="526796" y="7620"/>
                  </a:lnTo>
                  <a:lnTo>
                    <a:pt x="505853" y="0"/>
                  </a:lnTo>
                  <a:lnTo>
                    <a:pt x="482866" y="0"/>
                  </a:lnTo>
                  <a:lnTo>
                    <a:pt x="432943" y="17780"/>
                  </a:lnTo>
                  <a:lnTo>
                    <a:pt x="387172" y="57150"/>
                  </a:lnTo>
                  <a:lnTo>
                    <a:pt x="349123" y="11176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2580"/>
                  </a:lnTo>
                  <a:lnTo>
                    <a:pt x="234823" y="322580"/>
                  </a:lnTo>
                  <a:lnTo>
                    <a:pt x="234315" y="325120"/>
                  </a:lnTo>
                  <a:lnTo>
                    <a:pt x="87376" y="596900"/>
                  </a:lnTo>
                  <a:lnTo>
                    <a:pt x="58801" y="648970"/>
                  </a:lnTo>
                  <a:lnTo>
                    <a:pt x="49911" y="674370"/>
                  </a:lnTo>
                  <a:lnTo>
                    <a:pt x="33680" y="708660"/>
                  </a:lnTo>
                  <a:lnTo>
                    <a:pt x="20040" y="749300"/>
                  </a:lnTo>
                  <a:lnTo>
                    <a:pt x="11811" y="796290"/>
                  </a:lnTo>
                  <a:lnTo>
                    <a:pt x="11811" y="847090"/>
                  </a:lnTo>
                  <a:lnTo>
                    <a:pt x="13335" y="859790"/>
                  </a:lnTo>
                  <a:lnTo>
                    <a:pt x="13208" y="859790"/>
                  </a:lnTo>
                  <a:lnTo>
                    <a:pt x="13462" y="861060"/>
                  </a:lnTo>
                  <a:lnTo>
                    <a:pt x="15621" y="873760"/>
                  </a:lnTo>
                  <a:lnTo>
                    <a:pt x="18313" y="885190"/>
                  </a:lnTo>
                  <a:lnTo>
                    <a:pt x="21526" y="897890"/>
                  </a:lnTo>
                  <a:lnTo>
                    <a:pt x="25273" y="909320"/>
                  </a:lnTo>
                  <a:lnTo>
                    <a:pt x="0" y="956310"/>
                  </a:lnTo>
                  <a:lnTo>
                    <a:pt x="2286" y="963930"/>
                  </a:lnTo>
                  <a:lnTo>
                    <a:pt x="9906" y="967740"/>
                  </a:lnTo>
                  <a:lnTo>
                    <a:pt x="18161" y="967740"/>
                  </a:lnTo>
                  <a:lnTo>
                    <a:pt x="22352" y="966470"/>
                  </a:lnTo>
                  <a:lnTo>
                    <a:pt x="24511" y="961390"/>
                  </a:lnTo>
                  <a:lnTo>
                    <a:pt x="45974" y="922020"/>
                  </a:lnTo>
                  <a:lnTo>
                    <a:pt x="58343" y="919480"/>
                  </a:lnTo>
                  <a:lnTo>
                    <a:pt x="94234" y="908050"/>
                  </a:lnTo>
                  <a:lnTo>
                    <a:pt x="97155" y="908050"/>
                  </a:lnTo>
                  <a:lnTo>
                    <a:pt x="99314" y="906780"/>
                  </a:lnTo>
                  <a:lnTo>
                    <a:pt x="101600" y="905510"/>
                  </a:lnTo>
                  <a:lnTo>
                    <a:pt x="116649" y="896620"/>
                  </a:lnTo>
                  <a:lnTo>
                    <a:pt x="155384" y="873760"/>
                  </a:lnTo>
                  <a:lnTo>
                    <a:pt x="195097" y="835660"/>
                  </a:lnTo>
                  <a:lnTo>
                    <a:pt x="224193" y="796290"/>
                  </a:lnTo>
                  <a:lnTo>
                    <a:pt x="243967" y="759460"/>
                  </a:lnTo>
                  <a:lnTo>
                    <a:pt x="245618" y="756920"/>
                  </a:lnTo>
                  <a:lnTo>
                    <a:pt x="247142" y="754380"/>
                  </a:lnTo>
                  <a:lnTo>
                    <a:pt x="248539" y="751840"/>
                  </a:lnTo>
                  <a:lnTo>
                    <a:pt x="248666" y="751840"/>
                  </a:lnTo>
                  <a:lnTo>
                    <a:pt x="248793" y="750570"/>
                  </a:lnTo>
                  <a:lnTo>
                    <a:pt x="268693" y="713740"/>
                  </a:lnTo>
                  <a:lnTo>
                    <a:pt x="343103" y="576580"/>
                  </a:lnTo>
                  <a:lnTo>
                    <a:pt x="370713" y="524510"/>
                  </a:lnTo>
                  <a:lnTo>
                    <a:pt x="399084" y="472440"/>
                  </a:lnTo>
                  <a:lnTo>
                    <a:pt x="427228" y="419100"/>
                  </a:lnTo>
                  <a:lnTo>
                    <a:pt x="427482" y="419100"/>
                  </a:lnTo>
                  <a:lnTo>
                    <a:pt x="427736" y="417830"/>
                  </a:lnTo>
                  <a:lnTo>
                    <a:pt x="443014" y="389890"/>
                  </a:lnTo>
                  <a:lnTo>
                    <a:pt x="449961" y="377190"/>
                  </a:lnTo>
                  <a:lnTo>
                    <a:pt x="450215" y="375920"/>
                  </a:lnTo>
                  <a:lnTo>
                    <a:pt x="464502" y="349250"/>
                  </a:lnTo>
                  <a:lnTo>
                    <a:pt x="492417" y="297180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193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4790"/>
                  </a:lnTo>
                  <a:lnTo>
                    <a:pt x="411861" y="455930"/>
                  </a:lnTo>
                  <a:lnTo>
                    <a:pt x="400608" y="488950"/>
                  </a:lnTo>
                  <a:lnTo>
                    <a:pt x="412127" y="554990"/>
                  </a:lnTo>
                  <a:lnTo>
                    <a:pt x="439039" y="585470"/>
                  </a:lnTo>
                  <a:lnTo>
                    <a:pt x="444373" y="585470"/>
                  </a:lnTo>
                  <a:lnTo>
                    <a:pt x="446786" y="584200"/>
                  </a:lnTo>
                  <a:lnTo>
                    <a:pt x="453644" y="580390"/>
                  </a:lnTo>
                  <a:lnTo>
                    <a:pt x="455422" y="574040"/>
                  </a:lnTo>
                  <a:lnTo>
                    <a:pt x="453390" y="568960"/>
                  </a:lnTo>
                  <a:lnTo>
                    <a:pt x="450710" y="561340"/>
                  </a:lnTo>
                  <a:lnTo>
                    <a:pt x="448805" y="553720"/>
                  </a:lnTo>
                  <a:lnTo>
                    <a:pt x="447662" y="546100"/>
                  </a:lnTo>
                  <a:lnTo>
                    <a:pt x="447294" y="53848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606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003550" y="5944933"/>
              <a:ext cx="97917" cy="15411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75931" y="3279139"/>
              <a:ext cx="2295525" cy="3481704"/>
            </a:xfrm>
            <a:custGeom>
              <a:avLst/>
              <a:gdLst/>
              <a:ahLst/>
              <a:cxnLst/>
              <a:rect l="l" t="t" r="r" b="b"/>
              <a:pathLst>
                <a:path w="2295525" h="3481704">
                  <a:moveTo>
                    <a:pt x="939507" y="1661248"/>
                  </a:moveTo>
                  <a:lnTo>
                    <a:pt x="934427" y="1614208"/>
                  </a:lnTo>
                  <a:lnTo>
                    <a:pt x="921499" y="1569123"/>
                  </a:lnTo>
                  <a:lnTo>
                    <a:pt x="911999" y="1549412"/>
                  </a:lnTo>
                  <a:lnTo>
                    <a:pt x="911999" y="1690331"/>
                  </a:lnTo>
                  <a:lnTo>
                    <a:pt x="902728" y="1737995"/>
                  </a:lnTo>
                  <a:lnTo>
                    <a:pt x="733691" y="1678940"/>
                  </a:lnTo>
                  <a:lnTo>
                    <a:pt x="731697" y="1655813"/>
                  </a:lnTo>
                  <a:lnTo>
                    <a:pt x="722553" y="1634807"/>
                  </a:lnTo>
                  <a:lnTo>
                    <a:pt x="717181" y="1628838"/>
                  </a:lnTo>
                  <a:lnTo>
                    <a:pt x="707199" y="1617726"/>
                  </a:lnTo>
                  <a:lnTo>
                    <a:pt x="686574" y="1606296"/>
                  </a:lnTo>
                  <a:lnTo>
                    <a:pt x="663232" y="1602333"/>
                  </a:lnTo>
                  <a:lnTo>
                    <a:pt x="640537" y="1606118"/>
                  </a:lnTo>
                  <a:lnTo>
                    <a:pt x="620306" y="1616837"/>
                  </a:lnTo>
                  <a:lnTo>
                    <a:pt x="604405" y="1633728"/>
                  </a:lnTo>
                  <a:lnTo>
                    <a:pt x="435368" y="1574673"/>
                  </a:lnTo>
                  <a:lnTo>
                    <a:pt x="457619" y="1531708"/>
                  </a:lnTo>
                  <a:lnTo>
                    <a:pt x="487006" y="1494790"/>
                  </a:lnTo>
                  <a:lnTo>
                    <a:pt x="522363" y="1464513"/>
                  </a:lnTo>
                  <a:lnTo>
                    <a:pt x="562483" y="1441450"/>
                  </a:lnTo>
                  <a:lnTo>
                    <a:pt x="606209" y="1426184"/>
                  </a:lnTo>
                  <a:lnTo>
                    <a:pt x="652348" y="1419263"/>
                  </a:lnTo>
                  <a:lnTo>
                    <a:pt x="699719" y="1421282"/>
                  </a:lnTo>
                  <a:lnTo>
                    <a:pt x="747153" y="1432814"/>
                  </a:lnTo>
                  <a:lnTo>
                    <a:pt x="791337" y="1453286"/>
                  </a:lnTo>
                  <a:lnTo>
                    <a:pt x="829589" y="1481124"/>
                  </a:lnTo>
                  <a:lnTo>
                    <a:pt x="861352" y="1515198"/>
                  </a:lnTo>
                  <a:lnTo>
                    <a:pt x="886040" y="1554314"/>
                  </a:lnTo>
                  <a:lnTo>
                    <a:pt x="903097" y="1597317"/>
                  </a:lnTo>
                  <a:lnTo>
                    <a:pt x="911936" y="1643037"/>
                  </a:lnTo>
                  <a:lnTo>
                    <a:pt x="911999" y="1690331"/>
                  </a:lnTo>
                  <a:lnTo>
                    <a:pt x="911999" y="1549412"/>
                  </a:lnTo>
                  <a:lnTo>
                    <a:pt x="873975" y="1488744"/>
                  </a:lnTo>
                  <a:lnTo>
                    <a:pt x="840359" y="1455458"/>
                  </a:lnTo>
                  <a:lnTo>
                    <a:pt x="800798" y="1428102"/>
                  </a:lnTo>
                  <a:lnTo>
                    <a:pt x="755789" y="1407668"/>
                  </a:lnTo>
                  <a:lnTo>
                    <a:pt x="707809" y="1395603"/>
                  </a:lnTo>
                  <a:lnTo>
                    <a:pt x="659790" y="1392351"/>
                  </a:lnTo>
                  <a:lnTo>
                    <a:pt x="612724" y="1397431"/>
                  </a:lnTo>
                  <a:lnTo>
                    <a:pt x="567613" y="1410360"/>
                  </a:lnTo>
                  <a:lnTo>
                    <a:pt x="525449" y="1430680"/>
                  </a:lnTo>
                  <a:lnTo>
                    <a:pt x="487235" y="1457883"/>
                  </a:lnTo>
                  <a:lnTo>
                    <a:pt x="453936" y="1491500"/>
                  </a:lnTo>
                  <a:lnTo>
                    <a:pt x="426580" y="1531061"/>
                  </a:lnTo>
                  <a:lnTo>
                    <a:pt x="406158" y="1576070"/>
                  </a:lnTo>
                  <a:lnTo>
                    <a:pt x="405777" y="1577340"/>
                  </a:lnTo>
                  <a:lnTo>
                    <a:pt x="405269" y="1578610"/>
                  </a:lnTo>
                  <a:lnTo>
                    <a:pt x="403618" y="1586357"/>
                  </a:lnTo>
                  <a:lnTo>
                    <a:pt x="407174" y="1592961"/>
                  </a:lnTo>
                  <a:lnTo>
                    <a:pt x="612660" y="1664716"/>
                  </a:lnTo>
                  <a:lnTo>
                    <a:pt x="619772" y="1661541"/>
                  </a:lnTo>
                  <a:lnTo>
                    <a:pt x="622566" y="1655191"/>
                  </a:lnTo>
                  <a:lnTo>
                    <a:pt x="632028" y="1641551"/>
                  </a:lnTo>
                  <a:lnTo>
                    <a:pt x="643661" y="1633728"/>
                  </a:lnTo>
                  <a:lnTo>
                    <a:pt x="645452" y="1632521"/>
                  </a:lnTo>
                  <a:lnTo>
                    <a:pt x="661212" y="1628838"/>
                  </a:lnTo>
                  <a:lnTo>
                    <a:pt x="677684" y="1631188"/>
                  </a:lnTo>
                  <a:lnTo>
                    <a:pt x="692061" y="1639582"/>
                  </a:lnTo>
                  <a:lnTo>
                    <a:pt x="702094" y="1652257"/>
                  </a:lnTo>
                  <a:lnTo>
                    <a:pt x="706932" y="1667675"/>
                  </a:lnTo>
                  <a:lnTo>
                    <a:pt x="705751" y="1684274"/>
                  </a:lnTo>
                  <a:lnTo>
                    <a:pt x="703973" y="1691132"/>
                  </a:lnTo>
                  <a:lnTo>
                    <a:pt x="707783" y="1697990"/>
                  </a:lnTo>
                  <a:lnTo>
                    <a:pt x="906665" y="1767459"/>
                  </a:lnTo>
                  <a:lnTo>
                    <a:pt x="913015" y="1769745"/>
                  </a:lnTo>
                  <a:lnTo>
                    <a:pt x="920000" y="1766951"/>
                  </a:lnTo>
                  <a:lnTo>
                    <a:pt x="923302" y="1759585"/>
                  </a:lnTo>
                  <a:lnTo>
                    <a:pt x="923810" y="1758315"/>
                  </a:lnTo>
                  <a:lnTo>
                    <a:pt x="924191" y="1757172"/>
                  </a:lnTo>
                  <a:lnTo>
                    <a:pt x="929017" y="1737995"/>
                  </a:lnTo>
                  <a:lnTo>
                    <a:pt x="936256" y="1709242"/>
                  </a:lnTo>
                  <a:lnTo>
                    <a:pt x="939507" y="1661248"/>
                  </a:lnTo>
                  <a:close/>
                </a:path>
                <a:path w="2295525" h="3481704">
                  <a:moveTo>
                    <a:pt x="988961" y="3177794"/>
                  </a:moveTo>
                  <a:lnTo>
                    <a:pt x="988872" y="3175254"/>
                  </a:lnTo>
                  <a:lnTo>
                    <a:pt x="988174" y="3154946"/>
                  </a:lnTo>
                  <a:lnTo>
                    <a:pt x="974953" y="3138424"/>
                  </a:lnTo>
                  <a:lnTo>
                    <a:pt x="963815" y="3131553"/>
                  </a:lnTo>
                  <a:lnTo>
                    <a:pt x="963815" y="3167646"/>
                  </a:lnTo>
                  <a:lnTo>
                    <a:pt x="963815" y="3168904"/>
                  </a:lnTo>
                  <a:lnTo>
                    <a:pt x="963561" y="3170174"/>
                  </a:lnTo>
                  <a:lnTo>
                    <a:pt x="959345" y="3173984"/>
                  </a:lnTo>
                  <a:lnTo>
                    <a:pt x="950899" y="3175254"/>
                  </a:lnTo>
                  <a:lnTo>
                    <a:pt x="939965" y="3175254"/>
                  </a:lnTo>
                  <a:lnTo>
                    <a:pt x="891514" y="3163824"/>
                  </a:lnTo>
                  <a:lnTo>
                    <a:pt x="818286" y="3142246"/>
                  </a:lnTo>
                  <a:lnTo>
                    <a:pt x="756183" y="3121914"/>
                  </a:lnTo>
                  <a:lnTo>
                    <a:pt x="743216" y="3118104"/>
                  </a:lnTo>
                  <a:lnTo>
                    <a:pt x="719467" y="3110496"/>
                  </a:lnTo>
                  <a:lnTo>
                    <a:pt x="708647" y="3106674"/>
                  </a:lnTo>
                  <a:lnTo>
                    <a:pt x="697801" y="3104146"/>
                  </a:lnTo>
                  <a:lnTo>
                    <a:pt x="694093" y="3102864"/>
                  </a:lnTo>
                  <a:lnTo>
                    <a:pt x="642632" y="3085096"/>
                  </a:lnTo>
                  <a:lnTo>
                    <a:pt x="601357" y="3072384"/>
                  </a:lnTo>
                  <a:lnTo>
                    <a:pt x="597166" y="3059684"/>
                  </a:lnTo>
                  <a:lnTo>
                    <a:pt x="591324" y="3043174"/>
                  </a:lnTo>
                  <a:lnTo>
                    <a:pt x="585393" y="3026664"/>
                  </a:lnTo>
                  <a:lnTo>
                    <a:pt x="579386" y="3008884"/>
                  </a:lnTo>
                  <a:lnTo>
                    <a:pt x="573176" y="2992374"/>
                  </a:lnTo>
                  <a:lnTo>
                    <a:pt x="566686" y="2974594"/>
                  </a:lnTo>
                  <a:lnTo>
                    <a:pt x="841133" y="3104146"/>
                  </a:lnTo>
                  <a:lnTo>
                    <a:pt x="860437" y="3114294"/>
                  </a:lnTo>
                  <a:lnTo>
                    <a:pt x="877074" y="3121914"/>
                  </a:lnTo>
                  <a:lnTo>
                    <a:pt x="911263" y="3137154"/>
                  </a:lnTo>
                  <a:lnTo>
                    <a:pt x="939330" y="3148596"/>
                  </a:lnTo>
                  <a:lnTo>
                    <a:pt x="950493" y="3153664"/>
                  </a:lnTo>
                  <a:lnTo>
                    <a:pt x="959866" y="3161296"/>
                  </a:lnTo>
                  <a:lnTo>
                    <a:pt x="963815" y="3167646"/>
                  </a:lnTo>
                  <a:lnTo>
                    <a:pt x="963815" y="3131553"/>
                  </a:lnTo>
                  <a:lnTo>
                    <a:pt x="956449" y="3126994"/>
                  </a:lnTo>
                  <a:lnTo>
                    <a:pt x="939812" y="3119374"/>
                  </a:lnTo>
                  <a:lnTo>
                    <a:pt x="938542" y="3119374"/>
                  </a:lnTo>
                  <a:lnTo>
                    <a:pt x="921715" y="3113024"/>
                  </a:lnTo>
                  <a:lnTo>
                    <a:pt x="888390" y="3097796"/>
                  </a:lnTo>
                  <a:lnTo>
                    <a:pt x="871994" y="3088894"/>
                  </a:lnTo>
                  <a:lnTo>
                    <a:pt x="859040" y="3083814"/>
                  </a:lnTo>
                  <a:lnTo>
                    <a:pt x="852563" y="3080004"/>
                  </a:lnTo>
                  <a:lnTo>
                    <a:pt x="627938" y="2974594"/>
                  </a:lnTo>
                  <a:lnTo>
                    <a:pt x="554875" y="2940304"/>
                  </a:lnTo>
                  <a:lnTo>
                    <a:pt x="551065" y="2937764"/>
                  </a:lnTo>
                  <a:lnTo>
                    <a:pt x="545172" y="2926334"/>
                  </a:lnTo>
                  <a:lnTo>
                    <a:pt x="538937" y="2913634"/>
                  </a:lnTo>
                  <a:lnTo>
                    <a:pt x="532307" y="2900934"/>
                  </a:lnTo>
                  <a:lnTo>
                    <a:pt x="527621" y="2893314"/>
                  </a:lnTo>
                  <a:lnTo>
                    <a:pt x="525284" y="2889504"/>
                  </a:lnTo>
                  <a:lnTo>
                    <a:pt x="522363" y="2884424"/>
                  </a:lnTo>
                  <a:lnTo>
                    <a:pt x="520077" y="2880614"/>
                  </a:lnTo>
                  <a:lnTo>
                    <a:pt x="519315" y="2879344"/>
                  </a:lnTo>
                  <a:lnTo>
                    <a:pt x="516140" y="2872994"/>
                  </a:lnTo>
                  <a:lnTo>
                    <a:pt x="515886" y="2872994"/>
                  </a:lnTo>
                  <a:lnTo>
                    <a:pt x="515124" y="2870454"/>
                  </a:lnTo>
                  <a:lnTo>
                    <a:pt x="506514" y="2851404"/>
                  </a:lnTo>
                  <a:lnTo>
                    <a:pt x="501675" y="2832354"/>
                  </a:lnTo>
                  <a:lnTo>
                    <a:pt x="506615" y="2790444"/>
                  </a:lnTo>
                  <a:lnTo>
                    <a:pt x="523379" y="2767584"/>
                  </a:lnTo>
                  <a:lnTo>
                    <a:pt x="528345" y="2761246"/>
                  </a:lnTo>
                  <a:lnTo>
                    <a:pt x="550506" y="2724404"/>
                  </a:lnTo>
                  <a:lnTo>
                    <a:pt x="568210" y="2671076"/>
                  </a:lnTo>
                  <a:lnTo>
                    <a:pt x="572731" y="2640584"/>
                  </a:lnTo>
                  <a:lnTo>
                    <a:pt x="572008" y="2603754"/>
                  </a:lnTo>
                  <a:lnTo>
                    <a:pt x="561492" y="2564384"/>
                  </a:lnTo>
                  <a:lnTo>
                    <a:pt x="545820" y="2541219"/>
                  </a:lnTo>
                  <a:lnTo>
                    <a:pt x="545820" y="2640584"/>
                  </a:lnTo>
                  <a:lnTo>
                    <a:pt x="541921" y="2665984"/>
                  </a:lnTo>
                  <a:lnTo>
                    <a:pt x="526021" y="2712974"/>
                  </a:lnTo>
                  <a:lnTo>
                    <a:pt x="507149" y="2744724"/>
                  </a:lnTo>
                  <a:lnTo>
                    <a:pt x="502678" y="2751074"/>
                  </a:lnTo>
                  <a:lnTo>
                    <a:pt x="477532" y="2791714"/>
                  </a:lnTo>
                  <a:lnTo>
                    <a:pt x="474192" y="2809494"/>
                  </a:lnTo>
                  <a:lnTo>
                    <a:pt x="474268" y="2828544"/>
                  </a:lnTo>
                  <a:lnTo>
                    <a:pt x="477761" y="2848864"/>
                  </a:lnTo>
                  <a:lnTo>
                    <a:pt x="484644" y="2869184"/>
                  </a:lnTo>
                  <a:lnTo>
                    <a:pt x="447941" y="2880614"/>
                  </a:lnTo>
                  <a:lnTo>
                    <a:pt x="445020" y="2874264"/>
                  </a:lnTo>
                  <a:lnTo>
                    <a:pt x="444944" y="2874111"/>
                  </a:lnTo>
                  <a:lnTo>
                    <a:pt x="444944" y="3001264"/>
                  </a:lnTo>
                  <a:lnTo>
                    <a:pt x="444639" y="3011424"/>
                  </a:lnTo>
                  <a:lnTo>
                    <a:pt x="436397" y="3007614"/>
                  </a:lnTo>
                  <a:lnTo>
                    <a:pt x="428282" y="3002534"/>
                  </a:lnTo>
                  <a:lnTo>
                    <a:pt x="420306" y="2998724"/>
                  </a:lnTo>
                  <a:lnTo>
                    <a:pt x="412508" y="2993644"/>
                  </a:lnTo>
                  <a:lnTo>
                    <a:pt x="411365" y="2993644"/>
                  </a:lnTo>
                  <a:lnTo>
                    <a:pt x="409079" y="2992374"/>
                  </a:lnTo>
                  <a:lnTo>
                    <a:pt x="407492" y="2991104"/>
                  </a:lnTo>
                  <a:lnTo>
                    <a:pt x="405904" y="2989834"/>
                  </a:lnTo>
                  <a:lnTo>
                    <a:pt x="402094" y="2987294"/>
                  </a:lnTo>
                  <a:lnTo>
                    <a:pt x="405815" y="2975864"/>
                  </a:lnTo>
                  <a:lnTo>
                    <a:pt x="414540" y="2949194"/>
                  </a:lnTo>
                  <a:lnTo>
                    <a:pt x="416572" y="2949194"/>
                  </a:lnTo>
                  <a:lnTo>
                    <a:pt x="418604" y="2950464"/>
                  </a:lnTo>
                  <a:lnTo>
                    <a:pt x="420763" y="2950464"/>
                  </a:lnTo>
                  <a:lnTo>
                    <a:pt x="427875" y="2953004"/>
                  </a:lnTo>
                  <a:lnTo>
                    <a:pt x="434987" y="2954274"/>
                  </a:lnTo>
                  <a:lnTo>
                    <a:pt x="442353" y="2956814"/>
                  </a:lnTo>
                  <a:lnTo>
                    <a:pt x="443915" y="2969514"/>
                  </a:lnTo>
                  <a:lnTo>
                    <a:pt x="444830" y="2983484"/>
                  </a:lnTo>
                  <a:lnTo>
                    <a:pt x="444944" y="3001264"/>
                  </a:lnTo>
                  <a:lnTo>
                    <a:pt x="444944" y="2874111"/>
                  </a:lnTo>
                  <a:lnTo>
                    <a:pt x="441845" y="2867914"/>
                  </a:lnTo>
                  <a:lnTo>
                    <a:pt x="438416" y="2860294"/>
                  </a:lnTo>
                  <a:lnTo>
                    <a:pt x="434543" y="2852674"/>
                  </a:lnTo>
                  <a:lnTo>
                    <a:pt x="430377" y="2843784"/>
                  </a:lnTo>
                  <a:lnTo>
                    <a:pt x="425869" y="2834894"/>
                  </a:lnTo>
                  <a:lnTo>
                    <a:pt x="421017" y="2823464"/>
                  </a:lnTo>
                  <a:lnTo>
                    <a:pt x="401815" y="2777744"/>
                  </a:lnTo>
                  <a:lnTo>
                    <a:pt x="378752" y="2718054"/>
                  </a:lnTo>
                  <a:lnTo>
                    <a:pt x="359079" y="2660904"/>
                  </a:lnTo>
                  <a:lnTo>
                    <a:pt x="350024" y="2624074"/>
                  </a:lnTo>
                  <a:lnTo>
                    <a:pt x="351078" y="2602484"/>
                  </a:lnTo>
                  <a:lnTo>
                    <a:pt x="365506" y="2563126"/>
                  </a:lnTo>
                  <a:lnTo>
                    <a:pt x="393649" y="2533904"/>
                  </a:lnTo>
                  <a:lnTo>
                    <a:pt x="447941" y="2517394"/>
                  </a:lnTo>
                  <a:lnTo>
                    <a:pt x="466775" y="2519934"/>
                  </a:lnTo>
                  <a:lnTo>
                    <a:pt x="517410" y="2546604"/>
                  </a:lnTo>
                  <a:lnTo>
                    <a:pt x="545515" y="2608834"/>
                  </a:lnTo>
                  <a:lnTo>
                    <a:pt x="545820" y="2640584"/>
                  </a:lnTo>
                  <a:lnTo>
                    <a:pt x="545820" y="2541219"/>
                  </a:lnTo>
                  <a:lnTo>
                    <a:pt x="536587" y="2527554"/>
                  </a:lnTo>
                  <a:lnTo>
                    <a:pt x="520827" y="2517394"/>
                  </a:lnTo>
                  <a:lnTo>
                    <a:pt x="495223" y="2500884"/>
                  </a:lnTo>
                  <a:lnTo>
                    <a:pt x="448144" y="2490724"/>
                  </a:lnTo>
                  <a:lnTo>
                    <a:pt x="401078" y="2500884"/>
                  </a:lnTo>
                  <a:lnTo>
                    <a:pt x="359803" y="2527554"/>
                  </a:lnTo>
                  <a:lnTo>
                    <a:pt x="343547" y="2547874"/>
                  </a:lnTo>
                  <a:lnTo>
                    <a:pt x="331863" y="2572004"/>
                  </a:lnTo>
                  <a:lnTo>
                    <a:pt x="325120" y="2597404"/>
                  </a:lnTo>
                  <a:lnTo>
                    <a:pt x="323735" y="2625344"/>
                  </a:lnTo>
                  <a:lnTo>
                    <a:pt x="334911" y="2672334"/>
                  </a:lnTo>
                  <a:lnTo>
                    <a:pt x="357936" y="2737104"/>
                  </a:lnTo>
                  <a:lnTo>
                    <a:pt x="382181" y="2799334"/>
                  </a:lnTo>
                  <a:lnTo>
                    <a:pt x="397014" y="2834894"/>
                  </a:lnTo>
                  <a:lnTo>
                    <a:pt x="401942" y="2845054"/>
                  </a:lnTo>
                  <a:lnTo>
                    <a:pt x="406514" y="2855214"/>
                  </a:lnTo>
                  <a:lnTo>
                    <a:pt x="410781" y="2864104"/>
                  </a:lnTo>
                  <a:lnTo>
                    <a:pt x="414794" y="2871724"/>
                  </a:lnTo>
                  <a:lnTo>
                    <a:pt x="418172" y="2879344"/>
                  </a:lnTo>
                  <a:lnTo>
                    <a:pt x="421309" y="2885694"/>
                  </a:lnTo>
                  <a:lnTo>
                    <a:pt x="424230" y="2892044"/>
                  </a:lnTo>
                  <a:lnTo>
                    <a:pt x="426986" y="2898394"/>
                  </a:lnTo>
                  <a:lnTo>
                    <a:pt x="427113" y="2899664"/>
                  </a:lnTo>
                  <a:lnTo>
                    <a:pt x="427367" y="2900934"/>
                  </a:lnTo>
                  <a:lnTo>
                    <a:pt x="427748" y="2902204"/>
                  </a:lnTo>
                  <a:lnTo>
                    <a:pt x="429907" y="2907284"/>
                  </a:lnTo>
                  <a:lnTo>
                    <a:pt x="431939" y="2912364"/>
                  </a:lnTo>
                  <a:lnTo>
                    <a:pt x="433971" y="2918714"/>
                  </a:lnTo>
                  <a:lnTo>
                    <a:pt x="434860" y="2922524"/>
                  </a:lnTo>
                  <a:lnTo>
                    <a:pt x="436384" y="2927604"/>
                  </a:lnTo>
                  <a:lnTo>
                    <a:pt x="433844" y="2926334"/>
                  </a:lnTo>
                  <a:lnTo>
                    <a:pt x="431304" y="2926334"/>
                  </a:lnTo>
                  <a:lnTo>
                    <a:pt x="422033" y="2923794"/>
                  </a:lnTo>
                  <a:lnTo>
                    <a:pt x="416445" y="2921254"/>
                  </a:lnTo>
                  <a:lnTo>
                    <a:pt x="411365" y="2918714"/>
                  </a:lnTo>
                  <a:lnTo>
                    <a:pt x="410476" y="2918714"/>
                  </a:lnTo>
                  <a:lnTo>
                    <a:pt x="403199" y="2916174"/>
                  </a:lnTo>
                  <a:lnTo>
                    <a:pt x="396062" y="2912364"/>
                  </a:lnTo>
                  <a:lnTo>
                    <a:pt x="389267" y="2908846"/>
                  </a:lnTo>
                  <a:lnTo>
                    <a:pt x="389267" y="2939034"/>
                  </a:lnTo>
                  <a:lnTo>
                    <a:pt x="377456" y="2975864"/>
                  </a:lnTo>
                  <a:lnTo>
                    <a:pt x="357098" y="2968244"/>
                  </a:lnTo>
                  <a:lnTo>
                    <a:pt x="337451" y="2964434"/>
                  </a:lnTo>
                  <a:lnTo>
                    <a:pt x="318554" y="2964434"/>
                  </a:lnTo>
                  <a:lnTo>
                    <a:pt x="300494" y="2968244"/>
                  </a:lnTo>
                  <a:lnTo>
                    <a:pt x="288518" y="2973324"/>
                  </a:lnTo>
                  <a:lnTo>
                    <a:pt x="277850" y="2979674"/>
                  </a:lnTo>
                  <a:lnTo>
                    <a:pt x="268097" y="2986024"/>
                  </a:lnTo>
                  <a:lnTo>
                    <a:pt x="258838" y="2993644"/>
                  </a:lnTo>
                  <a:lnTo>
                    <a:pt x="253365" y="2997454"/>
                  </a:lnTo>
                  <a:lnTo>
                    <a:pt x="247954" y="3002534"/>
                  </a:lnTo>
                  <a:lnTo>
                    <a:pt x="242531" y="3006344"/>
                  </a:lnTo>
                  <a:lnTo>
                    <a:pt x="236994" y="3008884"/>
                  </a:lnTo>
                  <a:lnTo>
                    <a:pt x="221843" y="3016504"/>
                  </a:lnTo>
                  <a:lnTo>
                    <a:pt x="190550" y="3029204"/>
                  </a:lnTo>
                  <a:lnTo>
                    <a:pt x="174459" y="3033014"/>
                  </a:lnTo>
                  <a:lnTo>
                    <a:pt x="148691" y="3036824"/>
                  </a:lnTo>
                  <a:lnTo>
                    <a:pt x="117563" y="3036824"/>
                  </a:lnTo>
                  <a:lnTo>
                    <a:pt x="85115" y="3027934"/>
                  </a:lnTo>
                  <a:lnTo>
                    <a:pt x="55410" y="3008884"/>
                  </a:lnTo>
                  <a:lnTo>
                    <a:pt x="33769" y="2975864"/>
                  </a:lnTo>
                  <a:lnTo>
                    <a:pt x="26555" y="2939034"/>
                  </a:lnTo>
                  <a:lnTo>
                    <a:pt x="33769" y="2902204"/>
                  </a:lnTo>
                  <a:lnTo>
                    <a:pt x="55410" y="2869184"/>
                  </a:lnTo>
                  <a:lnTo>
                    <a:pt x="87680" y="2847594"/>
                  </a:lnTo>
                  <a:lnTo>
                    <a:pt x="126466" y="2841244"/>
                  </a:lnTo>
                  <a:lnTo>
                    <a:pt x="132029" y="2841244"/>
                  </a:lnTo>
                  <a:lnTo>
                    <a:pt x="169710" y="2850134"/>
                  </a:lnTo>
                  <a:lnTo>
                    <a:pt x="226656" y="2869184"/>
                  </a:lnTo>
                  <a:lnTo>
                    <a:pt x="286372" y="2892044"/>
                  </a:lnTo>
                  <a:lnTo>
                    <a:pt x="332371" y="2911094"/>
                  </a:lnTo>
                  <a:lnTo>
                    <a:pt x="352513" y="2921254"/>
                  </a:lnTo>
                  <a:lnTo>
                    <a:pt x="361099" y="2925064"/>
                  </a:lnTo>
                  <a:lnTo>
                    <a:pt x="368947" y="2928874"/>
                  </a:lnTo>
                  <a:lnTo>
                    <a:pt x="376059" y="2932684"/>
                  </a:lnTo>
                  <a:lnTo>
                    <a:pt x="382663" y="2935224"/>
                  </a:lnTo>
                  <a:lnTo>
                    <a:pt x="389267" y="2939034"/>
                  </a:lnTo>
                  <a:lnTo>
                    <a:pt x="389267" y="2908846"/>
                  </a:lnTo>
                  <a:lnTo>
                    <a:pt x="388721" y="2908554"/>
                  </a:lnTo>
                  <a:lnTo>
                    <a:pt x="380885" y="2904744"/>
                  </a:lnTo>
                  <a:lnTo>
                    <a:pt x="372783" y="2900934"/>
                  </a:lnTo>
                  <a:lnTo>
                    <a:pt x="363969" y="2897124"/>
                  </a:lnTo>
                  <a:lnTo>
                    <a:pt x="354177" y="2892044"/>
                  </a:lnTo>
                  <a:lnTo>
                    <a:pt x="343166" y="2886964"/>
                  </a:lnTo>
                  <a:lnTo>
                    <a:pt x="246316" y="2848864"/>
                  </a:lnTo>
                  <a:lnTo>
                    <a:pt x="225615" y="2841244"/>
                  </a:lnTo>
                  <a:lnTo>
                    <a:pt x="180784" y="2824734"/>
                  </a:lnTo>
                  <a:lnTo>
                    <a:pt x="133553" y="2814574"/>
                  </a:lnTo>
                  <a:lnTo>
                    <a:pt x="106629" y="2815844"/>
                  </a:lnTo>
                  <a:lnTo>
                    <a:pt x="80759" y="2822194"/>
                  </a:lnTo>
                  <a:lnTo>
                    <a:pt x="57048" y="2833624"/>
                  </a:lnTo>
                  <a:lnTo>
                    <a:pt x="36614" y="2850134"/>
                  </a:lnTo>
                  <a:lnTo>
                    <a:pt x="9156" y="2892044"/>
                  </a:lnTo>
                  <a:lnTo>
                    <a:pt x="0" y="2939034"/>
                  </a:lnTo>
                  <a:lnTo>
                    <a:pt x="9156" y="2986024"/>
                  </a:lnTo>
                  <a:lnTo>
                    <a:pt x="36614" y="3026664"/>
                  </a:lnTo>
                  <a:lnTo>
                    <a:pt x="84315" y="3055874"/>
                  </a:lnTo>
                  <a:lnTo>
                    <a:pt x="134200" y="3063494"/>
                  </a:lnTo>
                  <a:lnTo>
                    <a:pt x="147104" y="3063494"/>
                  </a:lnTo>
                  <a:lnTo>
                    <a:pt x="215912" y="3048254"/>
                  </a:lnTo>
                  <a:lnTo>
                    <a:pt x="241541" y="3036824"/>
                  </a:lnTo>
                  <a:lnTo>
                    <a:pt x="249948" y="3033014"/>
                  </a:lnTo>
                  <a:lnTo>
                    <a:pt x="257009" y="3027934"/>
                  </a:lnTo>
                  <a:lnTo>
                    <a:pt x="263626" y="3024124"/>
                  </a:lnTo>
                  <a:lnTo>
                    <a:pt x="269913" y="3019044"/>
                  </a:lnTo>
                  <a:lnTo>
                    <a:pt x="308114" y="2993644"/>
                  </a:lnTo>
                  <a:lnTo>
                    <a:pt x="324192" y="2991104"/>
                  </a:lnTo>
                  <a:lnTo>
                    <a:pt x="341515" y="2992374"/>
                  </a:lnTo>
                  <a:lnTo>
                    <a:pt x="359968" y="2997454"/>
                  </a:lnTo>
                  <a:lnTo>
                    <a:pt x="379488" y="3005074"/>
                  </a:lnTo>
                  <a:lnTo>
                    <a:pt x="379742" y="3005074"/>
                  </a:lnTo>
                  <a:lnTo>
                    <a:pt x="379996" y="3006344"/>
                  </a:lnTo>
                  <a:lnTo>
                    <a:pt x="380250" y="3006344"/>
                  </a:lnTo>
                  <a:lnTo>
                    <a:pt x="387616" y="3010154"/>
                  </a:lnTo>
                  <a:lnTo>
                    <a:pt x="398665" y="3016504"/>
                  </a:lnTo>
                  <a:lnTo>
                    <a:pt x="410413" y="3024124"/>
                  </a:lnTo>
                  <a:lnTo>
                    <a:pt x="434644" y="3036824"/>
                  </a:lnTo>
                  <a:lnTo>
                    <a:pt x="447052" y="3041904"/>
                  </a:lnTo>
                  <a:lnTo>
                    <a:pt x="457377" y="3064764"/>
                  </a:lnTo>
                  <a:lnTo>
                    <a:pt x="595007" y="3356864"/>
                  </a:lnTo>
                  <a:lnTo>
                    <a:pt x="613625" y="3396246"/>
                  </a:lnTo>
                  <a:lnTo>
                    <a:pt x="628535" y="3431794"/>
                  </a:lnTo>
                  <a:lnTo>
                    <a:pt x="634771" y="3445764"/>
                  </a:lnTo>
                  <a:lnTo>
                    <a:pt x="644321" y="3462274"/>
                  </a:lnTo>
                  <a:lnTo>
                    <a:pt x="657771" y="3476244"/>
                  </a:lnTo>
                  <a:lnTo>
                    <a:pt x="675652" y="3481324"/>
                  </a:lnTo>
                  <a:lnTo>
                    <a:pt x="682383" y="3481324"/>
                  </a:lnTo>
                  <a:lnTo>
                    <a:pt x="686066" y="3480066"/>
                  </a:lnTo>
                  <a:lnTo>
                    <a:pt x="699516" y="3472446"/>
                  </a:lnTo>
                  <a:lnTo>
                    <a:pt x="707732" y="3457194"/>
                  </a:lnTo>
                  <a:lnTo>
                    <a:pt x="708088" y="3454654"/>
                  </a:lnTo>
                  <a:lnTo>
                    <a:pt x="710438" y="3438144"/>
                  </a:lnTo>
                  <a:lnTo>
                    <a:pt x="707402" y="3414014"/>
                  </a:lnTo>
                  <a:lnTo>
                    <a:pt x="698017" y="3375914"/>
                  </a:lnTo>
                  <a:lnTo>
                    <a:pt x="687362" y="3339084"/>
                  </a:lnTo>
                  <a:lnTo>
                    <a:pt x="683806" y="3327666"/>
                  </a:lnTo>
                  <a:lnTo>
                    <a:pt x="683806" y="3441954"/>
                  </a:lnTo>
                  <a:lnTo>
                    <a:pt x="682218" y="3450844"/>
                  </a:lnTo>
                  <a:lnTo>
                    <a:pt x="678573" y="3454654"/>
                  </a:lnTo>
                  <a:lnTo>
                    <a:pt x="670763" y="3452114"/>
                  </a:lnTo>
                  <a:lnTo>
                    <a:pt x="663587" y="3443224"/>
                  </a:lnTo>
                  <a:lnTo>
                    <a:pt x="657631" y="3431794"/>
                  </a:lnTo>
                  <a:lnTo>
                    <a:pt x="653554" y="3421646"/>
                  </a:lnTo>
                  <a:lnTo>
                    <a:pt x="652919" y="3420364"/>
                  </a:lnTo>
                  <a:lnTo>
                    <a:pt x="645756" y="3402596"/>
                  </a:lnTo>
                  <a:lnTo>
                    <a:pt x="638136" y="3386074"/>
                  </a:lnTo>
                  <a:lnTo>
                    <a:pt x="630250" y="3368294"/>
                  </a:lnTo>
                  <a:lnTo>
                    <a:pt x="622312" y="3351784"/>
                  </a:lnTo>
                  <a:lnTo>
                    <a:pt x="619137" y="3345434"/>
                  </a:lnTo>
                  <a:lnTo>
                    <a:pt x="613041" y="3332734"/>
                  </a:lnTo>
                  <a:lnTo>
                    <a:pt x="498208" y="3088894"/>
                  </a:lnTo>
                  <a:lnTo>
                    <a:pt x="483755" y="3058414"/>
                  </a:lnTo>
                  <a:lnTo>
                    <a:pt x="470039" y="3027934"/>
                  </a:lnTo>
                  <a:lnTo>
                    <a:pt x="470420" y="3024124"/>
                  </a:lnTo>
                  <a:lnTo>
                    <a:pt x="471182" y="3011424"/>
                  </a:lnTo>
                  <a:lnTo>
                    <a:pt x="471347" y="3008884"/>
                  </a:lnTo>
                  <a:lnTo>
                    <a:pt x="471449" y="3005074"/>
                  </a:lnTo>
                  <a:lnTo>
                    <a:pt x="471538" y="2997454"/>
                  </a:lnTo>
                  <a:lnTo>
                    <a:pt x="471424" y="2987294"/>
                  </a:lnTo>
                  <a:lnTo>
                    <a:pt x="468122" y="2949194"/>
                  </a:lnTo>
                  <a:lnTo>
                    <a:pt x="463956" y="2927604"/>
                  </a:lnTo>
                  <a:lnTo>
                    <a:pt x="463689" y="2926334"/>
                  </a:lnTo>
                  <a:lnTo>
                    <a:pt x="461911" y="2918714"/>
                  </a:lnTo>
                  <a:lnTo>
                    <a:pt x="459752" y="2912364"/>
                  </a:lnTo>
                  <a:lnTo>
                    <a:pt x="458990" y="2909824"/>
                  </a:lnTo>
                  <a:lnTo>
                    <a:pt x="457720" y="2906014"/>
                  </a:lnTo>
                  <a:lnTo>
                    <a:pt x="496709" y="2893314"/>
                  </a:lnTo>
                  <a:lnTo>
                    <a:pt x="498741" y="2897124"/>
                  </a:lnTo>
                  <a:lnTo>
                    <a:pt x="500646" y="2899664"/>
                  </a:lnTo>
                  <a:lnTo>
                    <a:pt x="502932" y="2903474"/>
                  </a:lnTo>
                  <a:lnTo>
                    <a:pt x="507593" y="2911094"/>
                  </a:lnTo>
                  <a:lnTo>
                    <a:pt x="512102" y="2919984"/>
                  </a:lnTo>
                  <a:lnTo>
                    <a:pt x="516458" y="2927604"/>
                  </a:lnTo>
                  <a:lnTo>
                    <a:pt x="520712" y="2936494"/>
                  </a:lnTo>
                  <a:lnTo>
                    <a:pt x="523786" y="2942844"/>
                  </a:lnTo>
                  <a:lnTo>
                    <a:pt x="541769" y="2984754"/>
                  </a:lnTo>
                  <a:lnTo>
                    <a:pt x="558596" y="3029204"/>
                  </a:lnTo>
                  <a:lnTo>
                    <a:pt x="566559" y="3052064"/>
                  </a:lnTo>
                  <a:lnTo>
                    <a:pt x="572389" y="3068574"/>
                  </a:lnTo>
                  <a:lnTo>
                    <a:pt x="580656" y="3092704"/>
                  </a:lnTo>
                  <a:lnTo>
                    <a:pt x="587540" y="3113024"/>
                  </a:lnTo>
                  <a:lnTo>
                    <a:pt x="594499" y="3134614"/>
                  </a:lnTo>
                  <a:lnTo>
                    <a:pt x="601548" y="3156204"/>
                  </a:lnTo>
                  <a:lnTo>
                    <a:pt x="608723" y="3177794"/>
                  </a:lnTo>
                  <a:lnTo>
                    <a:pt x="612203" y="3189224"/>
                  </a:lnTo>
                  <a:lnTo>
                    <a:pt x="615619" y="3199384"/>
                  </a:lnTo>
                  <a:lnTo>
                    <a:pt x="626503" y="3234944"/>
                  </a:lnTo>
                  <a:lnTo>
                    <a:pt x="630656" y="3247644"/>
                  </a:lnTo>
                  <a:lnTo>
                    <a:pt x="639076" y="3273044"/>
                  </a:lnTo>
                  <a:lnTo>
                    <a:pt x="650697" y="3309874"/>
                  </a:lnTo>
                  <a:lnTo>
                    <a:pt x="662012" y="3346704"/>
                  </a:lnTo>
                  <a:lnTo>
                    <a:pt x="672490" y="3383546"/>
                  </a:lnTo>
                  <a:lnTo>
                    <a:pt x="681621" y="3419094"/>
                  </a:lnTo>
                  <a:lnTo>
                    <a:pt x="681621" y="3420364"/>
                  </a:lnTo>
                  <a:lnTo>
                    <a:pt x="683526" y="3431794"/>
                  </a:lnTo>
                  <a:lnTo>
                    <a:pt x="683806" y="3441954"/>
                  </a:lnTo>
                  <a:lnTo>
                    <a:pt x="683806" y="3327666"/>
                  </a:lnTo>
                  <a:lnTo>
                    <a:pt x="675894" y="3302254"/>
                  </a:lnTo>
                  <a:lnTo>
                    <a:pt x="664095" y="3265424"/>
                  </a:lnTo>
                  <a:lnTo>
                    <a:pt x="659955" y="3252724"/>
                  </a:lnTo>
                  <a:lnTo>
                    <a:pt x="655802" y="3238754"/>
                  </a:lnTo>
                  <a:lnTo>
                    <a:pt x="651700" y="3226054"/>
                  </a:lnTo>
                  <a:lnTo>
                    <a:pt x="647712" y="3213354"/>
                  </a:lnTo>
                  <a:lnTo>
                    <a:pt x="640829" y="3191764"/>
                  </a:lnTo>
                  <a:lnTo>
                    <a:pt x="637362" y="3180334"/>
                  </a:lnTo>
                  <a:lnTo>
                    <a:pt x="628307" y="3152394"/>
                  </a:lnTo>
                  <a:lnTo>
                    <a:pt x="622858" y="3135896"/>
                  </a:lnTo>
                  <a:lnTo>
                    <a:pt x="617486" y="3119374"/>
                  </a:lnTo>
                  <a:lnTo>
                    <a:pt x="612152" y="3102864"/>
                  </a:lnTo>
                  <a:lnTo>
                    <a:pt x="628154" y="3109214"/>
                  </a:lnTo>
                  <a:lnTo>
                    <a:pt x="661504" y="3119374"/>
                  </a:lnTo>
                  <a:lnTo>
                    <a:pt x="678954" y="3125724"/>
                  </a:lnTo>
                  <a:lnTo>
                    <a:pt x="722388" y="3138424"/>
                  </a:lnTo>
                  <a:lnTo>
                    <a:pt x="735241" y="3143504"/>
                  </a:lnTo>
                  <a:lnTo>
                    <a:pt x="773950" y="3154946"/>
                  </a:lnTo>
                  <a:lnTo>
                    <a:pt x="810501" y="3167646"/>
                  </a:lnTo>
                  <a:lnTo>
                    <a:pt x="847496" y="3179064"/>
                  </a:lnTo>
                  <a:lnTo>
                    <a:pt x="884796" y="3189224"/>
                  </a:lnTo>
                  <a:lnTo>
                    <a:pt x="922286" y="3198114"/>
                  </a:lnTo>
                  <a:lnTo>
                    <a:pt x="931303" y="3200654"/>
                  </a:lnTo>
                  <a:lnTo>
                    <a:pt x="939685" y="3201924"/>
                  </a:lnTo>
                  <a:lnTo>
                    <a:pt x="955027" y="3201924"/>
                  </a:lnTo>
                  <a:lnTo>
                    <a:pt x="986548" y="3185414"/>
                  </a:lnTo>
                  <a:lnTo>
                    <a:pt x="988961" y="3177794"/>
                  </a:lnTo>
                  <a:close/>
                </a:path>
                <a:path w="2295525" h="3481704">
                  <a:moveTo>
                    <a:pt x="1028839" y="2202942"/>
                  </a:moveTo>
                  <a:lnTo>
                    <a:pt x="1027061" y="2196973"/>
                  </a:lnTo>
                  <a:lnTo>
                    <a:pt x="1022616" y="2193544"/>
                  </a:lnTo>
                  <a:lnTo>
                    <a:pt x="1019733" y="2191258"/>
                  </a:lnTo>
                  <a:lnTo>
                    <a:pt x="1019251" y="2190877"/>
                  </a:lnTo>
                  <a:lnTo>
                    <a:pt x="985151" y="2163826"/>
                  </a:lnTo>
                  <a:lnTo>
                    <a:pt x="976515" y="2156980"/>
                  </a:lnTo>
                  <a:lnTo>
                    <a:pt x="976515" y="2190750"/>
                  </a:lnTo>
                  <a:lnTo>
                    <a:pt x="932954" y="2190877"/>
                  </a:lnTo>
                  <a:lnTo>
                    <a:pt x="942479" y="2163826"/>
                  </a:lnTo>
                  <a:lnTo>
                    <a:pt x="976515" y="2190750"/>
                  </a:lnTo>
                  <a:lnTo>
                    <a:pt x="976515" y="2156980"/>
                  </a:lnTo>
                  <a:lnTo>
                    <a:pt x="947051" y="2133600"/>
                  </a:lnTo>
                  <a:lnTo>
                    <a:pt x="946416" y="2132584"/>
                  </a:lnTo>
                  <a:lnTo>
                    <a:pt x="945527" y="2131568"/>
                  </a:lnTo>
                  <a:lnTo>
                    <a:pt x="944511" y="2130806"/>
                  </a:lnTo>
                  <a:lnTo>
                    <a:pt x="920381" y="2111578"/>
                  </a:lnTo>
                  <a:lnTo>
                    <a:pt x="920381" y="2145411"/>
                  </a:lnTo>
                  <a:lnTo>
                    <a:pt x="904506" y="2190877"/>
                  </a:lnTo>
                  <a:lnTo>
                    <a:pt x="832751" y="2191258"/>
                  </a:lnTo>
                  <a:lnTo>
                    <a:pt x="833145" y="2190115"/>
                  </a:lnTo>
                  <a:lnTo>
                    <a:pt x="864374" y="2100834"/>
                  </a:lnTo>
                  <a:lnTo>
                    <a:pt x="920381" y="2145411"/>
                  </a:lnTo>
                  <a:lnTo>
                    <a:pt x="920381" y="2111578"/>
                  </a:lnTo>
                  <a:lnTo>
                    <a:pt x="906907" y="2100834"/>
                  </a:lnTo>
                  <a:lnTo>
                    <a:pt x="869962" y="2071370"/>
                  </a:lnTo>
                  <a:lnTo>
                    <a:pt x="869200" y="2069846"/>
                  </a:lnTo>
                  <a:lnTo>
                    <a:pt x="868184" y="2068322"/>
                  </a:lnTo>
                  <a:lnTo>
                    <a:pt x="866660" y="2067179"/>
                  </a:lnTo>
                  <a:lnTo>
                    <a:pt x="861072" y="2062734"/>
                  </a:lnTo>
                  <a:lnTo>
                    <a:pt x="859929" y="2061845"/>
                  </a:lnTo>
                  <a:lnTo>
                    <a:pt x="858659" y="2061083"/>
                  </a:lnTo>
                  <a:lnTo>
                    <a:pt x="857135" y="2060575"/>
                  </a:lnTo>
                  <a:lnTo>
                    <a:pt x="839482" y="2054415"/>
                  </a:lnTo>
                  <a:lnTo>
                    <a:pt x="839482" y="2082546"/>
                  </a:lnTo>
                  <a:lnTo>
                    <a:pt x="801890" y="2190115"/>
                  </a:lnTo>
                  <a:lnTo>
                    <a:pt x="321322" y="2022221"/>
                  </a:lnTo>
                  <a:lnTo>
                    <a:pt x="324421" y="2013331"/>
                  </a:lnTo>
                  <a:lnTo>
                    <a:pt x="358914" y="1914664"/>
                  </a:lnTo>
                  <a:lnTo>
                    <a:pt x="839482" y="2082546"/>
                  </a:lnTo>
                  <a:lnTo>
                    <a:pt x="839482" y="2054415"/>
                  </a:lnTo>
                  <a:lnTo>
                    <a:pt x="439737" y="1914664"/>
                  </a:lnTo>
                  <a:lnTo>
                    <a:pt x="355104" y="1885061"/>
                  </a:lnTo>
                  <a:lnTo>
                    <a:pt x="354850" y="1885061"/>
                  </a:lnTo>
                  <a:lnTo>
                    <a:pt x="354723" y="1884934"/>
                  </a:lnTo>
                  <a:lnTo>
                    <a:pt x="354596" y="1884934"/>
                  </a:lnTo>
                  <a:lnTo>
                    <a:pt x="333387" y="1877517"/>
                  </a:lnTo>
                  <a:lnTo>
                    <a:pt x="333387" y="1905762"/>
                  </a:lnTo>
                  <a:lnTo>
                    <a:pt x="295795" y="2013331"/>
                  </a:lnTo>
                  <a:lnTo>
                    <a:pt x="202069" y="1980565"/>
                  </a:lnTo>
                  <a:lnTo>
                    <a:pt x="205168" y="1971675"/>
                  </a:lnTo>
                  <a:lnTo>
                    <a:pt x="239661" y="1872996"/>
                  </a:lnTo>
                  <a:lnTo>
                    <a:pt x="333387" y="1905762"/>
                  </a:lnTo>
                  <a:lnTo>
                    <a:pt x="333387" y="1877517"/>
                  </a:lnTo>
                  <a:lnTo>
                    <a:pt x="320497" y="1872996"/>
                  </a:lnTo>
                  <a:lnTo>
                    <a:pt x="235978" y="1843405"/>
                  </a:lnTo>
                  <a:lnTo>
                    <a:pt x="235597" y="1843405"/>
                  </a:lnTo>
                  <a:lnTo>
                    <a:pt x="214388" y="1835988"/>
                  </a:lnTo>
                  <a:lnTo>
                    <a:pt x="214388" y="1864106"/>
                  </a:lnTo>
                  <a:lnTo>
                    <a:pt x="176847" y="1971675"/>
                  </a:lnTo>
                  <a:lnTo>
                    <a:pt x="83223" y="1939036"/>
                  </a:lnTo>
                  <a:lnTo>
                    <a:pt x="120827" y="1831340"/>
                  </a:lnTo>
                  <a:lnTo>
                    <a:pt x="214388" y="1864106"/>
                  </a:lnTo>
                  <a:lnTo>
                    <a:pt x="214388" y="1835988"/>
                  </a:lnTo>
                  <a:lnTo>
                    <a:pt x="201129" y="1831340"/>
                  </a:lnTo>
                  <a:lnTo>
                    <a:pt x="110032" y="1799463"/>
                  </a:lnTo>
                  <a:lnTo>
                    <a:pt x="102476" y="1803146"/>
                  </a:lnTo>
                  <a:lnTo>
                    <a:pt x="100050" y="1810004"/>
                  </a:lnTo>
                  <a:lnTo>
                    <a:pt x="53644" y="1942846"/>
                  </a:lnTo>
                  <a:lnTo>
                    <a:pt x="51219" y="1949704"/>
                  </a:lnTo>
                  <a:lnTo>
                    <a:pt x="54851" y="1957324"/>
                  </a:lnTo>
                  <a:lnTo>
                    <a:pt x="180467" y="2001266"/>
                  </a:lnTo>
                  <a:lnTo>
                    <a:pt x="180797" y="2001266"/>
                  </a:lnTo>
                  <a:lnTo>
                    <a:pt x="299478" y="2042795"/>
                  </a:lnTo>
                  <a:lnTo>
                    <a:pt x="299605" y="2042795"/>
                  </a:lnTo>
                  <a:lnTo>
                    <a:pt x="299732" y="2042922"/>
                  </a:lnTo>
                  <a:lnTo>
                    <a:pt x="299986" y="2042922"/>
                  </a:lnTo>
                  <a:lnTo>
                    <a:pt x="800874" y="2218055"/>
                  </a:lnTo>
                  <a:lnTo>
                    <a:pt x="802271" y="2218563"/>
                  </a:lnTo>
                  <a:lnTo>
                    <a:pt x="803795" y="2218817"/>
                  </a:lnTo>
                  <a:lnTo>
                    <a:pt x="815225" y="2218817"/>
                  </a:lnTo>
                  <a:lnTo>
                    <a:pt x="816749" y="2218563"/>
                  </a:lnTo>
                  <a:lnTo>
                    <a:pt x="818019" y="2218055"/>
                  </a:lnTo>
                  <a:lnTo>
                    <a:pt x="914793" y="2217420"/>
                  </a:lnTo>
                  <a:lnTo>
                    <a:pt x="915047" y="2217293"/>
                  </a:lnTo>
                  <a:lnTo>
                    <a:pt x="1014488" y="2217039"/>
                  </a:lnTo>
                  <a:lnTo>
                    <a:pt x="1020203" y="2216912"/>
                  </a:lnTo>
                  <a:lnTo>
                    <a:pt x="1025156" y="2213483"/>
                  </a:lnTo>
                  <a:lnTo>
                    <a:pt x="1027061" y="2208149"/>
                  </a:lnTo>
                  <a:lnTo>
                    <a:pt x="1028839" y="2202942"/>
                  </a:lnTo>
                  <a:close/>
                </a:path>
                <a:path w="2295525" h="3481704">
                  <a:moveTo>
                    <a:pt x="1180858" y="1841500"/>
                  </a:moveTo>
                  <a:lnTo>
                    <a:pt x="1177302" y="1834007"/>
                  </a:lnTo>
                  <a:lnTo>
                    <a:pt x="1149108" y="1824151"/>
                  </a:lnTo>
                  <a:lnTo>
                    <a:pt x="1149108" y="1852295"/>
                  </a:lnTo>
                  <a:lnTo>
                    <a:pt x="1090688" y="2019427"/>
                  </a:lnTo>
                  <a:lnTo>
                    <a:pt x="994549" y="1985899"/>
                  </a:lnTo>
                  <a:lnTo>
                    <a:pt x="997559" y="1977263"/>
                  </a:lnTo>
                  <a:lnTo>
                    <a:pt x="1021473" y="1908810"/>
                  </a:lnTo>
                  <a:lnTo>
                    <a:pt x="1023886" y="1901952"/>
                  </a:lnTo>
                  <a:lnTo>
                    <a:pt x="1020330" y="1894459"/>
                  </a:lnTo>
                  <a:lnTo>
                    <a:pt x="1006741" y="1889633"/>
                  </a:lnTo>
                  <a:lnTo>
                    <a:pt x="999375" y="1893316"/>
                  </a:lnTo>
                  <a:lnTo>
                    <a:pt x="996962" y="1900301"/>
                  </a:lnTo>
                  <a:lnTo>
                    <a:pt x="970038" y="1977263"/>
                  </a:lnTo>
                  <a:lnTo>
                    <a:pt x="886599" y="1948053"/>
                  </a:lnTo>
                  <a:lnTo>
                    <a:pt x="889647" y="1939290"/>
                  </a:lnTo>
                  <a:lnTo>
                    <a:pt x="913396" y="1871091"/>
                  </a:lnTo>
                  <a:lnTo>
                    <a:pt x="915936" y="1864106"/>
                  </a:lnTo>
                  <a:lnTo>
                    <a:pt x="912126" y="1856613"/>
                  </a:lnTo>
                  <a:lnTo>
                    <a:pt x="905141" y="1854073"/>
                  </a:lnTo>
                  <a:lnTo>
                    <a:pt x="898156" y="1851660"/>
                  </a:lnTo>
                  <a:lnTo>
                    <a:pt x="890536" y="1855343"/>
                  </a:lnTo>
                  <a:lnTo>
                    <a:pt x="888123" y="1862201"/>
                  </a:lnTo>
                  <a:lnTo>
                    <a:pt x="861199" y="1939290"/>
                  </a:lnTo>
                  <a:lnTo>
                    <a:pt x="777760" y="1910080"/>
                  </a:lnTo>
                  <a:lnTo>
                    <a:pt x="780846" y="1901190"/>
                  </a:lnTo>
                  <a:lnTo>
                    <a:pt x="804557" y="1833118"/>
                  </a:lnTo>
                  <a:lnTo>
                    <a:pt x="807097" y="1826133"/>
                  </a:lnTo>
                  <a:lnTo>
                    <a:pt x="803287" y="1818513"/>
                  </a:lnTo>
                  <a:lnTo>
                    <a:pt x="789317" y="1813687"/>
                  </a:lnTo>
                  <a:lnTo>
                    <a:pt x="781697" y="1817243"/>
                  </a:lnTo>
                  <a:lnTo>
                    <a:pt x="779284" y="1824228"/>
                  </a:lnTo>
                  <a:lnTo>
                    <a:pt x="752360" y="1901190"/>
                  </a:lnTo>
                  <a:lnTo>
                    <a:pt x="668921" y="1871980"/>
                  </a:lnTo>
                  <a:lnTo>
                    <a:pt x="671982" y="1863217"/>
                  </a:lnTo>
                  <a:lnTo>
                    <a:pt x="695845" y="1795018"/>
                  </a:lnTo>
                  <a:lnTo>
                    <a:pt x="698258" y="1788033"/>
                  </a:lnTo>
                  <a:lnTo>
                    <a:pt x="694448" y="1780540"/>
                  </a:lnTo>
                  <a:lnTo>
                    <a:pt x="687463" y="1778000"/>
                  </a:lnTo>
                  <a:lnTo>
                    <a:pt x="680478" y="1775587"/>
                  </a:lnTo>
                  <a:lnTo>
                    <a:pt x="672858" y="1779270"/>
                  </a:lnTo>
                  <a:lnTo>
                    <a:pt x="670445" y="1786128"/>
                  </a:lnTo>
                  <a:lnTo>
                    <a:pt x="643521" y="1863217"/>
                  </a:lnTo>
                  <a:lnTo>
                    <a:pt x="560082" y="1834007"/>
                  </a:lnTo>
                  <a:lnTo>
                    <a:pt x="563092" y="1825371"/>
                  </a:lnTo>
                  <a:lnTo>
                    <a:pt x="587006" y="1757045"/>
                  </a:lnTo>
                  <a:lnTo>
                    <a:pt x="589419" y="1750060"/>
                  </a:lnTo>
                  <a:lnTo>
                    <a:pt x="585863" y="1742567"/>
                  </a:lnTo>
                  <a:lnTo>
                    <a:pt x="572274" y="1737741"/>
                  </a:lnTo>
                  <a:lnTo>
                    <a:pt x="564781" y="1741424"/>
                  </a:lnTo>
                  <a:lnTo>
                    <a:pt x="562368" y="1748409"/>
                  </a:lnTo>
                  <a:lnTo>
                    <a:pt x="535444" y="1825371"/>
                  </a:lnTo>
                  <a:lnTo>
                    <a:pt x="452005" y="1796288"/>
                  </a:lnTo>
                  <a:lnTo>
                    <a:pt x="455104" y="1787398"/>
                  </a:lnTo>
                  <a:lnTo>
                    <a:pt x="478929" y="1719199"/>
                  </a:lnTo>
                  <a:lnTo>
                    <a:pt x="481342" y="1712341"/>
                  </a:lnTo>
                  <a:lnTo>
                    <a:pt x="477659" y="1704721"/>
                  </a:lnTo>
                  <a:lnTo>
                    <a:pt x="470674" y="1702308"/>
                  </a:lnTo>
                  <a:lnTo>
                    <a:pt x="463562" y="1699768"/>
                  </a:lnTo>
                  <a:lnTo>
                    <a:pt x="456069" y="1703451"/>
                  </a:lnTo>
                  <a:lnTo>
                    <a:pt x="453529" y="1710436"/>
                  </a:lnTo>
                  <a:lnTo>
                    <a:pt x="426732" y="1787398"/>
                  </a:lnTo>
                  <a:lnTo>
                    <a:pt x="343166" y="1758188"/>
                  </a:lnTo>
                  <a:lnTo>
                    <a:pt x="346265" y="1749298"/>
                  </a:lnTo>
                  <a:lnTo>
                    <a:pt x="370090" y="1681226"/>
                  </a:lnTo>
                  <a:lnTo>
                    <a:pt x="372503" y="1674241"/>
                  </a:lnTo>
                  <a:lnTo>
                    <a:pt x="368820" y="1666748"/>
                  </a:lnTo>
                  <a:lnTo>
                    <a:pt x="361835" y="1664208"/>
                  </a:lnTo>
                  <a:lnTo>
                    <a:pt x="354850" y="1661795"/>
                  </a:lnTo>
                  <a:lnTo>
                    <a:pt x="347230" y="1665351"/>
                  </a:lnTo>
                  <a:lnTo>
                    <a:pt x="344690" y="1672336"/>
                  </a:lnTo>
                  <a:lnTo>
                    <a:pt x="317893" y="1749298"/>
                  </a:lnTo>
                  <a:lnTo>
                    <a:pt x="234327" y="1720215"/>
                  </a:lnTo>
                  <a:lnTo>
                    <a:pt x="237426" y="1711325"/>
                  </a:lnTo>
                  <a:lnTo>
                    <a:pt x="261251" y="1643126"/>
                  </a:lnTo>
                  <a:lnTo>
                    <a:pt x="263664" y="1636268"/>
                  </a:lnTo>
                  <a:lnTo>
                    <a:pt x="259981" y="1628648"/>
                  </a:lnTo>
                  <a:lnTo>
                    <a:pt x="252996" y="1626235"/>
                  </a:lnTo>
                  <a:lnTo>
                    <a:pt x="246011" y="1623695"/>
                  </a:lnTo>
                  <a:lnTo>
                    <a:pt x="238391" y="1627378"/>
                  </a:lnTo>
                  <a:lnTo>
                    <a:pt x="235851" y="1634363"/>
                  </a:lnTo>
                  <a:lnTo>
                    <a:pt x="209054" y="1711325"/>
                  </a:lnTo>
                  <a:lnTo>
                    <a:pt x="113004" y="1677797"/>
                  </a:lnTo>
                  <a:lnTo>
                    <a:pt x="171437" y="1510538"/>
                  </a:lnTo>
                  <a:lnTo>
                    <a:pt x="241058" y="1534922"/>
                  </a:lnTo>
                  <a:lnTo>
                    <a:pt x="248551" y="1531239"/>
                  </a:lnTo>
                  <a:lnTo>
                    <a:pt x="251091" y="1524254"/>
                  </a:lnTo>
                  <a:lnTo>
                    <a:pt x="251726" y="1522222"/>
                  </a:lnTo>
                  <a:lnTo>
                    <a:pt x="256527" y="1510538"/>
                  </a:lnTo>
                  <a:lnTo>
                    <a:pt x="259613" y="1503045"/>
                  </a:lnTo>
                  <a:lnTo>
                    <a:pt x="269887" y="1478064"/>
                  </a:lnTo>
                  <a:lnTo>
                    <a:pt x="292265" y="1436941"/>
                  </a:lnTo>
                  <a:lnTo>
                    <a:pt x="318516" y="1398993"/>
                  </a:lnTo>
                  <a:lnTo>
                    <a:pt x="348272" y="1364411"/>
                  </a:lnTo>
                  <a:lnTo>
                    <a:pt x="381228" y="1333360"/>
                  </a:lnTo>
                  <a:lnTo>
                    <a:pt x="417004" y="1305991"/>
                  </a:lnTo>
                  <a:lnTo>
                    <a:pt x="455282" y="1282471"/>
                  </a:lnTo>
                  <a:lnTo>
                    <a:pt x="495693" y="1262976"/>
                  </a:lnTo>
                  <a:lnTo>
                    <a:pt x="537933" y="1247673"/>
                  </a:lnTo>
                  <a:lnTo>
                    <a:pt x="581621" y="1236713"/>
                  </a:lnTo>
                  <a:lnTo>
                    <a:pt x="626427" y="1230274"/>
                  </a:lnTo>
                  <a:lnTo>
                    <a:pt x="672020" y="1228509"/>
                  </a:lnTo>
                  <a:lnTo>
                    <a:pt x="718045" y="1231607"/>
                  </a:lnTo>
                  <a:lnTo>
                    <a:pt x="764159" y="1239710"/>
                  </a:lnTo>
                  <a:lnTo>
                    <a:pt x="810018" y="1252982"/>
                  </a:lnTo>
                  <a:lnTo>
                    <a:pt x="854151" y="1271155"/>
                  </a:lnTo>
                  <a:lnTo>
                    <a:pt x="895261" y="1293533"/>
                  </a:lnTo>
                  <a:lnTo>
                    <a:pt x="933183" y="1319784"/>
                  </a:lnTo>
                  <a:lnTo>
                    <a:pt x="967752" y="1349540"/>
                  </a:lnTo>
                  <a:lnTo>
                    <a:pt x="998791" y="1382496"/>
                  </a:lnTo>
                  <a:lnTo>
                    <a:pt x="1026147" y="1418272"/>
                  </a:lnTo>
                  <a:lnTo>
                    <a:pt x="1049642" y="1456550"/>
                  </a:lnTo>
                  <a:lnTo>
                    <a:pt x="1069124" y="1496961"/>
                  </a:lnTo>
                  <a:lnTo>
                    <a:pt x="1084427" y="1539201"/>
                  </a:lnTo>
                  <a:lnTo>
                    <a:pt x="1095362" y="1582889"/>
                  </a:lnTo>
                  <a:lnTo>
                    <a:pt x="1101750" y="1627378"/>
                  </a:lnTo>
                  <a:lnTo>
                    <a:pt x="1103503" y="1672336"/>
                  </a:lnTo>
                  <a:lnTo>
                    <a:pt x="1103464" y="1674342"/>
                  </a:lnTo>
                  <a:lnTo>
                    <a:pt x="1100429" y="1719199"/>
                  </a:lnTo>
                  <a:lnTo>
                    <a:pt x="1092301" y="1765427"/>
                  </a:lnTo>
                  <a:lnTo>
                    <a:pt x="1078369" y="1813433"/>
                  </a:lnTo>
                  <a:lnTo>
                    <a:pt x="1075829" y="1820418"/>
                  </a:lnTo>
                  <a:lnTo>
                    <a:pt x="1079512" y="1827911"/>
                  </a:lnTo>
                  <a:lnTo>
                    <a:pt x="1149108" y="1852295"/>
                  </a:lnTo>
                  <a:lnTo>
                    <a:pt x="1149108" y="1824151"/>
                  </a:lnTo>
                  <a:lnTo>
                    <a:pt x="1107579" y="1809623"/>
                  </a:lnTo>
                  <a:lnTo>
                    <a:pt x="1119670" y="1764626"/>
                  </a:lnTo>
                  <a:lnTo>
                    <a:pt x="1127112" y="1719440"/>
                  </a:lnTo>
                  <a:lnTo>
                    <a:pt x="1130020" y="1674342"/>
                  </a:lnTo>
                  <a:lnTo>
                    <a:pt x="1128547" y="1629638"/>
                  </a:lnTo>
                  <a:lnTo>
                    <a:pt x="1122819" y="1585620"/>
                  </a:lnTo>
                  <a:lnTo>
                    <a:pt x="1112977" y="1542554"/>
                  </a:lnTo>
                  <a:lnTo>
                    <a:pt x="1099159" y="1500733"/>
                  </a:lnTo>
                  <a:lnTo>
                    <a:pt x="1081506" y="1460461"/>
                  </a:lnTo>
                  <a:lnTo>
                    <a:pt x="1060157" y="1422006"/>
                  </a:lnTo>
                  <a:lnTo>
                    <a:pt x="1035240" y="1385658"/>
                  </a:lnTo>
                  <a:lnTo>
                    <a:pt x="1006894" y="1351711"/>
                  </a:lnTo>
                  <a:lnTo>
                    <a:pt x="975271" y="1320444"/>
                  </a:lnTo>
                  <a:lnTo>
                    <a:pt x="940498" y="1292148"/>
                  </a:lnTo>
                  <a:lnTo>
                    <a:pt x="902703" y="1267117"/>
                  </a:lnTo>
                  <a:lnTo>
                    <a:pt x="862050" y="1245628"/>
                  </a:lnTo>
                  <a:lnTo>
                    <a:pt x="819988" y="1228509"/>
                  </a:lnTo>
                  <a:lnTo>
                    <a:pt x="818654" y="1227963"/>
                  </a:lnTo>
                  <a:lnTo>
                    <a:pt x="773734" y="1214742"/>
                  </a:lnTo>
                  <a:lnTo>
                    <a:pt x="728560" y="1206220"/>
                  </a:lnTo>
                  <a:lnTo>
                    <a:pt x="683412" y="1202258"/>
                  </a:lnTo>
                  <a:lnTo>
                    <a:pt x="638594" y="1202728"/>
                  </a:lnTo>
                  <a:lnTo>
                    <a:pt x="594385" y="1207477"/>
                  </a:lnTo>
                  <a:lnTo>
                    <a:pt x="551065" y="1216380"/>
                  </a:lnTo>
                  <a:lnTo>
                    <a:pt x="508939" y="1229283"/>
                  </a:lnTo>
                  <a:lnTo>
                    <a:pt x="468274" y="1246060"/>
                  </a:lnTo>
                  <a:lnTo>
                    <a:pt x="429361" y="1266583"/>
                  </a:lnTo>
                  <a:lnTo>
                    <a:pt x="392506" y="1290688"/>
                  </a:lnTo>
                  <a:lnTo>
                    <a:pt x="357974" y="1318247"/>
                  </a:lnTo>
                  <a:lnTo>
                    <a:pt x="326072" y="1349121"/>
                  </a:lnTo>
                  <a:lnTo>
                    <a:pt x="297065" y="1383182"/>
                  </a:lnTo>
                  <a:lnTo>
                    <a:pt x="271259" y="1420279"/>
                  </a:lnTo>
                  <a:lnTo>
                    <a:pt x="248932" y="1460284"/>
                  </a:lnTo>
                  <a:lnTo>
                    <a:pt x="230390" y="1503045"/>
                  </a:lnTo>
                  <a:lnTo>
                    <a:pt x="160705" y="1478661"/>
                  </a:lnTo>
                  <a:lnTo>
                    <a:pt x="153149" y="1482217"/>
                  </a:lnTo>
                  <a:lnTo>
                    <a:pt x="150723" y="1489202"/>
                  </a:lnTo>
                  <a:lnTo>
                    <a:pt x="83540" y="1681480"/>
                  </a:lnTo>
                  <a:lnTo>
                    <a:pt x="81114" y="1688465"/>
                  </a:lnTo>
                  <a:lnTo>
                    <a:pt x="84747" y="1695958"/>
                  </a:lnTo>
                  <a:lnTo>
                    <a:pt x="1094371" y="2048764"/>
                  </a:lnTo>
                  <a:lnTo>
                    <a:pt x="1101356" y="2051304"/>
                  </a:lnTo>
                  <a:lnTo>
                    <a:pt x="1108849" y="2047621"/>
                  </a:lnTo>
                  <a:lnTo>
                    <a:pt x="1111262" y="2040636"/>
                  </a:lnTo>
                  <a:lnTo>
                    <a:pt x="1118666" y="2019427"/>
                  </a:lnTo>
                  <a:lnTo>
                    <a:pt x="1178445" y="1848485"/>
                  </a:lnTo>
                  <a:lnTo>
                    <a:pt x="1180858" y="1841500"/>
                  </a:lnTo>
                  <a:close/>
                </a:path>
                <a:path w="2295525" h="3481704">
                  <a:moveTo>
                    <a:pt x="1405597" y="365315"/>
                  </a:moveTo>
                  <a:lnTo>
                    <a:pt x="1404620" y="359537"/>
                  </a:lnTo>
                  <a:lnTo>
                    <a:pt x="1404188" y="356958"/>
                  </a:lnTo>
                  <a:lnTo>
                    <a:pt x="1399717" y="349770"/>
                  </a:lnTo>
                  <a:lnTo>
                    <a:pt x="1392567" y="344678"/>
                  </a:lnTo>
                  <a:lnTo>
                    <a:pt x="1388745" y="343801"/>
                  </a:lnTo>
                  <a:lnTo>
                    <a:pt x="1388745" y="364248"/>
                  </a:lnTo>
                  <a:lnTo>
                    <a:pt x="1386725" y="369062"/>
                  </a:lnTo>
                  <a:lnTo>
                    <a:pt x="1383931" y="370078"/>
                  </a:lnTo>
                  <a:lnTo>
                    <a:pt x="1381645" y="368935"/>
                  </a:lnTo>
                  <a:lnTo>
                    <a:pt x="1379232" y="367919"/>
                  </a:lnTo>
                  <a:lnTo>
                    <a:pt x="1378216" y="365252"/>
                  </a:lnTo>
                  <a:lnTo>
                    <a:pt x="1379359" y="362839"/>
                  </a:lnTo>
                  <a:lnTo>
                    <a:pt x="1380375" y="360553"/>
                  </a:lnTo>
                  <a:lnTo>
                    <a:pt x="1383042" y="359537"/>
                  </a:lnTo>
                  <a:lnTo>
                    <a:pt x="1385455" y="360553"/>
                  </a:lnTo>
                  <a:lnTo>
                    <a:pt x="1387741" y="361569"/>
                  </a:lnTo>
                  <a:lnTo>
                    <a:pt x="1388745" y="364248"/>
                  </a:lnTo>
                  <a:lnTo>
                    <a:pt x="1388745" y="343801"/>
                  </a:lnTo>
                  <a:lnTo>
                    <a:pt x="1361440" y="364248"/>
                  </a:lnTo>
                  <a:lnTo>
                    <a:pt x="1362875" y="372579"/>
                  </a:lnTo>
                  <a:lnTo>
                    <a:pt x="1367320" y="379793"/>
                  </a:lnTo>
                  <a:lnTo>
                    <a:pt x="1374406" y="384937"/>
                  </a:lnTo>
                  <a:lnTo>
                    <a:pt x="1382928" y="386854"/>
                  </a:lnTo>
                  <a:lnTo>
                    <a:pt x="1391285" y="385419"/>
                  </a:lnTo>
                  <a:lnTo>
                    <a:pt x="1398511" y="380974"/>
                  </a:lnTo>
                  <a:lnTo>
                    <a:pt x="1403616" y="373888"/>
                  </a:lnTo>
                  <a:lnTo>
                    <a:pt x="1404493" y="370078"/>
                  </a:lnTo>
                  <a:lnTo>
                    <a:pt x="1405597" y="365315"/>
                  </a:lnTo>
                  <a:close/>
                </a:path>
                <a:path w="2295525" h="3481704">
                  <a:moveTo>
                    <a:pt x="1622564" y="728980"/>
                  </a:moveTo>
                  <a:lnTo>
                    <a:pt x="1614944" y="716280"/>
                  </a:lnTo>
                  <a:lnTo>
                    <a:pt x="1606816" y="713740"/>
                  </a:lnTo>
                  <a:lnTo>
                    <a:pt x="1600466" y="717550"/>
                  </a:lnTo>
                  <a:lnTo>
                    <a:pt x="1576565" y="731520"/>
                  </a:lnTo>
                  <a:lnTo>
                    <a:pt x="1551990" y="742950"/>
                  </a:lnTo>
                  <a:lnTo>
                    <a:pt x="1526832" y="753110"/>
                  </a:lnTo>
                  <a:lnTo>
                    <a:pt x="1501152" y="760730"/>
                  </a:lnTo>
                  <a:lnTo>
                    <a:pt x="1499882" y="637540"/>
                  </a:lnTo>
                  <a:lnTo>
                    <a:pt x="1499755" y="629920"/>
                  </a:lnTo>
                  <a:lnTo>
                    <a:pt x="1493913" y="623570"/>
                  </a:lnTo>
                  <a:lnTo>
                    <a:pt x="1486547" y="623570"/>
                  </a:lnTo>
                  <a:lnTo>
                    <a:pt x="1479181" y="624840"/>
                  </a:lnTo>
                  <a:lnTo>
                    <a:pt x="1473339" y="629920"/>
                  </a:lnTo>
                  <a:lnTo>
                    <a:pt x="1473466" y="637540"/>
                  </a:lnTo>
                  <a:lnTo>
                    <a:pt x="1475371" y="833120"/>
                  </a:lnTo>
                  <a:lnTo>
                    <a:pt x="1467764" y="875030"/>
                  </a:lnTo>
                  <a:lnTo>
                    <a:pt x="1446199" y="910590"/>
                  </a:lnTo>
                  <a:lnTo>
                    <a:pt x="1413662" y="937260"/>
                  </a:lnTo>
                  <a:lnTo>
                    <a:pt x="1373136" y="949960"/>
                  </a:lnTo>
                  <a:lnTo>
                    <a:pt x="1371333" y="773430"/>
                  </a:lnTo>
                  <a:lnTo>
                    <a:pt x="1368437" y="491490"/>
                  </a:lnTo>
                  <a:lnTo>
                    <a:pt x="1394282" y="492760"/>
                  </a:lnTo>
                  <a:lnTo>
                    <a:pt x="1400581" y="491490"/>
                  </a:lnTo>
                  <a:lnTo>
                    <a:pt x="1419466" y="487680"/>
                  </a:lnTo>
                  <a:lnTo>
                    <a:pt x="1443202" y="478790"/>
                  </a:lnTo>
                  <a:lnTo>
                    <a:pt x="1462747" y="466090"/>
                  </a:lnTo>
                  <a:lnTo>
                    <a:pt x="1464703" y="464820"/>
                  </a:lnTo>
                  <a:lnTo>
                    <a:pt x="1471942" y="504190"/>
                  </a:lnTo>
                  <a:lnTo>
                    <a:pt x="1472704" y="582930"/>
                  </a:lnTo>
                  <a:lnTo>
                    <a:pt x="1472831" y="590550"/>
                  </a:lnTo>
                  <a:lnTo>
                    <a:pt x="1478800" y="595630"/>
                  </a:lnTo>
                  <a:lnTo>
                    <a:pt x="1493532" y="595630"/>
                  </a:lnTo>
                  <a:lnTo>
                    <a:pt x="1499374" y="590550"/>
                  </a:lnTo>
                  <a:lnTo>
                    <a:pt x="1499247" y="582930"/>
                  </a:lnTo>
                  <a:lnTo>
                    <a:pt x="1498485" y="504190"/>
                  </a:lnTo>
                  <a:lnTo>
                    <a:pt x="1492326" y="464820"/>
                  </a:lnTo>
                  <a:lnTo>
                    <a:pt x="1484896" y="444500"/>
                  </a:lnTo>
                  <a:lnTo>
                    <a:pt x="1489392" y="438150"/>
                  </a:lnTo>
                  <a:lnTo>
                    <a:pt x="1493545" y="431800"/>
                  </a:lnTo>
                  <a:lnTo>
                    <a:pt x="1497342" y="425450"/>
                  </a:lnTo>
                  <a:lnTo>
                    <a:pt x="1500771" y="417830"/>
                  </a:lnTo>
                  <a:lnTo>
                    <a:pt x="1511808" y="373380"/>
                  </a:lnTo>
                  <a:lnTo>
                    <a:pt x="1505864" y="327660"/>
                  </a:lnTo>
                  <a:lnTo>
                    <a:pt x="1485430" y="289826"/>
                  </a:lnTo>
                  <a:lnTo>
                    <a:pt x="1485430" y="368300"/>
                  </a:lnTo>
                  <a:lnTo>
                    <a:pt x="1476641" y="407670"/>
                  </a:lnTo>
                  <a:lnTo>
                    <a:pt x="1474736" y="411480"/>
                  </a:lnTo>
                  <a:lnTo>
                    <a:pt x="1472450" y="415290"/>
                  </a:lnTo>
                  <a:lnTo>
                    <a:pt x="1469910" y="420370"/>
                  </a:lnTo>
                  <a:lnTo>
                    <a:pt x="1433741" y="453390"/>
                  </a:lnTo>
                  <a:lnTo>
                    <a:pt x="1390916" y="466090"/>
                  </a:lnTo>
                  <a:lnTo>
                    <a:pt x="1368183" y="464820"/>
                  </a:lnTo>
                  <a:lnTo>
                    <a:pt x="1362087" y="463550"/>
                  </a:lnTo>
                  <a:lnTo>
                    <a:pt x="1355991" y="461010"/>
                  </a:lnTo>
                  <a:lnTo>
                    <a:pt x="1348371" y="458470"/>
                  </a:lnTo>
                  <a:lnTo>
                    <a:pt x="1346720" y="457200"/>
                  </a:lnTo>
                  <a:lnTo>
                    <a:pt x="1344815" y="456615"/>
                  </a:lnTo>
                  <a:lnTo>
                    <a:pt x="1344815" y="773430"/>
                  </a:lnTo>
                  <a:lnTo>
                    <a:pt x="1316443" y="768350"/>
                  </a:lnTo>
                  <a:lnTo>
                    <a:pt x="1310817" y="767080"/>
                  </a:lnTo>
                  <a:lnTo>
                    <a:pt x="1288338" y="762000"/>
                  </a:lnTo>
                  <a:lnTo>
                    <a:pt x="1260602" y="753110"/>
                  </a:lnTo>
                  <a:lnTo>
                    <a:pt x="1233309" y="742950"/>
                  </a:lnTo>
                  <a:lnTo>
                    <a:pt x="1237983" y="732790"/>
                  </a:lnTo>
                  <a:lnTo>
                    <a:pt x="1253756" y="698500"/>
                  </a:lnTo>
                  <a:lnTo>
                    <a:pt x="1250835" y="690880"/>
                  </a:lnTo>
                  <a:lnTo>
                    <a:pt x="1244231" y="687070"/>
                  </a:lnTo>
                  <a:lnTo>
                    <a:pt x="1237754" y="684530"/>
                  </a:lnTo>
                  <a:lnTo>
                    <a:pt x="1230007" y="687070"/>
                  </a:lnTo>
                  <a:lnTo>
                    <a:pt x="1209560" y="732790"/>
                  </a:lnTo>
                  <a:lnTo>
                    <a:pt x="1183043" y="717550"/>
                  </a:lnTo>
                  <a:lnTo>
                    <a:pt x="1157846" y="702310"/>
                  </a:lnTo>
                  <a:lnTo>
                    <a:pt x="1134059" y="684530"/>
                  </a:lnTo>
                  <a:lnTo>
                    <a:pt x="1131087" y="681990"/>
                  </a:lnTo>
                  <a:lnTo>
                    <a:pt x="1111770" y="665480"/>
                  </a:lnTo>
                  <a:lnTo>
                    <a:pt x="1327797" y="478790"/>
                  </a:lnTo>
                  <a:lnTo>
                    <a:pt x="1329829" y="480060"/>
                  </a:lnTo>
                  <a:lnTo>
                    <a:pt x="1331988" y="480060"/>
                  </a:lnTo>
                  <a:lnTo>
                    <a:pt x="1334020" y="481330"/>
                  </a:lnTo>
                  <a:lnTo>
                    <a:pt x="1339100" y="483870"/>
                  </a:lnTo>
                  <a:lnTo>
                    <a:pt x="1341767" y="485140"/>
                  </a:lnTo>
                  <a:lnTo>
                    <a:pt x="1344815" y="773430"/>
                  </a:lnTo>
                  <a:lnTo>
                    <a:pt x="1344815" y="456615"/>
                  </a:lnTo>
                  <a:lnTo>
                    <a:pt x="1342656" y="455930"/>
                  </a:lnTo>
                  <a:lnTo>
                    <a:pt x="1341513" y="455930"/>
                  </a:lnTo>
                  <a:lnTo>
                    <a:pt x="1335798" y="452120"/>
                  </a:lnTo>
                  <a:lnTo>
                    <a:pt x="1296771" y="410210"/>
                  </a:lnTo>
                  <a:lnTo>
                    <a:pt x="1286522" y="367030"/>
                  </a:lnTo>
                  <a:lnTo>
                    <a:pt x="1286738" y="359410"/>
                  </a:lnTo>
                  <a:lnTo>
                    <a:pt x="1318336" y="293370"/>
                  </a:lnTo>
                  <a:lnTo>
                    <a:pt x="1350784" y="273050"/>
                  </a:lnTo>
                  <a:lnTo>
                    <a:pt x="1388364" y="266700"/>
                  </a:lnTo>
                  <a:lnTo>
                    <a:pt x="1426857" y="275590"/>
                  </a:lnTo>
                  <a:lnTo>
                    <a:pt x="1458925" y="298450"/>
                  </a:lnTo>
                  <a:lnTo>
                    <a:pt x="1478991" y="331470"/>
                  </a:lnTo>
                  <a:lnTo>
                    <a:pt x="1485430" y="368300"/>
                  </a:lnTo>
                  <a:lnTo>
                    <a:pt x="1485430" y="289826"/>
                  </a:lnTo>
                  <a:lnTo>
                    <a:pt x="1484604" y="288290"/>
                  </a:lnTo>
                  <a:lnTo>
                    <a:pt x="1459890" y="266700"/>
                  </a:lnTo>
                  <a:lnTo>
                    <a:pt x="1449717" y="257810"/>
                  </a:lnTo>
                  <a:lnTo>
                    <a:pt x="1454861" y="246380"/>
                  </a:lnTo>
                  <a:lnTo>
                    <a:pt x="1496580" y="153670"/>
                  </a:lnTo>
                  <a:lnTo>
                    <a:pt x="1523873" y="156210"/>
                  </a:lnTo>
                  <a:lnTo>
                    <a:pt x="1532496" y="153670"/>
                  </a:lnTo>
                  <a:lnTo>
                    <a:pt x="1549730" y="148590"/>
                  </a:lnTo>
                  <a:lnTo>
                    <a:pt x="1571764" y="133350"/>
                  </a:lnTo>
                  <a:lnTo>
                    <a:pt x="1574406" y="129540"/>
                  </a:lnTo>
                  <a:lnTo>
                    <a:pt x="1587639" y="110490"/>
                  </a:lnTo>
                  <a:lnTo>
                    <a:pt x="1594535" y="80010"/>
                  </a:lnTo>
                  <a:lnTo>
                    <a:pt x="1589443" y="50800"/>
                  </a:lnTo>
                  <a:lnTo>
                    <a:pt x="1574419" y="26670"/>
                  </a:lnTo>
                  <a:lnTo>
                    <a:pt x="1573631" y="25400"/>
                  </a:lnTo>
                  <a:lnTo>
                    <a:pt x="1567916" y="21094"/>
                  </a:lnTo>
                  <a:lnTo>
                    <a:pt x="1567916" y="80010"/>
                  </a:lnTo>
                  <a:lnTo>
                    <a:pt x="1563382" y="99060"/>
                  </a:lnTo>
                  <a:lnTo>
                    <a:pt x="1551635" y="115570"/>
                  </a:lnTo>
                  <a:lnTo>
                    <a:pt x="1535137" y="125730"/>
                  </a:lnTo>
                  <a:lnTo>
                    <a:pt x="1515999" y="129540"/>
                  </a:lnTo>
                  <a:lnTo>
                    <a:pt x="1496326" y="125730"/>
                  </a:lnTo>
                  <a:lnTo>
                    <a:pt x="1495437" y="125730"/>
                  </a:lnTo>
                  <a:lnTo>
                    <a:pt x="1494929" y="124460"/>
                  </a:lnTo>
                  <a:lnTo>
                    <a:pt x="1493278" y="124460"/>
                  </a:lnTo>
                  <a:lnTo>
                    <a:pt x="1477352" y="113030"/>
                  </a:lnTo>
                  <a:lnTo>
                    <a:pt x="1467459" y="95250"/>
                  </a:lnTo>
                  <a:lnTo>
                    <a:pt x="1464373" y="76200"/>
                  </a:lnTo>
                  <a:lnTo>
                    <a:pt x="1468894" y="57150"/>
                  </a:lnTo>
                  <a:lnTo>
                    <a:pt x="1480921" y="40640"/>
                  </a:lnTo>
                  <a:lnTo>
                    <a:pt x="1497850" y="29210"/>
                  </a:lnTo>
                  <a:lnTo>
                    <a:pt x="1517434" y="26670"/>
                  </a:lnTo>
                  <a:lnTo>
                    <a:pt x="1537474" y="30480"/>
                  </a:lnTo>
                  <a:lnTo>
                    <a:pt x="1554137" y="43180"/>
                  </a:lnTo>
                  <a:lnTo>
                    <a:pt x="1564563" y="59690"/>
                  </a:lnTo>
                  <a:lnTo>
                    <a:pt x="1567916" y="80010"/>
                  </a:lnTo>
                  <a:lnTo>
                    <a:pt x="1567916" y="21094"/>
                  </a:lnTo>
                  <a:lnTo>
                    <a:pt x="1548396" y="6350"/>
                  </a:lnTo>
                  <a:lnTo>
                    <a:pt x="1518081" y="0"/>
                  </a:lnTo>
                  <a:lnTo>
                    <a:pt x="1488465" y="5080"/>
                  </a:lnTo>
                  <a:lnTo>
                    <a:pt x="1462862" y="20320"/>
                  </a:lnTo>
                  <a:lnTo>
                    <a:pt x="1444637" y="45720"/>
                  </a:lnTo>
                  <a:lnTo>
                    <a:pt x="1437868" y="72390"/>
                  </a:lnTo>
                  <a:lnTo>
                    <a:pt x="1440776" y="100330"/>
                  </a:lnTo>
                  <a:lnTo>
                    <a:pt x="1452473" y="124460"/>
                  </a:lnTo>
                  <a:lnTo>
                    <a:pt x="1472069" y="143510"/>
                  </a:lnTo>
                  <a:lnTo>
                    <a:pt x="1425333" y="246380"/>
                  </a:lnTo>
                  <a:lnTo>
                    <a:pt x="1379461" y="240030"/>
                  </a:lnTo>
                  <a:lnTo>
                    <a:pt x="1335493" y="251460"/>
                  </a:lnTo>
                  <a:lnTo>
                    <a:pt x="1297825" y="275590"/>
                  </a:lnTo>
                  <a:lnTo>
                    <a:pt x="1270901" y="314960"/>
                  </a:lnTo>
                  <a:lnTo>
                    <a:pt x="1261630" y="345440"/>
                  </a:lnTo>
                  <a:lnTo>
                    <a:pt x="1247736" y="350520"/>
                  </a:lnTo>
                  <a:lnTo>
                    <a:pt x="1234389" y="356870"/>
                  </a:lnTo>
                  <a:lnTo>
                    <a:pt x="1221689" y="364490"/>
                  </a:lnTo>
                  <a:lnTo>
                    <a:pt x="1209814" y="373380"/>
                  </a:lnTo>
                  <a:lnTo>
                    <a:pt x="1019568" y="538480"/>
                  </a:lnTo>
                  <a:lnTo>
                    <a:pt x="1009218" y="513080"/>
                  </a:lnTo>
                  <a:lnTo>
                    <a:pt x="1000493" y="487680"/>
                  </a:lnTo>
                  <a:lnTo>
                    <a:pt x="993470" y="462280"/>
                  </a:lnTo>
                  <a:lnTo>
                    <a:pt x="988199" y="435610"/>
                  </a:lnTo>
                  <a:lnTo>
                    <a:pt x="987056" y="427990"/>
                  </a:lnTo>
                  <a:lnTo>
                    <a:pt x="980198" y="422910"/>
                  </a:lnTo>
                  <a:lnTo>
                    <a:pt x="965720" y="425450"/>
                  </a:lnTo>
                  <a:lnTo>
                    <a:pt x="960767" y="431800"/>
                  </a:lnTo>
                  <a:lnTo>
                    <a:pt x="962037" y="439420"/>
                  </a:lnTo>
                  <a:lnTo>
                    <a:pt x="968082" y="469900"/>
                  </a:lnTo>
                  <a:lnTo>
                    <a:pt x="976287" y="499110"/>
                  </a:lnTo>
                  <a:lnTo>
                    <a:pt x="986536" y="528320"/>
                  </a:lnTo>
                  <a:lnTo>
                    <a:pt x="998740" y="556260"/>
                  </a:lnTo>
                  <a:lnTo>
                    <a:pt x="961275" y="588010"/>
                  </a:lnTo>
                  <a:lnTo>
                    <a:pt x="933056" y="621030"/>
                  </a:lnTo>
                  <a:lnTo>
                    <a:pt x="916533" y="660400"/>
                  </a:lnTo>
                  <a:lnTo>
                    <a:pt x="911872" y="701040"/>
                  </a:lnTo>
                  <a:lnTo>
                    <a:pt x="919276" y="741680"/>
                  </a:lnTo>
                  <a:lnTo>
                    <a:pt x="938923" y="779780"/>
                  </a:lnTo>
                  <a:lnTo>
                    <a:pt x="877455" y="838200"/>
                  </a:lnTo>
                  <a:lnTo>
                    <a:pt x="877201" y="847090"/>
                  </a:lnTo>
                  <a:lnTo>
                    <a:pt x="883551" y="853440"/>
                  </a:lnTo>
                  <a:lnTo>
                    <a:pt x="885075" y="854710"/>
                  </a:lnTo>
                  <a:lnTo>
                    <a:pt x="886599" y="854710"/>
                  </a:lnTo>
                  <a:lnTo>
                    <a:pt x="891298" y="857250"/>
                  </a:lnTo>
                  <a:lnTo>
                    <a:pt x="897140" y="855980"/>
                  </a:lnTo>
                  <a:lnTo>
                    <a:pt x="965847" y="791210"/>
                  </a:lnTo>
                  <a:lnTo>
                    <a:pt x="966609" y="791210"/>
                  </a:lnTo>
                  <a:lnTo>
                    <a:pt x="967371" y="789940"/>
                  </a:lnTo>
                  <a:lnTo>
                    <a:pt x="967879" y="788670"/>
                  </a:lnTo>
                  <a:lnTo>
                    <a:pt x="995438" y="765810"/>
                  </a:lnTo>
                  <a:lnTo>
                    <a:pt x="999629" y="762000"/>
                  </a:lnTo>
                  <a:lnTo>
                    <a:pt x="1001026" y="760730"/>
                  </a:lnTo>
                  <a:lnTo>
                    <a:pt x="1001661" y="751840"/>
                  </a:lnTo>
                  <a:lnTo>
                    <a:pt x="992009" y="741680"/>
                  </a:lnTo>
                  <a:lnTo>
                    <a:pt x="983627" y="740410"/>
                  </a:lnTo>
                  <a:lnTo>
                    <a:pt x="958354" y="762000"/>
                  </a:lnTo>
                  <a:lnTo>
                    <a:pt x="941247" y="723900"/>
                  </a:lnTo>
                  <a:lnTo>
                    <a:pt x="939088" y="681990"/>
                  </a:lnTo>
                  <a:lnTo>
                    <a:pt x="951585" y="642620"/>
                  </a:lnTo>
                  <a:lnTo>
                    <a:pt x="978420" y="608330"/>
                  </a:lnTo>
                  <a:lnTo>
                    <a:pt x="1011186" y="580390"/>
                  </a:lnTo>
                  <a:lnTo>
                    <a:pt x="1059649" y="538480"/>
                  </a:lnTo>
                  <a:lnTo>
                    <a:pt x="1227086" y="393700"/>
                  </a:lnTo>
                  <a:lnTo>
                    <a:pt x="1259979" y="373380"/>
                  </a:lnTo>
                  <a:lnTo>
                    <a:pt x="1264081" y="398780"/>
                  </a:lnTo>
                  <a:lnTo>
                    <a:pt x="1273162" y="422910"/>
                  </a:lnTo>
                  <a:lnTo>
                    <a:pt x="1286891" y="444500"/>
                  </a:lnTo>
                  <a:lnTo>
                    <a:pt x="1304937" y="463550"/>
                  </a:lnTo>
                  <a:lnTo>
                    <a:pt x="1092720" y="646430"/>
                  </a:lnTo>
                  <a:lnTo>
                    <a:pt x="1072654" y="664210"/>
                  </a:lnTo>
                  <a:lnTo>
                    <a:pt x="1013853" y="713740"/>
                  </a:lnTo>
                  <a:lnTo>
                    <a:pt x="1008392" y="718820"/>
                  </a:lnTo>
                  <a:lnTo>
                    <a:pt x="1007757" y="727710"/>
                  </a:lnTo>
                  <a:lnTo>
                    <a:pt x="1017282" y="739140"/>
                  </a:lnTo>
                  <a:lnTo>
                    <a:pt x="1025664" y="739140"/>
                  </a:lnTo>
                  <a:lnTo>
                    <a:pt x="1031252" y="734060"/>
                  </a:lnTo>
                  <a:lnTo>
                    <a:pt x="1091450" y="681990"/>
                  </a:lnTo>
                  <a:lnTo>
                    <a:pt x="1115834" y="703580"/>
                  </a:lnTo>
                  <a:lnTo>
                    <a:pt x="1141895" y="722630"/>
                  </a:lnTo>
                  <a:lnTo>
                    <a:pt x="1169530" y="740410"/>
                  </a:lnTo>
                  <a:lnTo>
                    <a:pt x="1198638" y="756920"/>
                  </a:lnTo>
                  <a:lnTo>
                    <a:pt x="1175397" y="807720"/>
                  </a:lnTo>
                  <a:lnTo>
                    <a:pt x="1172349" y="815340"/>
                  </a:lnTo>
                  <a:lnTo>
                    <a:pt x="1175270" y="822960"/>
                  </a:lnTo>
                  <a:lnTo>
                    <a:pt x="1188224" y="828040"/>
                  </a:lnTo>
                  <a:lnTo>
                    <a:pt x="1196098" y="825500"/>
                  </a:lnTo>
                  <a:lnTo>
                    <a:pt x="1199146" y="819150"/>
                  </a:lnTo>
                  <a:lnTo>
                    <a:pt x="1222260" y="767080"/>
                  </a:lnTo>
                  <a:lnTo>
                    <a:pt x="1252334" y="778510"/>
                  </a:lnTo>
                  <a:lnTo>
                    <a:pt x="1282877" y="787400"/>
                  </a:lnTo>
                  <a:lnTo>
                    <a:pt x="1313789" y="795020"/>
                  </a:lnTo>
                  <a:lnTo>
                    <a:pt x="1344942" y="798830"/>
                  </a:lnTo>
                  <a:lnTo>
                    <a:pt x="1346593" y="960120"/>
                  </a:lnTo>
                  <a:lnTo>
                    <a:pt x="1346339" y="961390"/>
                  </a:lnTo>
                  <a:lnTo>
                    <a:pt x="1345958" y="962660"/>
                  </a:lnTo>
                  <a:lnTo>
                    <a:pt x="1345907" y="965200"/>
                  </a:lnTo>
                  <a:lnTo>
                    <a:pt x="1343164" y="1051560"/>
                  </a:lnTo>
                  <a:lnTo>
                    <a:pt x="1343037" y="1057910"/>
                  </a:lnTo>
                  <a:lnTo>
                    <a:pt x="1346339" y="1062990"/>
                  </a:lnTo>
                  <a:lnTo>
                    <a:pt x="1351038" y="1064260"/>
                  </a:lnTo>
                  <a:lnTo>
                    <a:pt x="1352562" y="1065530"/>
                  </a:lnTo>
                  <a:lnTo>
                    <a:pt x="1363484" y="1065530"/>
                  </a:lnTo>
                  <a:lnTo>
                    <a:pt x="1369580" y="1060450"/>
                  </a:lnTo>
                  <a:lnTo>
                    <a:pt x="1372247" y="976630"/>
                  </a:lnTo>
                  <a:lnTo>
                    <a:pt x="1413865" y="965200"/>
                  </a:lnTo>
                  <a:lnTo>
                    <a:pt x="1439100" y="949960"/>
                  </a:lnTo>
                  <a:lnTo>
                    <a:pt x="1449628" y="943610"/>
                  </a:lnTo>
                  <a:lnTo>
                    <a:pt x="1477530" y="913130"/>
                  </a:lnTo>
                  <a:lnTo>
                    <a:pt x="1495577" y="875030"/>
                  </a:lnTo>
                  <a:lnTo>
                    <a:pt x="1501787" y="831850"/>
                  </a:lnTo>
                  <a:lnTo>
                    <a:pt x="1501279" y="788670"/>
                  </a:lnTo>
                  <a:lnTo>
                    <a:pt x="1530451" y="779780"/>
                  </a:lnTo>
                  <a:lnTo>
                    <a:pt x="1559039" y="768350"/>
                  </a:lnTo>
                  <a:lnTo>
                    <a:pt x="1575777" y="760730"/>
                  </a:lnTo>
                  <a:lnTo>
                    <a:pt x="1586941" y="755650"/>
                  </a:lnTo>
                  <a:lnTo>
                    <a:pt x="1614055" y="740410"/>
                  </a:lnTo>
                  <a:lnTo>
                    <a:pt x="1620405" y="736600"/>
                  </a:lnTo>
                  <a:lnTo>
                    <a:pt x="1622564" y="728980"/>
                  </a:lnTo>
                  <a:close/>
                </a:path>
                <a:path w="2295525" h="3481704">
                  <a:moveTo>
                    <a:pt x="2166785" y="1361414"/>
                  </a:moveTo>
                  <a:lnTo>
                    <a:pt x="2164473" y="1347597"/>
                  </a:lnTo>
                  <a:lnTo>
                    <a:pt x="2159444" y="1334452"/>
                  </a:lnTo>
                  <a:lnTo>
                    <a:pt x="2152129" y="1322755"/>
                  </a:lnTo>
                  <a:lnTo>
                    <a:pt x="2151253" y="1321828"/>
                  </a:lnTo>
                  <a:lnTo>
                    <a:pt x="2142693" y="1312760"/>
                  </a:lnTo>
                  <a:lnTo>
                    <a:pt x="2140267" y="1311046"/>
                  </a:lnTo>
                  <a:lnTo>
                    <a:pt x="2140267" y="1363218"/>
                  </a:lnTo>
                  <a:lnTo>
                    <a:pt x="2140051" y="1371828"/>
                  </a:lnTo>
                  <a:lnTo>
                    <a:pt x="1918601" y="1764538"/>
                  </a:lnTo>
                  <a:lnTo>
                    <a:pt x="1883041" y="1786674"/>
                  </a:lnTo>
                  <a:lnTo>
                    <a:pt x="1874418" y="1786420"/>
                  </a:lnTo>
                  <a:lnTo>
                    <a:pt x="1837296" y="1754149"/>
                  </a:lnTo>
                  <a:lnTo>
                    <a:pt x="1836064" y="1737220"/>
                  </a:lnTo>
                  <a:lnTo>
                    <a:pt x="1841639" y="1720596"/>
                  </a:lnTo>
                  <a:lnTo>
                    <a:pt x="2057666" y="1344168"/>
                  </a:lnTo>
                  <a:lnTo>
                    <a:pt x="2090178" y="1322197"/>
                  </a:lnTo>
                  <a:lnTo>
                    <a:pt x="2097201" y="1321828"/>
                  </a:lnTo>
                  <a:lnTo>
                    <a:pt x="2104301" y="1322603"/>
                  </a:lnTo>
                  <a:lnTo>
                    <a:pt x="2135746" y="1346377"/>
                  </a:lnTo>
                  <a:lnTo>
                    <a:pt x="2140267" y="1363218"/>
                  </a:lnTo>
                  <a:lnTo>
                    <a:pt x="2140267" y="1311046"/>
                  </a:lnTo>
                  <a:lnTo>
                    <a:pt x="2131326" y="1304671"/>
                  </a:lnTo>
                  <a:lnTo>
                    <a:pt x="2104567" y="1295793"/>
                  </a:lnTo>
                  <a:lnTo>
                    <a:pt x="2077440" y="1297762"/>
                  </a:lnTo>
                  <a:lnTo>
                    <a:pt x="2053031" y="1309712"/>
                  </a:lnTo>
                  <a:lnTo>
                    <a:pt x="2034425" y="1330833"/>
                  </a:lnTo>
                  <a:lnTo>
                    <a:pt x="1818398" y="1707261"/>
                  </a:lnTo>
                  <a:lnTo>
                    <a:pt x="1809584" y="1733943"/>
                  </a:lnTo>
                  <a:lnTo>
                    <a:pt x="1811578" y="1761020"/>
                  </a:lnTo>
                  <a:lnTo>
                    <a:pt x="1844687" y="1803908"/>
                  </a:lnTo>
                  <a:lnTo>
                    <a:pt x="1878164" y="1813306"/>
                  </a:lnTo>
                  <a:lnTo>
                    <a:pt x="1889518" y="1812671"/>
                  </a:lnTo>
                  <a:lnTo>
                    <a:pt x="1904949" y="1808772"/>
                  </a:lnTo>
                  <a:lnTo>
                    <a:pt x="1919211" y="1801545"/>
                  </a:lnTo>
                  <a:lnTo>
                    <a:pt x="1931644" y="1791157"/>
                  </a:lnTo>
                  <a:lnTo>
                    <a:pt x="1934959" y="1786674"/>
                  </a:lnTo>
                  <a:lnTo>
                    <a:pt x="1941588" y="1777746"/>
                  </a:lnTo>
                  <a:lnTo>
                    <a:pt x="2157615" y="1401318"/>
                  </a:lnTo>
                  <a:lnTo>
                    <a:pt x="2163292" y="1388592"/>
                  </a:lnTo>
                  <a:lnTo>
                    <a:pt x="2166366" y="1375181"/>
                  </a:lnTo>
                  <a:lnTo>
                    <a:pt x="2166785" y="1361414"/>
                  </a:lnTo>
                  <a:close/>
                </a:path>
                <a:path w="2295525" h="3481704">
                  <a:moveTo>
                    <a:pt x="2295372" y="1331366"/>
                  </a:moveTo>
                  <a:lnTo>
                    <a:pt x="2286939" y="1286954"/>
                  </a:lnTo>
                  <a:lnTo>
                    <a:pt x="2268042" y="1245908"/>
                  </a:lnTo>
                  <a:lnTo>
                    <a:pt x="2239289" y="1210144"/>
                  </a:lnTo>
                  <a:lnTo>
                    <a:pt x="2203754" y="1183462"/>
                  </a:lnTo>
                  <a:lnTo>
                    <a:pt x="2201303" y="1181608"/>
                  </a:lnTo>
                  <a:lnTo>
                    <a:pt x="2157374" y="1163320"/>
                  </a:lnTo>
                  <a:lnTo>
                    <a:pt x="2111921" y="1156639"/>
                  </a:lnTo>
                  <a:lnTo>
                    <a:pt x="2066899" y="1161135"/>
                  </a:lnTo>
                  <a:lnTo>
                    <a:pt x="2024316" y="1176362"/>
                  </a:lnTo>
                  <a:lnTo>
                    <a:pt x="1986153" y="1201877"/>
                  </a:lnTo>
                  <a:lnTo>
                    <a:pt x="1954415" y="1237234"/>
                  </a:lnTo>
                  <a:lnTo>
                    <a:pt x="1581035" y="1773936"/>
                  </a:lnTo>
                  <a:lnTo>
                    <a:pt x="1581035" y="1774317"/>
                  </a:lnTo>
                  <a:lnTo>
                    <a:pt x="1580781" y="1774571"/>
                  </a:lnTo>
                  <a:lnTo>
                    <a:pt x="1577060" y="1782597"/>
                  </a:lnTo>
                  <a:lnTo>
                    <a:pt x="1575079" y="1791068"/>
                  </a:lnTo>
                  <a:lnTo>
                    <a:pt x="1574825" y="1799818"/>
                  </a:lnTo>
                  <a:lnTo>
                    <a:pt x="1576336" y="1808607"/>
                  </a:lnTo>
                  <a:lnTo>
                    <a:pt x="1606689" y="1841246"/>
                  </a:lnTo>
                  <a:lnTo>
                    <a:pt x="1576971" y="1976628"/>
                  </a:lnTo>
                  <a:lnTo>
                    <a:pt x="1575701" y="1982343"/>
                  </a:lnTo>
                  <a:lnTo>
                    <a:pt x="1578241" y="1988185"/>
                  </a:lnTo>
                  <a:lnTo>
                    <a:pt x="1616976" y="2010410"/>
                  </a:lnTo>
                  <a:lnTo>
                    <a:pt x="1592719" y="2052574"/>
                  </a:lnTo>
                  <a:lnTo>
                    <a:pt x="1591068" y="2055749"/>
                  </a:lnTo>
                  <a:lnTo>
                    <a:pt x="1590560" y="2059432"/>
                  </a:lnTo>
                  <a:lnTo>
                    <a:pt x="1592338" y="2066036"/>
                  </a:lnTo>
                  <a:lnTo>
                    <a:pt x="1594497" y="2068957"/>
                  </a:lnTo>
                  <a:lnTo>
                    <a:pt x="1597672" y="2070735"/>
                  </a:lnTo>
                  <a:lnTo>
                    <a:pt x="1622310" y="2084959"/>
                  </a:lnTo>
                  <a:lnTo>
                    <a:pt x="1566684" y="2182495"/>
                  </a:lnTo>
                  <a:lnTo>
                    <a:pt x="1564271" y="2186686"/>
                  </a:lnTo>
                  <a:lnTo>
                    <a:pt x="1564398" y="2191893"/>
                  </a:lnTo>
                  <a:lnTo>
                    <a:pt x="1569478" y="2200275"/>
                  </a:lnTo>
                  <a:lnTo>
                    <a:pt x="1574177" y="2202688"/>
                  </a:lnTo>
                  <a:lnTo>
                    <a:pt x="1579003" y="2202307"/>
                  </a:lnTo>
                  <a:lnTo>
                    <a:pt x="1677936" y="2195830"/>
                  </a:lnTo>
                  <a:lnTo>
                    <a:pt x="1697418" y="2174113"/>
                  </a:lnTo>
                  <a:lnTo>
                    <a:pt x="1717306" y="2139315"/>
                  </a:lnTo>
                  <a:lnTo>
                    <a:pt x="1746262" y="2155825"/>
                  </a:lnTo>
                  <a:lnTo>
                    <a:pt x="1749183" y="2156333"/>
                  </a:lnTo>
                  <a:lnTo>
                    <a:pt x="1755914" y="2155444"/>
                  </a:lnTo>
                  <a:lnTo>
                    <a:pt x="1759597" y="2153158"/>
                  </a:lnTo>
                  <a:lnTo>
                    <a:pt x="1761756" y="2149475"/>
                  </a:lnTo>
                  <a:lnTo>
                    <a:pt x="1767547" y="2139315"/>
                  </a:lnTo>
                  <a:lnTo>
                    <a:pt x="1775891" y="2124710"/>
                  </a:lnTo>
                  <a:lnTo>
                    <a:pt x="1785759" y="2107438"/>
                  </a:lnTo>
                  <a:lnTo>
                    <a:pt x="1814207" y="2123694"/>
                  </a:lnTo>
                  <a:lnTo>
                    <a:pt x="1816747" y="2125345"/>
                  </a:lnTo>
                  <a:lnTo>
                    <a:pt x="1819795" y="2125726"/>
                  </a:lnTo>
                  <a:lnTo>
                    <a:pt x="1822589" y="2125345"/>
                  </a:lnTo>
                  <a:lnTo>
                    <a:pt x="1825129" y="2125091"/>
                  </a:lnTo>
                  <a:lnTo>
                    <a:pt x="1827669" y="2124075"/>
                  </a:lnTo>
                  <a:lnTo>
                    <a:pt x="1829574" y="2122043"/>
                  </a:lnTo>
                  <a:lnTo>
                    <a:pt x="1845792" y="2107438"/>
                  </a:lnTo>
                  <a:lnTo>
                    <a:pt x="1858645" y="2095881"/>
                  </a:lnTo>
                  <a:lnTo>
                    <a:pt x="1933587" y="2028444"/>
                  </a:lnTo>
                  <a:lnTo>
                    <a:pt x="1941969" y="2033270"/>
                  </a:lnTo>
                  <a:lnTo>
                    <a:pt x="1948878" y="2036445"/>
                  </a:lnTo>
                  <a:lnTo>
                    <a:pt x="1955990" y="2038388"/>
                  </a:lnTo>
                  <a:lnTo>
                    <a:pt x="1963216" y="2039137"/>
                  </a:lnTo>
                  <a:lnTo>
                    <a:pt x="1970417" y="2038731"/>
                  </a:lnTo>
                  <a:lnTo>
                    <a:pt x="1980234" y="2036305"/>
                  </a:lnTo>
                  <a:lnTo>
                    <a:pt x="1989239" y="2031720"/>
                  </a:lnTo>
                  <a:lnTo>
                    <a:pt x="1993099" y="2028444"/>
                  </a:lnTo>
                  <a:lnTo>
                    <a:pt x="1997062" y="2025091"/>
                  </a:lnTo>
                  <a:lnTo>
                    <a:pt x="2003310" y="2016506"/>
                  </a:lnTo>
                  <a:lnTo>
                    <a:pt x="2003564" y="2016125"/>
                  </a:lnTo>
                  <a:lnTo>
                    <a:pt x="2003691" y="2015871"/>
                  </a:lnTo>
                  <a:lnTo>
                    <a:pt x="2003945" y="2015490"/>
                  </a:lnTo>
                  <a:lnTo>
                    <a:pt x="2005355" y="2012442"/>
                  </a:lnTo>
                  <a:lnTo>
                    <a:pt x="2096274" y="1815719"/>
                  </a:lnTo>
                  <a:lnTo>
                    <a:pt x="2099322" y="1808988"/>
                  </a:lnTo>
                  <a:lnTo>
                    <a:pt x="2096401" y="1801241"/>
                  </a:lnTo>
                  <a:lnTo>
                    <a:pt x="2089797" y="1798066"/>
                  </a:lnTo>
                  <a:lnTo>
                    <a:pt x="2083193" y="1795018"/>
                  </a:lnTo>
                  <a:lnTo>
                    <a:pt x="2075319" y="1797939"/>
                  </a:lnTo>
                  <a:lnTo>
                    <a:pt x="1980196" y="2003679"/>
                  </a:lnTo>
                  <a:lnTo>
                    <a:pt x="1975319" y="2008987"/>
                  </a:lnTo>
                  <a:lnTo>
                    <a:pt x="1969033" y="2011972"/>
                  </a:lnTo>
                  <a:lnTo>
                    <a:pt x="1962099" y="2012442"/>
                  </a:lnTo>
                  <a:lnTo>
                    <a:pt x="1955304" y="2010156"/>
                  </a:lnTo>
                  <a:lnTo>
                    <a:pt x="1909203" y="1983752"/>
                  </a:lnTo>
                  <a:lnTo>
                    <a:pt x="1909203" y="2014855"/>
                  </a:lnTo>
                  <a:lnTo>
                    <a:pt x="1819033" y="2095881"/>
                  </a:lnTo>
                  <a:lnTo>
                    <a:pt x="1762645" y="2063483"/>
                  </a:lnTo>
                  <a:lnTo>
                    <a:pt x="1762645" y="2094103"/>
                  </a:lnTo>
                  <a:lnTo>
                    <a:pt x="1745246" y="2124710"/>
                  </a:lnTo>
                  <a:lnTo>
                    <a:pt x="1698472" y="2097913"/>
                  </a:lnTo>
                  <a:lnTo>
                    <a:pt x="1694065" y="2095385"/>
                  </a:lnTo>
                  <a:lnTo>
                    <a:pt x="1694065" y="2125980"/>
                  </a:lnTo>
                  <a:lnTo>
                    <a:pt x="1669046" y="2169668"/>
                  </a:lnTo>
                  <a:lnTo>
                    <a:pt x="1601863" y="2174113"/>
                  </a:lnTo>
                  <a:lnTo>
                    <a:pt x="1645170" y="2097913"/>
                  </a:lnTo>
                  <a:lnTo>
                    <a:pt x="1694065" y="2125980"/>
                  </a:lnTo>
                  <a:lnTo>
                    <a:pt x="1694065" y="2095385"/>
                  </a:lnTo>
                  <a:lnTo>
                    <a:pt x="1622310" y="2054225"/>
                  </a:lnTo>
                  <a:lnTo>
                    <a:pt x="1639836" y="2023618"/>
                  </a:lnTo>
                  <a:lnTo>
                    <a:pt x="1762645" y="2094103"/>
                  </a:lnTo>
                  <a:lnTo>
                    <a:pt x="1762645" y="2063483"/>
                  </a:lnTo>
                  <a:lnTo>
                    <a:pt x="1693278" y="2023618"/>
                  </a:lnTo>
                  <a:lnTo>
                    <a:pt x="1604911" y="1972818"/>
                  </a:lnTo>
                  <a:lnTo>
                    <a:pt x="1630946" y="1855089"/>
                  </a:lnTo>
                  <a:lnTo>
                    <a:pt x="1909203" y="2014855"/>
                  </a:lnTo>
                  <a:lnTo>
                    <a:pt x="1909203" y="1983752"/>
                  </a:lnTo>
                  <a:lnTo>
                    <a:pt x="1684680" y="1855089"/>
                  </a:lnTo>
                  <a:lnTo>
                    <a:pt x="1628533" y="1822958"/>
                  </a:lnTo>
                  <a:lnTo>
                    <a:pt x="1628406" y="1822831"/>
                  </a:lnTo>
                  <a:lnTo>
                    <a:pt x="1628279" y="1822831"/>
                  </a:lnTo>
                  <a:lnTo>
                    <a:pt x="1610753" y="1812671"/>
                  </a:lnTo>
                  <a:lnTo>
                    <a:pt x="1606435" y="1810258"/>
                  </a:lnTo>
                  <a:lnTo>
                    <a:pt x="1603387" y="1806321"/>
                  </a:lnTo>
                  <a:lnTo>
                    <a:pt x="1602016" y="1801241"/>
                  </a:lnTo>
                  <a:lnTo>
                    <a:pt x="1600974" y="1796923"/>
                  </a:lnTo>
                  <a:lnTo>
                    <a:pt x="1601482" y="1792224"/>
                  </a:lnTo>
                  <a:lnTo>
                    <a:pt x="1976386" y="1252220"/>
                  </a:lnTo>
                  <a:lnTo>
                    <a:pt x="2009800" y="1216825"/>
                  </a:lnTo>
                  <a:lnTo>
                    <a:pt x="2050630" y="1193685"/>
                  </a:lnTo>
                  <a:lnTo>
                    <a:pt x="2095944" y="1183462"/>
                  </a:lnTo>
                  <a:lnTo>
                    <a:pt x="2142794" y="1186840"/>
                  </a:lnTo>
                  <a:lnTo>
                    <a:pt x="2188210" y="1204468"/>
                  </a:lnTo>
                  <a:lnTo>
                    <a:pt x="2226399" y="1234719"/>
                  </a:lnTo>
                  <a:lnTo>
                    <a:pt x="2252992" y="1273403"/>
                  </a:lnTo>
                  <a:lnTo>
                    <a:pt x="2267089" y="1317650"/>
                  </a:lnTo>
                  <a:lnTo>
                    <a:pt x="2267775" y="1364589"/>
                  </a:lnTo>
                  <a:lnTo>
                    <a:pt x="2254135" y="1411351"/>
                  </a:lnTo>
                  <a:lnTo>
                    <a:pt x="2106942" y="1729994"/>
                  </a:lnTo>
                  <a:lnTo>
                    <a:pt x="2106434" y="1731010"/>
                  </a:lnTo>
                  <a:lnTo>
                    <a:pt x="2106053" y="1732026"/>
                  </a:lnTo>
                  <a:lnTo>
                    <a:pt x="2105926" y="1733169"/>
                  </a:lnTo>
                  <a:lnTo>
                    <a:pt x="2093607" y="1759966"/>
                  </a:lnTo>
                  <a:lnTo>
                    <a:pt x="2096401" y="1767713"/>
                  </a:lnTo>
                  <a:lnTo>
                    <a:pt x="2103005" y="1770888"/>
                  </a:lnTo>
                  <a:lnTo>
                    <a:pt x="2105418" y="1771904"/>
                  </a:lnTo>
                  <a:lnTo>
                    <a:pt x="2107958" y="1772285"/>
                  </a:lnTo>
                  <a:lnTo>
                    <a:pt x="2110371" y="1771904"/>
                  </a:lnTo>
                  <a:lnTo>
                    <a:pt x="2114562" y="1771396"/>
                  </a:lnTo>
                  <a:lnTo>
                    <a:pt x="2118626" y="1768729"/>
                  </a:lnTo>
                  <a:lnTo>
                    <a:pt x="2120531" y="1764411"/>
                  </a:lnTo>
                  <a:lnTo>
                    <a:pt x="2131072" y="1741424"/>
                  </a:lnTo>
                  <a:lnTo>
                    <a:pt x="2131453" y="1740789"/>
                  </a:lnTo>
                  <a:lnTo>
                    <a:pt x="2131580" y="1740154"/>
                  </a:lnTo>
                  <a:lnTo>
                    <a:pt x="2131707" y="1739646"/>
                  </a:lnTo>
                  <a:lnTo>
                    <a:pt x="2278392" y="1422400"/>
                  </a:lnTo>
                  <a:lnTo>
                    <a:pt x="2292718" y="1377162"/>
                  </a:lnTo>
                  <a:lnTo>
                    <a:pt x="2295372" y="1331366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49100" y="6156959"/>
              <a:ext cx="127989" cy="12801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66088" y="5843015"/>
              <a:ext cx="124968" cy="12801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48463" y="6239333"/>
              <a:ext cx="66897" cy="6697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782445" y="276859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4" h="661669">
                  <a:moveTo>
                    <a:pt x="464052" y="633729"/>
                  </a:moveTo>
                  <a:lnTo>
                    <a:pt x="429894" y="633729"/>
                  </a:lnTo>
                  <a:lnTo>
                    <a:pt x="436117" y="642619"/>
                  </a:lnTo>
                  <a:lnTo>
                    <a:pt x="451280" y="655319"/>
                  </a:lnTo>
                  <a:lnTo>
                    <a:pt x="469884" y="661669"/>
                  </a:lnTo>
                  <a:lnTo>
                    <a:pt x="489606" y="661669"/>
                  </a:lnTo>
                  <a:lnTo>
                    <a:pt x="508126" y="652779"/>
                  </a:lnTo>
                  <a:lnTo>
                    <a:pt x="528483" y="637539"/>
                  </a:lnTo>
                  <a:lnTo>
                    <a:pt x="473694" y="637539"/>
                  </a:lnTo>
                  <a:lnTo>
                    <a:pt x="464052" y="633729"/>
                  </a:lnTo>
                  <a:close/>
                </a:path>
                <a:path w="575944" h="661669">
                  <a:moveTo>
                    <a:pt x="242315" y="0"/>
                  </a:moveTo>
                  <a:lnTo>
                    <a:pt x="193655" y="5079"/>
                  </a:lnTo>
                  <a:lnTo>
                    <a:pt x="152304" y="16509"/>
                  </a:lnTo>
                  <a:lnTo>
                    <a:pt x="95249" y="45720"/>
                  </a:lnTo>
                  <a:lnTo>
                    <a:pt x="50450" y="91439"/>
                  </a:lnTo>
                  <a:lnTo>
                    <a:pt x="27384" y="128269"/>
                  </a:lnTo>
                  <a:lnTo>
                    <a:pt x="9270" y="172719"/>
                  </a:lnTo>
                  <a:lnTo>
                    <a:pt x="0" y="247649"/>
                  </a:lnTo>
                  <a:lnTo>
                    <a:pt x="7485" y="303529"/>
                  </a:lnTo>
                  <a:lnTo>
                    <a:pt x="33019" y="363219"/>
                  </a:lnTo>
                  <a:lnTo>
                    <a:pt x="67357" y="405129"/>
                  </a:lnTo>
                  <a:lnTo>
                    <a:pt x="107654" y="438149"/>
                  </a:lnTo>
                  <a:lnTo>
                    <a:pt x="162940" y="466089"/>
                  </a:lnTo>
                  <a:lnTo>
                    <a:pt x="173922" y="468629"/>
                  </a:lnTo>
                  <a:lnTo>
                    <a:pt x="183832" y="471169"/>
                  </a:lnTo>
                  <a:lnTo>
                    <a:pt x="192980" y="473709"/>
                  </a:lnTo>
                  <a:lnTo>
                    <a:pt x="201675" y="474979"/>
                  </a:lnTo>
                  <a:lnTo>
                    <a:pt x="212187" y="477519"/>
                  </a:lnTo>
                  <a:lnTo>
                    <a:pt x="265763" y="497839"/>
                  </a:lnTo>
                  <a:lnTo>
                    <a:pt x="300608" y="523239"/>
                  </a:lnTo>
                  <a:lnTo>
                    <a:pt x="316483" y="539749"/>
                  </a:lnTo>
                  <a:lnTo>
                    <a:pt x="316483" y="542289"/>
                  </a:lnTo>
                  <a:lnTo>
                    <a:pt x="317245" y="544829"/>
                  </a:lnTo>
                  <a:lnTo>
                    <a:pt x="318896" y="547369"/>
                  </a:lnTo>
                  <a:lnTo>
                    <a:pt x="375030" y="622299"/>
                  </a:lnTo>
                  <a:lnTo>
                    <a:pt x="386478" y="633729"/>
                  </a:lnTo>
                  <a:lnTo>
                    <a:pt x="400510" y="638809"/>
                  </a:lnTo>
                  <a:lnTo>
                    <a:pt x="415518" y="638809"/>
                  </a:lnTo>
                  <a:lnTo>
                    <a:pt x="429894" y="633729"/>
                  </a:lnTo>
                  <a:lnTo>
                    <a:pt x="464052" y="633729"/>
                  </a:lnTo>
                  <a:lnTo>
                    <a:pt x="456183" y="627379"/>
                  </a:lnTo>
                  <a:lnTo>
                    <a:pt x="450214" y="618489"/>
                  </a:lnTo>
                  <a:lnTo>
                    <a:pt x="455409" y="614679"/>
                  </a:lnTo>
                  <a:lnTo>
                    <a:pt x="405939" y="614679"/>
                  </a:lnTo>
                  <a:lnTo>
                    <a:pt x="399976" y="612139"/>
                  </a:lnTo>
                  <a:lnTo>
                    <a:pt x="395096" y="608329"/>
                  </a:lnTo>
                  <a:lnTo>
                    <a:pt x="350392" y="547369"/>
                  </a:lnTo>
                  <a:lnTo>
                    <a:pt x="386397" y="520699"/>
                  </a:lnTo>
                  <a:lnTo>
                    <a:pt x="332993" y="520699"/>
                  </a:lnTo>
                  <a:lnTo>
                    <a:pt x="297227" y="488949"/>
                  </a:lnTo>
                  <a:lnTo>
                    <a:pt x="257174" y="464819"/>
                  </a:lnTo>
                  <a:lnTo>
                    <a:pt x="242175" y="459739"/>
                  </a:lnTo>
                  <a:lnTo>
                    <a:pt x="228996" y="454659"/>
                  </a:lnTo>
                  <a:lnTo>
                    <a:pt x="217080" y="452119"/>
                  </a:lnTo>
                  <a:lnTo>
                    <a:pt x="205866" y="450849"/>
                  </a:lnTo>
                  <a:lnTo>
                    <a:pt x="197943" y="449579"/>
                  </a:lnTo>
                  <a:lnTo>
                    <a:pt x="189626" y="447039"/>
                  </a:lnTo>
                  <a:lnTo>
                    <a:pt x="180667" y="444499"/>
                  </a:lnTo>
                  <a:lnTo>
                    <a:pt x="170814" y="441959"/>
                  </a:lnTo>
                  <a:lnTo>
                    <a:pt x="121239" y="417829"/>
                  </a:lnTo>
                  <a:lnTo>
                    <a:pt x="85105" y="387349"/>
                  </a:lnTo>
                  <a:lnTo>
                    <a:pt x="54355" y="350519"/>
                  </a:lnTo>
                  <a:lnTo>
                    <a:pt x="31615" y="295909"/>
                  </a:lnTo>
                  <a:lnTo>
                    <a:pt x="25018" y="246379"/>
                  </a:lnTo>
                  <a:lnTo>
                    <a:pt x="27852" y="205739"/>
                  </a:lnTo>
                  <a:lnTo>
                    <a:pt x="49621" y="139699"/>
                  </a:lnTo>
                  <a:lnTo>
                    <a:pt x="70294" y="106679"/>
                  </a:lnTo>
                  <a:lnTo>
                    <a:pt x="110235" y="66039"/>
                  </a:lnTo>
                  <a:lnTo>
                    <a:pt x="161131" y="39370"/>
                  </a:lnTo>
                  <a:lnTo>
                    <a:pt x="198211" y="29209"/>
                  </a:lnTo>
                  <a:lnTo>
                    <a:pt x="241934" y="25400"/>
                  </a:lnTo>
                  <a:lnTo>
                    <a:pt x="342719" y="25400"/>
                  </a:lnTo>
                  <a:lnTo>
                    <a:pt x="315690" y="12700"/>
                  </a:lnTo>
                  <a:lnTo>
                    <a:pt x="271430" y="2539"/>
                  </a:lnTo>
                  <a:lnTo>
                    <a:pt x="242315" y="0"/>
                  </a:lnTo>
                  <a:close/>
                </a:path>
                <a:path w="575944" h="661669">
                  <a:moveTo>
                    <a:pt x="569510" y="552449"/>
                  </a:moveTo>
                  <a:lnTo>
                    <a:pt x="540257" y="552449"/>
                  </a:lnTo>
                  <a:lnTo>
                    <a:pt x="546353" y="560069"/>
                  </a:lnTo>
                  <a:lnTo>
                    <a:pt x="550840" y="570229"/>
                  </a:lnTo>
                  <a:lnTo>
                    <a:pt x="493394" y="632459"/>
                  </a:lnTo>
                  <a:lnTo>
                    <a:pt x="483883" y="637539"/>
                  </a:lnTo>
                  <a:lnTo>
                    <a:pt x="528483" y="637539"/>
                  </a:lnTo>
                  <a:lnTo>
                    <a:pt x="555624" y="617219"/>
                  </a:lnTo>
                  <a:lnTo>
                    <a:pt x="569331" y="601979"/>
                  </a:lnTo>
                  <a:lnTo>
                    <a:pt x="575929" y="584199"/>
                  </a:lnTo>
                  <a:lnTo>
                    <a:pt x="575073" y="563879"/>
                  </a:lnTo>
                  <a:lnTo>
                    <a:pt x="569510" y="552449"/>
                  </a:lnTo>
                  <a:close/>
                </a:path>
                <a:path w="575944" h="661669">
                  <a:moveTo>
                    <a:pt x="532231" y="435609"/>
                  </a:moveTo>
                  <a:lnTo>
                    <a:pt x="501268" y="435609"/>
                  </a:lnTo>
                  <a:lnTo>
                    <a:pt x="545845" y="496569"/>
                  </a:lnTo>
                  <a:lnTo>
                    <a:pt x="548596" y="501649"/>
                  </a:lnTo>
                  <a:lnTo>
                    <a:pt x="418210" y="610869"/>
                  </a:lnTo>
                  <a:lnTo>
                    <a:pt x="412259" y="614679"/>
                  </a:lnTo>
                  <a:lnTo>
                    <a:pt x="455409" y="614679"/>
                  </a:lnTo>
                  <a:lnTo>
                    <a:pt x="540257" y="552449"/>
                  </a:lnTo>
                  <a:lnTo>
                    <a:pt x="569510" y="552449"/>
                  </a:lnTo>
                  <a:lnTo>
                    <a:pt x="566419" y="546099"/>
                  </a:lnTo>
                  <a:lnTo>
                    <a:pt x="560196" y="537209"/>
                  </a:lnTo>
                  <a:lnTo>
                    <a:pt x="569537" y="524509"/>
                  </a:lnTo>
                  <a:lnTo>
                    <a:pt x="573770" y="510539"/>
                  </a:lnTo>
                  <a:lnTo>
                    <a:pt x="572644" y="495299"/>
                  </a:lnTo>
                  <a:lnTo>
                    <a:pt x="565911" y="481329"/>
                  </a:lnTo>
                  <a:lnTo>
                    <a:pt x="532231" y="435609"/>
                  </a:lnTo>
                  <a:close/>
                </a:path>
                <a:path w="575944" h="661669">
                  <a:moveTo>
                    <a:pt x="301326" y="350519"/>
                  </a:moveTo>
                  <a:lnTo>
                    <a:pt x="269366" y="350519"/>
                  </a:lnTo>
                  <a:lnTo>
                    <a:pt x="373506" y="491489"/>
                  </a:lnTo>
                  <a:lnTo>
                    <a:pt x="332993" y="520699"/>
                  </a:lnTo>
                  <a:lnTo>
                    <a:pt x="386397" y="520699"/>
                  </a:lnTo>
                  <a:lnTo>
                    <a:pt x="446405" y="476249"/>
                  </a:lnTo>
                  <a:lnTo>
                    <a:pt x="394207" y="476249"/>
                  </a:lnTo>
                  <a:lnTo>
                    <a:pt x="301326" y="350519"/>
                  </a:lnTo>
                  <a:close/>
                </a:path>
                <a:path w="575944" h="661669">
                  <a:moveTo>
                    <a:pt x="347641" y="316229"/>
                  </a:moveTo>
                  <a:lnTo>
                    <a:pt x="316229" y="316229"/>
                  </a:lnTo>
                  <a:lnTo>
                    <a:pt x="420369" y="455929"/>
                  </a:lnTo>
                  <a:lnTo>
                    <a:pt x="394207" y="476249"/>
                  </a:lnTo>
                  <a:lnTo>
                    <a:pt x="446405" y="476249"/>
                  </a:lnTo>
                  <a:lnTo>
                    <a:pt x="492696" y="441959"/>
                  </a:lnTo>
                  <a:lnTo>
                    <a:pt x="440308" y="441959"/>
                  </a:lnTo>
                  <a:lnTo>
                    <a:pt x="354075" y="325119"/>
                  </a:lnTo>
                  <a:lnTo>
                    <a:pt x="353821" y="325119"/>
                  </a:lnTo>
                  <a:lnTo>
                    <a:pt x="353694" y="323849"/>
                  </a:lnTo>
                  <a:lnTo>
                    <a:pt x="353313" y="323849"/>
                  </a:lnTo>
                  <a:lnTo>
                    <a:pt x="347641" y="316229"/>
                  </a:lnTo>
                  <a:close/>
                </a:path>
                <a:path w="575944" h="661669">
                  <a:moveTo>
                    <a:pt x="342719" y="25400"/>
                  </a:moveTo>
                  <a:lnTo>
                    <a:pt x="241934" y="25400"/>
                  </a:lnTo>
                  <a:lnTo>
                    <a:pt x="268067" y="27939"/>
                  </a:lnTo>
                  <a:lnTo>
                    <a:pt x="307736" y="36829"/>
                  </a:lnTo>
                  <a:lnTo>
                    <a:pt x="353716" y="57150"/>
                  </a:lnTo>
                  <a:lnTo>
                    <a:pt x="398779" y="95249"/>
                  </a:lnTo>
                  <a:lnTo>
                    <a:pt x="425640" y="135889"/>
                  </a:lnTo>
                  <a:lnTo>
                    <a:pt x="443499" y="179069"/>
                  </a:lnTo>
                  <a:lnTo>
                    <a:pt x="452500" y="233679"/>
                  </a:lnTo>
                  <a:lnTo>
                    <a:pt x="452483" y="243839"/>
                  </a:lnTo>
                  <a:lnTo>
                    <a:pt x="451977" y="252729"/>
                  </a:lnTo>
                  <a:lnTo>
                    <a:pt x="451161" y="261619"/>
                  </a:lnTo>
                  <a:lnTo>
                    <a:pt x="448881" y="280669"/>
                  </a:lnTo>
                  <a:lnTo>
                    <a:pt x="448024" y="293369"/>
                  </a:lnTo>
                  <a:lnTo>
                    <a:pt x="453638" y="345439"/>
                  </a:lnTo>
                  <a:lnTo>
                    <a:pt x="469294" y="389889"/>
                  </a:lnTo>
                  <a:lnTo>
                    <a:pt x="480694" y="411479"/>
                  </a:lnTo>
                  <a:lnTo>
                    <a:pt x="440308" y="441959"/>
                  </a:lnTo>
                  <a:lnTo>
                    <a:pt x="492696" y="441959"/>
                  </a:lnTo>
                  <a:lnTo>
                    <a:pt x="501268" y="435609"/>
                  </a:lnTo>
                  <a:lnTo>
                    <a:pt x="532231" y="435609"/>
                  </a:lnTo>
                  <a:lnTo>
                    <a:pt x="509777" y="405129"/>
                  </a:lnTo>
                  <a:lnTo>
                    <a:pt x="508126" y="403859"/>
                  </a:lnTo>
                  <a:lnTo>
                    <a:pt x="505967" y="402589"/>
                  </a:lnTo>
                  <a:lnTo>
                    <a:pt x="503681" y="401319"/>
                  </a:lnTo>
                  <a:lnTo>
                    <a:pt x="492827" y="380999"/>
                  </a:lnTo>
                  <a:lnTo>
                    <a:pt x="478071" y="340359"/>
                  </a:lnTo>
                  <a:lnTo>
                    <a:pt x="472955" y="303529"/>
                  </a:lnTo>
                  <a:lnTo>
                    <a:pt x="473021" y="293369"/>
                  </a:lnTo>
                  <a:lnTo>
                    <a:pt x="473735" y="283209"/>
                  </a:lnTo>
                  <a:lnTo>
                    <a:pt x="476073" y="264159"/>
                  </a:lnTo>
                  <a:lnTo>
                    <a:pt x="476964" y="255269"/>
                  </a:lnTo>
                  <a:lnTo>
                    <a:pt x="477379" y="246379"/>
                  </a:lnTo>
                  <a:lnTo>
                    <a:pt x="477505" y="240029"/>
                  </a:lnTo>
                  <a:lnTo>
                    <a:pt x="477519" y="232409"/>
                  </a:lnTo>
                  <a:lnTo>
                    <a:pt x="467437" y="171449"/>
                  </a:lnTo>
                  <a:lnTo>
                    <a:pt x="447436" y="124459"/>
                  </a:lnTo>
                  <a:lnTo>
                    <a:pt x="427460" y="91439"/>
                  </a:lnTo>
                  <a:lnTo>
                    <a:pt x="417448" y="78739"/>
                  </a:lnTo>
                  <a:lnTo>
                    <a:pt x="367045" y="36829"/>
                  </a:lnTo>
                  <a:lnTo>
                    <a:pt x="342719" y="25400"/>
                  </a:lnTo>
                  <a:close/>
                </a:path>
                <a:path w="575944" h="661669">
                  <a:moveTo>
                    <a:pt x="219654" y="278129"/>
                  </a:moveTo>
                  <a:lnTo>
                    <a:pt x="183929" y="300989"/>
                  </a:lnTo>
                  <a:lnTo>
                    <a:pt x="176974" y="328929"/>
                  </a:lnTo>
                  <a:lnTo>
                    <a:pt x="178311" y="337819"/>
                  </a:lnTo>
                  <a:lnTo>
                    <a:pt x="211200" y="369569"/>
                  </a:lnTo>
                  <a:lnTo>
                    <a:pt x="221628" y="372109"/>
                  </a:lnTo>
                  <a:lnTo>
                    <a:pt x="232140" y="370839"/>
                  </a:lnTo>
                  <a:lnTo>
                    <a:pt x="242437" y="368299"/>
                  </a:lnTo>
                  <a:lnTo>
                    <a:pt x="252221" y="363219"/>
                  </a:lnTo>
                  <a:lnTo>
                    <a:pt x="269366" y="350519"/>
                  </a:lnTo>
                  <a:lnTo>
                    <a:pt x="301326" y="350519"/>
                  </a:lnTo>
                  <a:lnTo>
                    <a:pt x="299449" y="347979"/>
                  </a:lnTo>
                  <a:lnTo>
                    <a:pt x="224662" y="347979"/>
                  </a:lnTo>
                  <a:lnTo>
                    <a:pt x="217804" y="345439"/>
                  </a:lnTo>
                  <a:lnTo>
                    <a:pt x="211581" y="344169"/>
                  </a:lnTo>
                  <a:lnTo>
                    <a:pt x="206501" y="340359"/>
                  </a:lnTo>
                  <a:lnTo>
                    <a:pt x="203834" y="335279"/>
                  </a:lnTo>
                  <a:lnTo>
                    <a:pt x="200659" y="328929"/>
                  </a:lnTo>
                  <a:lnTo>
                    <a:pt x="202183" y="321309"/>
                  </a:lnTo>
                  <a:lnTo>
                    <a:pt x="203326" y="318769"/>
                  </a:lnTo>
                  <a:lnTo>
                    <a:pt x="204977" y="313689"/>
                  </a:lnTo>
                  <a:lnTo>
                    <a:pt x="208152" y="309879"/>
                  </a:lnTo>
                  <a:lnTo>
                    <a:pt x="211708" y="307339"/>
                  </a:lnTo>
                  <a:lnTo>
                    <a:pt x="212597" y="306069"/>
                  </a:lnTo>
                  <a:lnTo>
                    <a:pt x="213486" y="306069"/>
                  </a:lnTo>
                  <a:lnTo>
                    <a:pt x="214502" y="304799"/>
                  </a:lnTo>
                  <a:lnTo>
                    <a:pt x="221771" y="303529"/>
                  </a:lnTo>
                  <a:lnTo>
                    <a:pt x="266591" y="303529"/>
                  </a:lnTo>
                  <a:lnTo>
                    <a:pt x="261873" y="297179"/>
                  </a:lnTo>
                  <a:lnTo>
                    <a:pt x="249848" y="287019"/>
                  </a:lnTo>
                  <a:lnTo>
                    <a:pt x="235299" y="279399"/>
                  </a:lnTo>
                  <a:lnTo>
                    <a:pt x="219654" y="278129"/>
                  </a:lnTo>
                  <a:close/>
                </a:path>
                <a:path w="575944" h="661669">
                  <a:moveTo>
                    <a:pt x="266591" y="303529"/>
                  </a:moveTo>
                  <a:lnTo>
                    <a:pt x="229219" y="303529"/>
                  </a:lnTo>
                  <a:lnTo>
                    <a:pt x="236166" y="307339"/>
                  </a:lnTo>
                  <a:lnTo>
                    <a:pt x="241934" y="312419"/>
                  </a:lnTo>
                  <a:lnTo>
                    <a:pt x="255015" y="330199"/>
                  </a:lnTo>
                  <a:lnTo>
                    <a:pt x="237997" y="342899"/>
                  </a:lnTo>
                  <a:lnTo>
                    <a:pt x="232028" y="346709"/>
                  </a:lnTo>
                  <a:lnTo>
                    <a:pt x="224662" y="347979"/>
                  </a:lnTo>
                  <a:lnTo>
                    <a:pt x="299449" y="347979"/>
                  </a:lnTo>
                  <a:lnTo>
                    <a:pt x="290067" y="335279"/>
                  </a:lnTo>
                  <a:lnTo>
                    <a:pt x="307593" y="322579"/>
                  </a:lnTo>
                  <a:lnTo>
                    <a:pt x="308228" y="321309"/>
                  </a:lnTo>
                  <a:lnTo>
                    <a:pt x="316229" y="316229"/>
                  </a:lnTo>
                  <a:lnTo>
                    <a:pt x="347641" y="316229"/>
                  </a:lnTo>
                  <a:lnTo>
                    <a:pt x="346695" y="314959"/>
                  </a:lnTo>
                  <a:lnTo>
                    <a:pt x="275081" y="314959"/>
                  </a:lnTo>
                  <a:lnTo>
                    <a:pt x="266591" y="303529"/>
                  </a:lnTo>
                  <a:close/>
                </a:path>
                <a:path w="575944" h="661669">
                  <a:moveTo>
                    <a:pt x="333922" y="203199"/>
                  </a:moveTo>
                  <a:lnTo>
                    <a:pt x="324484" y="203199"/>
                  </a:lnTo>
                  <a:lnTo>
                    <a:pt x="314741" y="204469"/>
                  </a:lnTo>
                  <a:lnTo>
                    <a:pt x="282523" y="232409"/>
                  </a:lnTo>
                  <a:lnTo>
                    <a:pt x="279368" y="247649"/>
                  </a:lnTo>
                  <a:lnTo>
                    <a:pt x="281308" y="262889"/>
                  </a:lnTo>
                  <a:lnTo>
                    <a:pt x="288416" y="278129"/>
                  </a:lnTo>
                  <a:lnTo>
                    <a:pt x="301370" y="295909"/>
                  </a:lnTo>
                  <a:lnTo>
                    <a:pt x="283844" y="308609"/>
                  </a:lnTo>
                  <a:lnTo>
                    <a:pt x="283336" y="308609"/>
                  </a:lnTo>
                  <a:lnTo>
                    <a:pt x="283082" y="309879"/>
                  </a:lnTo>
                  <a:lnTo>
                    <a:pt x="275081" y="314959"/>
                  </a:lnTo>
                  <a:lnTo>
                    <a:pt x="346695" y="314959"/>
                  </a:lnTo>
                  <a:lnTo>
                    <a:pt x="336295" y="300989"/>
                  </a:lnTo>
                  <a:lnTo>
                    <a:pt x="354456" y="287019"/>
                  </a:lnTo>
                  <a:lnTo>
                    <a:pt x="360583" y="280669"/>
                  </a:lnTo>
                  <a:lnTo>
                    <a:pt x="321436" y="280669"/>
                  </a:lnTo>
                  <a:lnTo>
                    <a:pt x="308609" y="262889"/>
                  </a:lnTo>
                  <a:lnTo>
                    <a:pt x="305175" y="256539"/>
                  </a:lnTo>
                  <a:lnTo>
                    <a:pt x="304180" y="248919"/>
                  </a:lnTo>
                  <a:lnTo>
                    <a:pt x="305591" y="241299"/>
                  </a:lnTo>
                  <a:lnTo>
                    <a:pt x="309371" y="234949"/>
                  </a:lnTo>
                  <a:lnTo>
                    <a:pt x="312927" y="231139"/>
                  </a:lnTo>
                  <a:lnTo>
                    <a:pt x="319150" y="228599"/>
                  </a:lnTo>
                  <a:lnTo>
                    <a:pt x="325627" y="228599"/>
                  </a:lnTo>
                  <a:lnTo>
                    <a:pt x="329183" y="227329"/>
                  </a:lnTo>
                  <a:lnTo>
                    <a:pt x="367059" y="227329"/>
                  </a:lnTo>
                  <a:lnTo>
                    <a:pt x="364452" y="222249"/>
                  </a:lnTo>
                  <a:lnTo>
                    <a:pt x="358139" y="214629"/>
                  </a:lnTo>
                  <a:lnTo>
                    <a:pt x="350988" y="209549"/>
                  </a:lnTo>
                  <a:lnTo>
                    <a:pt x="342836" y="205739"/>
                  </a:lnTo>
                  <a:lnTo>
                    <a:pt x="333922" y="203199"/>
                  </a:lnTo>
                  <a:close/>
                </a:path>
                <a:path w="575944" h="661669">
                  <a:moveTo>
                    <a:pt x="367059" y="227329"/>
                  </a:moveTo>
                  <a:lnTo>
                    <a:pt x="329183" y="227329"/>
                  </a:lnTo>
                  <a:lnTo>
                    <a:pt x="335787" y="228599"/>
                  </a:lnTo>
                  <a:lnTo>
                    <a:pt x="340994" y="233679"/>
                  </a:lnTo>
                  <a:lnTo>
                    <a:pt x="345185" y="237489"/>
                  </a:lnTo>
                  <a:lnTo>
                    <a:pt x="347598" y="243839"/>
                  </a:lnTo>
                  <a:lnTo>
                    <a:pt x="347471" y="250189"/>
                  </a:lnTo>
                  <a:lnTo>
                    <a:pt x="347217" y="256539"/>
                  </a:lnTo>
                  <a:lnTo>
                    <a:pt x="343915" y="264159"/>
                  </a:lnTo>
                  <a:lnTo>
                    <a:pt x="338962" y="267969"/>
                  </a:lnTo>
                  <a:lnTo>
                    <a:pt x="321436" y="280669"/>
                  </a:lnTo>
                  <a:lnTo>
                    <a:pt x="360583" y="280669"/>
                  </a:lnTo>
                  <a:lnTo>
                    <a:pt x="361809" y="279399"/>
                  </a:lnTo>
                  <a:lnTo>
                    <a:pt x="367363" y="270509"/>
                  </a:lnTo>
                  <a:lnTo>
                    <a:pt x="370941" y="261619"/>
                  </a:lnTo>
                  <a:lnTo>
                    <a:pt x="372363" y="250189"/>
                  </a:lnTo>
                  <a:lnTo>
                    <a:pt x="371695" y="240029"/>
                  </a:lnTo>
                  <a:lnTo>
                    <a:pt x="369014" y="231139"/>
                  </a:lnTo>
                  <a:lnTo>
                    <a:pt x="367059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911351" y="328422"/>
              <a:ext cx="274572" cy="10541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673098" y="191769"/>
              <a:ext cx="1807845" cy="881380"/>
            </a:xfrm>
            <a:custGeom>
              <a:avLst/>
              <a:gdLst/>
              <a:ahLst/>
              <a:cxnLst/>
              <a:rect l="l" t="t" r="r" b="b"/>
              <a:pathLst>
                <a:path w="1807845" h="881380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0" y="370840"/>
                  </a:lnTo>
                  <a:lnTo>
                    <a:pt x="4699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413"/>
                  </a:lnTo>
                  <a:lnTo>
                    <a:pt x="59055" y="381635"/>
                  </a:lnTo>
                  <a:lnTo>
                    <a:pt x="61468" y="379730"/>
                  </a:lnTo>
                  <a:lnTo>
                    <a:pt x="63373" y="376936"/>
                  </a:lnTo>
                  <a:lnTo>
                    <a:pt x="65024" y="366649"/>
                  </a:lnTo>
                  <a:close/>
                </a:path>
                <a:path w="1807845" h="881380">
                  <a:moveTo>
                    <a:pt x="104521" y="511556"/>
                  </a:moveTo>
                  <a:lnTo>
                    <a:pt x="96266" y="500253"/>
                  </a:lnTo>
                  <a:lnTo>
                    <a:pt x="88519" y="498983"/>
                  </a:lnTo>
                  <a:lnTo>
                    <a:pt x="82931" y="503047"/>
                  </a:lnTo>
                  <a:lnTo>
                    <a:pt x="51689" y="525780"/>
                  </a:lnTo>
                  <a:lnTo>
                    <a:pt x="46609" y="529971"/>
                  </a:lnTo>
                  <a:lnTo>
                    <a:pt x="44958" y="537591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7917" y="523494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521" y="511556"/>
                  </a:lnTo>
                  <a:close/>
                </a:path>
                <a:path w="1807845" h="881380">
                  <a:moveTo>
                    <a:pt x="225679" y="580136"/>
                  </a:moveTo>
                  <a:lnTo>
                    <a:pt x="221742" y="573278"/>
                  </a:lnTo>
                  <a:lnTo>
                    <a:pt x="208407" y="569976"/>
                  </a:lnTo>
                  <a:lnTo>
                    <a:pt x="201549" y="573913"/>
                  </a:lnTo>
                  <a:lnTo>
                    <a:pt x="199644" y="580517"/>
                  </a:lnTo>
                  <a:lnTo>
                    <a:pt x="189484" y="618109"/>
                  </a:lnTo>
                  <a:lnTo>
                    <a:pt x="187579" y="624713"/>
                  </a:lnTo>
                  <a:lnTo>
                    <a:pt x="191516" y="631571"/>
                  </a:lnTo>
                  <a:lnTo>
                    <a:pt x="198247" y="633222"/>
                  </a:lnTo>
                  <a:lnTo>
                    <a:pt x="202057" y="634365"/>
                  </a:lnTo>
                  <a:lnTo>
                    <a:pt x="223774" y="586867"/>
                  </a:lnTo>
                  <a:lnTo>
                    <a:pt x="225679" y="580136"/>
                  </a:lnTo>
                  <a:close/>
                </a:path>
                <a:path w="1807845" h="881380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4980" y="50292"/>
                  </a:lnTo>
                  <a:lnTo>
                    <a:pt x="473837" y="57035"/>
                  </a:lnTo>
                  <a:lnTo>
                    <a:pt x="478536" y="63385"/>
                  </a:lnTo>
                  <a:lnTo>
                    <a:pt x="488823" y="64909"/>
                  </a:lnTo>
                  <a:lnTo>
                    <a:pt x="492125" y="63881"/>
                  </a:lnTo>
                  <a:lnTo>
                    <a:pt x="497332" y="60083"/>
                  </a:lnTo>
                  <a:lnTo>
                    <a:pt x="499237" y="57150"/>
                  </a:lnTo>
                  <a:lnTo>
                    <a:pt x="505841" y="15113"/>
                  </a:lnTo>
                  <a:lnTo>
                    <a:pt x="506984" y="8382"/>
                  </a:lnTo>
                  <a:close/>
                </a:path>
                <a:path w="1807845" h="881380">
                  <a:moveTo>
                    <a:pt x="657098" y="105029"/>
                  </a:moveTo>
                  <a:lnTo>
                    <a:pt x="652780" y="99314"/>
                  </a:lnTo>
                  <a:lnTo>
                    <a:pt x="648589" y="93599"/>
                  </a:lnTo>
                  <a:lnTo>
                    <a:pt x="640715" y="92202"/>
                  </a:lnTo>
                  <a:lnTo>
                    <a:pt x="635127" y="96774"/>
                  </a:lnTo>
                  <a:lnTo>
                    <a:pt x="603885" y="120281"/>
                  </a:lnTo>
                  <a:lnTo>
                    <a:pt x="598424" y="124460"/>
                  </a:lnTo>
                  <a:lnTo>
                    <a:pt x="597281" y="132334"/>
                  </a:lnTo>
                  <a:lnTo>
                    <a:pt x="601472" y="138049"/>
                  </a:lnTo>
                  <a:lnTo>
                    <a:pt x="605663" y="143637"/>
                  </a:lnTo>
                  <a:lnTo>
                    <a:pt x="613537" y="144780"/>
                  </a:lnTo>
                  <a:lnTo>
                    <a:pt x="619125" y="140716"/>
                  </a:lnTo>
                  <a:lnTo>
                    <a:pt x="619125" y="140589"/>
                  </a:lnTo>
                  <a:lnTo>
                    <a:pt x="650367" y="116967"/>
                  </a:lnTo>
                  <a:lnTo>
                    <a:pt x="655955" y="112903"/>
                  </a:lnTo>
                  <a:lnTo>
                    <a:pt x="657098" y="105029"/>
                  </a:lnTo>
                  <a:close/>
                </a:path>
                <a:path w="1807845" h="881380">
                  <a:moveTo>
                    <a:pt x="695198" y="261747"/>
                  </a:moveTo>
                  <a:lnTo>
                    <a:pt x="689737" y="256032"/>
                  </a:lnTo>
                  <a:lnTo>
                    <a:pt x="682879" y="255778"/>
                  </a:lnTo>
                  <a:lnTo>
                    <a:pt x="637032" y="254508"/>
                  </a:lnTo>
                  <a:lnTo>
                    <a:pt x="631317" y="259969"/>
                  </a:lnTo>
                  <a:lnTo>
                    <a:pt x="630682" y="273685"/>
                  </a:lnTo>
                  <a:lnTo>
                    <a:pt x="636016" y="279400"/>
                  </a:lnTo>
                  <a:lnTo>
                    <a:pt x="684784" y="280797"/>
                  </a:lnTo>
                  <a:lnTo>
                    <a:pt x="687451" y="279908"/>
                  </a:lnTo>
                  <a:lnTo>
                    <a:pt x="692658" y="276098"/>
                  </a:lnTo>
                  <a:lnTo>
                    <a:pt x="694690" y="272669"/>
                  </a:lnTo>
                  <a:lnTo>
                    <a:pt x="695198" y="261747"/>
                  </a:lnTo>
                  <a:close/>
                </a:path>
                <a:path w="1807845" h="881380">
                  <a:moveTo>
                    <a:pt x="1632966" y="526796"/>
                  </a:moveTo>
                  <a:lnTo>
                    <a:pt x="1629270" y="520827"/>
                  </a:lnTo>
                  <a:lnTo>
                    <a:pt x="1623314" y="519303"/>
                  </a:lnTo>
                  <a:lnTo>
                    <a:pt x="1607185" y="515404"/>
                  </a:lnTo>
                  <a:lnTo>
                    <a:pt x="1607185" y="538480"/>
                  </a:lnTo>
                  <a:lnTo>
                    <a:pt x="1593456" y="594868"/>
                  </a:lnTo>
                  <a:lnTo>
                    <a:pt x="1587957" y="594906"/>
                  </a:lnTo>
                  <a:lnTo>
                    <a:pt x="1587957" y="617626"/>
                  </a:lnTo>
                  <a:lnTo>
                    <a:pt x="1568577" y="697611"/>
                  </a:lnTo>
                  <a:lnTo>
                    <a:pt x="1564182" y="706526"/>
                  </a:lnTo>
                  <a:lnTo>
                    <a:pt x="1556473" y="712838"/>
                  </a:lnTo>
                  <a:lnTo>
                    <a:pt x="1546529" y="716000"/>
                  </a:lnTo>
                  <a:lnTo>
                    <a:pt x="1535430" y="715391"/>
                  </a:lnTo>
                  <a:lnTo>
                    <a:pt x="1266698" y="650240"/>
                  </a:lnTo>
                  <a:lnTo>
                    <a:pt x="1256512" y="645744"/>
                  </a:lnTo>
                  <a:lnTo>
                    <a:pt x="1249095" y="638416"/>
                  </a:lnTo>
                  <a:lnTo>
                    <a:pt x="1245120" y="629259"/>
                  </a:lnTo>
                  <a:lnTo>
                    <a:pt x="1245235" y="619252"/>
                  </a:lnTo>
                  <a:lnTo>
                    <a:pt x="1264666" y="539242"/>
                  </a:lnTo>
                  <a:lnTo>
                    <a:pt x="1390650" y="605155"/>
                  </a:lnTo>
                  <a:lnTo>
                    <a:pt x="1397114" y="608203"/>
                  </a:lnTo>
                  <a:lnTo>
                    <a:pt x="1438681" y="618286"/>
                  </a:lnTo>
                  <a:lnTo>
                    <a:pt x="1445895" y="618490"/>
                  </a:lnTo>
                  <a:lnTo>
                    <a:pt x="1587957" y="617626"/>
                  </a:lnTo>
                  <a:lnTo>
                    <a:pt x="1587957" y="594906"/>
                  </a:lnTo>
                  <a:lnTo>
                    <a:pt x="1445768" y="595884"/>
                  </a:lnTo>
                  <a:lnTo>
                    <a:pt x="1434185" y="595198"/>
                  </a:lnTo>
                  <a:lnTo>
                    <a:pt x="1313319" y="539242"/>
                  </a:lnTo>
                  <a:lnTo>
                    <a:pt x="1270000" y="516636"/>
                  </a:lnTo>
                  <a:lnTo>
                    <a:pt x="1283716" y="460121"/>
                  </a:lnTo>
                  <a:lnTo>
                    <a:pt x="1607185" y="538480"/>
                  </a:lnTo>
                  <a:lnTo>
                    <a:pt x="1607185" y="515404"/>
                  </a:lnTo>
                  <a:lnTo>
                    <a:pt x="1378559" y="460121"/>
                  </a:lnTo>
                  <a:lnTo>
                    <a:pt x="1278255" y="435864"/>
                  </a:lnTo>
                  <a:lnTo>
                    <a:pt x="1272286" y="434340"/>
                  </a:lnTo>
                  <a:lnTo>
                    <a:pt x="1266317" y="438023"/>
                  </a:lnTo>
                  <a:lnTo>
                    <a:pt x="1264793" y="443992"/>
                  </a:lnTo>
                  <a:lnTo>
                    <a:pt x="1246505" y="519811"/>
                  </a:lnTo>
                  <a:lnTo>
                    <a:pt x="1246378" y="520192"/>
                  </a:lnTo>
                  <a:lnTo>
                    <a:pt x="1223645" y="613918"/>
                  </a:lnTo>
                  <a:lnTo>
                    <a:pt x="1223200" y="632752"/>
                  </a:lnTo>
                  <a:lnTo>
                    <a:pt x="1230185" y="649909"/>
                  </a:lnTo>
                  <a:lnTo>
                    <a:pt x="1243355" y="663524"/>
                  </a:lnTo>
                  <a:lnTo>
                    <a:pt x="1261491" y="671703"/>
                  </a:lnTo>
                  <a:lnTo>
                    <a:pt x="1530223" y="736727"/>
                  </a:lnTo>
                  <a:lnTo>
                    <a:pt x="1550085" y="737768"/>
                  </a:lnTo>
                  <a:lnTo>
                    <a:pt x="1568018" y="731710"/>
                  </a:lnTo>
                  <a:lnTo>
                    <a:pt x="1582064" y="719658"/>
                  </a:lnTo>
                  <a:lnTo>
                    <a:pt x="1583842" y="716000"/>
                  </a:lnTo>
                  <a:lnTo>
                    <a:pt x="1590281" y="702691"/>
                  </a:lnTo>
                  <a:lnTo>
                    <a:pt x="1610931" y="617474"/>
                  </a:lnTo>
                  <a:lnTo>
                    <a:pt x="1613027" y="608838"/>
                  </a:lnTo>
                  <a:lnTo>
                    <a:pt x="1613154" y="608584"/>
                  </a:lnTo>
                  <a:lnTo>
                    <a:pt x="1616214" y="595884"/>
                  </a:lnTo>
                  <a:lnTo>
                    <a:pt x="1631442" y="532765"/>
                  </a:lnTo>
                  <a:lnTo>
                    <a:pt x="1632966" y="526796"/>
                  </a:lnTo>
                  <a:close/>
                </a:path>
                <a:path w="1807845" h="881380">
                  <a:moveTo>
                    <a:pt x="1807324" y="226555"/>
                  </a:moveTo>
                  <a:lnTo>
                    <a:pt x="1796110" y="196469"/>
                  </a:lnTo>
                  <a:lnTo>
                    <a:pt x="1785404" y="184772"/>
                  </a:lnTo>
                  <a:lnTo>
                    <a:pt x="1785404" y="230251"/>
                  </a:lnTo>
                  <a:lnTo>
                    <a:pt x="1784477" y="254635"/>
                  </a:lnTo>
                  <a:lnTo>
                    <a:pt x="1704721" y="584073"/>
                  </a:lnTo>
                  <a:lnTo>
                    <a:pt x="1699387" y="605790"/>
                  </a:lnTo>
                  <a:lnTo>
                    <a:pt x="1674368" y="709295"/>
                  </a:lnTo>
                  <a:lnTo>
                    <a:pt x="1688617" y="597662"/>
                  </a:lnTo>
                  <a:lnTo>
                    <a:pt x="1690751" y="580644"/>
                  </a:lnTo>
                  <a:lnTo>
                    <a:pt x="1710055" y="430149"/>
                  </a:lnTo>
                  <a:lnTo>
                    <a:pt x="1711274" y="421043"/>
                  </a:lnTo>
                  <a:lnTo>
                    <a:pt x="1712658" y="411848"/>
                  </a:lnTo>
                  <a:lnTo>
                    <a:pt x="1714119" y="402628"/>
                  </a:lnTo>
                  <a:lnTo>
                    <a:pt x="1715643" y="393446"/>
                  </a:lnTo>
                  <a:lnTo>
                    <a:pt x="1718564" y="375475"/>
                  </a:lnTo>
                  <a:lnTo>
                    <a:pt x="1721205" y="357251"/>
                  </a:lnTo>
                  <a:lnTo>
                    <a:pt x="1723263" y="338950"/>
                  </a:lnTo>
                  <a:lnTo>
                    <a:pt x="1724406" y="320675"/>
                  </a:lnTo>
                  <a:lnTo>
                    <a:pt x="1724304" y="305358"/>
                  </a:lnTo>
                  <a:lnTo>
                    <a:pt x="1718144" y="259715"/>
                  </a:lnTo>
                  <a:lnTo>
                    <a:pt x="1701876" y="214210"/>
                  </a:lnTo>
                  <a:lnTo>
                    <a:pt x="1701876" y="320675"/>
                  </a:lnTo>
                  <a:lnTo>
                    <a:pt x="1700860" y="337439"/>
                  </a:lnTo>
                  <a:lnTo>
                    <a:pt x="1698917" y="354812"/>
                  </a:lnTo>
                  <a:lnTo>
                    <a:pt x="1696364" y="372427"/>
                  </a:lnTo>
                  <a:lnTo>
                    <a:pt x="1693545" y="389890"/>
                  </a:lnTo>
                  <a:lnTo>
                    <a:pt x="1692021" y="399135"/>
                  </a:lnTo>
                  <a:lnTo>
                    <a:pt x="1690535" y="408520"/>
                  </a:lnTo>
                  <a:lnTo>
                    <a:pt x="1689125" y="417918"/>
                  </a:lnTo>
                  <a:lnTo>
                    <a:pt x="1687830" y="427228"/>
                  </a:lnTo>
                  <a:lnTo>
                    <a:pt x="1668183" y="581152"/>
                  </a:lnTo>
                  <a:lnTo>
                    <a:pt x="1663217" y="620268"/>
                  </a:lnTo>
                  <a:lnTo>
                    <a:pt x="1645145" y="761746"/>
                  </a:lnTo>
                  <a:lnTo>
                    <a:pt x="1623072" y="808583"/>
                  </a:lnTo>
                  <a:lnTo>
                    <a:pt x="1596898" y="827278"/>
                  </a:lnTo>
                  <a:lnTo>
                    <a:pt x="1592199" y="827278"/>
                  </a:lnTo>
                  <a:lnTo>
                    <a:pt x="1208392" y="734949"/>
                  </a:lnTo>
                  <a:lnTo>
                    <a:pt x="1168527" y="725297"/>
                  </a:lnTo>
                  <a:lnTo>
                    <a:pt x="1145222" y="692912"/>
                  </a:lnTo>
                  <a:lnTo>
                    <a:pt x="1142199" y="675767"/>
                  </a:lnTo>
                  <a:lnTo>
                    <a:pt x="1142758" y="658342"/>
                  </a:lnTo>
                  <a:lnTo>
                    <a:pt x="1146937" y="641223"/>
                  </a:lnTo>
                  <a:lnTo>
                    <a:pt x="1168704" y="581152"/>
                  </a:lnTo>
                  <a:lnTo>
                    <a:pt x="1203325" y="485648"/>
                  </a:lnTo>
                  <a:lnTo>
                    <a:pt x="1211072" y="464566"/>
                  </a:lnTo>
                  <a:lnTo>
                    <a:pt x="1257261" y="337248"/>
                  </a:lnTo>
                  <a:lnTo>
                    <a:pt x="1259547" y="331114"/>
                  </a:lnTo>
                  <a:lnTo>
                    <a:pt x="1261948" y="324815"/>
                  </a:lnTo>
                  <a:lnTo>
                    <a:pt x="1264412" y="318516"/>
                  </a:lnTo>
                  <a:lnTo>
                    <a:pt x="1269949" y="303834"/>
                  </a:lnTo>
                  <a:lnTo>
                    <a:pt x="1275397" y="288912"/>
                  </a:lnTo>
                  <a:lnTo>
                    <a:pt x="1280553" y="273786"/>
                  </a:lnTo>
                  <a:lnTo>
                    <a:pt x="1285240" y="258445"/>
                  </a:lnTo>
                  <a:lnTo>
                    <a:pt x="1290053" y="243332"/>
                  </a:lnTo>
                  <a:lnTo>
                    <a:pt x="1308735" y="203327"/>
                  </a:lnTo>
                  <a:lnTo>
                    <a:pt x="1345577" y="158330"/>
                  </a:lnTo>
                  <a:lnTo>
                    <a:pt x="1393190" y="124841"/>
                  </a:lnTo>
                  <a:lnTo>
                    <a:pt x="1438910" y="107835"/>
                  </a:lnTo>
                  <a:lnTo>
                    <a:pt x="1480947" y="101727"/>
                  </a:lnTo>
                  <a:lnTo>
                    <a:pt x="1488440" y="101358"/>
                  </a:lnTo>
                  <a:lnTo>
                    <a:pt x="1496060" y="101485"/>
                  </a:lnTo>
                  <a:lnTo>
                    <a:pt x="1503680" y="101981"/>
                  </a:lnTo>
                  <a:lnTo>
                    <a:pt x="1507109" y="102108"/>
                  </a:lnTo>
                  <a:lnTo>
                    <a:pt x="1546377" y="109143"/>
                  </a:lnTo>
                  <a:lnTo>
                    <a:pt x="1574673" y="119253"/>
                  </a:lnTo>
                  <a:lnTo>
                    <a:pt x="1581645" y="122301"/>
                  </a:lnTo>
                  <a:lnTo>
                    <a:pt x="1620850" y="147142"/>
                  </a:lnTo>
                  <a:lnTo>
                    <a:pt x="1651914" y="177126"/>
                  </a:lnTo>
                  <a:lnTo>
                    <a:pt x="1686102" y="233172"/>
                  </a:lnTo>
                  <a:lnTo>
                    <a:pt x="1699120" y="278536"/>
                  </a:lnTo>
                  <a:lnTo>
                    <a:pt x="1701876" y="320675"/>
                  </a:lnTo>
                  <a:lnTo>
                    <a:pt x="1701876" y="214210"/>
                  </a:lnTo>
                  <a:lnTo>
                    <a:pt x="1699450" y="208635"/>
                  </a:lnTo>
                  <a:lnTo>
                    <a:pt x="1685810" y="185267"/>
                  </a:lnTo>
                  <a:lnTo>
                    <a:pt x="1669669" y="163703"/>
                  </a:lnTo>
                  <a:lnTo>
                    <a:pt x="1739138" y="180467"/>
                  </a:lnTo>
                  <a:lnTo>
                    <a:pt x="1761274" y="190792"/>
                  </a:lnTo>
                  <a:lnTo>
                    <a:pt x="1777187" y="208178"/>
                  </a:lnTo>
                  <a:lnTo>
                    <a:pt x="1785404" y="230251"/>
                  </a:lnTo>
                  <a:lnTo>
                    <a:pt x="1785404" y="184772"/>
                  </a:lnTo>
                  <a:lnTo>
                    <a:pt x="1774431" y="172783"/>
                  </a:lnTo>
                  <a:lnTo>
                    <a:pt x="1754962" y="163703"/>
                  </a:lnTo>
                  <a:lnTo>
                    <a:pt x="1744345" y="158750"/>
                  </a:lnTo>
                  <a:lnTo>
                    <a:pt x="1639189" y="133235"/>
                  </a:lnTo>
                  <a:lnTo>
                    <a:pt x="1630045" y="126022"/>
                  </a:lnTo>
                  <a:lnTo>
                    <a:pt x="1620532" y="119240"/>
                  </a:lnTo>
                  <a:lnTo>
                    <a:pt x="1610664" y="112928"/>
                  </a:lnTo>
                  <a:lnTo>
                    <a:pt x="1600454" y="107061"/>
                  </a:lnTo>
                  <a:lnTo>
                    <a:pt x="1601825" y="101358"/>
                  </a:lnTo>
                  <a:lnTo>
                    <a:pt x="1602816" y="97282"/>
                  </a:lnTo>
                  <a:lnTo>
                    <a:pt x="1607312" y="78740"/>
                  </a:lnTo>
                  <a:lnTo>
                    <a:pt x="1607845" y="65151"/>
                  </a:lnTo>
                  <a:lnTo>
                    <a:pt x="1603336" y="52870"/>
                  </a:lnTo>
                  <a:lnTo>
                    <a:pt x="1597101" y="45974"/>
                  </a:lnTo>
                  <a:lnTo>
                    <a:pt x="1594586" y="43205"/>
                  </a:lnTo>
                  <a:lnTo>
                    <a:pt x="1587373" y="39814"/>
                  </a:lnTo>
                  <a:lnTo>
                    <a:pt x="1587373" y="67056"/>
                  </a:lnTo>
                  <a:lnTo>
                    <a:pt x="1585849" y="73533"/>
                  </a:lnTo>
                  <a:lnTo>
                    <a:pt x="1579994" y="97282"/>
                  </a:lnTo>
                  <a:lnTo>
                    <a:pt x="1571548" y="93929"/>
                  </a:lnTo>
                  <a:lnTo>
                    <a:pt x="1562950" y="90906"/>
                  </a:lnTo>
                  <a:lnTo>
                    <a:pt x="1518018" y="80949"/>
                  </a:lnTo>
                  <a:lnTo>
                    <a:pt x="1508887" y="80010"/>
                  </a:lnTo>
                  <a:lnTo>
                    <a:pt x="1514729" y="56261"/>
                  </a:lnTo>
                  <a:lnTo>
                    <a:pt x="1516253" y="49911"/>
                  </a:lnTo>
                  <a:lnTo>
                    <a:pt x="1522603" y="45974"/>
                  </a:lnTo>
                  <a:lnTo>
                    <a:pt x="1583436" y="60706"/>
                  </a:lnTo>
                  <a:lnTo>
                    <a:pt x="1587373" y="67056"/>
                  </a:lnTo>
                  <a:lnTo>
                    <a:pt x="1587373" y="39814"/>
                  </a:lnTo>
                  <a:lnTo>
                    <a:pt x="1582407" y="37465"/>
                  </a:lnTo>
                  <a:lnTo>
                    <a:pt x="1534160" y="25781"/>
                  </a:lnTo>
                  <a:lnTo>
                    <a:pt x="1520710" y="25285"/>
                  </a:lnTo>
                  <a:lnTo>
                    <a:pt x="1508493" y="29895"/>
                  </a:lnTo>
                  <a:lnTo>
                    <a:pt x="1498866" y="38773"/>
                  </a:lnTo>
                  <a:lnTo>
                    <a:pt x="1493139" y="51054"/>
                  </a:lnTo>
                  <a:lnTo>
                    <a:pt x="1486281" y="79375"/>
                  </a:lnTo>
                  <a:lnTo>
                    <a:pt x="1474470" y="79806"/>
                  </a:lnTo>
                  <a:lnTo>
                    <a:pt x="1462697" y="80873"/>
                  </a:lnTo>
                  <a:lnTo>
                    <a:pt x="1451000" y="82562"/>
                  </a:lnTo>
                  <a:lnTo>
                    <a:pt x="1439418" y="84836"/>
                  </a:lnTo>
                  <a:lnTo>
                    <a:pt x="1420710" y="80327"/>
                  </a:lnTo>
                  <a:lnTo>
                    <a:pt x="1398651" y="75006"/>
                  </a:lnTo>
                  <a:lnTo>
                    <a:pt x="1398651" y="98056"/>
                  </a:lnTo>
                  <a:lnTo>
                    <a:pt x="1393317" y="100076"/>
                  </a:lnTo>
                  <a:lnTo>
                    <a:pt x="1355445" y="121869"/>
                  </a:lnTo>
                  <a:lnTo>
                    <a:pt x="1308493" y="165493"/>
                  </a:lnTo>
                  <a:lnTo>
                    <a:pt x="1282128" y="205600"/>
                  </a:lnTo>
                  <a:lnTo>
                    <a:pt x="1263904" y="252476"/>
                  </a:lnTo>
                  <a:lnTo>
                    <a:pt x="1259433" y="267208"/>
                  </a:lnTo>
                  <a:lnTo>
                    <a:pt x="1254404" y="281851"/>
                  </a:lnTo>
                  <a:lnTo>
                    <a:pt x="1249032" y="296341"/>
                  </a:lnTo>
                  <a:lnTo>
                    <a:pt x="1241120" y="317030"/>
                  </a:lnTo>
                  <a:lnTo>
                    <a:pt x="1236306" y="329793"/>
                  </a:lnTo>
                  <a:lnTo>
                    <a:pt x="1233474" y="337439"/>
                  </a:lnTo>
                  <a:lnTo>
                    <a:pt x="1189355" y="459232"/>
                  </a:lnTo>
                  <a:lnTo>
                    <a:pt x="1181608" y="480441"/>
                  </a:lnTo>
                  <a:lnTo>
                    <a:pt x="1145159" y="581152"/>
                  </a:lnTo>
                  <a:lnTo>
                    <a:pt x="1170178" y="477647"/>
                  </a:lnTo>
                  <a:lnTo>
                    <a:pt x="1173607" y="463296"/>
                  </a:lnTo>
                  <a:lnTo>
                    <a:pt x="1255268" y="126492"/>
                  </a:lnTo>
                  <a:lnTo>
                    <a:pt x="1282915" y="88506"/>
                  </a:lnTo>
                  <a:lnTo>
                    <a:pt x="1305013" y="80327"/>
                  </a:lnTo>
                  <a:lnTo>
                    <a:pt x="1329436" y="81280"/>
                  </a:lnTo>
                  <a:lnTo>
                    <a:pt x="1398651" y="98056"/>
                  </a:lnTo>
                  <a:lnTo>
                    <a:pt x="1398651" y="75006"/>
                  </a:lnTo>
                  <a:lnTo>
                    <a:pt x="1334643" y="59563"/>
                  </a:lnTo>
                  <a:lnTo>
                    <a:pt x="1301470" y="58280"/>
                  </a:lnTo>
                  <a:lnTo>
                    <a:pt x="1271397" y="69456"/>
                  </a:lnTo>
                  <a:lnTo>
                    <a:pt x="1247698" y="91097"/>
                  </a:lnTo>
                  <a:lnTo>
                    <a:pt x="1233678" y="121158"/>
                  </a:lnTo>
                  <a:lnTo>
                    <a:pt x="1153795" y="450723"/>
                  </a:lnTo>
                  <a:lnTo>
                    <a:pt x="1148588" y="449465"/>
                  </a:lnTo>
                  <a:lnTo>
                    <a:pt x="1148588" y="472440"/>
                  </a:lnTo>
                  <a:lnTo>
                    <a:pt x="1106297" y="646938"/>
                  </a:lnTo>
                  <a:lnTo>
                    <a:pt x="1104163" y="672465"/>
                  </a:lnTo>
                  <a:lnTo>
                    <a:pt x="1109586" y="696620"/>
                  </a:lnTo>
                  <a:lnTo>
                    <a:pt x="1121689" y="717931"/>
                  </a:lnTo>
                  <a:lnTo>
                    <a:pt x="1139571" y="734949"/>
                  </a:lnTo>
                  <a:lnTo>
                    <a:pt x="1098423" y="725043"/>
                  </a:lnTo>
                  <a:lnTo>
                    <a:pt x="1079766" y="716343"/>
                  </a:lnTo>
                  <a:lnTo>
                    <a:pt x="1066342" y="701649"/>
                  </a:lnTo>
                  <a:lnTo>
                    <a:pt x="1059408" y="683006"/>
                  </a:lnTo>
                  <a:lnTo>
                    <a:pt x="1060196" y="662432"/>
                  </a:lnTo>
                  <a:lnTo>
                    <a:pt x="1107313" y="467868"/>
                  </a:lnTo>
                  <a:lnTo>
                    <a:pt x="1108075" y="464947"/>
                  </a:lnTo>
                  <a:lnTo>
                    <a:pt x="1110869" y="463296"/>
                  </a:lnTo>
                  <a:lnTo>
                    <a:pt x="1113663" y="463931"/>
                  </a:lnTo>
                  <a:lnTo>
                    <a:pt x="1148588" y="472440"/>
                  </a:lnTo>
                  <a:lnTo>
                    <a:pt x="1148588" y="449465"/>
                  </a:lnTo>
                  <a:lnTo>
                    <a:pt x="1118870" y="442214"/>
                  </a:lnTo>
                  <a:lnTo>
                    <a:pt x="1107973" y="441820"/>
                  </a:lnTo>
                  <a:lnTo>
                    <a:pt x="1098105" y="445516"/>
                  </a:lnTo>
                  <a:lnTo>
                    <a:pt x="1090320" y="452653"/>
                  </a:lnTo>
                  <a:lnTo>
                    <a:pt x="1085723" y="462534"/>
                  </a:lnTo>
                  <a:lnTo>
                    <a:pt x="1038606" y="657098"/>
                  </a:lnTo>
                  <a:lnTo>
                    <a:pt x="1037463" y="686498"/>
                  </a:lnTo>
                  <a:lnTo>
                    <a:pt x="1047369" y="713143"/>
                  </a:lnTo>
                  <a:lnTo>
                    <a:pt x="1066495" y="734110"/>
                  </a:lnTo>
                  <a:lnTo>
                    <a:pt x="1093089" y="746506"/>
                  </a:lnTo>
                  <a:lnTo>
                    <a:pt x="1645145" y="880237"/>
                  </a:lnTo>
                  <a:lnTo>
                    <a:pt x="1674456" y="881303"/>
                  </a:lnTo>
                  <a:lnTo>
                    <a:pt x="1701012" y="871359"/>
                  </a:lnTo>
                  <a:lnTo>
                    <a:pt x="1734248" y="825627"/>
                  </a:lnTo>
                  <a:lnTo>
                    <a:pt x="1781429" y="630936"/>
                  </a:lnTo>
                  <a:lnTo>
                    <a:pt x="1781835" y="620052"/>
                  </a:lnTo>
                  <a:lnTo>
                    <a:pt x="1778508" y="610997"/>
                  </a:lnTo>
                  <a:lnTo>
                    <a:pt x="1760728" y="623062"/>
                  </a:lnTo>
                  <a:lnTo>
                    <a:pt x="1759966" y="625856"/>
                  </a:lnTo>
                  <a:lnTo>
                    <a:pt x="1712849" y="820420"/>
                  </a:lnTo>
                  <a:lnTo>
                    <a:pt x="1704136" y="839076"/>
                  </a:lnTo>
                  <a:lnTo>
                    <a:pt x="1689455" y="852487"/>
                  </a:lnTo>
                  <a:lnTo>
                    <a:pt x="1670850" y="859434"/>
                  </a:lnTo>
                  <a:lnTo>
                    <a:pt x="1650365" y="858647"/>
                  </a:lnTo>
                  <a:lnTo>
                    <a:pt x="1608963" y="848614"/>
                  </a:lnTo>
                  <a:lnTo>
                    <a:pt x="1632623" y="841667"/>
                  </a:lnTo>
                  <a:lnTo>
                    <a:pt x="1653120" y="828255"/>
                  </a:lnTo>
                  <a:lnTo>
                    <a:pt x="1653933" y="827278"/>
                  </a:lnTo>
                  <a:lnTo>
                    <a:pt x="1668995" y="809244"/>
                  </a:lnTo>
                  <a:lnTo>
                    <a:pt x="1678813" y="785495"/>
                  </a:lnTo>
                  <a:lnTo>
                    <a:pt x="1697215" y="709295"/>
                  </a:lnTo>
                  <a:lnTo>
                    <a:pt x="1720977" y="610997"/>
                  </a:lnTo>
                  <a:lnTo>
                    <a:pt x="1756283" y="619506"/>
                  </a:lnTo>
                  <a:lnTo>
                    <a:pt x="1758950" y="620268"/>
                  </a:lnTo>
                  <a:lnTo>
                    <a:pt x="1760728" y="623062"/>
                  </a:lnTo>
                  <a:lnTo>
                    <a:pt x="1760728" y="597636"/>
                  </a:lnTo>
                  <a:lnTo>
                    <a:pt x="1726311" y="589280"/>
                  </a:lnTo>
                  <a:lnTo>
                    <a:pt x="1806028" y="259842"/>
                  </a:lnTo>
                  <a:lnTo>
                    <a:pt x="1806105" y="258445"/>
                  </a:lnTo>
                  <a:lnTo>
                    <a:pt x="1807324" y="22655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093973" y="421894"/>
              <a:ext cx="144018" cy="14236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9344" y="1543694"/>
              <a:ext cx="2589173" cy="183958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854958" y="238505"/>
              <a:ext cx="788035" cy="6316345"/>
            </a:xfrm>
            <a:custGeom>
              <a:avLst/>
              <a:gdLst/>
              <a:ahLst/>
              <a:cxnLst/>
              <a:rect l="l" t="t" r="r" b="b"/>
              <a:pathLst>
                <a:path w="788035" h="6316345">
                  <a:moveTo>
                    <a:pt x="491959" y="5865888"/>
                  </a:moveTo>
                  <a:lnTo>
                    <a:pt x="479298" y="5825972"/>
                  </a:lnTo>
                  <a:lnTo>
                    <a:pt x="471411" y="5815000"/>
                  </a:lnTo>
                  <a:lnTo>
                    <a:pt x="471411" y="5886678"/>
                  </a:lnTo>
                  <a:lnTo>
                    <a:pt x="463130" y="5929312"/>
                  </a:lnTo>
                  <a:lnTo>
                    <a:pt x="438277" y="5966752"/>
                  </a:lnTo>
                  <a:lnTo>
                    <a:pt x="400875" y="5991606"/>
                  </a:lnTo>
                  <a:lnTo>
                    <a:pt x="358241" y="5999886"/>
                  </a:lnTo>
                  <a:lnTo>
                    <a:pt x="315595" y="5991606"/>
                  </a:lnTo>
                  <a:lnTo>
                    <a:pt x="278130" y="5966752"/>
                  </a:lnTo>
                  <a:lnTo>
                    <a:pt x="253263" y="5929312"/>
                  </a:lnTo>
                  <a:lnTo>
                    <a:pt x="244970" y="5886678"/>
                  </a:lnTo>
                  <a:lnTo>
                    <a:pt x="253263" y="5844032"/>
                  </a:lnTo>
                  <a:lnTo>
                    <a:pt x="278130" y="5806579"/>
                  </a:lnTo>
                  <a:lnTo>
                    <a:pt x="315544" y="5781764"/>
                  </a:lnTo>
                  <a:lnTo>
                    <a:pt x="358203" y="5773471"/>
                  </a:lnTo>
                  <a:lnTo>
                    <a:pt x="400875" y="5781764"/>
                  </a:lnTo>
                  <a:lnTo>
                    <a:pt x="438277" y="5806579"/>
                  </a:lnTo>
                  <a:lnTo>
                    <a:pt x="463130" y="5844032"/>
                  </a:lnTo>
                  <a:lnTo>
                    <a:pt x="471411" y="5886678"/>
                  </a:lnTo>
                  <a:lnTo>
                    <a:pt x="471411" y="5815000"/>
                  </a:lnTo>
                  <a:lnTo>
                    <a:pt x="454025" y="5790806"/>
                  </a:lnTo>
                  <a:lnTo>
                    <a:pt x="429971" y="5773471"/>
                  </a:lnTo>
                  <a:lnTo>
                    <a:pt x="418820" y="5765444"/>
                  </a:lnTo>
                  <a:lnTo>
                    <a:pt x="378891" y="5752770"/>
                  </a:lnTo>
                  <a:lnTo>
                    <a:pt x="337400" y="5752782"/>
                  </a:lnTo>
                  <a:lnTo>
                    <a:pt x="297510" y="5765457"/>
                  </a:lnTo>
                  <a:lnTo>
                    <a:pt x="262382" y="5790806"/>
                  </a:lnTo>
                  <a:lnTo>
                    <a:pt x="237007" y="5825985"/>
                  </a:lnTo>
                  <a:lnTo>
                    <a:pt x="224332" y="5865888"/>
                  </a:lnTo>
                  <a:lnTo>
                    <a:pt x="224345" y="5907405"/>
                  </a:lnTo>
                  <a:lnTo>
                    <a:pt x="237020" y="5947308"/>
                  </a:lnTo>
                  <a:lnTo>
                    <a:pt x="262382" y="5982424"/>
                  </a:lnTo>
                  <a:lnTo>
                    <a:pt x="297522" y="6007786"/>
                  </a:lnTo>
                  <a:lnTo>
                    <a:pt x="337439" y="6020460"/>
                  </a:lnTo>
                  <a:lnTo>
                    <a:pt x="378955" y="6020460"/>
                  </a:lnTo>
                  <a:lnTo>
                    <a:pt x="418871" y="6007773"/>
                  </a:lnTo>
                  <a:lnTo>
                    <a:pt x="454025" y="5982424"/>
                  </a:lnTo>
                  <a:lnTo>
                    <a:pt x="479323" y="5947295"/>
                  </a:lnTo>
                  <a:lnTo>
                    <a:pt x="491959" y="5907405"/>
                  </a:lnTo>
                  <a:lnTo>
                    <a:pt x="491959" y="5865888"/>
                  </a:lnTo>
                  <a:close/>
                </a:path>
                <a:path w="788035" h="6316345">
                  <a:moveTo>
                    <a:pt x="528447" y="365315"/>
                  </a:moveTo>
                  <a:lnTo>
                    <a:pt x="511683" y="343801"/>
                  </a:lnTo>
                  <a:lnTo>
                    <a:pt x="511683" y="364363"/>
                  </a:lnTo>
                  <a:lnTo>
                    <a:pt x="510540" y="366649"/>
                  </a:lnTo>
                  <a:lnTo>
                    <a:pt x="509524" y="369062"/>
                  </a:lnTo>
                  <a:lnTo>
                    <a:pt x="506857" y="370078"/>
                  </a:lnTo>
                  <a:lnTo>
                    <a:pt x="504444" y="369062"/>
                  </a:lnTo>
                  <a:lnTo>
                    <a:pt x="502031" y="367919"/>
                  </a:lnTo>
                  <a:lnTo>
                    <a:pt x="501015" y="365252"/>
                  </a:lnTo>
                  <a:lnTo>
                    <a:pt x="502158" y="362839"/>
                  </a:lnTo>
                  <a:lnTo>
                    <a:pt x="503174" y="360553"/>
                  </a:lnTo>
                  <a:lnTo>
                    <a:pt x="505841" y="359537"/>
                  </a:lnTo>
                  <a:lnTo>
                    <a:pt x="508254" y="360553"/>
                  </a:lnTo>
                  <a:lnTo>
                    <a:pt x="510540" y="361569"/>
                  </a:lnTo>
                  <a:lnTo>
                    <a:pt x="511683" y="364363"/>
                  </a:lnTo>
                  <a:lnTo>
                    <a:pt x="511683" y="343801"/>
                  </a:lnTo>
                  <a:lnTo>
                    <a:pt x="484238" y="364248"/>
                  </a:lnTo>
                  <a:lnTo>
                    <a:pt x="485673" y="372579"/>
                  </a:lnTo>
                  <a:lnTo>
                    <a:pt x="490118" y="379793"/>
                  </a:lnTo>
                  <a:lnTo>
                    <a:pt x="497205" y="384937"/>
                  </a:lnTo>
                  <a:lnTo>
                    <a:pt x="505726" y="386880"/>
                  </a:lnTo>
                  <a:lnTo>
                    <a:pt x="514108" y="385470"/>
                  </a:lnTo>
                  <a:lnTo>
                    <a:pt x="521360" y="381038"/>
                  </a:lnTo>
                  <a:lnTo>
                    <a:pt x="526542" y="373888"/>
                  </a:lnTo>
                  <a:lnTo>
                    <a:pt x="527392" y="370078"/>
                  </a:lnTo>
                  <a:lnTo>
                    <a:pt x="528447" y="365315"/>
                  </a:lnTo>
                  <a:close/>
                </a:path>
                <a:path w="788035" h="6316345">
                  <a:moveTo>
                    <a:pt x="745363" y="728980"/>
                  </a:moveTo>
                  <a:lnTo>
                    <a:pt x="737743" y="716280"/>
                  </a:lnTo>
                  <a:lnTo>
                    <a:pt x="729615" y="713740"/>
                  </a:lnTo>
                  <a:lnTo>
                    <a:pt x="723265" y="717562"/>
                  </a:lnTo>
                  <a:lnTo>
                    <a:pt x="699389" y="731520"/>
                  </a:lnTo>
                  <a:lnTo>
                    <a:pt x="674839" y="742962"/>
                  </a:lnTo>
                  <a:lnTo>
                    <a:pt x="649681" y="753110"/>
                  </a:lnTo>
                  <a:lnTo>
                    <a:pt x="623951" y="760730"/>
                  </a:lnTo>
                  <a:lnTo>
                    <a:pt x="622808" y="637540"/>
                  </a:lnTo>
                  <a:lnTo>
                    <a:pt x="622681" y="629920"/>
                  </a:lnTo>
                  <a:lnTo>
                    <a:pt x="616712" y="623570"/>
                  </a:lnTo>
                  <a:lnTo>
                    <a:pt x="601980" y="623570"/>
                  </a:lnTo>
                  <a:lnTo>
                    <a:pt x="596138" y="629920"/>
                  </a:lnTo>
                  <a:lnTo>
                    <a:pt x="596265" y="637540"/>
                  </a:lnTo>
                  <a:lnTo>
                    <a:pt x="598170" y="833120"/>
                  </a:lnTo>
                  <a:lnTo>
                    <a:pt x="590562" y="875030"/>
                  </a:lnTo>
                  <a:lnTo>
                    <a:pt x="568998" y="910590"/>
                  </a:lnTo>
                  <a:lnTo>
                    <a:pt x="536460" y="937260"/>
                  </a:lnTo>
                  <a:lnTo>
                    <a:pt x="495935" y="949960"/>
                  </a:lnTo>
                  <a:lnTo>
                    <a:pt x="494538" y="801370"/>
                  </a:lnTo>
                  <a:lnTo>
                    <a:pt x="494118" y="772160"/>
                  </a:lnTo>
                  <a:lnTo>
                    <a:pt x="491236" y="491490"/>
                  </a:lnTo>
                  <a:lnTo>
                    <a:pt x="517080" y="492760"/>
                  </a:lnTo>
                  <a:lnTo>
                    <a:pt x="523379" y="491490"/>
                  </a:lnTo>
                  <a:lnTo>
                    <a:pt x="542264" y="487680"/>
                  </a:lnTo>
                  <a:lnTo>
                    <a:pt x="566000" y="478790"/>
                  </a:lnTo>
                  <a:lnTo>
                    <a:pt x="585546" y="466090"/>
                  </a:lnTo>
                  <a:lnTo>
                    <a:pt x="587502" y="464820"/>
                  </a:lnTo>
                  <a:lnTo>
                    <a:pt x="594868" y="504190"/>
                  </a:lnTo>
                  <a:lnTo>
                    <a:pt x="595604" y="580390"/>
                  </a:lnTo>
                  <a:lnTo>
                    <a:pt x="595630" y="590562"/>
                  </a:lnTo>
                  <a:lnTo>
                    <a:pt x="601599" y="595630"/>
                  </a:lnTo>
                  <a:lnTo>
                    <a:pt x="616331" y="595630"/>
                  </a:lnTo>
                  <a:lnTo>
                    <a:pt x="622173" y="590562"/>
                  </a:lnTo>
                  <a:lnTo>
                    <a:pt x="622046" y="582930"/>
                  </a:lnTo>
                  <a:lnTo>
                    <a:pt x="621284" y="504190"/>
                  </a:lnTo>
                  <a:lnTo>
                    <a:pt x="615124" y="464820"/>
                  </a:lnTo>
                  <a:lnTo>
                    <a:pt x="607695" y="444512"/>
                  </a:lnTo>
                  <a:lnTo>
                    <a:pt x="612190" y="438162"/>
                  </a:lnTo>
                  <a:lnTo>
                    <a:pt x="616356" y="431812"/>
                  </a:lnTo>
                  <a:lnTo>
                    <a:pt x="620191" y="425462"/>
                  </a:lnTo>
                  <a:lnTo>
                    <a:pt x="623697" y="417830"/>
                  </a:lnTo>
                  <a:lnTo>
                    <a:pt x="634682" y="373380"/>
                  </a:lnTo>
                  <a:lnTo>
                    <a:pt x="628738" y="327660"/>
                  </a:lnTo>
                  <a:lnTo>
                    <a:pt x="608228" y="289636"/>
                  </a:lnTo>
                  <a:lnTo>
                    <a:pt x="608228" y="369570"/>
                  </a:lnTo>
                  <a:lnTo>
                    <a:pt x="599440" y="407670"/>
                  </a:lnTo>
                  <a:lnTo>
                    <a:pt x="597535" y="411480"/>
                  </a:lnTo>
                  <a:lnTo>
                    <a:pt x="595249" y="416560"/>
                  </a:lnTo>
                  <a:lnTo>
                    <a:pt x="592709" y="420370"/>
                  </a:lnTo>
                  <a:lnTo>
                    <a:pt x="556539" y="453390"/>
                  </a:lnTo>
                  <a:lnTo>
                    <a:pt x="513715" y="466090"/>
                  </a:lnTo>
                  <a:lnTo>
                    <a:pt x="490982" y="464820"/>
                  </a:lnTo>
                  <a:lnTo>
                    <a:pt x="484886" y="463562"/>
                  </a:lnTo>
                  <a:lnTo>
                    <a:pt x="478790" y="461010"/>
                  </a:lnTo>
                  <a:lnTo>
                    <a:pt x="472948" y="459740"/>
                  </a:lnTo>
                  <a:lnTo>
                    <a:pt x="471170" y="458470"/>
                  </a:lnTo>
                  <a:lnTo>
                    <a:pt x="469519" y="458470"/>
                  </a:lnTo>
                  <a:lnTo>
                    <a:pt x="467741" y="457212"/>
                  </a:lnTo>
                  <a:lnTo>
                    <a:pt x="467614" y="457073"/>
                  </a:lnTo>
                  <a:lnTo>
                    <a:pt x="467614" y="772160"/>
                  </a:lnTo>
                  <a:lnTo>
                    <a:pt x="439242" y="768362"/>
                  </a:lnTo>
                  <a:lnTo>
                    <a:pt x="433616" y="767080"/>
                  </a:lnTo>
                  <a:lnTo>
                    <a:pt x="411137" y="762012"/>
                  </a:lnTo>
                  <a:lnTo>
                    <a:pt x="383400" y="753110"/>
                  </a:lnTo>
                  <a:lnTo>
                    <a:pt x="356108" y="742962"/>
                  </a:lnTo>
                  <a:lnTo>
                    <a:pt x="360781" y="732790"/>
                  </a:lnTo>
                  <a:lnTo>
                    <a:pt x="376555" y="698512"/>
                  </a:lnTo>
                  <a:lnTo>
                    <a:pt x="373634" y="690880"/>
                  </a:lnTo>
                  <a:lnTo>
                    <a:pt x="367157" y="687070"/>
                  </a:lnTo>
                  <a:lnTo>
                    <a:pt x="360553" y="684530"/>
                  </a:lnTo>
                  <a:lnTo>
                    <a:pt x="352806" y="687070"/>
                  </a:lnTo>
                  <a:lnTo>
                    <a:pt x="349758" y="693420"/>
                  </a:lnTo>
                  <a:lnTo>
                    <a:pt x="332486" y="732790"/>
                  </a:lnTo>
                  <a:lnTo>
                    <a:pt x="305892" y="718820"/>
                  </a:lnTo>
                  <a:lnTo>
                    <a:pt x="280670" y="702310"/>
                  </a:lnTo>
                  <a:lnTo>
                    <a:pt x="256857" y="684530"/>
                  </a:lnTo>
                  <a:lnTo>
                    <a:pt x="253885" y="681990"/>
                  </a:lnTo>
                  <a:lnTo>
                    <a:pt x="234569" y="665480"/>
                  </a:lnTo>
                  <a:lnTo>
                    <a:pt x="450723" y="478790"/>
                  </a:lnTo>
                  <a:lnTo>
                    <a:pt x="452628" y="480060"/>
                  </a:lnTo>
                  <a:lnTo>
                    <a:pt x="454787" y="480060"/>
                  </a:lnTo>
                  <a:lnTo>
                    <a:pt x="456819" y="481330"/>
                  </a:lnTo>
                  <a:lnTo>
                    <a:pt x="459359" y="482612"/>
                  </a:lnTo>
                  <a:lnTo>
                    <a:pt x="462026" y="483870"/>
                  </a:lnTo>
                  <a:lnTo>
                    <a:pt x="464566" y="485140"/>
                  </a:lnTo>
                  <a:lnTo>
                    <a:pt x="467614" y="772160"/>
                  </a:lnTo>
                  <a:lnTo>
                    <a:pt x="467614" y="457073"/>
                  </a:lnTo>
                  <a:lnTo>
                    <a:pt x="466598" y="455930"/>
                  </a:lnTo>
                  <a:lnTo>
                    <a:pt x="464312" y="455930"/>
                  </a:lnTo>
                  <a:lnTo>
                    <a:pt x="458597" y="452120"/>
                  </a:lnTo>
                  <a:lnTo>
                    <a:pt x="419569" y="410210"/>
                  </a:lnTo>
                  <a:lnTo>
                    <a:pt x="409321" y="367030"/>
                  </a:lnTo>
                  <a:lnTo>
                    <a:pt x="409536" y="359410"/>
                  </a:lnTo>
                  <a:lnTo>
                    <a:pt x="441159" y="293370"/>
                  </a:lnTo>
                  <a:lnTo>
                    <a:pt x="473646" y="273062"/>
                  </a:lnTo>
                  <a:lnTo>
                    <a:pt x="511263" y="266712"/>
                  </a:lnTo>
                  <a:lnTo>
                    <a:pt x="549783" y="275590"/>
                  </a:lnTo>
                  <a:lnTo>
                    <a:pt x="581774" y="298462"/>
                  </a:lnTo>
                  <a:lnTo>
                    <a:pt x="601802" y="331470"/>
                  </a:lnTo>
                  <a:lnTo>
                    <a:pt x="608228" y="369570"/>
                  </a:lnTo>
                  <a:lnTo>
                    <a:pt x="608228" y="289636"/>
                  </a:lnTo>
                  <a:lnTo>
                    <a:pt x="607504" y="288290"/>
                  </a:lnTo>
                  <a:lnTo>
                    <a:pt x="582803" y="266712"/>
                  </a:lnTo>
                  <a:lnTo>
                    <a:pt x="572643" y="257810"/>
                  </a:lnTo>
                  <a:lnTo>
                    <a:pt x="577761" y="246380"/>
                  </a:lnTo>
                  <a:lnTo>
                    <a:pt x="619379" y="153670"/>
                  </a:lnTo>
                  <a:lnTo>
                    <a:pt x="646696" y="156222"/>
                  </a:lnTo>
                  <a:lnTo>
                    <a:pt x="655320" y="153670"/>
                  </a:lnTo>
                  <a:lnTo>
                    <a:pt x="694613" y="133350"/>
                  </a:lnTo>
                  <a:lnTo>
                    <a:pt x="717334" y="80022"/>
                  </a:lnTo>
                  <a:lnTo>
                    <a:pt x="712254" y="50800"/>
                  </a:lnTo>
                  <a:lnTo>
                    <a:pt x="697268" y="26670"/>
                  </a:lnTo>
                  <a:lnTo>
                    <a:pt x="696480" y="25400"/>
                  </a:lnTo>
                  <a:lnTo>
                    <a:pt x="690714" y="21043"/>
                  </a:lnTo>
                  <a:lnTo>
                    <a:pt x="690714" y="80022"/>
                  </a:lnTo>
                  <a:lnTo>
                    <a:pt x="686181" y="99072"/>
                  </a:lnTo>
                  <a:lnTo>
                    <a:pt x="674433" y="115570"/>
                  </a:lnTo>
                  <a:lnTo>
                    <a:pt x="657948" y="125730"/>
                  </a:lnTo>
                  <a:lnTo>
                    <a:pt x="638848" y="129540"/>
                  </a:lnTo>
                  <a:lnTo>
                    <a:pt x="619252" y="125730"/>
                  </a:lnTo>
                  <a:lnTo>
                    <a:pt x="617220" y="124472"/>
                  </a:lnTo>
                  <a:lnTo>
                    <a:pt x="616204" y="124472"/>
                  </a:lnTo>
                  <a:lnTo>
                    <a:pt x="600202" y="113042"/>
                  </a:lnTo>
                  <a:lnTo>
                    <a:pt x="590296" y="95250"/>
                  </a:lnTo>
                  <a:lnTo>
                    <a:pt x="587235" y="76200"/>
                  </a:lnTo>
                  <a:lnTo>
                    <a:pt x="591820" y="57150"/>
                  </a:lnTo>
                  <a:lnTo>
                    <a:pt x="603783" y="40640"/>
                  </a:lnTo>
                  <a:lnTo>
                    <a:pt x="620661" y="29222"/>
                  </a:lnTo>
                  <a:lnTo>
                    <a:pt x="640232" y="26670"/>
                  </a:lnTo>
                  <a:lnTo>
                    <a:pt x="660273" y="30492"/>
                  </a:lnTo>
                  <a:lnTo>
                    <a:pt x="676935" y="43192"/>
                  </a:lnTo>
                  <a:lnTo>
                    <a:pt x="687362" y="59690"/>
                  </a:lnTo>
                  <a:lnTo>
                    <a:pt x="690714" y="80022"/>
                  </a:lnTo>
                  <a:lnTo>
                    <a:pt x="690714" y="21043"/>
                  </a:lnTo>
                  <a:lnTo>
                    <a:pt x="671322" y="6350"/>
                  </a:lnTo>
                  <a:lnTo>
                    <a:pt x="640994" y="0"/>
                  </a:lnTo>
                  <a:lnTo>
                    <a:pt x="611327" y="5092"/>
                  </a:lnTo>
                  <a:lnTo>
                    <a:pt x="585685" y="20320"/>
                  </a:lnTo>
                  <a:lnTo>
                    <a:pt x="567436" y="45720"/>
                  </a:lnTo>
                  <a:lnTo>
                    <a:pt x="560679" y="72390"/>
                  </a:lnTo>
                  <a:lnTo>
                    <a:pt x="563638" y="100342"/>
                  </a:lnTo>
                  <a:lnTo>
                    <a:pt x="575373" y="124472"/>
                  </a:lnTo>
                  <a:lnTo>
                    <a:pt x="594995" y="143522"/>
                  </a:lnTo>
                  <a:lnTo>
                    <a:pt x="548132" y="246380"/>
                  </a:lnTo>
                  <a:lnTo>
                    <a:pt x="502259" y="240030"/>
                  </a:lnTo>
                  <a:lnTo>
                    <a:pt x="458304" y="251472"/>
                  </a:lnTo>
                  <a:lnTo>
                    <a:pt x="420687" y="275590"/>
                  </a:lnTo>
                  <a:lnTo>
                    <a:pt x="393827" y="314960"/>
                  </a:lnTo>
                  <a:lnTo>
                    <a:pt x="384429" y="345440"/>
                  </a:lnTo>
                  <a:lnTo>
                    <a:pt x="370560" y="350520"/>
                  </a:lnTo>
                  <a:lnTo>
                    <a:pt x="357225" y="356870"/>
                  </a:lnTo>
                  <a:lnTo>
                    <a:pt x="344538" y="364490"/>
                  </a:lnTo>
                  <a:lnTo>
                    <a:pt x="332613" y="373380"/>
                  </a:lnTo>
                  <a:lnTo>
                    <a:pt x="142367" y="537210"/>
                  </a:lnTo>
                  <a:lnTo>
                    <a:pt x="132029" y="513080"/>
                  </a:lnTo>
                  <a:lnTo>
                    <a:pt x="123342" y="487680"/>
                  </a:lnTo>
                  <a:lnTo>
                    <a:pt x="116319" y="462280"/>
                  </a:lnTo>
                  <a:lnTo>
                    <a:pt x="110998" y="435610"/>
                  </a:lnTo>
                  <a:lnTo>
                    <a:pt x="109855" y="427990"/>
                  </a:lnTo>
                  <a:lnTo>
                    <a:pt x="102997" y="422910"/>
                  </a:lnTo>
                  <a:lnTo>
                    <a:pt x="88519" y="425462"/>
                  </a:lnTo>
                  <a:lnTo>
                    <a:pt x="83693" y="431812"/>
                  </a:lnTo>
                  <a:lnTo>
                    <a:pt x="84836" y="439420"/>
                  </a:lnTo>
                  <a:lnTo>
                    <a:pt x="90944" y="469912"/>
                  </a:lnTo>
                  <a:lnTo>
                    <a:pt x="99136" y="499110"/>
                  </a:lnTo>
                  <a:lnTo>
                    <a:pt x="109347" y="528320"/>
                  </a:lnTo>
                  <a:lnTo>
                    <a:pt x="121539" y="556260"/>
                  </a:lnTo>
                  <a:lnTo>
                    <a:pt x="84074" y="588010"/>
                  </a:lnTo>
                  <a:lnTo>
                    <a:pt x="55854" y="621030"/>
                  </a:lnTo>
                  <a:lnTo>
                    <a:pt x="39331" y="660412"/>
                  </a:lnTo>
                  <a:lnTo>
                    <a:pt x="34671" y="701040"/>
                  </a:lnTo>
                  <a:lnTo>
                    <a:pt x="42075" y="741680"/>
                  </a:lnTo>
                  <a:lnTo>
                    <a:pt x="61722" y="779780"/>
                  </a:lnTo>
                  <a:lnTo>
                    <a:pt x="5588" y="833120"/>
                  </a:lnTo>
                  <a:lnTo>
                    <a:pt x="381" y="838212"/>
                  </a:lnTo>
                  <a:lnTo>
                    <a:pt x="0" y="845820"/>
                  </a:lnTo>
                  <a:lnTo>
                    <a:pt x="5080" y="852170"/>
                  </a:lnTo>
                  <a:lnTo>
                    <a:pt x="6350" y="853440"/>
                  </a:lnTo>
                  <a:lnTo>
                    <a:pt x="7874" y="854710"/>
                  </a:lnTo>
                  <a:lnTo>
                    <a:pt x="9398" y="854710"/>
                  </a:lnTo>
                  <a:lnTo>
                    <a:pt x="14224" y="857262"/>
                  </a:lnTo>
                  <a:lnTo>
                    <a:pt x="19939" y="855980"/>
                  </a:lnTo>
                  <a:lnTo>
                    <a:pt x="88646" y="791210"/>
                  </a:lnTo>
                  <a:lnTo>
                    <a:pt x="89535" y="791210"/>
                  </a:lnTo>
                  <a:lnTo>
                    <a:pt x="90170" y="789940"/>
                  </a:lnTo>
                  <a:lnTo>
                    <a:pt x="90678" y="788670"/>
                  </a:lnTo>
                  <a:lnTo>
                    <a:pt x="118364" y="765810"/>
                  </a:lnTo>
                  <a:lnTo>
                    <a:pt x="122453" y="762012"/>
                  </a:lnTo>
                  <a:lnTo>
                    <a:pt x="123825" y="760730"/>
                  </a:lnTo>
                  <a:lnTo>
                    <a:pt x="124460" y="751840"/>
                  </a:lnTo>
                  <a:lnTo>
                    <a:pt x="114808" y="741680"/>
                  </a:lnTo>
                  <a:lnTo>
                    <a:pt x="106426" y="740410"/>
                  </a:lnTo>
                  <a:lnTo>
                    <a:pt x="81153" y="762012"/>
                  </a:lnTo>
                  <a:lnTo>
                    <a:pt x="64046" y="723912"/>
                  </a:lnTo>
                  <a:lnTo>
                    <a:pt x="61912" y="681990"/>
                  </a:lnTo>
                  <a:lnTo>
                    <a:pt x="74434" y="642620"/>
                  </a:lnTo>
                  <a:lnTo>
                    <a:pt x="101346" y="608330"/>
                  </a:lnTo>
                  <a:lnTo>
                    <a:pt x="134112" y="580390"/>
                  </a:lnTo>
                  <a:lnTo>
                    <a:pt x="184035" y="537210"/>
                  </a:lnTo>
                  <a:lnTo>
                    <a:pt x="349885" y="393712"/>
                  </a:lnTo>
                  <a:lnTo>
                    <a:pt x="382778" y="373380"/>
                  </a:lnTo>
                  <a:lnTo>
                    <a:pt x="386880" y="398780"/>
                  </a:lnTo>
                  <a:lnTo>
                    <a:pt x="395960" y="422910"/>
                  </a:lnTo>
                  <a:lnTo>
                    <a:pt x="409689" y="444512"/>
                  </a:lnTo>
                  <a:lnTo>
                    <a:pt x="427736" y="463562"/>
                  </a:lnTo>
                  <a:lnTo>
                    <a:pt x="215646" y="646430"/>
                  </a:lnTo>
                  <a:lnTo>
                    <a:pt x="195453" y="664210"/>
                  </a:lnTo>
                  <a:lnTo>
                    <a:pt x="131191" y="718820"/>
                  </a:lnTo>
                  <a:lnTo>
                    <a:pt x="130556" y="727710"/>
                  </a:lnTo>
                  <a:lnTo>
                    <a:pt x="140081" y="737870"/>
                  </a:lnTo>
                  <a:lnTo>
                    <a:pt x="148463" y="739140"/>
                  </a:lnTo>
                  <a:lnTo>
                    <a:pt x="214249" y="681990"/>
                  </a:lnTo>
                  <a:lnTo>
                    <a:pt x="238633" y="703580"/>
                  </a:lnTo>
                  <a:lnTo>
                    <a:pt x="264693" y="722630"/>
                  </a:lnTo>
                  <a:lnTo>
                    <a:pt x="292328" y="740410"/>
                  </a:lnTo>
                  <a:lnTo>
                    <a:pt x="321437" y="756920"/>
                  </a:lnTo>
                  <a:lnTo>
                    <a:pt x="295148" y="815340"/>
                  </a:lnTo>
                  <a:lnTo>
                    <a:pt x="298069" y="822960"/>
                  </a:lnTo>
                  <a:lnTo>
                    <a:pt x="311023" y="828040"/>
                  </a:lnTo>
                  <a:lnTo>
                    <a:pt x="318897" y="825512"/>
                  </a:lnTo>
                  <a:lnTo>
                    <a:pt x="345059" y="767080"/>
                  </a:lnTo>
                  <a:lnTo>
                    <a:pt x="375132" y="778510"/>
                  </a:lnTo>
                  <a:lnTo>
                    <a:pt x="405676" y="787412"/>
                  </a:lnTo>
                  <a:lnTo>
                    <a:pt x="436587" y="795020"/>
                  </a:lnTo>
                  <a:lnTo>
                    <a:pt x="467741" y="798830"/>
                  </a:lnTo>
                  <a:lnTo>
                    <a:pt x="469392" y="960120"/>
                  </a:lnTo>
                  <a:lnTo>
                    <a:pt x="468884" y="962660"/>
                  </a:lnTo>
                  <a:lnTo>
                    <a:pt x="468757" y="963930"/>
                  </a:lnTo>
                  <a:lnTo>
                    <a:pt x="466090" y="1051560"/>
                  </a:lnTo>
                  <a:lnTo>
                    <a:pt x="465963" y="1057910"/>
                  </a:lnTo>
                  <a:lnTo>
                    <a:pt x="469138" y="1062990"/>
                  </a:lnTo>
                  <a:lnTo>
                    <a:pt x="473964" y="1064260"/>
                  </a:lnTo>
                  <a:lnTo>
                    <a:pt x="475361" y="1065530"/>
                  </a:lnTo>
                  <a:lnTo>
                    <a:pt x="486283" y="1065530"/>
                  </a:lnTo>
                  <a:lnTo>
                    <a:pt x="492379" y="1060462"/>
                  </a:lnTo>
                  <a:lnTo>
                    <a:pt x="495046" y="976630"/>
                  </a:lnTo>
                  <a:lnTo>
                    <a:pt x="536663" y="965212"/>
                  </a:lnTo>
                  <a:lnTo>
                    <a:pt x="561898" y="949960"/>
                  </a:lnTo>
                  <a:lnTo>
                    <a:pt x="572427" y="943610"/>
                  </a:lnTo>
                  <a:lnTo>
                    <a:pt x="600329" y="913130"/>
                  </a:lnTo>
                  <a:lnTo>
                    <a:pt x="618375" y="875030"/>
                  </a:lnTo>
                  <a:lnTo>
                    <a:pt x="624586" y="831862"/>
                  </a:lnTo>
                  <a:lnTo>
                    <a:pt x="624078" y="788670"/>
                  </a:lnTo>
                  <a:lnTo>
                    <a:pt x="653262" y="779780"/>
                  </a:lnTo>
                  <a:lnTo>
                    <a:pt x="681888" y="768362"/>
                  </a:lnTo>
                  <a:lnTo>
                    <a:pt x="698639" y="760730"/>
                  </a:lnTo>
                  <a:lnTo>
                    <a:pt x="709790" y="755662"/>
                  </a:lnTo>
                  <a:lnTo>
                    <a:pt x="736854" y="740410"/>
                  </a:lnTo>
                  <a:lnTo>
                    <a:pt x="743204" y="736612"/>
                  </a:lnTo>
                  <a:lnTo>
                    <a:pt x="745363" y="728980"/>
                  </a:lnTo>
                  <a:close/>
                </a:path>
                <a:path w="788035" h="6316345">
                  <a:moveTo>
                    <a:pt x="787920" y="6069114"/>
                  </a:moveTo>
                  <a:lnTo>
                    <a:pt x="781710" y="6037021"/>
                  </a:lnTo>
                  <a:lnTo>
                    <a:pt x="765632" y="6012802"/>
                  </a:lnTo>
                  <a:lnTo>
                    <a:pt x="765632" y="6069114"/>
                  </a:lnTo>
                  <a:lnTo>
                    <a:pt x="760996" y="6092850"/>
                  </a:lnTo>
                  <a:lnTo>
                    <a:pt x="747141" y="6113691"/>
                  </a:lnTo>
                  <a:lnTo>
                    <a:pt x="585851" y="6274994"/>
                  </a:lnTo>
                  <a:lnTo>
                    <a:pt x="564984" y="6288837"/>
                  </a:lnTo>
                  <a:lnTo>
                    <a:pt x="541274" y="6293447"/>
                  </a:lnTo>
                  <a:lnTo>
                    <a:pt x="517550" y="6288837"/>
                  </a:lnTo>
                  <a:lnTo>
                    <a:pt x="496697" y="6274994"/>
                  </a:lnTo>
                  <a:lnTo>
                    <a:pt x="423240" y="6201473"/>
                  </a:lnTo>
                  <a:lnTo>
                    <a:pt x="419100" y="6197320"/>
                  </a:lnTo>
                  <a:lnTo>
                    <a:pt x="463143" y="6185319"/>
                  </a:lnTo>
                  <a:lnTo>
                    <a:pt x="473379" y="6180848"/>
                  </a:lnTo>
                  <a:lnTo>
                    <a:pt x="545185" y="6141999"/>
                  </a:lnTo>
                  <a:lnTo>
                    <a:pt x="581660" y="6110668"/>
                  </a:lnTo>
                  <a:lnTo>
                    <a:pt x="613308" y="6073762"/>
                  </a:lnTo>
                  <a:lnTo>
                    <a:pt x="638340" y="6033503"/>
                  </a:lnTo>
                  <a:lnTo>
                    <a:pt x="656793" y="5990666"/>
                  </a:lnTo>
                  <a:lnTo>
                    <a:pt x="668655" y="5945987"/>
                  </a:lnTo>
                  <a:lnTo>
                    <a:pt x="740410" y="6017742"/>
                  </a:lnTo>
                  <a:lnTo>
                    <a:pt x="747268" y="6024511"/>
                  </a:lnTo>
                  <a:lnTo>
                    <a:pt x="761047" y="6045378"/>
                  </a:lnTo>
                  <a:lnTo>
                    <a:pt x="765632" y="6069114"/>
                  </a:lnTo>
                  <a:lnTo>
                    <a:pt x="765632" y="6012802"/>
                  </a:lnTo>
                  <a:lnTo>
                    <a:pt x="763016" y="6008852"/>
                  </a:lnTo>
                  <a:lnTo>
                    <a:pt x="747395" y="5993282"/>
                  </a:lnTo>
                  <a:lnTo>
                    <a:pt x="750938" y="5974791"/>
                  </a:lnTo>
                  <a:lnTo>
                    <a:pt x="756437" y="5946152"/>
                  </a:lnTo>
                  <a:lnTo>
                    <a:pt x="759942" y="5898718"/>
                  </a:lnTo>
                  <a:lnTo>
                    <a:pt x="757999" y="5851461"/>
                  </a:lnTo>
                  <a:lnTo>
                    <a:pt x="750709" y="5804865"/>
                  </a:lnTo>
                  <a:lnTo>
                    <a:pt x="738149" y="5759374"/>
                  </a:lnTo>
                  <a:lnTo>
                    <a:pt x="737438" y="5757621"/>
                  </a:lnTo>
                  <a:lnTo>
                    <a:pt x="737438" y="5876798"/>
                  </a:lnTo>
                  <a:lnTo>
                    <a:pt x="736257" y="5925845"/>
                  </a:lnTo>
                  <a:lnTo>
                    <a:pt x="728853" y="5974791"/>
                  </a:lnTo>
                  <a:lnTo>
                    <a:pt x="715010" y="5960897"/>
                  </a:lnTo>
                  <a:lnTo>
                    <a:pt x="716851" y="5945987"/>
                  </a:lnTo>
                  <a:lnTo>
                    <a:pt x="717372" y="5941796"/>
                  </a:lnTo>
                  <a:lnTo>
                    <a:pt x="721474" y="5908865"/>
                  </a:lnTo>
                  <a:lnTo>
                    <a:pt x="720191" y="5856605"/>
                  </a:lnTo>
                  <a:lnTo>
                    <a:pt x="711352" y="5805005"/>
                  </a:lnTo>
                  <a:lnTo>
                    <a:pt x="699744" y="5769064"/>
                  </a:lnTo>
                  <a:lnTo>
                    <a:pt x="699744" y="5895670"/>
                  </a:lnTo>
                  <a:lnTo>
                    <a:pt x="695960" y="5941796"/>
                  </a:lnTo>
                  <a:lnTo>
                    <a:pt x="672719" y="5918555"/>
                  </a:lnTo>
                  <a:lnTo>
                    <a:pt x="673912" y="5871565"/>
                  </a:lnTo>
                  <a:lnTo>
                    <a:pt x="668210" y="5824829"/>
                  </a:lnTo>
                  <a:lnTo>
                    <a:pt x="655599" y="5779198"/>
                  </a:lnTo>
                  <a:lnTo>
                    <a:pt x="651840" y="5770791"/>
                  </a:lnTo>
                  <a:lnTo>
                    <a:pt x="651840" y="5898718"/>
                  </a:lnTo>
                  <a:lnTo>
                    <a:pt x="651522" y="5905017"/>
                  </a:lnTo>
                  <a:lnTo>
                    <a:pt x="639419" y="5972353"/>
                  </a:lnTo>
                  <a:lnTo>
                    <a:pt x="622198" y="6016244"/>
                  </a:lnTo>
                  <a:lnTo>
                    <a:pt x="597700" y="6057443"/>
                  </a:lnTo>
                  <a:lnTo>
                    <a:pt x="565912" y="6094996"/>
                  </a:lnTo>
                  <a:lnTo>
                    <a:pt x="528866" y="6126454"/>
                  </a:lnTo>
                  <a:lnTo>
                    <a:pt x="488251" y="6150800"/>
                  </a:lnTo>
                  <a:lnTo>
                    <a:pt x="444957" y="6168034"/>
                  </a:lnTo>
                  <a:lnTo>
                    <a:pt x="399923" y="6178118"/>
                  </a:lnTo>
                  <a:lnTo>
                    <a:pt x="371094" y="6180848"/>
                  </a:lnTo>
                  <a:lnTo>
                    <a:pt x="323189" y="6179147"/>
                  </a:lnTo>
                  <a:lnTo>
                    <a:pt x="276034" y="6169711"/>
                  </a:lnTo>
                  <a:lnTo>
                    <a:pt x="230644" y="6152540"/>
                  </a:lnTo>
                  <a:lnTo>
                    <a:pt x="188036" y="6127635"/>
                  </a:lnTo>
                  <a:lnTo>
                    <a:pt x="149225" y="6094996"/>
                  </a:lnTo>
                  <a:lnTo>
                    <a:pt x="118224" y="6058535"/>
                  </a:lnTo>
                  <a:lnTo>
                    <a:pt x="94107" y="6018593"/>
                  </a:lnTo>
                  <a:lnTo>
                    <a:pt x="76898" y="5976074"/>
                  </a:lnTo>
                  <a:lnTo>
                    <a:pt x="66560" y="5931814"/>
                  </a:lnTo>
                  <a:lnTo>
                    <a:pt x="63131" y="5886691"/>
                  </a:lnTo>
                  <a:lnTo>
                    <a:pt x="66586" y="5841581"/>
                  </a:lnTo>
                  <a:lnTo>
                    <a:pt x="76936" y="5797321"/>
                  </a:lnTo>
                  <a:lnTo>
                    <a:pt x="94170" y="5754789"/>
                  </a:lnTo>
                  <a:lnTo>
                    <a:pt x="118313" y="5714860"/>
                  </a:lnTo>
                  <a:lnTo>
                    <a:pt x="149402" y="5678335"/>
                  </a:lnTo>
                  <a:lnTo>
                    <a:pt x="185445" y="5647664"/>
                  </a:lnTo>
                  <a:lnTo>
                    <a:pt x="224929" y="5623674"/>
                  </a:lnTo>
                  <a:lnTo>
                    <a:pt x="266979" y="5606453"/>
                  </a:lnTo>
                  <a:lnTo>
                    <a:pt x="310743" y="5595975"/>
                  </a:lnTo>
                  <a:lnTo>
                    <a:pt x="355384" y="5592254"/>
                  </a:lnTo>
                  <a:lnTo>
                    <a:pt x="400050" y="5595277"/>
                  </a:lnTo>
                  <a:lnTo>
                    <a:pt x="443928" y="5605069"/>
                  </a:lnTo>
                  <a:lnTo>
                    <a:pt x="486156" y="5621604"/>
                  </a:lnTo>
                  <a:lnTo>
                    <a:pt x="525907" y="5644883"/>
                  </a:lnTo>
                  <a:lnTo>
                    <a:pt x="560527" y="5673077"/>
                  </a:lnTo>
                  <a:lnTo>
                    <a:pt x="579755" y="5693130"/>
                  </a:lnTo>
                  <a:lnTo>
                    <a:pt x="584708" y="5698795"/>
                  </a:lnTo>
                  <a:lnTo>
                    <a:pt x="620509" y="5753747"/>
                  </a:lnTo>
                  <a:lnTo>
                    <a:pt x="639140" y="5800128"/>
                  </a:lnTo>
                  <a:lnTo>
                    <a:pt x="649605" y="5848515"/>
                  </a:lnTo>
                  <a:lnTo>
                    <a:pt x="651789" y="5895670"/>
                  </a:lnTo>
                  <a:lnTo>
                    <a:pt x="651840" y="5898718"/>
                  </a:lnTo>
                  <a:lnTo>
                    <a:pt x="651840" y="5770791"/>
                  </a:lnTo>
                  <a:lnTo>
                    <a:pt x="636066" y="5735510"/>
                  </a:lnTo>
                  <a:lnTo>
                    <a:pt x="609600" y="5694604"/>
                  </a:lnTo>
                  <a:lnTo>
                    <a:pt x="625729" y="5678436"/>
                  </a:lnTo>
                  <a:lnTo>
                    <a:pt x="652411" y="5717857"/>
                  </a:lnTo>
                  <a:lnTo>
                    <a:pt x="673315" y="5759958"/>
                  </a:lnTo>
                  <a:lnTo>
                    <a:pt x="688276" y="5804078"/>
                  </a:lnTo>
                  <a:lnTo>
                    <a:pt x="697128" y="5849531"/>
                  </a:lnTo>
                  <a:lnTo>
                    <a:pt x="699744" y="5895670"/>
                  </a:lnTo>
                  <a:lnTo>
                    <a:pt x="699744" y="5769064"/>
                  </a:lnTo>
                  <a:lnTo>
                    <a:pt x="695172" y="5754903"/>
                  </a:lnTo>
                  <a:lnTo>
                    <a:pt x="671855" y="5707164"/>
                  </a:lnTo>
                  <a:lnTo>
                    <a:pt x="652322" y="5678436"/>
                  </a:lnTo>
                  <a:lnTo>
                    <a:pt x="651598" y="5677370"/>
                  </a:lnTo>
                  <a:lnTo>
                    <a:pt x="641604" y="5662663"/>
                  </a:lnTo>
                  <a:lnTo>
                    <a:pt x="654177" y="5650077"/>
                  </a:lnTo>
                  <a:lnTo>
                    <a:pt x="682307" y="5691035"/>
                  </a:lnTo>
                  <a:lnTo>
                    <a:pt x="704837" y="5734761"/>
                  </a:lnTo>
                  <a:lnTo>
                    <a:pt x="721601" y="5780671"/>
                  </a:lnTo>
                  <a:lnTo>
                    <a:pt x="732510" y="5828208"/>
                  </a:lnTo>
                  <a:lnTo>
                    <a:pt x="737438" y="5876798"/>
                  </a:lnTo>
                  <a:lnTo>
                    <a:pt x="737438" y="5757621"/>
                  </a:lnTo>
                  <a:lnTo>
                    <a:pt x="720432" y="5715457"/>
                  </a:lnTo>
                  <a:lnTo>
                    <a:pt x="697661" y="5673610"/>
                  </a:lnTo>
                  <a:lnTo>
                    <a:pt x="681075" y="5650077"/>
                  </a:lnTo>
                  <a:lnTo>
                    <a:pt x="669925" y="5634266"/>
                  </a:lnTo>
                  <a:lnTo>
                    <a:pt x="690372" y="5613908"/>
                  </a:lnTo>
                  <a:lnTo>
                    <a:pt x="697738" y="5602795"/>
                  </a:lnTo>
                  <a:lnTo>
                    <a:pt x="700239" y="5590171"/>
                  </a:lnTo>
                  <a:lnTo>
                    <a:pt x="697826" y="5577573"/>
                  </a:lnTo>
                  <a:lnTo>
                    <a:pt x="690499" y="5566511"/>
                  </a:lnTo>
                  <a:lnTo>
                    <a:pt x="682345" y="5558371"/>
                  </a:lnTo>
                  <a:lnTo>
                    <a:pt x="679069" y="5555107"/>
                  </a:lnTo>
                  <a:lnTo>
                    <a:pt x="679069" y="5586615"/>
                  </a:lnTo>
                  <a:lnTo>
                    <a:pt x="679069" y="5593791"/>
                  </a:lnTo>
                  <a:lnTo>
                    <a:pt x="595503" y="5677370"/>
                  </a:lnTo>
                  <a:lnTo>
                    <a:pt x="591058" y="5672315"/>
                  </a:lnTo>
                  <a:lnTo>
                    <a:pt x="586359" y="5667362"/>
                  </a:lnTo>
                  <a:lnTo>
                    <a:pt x="559562" y="5642508"/>
                  </a:lnTo>
                  <a:lnTo>
                    <a:pt x="573151" y="5628906"/>
                  </a:lnTo>
                  <a:lnTo>
                    <a:pt x="639191" y="5562816"/>
                  </a:lnTo>
                  <a:lnTo>
                    <a:pt x="639318" y="5562866"/>
                  </a:lnTo>
                  <a:lnTo>
                    <a:pt x="643763" y="5558371"/>
                  </a:lnTo>
                  <a:lnTo>
                    <a:pt x="651002" y="5558472"/>
                  </a:lnTo>
                  <a:lnTo>
                    <a:pt x="655370" y="5562866"/>
                  </a:lnTo>
                  <a:lnTo>
                    <a:pt x="674751" y="5582221"/>
                  </a:lnTo>
                  <a:lnTo>
                    <a:pt x="679069" y="5586615"/>
                  </a:lnTo>
                  <a:lnTo>
                    <a:pt x="679069" y="5555107"/>
                  </a:lnTo>
                  <a:lnTo>
                    <a:pt x="671068" y="5547106"/>
                  </a:lnTo>
                  <a:lnTo>
                    <a:pt x="659980" y="5539752"/>
                  </a:lnTo>
                  <a:lnTo>
                    <a:pt x="647357" y="5537327"/>
                  </a:lnTo>
                  <a:lnTo>
                    <a:pt x="634720" y="5539816"/>
                  </a:lnTo>
                  <a:lnTo>
                    <a:pt x="623570" y="5547207"/>
                  </a:lnTo>
                  <a:lnTo>
                    <a:pt x="541909" y="5628906"/>
                  </a:lnTo>
                  <a:lnTo>
                    <a:pt x="503402" y="5605323"/>
                  </a:lnTo>
                  <a:lnTo>
                    <a:pt x="473100" y="5592254"/>
                  </a:lnTo>
                  <a:lnTo>
                    <a:pt x="462597" y="5587720"/>
                  </a:lnTo>
                  <a:lnTo>
                    <a:pt x="420128" y="5576113"/>
                  </a:lnTo>
                  <a:lnTo>
                    <a:pt x="376707" y="5570486"/>
                  </a:lnTo>
                  <a:lnTo>
                    <a:pt x="332968" y="5570855"/>
                  </a:lnTo>
                  <a:lnTo>
                    <a:pt x="289623" y="5577217"/>
                  </a:lnTo>
                  <a:lnTo>
                    <a:pt x="247319" y="5589575"/>
                  </a:lnTo>
                  <a:lnTo>
                    <a:pt x="206743" y="5607913"/>
                  </a:lnTo>
                  <a:lnTo>
                    <a:pt x="168567" y="5632247"/>
                  </a:lnTo>
                  <a:lnTo>
                    <a:pt x="133477" y="5662561"/>
                  </a:lnTo>
                  <a:lnTo>
                    <a:pt x="102870" y="5698071"/>
                  </a:lnTo>
                  <a:lnTo>
                    <a:pt x="78384" y="5736704"/>
                  </a:lnTo>
                  <a:lnTo>
                    <a:pt x="60020" y="5777789"/>
                  </a:lnTo>
                  <a:lnTo>
                    <a:pt x="47777" y="5820626"/>
                  </a:lnTo>
                  <a:lnTo>
                    <a:pt x="41656" y="5864504"/>
                  </a:lnTo>
                  <a:lnTo>
                    <a:pt x="41668" y="5908865"/>
                  </a:lnTo>
                  <a:lnTo>
                    <a:pt x="47777" y="5952617"/>
                  </a:lnTo>
                  <a:lnTo>
                    <a:pt x="60020" y="5995454"/>
                  </a:lnTo>
                  <a:lnTo>
                    <a:pt x="78384" y="6036538"/>
                  </a:lnTo>
                  <a:lnTo>
                    <a:pt x="102870" y="6075172"/>
                  </a:lnTo>
                  <a:lnTo>
                    <a:pt x="133477" y="6110668"/>
                  </a:lnTo>
                  <a:lnTo>
                    <a:pt x="170688" y="6142571"/>
                  </a:lnTo>
                  <a:lnTo>
                    <a:pt x="211302" y="6167755"/>
                  </a:lnTo>
                  <a:lnTo>
                    <a:pt x="254520" y="6186233"/>
                  </a:lnTo>
                  <a:lnTo>
                    <a:pt x="299516" y="6198019"/>
                  </a:lnTo>
                  <a:lnTo>
                    <a:pt x="345503" y="6203099"/>
                  </a:lnTo>
                  <a:lnTo>
                    <a:pt x="391668" y="6201473"/>
                  </a:lnTo>
                  <a:lnTo>
                    <a:pt x="481076" y="6290805"/>
                  </a:lnTo>
                  <a:lnTo>
                    <a:pt x="509206" y="6309499"/>
                  </a:lnTo>
                  <a:lnTo>
                    <a:pt x="541286" y="6315722"/>
                  </a:lnTo>
                  <a:lnTo>
                    <a:pt x="573379" y="6309474"/>
                  </a:lnTo>
                  <a:lnTo>
                    <a:pt x="597535" y="6293447"/>
                  </a:lnTo>
                  <a:lnTo>
                    <a:pt x="601599" y="6290754"/>
                  </a:lnTo>
                  <a:lnTo>
                    <a:pt x="763016" y="6129413"/>
                  </a:lnTo>
                  <a:lnTo>
                    <a:pt x="781672" y="6101219"/>
                  </a:lnTo>
                  <a:lnTo>
                    <a:pt x="787920" y="6069114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154170" y="6063116"/>
              <a:ext cx="116078" cy="11614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356846" y="6421631"/>
              <a:ext cx="81819" cy="8185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13897" y="6260341"/>
              <a:ext cx="81851" cy="8185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5614" y="5325500"/>
              <a:ext cx="822028" cy="141696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36093" y="144233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5" h="1029969">
                  <a:moveTo>
                    <a:pt x="610946" y="316763"/>
                  </a:moveTo>
                  <a:lnTo>
                    <a:pt x="610311" y="300062"/>
                  </a:lnTo>
                  <a:lnTo>
                    <a:pt x="603097" y="284391"/>
                  </a:lnTo>
                  <a:lnTo>
                    <a:pt x="583831" y="258114"/>
                  </a:lnTo>
                  <a:lnTo>
                    <a:pt x="583831" y="312610"/>
                  </a:lnTo>
                  <a:lnTo>
                    <a:pt x="581736" y="318427"/>
                  </a:lnTo>
                  <a:lnTo>
                    <a:pt x="577430" y="323126"/>
                  </a:lnTo>
                  <a:lnTo>
                    <a:pt x="419633" y="438823"/>
                  </a:lnTo>
                  <a:lnTo>
                    <a:pt x="413816" y="441540"/>
                  </a:lnTo>
                  <a:lnTo>
                    <a:pt x="407631" y="441782"/>
                  </a:lnTo>
                  <a:lnTo>
                    <a:pt x="401815" y="439686"/>
                  </a:lnTo>
                  <a:lnTo>
                    <a:pt x="397090" y="435394"/>
                  </a:lnTo>
                  <a:lnTo>
                    <a:pt x="335749" y="351701"/>
                  </a:lnTo>
                  <a:lnTo>
                    <a:pt x="333057" y="345871"/>
                  </a:lnTo>
                  <a:lnTo>
                    <a:pt x="332816" y="339686"/>
                  </a:lnTo>
                  <a:lnTo>
                    <a:pt x="334899" y="333870"/>
                  </a:lnTo>
                  <a:lnTo>
                    <a:pt x="339217" y="329095"/>
                  </a:lnTo>
                  <a:lnTo>
                    <a:pt x="497014" y="213525"/>
                  </a:lnTo>
                  <a:lnTo>
                    <a:pt x="502818" y="210794"/>
                  </a:lnTo>
                  <a:lnTo>
                    <a:pt x="509003" y="210527"/>
                  </a:lnTo>
                  <a:lnTo>
                    <a:pt x="514819" y="212623"/>
                  </a:lnTo>
                  <a:lnTo>
                    <a:pt x="519557" y="216954"/>
                  </a:lnTo>
                  <a:lnTo>
                    <a:pt x="580898" y="300647"/>
                  </a:lnTo>
                  <a:lnTo>
                    <a:pt x="583590" y="306438"/>
                  </a:lnTo>
                  <a:lnTo>
                    <a:pt x="583831" y="312610"/>
                  </a:lnTo>
                  <a:lnTo>
                    <a:pt x="583831" y="258114"/>
                  </a:lnTo>
                  <a:lnTo>
                    <a:pt x="548957" y="210527"/>
                  </a:lnTo>
                  <a:lnTo>
                    <a:pt x="541756" y="200698"/>
                  </a:lnTo>
                  <a:lnTo>
                    <a:pt x="528980" y="189115"/>
                  </a:lnTo>
                  <a:lnTo>
                    <a:pt x="513270" y="183489"/>
                  </a:lnTo>
                  <a:lnTo>
                    <a:pt x="496595" y="184162"/>
                  </a:lnTo>
                  <a:lnTo>
                    <a:pt x="480923" y="191427"/>
                  </a:lnTo>
                  <a:lnTo>
                    <a:pt x="323126" y="307124"/>
                  </a:lnTo>
                  <a:lnTo>
                    <a:pt x="311518" y="319849"/>
                  </a:lnTo>
                  <a:lnTo>
                    <a:pt x="305879" y="335546"/>
                  </a:lnTo>
                  <a:lnTo>
                    <a:pt x="306514" y="352247"/>
                  </a:lnTo>
                  <a:lnTo>
                    <a:pt x="313766" y="367957"/>
                  </a:lnTo>
                  <a:lnTo>
                    <a:pt x="375107" y="451523"/>
                  </a:lnTo>
                  <a:lnTo>
                    <a:pt x="387870" y="463194"/>
                  </a:lnTo>
                  <a:lnTo>
                    <a:pt x="403580" y="468845"/>
                  </a:lnTo>
                  <a:lnTo>
                    <a:pt x="420255" y="468198"/>
                  </a:lnTo>
                  <a:lnTo>
                    <a:pt x="435940" y="460921"/>
                  </a:lnTo>
                  <a:lnTo>
                    <a:pt x="462051" y="441782"/>
                  </a:lnTo>
                  <a:lnTo>
                    <a:pt x="593725" y="345224"/>
                  </a:lnTo>
                  <a:lnTo>
                    <a:pt x="605320" y="332498"/>
                  </a:lnTo>
                  <a:lnTo>
                    <a:pt x="610946" y="316763"/>
                  </a:lnTo>
                  <a:close/>
                </a:path>
                <a:path w="1029335" h="1029969">
                  <a:moveTo>
                    <a:pt x="1028852" y="546252"/>
                  </a:moveTo>
                  <a:lnTo>
                    <a:pt x="1028128" y="526046"/>
                  </a:lnTo>
                  <a:lnTo>
                    <a:pt x="1019378" y="507022"/>
                  </a:lnTo>
                  <a:lnTo>
                    <a:pt x="1001661" y="482879"/>
                  </a:lnTo>
                  <a:lnTo>
                    <a:pt x="1001661" y="542137"/>
                  </a:lnTo>
                  <a:lnTo>
                    <a:pt x="998334" y="551281"/>
                  </a:lnTo>
                  <a:lnTo>
                    <a:pt x="991552" y="558711"/>
                  </a:lnTo>
                  <a:lnTo>
                    <a:pt x="968578" y="575551"/>
                  </a:lnTo>
                  <a:lnTo>
                    <a:pt x="968578" y="645668"/>
                  </a:lnTo>
                  <a:lnTo>
                    <a:pt x="962698" y="662025"/>
                  </a:lnTo>
                  <a:lnTo>
                    <a:pt x="950633" y="675297"/>
                  </a:lnTo>
                  <a:lnTo>
                    <a:pt x="606653" y="927519"/>
                  </a:lnTo>
                  <a:lnTo>
                    <a:pt x="151676" y="306870"/>
                  </a:lnTo>
                  <a:lnTo>
                    <a:pt x="137515" y="287566"/>
                  </a:lnTo>
                  <a:lnTo>
                    <a:pt x="481507" y="35344"/>
                  </a:lnTo>
                  <a:lnTo>
                    <a:pt x="497840" y="27838"/>
                  </a:lnTo>
                  <a:lnTo>
                    <a:pt x="515200" y="27190"/>
                  </a:lnTo>
                  <a:lnTo>
                    <a:pt x="531533" y="33058"/>
                  </a:lnTo>
                  <a:lnTo>
                    <a:pt x="544804" y="45123"/>
                  </a:lnTo>
                  <a:lnTo>
                    <a:pt x="960374" y="611924"/>
                  </a:lnTo>
                  <a:lnTo>
                    <a:pt x="967917" y="628281"/>
                  </a:lnTo>
                  <a:lnTo>
                    <a:pt x="968578" y="645668"/>
                  </a:lnTo>
                  <a:lnTo>
                    <a:pt x="968578" y="575551"/>
                  </a:lnTo>
                  <a:lnTo>
                    <a:pt x="968146" y="575856"/>
                  </a:lnTo>
                  <a:lnTo>
                    <a:pt x="881951" y="458254"/>
                  </a:lnTo>
                  <a:lnTo>
                    <a:pt x="905344" y="441109"/>
                  </a:lnTo>
                  <a:lnTo>
                    <a:pt x="914501" y="436892"/>
                  </a:lnTo>
                  <a:lnTo>
                    <a:pt x="924217" y="436499"/>
                  </a:lnTo>
                  <a:lnTo>
                    <a:pt x="933348" y="439737"/>
                  </a:lnTo>
                  <a:lnTo>
                    <a:pt x="940765" y="446443"/>
                  </a:lnTo>
                  <a:lnTo>
                    <a:pt x="997102" y="523278"/>
                  </a:lnTo>
                  <a:lnTo>
                    <a:pt x="1001306" y="532422"/>
                  </a:lnTo>
                  <a:lnTo>
                    <a:pt x="1001661" y="542137"/>
                  </a:lnTo>
                  <a:lnTo>
                    <a:pt x="1001661" y="482879"/>
                  </a:lnTo>
                  <a:lnTo>
                    <a:pt x="967651" y="436499"/>
                  </a:lnTo>
                  <a:lnTo>
                    <a:pt x="967498" y="436283"/>
                  </a:lnTo>
                  <a:lnTo>
                    <a:pt x="963041" y="430187"/>
                  </a:lnTo>
                  <a:lnTo>
                    <a:pt x="947559" y="416153"/>
                  </a:lnTo>
                  <a:lnTo>
                    <a:pt x="928497" y="409359"/>
                  </a:lnTo>
                  <a:lnTo>
                    <a:pt x="908227" y="410184"/>
                  </a:lnTo>
                  <a:lnTo>
                    <a:pt x="889152" y="419011"/>
                  </a:lnTo>
                  <a:lnTo>
                    <a:pt x="865632" y="436283"/>
                  </a:lnTo>
                  <a:lnTo>
                    <a:pt x="836891" y="397040"/>
                  </a:lnTo>
                  <a:lnTo>
                    <a:pt x="861834" y="378752"/>
                  </a:lnTo>
                  <a:lnTo>
                    <a:pt x="861885" y="378879"/>
                  </a:lnTo>
                  <a:lnTo>
                    <a:pt x="861999" y="378752"/>
                  </a:lnTo>
                  <a:lnTo>
                    <a:pt x="865466" y="374942"/>
                  </a:lnTo>
                  <a:lnTo>
                    <a:pt x="875563" y="363893"/>
                  </a:lnTo>
                  <a:lnTo>
                    <a:pt x="882243" y="345440"/>
                  </a:lnTo>
                  <a:lnTo>
                    <a:pt x="881545" y="325856"/>
                  </a:lnTo>
                  <a:lnTo>
                    <a:pt x="873086" y="307505"/>
                  </a:lnTo>
                  <a:lnTo>
                    <a:pt x="855091" y="282968"/>
                  </a:lnTo>
                  <a:lnTo>
                    <a:pt x="855091" y="341274"/>
                  </a:lnTo>
                  <a:lnTo>
                    <a:pt x="852004" y="349821"/>
                  </a:lnTo>
                  <a:lnTo>
                    <a:pt x="845680" y="356781"/>
                  </a:lnTo>
                  <a:lnTo>
                    <a:pt x="820864" y="374942"/>
                  </a:lnTo>
                  <a:lnTo>
                    <a:pt x="734606" y="257340"/>
                  </a:lnTo>
                  <a:lnTo>
                    <a:pt x="759434" y="239179"/>
                  </a:lnTo>
                  <a:lnTo>
                    <a:pt x="767626" y="235369"/>
                  </a:lnTo>
                  <a:lnTo>
                    <a:pt x="767956" y="235229"/>
                  </a:lnTo>
                  <a:lnTo>
                    <a:pt x="777024" y="234848"/>
                  </a:lnTo>
                  <a:lnTo>
                    <a:pt x="785558" y="237883"/>
                  </a:lnTo>
                  <a:lnTo>
                    <a:pt x="792492" y="244132"/>
                  </a:lnTo>
                  <a:lnTo>
                    <a:pt x="850874" y="323761"/>
                  </a:lnTo>
                  <a:lnTo>
                    <a:pt x="854760" y="332232"/>
                  </a:lnTo>
                  <a:lnTo>
                    <a:pt x="855091" y="341274"/>
                  </a:lnTo>
                  <a:lnTo>
                    <a:pt x="855091" y="282968"/>
                  </a:lnTo>
                  <a:lnTo>
                    <a:pt x="819810" y="234848"/>
                  </a:lnTo>
                  <a:lnTo>
                    <a:pt x="814705" y="227876"/>
                  </a:lnTo>
                  <a:lnTo>
                    <a:pt x="799719" y="214249"/>
                  </a:lnTo>
                  <a:lnTo>
                    <a:pt x="781278" y="207670"/>
                  </a:lnTo>
                  <a:lnTo>
                    <a:pt x="761682" y="208508"/>
                  </a:lnTo>
                  <a:lnTo>
                    <a:pt x="743242" y="217081"/>
                  </a:lnTo>
                  <a:lnTo>
                    <a:pt x="718299" y="235369"/>
                  </a:lnTo>
                  <a:lnTo>
                    <a:pt x="690079" y="196888"/>
                  </a:lnTo>
                  <a:lnTo>
                    <a:pt x="711111" y="181394"/>
                  </a:lnTo>
                  <a:lnTo>
                    <a:pt x="717118" y="174790"/>
                  </a:lnTo>
                  <a:lnTo>
                    <a:pt x="725868" y="165176"/>
                  </a:lnTo>
                  <a:lnTo>
                    <a:pt x="733018" y="145199"/>
                  </a:lnTo>
                  <a:lnTo>
                    <a:pt x="732167" y="124002"/>
                  </a:lnTo>
                  <a:lnTo>
                    <a:pt x="722909" y="104051"/>
                  </a:lnTo>
                  <a:lnTo>
                    <a:pt x="706056" y="81064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5007" y="159296"/>
                  </a:lnTo>
                  <a:lnTo>
                    <a:pt x="673925" y="174790"/>
                  </a:lnTo>
                  <a:lnTo>
                    <a:pt x="587756" y="57315"/>
                  </a:lnTo>
                  <a:lnTo>
                    <a:pt x="608850" y="41821"/>
                  </a:lnTo>
                  <a:lnTo>
                    <a:pt x="618871" y="37223"/>
                  </a:lnTo>
                  <a:lnTo>
                    <a:pt x="629564" y="36804"/>
                  </a:lnTo>
                  <a:lnTo>
                    <a:pt x="639648" y="40398"/>
                  </a:lnTo>
                  <a:lnTo>
                    <a:pt x="647852" y="47790"/>
                  </a:lnTo>
                  <a:lnTo>
                    <a:pt x="701014" y="120319"/>
                  </a:lnTo>
                  <a:lnTo>
                    <a:pt x="705637" y="130340"/>
                  </a:lnTo>
                  <a:lnTo>
                    <a:pt x="706056" y="141046"/>
                  </a:lnTo>
                  <a:lnTo>
                    <a:pt x="706056" y="81064"/>
                  </a:lnTo>
                  <a:lnTo>
                    <a:pt x="673608" y="36804"/>
                  </a:lnTo>
                  <a:lnTo>
                    <a:pt x="672350" y="35090"/>
                  </a:lnTo>
                  <a:lnTo>
                    <a:pt x="669747" y="31534"/>
                  </a:lnTo>
                  <a:lnTo>
                    <a:pt x="653516" y="16814"/>
                  </a:lnTo>
                  <a:lnTo>
                    <a:pt x="633552" y="9664"/>
                  </a:lnTo>
                  <a:lnTo>
                    <a:pt x="612381" y="10464"/>
                  </a:lnTo>
                  <a:lnTo>
                    <a:pt x="592505" y="19596"/>
                  </a:lnTo>
                  <a:lnTo>
                    <a:pt x="571487" y="35090"/>
                  </a:lnTo>
                  <a:lnTo>
                    <a:pt x="566915" y="28867"/>
                  </a:lnTo>
                  <a:lnTo>
                    <a:pt x="565061" y="27190"/>
                  </a:lnTo>
                  <a:lnTo>
                    <a:pt x="545566" y="9423"/>
                  </a:lnTo>
                  <a:lnTo>
                    <a:pt x="519328" y="0"/>
                  </a:lnTo>
                  <a:lnTo>
                    <a:pt x="491477" y="1066"/>
                  </a:lnTo>
                  <a:lnTo>
                    <a:pt x="465315" y="13119"/>
                  </a:lnTo>
                  <a:lnTo>
                    <a:pt x="105956" y="276644"/>
                  </a:lnTo>
                  <a:lnTo>
                    <a:pt x="105727" y="276771"/>
                  </a:lnTo>
                  <a:lnTo>
                    <a:pt x="105524" y="277025"/>
                  </a:lnTo>
                  <a:lnTo>
                    <a:pt x="105346" y="277152"/>
                  </a:lnTo>
                  <a:lnTo>
                    <a:pt x="105117" y="277406"/>
                  </a:lnTo>
                  <a:lnTo>
                    <a:pt x="104838" y="277406"/>
                  </a:lnTo>
                  <a:lnTo>
                    <a:pt x="31610" y="331127"/>
                  </a:lnTo>
                  <a:lnTo>
                    <a:pt x="10337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719" y="553250"/>
                  </a:lnTo>
                  <a:lnTo>
                    <a:pt x="104267" y="554520"/>
                  </a:lnTo>
                  <a:lnTo>
                    <a:pt x="116497" y="545630"/>
                  </a:lnTo>
                  <a:lnTo>
                    <a:pt x="117805" y="536994"/>
                  </a:lnTo>
                  <a:lnTo>
                    <a:pt x="36474" y="426123"/>
                  </a:lnTo>
                  <a:lnTo>
                    <a:pt x="27813" y="407327"/>
                  </a:lnTo>
                  <a:lnTo>
                    <a:pt x="27051" y="387350"/>
                  </a:lnTo>
                  <a:lnTo>
                    <a:pt x="33820" y="368528"/>
                  </a:lnTo>
                  <a:lnTo>
                    <a:pt x="47739" y="353225"/>
                  </a:lnTo>
                  <a:lnTo>
                    <a:pt x="111112" y="306870"/>
                  </a:lnTo>
                  <a:lnTo>
                    <a:pt x="580288" y="946823"/>
                  </a:lnTo>
                  <a:lnTo>
                    <a:pt x="516915" y="993305"/>
                  </a:lnTo>
                  <a:lnTo>
                    <a:pt x="498144" y="1001941"/>
                  </a:lnTo>
                  <a:lnTo>
                    <a:pt x="478167" y="1002728"/>
                  </a:lnTo>
                  <a:lnTo>
                    <a:pt x="459346" y="996010"/>
                  </a:lnTo>
                  <a:lnTo>
                    <a:pt x="444093" y="982129"/>
                  </a:lnTo>
                  <a:lnTo>
                    <a:pt x="177025" y="617766"/>
                  </a:lnTo>
                  <a:lnTo>
                    <a:pt x="168478" y="616496"/>
                  </a:lnTo>
                  <a:lnTo>
                    <a:pt x="162369" y="620941"/>
                  </a:lnTo>
                  <a:lnTo>
                    <a:pt x="156248" y="625513"/>
                  </a:lnTo>
                  <a:lnTo>
                    <a:pt x="154927" y="634022"/>
                  </a:lnTo>
                  <a:lnTo>
                    <a:pt x="421995" y="998258"/>
                  </a:lnTo>
                  <a:lnTo>
                    <a:pt x="445312" y="1019479"/>
                  </a:lnTo>
                  <a:lnTo>
                    <a:pt x="474014" y="1029779"/>
                  </a:lnTo>
                  <a:lnTo>
                    <a:pt x="504507" y="1028573"/>
                  </a:lnTo>
                  <a:lnTo>
                    <a:pt x="550316" y="1002728"/>
                  </a:lnTo>
                  <a:lnTo>
                    <a:pt x="606221" y="961809"/>
                  </a:lnTo>
                  <a:lnTo>
                    <a:pt x="606653" y="961301"/>
                  </a:lnTo>
                  <a:lnTo>
                    <a:pt x="606831" y="961174"/>
                  </a:lnTo>
                  <a:lnTo>
                    <a:pt x="607352" y="960920"/>
                  </a:lnTo>
                  <a:lnTo>
                    <a:pt x="652919" y="927519"/>
                  </a:lnTo>
                  <a:lnTo>
                    <a:pt x="966889" y="697395"/>
                  </a:lnTo>
                  <a:lnTo>
                    <a:pt x="985926" y="676605"/>
                  </a:lnTo>
                  <a:lnTo>
                    <a:pt x="995464" y="651090"/>
                  </a:lnTo>
                  <a:lnTo>
                    <a:pt x="995006" y="623951"/>
                  </a:lnTo>
                  <a:lnTo>
                    <a:pt x="984110" y="598208"/>
                  </a:lnTo>
                  <a:lnTo>
                    <a:pt x="1007745" y="580809"/>
                  </a:lnTo>
                  <a:lnTo>
                    <a:pt x="1012266" y="575856"/>
                  </a:lnTo>
                  <a:lnTo>
                    <a:pt x="1021918" y="565302"/>
                  </a:lnTo>
                  <a:lnTo>
                    <a:pt x="1028852" y="546252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99173" y="388111"/>
              <a:ext cx="189026" cy="16256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45694" y="362178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918" y="384937"/>
                  </a:lnTo>
                  <a:lnTo>
                    <a:pt x="27495" y="366585"/>
                  </a:lnTo>
                  <a:lnTo>
                    <a:pt x="27698" y="348081"/>
                  </a:lnTo>
                  <a:lnTo>
                    <a:pt x="47675" y="310743"/>
                  </a:lnTo>
                  <a:lnTo>
                    <a:pt x="65925" y="298958"/>
                  </a:lnTo>
                  <a:lnTo>
                    <a:pt x="54317" y="274193"/>
                  </a:lnTo>
                  <a:lnTo>
                    <a:pt x="12268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516" y="583438"/>
                  </a:lnTo>
                  <a:lnTo>
                    <a:pt x="98729" y="590296"/>
                  </a:lnTo>
                  <a:lnTo>
                    <a:pt x="106845" y="593344"/>
                  </a:lnTo>
                  <a:lnTo>
                    <a:pt x="120599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49" y="217805"/>
                  </a:moveTo>
                  <a:lnTo>
                    <a:pt x="228041" y="192913"/>
                  </a:lnTo>
                  <a:lnTo>
                    <a:pt x="103962" y="250952"/>
                  </a:lnTo>
                  <a:lnTo>
                    <a:pt x="115557" y="275717"/>
                  </a:lnTo>
                  <a:lnTo>
                    <a:pt x="239649" y="217805"/>
                  </a:lnTo>
                  <a:close/>
                </a:path>
                <a:path w="1075690" h="1136650">
                  <a:moveTo>
                    <a:pt x="310172" y="975868"/>
                  </a:moveTo>
                  <a:lnTo>
                    <a:pt x="142113" y="616458"/>
                  </a:lnTo>
                  <a:lnTo>
                    <a:pt x="133997" y="613410"/>
                  </a:lnTo>
                  <a:lnTo>
                    <a:pt x="127127" y="616712"/>
                  </a:lnTo>
                  <a:lnTo>
                    <a:pt x="120243" y="619887"/>
                  </a:lnTo>
                  <a:lnTo>
                    <a:pt x="117297" y="628015"/>
                  </a:lnTo>
                  <a:lnTo>
                    <a:pt x="285381" y="987552"/>
                  </a:lnTo>
                  <a:lnTo>
                    <a:pt x="293509" y="990600"/>
                  </a:lnTo>
                  <a:lnTo>
                    <a:pt x="300380" y="987298"/>
                  </a:lnTo>
                  <a:lnTo>
                    <a:pt x="307251" y="984123"/>
                  </a:lnTo>
                  <a:lnTo>
                    <a:pt x="310172" y="975868"/>
                  </a:lnTo>
                  <a:close/>
                </a:path>
                <a:path w="1075690" h="1136650">
                  <a:moveTo>
                    <a:pt x="413372" y="136525"/>
                  </a:moveTo>
                  <a:lnTo>
                    <a:pt x="401764" y="111760"/>
                  </a:lnTo>
                  <a:lnTo>
                    <a:pt x="277672" y="169799"/>
                  </a:lnTo>
                  <a:lnTo>
                    <a:pt x="289280" y="194564"/>
                  </a:lnTo>
                  <a:lnTo>
                    <a:pt x="413372" y="136525"/>
                  </a:lnTo>
                  <a:close/>
                </a:path>
                <a:path w="1075690" h="1136650">
                  <a:moveTo>
                    <a:pt x="587082" y="55372"/>
                  </a:moveTo>
                  <a:lnTo>
                    <a:pt x="575487" y="30607"/>
                  </a:lnTo>
                  <a:lnTo>
                    <a:pt x="451396" y="88519"/>
                  </a:lnTo>
                  <a:lnTo>
                    <a:pt x="463003" y="113411"/>
                  </a:lnTo>
                  <a:lnTo>
                    <a:pt x="587082" y="55372"/>
                  </a:lnTo>
                  <a:close/>
                </a:path>
                <a:path w="1075690" h="1136650">
                  <a:moveTo>
                    <a:pt x="701687" y="267081"/>
                  </a:moveTo>
                  <a:lnTo>
                    <a:pt x="698500" y="260350"/>
                  </a:lnTo>
                  <a:lnTo>
                    <a:pt x="695286" y="253492"/>
                  </a:lnTo>
                  <a:lnTo>
                    <a:pt x="687158" y="250444"/>
                  </a:lnTo>
                  <a:lnTo>
                    <a:pt x="680288" y="253746"/>
                  </a:lnTo>
                  <a:lnTo>
                    <a:pt x="197954" y="479171"/>
                  </a:lnTo>
                  <a:lnTo>
                    <a:pt x="195008" y="487299"/>
                  </a:lnTo>
                  <a:lnTo>
                    <a:pt x="201434" y="501015"/>
                  </a:lnTo>
                  <a:lnTo>
                    <a:pt x="209562" y="503936"/>
                  </a:lnTo>
                  <a:lnTo>
                    <a:pt x="698766" y="275336"/>
                  </a:lnTo>
                  <a:lnTo>
                    <a:pt x="701687" y="267081"/>
                  </a:lnTo>
                  <a:close/>
                </a:path>
                <a:path w="1075690" h="1136650">
                  <a:moveTo>
                    <a:pt x="755942" y="383159"/>
                  </a:moveTo>
                  <a:lnTo>
                    <a:pt x="749515" y="369443"/>
                  </a:lnTo>
                  <a:lnTo>
                    <a:pt x="741387" y="366522"/>
                  </a:lnTo>
                  <a:lnTo>
                    <a:pt x="259054" y="591947"/>
                  </a:lnTo>
                  <a:lnTo>
                    <a:pt x="252183" y="595249"/>
                  </a:lnTo>
                  <a:lnTo>
                    <a:pt x="249237" y="603377"/>
                  </a:lnTo>
                  <a:lnTo>
                    <a:pt x="255663" y="617093"/>
                  </a:lnTo>
                  <a:lnTo>
                    <a:pt x="263791" y="620014"/>
                  </a:lnTo>
                  <a:lnTo>
                    <a:pt x="746125" y="394589"/>
                  </a:lnTo>
                  <a:lnTo>
                    <a:pt x="752995" y="391287"/>
                  </a:lnTo>
                  <a:lnTo>
                    <a:pt x="755942" y="383159"/>
                  </a:lnTo>
                  <a:close/>
                </a:path>
                <a:path w="1075690" h="1136650">
                  <a:moveTo>
                    <a:pt x="810209" y="499237"/>
                  </a:moveTo>
                  <a:lnTo>
                    <a:pt x="807021" y="492506"/>
                  </a:lnTo>
                  <a:lnTo>
                    <a:pt x="803808" y="485648"/>
                  </a:lnTo>
                  <a:lnTo>
                    <a:pt x="795693" y="482727"/>
                  </a:lnTo>
                  <a:lnTo>
                    <a:pt x="306476" y="711327"/>
                  </a:lnTo>
                  <a:lnTo>
                    <a:pt x="303530" y="719455"/>
                  </a:lnTo>
                  <a:lnTo>
                    <a:pt x="309956" y="733171"/>
                  </a:lnTo>
                  <a:lnTo>
                    <a:pt x="318084" y="736219"/>
                  </a:lnTo>
                  <a:lnTo>
                    <a:pt x="324954" y="732917"/>
                  </a:lnTo>
                  <a:lnTo>
                    <a:pt x="807288" y="507492"/>
                  </a:lnTo>
                  <a:lnTo>
                    <a:pt x="810209" y="499237"/>
                  </a:lnTo>
                  <a:close/>
                </a:path>
                <a:path w="1075690" h="1136650">
                  <a:moveTo>
                    <a:pt x="860348" y="606552"/>
                  </a:moveTo>
                  <a:lnTo>
                    <a:pt x="853922" y="592836"/>
                  </a:lnTo>
                  <a:lnTo>
                    <a:pt x="845807" y="589915"/>
                  </a:lnTo>
                  <a:lnTo>
                    <a:pt x="356590" y="818515"/>
                  </a:lnTo>
                  <a:lnTo>
                    <a:pt x="353644" y="826643"/>
                  </a:lnTo>
                  <a:lnTo>
                    <a:pt x="360070" y="840359"/>
                  </a:lnTo>
                  <a:lnTo>
                    <a:pt x="368198" y="843407"/>
                  </a:lnTo>
                  <a:lnTo>
                    <a:pt x="375069" y="840105"/>
                  </a:lnTo>
                  <a:lnTo>
                    <a:pt x="857402" y="614680"/>
                  </a:lnTo>
                  <a:lnTo>
                    <a:pt x="860348" y="606552"/>
                  </a:lnTo>
                  <a:close/>
                </a:path>
                <a:path w="1075690" h="1136650">
                  <a:moveTo>
                    <a:pt x="914615" y="722630"/>
                  </a:moveTo>
                  <a:lnTo>
                    <a:pt x="911428" y="715899"/>
                  </a:lnTo>
                  <a:lnTo>
                    <a:pt x="908215" y="708914"/>
                  </a:lnTo>
                  <a:lnTo>
                    <a:pt x="900099" y="705993"/>
                  </a:lnTo>
                  <a:lnTo>
                    <a:pt x="410883" y="934720"/>
                  </a:lnTo>
                  <a:lnTo>
                    <a:pt x="407936" y="942848"/>
                  </a:lnTo>
                  <a:lnTo>
                    <a:pt x="414362" y="956564"/>
                  </a:lnTo>
                  <a:lnTo>
                    <a:pt x="422490" y="959485"/>
                  </a:lnTo>
                  <a:lnTo>
                    <a:pt x="911694" y="730885"/>
                  </a:lnTo>
                  <a:lnTo>
                    <a:pt x="914615" y="722630"/>
                  </a:lnTo>
                  <a:close/>
                </a:path>
                <a:path w="1075690" h="1136650">
                  <a:moveTo>
                    <a:pt x="1075118" y="774280"/>
                  </a:moveTo>
                  <a:lnTo>
                    <a:pt x="745413" y="51816"/>
                  </a:lnTo>
                  <a:lnTo>
                    <a:pt x="706513" y="10477"/>
                  </a:lnTo>
                  <a:lnTo>
                    <a:pt x="651903" y="0"/>
                  </a:lnTo>
                  <a:lnTo>
                    <a:pt x="645134" y="1028"/>
                  </a:lnTo>
                  <a:lnTo>
                    <a:pt x="638403" y="2590"/>
                  </a:lnTo>
                  <a:lnTo>
                    <a:pt x="631736" y="4699"/>
                  </a:lnTo>
                  <a:lnTo>
                    <a:pt x="625157" y="7366"/>
                  </a:lnTo>
                  <a:lnTo>
                    <a:pt x="636727" y="32131"/>
                  </a:lnTo>
                  <a:lnTo>
                    <a:pt x="643559" y="29591"/>
                  </a:lnTo>
                  <a:lnTo>
                    <a:pt x="650468" y="27838"/>
                  </a:lnTo>
                  <a:lnTo>
                    <a:pt x="657428" y="26873"/>
                  </a:lnTo>
                  <a:lnTo>
                    <a:pt x="664375" y="26670"/>
                  </a:lnTo>
                  <a:lnTo>
                    <a:pt x="681532" y="29514"/>
                  </a:lnTo>
                  <a:lnTo>
                    <a:pt x="720534" y="63500"/>
                  </a:lnTo>
                  <a:lnTo>
                    <a:pt x="1041704" y="750697"/>
                  </a:lnTo>
                  <a:lnTo>
                    <a:pt x="1047699" y="775322"/>
                  </a:lnTo>
                  <a:lnTo>
                    <a:pt x="1043901" y="799503"/>
                  </a:lnTo>
                  <a:lnTo>
                    <a:pt x="1031290" y="820496"/>
                  </a:lnTo>
                  <a:lnTo>
                    <a:pt x="1010894" y="835533"/>
                  </a:lnTo>
                  <a:lnTo>
                    <a:pt x="439102" y="1102868"/>
                  </a:lnTo>
                  <a:lnTo>
                    <a:pt x="414439" y="1108875"/>
                  </a:lnTo>
                  <a:lnTo>
                    <a:pt x="390220" y="1105077"/>
                  </a:lnTo>
                  <a:lnTo>
                    <a:pt x="369214" y="1092492"/>
                  </a:lnTo>
                  <a:lnTo>
                    <a:pt x="354152" y="1072134"/>
                  </a:lnTo>
                  <a:lnTo>
                    <a:pt x="340118" y="1042035"/>
                  </a:lnTo>
                  <a:lnTo>
                    <a:pt x="331990" y="1039114"/>
                  </a:lnTo>
                  <a:lnTo>
                    <a:pt x="318249" y="1045591"/>
                  </a:lnTo>
                  <a:lnTo>
                    <a:pt x="315302" y="1053719"/>
                  </a:lnTo>
                  <a:lnTo>
                    <a:pt x="329336" y="1083691"/>
                  </a:lnTo>
                  <a:lnTo>
                    <a:pt x="350888" y="1112812"/>
                  </a:lnTo>
                  <a:lnTo>
                    <a:pt x="380923" y="1130833"/>
                  </a:lnTo>
                  <a:lnTo>
                    <a:pt x="415505" y="1136294"/>
                  </a:lnTo>
                  <a:lnTo>
                    <a:pt x="450735" y="1127760"/>
                  </a:lnTo>
                  <a:lnTo>
                    <a:pt x="1022527" y="860425"/>
                  </a:lnTo>
                  <a:lnTo>
                    <a:pt x="1051636" y="838885"/>
                  </a:lnTo>
                  <a:lnTo>
                    <a:pt x="1069657" y="808863"/>
                  </a:lnTo>
                  <a:lnTo>
                    <a:pt x="1075118" y="77428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58468" y="3804785"/>
              <a:ext cx="144302" cy="18394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05910" y="3642369"/>
              <a:ext cx="144300" cy="18392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32192" y="3723578"/>
              <a:ext cx="144302" cy="18400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79627" y="3561145"/>
              <a:ext cx="144306" cy="184001"/>
            </a:xfrm>
            <a:prstGeom prst="rect">
              <a:avLst/>
            </a:prstGeom>
          </p:spPr>
        </p:pic>
      </p:grp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767080" y="1794459"/>
            <a:ext cx="1157732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 ДОПОЛНИТЕЛЬНЫХ  ОБЩЕОБРАЗОВАТЕЛЬНЫХ ОБЩЕРАЗВИВАЮЩИХ ПРОГРАММ</a:t>
            </a:r>
            <a:br>
              <a:rPr lang="ru-RU" sz="4800" spc="-25" dirty="0">
                <a:latin typeface="Impact"/>
                <a:cs typeface="Impact"/>
              </a:rPr>
            </a:br>
            <a:endParaRPr sz="4800" dirty="0">
              <a:latin typeface="Impact"/>
              <a:cs typeface="Impac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025646" y="5689859"/>
            <a:ext cx="7843646" cy="72519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55"/>
              </a:spcBef>
            </a:pPr>
            <a:r>
              <a:rPr sz="2000" b="1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Анжела</a:t>
            </a:r>
            <a:r>
              <a:rPr sz="20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Ибрагимовна</a:t>
            </a:r>
            <a:r>
              <a:rPr sz="2000" b="1" spc="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Таирова,</a:t>
            </a:r>
            <a:r>
              <a:rPr sz="2000" b="1" spc="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</a:t>
            </a:r>
            <a:r>
              <a:rPr sz="2000" b="1" spc="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</a:t>
            </a:r>
            <a:r>
              <a:rPr sz="2000" b="1" spc="4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ГБУДО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525" algn="r">
              <a:lnSpc>
                <a:spcPct val="100000"/>
              </a:lnSpc>
              <a:spcBef>
                <a:spcPts val="360"/>
              </a:spcBef>
            </a:pPr>
            <a:r>
              <a:rPr sz="2000" b="1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«Областной</a:t>
            </a:r>
            <a:r>
              <a:rPr sz="2000" b="1" spc="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sz="2000" b="1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</a:t>
            </a:r>
            <a:r>
              <a:rPr sz="2000" b="1" spc="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2000" b="1" spc="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детей»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object 76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0" y="5577838"/>
            <a:ext cx="170688" cy="1264920"/>
          </a:xfrm>
          <a:prstGeom prst="rect">
            <a:avLst/>
          </a:prstGeom>
        </p:spPr>
      </p:pic>
      <p:grpSp>
        <p:nvGrpSpPr>
          <p:cNvPr id="77" name="object 77"/>
          <p:cNvGrpSpPr/>
          <p:nvPr/>
        </p:nvGrpSpPr>
        <p:grpSpPr>
          <a:xfrm>
            <a:off x="259079" y="2286000"/>
            <a:ext cx="127000" cy="2156460"/>
            <a:chOff x="259079" y="1862327"/>
            <a:chExt cx="127000" cy="2156460"/>
          </a:xfrm>
        </p:grpSpPr>
        <p:pic>
          <p:nvPicPr>
            <p:cNvPr id="78" name="object 7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59079" y="1862327"/>
              <a:ext cx="126382" cy="2156333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324611" y="1885187"/>
              <a:ext cx="0" cy="2051685"/>
            </a:xfrm>
            <a:custGeom>
              <a:avLst/>
              <a:gdLst/>
              <a:ahLst/>
              <a:cxnLst/>
              <a:rect l="l" t="t" r="r" b="b"/>
              <a:pathLst>
                <a:path h="2051685">
                  <a:moveTo>
                    <a:pt x="0" y="0"/>
                  </a:moveTo>
                  <a:lnTo>
                    <a:pt x="0" y="2051177"/>
                  </a:lnTo>
                </a:path>
              </a:pathLst>
            </a:custGeom>
            <a:ln w="39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C8611-76E0-4BF9-8048-2D1E5E06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356" y="966673"/>
            <a:ext cx="9456420" cy="307777"/>
          </a:xfrm>
        </p:spPr>
        <p:txBody>
          <a:bodyPr/>
          <a:lstStyle/>
          <a:p>
            <a:r>
              <a:rPr lang="ru-RU" dirty="0" err="1"/>
              <a:t>рррр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980845-FA00-4B5A-B161-7D10C0B53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37" y="1601595"/>
            <a:ext cx="5630163" cy="41134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3ADFBE-A2E6-410E-8A90-7E8E597B4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017" y="1662190"/>
            <a:ext cx="5105400" cy="4241358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B7F8A52F-88DA-49E7-8190-E6DEF9706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437" y="1587039"/>
            <a:ext cx="11186159" cy="44327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object 74">
            <a:extLst>
              <a:ext uri="{FF2B5EF4-FFF2-40B4-BE49-F238E27FC236}">
                <a16:creationId xmlns:a16="http://schemas.microsoft.com/office/drawing/2014/main" id="{44E72539-75E6-4D1C-A233-02C521CEFE75}"/>
              </a:ext>
            </a:extLst>
          </p:cNvPr>
          <p:cNvSpPr txBox="1">
            <a:spLocks/>
          </p:cNvSpPr>
          <p:nvPr/>
        </p:nvSpPr>
        <p:spPr>
          <a:xfrm>
            <a:off x="1270761" y="200659"/>
            <a:ext cx="98209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3600" b="1" kern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ПРОГРАММЫ</a:t>
            </a:r>
            <a:r>
              <a:rPr lang="ru-RU" sz="3600" b="1" kern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: влево 11">
            <a:extLst>
              <a:ext uri="{FF2B5EF4-FFF2-40B4-BE49-F238E27FC236}">
                <a16:creationId xmlns:a16="http://schemas.microsoft.com/office/drawing/2014/main" id="{2065239A-E055-44D2-9C02-D96B62329381}"/>
              </a:ext>
            </a:extLst>
          </p:cNvPr>
          <p:cNvSpPr/>
          <p:nvPr/>
        </p:nvSpPr>
        <p:spPr>
          <a:xfrm>
            <a:off x="4419600" y="19812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лево 14">
            <a:extLst>
              <a:ext uri="{FF2B5EF4-FFF2-40B4-BE49-F238E27FC236}">
                <a16:creationId xmlns:a16="http://schemas.microsoft.com/office/drawing/2014/main" id="{295196AF-8F29-48EB-9A53-F43BDDB88BEB}"/>
              </a:ext>
            </a:extLst>
          </p:cNvPr>
          <p:cNvSpPr/>
          <p:nvPr/>
        </p:nvSpPr>
        <p:spPr>
          <a:xfrm>
            <a:off x="4945395" y="264225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лево 15">
            <a:extLst>
              <a:ext uri="{FF2B5EF4-FFF2-40B4-BE49-F238E27FC236}">
                <a16:creationId xmlns:a16="http://schemas.microsoft.com/office/drawing/2014/main" id="{A29A7F86-BC08-475B-977A-A744DB15AE54}"/>
              </a:ext>
            </a:extLst>
          </p:cNvPr>
          <p:cNvSpPr/>
          <p:nvPr/>
        </p:nvSpPr>
        <p:spPr>
          <a:xfrm>
            <a:off x="5876416" y="4286685"/>
            <a:ext cx="6096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лево 17">
            <a:extLst>
              <a:ext uri="{FF2B5EF4-FFF2-40B4-BE49-F238E27FC236}">
                <a16:creationId xmlns:a16="http://schemas.microsoft.com/office/drawing/2014/main" id="{8C9EAFB4-EBC9-487A-A418-8BCD158DC623}"/>
              </a:ext>
            </a:extLst>
          </p:cNvPr>
          <p:cNvSpPr/>
          <p:nvPr/>
        </p:nvSpPr>
        <p:spPr>
          <a:xfrm>
            <a:off x="10747376" y="512021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лево 18">
            <a:extLst>
              <a:ext uri="{FF2B5EF4-FFF2-40B4-BE49-F238E27FC236}">
                <a16:creationId xmlns:a16="http://schemas.microsoft.com/office/drawing/2014/main" id="{DBDB8114-D56D-45AD-889E-54B98C8E3CAA}"/>
              </a:ext>
            </a:extLst>
          </p:cNvPr>
          <p:cNvSpPr/>
          <p:nvPr/>
        </p:nvSpPr>
        <p:spPr>
          <a:xfrm>
            <a:off x="11102213" y="21576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лево 19">
            <a:extLst>
              <a:ext uri="{FF2B5EF4-FFF2-40B4-BE49-F238E27FC236}">
                <a16:creationId xmlns:a16="http://schemas.microsoft.com/office/drawing/2014/main" id="{382E364B-3216-4E61-B87D-17410C9D6044}"/>
              </a:ext>
            </a:extLst>
          </p:cNvPr>
          <p:cNvSpPr/>
          <p:nvPr/>
        </p:nvSpPr>
        <p:spPr>
          <a:xfrm>
            <a:off x="10873614" y="158703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Вопросительный знак">
            <a:extLst>
              <a:ext uri="{FF2B5EF4-FFF2-40B4-BE49-F238E27FC236}">
                <a16:creationId xmlns:a16="http://schemas.microsoft.com/office/drawing/2014/main" id="{2B82F2F2-36C0-4CB1-B0BE-41D9CA197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-15179"/>
            <a:ext cx="1828800" cy="150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7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48167" y="137032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70">
                  <a:moveTo>
                    <a:pt x="464012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30" y="637539"/>
                  </a:lnTo>
                  <a:lnTo>
                    <a:pt x="464012" y="633729"/>
                  </a:lnTo>
                  <a:close/>
                </a:path>
                <a:path w="575945" h="661670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371" y="91439"/>
                  </a:lnTo>
                  <a:lnTo>
                    <a:pt x="27291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80" y="468629"/>
                  </a:lnTo>
                  <a:lnTo>
                    <a:pt x="183784" y="471169"/>
                  </a:lnTo>
                  <a:lnTo>
                    <a:pt x="192903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668" y="497839"/>
                  </a:lnTo>
                  <a:lnTo>
                    <a:pt x="300513" y="523239"/>
                  </a:lnTo>
                  <a:lnTo>
                    <a:pt x="316388" y="539749"/>
                  </a:lnTo>
                  <a:lnTo>
                    <a:pt x="316388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2299"/>
                  </a:lnTo>
                  <a:lnTo>
                    <a:pt x="386492" y="633729"/>
                  </a:lnTo>
                  <a:lnTo>
                    <a:pt x="400494" y="638809"/>
                  </a:lnTo>
                  <a:lnTo>
                    <a:pt x="415496" y="638809"/>
                  </a:lnTo>
                  <a:lnTo>
                    <a:pt x="429926" y="633729"/>
                  </a:lnTo>
                  <a:lnTo>
                    <a:pt x="464012" y="633729"/>
                  </a:lnTo>
                  <a:lnTo>
                    <a:pt x="456215" y="627379"/>
                  </a:lnTo>
                  <a:lnTo>
                    <a:pt x="450119" y="618489"/>
                  </a:lnTo>
                  <a:lnTo>
                    <a:pt x="455321" y="614679"/>
                  </a:lnTo>
                  <a:lnTo>
                    <a:pt x="405844" y="614679"/>
                  </a:lnTo>
                  <a:lnTo>
                    <a:pt x="399881" y="612139"/>
                  </a:lnTo>
                  <a:lnTo>
                    <a:pt x="395001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79" y="459739"/>
                  </a:lnTo>
                  <a:lnTo>
                    <a:pt x="228901" y="454659"/>
                  </a:lnTo>
                  <a:lnTo>
                    <a:pt x="216985" y="452119"/>
                  </a:lnTo>
                  <a:lnTo>
                    <a:pt x="205771" y="450849"/>
                  </a:lnTo>
                  <a:lnTo>
                    <a:pt x="197850" y="449579"/>
                  </a:lnTo>
                  <a:lnTo>
                    <a:pt x="189547" y="447039"/>
                  </a:lnTo>
                  <a:lnTo>
                    <a:pt x="180625" y="444499"/>
                  </a:lnTo>
                  <a:lnTo>
                    <a:pt x="170846" y="441959"/>
                  </a:lnTo>
                  <a:lnTo>
                    <a:pt x="121197" y="417829"/>
                  </a:lnTo>
                  <a:lnTo>
                    <a:pt x="85026" y="387349"/>
                  </a:lnTo>
                  <a:lnTo>
                    <a:pt x="54260" y="350519"/>
                  </a:lnTo>
                  <a:lnTo>
                    <a:pt x="31573" y="295909"/>
                  </a:lnTo>
                  <a:lnTo>
                    <a:pt x="24971" y="246379"/>
                  </a:lnTo>
                  <a:lnTo>
                    <a:pt x="27775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099" y="39370"/>
                  </a:lnTo>
                  <a:lnTo>
                    <a:pt x="198171" y="29209"/>
                  </a:lnTo>
                  <a:lnTo>
                    <a:pt x="241839" y="25400"/>
                  </a:lnTo>
                  <a:lnTo>
                    <a:pt x="342624" y="25400"/>
                  </a:lnTo>
                  <a:lnTo>
                    <a:pt x="315595" y="12700"/>
                  </a:lnTo>
                  <a:lnTo>
                    <a:pt x="271335" y="2539"/>
                  </a:lnTo>
                  <a:lnTo>
                    <a:pt x="242220" y="0"/>
                  </a:lnTo>
                  <a:close/>
                </a:path>
                <a:path w="575945" h="661670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44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70">
                  <a:moveTo>
                    <a:pt x="532136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1649"/>
                  </a:lnTo>
                  <a:lnTo>
                    <a:pt x="418115" y="610869"/>
                  </a:lnTo>
                  <a:lnTo>
                    <a:pt x="412164" y="614679"/>
                  </a:lnTo>
                  <a:lnTo>
                    <a:pt x="455321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495" y="524509"/>
                  </a:lnTo>
                  <a:lnTo>
                    <a:pt x="573722" y="510539"/>
                  </a:lnTo>
                  <a:lnTo>
                    <a:pt x="572567" y="495299"/>
                  </a:lnTo>
                  <a:lnTo>
                    <a:pt x="565816" y="481329"/>
                  </a:lnTo>
                  <a:lnTo>
                    <a:pt x="532136" y="435609"/>
                  </a:lnTo>
                  <a:close/>
                </a:path>
                <a:path w="575945" h="661670">
                  <a:moveTo>
                    <a:pt x="301231" y="350519"/>
                  </a:moveTo>
                  <a:lnTo>
                    <a:pt x="269271" y="350519"/>
                  </a:lnTo>
                  <a:lnTo>
                    <a:pt x="373411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70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592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599" y="32384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70">
                  <a:moveTo>
                    <a:pt x="342624" y="25400"/>
                  </a:moveTo>
                  <a:lnTo>
                    <a:pt x="241839" y="25400"/>
                  </a:lnTo>
                  <a:lnTo>
                    <a:pt x="267991" y="27939"/>
                  </a:lnTo>
                  <a:lnTo>
                    <a:pt x="307705" y="36829"/>
                  </a:lnTo>
                  <a:lnTo>
                    <a:pt x="353728" y="57150"/>
                  </a:lnTo>
                  <a:lnTo>
                    <a:pt x="398811" y="95250"/>
                  </a:lnTo>
                  <a:lnTo>
                    <a:pt x="425608" y="135889"/>
                  </a:lnTo>
                  <a:lnTo>
                    <a:pt x="443460" y="179070"/>
                  </a:lnTo>
                  <a:lnTo>
                    <a:pt x="452405" y="233679"/>
                  </a:lnTo>
                  <a:lnTo>
                    <a:pt x="452387" y="243839"/>
                  </a:lnTo>
                  <a:lnTo>
                    <a:pt x="451881" y="252729"/>
                  </a:lnTo>
                  <a:lnTo>
                    <a:pt x="451066" y="261619"/>
                  </a:lnTo>
                  <a:lnTo>
                    <a:pt x="448786" y="280669"/>
                  </a:lnTo>
                  <a:lnTo>
                    <a:pt x="447928" y="293369"/>
                  </a:lnTo>
                  <a:lnTo>
                    <a:pt x="453544" y="345439"/>
                  </a:lnTo>
                  <a:lnTo>
                    <a:pt x="469253" y="38988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2136" y="435609"/>
                  </a:lnTo>
                  <a:lnTo>
                    <a:pt x="509682" y="405129"/>
                  </a:lnTo>
                  <a:lnTo>
                    <a:pt x="508158" y="403859"/>
                  </a:lnTo>
                  <a:lnTo>
                    <a:pt x="503586" y="401319"/>
                  </a:lnTo>
                  <a:lnTo>
                    <a:pt x="492803" y="380999"/>
                  </a:lnTo>
                  <a:lnTo>
                    <a:pt x="478047" y="340359"/>
                  </a:lnTo>
                  <a:lnTo>
                    <a:pt x="472860" y="303529"/>
                  </a:lnTo>
                  <a:lnTo>
                    <a:pt x="472926" y="293369"/>
                  </a:lnTo>
                  <a:lnTo>
                    <a:pt x="473640" y="283209"/>
                  </a:lnTo>
                  <a:lnTo>
                    <a:pt x="475978" y="264159"/>
                  </a:lnTo>
                  <a:lnTo>
                    <a:pt x="476869" y="255269"/>
                  </a:lnTo>
                  <a:lnTo>
                    <a:pt x="477284" y="246379"/>
                  </a:lnTo>
                  <a:lnTo>
                    <a:pt x="477410" y="24002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50" y="36829"/>
                  </a:lnTo>
                  <a:lnTo>
                    <a:pt x="342624" y="25400"/>
                  </a:lnTo>
                  <a:close/>
                </a:path>
                <a:path w="575945" h="661670">
                  <a:moveTo>
                    <a:pt x="219559" y="278129"/>
                  </a:moveTo>
                  <a:lnTo>
                    <a:pt x="183905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33" y="372109"/>
                  </a:lnTo>
                  <a:lnTo>
                    <a:pt x="232044" y="370839"/>
                  </a:lnTo>
                  <a:lnTo>
                    <a:pt x="242341" y="368299"/>
                  </a:lnTo>
                  <a:lnTo>
                    <a:pt x="252126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567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0564" y="328929"/>
                  </a:lnTo>
                  <a:lnTo>
                    <a:pt x="202088" y="321309"/>
                  </a:lnTo>
                  <a:lnTo>
                    <a:pt x="204882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495" y="303529"/>
                  </a:lnTo>
                  <a:lnTo>
                    <a:pt x="261778" y="297179"/>
                  </a:lnTo>
                  <a:lnTo>
                    <a:pt x="249753" y="287019"/>
                  </a:lnTo>
                  <a:lnTo>
                    <a:pt x="235203" y="279399"/>
                  </a:lnTo>
                  <a:lnTo>
                    <a:pt x="219559" y="278129"/>
                  </a:lnTo>
                  <a:close/>
                </a:path>
                <a:path w="575945" h="661670">
                  <a:moveTo>
                    <a:pt x="266495" y="303529"/>
                  </a:moveTo>
                  <a:lnTo>
                    <a:pt x="229234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567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7752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4986" y="314959"/>
                  </a:lnTo>
                  <a:lnTo>
                    <a:pt x="266495" y="303529"/>
                  </a:lnTo>
                  <a:close/>
                </a:path>
                <a:path w="575945" h="661670">
                  <a:moveTo>
                    <a:pt x="333881" y="203200"/>
                  </a:moveTo>
                  <a:lnTo>
                    <a:pt x="324389" y="203200"/>
                  </a:lnTo>
                  <a:lnTo>
                    <a:pt x="314666" y="204470"/>
                  </a:lnTo>
                  <a:lnTo>
                    <a:pt x="282481" y="232409"/>
                  </a:lnTo>
                  <a:lnTo>
                    <a:pt x="279288" y="247649"/>
                  </a:lnTo>
                  <a:lnTo>
                    <a:pt x="281215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8609"/>
                  </a:lnTo>
                  <a:lnTo>
                    <a:pt x="282987" y="309879"/>
                  </a:lnTo>
                  <a:lnTo>
                    <a:pt x="274986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361" y="287019"/>
                  </a:lnTo>
                  <a:lnTo>
                    <a:pt x="360534" y="280669"/>
                  </a:lnTo>
                  <a:lnTo>
                    <a:pt x="321341" y="280669"/>
                  </a:lnTo>
                  <a:lnTo>
                    <a:pt x="308641" y="26288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055" y="228599"/>
                  </a:lnTo>
                  <a:lnTo>
                    <a:pt x="329088" y="227329"/>
                  </a:lnTo>
                  <a:lnTo>
                    <a:pt x="366973" y="227329"/>
                  </a:lnTo>
                  <a:lnTo>
                    <a:pt x="364359" y="222249"/>
                  </a:lnTo>
                  <a:lnTo>
                    <a:pt x="358044" y="214629"/>
                  </a:lnTo>
                  <a:lnTo>
                    <a:pt x="350910" y="209550"/>
                  </a:lnTo>
                  <a:lnTo>
                    <a:pt x="342788" y="205739"/>
                  </a:lnTo>
                  <a:lnTo>
                    <a:pt x="333881" y="203200"/>
                  </a:lnTo>
                  <a:close/>
                </a:path>
                <a:path w="575945" h="661670">
                  <a:moveTo>
                    <a:pt x="366973" y="227329"/>
                  </a:moveTo>
                  <a:lnTo>
                    <a:pt x="329088" y="227329"/>
                  </a:lnTo>
                  <a:lnTo>
                    <a:pt x="335692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503" y="243839"/>
                  </a:lnTo>
                  <a:lnTo>
                    <a:pt x="347376" y="250189"/>
                  </a:lnTo>
                  <a:lnTo>
                    <a:pt x="347122" y="256539"/>
                  </a:lnTo>
                  <a:lnTo>
                    <a:pt x="343820" y="264159"/>
                  </a:lnTo>
                  <a:lnTo>
                    <a:pt x="338994" y="267969"/>
                  </a:lnTo>
                  <a:lnTo>
                    <a:pt x="321341" y="280669"/>
                  </a:lnTo>
                  <a:lnTo>
                    <a:pt x="360534" y="280669"/>
                  </a:lnTo>
                  <a:lnTo>
                    <a:pt x="361769" y="279399"/>
                  </a:lnTo>
                  <a:lnTo>
                    <a:pt x="367331" y="270509"/>
                  </a:lnTo>
                  <a:lnTo>
                    <a:pt x="370917" y="261619"/>
                  </a:lnTo>
                  <a:lnTo>
                    <a:pt x="372395" y="250189"/>
                  </a:lnTo>
                  <a:lnTo>
                    <a:pt x="371653" y="240029"/>
                  </a:lnTo>
                  <a:lnTo>
                    <a:pt x="368935" y="231139"/>
                  </a:lnTo>
                  <a:lnTo>
                    <a:pt x="366973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7105" y="188595"/>
              <a:ext cx="274572" cy="1054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38725" y="51815"/>
              <a:ext cx="1611630" cy="6522084"/>
            </a:xfrm>
            <a:custGeom>
              <a:avLst/>
              <a:gdLst/>
              <a:ahLst/>
              <a:cxnLst/>
              <a:rect l="l" t="t" r="r" b="b"/>
              <a:pathLst>
                <a:path w="1611629" h="6522084">
                  <a:moveTo>
                    <a:pt x="65024" y="366776"/>
                  </a:moveTo>
                  <a:lnTo>
                    <a:pt x="60325" y="360426"/>
                  </a:lnTo>
                  <a:lnTo>
                    <a:pt x="8382" y="352679"/>
                  </a:lnTo>
                  <a:lnTo>
                    <a:pt x="2032" y="357378"/>
                  </a:lnTo>
                  <a:lnTo>
                    <a:pt x="0" y="370967"/>
                  </a:lnTo>
                  <a:lnTo>
                    <a:pt x="4699" y="377317"/>
                  </a:lnTo>
                  <a:lnTo>
                    <a:pt x="49784" y="384048"/>
                  </a:lnTo>
                  <a:lnTo>
                    <a:pt x="53213" y="384556"/>
                  </a:lnTo>
                  <a:lnTo>
                    <a:pt x="56515" y="383540"/>
                  </a:lnTo>
                  <a:lnTo>
                    <a:pt x="61595" y="379857"/>
                  </a:lnTo>
                  <a:lnTo>
                    <a:pt x="63373" y="377063"/>
                  </a:lnTo>
                  <a:lnTo>
                    <a:pt x="65024" y="366776"/>
                  </a:lnTo>
                  <a:close/>
                </a:path>
                <a:path w="1611629" h="6522084">
                  <a:moveTo>
                    <a:pt x="104648" y="511683"/>
                  </a:moveTo>
                  <a:lnTo>
                    <a:pt x="100584" y="506095"/>
                  </a:lnTo>
                  <a:lnTo>
                    <a:pt x="96266" y="500380"/>
                  </a:lnTo>
                  <a:lnTo>
                    <a:pt x="88519" y="499110"/>
                  </a:lnTo>
                  <a:lnTo>
                    <a:pt x="83058" y="503174"/>
                  </a:lnTo>
                  <a:lnTo>
                    <a:pt x="51689" y="525907"/>
                  </a:lnTo>
                  <a:lnTo>
                    <a:pt x="46609" y="530098"/>
                  </a:lnTo>
                  <a:lnTo>
                    <a:pt x="44958" y="537718"/>
                  </a:lnTo>
                  <a:lnTo>
                    <a:pt x="53340" y="549021"/>
                  </a:lnTo>
                  <a:lnTo>
                    <a:pt x="61087" y="550418"/>
                  </a:lnTo>
                  <a:lnTo>
                    <a:pt x="98044" y="523621"/>
                  </a:lnTo>
                  <a:lnTo>
                    <a:pt x="98044" y="523494"/>
                  </a:lnTo>
                  <a:lnTo>
                    <a:pt x="103505" y="519557"/>
                  </a:lnTo>
                  <a:lnTo>
                    <a:pt x="104648" y="511683"/>
                  </a:lnTo>
                  <a:close/>
                </a:path>
                <a:path w="1611629" h="6522084">
                  <a:moveTo>
                    <a:pt x="225679" y="580263"/>
                  </a:moveTo>
                  <a:lnTo>
                    <a:pt x="221742" y="573405"/>
                  </a:lnTo>
                  <a:lnTo>
                    <a:pt x="208407" y="569976"/>
                  </a:lnTo>
                  <a:lnTo>
                    <a:pt x="201676" y="574040"/>
                  </a:lnTo>
                  <a:lnTo>
                    <a:pt x="199771" y="580644"/>
                  </a:lnTo>
                  <a:lnTo>
                    <a:pt x="187706" y="624840"/>
                  </a:lnTo>
                  <a:lnTo>
                    <a:pt x="191516" y="631698"/>
                  </a:lnTo>
                  <a:lnTo>
                    <a:pt x="198247" y="633349"/>
                  </a:lnTo>
                  <a:lnTo>
                    <a:pt x="202057" y="634492"/>
                  </a:lnTo>
                  <a:lnTo>
                    <a:pt x="205994" y="633603"/>
                  </a:lnTo>
                  <a:lnTo>
                    <a:pt x="211201" y="629666"/>
                  </a:lnTo>
                  <a:lnTo>
                    <a:pt x="212852" y="627380"/>
                  </a:lnTo>
                  <a:lnTo>
                    <a:pt x="225679" y="580263"/>
                  </a:lnTo>
                  <a:close/>
                </a:path>
                <a:path w="1611629" h="6522084">
                  <a:moveTo>
                    <a:pt x="506984" y="8509"/>
                  </a:moveTo>
                  <a:lnTo>
                    <a:pt x="502285" y="2159"/>
                  </a:lnTo>
                  <a:lnTo>
                    <a:pt x="488569" y="0"/>
                  </a:lnTo>
                  <a:lnTo>
                    <a:pt x="482092" y="5080"/>
                  </a:lnTo>
                  <a:lnTo>
                    <a:pt x="481076" y="11811"/>
                  </a:lnTo>
                  <a:lnTo>
                    <a:pt x="474980" y="50419"/>
                  </a:lnTo>
                  <a:lnTo>
                    <a:pt x="473837" y="57150"/>
                  </a:lnTo>
                  <a:lnTo>
                    <a:pt x="478663" y="63500"/>
                  </a:lnTo>
                  <a:lnTo>
                    <a:pt x="488823" y="65024"/>
                  </a:lnTo>
                  <a:lnTo>
                    <a:pt x="492252" y="64008"/>
                  </a:lnTo>
                  <a:lnTo>
                    <a:pt x="497459" y="60198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5841" y="15240"/>
                  </a:lnTo>
                  <a:lnTo>
                    <a:pt x="506984" y="8509"/>
                  </a:lnTo>
                  <a:close/>
                </a:path>
                <a:path w="1611629" h="6522084">
                  <a:moveTo>
                    <a:pt x="657098" y="105156"/>
                  </a:moveTo>
                  <a:lnTo>
                    <a:pt x="648716" y="93726"/>
                  </a:lnTo>
                  <a:lnTo>
                    <a:pt x="640715" y="92329"/>
                  </a:lnTo>
                  <a:lnTo>
                    <a:pt x="635254" y="96901"/>
                  </a:lnTo>
                  <a:lnTo>
                    <a:pt x="598424" y="124587"/>
                  </a:lnTo>
                  <a:lnTo>
                    <a:pt x="597281" y="132461"/>
                  </a:lnTo>
                  <a:lnTo>
                    <a:pt x="605790" y="143764"/>
                  </a:lnTo>
                  <a:lnTo>
                    <a:pt x="613664" y="144907"/>
                  </a:lnTo>
                  <a:lnTo>
                    <a:pt x="619125" y="140716"/>
                  </a:lnTo>
                  <a:lnTo>
                    <a:pt x="619252" y="140716"/>
                  </a:lnTo>
                  <a:lnTo>
                    <a:pt x="650494" y="117094"/>
                  </a:lnTo>
                  <a:lnTo>
                    <a:pt x="655955" y="113030"/>
                  </a:lnTo>
                  <a:lnTo>
                    <a:pt x="657098" y="105156"/>
                  </a:lnTo>
                  <a:close/>
                </a:path>
                <a:path w="1611629" h="6522084">
                  <a:moveTo>
                    <a:pt x="695198" y="261886"/>
                  </a:moveTo>
                  <a:lnTo>
                    <a:pt x="689864" y="256159"/>
                  </a:lnTo>
                  <a:lnTo>
                    <a:pt x="682879" y="255905"/>
                  </a:lnTo>
                  <a:lnTo>
                    <a:pt x="637159" y="254635"/>
                  </a:lnTo>
                  <a:lnTo>
                    <a:pt x="631317" y="259969"/>
                  </a:lnTo>
                  <a:lnTo>
                    <a:pt x="631063" y="266954"/>
                  </a:lnTo>
                  <a:lnTo>
                    <a:pt x="630682" y="273812"/>
                  </a:lnTo>
                  <a:lnTo>
                    <a:pt x="636143" y="279539"/>
                  </a:lnTo>
                  <a:lnTo>
                    <a:pt x="684784" y="280936"/>
                  </a:lnTo>
                  <a:lnTo>
                    <a:pt x="687578" y="280035"/>
                  </a:lnTo>
                  <a:lnTo>
                    <a:pt x="692658" y="276237"/>
                  </a:lnTo>
                  <a:lnTo>
                    <a:pt x="694690" y="272796"/>
                  </a:lnTo>
                  <a:lnTo>
                    <a:pt x="694944" y="268732"/>
                  </a:lnTo>
                  <a:lnTo>
                    <a:pt x="695198" y="261886"/>
                  </a:lnTo>
                  <a:close/>
                </a:path>
                <a:path w="1611629" h="6522084">
                  <a:moveTo>
                    <a:pt x="1315656" y="6113234"/>
                  </a:moveTo>
                  <a:lnTo>
                    <a:pt x="1315643" y="6071717"/>
                  </a:lnTo>
                  <a:lnTo>
                    <a:pt x="1302956" y="6031801"/>
                  </a:lnTo>
                  <a:lnTo>
                    <a:pt x="1295044" y="6020828"/>
                  </a:lnTo>
                  <a:lnTo>
                    <a:pt x="1295044" y="6092495"/>
                  </a:lnTo>
                  <a:lnTo>
                    <a:pt x="1286776" y="6135141"/>
                  </a:lnTo>
                  <a:lnTo>
                    <a:pt x="1261999" y="6172581"/>
                  </a:lnTo>
                  <a:lnTo>
                    <a:pt x="1224521" y="6197435"/>
                  </a:lnTo>
                  <a:lnTo>
                    <a:pt x="1181862" y="6205715"/>
                  </a:lnTo>
                  <a:lnTo>
                    <a:pt x="1139190" y="6197422"/>
                  </a:lnTo>
                  <a:lnTo>
                    <a:pt x="1101725" y="6172581"/>
                  </a:lnTo>
                  <a:lnTo>
                    <a:pt x="1076934" y="6135141"/>
                  </a:lnTo>
                  <a:lnTo>
                    <a:pt x="1068666" y="6092495"/>
                  </a:lnTo>
                  <a:lnTo>
                    <a:pt x="1076934" y="6049861"/>
                  </a:lnTo>
                  <a:lnTo>
                    <a:pt x="1101725" y="6012396"/>
                  </a:lnTo>
                  <a:lnTo>
                    <a:pt x="1139190" y="5987580"/>
                  </a:lnTo>
                  <a:lnTo>
                    <a:pt x="1181862" y="5979299"/>
                  </a:lnTo>
                  <a:lnTo>
                    <a:pt x="1224546" y="5987580"/>
                  </a:lnTo>
                  <a:lnTo>
                    <a:pt x="1261999" y="6012396"/>
                  </a:lnTo>
                  <a:lnTo>
                    <a:pt x="1286776" y="6049861"/>
                  </a:lnTo>
                  <a:lnTo>
                    <a:pt x="1295044" y="6092495"/>
                  </a:lnTo>
                  <a:lnTo>
                    <a:pt x="1295044" y="6020828"/>
                  </a:lnTo>
                  <a:lnTo>
                    <a:pt x="1277620" y="5996635"/>
                  </a:lnTo>
                  <a:lnTo>
                    <a:pt x="1253591" y="5979299"/>
                  </a:lnTo>
                  <a:lnTo>
                    <a:pt x="1242466" y="5971273"/>
                  </a:lnTo>
                  <a:lnTo>
                    <a:pt x="1202550" y="5958598"/>
                  </a:lnTo>
                  <a:lnTo>
                    <a:pt x="1161034" y="5958611"/>
                  </a:lnTo>
                  <a:lnTo>
                    <a:pt x="1121117" y="5971286"/>
                  </a:lnTo>
                  <a:lnTo>
                    <a:pt x="1085977" y="5996635"/>
                  </a:lnTo>
                  <a:lnTo>
                    <a:pt x="1060615" y="6031814"/>
                  </a:lnTo>
                  <a:lnTo>
                    <a:pt x="1047965" y="6071717"/>
                  </a:lnTo>
                  <a:lnTo>
                    <a:pt x="1047991" y="6113234"/>
                  </a:lnTo>
                  <a:lnTo>
                    <a:pt x="1060665" y="6153137"/>
                  </a:lnTo>
                  <a:lnTo>
                    <a:pt x="1085989" y="6188253"/>
                  </a:lnTo>
                  <a:lnTo>
                    <a:pt x="1121117" y="6213614"/>
                  </a:lnTo>
                  <a:lnTo>
                    <a:pt x="1161034" y="6226289"/>
                  </a:lnTo>
                  <a:lnTo>
                    <a:pt x="1202550" y="6226289"/>
                  </a:lnTo>
                  <a:lnTo>
                    <a:pt x="1242466" y="6213602"/>
                  </a:lnTo>
                  <a:lnTo>
                    <a:pt x="1253413" y="6205715"/>
                  </a:lnTo>
                  <a:lnTo>
                    <a:pt x="1277620" y="6188240"/>
                  </a:lnTo>
                  <a:lnTo>
                    <a:pt x="1302981" y="6153124"/>
                  </a:lnTo>
                  <a:lnTo>
                    <a:pt x="1315656" y="6113234"/>
                  </a:lnTo>
                  <a:close/>
                </a:path>
                <a:path w="1611629" h="6522084">
                  <a:moveTo>
                    <a:pt x="1611553" y="6274930"/>
                  </a:moveTo>
                  <a:lnTo>
                    <a:pt x="1605318" y="6242850"/>
                  </a:lnTo>
                  <a:lnTo>
                    <a:pt x="1589290" y="6218733"/>
                  </a:lnTo>
                  <a:lnTo>
                    <a:pt x="1589290" y="6274943"/>
                  </a:lnTo>
                  <a:lnTo>
                    <a:pt x="1584667" y="6298679"/>
                  </a:lnTo>
                  <a:lnTo>
                    <a:pt x="1570863" y="6319520"/>
                  </a:lnTo>
                  <a:lnTo>
                    <a:pt x="1409573" y="6480810"/>
                  </a:lnTo>
                  <a:lnTo>
                    <a:pt x="1388694" y="6494666"/>
                  </a:lnTo>
                  <a:lnTo>
                    <a:pt x="1364945" y="6499276"/>
                  </a:lnTo>
                  <a:lnTo>
                    <a:pt x="1341221" y="6494666"/>
                  </a:lnTo>
                  <a:lnTo>
                    <a:pt x="1320419" y="6480810"/>
                  </a:lnTo>
                  <a:lnTo>
                    <a:pt x="1246835" y="6407290"/>
                  </a:lnTo>
                  <a:lnTo>
                    <a:pt x="1242695" y="6403149"/>
                  </a:lnTo>
                  <a:lnTo>
                    <a:pt x="1286789" y="6391148"/>
                  </a:lnTo>
                  <a:lnTo>
                    <a:pt x="1297025" y="6386677"/>
                  </a:lnTo>
                  <a:lnTo>
                    <a:pt x="1368793" y="6347828"/>
                  </a:lnTo>
                  <a:lnTo>
                    <a:pt x="1405255" y="6316497"/>
                  </a:lnTo>
                  <a:lnTo>
                    <a:pt x="1436916" y="6279591"/>
                  </a:lnTo>
                  <a:lnTo>
                    <a:pt x="1461998" y="6239332"/>
                  </a:lnTo>
                  <a:lnTo>
                    <a:pt x="1480489" y="6196482"/>
                  </a:lnTo>
                  <a:lnTo>
                    <a:pt x="1492377" y="6151816"/>
                  </a:lnTo>
                  <a:lnTo>
                    <a:pt x="1570863" y="6230340"/>
                  </a:lnTo>
                  <a:lnTo>
                    <a:pt x="1584693" y="6251194"/>
                  </a:lnTo>
                  <a:lnTo>
                    <a:pt x="1589290" y="6274943"/>
                  </a:lnTo>
                  <a:lnTo>
                    <a:pt x="1589290" y="6218733"/>
                  </a:lnTo>
                  <a:lnTo>
                    <a:pt x="1586598" y="6214669"/>
                  </a:lnTo>
                  <a:lnTo>
                    <a:pt x="1571117" y="6199111"/>
                  </a:lnTo>
                  <a:lnTo>
                    <a:pt x="1574660" y="6180620"/>
                  </a:lnTo>
                  <a:lnTo>
                    <a:pt x="1580159" y="6151969"/>
                  </a:lnTo>
                  <a:lnTo>
                    <a:pt x="1583651" y="6104534"/>
                  </a:lnTo>
                  <a:lnTo>
                    <a:pt x="1581696" y="6057290"/>
                  </a:lnTo>
                  <a:lnTo>
                    <a:pt x="1574380" y="6010681"/>
                  </a:lnTo>
                  <a:lnTo>
                    <a:pt x="1561820" y="5965190"/>
                  </a:lnTo>
                  <a:lnTo>
                    <a:pt x="1561134" y="5963501"/>
                  </a:lnTo>
                  <a:lnTo>
                    <a:pt x="1561134" y="6082627"/>
                  </a:lnTo>
                  <a:lnTo>
                    <a:pt x="1559966" y="6131674"/>
                  </a:lnTo>
                  <a:lnTo>
                    <a:pt x="1552575" y="6180620"/>
                  </a:lnTo>
                  <a:lnTo>
                    <a:pt x="1538605" y="6166726"/>
                  </a:lnTo>
                  <a:lnTo>
                    <a:pt x="1540459" y="6151816"/>
                  </a:lnTo>
                  <a:lnTo>
                    <a:pt x="1540979" y="6147625"/>
                  </a:lnTo>
                  <a:lnTo>
                    <a:pt x="1545082" y="6114694"/>
                  </a:lnTo>
                  <a:lnTo>
                    <a:pt x="1543812" y="6062434"/>
                  </a:lnTo>
                  <a:lnTo>
                    <a:pt x="1534998" y="6010834"/>
                  </a:lnTo>
                  <a:lnTo>
                    <a:pt x="1523352" y="5974778"/>
                  </a:lnTo>
                  <a:lnTo>
                    <a:pt x="1523352" y="6101499"/>
                  </a:lnTo>
                  <a:lnTo>
                    <a:pt x="1519555" y="6147625"/>
                  </a:lnTo>
                  <a:lnTo>
                    <a:pt x="1496314" y="6124372"/>
                  </a:lnTo>
                  <a:lnTo>
                    <a:pt x="1497571" y="6077382"/>
                  </a:lnTo>
                  <a:lnTo>
                    <a:pt x="1491907" y="6030658"/>
                  </a:lnTo>
                  <a:lnTo>
                    <a:pt x="1479321" y="5985027"/>
                  </a:lnTo>
                  <a:lnTo>
                    <a:pt x="1475562" y="5976620"/>
                  </a:lnTo>
                  <a:lnTo>
                    <a:pt x="1475562" y="6104534"/>
                  </a:lnTo>
                  <a:lnTo>
                    <a:pt x="1475232" y="6110846"/>
                  </a:lnTo>
                  <a:lnTo>
                    <a:pt x="1463141" y="6178181"/>
                  </a:lnTo>
                  <a:lnTo>
                    <a:pt x="1445920" y="6222073"/>
                  </a:lnTo>
                  <a:lnTo>
                    <a:pt x="1421422" y="6263271"/>
                  </a:lnTo>
                  <a:lnTo>
                    <a:pt x="1389634" y="6300825"/>
                  </a:lnTo>
                  <a:lnTo>
                    <a:pt x="1352562" y="6332283"/>
                  </a:lnTo>
                  <a:lnTo>
                    <a:pt x="1311897" y="6356629"/>
                  </a:lnTo>
                  <a:lnTo>
                    <a:pt x="1268577" y="6373863"/>
                  </a:lnTo>
                  <a:lnTo>
                    <a:pt x="1223518" y="6383947"/>
                  </a:lnTo>
                  <a:lnTo>
                    <a:pt x="1194689" y="6386677"/>
                  </a:lnTo>
                  <a:lnTo>
                    <a:pt x="1146784" y="6384976"/>
                  </a:lnTo>
                  <a:lnTo>
                    <a:pt x="1099642" y="6375540"/>
                  </a:lnTo>
                  <a:lnTo>
                    <a:pt x="1054265" y="6358369"/>
                  </a:lnTo>
                  <a:lnTo>
                    <a:pt x="1011694" y="6333464"/>
                  </a:lnTo>
                  <a:lnTo>
                    <a:pt x="972947" y="6300825"/>
                  </a:lnTo>
                  <a:lnTo>
                    <a:pt x="941908" y="6264351"/>
                  </a:lnTo>
                  <a:lnTo>
                    <a:pt x="917778" y="6224422"/>
                  </a:lnTo>
                  <a:lnTo>
                    <a:pt x="900557" y="6181903"/>
                  </a:lnTo>
                  <a:lnTo>
                    <a:pt x="890219" y="6137643"/>
                  </a:lnTo>
                  <a:lnTo>
                    <a:pt x="886790" y="6092520"/>
                  </a:lnTo>
                  <a:lnTo>
                    <a:pt x="890244" y="6047397"/>
                  </a:lnTo>
                  <a:lnTo>
                    <a:pt x="900582" y="6003137"/>
                  </a:lnTo>
                  <a:lnTo>
                    <a:pt x="917816" y="5960618"/>
                  </a:lnTo>
                  <a:lnTo>
                    <a:pt x="941933" y="5920689"/>
                  </a:lnTo>
                  <a:lnTo>
                    <a:pt x="972997" y="5884151"/>
                  </a:lnTo>
                  <a:lnTo>
                    <a:pt x="1009040" y="5853481"/>
                  </a:lnTo>
                  <a:lnTo>
                    <a:pt x="1048524" y="5829503"/>
                  </a:lnTo>
                  <a:lnTo>
                    <a:pt x="1090574" y="5812269"/>
                  </a:lnTo>
                  <a:lnTo>
                    <a:pt x="1134351" y="5801792"/>
                  </a:lnTo>
                  <a:lnTo>
                    <a:pt x="1178991" y="5798070"/>
                  </a:lnTo>
                  <a:lnTo>
                    <a:pt x="1223683" y="5801106"/>
                  </a:lnTo>
                  <a:lnTo>
                    <a:pt x="1267574" y="5810885"/>
                  </a:lnTo>
                  <a:lnTo>
                    <a:pt x="1309839" y="5827420"/>
                  </a:lnTo>
                  <a:lnTo>
                    <a:pt x="1349629" y="5850699"/>
                  </a:lnTo>
                  <a:lnTo>
                    <a:pt x="1384223" y="5878893"/>
                  </a:lnTo>
                  <a:lnTo>
                    <a:pt x="1403350" y="5898959"/>
                  </a:lnTo>
                  <a:lnTo>
                    <a:pt x="1408303" y="5904623"/>
                  </a:lnTo>
                  <a:lnTo>
                    <a:pt x="1444231" y="5959576"/>
                  </a:lnTo>
                  <a:lnTo>
                    <a:pt x="1462862" y="6005957"/>
                  </a:lnTo>
                  <a:lnTo>
                    <a:pt x="1473327" y="6054344"/>
                  </a:lnTo>
                  <a:lnTo>
                    <a:pt x="1475511" y="6101499"/>
                  </a:lnTo>
                  <a:lnTo>
                    <a:pt x="1475562" y="6104534"/>
                  </a:lnTo>
                  <a:lnTo>
                    <a:pt x="1475562" y="5976620"/>
                  </a:lnTo>
                  <a:lnTo>
                    <a:pt x="1459788" y="5941339"/>
                  </a:lnTo>
                  <a:lnTo>
                    <a:pt x="1433322" y="5900432"/>
                  </a:lnTo>
                  <a:lnTo>
                    <a:pt x="1449451" y="5884253"/>
                  </a:lnTo>
                  <a:lnTo>
                    <a:pt x="1476121" y="5923673"/>
                  </a:lnTo>
                  <a:lnTo>
                    <a:pt x="1496999" y="5965774"/>
                  </a:lnTo>
                  <a:lnTo>
                    <a:pt x="1511922" y="6009894"/>
                  </a:lnTo>
                  <a:lnTo>
                    <a:pt x="1520761" y="6055360"/>
                  </a:lnTo>
                  <a:lnTo>
                    <a:pt x="1523352" y="6101499"/>
                  </a:lnTo>
                  <a:lnTo>
                    <a:pt x="1523352" y="5974778"/>
                  </a:lnTo>
                  <a:lnTo>
                    <a:pt x="1518818" y="5960732"/>
                  </a:lnTo>
                  <a:lnTo>
                    <a:pt x="1495488" y="5912993"/>
                  </a:lnTo>
                  <a:lnTo>
                    <a:pt x="1475930" y="5884253"/>
                  </a:lnTo>
                  <a:lnTo>
                    <a:pt x="1475206" y="5883199"/>
                  </a:lnTo>
                  <a:lnTo>
                    <a:pt x="1465199" y="5868492"/>
                  </a:lnTo>
                  <a:lnTo>
                    <a:pt x="1505915" y="5896864"/>
                  </a:lnTo>
                  <a:lnTo>
                    <a:pt x="1528457" y="5940590"/>
                  </a:lnTo>
                  <a:lnTo>
                    <a:pt x="1545247" y="5986500"/>
                  </a:lnTo>
                  <a:lnTo>
                    <a:pt x="1556181" y="6034036"/>
                  </a:lnTo>
                  <a:lnTo>
                    <a:pt x="1561134" y="6082627"/>
                  </a:lnTo>
                  <a:lnTo>
                    <a:pt x="1561134" y="5963501"/>
                  </a:lnTo>
                  <a:lnTo>
                    <a:pt x="1544104" y="5921286"/>
                  </a:lnTo>
                  <a:lnTo>
                    <a:pt x="1521345" y="5879427"/>
                  </a:lnTo>
                  <a:lnTo>
                    <a:pt x="1504784" y="5855906"/>
                  </a:lnTo>
                  <a:lnTo>
                    <a:pt x="1493647" y="5840095"/>
                  </a:lnTo>
                  <a:lnTo>
                    <a:pt x="1513967" y="5819737"/>
                  </a:lnTo>
                  <a:lnTo>
                    <a:pt x="1521333" y="5808624"/>
                  </a:lnTo>
                  <a:lnTo>
                    <a:pt x="1523834" y="5796000"/>
                  </a:lnTo>
                  <a:lnTo>
                    <a:pt x="1521421" y="5783389"/>
                  </a:lnTo>
                  <a:lnTo>
                    <a:pt x="1514094" y="5772328"/>
                  </a:lnTo>
                  <a:lnTo>
                    <a:pt x="1505991" y="5764200"/>
                  </a:lnTo>
                  <a:lnTo>
                    <a:pt x="1502791" y="5760986"/>
                  </a:lnTo>
                  <a:lnTo>
                    <a:pt x="1502791" y="5792444"/>
                  </a:lnTo>
                  <a:lnTo>
                    <a:pt x="1502791" y="5799620"/>
                  </a:lnTo>
                  <a:lnTo>
                    <a:pt x="1433893" y="5868492"/>
                  </a:lnTo>
                  <a:lnTo>
                    <a:pt x="1419098" y="5883199"/>
                  </a:lnTo>
                  <a:lnTo>
                    <a:pt x="1414653" y="5878144"/>
                  </a:lnTo>
                  <a:lnTo>
                    <a:pt x="1410081" y="5873191"/>
                  </a:lnTo>
                  <a:lnTo>
                    <a:pt x="1383157" y="5848324"/>
                  </a:lnTo>
                  <a:lnTo>
                    <a:pt x="1396758" y="5834735"/>
                  </a:lnTo>
                  <a:lnTo>
                    <a:pt x="1462849" y="5768695"/>
                  </a:lnTo>
                  <a:lnTo>
                    <a:pt x="1467345" y="5764200"/>
                  </a:lnTo>
                  <a:lnTo>
                    <a:pt x="1474597" y="5764301"/>
                  </a:lnTo>
                  <a:lnTo>
                    <a:pt x="1478965" y="5768695"/>
                  </a:lnTo>
                  <a:lnTo>
                    <a:pt x="1498346" y="5788050"/>
                  </a:lnTo>
                  <a:lnTo>
                    <a:pt x="1502791" y="5792444"/>
                  </a:lnTo>
                  <a:lnTo>
                    <a:pt x="1502791" y="5760986"/>
                  </a:lnTo>
                  <a:lnTo>
                    <a:pt x="1494790" y="5752935"/>
                  </a:lnTo>
                  <a:lnTo>
                    <a:pt x="1483677" y="5745581"/>
                  </a:lnTo>
                  <a:lnTo>
                    <a:pt x="1471041" y="5743156"/>
                  </a:lnTo>
                  <a:lnTo>
                    <a:pt x="1458391" y="5745645"/>
                  </a:lnTo>
                  <a:lnTo>
                    <a:pt x="1447292" y="5753036"/>
                  </a:lnTo>
                  <a:lnTo>
                    <a:pt x="1365504" y="5834735"/>
                  </a:lnTo>
                  <a:lnTo>
                    <a:pt x="1326997" y="5811151"/>
                  </a:lnTo>
                  <a:lnTo>
                    <a:pt x="1296695" y="5798070"/>
                  </a:lnTo>
                  <a:lnTo>
                    <a:pt x="1286192" y="5793549"/>
                  </a:lnTo>
                  <a:lnTo>
                    <a:pt x="1243736" y="5781929"/>
                  </a:lnTo>
                  <a:lnTo>
                    <a:pt x="1200302" y="5776315"/>
                  </a:lnTo>
                  <a:lnTo>
                    <a:pt x="1156576" y="5776684"/>
                  </a:lnTo>
                  <a:lnTo>
                    <a:pt x="1113243" y="5783046"/>
                  </a:lnTo>
                  <a:lnTo>
                    <a:pt x="1070952" y="5795403"/>
                  </a:lnTo>
                  <a:lnTo>
                    <a:pt x="1030401" y="5813742"/>
                  </a:lnTo>
                  <a:lnTo>
                    <a:pt x="992263" y="5838075"/>
                  </a:lnTo>
                  <a:lnTo>
                    <a:pt x="957199" y="5868390"/>
                  </a:lnTo>
                  <a:lnTo>
                    <a:pt x="926553" y="5903900"/>
                  </a:lnTo>
                  <a:lnTo>
                    <a:pt x="902042" y="5942533"/>
                  </a:lnTo>
                  <a:lnTo>
                    <a:pt x="883666" y="5983617"/>
                  </a:lnTo>
                  <a:lnTo>
                    <a:pt x="871410" y="6026455"/>
                  </a:lnTo>
                  <a:lnTo>
                    <a:pt x="865276" y="6070333"/>
                  </a:lnTo>
                  <a:lnTo>
                    <a:pt x="865301" y="6114694"/>
                  </a:lnTo>
                  <a:lnTo>
                    <a:pt x="871410" y="6158446"/>
                  </a:lnTo>
                  <a:lnTo>
                    <a:pt x="883666" y="6201283"/>
                  </a:lnTo>
                  <a:lnTo>
                    <a:pt x="902042" y="6242367"/>
                  </a:lnTo>
                  <a:lnTo>
                    <a:pt x="926553" y="6281001"/>
                  </a:lnTo>
                  <a:lnTo>
                    <a:pt x="957199" y="6316497"/>
                  </a:lnTo>
                  <a:lnTo>
                    <a:pt x="994397" y="6348400"/>
                  </a:lnTo>
                  <a:lnTo>
                    <a:pt x="1034986" y="6373584"/>
                  </a:lnTo>
                  <a:lnTo>
                    <a:pt x="1078179" y="6392062"/>
                  </a:lnTo>
                  <a:lnTo>
                    <a:pt x="1123149" y="6403848"/>
                  </a:lnTo>
                  <a:lnTo>
                    <a:pt x="1169111" y="6408928"/>
                  </a:lnTo>
                  <a:lnTo>
                    <a:pt x="1215263" y="6407290"/>
                  </a:lnTo>
                  <a:lnTo>
                    <a:pt x="1304671" y="6496634"/>
                  </a:lnTo>
                  <a:lnTo>
                    <a:pt x="1332877" y="6515328"/>
                  </a:lnTo>
                  <a:lnTo>
                    <a:pt x="1364996" y="6521551"/>
                  </a:lnTo>
                  <a:lnTo>
                    <a:pt x="1397101" y="6515303"/>
                  </a:lnTo>
                  <a:lnTo>
                    <a:pt x="1421269" y="6499276"/>
                  </a:lnTo>
                  <a:lnTo>
                    <a:pt x="1425321" y="6496583"/>
                  </a:lnTo>
                  <a:lnTo>
                    <a:pt x="1586598" y="6335242"/>
                  </a:lnTo>
                  <a:lnTo>
                    <a:pt x="1605318" y="6307048"/>
                  </a:lnTo>
                  <a:lnTo>
                    <a:pt x="1611553" y="62749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1547" y="6082255"/>
              <a:ext cx="116173" cy="1161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4223" y="6440770"/>
              <a:ext cx="81867" cy="818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1307" y="6279479"/>
              <a:ext cx="81867" cy="818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58328" y="2296414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07320" y="499109"/>
                  </a:moveTo>
                  <a:lnTo>
                    <a:pt x="324183" y="499109"/>
                  </a:lnTo>
                  <a:lnTo>
                    <a:pt x="341502" y="500379"/>
                  </a:lnTo>
                  <a:lnTo>
                    <a:pt x="359965" y="505459"/>
                  </a:lnTo>
                  <a:lnTo>
                    <a:pt x="379475" y="513079"/>
                  </a:lnTo>
                  <a:lnTo>
                    <a:pt x="379729" y="513079"/>
                  </a:lnTo>
                  <a:lnTo>
                    <a:pt x="379983" y="514350"/>
                  </a:lnTo>
                  <a:lnTo>
                    <a:pt x="387603" y="518159"/>
                  </a:lnTo>
                  <a:lnTo>
                    <a:pt x="397510" y="524509"/>
                  </a:lnTo>
                  <a:lnTo>
                    <a:pt x="398652" y="524509"/>
                  </a:lnTo>
                  <a:lnTo>
                    <a:pt x="410410" y="532129"/>
                  </a:lnTo>
                  <a:lnTo>
                    <a:pt x="434639" y="544829"/>
                  </a:lnTo>
                  <a:lnTo>
                    <a:pt x="447040" y="549909"/>
                  </a:lnTo>
                  <a:lnTo>
                    <a:pt x="457366" y="572769"/>
                  </a:lnTo>
                  <a:lnTo>
                    <a:pt x="488442" y="637539"/>
                  </a:lnTo>
                  <a:lnTo>
                    <a:pt x="594995" y="864869"/>
                  </a:lnTo>
                  <a:lnTo>
                    <a:pt x="598170" y="871219"/>
                  </a:lnTo>
                  <a:lnTo>
                    <a:pt x="621047" y="920750"/>
                  </a:lnTo>
                  <a:lnTo>
                    <a:pt x="634759" y="953769"/>
                  </a:lnTo>
                  <a:lnTo>
                    <a:pt x="644318" y="970279"/>
                  </a:lnTo>
                  <a:lnTo>
                    <a:pt x="657758" y="984250"/>
                  </a:lnTo>
                  <a:lnTo>
                    <a:pt x="675640" y="989329"/>
                  </a:lnTo>
                  <a:lnTo>
                    <a:pt x="682371" y="989329"/>
                  </a:lnTo>
                  <a:lnTo>
                    <a:pt x="686053" y="988059"/>
                  </a:lnTo>
                  <a:lnTo>
                    <a:pt x="699514" y="980439"/>
                  </a:lnTo>
                  <a:lnTo>
                    <a:pt x="707723" y="965200"/>
                  </a:lnTo>
                  <a:lnTo>
                    <a:pt x="708084" y="962659"/>
                  </a:lnTo>
                  <a:lnTo>
                    <a:pt x="678561" y="962659"/>
                  </a:lnTo>
                  <a:lnTo>
                    <a:pt x="670758" y="960119"/>
                  </a:lnTo>
                  <a:lnTo>
                    <a:pt x="663575" y="951229"/>
                  </a:lnTo>
                  <a:lnTo>
                    <a:pt x="657629" y="939800"/>
                  </a:lnTo>
                  <a:lnTo>
                    <a:pt x="653542" y="929639"/>
                  </a:lnTo>
                  <a:lnTo>
                    <a:pt x="652906" y="928369"/>
                  </a:lnTo>
                  <a:lnTo>
                    <a:pt x="645749" y="910589"/>
                  </a:lnTo>
                  <a:lnTo>
                    <a:pt x="638127" y="894079"/>
                  </a:lnTo>
                  <a:lnTo>
                    <a:pt x="630243" y="876300"/>
                  </a:lnTo>
                  <a:lnTo>
                    <a:pt x="622300" y="859789"/>
                  </a:lnTo>
                  <a:lnTo>
                    <a:pt x="619125" y="853439"/>
                  </a:lnTo>
                  <a:lnTo>
                    <a:pt x="613028" y="840739"/>
                  </a:lnTo>
                  <a:lnTo>
                    <a:pt x="498205" y="596900"/>
                  </a:lnTo>
                  <a:lnTo>
                    <a:pt x="476885" y="551179"/>
                  </a:lnTo>
                  <a:lnTo>
                    <a:pt x="470026" y="535939"/>
                  </a:lnTo>
                  <a:lnTo>
                    <a:pt x="470407" y="532129"/>
                  </a:lnTo>
                  <a:lnTo>
                    <a:pt x="471181" y="519429"/>
                  </a:lnTo>
                  <a:lnTo>
                    <a:pt x="444626" y="519429"/>
                  </a:lnTo>
                  <a:lnTo>
                    <a:pt x="436391" y="515619"/>
                  </a:lnTo>
                  <a:lnTo>
                    <a:pt x="428275" y="510539"/>
                  </a:lnTo>
                  <a:lnTo>
                    <a:pt x="420302" y="506729"/>
                  </a:lnTo>
                  <a:lnTo>
                    <a:pt x="412496" y="501650"/>
                  </a:lnTo>
                  <a:lnTo>
                    <a:pt x="411352" y="501650"/>
                  </a:lnTo>
                  <a:lnTo>
                    <a:pt x="409067" y="500379"/>
                  </a:lnTo>
                  <a:lnTo>
                    <a:pt x="407320" y="499109"/>
                  </a:lnTo>
                  <a:close/>
                </a:path>
                <a:path w="989329" h="989329">
                  <a:moveTo>
                    <a:pt x="527626" y="401319"/>
                  </a:moveTo>
                  <a:lnTo>
                    <a:pt x="496697" y="401319"/>
                  </a:lnTo>
                  <a:lnTo>
                    <a:pt x="498728" y="405129"/>
                  </a:lnTo>
                  <a:lnTo>
                    <a:pt x="502157" y="410209"/>
                  </a:lnTo>
                  <a:lnTo>
                    <a:pt x="507591" y="419100"/>
                  </a:lnTo>
                  <a:lnTo>
                    <a:pt x="512095" y="427989"/>
                  </a:lnTo>
                  <a:lnTo>
                    <a:pt x="516457" y="435609"/>
                  </a:lnTo>
                  <a:lnTo>
                    <a:pt x="520700" y="444500"/>
                  </a:lnTo>
                  <a:lnTo>
                    <a:pt x="541758" y="492759"/>
                  </a:lnTo>
                  <a:lnTo>
                    <a:pt x="558585" y="537209"/>
                  </a:lnTo>
                  <a:lnTo>
                    <a:pt x="569595" y="568959"/>
                  </a:lnTo>
                  <a:lnTo>
                    <a:pt x="572389" y="576579"/>
                  </a:lnTo>
                  <a:lnTo>
                    <a:pt x="580644" y="600709"/>
                  </a:lnTo>
                  <a:lnTo>
                    <a:pt x="587529" y="621029"/>
                  </a:lnTo>
                  <a:lnTo>
                    <a:pt x="594486" y="642619"/>
                  </a:lnTo>
                  <a:lnTo>
                    <a:pt x="601539" y="664209"/>
                  </a:lnTo>
                  <a:lnTo>
                    <a:pt x="608711" y="685800"/>
                  </a:lnTo>
                  <a:lnTo>
                    <a:pt x="612193" y="697229"/>
                  </a:lnTo>
                  <a:lnTo>
                    <a:pt x="615616" y="707389"/>
                  </a:lnTo>
                  <a:lnTo>
                    <a:pt x="626491" y="742950"/>
                  </a:lnTo>
                  <a:lnTo>
                    <a:pt x="630650" y="755650"/>
                  </a:lnTo>
                  <a:lnTo>
                    <a:pt x="639064" y="781050"/>
                  </a:lnTo>
                  <a:lnTo>
                    <a:pt x="650694" y="817879"/>
                  </a:lnTo>
                  <a:lnTo>
                    <a:pt x="662003" y="854709"/>
                  </a:lnTo>
                  <a:lnTo>
                    <a:pt x="672478" y="891539"/>
                  </a:lnTo>
                  <a:lnTo>
                    <a:pt x="681608" y="927100"/>
                  </a:lnTo>
                  <a:lnTo>
                    <a:pt x="681608" y="928369"/>
                  </a:lnTo>
                  <a:lnTo>
                    <a:pt x="683525" y="939800"/>
                  </a:lnTo>
                  <a:lnTo>
                    <a:pt x="683799" y="949959"/>
                  </a:lnTo>
                  <a:lnTo>
                    <a:pt x="682216" y="958850"/>
                  </a:lnTo>
                  <a:lnTo>
                    <a:pt x="678561" y="962659"/>
                  </a:lnTo>
                  <a:lnTo>
                    <a:pt x="708084" y="962659"/>
                  </a:lnTo>
                  <a:lnTo>
                    <a:pt x="707390" y="922019"/>
                  </a:lnTo>
                  <a:lnTo>
                    <a:pt x="698015" y="883919"/>
                  </a:lnTo>
                  <a:lnTo>
                    <a:pt x="687355" y="847089"/>
                  </a:lnTo>
                  <a:lnTo>
                    <a:pt x="675886" y="810259"/>
                  </a:lnTo>
                  <a:lnTo>
                    <a:pt x="664082" y="773429"/>
                  </a:lnTo>
                  <a:lnTo>
                    <a:pt x="659951" y="760729"/>
                  </a:lnTo>
                  <a:lnTo>
                    <a:pt x="655796" y="746759"/>
                  </a:lnTo>
                  <a:lnTo>
                    <a:pt x="651688" y="734059"/>
                  </a:lnTo>
                  <a:lnTo>
                    <a:pt x="647700" y="721359"/>
                  </a:lnTo>
                  <a:lnTo>
                    <a:pt x="640826" y="699769"/>
                  </a:lnTo>
                  <a:lnTo>
                    <a:pt x="637359" y="688339"/>
                  </a:lnTo>
                  <a:lnTo>
                    <a:pt x="628302" y="660400"/>
                  </a:lnTo>
                  <a:lnTo>
                    <a:pt x="622855" y="643889"/>
                  </a:lnTo>
                  <a:lnTo>
                    <a:pt x="617479" y="627379"/>
                  </a:lnTo>
                  <a:lnTo>
                    <a:pt x="612140" y="610869"/>
                  </a:lnTo>
                  <a:lnTo>
                    <a:pt x="694083" y="610869"/>
                  </a:lnTo>
                  <a:lnTo>
                    <a:pt x="642620" y="593089"/>
                  </a:lnTo>
                  <a:lnTo>
                    <a:pt x="621649" y="586739"/>
                  </a:lnTo>
                  <a:lnTo>
                    <a:pt x="601345" y="579119"/>
                  </a:lnTo>
                  <a:lnTo>
                    <a:pt x="597153" y="567689"/>
                  </a:lnTo>
                  <a:lnTo>
                    <a:pt x="591312" y="551179"/>
                  </a:lnTo>
                  <a:lnTo>
                    <a:pt x="585390" y="534669"/>
                  </a:lnTo>
                  <a:lnTo>
                    <a:pt x="579374" y="516889"/>
                  </a:lnTo>
                  <a:lnTo>
                    <a:pt x="573166" y="500379"/>
                  </a:lnTo>
                  <a:lnTo>
                    <a:pt x="566674" y="482600"/>
                  </a:lnTo>
                  <a:lnTo>
                    <a:pt x="628755" y="482600"/>
                  </a:lnTo>
                  <a:lnTo>
                    <a:pt x="618192" y="477519"/>
                  </a:lnTo>
                  <a:lnTo>
                    <a:pt x="575988" y="458469"/>
                  </a:lnTo>
                  <a:lnTo>
                    <a:pt x="551052" y="445769"/>
                  </a:lnTo>
                  <a:lnTo>
                    <a:pt x="545167" y="434339"/>
                  </a:lnTo>
                  <a:lnTo>
                    <a:pt x="538924" y="421639"/>
                  </a:lnTo>
                  <a:lnTo>
                    <a:pt x="532300" y="408939"/>
                  </a:lnTo>
                  <a:lnTo>
                    <a:pt x="527626" y="401319"/>
                  </a:lnTo>
                  <a:close/>
                </a:path>
                <a:path w="989329" h="989329">
                  <a:moveTo>
                    <a:pt x="694083" y="610869"/>
                  </a:moveTo>
                  <a:lnTo>
                    <a:pt x="612140" y="610869"/>
                  </a:lnTo>
                  <a:lnTo>
                    <a:pt x="628149" y="617219"/>
                  </a:lnTo>
                  <a:lnTo>
                    <a:pt x="661503" y="627379"/>
                  </a:lnTo>
                  <a:lnTo>
                    <a:pt x="678942" y="633729"/>
                  </a:lnTo>
                  <a:lnTo>
                    <a:pt x="735236" y="651509"/>
                  </a:lnTo>
                  <a:lnTo>
                    <a:pt x="748109" y="655319"/>
                  </a:lnTo>
                  <a:lnTo>
                    <a:pt x="810492" y="675639"/>
                  </a:lnTo>
                  <a:lnTo>
                    <a:pt x="847486" y="687069"/>
                  </a:lnTo>
                  <a:lnTo>
                    <a:pt x="884791" y="697229"/>
                  </a:lnTo>
                  <a:lnTo>
                    <a:pt x="922274" y="706119"/>
                  </a:lnTo>
                  <a:lnTo>
                    <a:pt x="931291" y="708659"/>
                  </a:lnTo>
                  <a:lnTo>
                    <a:pt x="939673" y="709929"/>
                  </a:lnTo>
                  <a:lnTo>
                    <a:pt x="955020" y="709929"/>
                  </a:lnTo>
                  <a:lnTo>
                    <a:pt x="988949" y="685800"/>
                  </a:lnTo>
                  <a:lnTo>
                    <a:pt x="988861" y="683259"/>
                  </a:lnTo>
                  <a:lnTo>
                    <a:pt x="939956" y="683259"/>
                  </a:lnTo>
                  <a:lnTo>
                    <a:pt x="928243" y="680719"/>
                  </a:lnTo>
                  <a:lnTo>
                    <a:pt x="891510" y="671829"/>
                  </a:lnTo>
                  <a:lnTo>
                    <a:pt x="854789" y="661669"/>
                  </a:lnTo>
                  <a:lnTo>
                    <a:pt x="782193" y="638809"/>
                  </a:lnTo>
                  <a:lnTo>
                    <a:pt x="769165" y="633729"/>
                  </a:lnTo>
                  <a:lnTo>
                    <a:pt x="743205" y="626109"/>
                  </a:lnTo>
                  <a:lnTo>
                    <a:pt x="719464" y="618489"/>
                  </a:lnTo>
                  <a:lnTo>
                    <a:pt x="708644" y="614679"/>
                  </a:lnTo>
                  <a:lnTo>
                    <a:pt x="697799" y="612139"/>
                  </a:lnTo>
                  <a:lnTo>
                    <a:pt x="694083" y="610869"/>
                  </a:lnTo>
                  <a:close/>
                </a:path>
                <a:path w="989329" h="989329">
                  <a:moveTo>
                    <a:pt x="628755" y="482600"/>
                  </a:moveTo>
                  <a:lnTo>
                    <a:pt x="566674" y="482600"/>
                  </a:lnTo>
                  <a:lnTo>
                    <a:pt x="597280" y="497839"/>
                  </a:lnTo>
                  <a:lnTo>
                    <a:pt x="612572" y="504189"/>
                  </a:lnTo>
                  <a:lnTo>
                    <a:pt x="627888" y="511809"/>
                  </a:lnTo>
                  <a:lnTo>
                    <a:pt x="847598" y="615950"/>
                  </a:lnTo>
                  <a:lnTo>
                    <a:pt x="860425" y="621029"/>
                  </a:lnTo>
                  <a:lnTo>
                    <a:pt x="877065" y="629919"/>
                  </a:lnTo>
                  <a:lnTo>
                    <a:pt x="894016" y="637539"/>
                  </a:lnTo>
                  <a:lnTo>
                    <a:pt x="928751" y="652779"/>
                  </a:lnTo>
                  <a:lnTo>
                    <a:pt x="939317" y="656589"/>
                  </a:lnTo>
                  <a:lnTo>
                    <a:pt x="950483" y="661669"/>
                  </a:lnTo>
                  <a:lnTo>
                    <a:pt x="959864" y="669289"/>
                  </a:lnTo>
                  <a:lnTo>
                    <a:pt x="963802" y="675639"/>
                  </a:lnTo>
                  <a:lnTo>
                    <a:pt x="963802" y="676909"/>
                  </a:lnTo>
                  <a:lnTo>
                    <a:pt x="963549" y="678179"/>
                  </a:lnTo>
                  <a:lnTo>
                    <a:pt x="959336" y="681989"/>
                  </a:lnTo>
                  <a:lnTo>
                    <a:pt x="950896" y="683259"/>
                  </a:lnTo>
                  <a:lnTo>
                    <a:pt x="988861" y="683259"/>
                  </a:lnTo>
                  <a:lnTo>
                    <a:pt x="988163" y="662939"/>
                  </a:lnTo>
                  <a:lnTo>
                    <a:pt x="974947" y="646429"/>
                  </a:lnTo>
                  <a:lnTo>
                    <a:pt x="956444" y="635000"/>
                  </a:lnTo>
                  <a:lnTo>
                    <a:pt x="939800" y="627379"/>
                  </a:lnTo>
                  <a:lnTo>
                    <a:pt x="938529" y="627379"/>
                  </a:lnTo>
                  <a:lnTo>
                    <a:pt x="921702" y="621029"/>
                  </a:lnTo>
                  <a:lnTo>
                    <a:pt x="888380" y="605789"/>
                  </a:lnTo>
                  <a:lnTo>
                    <a:pt x="871981" y="596900"/>
                  </a:lnTo>
                  <a:lnTo>
                    <a:pt x="865504" y="594359"/>
                  </a:lnTo>
                  <a:lnTo>
                    <a:pt x="628755" y="482600"/>
                  </a:lnTo>
                  <a:close/>
                </a:path>
                <a:path w="989329" h="989329">
                  <a:moveTo>
                    <a:pt x="133476" y="322579"/>
                  </a:moveTo>
                  <a:lnTo>
                    <a:pt x="80740" y="330200"/>
                  </a:lnTo>
                  <a:lnTo>
                    <a:pt x="36575" y="358139"/>
                  </a:lnTo>
                  <a:lnTo>
                    <a:pt x="9144" y="400050"/>
                  </a:lnTo>
                  <a:lnTo>
                    <a:pt x="0" y="447039"/>
                  </a:lnTo>
                  <a:lnTo>
                    <a:pt x="9144" y="494029"/>
                  </a:lnTo>
                  <a:lnTo>
                    <a:pt x="36575" y="534669"/>
                  </a:lnTo>
                  <a:lnTo>
                    <a:pt x="84312" y="563879"/>
                  </a:lnTo>
                  <a:lnTo>
                    <a:pt x="134239" y="571500"/>
                  </a:lnTo>
                  <a:lnTo>
                    <a:pt x="147085" y="571500"/>
                  </a:lnTo>
                  <a:lnTo>
                    <a:pt x="215900" y="556259"/>
                  </a:lnTo>
                  <a:lnTo>
                    <a:pt x="241534" y="544829"/>
                  </a:lnTo>
                  <a:lnTo>
                    <a:pt x="117554" y="544829"/>
                  </a:lnTo>
                  <a:lnTo>
                    <a:pt x="85111" y="535939"/>
                  </a:lnTo>
                  <a:lnTo>
                    <a:pt x="55372" y="516889"/>
                  </a:lnTo>
                  <a:lnTo>
                    <a:pt x="33726" y="483869"/>
                  </a:lnTo>
                  <a:lnTo>
                    <a:pt x="26511" y="447039"/>
                  </a:lnTo>
                  <a:lnTo>
                    <a:pt x="33726" y="410209"/>
                  </a:lnTo>
                  <a:lnTo>
                    <a:pt x="55372" y="377189"/>
                  </a:lnTo>
                  <a:lnTo>
                    <a:pt x="87645" y="355600"/>
                  </a:lnTo>
                  <a:lnTo>
                    <a:pt x="126492" y="347979"/>
                  </a:lnTo>
                  <a:lnTo>
                    <a:pt x="222170" y="347979"/>
                  </a:lnTo>
                  <a:lnTo>
                    <a:pt x="180776" y="332739"/>
                  </a:lnTo>
                  <a:lnTo>
                    <a:pt x="133476" y="322579"/>
                  </a:lnTo>
                  <a:close/>
                </a:path>
                <a:path w="989329" h="989329">
                  <a:moveTo>
                    <a:pt x="337439" y="472439"/>
                  </a:moveTo>
                  <a:lnTo>
                    <a:pt x="318543" y="472439"/>
                  </a:lnTo>
                  <a:lnTo>
                    <a:pt x="300481" y="476250"/>
                  </a:lnTo>
                  <a:lnTo>
                    <a:pt x="288508" y="481329"/>
                  </a:lnTo>
                  <a:lnTo>
                    <a:pt x="277844" y="487679"/>
                  </a:lnTo>
                  <a:lnTo>
                    <a:pt x="268085" y="494029"/>
                  </a:lnTo>
                  <a:lnTo>
                    <a:pt x="258825" y="501650"/>
                  </a:lnTo>
                  <a:lnTo>
                    <a:pt x="253359" y="505459"/>
                  </a:lnTo>
                  <a:lnTo>
                    <a:pt x="247951" y="510539"/>
                  </a:lnTo>
                  <a:lnTo>
                    <a:pt x="242520" y="514350"/>
                  </a:lnTo>
                  <a:lnTo>
                    <a:pt x="236981" y="516889"/>
                  </a:lnTo>
                  <a:lnTo>
                    <a:pt x="221843" y="524509"/>
                  </a:lnTo>
                  <a:lnTo>
                    <a:pt x="190565" y="537209"/>
                  </a:lnTo>
                  <a:lnTo>
                    <a:pt x="174498" y="541019"/>
                  </a:lnTo>
                  <a:lnTo>
                    <a:pt x="148687" y="544829"/>
                  </a:lnTo>
                  <a:lnTo>
                    <a:pt x="241534" y="544829"/>
                  </a:lnTo>
                  <a:lnTo>
                    <a:pt x="249936" y="541019"/>
                  </a:lnTo>
                  <a:lnTo>
                    <a:pt x="257004" y="535939"/>
                  </a:lnTo>
                  <a:lnTo>
                    <a:pt x="263620" y="532129"/>
                  </a:lnTo>
                  <a:lnTo>
                    <a:pt x="269902" y="527050"/>
                  </a:lnTo>
                  <a:lnTo>
                    <a:pt x="275971" y="521969"/>
                  </a:lnTo>
                  <a:lnTo>
                    <a:pt x="291512" y="509269"/>
                  </a:lnTo>
                  <a:lnTo>
                    <a:pt x="299563" y="505459"/>
                  </a:lnTo>
                  <a:lnTo>
                    <a:pt x="308101" y="501650"/>
                  </a:lnTo>
                  <a:lnTo>
                    <a:pt x="324183" y="499109"/>
                  </a:lnTo>
                  <a:lnTo>
                    <a:pt x="407320" y="499109"/>
                  </a:lnTo>
                  <a:lnTo>
                    <a:pt x="402081" y="495300"/>
                  </a:lnTo>
                  <a:lnTo>
                    <a:pt x="405815" y="483869"/>
                  </a:lnTo>
                  <a:lnTo>
                    <a:pt x="377444" y="483869"/>
                  </a:lnTo>
                  <a:lnTo>
                    <a:pt x="357096" y="476250"/>
                  </a:lnTo>
                  <a:lnTo>
                    <a:pt x="337439" y="472439"/>
                  </a:lnTo>
                  <a:close/>
                </a:path>
                <a:path w="989329" h="989329">
                  <a:moveTo>
                    <a:pt x="468113" y="457200"/>
                  </a:moveTo>
                  <a:lnTo>
                    <a:pt x="416560" y="457200"/>
                  </a:lnTo>
                  <a:lnTo>
                    <a:pt x="418592" y="458469"/>
                  </a:lnTo>
                  <a:lnTo>
                    <a:pt x="420750" y="458469"/>
                  </a:lnTo>
                  <a:lnTo>
                    <a:pt x="427863" y="461009"/>
                  </a:lnTo>
                  <a:lnTo>
                    <a:pt x="444938" y="509269"/>
                  </a:lnTo>
                  <a:lnTo>
                    <a:pt x="444626" y="519429"/>
                  </a:lnTo>
                  <a:lnTo>
                    <a:pt x="471181" y="519429"/>
                  </a:lnTo>
                  <a:lnTo>
                    <a:pt x="471336" y="516889"/>
                  </a:lnTo>
                  <a:lnTo>
                    <a:pt x="471456" y="511809"/>
                  </a:lnTo>
                  <a:lnTo>
                    <a:pt x="471570" y="501650"/>
                  </a:lnTo>
                  <a:lnTo>
                    <a:pt x="471448" y="495300"/>
                  </a:lnTo>
                  <a:lnTo>
                    <a:pt x="470997" y="483869"/>
                  </a:lnTo>
                  <a:lnTo>
                    <a:pt x="469646" y="468629"/>
                  </a:lnTo>
                  <a:lnTo>
                    <a:pt x="468113" y="457200"/>
                  </a:lnTo>
                  <a:close/>
                </a:path>
                <a:path w="989329" h="989329">
                  <a:moveTo>
                    <a:pt x="222170" y="347979"/>
                  </a:moveTo>
                  <a:lnTo>
                    <a:pt x="128270" y="347979"/>
                  </a:lnTo>
                  <a:lnTo>
                    <a:pt x="132079" y="349250"/>
                  </a:lnTo>
                  <a:lnTo>
                    <a:pt x="169713" y="358139"/>
                  </a:lnTo>
                  <a:lnTo>
                    <a:pt x="226647" y="377189"/>
                  </a:lnTo>
                  <a:lnTo>
                    <a:pt x="286367" y="400050"/>
                  </a:lnTo>
                  <a:lnTo>
                    <a:pt x="332358" y="419100"/>
                  </a:lnTo>
                  <a:lnTo>
                    <a:pt x="342985" y="424179"/>
                  </a:lnTo>
                  <a:lnTo>
                    <a:pt x="352504" y="429259"/>
                  </a:lnTo>
                  <a:lnTo>
                    <a:pt x="361094" y="433069"/>
                  </a:lnTo>
                  <a:lnTo>
                    <a:pt x="376047" y="440689"/>
                  </a:lnTo>
                  <a:lnTo>
                    <a:pt x="382650" y="443229"/>
                  </a:lnTo>
                  <a:lnTo>
                    <a:pt x="389254" y="447039"/>
                  </a:lnTo>
                  <a:lnTo>
                    <a:pt x="377444" y="483869"/>
                  </a:lnTo>
                  <a:lnTo>
                    <a:pt x="405815" y="483869"/>
                  </a:lnTo>
                  <a:lnTo>
                    <a:pt x="414527" y="457200"/>
                  </a:lnTo>
                  <a:lnTo>
                    <a:pt x="468113" y="457200"/>
                  </a:lnTo>
                  <a:lnTo>
                    <a:pt x="467772" y="454659"/>
                  </a:lnTo>
                  <a:lnTo>
                    <a:pt x="466609" y="448309"/>
                  </a:lnTo>
                  <a:lnTo>
                    <a:pt x="465327" y="441959"/>
                  </a:lnTo>
                  <a:lnTo>
                    <a:pt x="463952" y="435609"/>
                  </a:lnTo>
                  <a:lnTo>
                    <a:pt x="436372" y="435609"/>
                  </a:lnTo>
                  <a:lnTo>
                    <a:pt x="433831" y="434339"/>
                  </a:lnTo>
                  <a:lnTo>
                    <a:pt x="422021" y="431800"/>
                  </a:lnTo>
                  <a:lnTo>
                    <a:pt x="416432" y="429259"/>
                  </a:lnTo>
                  <a:lnTo>
                    <a:pt x="411352" y="426719"/>
                  </a:lnTo>
                  <a:lnTo>
                    <a:pt x="410464" y="426719"/>
                  </a:lnTo>
                  <a:lnTo>
                    <a:pt x="403197" y="424179"/>
                  </a:lnTo>
                  <a:lnTo>
                    <a:pt x="396049" y="420369"/>
                  </a:lnTo>
                  <a:lnTo>
                    <a:pt x="388711" y="416559"/>
                  </a:lnTo>
                  <a:lnTo>
                    <a:pt x="380873" y="412750"/>
                  </a:lnTo>
                  <a:lnTo>
                    <a:pt x="372782" y="408939"/>
                  </a:lnTo>
                  <a:lnTo>
                    <a:pt x="363966" y="405129"/>
                  </a:lnTo>
                  <a:lnTo>
                    <a:pt x="354173" y="400050"/>
                  </a:lnTo>
                  <a:lnTo>
                    <a:pt x="343153" y="394969"/>
                  </a:lnTo>
                  <a:lnTo>
                    <a:pt x="246316" y="356869"/>
                  </a:lnTo>
                  <a:lnTo>
                    <a:pt x="222170" y="347979"/>
                  </a:lnTo>
                  <a:close/>
                </a:path>
                <a:path w="989329" h="989329">
                  <a:moveTo>
                    <a:pt x="448135" y="0"/>
                  </a:moveTo>
                  <a:lnTo>
                    <a:pt x="401075" y="8889"/>
                  </a:lnTo>
                  <a:lnTo>
                    <a:pt x="359791" y="35559"/>
                  </a:lnTo>
                  <a:lnTo>
                    <a:pt x="331850" y="80009"/>
                  </a:lnTo>
                  <a:lnTo>
                    <a:pt x="323723" y="133350"/>
                  </a:lnTo>
                  <a:lnTo>
                    <a:pt x="334904" y="180339"/>
                  </a:lnTo>
                  <a:lnTo>
                    <a:pt x="357933" y="245109"/>
                  </a:lnTo>
                  <a:lnTo>
                    <a:pt x="382176" y="307339"/>
                  </a:lnTo>
                  <a:lnTo>
                    <a:pt x="397001" y="342900"/>
                  </a:lnTo>
                  <a:lnTo>
                    <a:pt x="401941" y="353059"/>
                  </a:lnTo>
                  <a:lnTo>
                    <a:pt x="406511" y="363219"/>
                  </a:lnTo>
                  <a:lnTo>
                    <a:pt x="410771" y="372109"/>
                  </a:lnTo>
                  <a:lnTo>
                    <a:pt x="414781" y="379729"/>
                  </a:lnTo>
                  <a:lnTo>
                    <a:pt x="418169" y="387350"/>
                  </a:lnTo>
                  <a:lnTo>
                    <a:pt x="421306" y="393700"/>
                  </a:lnTo>
                  <a:lnTo>
                    <a:pt x="424229" y="400050"/>
                  </a:lnTo>
                  <a:lnTo>
                    <a:pt x="426974" y="406400"/>
                  </a:lnTo>
                  <a:lnTo>
                    <a:pt x="427100" y="407669"/>
                  </a:lnTo>
                  <a:lnTo>
                    <a:pt x="427354" y="408939"/>
                  </a:lnTo>
                  <a:lnTo>
                    <a:pt x="427736" y="410209"/>
                  </a:lnTo>
                  <a:lnTo>
                    <a:pt x="429895" y="415289"/>
                  </a:lnTo>
                  <a:lnTo>
                    <a:pt x="431926" y="420369"/>
                  </a:lnTo>
                  <a:lnTo>
                    <a:pt x="433958" y="426719"/>
                  </a:lnTo>
                  <a:lnTo>
                    <a:pt x="434848" y="430529"/>
                  </a:lnTo>
                  <a:lnTo>
                    <a:pt x="436372" y="435609"/>
                  </a:lnTo>
                  <a:lnTo>
                    <a:pt x="463952" y="435609"/>
                  </a:lnTo>
                  <a:lnTo>
                    <a:pt x="463676" y="434339"/>
                  </a:lnTo>
                  <a:lnTo>
                    <a:pt x="461899" y="426719"/>
                  </a:lnTo>
                  <a:lnTo>
                    <a:pt x="459740" y="420369"/>
                  </a:lnTo>
                  <a:lnTo>
                    <a:pt x="458343" y="415289"/>
                  </a:lnTo>
                  <a:lnTo>
                    <a:pt x="457707" y="414019"/>
                  </a:lnTo>
                  <a:lnTo>
                    <a:pt x="496697" y="401319"/>
                  </a:lnTo>
                  <a:lnTo>
                    <a:pt x="527626" y="401319"/>
                  </a:lnTo>
                  <a:lnTo>
                    <a:pt x="524510" y="396239"/>
                  </a:lnTo>
                  <a:lnTo>
                    <a:pt x="522350" y="392429"/>
                  </a:lnTo>
                  <a:lnTo>
                    <a:pt x="520064" y="388619"/>
                  </a:lnTo>
                  <a:lnTo>
                    <a:pt x="447928" y="388619"/>
                  </a:lnTo>
                  <a:lnTo>
                    <a:pt x="445007" y="382269"/>
                  </a:lnTo>
                  <a:lnTo>
                    <a:pt x="441832" y="375919"/>
                  </a:lnTo>
                  <a:lnTo>
                    <a:pt x="434542" y="360679"/>
                  </a:lnTo>
                  <a:lnTo>
                    <a:pt x="430371" y="351789"/>
                  </a:lnTo>
                  <a:lnTo>
                    <a:pt x="425866" y="342900"/>
                  </a:lnTo>
                  <a:lnTo>
                    <a:pt x="401804" y="285750"/>
                  </a:lnTo>
                  <a:lnTo>
                    <a:pt x="378745" y="226059"/>
                  </a:lnTo>
                  <a:lnTo>
                    <a:pt x="359068" y="168909"/>
                  </a:lnTo>
                  <a:lnTo>
                    <a:pt x="350012" y="132079"/>
                  </a:lnTo>
                  <a:lnTo>
                    <a:pt x="351077" y="110489"/>
                  </a:lnTo>
                  <a:lnTo>
                    <a:pt x="365496" y="71119"/>
                  </a:lnTo>
                  <a:lnTo>
                    <a:pt x="393636" y="41909"/>
                  </a:lnTo>
                  <a:lnTo>
                    <a:pt x="447928" y="25400"/>
                  </a:lnTo>
                  <a:lnTo>
                    <a:pt x="520820" y="25400"/>
                  </a:lnTo>
                  <a:lnTo>
                    <a:pt x="495218" y="8889"/>
                  </a:lnTo>
                  <a:lnTo>
                    <a:pt x="448135" y="0"/>
                  </a:lnTo>
                  <a:close/>
                </a:path>
                <a:path w="989329" h="989329">
                  <a:moveTo>
                    <a:pt x="520820" y="25400"/>
                  </a:moveTo>
                  <a:lnTo>
                    <a:pt x="447928" y="25400"/>
                  </a:lnTo>
                  <a:lnTo>
                    <a:pt x="466766" y="27939"/>
                  </a:lnTo>
                  <a:lnTo>
                    <a:pt x="484997" y="33019"/>
                  </a:lnTo>
                  <a:lnTo>
                    <a:pt x="517398" y="54609"/>
                  </a:lnTo>
                  <a:lnTo>
                    <a:pt x="545512" y="116839"/>
                  </a:lnTo>
                  <a:lnTo>
                    <a:pt x="545812" y="148589"/>
                  </a:lnTo>
                  <a:lnTo>
                    <a:pt x="541908" y="173989"/>
                  </a:lnTo>
                  <a:lnTo>
                    <a:pt x="526014" y="220979"/>
                  </a:lnTo>
                  <a:lnTo>
                    <a:pt x="502666" y="257809"/>
                  </a:lnTo>
                  <a:lnTo>
                    <a:pt x="495254" y="267969"/>
                  </a:lnTo>
                  <a:lnTo>
                    <a:pt x="488235" y="276859"/>
                  </a:lnTo>
                  <a:lnTo>
                    <a:pt x="482145" y="288289"/>
                  </a:lnTo>
                  <a:lnTo>
                    <a:pt x="477520" y="299719"/>
                  </a:lnTo>
                  <a:lnTo>
                    <a:pt x="474184" y="317500"/>
                  </a:lnTo>
                  <a:lnTo>
                    <a:pt x="474265" y="336550"/>
                  </a:lnTo>
                  <a:lnTo>
                    <a:pt x="477752" y="356869"/>
                  </a:lnTo>
                  <a:lnTo>
                    <a:pt x="484631" y="377189"/>
                  </a:lnTo>
                  <a:lnTo>
                    <a:pt x="447928" y="388619"/>
                  </a:lnTo>
                  <a:lnTo>
                    <a:pt x="520064" y="388619"/>
                  </a:lnTo>
                  <a:lnTo>
                    <a:pt x="519302" y="387350"/>
                  </a:lnTo>
                  <a:lnTo>
                    <a:pt x="516127" y="381000"/>
                  </a:lnTo>
                  <a:lnTo>
                    <a:pt x="515874" y="381000"/>
                  </a:lnTo>
                  <a:lnTo>
                    <a:pt x="515493" y="379729"/>
                  </a:lnTo>
                  <a:lnTo>
                    <a:pt x="506513" y="359409"/>
                  </a:lnTo>
                  <a:lnTo>
                    <a:pt x="501665" y="340359"/>
                  </a:lnTo>
                  <a:lnTo>
                    <a:pt x="500556" y="323850"/>
                  </a:lnTo>
                  <a:lnTo>
                    <a:pt x="503174" y="307339"/>
                  </a:lnTo>
                  <a:lnTo>
                    <a:pt x="506614" y="298450"/>
                  </a:lnTo>
                  <a:lnTo>
                    <a:pt x="511365" y="290829"/>
                  </a:lnTo>
                  <a:lnTo>
                    <a:pt x="517068" y="283209"/>
                  </a:lnTo>
                  <a:lnTo>
                    <a:pt x="528339" y="269239"/>
                  </a:lnTo>
                  <a:lnTo>
                    <a:pt x="533241" y="262889"/>
                  </a:lnTo>
                  <a:lnTo>
                    <a:pt x="557609" y="214629"/>
                  </a:lnTo>
                  <a:lnTo>
                    <a:pt x="572722" y="148589"/>
                  </a:lnTo>
                  <a:lnTo>
                    <a:pt x="572008" y="111759"/>
                  </a:lnTo>
                  <a:lnTo>
                    <a:pt x="561482" y="72389"/>
                  </a:lnTo>
                  <a:lnTo>
                    <a:pt x="536575" y="35559"/>
                  </a:lnTo>
                  <a:lnTo>
                    <a:pt x="520820" y="2540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8431" y="2682239"/>
              <a:ext cx="131032" cy="1280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5423" y="2368295"/>
              <a:ext cx="128016" cy="1280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30847" y="2761567"/>
              <a:ext cx="66897" cy="70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873742" y="5740400"/>
              <a:ext cx="608330" cy="965200"/>
            </a:xfrm>
            <a:custGeom>
              <a:avLst/>
              <a:gdLst/>
              <a:ahLst/>
              <a:cxnLst/>
              <a:rect l="l" t="t" r="r" b="b"/>
              <a:pathLst>
                <a:path w="608329" h="965200">
                  <a:moveTo>
                    <a:pt x="91821" y="722807"/>
                  </a:moveTo>
                  <a:lnTo>
                    <a:pt x="88900" y="715670"/>
                  </a:lnTo>
                  <a:lnTo>
                    <a:pt x="82677" y="713143"/>
                  </a:lnTo>
                  <a:lnTo>
                    <a:pt x="80899" y="712406"/>
                  </a:lnTo>
                  <a:lnTo>
                    <a:pt x="54762" y="755726"/>
                  </a:lnTo>
                  <a:lnTo>
                    <a:pt x="46024" y="796874"/>
                  </a:lnTo>
                  <a:lnTo>
                    <a:pt x="43815" y="815022"/>
                  </a:lnTo>
                  <a:lnTo>
                    <a:pt x="48514" y="821055"/>
                  </a:lnTo>
                  <a:lnTo>
                    <a:pt x="56515" y="821944"/>
                  </a:lnTo>
                  <a:lnTo>
                    <a:pt x="62484" y="821944"/>
                  </a:lnTo>
                  <a:lnTo>
                    <a:pt x="67691" y="817410"/>
                  </a:lnTo>
                  <a:lnTo>
                    <a:pt x="69875" y="800608"/>
                  </a:lnTo>
                  <a:lnTo>
                    <a:pt x="71653" y="789940"/>
                  </a:lnTo>
                  <a:lnTo>
                    <a:pt x="83058" y="745845"/>
                  </a:lnTo>
                  <a:lnTo>
                    <a:pt x="89281" y="729132"/>
                  </a:lnTo>
                  <a:lnTo>
                    <a:pt x="91821" y="722807"/>
                  </a:lnTo>
                  <a:close/>
                </a:path>
                <a:path w="608329" h="96520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5300"/>
                  </a:lnTo>
                  <a:lnTo>
                    <a:pt x="428917" y="502920"/>
                  </a:lnTo>
                  <a:lnTo>
                    <a:pt x="426593" y="510540"/>
                  </a:lnTo>
                  <a:lnTo>
                    <a:pt x="424815" y="516890"/>
                  </a:lnTo>
                  <a:lnTo>
                    <a:pt x="423710" y="504190"/>
                  </a:lnTo>
                  <a:lnTo>
                    <a:pt x="424649" y="491490"/>
                  </a:lnTo>
                  <a:lnTo>
                    <a:pt x="427736" y="47879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3520"/>
                  </a:lnTo>
                  <a:lnTo>
                    <a:pt x="566686" y="204470"/>
                  </a:lnTo>
                  <a:lnTo>
                    <a:pt x="566686" y="200660"/>
                  </a:lnTo>
                  <a:lnTo>
                    <a:pt x="566712" y="184150"/>
                  </a:lnTo>
                  <a:lnTo>
                    <a:pt x="562737" y="163830"/>
                  </a:lnTo>
                  <a:lnTo>
                    <a:pt x="561975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37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80010"/>
                  </a:lnTo>
                  <a:lnTo>
                    <a:pt x="561479" y="49530"/>
                  </a:lnTo>
                  <a:lnTo>
                    <a:pt x="547573" y="25400"/>
                  </a:lnTo>
                  <a:lnTo>
                    <a:pt x="546087" y="24130"/>
                  </a:lnTo>
                  <a:lnTo>
                    <a:pt x="544830" y="23063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163" y="12700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38822" y="14224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223" y="20320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77342" y="274320"/>
                  </a:lnTo>
                  <a:lnTo>
                    <a:pt x="437515" y="347980"/>
                  </a:lnTo>
                  <a:lnTo>
                    <a:pt x="432485" y="342900"/>
                  </a:lnTo>
                  <a:lnTo>
                    <a:pt x="427291" y="336550"/>
                  </a:lnTo>
                  <a:lnTo>
                    <a:pt x="425069" y="334467"/>
                  </a:lnTo>
                  <a:lnTo>
                    <a:pt x="425069" y="370840"/>
                  </a:lnTo>
                  <a:lnTo>
                    <a:pt x="415671" y="388620"/>
                  </a:lnTo>
                  <a:lnTo>
                    <a:pt x="402844" y="373430"/>
                  </a:lnTo>
                  <a:lnTo>
                    <a:pt x="402844" y="412750"/>
                  </a:lnTo>
                  <a:lnTo>
                    <a:pt x="241935" y="711200"/>
                  </a:lnTo>
                  <a:lnTo>
                    <a:pt x="233349" y="697230"/>
                  </a:lnTo>
                  <a:lnTo>
                    <a:pt x="226695" y="688047"/>
                  </a:lnTo>
                  <a:lnTo>
                    <a:pt x="226695" y="736600"/>
                  </a:lnTo>
                  <a:lnTo>
                    <a:pt x="225425" y="739140"/>
                  </a:lnTo>
                  <a:lnTo>
                    <a:pt x="224028" y="742950"/>
                  </a:lnTo>
                  <a:lnTo>
                    <a:pt x="222631" y="745490"/>
                  </a:lnTo>
                  <a:lnTo>
                    <a:pt x="217563" y="755650"/>
                  </a:lnTo>
                  <a:lnTo>
                    <a:pt x="211683" y="767080"/>
                  </a:lnTo>
                  <a:lnTo>
                    <a:pt x="178371" y="815340"/>
                  </a:lnTo>
                  <a:lnTo>
                    <a:pt x="127050" y="862330"/>
                  </a:lnTo>
                  <a:lnTo>
                    <a:pt x="93853" y="880110"/>
                  </a:lnTo>
                  <a:lnTo>
                    <a:pt x="93599" y="880110"/>
                  </a:lnTo>
                  <a:lnTo>
                    <a:pt x="62103" y="863244"/>
                  </a:lnTo>
                  <a:lnTo>
                    <a:pt x="62103" y="891540"/>
                  </a:lnTo>
                  <a:lnTo>
                    <a:pt x="57150" y="892810"/>
                  </a:lnTo>
                  <a:lnTo>
                    <a:pt x="46609" y="895350"/>
                  </a:lnTo>
                  <a:lnTo>
                    <a:pt x="45085" y="890270"/>
                  </a:lnTo>
                  <a:lnTo>
                    <a:pt x="43688" y="885190"/>
                  </a:lnTo>
                  <a:lnTo>
                    <a:pt x="42418" y="880110"/>
                  </a:lnTo>
                  <a:lnTo>
                    <a:pt x="62103" y="891540"/>
                  </a:lnTo>
                  <a:lnTo>
                    <a:pt x="62103" y="863244"/>
                  </a:lnTo>
                  <a:lnTo>
                    <a:pt x="36703" y="849630"/>
                  </a:lnTo>
                  <a:lnTo>
                    <a:pt x="35941" y="842010"/>
                  </a:lnTo>
                  <a:lnTo>
                    <a:pt x="35153" y="807720"/>
                  </a:lnTo>
                  <a:lnTo>
                    <a:pt x="38646" y="775970"/>
                  </a:lnTo>
                  <a:lnTo>
                    <a:pt x="54610" y="720090"/>
                  </a:lnTo>
                  <a:lnTo>
                    <a:pt x="73406" y="680720"/>
                  </a:lnTo>
                  <a:lnTo>
                    <a:pt x="81788" y="666750"/>
                  </a:lnTo>
                  <a:lnTo>
                    <a:pt x="85598" y="660400"/>
                  </a:lnTo>
                  <a:lnTo>
                    <a:pt x="100571" y="657860"/>
                  </a:lnTo>
                  <a:lnTo>
                    <a:pt x="121551" y="657860"/>
                  </a:lnTo>
                  <a:lnTo>
                    <a:pt x="173609" y="673100"/>
                  </a:lnTo>
                  <a:lnTo>
                    <a:pt x="210667" y="706120"/>
                  </a:lnTo>
                  <a:lnTo>
                    <a:pt x="226695" y="736600"/>
                  </a:lnTo>
                  <a:lnTo>
                    <a:pt x="226695" y="688047"/>
                  </a:lnTo>
                  <a:lnTo>
                    <a:pt x="221399" y="680720"/>
                  </a:lnTo>
                  <a:lnTo>
                    <a:pt x="205625" y="665480"/>
                  </a:lnTo>
                  <a:lnTo>
                    <a:pt x="194665" y="657860"/>
                  </a:lnTo>
                  <a:lnTo>
                    <a:pt x="185547" y="651510"/>
                  </a:lnTo>
                  <a:lnTo>
                    <a:pt x="159296" y="640080"/>
                  </a:lnTo>
                  <a:lnTo>
                    <a:pt x="134327" y="635000"/>
                  </a:lnTo>
                  <a:lnTo>
                    <a:pt x="111887" y="633730"/>
                  </a:lnTo>
                  <a:lnTo>
                    <a:pt x="93218" y="635000"/>
                  </a:lnTo>
                  <a:lnTo>
                    <a:pt x="108712" y="605790"/>
                  </a:lnTo>
                  <a:lnTo>
                    <a:pt x="200418" y="438150"/>
                  </a:lnTo>
                  <a:lnTo>
                    <a:pt x="227177" y="388620"/>
                  </a:lnTo>
                  <a:lnTo>
                    <a:pt x="253746" y="339090"/>
                  </a:lnTo>
                  <a:lnTo>
                    <a:pt x="277152" y="339090"/>
                  </a:lnTo>
                  <a:lnTo>
                    <a:pt x="322389" y="347980"/>
                  </a:lnTo>
                  <a:lnTo>
                    <a:pt x="361099" y="368300"/>
                  </a:lnTo>
                  <a:lnTo>
                    <a:pt x="390893" y="396240"/>
                  </a:lnTo>
                  <a:lnTo>
                    <a:pt x="402844" y="412750"/>
                  </a:lnTo>
                  <a:lnTo>
                    <a:pt x="402844" y="373430"/>
                  </a:lnTo>
                  <a:lnTo>
                    <a:pt x="388302" y="358140"/>
                  </a:lnTo>
                  <a:lnTo>
                    <a:pt x="372262" y="345440"/>
                  </a:lnTo>
                  <a:lnTo>
                    <a:pt x="361365" y="339090"/>
                  </a:lnTo>
                  <a:lnTo>
                    <a:pt x="354838" y="33528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4960"/>
                  </a:lnTo>
                  <a:lnTo>
                    <a:pt x="269621" y="313690"/>
                  </a:lnTo>
                  <a:lnTo>
                    <a:pt x="266954" y="313690"/>
                  </a:lnTo>
                  <a:lnTo>
                    <a:pt x="270383" y="308610"/>
                  </a:lnTo>
                  <a:lnTo>
                    <a:pt x="276733" y="295910"/>
                  </a:lnTo>
                  <a:lnTo>
                    <a:pt x="283718" y="295910"/>
                  </a:lnTo>
                  <a:lnTo>
                    <a:pt x="286893" y="297192"/>
                  </a:lnTo>
                  <a:lnTo>
                    <a:pt x="295148" y="297192"/>
                  </a:lnTo>
                  <a:lnTo>
                    <a:pt x="29768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2547" y="300990"/>
                  </a:lnTo>
                  <a:lnTo>
                    <a:pt x="316230" y="300990"/>
                  </a:lnTo>
                  <a:lnTo>
                    <a:pt x="326390" y="303542"/>
                  </a:lnTo>
                  <a:lnTo>
                    <a:pt x="331470" y="306070"/>
                  </a:lnTo>
                  <a:lnTo>
                    <a:pt x="334772" y="306070"/>
                  </a:lnTo>
                  <a:lnTo>
                    <a:pt x="338709" y="308610"/>
                  </a:lnTo>
                  <a:lnTo>
                    <a:pt x="340868" y="30861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18770"/>
                  </a:lnTo>
                  <a:lnTo>
                    <a:pt x="369697" y="322580"/>
                  </a:lnTo>
                  <a:lnTo>
                    <a:pt x="372491" y="323850"/>
                  </a:lnTo>
                  <a:lnTo>
                    <a:pt x="376301" y="326390"/>
                  </a:lnTo>
                  <a:lnTo>
                    <a:pt x="378079" y="327660"/>
                  </a:lnTo>
                  <a:lnTo>
                    <a:pt x="382270" y="330200"/>
                  </a:lnTo>
                  <a:lnTo>
                    <a:pt x="386207" y="332740"/>
                  </a:lnTo>
                  <a:lnTo>
                    <a:pt x="391287" y="337820"/>
                  </a:lnTo>
                  <a:lnTo>
                    <a:pt x="392684" y="337820"/>
                  </a:lnTo>
                  <a:lnTo>
                    <a:pt x="393954" y="339090"/>
                  </a:lnTo>
                  <a:lnTo>
                    <a:pt x="395859" y="340360"/>
                  </a:lnTo>
                  <a:lnTo>
                    <a:pt x="397764" y="342900"/>
                  </a:lnTo>
                  <a:lnTo>
                    <a:pt x="399669" y="344170"/>
                  </a:lnTo>
                  <a:lnTo>
                    <a:pt x="400050" y="344170"/>
                  </a:lnTo>
                  <a:lnTo>
                    <a:pt x="407289" y="351790"/>
                  </a:lnTo>
                  <a:lnTo>
                    <a:pt x="408178" y="351790"/>
                  </a:lnTo>
                  <a:lnTo>
                    <a:pt x="408559" y="353060"/>
                  </a:lnTo>
                  <a:lnTo>
                    <a:pt x="411099" y="354330"/>
                  </a:lnTo>
                  <a:lnTo>
                    <a:pt x="413385" y="356870"/>
                  </a:lnTo>
                  <a:lnTo>
                    <a:pt x="415544" y="359410"/>
                  </a:lnTo>
                  <a:lnTo>
                    <a:pt x="416560" y="360680"/>
                  </a:lnTo>
                  <a:lnTo>
                    <a:pt x="417703" y="361950"/>
                  </a:lnTo>
                  <a:lnTo>
                    <a:pt x="418592" y="36322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8300"/>
                  </a:lnTo>
                  <a:lnTo>
                    <a:pt x="423926" y="369570"/>
                  </a:lnTo>
                  <a:lnTo>
                    <a:pt x="425069" y="370840"/>
                  </a:lnTo>
                  <a:lnTo>
                    <a:pt x="425069" y="334467"/>
                  </a:lnTo>
                  <a:lnTo>
                    <a:pt x="421894" y="331470"/>
                  </a:lnTo>
                  <a:lnTo>
                    <a:pt x="416306" y="32639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0040"/>
                  </a:lnTo>
                  <a:lnTo>
                    <a:pt x="406273" y="318770"/>
                  </a:lnTo>
                  <a:lnTo>
                    <a:pt x="403860" y="316230"/>
                  </a:lnTo>
                  <a:lnTo>
                    <a:pt x="401320" y="314960"/>
                  </a:lnTo>
                  <a:lnTo>
                    <a:pt x="401066" y="313690"/>
                  </a:lnTo>
                  <a:lnTo>
                    <a:pt x="400304" y="313690"/>
                  </a:lnTo>
                  <a:lnTo>
                    <a:pt x="397891" y="312420"/>
                  </a:lnTo>
                  <a:lnTo>
                    <a:pt x="393065" y="308610"/>
                  </a:lnTo>
                  <a:lnTo>
                    <a:pt x="387985" y="306070"/>
                  </a:lnTo>
                  <a:lnTo>
                    <a:pt x="385445" y="303542"/>
                  </a:lnTo>
                  <a:lnTo>
                    <a:pt x="382397" y="302260"/>
                  </a:lnTo>
                  <a:lnTo>
                    <a:pt x="379222" y="29972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591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58521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702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32232" y="280670"/>
                  </a:lnTo>
                  <a:lnTo>
                    <a:pt x="329565" y="279400"/>
                  </a:lnTo>
                  <a:lnTo>
                    <a:pt x="327025" y="279400"/>
                  </a:lnTo>
                  <a:lnTo>
                    <a:pt x="321818" y="278130"/>
                  </a:lnTo>
                  <a:lnTo>
                    <a:pt x="319786" y="276860"/>
                  </a:lnTo>
                  <a:lnTo>
                    <a:pt x="315468" y="276860"/>
                  </a:lnTo>
                  <a:lnTo>
                    <a:pt x="308483" y="27559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779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3063"/>
                  </a:lnTo>
                  <a:lnTo>
                    <a:pt x="526796" y="7620"/>
                  </a:lnTo>
                  <a:lnTo>
                    <a:pt x="505853" y="1270"/>
                  </a:lnTo>
                  <a:lnTo>
                    <a:pt x="482866" y="0"/>
                  </a:lnTo>
                  <a:lnTo>
                    <a:pt x="458368" y="6350"/>
                  </a:lnTo>
                  <a:lnTo>
                    <a:pt x="409359" y="35560"/>
                  </a:lnTo>
                  <a:lnTo>
                    <a:pt x="366915" y="83820"/>
                  </a:lnTo>
                  <a:lnTo>
                    <a:pt x="346583" y="11684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6860"/>
                  </a:lnTo>
                  <a:lnTo>
                    <a:pt x="259461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1310"/>
                  </a:lnTo>
                  <a:lnTo>
                    <a:pt x="234315" y="323850"/>
                  </a:lnTo>
                  <a:lnTo>
                    <a:pt x="153885" y="472440"/>
                  </a:lnTo>
                  <a:lnTo>
                    <a:pt x="87376" y="594360"/>
                  </a:lnTo>
                  <a:lnTo>
                    <a:pt x="58801" y="647700"/>
                  </a:lnTo>
                  <a:lnTo>
                    <a:pt x="55740" y="654050"/>
                  </a:lnTo>
                  <a:lnTo>
                    <a:pt x="53251" y="660400"/>
                  </a:lnTo>
                  <a:lnTo>
                    <a:pt x="51308" y="666750"/>
                  </a:lnTo>
                  <a:lnTo>
                    <a:pt x="49911" y="673100"/>
                  </a:lnTo>
                  <a:lnTo>
                    <a:pt x="33680" y="707402"/>
                  </a:lnTo>
                  <a:lnTo>
                    <a:pt x="20040" y="748030"/>
                  </a:lnTo>
                  <a:lnTo>
                    <a:pt x="11811" y="793750"/>
                  </a:lnTo>
                  <a:lnTo>
                    <a:pt x="11811" y="844550"/>
                  </a:lnTo>
                  <a:lnTo>
                    <a:pt x="13335" y="857250"/>
                  </a:lnTo>
                  <a:lnTo>
                    <a:pt x="13208" y="857250"/>
                  </a:lnTo>
                  <a:lnTo>
                    <a:pt x="13462" y="858520"/>
                  </a:lnTo>
                  <a:lnTo>
                    <a:pt x="15621" y="871220"/>
                  </a:lnTo>
                  <a:lnTo>
                    <a:pt x="18313" y="883920"/>
                  </a:lnTo>
                  <a:lnTo>
                    <a:pt x="21526" y="895350"/>
                  </a:lnTo>
                  <a:lnTo>
                    <a:pt x="25273" y="906780"/>
                  </a:lnTo>
                  <a:lnTo>
                    <a:pt x="0" y="953770"/>
                  </a:lnTo>
                  <a:lnTo>
                    <a:pt x="2286" y="961390"/>
                  </a:lnTo>
                  <a:lnTo>
                    <a:pt x="9906" y="965200"/>
                  </a:lnTo>
                  <a:lnTo>
                    <a:pt x="18161" y="965200"/>
                  </a:lnTo>
                  <a:lnTo>
                    <a:pt x="22352" y="963930"/>
                  </a:lnTo>
                  <a:lnTo>
                    <a:pt x="24511" y="958850"/>
                  </a:lnTo>
                  <a:lnTo>
                    <a:pt x="45974" y="919480"/>
                  </a:lnTo>
                  <a:lnTo>
                    <a:pt x="70523" y="914400"/>
                  </a:lnTo>
                  <a:lnTo>
                    <a:pt x="82486" y="910590"/>
                  </a:lnTo>
                  <a:lnTo>
                    <a:pt x="94234" y="905510"/>
                  </a:lnTo>
                  <a:lnTo>
                    <a:pt x="97155" y="905510"/>
                  </a:lnTo>
                  <a:lnTo>
                    <a:pt x="99314" y="904240"/>
                  </a:lnTo>
                  <a:lnTo>
                    <a:pt x="101600" y="902970"/>
                  </a:lnTo>
                  <a:lnTo>
                    <a:pt x="114503" y="895350"/>
                  </a:lnTo>
                  <a:lnTo>
                    <a:pt x="155384" y="871220"/>
                  </a:lnTo>
                  <a:lnTo>
                    <a:pt x="195097" y="833120"/>
                  </a:lnTo>
                  <a:lnTo>
                    <a:pt x="224193" y="793750"/>
                  </a:lnTo>
                  <a:lnTo>
                    <a:pt x="243967" y="756920"/>
                  </a:lnTo>
                  <a:lnTo>
                    <a:pt x="245618" y="754380"/>
                  </a:lnTo>
                  <a:lnTo>
                    <a:pt x="247142" y="751840"/>
                  </a:lnTo>
                  <a:lnTo>
                    <a:pt x="248539" y="749300"/>
                  </a:lnTo>
                  <a:lnTo>
                    <a:pt x="248793" y="749300"/>
                  </a:lnTo>
                  <a:lnTo>
                    <a:pt x="269379" y="711200"/>
                  </a:lnTo>
                  <a:lnTo>
                    <a:pt x="343103" y="575310"/>
                  </a:lnTo>
                  <a:lnTo>
                    <a:pt x="370713" y="523240"/>
                  </a:lnTo>
                  <a:lnTo>
                    <a:pt x="399084" y="471170"/>
                  </a:lnTo>
                  <a:lnTo>
                    <a:pt x="427228" y="419100"/>
                  </a:lnTo>
                  <a:lnTo>
                    <a:pt x="427482" y="417830"/>
                  </a:lnTo>
                  <a:lnTo>
                    <a:pt x="427736" y="417830"/>
                  </a:lnTo>
                  <a:lnTo>
                    <a:pt x="443217" y="388620"/>
                  </a:lnTo>
                  <a:lnTo>
                    <a:pt x="449961" y="375920"/>
                  </a:lnTo>
                  <a:lnTo>
                    <a:pt x="450215" y="375920"/>
                  </a:lnTo>
                  <a:lnTo>
                    <a:pt x="465188" y="347980"/>
                  </a:lnTo>
                  <a:lnTo>
                    <a:pt x="492417" y="297192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066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3520"/>
                  </a:lnTo>
                  <a:lnTo>
                    <a:pt x="533654" y="231140"/>
                  </a:lnTo>
                  <a:lnTo>
                    <a:pt x="411861" y="455930"/>
                  </a:lnTo>
                  <a:lnTo>
                    <a:pt x="400608" y="487680"/>
                  </a:lnTo>
                  <a:lnTo>
                    <a:pt x="412127" y="553720"/>
                  </a:lnTo>
                  <a:lnTo>
                    <a:pt x="439039" y="584200"/>
                  </a:lnTo>
                  <a:lnTo>
                    <a:pt x="444373" y="584200"/>
                  </a:lnTo>
                  <a:lnTo>
                    <a:pt x="446786" y="582930"/>
                  </a:lnTo>
                  <a:lnTo>
                    <a:pt x="453644" y="579120"/>
                  </a:lnTo>
                  <a:lnTo>
                    <a:pt x="455422" y="572770"/>
                  </a:lnTo>
                  <a:lnTo>
                    <a:pt x="453390" y="567690"/>
                  </a:lnTo>
                  <a:lnTo>
                    <a:pt x="450723" y="560070"/>
                  </a:lnTo>
                  <a:lnTo>
                    <a:pt x="448818" y="552450"/>
                  </a:lnTo>
                  <a:lnTo>
                    <a:pt x="447675" y="544830"/>
                  </a:lnTo>
                  <a:lnTo>
                    <a:pt x="447294" y="53721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479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90860" y="5847295"/>
              <a:ext cx="94742" cy="1542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3090" y="3182111"/>
              <a:ext cx="3805554" cy="3481070"/>
            </a:xfrm>
            <a:custGeom>
              <a:avLst/>
              <a:gdLst/>
              <a:ahLst/>
              <a:cxnLst/>
              <a:rect l="l" t="t" r="r" b="b"/>
              <a:pathLst>
                <a:path w="3805554" h="3481070">
                  <a:moveTo>
                    <a:pt x="937374" y="1661248"/>
                  </a:moveTo>
                  <a:lnTo>
                    <a:pt x="932294" y="1614208"/>
                  </a:lnTo>
                  <a:lnTo>
                    <a:pt x="919353" y="1569123"/>
                  </a:lnTo>
                  <a:lnTo>
                    <a:pt x="909789" y="1549285"/>
                  </a:lnTo>
                  <a:lnTo>
                    <a:pt x="909789" y="1690420"/>
                  </a:lnTo>
                  <a:lnTo>
                    <a:pt x="900468" y="1738122"/>
                  </a:lnTo>
                  <a:lnTo>
                    <a:pt x="731431" y="1678940"/>
                  </a:lnTo>
                  <a:lnTo>
                    <a:pt x="729513" y="1655864"/>
                  </a:lnTo>
                  <a:lnTo>
                    <a:pt x="720394" y="1634858"/>
                  </a:lnTo>
                  <a:lnTo>
                    <a:pt x="714984" y="1628838"/>
                  </a:lnTo>
                  <a:lnTo>
                    <a:pt x="705015" y="1617738"/>
                  </a:lnTo>
                  <a:lnTo>
                    <a:pt x="684314" y="1606296"/>
                  </a:lnTo>
                  <a:lnTo>
                    <a:pt x="661035" y="1602359"/>
                  </a:lnTo>
                  <a:lnTo>
                    <a:pt x="638365" y="1606169"/>
                  </a:lnTo>
                  <a:lnTo>
                    <a:pt x="618121" y="1616951"/>
                  </a:lnTo>
                  <a:lnTo>
                    <a:pt x="602145" y="1633855"/>
                  </a:lnTo>
                  <a:lnTo>
                    <a:pt x="433108" y="1574673"/>
                  </a:lnTo>
                  <a:lnTo>
                    <a:pt x="455396" y="1531708"/>
                  </a:lnTo>
                  <a:lnTo>
                    <a:pt x="484822" y="1494815"/>
                  </a:lnTo>
                  <a:lnTo>
                    <a:pt x="520192" y="1464551"/>
                  </a:lnTo>
                  <a:lnTo>
                    <a:pt x="560336" y="1441500"/>
                  </a:lnTo>
                  <a:lnTo>
                    <a:pt x="604075" y="1426235"/>
                  </a:lnTo>
                  <a:lnTo>
                    <a:pt x="650214" y="1419326"/>
                  </a:lnTo>
                  <a:lnTo>
                    <a:pt x="697585" y="1421320"/>
                  </a:lnTo>
                  <a:lnTo>
                    <a:pt x="745020" y="1432814"/>
                  </a:lnTo>
                  <a:lnTo>
                    <a:pt x="789203" y="1453324"/>
                  </a:lnTo>
                  <a:lnTo>
                    <a:pt x="827455" y="1481188"/>
                  </a:lnTo>
                  <a:lnTo>
                    <a:pt x="859205" y="1515262"/>
                  </a:lnTo>
                  <a:lnTo>
                    <a:pt x="883881" y="1554378"/>
                  </a:lnTo>
                  <a:lnTo>
                    <a:pt x="900925" y="1597380"/>
                  </a:lnTo>
                  <a:lnTo>
                    <a:pt x="909751" y="1643113"/>
                  </a:lnTo>
                  <a:lnTo>
                    <a:pt x="909789" y="1690420"/>
                  </a:lnTo>
                  <a:lnTo>
                    <a:pt x="909789" y="1549285"/>
                  </a:lnTo>
                  <a:lnTo>
                    <a:pt x="871804" y="1488744"/>
                  </a:lnTo>
                  <a:lnTo>
                    <a:pt x="838161" y="1455458"/>
                  </a:lnTo>
                  <a:lnTo>
                    <a:pt x="798576" y="1428102"/>
                  </a:lnTo>
                  <a:lnTo>
                    <a:pt x="779208" y="1419326"/>
                  </a:lnTo>
                  <a:lnTo>
                    <a:pt x="753529" y="1407668"/>
                  </a:lnTo>
                  <a:lnTo>
                    <a:pt x="705573" y="1395603"/>
                  </a:lnTo>
                  <a:lnTo>
                    <a:pt x="657580" y="1392351"/>
                  </a:lnTo>
                  <a:lnTo>
                    <a:pt x="610527" y="1397431"/>
                  </a:lnTo>
                  <a:lnTo>
                    <a:pt x="565416" y="1410373"/>
                  </a:lnTo>
                  <a:lnTo>
                    <a:pt x="523252" y="1430693"/>
                  </a:lnTo>
                  <a:lnTo>
                    <a:pt x="485038" y="1457921"/>
                  </a:lnTo>
                  <a:lnTo>
                    <a:pt x="451751" y="1491564"/>
                  </a:lnTo>
                  <a:lnTo>
                    <a:pt x="424421" y="1531150"/>
                  </a:lnTo>
                  <a:lnTo>
                    <a:pt x="403517" y="1577340"/>
                  </a:lnTo>
                  <a:lnTo>
                    <a:pt x="401358" y="1586357"/>
                  </a:lnTo>
                  <a:lnTo>
                    <a:pt x="405041" y="1592961"/>
                  </a:lnTo>
                  <a:lnTo>
                    <a:pt x="610400" y="1664716"/>
                  </a:lnTo>
                  <a:lnTo>
                    <a:pt x="617639" y="1661541"/>
                  </a:lnTo>
                  <a:lnTo>
                    <a:pt x="620433" y="1655191"/>
                  </a:lnTo>
                  <a:lnTo>
                    <a:pt x="629894" y="1641551"/>
                  </a:lnTo>
                  <a:lnTo>
                    <a:pt x="641324" y="1633855"/>
                  </a:lnTo>
                  <a:lnTo>
                    <a:pt x="643305" y="1632534"/>
                  </a:lnTo>
                  <a:lnTo>
                    <a:pt x="659015" y="1628838"/>
                  </a:lnTo>
                  <a:lnTo>
                    <a:pt x="675424" y="1631188"/>
                  </a:lnTo>
                  <a:lnTo>
                    <a:pt x="689876" y="1639595"/>
                  </a:lnTo>
                  <a:lnTo>
                    <a:pt x="699947" y="1652308"/>
                  </a:lnTo>
                  <a:lnTo>
                    <a:pt x="704799" y="1667738"/>
                  </a:lnTo>
                  <a:lnTo>
                    <a:pt x="703618" y="1684274"/>
                  </a:lnTo>
                  <a:lnTo>
                    <a:pt x="701713" y="1691132"/>
                  </a:lnTo>
                  <a:lnTo>
                    <a:pt x="705523" y="1697990"/>
                  </a:lnTo>
                  <a:lnTo>
                    <a:pt x="904405" y="1767459"/>
                  </a:lnTo>
                  <a:lnTo>
                    <a:pt x="910755" y="1769745"/>
                  </a:lnTo>
                  <a:lnTo>
                    <a:pt x="917867" y="1766951"/>
                  </a:lnTo>
                  <a:lnTo>
                    <a:pt x="920661" y="1760728"/>
                  </a:lnTo>
                  <a:lnTo>
                    <a:pt x="921169" y="1759712"/>
                  </a:lnTo>
                  <a:lnTo>
                    <a:pt x="921550" y="1758315"/>
                  </a:lnTo>
                  <a:lnTo>
                    <a:pt x="922058" y="1757172"/>
                  </a:lnTo>
                  <a:lnTo>
                    <a:pt x="926846" y="1738122"/>
                  </a:lnTo>
                  <a:lnTo>
                    <a:pt x="934123" y="1709242"/>
                  </a:lnTo>
                  <a:lnTo>
                    <a:pt x="937374" y="1661248"/>
                  </a:lnTo>
                  <a:close/>
                </a:path>
                <a:path w="3805554" h="3481070">
                  <a:moveTo>
                    <a:pt x="985939" y="3177286"/>
                  </a:moveTo>
                  <a:lnTo>
                    <a:pt x="985850" y="3174746"/>
                  </a:lnTo>
                  <a:lnTo>
                    <a:pt x="985164" y="3154426"/>
                  </a:lnTo>
                  <a:lnTo>
                    <a:pt x="972007" y="3137916"/>
                  </a:lnTo>
                  <a:lnTo>
                    <a:pt x="960793" y="3130956"/>
                  </a:lnTo>
                  <a:lnTo>
                    <a:pt x="960793" y="3167126"/>
                  </a:lnTo>
                  <a:lnTo>
                    <a:pt x="960793" y="3168396"/>
                  </a:lnTo>
                  <a:lnTo>
                    <a:pt x="960539" y="3169666"/>
                  </a:lnTo>
                  <a:lnTo>
                    <a:pt x="956335" y="3173476"/>
                  </a:lnTo>
                  <a:lnTo>
                    <a:pt x="947940" y="3174746"/>
                  </a:lnTo>
                  <a:lnTo>
                    <a:pt x="937044" y="3174746"/>
                  </a:lnTo>
                  <a:lnTo>
                    <a:pt x="888784" y="3163316"/>
                  </a:lnTo>
                  <a:lnTo>
                    <a:pt x="779818" y="3130296"/>
                  </a:lnTo>
                  <a:lnTo>
                    <a:pt x="753922" y="3121406"/>
                  </a:lnTo>
                  <a:lnTo>
                    <a:pt x="741006" y="3117596"/>
                  </a:lnTo>
                  <a:lnTo>
                    <a:pt x="706513" y="3106166"/>
                  </a:lnTo>
                  <a:lnTo>
                    <a:pt x="695667" y="3103626"/>
                  </a:lnTo>
                  <a:lnTo>
                    <a:pt x="691972" y="3102356"/>
                  </a:lnTo>
                  <a:lnTo>
                    <a:pt x="640715" y="3084576"/>
                  </a:lnTo>
                  <a:lnTo>
                    <a:pt x="599478" y="3071876"/>
                  </a:lnTo>
                  <a:lnTo>
                    <a:pt x="595287" y="3059176"/>
                  </a:lnTo>
                  <a:lnTo>
                    <a:pt x="583641" y="3026156"/>
                  </a:lnTo>
                  <a:lnTo>
                    <a:pt x="577634" y="3008376"/>
                  </a:lnTo>
                  <a:lnTo>
                    <a:pt x="571423" y="2991866"/>
                  </a:lnTo>
                  <a:lnTo>
                    <a:pt x="564934" y="2974086"/>
                  </a:lnTo>
                  <a:lnTo>
                    <a:pt x="845096" y="3107436"/>
                  </a:lnTo>
                  <a:lnTo>
                    <a:pt x="851319" y="3109976"/>
                  </a:lnTo>
                  <a:lnTo>
                    <a:pt x="874407" y="3121406"/>
                  </a:lnTo>
                  <a:lnTo>
                    <a:pt x="891298" y="3129026"/>
                  </a:lnTo>
                  <a:lnTo>
                    <a:pt x="925868" y="3144266"/>
                  </a:lnTo>
                  <a:lnTo>
                    <a:pt x="936409" y="3148076"/>
                  </a:lnTo>
                  <a:lnTo>
                    <a:pt x="947534" y="3153156"/>
                  </a:lnTo>
                  <a:lnTo>
                    <a:pt x="956868" y="3160776"/>
                  </a:lnTo>
                  <a:lnTo>
                    <a:pt x="960793" y="3167126"/>
                  </a:lnTo>
                  <a:lnTo>
                    <a:pt x="960793" y="3130956"/>
                  </a:lnTo>
                  <a:lnTo>
                    <a:pt x="953592" y="3126486"/>
                  </a:lnTo>
                  <a:lnTo>
                    <a:pt x="937044" y="3118866"/>
                  </a:lnTo>
                  <a:lnTo>
                    <a:pt x="935647" y="3118866"/>
                  </a:lnTo>
                  <a:lnTo>
                    <a:pt x="918832" y="3112516"/>
                  </a:lnTo>
                  <a:lnTo>
                    <a:pt x="885647" y="3097276"/>
                  </a:lnTo>
                  <a:lnTo>
                    <a:pt x="862876" y="3085846"/>
                  </a:lnTo>
                  <a:lnTo>
                    <a:pt x="856399" y="3083306"/>
                  </a:lnTo>
                  <a:lnTo>
                    <a:pt x="849922" y="3079496"/>
                  </a:lnTo>
                  <a:lnTo>
                    <a:pt x="627024" y="2974086"/>
                  </a:lnTo>
                  <a:lnTo>
                    <a:pt x="616280" y="2969006"/>
                  </a:lnTo>
                  <a:lnTo>
                    <a:pt x="574217" y="2949956"/>
                  </a:lnTo>
                  <a:lnTo>
                    <a:pt x="549440" y="2937256"/>
                  </a:lnTo>
                  <a:lnTo>
                    <a:pt x="543547" y="2925826"/>
                  </a:lnTo>
                  <a:lnTo>
                    <a:pt x="537298" y="2913126"/>
                  </a:lnTo>
                  <a:lnTo>
                    <a:pt x="530682" y="2900426"/>
                  </a:lnTo>
                  <a:lnTo>
                    <a:pt x="525995" y="2892806"/>
                  </a:lnTo>
                  <a:lnTo>
                    <a:pt x="522897" y="2887726"/>
                  </a:lnTo>
                  <a:lnTo>
                    <a:pt x="520865" y="2883916"/>
                  </a:lnTo>
                  <a:lnTo>
                    <a:pt x="518579" y="2880106"/>
                  </a:lnTo>
                  <a:lnTo>
                    <a:pt x="517817" y="2878836"/>
                  </a:lnTo>
                  <a:lnTo>
                    <a:pt x="514515" y="2872486"/>
                  </a:lnTo>
                  <a:lnTo>
                    <a:pt x="514388" y="2872486"/>
                  </a:lnTo>
                  <a:lnTo>
                    <a:pt x="514007" y="2871216"/>
                  </a:lnTo>
                  <a:lnTo>
                    <a:pt x="513499" y="2869946"/>
                  </a:lnTo>
                  <a:lnTo>
                    <a:pt x="504964" y="2850896"/>
                  </a:lnTo>
                  <a:lnTo>
                    <a:pt x="500164" y="2831846"/>
                  </a:lnTo>
                  <a:lnTo>
                    <a:pt x="505066" y="2789948"/>
                  </a:lnTo>
                  <a:lnTo>
                    <a:pt x="521881" y="2767076"/>
                  </a:lnTo>
                  <a:lnTo>
                    <a:pt x="526757" y="2760726"/>
                  </a:lnTo>
                  <a:lnTo>
                    <a:pt x="548767" y="2723896"/>
                  </a:lnTo>
                  <a:lnTo>
                    <a:pt x="566458" y="2670556"/>
                  </a:lnTo>
                  <a:lnTo>
                    <a:pt x="570979" y="2640076"/>
                  </a:lnTo>
                  <a:lnTo>
                    <a:pt x="570280" y="2603246"/>
                  </a:lnTo>
                  <a:lnTo>
                    <a:pt x="559790" y="2563876"/>
                  </a:lnTo>
                  <a:lnTo>
                    <a:pt x="544195" y="2540749"/>
                  </a:lnTo>
                  <a:lnTo>
                    <a:pt x="544195" y="2640076"/>
                  </a:lnTo>
                  <a:lnTo>
                    <a:pt x="540296" y="2665476"/>
                  </a:lnTo>
                  <a:lnTo>
                    <a:pt x="524446" y="2712466"/>
                  </a:lnTo>
                  <a:lnTo>
                    <a:pt x="505587" y="2744216"/>
                  </a:lnTo>
                  <a:lnTo>
                    <a:pt x="493763" y="2759456"/>
                  </a:lnTo>
                  <a:lnTo>
                    <a:pt x="486765" y="2768346"/>
                  </a:lnTo>
                  <a:lnTo>
                    <a:pt x="480707" y="2779776"/>
                  </a:lnTo>
                  <a:lnTo>
                    <a:pt x="476161" y="2791206"/>
                  </a:lnTo>
                  <a:lnTo>
                    <a:pt x="472744" y="2808998"/>
                  </a:lnTo>
                  <a:lnTo>
                    <a:pt x="472795" y="2828048"/>
                  </a:lnTo>
                  <a:lnTo>
                    <a:pt x="476262" y="2848356"/>
                  </a:lnTo>
                  <a:lnTo>
                    <a:pt x="483146" y="2868676"/>
                  </a:lnTo>
                  <a:lnTo>
                    <a:pt x="446570" y="2880106"/>
                  </a:lnTo>
                  <a:lnTo>
                    <a:pt x="443649" y="2873756"/>
                  </a:lnTo>
                  <a:lnTo>
                    <a:pt x="443572" y="2873603"/>
                  </a:lnTo>
                  <a:lnTo>
                    <a:pt x="443572" y="3000756"/>
                  </a:lnTo>
                  <a:lnTo>
                    <a:pt x="443268" y="3010916"/>
                  </a:lnTo>
                  <a:lnTo>
                    <a:pt x="435051" y="3007106"/>
                  </a:lnTo>
                  <a:lnTo>
                    <a:pt x="426974" y="3002026"/>
                  </a:lnTo>
                  <a:lnTo>
                    <a:pt x="419049" y="2998216"/>
                  </a:lnTo>
                  <a:lnTo>
                    <a:pt x="411264" y="2993136"/>
                  </a:lnTo>
                  <a:lnTo>
                    <a:pt x="410121" y="2993136"/>
                  </a:lnTo>
                  <a:lnTo>
                    <a:pt x="407835" y="2991866"/>
                  </a:lnTo>
                  <a:lnTo>
                    <a:pt x="406247" y="2990596"/>
                  </a:lnTo>
                  <a:lnTo>
                    <a:pt x="404660" y="2989326"/>
                  </a:lnTo>
                  <a:lnTo>
                    <a:pt x="400850" y="2986786"/>
                  </a:lnTo>
                  <a:lnTo>
                    <a:pt x="404583" y="2975356"/>
                  </a:lnTo>
                  <a:lnTo>
                    <a:pt x="413296" y="2948686"/>
                  </a:lnTo>
                  <a:lnTo>
                    <a:pt x="415328" y="2948686"/>
                  </a:lnTo>
                  <a:lnTo>
                    <a:pt x="417360" y="2949956"/>
                  </a:lnTo>
                  <a:lnTo>
                    <a:pt x="419519" y="2949956"/>
                  </a:lnTo>
                  <a:lnTo>
                    <a:pt x="426504" y="2952496"/>
                  </a:lnTo>
                  <a:lnTo>
                    <a:pt x="443572" y="3000756"/>
                  </a:lnTo>
                  <a:lnTo>
                    <a:pt x="443572" y="2873603"/>
                  </a:lnTo>
                  <a:lnTo>
                    <a:pt x="440474" y="2867406"/>
                  </a:lnTo>
                  <a:lnTo>
                    <a:pt x="429120" y="2843276"/>
                  </a:lnTo>
                  <a:lnTo>
                    <a:pt x="424624" y="2834398"/>
                  </a:lnTo>
                  <a:lnTo>
                    <a:pt x="400583" y="2777248"/>
                  </a:lnTo>
                  <a:lnTo>
                    <a:pt x="377583" y="2717546"/>
                  </a:lnTo>
                  <a:lnTo>
                    <a:pt x="357987" y="2660396"/>
                  </a:lnTo>
                  <a:lnTo>
                    <a:pt x="349034" y="2623566"/>
                  </a:lnTo>
                  <a:lnTo>
                    <a:pt x="350037" y="2601976"/>
                  </a:lnTo>
                  <a:lnTo>
                    <a:pt x="364439" y="2562606"/>
                  </a:lnTo>
                  <a:lnTo>
                    <a:pt x="392455" y="2533396"/>
                  </a:lnTo>
                  <a:lnTo>
                    <a:pt x="446570" y="2516886"/>
                  </a:lnTo>
                  <a:lnTo>
                    <a:pt x="465378" y="2519426"/>
                  </a:lnTo>
                  <a:lnTo>
                    <a:pt x="515785" y="2546096"/>
                  </a:lnTo>
                  <a:lnTo>
                    <a:pt x="543890" y="2608326"/>
                  </a:lnTo>
                  <a:lnTo>
                    <a:pt x="544195" y="2640076"/>
                  </a:lnTo>
                  <a:lnTo>
                    <a:pt x="544195" y="2540749"/>
                  </a:lnTo>
                  <a:lnTo>
                    <a:pt x="534962" y="2527046"/>
                  </a:lnTo>
                  <a:lnTo>
                    <a:pt x="519239" y="2516886"/>
                  </a:lnTo>
                  <a:lnTo>
                    <a:pt x="493712" y="2500376"/>
                  </a:lnTo>
                  <a:lnTo>
                    <a:pt x="446773" y="2490216"/>
                  </a:lnTo>
                  <a:lnTo>
                    <a:pt x="399846" y="2500376"/>
                  </a:lnTo>
                  <a:lnTo>
                    <a:pt x="358686" y="2527046"/>
                  </a:lnTo>
                  <a:lnTo>
                    <a:pt x="342455" y="2547366"/>
                  </a:lnTo>
                  <a:lnTo>
                    <a:pt x="330809" y="2571496"/>
                  </a:lnTo>
                  <a:lnTo>
                    <a:pt x="324104" y="2596896"/>
                  </a:lnTo>
                  <a:lnTo>
                    <a:pt x="322745" y="2624836"/>
                  </a:lnTo>
                  <a:lnTo>
                    <a:pt x="333883" y="2671826"/>
                  </a:lnTo>
                  <a:lnTo>
                    <a:pt x="356819" y="2736596"/>
                  </a:lnTo>
                  <a:lnTo>
                    <a:pt x="380974" y="2798826"/>
                  </a:lnTo>
                  <a:lnTo>
                    <a:pt x="395770" y="2834398"/>
                  </a:lnTo>
                  <a:lnTo>
                    <a:pt x="400697" y="2844546"/>
                  </a:lnTo>
                  <a:lnTo>
                    <a:pt x="405269" y="2854706"/>
                  </a:lnTo>
                  <a:lnTo>
                    <a:pt x="409536" y="2863596"/>
                  </a:lnTo>
                  <a:lnTo>
                    <a:pt x="413550" y="2871216"/>
                  </a:lnTo>
                  <a:lnTo>
                    <a:pt x="416928" y="2878836"/>
                  </a:lnTo>
                  <a:lnTo>
                    <a:pt x="420065" y="2885186"/>
                  </a:lnTo>
                  <a:lnTo>
                    <a:pt x="422986" y="2891536"/>
                  </a:lnTo>
                  <a:lnTo>
                    <a:pt x="425742" y="2897886"/>
                  </a:lnTo>
                  <a:lnTo>
                    <a:pt x="425996" y="2900426"/>
                  </a:lnTo>
                  <a:lnTo>
                    <a:pt x="426504" y="2901696"/>
                  </a:lnTo>
                  <a:lnTo>
                    <a:pt x="428663" y="2906776"/>
                  </a:lnTo>
                  <a:lnTo>
                    <a:pt x="430695" y="2911856"/>
                  </a:lnTo>
                  <a:lnTo>
                    <a:pt x="432727" y="2918206"/>
                  </a:lnTo>
                  <a:lnTo>
                    <a:pt x="435013" y="2927096"/>
                  </a:lnTo>
                  <a:lnTo>
                    <a:pt x="432473" y="2925826"/>
                  </a:lnTo>
                  <a:lnTo>
                    <a:pt x="430060" y="2925826"/>
                  </a:lnTo>
                  <a:lnTo>
                    <a:pt x="427520" y="2924556"/>
                  </a:lnTo>
                  <a:lnTo>
                    <a:pt x="420662" y="2923286"/>
                  </a:lnTo>
                  <a:lnTo>
                    <a:pt x="415201" y="2920746"/>
                  </a:lnTo>
                  <a:lnTo>
                    <a:pt x="410121" y="2918206"/>
                  </a:lnTo>
                  <a:lnTo>
                    <a:pt x="409232" y="2918206"/>
                  </a:lnTo>
                  <a:lnTo>
                    <a:pt x="401980" y="2915666"/>
                  </a:lnTo>
                  <a:lnTo>
                    <a:pt x="394855" y="2911856"/>
                  </a:lnTo>
                  <a:lnTo>
                    <a:pt x="388023" y="2908312"/>
                  </a:lnTo>
                  <a:lnTo>
                    <a:pt x="388023" y="2938526"/>
                  </a:lnTo>
                  <a:lnTo>
                    <a:pt x="376339" y="2975356"/>
                  </a:lnTo>
                  <a:lnTo>
                    <a:pt x="356006" y="2967736"/>
                  </a:lnTo>
                  <a:lnTo>
                    <a:pt x="336397" y="2963926"/>
                  </a:lnTo>
                  <a:lnTo>
                    <a:pt x="317538" y="2963926"/>
                  </a:lnTo>
                  <a:lnTo>
                    <a:pt x="276987" y="2979166"/>
                  </a:lnTo>
                  <a:lnTo>
                    <a:pt x="258102" y="2993136"/>
                  </a:lnTo>
                  <a:lnTo>
                    <a:pt x="252628" y="2996946"/>
                  </a:lnTo>
                  <a:lnTo>
                    <a:pt x="247218" y="3002026"/>
                  </a:lnTo>
                  <a:lnTo>
                    <a:pt x="241795" y="3005836"/>
                  </a:lnTo>
                  <a:lnTo>
                    <a:pt x="236258" y="3008376"/>
                  </a:lnTo>
                  <a:lnTo>
                    <a:pt x="221183" y="3015996"/>
                  </a:lnTo>
                  <a:lnTo>
                    <a:pt x="189966" y="3028696"/>
                  </a:lnTo>
                  <a:lnTo>
                    <a:pt x="173901" y="3032506"/>
                  </a:lnTo>
                  <a:lnTo>
                    <a:pt x="148234" y="3036316"/>
                  </a:lnTo>
                  <a:lnTo>
                    <a:pt x="117208" y="3036316"/>
                  </a:lnTo>
                  <a:lnTo>
                    <a:pt x="84861" y="3027426"/>
                  </a:lnTo>
                  <a:lnTo>
                    <a:pt x="55283" y="3008376"/>
                  </a:lnTo>
                  <a:lnTo>
                    <a:pt x="33705" y="2975356"/>
                  </a:lnTo>
                  <a:lnTo>
                    <a:pt x="26517" y="2938526"/>
                  </a:lnTo>
                  <a:lnTo>
                    <a:pt x="33705" y="2901696"/>
                  </a:lnTo>
                  <a:lnTo>
                    <a:pt x="55283" y="2868676"/>
                  </a:lnTo>
                  <a:lnTo>
                    <a:pt x="87477" y="2847098"/>
                  </a:lnTo>
                  <a:lnTo>
                    <a:pt x="126149" y="2840748"/>
                  </a:lnTo>
                  <a:lnTo>
                    <a:pt x="131610" y="2840748"/>
                  </a:lnTo>
                  <a:lnTo>
                    <a:pt x="169176" y="2849626"/>
                  </a:lnTo>
                  <a:lnTo>
                    <a:pt x="225971" y="2868676"/>
                  </a:lnTo>
                  <a:lnTo>
                    <a:pt x="285521" y="2891536"/>
                  </a:lnTo>
                  <a:lnTo>
                    <a:pt x="331381" y="2910586"/>
                  </a:lnTo>
                  <a:lnTo>
                    <a:pt x="351459" y="2920746"/>
                  </a:lnTo>
                  <a:lnTo>
                    <a:pt x="360006" y="2924556"/>
                  </a:lnTo>
                  <a:lnTo>
                    <a:pt x="374942" y="2932176"/>
                  </a:lnTo>
                  <a:lnTo>
                    <a:pt x="381546" y="2934716"/>
                  </a:lnTo>
                  <a:lnTo>
                    <a:pt x="388023" y="2938526"/>
                  </a:lnTo>
                  <a:lnTo>
                    <a:pt x="388023" y="2908312"/>
                  </a:lnTo>
                  <a:lnTo>
                    <a:pt x="387527" y="2908046"/>
                  </a:lnTo>
                  <a:lnTo>
                    <a:pt x="371614" y="2900426"/>
                  </a:lnTo>
                  <a:lnTo>
                    <a:pt x="362851" y="2896616"/>
                  </a:lnTo>
                  <a:lnTo>
                    <a:pt x="353110" y="2891536"/>
                  </a:lnTo>
                  <a:lnTo>
                    <a:pt x="342176" y="2886456"/>
                  </a:lnTo>
                  <a:lnTo>
                    <a:pt x="245554" y="2848356"/>
                  </a:lnTo>
                  <a:lnTo>
                    <a:pt x="224917" y="2840748"/>
                  </a:lnTo>
                  <a:lnTo>
                    <a:pt x="180225" y="2824226"/>
                  </a:lnTo>
                  <a:lnTo>
                    <a:pt x="133134" y="2814066"/>
                  </a:lnTo>
                  <a:lnTo>
                    <a:pt x="106311" y="2815348"/>
                  </a:lnTo>
                  <a:lnTo>
                    <a:pt x="80518" y="2821698"/>
                  </a:lnTo>
                  <a:lnTo>
                    <a:pt x="56870" y="2833116"/>
                  </a:lnTo>
                  <a:lnTo>
                    <a:pt x="36487" y="2849626"/>
                  </a:lnTo>
                  <a:lnTo>
                    <a:pt x="9118" y="2891536"/>
                  </a:lnTo>
                  <a:lnTo>
                    <a:pt x="0" y="2938526"/>
                  </a:lnTo>
                  <a:lnTo>
                    <a:pt x="9118" y="2985516"/>
                  </a:lnTo>
                  <a:lnTo>
                    <a:pt x="36487" y="3026156"/>
                  </a:lnTo>
                  <a:lnTo>
                    <a:pt x="84074" y="3055366"/>
                  </a:lnTo>
                  <a:lnTo>
                    <a:pt x="133769" y="3062986"/>
                  </a:lnTo>
                  <a:lnTo>
                    <a:pt x="146659" y="3062986"/>
                  </a:lnTo>
                  <a:lnTo>
                    <a:pt x="215303" y="3047746"/>
                  </a:lnTo>
                  <a:lnTo>
                    <a:pt x="240842" y="3036316"/>
                  </a:lnTo>
                  <a:lnTo>
                    <a:pt x="249212" y="3032506"/>
                  </a:lnTo>
                  <a:lnTo>
                    <a:pt x="256222" y="3027426"/>
                  </a:lnTo>
                  <a:lnTo>
                    <a:pt x="262826" y="3023616"/>
                  </a:lnTo>
                  <a:lnTo>
                    <a:pt x="269100" y="3018536"/>
                  </a:lnTo>
                  <a:lnTo>
                    <a:pt x="307124" y="2993136"/>
                  </a:lnTo>
                  <a:lnTo>
                    <a:pt x="323176" y="2990596"/>
                  </a:lnTo>
                  <a:lnTo>
                    <a:pt x="340461" y="2991866"/>
                  </a:lnTo>
                  <a:lnTo>
                    <a:pt x="358876" y="2996946"/>
                  </a:lnTo>
                  <a:lnTo>
                    <a:pt x="378371" y="3004566"/>
                  </a:lnTo>
                  <a:lnTo>
                    <a:pt x="378498" y="3004566"/>
                  </a:lnTo>
                  <a:lnTo>
                    <a:pt x="379006" y="3005836"/>
                  </a:lnTo>
                  <a:lnTo>
                    <a:pt x="386499" y="3009646"/>
                  </a:lnTo>
                  <a:lnTo>
                    <a:pt x="392341" y="3013456"/>
                  </a:lnTo>
                  <a:lnTo>
                    <a:pt x="396405" y="3015996"/>
                  </a:lnTo>
                  <a:lnTo>
                    <a:pt x="397548" y="3015996"/>
                  </a:lnTo>
                  <a:lnTo>
                    <a:pt x="409206" y="3023616"/>
                  </a:lnTo>
                  <a:lnTo>
                    <a:pt x="421132" y="3029966"/>
                  </a:lnTo>
                  <a:lnTo>
                    <a:pt x="433298" y="3036316"/>
                  </a:lnTo>
                  <a:lnTo>
                    <a:pt x="445681" y="3041396"/>
                  </a:lnTo>
                  <a:lnTo>
                    <a:pt x="486956" y="3130296"/>
                  </a:lnTo>
                  <a:lnTo>
                    <a:pt x="587159" y="3343656"/>
                  </a:lnTo>
                  <a:lnTo>
                    <a:pt x="590080" y="3350006"/>
                  </a:lnTo>
                  <a:lnTo>
                    <a:pt x="593255" y="3356356"/>
                  </a:lnTo>
                  <a:lnTo>
                    <a:pt x="611746" y="3395726"/>
                  </a:lnTo>
                  <a:lnTo>
                    <a:pt x="626656" y="3431298"/>
                  </a:lnTo>
                  <a:lnTo>
                    <a:pt x="632866" y="3445256"/>
                  </a:lnTo>
                  <a:lnTo>
                    <a:pt x="642378" y="3461766"/>
                  </a:lnTo>
                  <a:lnTo>
                    <a:pt x="655777" y="3475736"/>
                  </a:lnTo>
                  <a:lnTo>
                    <a:pt x="673646" y="3480816"/>
                  </a:lnTo>
                  <a:lnTo>
                    <a:pt x="680377" y="3480816"/>
                  </a:lnTo>
                  <a:lnTo>
                    <a:pt x="683933" y="3479558"/>
                  </a:lnTo>
                  <a:lnTo>
                    <a:pt x="697382" y="3471938"/>
                  </a:lnTo>
                  <a:lnTo>
                    <a:pt x="705599" y="3456698"/>
                  </a:lnTo>
                  <a:lnTo>
                    <a:pt x="705954" y="3454146"/>
                  </a:lnTo>
                  <a:lnTo>
                    <a:pt x="708304" y="3437648"/>
                  </a:lnTo>
                  <a:lnTo>
                    <a:pt x="705269" y="3413506"/>
                  </a:lnTo>
                  <a:lnTo>
                    <a:pt x="695947" y="3375406"/>
                  </a:lnTo>
                  <a:lnTo>
                    <a:pt x="685292" y="3338576"/>
                  </a:lnTo>
                  <a:lnTo>
                    <a:pt x="681736" y="3327158"/>
                  </a:lnTo>
                  <a:lnTo>
                    <a:pt x="681736" y="3441446"/>
                  </a:lnTo>
                  <a:lnTo>
                    <a:pt x="680148" y="3450348"/>
                  </a:lnTo>
                  <a:lnTo>
                    <a:pt x="676440" y="3454146"/>
                  </a:lnTo>
                  <a:lnTo>
                    <a:pt x="668655" y="3451606"/>
                  </a:lnTo>
                  <a:lnTo>
                    <a:pt x="661517" y="3442716"/>
                  </a:lnTo>
                  <a:lnTo>
                    <a:pt x="655612" y="3431298"/>
                  </a:lnTo>
                  <a:lnTo>
                    <a:pt x="651548" y="3421126"/>
                  </a:lnTo>
                  <a:lnTo>
                    <a:pt x="650913" y="3419856"/>
                  </a:lnTo>
                  <a:lnTo>
                    <a:pt x="643763" y="3402076"/>
                  </a:lnTo>
                  <a:lnTo>
                    <a:pt x="636193" y="3385566"/>
                  </a:lnTo>
                  <a:lnTo>
                    <a:pt x="628345" y="3367798"/>
                  </a:lnTo>
                  <a:lnTo>
                    <a:pt x="620433" y="3351276"/>
                  </a:lnTo>
                  <a:lnTo>
                    <a:pt x="617258" y="3344926"/>
                  </a:lnTo>
                  <a:lnTo>
                    <a:pt x="614210" y="3338576"/>
                  </a:lnTo>
                  <a:lnTo>
                    <a:pt x="478929" y="3050286"/>
                  </a:lnTo>
                  <a:lnTo>
                    <a:pt x="471982" y="3035046"/>
                  </a:lnTo>
                  <a:lnTo>
                    <a:pt x="468541" y="3027426"/>
                  </a:lnTo>
                  <a:lnTo>
                    <a:pt x="468795" y="3024886"/>
                  </a:lnTo>
                  <a:lnTo>
                    <a:pt x="469049" y="3023616"/>
                  </a:lnTo>
                  <a:lnTo>
                    <a:pt x="469773" y="3010916"/>
                  </a:lnTo>
                  <a:lnTo>
                    <a:pt x="469925" y="3008376"/>
                  </a:lnTo>
                  <a:lnTo>
                    <a:pt x="470039" y="3003296"/>
                  </a:lnTo>
                  <a:lnTo>
                    <a:pt x="470166" y="2993136"/>
                  </a:lnTo>
                  <a:lnTo>
                    <a:pt x="470103" y="2989326"/>
                  </a:lnTo>
                  <a:lnTo>
                    <a:pt x="469620" y="2975356"/>
                  </a:lnTo>
                  <a:lnTo>
                    <a:pt x="468287" y="2960116"/>
                  </a:lnTo>
                  <a:lnTo>
                    <a:pt x="466737" y="2948686"/>
                  </a:lnTo>
                  <a:lnTo>
                    <a:pt x="466394" y="2946146"/>
                  </a:lnTo>
                  <a:lnTo>
                    <a:pt x="465188" y="2939796"/>
                  </a:lnTo>
                  <a:lnTo>
                    <a:pt x="462572" y="2927096"/>
                  </a:lnTo>
                  <a:lnTo>
                    <a:pt x="462318" y="2925826"/>
                  </a:lnTo>
                  <a:lnTo>
                    <a:pt x="460540" y="2918206"/>
                  </a:lnTo>
                  <a:lnTo>
                    <a:pt x="458381" y="2911856"/>
                  </a:lnTo>
                  <a:lnTo>
                    <a:pt x="457619" y="2909316"/>
                  </a:lnTo>
                  <a:lnTo>
                    <a:pt x="456349" y="2905506"/>
                  </a:lnTo>
                  <a:lnTo>
                    <a:pt x="495211" y="2892806"/>
                  </a:lnTo>
                  <a:lnTo>
                    <a:pt x="497243" y="2896616"/>
                  </a:lnTo>
                  <a:lnTo>
                    <a:pt x="499148" y="2899156"/>
                  </a:lnTo>
                  <a:lnTo>
                    <a:pt x="500672" y="2901696"/>
                  </a:lnTo>
                  <a:lnTo>
                    <a:pt x="501307" y="2902966"/>
                  </a:lnTo>
                  <a:lnTo>
                    <a:pt x="505993" y="2910586"/>
                  </a:lnTo>
                  <a:lnTo>
                    <a:pt x="510527" y="2919476"/>
                  </a:lnTo>
                  <a:lnTo>
                    <a:pt x="514896" y="2927096"/>
                  </a:lnTo>
                  <a:lnTo>
                    <a:pt x="519087" y="2935986"/>
                  </a:lnTo>
                  <a:lnTo>
                    <a:pt x="540067" y="2984246"/>
                  </a:lnTo>
                  <a:lnTo>
                    <a:pt x="556844" y="3028696"/>
                  </a:lnTo>
                  <a:lnTo>
                    <a:pt x="564807" y="3051556"/>
                  </a:lnTo>
                  <a:lnTo>
                    <a:pt x="570649" y="3068066"/>
                  </a:lnTo>
                  <a:lnTo>
                    <a:pt x="578904" y="3092196"/>
                  </a:lnTo>
                  <a:lnTo>
                    <a:pt x="585711" y="3112516"/>
                  </a:lnTo>
                  <a:lnTo>
                    <a:pt x="592645" y="3134106"/>
                  </a:lnTo>
                  <a:lnTo>
                    <a:pt x="599719" y="3155696"/>
                  </a:lnTo>
                  <a:lnTo>
                    <a:pt x="606971" y="3177286"/>
                  </a:lnTo>
                  <a:lnTo>
                    <a:pt x="610374" y="3188716"/>
                  </a:lnTo>
                  <a:lnTo>
                    <a:pt x="624598" y="3234436"/>
                  </a:lnTo>
                  <a:lnTo>
                    <a:pt x="648677" y="3309366"/>
                  </a:lnTo>
                  <a:lnTo>
                    <a:pt x="659955" y="3346196"/>
                  </a:lnTo>
                  <a:lnTo>
                    <a:pt x="670420" y="3383026"/>
                  </a:lnTo>
                  <a:lnTo>
                    <a:pt x="679615" y="3418598"/>
                  </a:lnTo>
                  <a:lnTo>
                    <a:pt x="679615" y="3419856"/>
                  </a:lnTo>
                  <a:lnTo>
                    <a:pt x="681469" y="3431298"/>
                  </a:lnTo>
                  <a:lnTo>
                    <a:pt x="681736" y="3441446"/>
                  </a:lnTo>
                  <a:lnTo>
                    <a:pt x="681736" y="3327158"/>
                  </a:lnTo>
                  <a:lnTo>
                    <a:pt x="673823" y="3301746"/>
                  </a:lnTo>
                  <a:lnTo>
                    <a:pt x="662089" y="3264916"/>
                  </a:lnTo>
                  <a:lnTo>
                    <a:pt x="657948" y="3252216"/>
                  </a:lnTo>
                  <a:lnTo>
                    <a:pt x="653796" y="3238246"/>
                  </a:lnTo>
                  <a:lnTo>
                    <a:pt x="649693" y="3225546"/>
                  </a:lnTo>
                  <a:lnTo>
                    <a:pt x="645706" y="3212846"/>
                  </a:lnTo>
                  <a:lnTo>
                    <a:pt x="631990" y="3169666"/>
                  </a:lnTo>
                  <a:lnTo>
                    <a:pt x="626427" y="3151886"/>
                  </a:lnTo>
                  <a:lnTo>
                    <a:pt x="620979" y="3135376"/>
                  </a:lnTo>
                  <a:lnTo>
                    <a:pt x="615607" y="3118866"/>
                  </a:lnTo>
                  <a:lnTo>
                    <a:pt x="610273" y="3102356"/>
                  </a:lnTo>
                  <a:lnTo>
                    <a:pt x="626198" y="3108706"/>
                  </a:lnTo>
                  <a:lnTo>
                    <a:pt x="659447" y="3118866"/>
                  </a:lnTo>
                  <a:lnTo>
                    <a:pt x="676821" y="3125216"/>
                  </a:lnTo>
                  <a:lnTo>
                    <a:pt x="733031" y="3142996"/>
                  </a:lnTo>
                  <a:lnTo>
                    <a:pt x="745858" y="3146806"/>
                  </a:lnTo>
                  <a:lnTo>
                    <a:pt x="808012" y="3167126"/>
                  </a:lnTo>
                  <a:lnTo>
                    <a:pt x="844918" y="3178556"/>
                  </a:lnTo>
                  <a:lnTo>
                    <a:pt x="882129" y="3188716"/>
                  </a:lnTo>
                  <a:lnTo>
                    <a:pt x="919518" y="3197606"/>
                  </a:lnTo>
                  <a:lnTo>
                    <a:pt x="928535" y="3200146"/>
                  </a:lnTo>
                  <a:lnTo>
                    <a:pt x="936790" y="3201416"/>
                  </a:lnTo>
                  <a:lnTo>
                    <a:pt x="952131" y="3201416"/>
                  </a:lnTo>
                  <a:lnTo>
                    <a:pt x="983526" y="3184906"/>
                  </a:lnTo>
                  <a:lnTo>
                    <a:pt x="985939" y="3177286"/>
                  </a:lnTo>
                  <a:close/>
                </a:path>
                <a:path w="3805554" h="3481070">
                  <a:moveTo>
                    <a:pt x="1026579" y="2202942"/>
                  </a:moveTo>
                  <a:lnTo>
                    <a:pt x="1024928" y="2196973"/>
                  </a:lnTo>
                  <a:lnTo>
                    <a:pt x="1020483" y="2193544"/>
                  </a:lnTo>
                  <a:lnTo>
                    <a:pt x="1017600" y="2191258"/>
                  </a:lnTo>
                  <a:lnTo>
                    <a:pt x="1017117" y="2190877"/>
                  </a:lnTo>
                  <a:lnTo>
                    <a:pt x="983018" y="2163826"/>
                  </a:lnTo>
                  <a:lnTo>
                    <a:pt x="974382" y="2156980"/>
                  </a:lnTo>
                  <a:lnTo>
                    <a:pt x="974382" y="2190750"/>
                  </a:lnTo>
                  <a:lnTo>
                    <a:pt x="930821" y="2190877"/>
                  </a:lnTo>
                  <a:lnTo>
                    <a:pt x="940346" y="2163826"/>
                  </a:lnTo>
                  <a:lnTo>
                    <a:pt x="974382" y="2190750"/>
                  </a:lnTo>
                  <a:lnTo>
                    <a:pt x="974382" y="2156980"/>
                  </a:lnTo>
                  <a:lnTo>
                    <a:pt x="944918" y="2133600"/>
                  </a:lnTo>
                  <a:lnTo>
                    <a:pt x="944156" y="2132584"/>
                  </a:lnTo>
                  <a:lnTo>
                    <a:pt x="943394" y="2131695"/>
                  </a:lnTo>
                  <a:lnTo>
                    <a:pt x="942378" y="2130806"/>
                  </a:lnTo>
                  <a:lnTo>
                    <a:pt x="918248" y="2111578"/>
                  </a:lnTo>
                  <a:lnTo>
                    <a:pt x="918248" y="2145411"/>
                  </a:lnTo>
                  <a:lnTo>
                    <a:pt x="902373" y="2190877"/>
                  </a:lnTo>
                  <a:lnTo>
                    <a:pt x="830618" y="2191258"/>
                  </a:lnTo>
                  <a:lnTo>
                    <a:pt x="830973" y="2190242"/>
                  </a:lnTo>
                  <a:lnTo>
                    <a:pt x="862241" y="2100961"/>
                  </a:lnTo>
                  <a:lnTo>
                    <a:pt x="918248" y="2145411"/>
                  </a:lnTo>
                  <a:lnTo>
                    <a:pt x="918248" y="2111578"/>
                  </a:lnTo>
                  <a:lnTo>
                    <a:pt x="904938" y="2100961"/>
                  </a:lnTo>
                  <a:lnTo>
                    <a:pt x="867829" y="2071370"/>
                  </a:lnTo>
                  <a:lnTo>
                    <a:pt x="866940" y="2069846"/>
                  </a:lnTo>
                  <a:lnTo>
                    <a:pt x="837349" y="2054415"/>
                  </a:lnTo>
                  <a:lnTo>
                    <a:pt x="837349" y="2082546"/>
                  </a:lnTo>
                  <a:lnTo>
                    <a:pt x="799757" y="2190242"/>
                  </a:lnTo>
                  <a:lnTo>
                    <a:pt x="319189" y="2022221"/>
                  </a:lnTo>
                  <a:lnTo>
                    <a:pt x="322287" y="2013331"/>
                  </a:lnTo>
                  <a:lnTo>
                    <a:pt x="356781" y="1914652"/>
                  </a:lnTo>
                  <a:lnTo>
                    <a:pt x="837349" y="2082546"/>
                  </a:lnTo>
                  <a:lnTo>
                    <a:pt x="837349" y="2054415"/>
                  </a:lnTo>
                  <a:lnTo>
                    <a:pt x="437299" y="1914652"/>
                  </a:lnTo>
                  <a:lnTo>
                    <a:pt x="352971" y="1885188"/>
                  </a:lnTo>
                  <a:lnTo>
                    <a:pt x="352971" y="1885061"/>
                  </a:lnTo>
                  <a:lnTo>
                    <a:pt x="352590" y="1885061"/>
                  </a:lnTo>
                  <a:lnTo>
                    <a:pt x="352463" y="1884934"/>
                  </a:lnTo>
                  <a:lnTo>
                    <a:pt x="331127" y="1877491"/>
                  </a:lnTo>
                  <a:lnTo>
                    <a:pt x="331127" y="1905762"/>
                  </a:lnTo>
                  <a:lnTo>
                    <a:pt x="293535" y="2013331"/>
                  </a:lnTo>
                  <a:lnTo>
                    <a:pt x="199936" y="1980692"/>
                  </a:lnTo>
                  <a:lnTo>
                    <a:pt x="203073" y="1971675"/>
                  </a:lnTo>
                  <a:lnTo>
                    <a:pt x="237528" y="1872996"/>
                  </a:lnTo>
                  <a:lnTo>
                    <a:pt x="331127" y="1905762"/>
                  </a:lnTo>
                  <a:lnTo>
                    <a:pt x="331127" y="1877491"/>
                  </a:lnTo>
                  <a:lnTo>
                    <a:pt x="318249" y="1872996"/>
                  </a:lnTo>
                  <a:lnTo>
                    <a:pt x="212255" y="1835975"/>
                  </a:lnTo>
                  <a:lnTo>
                    <a:pt x="212255" y="1864106"/>
                  </a:lnTo>
                  <a:lnTo>
                    <a:pt x="174663" y="1971675"/>
                  </a:lnTo>
                  <a:lnTo>
                    <a:pt x="81064" y="1939036"/>
                  </a:lnTo>
                  <a:lnTo>
                    <a:pt x="118656" y="1831340"/>
                  </a:lnTo>
                  <a:lnTo>
                    <a:pt x="212255" y="1864106"/>
                  </a:lnTo>
                  <a:lnTo>
                    <a:pt x="212255" y="1835975"/>
                  </a:lnTo>
                  <a:lnTo>
                    <a:pt x="198996" y="1831340"/>
                  </a:lnTo>
                  <a:lnTo>
                    <a:pt x="107861" y="1799463"/>
                  </a:lnTo>
                  <a:lnTo>
                    <a:pt x="100241" y="1803146"/>
                  </a:lnTo>
                  <a:lnTo>
                    <a:pt x="97828" y="1810004"/>
                  </a:lnTo>
                  <a:lnTo>
                    <a:pt x="51473" y="1942846"/>
                  </a:lnTo>
                  <a:lnTo>
                    <a:pt x="49060" y="1949831"/>
                  </a:lnTo>
                  <a:lnTo>
                    <a:pt x="52616" y="1957324"/>
                  </a:lnTo>
                  <a:lnTo>
                    <a:pt x="297218" y="2042795"/>
                  </a:lnTo>
                  <a:lnTo>
                    <a:pt x="297345" y="2042795"/>
                  </a:lnTo>
                  <a:lnTo>
                    <a:pt x="297599" y="2042922"/>
                  </a:lnTo>
                  <a:lnTo>
                    <a:pt x="297726" y="2042922"/>
                  </a:lnTo>
                  <a:lnTo>
                    <a:pt x="297853" y="2043049"/>
                  </a:lnTo>
                  <a:lnTo>
                    <a:pt x="798614" y="2218055"/>
                  </a:lnTo>
                  <a:lnTo>
                    <a:pt x="800138" y="2218563"/>
                  </a:lnTo>
                  <a:lnTo>
                    <a:pt x="801662" y="2218817"/>
                  </a:lnTo>
                  <a:lnTo>
                    <a:pt x="813092" y="2218817"/>
                  </a:lnTo>
                  <a:lnTo>
                    <a:pt x="814616" y="2218563"/>
                  </a:lnTo>
                  <a:lnTo>
                    <a:pt x="815886" y="2218055"/>
                  </a:lnTo>
                  <a:lnTo>
                    <a:pt x="912660" y="2217420"/>
                  </a:lnTo>
                  <a:lnTo>
                    <a:pt x="912914" y="2217293"/>
                  </a:lnTo>
                  <a:lnTo>
                    <a:pt x="1012355" y="2217039"/>
                  </a:lnTo>
                  <a:lnTo>
                    <a:pt x="1018070" y="2216912"/>
                  </a:lnTo>
                  <a:lnTo>
                    <a:pt x="1023023" y="2213483"/>
                  </a:lnTo>
                  <a:lnTo>
                    <a:pt x="1024928" y="2208149"/>
                  </a:lnTo>
                  <a:lnTo>
                    <a:pt x="1026579" y="2202942"/>
                  </a:lnTo>
                  <a:close/>
                </a:path>
                <a:path w="3805554" h="3481070">
                  <a:moveTo>
                    <a:pt x="1178725" y="1841500"/>
                  </a:moveTo>
                  <a:lnTo>
                    <a:pt x="1175042" y="1834007"/>
                  </a:lnTo>
                  <a:lnTo>
                    <a:pt x="1146975" y="1824177"/>
                  </a:lnTo>
                  <a:lnTo>
                    <a:pt x="1146975" y="1852295"/>
                  </a:lnTo>
                  <a:lnTo>
                    <a:pt x="1088555" y="2019427"/>
                  </a:lnTo>
                  <a:lnTo>
                    <a:pt x="1088428" y="2019427"/>
                  </a:lnTo>
                  <a:lnTo>
                    <a:pt x="992416" y="1985899"/>
                  </a:lnTo>
                  <a:lnTo>
                    <a:pt x="995413" y="1977263"/>
                  </a:lnTo>
                  <a:lnTo>
                    <a:pt x="1019213" y="1908937"/>
                  </a:lnTo>
                  <a:lnTo>
                    <a:pt x="1021753" y="1901952"/>
                  </a:lnTo>
                  <a:lnTo>
                    <a:pt x="1018197" y="1894459"/>
                  </a:lnTo>
                  <a:lnTo>
                    <a:pt x="1004608" y="1889633"/>
                  </a:lnTo>
                  <a:lnTo>
                    <a:pt x="997115" y="1893316"/>
                  </a:lnTo>
                  <a:lnTo>
                    <a:pt x="994702" y="1900301"/>
                  </a:lnTo>
                  <a:lnTo>
                    <a:pt x="967778" y="1977263"/>
                  </a:lnTo>
                  <a:lnTo>
                    <a:pt x="884339" y="1948053"/>
                  </a:lnTo>
                  <a:lnTo>
                    <a:pt x="887399" y="1939290"/>
                  </a:lnTo>
                  <a:lnTo>
                    <a:pt x="913676" y="1864233"/>
                  </a:lnTo>
                  <a:lnTo>
                    <a:pt x="909993" y="1856613"/>
                  </a:lnTo>
                  <a:lnTo>
                    <a:pt x="903008" y="1854200"/>
                  </a:lnTo>
                  <a:lnTo>
                    <a:pt x="895896" y="1851660"/>
                  </a:lnTo>
                  <a:lnTo>
                    <a:pt x="888276" y="1855343"/>
                  </a:lnTo>
                  <a:lnTo>
                    <a:pt x="885863" y="1862201"/>
                  </a:lnTo>
                  <a:lnTo>
                    <a:pt x="858939" y="1939290"/>
                  </a:lnTo>
                  <a:lnTo>
                    <a:pt x="775500" y="1910080"/>
                  </a:lnTo>
                  <a:lnTo>
                    <a:pt x="778598" y="1901190"/>
                  </a:lnTo>
                  <a:lnTo>
                    <a:pt x="802424" y="1833118"/>
                  </a:lnTo>
                  <a:lnTo>
                    <a:pt x="804837" y="1826133"/>
                  </a:lnTo>
                  <a:lnTo>
                    <a:pt x="801154" y="1818513"/>
                  </a:lnTo>
                  <a:lnTo>
                    <a:pt x="787057" y="1813687"/>
                  </a:lnTo>
                  <a:lnTo>
                    <a:pt x="779437" y="1817243"/>
                  </a:lnTo>
                  <a:lnTo>
                    <a:pt x="777024" y="1824228"/>
                  </a:lnTo>
                  <a:lnTo>
                    <a:pt x="750100" y="1901190"/>
                  </a:lnTo>
                  <a:lnTo>
                    <a:pt x="666661" y="1871980"/>
                  </a:lnTo>
                  <a:lnTo>
                    <a:pt x="669721" y="1863217"/>
                  </a:lnTo>
                  <a:lnTo>
                    <a:pt x="695998" y="1788160"/>
                  </a:lnTo>
                  <a:lnTo>
                    <a:pt x="692315" y="1780540"/>
                  </a:lnTo>
                  <a:lnTo>
                    <a:pt x="685330" y="1778127"/>
                  </a:lnTo>
                  <a:lnTo>
                    <a:pt x="678218" y="1775587"/>
                  </a:lnTo>
                  <a:lnTo>
                    <a:pt x="670725" y="1779270"/>
                  </a:lnTo>
                  <a:lnTo>
                    <a:pt x="668185" y="1786255"/>
                  </a:lnTo>
                  <a:lnTo>
                    <a:pt x="641388" y="1863217"/>
                  </a:lnTo>
                  <a:lnTo>
                    <a:pt x="557822" y="1834007"/>
                  </a:lnTo>
                  <a:lnTo>
                    <a:pt x="560832" y="1825371"/>
                  </a:lnTo>
                  <a:lnTo>
                    <a:pt x="584746" y="1757045"/>
                  </a:lnTo>
                  <a:lnTo>
                    <a:pt x="587159" y="1750060"/>
                  </a:lnTo>
                  <a:lnTo>
                    <a:pt x="583730" y="1742567"/>
                  </a:lnTo>
                  <a:lnTo>
                    <a:pt x="570014" y="1737741"/>
                  </a:lnTo>
                  <a:lnTo>
                    <a:pt x="562648" y="1741424"/>
                  </a:lnTo>
                  <a:lnTo>
                    <a:pt x="560235" y="1748409"/>
                  </a:lnTo>
                  <a:lnTo>
                    <a:pt x="533311" y="1825371"/>
                  </a:lnTo>
                  <a:lnTo>
                    <a:pt x="449872" y="1796288"/>
                  </a:lnTo>
                  <a:lnTo>
                    <a:pt x="452970" y="1787398"/>
                  </a:lnTo>
                  <a:lnTo>
                    <a:pt x="476796" y="1719313"/>
                  </a:lnTo>
                  <a:lnTo>
                    <a:pt x="479209" y="1712341"/>
                  </a:lnTo>
                  <a:lnTo>
                    <a:pt x="475526" y="1704721"/>
                  </a:lnTo>
                  <a:lnTo>
                    <a:pt x="461429" y="1699895"/>
                  </a:lnTo>
                  <a:lnTo>
                    <a:pt x="453809" y="1703451"/>
                  </a:lnTo>
                  <a:lnTo>
                    <a:pt x="451396" y="1710436"/>
                  </a:lnTo>
                  <a:lnTo>
                    <a:pt x="424472" y="1787398"/>
                  </a:lnTo>
                  <a:lnTo>
                    <a:pt x="341033" y="1758188"/>
                  </a:lnTo>
                  <a:lnTo>
                    <a:pt x="344131" y="1749298"/>
                  </a:lnTo>
                  <a:lnTo>
                    <a:pt x="367957" y="1681226"/>
                  </a:lnTo>
                  <a:lnTo>
                    <a:pt x="370370" y="1674241"/>
                  </a:lnTo>
                  <a:lnTo>
                    <a:pt x="366687" y="1666748"/>
                  </a:lnTo>
                  <a:lnTo>
                    <a:pt x="359575" y="1664208"/>
                  </a:lnTo>
                  <a:lnTo>
                    <a:pt x="352590" y="1661795"/>
                  </a:lnTo>
                  <a:lnTo>
                    <a:pt x="344970" y="1665478"/>
                  </a:lnTo>
                  <a:lnTo>
                    <a:pt x="315633" y="1749298"/>
                  </a:lnTo>
                  <a:lnTo>
                    <a:pt x="232194" y="1720215"/>
                  </a:lnTo>
                  <a:lnTo>
                    <a:pt x="235292" y="1711325"/>
                  </a:lnTo>
                  <a:lnTo>
                    <a:pt x="259118" y="1643253"/>
                  </a:lnTo>
                  <a:lnTo>
                    <a:pt x="261531" y="1636268"/>
                  </a:lnTo>
                  <a:lnTo>
                    <a:pt x="257848" y="1628648"/>
                  </a:lnTo>
                  <a:lnTo>
                    <a:pt x="243751" y="1623822"/>
                  </a:lnTo>
                  <a:lnTo>
                    <a:pt x="236131" y="1627378"/>
                  </a:lnTo>
                  <a:lnTo>
                    <a:pt x="233718" y="1634363"/>
                  </a:lnTo>
                  <a:lnTo>
                    <a:pt x="206794" y="1711325"/>
                  </a:lnTo>
                  <a:lnTo>
                    <a:pt x="110782" y="1677797"/>
                  </a:lnTo>
                  <a:lnTo>
                    <a:pt x="169202" y="1510538"/>
                  </a:lnTo>
                  <a:lnTo>
                    <a:pt x="238925" y="1534922"/>
                  </a:lnTo>
                  <a:lnTo>
                    <a:pt x="246418" y="1531239"/>
                  </a:lnTo>
                  <a:lnTo>
                    <a:pt x="248831" y="1524254"/>
                  </a:lnTo>
                  <a:lnTo>
                    <a:pt x="249593" y="1522222"/>
                  </a:lnTo>
                  <a:lnTo>
                    <a:pt x="254393" y="1510538"/>
                  </a:lnTo>
                  <a:lnTo>
                    <a:pt x="257479" y="1503045"/>
                  </a:lnTo>
                  <a:lnTo>
                    <a:pt x="267754" y="1478064"/>
                  </a:lnTo>
                  <a:lnTo>
                    <a:pt x="290131" y="1436941"/>
                  </a:lnTo>
                  <a:lnTo>
                    <a:pt x="316382" y="1398993"/>
                  </a:lnTo>
                  <a:lnTo>
                    <a:pt x="346138" y="1364411"/>
                  </a:lnTo>
                  <a:lnTo>
                    <a:pt x="379082" y="1333360"/>
                  </a:lnTo>
                  <a:lnTo>
                    <a:pt x="414858" y="1305991"/>
                  </a:lnTo>
                  <a:lnTo>
                    <a:pt x="453136" y="1282484"/>
                  </a:lnTo>
                  <a:lnTo>
                    <a:pt x="493547" y="1263002"/>
                  </a:lnTo>
                  <a:lnTo>
                    <a:pt x="535762" y="1247698"/>
                  </a:lnTo>
                  <a:lnTo>
                    <a:pt x="579450" y="1236751"/>
                  </a:lnTo>
                  <a:lnTo>
                    <a:pt x="624243" y="1230325"/>
                  </a:lnTo>
                  <a:lnTo>
                    <a:pt x="669823" y="1228585"/>
                  </a:lnTo>
                  <a:lnTo>
                    <a:pt x="715822" y="1231684"/>
                  </a:lnTo>
                  <a:lnTo>
                    <a:pt x="761911" y="1239812"/>
                  </a:lnTo>
                  <a:lnTo>
                    <a:pt x="807758" y="1253109"/>
                  </a:lnTo>
                  <a:lnTo>
                    <a:pt x="851916" y="1271257"/>
                  </a:lnTo>
                  <a:lnTo>
                    <a:pt x="893038" y="1293622"/>
                  </a:lnTo>
                  <a:lnTo>
                    <a:pt x="930986" y="1319847"/>
                  </a:lnTo>
                  <a:lnTo>
                    <a:pt x="965568" y="1349590"/>
                  </a:lnTo>
                  <a:lnTo>
                    <a:pt x="996619" y="1382534"/>
                  </a:lnTo>
                  <a:lnTo>
                    <a:pt x="1023988" y="1418297"/>
                  </a:lnTo>
                  <a:lnTo>
                    <a:pt x="1047496" y="1456563"/>
                  </a:lnTo>
                  <a:lnTo>
                    <a:pt x="1066977" y="1496974"/>
                  </a:lnTo>
                  <a:lnTo>
                    <a:pt x="1082281" y="1539201"/>
                  </a:lnTo>
                  <a:lnTo>
                    <a:pt x="1093228" y="1582889"/>
                  </a:lnTo>
                  <a:lnTo>
                    <a:pt x="1099616" y="1627378"/>
                  </a:lnTo>
                  <a:lnTo>
                    <a:pt x="1101394" y="1673288"/>
                  </a:lnTo>
                  <a:lnTo>
                    <a:pt x="1098296" y="1719313"/>
                  </a:lnTo>
                  <a:lnTo>
                    <a:pt x="1090168" y="1765427"/>
                  </a:lnTo>
                  <a:lnTo>
                    <a:pt x="1076871" y="1811274"/>
                  </a:lnTo>
                  <a:lnTo>
                    <a:pt x="1073696" y="1820418"/>
                  </a:lnTo>
                  <a:lnTo>
                    <a:pt x="1077379" y="1827911"/>
                  </a:lnTo>
                  <a:lnTo>
                    <a:pt x="1146975" y="1852295"/>
                  </a:lnTo>
                  <a:lnTo>
                    <a:pt x="1146975" y="1824177"/>
                  </a:lnTo>
                  <a:lnTo>
                    <a:pt x="1105446" y="1809623"/>
                  </a:lnTo>
                  <a:lnTo>
                    <a:pt x="1117536" y="1764626"/>
                  </a:lnTo>
                  <a:lnTo>
                    <a:pt x="1124978" y="1719313"/>
                  </a:lnTo>
                  <a:lnTo>
                    <a:pt x="1127887" y="1674342"/>
                  </a:lnTo>
                  <a:lnTo>
                    <a:pt x="1126413" y="1629638"/>
                  </a:lnTo>
                  <a:lnTo>
                    <a:pt x="1120686" y="1585620"/>
                  </a:lnTo>
                  <a:lnTo>
                    <a:pt x="1110843" y="1542554"/>
                  </a:lnTo>
                  <a:lnTo>
                    <a:pt x="1097026" y="1500733"/>
                  </a:lnTo>
                  <a:lnTo>
                    <a:pt x="1079373" y="1460461"/>
                  </a:lnTo>
                  <a:lnTo>
                    <a:pt x="1058024" y="1422006"/>
                  </a:lnTo>
                  <a:lnTo>
                    <a:pt x="1033106" y="1385658"/>
                  </a:lnTo>
                  <a:lnTo>
                    <a:pt x="1004760" y="1351711"/>
                  </a:lnTo>
                  <a:lnTo>
                    <a:pt x="973137" y="1320444"/>
                  </a:lnTo>
                  <a:lnTo>
                    <a:pt x="938364" y="1292148"/>
                  </a:lnTo>
                  <a:lnTo>
                    <a:pt x="900569" y="1267117"/>
                  </a:lnTo>
                  <a:lnTo>
                    <a:pt x="859917" y="1245628"/>
                  </a:lnTo>
                  <a:lnTo>
                    <a:pt x="818019" y="1228585"/>
                  </a:lnTo>
                  <a:lnTo>
                    <a:pt x="816521" y="1227963"/>
                  </a:lnTo>
                  <a:lnTo>
                    <a:pt x="771575" y="1214742"/>
                  </a:lnTo>
                  <a:lnTo>
                    <a:pt x="726389" y="1206220"/>
                  </a:lnTo>
                  <a:lnTo>
                    <a:pt x="681240" y="1202258"/>
                  </a:lnTo>
                  <a:lnTo>
                    <a:pt x="636409" y="1202728"/>
                  </a:lnTo>
                  <a:lnTo>
                    <a:pt x="592188" y="1207477"/>
                  </a:lnTo>
                  <a:lnTo>
                    <a:pt x="548881" y="1216380"/>
                  </a:lnTo>
                  <a:lnTo>
                    <a:pt x="506742" y="1229283"/>
                  </a:lnTo>
                  <a:lnTo>
                    <a:pt x="466090" y="1246060"/>
                  </a:lnTo>
                  <a:lnTo>
                    <a:pt x="427189" y="1266583"/>
                  </a:lnTo>
                  <a:lnTo>
                    <a:pt x="390334" y="1290688"/>
                  </a:lnTo>
                  <a:lnTo>
                    <a:pt x="355815" y="1318247"/>
                  </a:lnTo>
                  <a:lnTo>
                    <a:pt x="323913" y="1349133"/>
                  </a:lnTo>
                  <a:lnTo>
                    <a:pt x="294919" y="1383182"/>
                  </a:lnTo>
                  <a:lnTo>
                    <a:pt x="269125" y="1420279"/>
                  </a:lnTo>
                  <a:lnTo>
                    <a:pt x="246799" y="1460284"/>
                  </a:lnTo>
                  <a:lnTo>
                    <a:pt x="228257" y="1503045"/>
                  </a:lnTo>
                  <a:lnTo>
                    <a:pt x="158534" y="1478661"/>
                  </a:lnTo>
                  <a:lnTo>
                    <a:pt x="150914" y="1482344"/>
                  </a:lnTo>
                  <a:lnTo>
                    <a:pt x="148501" y="1489202"/>
                  </a:lnTo>
                  <a:lnTo>
                    <a:pt x="81318" y="1681480"/>
                  </a:lnTo>
                  <a:lnTo>
                    <a:pt x="78905" y="1688465"/>
                  </a:lnTo>
                  <a:lnTo>
                    <a:pt x="82588" y="1695958"/>
                  </a:lnTo>
                  <a:lnTo>
                    <a:pt x="149504" y="1719326"/>
                  </a:lnTo>
                  <a:lnTo>
                    <a:pt x="1099096" y="2051304"/>
                  </a:lnTo>
                  <a:lnTo>
                    <a:pt x="1106716" y="2047621"/>
                  </a:lnTo>
                  <a:lnTo>
                    <a:pt x="1109129" y="2040648"/>
                  </a:lnTo>
                  <a:lnTo>
                    <a:pt x="1116533" y="2019427"/>
                  </a:lnTo>
                  <a:lnTo>
                    <a:pt x="1176312" y="1848485"/>
                  </a:lnTo>
                  <a:lnTo>
                    <a:pt x="1178725" y="1841500"/>
                  </a:lnTo>
                  <a:close/>
                </a:path>
                <a:path w="3805554" h="3481070">
                  <a:moveTo>
                    <a:pt x="1403464" y="365315"/>
                  </a:moveTo>
                  <a:lnTo>
                    <a:pt x="1402486" y="359537"/>
                  </a:lnTo>
                  <a:lnTo>
                    <a:pt x="1402054" y="356958"/>
                  </a:lnTo>
                  <a:lnTo>
                    <a:pt x="1397584" y="349770"/>
                  </a:lnTo>
                  <a:lnTo>
                    <a:pt x="1390434" y="344678"/>
                  </a:lnTo>
                  <a:lnTo>
                    <a:pt x="1386624" y="343801"/>
                  </a:lnTo>
                  <a:lnTo>
                    <a:pt x="1386624" y="364363"/>
                  </a:lnTo>
                  <a:lnTo>
                    <a:pt x="1385608" y="366649"/>
                  </a:lnTo>
                  <a:lnTo>
                    <a:pt x="1384465" y="369062"/>
                  </a:lnTo>
                  <a:lnTo>
                    <a:pt x="1381798" y="370078"/>
                  </a:lnTo>
                  <a:lnTo>
                    <a:pt x="1379385" y="368935"/>
                  </a:lnTo>
                  <a:lnTo>
                    <a:pt x="1377099" y="367919"/>
                  </a:lnTo>
                  <a:lnTo>
                    <a:pt x="1376083" y="365252"/>
                  </a:lnTo>
                  <a:lnTo>
                    <a:pt x="1377099" y="362839"/>
                  </a:lnTo>
                  <a:lnTo>
                    <a:pt x="1378242" y="360553"/>
                  </a:lnTo>
                  <a:lnTo>
                    <a:pt x="1380909" y="359537"/>
                  </a:lnTo>
                  <a:lnTo>
                    <a:pt x="1383195" y="360553"/>
                  </a:lnTo>
                  <a:lnTo>
                    <a:pt x="1385608" y="361569"/>
                  </a:lnTo>
                  <a:lnTo>
                    <a:pt x="1386624" y="364363"/>
                  </a:lnTo>
                  <a:lnTo>
                    <a:pt x="1386624" y="343801"/>
                  </a:lnTo>
                  <a:lnTo>
                    <a:pt x="1381848" y="342696"/>
                  </a:lnTo>
                  <a:lnTo>
                    <a:pt x="1373492" y="344106"/>
                  </a:lnTo>
                  <a:lnTo>
                    <a:pt x="1366304" y="348576"/>
                  </a:lnTo>
                  <a:lnTo>
                    <a:pt x="1361224" y="355727"/>
                  </a:lnTo>
                  <a:lnTo>
                    <a:pt x="1359230" y="364248"/>
                  </a:lnTo>
                  <a:lnTo>
                    <a:pt x="1360652" y="372579"/>
                  </a:lnTo>
                  <a:lnTo>
                    <a:pt x="1365110" y="379793"/>
                  </a:lnTo>
                  <a:lnTo>
                    <a:pt x="1372273" y="384937"/>
                  </a:lnTo>
                  <a:lnTo>
                    <a:pt x="1380782" y="386880"/>
                  </a:lnTo>
                  <a:lnTo>
                    <a:pt x="1389113" y="385470"/>
                  </a:lnTo>
                  <a:lnTo>
                    <a:pt x="1396326" y="381038"/>
                  </a:lnTo>
                  <a:lnTo>
                    <a:pt x="1401483" y="373888"/>
                  </a:lnTo>
                  <a:lnTo>
                    <a:pt x="1402359" y="370078"/>
                  </a:lnTo>
                  <a:lnTo>
                    <a:pt x="1403464" y="365315"/>
                  </a:lnTo>
                  <a:close/>
                </a:path>
                <a:path w="3805554" h="3481070">
                  <a:moveTo>
                    <a:pt x="1620304" y="728980"/>
                  </a:moveTo>
                  <a:lnTo>
                    <a:pt x="1612684" y="716280"/>
                  </a:lnTo>
                  <a:lnTo>
                    <a:pt x="1604556" y="713752"/>
                  </a:lnTo>
                  <a:lnTo>
                    <a:pt x="1598333" y="717550"/>
                  </a:lnTo>
                  <a:lnTo>
                    <a:pt x="1574431" y="731520"/>
                  </a:lnTo>
                  <a:lnTo>
                    <a:pt x="1549857" y="742950"/>
                  </a:lnTo>
                  <a:lnTo>
                    <a:pt x="1524698" y="753110"/>
                  </a:lnTo>
                  <a:lnTo>
                    <a:pt x="1499019" y="760730"/>
                  </a:lnTo>
                  <a:lnTo>
                    <a:pt x="1497749" y="637540"/>
                  </a:lnTo>
                  <a:lnTo>
                    <a:pt x="1497622" y="629932"/>
                  </a:lnTo>
                  <a:lnTo>
                    <a:pt x="1491653" y="623582"/>
                  </a:lnTo>
                  <a:lnTo>
                    <a:pt x="1477048" y="623582"/>
                  </a:lnTo>
                  <a:lnTo>
                    <a:pt x="1471079" y="629932"/>
                  </a:lnTo>
                  <a:lnTo>
                    <a:pt x="1471206" y="637540"/>
                  </a:lnTo>
                  <a:lnTo>
                    <a:pt x="1472577" y="765810"/>
                  </a:lnTo>
                  <a:lnTo>
                    <a:pt x="1472692" y="787400"/>
                  </a:lnTo>
                  <a:lnTo>
                    <a:pt x="1472793" y="798830"/>
                  </a:lnTo>
                  <a:lnTo>
                    <a:pt x="1473238" y="833120"/>
                  </a:lnTo>
                  <a:lnTo>
                    <a:pt x="1465567" y="875030"/>
                  </a:lnTo>
                  <a:lnTo>
                    <a:pt x="1443977" y="910602"/>
                  </a:lnTo>
                  <a:lnTo>
                    <a:pt x="1411452" y="937260"/>
                  </a:lnTo>
                  <a:lnTo>
                    <a:pt x="1371003" y="949960"/>
                  </a:lnTo>
                  <a:lnTo>
                    <a:pt x="1369199" y="773430"/>
                  </a:lnTo>
                  <a:lnTo>
                    <a:pt x="1366304" y="491490"/>
                  </a:lnTo>
                  <a:lnTo>
                    <a:pt x="1392123" y="492760"/>
                  </a:lnTo>
                  <a:lnTo>
                    <a:pt x="1398409" y="491490"/>
                  </a:lnTo>
                  <a:lnTo>
                    <a:pt x="1417269" y="487680"/>
                  </a:lnTo>
                  <a:lnTo>
                    <a:pt x="1440967" y="478790"/>
                  </a:lnTo>
                  <a:lnTo>
                    <a:pt x="1460487" y="466090"/>
                  </a:lnTo>
                  <a:lnTo>
                    <a:pt x="1462443" y="464832"/>
                  </a:lnTo>
                  <a:lnTo>
                    <a:pt x="1469809" y="504190"/>
                  </a:lnTo>
                  <a:lnTo>
                    <a:pt x="1470545" y="580390"/>
                  </a:lnTo>
                  <a:lnTo>
                    <a:pt x="1470698" y="590550"/>
                  </a:lnTo>
                  <a:lnTo>
                    <a:pt x="1476667" y="595630"/>
                  </a:lnTo>
                  <a:lnTo>
                    <a:pt x="1491272" y="595630"/>
                  </a:lnTo>
                  <a:lnTo>
                    <a:pt x="1497114" y="590550"/>
                  </a:lnTo>
                  <a:lnTo>
                    <a:pt x="1497088" y="580390"/>
                  </a:lnTo>
                  <a:lnTo>
                    <a:pt x="1496352" y="504190"/>
                  </a:lnTo>
                  <a:lnTo>
                    <a:pt x="1490154" y="464832"/>
                  </a:lnTo>
                  <a:lnTo>
                    <a:pt x="1482636" y="444500"/>
                  </a:lnTo>
                  <a:lnTo>
                    <a:pt x="1487208" y="438150"/>
                  </a:lnTo>
                  <a:lnTo>
                    <a:pt x="1491399" y="431800"/>
                  </a:lnTo>
                  <a:lnTo>
                    <a:pt x="1495209" y="425450"/>
                  </a:lnTo>
                  <a:lnTo>
                    <a:pt x="1498638" y="417842"/>
                  </a:lnTo>
                  <a:lnTo>
                    <a:pt x="1509674" y="373392"/>
                  </a:lnTo>
                  <a:lnTo>
                    <a:pt x="1503730" y="327660"/>
                  </a:lnTo>
                  <a:lnTo>
                    <a:pt x="1483245" y="289725"/>
                  </a:lnTo>
                  <a:lnTo>
                    <a:pt x="1483245" y="368300"/>
                  </a:lnTo>
                  <a:lnTo>
                    <a:pt x="1474508" y="407682"/>
                  </a:lnTo>
                  <a:lnTo>
                    <a:pt x="1472476" y="411492"/>
                  </a:lnTo>
                  <a:lnTo>
                    <a:pt x="1470190" y="415290"/>
                  </a:lnTo>
                  <a:lnTo>
                    <a:pt x="1467777" y="420382"/>
                  </a:lnTo>
                  <a:lnTo>
                    <a:pt x="1431531" y="453390"/>
                  </a:lnTo>
                  <a:lnTo>
                    <a:pt x="1388732" y="466090"/>
                  </a:lnTo>
                  <a:lnTo>
                    <a:pt x="1366050" y="464832"/>
                  </a:lnTo>
                  <a:lnTo>
                    <a:pt x="1359827" y="463550"/>
                  </a:lnTo>
                  <a:lnTo>
                    <a:pt x="1353858" y="461010"/>
                  </a:lnTo>
                  <a:lnTo>
                    <a:pt x="1347889" y="459740"/>
                  </a:lnTo>
                  <a:lnTo>
                    <a:pt x="1346111" y="458482"/>
                  </a:lnTo>
                  <a:lnTo>
                    <a:pt x="1344460" y="458482"/>
                  </a:lnTo>
                  <a:lnTo>
                    <a:pt x="1342809" y="457200"/>
                  </a:lnTo>
                  <a:lnTo>
                    <a:pt x="1342555" y="456946"/>
                  </a:lnTo>
                  <a:lnTo>
                    <a:pt x="1342555" y="773430"/>
                  </a:lnTo>
                  <a:lnTo>
                    <a:pt x="1314234" y="768350"/>
                  </a:lnTo>
                  <a:lnTo>
                    <a:pt x="1308608" y="767080"/>
                  </a:lnTo>
                  <a:lnTo>
                    <a:pt x="1286129" y="762000"/>
                  </a:lnTo>
                  <a:lnTo>
                    <a:pt x="1258354" y="753110"/>
                  </a:lnTo>
                  <a:lnTo>
                    <a:pt x="1231049" y="742950"/>
                  </a:lnTo>
                  <a:lnTo>
                    <a:pt x="1235722" y="732802"/>
                  </a:lnTo>
                  <a:lnTo>
                    <a:pt x="1251496" y="698500"/>
                  </a:lnTo>
                  <a:lnTo>
                    <a:pt x="1248702" y="690880"/>
                  </a:lnTo>
                  <a:lnTo>
                    <a:pt x="1235494" y="684530"/>
                  </a:lnTo>
                  <a:lnTo>
                    <a:pt x="1227874" y="687070"/>
                  </a:lnTo>
                  <a:lnTo>
                    <a:pt x="1207427" y="732802"/>
                  </a:lnTo>
                  <a:lnTo>
                    <a:pt x="1180833" y="717550"/>
                  </a:lnTo>
                  <a:lnTo>
                    <a:pt x="1155611" y="702310"/>
                  </a:lnTo>
                  <a:lnTo>
                    <a:pt x="1131798" y="684530"/>
                  </a:lnTo>
                  <a:lnTo>
                    <a:pt x="1128826" y="682002"/>
                  </a:lnTo>
                  <a:lnTo>
                    <a:pt x="1109510" y="665480"/>
                  </a:lnTo>
                  <a:lnTo>
                    <a:pt x="1325664" y="478790"/>
                  </a:lnTo>
                  <a:lnTo>
                    <a:pt x="1327696" y="478790"/>
                  </a:lnTo>
                  <a:lnTo>
                    <a:pt x="1331760" y="481330"/>
                  </a:lnTo>
                  <a:lnTo>
                    <a:pt x="1334300" y="482600"/>
                  </a:lnTo>
                  <a:lnTo>
                    <a:pt x="1339634" y="485140"/>
                  </a:lnTo>
                  <a:lnTo>
                    <a:pt x="1342555" y="773430"/>
                  </a:lnTo>
                  <a:lnTo>
                    <a:pt x="1342555" y="456946"/>
                  </a:lnTo>
                  <a:lnTo>
                    <a:pt x="1341539" y="455930"/>
                  </a:lnTo>
                  <a:lnTo>
                    <a:pt x="1339253" y="455930"/>
                  </a:lnTo>
                  <a:lnTo>
                    <a:pt x="1333665" y="452132"/>
                  </a:lnTo>
                  <a:lnTo>
                    <a:pt x="1294587" y="410210"/>
                  </a:lnTo>
                  <a:lnTo>
                    <a:pt x="1284389" y="367042"/>
                  </a:lnTo>
                  <a:lnTo>
                    <a:pt x="1284528" y="359410"/>
                  </a:lnTo>
                  <a:lnTo>
                    <a:pt x="1316151" y="293370"/>
                  </a:lnTo>
                  <a:lnTo>
                    <a:pt x="1348600" y="273050"/>
                  </a:lnTo>
                  <a:lnTo>
                    <a:pt x="1386205" y="266700"/>
                  </a:lnTo>
                  <a:lnTo>
                    <a:pt x="1424724" y="275590"/>
                  </a:lnTo>
                  <a:lnTo>
                    <a:pt x="1456766" y="298450"/>
                  </a:lnTo>
                  <a:lnTo>
                    <a:pt x="1476806" y="331470"/>
                  </a:lnTo>
                  <a:lnTo>
                    <a:pt x="1483245" y="368300"/>
                  </a:lnTo>
                  <a:lnTo>
                    <a:pt x="1483245" y="289725"/>
                  </a:lnTo>
                  <a:lnTo>
                    <a:pt x="1482471" y="288290"/>
                  </a:lnTo>
                  <a:lnTo>
                    <a:pt x="1457756" y="266700"/>
                  </a:lnTo>
                  <a:lnTo>
                    <a:pt x="1447584" y="257810"/>
                  </a:lnTo>
                  <a:lnTo>
                    <a:pt x="1452727" y="246392"/>
                  </a:lnTo>
                  <a:lnTo>
                    <a:pt x="1494447" y="153670"/>
                  </a:lnTo>
                  <a:lnTo>
                    <a:pt x="1521688" y="156210"/>
                  </a:lnTo>
                  <a:lnTo>
                    <a:pt x="1569605" y="133350"/>
                  </a:lnTo>
                  <a:lnTo>
                    <a:pt x="1592402" y="80010"/>
                  </a:lnTo>
                  <a:lnTo>
                    <a:pt x="1587309" y="50800"/>
                  </a:lnTo>
                  <a:lnTo>
                    <a:pt x="1572285" y="26670"/>
                  </a:lnTo>
                  <a:lnTo>
                    <a:pt x="1571498" y="25400"/>
                  </a:lnTo>
                  <a:lnTo>
                    <a:pt x="1565732" y="21056"/>
                  </a:lnTo>
                  <a:lnTo>
                    <a:pt x="1565732" y="80010"/>
                  </a:lnTo>
                  <a:lnTo>
                    <a:pt x="1561122" y="99060"/>
                  </a:lnTo>
                  <a:lnTo>
                    <a:pt x="1549387" y="115570"/>
                  </a:lnTo>
                  <a:lnTo>
                    <a:pt x="1532940" y="125742"/>
                  </a:lnTo>
                  <a:lnTo>
                    <a:pt x="1513840" y="129540"/>
                  </a:lnTo>
                  <a:lnTo>
                    <a:pt x="1494193" y="125742"/>
                  </a:lnTo>
                  <a:lnTo>
                    <a:pt x="1492669" y="125742"/>
                  </a:lnTo>
                  <a:lnTo>
                    <a:pt x="1492161" y="124460"/>
                  </a:lnTo>
                  <a:lnTo>
                    <a:pt x="1491145" y="124460"/>
                  </a:lnTo>
                  <a:lnTo>
                    <a:pt x="1475143" y="113042"/>
                  </a:lnTo>
                  <a:lnTo>
                    <a:pt x="1465237" y="95250"/>
                  </a:lnTo>
                  <a:lnTo>
                    <a:pt x="1462176" y="76200"/>
                  </a:lnTo>
                  <a:lnTo>
                    <a:pt x="1466761" y="57150"/>
                  </a:lnTo>
                  <a:lnTo>
                    <a:pt x="1478788" y="40640"/>
                  </a:lnTo>
                  <a:lnTo>
                    <a:pt x="1495717" y="29210"/>
                  </a:lnTo>
                  <a:lnTo>
                    <a:pt x="1515300" y="26670"/>
                  </a:lnTo>
                  <a:lnTo>
                    <a:pt x="1535341" y="30492"/>
                  </a:lnTo>
                  <a:lnTo>
                    <a:pt x="1552003" y="43192"/>
                  </a:lnTo>
                  <a:lnTo>
                    <a:pt x="1562417" y="59690"/>
                  </a:lnTo>
                  <a:lnTo>
                    <a:pt x="1565732" y="80010"/>
                  </a:lnTo>
                  <a:lnTo>
                    <a:pt x="1565732" y="21056"/>
                  </a:lnTo>
                  <a:lnTo>
                    <a:pt x="1546263" y="6350"/>
                  </a:lnTo>
                  <a:lnTo>
                    <a:pt x="1515935" y="0"/>
                  </a:lnTo>
                  <a:lnTo>
                    <a:pt x="1486281" y="5092"/>
                  </a:lnTo>
                  <a:lnTo>
                    <a:pt x="1460677" y="20320"/>
                  </a:lnTo>
                  <a:lnTo>
                    <a:pt x="1442504" y="45720"/>
                  </a:lnTo>
                  <a:lnTo>
                    <a:pt x="1435671" y="72390"/>
                  </a:lnTo>
                  <a:lnTo>
                    <a:pt x="1438592" y="100342"/>
                  </a:lnTo>
                  <a:lnTo>
                    <a:pt x="1450314" y="124460"/>
                  </a:lnTo>
                  <a:lnTo>
                    <a:pt x="1469936" y="143510"/>
                  </a:lnTo>
                  <a:lnTo>
                    <a:pt x="1423073" y="246392"/>
                  </a:lnTo>
                  <a:lnTo>
                    <a:pt x="1377276" y="240042"/>
                  </a:lnTo>
                  <a:lnTo>
                    <a:pt x="1333347" y="251460"/>
                  </a:lnTo>
                  <a:lnTo>
                    <a:pt x="1295692" y="275590"/>
                  </a:lnTo>
                  <a:lnTo>
                    <a:pt x="1268768" y="314960"/>
                  </a:lnTo>
                  <a:lnTo>
                    <a:pt x="1259370" y="345440"/>
                  </a:lnTo>
                  <a:lnTo>
                    <a:pt x="1245501" y="350532"/>
                  </a:lnTo>
                  <a:lnTo>
                    <a:pt x="1232166" y="356882"/>
                  </a:lnTo>
                  <a:lnTo>
                    <a:pt x="1219479" y="364490"/>
                  </a:lnTo>
                  <a:lnTo>
                    <a:pt x="1207554" y="373392"/>
                  </a:lnTo>
                  <a:lnTo>
                    <a:pt x="1017435" y="538480"/>
                  </a:lnTo>
                  <a:lnTo>
                    <a:pt x="1007084" y="513080"/>
                  </a:lnTo>
                  <a:lnTo>
                    <a:pt x="998359" y="487680"/>
                  </a:lnTo>
                  <a:lnTo>
                    <a:pt x="991336" y="462280"/>
                  </a:lnTo>
                  <a:lnTo>
                    <a:pt x="986066" y="435610"/>
                  </a:lnTo>
                  <a:lnTo>
                    <a:pt x="984796" y="427990"/>
                  </a:lnTo>
                  <a:lnTo>
                    <a:pt x="977938" y="422910"/>
                  </a:lnTo>
                  <a:lnTo>
                    <a:pt x="963587" y="425450"/>
                  </a:lnTo>
                  <a:lnTo>
                    <a:pt x="958634" y="431800"/>
                  </a:lnTo>
                  <a:lnTo>
                    <a:pt x="959777" y="439432"/>
                  </a:lnTo>
                  <a:lnTo>
                    <a:pt x="965885" y="469900"/>
                  </a:lnTo>
                  <a:lnTo>
                    <a:pt x="974077" y="499110"/>
                  </a:lnTo>
                  <a:lnTo>
                    <a:pt x="984288" y="528332"/>
                  </a:lnTo>
                  <a:lnTo>
                    <a:pt x="996480" y="556260"/>
                  </a:lnTo>
                  <a:lnTo>
                    <a:pt x="959015" y="588010"/>
                  </a:lnTo>
                  <a:lnTo>
                    <a:pt x="930795" y="621030"/>
                  </a:lnTo>
                  <a:lnTo>
                    <a:pt x="914285" y="660400"/>
                  </a:lnTo>
                  <a:lnTo>
                    <a:pt x="909637" y="701052"/>
                  </a:lnTo>
                  <a:lnTo>
                    <a:pt x="917079" y="741680"/>
                  </a:lnTo>
                  <a:lnTo>
                    <a:pt x="936790" y="779780"/>
                  </a:lnTo>
                  <a:lnTo>
                    <a:pt x="875322" y="838200"/>
                  </a:lnTo>
                  <a:lnTo>
                    <a:pt x="875068" y="845820"/>
                  </a:lnTo>
                  <a:lnTo>
                    <a:pt x="880148" y="852170"/>
                  </a:lnTo>
                  <a:lnTo>
                    <a:pt x="881418" y="853452"/>
                  </a:lnTo>
                  <a:lnTo>
                    <a:pt x="882815" y="853452"/>
                  </a:lnTo>
                  <a:lnTo>
                    <a:pt x="884339" y="854710"/>
                  </a:lnTo>
                  <a:lnTo>
                    <a:pt x="889165" y="857250"/>
                  </a:lnTo>
                  <a:lnTo>
                    <a:pt x="895007" y="855980"/>
                  </a:lnTo>
                  <a:lnTo>
                    <a:pt x="898944" y="852170"/>
                  </a:lnTo>
                  <a:lnTo>
                    <a:pt x="963587" y="792480"/>
                  </a:lnTo>
                  <a:lnTo>
                    <a:pt x="964476" y="791210"/>
                  </a:lnTo>
                  <a:lnTo>
                    <a:pt x="965746" y="788670"/>
                  </a:lnTo>
                  <a:lnTo>
                    <a:pt x="993305" y="765810"/>
                  </a:lnTo>
                  <a:lnTo>
                    <a:pt x="997394" y="762000"/>
                  </a:lnTo>
                  <a:lnTo>
                    <a:pt x="998766" y="760730"/>
                  </a:lnTo>
                  <a:lnTo>
                    <a:pt x="999401" y="751852"/>
                  </a:lnTo>
                  <a:lnTo>
                    <a:pt x="994702" y="746760"/>
                  </a:lnTo>
                  <a:lnTo>
                    <a:pt x="989876" y="741680"/>
                  </a:lnTo>
                  <a:lnTo>
                    <a:pt x="981494" y="740410"/>
                  </a:lnTo>
                  <a:lnTo>
                    <a:pt x="975906" y="745502"/>
                  </a:lnTo>
                  <a:lnTo>
                    <a:pt x="956221" y="762000"/>
                  </a:lnTo>
                  <a:lnTo>
                    <a:pt x="939063" y="723900"/>
                  </a:lnTo>
                  <a:lnTo>
                    <a:pt x="936917" y="682002"/>
                  </a:lnTo>
                  <a:lnTo>
                    <a:pt x="949426" y="642632"/>
                  </a:lnTo>
                  <a:lnTo>
                    <a:pt x="976287" y="608330"/>
                  </a:lnTo>
                  <a:lnTo>
                    <a:pt x="1009053" y="580390"/>
                  </a:lnTo>
                  <a:lnTo>
                    <a:pt x="1057516" y="538480"/>
                  </a:lnTo>
                  <a:lnTo>
                    <a:pt x="1224953" y="393700"/>
                  </a:lnTo>
                  <a:lnTo>
                    <a:pt x="1257846" y="373392"/>
                  </a:lnTo>
                  <a:lnTo>
                    <a:pt x="1261935" y="398792"/>
                  </a:lnTo>
                  <a:lnTo>
                    <a:pt x="1270977" y="422910"/>
                  </a:lnTo>
                  <a:lnTo>
                    <a:pt x="1284706" y="444500"/>
                  </a:lnTo>
                  <a:lnTo>
                    <a:pt x="1302804" y="463550"/>
                  </a:lnTo>
                  <a:lnTo>
                    <a:pt x="1090587" y="646430"/>
                  </a:lnTo>
                  <a:lnTo>
                    <a:pt x="1070521" y="662952"/>
                  </a:lnTo>
                  <a:lnTo>
                    <a:pt x="1006132" y="718820"/>
                  </a:lnTo>
                  <a:lnTo>
                    <a:pt x="1005497" y="727710"/>
                  </a:lnTo>
                  <a:lnTo>
                    <a:pt x="1015149" y="737870"/>
                  </a:lnTo>
                  <a:lnTo>
                    <a:pt x="1023531" y="739152"/>
                  </a:lnTo>
                  <a:lnTo>
                    <a:pt x="1089190" y="682002"/>
                  </a:lnTo>
                  <a:lnTo>
                    <a:pt x="1113574" y="703580"/>
                  </a:lnTo>
                  <a:lnTo>
                    <a:pt x="1139634" y="722630"/>
                  </a:lnTo>
                  <a:lnTo>
                    <a:pt x="1167269" y="740410"/>
                  </a:lnTo>
                  <a:lnTo>
                    <a:pt x="1196378" y="756920"/>
                  </a:lnTo>
                  <a:lnTo>
                    <a:pt x="1173264" y="807720"/>
                  </a:lnTo>
                  <a:lnTo>
                    <a:pt x="1170216" y="815352"/>
                  </a:lnTo>
                  <a:lnTo>
                    <a:pt x="1173010" y="822960"/>
                  </a:lnTo>
                  <a:lnTo>
                    <a:pt x="1186091" y="828052"/>
                  </a:lnTo>
                  <a:lnTo>
                    <a:pt x="1193965" y="825500"/>
                  </a:lnTo>
                  <a:lnTo>
                    <a:pt x="1196886" y="819150"/>
                  </a:lnTo>
                  <a:lnTo>
                    <a:pt x="1220127" y="767080"/>
                  </a:lnTo>
                  <a:lnTo>
                    <a:pt x="1250149" y="778510"/>
                  </a:lnTo>
                  <a:lnTo>
                    <a:pt x="1280706" y="787400"/>
                  </a:lnTo>
                  <a:lnTo>
                    <a:pt x="1311630" y="795020"/>
                  </a:lnTo>
                  <a:lnTo>
                    <a:pt x="1342809" y="798830"/>
                  </a:lnTo>
                  <a:lnTo>
                    <a:pt x="1344460" y="960120"/>
                  </a:lnTo>
                  <a:lnTo>
                    <a:pt x="1344079" y="961402"/>
                  </a:lnTo>
                  <a:lnTo>
                    <a:pt x="1343825" y="962660"/>
                  </a:lnTo>
                  <a:lnTo>
                    <a:pt x="1343774" y="965200"/>
                  </a:lnTo>
                  <a:lnTo>
                    <a:pt x="1341031" y="1051560"/>
                  </a:lnTo>
                  <a:lnTo>
                    <a:pt x="1340904" y="1057910"/>
                  </a:lnTo>
                  <a:lnTo>
                    <a:pt x="1344206" y="1063002"/>
                  </a:lnTo>
                  <a:lnTo>
                    <a:pt x="1348905" y="1064260"/>
                  </a:lnTo>
                  <a:lnTo>
                    <a:pt x="1350429" y="1065530"/>
                  </a:lnTo>
                  <a:lnTo>
                    <a:pt x="1361351" y="1065530"/>
                  </a:lnTo>
                  <a:lnTo>
                    <a:pt x="1367447" y="1060450"/>
                  </a:lnTo>
                  <a:lnTo>
                    <a:pt x="1370114" y="976630"/>
                  </a:lnTo>
                  <a:lnTo>
                    <a:pt x="1411681" y="965200"/>
                  </a:lnTo>
                  <a:lnTo>
                    <a:pt x="1436916" y="949960"/>
                  </a:lnTo>
                  <a:lnTo>
                    <a:pt x="1447431" y="943610"/>
                  </a:lnTo>
                  <a:lnTo>
                    <a:pt x="1475333" y="913130"/>
                  </a:lnTo>
                  <a:lnTo>
                    <a:pt x="1493367" y="875030"/>
                  </a:lnTo>
                  <a:lnTo>
                    <a:pt x="1499527" y="831850"/>
                  </a:lnTo>
                  <a:lnTo>
                    <a:pt x="1499019" y="788670"/>
                  </a:lnTo>
                  <a:lnTo>
                    <a:pt x="1528203" y="779780"/>
                  </a:lnTo>
                  <a:lnTo>
                    <a:pt x="1556829" y="768350"/>
                  </a:lnTo>
                  <a:lnTo>
                    <a:pt x="1573568" y="760730"/>
                  </a:lnTo>
                  <a:lnTo>
                    <a:pt x="1584744" y="755650"/>
                  </a:lnTo>
                  <a:lnTo>
                    <a:pt x="1611795" y="740410"/>
                  </a:lnTo>
                  <a:lnTo>
                    <a:pt x="1618272" y="736600"/>
                  </a:lnTo>
                  <a:lnTo>
                    <a:pt x="1620304" y="728980"/>
                  </a:lnTo>
                  <a:close/>
                </a:path>
                <a:path w="3805554" h="3481070">
                  <a:moveTo>
                    <a:pt x="2164550" y="1361414"/>
                  </a:moveTo>
                  <a:lnTo>
                    <a:pt x="2162213" y="1347597"/>
                  </a:lnTo>
                  <a:lnTo>
                    <a:pt x="2157247" y="1334452"/>
                  </a:lnTo>
                  <a:lnTo>
                    <a:pt x="2149919" y="1322755"/>
                  </a:lnTo>
                  <a:lnTo>
                    <a:pt x="2149132" y="1321930"/>
                  </a:lnTo>
                  <a:lnTo>
                    <a:pt x="2140458" y="1312760"/>
                  </a:lnTo>
                  <a:lnTo>
                    <a:pt x="2138108" y="1311097"/>
                  </a:lnTo>
                  <a:lnTo>
                    <a:pt x="2138108" y="1363218"/>
                  </a:lnTo>
                  <a:lnTo>
                    <a:pt x="2137854" y="1371828"/>
                  </a:lnTo>
                  <a:lnTo>
                    <a:pt x="1916341" y="1764538"/>
                  </a:lnTo>
                  <a:lnTo>
                    <a:pt x="1880831" y="1786674"/>
                  </a:lnTo>
                  <a:lnTo>
                    <a:pt x="1872183" y="1786420"/>
                  </a:lnTo>
                  <a:lnTo>
                    <a:pt x="1835150" y="1754187"/>
                  </a:lnTo>
                  <a:lnTo>
                    <a:pt x="1833880" y="1737283"/>
                  </a:lnTo>
                  <a:lnTo>
                    <a:pt x="1839379" y="1720596"/>
                  </a:lnTo>
                  <a:lnTo>
                    <a:pt x="2055406" y="1344168"/>
                  </a:lnTo>
                  <a:lnTo>
                    <a:pt x="2088045" y="1322324"/>
                  </a:lnTo>
                  <a:lnTo>
                    <a:pt x="2095068" y="1321930"/>
                  </a:lnTo>
                  <a:lnTo>
                    <a:pt x="2102154" y="1322666"/>
                  </a:lnTo>
                  <a:lnTo>
                    <a:pt x="2133536" y="1346377"/>
                  </a:lnTo>
                  <a:lnTo>
                    <a:pt x="2138108" y="1363218"/>
                  </a:lnTo>
                  <a:lnTo>
                    <a:pt x="2138108" y="1311097"/>
                  </a:lnTo>
                  <a:lnTo>
                    <a:pt x="2129066" y="1304671"/>
                  </a:lnTo>
                  <a:lnTo>
                    <a:pt x="2102370" y="1295793"/>
                  </a:lnTo>
                  <a:lnTo>
                    <a:pt x="2075243" y="1297749"/>
                  </a:lnTo>
                  <a:lnTo>
                    <a:pt x="2050834" y="1309712"/>
                  </a:lnTo>
                  <a:lnTo>
                    <a:pt x="2032292" y="1330833"/>
                  </a:lnTo>
                  <a:lnTo>
                    <a:pt x="1816265" y="1707261"/>
                  </a:lnTo>
                  <a:lnTo>
                    <a:pt x="1807400" y="1733956"/>
                  </a:lnTo>
                  <a:lnTo>
                    <a:pt x="1809407" y="1761083"/>
                  </a:lnTo>
                  <a:lnTo>
                    <a:pt x="1842554" y="1804035"/>
                  </a:lnTo>
                  <a:lnTo>
                    <a:pt x="1876031" y="1813306"/>
                  </a:lnTo>
                  <a:lnTo>
                    <a:pt x="1887385" y="1812671"/>
                  </a:lnTo>
                  <a:lnTo>
                    <a:pt x="1929396" y="1791169"/>
                  </a:lnTo>
                  <a:lnTo>
                    <a:pt x="2155355" y="1401318"/>
                  </a:lnTo>
                  <a:lnTo>
                    <a:pt x="2164156" y="1375181"/>
                  </a:lnTo>
                  <a:lnTo>
                    <a:pt x="2164550" y="1361414"/>
                  </a:lnTo>
                  <a:close/>
                </a:path>
                <a:path w="3805554" h="3481070">
                  <a:moveTo>
                    <a:pt x="2293239" y="1331391"/>
                  </a:moveTo>
                  <a:lnTo>
                    <a:pt x="2284793" y="1287018"/>
                  </a:lnTo>
                  <a:lnTo>
                    <a:pt x="2265870" y="1245997"/>
                  </a:lnTo>
                  <a:lnTo>
                    <a:pt x="2237092" y="1210259"/>
                  </a:lnTo>
                  <a:lnTo>
                    <a:pt x="2201329" y="1183462"/>
                  </a:lnTo>
                  <a:lnTo>
                    <a:pt x="2199043" y="1181735"/>
                  </a:lnTo>
                  <a:lnTo>
                    <a:pt x="2155177" y="1163383"/>
                  </a:lnTo>
                  <a:lnTo>
                    <a:pt x="2109736" y="1156677"/>
                  </a:lnTo>
                  <a:lnTo>
                    <a:pt x="2064740" y="1161148"/>
                  </a:lnTo>
                  <a:lnTo>
                    <a:pt x="2022144" y="1176375"/>
                  </a:lnTo>
                  <a:lnTo>
                    <a:pt x="1983943" y="1201877"/>
                  </a:lnTo>
                  <a:lnTo>
                    <a:pt x="1952155" y="1237234"/>
                  </a:lnTo>
                  <a:lnTo>
                    <a:pt x="1578902" y="1773936"/>
                  </a:lnTo>
                  <a:lnTo>
                    <a:pt x="1578775" y="1774317"/>
                  </a:lnTo>
                  <a:lnTo>
                    <a:pt x="1578521" y="1774571"/>
                  </a:lnTo>
                  <a:lnTo>
                    <a:pt x="1574876" y="1782597"/>
                  </a:lnTo>
                  <a:lnTo>
                    <a:pt x="1572933" y="1791068"/>
                  </a:lnTo>
                  <a:lnTo>
                    <a:pt x="1572691" y="1799818"/>
                  </a:lnTo>
                  <a:lnTo>
                    <a:pt x="1574203" y="1808607"/>
                  </a:lnTo>
                  <a:lnTo>
                    <a:pt x="1604556" y="1841246"/>
                  </a:lnTo>
                  <a:lnTo>
                    <a:pt x="1574838" y="1976755"/>
                  </a:lnTo>
                  <a:lnTo>
                    <a:pt x="1573568" y="1982470"/>
                  </a:lnTo>
                  <a:lnTo>
                    <a:pt x="1576108" y="1988185"/>
                  </a:lnTo>
                  <a:lnTo>
                    <a:pt x="1614716" y="2010537"/>
                  </a:lnTo>
                  <a:lnTo>
                    <a:pt x="1590586" y="2052574"/>
                  </a:lnTo>
                  <a:lnTo>
                    <a:pt x="1588808" y="2055749"/>
                  </a:lnTo>
                  <a:lnTo>
                    <a:pt x="1588427" y="2059432"/>
                  </a:lnTo>
                  <a:lnTo>
                    <a:pt x="1589316" y="2062734"/>
                  </a:lnTo>
                  <a:lnTo>
                    <a:pt x="1590205" y="2066163"/>
                  </a:lnTo>
                  <a:lnTo>
                    <a:pt x="1592364" y="2068957"/>
                  </a:lnTo>
                  <a:lnTo>
                    <a:pt x="1620177" y="2084959"/>
                  </a:lnTo>
                  <a:lnTo>
                    <a:pt x="1564424" y="2182495"/>
                  </a:lnTo>
                  <a:lnTo>
                    <a:pt x="1562011" y="2186686"/>
                  </a:lnTo>
                  <a:lnTo>
                    <a:pt x="1562138" y="2192020"/>
                  </a:lnTo>
                  <a:lnTo>
                    <a:pt x="1564678" y="2196084"/>
                  </a:lnTo>
                  <a:lnTo>
                    <a:pt x="1567218" y="2200275"/>
                  </a:lnTo>
                  <a:lnTo>
                    <a:pt x="1571917" y="2202688"/>
                  </a:lnTo>
                  <a:lnTo>
                    <a:pt x="1576743" y="2202307"/>
                  </a:lnTo>
                  <a:lnTo>
                    <a:pt x="1675803" y="2195830"/>
                  </a:lnTo>
                  <a:lnTo>
                    <a:pt x="1676692" y="2195703"/>
                  </a:lnTo>
                  <a:lnTo>
                    <a:pt x="1680756" y="2195195"/>
                  </a:lnTo>
                  <a:lnTo>
                    <a:pt x="1684312" y="2192655"/>
                  </a:lnTo>
                  <a:lnTo>
                    <a:pt x="1686598" y="2189226"/>
                  </a:lnTo>
                  <a:lnTo>
                    <a:pt x="1695208" y="2174113"/>
                  </a:lnTo>
                  <a:lnTo>
                    <a:pt x="1715046" y="2139315"/>
                  </a:lnTo>
                  <a:lnTo>
                    <a:pt x="1741462" y="2154301"/>
                  </a:lnTo>
                  <a:lnTo>
                    <a:pt x="1744002" y="2155952"/>
                  </a:lnTo>
                  <a:lnTo>
                    <a:pt x="1746923" y="2156333"/>
                  </a:lnTo>
                  <a:lnTo>
                    <a:pt x="1753654" y="2155444"/>
                  </a:lnTo>
                  <a:lnTo>
                    <a:pt x="1757337" y="2153158"/>
                  </a:lnTo>
                  <a:lnTo>
                    <a:pt x="1759496" y="2149475"/>
                  </a:lnTo>
                  <a:lnTo>
                    <a:pt x="1765325" y="2139315"/>
                  </a:lnTo>
                  <a:lnTo>
                    <a:pt x="1773707" y="2124710"/>
                  </a:lnTo>
                  <a:lnTo>
                    <a:pt x="1783626" y="2107438"/>
                  </a:lnTo>
                  <a:lnTo>
                    <a:pt x="1811947" y="2123694"/>
                  </a:lnTo>
                  <a:lnTo>
                    <a:pt x="1814487" y="2125345"/>
                  </a:lnTo>
                  <a:lnTo>
                    <a:pt x="1817535" y="2125726"/>
                  </a:lnTo>
                  <a:lnTo>
                    <a:pt x="1820329" y="2125345"/>
                  </a:lnTo>
                  <a:lnTo>
                    <a:pt x="1822869" y="2125091"/>
                  </a:lnTo>
                  <a:lnTo>
                    <a:pt x="1825409" y="2124075"/>
                  </a:lnTo>
                  <a:lnTo>
                    <a:pt x="1827441" y="2122043"/>
                  </a:lnTo>
                  <a:lnTo>
                    <a:pt x="1843659" y="2107438"/>
                  </a:lnTo>
                  <a:lnTo>
                    <a:pt x="1856511" y="2095881"/>
                  </a:lnTo>
                  <a:lnTo>
                    <a:pt x="1931454" y="2028444"/>
                  </a:lnTo>
                  <a:lnTo>
                    <a:pt x="1939836" y="2033270"/>
                  </a:lnTo>
                  <a:lnTo>
                    <a:pt x="1946668" y="2036470"/>
                  </a:lnTo>
                  <a:lnTo>
                    <a:pt x="1953755" y="2038438"/>
                  </a:lnTo>
                  <a:lnTo>
                    <a:pt x="1960956" y="2039188"/>
                  </a:lnTo>
                  <a:lnTo>
                    <a:pt x="1968157" y="2038731"/>
                  </a:lnTo>
                  <a:lnTo>
                    <a:pt x="1977986" y="2036305"/>
                  </a:lnTo>
                  <a:lnTo>
                    <a:pt x="1987029" y="2031733"/>
                  </a:lnTo>
                  <a:lnTo>
                    <a:pt x="1990928" y="2028444"/>
                  </a:lnTo>
                  <a:lnTo>
                    <a:pt x="1994852" y="2025142"/>
                  </a:lnTo>
                  <a:lnTo>
                    <a:pt x="2001050" y="2016633"/>
                  </a:lnTo>
                  <a:lnTo>
                    <a:pt x="2001304" y="2016125"/>
                  </a:lnTo>
                  <a:lnTo>
                    <a:pt x="2001558" y="2015871"/>
                  </a:lnTo>
                  <a:lnTo>
                    <a:pt x="2001685" y="2015490"/>
                  </a:lnTo>
                  <a:lnTo>
                    <a:pt x="2003094" y="2012442"/>
                  </a:lnTo>
                  <a:lnTo>
                    <a:pt x="2097189" y="1809115"/>
                  </a:lnTo>
                  <a:lnTo>
                    <a:pt x="2094268" y="1801241"/>
                  </a:lnTo>
                  <a:lnTo>
                    <a:pt x="2087664" y="1798066"/>
                  </a:lnTo>
                  <a:lnTo>
                    <a:pt x="2081060" y="1795018"/>
                  </a:lnTo>
                  <a:lnTo>
                    <a:pt x="2073186" y="1797939"/>
                  </a:lnTo>
                  <a:lnTo>
                    <a:pt x="2070011" y="1804543"/>
                  </a:lnTo>
                  <a:lnTo>
                    <a:pt x="1977936" y="2003679"/>
                  </a:lnTo>
                  <a:lnTo>
                    <a:pt x="1973135" y="2008987"/>
                  </a:lnTo>
                  <a:lnTo>
                    <a:pt x="1966887" y="2011972"/>
                  </a:lnTo>
                  <a:lnTo>
                    <a:pt x="1959965" y="2012442"/>
                  </a:lnTo>
                  <a:lnTo>
                    <a:pt x="1953171" y="2010156"/>
                  </a:lnTo>
                  <a:lnTo>
                    <a:pt x="1906943" y="1983689"/>
                  </a:lnTo>
                  <a:lnTo>
                    <a:pt x="1906943" y="2014867"/>
                  </a:lnTo>
                  <a:lnTo>
                    <a:pt x="1816900" y="2095881"/>
                  </a:lnTo>
                  <a:lnTo>
                    <a:pt x="1760512" y="2063496"/>
                  </a:lnTo>
                  <a:lnTo>
                    <a:pt x="1760512" y="2094103"/>
                  </a:lnTo>
                  <a:lnTo>
                    <a:pt x="1742986" y="2124710"/>
                  </a:lnTo>
                  <a:lnTo>
                    <a:pt x="1696554" y="2098040"/>
                  </a:lnTo>
                  <a:lnTo>
                    <a:pt x="1691805" y="2095322"/>
                  </a:lnTo>
                  <a:lnTo>
                    <a:pt x="1691805" y="2125980"/>
                  </a:lnTo>
                  <a:lnTo>
                    <a:pt x="1666913" y="2169668"/>
                  </a:lnTo>
                  <a:lnTo>
                    <a:pt x="1599603" y="2174113"/>
                  </a:lnTo>
                  <a:lnTo>
                    <a:pt x="1643037" y="2098040"/>
                  </a:lnTo>
                  <a:lnTo>
                    <a:pt x="1691805" y="2125980"/>
                  </a:lnTo>
                  <a:lnTo>
                    <a:pt x="1691805" y="2095322"/>
                  </a:lnTo>
                  <a:lnTo>
                    <a:pt x="1620177" y="2054225"/>
                  </a:lnTo>
                  <a:lnTo>
                    <a:pt x="1637703" y="2023618"/>
                  </a:lnTo>
                  <a:lnTo>
                    <a:pt x="1760512" y="2094103"/>
                  </a:lnTo>
                  <a:lnTo>
                    <a:pt x="1760512" y="2063496"/>
                  </a:lnTo>
                  <a:lnTo>
                    <a:pt x="1691106" y="2023618"/>
                  </a:lnTo>
                  <a:lnTo>
                    <a:pt x="1602651" y="1972945"/>
                  </a:lnTo>
                  <a:lnTo>
                    <a:pt x="1628686" y="1855089"/>
                  </a:lnTo>
                  <a:lnTo>
                    <a:pt x="1906943" y="2014867"/>
                  </a:lnTo>
                  <a:lnTo>
                    <a:pt x="1906943" y="1983689"/>
                  </a:lnTo>
                  <a:lnTo>
                    <a:pt x="1682381" y="1855089"/>
                  </a:lnTo>
                  <a:lnTo>
                    <a:pt x="1626273" y="1822958"/>
                  </a:lnTo>
                  <a:lnTo>
                    <a:pt x="1626273" y="1822831"/>
                  </a:lnTo>
                  <a:lnTo>
                    <a:pt x="1626146" y="1822831"/>
                  </a:lnTo>
                  <a:lnTo>
                    <a:pt x="1604302" y="1810258"/>
                  </a:lnTo>
                  <a:lnTo>
                    <a:pt x="1601254" y="1806321"/>
                  </a:lnTo>
                  <a:lnTo>
                    <a:pt x="1599882" y="1801241"/>
                  </a:lnTo>
                  <a:lnTo>
                    <a:pt x="1598841" y="1796923"/>
                  </a:lnTo>
                  <a:lnTo>
                    <a:pt x="1599349" y="1792224"/>
                  </a:lnTo>
                  <a:lnTo>
                    <a:pt x="1974253" y="1252220"/>
                  </a:lnTo>
                  <a:lnTo>
                    <a:pt x="2007666" y="1216825"/>
                  </a:lnTo>
                  <a:lnTo>
                    <a:pt x="2048497" y="1193685"/>
                  </a:lnTo>
                  <a:lnTo>
                    <a:pt x="2093785" y="1183462"/>
                  </a:lnTo>
                  <a:lnTo>
                    <a:pt x="2140585" y="1186840"/>
                  </a:lnTo>
                  <a:lnTo>
                    <a:pt x="2185962" y="1204468"/>
                  </a:lnTo>
                  <a:lnTo>
                    <a:pt x="2224189" y="1234719"/>
                  </a:lnTo>
                  <a:lnTo>
                    <a:pt x="2250821" y="1273403"/>
                  </a:lnTo>
                  <a:lnTo>
                    <a:pt x="2264943" y="1317650"/>
                  </a:lnTo>
                  <a:lnTo>
                    <a:pt x="2265629" y="1364589"/>
                  </a:lnTo>
                  <a:lnTo>
                    <a:pt x="2252002" y="1411351"/>
                  </a:lnTo>
                  <a:lnTo>
                    <a:pt x="2104682" y="1729994"/>
                  </a:lnTo>
                  <a:lnTo>
                    <a:pt x="2104174" y="1731010"/>
                  </a:lnTo>
                  <a:lnTo>
                    <a:pt x="2103920" y="1732153"/>
                  </a:lnTo>
                  <a:lnTo>
                    <a:pt x="2103793" y="1733169"/>
                  </a:lnTo>
                  <a:lnTo>
                    <a:pt x="2094395" y="1753489"/>
                  </a:lnTo>
                  <a:lnTo>
                    <a:pt x="2091474" y="1760093"/>
                  </a:lnTo>
                  <a:lnTo>
                    <a:pt x="2094268" y="1767713"/>
                  </a:lnTo>
                  <a:lnTo>
                    <a:pt x="2100872" y="1770888"/>
                  </a:lnTo>
                  <a:lnTo>
                    <a:pt x="2103158" y="1771904"/>
                  </a:lnTo>
                  <a:lnTo>
                    <a:pt x="2105698" y="1772285"/>
                  </a:lnTo>
                  <a:lnTo>
                    <a:pt x="2108111" y="1772031"/>
                  </a:lnTo>
                  <a:lnTo>
                    <a:pt x="2112429" y="1771396"/>
                  </a:lnTo>
                  <a:lnTo>
                    <a:pt x="2116366" y="1768729"/>
                  </a:lnTo>
                  <a:lnTo>
                    <a:pt x="2118271" y="1764411"/>
                  </a:lnTo>
                  <a:lnTo>
                    <a:pt x="2128939" y="1741424"/>
                  </a:lnTo>
                  <a:lnTo>
                    <a:pt x="2129193" y="1740789"/>
                  </a:lnTo>
                  <a:lnTo>
                    <a:pt x="2129320" y="1740281"/>
                  </a:lnTo>
                  <a:lnTo>
                    <a:pt x="2129574" y="1739646"/>
                  </a:lnTo>
                  <a:lnTo>
                    <a:pt x="2276259" y="1422400"/>
                  </a:lnTo>
                  <a:lnTo>
                    <a:pt x="2290584" y="1377162"/>
                  </a:lnTo>
                  <a:lnTo>
                    <a:pt x="2293239" y="1331391"/>
                  </a:lnTo>
                  <a:close/>
                </a:path>
                <a:path w="3805554" h="3481070">
                  <a:moveTo>
                    <a:pt x="3805174" y="1666430"/>
                  </a:moveTo>
                  <a:lnTo>
                    <a:pt x="3804831" y="1641030"/>
                  </a:lnTo>
                  <a:lnTo>
                    <a:pt x="3780574" y="1529270"/>
                  </a:lnTo>
                  <a:lnTo>
                    <a:pt x="3773716" y="1513243"/>
                  </a:lnTo>
                  <a:lnTo>
                    <a:pt x="3773716" y="1656270"/>
                  </a:lnTo>
                  <a:lnTo>
                    <a:pt x="3772192" y="1665160"/>
                  </a:lnTo>
                  <a:lnTo>
                    <a:pt x="3698278" y="1696910"/>
                  </a:lnTo>
                  <a:lnTo>
                    <a:pt x="3690505" y="1661350"/>
                  </a:lnTo>
                  <a:lnTo>
                    <a:pt x="3661956" y="1530540"/>
                  </a:lnTo>
                  <a:lnTo>
                    <a:pt x="3660305" y="1522920"/>
                  </a:lnTo>
                  <a:lnTo>
                    <a:pt x="3709835" y="1511490"/>
                  </a:lnTo>
                  <a:lnTo>
                    <a:pt x="3722535" y="1511490"/>
                  </a:lnTo>
                  <a:lnTo>
                    <a:pt x="3733927" y="1516570"/>
                  </a:lnTo>
                  <a:lnTo>
                    <a:pt x="3742791" y="1524190"/>
                  </a:lnTo>
                  <a:lnTo>
                    <a:pt x="3747935" y="1535620"/>
                  </a:lnTo>
                  <a:lnTo>
                    <a:pt x="3772065" y="1648650"/>
                  </a:lnTo>
                  <a:lnTo>
                    <a:pt x="3773716" y="1656270"/>
                  </a:lnTo>
                  <a:lnTo>
                    <a:pt x="3773716" y="1513243"/>
                  </a:lnTo>
                  <a:lnTo>
                    <a:pt x="3772966" y="1511490"/>
                  </a:lnTo>
                  <a:lnTo>
                    <a:pt x="3770249" y="1505140"/>
                  </a:lnTo>
                  <a:lnTo>
                    <a:pt x="3752202" y="1487360"/>
                  </a:lnTo>
                  <a:lnTo>
                    <a:pt x="3728936" y="1478470"/>
                  </a:lnTo>
                  <a:lnTo>
                    <a:pt x="3702977" y="1478470"/>
                  </a:lnTo>
                  <a:lnTo>
                    <a:pt x="3659797" y="1488186"/>
                  </a:lnTo>
                  <a:lnTo>
                    <a:pt x="3659797" y="1705800"/>
                  </a:lnTo>
                  <a:lnTo>
                    <a:pt x="3495078" y="1741360"/>
                  </a:lnTo>
                  <a:lnTo>
                    <a:pt x="3490252" y="1718500"/>
                  </a:lnTo>
                  <a:lnTo>
                    <a:pt x="3481730" y="1679130"/>
                  </a:lnTo>
                  <a:lnTo>
                    <a:pt x="3475139" y="1648650"/>
                  </a:lnTo>
                  <a:lnTo>
                    <a:pt x="3460432" y="1581340"/>
                  </a:lnTo>
                  <a:lnTo>
                    <a:pt x="3457105" y="1566100"/>
                  </a:lnTo>
                  <a:lnTo>
                    <a:pt x="3610292" y="1533080"/>
                  </a:lnTo>
                  <a:lnTo>
                    <a:pt x="3622078" y="1530540"/>
                  </a:lnTo>
                  <a:lnTo>
                    <a:pt x="3643287" y="1629600"/>
                  </a:lnTo>
                  <a:lnTo>
                    <a:pt x="3510953" y="1657540"/>
                  </a:lnTo>
                  <a:lnTo>
                    <a:pt x="3504869" y="1660080"/>
                  </a:lnTo>
                  <a:lnTo>
                    <a:pt x="3500437" y="1665160"/>
                  </a:lnTo>
                  <a:lnTo>
                    <a:pt x="3498050" y="1671510"/>
                  </a:lnTo>
                  <a:lnTo>
                    <a:pt x="3498126" y="1677860"/>
                  </a:lnTo>
                  <a:lnTo>
                    <a:pt x="3499142" y="1681670"/>
                  </a:lnTo>
                  <a:lnTo>
                    <a:pt x="3501809" y="1685480"/>
                  </a:lnTo>
                  <a:lnTo>
                    <a:pt x="3509175" y="1690560"/>
                  </a:lnTo>
                  <a:lnTo>
                    <a:pt x="3513620" y="1691830"/>
                  </a:lnTo>
                  <a:lnTo>
                    <a:pt x="3518065" y="1690560"/>
                  </a:lnTo>
                  <a:lnTo>
                    <a:pt x="3650399" y="1661350"/>
                  </a:lnTo>
                  <a:lnTo>
                    <a:pt x="3659797" y="1705800"/>
                  </a:lnTo>
                  <a:lnTo>
                    <a:pt x="3659797" y="1488186"/>
                  </a:lnTo>
                  <a:lnTo>
                    <a:pt x="3640874" y="1492440"/>
                  </a:lnTo>
                  <a:lnTo>
                    <a:pt x="3636683" y="1492440"/>
                  </a:lnTo>
                  <a:lnTo>
                    <a:pt x="3449866" y="1533080"/>
                  </a:lnTo>
                  <a:lnTo>
                    <a:pt x="3438487" y="1481010"/>
                  </a:lnTo>
                  <a:lnTo>
                    <a:pt x="3417125" y="1383220"/>
                  </a:lnTo>
                  <a:lnTo>
                    <a:pt x="3395497" y="1284160"/>
                  </a:lnTo>
                  <a:lnTo>
                    <a:pt x="3380524" y="1215580"/>
                  </a:lnTo>
                  <a:lnTo>
                    <a:pt x="3375456" y="1199070"/>
                  </a:lnTo>
                  <a:lnTo>
                    <a:pt x="3367506" y="1185100"/>
                  </a:lnTo>
                  <a:lnTo>
                    <a:pt x="3365373" y="1182560"/>
                  </a:lnTo>
                  <a:lnTo>
                    <a:pt x="3356876" y="1172400"/>
                  </a:lnTo>
                  <a:lnTo>
                    <a:pt x="3343821" y="1162240"/>
                  </a:lnTo>
                  <a:lnTo>
                    <a:pt x="3329038" y="1154620"/>
                  </a:lnTo>
                  <a:lnTo>
                    <a:pt x="3313341" y="1150810"/>
                  </a:lnTo>
                  <a:lnTo>
                    <a:pt x="3297059" y="1149540"/>
                  </a:lnTo>
                  <a:lnTo>
                    <a:pt x="3280575" y="1150810"/>
                  </a:lnTo>
                  <a:lnTo>
                    <a:pt x="3127540" y="1183830"/>
                  </a:lnTo>
                  <a:lnTo>
                    <a:pt x="3085134" y="1207960"/>
                  </a:lnTo>
                  <a:lnTo>
                    <a:pt x="3062719" y="1251140"/>
                  </a:lnTo>
                  <a:lnTo>
                    <a:pt x="3061385" y="1267650"/>
                  </a:lnTo>
                  <a:lnTo>
                    <a:pt x="3063278" y="1284160"/>
                  </a:lnTo>
                  <a:lnTo>
                    <a:pt x="3132620" y="1602930"/>
                  </a:lnTo>
                  <a:lnTo>
                    <a:pt x="3124873" y="1604200"/>
                  </a:lnTo>
                  <a:lnTo>
                    <a:pt x="3032925" y="1624888"/>
                  </a:lnTo>
                  <a:lnTo>
                    <a:pt x="3032925" y="1832800"/>
                  </a:lnTo>
                  <a:lnTo>
                    <a:pt x="2905925" y="1811210"/>
                  </a:lnTo>
                  <a:lnTo>
                    <a:pt x="2904553" y="1804860"/>
                  </a:lnTo>
                  <a:lnTo>
                    <a:pt x="2896870" y="1769300"/>
                  </a:lnTo>
                  <a:lnTo>
                    <a:pt x="2892209" y="1747710"/>
                  </a:lnTo>
                  <a:lnTo>
                    <a:pt x="2998254" y="1674050"/>
                  </a:lnTo>
                  <a:lnTo>
                    <a:pt x="3032925" y="1832800"/>
                  </a:lnTo>
                  <a:lnTo>
                    <a:pt x="3032925" y="1624888"/>
                  </a:lnTo>
                  <a:lnTo>
                    <a:pt x="3011970" y="1629600"/>
                  </a:lnTo>
                  <a:lnTo>
                    <a:pt x="3005620" y="1629600"/>
                  </a:lnTo>
                  <a:lnTo>
                    <a:pt x="3002572" y="1630870"/>
                  </a:lnTo>
                  <a:lnTo>
                    <a:pt x="2999905" y="1633410"/>
                  </a:lnTo>
                  <a:lnTo>
                    <a:pt x="2870111" y="1723097"/>
                  </a:lnTo>
                  <a:lnTo>
                    <a:pt x="2870111" y="1804860"/>
                  </a:lnTo>
                  <a:lnTo>
                    <a:pt x="2823375" y="1795970"/>
                  </a:lnTo>
                  <a:lnTo>
                    <a:pt x="2862364" y="1769300"/>
                  </a:lnTo>
                  <a:lnTo>
                    <a:pt x="2870111" y="1804860"/>
                  </a:lnTo>
                  <a:lnTo>
                    <a:pt x="2870111" y="1723097"/>
                  </a:lnTo>
                  <a:lnTo>
                    <a:pt x="2863888" y="1727390"/>
                  </a:lnTo>
                  <a:lnTo>
                    <a:pt x="2862745" y="1727390"/>
                  </a:lnTo>
                  <a:lnTo>
                    <a:pt x="2862237" y="1728660"/>
                  </a:lnTo>
                  <a:lnTo>
                    <a:pt x="2771178" y="1790890"/>
                  </a:lnTo>
                  <a:lnTo>
                    <a:pt x="2765463" y="1794700"/>
                  </a:lnTo>
                  <a:lnTo>
                    <a:pt x="2762796" y="1802320"/>
                  </a:lnTo>
                  <a:lnTo>
                    <a:pt x="2764193" y="1808670"/>
                  </a:lnTo>
                  <a:lnTo>
                    <a:pt x="2765209" y="1813750"/>
                  </a:lnTo>
                  <a:lnTo>
                    <a:pt x="2767876" y="1816290"/>
                  </a:lnTo>
                  <a:lnTo>
                    <a:pt x="2773337" y="1820100"/>
                  </a:lnTo>
                  <a:lnTo>
                    <a:pt x="2775496" y="1821370"/>
                  </a:lnTo>
                  <a:lnTo>
                    <a:pt x="2777655" y="1821370"/>
                  </a:lnTo>
                  <a:lnTo>
                    <a:pt x="2885224" y="1840420"/>
                  </a:lnTo>
                  <a:lnTo>
                    <a:pt x="2886367" y="1841690"/>
                  </a:lnTo>
                  <a:lnTo>
                    <a:pt x="2888907" y="1841690"/>
                  </a:lnTo>
                  <a:lnTo>
                    <a:pt x="3051721" y="1870900"/>
                  </a:lnTo>
                  <a:lnTo>
                    <a:pt x="3058198" y="1870900"/>
                  </a:lnTo>
                  <a:lnTo>
                    <a:pt x="3061119" y="1869630"/>
                  </a:lnTo>
                  <a:lnTo>
                    <a:pt x="3064167" y="1869630"/>
                  </a:lnTo>
                  <a:lnTo>
                    <a:pt x="3177197" y="1844230"/>
                  </a:lnTo>
                  <a:lnTo>
                    <a:pt x="3184944" y="1842960"/>
                  </a:lnTo>
                  <a:lnTo>
                    <a:pt x="3247301" y="2128710"/>
                  </a:lnTo>
                  <a:lnTo>
                    <a:pt x="3252406" y="2145220"/>
                  </a:lnTo>
                  <a:lnTo>
                    <a:pt x="3284131" y="2182050"/>
                  </a:lnTo>
                  <a:lnTo>
                    <a:pt x="3330879" y="2194750"/>
                  </a:lnTo>
                  <a:lnTo>
                    <a:pt x="3347377" y="2193480"/>
                  </a:lnTo>
                  <a:lnTo>
                    <a:pt x="3494519" y="2161730"/>
                  </a:lnTo>
                  <a:lnTo>
                    <a:pt x="3500412" y="2160460"/>
                  </a:lnTo>
                  <a:lnTo>
                    <a:pt x="3542804" y="2136330"/>
                  </a:lnTo>
                  <a:lnTo>
                    <a:pt x="3565220" y="2093150"/>
                  </a:lnTo>
                  <a:lnTo>
                    <a:pt x="3566553" y="2076640"/>
                  </a:lnTo>
                  <a:lnTo>
                    <a:pt x="3566261" y="2074100"/>
                  </a:lnTo>
                  <a:lnTo>
                    <a:pt x="3564674" y="2060130"/>
                  </a:lnTo>
                  <a:lnTo>
                    <a:pt x="3546056" y="1975040"/>
                  </a:lnTo>
                  <a:lnTo>
                    <a:pt x="3533051" y="1915553"/>
                  </a:lnTo>
                  <a:lnTo>
                    <a:pt x="3533051" y="2074100"/>
                  </a:lnTo>
                  <a:lnTo>
                    <a:pt x="3518814" y="2113470"/>
                  </a:lnTo>
                  <a:lnTo>
                    <a:pt x="3340265" y="2160460"/>
                  </a:lnTo>
                  <a:lnTo>
                    <a:pt x="3330397" y="2161730"/>
                  </a:lnTo>
                  <a:lnTo>
                    <a:pt x="3320592" y="2161730"/>
                  </a:lnTo>
                  <a:lnTo>
                    <a:pt x="3287877" y="2140140"/>
                  </a:lnTo>
                  <a:lnTo>
                    <a:pt x="3219196" y="1842960"/>
                  </a:lnTo>
                  <a:lnTo>
                    <a:pt x="3216986" y="1832800"/>
                  </a:lnTo>
                  <a:lnTo>
                    <a:pt x="3177832" y="1652828"/>
                  </a:lnTo>
                  <a:lnTo>
                    <a:pt x="3177832" y="1809940"/>
                  </a:lnTo>
                  <a:lnTo>
                    <a:pt x="3169958" y="1812480"/>
                  </a:lnTo>
                  <a:lnTo>
                    <a:pt x="3073438" y="1832800"/>
                  </a:lnTo>
                  <a:lnTo>
                    <a:pt x="3039033" y="1674050"/>
                  </a:lnTo>
                  <a:lnTo>
                    <a:pt x="3035465" y="1657540"/>
                  </a:lnTo>
                  <a:lnTo>
                    <a:pt x="3131985" y="1637220"/>
                  </a:lnTo>
                  <a:lnTo>
                    <a:pt x="3139732" y="1635950"/>
                  </a:lnTo>
                  <a:lnTo>
                    <a:pt x="3172879" y="1787080"/>
                  </a:lnTo>
                  <a:lnTo>
                    <a:pt x="3177832" y="1809940"/>
                  </a:lnTo>
                  <a:lnTo>
                    <a:pt x="3177832" y="1652828"/>
                  </a:lnTo>
                  <a:lnTo>
                    <a:pt x="3174161" y="1635950"/>
                  </a:lnTo>
                  <a:lnTo>
                    <a:pt x="3167545" y="1605470"/>
                  </a:lnTo>
                  <a:lnTo>
                    <a:pt x="3160433" y="1572450"/>
                  </a:lnTo>
                  <a:lnTo>
                    <a:pt x="3096044" y="1276540"/>
                  </a:lnTo>
                  <a:lnTo>
                    <a:pt x="3094863" y="1267650"/>
                  </a:lnTo>
                  <a:lnTo>
                    <a:pt x="3095675" y="1257490"/>
                  </a:lnTo>
                  <a:lnTo>
                    <a:pt x="3098419" y="1248600"/>
                  </a:lnTo>
                  <a:lnTo>
                    <a:pt x="3125216" y="1219390"/>
                  </a:lnTo>
                  <a:lnTo>
                    <a:pt x="3287814" y="1183830"/>
                  </a:lnTo>
                  <a:lnTo>
                    <a:pt x="3297656" y="1182560"/>
                  </a:lnTo>
                  <a:lnTo>
                    <a:pt x="3307435" y="1183830"/>
                  </a:lnTo>
                  <a:lnTo>
                    <a:pt x="3340150" y="1204150"/>
                  </a:lnTo>
                  <a:lnTo>
                    <a:pt x="3349409" y="1229550"/>
                  </a:lnTo>
                  <a:lnTo>
                    <a:pt x="3354489" y="1252410"/>
                  </a:lnTo>
                  <a:lnTo>
                    <a:pt x="3351822" y="1252410"/>
                  </a:lnTo>
                  <a:lnTo>
                    <a:pt x="3305086" y="1262570"/>
                  </a:lnTo>
                  <a:lnTo>
                    <a:pt x="3299028" y="1265110"/>
                  </a:lnTo>
                  <a:lnTo>
                    <a:pt x="3294634" y="1270190"/>
                  </a:lnTo>
                  <a:lnTo>
                    <a:pt x="3292297" y="1275270"/>
                  </a:lnTo>
                  <a:lnTo>
                    <a:pt x="3292386" y="1281620"/>
                  </a:lnTo>
                  <a:lnTo>
                    <a:pt x="3307753" y="1295590"/>
                  </a:lnTo>
                  <a:lnTo>
                    <a:pt x="3312198" y="1294320"/>
                  </a:lnTo>
                  <a:lnTo>
                    <a:pt x="3358934" y="1284160"/>
                  </a:lnTo>
                  <a:lnTo>
                    <a:pt x="3361474" y="1284160"/>
                  </a:lnTo>
                  <a:lnTo>
                    <a:pt x="3370999" y="1328610"/>
                  </a:lnTo>
                  <a:lnTo>
                    <a:pt x="3376079" y="1351470"/>
                  </a:lnTo>
                  <a:lnTo>
                    <a:pt x="3374682" y="1351470"/>
                  </a:lnTo>
                  <a:lnTo>
                    <a:pt x="3282226" y="1370520"/>
                  </a:lnTo>
                  <a:lnTo>
                    <a:pt x="3276066" y="1373060"/>
                  </a:lnTo>
                  <a:lnTo>
                    <a:pt x="3271583" y="1376870"/>
                  </a:lnTo>
                  <a:lnTo>
                    <a:pt x="3269145" y="1383220"/>
                  </a:lnTo>
                  <a:lnTo>
                    <a:pt x="3269145" y="1389570"/>
                  </a:lnTo>
                  <a:lnTo>
                    <a:pt x="3284639" y="1403540"/>
                  </a:lnTo>
                  <a:lnTo>
                    <a:pt x="3289084" y="1402270"/>
                  </a:lnTo>
                  <a:lnTo>
                    <a:pt x="3380905" y="1384490"/>
                  </a:lnTo>
                  <a:lnTo>
                    <a:pt x="3381667" y="1384490"/>
                  </a:lnTo>
                  <a:lnTo>
                    <a:pt x="3382302" y="1383220"/>
                  </a:lnTo>
                  <a:lnTo>
                    <a:pt x="3383064" y="1383220"/>
                  </a:lnTo>
                  <a:lnTo>
                    <a:pt x="3392462" y="1426400"/>
                  </a:lnTo>
                  <a:lnTo>
                    <a:pt x="3397415" y="1449260"/>
                  </a:lnTo>
                  <a:lnTo>
                    <a:pt x="3394875" y="1449260"/>
                  </a:lnTo>
                  <a:lnTo>
                    <a:pt x="3348139" y="1459420"/>
                  </a:lnTo>
                  <a:lnTo>
                    <a:pt x="3342055" y="1461960"/>
                  </a:lnTo>
                  <a:lnTo>
                    <a:pt x="3337636" y="1467040"/>
                  </a:lnTo>
                  <a:lnTo>
                    <a:pt x="3335286" y="1473390"/>
                  </a:lnTo>
                  <a:lnTo>
                    <a:pt x="3335439" y="1479740"/>
                  </a:lnTo>
                  <a:lnTo>
                    <a:pt x="3336455" y="1483550"/>
                  </a:lnTo>
                  <a:lnTo>
                    <a:pt x="3339122" y="1487360"/>
                  </a:lnTo>
                  <a:lnTo>
                    <a:pt x="3346234" y="1492440"/>
                  </a:lnTo>
                  <a:lnTo>
                    <a:pt x="3350806" y="1493710"/>
                  </a:lnTo>
                  <a:lnTo>
                    <a:pt x="3355251" y="1492440"/>
                  </a:lnTo>
                  <a:lnTo>
                    <a:pt x="3401860" y="1482280"/>
                  </a:lnTo>
                  <a:lnTo>
                    <a:pt x="3403638" y="1482280"/>
                  </a:lnTo>
                  <a:lnTo>
                    <a:pt x="3404400" y="1481010"/>
                  </a:lnTo>
                  <a:lnTo>
                    <a:pt x="3412401" y="1517840"/>
                  </a:lnTo>
                  <a:lnTo>
                    <a:pt x="3414179" y="1525460"/>
                  </a:lnTo>
                  <a:lnTo>
                    <a:pt x="3419132" y="1548320"/>
                  </a:lnTo>
                  <a:lnTo>
                    <a:pt x="3417100" y="1548320"/>
                  </a:lnTo>
                  <a:lnTo>
                    <a:pt x="3411258" y="1549590"/>
                  </a:lnTo>
                  <a:lnTo>
                    <a:pt x="3325279" y="1567370"/>
                  </a:lnTo>
                  <a:lnTo>
                    <a:pt x="3319183" y="1569910"/>
                  </a:lnTo>
                  <a:lnTo>
                    <a:pt x="3314700" y="1574990"/>
                  </a:lnTo>
                  <a:lnTo>
                    <a:pt x="3312274" y="1581340"/>
                  </a:lnTo>
                  <a:lnTo>
                    <a:pt x="3312325" y="1587690"/>
                  </a:lnTo>
                  <a:lnTo>
                    <a:pt x="3313087" y="1591500"/>
                  </a:lnTo>
                  <a:lnTo>
                    <a:pt x="3314992" y="1594040"/>
                  </a:lnTo>
                  <a:lnTo>
                    <a:pt x="3317659" y="1596580"/>
                  </a:lnTo>
                  <a:lnTo>
                    <a:pt x="3318294" y="1596580"/>
                  </a:lnTo>
                  <a:lnTo>
                    <a:pt x="3318929" y="1597850"/>
                  </a:lnTo>
                  <a:lnTo>
                    <a:pt x="3319691" y="1597850"/>
                  </a:lnTo>
                  <a:lnTo>
                    <a:pt x="3323374" y="1600390"/>
                  </a:lnTo>
                  <a:lnTo>
                    <a:pt x="3327692" y="1601660"/>
                  </a:lnTo>
                  <a:lnTo>
                    <a:pt x="3332264" y="1600390"/>
                  </a:lnTo>
                  <a:lnTo>
                    <a:pt x="3423958" y="1581340"/>
                  </a:lnTo>
                  <a:lnTo>
                    <a:pt x="3426117" y="1581340"/>
                  </a:lnTo>
                  <a:lnTo>
                    <a:pt x="3440468" y="1647380"/>
                  </a:lnTo>
                  <a:lnTo>
                    <a:pt x="3437928" y="1647380"/>
                  </a:lnTo>
                  <a:lnTo>
                    <a:pt x="3391319" y="1657540"/>
                  </a:lnTo>
                  <a:lnTo>
                    <a:pt x="3385235" y="1660080"/>
                  </a:lnTo>
                  <a:lnTo>
                    <a:pt x="3380816" y="1665160"/>
                  </a:lnTo>
                  <a:lnTo>
                    <a:pt x="3378466" y="1670240"/>
                  </a:lnTo>
                  <a:lnTo>
                    <a:pt x="3378619" y="1677860"/>
                  </a:lnTo>
                  <a:lnTo>
                    <a:pt x="3379508" y="1681670"/>
                  </a:lnTo>
                  <a:lnTo>
                    <a:pt x="3382302" y="1685480"/>
                  </a:lnTo>
                  <a:lnTo>
                    <a:pt x="3389414" y="1690560"/>
                  </a:lnTo>
                  <a:lnTo>
                    <a:pt x="3398431" y="1690560"/>
                  </a:lnTo>
                  <a:lnTo>
                    <a:pt x="3445040" y="1680400"/>
                  </a:lnTo>
                  <a:lnTo>
                    <a:pt x="3445929" y="1680400"/>
                  </a:lnTo>
                  <a:lnTo>
                    <a:pt x="3446818" y="1679130"/>
                  </a:lnTo>
                  <a:lnTo>
                    <a:pt x="3447580" y="1679130"/>
                  </a:lnTo>
                  <a:lnTo>
                    <a:pt x="3448088" y="1681670"/>
                  </a:lnTo>
                  <a:lnTo>
                    <a:pt x="3457105" y="1723580"/>
                  </a:lnTo>
                  <a:lnTo>
                    <a:pt x="3457740" y="1724850"/>
                  </a:lnTo>
                  <a:lnTo>
                    <a:pt x="3462185" y="1746440"/>
                  </a:lnTo>
                  <a:lnTo>
                    <a:pt x="3459645" y="1746440"/>
                  </a:lnTo>
                  <a:lnTo>
                    <a:pt x="3368332" y="1765490"/>
                  </a:lnTo>
                  <a:lnTo>
                    <a:pt x="3364776" y="1765490"/>
                  </a:lnTo>
                  <a:lnTo>
                    <a:pt x="3361601" y="1768030"/>
                  </a:lnTo>
                  <a:lnTo>
                    <a:pt x="3355886" y="1774380"/>
                  </a:lnTo>
                  <a:lnTo>
                    <a:pt x="3354235" y="1779460"/>
                  </a:lnTo>
                  <a:lnTo>
                    <a:pt x="3355378" y="1784540"/>
                  </a:lnTo>
                  <a:lnTo>
                    <a:pt x="3356267" y="1789620"/>
                  </a:lnTo>
                  <a:lnTo>
                    <a:pt x="3359061" y="1793430"/>
                  </a:lnTo>
                  <a:lnTo>
                    <a:pt x="3362744" y="1795970"/>
                  </a:lnTo>
                  <a:lnTo>
                    <a:pt x="3366173" y="1798510"/>
                  </a:lnTo>
                  <a:lnTo>
                    <a:pt x="3375063" y="1798510"/>
                  </a:lnTo>
                  <a:lnTo>
                    <a:pt x="3461296" y="1779460"/>
                  </a:lnTo>
                  <a:lnTo>
                    <a:pt x="3466376" y="1779460"/>
                  </a:lnTo>
                  <a:lnTo>
                    <a:pt x="3467265" y="1778190"/>
                  </a:lnTo>
                  <a:lnTo>
                    <a:pt x="3469170" y="1778190"/>
                  </a:lnTo>
                  <a:lnTo>
                    <a:pt x="3478568" y="1821370"/>
                  </a:lnTo>
                  <a:lnTo>
                    <a:pt x="3483521" y="1844230"/>
                  </a:lnTo>
                  <a:lnTo>
                    <a:pt x="3481489" y="1844230"/>
                  </a:lnTo>
                  <a:lnTo>
                    <a:pt x="3434626" y="1854390"/>
                  </a:lnTo>
                  <a:lnTo>
                    <a:pt x="3428466" y="1858200"/>
                  </a:lnTo>
                  <a:lnTo>
                    <a:pt x="3423996" y="1862010"/>
                  </a:lnTo>
                  <a:lnTo>
                    <a:pt x="3421596" y="1868360"/>
                  </a:lnTo>
                  <a:lnTo>
                    <a:pt x="3421672" y="1874710"/>
                  </a:lnTo>
                  <a:lnTo>
                    <a:pt x="3437039" y="1888680"/>
                  </a:lnTo>
                  <a:lnTo>
                    <a:pt x="3441484" y="1887410"/>
                  </a:lnTo>
                  <a:lnTo>
                    <a:pt x="3488474" y="1877250"/>
                  </a:lnTo>
                  <a:lnTo>
                    <a:pt x="3489871" y="1877250"/>
                  </a:lnTo>
                  <a:lnTo>
                    <a:pt x="3490506" y="1875980"/>
                  </a:lnTo>
                  <a:lnTo>
                    <a:pt x="3505111" y="1943290"/>
                  </a:lnTo>
                  <a:lnTo>
                    <a:pt x="3502825" y="1943290"/>
                  </a:lnTo>
                  <a:lnTo>
                    <a:pt x="3411766" y="1962340"/>
                  </a:lnTo>
                  <a:lnTo>
                    <a:pt x="3405733" y="1964880"/>
                  </a:lnTo>
                  <a:lnTo>
                    <a:pt x="3401301" y="1969960"/>
                  </a:lnTo>
                  <a:lnTo>
                    <a:pt x="3398888" y="1975040"/>
                  </a:lnTo>
                  <a:lnTo>
                    <a:pt x="3398939" y="1982660"/>
                  </a:lnTo>
                  <a:lnTo>
                    <a:pt x="3399828" y="1986470"/>
                  </a:lnTo>
                  <a:lnTo>
                    <a:pt x="3402622" y="1990280"/>
                  </a:lnTo>
                  <a:lnTo>
                    <a:pt x="3409734" y="1995360"/>
                  </a:lnTo>
                  <a:lnTo>
                    <a:pt x="3418624" y="1995360"/>
                  </a:lnTo>
                  <a:lnTo>
                    <a:pt x="3509556" y="1976310"/>
                  </a:lnTo>
                  <a:lnTo>
                    <a:pt x="3511334" y="1976310"/>
                  </a:lnTo>
                  <a:lnTo>
                    <a:pt x="3512096" y="1975040"/>
                  </a:lnTo>
                  <a:lnTo>
                    <a:pt x="3521621" y="2019490"/>
                  </a:lnTo>
                  <a:lnTo>
                    <a:pt x="3526574" y="2042350"/>
                  </a:lnTo>
                  <a:lnTo>
                    <a:pt x="3477679" y="2052510"/>
                  </a:lnTo>
                  <a:lnTo>
                    <a:pt x="3464649" y="2066480"/>
                  </a:lnTo>
                  <a:lnTo>
                    <a:pt x="3464725" y="2072830"/>
                  </a:lnTo>
                  <a:lnTo>
                    <a:pt x="3465741" y="2076640"/>
                  </a:lnTo>
                  <a:lnTo>
                    <a:pt x="3468408" y="2080450"/>
                  </a:lnTo>
                  <a:lnTo>
                    <a:pt x="3475520" y="2085530"/>
                  </a:lnTo>
                  <a:lnTo>
                    <a:pt x="3479965" y="2086800"/>
                  </a:lnTo>
                  <a:lnTo>
                    <a:pt x="3532035" y="2075370"/>
                  </a:lnTo>
                  <a:lnTo>
                    <a:pt x="3533051" y="2074100"/>
                  </a:lnTo>
                  <a:lnTo>
                    <a:pt x="3533051" y="1915553"/>
                  </a:lnTo>
                  <a:lnTo>
                    <a:pt x="3524402" y="1875980"/>
                  </a:lnTo>
                  <a:lnTo>
                    <a:pt x="3503015" y="1778190"/>
                  </a:lnTo>
                  <a:lnTo>
                    <a:pt x="3502190" y="1774380"/>
                  </a:lnTo>
                  <a:lnTo>
                    <a:pt x="3651732" y="1741360"/>
                  </a:lnTo>
                  <a:lnTo>
                    <a:pt x="3680498" y="1735010"/>
                  </a:lnTo>
                  <a:lnTo>
                    <a:pt x="3683038" y="1735010"/>
                  </a:lnTo>
                  <a:lnTo>
                    <a:pt x="3754793" y="1718500"/>
                  </a:lnTo>
                  <a:lnTo>
                    <a:pt x="3778516" y="1708340"/>
                  </a:lnTo>
                  <a:lnTo>
                    <a:pt x="3789667" y="1696910"/>
                  </a:lnTo>
                  <a:lnTo>
                    <a:pt x="3795852" y="1690560"/>
                  </a:lnTo>
                  <a:lnTo>
                    <a:pt x="3805174" y="16664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33236" y="6059423"/>
              <a:ext cx="127979" cy="1280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50223" y="5745479"/>
              <a:ext cx="128016" cy="1280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35647" y="6141797"/>
              <a:ext cx="66897" cy="6697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67437" y="179831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69">
                  <a:moveTo>
                    <a:pt x="464065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78" y="637539"/>
                  </a:lnTo>
                  <a:lnTo>
                    <a:pt x="464065" y="633729"/>
                  </a:lnTo>
                  <a:close/>
                </a:path>
                <a:path w="575945" h="661669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466" y="91439"/>
                  </a:lnTo>
                  <a:lnTo>
                    <a:pt x="27362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98" y="468629"/>
                  </a:lnTo>
                  <a:lnTo>
                    <a:pt x="183832" y="471169"/>
                  </a:lnTo>
                  <a:lnTo>
                    <a:pt x="192956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721" y="497839"/>
                  </a:lnTo>
                  <a:lnTo>
                    <a:pt x="300531" y="523239"/>
                  </a:lnTo>
                  <a:lnTo>
                    <a:pt x="316515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3569"/>
                  </a:lnTo>
                  <a:lnTo>
                    <a:pt x="386510" y="633729"/>
                  </a:lnTo>
                  <a:lnTo>
                    <a:pt x="400542" y="638809"/>
                  </a:lnTo>
                  <a:lnTo>
                    <a:pt x="415549" y="638809"/>
                  </a:lnTo>
                  <a:lnTo>
                    <a:pt x="429926" y="633729"/>
                  </a:lnTo>
                  <a:lnTo>
                    <a:pt x="464065" y="633729"/>
                  </a:lnTo>
                  <a:lnTo>
                    <a:pt x="456215" y="627379"/>
                  </a:lnTo>
                  <a:lnTo>
                    <a:pt x="450119" y="619759"/>
                  </a:lnTo>
                  <a:lnTo>
                    <a:pt x="456925" y="614679"/>
                  </a:lnTo>
                  <a:lnTo>
                    <a:pt x="405955" y="614679"/>
                  </a:lnTo>
                  <a:lnTo>
                    <a:pt x="400006" y="612139"/>
                  </a:lnTo>
                  <a:lnTo>
                    <a:pt x="395128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81" y="459739"/>
                  </a:lnTo>
                  <a:lnTo>
                    <a:pt x="228917" y="454659"/>
                  </a:lnTo>
                  <a:lnTo>
                    <a:pt x="217039" y="452119"/>
                  </a:lnTo>
                  <a:lnTo>
                    <a:pt x="205898" y="450849"/>
                  </a:lnTo>
                  <a:lnTo>
                    <a:pt x="197903" y="449579"/>
                  </a:lnTo>
                  <a:lnTo>
                    <a:pt x="189563" y="447039"/>
                  </a:lnTo>
                  <a:lnTo>
                    <a:pt x="180627" y="444499"/>
                  </a:lnTo>
                  <a:lnTo>
                    <a:pt x="170846" y="441959"/>
                  </a:lnTo>
                  <a:lnTo>
                    <a:pt x="121271" y="417829"/>
                  </a:lnTo>
                  <a:lnTo>
                    <a:pt x="85137" y="387349"/>
                  </a:lnTo>
                  <a:lnTo>
                    <a:pt x="54387" y="350519"/>
                  </a:lnTo>
                  <a:lnTo>
                    <a:pt x="31626" y="295909"/>
                  </a:lnTo>
                  <a:lnTo>
                    <a:pt x="24987" y="246379"/>
                  </a:lnTo>
                  <a:lnTo>
                    <a:pt x="27777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115" y="39370"/>
                  </a:lnTo>
                  <a:lnTo>
                    <a:pt x="198225" y="29209"/>
                  </a:lnTo>
                  <a:lnTo>
                    <a:pt x="241966" y="25400"/>
                  </a:lnTo>
                  <a:lnTo>
                    <a:pt x="342656" y="25400"/>
                  </a:lnTo>
                  <a:lnTo>
                    <a:pt x="315642" y="12700"/>
                  </a:lnTo>
                  <a:lnTo>
                    <a:pt x="271389" y="2539"/>
                  </a:lnTo>
                  <a:lnTo>
                    <a:pt x="242220" y="0"/>
                  </a:lnTo>
                  <a:close/>
                </a:path>
                <a:path w="575945" h="661669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62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69">
                  <a:moveTo>
                    <a:pt x="531615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2919"/>
                  </a:lnTo>
                  <a:lnTo>
                    <a:pt x="418115" y="612139"/>
                  </a:lnTo>
                  <a:lnTo>
                    <a:pt x="412238" y="614679"/>
                  </a:lnTo>
                  <a:lnTo>
                    <a:pt x="456925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515" y="524509"/>
                  </a:lnTo>
                  <a:lnTo>
                    <a:pt x="573786" y="510539"/>
                  </a:lnTo>
                  <a:lnTo>
                    <a:pt x="572674" y="495299"/>
                  </a:lnTo>
                  <a:lnTo>
                    <a:pt x="565943" y="481329"/>
                  </a:lnTo>
                  <a:lnTo>
                    <a:pt x="531615" y="435609"/>
                  </a:lnTo>
                  <a:close/>
                </a:path>
                <a:path w="575945" h="661669">
                  <a:moveTo>
                    <a:pt x="301231" y="350519"/>
                  </a:moveTo>
                  <a:lnTo>
                    <a:pt x="269271" y="350519"/>
                  </a:lnTo>
                  <a:lnTo>
                    <a:pt x="373538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69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719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69">
                  <a:moveTo>
                    <a:pt x="342656" y="25400"/>
                  </a:moveTo>
                  <a:lnTo>
                    <a:pt x="241966" y="25400"/>
                  </a:lnTo>
                  <a:lnTo>
                    <a:pt x="268045" y="27939"/>
                  </a:lnTo>
                  <a:lnTo>
                    <a:pt x="307721" y="36829"/>
                  </a:lnTo>
                  <a:lnTo>
                    <a:pt x="353730" y="57150"/>
                  </a:lnTo>
                  <a:lnTo>
                    <a:pt x="398811" y="95250"/>
                  </a:lnTo>
                  <a:lnTo>
                    <a:pt x="425656" y="135889"/>
                  </a:lnTo>
                  <a:lnTo>
                    <a:pt x="443478" y="179069"/>
                  </a:lnTo>
                  <a:lnTo>
                    <a:pt x="452405" y="233679"/>
                  </a:lnTo>
                  <a:lnTo>
                    <a:pt x="452337" y="245109"/>
                  </a:lnTo>
                  <a:lnTo>
                    <a:pt x="451929" y="252729"/>
                  </a:lnTo>
                  <a:lnTo>
                    <a:pt x="451119" y="261619"/>
                  </a:lnTo>
                  <a:lnTo>
                    <a:pt x="450119" y="269239"/>
                  </a:lnTo>
                  <a:lnTo>
                    <a:pt x="448841" y="280669"/>
                  </a:lnTo>
                  <a:lnTo>
                    <a:pt x="447992" y="293369"/>
                  </a:lnTo>
                  <a:lnTo>
                    <a:pt x="448043" y="306069"/>
                  </a:lnTo>
                  <a:lnTo>
                    <a:pt x="448167" y="308609"/>
                  </a:lnTo>
                  <a:lnTo>
                    <a:pt x="460248" y="36829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1615" y="435609"/>
                  </a:lnTo>
                  <a:lnTo>
                    <a:pt x="509682" y="406399"/>
                  </a:lnTo>
                  <a:lnTo>
                    <a:pt x="508158" y="403859"/>
                  </a:lnTo>
                  <a:lnTo>
                    <a:pt x="505999" y="402589"/>
                  </a:lnTo>
                  <a:lnTo>
                    <a:pt x="484282" y="360679"/>
                  </a:lnTo>
                  <a:lnTo>
                    <a:pt x="474122" y="320039"/>
                  </a:lnTo>
                  <a:lnTo>
                    <a:pt x="473038" y="293369"/>
                  </a:lnTo>
                  <a:lnTo>
                    <a:pt x="473765" y="283209"/>
                  </a:lnTo>
                  <a:lnTo>
                    <a:pt x="476049" y="264159"/>
                  </a:lnTo>
                  <a:lnTo>
                    <a:pt x="476932" y="255269"/>
                  </a:lnTo>
                  <a:lnTo>
                    <a:pt x="477392" y="24637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68" y="36829"/>
                  </a:lnTo>
                  <a:lnTo>
                    <a:pt x="342656" y="25400"/>
                  </a:lnTo>
                  <a:close/>
                </a:path>
                <a:path w="575945" h="661669">
                  <a:moveTo>
                    <a:pt x="219614" y="278129"/>
                  </a:moveTo>
                  <a:lnTo>
                    <a:pt x="183959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53" y="372109"/>
                  </a:lnTo>
                  <a:lnTo>
                    <a:pt x="232108" y="370839"/>
                  </a:lnTo>
                  <a:lnTo>
                    <a:pt x="242448" y="368299"/>
                  </a:lnTo>
                  <a:lnTo>
                    <a:pt x="252253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694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3866" y="335279"/>
                  </a:lnTo>
                  <a:lnTo>
                    <a:pt x="200691" y="328929"/>
                  </a:lnTo>
                  <a:lnTo>
                    <a:pt x="202088" y="321309"/>
                  </a:lnTo>
                  <a:lnTo>
                    <a:pt x="203231" y="318769"/>
                  </a:lnTo>
                  <a:lnTo>
                    <a:pt x="205009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622" y="303529"/>
                  </a:lnTo>
                  <a:lnTo>
                    <a:pt x="261905" y="297179"/>
                  </a:lnTo>
                  <a:lnTo>
                    <a:pt x="249824" y="287019"/>
                  </a:lnTo>
                  <a:lnTo>
                    <a:pt x="235267" y="280669"/>
                  </a:lnTo>
                  <a:lnTo>
                    <a:pt x="219614" y="278129"/>
                  </a:lnTo>
                  <a:close/>
                </a:path>
                <a:path w="575945" h="661669">
                  <a:moveTo>
                    <a:pt x="266622" y="303529"/>
                  </a:moveTo>
                  <a:lnTo>
                    <a:pt x="229235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694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8006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5113" y="314959"/>
                  </a:lnTo>
                  <a:lnTo>
                    <a:pt x="266622" y="303529"/>
                  </a:lnTo>
                  <a:close/>
                </a:path>
                <a:path w="575945" h="661669">
                  <a:moveTo>
                    <a:pt x="333882" y="203199"/>
                  </a:moveTo>
                  <a:lnTo>
                    <a:pt x="324389" y="203199"/>
                  </a:lnTo>
                  <a:lnTo>
                    <a:pt x="314666" y="204469"/>
                  </a:lnTo>
                  <a:lnTo>
                    <a:pt x="282535" y="232409"/>
                  </a:lnTo>
                  <a:lnTo>
                    <a:pt x="279336" y="247649"/>
                  </a:lnTo>
                  <a:lnTo>
                    <a:pt x="281233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9879"/>
                  </a:lnTo>
                  <a:lnTo>
                    <a:pt x="282987" y="309879"/>
                  </a:lnTo>
                  <a:lnTo>
                    <a:pt x="275113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488" y="287019"/>
                  </a:lnTo>
                  <a:lnTo>
                    <a:pt x="360600" y="280669"/>
                  </a:lnTo>
                  <a:lnTo>
                    <a:pt x="321468" y="280669"/>
                  </a:lnTo>
                  <a:lnTo>
                    <a:pt x="308641" y="26415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182" y="228599"/>
                  </a:lnTo>
                  <a:lnTo>
                    <a:pt x="367703" y="228599"/>
                  </a:lnTo>
                  <a:lnTo>
                    <a:pt x="364466" y="222249"/>
                  </a:lnTo>
                  <a:lnTo>
                    <a:pt x="358171" y="214629"/>
                  </a:lnTo>
                  <a:lnTo>
                    <a:pt x="350964" y="209549"/>
                  </a:lnTo>
                  <a:lnTo>
                    <a:pt x="342804" y="205739"/>
                  </a:lnTo>
                  <a:lnTo>
                    <a:pt x="333882" y="203199"/>
                  </a:lnTo>
                  <a:close/>
                </a:path>
                <a:path w="575945" h="661669">
                  <a:moveTo>
                    <a:pt x="367703" y="228599"/>
                  </a:moveTo>
                  <a:lnTo>
                    <a:pt x="335819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630" y="243839"/>
                  </a:lnTo>
                  <a:lnTo>
                    <a:pt x="347122" y="256539"/>
                  </a:lnTo>
                  <a:lnTo>
                    <a:pt x="343947" y="264159"/>
                  </a:lnTo>
                  <a:lnTo>
                    <a:pt x="338994" y="267969"/>
                  </a:lnTo>
                  <a:lnTo>
                    <a:pt x="321468" y="280669"/>
                  </a:lnTo>
                  <a:lnTo>
                    <a:pt x="360600" y="280669"/>
                  </a:lnTo>
                  <a:lnTo>
                    <a:pt x="361823" y="279399"/>
                  </a:lnTo>
                  <a:lnTo>
                    <a:pt x="367347" y="270509"/>
                  </a:lnTo>
                  <a:lnTo>
                    <a:pt x="370919" y="261619"/>
                  </a:lnTo>
                  <a:lnTo>
                    <a:pt x="372395" y="250189"/>
                  </a:lnTo>
                  <a:lnTo>
                    <a:pt x="371673" y="240029"/>
                  </a:lnTo>
                  <a:lnTo>
                    <a:pt x="368998" y="231139"/>
                  </a:lnTo>
                  <a:lnTo>
                    <a:pt x="367703" y="22859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96375" y="231393"/>
              <a:ext cx="274574" cy="1054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857996" y="94741"/>
              <a:ext cx="695325" cy="634365"/>
            </a:xfrm>
            <a:custGeom>
              <a:avLst/>
              <a:gdLst/>
              <a:ahLst/>
              <a:cxnLst/>
              <a:rect l="l" t="t" r="r" b="b"/>
              <a:pathLst>
                <a:path w="695325" h="634365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1143" y="364109"/>
                  </a:lnTo>
                  <a:lnTo>
                    <a:pt x="0" y="370840"/>
                  </a:lnTo>
                  <a:lnTo>
                    <a:pt x="4826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540"/>
                  </a:lnTo>
                  <a:lnTo>
                    <a:pt x="61595" y="379730"/>
                  </a:lnTo>
                  <a:lnTo>
                    <a:pt x="63500" y="376936"/>
                  </a:lnTo>
                  <a:lnTo>
                    <a:pt x="65024" y="366649"/>
                  </a:lnTo>
                  <a:close/>
                </a:path>
                <a:path w="695325" h="634365">
                  <a:moveTo>
                    <a:pt x="104648" y="511556"/>
                  </a:moveTo>
                  <a:lnTo>
                    <a:pt x="100584" y="505968"/>
                  </a:lnTo>
                  <a:lnTo>
                    <a:pt x="96266" y="500253"/>
                  </a:lnTo>
                  <a:lnTo>
                    <a:pt x="88646" y="498983"/>
                  </a:lnTo>
                  <a:lnTo>
                    <a:pt x="51816" y="525780"/>
                  </a:lnTo>
                  <a:lnTo>
                    <a:pt x="46609" y="529971"/>
                  </a:lnTo>
                  <a:lnTo>
                    <a:pt x="45085" y="537718"/>
                  </a:lnTo>
                  <a:lnTo>
                    <a:pt x="49149" y="543306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648" y="511556"/>
                  </a:lnTo>
                  <a:close/>
                </a:path>
                <a:path w="695325" h="634365">
                  <a:moveTo>
                    <a:pt x="225679" y="580136"/>
                  </a:moveTo>
                  <a:lnTo>
                    <a:pt x="221869" y="573405"/>
                  </a:lnTo>
                  <a:lnTo>
                    <a:pt x="208407" y="569976"/>
                  </a:lnTo>
                  <a:lnTo>
                    <a:pt x="201676" y="573913"/>
                  </a:lnTo>
                  <a:lnTo>
                    <a:pt x="199771" y="580517"/>
                  </a:lnTo>
                  <a:lnTo>
                    <a:pt x="187706" y="624713"/>
                  </a:lnTo>
                  <a:lnTo>
                    <a:pt x="191643" y="631571"/>
                  </a:lnTo>
                  <a:lnTo>
                    <a:pt x="202057" y="634365"/>
                  </a:lnTo>
                  <a:lnTo>
                    <a:pt x="205994" y="633476"/>
                  </a:lnTo>
                  <a:lnTo>
                    <a:pt x="211201" y="629539"/>
                  </a:lnTo>
                  <a:lnTo>
                    <a:pt x="212852" y="627253"/>
                  </a:lnTo>
                  <a:lnTo>
                    <a:pt x="225679" y="580136"/>
                  </a:lnTo>
                  <a:close/>
                </a:path>
                <a:path w="695325" h="634365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3964" y="57023"/>
                  </a:lnTo>
                  <a:lnTo>
                    <a:pt x="478663" y="63500"/>
                  </a:lnTo>
                  <a:lnTo>
                    <a:pt x="488950" y="64897"/>
                  </a:lnTo>
                  <a:lnTo>
                    <a:pt x="492252" y="64008"/>
                  </a:lnTo>
                  <a:lnTo>
                    <a:pt x="494792" y="61976"/>
                  </a:lnTo>
                  <a:lnTo>
                    <a:pt x="497459" y="60071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6984" y="8382"/>
                  </a:lnTo>
                  <a:close/>
                </a:path>
                <a:path w="695325" h="634365">
                  <a:moveTo>
                    <a:pt x="657098" y="105029"/>
                  </a:moveTo>
                  <a:lnTo>
                    <a:pt x="648716" y="93599"/>
                  </a:lnTo>
                  <a:lnTo>
                    <a:pt x="640842" y="92202"/>
                  </a:lnTo>
                  <a:lnTo>
                    <a:pt x="635254" y="96774"/>
                  </a:lnTo>
                  <a:lnTo>
                    <a:pt x="604012" y="120408"/>
                  </a:lnTo>
                  <a:lnTo>
                    <a:pt x="598424" y="124460"/>
                  </a:lnTo>
                  <a:lnTo>
                    <a:pt x="597281" y="132461"/>
                  </a:lnTo>
                  <a:lnTo>
                    <a:pt x="601599" y="138061"/>
                  </a:lnTo>
                  <a:lnTo>
                    <a:pt x="605790" y="143637"/>
                  </a:lnTo>
                  <a:lnTo>
                    <a:pt x="613664" y="144780"/>
                  </a:lnTo>
                  <a:lnTo>
                    <a:pt x="619125" y="140716"/>
                  </a:lnTo>
                  <a:lnTo>
                    <a:pt x="619252" y="140589"/>
                  </a:lnTo>
                  <a:lnTo>
                    <a:pt x="656082" y="112903"/>
                  </a:lnTo>
                  <a:lnTo>
                    <a:pt x="657098" y="105029"/>
                  </a:lnTo>
                  <a:close/>
                </a:path>
                <a:path w="695325" h="634365">
                  <a:moveTo>
                    <a:pt x="695198" y="261747"/>
                  </a:moveTo>
                  <a:lnTo>
                    <a:pt x="689864" y="256032"/>
                  </a:lnTo>
                  <a:lnTo>
                    <a:pt x="682879" y="255778"/>
                  </a:lnTo>
                  <a:lnTo>
                    <a:pt x="637159" y="254508"/>
                  </a:lnTo>
                  <a:lnTo>
                    <a:pt x="631444" y="259969"/>
                  </a:lnTo>
                  <a:lnTo>
                    <a:pt x="630809" y="273685"/>
                  </a:lnTo>
                  <a:lnTo>
                    <a:pt x="636143" y="279400"/>
                  </a:lnTo>
                  <a:lnTo>
                    <a:pt x="681863" y="280797"/>
                  </a:lnTo>
                  <a:lnTo>
                    <a:pt x="684784" y="280797"/>
                  </a:lnTo>
                  <a:lnTo>
                    <a:pt x="687578" y="279908"/>
                  </a:lnTo>
                  <a:lnTo>
                    <a:pt x="692785" y="276098"/>
                  </a:lnTo>
                  <a:lnTo>
                    <a:pt x="694817" y="272669"/>
                  </a:lnTo>
                  <a:lnTo>
                    <a:pt x="695198" y="26174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52096" y="131826"/>
              <a:ext cx="1642580" cy="21449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895573" y="120027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5">
                  <a:moveTo>
                    <a:pt x="595388" y="501510"/>
                  </a:moveTo>
                  <a:lnTo>
                    <a:pt x="591832" y="495541"/>
                  </a:lnTo>
                  <a:lnTo>
                    <a:pt x="569607" y="490169"/>
                  </a:lnTo>
                  <a:lnTo>
                    <a:pt x="569607" y="513194"/>
                  </a:lnTo>
                  <a:lnTo>
                    <a:pt x="556018" y="569709"/>
                  </a:lnTo>
                  <a:lnTo>
                    <a:pt x="550519" y="569747"/>
                  </a:lnTo>
                  <a:lnTo>
                    <a:pt x="550519" y="592340"/>
                  </a:lnTo>
                  <a:lnTo>
                    <a:pt x="531126" y="672325"/>
                  </a:lnTo>
                  <a:lnTo>
                    <a:pt x="526707" y="681240"/>
                  </a:lnTo>
                  <a:lnTo>
                    <a:pt x="518972" y="687552"/>
                  </a:lnTo>
                  <a:lnTo>
                    <a:pt x="509028" y="690714"/>
                  </a:lnTo>
                  <a:lnTo>
                    <a:pt x="497979" y="690105"/>
                  </a:lnTo>
                  <a:lnTo>
                    <a:pt x="229120" y="624954"/>
                  </a:lnTo>
                  <a:lnTo>
                    <a:pt x="218998" y="620509"/>
                  </a:lnTo>
                  <a:lnTo>
                    <a:pt x="211594" y="613181"/>
                  </a:lnTo>
                  <a:lnTo>
                    <a:pt x="207606" y="603999"/>
                  </a:lnTo>
                  <a:lnTo>
                    <a:pt x="207784" y="593966"/>
                  </a:lnTo>
                  <a:lnTo>
                    <a:pt x="227088" y="513956"/>
                  </a:lnTo>
                  <a:lnTo>
                    <a:pt x="353199" y="579869"/>
                  </a:lnTo>
                  <a:lnTo>
                    <a:pt x="359664" y="582942"/>
                  </a:lnTo>
                  <a:lnTo>
                    <a:pt x="401116" y="593001"/>
                  </a:lnTo>
                  <a:lnTo>
                    <a:pt x="408317" y="593204"/>
                  </a:lnTo>
                  <a:lnTo>
                    <a:pt x="550519" y="592340"/>
                  </a:lnTo>
                  <a:lnTo>
                    <a:pt x="550519" y="569747"/>
                  </a:lnTo>
                  <a:lnTo>
                    <a:pt x="408317" y="570598"/>
                  </a:lnTo>
                  <a:lnTo>
                    <a:pt x="396722" y="569912"/>
                  </a:lnTo>
                  <a:lnTo>
                    <a:pt x="275831" y="513956"/>
                  </a:lnTo>
                  <a:lnTo>
                    <a:pt x="232549" y="491350"/>
                  </a:lnTo>
                  <a:lnTo>
                    <a:pt x="246265" y="434835"/>
                  </a:lnTo>
                  <a:lnTo>
                    <a:pt x="569607" y="513194"/>
                  </a:lnTo>
                  <a:lnTo>
                    <a:pt x="569607" y="490169"/>
                  </a:lnTo>
                  <a:lnTo>
                    <a:pt x="340956" y="434835"/>
                  </a:lnTo>
                  <a:lnTo>
                    <a:pt x="240804" y="410578"/>
                  </a:lnTo>
                  <a:lnTo>
                    <a:pt x="234835" y="409054"/>
                  </a:lnTo>
                  <a:lnTo>
                    <a:pt x="228739" y="412737"/>
                  </a:lnTo>
                  <a:lnTo>
                    <a:pt x="227342" y="418706"/>
                  </a:lnTo>
                  <a:lnTo>
                    <a:pt x="209016" y="494144"/>
                  </a:lnTo>
                  <a:lnTo>
                    <a:pt x="208927" y="494906"/>
                  </a:lnTo>
                  <a:lnTo>
                    <a:pt x="186194" y="588759"/>
                  </a:lnTo>
                  <a:lnTo>
                    <a:pt x="185724" y="607529"/>
                  </a:lnTo>
                  <a:lnTo>
                    <a:pt x="192671" y="624636"/>
                  </a:lnTo>
                  <a:lnTo>
                    <a:pt x="205803" y="638238"/>
                  </a:lnTo>
                  <a:lnTo>
                    <a:pt x="223913" y="646417"/>
                  </a:lnTo>
                  <a:lnTo>
                    <a:pt x="492645" y="711441"/>
                  </a:lnTo>
                  <a:lnTo>
                    <a:pt x="512559" y="712482"/>
                  </a:lnTo>
                  <a:lnTo>
                    <a:pt x="530504" y="706424"/>
                  </a:lnTo>
                  <a:lnTo>
                    <a:pt x="544550" y="694372"/>
                  </a:lnTo>
                  <a:lnTo>
                    <a:pt x="546341" y="690714"/>
                  </a:lnTo>
                  <a:lnTo>
                    <a:pt x="552843" y="677405"/>
                  </a:lnTo>
                  <a:lnTo>
                    <a:pt x="573481" y="592188"/>
                  </a:lnTo>
                  <a:lnTo>
                    <a:pt x="575576" y="583552"/>
                  </a:lnTo>
                  <a:lnTo>
                    <a:pt x="575652" y="582942"/>
                  </a:lnTo>
                  <a:lnTo>
                    <a:pt x="578650" y="570598"/>
                  </a:lnTo>
                  <a:lnTo>
                    <a:pt x="593991" y="507479"/>
                  </a:lnTo>
                  <a:lnTo>
                    <a:pt x="595388" y="501510"/>
                  </a:lnTo>
                  <a:close/>
                </a:path>
                <a:path w="770254" h="856615">
                  <a:moveTo>
                    <a:pt x="769823" y="201269"/>
                  </a:moveTo>
                  <a:lnTo>
                    <a:pt x="758609" y="171196"/>
                  </a:lnTo>
                  <a:lnTo>
                    <a:pt x="747826" y="159397"/>
                  </a:lnTo>
                  <a:lnTo>
                    <a:pt x="747826" y="205016"/>
                  </a:lnTo>
                  <a:lnTo>
                    <a:pt x="746899" y="229349"/>
                  </a:lnTo>
                  <a:lnTo>
                    <a:pt x="667143" y="558787"/>
                  </a:lnTo>
                  <a:lnTo>
                    <a:pt x="661936" y="580504"/>
                  </a:lnTo>
                  <a:lnTo>
                    <a:pt x="636917" y="684009"/>
                  </a:lnTo>
                  <a:lnTo>
                    <a:pt x="650570" y="577113"/>
                  </a:lnTo>
                  <a:lnTo>
                    <a:pt x="653300" y="555358"/>
                  </a:lnTo>
                  <a:lnTo>
                    <a:pt x="672604" y="404863"/>
                  </a:lnTo>
                  <a:lnTo>
                    <a:pt x="673823" y="395757"/>
                  </a:lnTo>
                  <a:lnTo>
                    <a:pt x="675182" y="386562"/>
                  </a:lnTo>
                  <a:lnTo>
                    <a:pt x="678065" y="368160"/>
                  </a:lnTo>
                  <a:lnTo>
                    <a:pt x="680986" y="350202"/>
                  </a:lnTo>
                  <a:lnTo>
                    <a:pt x="683628" y="332016"/>
                  </a:lnTo>
                  <a:lnTo>
                    <a:pt x="685685" y="313715"/>
                  </a:lnTo>
                  <a:lnTo>
                    <a:pt x="686828" y="295389"/>
                  </a:lnTo>
                  <a:lnTo>
                    <a:pt x="686777" y="280073"/>
                  </a:lnTo>
                  <a:lnTo>
                    <a:pt x="680732" y="234556"/>
                  </a:lnTo>
                  <a:lnTo>
                    <a:pt x="664425" y="189039"/>
                  </a:lnTo>
                  <a:lnTo>
                    <a:pt x="664425" y="295389"/>
                  </a:lnTo>
                  <a:lnTo>
                    <a:pt x="663359" y="311962"/>
                  </a:lnTo>
                  <a:lnTo>
                    <a:pt x="661377" y="329526"/>
                  </a:lnTo>
                  <a:lnTo>
                    <a:pt x="658850" y="347141"/>
                  </a:lnTo>
                  <a:lnTo>
                    <a:pt x="656094" y="364604"/>
                  </a:lnTo>
                  <a:lnTo>
                    <a:pt x="654558" y="373913"/>
                  </a:lnTo>
                  <a:lnTo>
                    <a:pt x="653034" y="383298"/>
                  </a:lnTo>
                  <a:lnTo>
                    <a:pt x="651624" y="392709"/>
                  </a:lnTo>
                  <a:lnTo>
                    <a:pt x="650379" y="402069"/>
                  </a:lnTo>
                  <a:lnTo>
                    <a:pt x="631456" y="550151"/>
                  </a:lnTo>
                  <a:lnTo>
                    <a:pt x="627862" y="577710"/>
                  </a:lnTo>
                  <a:lnTo>
                    <a:pt x="607580" y="736587"/>
                  </a:lnTo>
                  <a:lnTo>
                    <a:pt x="585571" y="783297"/>
                  </a:lnTo>
                  <a:lnTo>
                    <a:pt x="559320" y="801992"/>
                  </a:lnTo>
                  <a:lnTo>
                    <a:pt x="554748" y="801992"/>
                  </a:lnTo>
                  <a:lnTo>
                    <a:pt x="550049" y="801484"/>
                  </a:lnTo>
                  <a:lnTo>
                    <a:pt x="170942" y="709663"/>
                  </a:lnTo>
                  <a:lnTo>
                    <a:pt x="131076" y="700011"/>
                  </a:lnTo>
                  <a:lnTo>
                    <a:pt x="107696" y="667626"/>
                  </a:lnTo>
                  <a:lnTo>
                    <a:pt x="104660" y="650481"/>
                  </a:lnTo>
                  <a:lnTo>
                    <a:pt x="105232" y="633056"/>
                  </a:lnTo>
                  <a:lnTo>
                    <a:pt x="109486" y="615937"/>
                  </a:lnTo>
                  <a:lnTo>
                    <a:pt x="131254" y="555866"/>
                  </a:lnTo>
                  <a:lnTo>
                    <a:pt x="165874" y="460362"/>
                  </a:lnTo>
                  <a:lnTo>
                    <a:pt x="173621" y="439280"/>
                  </a:lnTo>
                  <a:lnTo>
                    <a:pt x="217309" y="318503"/>
                  </a:lnTo>
                  <a:lnTo>
                    <a:pt x="226834" y="293230"/>
                  </a:lnTo>
                  <a:lnTo>
                    <a:pt x="232448" y="278549"/>
                  </a:lnTo>
                  <a:lnTo>
                    <a:pt x="237921" y="263652"/>
                  </a:lnTo>
                  <a:lnTo>
                    <a:pt x="243103" y="248551"/>
                  </a:lnTo>
                  <a:lnTo>
                    <a:pt x="247789" y="233299"/>
                  </a:lnTo>
                  <a:lnTo>
                    <a:pt x="252526" y="218109"/>
                  </a:lnTo>
                  <a:lnTo>
                    <a:pt x="271284" y="178041"/>
                  </a:lnTo>
                  <a:lnTo>
                    <a:pt x="308025" y="133045"/>
                  </a:lnTo>
                  <a:lnTo>
                    <a:pt x="355739" y="99555"/>
                  </a:lnTo>
                  <a:lnTo>
                    <a:pt x="401332" y="82550"/>
                  </a:lnTo>
                  <a:lnTo>
                    <a:pt x="443369" y="76441"/>
                  </a:lnTo>
                  <a:lnTo>
                    <a:pt x="450989" y="76187"/>
                  </a:lnTo>
                  <a:lnTo>
                    <a:pt x="458482" y="76187"/>
                  </a:lnTo>
                  <a:lnTo>
                    <a:pt x="466102" y="76695"/>
                  </a:lnTo>
                  <a:lnTo>
                    <a:pt x="469531" y="76822"/>
                  </a:lnTo>
                  <a:lnTo>
                    <a:pt x="508863" y="83858"/>
                  </a:lnTo>
                  <a:lnTo>
                    <a:pt x="551065" y="100444"/>
                  </a:lnTo>
                  <a:lnTo>
                    <a:pt x="583349" y="121856"/>
                  </a:lnTo>
                  <a:lnTo>
                    <a:pt x="614362" y="151866"/>
                  </a:lnTo>
                  <a:lnTo>
                    <a:pt x="648627" y="207937"/>
                  </a:lnTo>
                  <a:lnTo>
                    <a:pt x="661593" y="253250"/>
                  </a:lnTo>
                  <a:lnTo>
                    <a:pt x="664425" y="295389"/>
                  </a:lnTo>
                  <a:lnTo>
                    <a:pt x="664425" y="189039"/>
                  </a:lnTo>
                  <a:lnTo>
                    <a:pt x="661949" y="183349"/>
                  </a:lnTo>
                  <a:lnTo>
                    <a:pt x="648347" y="159981"/>
                  </a:lnTo>
                  <a:lnTo>
                    <a:pt x="632218" y="138417"/>
                  </a:lnTo>
                  <a:lnTo>
                    <a:pt x="701560" y="155181"/>
                  </a:lnTo>
                  <a:lnTo>
                    <a:pt x="723696" y="165531"/>
                  </a:lnTo>
                  <a:lnTo>
                    <a:pt x="739609" y="182930"/>
                  </a:lnTo>
                  <a:lnTo>
                    <a:pt x="747826" y="205016"/>
                  </a:lnTo>
                  <a:lnTo>
                    <a:pt x="747826" y="159397"/>
                  </a:lnTo>
                  <a:lnTo>
                    <a:pt x="736968" y="147497"/>
                  </a:lnTo>
                  <a:lnTo>
                    <a:pt x="717511" y="138417"/>
                  </a:lnTo>
                  <a:lnTo>
                    <a:pt x="706894" y="133477"/>
                  </a:lnTo>
                  <a:lnTo>
                    <a:pt x="601738" y="107950"/>
                  </a:lnTo>
                  <a:lnTo>
                    <a:pt x="592569" y="100736"/>
                  </a:lnTo>
                  <a:lnTo>
                    <a:pt x="583031" y="93954"/>
                  </a:lnTo>
                  <a:lnTo>
                    <a:pt x="573163" y="87642"/>
                  </a:lnTo>
                  <a:lnTo>
                    <a:pt x="563003" y="81775"/>
                  </a:lnTo>
                  <a:lnTo>
                    <a:pt x="564349" y="76187"/>
                  </a:lnTo>
                  <a:lnTo>
                    <a:pt x="565365" y="71996"/>
                  </a:lnTo>
                  <a:lnTo>
                    <a:pt x="569861" y="53454"/>
                  </a:lnTo>
                  <a:lnTo>
                    <a:pt x="570395" y="39865"/>
                  </a:lnTo>
                  <a:lnTo>
                    <a:pt x="565873" y="27584"/>
                  </a:lnTo>
                  <a:lnTo>
                    <a:pt x="559612" y="20688"/>
                  </a:lnTo>
                  <a:lnTo>
                    <a:pt x="557085" y="17919"/>
                  </a:lnTo>
                  <a:lnTo>
                    <a:pt x="549795" y="14503"/>
                  </a:lnTo>
                  <a:lnTo>
                    <a:pt x="549795" y="41897"/>
                  </a:lnTo>
                  <a:lnTo>
                    <a:pt x="542556" y="71996"/>
                  </a:lnTo>
                  <a:lnTo>
                    <a:pt x="503847" y="59677"/>
                  </a:lnTo>
                  <a:lnTo>
                    <a:pt x="471436" y="54724"/>
                  </a:lnTo>
                  <a:lnTo>
                    <a:pt x="477151" y="30975"/>
                  </a:lnTo>
                  <a:lnTo>
                    <a:pt x="478802" y="24625"/>
                  </a:lnTo>
                  <a:lnTo>
                    <a:pt x="485152" y="20688"/>
                  </a:lnTo>
                  <a:lnTo>
                    <a:pt x="545985" y="35420"/>
                  </a:lnTo>
                  <a:lnTo>
                    <a:pt x="549795" y="41897"/>
                  </a:lnTo>
                  <a:lnTo>
                    <a:pt x="549795" y="14503"/>
                  </a:lnTo>
                  <a:lnTo>
                    <a:pt x="544842" y="12179"/>
                  </a:lnTo>
                  <a:lnTo>
                    <a:pt x="496709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16" y="13487"/>
                  </a:lnTo>
                  <a:lnTo>
                    <a:pt x="455688" y="25768"/>
                  </a:lnTo>
                  <a:lnTo>
                    <a:pt x="448830" y="54089"/>
                  </a:lnTo>
                  <a:lnTo>
                    <a:pt x="437019" y="54571"/>
                  </a:lnTo>
                  <a:lnTo>
                    <a:pt x="425183" y="55664"/>
                  </a:lnTo>
                  <a:lnTo>
                    <a:pt x="413550" y="57340"/>
                  </a:lnTo>
                  <a:lnTo>
                    <a:pt x="401967" y="59677"/>
                  </a:lnTo>
                  <a:lnTo>
                    <a:pt x="382905" y="55067"/>
                  </a:lnTo>
                  <a:lnTo>
                    <a:pt x="361073" y="49784"/>
                  </a:lnTo>
                  <a:lnTo>
                    <a:pt x="361073" y="72758"/>
                  </a:lnTo>
                  <a:lnTo>
                    <a:pt x="355866" y="74917"/>
                  </a:lnTo>
                  <a:lnTo>
                    <a:pt x="317982" y="96583"/>
                  </a:lnTo>
                  <a:lnTo>
                    <a:pt x="270992" y="140208"/>
                  </a:lnTo>
                  <a:lnTo>
                    <a:pt x="244627" y="180314"/>
                  </a:lnTo>
                  <a:lnTo>
                    <a:pt x="226453" y="227203"/>
                  </a:lnTo>
                  <a:lnTo>
                    <a:pt x="221932" y="241922"/>
                  </a:lnTo>
                  <a:lnTo>
                    <a:pt x="216903" y="256565"/>
                  </a:lnTo>
                  <a:lnTo>
                    <a:pt x="211569" y="271056"/>
                  </a:lnTo>
                  <a:lnTo>
                    <a:pt x="203669" y="291757"/>
                  </a:lnTo>
                  <a:lnTo>
                    <a:pt x="196481" y="310883"/>
                  </a:lnTo>
                  <a:lnTo>
                    <a:pt x="151777" y="433946"/>
                  </a:lnTo>
                  <a:lnTo>
                    <a:pt x="144157" y="455155"/>
                  </a:lnTo>
                  <a:lnTo>
                    <a:pt x="107581" y="555866"/>
                  </a:lnTo>
                  <a:lnTo>
                    <a:pt x="132727" y="452361"/>
                  </a:lnTo>
                  <a:lnTo>
                    <a:pt x="136156" y="438010"/>
                  </a:lnTo>
                  <a:lnTo>
                    <a:pt x="139192" y="425437"/>
                  </a:lnTo>
                  <a:lnTo>
                    <a:pt x="217690" y="101206"/>
                  </a:lnTo>
                  <a:lnTo>
                    <a:pt x="228028" y="79146"/>
                  </a:lnTo>
                  <a:lnTo>
                    <a:pt x="245452" y="63271"/>
                  </a:lnTo>
                  <a:lnTo>
                    <a:pt x="267563" y="55067"/>
                  </a:lnTo>
                  <a:lnTo>
                    <a:pt x="291985" y="55994"/>
                  </a:lnTo>
                  <a:lnTo>
                    <a:pt x="361073" y="72758"/>
                  </a:lnTo>
                  <a:lnTo>
                    <a:pt x="361073" y="49784"/>
                  </a:lnTo>
                  <a:lnTo>
                    <a:pt x="297192" y="34277"/>
                  </a:lnTo>
                  <a:lnTo>
                    <a:pt x="263956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00" y="95872"/>
                  </a:lnTo>
                  <a:lnTo>
                    <a:pt x="116344" y="425437"/>
                  </a:lnTo>
                  <a:lnTo>
                    <a:pt x="111137" y="424180"/>
                  </a:lnTo>
                  <a:lnTo>
                    <a:pt x="111137" y="447154"/>
                  </a:lnTo>
                  <a:lnTo>
                    <a:pt x="68846" y="621652"/>
                  </a:lnTo>
                  <a:lnTo>
                    <a:pt x="66662" y="647179"/>
                  </a:lnTo>
                  <a:lnTo>
                    <a:pt x="72085" y="671334"/>
                  </a:lnTo>
                  <a:lnTo>
                    <a:pt x="84162" y="692645"/>
                  </a:lnTo>
                  <a:lnTo>
                    <a:pt x="101993" y="709663"/>
                  </a:lnTo>
                  <a:lnTo>
                    <a:pt x="60845" y="699757"/>
                  </a:lnTo>
                  <a:lnTo>
                    <a:pt x="42265" y="691057"/>
                  </a:lnTo>
                  <a:lnTo>
                    <a:pt x="28879" y="676363"/>
                  </a:lnTo>
                  <a:lnTo>
                    <a:pt x="21958" y="657720"/>
                  </a:lnTo>
                  <a:lnTo>
                    <a:pt x="22745" y="637146"/>
                  </a:lnTo>
                  <a:lnTo>
                    <a:pt x="69862" y="442582"/>
                  </a:lnTo>
                  <a:lnTo>
                    <a:pt x="70497" y="439661"/>
                  </a:lnTo>
                  <a:lnTo>
                    <a:pt x="73418" y="438010"/>
                  </a:lnTo>
                  <a:lnTo>
                    <a:pt x="76212" y="438645"/>
                  </a:lnTo>
                  <a:lnTo>
                    <a:pt x="111137" y="447154"/>
                  </a:lnTo>
                  <a:lnTo>
                    <a:pt x="111137" y="424180"/>
                  </a:lnTo>
                  <a:lnTo>
                    <a:pt x="81292" y="416928"/>
                  </a:lnTo>
                  <a:lnTo>
                    <a:pt x="70459" y="416534"/>
                  </a:lnTo>
                  <a:lnTo>
                    <a:pt x="60629" y="420230"/>
                  </a:lnTo>
                  <a:lnTo>
                    <a:pt x="52870" y="427367"/>
                  </a:lnTo>
                  <a:lnTo>
                    <a:pt x="48272" y="437248"/>
                  </a:lnTo>
                  <a:lnTo>
                    <a:pt x="1155" y="631812"/>
                  </a:lnTo>
                  <a:lnTo>
                    <a:pt x="0" y="661212"/>
                  </a:lnTo>
                  <a:lnTo>
                    <a:pt x="9867" y="687857"/>
                  </a:lnTo>
                  <a:lnTo>
                    <a:pt x="28994" y="708825"/>
                  </a:lnTo>
                  <a:lnTo>
                    <a:pt x="55638" y="721220"/>
                  </a:lnTo>
                  <a:lnTo>
                    <a:pt x="607580" y="854951"/>
                  </a:lnTo>
                  <a:lnTo>
                    <a:pt x="636955" y="856018"/>
                  </a:lnTo>
                  <a:lnTo>
                    <a:pt x="663549" y="846061"/>
                  </a:lnTo>
                  <a:lnTo>
                    <a:pt x="696798" y="800341"/>
                  </a:lnTo>
                  <a:lnTo>
                    <a:pt x="743978" y="605650"/>
                  </a:lnTo>
                  <a:lnTo>
                    <a:pt x="744385" y="594766"/>
                  </a:lnTo>
                  <a:lnTo>
                    <a:pt x="741045" y="585711"/>
                  </a:lnTo>
                  <a:lnTo>
                    <a:pt x="723150" y="597776"/>
                  </a:lnTo>
                  <a:lnTo>
                    <a:pt x="722515" y="600570"/>
                  </a:lnTo>
                  <a:lnTo>
                    <a:pt x="675398" y="795134"/>
                  </a:lnTo>
                  <a:lnTo>
                    <a:pt x="666686" y="813790"/>
                  </a:lnTo>
                  <a:lnTo>
                    <a:pt x="652005" y="827201"/>
                  </a:lnTo>
                  <a:lnTo>
                    <a:pt x="633399" y="834148"/>
                  </a:lnTo>
                  <a:lnTo>
                    <a:pt x="612914" y="833361"/>
                  </a:lnTo>
                  <a:lnTo>
                    <a:pt x="571512" y="823328"/>
                  </a:lnTo>
                  <a:lnTo>
                    <a:pt x="595172" y="816381"/>
                  </a:lnTo>
                  <a:lnTo>
                    <a:pt x="615657" y="802970"/>
                  </a:lnTo>
                  <a:lnTo>
                    <a:pt x="616458" y="801992"/>
                  </a:lnTo>
                  <a:lnTo>
                    <a:pt x="631494" y="783958"/>
                  </a:lnTo>
                  <a:lnTo>
                    <a:pt x="641235" y="760209"/>
                  </a:lnTo>
                  <a:lnTo>
                    <a:pt x="659701" y="684009"/>
                  </a:lnTo>
                  <a:lnTo>
                    <a:pt x="683526" y="585711"/>
                  </a:lnTo>
                  <a:lnTo>
                    <a:pt x="718705" y="594220"/>
                  </a:lnTo>
                  <a:lnTo>
                    <a:pt x="721499" y="594982"/>
                  </a:lnTo>
                  <a:lnTo>
                    <a:pt x="723150" y="597776"/>
                  </a:lnTo>
                  <a:lnTo>
                    <a:pt x="723150" y="572350"/>
                  </a:lnTo>
                  <a:lnTo>
                    <a:pt x="688733" y="563994"/>
                  </a:lnTo>
                  <a:lnTo>
                    <a:pt x="768578" y="234556"/>
                  </a:lnTo>
                  <a:lnTo>
                    <a:pt x="768654" y="23329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78871" y="324865"/>
              <a:ext cx="144018" cy="1423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47376" y="2695701"/>
              <a:ext cx="1824101" cy="127279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076956" y="150723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58" y="578866"/>
                  </a:moveTo>
                  <a:lnTo>
                    <a:pt x="32880" y="384937"/>
                  </a:lnTo>
                  <a:lnTo>
                    <a:pt x="27444" y="366585"/>
                  </a:lnTo>
                  <a:lnTo>
                    <a:pt x="27647" y="348081"/>
                  </a:lnTo>
                  <a:lnTo>
                    <a:pt x="47663" y="310807"/>
                  </a:lnTo>
                  <a:lnTo>
                    <a:pt x="65900" y="299085"/>
                  </a:lnTo>
                  <a:lnTo>
                    <a:pt x="54343" y="274193"/>
                  </a:lnTo>
                  <a:lnTo>
                    <a:pt x="12217" y="311467"/>
                  </a:lnTo>
                  <a:lnTo>
                    <a:pt x="0" y="367449"/>
                  </a:lnTo>
                  <a:lnTo>
                    <a:pt x="8115" y="396494"/>
                  </a:lnTo>
                  <a:lnTo>
                    <a:pt x="95491" y="583565"/>
                  </a:lnTo>
                  <a:lnTo>
                    <a:pt x="98666" y="590423"/>
                  </a:lnTo>
                  <a:lnTo>
                    <a:pt x="106794" y="593344"/>
                  </a:lnTo>
                  <a:lnTo>
                    <a:pt x="120510" y="586994"/>
                  </a:lnTo>
                  <a:lnTo>
                    <a:pt x="123558" y="578866"/>
                  </a:lnTo>
                  <a:close/>
                </a:path>
                <a:path w="1075690" h="1136650">
                  <a:moveTo>
                    <a:pt x="239636" y="217805"/>
                  </a:moveTo>
                  <a:lnTo>
                    <a:pt x="228079" y="193040"/>
                  </a:lnTo>
                  <a:lnTo>
                    <a:pt x="103873" y="251079"/>
                  </a:lnTo>
                  <a:lnTo>
                    <a:pt x="115557" y="275844"/>
                  </a:lnTo>
                  <a:lnTo>
                    <a:pt x="239636" y="217805"/>
                  </a:lnTo>
                  <a:close/>
                </a:path>
                <a:path w="1075690" h="1136650">
                  <a:moveTo>
                    <a:pt x="310121" y="975995"/>
                  </a:moveTo>
                  <a:lnTo>
                    <a:pt x="306946" y="969137"/>
                  </a:lnTo>
                  <a:lnTo>
                    <a:pt x="145275" y="623316"/>
                  </a:lnTo>
                  <a:lnTo>
                    <a:pt x="142100" y="616458"/>
                  </a:lnTo>
                  <a:lnTo>
                    <a:pt x="133972" y="613537"/>
                  </a:lnTo>
                  <a:lnTo>
                    <a:pt x="120256" y="619887"/>
                  </a:lnTo>
                  <a:lnTo>
                    <a:pt x="117335" y="628015"/>
                  </a:lnTo>
                  <a:lnTo>
                    <a:pt x="120510" y="635000"/>
                  </a:lnTo>
                  <a:lnTo>
                    <a:pt x="282181" y="980821"/>
                  </a:lnTo>
                  <a:lnTo>
                    <a:pt x="285356" y="987679"/>
                  </a:lnTo>
                  <a:lnTo>
                    <a:pt x="293484" y="990600"/>
                  </a:lnTo>
                  <a:lnTo>
                    <a:pt x="300342" y="987425"/>
                  </a:lnTo>
                  <a:lnTo>
                    <a:pt x="307200" y="984123"/>
                  </a:lnTo>
                  <a:lnTo>
                    <a:pt x="310121" y="975995"/>
                  </a:lnTo>
                  <a:close/>
                </a:path>
                <a:path w="1075690" h="1136650">
                  <a:moveTo>
                    <a:pt x="413372" y="136652"/>
                  </a:moveTo>
                  <a:lnTo>
                    <a:pt x="401688" y="111760"/>
                  </a:lnTo>
                  <a:lnTo>
                    <a:pt x="277609" y="169799"/>
                  </a:lnTo>
                  <a:lnTo>
                    <a:pt x="289293" y="194691"/>
                  </a:lnTo>
                  <a:lnTo>
                    <a:pt x="413372" y="136652"/>
                  </a:lnTo>
                  <a:close/>
                </a:path>
                <a:path w="1075690" h="1136650">
                  <a:moveTo>
                    <a:pt x="587108" y="55372"/>
                  </a:moveTo>
                  <a:lnTo>
                    <a:pt x="575424" y="30607"/>
                  </a:lnTo>
                  <a:lnTo>
                    <a:pt x="451345" y="88646"/>
                  </a:lnTo>
                  <a:lnTo>
                    <a:pt x="463029" y="113411"/>
                  </a:lnTo>
                  <a:lnTo>
                    <a:pt x="587108" y="55372"/>
                  </a:lnTo>
                  <a:close/>
                </a:path>
                <a:path w="1075690" h="1136650">
                  <a:moveTo>
                    <a:pt x="701662" y="267208"/>
                  </a:moveTo>
                  <a:lnTo>
                    <a:pt x="695312" y="253492"/>
                  </a:lnTo>
                  <a:lnTo>
                    <a:pt x="687184" y="250571"/>
                  </a:lnTo>
                  <a:lnTo>
                    <a:pt x="204838" y="475996"/>
                  </a:lnTo>
                  <a:lnTo>
                    <a:pt x="197980" y="479298"/>
                  </a:lnTo>
                  <a:lnTo>
                    <a:pt x="194932" y="487426"/>
                  </a:lnTo>
                  <a:lnTo>
                    <a:pt x="198234" y="494284"/>
                  </a:lnTo>
                  <a:lnTo>
                    <a:pt x="201409" y="501142"/>
                  </a:lnTo>
                  <a:lnTo>
                    <a:pt x="209537" y="504063"/>
                  </a:lnTo>
                  <a:lnTo>
                    <a:pt x="691883" y="278638"/>
                  </a:lnTo>
                  <a:lnTo>
                    <a:pt x="698741" y="275336"/>
                  </a:lnTo>
                  <a:lnTo>
                    <a:pt x="701662" y="267208"/>
                  </a:lnTo>
                  <a:close/>
                </a:path>
                <a:path w="1075690" h="1136650">
                  <a:moveTo>
                    <a:pt x="755891" y="383286"/>
                  </a:moveTo>
                  <a:lnTo>
                    <a:pt x="749541" y="369570"/>
                  </a:lnTo>
                  <a:lnTo>
                    <a:pt x="741413" y="366522"/>
                  </a:lnTo>
                  <a:lnTo>
                    <a:pt x="734555" y="369824"/>
                  </a:lnTo>
                  <a:lnTo>
                    <a:pt x="252209" y="595249"/>
                  </a:lnTo>
                  <a:lnTo>
                    <a:pt x="249161" y="603377"/>
                  </a:lnTo>
                  <a:lnTo>
                    <a:pt x="252463" y="610235"/>
                  </a:lnTo>
                  <a:lnTo>
                    <a:pt x="255638" y="617093"/>
                  </a:lnTo>
                  <a:lnTo>
                    <a:pt x="263766" y="620014"/>
                  </a:lnTo>
                  <a:lnTo>
                    <a:pt x="752970" y="391414"/>
                  </a:lnTo>
                  <a:lnTo>
                    <a:pt x="755891" y="383286"/>
                  </a:lnTo>
                  <a:close/>
                </a:path>
                <a:path w="1075690" h="1136650">
                  <a:moveTo>
                    <a:pt x="810120" y="499364"/>
                  </a:moveTo>
                  <a:lnTo>
                    <a:pt x="803770" y="485648"/>
                  </a:lnTo>
                  <a:lnTo>
                    <a:pt x="795642" y="482727"/>
                  </a:lnTo>
                  <a:lnTo>
                    <a:pt x="313296" y="708152"/>
                  </a:lnTo>
                  <a:lnTo>
                    <a:pt x="306438" y="711454"/>
                  </a:lnTo>
                  <a:lnTo>
                    <a:pt x="303517" y="719582"/>
                  </a:lnTo>
                  <a:lnTo>
                    <a:pt x="309867" y="733298"/>
                  </a:lnTo>
                  <a:lnTo>
                    <a:pt x="317995" y="736219"/>
                  </a:lnTo>
                  <a:lnTo>
                    <a:pt x="324980" y="733044"/>
                  </a:lnTo>
                  <a:lnTo>
                    <a:pt x="800341" y="510794"/>
                  </a:lnTo>
                  <a:lnTo>
                    <a:pt x="807199" y="507492"/>
                  </a:lnTo>
                  <a:lnTo>
                    <a:pt x="810120" y="499364"/>
                  </a:lnTo>
                  <a:close/>
                </a:path>
                <a:path w="1075690" h="1136650">
                  <a:moveTo>
                    <a:pt x="860285" y="606679"/>
                  </a:moveTo>
                  <a:lnTo>
                    <a:pt x="857110" y="599694"/>
                  </a:lnTo>
                  <a:lnTo>
                    <a:pt x="853935" y="592836"/>
                  </a:lnTo>
                  <a:lnTo>
                    <a:pt x="845807" y="589915"/>
                  </a:lnTo>
                  <a:lnTo>
                    <a:pt x="363461" y="815340"/>
                  </a:lnTo>
                  <a:lnTo>
                    <a:pt x="356603" y="818642"/>
                  </a:lnTo>
                  <a:lnTo>
                    <a:pt x="353682" y="826770"/>
                  </a:lnTo>
                  <a:lnTo>
                    <a:pt x="360032" y="840486"/>
                  </a:lnTo>
                  <a:lnTo>
                    <a:pt x="368160" y="843407"/>
                  </a:lnTo>
                  <a:lnTo>
                    <a:pt x="857364" y="614807"/>
                  </a:lnTo>
                  <a:lnTo>
                    <a:pt x="860285" y="606679"/>
                  </a:lnTo>
                  <a:close/>
                </a:path>
                <a:path w="1075690" h="1136650">
                  <a:moveTo>
                    <a:pt x="914641" y="722757"/>
                  </a:moveTo>
                  <a:lnTo>
                    <a:pt x="911466" y="715899"/>
                  </a:lnTo>
                  <a:lnTo>
                    <a:pt x="908164" y="709041"/>
                  </a:lnTo>
                  <a:lnTo>
                    <a:pt x="900036" y="706120"/>
                  </a:lnTo>
                  <a:lnTo>
                    <a:pt x="410832" y="934720"/>
                  </a:lnTo>
                  <a:lnTo>
                    <a:pt x="407911" y="942848"/>
                  </a:lnTo>
                  <a:lnTo>
                    <a:pt x="411086" y="949706"/>
                  </a:lnTo>
                  <a:lnTo>
                    <a:pt x="414388" y="956691"/>
                  </a:lnTo>
                  <a:lnTo>
                    <a:pt x="422516" y="959612"/>
                  </a:lnTo>
                  <a:lnTo>
                    <a:pt x="429374" y="956310"/>
                  </a:lnTo>
                  <a:lnTo>
                    <a:pt x="904735" y="734060"/>
                  </a:lnTo>
                  <a:lnTo>
                    <a:pt x="911720" y="730885"/>
                  </a:lnTo>
                  <a:lnTo>
                    <a:pt x="914641" y="722757"/>
                  </a:lnTo>
                  <a:close/>
                </a:path>
                <a:path w="1075690" h="1136650">
                  <a:moveTo>
                    <a:pt x="1075182" y="774357"/>
                  </a:moveTo>
                  <a:lnTo>
                    <a:pt x="745350" y="51943"/>
                  </a:lnTo>
                  <a:lnTo>
                    <a:pt x="706513" y="10541"/>
                  </a:lnTo>
                  <a:lnTo>
                    <a:pt x="651878" y="0"/>
                  </a:lnTo>
                  <a:lnTo>
                    <a:pt x="645109" y="1028"/>
                  </a:lnTo>
                  <a:lnTo>
                    <a:pt x="638378" y="2603"/>
                  </a:lnTo>
                  <a:lnTo>
                    <a:pt x="631685" y="4762"/>
                  </a:lnTo>
                  <a:lnTo>
                    <a:pt x="625081" y="7493"/>
                  </a:lnTo>
                  <a:lnTo>
                    <a:pt x="636638" y="32258"/>
                  </a:lnTo>
                  <a:lnTo>
                    <a:pt x="643534" y="29641"/>
                  </a:lnTo>
                  <a:lnTo>
                    <a:pt x="650468" y="27851"/>
                  </a:lnTo>
                  <a:lnTo>
                    <a:pt x="657415" y="26873"/>
                  </a:lnTo>
                  <a:lnTo>
                    <a:pt x="664324" y="26670"/>
                  </a:lnTo>
                  <a:lnTo>
                    <a:pt x="681520" y="29578"/>
                  </a:lnTo>
                  <a:lnTo>
                    <a:pt x="720458" y="63500"/>
                  </a:lnTo>
                  <a:lnTo>
                    <a:pt x="1041768" y="750697"/>
                  </a:lnTo>
                  <a:lnTo>
                    <a:pt x="1047686" y="775385"/>
                  </a:lnTo>
                  <a:lnTo>
                    <a:pt x="1043863" y="799617"/>
                  </a:lnTo>
                  <a:lnTo>
                    <a:pt x="1031265" y="820623"/>
                  </a:lnTo>
                  <a:lnTo>
                    <a:pt x="1010907" y="835660"/>
                  </a:lnTo>
                  <a:lnTo>
                    <a:pt x="439026" y="1102995"/>
                  </a:lnTo>
                  <a:lnTo>
                    <a:pt x="414401" y="1108925"/>
                  </a:lnTo>
                  <a:lnTo>
                    <a:pt x="390220" y="1105090"/>
                  </a:lnTo>
                  <a:lnTo>
                    <a:pt x="369227" y="1092504"/>
                  </a:lnTo>
                  <a:lnTo>
                    <a:pt x="354190" y="1072134"/>
                  </a:lnTo>
                  <a:lnTo>
                    <a:pt x="340093" y="1042162"/>
                  </a:lnTo>
                  <a:lnTo>
                    <a:pt x="331965" y="1039241"/>
                  </a:lnTo>
                  <a:lnTo>
                    <a:pt x="318249" y="1045591"/>
                  </a:lnTo>
                  <a:lnTo>
                    <a:pt x="315328" y="1053719"/>
                  </a:lnTo>
                  <a:lnTo>
                    <a:pt x="329298" y="1083818"/>
                  </a:lnTo>
                  <a:lnTo>
                    <a:pt x="350850" y="1112926"/>
                  </a:lnTo>
                  <a:lnTo>
                    <a:pt x="380898" y="1130896"/>
                  </a:lnTo>
                  <a:lnTo>
                    <a:pt x="415493" y="1136307"/>
                  </a:lnTo>
                  <a:lnTo>
                    <a:pt x="450710" y="1127760"/>
                  </a:lnTo>
                  <a:lnTo>
                    <a:pt x="1022464" y="860552"/>
                  </a:lnTo>
                  <a:lnTo>
                    <a:pt x="1051648" y="839000"/>
                  </a:lnTo>
                  <a:lnTo>
                    <a:pt x="1069708" y="808951"/>
                  </a:lnTo>
                  <a:lnTo>
                    <a:pt x="1075182" y="77435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89709" y="1690308"/>
              <a:ext cx="144303" cy="1839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63445" y="1609099"/>
              <a:ext cx="144250" cy="1839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37181" y="1527875"/>
              <a:ext cx="144250" cy="18400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10917" y="1446668"/>
              <a:ext cx="144250" cy="18394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436098" y="141477"/>
              <a:ext cx="1391920" cy="6316345"/>
            </a:xfrm>
            <a:custGeom>
              <a:avLst/>
              <a:gdLst/>
              <a:ahLst/>
              <a:cxnLst/>
              <a:rect l="l" t="t" r="r" b="b"/>
              <a:pathLst>
                <a:path w="1391920" h="6316345">
                  <a:moveTo>
                    <a:pt x="888314" y="1691601"/>
                  </a:moveTo>
                  <a:lnTo>
                    <a:pt x="883234" y="1644561"/>
                  </a:lnTo>
                  <a:lnTo>
                    <a:pt x="870292" y="1599476"/>
                  </a:lnTo>
                  <a:lnTo>
                    <a:pt x="860806" y="1579791"/>
                  </a:lnTo>
                  <a:lnTo>
                    <a:pt x="860806" y="1720773"/>
                  </a:lnTo>
                  <a:lnTo>
                    <a:pt x="851535" y="1768475"/>
                  </a:lnTo>
                  <a:lnTo>
                    <a:pt x="682498" y="1709420"/>
                  </a:lnTo>
                  <a:lnTo>
                    <a:pt x="680504" y="1686267"/>
                  </a:lnTo>
                  <a:lnTo>
                    <a:pt x="671360" y="1665224"/>
                  </a:lnTo>
                  <a:lnTo>
                    <a:pt x="666013" y="1659267"/>
                  </a:lnTo>
                  <a:lnTo>
                    <a:pt x="656005" y="1648091"/>
                  </a:lnTo>
                  <a:lnTo>
                    <a:pt x="635381" y="1636649"/>
                  </a:lnTo>
                  <a:lnTo>
                    <a:pt x="612038" y="1632762"/>
                  </a:lnTo>
                  <a:lnTo>
                    <a:pt x="589343" y="1636572"/>
                  </a:lnTo>
                  <a:lnTo>
                    <a:pt x="569112" y="1647317"/>
                  </a:lnTo>
                  <a:lnTo>
                    <a:pt x="553212" y="1664208"/>
                  </a:lnTo>
                  <a:lnTo>
                    <a:pt x="384175" y="1605153"/>
                  </a:lnTo>
                  <a:lnTo>
                    <a:pt x="406425" y="1562150"/>
                  </a:lnTo>
                  <a:lnTo>
                    <a:pt x="435813" y="1525219"/>
                  </a:lnTo>
                  <a:lnTo>
                    <a:pt x="471170" y="1494929"/>
                  </a:lnTo>
                  <a:lnTo>
                    <a:pt x="511289" y="1471866"/>
                  </a:lnTo>
                  <a:lnTo>
                    <a:pt x="555015" y="1456601"/>
                  </a:lnTo>
                  <a:lnTo>
                    <a:pt x="601154" y="1449679"/>
                  </a:lnTo>
                  <a:lnTo>
                    <a:pt x="648525" y="1451673"/>
                  </a:lnTo>
                  <a:lnTo>
                    <a:pt x="695960" y="1463167"/>
                  </a:lnTo>
                  <a:lnTo>
                    <a:pt x="740143" y="1483677"/>
                  </a:lnTo>
                  <a:lnTo>
                    <a:pt x="778395" y="1511541"/>
                  </a:lnTo>
                  <a:lnTo>
                    <a:pt x="810158" y="1545615"/>
                  </a:lnTo>
                  <a:lnTo>
                    <a:pt x="834847" y="1584731"/>
                  </a:lnTo>
                  <a:lnTo>
                    <a:pt x="851903" y="1627733"/>
                  </a:lnTo>
                  <a:lnTo>
                    <a:pt x="860742" y="1673466"/>
                  </a:lnTo>
                  <a:lnTo>
                    <a:pt x="860806" y="1720773"/>
                  </a:lnTo>
                  <a:lnTo>
                    <a:pt x="860806" y="1579791"/>
                  </a:lnTo>
                  <a:lnTo>
                    <a:pt x="822744" y="1519097"/>
                  </a:lnTo>
                  <a:lnTo>
                    <a:pt x="789101" y="1485811"/>
                  </a:lnTo>
                  <a:lnTo>
                    <a:pt x="749515" y="1458455"/>
                  </a:lnTo>
                  <a:lnTo>
                    <a:pt x="730148" y="1449679"/>
                  </a:lnTo>
                  <a:lnTo>
                    <a:pt x="704469" y="1438021"/>
                  </a:lnTo>
                  <a:lnTo>
                    <a:pt x="656526" y="1425956"/>
                  </a:lnTo>
                  <a:lnTo>
                    <a:pt x="608533" y="1422717"/>
                  </a:lnTo>
                  <a:lnTo>
                    <a:pt x="561492" y="1427810"/>
                  </a:lnTo>
                  <a:lnTo>
                    <a:pt x="516407" y="1440776"/>
                  </a:lnTo>
                  <a:lnTo>
                    <a:pt x="474243" y="1461096"/>
                  </a:lnTo>
                  <a:lnTo>
                    <a:pt x="436029" y="1488325"/>
                  </a:lnTo>
                  <a:lnTo>
                    <a:pt x="402742" y="1521968"/>
                  </a:lnTo>
                  <a:lnTo>
                    <a:pt x="375386" y="1561541"/>
                  </a:lnTo>
                  <a:lnTo>
                    <a:pt x="354965" y="1606550"/>
                  </a:lnTo>
                  <a:lnTo>
                    <a:pt x="354584" y="1607693"/>
                  </a:lnTo>
                  <a:lnTo>
                    <a:pt x="354076" y="1608963"/>
                  </a:lnTo>
                  <a:lnTo>
                    <a:pt x="353822" y="1610233"/>
                  </a:lnTo>
                  <a:lnTo>
                    <a:pt x="352425" y="1616710"/>
                  </a:lnTo>
                  <a:lnTo>
                    <a:pt x="355981" y="1623314"/>
                  </a:lnTo>
                  <a:lnTo>
                    <a:pt x="554736" y="1692783"/>
                  </a:lnTo>
                  <a:lnTo>
                    <a:pt x="561340" y="1695196"/>
                  </a:lnTo>
                  <a:lnTo>
                    <a:pt x="568579" y="1691894"/>
                  </a:lnTo>
                  <a:lnTo>
                    <a:pt x="594258" y="1662963"/>
                  </a:lnTo>
                  <a:lnTo>
                    <a:pt x="610019" y="1659267"/>
                  </a:lnTo>
                  <a:lnTo>
                    <a:pt x="626491" y="1661668"/>
                  </a:lnTo>
                  <a:lnTo>
                    <a:pt x="640867" y="1670062"/>
                  </a:lnTo>
                  <a:lnTo>
                    <a:pt x="650900" y="1682737"/>
                  </a:lnTo>
                  <a:lnTo>
                    <a:pt x="655739" y="1698155"/>
                  </a:lnTo>
                  <a:lnTo>
                    <a:pt x="654558" y="1714754"/>
                  </a:lnTo>
                  <a:lnTo>
                    <a:pt x="652780" y="1721485"/>
                  </a:lnTo>
                  <a:lnTo>
                    <a:pt x="656590" y="1728343"/>
                  </a:lnTo>
                  <a:lnTo>
                    <a:pt x="861822" y="1800098"/>
                  </a:lnTo>
                  <a:lnTo>
                    <a:pt x="868807" y="1797304"/>
                  </a:lnTo>
                  <a:lnTo>
                    <a:pt x="872109" y="1790065"/>
                  </a:lnTo>
                  <a:lnTo>
                    <a:pt x="872617" y="1788795"/>
                  </a:lnTo>
                  <a:lnTo>
                    <a:pt x="872998" y="1787525"/>
                  </a:lnTo>
                  <a:lnTo>
                    <a:pt x="877785" y="1768475"/>
                  </a:lnTo>
                  <a:lnTo>
                    <a:pt x="885063" y="1739595"/>
                  </a:lnTo>
                  <a:lnTo>
                    <a:pt x="888314" y="1691601"/>
                  </a:lnTo>
                  <a:close/>
                </a:path>
                <a:path w="1391920" h="6316345">
                  <a:moveTo>
                    <a:pt x="977519" y="2233295"/>
                  </a:moveTo>
                  <a:lnTo>
                    <a:pt x="975868" y="2227453"/>
                  </a:lnTo>
                  <a:lnTo>
                    <a:pt x="968527" y="2221611"/>
                  </a:lnTo>
                  <a:lnTo>
                    <a:pt x="968044" y="2221230"/>
                  </a:lnTo>
                  <a:lnTo>
                    <a:pt x="933869" y="2194179"/>
                  </a:lnTo>
                  <a:lnTo>
                    <a:pt x="925322" y="2187422"/>
                  </a:lnTo>
                  <a:lnTo>
                    <a:pt x="925322" y="2221103"/>
                  </a:lnTo>
                  <a:lnTo>
                    <a:pt x="881761" y="2221230"/>
                  </a:lnTo>
                  <a:lnTo>
                    <a:pt x="891286" y="2194179"/>
                  </a:lnTo>
                  <a:lnTo>
                    <a:pt x="925322" y="2221103"/>
                  </a:lnTo>
                  <a:lnTo>
                    <a:pt x="925322" y="2187422"/>
                  </a:lnTo>
                  <a:lnTo>
                    <a:pt x="895858" y="2164080"/>
                  </a:lnTo>
                  <a:lnTo>
                    <a:pt x="895223" y="2163064"/>
                  </a:lnTo>
                  <a:lnTo>
                    <a:pt x="894334" y="2162048"/>
                  </a:lnTo>
                  <a:lnTo>
                    <a:pt x="893318" y="2161159"/>
                  </a:lnTo>
                  <a:lnTo>
                    <a:pt x="869188" y="2141969"/>
                  </a:lnTo>
                  <a:lnTo>
                    <a:pt x="869188" y="2175764"/>
                  </a:lnTo>
                  <a:lnTo>
                    <a:pt x="853313" y="2221230"/>
                  </a:lnTo>
                  <a:lnTo>
                    <a:pt x="781558" y="2221611"/>
                  </a:lnTo>
                  <a:lnTo>
                    <a:pt x="781913" y="2220595"/>
                  </a:lnTo>
                  <a:lnTo>
                    <a:pt x="813181" y="2131314"/>
                  </a:lnTo>
                  <a:lnTo>
                    <a:pt x="869188" y="2175764"/>
                  </a:lnTo>
                  <a:lnTo>
                    <a:pt x="869188" y="2141969"/>
                  </a:lnTo>
                  <a:lnTo>
                    <a:pt x="855802" y="2131314"/>
                  </a:lnTo>
                  <a:lnTo>
                    <a:pt x="818769" y="2101850"/>
                  </a:lnTo>
                  <a:lnTo>
                    <a:pt x="818007" y="2100199"/>
                  </a:lnTo>
                  <a:lnTo>
                    <a:pt x="816991" y="2098802"/>
                  </a:lnTo>
                  <a:lnTo>
                    <a:pt x="815467" y="2097659"/>
                  </a:lnTo>
                  <a:lnTo>
                    <a:pt x="809879" y="2093087"/>
                  </a:lnTo>
                  <a:lnTo>
                    <a:pt x="808609" y="2092198"/>
                  </a:lnTo>
                  <a:lnTo>
                    <a:pt x="807339" y="2091436"/>
                  </a:lnTo>
                  <a:lnTo>
                    <a:pt x="805942" y="2090928"/>
                  </a:lnTo>
                  <a:lnTo>
                    <a:pt x="788289" y="2084768"/>
                  </a:lnTo>
                  <a:lnTo>
                    <a:pt x="788289" y="2113026"/>
                  </a:lnTo>
                  <a:lnTo>
                    <a:pt x="750697" y="2220595"/>
                  </a:lnTo>
                  <a:lnTo>
                    <a:pt x="270129" y="2052574"/>
                  </a:lnTo>
                  <a:lnTo>
                    <a:pt x="273227" y="2043684"/>
                  </a:lnTo>
                  <a:lnTo>
                    <a:pt x="307721" y="1945005"/>
                  </a:lnTo>
                  <a:lnTo>
                    <a:pt x="788289" y="2113026"/>
                  </a:lnTo>
                  <a:lnTo>
                    <a:pt x="788289" y="2084768"/>
                  </a:lnTo>
                  <a:lnTo>
                    <a:pt x="388239" y="1945005"/>
                  </a:lnTo>
                  <a:lnTo>
                    <a:pt x="303911" y="1915541"/>
                  </a:lnTo>
                  <a:lnTo>
                    <a:pt x="303784" y="1915414"/>
                  </a:lnTo>
                  <a:lnTo>
                    <a:pt x="303530" y="1915414"/>
                  </a:lnTo>
                  <a:lnTo>
                    <a:pt x="303403" y="1915287"/>
                  </a:lnTo>
                  <a:lnTo>
                    <a:pt x="282194" y="1907895"/>
                  </a:lnTo>
                  <a:lnTo>
                    <a:pt x="282194" y="1936115"/>
                  </a:lnTo>
                  <a:lnTo>
                    <a:pt x="244475" y="2043684"/>
                  </a:lnTo>
                  <a:lnTo>
                    <a:pt x="150876" y="2011045"/>
                  </a:lnTo>
                  <a:lnTo>
                    <a:pt x="153974" y="2002155"/>
                  </a:lnTo>
                  <a:lnTo>
                    <a:pt x="188468" y="1903476"/>
                  </a:lnTo>
                  <a:lnTo>
                    <a:pt x="282194" y="1936115"/>
                  </a:lnTo>
                  <a:lnTo>
                    <a:pt x="282194" y="1907895"/>
                  </a:lnTo>
                  <a:lnTo>
                    <a:pt x="269557" y="1903476"/>
                  </a:lnTo>
                  <a:lnTo>
                    <a:pt x="163195" y="1866328"/>
                  </a:lnTo>
                  <a:lnTo>
                    <a:pt x="163195" y="1894459"/>
                  </a:lnTo>
                  <a:lnTo>
                    <a:pt x="125603" y="2002155"/>
                  </a:lnTo>
                  <a:lnTo>
                    <a:pt x="32004" y="1969389"/>
                  </a:lnTo>
                  <a:lnTo>
                    <a:pt x="69596" y="1861820"/>
                  </a:lnTo>
                  <a:lnTo>
                    <a:pt x="163195" y="1894459"/>
                  </a:lnTo>
                  <a:lnTo>
                    <a:pt x="163195" y="1866328"/>
                  </a:lnTo>
                  <a:lnTo>
                    <a:pt x="150304" y="1861820"/>
                  </a:lnTo>
                  <a:lnTo>
                    <a:pt x="58801" y="1829816"/>
                  </a:lnTo>
                  <a:lnTo>
                    <a:pt x="51308" y="1833499"/>
                  </a:lnTo>
                  <a:lnTo>
                    <a:pt x="48895" y="1840484"/>
                  </a:lnTo>
                  <a:lnTo>
                    <a:pt x="2413" y="1973199"/>
                  </a:lnTo>
                  <a:lnTo>
                    <a:pt x="0" y="1980184"/>
                  </a:lnTo>
                  <a:lnTo>
                    <a:pt x="3683" y="1987677"/>
                  </a:lnTo>
                  <a:lnTo>
                    <a:pt x="129286" y="2031619"/>
                  </a:lnTo>
                  <a:lnTo>
                    <a:pt x="129540" y="2031746"/>
                  </a:lnTo>
                  <a:lnTo>
                    <a:pt x="248285" y="2073148"/>
                  </a:lnTo>
                  <a:lnTo>
                    <a:pt x="248285" y="2073275"/>
                  </a:lnTo>
                  <a:lnTo>
                    <a:pt x="248666" y="2073275"/>
                  </a:lnTo>
                  <a:lnTo>
                    <a:pt x="248793" y="2073402"/>
                  </a:lnTo>
                  <a:lnTo>
                    <a:pt x="749681" y="2248408"/>
                  </a:lnTo>
                  <a:lnTo>
                    <a:pt x="751078" y="2248916"/>
                  </a:lnTo>
                  <a:lnTo>
                    <a:pt x="752602" y="2249170"/>
                  </a:lnTo>
                  <a:lnTo>
                    <a:pt x="764032" y="2249170"/>
                  </a:lnTo>
                  <a:lnTo>
                    <a:pt x="765556" y="2248916"/>
                  </a:lnTo>
                  <a:lnTo>
                    <a:pt x="766826" y="2248408"/>
                  </a:lnTo>
                  <a:lnTo>
                    <a:pt x="863219" y="2247900"/>
                  </a:lnTo>
                  <a:lnTo>
                    <a:pt x="863346" y="2247900"/>
                  </a:lnTo>
                  <a:lnTo>
                    <a:pt x="863854" y="2247646"/>
                  </a:lnTo>
                  <a:lnTo>
                    <a:pt x="969010" y="2247392"/>
                  </a:lnTo>
                  <a:lnTo>
                    <a:pt x="973963" y="2243836"/>
                  </a:lnTo>
                  <a:lnTo>
                    <a:pt x="975868" y="2238502"/>
                  </a:lnTo>
                  <a:lnTo>
                    <a:pt x="977519" y="2233295"/>
                  </a:lnTo>
                  <a:close/>
                </a:path>
                <a:path w="1391920" h="6316345">
                  <a:moveTo>
                    <a:pt x="1095819" y="5907417"/>
                  </a:moveTo>
                  <a:lnTo>
                    <a:pt x="1095806" y="5865901"/>
                  </a:lnTo>
                  <a:lnTo>
                    <a:pt x="1083119" y="5825985"/>
                  </a:lnTo>
                  <a:lnTo>
                    <a:pt x="1075309" y="5815152"/>
                  </a:lnTo>
                  <a:lnTo>
                    <a:pt x="1075309" y="5886678"/>
                  </a:lnTo>
                  <a:lnTo>
                    <a:pt x="1067015" y="5929325"/>
                  </a:lnTo>
                  <a:lnTo>
                    <a:pt x="1042162" y="5966765"/>
                  </a:lnTo>
                  <a:lnTo>
                    <a:pt x="1004684" y="5991618"/>
                  </a:lnTo>
                  <a:lnTo>
                    <a:pt x="962037" y="5999899"/>
                  </a:lnTo>
                  <a:lnTo>
                    <a:pt x="919403" y="5991618"/>
                  </a:lnTo>
                  <a:lnTo>
                    <a:pt x="882015" y="5966765"/>
                  </a:lnTo>
                  <a:lnTo>
                    <a:pt x="857148" y="5929325"/>
                  </a:lnTo>
                  <a:lnTo>
                    <a:pt x="848868" y="5886678"/>
                  </a:lnTo>
                  <a:lnTo>
                    <a:pt x="857148" y="5844044"/>
                  </a:lnTo>
                  <a:lnTo>
                    <a:pt x="882015" y="5806592"/>
                  </a:lnTo>
                  <a:lnTo>
                    <a:pt x="919403" y="5781776"/>
                  </a:lnTo>
                  <a:lnTo>
                    <a:pt x="962037" y="5773483"/>
                  </a:lnTo>
                  <a:lnTo>
                    <a:pt x="1004709" y="5781776"/>
                  </a:lnTo>
                  <a:lnTo>
                    <a:pt x="1042162" y="5806592"/>
                  </a:lnTo>
                  <a:lnTo>
                    <a:pt x="1067015" y="5844044"/>
                  </a:lnTo>
                  <a:lnTo>
                    <a:pt x="1075309" y="5886678"/>
                  </a:lnTo>
                  <a:lnTo>
                    <a:pt x="1075309" y="5815152"/>
                  </a:lnTo>
                  <a:lnTo>
                    <a:pt x="1057783" y="5790819"/>
                  </a:lnTo>
                  <a:lnTo>
                    <a:pt x="1033754" y="5773483"/>
                  </a:lnTo>
                  <a:lnTo>
                    <a:pt x="1022629" y="5765470"/>
                  </a:lnTo>
                  <a:lnTo>
                    <a:pt x="982713" y="5752795"/>
                  </a:lnTo>
                  <a:lnTo>
                    <a:pt x="941222" y="5752795"/>
                  </a:lnTo>
                  <a:lnTo>
                    <a:pt x="901344" y="5765482"/>
                  </a:lnTo>
                  <a:lnTo>
                    <a:pt x="866267" y="5790819"/>
                  </a:lnTo>
                  <a:lnTo>
                    <a:pt x="840841" y="5825998"/>
                  </a:lnTo>
                  <a:lnTo>
                    <a:pt x="828167" y="5865901"/>
                  </a:lnTo>
                  <a:lnTo>
                    <a:pt x="828192" y="5907417"/>
                  </a:lnTo>
                  <a:lnTo>
                    <a:pt x="840892" y="5947321"/>
                  </a:lnTo>
                  <a:lnTo>
                    <a:pt x="866267" y="5982436"/>
                  </a:lnTo>
                  <a:lnTo>
                    <a:pt x="901395" y="6007811"/>
                  </a:lnTo>
                  <a:lnTo>
                    <a:pt x="941285" y="6020486"/>
                  </a:lnTo>
                  <a:lnTo>
                    <a:pt x="982751" y="6020473"/>
                  </a:lnTo>
                  <a:lnTo>
                    <a:pt x="1022642" y="6007798"/>
                  </a:lnTo>
                  <a:lnTo>
                    <a:pt x="1033589" y="5999899"/>
                  </a:lnTo>
                  <a:lnTo>
                    <a:pt x="1057783" y="5982436"/>
                  </a:lnTo>
                  <a:lnTo>
                    <a:pt x="1083132" y="5947308"/>
                  </a:lnTo>
                  <a:lnTo>
                    <a:pt x="1095819" y="5907417"/>
                  </a:lnTo>
                  <a:close/>
                </a:path>
                <a:path w="1391920" h="6316345">
                  <a:moveTo>
                    <a:pt x="1129665" y="1871980"/>
                  </a:moveTo>
                  <a:lnTo>
                    <a:pt x="1125982" y="1864360"/>
                  </a:lnTo>
                  <a:lnTo>
                    <a:pt x="1097915" y="1854581"/>
                  </a:lnTo>
                  <a:lnTo>
                    <a:pt x="1097915" y="1882648"/>
                  </a:lnTo>
                  <a:lnTo>
                    <a:pt x="1039495" y="2049907"/>
                  </a:lnTo>
                  <a:lnTo>
                    <a:pt x="1039368" y="2049780"/>
                  </a:lnTo>
                  <a:lnTo>
                    <a:pt x="943356" y="2016252"/>
                  </a:lnTo>
                  <a:lnTo>
                    <a:pt x="946365" y="2007616"/>
                  </a:lnTo>
                  <a:lnTo>
                    <a:pt x="970280" y="1939290"/>
                  </a:lnTo>
                  <a:lnTo>
                    <a:pt x="972693" y="1932305"/>
                  </a:lnTo>
                  <a:lnTo>
                    <a:pt x="969137" y="1924812"/>
                  </a:lnTo>
                  <a:lnTo>
                    <a:pt x="955548" y="1919986"/>
                  </a:lnTo>
                  <a:lnTo>
                    <a:pt x="948182" y="1923669"/>
                  </a:lnTo>
                  <a:lnTo>
                    <a:pt x="945642" y="1930654"/>
                  </a:lnTo>
                  <a:lnTo>
                    <a:pt x="918845" y="2007616"/>
                  </a:lnTo>
                  <a:lnTo>
                    <a:pt x="835279" y="1978533"/>
                  </a:lnTo>
                  <a:lnTo>
                    <a:pt x="838377" y="1969643"/>
                  </a:lnTo>
                  <a:lnTo>
                    <a:pt x="862203" y="1901571"/>
                  </a:lnTo>
                  <a:lnTo>
                    <a:pt x="864616" y="1894586"/>
                  </a:lnTo>
                  <a:lnTo>
                    <a:pt x="860933" y="1886966"/>
                  </a:lnTo>
                  <a:lnTo>
                    <a:pt x="846963" y="1882140"/>
                  </a:lnTo>
                  <a:lnTo>
                    <a:pt x="839343" y="1885696"/>
                  </a:lnTo>
                  <a:lnTo>
                    <a:pt x="836803" y="1892681"/>
                  </a:lnTo>
                  <a:lnTo>
                    <a:pt x="810006" y="1969643"/>
                  </a:lnTo>
                  <a:lnTo>
                    <a:pt x="726440" y="1940433"/>
                  </a:lnTo>
                  <a:lnTo>
                    <a:pt x="729538" y="1931543"/>
                  </a:lnTo>
                  <a:lnTo>
                    <a:pt x="753364" y="1863471"/>
                  </a:lnTo>
                  <a:lnTo>
                    <a:pt x="755777" y="1856486"/>
                  </a:lnTo>
                  <a:lnTo>
                    <a:pt x="752094" y="1848993"/>
                  </a:lnTo>
                  <a:lnTo>
                    <a:pt x="745109" y="1846453"/>
                  </a:lnTo>
                  <a:lnTo>
                    <a:pt x="738124" y="1844040"/>
                  </a:lnTo>
                  <a:lnTo>
                    <a:pt x="730504" y="1847596"/>
                  </a:lnTo>
                  <a:lnTo>
                    <a:pt x="728091" y="1854581"/>
                  </a:lnTo>
                  <a:lnTo>
                    <a:pt x="701167" y="1931543"/>
                  </a:lnTo>
                  <a:lnTo>
                    <a:pt x="617601" y="1902460"/>
                  </a:lnTo>
                  <a:lnTo>
                    <a:pt x="620699" y="1893570"/>
                  </a:lnTo>
                  <a:lnTo>
                    <a:pt x="644525" y="1825498"/>
                  </a:lnTo>
                  <a:lnTo>
                    <a:pt x="646938" y="1818513"/>
                  </a:lnTo>
                  <a:lnTo>
                    <a:pt x="643255" y="1810893"/>
                  </a:lnTo>
                  <a:lnTo>
                    <a:pt x="629285" y="1806067"/>
                  </a:lnTo>
                  <a:lnTo>
                    <a:pt x="621665" y="1809623"/>
                  </a:lnTo>
                  <a:lnTo>
                    <a:pt x="619252" y="1816608"/>
                  </a:lnTo>
                  <a:lnTo>
                    <a:pt x="592328" y="1893570"/>
                  </a:lnTo>
                  <a:lnTo>
                    <a:pt x="508889" y="1864360"/>
                  </a:lnTo>
                  <a:lnTo>
                    <a:pt x="511848" y="1855851"/>
                  </a:lnTo>
                  <a:lnTo>
                    <a:pt x="535686" y="1787398"/>
                  </a:lnTo>
                  <a:lnTo>
                    <a:pt x="538226" y="1780413"/>
                  </a:lnTo>
                  <a:lnTo>
                    <a:pt x="534670" y="1772920"/>
                  </a:lnTo>
                  <a:lnTo>
                    <a:pt x="527812" y="1770507"/>
                  </a:lnTo>
                  <a:lnTo>
                    <a:pt x="521081" y="1768221"/>
                  </a:lnTo>
                  <a:lnTo>
                    <a:pt x="513588" y="1771904"/>
                  </a:lnTo>
                  <a:lnTo>
                    <a:pt x="511175" y="1778889"/>
                  </a:lnTo>
                  <a:lnTo>
                    <a:pt x="484251" y="1855851"/>
                  </a:lnTo>
                  <a:lnTo>
                    <a:pt x="400812" y="1826641"/>
                  </a:lnTo>
                  <a:lnTo>
                    <a:pt x="403910" y="1817751"/>
                  </a:lnTo>
                  <a:lnTo>
                    <a:pt x="427736" y="1749679"/>
                  </a:lnTo>
                  <a:lnTo>
                    <a:pt x="430149" y="1742694"/>
                  </a:lnTo>
                  <a:lnTo>
                    <a:pt x="426466" y="1735074"/>
                  </a:lnTo>
                  <a:lnTo>
                    <a:pt x="412369" y="1730248"/>
                  </a:lnTo>
                  <a:lnTo>
                    <a:pt x="404749" y="1733804"/>
                  </a:lnTo>
                  <a:lnTo>
                    <a:pt x="402336" y="1740789"/>
                  </a:lnTo>
                  <a:lnTo>
                    <a:pt x="375412" y="1817751"/>
                  </a:lnTo>
                  <a:lnTo>
                    <a:pt x="291973" y="1788668"/>
                  </a:lnTo>
                  <a:lnTo>
                    <a:pt x="295071" y="1779778"/>
                  </a:lnTo>
                  <a:lnTo>
                    <a:pt x="318897" y="1711579"/>
                  </a:lnTo>
                  <a:lnTo>
                    <a:pt x="321310" y="1704721"/>
                  </a:lnTo>
                  <a:lnTo>
                    <a:pt x="317627" y="1697101"/>
                  </a:lnTo>
                  <a:lnTo>
                    <a:pt x="310642" y="1694688"/>
                  </a:lnTo>
                  <a:lnTo>
                    <a:pt x="303530" y="1692148"/>
                  </a:lnTo>
                  <a:lnTo>
                    <a:pt x="295910" y="1695831"/>
                  </a:lnTo>
                  <a:lnTo>
                    <a:pt x="290334" y="1711833"/>
                  </a:lnTo>
                  <a:lnTo>
                    <a:pt x="266573" y="1779778"/>
                  </a:lnTo>
                  <a:lnTo>
                    <a:pt x="183134" y="1750568"/>
                  </a:lnTo>
                  <a:lnTo>
                    <a:pt x="186232" y="1741678"/>
                  </a:lnTo>
                  <a:lnTo>
                    <a:pt x="210058" y="1673606"/>
                  </a:lnTo>
                  <a:lnTo>
                    <a:pt x="212471" y="1666621"/>
                  </a:lnTo>
                  <a:lnTo>
                    <a:pt x="208788" y="1659001"/>
                  </a:lnTo>
                  <a:lnTo>
                    <a:pt x="194691" y="1654175"/>
                  </a:lnTo>
                  <a:lnTo>
                    <a:pt x="187071" y="1657731"/>
                  </a:lnTo>
                  <a:lnTo>
                    <a:pt x="184658" y="1664716"/>
                  </a:lnTo>
                  <a:lnTo>
                    <a:pt x="157734" y="1741678"/>
                  </a:lnTo>
                  <a:lnTo>
                    <a:pt x="61722" y="1708150"/>
                  </a:lnTo>
                  <a:lnTo>
                    <a:pt x="120269" y="1540891"/>
                  </a:lnTo>
                  <a:lnTo>
                    <a:pt x="189865" y="1565275"/>
                  </a:lnTo>
                  <a:lnTo>
                    <a:pt x="197358" y="1561592"/>
                  </a:lnTo>
                  <a:lnTo>
                    <a:pt x="200533" y="1552575"/>
                  </a:lnTo>
                  <a:lnTo>
                    <a:pt x="205333" y="1540891"/>
                  </a:lnTo>
                  <a:lnTo>
                    <a:pt x="208419" y="1533398"/>
                  </a:lnTo>
                  <a:lnTo>
                    <a:pt x="218694" y="1508417"/>
                  </a:lnTo>
                  <a:lnTo>
                    <a:pt x="241071" y="1467294"/>
                  </a:lnTo>
                  <a:lnTo>
                    <a:pt x="267322" y="1429346"/>
                  </a:lnTo>
                  <a:lnTo>
                    <a:pt x="297078" y="1394764"/>
                  </a:lnTo>
                  <a:lnTo>
                    <a:pt x="330034" y="1363713"/>
                  </a:lnTo>
                  <a:lnTo>
                    <a:pt x="365810" y="1336344"/>
                  </a:lnTo>
                  <a:lnTo>
                    <a:pt x="404088" y="1312837"/>
                  </a:lnTo>
                  <a:lnTo>
                    <a:pt x="444500" y="1293355"/>
                  </a:lnTo>
                  <a:lnTo>
                    <a:pt x="486740" y="1278051"/>
                  </a:lnTo>
                  <a:lnTo>
                    <a:pt x="530428" y="1267104"/>
                  </a:lnTo>
                  <a:lnTo>
                    <a:pt x="575233" y="1260678"/>
                  </a:lnTo>
                  <a:lnTo>
                    <a:pt x="620826" y="1258938"/>
                  </a:lnTo>
                  <a:lnTo>
                    <a:pt x="666851" y="1262037"/>
                  </a:lnTo>
                  <a:lnTo>
                    <a:pt x="712965" y="1270165"/>
                  </a:lnTo>
                  <a:lnTo>
                    <a:pt x="758825" y="1283462"/>
                  </a:lnTo>
                  <a:lnTo>
                    <a:pt x="802957" y="1301610"/>
                  </a:lnTo>
                  <a:lnTo>
                    <a:pt x="844067" y="1323975"/>
                  </a:lnTo>
                  <a:lnTo>
                    <a:pt x="881989" y="1350213"/>
                  </a:lnTo>
                  <a:lnTo>
                    <a:pt x="916559" y="1379969"/>
                  </a:lnTo>
                  <a:lnTo>
                    <a:pt x="947597" y="1412913"/>
                  </a:lnTo>
                  <a:lnTo>
                    <a:pt x="974953" y="1448701"/>
                  </a:lnTo>
                  <a:lnTo>
                    <a:pt x="998448" y="1486979"/>
                  </a:lnTo>
                  <a:lnTo>
                    <a:pt x="1017930" y="1527403"/>
                  </a:lnTo>
                  <a:lnTo>
                    <a:pt x="1033233" y="1569643"/>
                  </a:lnTo>
                  <a:lnTo>
                    <a:pt x="1044168" y="1613344"/>
                  </a:lnTo>
                  <a:lnTo>
                    <a:pt x="1050594" y="1658162"/>
                  </a:lnTo>
                  <a:lnTo>
                    <a:pt x="1052309" y="1702816"/>
                  </a:lnTo>
                  <a:lnTo>
                    <a:pt x="1052271" y="1704771"/>
                  </a:lnTo>
                  <a:lnTo>
                    <a:pt x="1049223" y="1749869"/>
                  </a:lnTo>
                  <a:lnTo>
                    <a:pt x="1041107" y="1795894"/>
                  </a:lnTo>
                  <a:lnTo>
                    <a:pt x="1027811" y="1841754"/>
                  </a:lnTo>
                  <a:lnTo>
                    <a:pt x="1026960" y="1844040"/>
                  </a:lnTo>
                  <a:lnTo>
                    <a:pt x="1024636" y="1850771"/>
                  </a:lnTo>
                  <a:lnTo>
                    <a:pt x="1028319" y="1858264"/>
                  </a:lnTo>
                  <a:lnTo>
                    <a:pt x="1035304" y="1860804"/>
                  </a:lnTo>
                  <a:lnTo>
                    <a:pt x="1097915" y="1882648"/>
                  </a:lnTo>
                  <a:lnTo>
                    <a:pt x="1097915" y="1854581"/>
                  </a:lnTo>
                  <a:lnTo>
                    <a:pt x="1056386" y="1840103"/>
                  </a:lnTo>
                  <a:lnTo>
                    <a:pt x="1068476" y="1795081"/>
                  </a:lnTo>
                  <a:lnTo>
                    <a:pt x="1075931" y="1749679"/>
                  </a:lnTo>
                  <a:lnTo>
                    <a:pt x="1078826" y="1704771"/>
                  </a:lnTo>
                  <a:lnTo>
                    <a:pt x="1077353" y="1660055"/>
                  </a:lnTo>
                  <a:lnTo>
                    <a:pt x="1071626" y="1616011"/>
                  </a:lnTo>
                  <a:lnTo>
                    <a:pt x="1061783" y="1572945"/>
                  </a:lnTo>
                  <a:lnTo>
                    <a:pt x="1047965" y="1531124"/>
                  </a:lnTo>
                  <a:lnTo>
                    <a:pt x="1030312" y="1490840"/>
                  </a:lnTo>
                  <a:lnTo>
                    <a:pt x="1008964" y="1452384"/>
                  </a:lnTo>
                  <a:lnTo>
                    <a:pt x="984046" y="1416050"/>
                  </a:lnTo>
                  <a:lnTo>
                    <a:pt x="955700" y="1382102"/>
                  </a:lnTo>
                  <a:lnTo>
                    <a:pt x="924077" y="1350848"/>
                  </a:lnTo>
                  <a:lnTo>
                    <a:pt x="889304" y="1322578"/>
                  </a:lnTo>
                  <a:lnTo>
                    <a:pt x="851509" y="1297559"/>
                  </a:lnTo>
                  <a:lnTo>
                    <a:pt x="810856" y="1276083"/>
                  </a:lnTo>
                  <a:lnTo>
                    <a:pt x="768642" y="1258938"/>
                  </a:lnTo>
                  <a:lnTo>
                    <a:pt x="767461" y="1258443"/>
                  </a:lnTo>
                  <a:lnTo>
                    <a:pt x="722515" y="1245196"/>
                  </a:lnTo>
                  <a:lnTo>
                    <a:pt x="677329" y="1236662"/>
                  </a:lnTo>
                  <a:lnTo>
                    <a:pt x="632180" y="1232687"/>
                  </a:lnTo>
                  <a:lnTo>
                    <a:pt x="587349" y="1233131"/>
                  </a:lnTo>
                  <a:lnTo>
                    <a:pt x="543128" y="1237869"/>
                  </a:lnTo>
                  <a:lnTo>
                    <a:pt x="499821" y="1246759"/>
                  </a:lnTo>
                  <a:lnTo>
                    <a:pt x="457682" y="1259662"/>
                  </a:lnTo>
                  <a:lnTo>
                    <a:pt x="417029" y="1276438"/>
                  </a:lnTo>
                  <a:lnTo>
                    <a:pt x="378129" y="1296936"/>
                  </a:lnTo>
                  <a:lnTo>
                    <a:pt x="341274" y="1321041"/>
                  </a:lnTo>
                  <a:lnTo>
                    <a:pt x="306755" y="1348600"/>
                  </a:lnTo>
                  <a:lnTo>
                    <a:pt x="274853" y="1379486"/>
                  </a:lnTo>
                  <a:lnTo>
                    <a:pt x="245859" y="1413535"/>
                  </a:lnTo>
                  <a:lnTo>
                    <a:pt x="220065" y="1450632"/>
                  </a:lnTo>
                  <a:lnTo>
                    <a:pt x="197739" y="1490637"/>
                  </a:lnTo>
                  <a:lnTo>
                    <a:pt x="179197" y="1533398"/>
                  </a:lnTo>
                  <a:lnTo>
                    <a:pt x="109474" y="1509014"/>
                  </a:lnTo>
                  <a:lnTo>
                    <a:pt x="101981" y="1512697"/>
                  </a:lnTo>
                  <a:lnTo>
                    <a:pt x="99568" y="1519682"/>
                  </a:lnTo>
                  <a:lnTo>
                    <a:pt x="32385" y="1711833"/>
                  </a:lnTo>
                  <a:lnTo>
                    <a:pt x="29845" y="1718818"/>
                  </a:lnTo>
                  <a:lnTo>
                    <a:pt x="33528" y="1726311"/>
                  </a:lnTo>
                  <a:lnTo>
                    <a:pt x="40513" y="1728851"/>
                  </a:lnTo>
                  <a:lnTo>
                    <a:pt x="1050163" y="2081657"/>
                  </a:lnTo>
                  <a:lnTo>
                    <a:pt x="1057656" y="2077974"/>
                  </a:lnTo>
                  <a:lnTo>
                    <a:pt x="1060069" y="2070989"/>
                  </a:lnTo>
                  <a:lnTo>
                    <a:pt x="1067435" y="2049907"/>
                  </a:lnTo>
                  <a:lnTo>
                    <a:pt x="1127252" y="1878838"/>
                  </a:lnTo>
                  <a:lnTo>
                    <a:pt x="1129665" y="1871980"/>
                  </a:lnTo>
                  <a:close/>
                </a:path>
                <a:path w="1391920" h="6316345">
                  <a:moveTo>
                    <a:pt x="1132281" y="365379"/>
                  </a:moveTo>
                  <a:lnTo>
                    <a:pt x="1131290" y="359537"/>
                  </a:lnTo>
                  <a:lnTo>
                    <a:pt x="1130871" y="357047"/>
                  </a:lnTo>
                  <a:lnTo>
                    <a:pt x="1126401" y="349834"/>
                  </a:lnTo>
                  <a:lnTo>
                    <a:pt x="1119251" y="344678"/>
                  </a:lnTo>
                  <a:lnTo>
                    <a:pt x="1115441" y="343801"/>
                  </a:lnTo>
                  <a:lnTo>
                    <a:pt x="1115441" y="364363"/>
                  </a:lnTo>
                  <a:lnTo>
                    <a:pt x="1114425" y="366776"/>
                  </a:lnTo>
                  <a:lnTo>
                    <a:pt x="1113282" y="369062"/>
                  </a:lnTo>
                  <a:lnTo>
                    <a:pt x="1110615" y="370078"/>
                  </a:lnTo>
                  <a:lnTo>
                    <a:pt x="1108329" y="369062"/>
                  </a:lnTo>
                  <a:lnTo>
                    <a:pt x="1105916" y="367919"/>
                  </a:lnTo>
                  <a:lnTo>
                    <a:pt x="1104900" y="365252"/>
                  </a:lnTo>
                  <a:lnTo>
                    <a:pt x="1105916" y="362966"/>
                  </a:lnTo>
                  <a:lnTo>
                    <a:pt x="1107059" y="360553"/>
                  </a:lnTo>
                  <a:lnTo>
                    <a:pt x="1109726" y="359537"/>
                  </a:lnTo>
                  <a:lnTo>
                    <a:pt x="1112139" y="360553"/>
                  </a:lnTo>
                  <a:lnTo>
                    <a:pt x="1114425" y="361696"/>
                  </a:lnTo>
                  <a:lnTo>
                    <a:pt x="1115441" y="364363"/>
                  </a:lnTo>
                  <a:lnTo>
                    <a:pt x="1115441" y="343801"/>
                  </a:lnTo>
                  <a:lnTo>
                    <a:pt x="1088047" y="364261"/>
                  </a:lnTo>
                  <a:lnTo>
                    <a:pt x="1089469" y="372618"/>
                  </a:lnTo>
                  <a:lnTo>
                    <a:pt x="1093927" y="379844"/>
                  </a:lnTo>
                  <a:lnTo>
                    <a:pt x="1101090" y="384937"/>
                  </a:lnTo>
                  <a:lnTo>
                    <a:pt x="1109611" y="386880"/>
                  </a:lnTo>
                  <a:lnTo>
                    <a:pt x="1117981" y="385470"/>
                  </a:lnTo>
                  <a:lnTo>
                    <a:pt x="1125194" y="381038"/>
                  </a:lnTo>
                  <a:lnTo>
                    <a:pt x="1130300" y="373888"/>
                  </a:lnTo>
                  <a:lnTo>
                    <a:pt x="1131189" y="370078"/>
                  </a:lnTo>
                  <a:lnTo>
                    <a:pt x="1132281" y="365379"/>
                  </a:lnTo>
                  <a:close/>
                </a:path>
                <a:path w="1391920" h="6316345">
                  <a:moveTo>
                    <a:pt x="1349248" y="728980"/>
                  </a:moveTo>
                  <a:lnTo>
                    <a:pt x="1345311" y="722630"/>
                  </a:lnTo>
                  <a:lnTo>
                    <a:pt x="1341628" y="716280"/>
                  </a:lnTo>
                  <a:lnTo>
                    <a:pt x="1333500" y="713752"/>
                  </a:lnTo>
                  <a:lnTo>
                    <a:pt x="1278674" y="742962"/>
                  </a:lnTo>
                  <a:lnTo>
                    <a:pt x="1227836" y="760730"/>
                  </a:lnTo>
                  <a:lnTo>
                    <a:pt x="1226566" y="637552"/>
                  </a:lnTo>
                  <a:lnTo>
                    <a:pt x="1226439" y="629920"/>
                  </a:lnTo>
                  <a:lnTo>
                    <a:pt x="1220470" y="623570"/>
                  </a:lnTo>
                  <a:lnTo>
                    <a:pt x="1205865" y="623570"/>
                  </a:lnTo>
                  <a:lnTo>
                    <a:pt x="1200023" y="629920"/>
                  </a:lnTo>
                  <a:lnTo>
                    <a:pt x="1200111" y="646430"/>
                  </a:lnTo>
                  <a:lnTo>
                    <a:pt x="1201420" y="767080"/>
                  </a:lnTo>
                  <a:lnTo>
                    <a:pt x="1201521" y="788670"/>
                  </a:lnTo>
                  <a:lnTo>
                    <a:pt x="1201635" y="801370"/>
                  </a:lnTo>
                  <a:lnTo>
                    <a:pt x="1202055" y="833120"/>
                  </a:lnTo>
                  <a:lnTo>
                    <a:pt x="1194435" y="875030"/>
                  </a:lnTo>
                  <a:lnTo>
                    <a:pt x="1172845" y="910602"/>
                  </a:lnTo>
                  <a:lnTo>
                    <a:pt x="1140294" y="937260"/>
                  </a:lnTo>
                  <a:lnTo>
                    <a:pt x="1099820" y="949960"/>
                  </a:lnTo>
                  <a:lnTo>
                    <a:pt x="1098003" y="772160"/>
                  </a:lnTo>
                  <a:lnTo>
                    <a:pt x="1095121" y="491502"/>
                  </a:lnTo>
                  <a:lnTo>
                    <a:pt x="1120965" y="492760"/>
                  </a:lnTo>
                  <a:lnTo>
                    <a:pt x="1127264" y="491502"/>
                  </a:lnTo>
                  <a:lnTo>
                    <a:pt x="1146149" y="487680"/>
                  </a:lnTo>
                  <a:lnTo>
                    <a:pt x="1169885" y="478802"/>
                  </a:lnTo>
                  <a:lnTo>
                    <a:pt x="1189431" y="466102"/>
                  </a:lnTo>
                  <a:lnTo>
                    <a:pt x="1191387" y="464820"/>
                  </a:lnTo>
                  <a:lnTo>
                    <a:pt x="1194422" y="474980"/>
                  </a:lnTo>
                  <a:lnTo>
                    <a:pt x="1196670" y="483870"/>
                  </a:lnTo>
                  <a:lnTo>
                    <a:pt x="1198079" y="494030"/>
                  </a:lnTo>
                  <a:lnTo>
                    <a:pt x="1198626" y="504202"/>
                  </a:lnTo>
                  <a:lnTo>
                    <a:pt x="1199362" y="580402"/>
                  </a:lnTo>
                  <a:lnTo>
                    <a:pt x="1199515" y="590562"/>
                  </a:lnTo>
                  <a:lnTo>
                    <a:pt x="1205484" y="596912"/>
                  </a:lnTo>
                  <a:lnTo>
                    <a:pt x="1220089" y="595630"/>
                  </a:lnTo>
                  <a:lnTo>
                    <a:pt x="1226058" y="590562"/>
                  </a:lnTo>
                  <a:lnTo>
                    <a:pt x="1225931" y="582930"/>
                  </a:lnTo>
                  <a:lnTo>
                    <a:pt x="1225169" y="504202"/>
                  </a:lnTo>
                  <a:lnTo>
                    <a:pt x="1219009" y="464820"/>
                  </a:lnTo>
                  <a:lnTo>
                    <a:pt x="1211580" y="444512"/>
                  </a:lnTo>
                  <a:lnTo>
                    <a:pt x="1216075" y="438162"/>
                  </a:lnTo>
                  <a:lnTo>
                    <a:pt x="1220228" y="431812"/>
                  </a:lnTo>
                  <a:lnTo>
                    <a:pt x="1224026" y="425462"/>
                  </a:lnTo>
                  <a:lnTo>
                    <a:pt x="1227455" y="417830"/>
                  </a:lnTo>
                  <a:lnTo>
                    <a:pt x="1238491" y="373380"/>
                  </a:lnTo>
                  <a:lnTo>
                    <a:pt x="1232547" y="327660"/>
                  </a:lnTo>
                  <a:lnTo>
                    <a:pt x="1212062" y="289737"/>
                  </a:lnTo>
                  <a:lnTo>
                    <a:pt x="1212062" y="369570"/>
                  </a:lnTo>
                  <a:lnTo>
                    <a:pt x="1203325" y="407670"/>
                  </a:lnTo>
                  <a:lnTo>
                    <a:pt x="1201293" y="411480"/>
                  </a:lnTo>
                  <a:lnTo>
                    <a:pt x="1199007" y="415302"/>
                  </a:lnTo>
                  <a:lnTo>
                    <a:pt x="1196594" y="420370"/>
                  </a:lnTo>
                  <a:lnTo>
                    <a:pt x="1160424" y="453402"/>
                  </a:lnTo>
                  <a:lnTo>
                    <a:pt x="1117600" y="466102"/>
                  </a:lnTo>
                  <a:lnTo>
                    <a:pt x="1094867" y="464820"/>
                  </a:lnTo>
                  <a:lnTo>
                    <a:pt x="1088771" y="463562"/>
                  </a:lnTo>
                  <a:lnTo>
                    <a:pt x="1082675" y="461010"/>
                  </a:lnTo>
                  <a:lnTo>
                    <a:pt x="1076706" y="459752"/>
                  </a:lnTo>
                  <a:lnTo>
                    <a:pt x="1075055" y="458470"/>
                  </a:lnTo>
                  <a:lnTo>
                    <a:pt x="1073277" y="458470"/>
                  </a:lnTo>
                  <a:lnTo>
                    <a:pt x="1071372" y="457250"/>
                  </a:lnTo>
                  <a:lnTo>
                    <a:pt x="1071372" y="772160"/>
                  </a:lnTo>
                  <a:lnTo>
                    <a:pt x="1043063" y="768362"/>
                  </a:lnTo>
                  <a:lnTo>
                    <a:pt x="1037450" y="767080"/>
                  </a:lnTo>
                  <a:lnTo>
                    <a:pt x="1014996" y="762012"/>
                  </a:lnTo>
                  <a:lnTo>
                    <a:pt x="987234" y="753110"/>
                  </a:lnTo>
                  <a:lnTo>
                    <a:pt x="959866" y="742962"/>
                  </a:lnTo>
                  <a:lnTo>
                    <a:pt x="964565" y="732802"/>
                  </a:lnTo>
                  <a:lnTo>
                    <a:pt x="980440" y="698512"/>
                  </a:lnTo>
                  <a:lnTo>
                    <a:pt x="977519" y="690880"/>
                  </a:lnTo>
                  <a:lnTo>
                    <a:pt x="970915" y="687070"/>
                  </a:lnTo>
                  <a:lnTo>
                    <a:pt x="964311" y="684530"/>
                  </a:lnTo>
                  <a:lnTo>
                    <a:pt x="956691" y="687070"/>
                  </a:lnTo>
                  <a:lnTo>
                    <a:pt x="953643" y="693420"/>
                  </a:lnTo>
                  <a:lnTo>
                    <a:pt x="936244" y="732802"/>
                  </a:lnTo>
                  <a:lnTo>
                    <a:pt x="909701" y="718820"/>
                  </a:lnTo>
                  <a:lnTo>
                    <a:pt x="884491" y="702310"/>
                  </a:lnTo>
                  <a:lnTo>
                    <a:pt x="860691" y="684530"/>
                  </a:lnTo>
                  <a:lnTo>
                    <a:pt x="857732" y="682002"/>
                  </a:lnTo>
                  <a:lnTo>
                    <a:pt x="838454" y="665480"/>
                  </a:lnTo>
                  <a:lnTo>
                    <a:pt x="1054481" y="478802"/>
                  </a:lnTo>
                  <a:lnTo>
                    <a:pt x="1058545" y="480060"/>
                  </a:lnTo>
                  <a:lnTo>
                    <a:pt x="1063244" y="482612"/>
                  </a:lnTo>
                  <a:lnTo>
                    <a:pt x="1065784" y="483870"/>
                  </a:lnTo>
                  <a:lnTo>
                    <a:pt x="1068451" y="485152"/>
                  </a:lnTo>
                  <a:lnTo>
                    <a:pt x="1071372" y="772160"/>
                  </a:lnTo>
                  <a:lnTo>
                    <a:pt x="1071372" y="457250"/>
                  </a:lnTo>
                  <a:lnTo>
                    <a:pt x="1069340" y="455930"/>
                  </a:lnTo>
                  <a:lnTo>
                    <a:pt x="1068197" y="455930"/>
                  </a:lnTo>
                  <a:lnTo>
                    <a:pt x="1062482" y="452120"/>
                  </a:lnTo>
                  <a:lnTo>
                    <a:pt x="1023404" y="410210"/>
                  </a:lnTo>
                  <a:lnTo>
                    <a:pt x="1013929" y="373380"/>
                  </a:lnTo>
                  <a:lnTo>
                    <a:pt x="1013206" y="367030"/>
                  </a:lnTo>
                  <a:lnTo>
                    <a:pt x="1018159" y="335280"/>
                  </a:lnTo>
                  <a:lnTo>
                    <a:pt x="1019810" y="330212"/>
                  </a:lnTo>
                  <a:lnTo>
                    <a:pt x="1021969" y="325120"/>
                  </a:lnTo>
                  <a:lnTo>
                    <a:pt x="1044968" y="293370"/>
                  </a:lnTo>
                  <a:lnTo>
                    <a:pt x="1077417" y="273062"/>
                  </a:lnTo>
                  <a:lnTo>
                    <a:pt x="1115021" y="266712"/>
                  </a:lnTo>
                  <a:lnTo>
                    <a:pt x="1153541" y="275602"/>
                  </a:lnTo>
                  <a:lnTo>
                    <a:pt x="1185583" y="298462"/>
                  </a:lnTo>
                  <a:lnTo>
                    <a:pt x="1205623" y="331470"/>
                  </a:lnTo>
                  <a:lnTo>
                    <a:pt x="1212062" y="369570"/>
                  </a:lnTo>
                  <a:lnTo>
                    <a:pt x="1212062" y="289737"/>
                  </a:lnTo>
                  <a:lnTo>
                    <a:pt x="1211287" y="288302"/>
                  </a:lnTo>
                  <a:lnTo>
                    <a:pt x="1186573" y="266712"/>
                  </a:lnTo>
                  <a:lnTo>
                    <a:pt x="1176401" y="257810"/>
                  </a:lnTo>
                  <a:lnTo>
                    <a:pt x="1181544" y="246380"/>
                  </a:lnTo>
                  <a:lnTo>
                    <a:pt x="1223264" y="153670"/>
                  </a:lnTo>
                  <a:lnTo>
                    <a:pt x="1250505" y="156222"/>
                  </a:lnTo>
                  <a:lnTo>
                    <a:pt x="1259128" y="153670"/>
                  </a:lnTo>
                  <a:lnTo>
                    <a:pt x="1276362" y="148602"/>
                  </a:lnTo>
                  <a:lnTo>
                    <a:pt x="1298422" y="133350"/>
                  </a:lnTo>
                  <a:lnTo>
                    <a:pt x="1301076" y="129552"/>
                  </a:lnTo>
                  <a:lnTo>
                    <a:pt x="1314323" y="110502"/>
                  </a:lnTo>
                  <a:lnTo>
                    <a:pt x="1321219" y="80022"/>
                  </a:lnTo>
                  <a:lnTo>
                    <a:pt x="1316126" y="50800"/>
                  </a:lnTo>
                  <a:lnTo>
                    <a:pt x="1301102" y="26670"/>
                  </a:lnTo>
                  <a:lnTo>
                    <a:pt x="1300314" y="25400"/>
                  </a:lnTo>
                  <a:lnTo>
                    <a:pt x="1294549" y="21056"/>
                  </a:lnTo>
                  <a:lnTo>
                    <a:pt x="1294549" y="80022"/>
                  </a:lnTo>
                  <a:lnTo>
                    <a:pt x="1289939" y="99072"/>
                  </a:lnTo>
                  <a:lnTo>
                    <a:pt x="1278255" y="115570"/>
                  </a:lnTo>
                  <a:lnTo>
                    <a:pt x="1261795" y="125730"/>
                  </a:lnTo>
                  <a:lnTo>
                    <a:pt x="1242682" y="129552"/>
                  </a:lnTo>
                  <a:lnTo>
                    <a:pt x="1223010" y="125730"/>
                  </a:lnTo>
                  <a:lnTo>
                    <a:pt x="1222121" y="125730"/>
                  </a:lnTo>
                  <a:lnTo>
                    <a:pt x="1221105" y="124472"/>
                  </a:lnTo>
                  <a:lnTo>
                    <a:pt x="1219962" y="124472"/>
                  </a:lnTo>
                  <a:lnTo>
                    <a:pt x="1204023" y="113030"/>
                  </a:lnTo>
                  <a:lnTo>
                    <a:pt x="1194092" y="95250"/>
                  </a:lnTo>
                  <a:lnTo>
                    <a:pt x="1191006" y="76200"/>
                  </a:lnTo>
                  <a:lnTo>
                    <a:pt x="1195578" y="57150"/>
                  </a:lnTo>
                  <a:lnTo>
                    <a:pt x="1207604" y="40640"/>
                  </a:lnTo>
                  <a:lnTo>
                    <a:pt x="1224534" y="29210"/>
                  </a:lnTo>
                  <a:lnTo>
                    <a:pt x="1244117" y="26670"/>
                  </a:lnTo>
                  <a:lnTo>
                    <a:pt x="1264158" y="30480"/>
                  </a:lnTo>
                  <a:lnTo>
                    <a:pt x="1280820" y="43180"/>
                  </a:lnTo>
                  <a:lnTo>
                    <a:pt x="1291234" y="59702"/>
                  </a:lnTo>
                  <a:lnTo>
                    <a:pt x="1294549" y="80022"/>
                  </a:lnTo>
                  <a:lnTo>
                    <a:pt x="1294549" y="21056"/>
                  </a:lnTo>
                  <a:lnTo>
                    <a:pt x="1275080" y="6350"/>
                  </a:lnTo>
                  <a:lnTo>
                    <a:pt x="1244752" y="0"/>
                  </a:lnTo>
                  <a:lnTo>
                    <a:pt x="1215097" y="5080"/>
                  </a:lnTo>
                  <a:lnTo>
                    <a:pt x="1189494" y="20320"/>
                  </a:lnTo>
                  <a:lnTo>
                    <a:pt x="1171321" y="45720"/>
                  </a:lnTo>
                  <a:lnTo>
                    <a:pt x="1164551" y="72402"/>
                  </a:lnTo>
                  <a:lnTo>
                    <a:pt x="1167460" y="100330"/>
                  </a:lnTo>
                  <a:lnTo>
                    <a:pt x="1179156" y="124472"/>
                  </a:lnTo>
                  <a:lnTo>
                    <a:pt x="1198753" y="143522"/>
                  </a:lnTo>
                  <a:lnTo>
                    <a:pt x="1151890" y="246380"/>
                  </a:lnTo>
                  <a:lnTo>
                    <a:pt x="1106093" y="240030"/>
                  </a:lnTo>
                  <a:lnTo>
                    <a:pt x="1062164" y="251472"/>
                  </a:lnTo>
                  <a:lnTo>
                    <a:pt x="1024509" y="275602"/>
                  </a:lnTo>
                  <a:lnTo>
                    <a:pt x="997585" y="314960"/>
                  </a:lnTo>
                  <a:lnTo>
                    <a:pt x="988314" y="345452"/>
                  </a:lnTo>
                  <a:lnTo>
                    <a:pt x="974420" y="350520"/>
                  </a:lnTo>
                  <a:lnTo>
                    <a:pt x="961047" y="356870"/>
                  </a:lnTo>
                  <a:lnTo>
                    <a:pt x="948321" y="364502"/>
                  </a:lnTo>
                  <a:lnTo>
                    <a:pt x="936371" y="373380"/>
                  </a:lnTo>
                  <a:lnTo>
                    <a:pt x="746252" y="537210"/>
                  </a:lnTo>
                  <a:lnTo>
                    <a:pt x="735901" y="513080"/>
                  </a:lnTo>
                  <a:lnTo>
                    <a:pt x="727176" y="487680"/>
                  </a:lnTo>
                  <a:lnTo>
                    <a:pt x="720153" y="462280"/>
                  </a:lnTo>
                  <a:lnTo>
                    <a:pt x="714883" y="435610"/>
                  </a:lnTo>
                  <a:lnTo>
                    <a:pt x="713613" y="428002"/>
                  </a:lnTo>
                  <a:lnTo>
                    <a:pt x="706882" y="422910"/>
                  </a:lnTo>
                  <a:lnTo>
                    <a:pt x="692404" y="425462"/>
                  </a:lnTo>
                  <a:lnTo>
                    <a:pt x="687451" y="431812"/>
                  </a:lnTo>
                  <a:lnTo>
                    <a:pt x="688594" y="439420"/>
                  </a:lnTo>
                  <a:lnTo>
                    <a:pt x="694715" y="469912"/>
                  </a:lnTo>
                  <a:lnTo>
                    <a:pt x="702945" y="499110"/>
                  </a:lnTo>
                  <a:lnTo>
                    <a:pt x="713168" y="528320"/>
                  </a:lnTo>
                  <a:lnTo>
                    <a:pt x="725297" y="556260"/>
                  </a:lnTo>
                  <a:lnTo>
                    <a:pt x="687959" y="588010"/>
                  </a:lnTo>
                  <a:lnTo>
                    <a:pt x="659726" y="621030"/>
                  </a:lnTo>
                  <a:lnTo>
                    <a:pt x="643178" y="660412"/>
                  </a:lnTo>
                  <a:lnTo>
                    <a:pt x="638505" y="701052"/>
                  </a:lnTo>
                  <a:lnTo>
                    <a:pt x="645909" y="741680"/>
                  </a:lnTo>
                  <a:lnTo>
                    <a:pt x="665607" y="779780"/>
                  </a:lnTo>
                  <a:lnTo>
                    <a:pt x="604139" y="838212"/>
                  </a:lnTo>
                  <a:lnTo>
                    <a:pt x="603885" y="845820"/>
                  </a:lnTo>
                  <a:lnTo>
                    <a:pt x="608965" y="852170"/>
                  </a:lnTo>
                  <a:lnTo>
                    <a:pt x="610235" y="853452"/>
                  </a:lnTo>
                  <a:lnTo>
                    <a:pt x="611632" y="854710"/>
                  </a:lnTo>
                  <a:lnTo>
                    <a:pt x="613156" y="854710"/>
                  </a:lnTo>
                  <a:lnTo>
                    <a:pt x="617982" y="857262"/>
                  </a:lnTo>
                  <a:lnTo>
                    <a:pt x="623824" y="855980"/>
                  </a:lnTo>
                  <a:lnTo>
                    <a:pt x="692531" y="791210"/>
                  </a:lnTo>
                  <a:lnTo>
                    <a:pt x="693293" y="791210"/>
                  </a:lnTo>
                  <a:lnTo>
                    <a:pt x="694563" y="788670"/>
                  </a:lnTo>
                  <a:lnTo>
                    <a:pt x="726198" y="762012"/>
                  </a:lnTo>
                  <a:lnTo>
                    <a:pt x="727710" y="760730"/>
                  </a:lnTo>
                  <a:lnTo>
                    <a:pt x="728218" y="751852"/>
                  </a:lnTo>
                  <a:lnTo>
                    <a:pt x="723519" y="746760"/>
                  </a:lnTo>
                  <a:lnTo>
                    <a:pt x="718693" y="741680"/>
                  </a:lnTo>
                  <a:lnTo>
                    <a:pt x="710311" y="740410"/>
                  </a:lnTo>
                  <a:lnTo>
                    <a:pt x="704723" y="745502"/>
                  </a:lnTo>
                  <a:lnTo>
                    <a:pt x="685038" y="762012"/>
                  </a:lnTo>
                  <a:lnTo>
                    <a:pt x="667880" y="723912"/>
                  </a:lnTo>
                  <a:lnTo>
                    <a:pt x="665734" y="682002"/>
                  </a:lnTo>
                  <a:lnTo>
                    <a:pt x="678243" y="642620"/>
                  </a:lnTo>
                  <a:lnTo>
                    <a:pt x="705104" y="608330"/>
                  </a:lnTo>
                  <a:lnTo>
                    <a:pt x="737870" y="580402"/>
                  </a:lnTo>
                  <a:lnTo>
                    <a:pt x="787793" y="537210"/>
                  </a:lnTo>
                  <a:lnTo>
                    <a:pt x="953770" y="393712"/>
                  </a:lnTo>
                  <a:lnTo>
                    <a:pt x="986663" y="373380"/>
                  </a:lnTo>
                  <a:lnTo>
                    <a:pt x="990752" y="398780"/>
                  </a:lnTo>
                  <a:lnTo>
                    <a:pt x="999794" y="422910"/>
                  </a:lnTo>
                  <a:lnTo>
                    <a:pt x="1013523" y="444512"/>
                  </a:lnTo>
                  <a:lnTo>
                    <a:pt x="1031621" y="463562"/>
                  </a:lnTo>
                  <a:lnTo>
                    <a:pt x="734949" y="718820"/>
                  </a:lnTo>
                  <a:lnTo>
                    <a:pt x="734441" y="727710"/>
                  </a:lnTo>
                  <a:lnTo>
                    <a:pt x="739140" y="732802"/>
                  </a:lnTo>
                  <a:lnTo>
                    <a:pt x="743966" y="739152"/>
                  </a:lnTo>
                  <a:lnTo>
                    <a:pt x="752348" y="739152"/>
                  </a:lnTo>
                  <a:lnTo>
                    <a:pt x="818007" y="682002"/>
                  </a:lnTo>
                  <a:lnTo>
                    <a:pt x="842391" y="703580"/>
                  </a:lnTo>
                  <a:lnTo>
                    <a:pt x="868464" y="723912"/>
                  </a:lnTo>
                  <a:lnTo>
                    <a:pt x="896137" y="740410"/>
                  </a:lnTo>
                  <a:lnTo>
                    <a:pt x="925322" y="756920"/>
                  </a:lnTo>
                  <a:lnTo>
                    <a:pt x="899033" y="815352"/>
                  </a:lnTo>
                  <a:lnTo>
                    <a:pt x="901827" y="822960"/>
                  </a:lnTo>
                  <a:lnTo>
                    <a:pt x="914908" y="828052"/>
                  </a:lnTo>
                  <a:lnTo>
                    <a:pt x="922782" y="825512"/>
                  </a:lnTo>
                  <a:lnTo>
                    <a:pt x="925703" y="819162"/>
                  </a:lnTo>
                  <a:lnTo>
                    <a:pt x="948944" y="767080"/>
                  </a:lnTo>
                  <a:lnTo>
                    <a:pt x="978966" y="778510"/>
                  </a:lnTo>
                  <a:lnTo>
                    <a:pt x="1009523" y="787412"/>
                  </a:lnTo>
                  <a:lnTo>
                    <a:pt x="1040447" y="795020"/>
                  </a:lnTo>
                  <a:lnTo>
                    <a:pt x="1071626" y="798830"/>
                  </a:lnTo>
                  <a:lnTo>
                    <a:pt x="1073277" y="960120"/>
                  </a:lnTo>
                  <a:lnTo>
                    <a:pt x="1072896" y="961402"/>
                  </a:lnTo>
                  <a:lnTo>
                    <a:pt x="1072642" y="962660"/>
                  </a:lnTo>
                  <a:lnTo>
                    <a:pt x="1072591" y="965212"/>
                  </a:lnTo>
                  <a:lnTo>
                    <a:pt x="1069848" y="1051560"/>
                  </a:lnTo>
                  <a:lnTo>
                    <a:pt x="1069721" y="1057910"/>
                  </a:lnTo>
                  <a:lnTo>
                    <a:pt x="1073023" y="1063002"/>
                  </a:lnTo>
                  <a:lnTo>
                    <a:pt x="1077722" y="1064260"/>
                  </a:lnTo>
                  <a:lnTo>
                    <a:pt x="1079246" y="1065530"/>
                  </a:lnTo>
                  <a:lnTo>
                    <a:pt x="1090168" y="1065530"/>
                  </a:lnTo>
                  <a:lnTo>
                    <a:pt x="1096264" y="1060462"/>
                  </a:lnTo>
                  <a:lnTo>
                    <a:pt x="1098931" y="976630"/>
                  </a:lnTo>
                  <a:lnTo>
                    <a:pt x="1140548" y="965212"/>
                  </a:lnTo>
                  <a:lnTo>
                    <a:pt x="1165783" y="949960"/>
                  </a:lnTo>
                  <a:lnTo>
                    <a:pt x="1176299" y="943610"/>
                  </a:lnTo>
                  <a:lnTo>
                    <a:pt x="1204175" y="913130"/>
                  </a:lnTo>
                  <a:lnTo>
                    <a:pt x="1222197" y="875030"/>
                  </a:lnTo>
                  <a:lnTo>
                    <a:pt x="1228344" y="831862"/>
                  </a:lnTo>
                  <a:lnTo>
                    <a:pt x="1227963" y="788670"/>
                  </a:lnTo>
                  <a:lnTo>
                    <a:pt x="1257134" y="779780"/>
                  </a:lnTo>
                  <a:lnTo>
                    <a:pt x="1285722" y="768362"/>
                  </a:lnTo>
                  <a:lnTo>
                    <a:pt x="1302461" y="760730"/>
                  </a:lnTo>
                  <a:lnTo>
                    <a:pt x="1313624" y="755662"/>
                  </a:lnTo>
                  <a:lnTo>
                    <a:pt x="1340739" y="740410"/>
                  </a:lnTo>
                  <a:lnTo>
                    <a:pt x="1347089" y="736612"/>
                  </a:lnTo>
                  <a:lnTo>
                    <a:pt x="1349248" y="728980"/>
                  </a:lnTo>
                  <a:close/>
                </a:path>
                <a:path w="1391920" h="6316345">
                  <a:moveTo>
                    <a:pt x="1391716" y="6069127"/>
                  </a:moveTo>
                  <a:lnTo>
                    <a:pt x="1385481" y="6037034"/>
                  </a:lnTo>
                  <a:lnTo>
                    <a:pt x="1369453" y="6012904"/>
                  </a:lnTo>
                  <a:lnTo>
                    <a:pt x="1369453" y="6069127"/>
                  </a:lnTo>
                  <a:lnTo>
                    <a:pt x="1364830" y="6092863"/>
                  </a:lnTo>
                  <a:lnTo>
                    <a:pt x="1351026" y="6113716"/>
                  </a:lnTo>
                  <a:lnTo>
                    <a:pt x="1189736" y="6275006"/>
                  </a:lnTo>
                  <a:lnTo>
                    <a:pt x="1168869" y="6288849"/>
                  </a:lnTo>
                  <a:lnTo>
                    <a:pt x="1145159" y="6293459"/>
                  </a:lnTo>
                  <a:lnTo>
                    <a:pt x="1121435" y="6288849"/>
                  </a:lnTo>
                  <a:lnTo>
                    <a:pt x="1100582" y="6275006"/>
                  </a:lnTo>
                  <a:lnTo>
                    <a:pt x="1027010" y="6201486"/>
                  </a:lnTo>
                  <a:lnTo>
                    <a:pt x="1022858" y="6197333"/>
                  </a:lnTo>
                  <a:lnTo>
                    <a:pt x="1066952" y="6185332"/>
                  </a:lnTo>
                  <a:lnTo>
                    <a:pt x="1077201" y="6180861"/>
                  </a:lnTo>
                  <a:lnTo>
                    <a:pt x="1148956" y="6142025"/>
                  </a:lnTo>
                  <a:lnTo>
                    <a:pt x="1185418" y="6110681"/>
                  </a:lnTo>
                  <a:lnTo>
                    <a:pt x="1217129" y="6073787"/>
                  </a:lnTo>
                  <a:lnTo>
                    <a:pt x="1242212" y="6033528"/>
                  </a:lnTo>
                  <a:lnTo>
                    <a:pt x="1260665" y="5990679"/>
                  </a:lnTo>
                  <a:lnTo>
                    <a:pt x="1272540" y="5946000"/>
                  </a:lnTo>
                  <a:lnTo>
                    <a:pt x="1351026" y="6024524"/>
                  </a:lnTo>
                  <a:lnTo>
                    <a:pt x="1364856" y="6045390"/>
                  </a:lnTo>
                  <a:lnTo>
                    <a:pt x="1369453" y="6069127"/>
                  </a:lnTo>
                  <a:lnTo>
                    <a:pt x="1369453" y="6012904"/>
                  </a:lnTo>
                  <a:lnTo>
                    <a:pt x="1366774" y="6008865"/>
                  </a:lnTo>
                  <a:lnTo>
                    <a:pt x="1351280" y="5993295"/>
                  </a:lnTo>
                  <a:lnTo>
                    <a:pt x="1354823" y="5974804"/>
                  </a:lnTo>
                  <a:lnTo>
                    <a:pt x="1360322" y="5946165"/>
                  </a:lnTo>
                  <a:lnTo>
                    <a:pt x="1363827" y="5898731"/>
                  </a:lnTo>
                  <a:lnTo>
                    <a:pt x="1361884" y="5851474"/>
                  </a:lnTo>
                  <a:lnTo>
                    <a:pt x="1354594" y="5804878"/>
                  </a:lnTo>
                  <a:lnTo>
                    <a:pt x="1342034" y="5759386"/>
                  </a:lnTo>
                  <a:lnTo>
                    <a:pt x="1341297" y="5757570"/>
                  </a:lnTo>
                  <a:lnTo>
                    <a:pt x="1341297" y="5876810"/>
                  </a:lnTo>
                  <a:lnTo>
                    <a:pt x="1340129" y="5925858"/>
                  </a:lnTo>
                  <a:lnTo>
                    <a:pt x="1332738" y="5974804"/>
                  </a:lnTo>
                  <a:lnTo>
                    <a:pt x="1318895" y="5960910"/>
                  </a:lnTo>
                  <a:lnTo>
                    <a:pt x="1320736" y="5946000"/>
                  </a:lnTo>
                  <a:lnTo>
                    <a:pt x="1321257" y="5941809"/>
                  </a:lnTo>
                  <a:lnTo>
                    <a:pt x="1325359" y="5908878"/>
                  </a:lnTo>
                  <a:lnTo>
                    <a:pt x="1324063" y="5856617"/>
                  </a:lnTo>
                  <a:lnTo>
                    <a:pt x="1315224" y="5805017"/>
                  </a:lnTo>
                  <a:lnTo>
                    <a:pt x="1303515" y="5768822"/>
                  </a:lnTo>
                  <a:lnTo>
                    <a:pt x="1303515" y="5895683"/>
                  </a:lnTo>
                  <a:lnTo>
                    <a:pt x="1299718" y="5941809"/>
                  </a:lnTo>
                  <a:lnTo>
                    <a:pt x="1276477" y="5918568"/>
                  </a:lnTo>
                  <a:lnTo>
                    <a:pt x="1277734" y="5871578"/>
                  </a:lnTo>
                  <a:lnTo>
                    <a:pt x="1272070" y="5824842"/>
                  </a:lnTo>
                  <a:lnTo>
                    <a:pt x="1259484" y="5779211"/>
                  </a:lnTo>
                  <a:lnTo>
                    <a:pt x="1255725" y="5770804"/>
                  </a:lnTo>
                  <a:lnTo>
                    <a:pt x="1255725" y="5898731"/>
                  </a:lnTo>
                  <a:lnTo>
                    <a:pt x="1255395" y="5905030"/>
                  </a:lnTo>
                  <a:lnTo>
                    <a:pt x="1243304" y="5972365"/>
                  </a:lnTo>
                  <a:lnTo>
                    <a:pt x="1226083" y="6016256"/>
                  </a:lnTo>
                  <a:lnTo>
                    <a:pt x="1201585" y="6057455"/>
                  </a:lnTo>
                  <a:lnTo>
                    <a:pt x="1169797" y="6095022"/>
                  </a:lnTo>
                  <a:lnTo>
                    <a:pt x="1132725" y="6126467"/>
                  </a:lnTo>
                  <a:lnTo>
                    <a:pt x="1092060" y="6150813"/>
                  </a:lnTo>
                  <a:lnTo>
                    <a:pt x="1048740" y="6168047"/>
                  </a:lnTo>
                  <a:lnTo>
                    <a:pt x="1003681" y="6178143"/>
                  </a:lnTo>
                  <a:lnTo>
                    <a:pt x="974852" y="6180861"/>
                  </a:lnTo>
                  <a:lnTo>
                    <a:pt x="926947" y="6179159"/>
                  </a:lnTo>
                  <a:lnTo>
                    <a:pt x="879805" y="6169723"/>
                  </a:lnTo>
                  <a:lnTo>
                    <a:pt x="834428" y="6152553"/>
                  </a:lnTo>
                  <a:lnTo>
                    <a:pt x="791857" y="6127661"/>
                  </a:lnTo>
                  <a:lnTo>
                    <a:pt x="753110" y="6095022"/>
                  </a:lnTo>
                  <a:lnTo>
                    <a:pt x="722109" y="6058547"/>
                  </a:lnTo>
                  <a:lnTo>
                    <a:pt x="697992" y="6018619"/>
                  </a:lnTo>
                  <a:lnTo>
                    <a:pt x="680770" y="5976086"/>
                  </a:lnTo>
                  <a:lnTo>
                    <a:pt x="670445" y="5931840"/>
                  </a:lnTo>
                  <a:lnTo>
                    <a:pt x="667004" y="5886716"/>
                  </a:lnTo>
                  <a:lnTo>
                    <a:pt x="670445" y="5841593"/>
                  </a:lnTo>
                  <a:lnTo>
                    <a:pt x="680770" y="5797334"/>
                  </a:lnTo>
                  <a:lnTo>
                    <a:pt x="697992" y="5754814"/>
                  </a:lnTo>
                  <a:lnTo>
                    <a:pt x="722109" y="5714873"/>
                  </a:lnTo>
                  <a:lnTo>
                    <a:pt x="753160" y="5678348"/>
                  </a:lnTo>
                  <a:lnTo>
                    <a:pt x="789203" y="5647677"/>
                  </a:lnTo>
                  <a:lnTo>
                    <a:pt x="828687" y="5623687"/>
                  </a:lnTo>
                  <a:lnTo>
                    <a:pt x="870737" y="5606466"/>
                  </a:lnTo>
                  <a:lnTo>
                    <a:pt x="914514" y="5595988"/>
                  </a:lnTo>
                  <a:lnTo>
                    <a:pt x="959154" y="5592267"/>
                  </a:lnTo>
                  <a:lnTo>
                    <a:pt x="1003846" y="5595290"/>
                  </a:lnTo>
                  <a:lnTo>
                    <a:pt x="1047737" y="5605081"/>
                  </a:lnTo>
                  <a:lnTo>
                    <a:pt x="1090002" y="5621617"/>
                  </a:lnTo>
                  <a:lnTo>
                    <a:pt x="1129792" y="5644896"/>
                  </a:lnTo>
                  <a:lnTo>
                    <a:pt x="1164386" y="5673090"/>
                  </a:lnTo>
                  <a:lnTo>
                    <a:pt x="1193165" y="5704573"/>
                  </a:lnTo>
                  <a:lnTo>
                    <a:pt x="1224394" y="5753760"/>
                  </a:lnTo>
                  <a:lnTo>
                    <a:pt x="1243025" y="5800141"/>
                  </a:lnTo>
                  <a:lnTo>
                    <a:pt x="1253490" y="5848528"/>
                  </a:lnTo>
                  <a:lnTo>
                    <a:pt x="1255674" y="5895683"/>
                  </a:lnTo>
                  <a:lnTo>
                    <a:pt x="1255725" y="5898731"/>
                  </a:lnTo>
                  <a:lnTo>
                    <a:pt x="1255725" y="5770804"/>
                  </a:lnTo>
                  <a:lnTo>
                    <a:pt x="1239951" y="5735523"/>
                  </a:lnTo>
                  <a:lnTo>
                    <a:pt x="1213485" y="5694616"/>
                  </a:lnTo>
                  <a:lnTo>
                    <a:pt x="1229614" y="5678449"/>
                  </a:lnTo>
                  <a:lnTo>
                    <a:pt x="1256284" y="5717870"/>
                  </a:lnTo>
                  <a:lnTo>
                    <a:pt x="1277162" y="5759970"/>
                  </a:lnTo>
                  <a:lnTo>
                    <a:pt x="1292098" y="5804090"/>
                  </a:lnTo>
                  <a:lnTo>
                    <a:pt x="1300924" y="5849556"/>
                  </a:lnTo>
                  <a:lnTo>
                    <a:pt x="1303515" y="5895683"/>
                  </a:lnTo>
                  <a:lnTo>
                    <a:pt x="1303515" y="5768822"/>
                  </a:lnTo>
                  <a:lnTo>
                    <a:pt x="1299019" y="5754916"/>
                  </a:lnTo>
                  <a:lnTo>
                    <a:pt x="1275664" y="5707177"/>
                  </a:lnTo>
                  <a:lnTo>
                    <a:pt x="1256093" y="5678449"/>
                  </a:lnTo>
                  <a:lnTo>
                    <a:pt x="1255369" y="5677382"/>
                  </a:lnTo>
                  <a:lnTo>
                    <a:pt x="1245362" y="5662676"/>
                  </a:lnTo>
                  <a:lnTo>
                    <a:pt x="1257935" y="5650103"/>
                  </a:lnTo>
                  <a:lnTo>
                    <a:pt x="1286078" y="5691060"/>
                  </a:lnTo>
                  <a:lnTo>
                    <a:pt x="1308620" y="5734774"/>
                  </a:lnTo>
                  <a:lnTo>
                    <a:pt x="1325410" y="5780684"/>
                  </a:lnTo>
                  <a:lnTo>
                    <a:pt x="1336344" y="5828233"/>
                  </a:lnTo>
                  <a:lnTo>
                    <a:pt x="1341297" y="5876810"/>
                  </a:lnTo>
                  <a:lnTo>
                    <a:pt x="1341297" y="5757570"/>
                  </a:lnTo>
                  <a:lnTo>
                    <a:pt x="1324317" y="5715470"/>
                  </a:lnTo>
                  <a:lnTo>
                    <a:pt x="1301546" y="5673623"/>
                  </a:lnTo>
                  <a:lnTo>
                    <a:pt x="1284960" y="5650103"/>
                  </a:lnTo>
                  <a:lnTo>
                    <a:pt x="1273810" y="5634279"/>
                  </a:lnTo>
                  <a:lnTo>
                    <a:pt x="1294130" y="5613920"/>
                  </a:lnTo>
                  <a:lnTo>
                    <a:pt x="1301559" y="5602808"/>
                  </a:lnTo>
                  <a:lnTo>
                    <a:pt x="1304061" y="5590184"/>
                  </a:lnTo>
                  <a:lnTo>
                    <a:pt x="1301661" y="5577586"/>
                  </a:lnTo>
                  <a:lnTo>
                    <a:pt x="1294384" y="5566524"/>
                  </a:lnTo>
                  <a:lnTo>
                    <a:pt x="1286230" y="5558383"/>
                  </a:lnTo>
                  <a:lnTo>
                    <a:pt x="1282954" y="5555119"/>
                  </a:lnTo>
                  <a:lnTo>
                    <a:pt x="1282954" y="5586628"/>
                  </a:lnTo>
                  <a:lnTo>
                    <a:pt x="1282954" y="5593804"/>
                  </a:lnTo>
                  <a:lnTo>
                    <a:pt x="1199388" y="5677382"/>
                  </a:lnTo>
                  <a:lnTo>
                    <a:pt x="1194943" y="5672328"/>
                  </a:lnTo>
                  <a:lnTo>
                    <a:pt x="1190244" y="5667375"/>
                  </a:lnTo>
                  <a:lnTo>
                    <a:pt x="1163320" y="5642521"/>
                  </a:lnTo>
                  <a:lnTo>
                    <a:pt x="1176909" y="5628932"/>
                  </a:lnTo>
                  <a:lnTo>
                    <a:pt x="1243012" y="5562879"/>
                  </a:lnTo>
                  <a:lnTo>
                    <a:pt x="1247648" y="5558383"/>
                  </a:lnTo>
                  <a:lnTo>
                    <a:pt x="1254760" y="5558485"/>
                  </a:lnTo>
                  <a:lnTo>
                    <a:pt x="1259128" y="5562879"/>
                  </a:lnTo>
                  <a:lnTo>
                    <a:pt x="1278509" y="5582234"/>
                  </a:lnTo>
                  <a:lnTo>
                    <a:pt x="1282954" y="5586628"/>
                  </a:lnTo>
                  <a:lnTo>
                    <a:pt x="1282954" y="5555119"/>
                  </a:lnTo>
                  <a:lnTo>
                    <a:pt x="1274953" y="5547118"/>
                  </a:lnTo>
                  <a:lnTo>
                    <a:pt x="1263840" y="5539765"/>
                  </a:lnTo>
                  <a:lnTo>
                    <a:pt x="1251204" y="5537339"/>
                  </a:lnTo>
                  <a:lnTo>
                    <a:pt x="1238554" y="5539829"/>
                  </a:lnTo>
                  <a:lnTo>
                    <a:pt x="1227455" y="5547220"/>
                  </a:lnTo>
                  <a:lnTo>
                    <a:pt x="1145794" y="5628932"/>
                  </a:lnTo>
                  <a:lnTo>
                    <a:pt x="1107287" y="5605348"/>
                  </a:lnTo>
                  <a:lnTo>
                    <a:pt x="1076960" y="5592267"/>
                  </a:lnTo>
                  <a:lnTo>
                    <a:pt x="1066469" y="5587746"/>
                  </a:lnTo>
                  <a:lnTo>
                    <a:pt x="1023988" y="5576125"/>
                  </a:lnTo>
                  <a:lnTo>
                    <a:pt x="980554" y="5570499"/>
                  </a:lnTo>
                  <a:lnTo>
                    <a:pt x="936815" y="5570867"/>
                  </a:lnTo>
                  <a:lnTo>
                    <a:pt x="893445" y="5577230"/>
                  </a:lnTo>
                  <a:lnTo>
                    <a:pt x="851154" y="5589587"/>
                  </a:lnTo>
                  <a:lnTo>
                    <a:pt x="810577" y="5607926"/>
                  </a:lnTo>
                  <a:lnTo>
                    <a:pt x="772426" y="5632259"/>
                  </a:lnTo>
                  <a:lnTo>
                    <a:pt x="737362" y="5662574"/>
                  </a:lnTo>
                  <a:lnTo>
                    <a:pt x="706716" y="5698083"/>
                  </a:lnTo>
                  <a:lnTo>
                    <a:pt x="682205" y="5736717"/>
                  </a:lnTo>
                  <a:lnTo>
                    <a:pt x="663829" y="5777801"/>
                  </a:lnTo>
                  <a:lnTo>
                    <a:pt x="651573" y="5820638"/>
                  </a:lnTo>
                  <a:lnTo>
                    <a:pt x="645439" y="5864517"/>
                  </a:lnTo>
                  <a:lnTo>
                    <a:pt x="645464" y="5908878"/>
                  </a:lnTo>
                  <a:lnTo>
                    <a:pt x="651573" y="5952629"/>
                  </a:lnTo>
                  <a:lnTo>
                    <a:pt x="663829" y="5995467"/>
                  </a:lnTo>
                  <a:lnTo>
                    <a:pt x="682205" y="6036551"/>
                  </a:lnTo>
                  <a:lnTo>
                    <a:pt x="706716" y="6075184"/>
                  </a:lnTo>
                  <a:lnTo>
                    <a:pt x="737362" y="6110681"/>
                  </a:lnTo>
                  <a:lnTo>
                    <a:pt x="774560" y="6142583"/>
                  </a:lnTo>
                  <a:lnTo>
                    <a:pt x="815162" y="6167767"/>
                  </a:lnTo>
                  <a:lnTo>
                    <a:pt x="858354" y="6186259"/>
                  </a:lnTo>
                  <a:lnTo>
                    <a:pt x="903351" y="6198044"/>
                  </a:lnTo>
                  <a:lnTo>
                    <a:pt x="949350" y="6203124"/>
                  </a:lnTo>
                  <a:lnTo>
                    <a:pt x="995553" y="6201486"/>
                  </a:lnTo>
                  <a:lnTo>
                    <a:pt x="1084834" y="6290818"/>
                  </a:lnTo>
                  <a:lnTo>
                    <a:pt x="1113040" y="6309512"/>
                  </a:lnTo>
                  <a:lnTo>
                    <a:pt x="1145159" y="6315735"/>
                  </a:lnTo>
                  <a:lnTo>
                    <a:pt x="1177264" y="6309487"/>
                  </a:lnTo>
                  <a:lnTo>
                    <a:pt x="1201420" y="6293459"/>
                  </a:lnTo>
                  <a:lnTo>
                    <a:pt x="1205484" y="6290767"/>
                  </a:lnTo>
                  <a:lnTo>
                    <a:pt x="1366774" y="6129426"/>
                  </a:lnTo>
                  <a:lnTo>
                    <a:pt x="1385481" y="6101232"/>
                  </a:lnTo>
                  <a:lnTo>
                    <a:pt x="1391716" y="606912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339131" y="5966110"/>
              <a:ext cx="116125" cy="1161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698858" y="6163325"/>
              <a:ext cx="81851" cy="8185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41823" y="6324615"/>
              <a:ext cx="81803" cy="8185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140003" y="5228094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4">
                  <a:moveTo>
                    <a:pt x="595439" y="501535"/>
                  </a:moveTo>
                  <a:lnTo>
                    <a:pt x="591756" y="495515"/>
                  </a:lnTo>
                  <a:lnTo>
                    <a:pt x="569658" y="490169"/>
                  </a:lnTo>
                  <a:lnTo>
                    <a:pt x="569658" y="513168"/>
                  </a:lnTo>
                  <a:lnTo>
                    <a:pt x="556069" y="569633"/>
                  </a:lnTo>
                  <a:lnTo>
                    <a:pt x="550443" y="569671"/>
                  </a:lnTo>
                  <a:lnTo>
                    <a:pt x="550443" y="592340"/>
                  </a:lnTo>
                  <a:lnTo>
                    <a:pt x="531177" y="672274"/>
                  </a:lnTo>
                  <a:lnTo>
                    <a:pt x="526707" y="681228"/>
                  </a:lnTo>
                  <a:lnTo>
                    <a:pt x="518960" y="687552"/>
                  </a:lnTo>
                  <a:lnTo>
                    <a:pt x="509003" y="690689"/>
                  </a:lnTo>
                  <a:lnTo>
                    <a:pt x="497903" y="690041"/>
                  </a:lnTo>
                  <a:lnTo>
                    <a:pt x="229171" y="624967"/>
                  </a:lnTo>
                  <a:lnTo>
                    <a:pt x="218986" y="620483"/>
                  </a:lnTo>
                  <a:lnTo>
                    <a:pt x="211594" y="613143"/>
                  </a:lnTo>
                  <a:lnTo>
                    <a:pt x="207645" y="603973"/>
                  </a:lnTo>
                  <a:lnTo>
                    <a:pt x="207835" y="593979"/>
                  </a:lnTo>
                  <a:lnTo>
                    <a:pt x="227139" y="513981"/>
                  </a:lnTo>
                  <a:lnTo>
                    <a:pt x="353250" y="579869"/>
                  </a:lnTo>
                  <a:lnTo>
                    <a:pt x="359702" y="582942"/>
                  </a:lnTo>
                  <a:lnTo>
                    <a:pt x="401154" y="592950"/>
                  </a:lnTo>
                  <a:lnTo>
                    <a:pt x="408368" y="593140"/>
                  </a:lnTo>
                  <a:lnTo>
                    <a:pt x="550443" y="592340"/>
                  </a:lnTo>
                  <a:lnTo>
                    <a:pt x="550443" y="569671"/>
                  </a:lnTo>
                  <a:lnTo>
                    <a:pt x="408368" y="570560"/>
                  </a:lnTo>
                  <a:lnTo>
                    <a:pt x="396709" y="569912"/>
                  </a:lnTo>
                  <a:lnTo>
                    <a:pt x="275996" y="513981"/>
                  </a:lnTo>
                  <a:lnTo>
                    <a:pt x="232600" y="491324"/>
                  </a:lnTo>
                  <a:lnTo>
                    <a:pt x="246189" y="434860"/>
                  </a:lnTo>
                  <a:lnTo>
                    <a:pt x="569658" y="513168"/>
                  </a:lnTo>
                  <a:lnTo>
                    <a:pt x="569658" y="490169"/>
                  </a:lnTo>
                  <a:lnTo>
                    <a:pt x="341287" y="434860"/>
                  </a:lnTo>
                  <a:lnTo>
                    <a:pt x="234886" y="409092"/>
                  </a:lnTo>
                  <a:lnTo>
                    <a:pt x="228790" y="412775"/>
                  </a:lnTo>
                  <a:lnTo>
                    <a:pt x="227393" y="418744"/>
                  </a:lnTo>
                  <a:lnTo>
                    <a:pt x="208978" y="494512"/>
                  </a:lnTo>
                  <a:lnTo>
                    <a:pt x="208978" y="494855"/>
                  </a:lnTo>
                  <a:lnTo>
                    <a:pt x="186245" y="588683"/>
                  </a:lnTo>
                  <a:lnTo>
                    <a:pt x="185724" y="607491"/>
                  </a:lnTo>
                  <a:lnTo>
                    <a:pt x="223964" y="646430"/>
                  </a:lnTo>
                  <a:lnTo>
                    <a:pt x="492696" y="711492"/>
                  </a:lnTo>
                  <a:lnTo>
                    <a:pt x="512610" y="712495"/>
                  </a:lnTo>
                  <a:lnTo>
                    <a:pt x="530555" y="706424"/>
                  </a:lnTo>
                  <a:lnTo>
                    <a:pt x="544601" y="694372"/>
                  </a:lnTo>
                  <a:lnTo>
                    <a:pt x="546404" y="690689"/>
                  </a:lnTo>
                  <a:lnTo>
                    <a:pt x="552894" y="677456"/>
                  </a:lnTo>
                  <a:lnTo>
                    <a:pt x="573532" y="592201"/>
                  </a:lnTo>
                  <a:lnTo>
                    <a:pt x="575627" y="583552"/>
                  </a:lnTo>
                  <a:lnTo>
                    <a:pt x="575703" y="582942"/>
                  </a:lnTo>
                  <a:lnTo>
                    <a:pt x="578713" y="570560"/>
                  </a:lnTo>
                  <a:lnTo>
                    <a:pt x="594042" y="507504"/>
                  </a:lnTo>
                  <a:lnTo>
                    <a:pt x="595439" y="501535"/>
                  </a:lnTo>
                  <a:close/>
                </a:path>
                <a:path w="770254" h="856614">
                  <a:moveTo>
                    <a:pt x="769823" y="201269"/>
                  </a:moveTo>
                  <a:lnTo>
                    <a:pt x="758647" y="171183"/>
                  </a:lnTo>
                  <a:lnTo>
                    <a:pt x="747877" y="159397"/>
                  </a:lnTo>
                  <a:lnTo>
                    <a:pt x="747877" y="204965"/>
                  </a:lnTo>
                  <a:lnTo>
                    <a:pt x="746950" y="229349"/>
                  </a:lnTo>
                  <a:lnTo>
                    <a:pt x="667194" y="558761"/>
                  </a:lnTo>
                  <a:lnTo>
                    <a:pt x="661987" y="580504"/>
                  </a:lnTo>
                  <a:lnTo>
                    <a:pt x="636841" y="684047"/>
                  </a:lnTo>
                  <a:lnTo>
                    <a:pt x="650506" y="577100"/>
                  </a:lnTo>
                  <a:lnTo>
                    <a:pt x="653351" y="555409"/>
                  </a:lnTo>
                  <a:lnTo>
                    <a:pt x="672528" y="404863"/>
                  </a:lnTo>
                  <a:lnTo>
                    <a:pt x="673773" y="395732"/>
                  </a:lnTo>
                  <a:lnTo>
                    <a:pt x="675170" y="386524"/>
                  </a:lnTo>
                  <a:lnTo>
                    <a:pt x="678116" y="368198"/>
                  </a:lnTo>
                  <a:lnTo>
                    <a:pt x="681037" y="350202"/>
                  </a:lnTo>
                  <a:lnTo>
                    <a:pt x="683679" y="331978"/>
                  </a:lnTo>
                  <a:lnTo>
                    <a:pt x="685736" y="313664"/>
                  </a:lnTo>
                  <a:lnTo>
                    <a:pt x="686879" y="295389"/>
                  </a:lnTo>
                  <a:lnTo>
                    <a:pt x="686828" y="280073"/>
                  </a:lnTo>
                  <a:lnTo>
                    <a:pt x="680618" y="234429"/>
                  </a:lnTo>
                  <a:lnTo>
                    <a:pt x="664476" y="189242"/>
                  </a:lnTo>
                  <a:lnTo>
                    <a:pt x="664476" y="295389"/>
                  </a:lnTo>
                  <a:lnTo>
                    <a:pt x="663384" y="312153"/>
                  </a:lnTo>
                  <a:lnTo>
                    <a:pt x="661416" y="329526"/>
                  </a:lnTo>
                  <a:lnTo>
                    <a:pt x="658837" y="347154"/>
                  </a:lnTo>
                  <a:lnTo>
                    <a:pt x="656018" y="364629"/>
                  </a:lnTo>
                  <a:lnTo>
                    <a:pt x="653072" y="383247"/>
                  </a:lnTo>
                  <a:lnTo>
                    <a:pt x="651675" y="392645"/>
                  </a:lnTo>
                  <a:lnTo>
                    <a:pt x="650430" y="401993"/>
                  </a:lnTo>
                  <a:lnTo>
                    <a:pt x="631507" y="550113"/>
                  </a:lnTo>
                  <a:lnTo>
                    <a:pt x="627900" y="577723"/>
                  </a:lnTo>
                  <a:lnTo>
                    <a:pt x="607631" y="736523"/>
                  </a:lnTo>
                  <a:lnTo>
                    <a:pt x="585571" y="783297"/>
                  </a:lnTo>
                  <a:lnTo>
                    <a:pt x="559371" y="802030"/>
                  </a:lnTo>
                  <a:lnTo>
                    <a:pt x="554799" y="801941"/>
                  </a:lnTo>
                  <a:lnTo>
                    <a:pt x="550100" y="801408"/>
                  </a:lnTo>
                  <a:lnTo>
                    <a:pt x="171323" y="709688"/>
                  </a:lnTo>
                  <a:lnTo>
                    <a:pt x="131000" y="699947"/>
                  </a:lnTo>
                  <a:lnTo>
                    <a:pt x="107746" y="667639"/>
                  </a:lnTo>
                  <a:lnTo>
                    <a:pt x="104711" y="650468"/>
                  </a:lnTo>
                  <a:lnTo>
                    <a:pt x="105283" y="633031"/>
                  </a:lnTo>
                  <a:lnTo>
                    <a:pt x="109537" y="615911"/>
                  </a:lnTo>
                  <a:lnTo>
                    <a:pt x="131279" y="555917"/>
                  </a:lnTo>
                  <a:lnTo>
                    <a:pt x="165925" y="460400"/>
                  </a:lnTo>
                  <a:lnTo>
                    <a:pt x="173545" y="439254"/>
                  </a:lnTo>
                  <a:lnTo>
                    <a:pt x="217360" y="318503"/>
                  </a:lnTo>
                  <a:lnTo>
                    <a:pt x="219748" y="311962"/>
                  </a:lnTo>
                  <a:lnTo>
                    <a:pt x="222072" y="305828"/>
                  </a:lnTo>
                  <a:lnTo>
                    <a:pt x="226885" y="293230"/>
                  </a:lnTo>
                  <a:lnTo>
                    <a:pt x="232435" y="278549"/>
                  </a:lnTo>
                  <a:lnTo>
                    <a:pt x="237921" y="263626"/>
                  </a:lnTo>
                  <a:lnTo>
                    <a:pt x="243128" y="248500"/>
                  </a:lnTo>
                  <a:lnTo>
                    <a:pt x="247840" y="233159"/>
                  </a:lnTo>
                  <a:lnTo>
                    <a:pt x="252577" y="218033"/>
                  </a:lnTo>
                  <a:lnTo>
                    <a:pt x="271335" y="178041"/>
                  </a:lnTo>
                  <a:lnTo>
                    <a:pt x="308063" y="133045"/>
                  </a:lnTo>
                  <a:lnTo>
                    <a:pt x="355663" y="99555"/>
                  </a:lnTo>
                  <a:lnTo>
                    <a:pt x="401383" y="82537"/>
                  </a:lnTo>
                  <a:lnTo>
                    <a:pt x="443420" y="76441"/>
                  </a:lnTo>
                  <a:lnTo>
                    <a:pt x="451040" y="76060"/>
                  </a:lnTo>
                  <a:lnTo>
                    <a:pt x="458533" y="76187"/>
                  </a:lnTo>
                  <a:lnTo>
                    <a:pt x="466153" y="76695"/>
                  </a:lnTo>
                  <a:lnTo>
                    <a:pt x="469582" y="76822"/>
                  </a:lnTo>
                  <a:lnTo>
                    <a:pt x="508901" y="83858"/>
                  </a:lnTo>
                  <a:lnTo>
                    <a:pt x="550989" y="100444"/>
                  </a:lnTo>
                  <a:lnTo>
                    <a:pt x="583399" y="121856"/>
                  </a:lnTo>
                  <a:lnTo>
                    <a:pt x="614413" y="151841"/>
                  </a:lnTo>
                  <a:lnTo>
                    <a:pt x="648677" y="207886"/>
                  </a:lnTo>
                  <a:lnTo>
                    <a:pt x="661644" y="253199"/>
                  </a:lnTo>
                  <a:lnTo>
                    <a:pt x="664476" y="295389"/>
                  </a:lnTo>
                  <a:lnTo>
                    <a:pt x="664476" y="189242"/>
                  </a:lnTo>
                  <a:lnTo>
                    <a:pt x="661911" y="183349"/>
                  </a:lnTo>
                  <a:lnTo>
                    <a:pt x="648284" y="159981"/>
                  </a:lnTo>
                  <a:lnTo>
                    <a:pt x="632142" y="138417"/>
                  </a:lnTo>
                  <a:lnTo>
                    <a:pt x="701611" y="155181"/>
                  </a:lnTo>
                  <a:lnTo>
                    <a:pt x="723747" y="165506"/>
                  </a:lnTo>
                  <a:lnTo>
                    <a:pt x="739660" y="182892"/>
                  </a:lnTo>
                  <a:lnTo>
                    <a:pt x="747877" y="204965"/>
                  </a:lnTo>
                  <a:lnTo>
                    <a:pt x="747877" y="159397"/>
                  </a:lnTo>
                  <a:lnTo>
                    <a:pt x="737006" y="147497"/>
                  </a:lnTo>
                  <a:lnTo>
                    <a:pt x="717562" y="138417"/>
                  </a:lnTo>
                  <a:lnTo>
                    <a:pt x="706945" y="133464"/>
                  </a:lnTo>
                  <a:lnTo>
                    <a:pt x="601789" y="107937"/>
                  </a:lnTo>
                  <a:lnTo>
                    <a:pt x="592569" y="100736"/>
                  </a:lnTo>
                  <a:lnTo>
                    <a:pt x="583018" y="93954"/>
                  </a:lnTo>
                  <a:lnTo>
                    <a:pt x="573138" y="87642"/>
                  </a:lnTo>
                  <a:lnTo>
                    <a:pt x="562927" y="81775"/>
                  </a:lnTo>
                  <a:lnTo>
                    <a:pt x="564299" y="76060"/>
                  </a:lnTo>
                  <a:lnTo>
                    <a:pt x="565289" y="71996"/>
                  </a:lnTo>
                  <a:lnTo>
                    <a:pt x="569785" y="53454"/>
                  </a:lnTo>
                  <a:lnTo>
                    <a:pt x="570318" y="39865"/>
                  </a:lnTo>
                  <a:lnTo>
                    <a:pt x="565810" y="27584"/>
                  </a:lnTo>
                  <a:lnTo>
                    <a:pt x="559574" y="20688"/>
                  </a:lnTo>
                  <a:lnTo>
                    <a:pt x="557060" y="17919"/>
                  </a:lnTo>
                  <a:lnTo>
                    <a:pt x="549846" y="14528"/>
                  </a:lnTo>
                  <a:lnTo>
                    <a:pt x="549846" y="41770"/>
                  </a:lnTo>
                  <a:lnTo>
                    <a:pt x="548322" y="48247"/>
                  </a:lnTo>
                  <a:lnTo>
                    <a:pt x="542607" y="71996"/>
                  </a:lnTo>
                  <a:lnTo>
                    <a:pt x="534073" y="68643"/>
                  </a:lnTo>
                  <a:lnTo>
                    <a:pt x="525437" y="65620"/>
                  </a:lnTo>
                  <a:lnTo>
                    <a:pt x="480618" y="55664"/>
                  </a:lnTo>
                  <a:lnTo>
                    <a:pt x="471487" y="54724"/>
                  </a:lnTo>
                  <a:lnTo>
                    <a:pt x="478726" y="24625"/>
                  </a:lnTo>
                  <a:lnTo>
                    <a:pt x="485203" y="20688"/>
                  </a:lnTo>
                  <a:lnTo>
                    <a:pt x="546036" y="35420"/>
                  </a:lnTo>
                  <a:lnTo>
                    <a:pt x="549846" y="41770"/>
                  </a:lnTo>
                  <a:lnTo>
                    <a:pt x="549846" y="14528"/>
                  </a:lnTo>
                  <a:lnTo>
                    <a:pt x="544893" y="12179"/>
                  </a:lnTo>
                  <a:lnTo>
                    <a:pt x="496760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41" y="13487"/>
                  </a:lnTo>
                  <a:lnTo>
                    <a:pt x="455739" y="25768"/>
                  </a:lnTo>
                  <a:lnTo>
                    <a:pt x="448881" y="54089"/>
                  </a:lnTo>
                  <a:lnTo>
                    <a:pt x="437019" y="54521"/>
                  </a:lnTo>
                  <a:lnTo>
                    <a:pt x="425234" y="55587"/>
                  </a:lnTo>
                  <a:lnTo>
                    <a:pt x="413537" y="57277"/>
                  </a:lnTo>
                  <a:lnTo>
                    <a:pt x="401891" y="59550"/>
                  </a:lnTo>
                  <a:lnTo>
                    <a:pt x="383209" y="55041"/>
                  </a:lnTo>
                  <a:lnTo>
                    <a:pt x="361124" y="49707"/>
                  </a:lnTo>
                  <a:lnTo>
                    <a:pt x="361124" y="72758"/>
                  </a:lnTo>
                  <a:lnTo>
                    <a:pt x="355917" y="74790"/>
                  </a:lnTo>
                  <a:lnTo>
                    <a:pt x="318033" y="96583"/>
                  </a:lnTo>
                  <a:lnTo>
                    <a:pt x="271043" y="140208"/>
                  </a:lnTo>
                  <a:lnTo>
                    <a:pt x="244665" y="180314"/>
                  </a:lnTo>
                  <a:lnTo>
                    <a:pt x="226504" y="227190"/>
                  </a:lnTo>
                  <a:lnTo>
                    <a:pt x="221983" y="241922"/>
                  </a:lnTo>
                  <a:lnTo>
                    <a:pt x="216954" y="256565"/>
                  </a:lnTo>
                  <a:lnTo>
                    <a:pt x="211620" y="271056"/>
                  </a:lnTo>
                  <a:lnTo>
                    <a:pt x="206184" y="285356"/>
                  </a:lnTo>
                  <a:lnTo>
                    <a:pt x="203720" y="291744"/>
                  </a:lnTo>
                  <a:lnTo>
                    <a:pt x="198907" y="304507"/>
                  </a:lnTo>
                  <a:lnTo>
                    <a:pt x="196062" y="312153"/>
                  </a:lnTo>
                  <a:lnTo>
                    <a:pt x="151828" y="433984"/>
                  </a:lnTo>
                  <a:lnTo>
                    <a:pt x="144208" y="455142"/>
                  </a:lnTo>
                  <a:lnTo>
                    <a:pt x="107632" y="555917"/>
                  </a:lnTo>
                  <a:lnTo>
                    <a:pt x="132651" y="452361"/>
                  </a:lnTo>
                  <a:lnTo>
                    <a:pt x="136169" y="438010"/>
                  </a:lnTo>
                  <a:lnTo>
                    <a:pt x="139242" y="425399"/>
                  </a:lnTo>
                  <a:lnTo>
                    <a:pt x="217741" y="101206"/>
                  </a:lnTo>
                  <a:lnTo>
                    <a:pt x="228079" y="79095"/>
                  </a:lnTo>
                  <a:lnTo>
                    <a:pt x="245491" y="63220"/>
                  </a:lnTo>
                  <a:lnTo>
                    <a:pt x="267563" y="55041"/>
                  </a:lnTo>
                  <a:lnTo>
                    <a:pt x="291909" y="55994"/>
                  </a:lnTo>
                  <a:lnTo>
                    <a:pt x="361124" y="72758"/>
                  </a:lnTo>
                  <a:lnTo>
                    <a:pt x="361124" y="49707"/>
                  </a:lnTo>
                  <a:lnTo>
                    <a:pt x="297243" y="34277"/>
                  </a:lnTo>
                  <a:lnTo>
                    <a:pt x="263994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51" y="95872"/>
                  </a:lnTo>
                  <a:lnTo>
                    <a:pt x="116395" y="425399"/>
                  </a:lnTo>
                  <a:lnTo>
                    <a:pt x="111061" y="424116"/>
                  </a:lnTo>
                  <a:lnTo>
                    <a:pt x="111061" y="447141"/>
                  </a:lnTo>
                  <a:lnTo>
                    <a:pt x="68897" y="621665"/>
                  </a:lnTo>
                  <a:lnTo>
                    <a:pt x="66713" y="647204"/>
                  </a:lnTo>
                  <a:lnTo>
                    <a:pt x="72136" y="671360"/>
                  </a:lnTo>
                  <a:lnTo>
                    <a:pt x="84213" y="692683"/>
                  </a:lnTo>
                  <a:lnTo>
                    <a:pt x="102044" y="709688"/>
                  </a:lnTo>
                  <a:lnTo>
                    <a:pt x="60896" y="699719"/>
                  </a:lnTo>
                  <a:lnTo>
                    <a:pt x="42252" y="691019"/>
                  </a:lnTo>
                  <a:lnTo>
                    <a:pt x="28892" y="676325"/>
                  </a:lnTo>
                  <a:lnTo>
                    <a:pt x="21996" y="657682"/>
                  </a:lnTo>
                  <a:lnTo>
                    <a:pt x="22796" y="637120"/>
                  </a:lnTo>
                  <a:lnTo>
                    <a:pt x="69913" y="442518"/>
                  </a:lnTo>
                  <a:lnTo>
                    <a:pt x="70548" y="439674"/>
                  </a:lnTo>
                  <a:lnTo>
                    <a:pt x="73342" y="438010"/>
                  </a:lnTo>
                  <a:lnTo>
                    <a:pt x="111061" y="447141"/>
                  </a:lnTo>
                  <a:lnTo>
                    <a:pt x="111061" y="424116"/>
                  </a:lnTo>
                  <a:lnTo>
                    <a:pt x="81343" y="416928"/>
                  </a:lnTo>
                  <a:lnTo>
                    <a:pt x="70446" y="416521"/>
                  </a:lnTo>
                  <a:lnTo>
                    <a:pt x="60579" y="420217"/>
                  </a:lnTo>
                  <a:lnTo>
                    <a:pt x="52793" y="427329"/>
                  </a:lnTo>
                  <a:lnTo>
                    <a:pt x="48196" y="437210"/>
                  </a:lnTo>
                  <a:lnTo>
                    <a:pt x="1079" y="631799"/>
                  </a:lnTo>
                  <a:lnTo>
                    <a:pt x="0" y="661187"/>
                  </a:lnTo>
                  <a:lnTo>
                    <a:pt x="9880" y="687819"/>
                  </a:lnTo>
                  <a:lnTo>
                    <a:pt x="28981" y="708799"/>
                  </a:lnTo>
                  <a:lnTo>
                    <a:pt x="55562" y="721233"/>
                  </a:lnTo>
                  <a:lnTo>
                    <a:pt x="607631" y="854887"/>
                  </a:lnTo>
                  <a:lnTo>
                    <a:pt x="636955" y="855992"/>
                  </a:lnTo>
                  <a:lnTo>
                    <a:pt x="663549" y="846074"/>
                  </a:lnTo>
                  <a:lnTo>
                    <a:pt x="696912" y="800252"/>
                  </a:lnTo>
                  <a:lnTo>
                    <a:pt x="744029" y="605663"/>
                  </a:lnTo>
                  <a:lnTo>
                    <a:pt x="744435" y="594766"/>
                  </a:lnTo>
                  <a:lnTo>
                    <a:pt x="741095" y="585736"/>
                  </a:lnTo>
                  <a:lnTo>
                    <a:pt x="740791" y="584885"/>
                  </a:lnTo>
                  <a:lnTo>
                    <a:pt x="733704" y="577100"/>
                  </a:lnTo>
                  <a:lnTo>
                    <a:pt x="723836" y="572477"/>
                  </a:lnTo>
                  <a:lnTo>
                    <a:pt x="723201" y="572325"/>
                  </a:lnTo>
                  <a:lnTo>
                    <a:pt x="723201" y="597763"/>
                  </a:lnTo>
                  <a:lnTo>
                    <a:pt x="722566" y="600532"/>
                  </a:lnTo>
                  <a:lnTo>
                    <a:pt x="675449" y="795134"/>
                  </a:lnTo>
                  <a:lnTo>
                    <a:pt x="666737" y="813803"/>
                  </a:lnTo>
                  <a:lnTo>
                    <a:pt x="652056" y="827214"/>
                  </a:lnTo>
                  <a:lnTo>
                    <a:pt x="633450" y="834148"/>
                  </a:lnTo>
                  <a:lnTo>
                    <a:pt x="612965" y="833374"/>
                  </a:lnTo>
                  <a:lnTo>
                    <a:pt x="571563" y="823353"/>
                  </a:lnTo>
                  <a:lnTo>
                    <a:pt x="595223" y="816394"/>
                  </a:lnTo>
                  <a:lnTo>
                    <a:pt x="615708" y="802957"/>
                  </a:lnTo>
                  <a:lnTo>
                    <a:pt x="616470" y="802030"/>
                  </a:lnTo>
                  <a:lnTo>
                    <a:pt x="631545" y="783958"/>
                  </a:lnTo>
                  <a:lnTo>
                    <a:pt x="641286" y="760260"/>
                  </a:lnTo>
                  <a:lnTo>
                    <a:pt x="659752" y="684047"/>
                  </a:lnTo>
                  <a:lnTo>
                    <a:pt x="683577" y="585736"/>
                  </a:lnTo>
                  <a:lnTo>
                    <a:pt x="721550" y="594931"/>
                  </a:lnTo>
                  <a:lnTo>
                    <a:pt x="723201" y="597763"/>
                  </a:lnTo>
                  <a:lnTo>
                    <a:pt x="723201" y="572325"/>
                  </a:lnTo>
                  <a:lnTo>
                    <a:pt x="688784" y="563994"/>
                  </a:lnTo>
                  <a:lnTo>
                    <a:pt x="768502" y="234556"/>
                  </a:lnTo>
                  <a:lnTo>
                    <a:pt x="768578" y="23315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23353" y="5432933"/>
              <a:ext cx="144018" cy="14236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27622" y="1689785"/>
              <a:ext cx="746760" cy="778510"/>
            </a:xfrm>
            <a:custGeom>
              <a:avLst/>
              <a:gdLst/>
              <a:ahLst/>
              <a:cxnLst/>
              <a:rect l="l" t="t" r="r" b="b"/>
              <a:pathLst>
                <a:path w="746759" h="778510">
                  <a:moveTo>
                    <a:pt x="450380" y="370065"/>
                  </a:moveTo>
                  <a:lnTo>
                    <a:pt x="450367" y="328574"/>
                  </a:lnTo>
                  <a:lnTo>
                    <a:pt x="437692" y="288709"/>
                  </a:lnTo>
                  <a:lnTo>
                    <a:pt x="429869" y="277876"/>
                  </a:lnTo>
                  <a:lnTo>
                    <a:pt x="429869" y="349351"/>
                  </a:lnTo>
                  <a:lnTo>
                    <a:pt x="421576" y="391998"/>
                  </a:lnTo>
                  <a:lnTo>
                    <a:pt x="396722" y="429463"/>
                  </a:lnTo>
                  <a:lnTo>
                    <a:pt x="359244" y="454329"/>
                  </a:lnTo>
                  <a:lnTo>
                    <a:pt x="316598" y="462610"/>
                  </a:lnTo>
                  <a:lnTo>
                    <a:pt x="273964" y="454329"/>
                  </a:lnTo>
                  <a:lnTo>
                    <a:pt x="236575" y="429463"/>
                  </a:lnTo>
                  <a:lnTo>
                    <a:pt x="211709" y="391998"/>
                  </a:lnTo>
                  <a:lnTo>
                    <a:pt x="203428" y="349351"/>
                  </a:lnTo>
                  <a:lnTo>
                    <a:pt x="211709" y="306717"/>
                  </a:lnTo>
                  <a:lnTo>
                    <a:pt x="236575" y="269316"/>
                  </a:lnTo>
                  <a:lnTo>
                    <a:pt x="273964" y="244462"/>
                  </a:lnTo>
                  <a:lnTo>
                    <a:pt x="316598" y="236169"/>
                  </a:lnTo>
                  <a:lnTo>
                    <a:pt x="359244" y="244462"/>
                  </a:lnTo>
                  <a:lnTo>
                    <a:pt x="396722" y="269316"/>
                  </a:lnTo>
                  <a:lnTo>
                    <a:pt x="421576" y="306717"/>
                  </a:lnTo>
                  <a:lnTo>
                    <a:pt x="429869" y="349351"/>
                  </a:lnTo>
                  <a:lnTo>
                    <a:pt x="429869" y="277876"/>
                  </a:lnTo>
                  <a:lnTo>
                    <a:pt x="412343" y="253568"/>
                  </a:lnTo>
                  <a:lnTo>
                    <a:pt x="388277" y="236169"/>
                  </a:lnTo>
                  <a:lnTo>
                    <a:pt x="377190" y="228168"/>
                  </a:lnTo>
                  <a:lnTo>
                    <a:pt x="337273" y="215468"/>
                  </a:lnTo>
                  <a:lnTo>
                    <a:pt x="295783" y="215468"/>
                  </a:lnTo>
                  <a:lnTo>
                    <a:pt x="255905" y="228142"/>
                  </a:lnTo>
                  <a:lnTo>
                    <a:pt x="220827" y="253441"/>
                  </a:lnTo>
                  <a:lnTo>
                    <a:pt x="195414" y="288645"/>
                  </a:lnTo>
                  <a:lnTo>
                    <a:pt x="182727" y="328574"/>
                  </a:lnTo>
                  <a:lnTo>
                    <a:pt x="182753" y="370065"/>
                  </a:lnTo>
                  <a:lnTo>
                    <a:pt x="195453" y="409956"/>
                  </a:lnTo>
                  <a:lnTo>
                    <a:pt x="220827" y="445084"/>
                  </a:lnTo>
                  <a:lnTo>
                    <a:pt x="255955" y="470446"/>
                  </a:lnTo>
                  <a:lnTo>
                    <a:pt x="295846" y="483133"/>
                  </a:lnTo>
                  <a:lnTo>
                    <a:pt x="337312" y="483133"/>
                  </a:lnTo>
                  <a:lnTo>
                    <a:pt x="377202" y="470446"/>
                  </a:lnTo>
                  <a:lnTo>
                    <a:pt x="388061" y="462610"/>
                  </a:lnTo>
                  <a:lnTo>
                    <a:pt x="412343" y="445084"/>
                  </a:lnTo>
                  <a:lnTo>
                    <a:pt x="437692" y="409956"/>
                  </a:lnTo>
                  <a:lnTo>
                    <a:pt x="450380" y="370065"/>
                  </a:lnTo>
                  <a:close/>
                </a:path>
                <a:path w="746759" h="778510">
                  <a:moveTo>
                    <a:pt x="746290" y="531825"/>
                  </a:moveTo>
                  <a:lnTo>
                    <a:pt x="740041" y="499719"/>
                  </a:lnTo>
                  <a:lnTo>
                    <a:pt x="724065" y="475627"/>
                  </a:lnTo>
                  <a:lnTo>
                    <a:pt x="724065" y="531787"/>
                  </a:lnTo>
                  <a:lnTo>
                    <a:pt x="719442" y="555536"/>
                  </a:lnTo>
                  <a:lnTo>
                    <a:pt x="705586" y="576402"/>
                  </a:lnTo>
                  <a:lnTo>
                    <a:pt x="544296" y="737692"/>
                  </a:lnTo>
                  <a:lnTo>
                    <a:pt x="523430" y="751560"/>
                  </a:lnTo>
                  <a:lnTo>
                    <a:pt x="499719" y="756170"/>
                  </a:lnTo>
                  <a:lnTo>
                    <a:pt x="475996" y="751560"/>
                  </a:lnTo>
                  <a:lnTo>
                    <a:pt x="455142" y="737692"/>
                  </a:lnTo>
                  <a:lnTo>
                    <a:pt x="381609" y="664159"/>
                  </a:lnTo>
                  <a:lnTo>
                    <a:pt x="377418" y="659968"/>
                  </a:lnTo>
                  <a:lnTo>
                    <a:pt x="421513" y="647992"/>
                  </a:lnTo>
                  <a:lnTo>
                    <a:pt x="431622" y="643585"/>
                  </a:lnTo>
                  <a:lnTo>
                    <a:pt x="463791" y="629577"/>
                  </a:lnTo>
                  <a:lnTo>
                    <a:pt x="503516" y="604697"/>
                  </a:lnTo>
                  <a:lnTo>
                    <a:pt x="539978" y="573354"/>
                  </a:lnTo>
                  <a:lnTo>
                    <a:pt x="571690" y="536460"/>
                  </a:lnTo>
                  <a:lnTo>
                    <a:pt x="596773" y="496189"/>
                  </a:lnTo>
                  <a:lnTo>
                    <a:pt x="615226" y="453326"/>
                  </a:lnTo>
                  <a:lnTo>
                    <a:pt x="627100" y="408635"/>
                  </a:lnTo>
                  <a:lnTo>
                    <a:pt x="680948" y="462610"/>
                  </a:lnTo>
                  <a:lnTo>
                    <a:pt x="698855" y="480390"/>
                  </a:lnTo>
                  <a:lnTo>
                    <a:pt x="705586" y="487248"/>
                  </a:lnTo>
                  <a:lnTo>
                    <a:pt x="719442" y="508063"/>
                  </a:lnTo>
                  <a:lnTo>
                    <a:pt x="724065" y="531787"/>
                  </a:lnTo>
                  <a:lnTo>
                    <a:pt x="724065" y="475627"/>
                  </a:lnTo>
                  <a:lnTo>
                    <a:pt x="721334" y="471500"/>
                  </a:lnTo>
                  <a:lnTo>
                    <a:pt x="705840" y="456006"/>
                  </a:lnTo>
                  <a:lnTo>
                    <a:pt x="709396" y="437464"/>
                  </a:lnTo>
                  <a:lnTo>
                    <a:pt x="714883" y="408851"/>
                  </a:lnTo>
                  <a:lnTo>
                    <a:pt x="718388" y="361403"/>
                  </a:lnTo>
                  <a:lnTo>
                    <a:pt x="716445" y="314147"/>
                  </a:lnTo>
                  <a:lnTo>
                    <a:pt x="709155" y="267538"/>
                  </a:lnTo>
                  <a:lnTo>
                    <a:pt x="696595" y="222059"/>
                  </a:lnTo>
                  <a:lnTo>
                    <a:pt x="695858" y="220243"/>
                  </a:lnTo>
                  <a:lnTo>
                    <a:pt x="695858" y="339471"/>
                  </a:lnTo>
                  <a:lnTo>
                    <a:pt x="694690" y="388518"/>
                  </a:lnTo>
                  <a:lnTo>
                    <a:pt x="687298" y="437464"/>
                  </a:lnTo>
                  <a:lnTo>
                    <a:pt x="673455" y="423621"/>
                  </a:lnTo>
                  <a:lnTo>
                    <a:pt x="675309" y="408635"/>
                  </a:lnTo>
                  <a:lnTo>
                    <a:pt x="675830" y="404444"/>
                  </a:lnTo>
                  <a:lnTo>
                    <a:pt x="679919" y="371551"/>
                  </a:lnTo>
                  <a:lnTo>
                    <a:pt x="678624" y="319278"/>
                  </a:lnTo>
                  <a:lnTo>
                    <a:pt x="669785" y="267652"/>
                  </a:lnTo>
                  <a:lnTo>
                    <a:pt x="658075" y="231470"/>
                  </a:lnTo>
                  <a:lnTo>
                    <a:pt x="658075" y="358317"/>
                  </a:lnTo>
                  <a:lnTo>
                    <a:pt x="654278" y="404444"/>
                  </a:lnTo>
                  <a:lnTo>
                    <a:pt x="631037" y="381203"/>
                  </a:lnTo>
                  <a:lnTo>
                    <a:pt x="632294" y="334264"/>
                  </a:lnTo>
                  <a:lnTo>
                    <a:pt x="626630" y="287540"/>
                  </a:lnTo>
                  <a:lnTo>
                    <a:pt x="614045" y="241922"/>
                  </a:lnTo>
                  <a:lnTo>
                    <a:pt x="610285" y="233514"/>
                  </a:lnTo>
                  <a:lnTo>
                    <a:pt x="610285" y="361403"/>
                  </a:lnTo>
                  <a:lnTo>
                    <a:pt x="609955" y="367741"/>
                  </a:lnTo>
                  <a:lnTo>
                    <a:pt x="597865" y="435051"/>
                  </a:lnTo>
                  <a:lnTo>
                    <a:pt x="580644" y="478967"/>
                  </a:lnTo>
                  <a:lnTo>
                    <a:pt x="556145" y="520179"/>
                  </a:lnTo>
                  <a:lnTo>
                    <a:pt x="524357" y="557733"/>
                  </a:lnTo>
                  <a:lnTo>
                    <a:pt x="487286" y="589165"/>
                  </a:lnTo>
                  <a:lnTo>
                    <a:pt x="446633" y="613511"/>
                  </a:lnTo>
                  <a:lnTo>
                    <a:pt x="403301" y="630732"/>
                  </a:lnTo>
                  <a:lnTo>
                    <a:pt x="358241" y="640791"/>
                  </a:lnTo>
                  <a:lnTo>
                    <a:pt x="329412" y="643585"/>
                  </a:lnTo>
                  <a:lnTo>
                    <a:pt x="281508" y="641870"/>
                  </a:lnTo>
                  <a:lnTo>
                    <a:pt x="234365" y="632421"/>
                  </a:lnTo>
                  <a:lnTo>
                    <a:pt x="188988" y="615264"/>
                  </a:lnTo>
                  <a:lnTo>
                    <a:pt x="146418" y="590372"/>
                  </a:lnTo>
                  <a:lnTo>
                    <a:pt x="107670" y="557733"/>
                  </a:lnTo>
                  <a:lnTo>
                    <a:pt x="76669" y="521246"/>
                  </a:lnTo>
                  <a:lnTo>
                    <a:pt x="52552" y="481304"/>
                  </a:lnTo>
                  <a:lnTo>
                    <a:pt x="35331" y="438772"/>
                  </a:lnTo>
                  <a:lnTo>
                    <a:pt x="25006" y="394512"/>
                  </a:lnTo>
                  <a:lnTo>
                    <a:pt x="21564" y="349389"/>
                  </a:lnTo>
                  <a:lnTo>
                    <a:pt x="25006" y="304279"/>
                  </a:lnTo>
                  <a:lnTo>
                    <a:pt x="35331" y="260019"/>
                  </a:lnTo>
                  <a:lnTo>
                    <a:pt x="52552" y="217487"/>
                  </a:lnTo>
                  <a:lnTo>
                    <a:pt x="76669" y="177546"/>
                  </a:lnTo>
                  <a:lnTo>
                    <a:pt x="107670" y="141046"/>
                  </a:lnTo>
                  <a:lnTo>
                    <a:pt x="143764" y="110350"/>
                  </a:lnTo>
                  <a:lnTo>
                    <a:pt x="183248" y="86385"/>
                  </a:lnTo>
                  <a:lnTo>
                    <a:pt x="225298" y="69176"/>
                  </a:lnTo>
                  <a:lnTo>
                    <a:pt x="269074" y="58699"/>
                  </a:lnTo>
                  <a:lnTo>
                    <a:pt x="313715" y="54978"/>
                  </a:lnTo>
                  <a:lnTo>
                    <a:pt x="358406" y="57988"/>
                  </a:lnTo>
                  <a:lnTo>
                    <a:pt x="402297" y="67754"/>
                  </a:lnTo>
                  <a:lnTo>
                    <a:pt x="444563" y="84264"/>
                  </a:lnTo>
                  <a:lnTo>
                    <a:pt x="484352" y="107518"/>
                  </a:lnTo>
                  <a:lnTo>
                    <a:pt x="518947" y="135788"/>
                  </a:lnTo>
                  <a:lnTo>
                    <a:pt x="547725" y="167208"/>
                  </a:lnTo>
                  <a:lnTo>
                    <a:pt x="578954" y="216458"/>
                  </a:lnTo>
                  <a:lnTo>
                    <a:pt x="597585" y="262839"/>
                  </a:lnTo>
                  <a:lnTo>
                    <a:pt x="608050" y="311238"/>
                  </a:lnTo>
                  <a:lnTo>
                    <a:pt x="610235" y="358317"/>
                  </a:lnTo>
                  <a:lnTo>
                    <a:pt x="610285" y="361403"/>
                  </a:lnTo>
                  <a:lnTo>
                    <a:pt x="610285" y="233514"/>
                  </a:lnTo>
                  <a:lnTo>
                    <a:pt x="594512" y="198221"/>
                  </a:lnTo>
                  <a:lnTo>
                    <a:pt x="568045" y="157302"/>
                  </a:lnTo>
                  <a:lnTo>
                    <a:pt x="584174" y="141173"/>
                  </a:lnTo>
                  <a:lnTo>
                    <a:pt x="610844" y="180581"/>
                  </a:lnTo>
                  <a:lnTo>
                    <a:pt x="631723" y="222669"/>
                  </a:lnTo>
                  <a:lnTo>
                    <a:pt x="646658" y="266763"/>
                  </a:lnTo>
                  <a:lnTo>
                    <a:pt x="655485" y="312204"/>
                  </a:lnTo>
                  <a:lnTo>
                    <a:pt x="658075" y="358317"/>
                  </a:lnTo>
                  <a:lnTo>
                    <a:pt x="658075" y="231470"/>
                  </a:lnTo>
                  <a:lnTo>
                    <a:pt x="653554" y="217487"/>
                  </a:lnTo>
                  <a:lnTo>
                    <a:pt x="630224" y="169811"/>
                  </a:lnTo>
                  <a:lnTo>
                    <a:pt x="610730" y="141173"/>
                  </a:lnTo>
                  <a:lnTo>
                    <a:pt x="609942" y="140030"/>
                  </a:lnTo>
                  <a:lnTo>
                    <a:pt x="599922" y="125298"/>
                  </a:lnTo>
                  <a:lnTo>
                    <a:pt x="640638" y="153708"/>
                  </a:lnTo>
                  <a:lnTo>
                    <a:pt x="663181" y="197434"/>
                  </a:lnTo>
                  <a:lnTo>
                    <a:pt x="679970" y="243357"/>
                  </a:lnTo>
                  <a:lnTo>
                    <a:pt x="690905" y="290893"/>
                  </a:lnTo>
                  <a:lnTo>
                    <a:pt x="695858" y="339471"/>
                  </a:lnTo>
                  <a:lnTo>
                    <a:pt x="695858" y="220243"/>
                  </a:lnTo>
                  <a:lnTo>
                    <a:pt x="678878" y="178155"/>
                  </a:lnTo>
                  <a:lnTo>
                    <a:pt x="656107" y="136309"/>
                  </a:lnTo>
                  <a:lnTo>
                    <a:pt x="639470" y="112725"/>
                  </a:lnTo>
                  <a:lnTo>
                    <a:pt x="628370" y="96977"/>
                  </a:lnTo>
                  <a:lnTo>
                    <a:pt x="648690" y="76657"/>
                  </a:lnTo>
                  <a:lnTo>
                    <a:pt x="656120" y="65506"/>
                  </a:lnTo>
                  <a:lnTo>
                    <a:pt x="658622" y="52870"/>
                  </a:lnTo>
                  <a:lnTo>
                    <a:pt x="656221" y="40246"/>
                  </a:lnTo>
                  <a:lnTo>
                    <a:pt x="648944" y="29159"/>
                  </a:lnTo>
                  <a:lnTo>
                    <a:pt x="640753" y="21031"/>
                  </a:lnTo>
                  <a:lnTo>
                    <a:pt x="637514" y="17818"/>
                  </a:lnTo>
                  <a:lnTo>
                    <a:pt x="637514" y="49352"/>
                  </a:lnTo>
                  <a:lnTo>
                    <a:pt x="637514" y="56464"/>
                  </a:lnTo>
                  <a:lnTo>
                    <a:pt x="553948" y="140030"/>
                  </a:lnTo>
                  <a:lnTo>
                    <a:pt x="549503" y="134950"/>
                  </a:lnTo>
                  <a:lnTo>
                    <a:pt x="544804" y="129997"/>
                  </a:lnTo>
                  <a:lnTo>
                    <a:pt x="539978" y="125298"/>
                  </a:lnTo>
                  <a:lnTo>
                    <a:pt x="534657" y="120040"/>
                  </a:lnTo>
                  <a:lnTo>
                    <a:pt x="529209" y="114935"/>
                  </a:lnTo>
                  <a:lnTo>
                    <a:pt x="523608" y="109994"/>
                  </a:lnTo>
                  <a:lnTo>
                    <a:pt x="517880" y="105232"/>
                  </a:lnTo>
                  <a:lnTo>
                    <a:pt x="531456" y="91643"/>
                  </a:lnTo>
                  <a:lnTo>
                    <a:pt x="597636" y="25476"/>
                  </a:lnTo>
                  <a:lnTo>
                    <a:pt x="597636" y="25603"/>
                  </a:lnTo>
                  <a:lnTo>
                    <a:pt x="597763" y="25476"/>
                  </a:lnTo>
                  <a:lnTo>
                    <a:pt x="602208" y="21031"/>
                  </a:lnTo>
                  <a:lnTo>
                    <a:pt x="609320" y="21158"/>
                  </a:lnTo>
                  <a:lnTo>
                    <a:pt x="637514" y="49352"/>
                  </a:lnTo>
                  <a:lnTo>
                    <a:pt x="637514" y="17818"/>
                  </a:lnTo>
                  <a:lnTo>
                    <a:pt x="629513" y="9855"/>
                  </a:lnTo>
                  <a:lnTo>
                    <a:pt x="618401" y="2451"/>
                  </a:lnTo>
                  <a:lnTo>
                    <a:pt x="605764" y="0"/>
                  </a:lnTo>
                  <a:lnTo>
                    <a:pt x="593115" y="2489"/>
                  </a:lnTo>
                  <a:lnTo>
                    <a:pt x="582015" y="9855"/>
                  </a:lnTo>
                  <a:lnTo>
                    <a:pt x="500354" y="91643"/>
                  </a:lnTo>
                  <a:lnTo>
                    <a:pt x="461848" y="68046"/>
                  </a:lnTo>
                  <a:lnTo>
                    <a:pt x="431533" y="54978"/>
                  </a:lnTo>
                  <a:lnTo>
                    <a:pt x="421030" y="50444"/>
                  </a:lnTo>
                  <a:lnTo>
                    <a:pt x="378548" y="38823"/>
                  </a:lnTo>
                  <a:lnTo>
                    <a:pt x="335114" y="33197"/>
                  </a:lnTo>
                  <a:lnTo>
                    <a:pt x="291376" y="33566"/>
                  </a:lnTo>
                  <a:lnTo>
                    <a:pt x="248005" y="39916"/>
                  </a:lnTo>
                  <a:lnTo>
                    <a:pt x="205714" y="52273"/>
                  </a:lnTo>
                  <a:lnTo>
                    <a:pt x="165138" y="70624"/>
                  </a:lnTo>
                  <a:lnTo>
                    <a:pt x="126987" y="94970"/>
                  </a:lnTo>
                  <a:lnTo>
                    <a:pt x="91922" y="125298"/>
                  </a:lnTo>
                  <a:lnTo>
                    <a:pt x="61277" y="160782"/>
                  </a:lnTo>
                  <a:lnTo>
                    <a:pt x="36766" y="199402"/>
                  </a:lnTo>
                  <a:lnTo>
                    <a:pt x="18389" y="240474"/>
                  </a:lnTo>
                  <a:lnTo>
                    <a:pt x="6134" y="283298"/>
                  </a:lnTo>
                  <a:lnTo>
                    <a:pt x="0" y="327177"/>
                  </a:lnTo>
                  <a:lnTo>
                    <a:pt x="25" y="371551"/>
                  </a:lnTo>
                  <a:lnTo>
                    <a:pt x="6134" y="415277"/>
                  </a:lnTo>
                  <a:lnTo>
                    <a:pt x="18389" y="458114"/>
                  </a:lnTo>
                  <a:lnTo>
                    <a:pt x="36766" y="499211"/>
                  </a:lnTo>
                  <a:lnTo>
                    <a:pt x="61277" y="537857"/>
                  </a:lnTo>
                  <a:lnTo>
                    <a:pt x="91922" y="573354"/>
                  </a:lnTo>
                  <a:lnTo>
                    <a:pt x="129120" y="605243"/>
                  </a:lnTo>
                  <a:lnTo>
                    <a:pt x="169722" y="630428"/>
                  </a:lnTo>
                  <a:lnTo>
                    <a:pt x="212915" y="648906"/>
                  </a:lnTo>
                  <a:lnTo>
                    <a:pt x="257911" y="660692"/>
                  </a:lnTo>
                  <a:lnTo>
                    <a:pt x="303911" y="665772"/>
                  </a:lnTo>
                  <a:lnTo>
                    <a:pt x="350113" y="664159"/>
                  </a:lnTo>
                  <a:lnTo>
                    <a:pt x="439394" y="753440"/>
                  </a:lnTo>
                  <a:lnTo>
                    <a:pt x="467601" y="772160"/>
                  </a:lnTo>
                  <a:lnTo>
                    <a:pt x="499719" y="778395"/>
                  </a:lnTo>
                  <a:lnTo>
                    <a:pt x="531825" y="772160"/>
                  </a:lnTo>
                  <a:lnTo>
                    <a:pt x="555917" y="756170"/>
                  </a:lnTo>
                  <a:lnTo>
                    <a:pt x="560044" y="753440"/>
                  </a:lnTo>
                  <a:lnTo>
                    <a:pt x="721334" y="592150"/>
                  </a:lnTo>
                  <a:lnTo>
                    <a:pt x="740041" y="563943"/>
                  </a:lnTo>
                  <a:lnTo>
                    <a:pt x="746290" y="53182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85215" y="1977135"/>
              <a:ext cx="116125" cy="11606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87907" y="2335641"/>
              <a:ext cx="81819" cy="818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44943" y="2174351"/>
              <a:ext cx="81867" cy="818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451052" y="368515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4" h="1029969">
                  <a:moveTo>
                    <a:pt x="610908" y="316763"/>
                  </a:moveTo>
                  <a:lnTo>
                    <a:pt x="610273" y="300062"/>
                  </a:lnTo>
                  <a:lnTo>
                    <a:pt x="603034" y="284391"/>
                  </a:lnTo>
                  <a:lnTo>
                    <a:pt x="583806" y="258165"/>
                  </a:lnTo>
                  <a:lnTo>
                    <a:pt x="583806" y="312610"/>
                  </a:lnTo>
                  <a:lnTo>
                    <a:pt x="581710" y="318427"/>
                  </a:lnTo>
                  <a:lnTo>
                    <a:pt x="577380" y="323126"/>
                  </a:lnTo>
                  <a:lnTo>
                    <a:pt x="419646" y="438823"/>
                  </a:lnTo>
                  <a:lnTo>
                    <a:pt x="413804" y="441490"/>
                  </a:lnTo>
                  <a:lnTo>
                    <a:pt x="407619" y="441731"/>
                  </a:lnTo>
                  <a:lnTo>
                    <a:pt x="401802" y="439674"/>
                  </a:lnTo>
                  <a:lnTo>
                    <a:pt x="397040" y="435394"/>
                  </a:lnTo>
                  <a:lnTo>
                    <a:pt x="335699" y="351701"/>
                  </a:lnTo>
                  <a:lnTo>
                    <a:pt x="333032" y="345871"/>
                  </a:lnTo>
                  <a:lnTo>
                    <a:pt x="332790" y="339686"/>
                  </a:lnTo>
                  <a:lnTo>
                    <a:pt x="334848" y="333870"/>
                  </a:lnTo>
                  <a:lnTo>
                    <a:pt x="339128" y="329095"/>
                  </a:lnTo>
                  <a:lnTo>
                    <a:pt x="496989" y="213398"/>
                  </a:lnTo>
                  <a:lnTo>
                    <a:pt x="502818" y="210743"/>
                  </a:lnTo>
                  <a:lnTo>
                    <a:pt x="508990" y="210515"/>
                  </a:lnTo>
                  <a:lnTo>
                    <a:pt x="514769" y="212623"/>
                  </a:lnTo>
                  <a:lnTo>
                    <a:pt x="519468" y="216954"/>
                  </a:lnTo>
                  <a:lnTo>
                    <a:pt x="580809" y="300647"/>
                  </a:lnTo>
                  <a:lnTo>
                    <a:pt x="583539" y="306438"/>
                  </a:lnTo>
                  <a:lnTo>
                    <a:pt x="583806" y="312610"/>
                  </a:lnTo>
                  <a:lnTo>
                    <a:pt x="583806" y="258165"/>
                  </a:lnTo>
                  <a:lnTo>
                    <a:pt x="548881" y="210515"/>
                  </a:lnTo>
                  <a:lnTo>
                    <a:pt x="541693" y="200698"/>
                  </a:lnTo>
                  <a:lnTo>
                    <a:pt x="528916" y="189115"/>
                  </a:lnTo>
                  <a:lnTo>
                    <a:pt x="513219" y="183502"/>
                  </a:lnTo>
                  <a:lnTo>
                    <a:pt x="496557" y="184162"/>
                  </a:lnTo>
                  <a:lnTo>
                    <a:pt x="480860" y="191427"/>
                  </a:lnTo>
                  <a:lnTo>
                    <a:pt x="323126" y="306997"/>
                  </a:lnTo>
                  <a:lnTo>
                    <a:pt x="311505" y="319798"/>
                  </a:lnTo>
                  <a:lnTo>
                    <a:pt x="305854" y="335508"/>
                  </a:lnTo>
                  <a:lnTo>
                    <a:pt x="306476" y="352183"/>
                  </a:lnTo>
                  <a:lnTo>
                    <a:pt x="313728" y="367830"/>
                  </a:lnTo>
                  <a:lnTo>
                    <a:pt x="375069" y="451523"/>
                  </a:lnTo>
                  <a:lnTo>
                    <a:pt x="387858" y="463194"/>
                  </a:lnTo>
                  <a:lnTo>
                    <a:pt x="403580" y="468845"/>
                  </a:lnTo>
                  <a:lnTo>
                    <a:pt x="420243" y="468198"/>
                  </a:lnTo>
                  <a:lnTo>
                    <a:pt x="435902" y="460921"/>
                  </a:lnTo>
                  <a:lnTo>
                    <a:pt x="462064" y="441731"/>
                  </a:lnTo>
                  <a:lnTo>
                    <a:pt x="593636" y="345224"/>
                  </a:lnTo>
                  <a:lnTo>
                    <a:pt x="605243" y="332498"/>
                  </a:lnTo>
                  <a:lnTo>
                    <a:pt x="610908" y="316763"/>
                  </a:lnTo>
                  <a:close/>
                </a:path>
                <a:path w="1029334" h="1029969">
                  <a:moveTo>
                    <a:pt x="1028776" y="546201"/>
                  </a:moveTo>
                  <a:lnTo>
                    <a:pt x="1028065" y="525983"/>
                  </a:lnTo>
                  <a:lnTo>
                    <a:pt x="1019340" y="507022"/>
                  </a:lnTo>
                  <a:lnTo>
                    <a:pt x="1001649" y="482930"/>
                  </a:lnTo>
                  <a:lnTo>
                    <a:pt x="1001649" y="542137"/>
                  </a:lnTo>
                  <a:lnTo>
                    <a:pt x="998321" y="551281"/>
                  </a:lnTo>
                  <a:lnTo>
                    <a:pt x="991527" y="558711"/>
                  </a:lnTo>
                  <a:lnTo>
                    <a:pt x="968552" y="575576"/>
                  </a:lnTo>
                  <a:lnTo>
                    <a:pt x="968552" y="645668"/>
                  </a:lnTo>
                  <a:lnTo>
                    <a:pt x="962685" y="662025"/>
                  </a:lnTo>
                  <a:lnTo>
                    <a:pt x="950633" y="675297"/>
                  </a:lnTo>
                  <a:lnTo>
                    <a:pt x="606590" y="927392"/>
                  </a:lnTo>
                  <a:lnTo>
                    <a:pt x="151511" y="306743"/>
                  </a:lnTo>
                  <a:lnTo>
                    <a:pt x="137452" y="287566"/>
                  </a:lnTo>
                  <a:lnTo>
                    <a:pt x="481495" y="35344"/>
                  </a:lnTo>
                  <a:lnTo>
                    <a:pt x="497814" y="27838"/>
                  </a:lnTo>
                  <a:lnTo>
                    <a:pt x="515162" y="27190"/>
                  </a:lnTo>
                  <a:lnTo>
                    <a:pt x="531482" y="33058"/>
                  </a:lnTo>
                  <a:lnTo>
                    <a:pt x="544741" y="45123"/>
                  </a:lnTo>
                  <a:lnTo>
                    <a:pt x="960285" y="611924"/>
                  </a:lnTo>
                  <a:lnTo>
                    <a:pt x="967867" y="628281"/>
                  </a:lnTo>
                  <a:lnTo>
                    <a:pt x="968552" y="645668"/>
                  </a:lnTo>
                  <a:lnTo>
                    <a:pt x="968552" y="575576"/>
                  </a:lnTo>
                  <a:lnTo>
                    <a:pt x="968159" y="575856"/>
                  </a:lnTo>
                  <a:lnTo>
                    <a:pt x="881926" y="458254"/>
                  </a:lnTo>
                  <a:lnTo>
                    <a:pt x="905294" y="441109"/>
                  </a:lnTo>
                  <a:lnTo>
                    <a:pt x="914438" y="436892"/>
                  </a:lnTo>
                  <a:lnTo>
                    <a:pt x="924153" y="436499"/>
                  </a:lnTo>
                  <a:lnTo>
                    <a:pt x="933297" y="439737"/>
                  </a:lnTo>
                  <a:lnTo>
                    <a:pt x="940727" y="446443"/>
                  </a:lnTo>
                  <a:lnTo>
                    <a:pt x="997115" y="523278"/>
                  </a:lnTo>
                  <a:lnTo>
                    <a:pt x="1001306" y="532422"/>
                  </a:lnTo>
                  <a:lnTo>
                    <a:pt x="1001649" y="542137"/>
                  </a:lnTo>
                  <a:lnTo>
                    <a:pt x="1001649" y="482930"/>
                  </a:lnTo>
                  <a:lnTo>
                    <a:pt x="967574" y="436499"/>
                  </a:lnTo>
                  <a:lnTo>
                    <a:pt x="967422" y="436283"/>
                  </a:lnTo>
                  <a:lnTo>
                    <a:pt x="962952" y="430187"/>
                  </a:lnTo>
                  <a:lnTo>
                    <a:pt x="947483" y="416102"/>
                  </a:lnTo>
                  <a:lnTo>
                    <a:pt x="928433" y="409321"/>
                  </a:lnTo>
                  <a:lnTo>
                    <a:pt x="908189" y="410171"/>
                  </a:lnTo>
                  <a:lnTo>
                    <a:pt x="889165" y="419011"/>
                  </a:lnTo>
                  <a:lnTo>
                    <a:pt x="865543" y="436283"/>
                  </a:lnTo>
                  <a:lnTo>
                    <a:pt x="836841" y="397040"/>
                  </a:lnTo>
                  <a:lnTo>
                    <a:pt x="861860" y="378752"/>
                  </a:lnTo>
                  <a:lnTo>
                    <a:pt x="861860" y="378879"/>
                  </a:lnTo>
                  <a:lnTo>
                    <a:pt x="861974" y="378752"/>
                  </a:lnTo>
                  <a:lnTo>
                    <a:pt x="865428" y="374942"/>
                  </a:lnTo>
                  <a:lnTo>
                    <a:pt x="875525" y="363842"/>
                  </a:lnTo>
                  <a:lnTo>
                    <a:pt x="882205" y="345389"/>
                  </a:lnTo>
                  <a:lnTo>
                    <a:pt x="881494" y="325843"/>
                  </a:lnTo>
                  <a:lnTo>
                    <a:pt x="873036" y="307505"/>
                  </a:lnTo>
                  <a:lnTo>
                    <a:pt x="855065" y="282981"/>
                  </a:lnTo>
                  <a:lnTo>
                    <a:pt x="855065" y="341274"/>
                  </a:lnTo>
                  <a:lnTo>
                    <a:pt x="851954" y="349821"/>
                  </a:lnTo>
                  <a:lnTo>
                    <a:pt x="845604" y="356781"/>
                  </a:lnTo>
                  <a:lnTo>
                    <a:pt x="820839" y="374942"/>
                  </a:lnTo>
                  <a:lnTo>
                    <a:pt x="734606" y="257340"/>
                  </a:lnTo>
                  <a:lnTo>
                    <a:pt x="759371" y="239052"/>
                  </a:lnTo>
                  <a:lnTo>
                    <a:pt x="767702" y="235242"/>
                  </a:lnTo>
                  <a:lnTo>
                    <a:pt x="767905" y="235153"/>
                  </a:lnTo>
                  <a:lnTo>
                    <a:pt x="776986" y="234784"/>
                  </a:lnTo>
                  <a:lnTo>
                    <a:pt x="785545" y="237820"/>
                  </a:lnTo>
                  <a:lnTo>
                    <a:pt x="792518" y="244132"/>
                  </a:lnTo>
                  <a:lnTo>
                    <a:pt x="850811" y="323761"/>
                  </a:lnTo>
                  <a:lnTo>
                    <a:pt x="854748" y="332232"/>
                  </a:lnTo>
                  <a:lnTo>
                    <a:pt x="855065" y="341274"/>
                  </a:lnTo>
                  <a:lnTo>
                    <a:pt x="855065" y="282981"/>
                  </a:lnTo>
                  <a:lnTo>
                    <a:pt x="819759" y="234784"/>
                  </a:lnTo>
                  <a:lnTo>
                    <a:pt x="814616" y="227749"/>
                  </a:lnTo>
                  <a:lnTo>
                    <a:pt x="799630" y="214198"/>
                  </a:lnTo>
                  <a:lnTo>
                    <a:pt x="781215" y="207645"/>
                  </a:lnTo>
                  <a:lnTo>
                    <a:pt x="761644" y="208445"/>
                  </a:lnTo>
                  <a:lnTo>
                    <a:pt x="743242" y="216954"/>
                  </a:lnTo>
                  <a:lnTo>
                    <a:pt x="718223" y="235242"/>
                  </a:lnTo>
                  <a:lnTo>
                    <a:pt x="690029" y="196761"/>
                  </a:lnTo>
                  <a:lnTo>
                    <a:pt x="711111" y="181394"/>
                  </a:lnTo>
                  <a:lnTo>
                    <a:pt x="717092" y="174790"/>
                  </a:lnTo>
                  <a:lnTo>
                    <a:pt x="725830" y="165176"/>
                  </a:lnTo>
                  <a:lnTo>
                    <a:pt x="732967" y="145199"/>
                  </a:lnTo>
                  <a:lnTo>
                    <a:pt x="732129" y="124002"/>
                  </a:lnTo>
                  <a:lnTo>
                    <a:pt x="722922" y="104051"/>
                  </a:lnTo>
                  <a:lnTo>
                    <a:pt x="706056" y="81076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4982" y="159296"/>
                  </a:lnTo>
                  <a:lnTo>
                    <a:pt x="673900" y="174790"/>
                  </a:lnTo>
                  <a:lnTo>
                    <a:pt x="587794" y="57315"/>
                  </a:lnTo>
                  <a:lnTo>
                    <a:pt x="608876" y="41821"/>
                  </a:lnTo>
                  <a:lnTo>
                    <a:pt x="618871" y="37211"/>
                  </a:lnTo>
                  <a:lnTo>
                    <a:pt x="629551" y="36766"/>
                  </a:lnTo>
                  <a:lnTo>
                    <a:pt x="639635" y="40347"/>
                  </a:lnTo>
                  <a:lnTo>
                    <a:pt x="647865" y="47790"/>
                  </a:lnTo>
                  <a:lnTo>
                    <a:pt x="700951" y="120307"/>
                  </a:lnTo>
                  <a:lnTo>
                    <a:pt x="705624" y="130340"/>
                  </a:lnTo>
                  <a:lnTo>
                    <a:pt x="706056" y="141046"/>
                  </a:lnTo>
                  <a:lnTo>
                    <a:pt x="706056" y="81076"/>
                  </a:lnTo>
                  <a:lnTo>
                    <a:pt x="673531" y="36766"/>
                  </a:lnTo>
                  <a:lnTo>
                    <a:pt x="672312" y="35090"/>
                  </a:lnTo>
                  <a:lnTo>
                    <a:pt x="669709" y="31534"/>
                  </a:lnTo>
                  <a:lnTo>
                    <a:pt x="653478" y="16814"/>
                  </a:lnTo>
                  <a:lnTo>
                    <a:pt x="633526" y="9664"/>
                  </a:lnTo>
                  <a:lnTo>
                    <a:pt x="612355" y="10464"/>
                  </a:lnTo>
                  <a:lnTo>
                    <a:pt x="592493" y="19596"/>
                  </a:lnTo>
                  <a:lnTo>
                    <a:pt x="571411" y="35090"/>
                  </a:lnTo>
                  <a:lnTo>
                    <a:pt x="566839" y="28867"/>
                  </a:lnTo>
                  <a:lnTo>
                    <a:pt x="564984" y="27190"/>
                  </a:lnTo>
                  <a:lnTo>
                    <a:pt x="545490" y="9423"/>
                  </a:lnTo>
                  <a:lnTo>
                    <a:pt x="519277" y="0"/>
                  </a:lnTo>
                  <a:lnTo>
                    <a:pt x="491426" y="1066"/>
                  </a:lnTo>
                  <a:lnTo>
                    <a:pt x="465239" y="13119"/>
                  </a:lnTo>
                  <a:lnTo>
                    <a:pt x="105956" y="276644"/>
                  </a:lnTo>
                  <a:lnTo>
                    <a:pt x="105702" y="276771"/>
                  </a:lnTo>
                  <a:lnTo>
                    <a:pt x="105321" y="277152"/>
                  </a:lnTo>
                  <a:lnTo>
                    <a:pt x="104559" y="277533"/>
                  </a:lnTo>
                  <a:lnTo>
                    <a:pt x="31534" y="331127"/>
                  </a:lnTo>
                  <a:lnTo>
                    <a:pt x="10312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669" y="553250"/>
                  </a:lnTo>
                  <a:lnTo>
                    <a:pt x="104178" y="554520"/>
                  </a:lnTo>
                  <a:lnTo>
                    <a:pt x="110401" y="550075"/>
                  </a:lnTo>
                  <a:lnTo>
                    <a:pt x="116497" y="545503"/>
                  </a:lnTo>
                  <a:lnTo>
                    <a:pt x="117767" y="536994"/>
                  </a:lnTo>
                  <a:lnTo>
                    <a:pt x="36487" y="426123"/>
                  </a:lnTo>
                  <a:lnTo>
                    <a:pt x="27800" y="407327"/>
                  </a:lnTo>
                  <a:lnTo>
                    <a:pt x="27025" y="387350"/>
                  </a:lnTo>
                  <a:lnTo>
                    <a:pt x="33769" y="368528"/>
                  </a:lnTo>
                  <a:lnTo>
                    <a:pt x="47663" y="353225"/>
                  </a:lnTo>
                  <a:lnTo>
                    <a:pt x="111036" y="306743"/>
                  </a:lnTo>
                  <a:lnTo>
                    <a:pt x="580301" y="946823"/>
                  </a:lnTo>
                  <a:lnTo>
                    <a:pt x="516928" y="993178"/>
                  </a:lnTo>
                  <a:lnTo>
                    <a:pt x="498119" y="1001864"/>
                  </a:lnTo>
                  <a:lnTo>
                    <a:pt x="478142" y="1002665"/>
                  </a:lnTo>
                  <a:lnTo>
                    <a:pt x="459320" y="995946"/>
                  </a:lnTo>
                  <a:lnTo>
                    <a:pt x="444030" y="982129"/>
                  </a:lnTo>
                  <a:lnTo>
                    <a:pt x="181521" y="623862"/>
                  </a:lnTo>
                  <a:lnTo>
                    <a:pt x="176949" y="617766"/>
                  </a:lnTo>
                  <a:lnTo>
                    <a:pt x="168440" y="616496"/>
                  </a:lnTo>
                  <a:lnTo>
                    <a:pt x="156248" y="625386"/>
                  </a:lnTo>
                  <a:lnTo>
                    <a:pt x="154851" y="634022"/>
                  </a:lnTo>
                  <a:lnTo>
                    <a:pt x="159423" y="640118"/>
                  </a:lnTo>
                  <a:lnTo>
                    <a:pt x="421932" y="998258"/>
                  </a:lnTo>
                  <a:lnTo>
                    <a:pt x="445262" y="1019467"/>
                  </a:lnTo>
                  <a:lnTo>
                    <a:pt x="473976" y="1029728"/>
                  </a:lnTo>
                  <a:lnTo>
                    <a:pt x="504494" y="1028522"/>
                  </a:lnTo>
                  <a:lnTo>
                    <a:pt x="533184" y="1015276"/>
                  </a:lnTo>
                  <a:lnTo>
                    <a:pt x="550379" y="1002665"/>
                  </a:lnTo>
                  <a:lnTo>
                    <a:pt x="606209" y="961682"/>
                  </a:lnTo>
                  <a:lnTo>
                    <a:pt x="606463" y="961555"/>
                  </a:lnTo>
                  <a:lnTo>
                    <a:pt x="606590" y="961301"/>
                  </a:lnTo>
                  <a:lnTo>
                    <a:pt x="607352" y="960920"/>
                  </a:lnTo>
                  <a:lnTo>
                    <a:pt x="607479" y="960793"/>
                  </a:lnTo>
                  <a:lnTo>
                    <a:pt x="653021" y="927392"/>
                  </a:lnTo>
                  <a:lnTo>
                    <a:pt x="966889" y="697268"/>
                  </a:lnTo>
                  <a:lnTo>
                    <a:pt x="985901" y="676541"/>
                  </a:lnTo>
                  <a:lnTo>
                    <a:pt x="995413" y="651065"/>
                  </a:lnTo>
                  <a:lnTo>
                    <a:pt x="994930" y="623862"/>
                  </a:lnTo>
                  <a:lnTo>
                    <a:pt x="984034" y="598081"/>
                  </a:lnTo>
                  <a:lnTo>
                    <a:pt x="1007656" y="580809"/>
                  </a:lnTo>
                  <a:lnTo>
                    <a:pt x="1012177" y="575856"/>
                  </a:lnTo>
                  <a:lnTo>
                    <a:pt x="1021854" y="565289"/>
                  </a:lnTo>
                  <a:lnTo>
                    <a:pt x="1028776" y="546201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14056" y="612266"/>
              <a:ext cx="189102" cy="16268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046239" y="3524757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867" y="384937"/>
                  </a:lnTo>
                  <a:lnTo>
                    <a:pt x="27432" y="366585"/>
                  </a:lnTo>
                  <a:lnTo>
                    <a:pt x="27635" y="348081"/>
                  </a:lnTo>
                  <a:lnTo>
                    <a:pt x="47650" y="310743"/>
                  </a:lnTo>
                  <a:lnTo>
                    <a:pt x="65887" y="298958"/>
                  </a:lnTo>
                  <a:lnTo>
                    <a:pt x="54330" y="274193"/>
                  </a:lnTo>
                  <a:lnTo>
                    <a:pt x="12255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478" y="583438"/>
                  </a:lnTo>
                  <a:lnTo>
                    <a:pt x="98653" y="590423"/>
                  </a:lnTo>
                  <a:lnTo>
                    <a:pt x="106781" y="593344"/>
                  </a:lnTo>
                  <a:lnTo>
                    <a:pt x="120497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23" y="217805"/>
                  </a:moveTo>
                  <a:lnTo>
                    <a:pt x="228066" y="192913"/>
                  </a:lnTo>
                  <a:lnTo>
                    <a:pt x="103987" y="250952"/>
                  </a:lnTo>
                  <a:lnTo>
                    <a:pt x="115544" y="275844"/>
                  </a:lnTo>
                  <a:lnTo>
                    <a:pt x="239623" y="217805"/>
                  </a:lnTo>
                  <a:close/>
                </a:path>
                <a:path w="1075690" h="1136650">
                  <a:moveTo>
                    <a:pt x="310108" y="975995"/>
                  </a:moveTo>
                  <a:lnTo>
                    <a:pt x="306933" y="969010"/>
                  </a:lnTo>
                  <a:lnTo>
                    <a:pt x="145262" y="623316"/>
                  </a:lnTo>
                  <a:lnTo>
                    <a:pt x="142087" y="616458"/>
                  </a:lnTo>
                  <a:lnTo>
                    <a:pt x="133959" y="613537"/>
                  </a:lnTo>
                  <a:lnTo>
                    <a:pt x="120243" y="619887"/>
                  </a:lnTo>
                  <a:lnTo>
                    <a:pt x="117322" y="628015"/>
                  </a:lnTo>
                  <a:lnTo>
                    <a:pt x="120497" y="634873"/>
                  </a:lnTo>
                  <a:lnTo>
                    <a:pt x="282168" y="980694"/>
                  </a:lnTo>
                  <a:lnTo>
                    <a:pt x="285343" y="987552"/>
                  </a:lnTo>
                  <a:lnTo>
                    <a:pt x="293471" y="990600"/>
                  </a:lnTo>
                  <a:lnTo>
                    <a:pt x="300329" y="987298"/>
                  </a:lnTo>
                  <a:lnTo>
                    <a:pt x="307187" y="984123"/>
                  </a:lnTo>
                  <a:lnTo>
                    <a:pt x="310108" y="975995"/>
                  </a:lnTo>
                  <a:close/>
                </a:path>
                <a:path w="1075690" h="1136650">
                  <a:moveTo>
                    <a:pt x="413359" y="136525"/>
                  </a:moveTo>
                  <a:lnTo>
                    <a:pt x="401675" y="111760"/>
                  </a:lnTo>
                  <a:lnTo>
                    <a:pt x="277596" y="169799"/>
                  </a:lnTo>
                  <a:lnTo>
                    <a:pt x="289280" y="194564"/>
                  </a:lnTo>
                  <a:lnTo>
                    <a:pt x="413359" y="136525"/>
                  </a:lnTo>
                  <a:close/>
                </a:path>
                <a:path w="1075690" h="1136650">
                  <a:moveTo>
                    <a:pt x="587095" y="55372"/>
                  </a:moveTo>
                  <a:lnTo>
                    <a:pt x="575411" y="30607"/>
                  </a:lnTo>
                  <a:lnTo>
                    <a:pt x="451332" y="88519"/>
                  </a:lnTo>
                  <a:lnTo>
                    <a:pt x="463016" y="113411"/>
                  </a:lnTo>
                  <a:lnTo>
                    <a:pt x="587095" y="55372"/>
                  </a:lnTo>
                  <a:close/>
                </a:path>
                <a:path w="1075690" h="1136650">
                  <a:moveTo>
                    <a:pt x="701649" y="267081"/>
                  </a:moveTo>
                  <a:lnTo>
                    <a:pt x="698474" y="260350"/>
                  </a:lnTo>
                  <a:lnTo>
                    <a:pt x="695299" y="253492"/>
                  </a:lnTo>
                  <a:lnTo>
                    <a:pt x="687171" y="250571"/>
                  </a:lnTo>
                  <a:lnTo>
                    <a:pt x="197967" y="479171"/>
                  </a:lnTo>
                  <a:lnTo>
                    <a:pt x="194919" y="487299"/>
                  </a:lnTo>
                  <a:lnTo>
                    <a:pt x="198221" y="494157"/>
                  </a:lnTo>
                  <a:lnTo>
                    <a:pt x="201396" y="501015"/>
                  </a:lnTo>
                  <a:lnTo>
                    <a:pt x="209524" y="504063"/>
                  </a:lnTo>
                  <a:lnTo>
                    <a:pt x="216382" y="500761"/>
                  </a:lnTo>
                  <a:lnTo>
                    <a:pt x="698728" y="275336"/>
                  </a:lnTo>
                  <a:lnTo>
                    <a:pt x="701649" y="267081"/>
                  </a:lnTo>
                  <a:close/>
                </a:path>
                <a:path w="1075690" h="1136650">
                  <a:moveTo>
                    <a:pt x="755878" y="383286"/>
                  </a:moveTo>
                  <a:lnTo>
                    <a:pt x="752703" y="376301"/>
                  </a:lnTo>
                  <a:lnTo>
                    <a:pt x="749528" y="369443"/>
                  </a:lnTo>
                  <a:lnTo>
                    <a:pt x="741400" y="366522"/>
                  </a:lnTo>
                  <a:lnTo>
                    <a:pt x="259054" y="591947"/>
                  </a:lnTo>
                  <a:lnTo>
                    <a:pt x="252196" y="595249"/>
                  </a:lnTo>
                  <a:lnTo>
                    <a:pt x="249148" y="603377"/>
                  </a:lnTo>
                  <a:lnTo>
                    <a:pt x="252450" y="610235"/>
                  </a:lnTo>
                  <a:lnTo>
                    <a:pt x="255625" y="617093"/>
                  </a:lnTo>
                  <a:lnTo>
                    <a:pt x="263753" y="620014"/>
                  </a:lnTo>
                  <a:lnTo>
                    <a:pt x="746099" y="394589"/>
                  </a:lnTo>
                  <a:lnTo>
                    <a:pt x="752957" y="391287"/>
                  </a:lnTo>
                  <a:lnTo>
                    <a:pt x="755878" y="383286"/>
                  </a:lnTo>
                  <a:close/>
                </a:path>
                <a:path w="1075690" h="1136650">
                  <a:moveTo>
                    <a:pt x="810234" y="499364"/>
                  </a:moveTo>
                  <a:lnTo>
                    <a:pt x="806932" y="492506"/>
                  </a:lnTo>
                  <a:lnTo>
                    <a:pt x="803757" y="485648"/>
                  </a:lnTo>
                  <a:lnTo>
                    <a:pt x="795629" y="482727"/>
                  </a:lnTo>
                  <a:lnTo>
                    <a:pt x="306425" y="711327"/>
                  </a:lnTo>
                  <a:lnTo>
                    <a:pt x="303504" y="719455"/>
                  </a:lnTo>
                  <a:lnTo>
                    <a:pt x="306679" y="726313"/>
                  </a:lnTo>
                  <a:lnTo>
                    <a:pt x="309981" y="733171"/>
                  </a:lnTo>
                  <a:lnTo>
                    <a:pt x="318109" y="736219"/>
                  </a:lnTo>
                  <a:lnTo>
                    <a:pt x="324967" y="732917"/>
                  </a:lnTo>
                  <a:lnTo>
                    <a:pt x="800328" y="510667"/>
                  </a:lnTo>
                  <a:lnTo>
                    <a:pt x="807313" y="507492"/>
                  </a:lnTo>
                  <a:lnTo>
                    <a:pt x="810234" y="499364"/>
                  </a:lnTo>
                  <a:close/>
                </a:path>
                <a:path w="1075690" h="1136650">
                  <a:moveTo>
                    <a:pt x="860272" y="606552"/>
                  </a:moveTo>
                  <a:lnTo>
                    <a:pt x="853922" y="592836"/>
                  </a:lnTo>
                  <a:lnTo>
                    <a:pt x="845794" y="589915"/>
                  </a:lnTo>
                  <a:lnTo>
                    <a:pt x="356590" y="818515"/>
                  </a:lnTo>
                  <a:lnTo>
                    <a:pt x="353669" y="826643"/>
                  </a:lnTo>
                  <a:lnTo>
                    <a:pt x="356844" y="833501"/>
                  </a:lnTo>
                  <a:lnTo>
                    <a:pt x="360019" y="840486"/>
                  </a:lnTo>
                  <a:lnTo>
                    <a:pt x="368147" y="843407"/>
                  </a:lnTo>
                  <a:lnTo>
                    <a:pt x="857351" y="614680"/>
                  </a:lnTo>
                  <a:lnTo>
                    <a:pt x="860272" y="606552"/>
                  </a:lnTo>
                  <a:close/>
                </a:path>
                <a:path w="1075690" h="1136650">
                  <a:moveTo>
                    <a:pt x="914628" y="722630"/>
                  </a:moveTo>
                  <a:lnTo>
                    <a:pt x="911453" y="715899"/>
                  </a:lnTo>
                  <a:lnTo>
                    <a:pt x="908151" y="709041"/>
                  </a:lnTo>
                  <a:lnTo>
                    <a:pt x="900023" y="705993"/>
                  </a:lnTo>
                  <a:lnTo>
                    <a:pt x="893165" y="709295"/>
                  </a:lnTo>
                  <a:lnTo>
                    <a:pt x="410819" y="934720"/>
                  </a:lnTo>
                  <a:lnTo>
                    <a:pt x="407898" y="942848"/>
                  </a:lnTo>
                  <a:lnTo>
                    <a:pt x="411073" y="949706"/>
                  </a:lnTo>
                  <a:lnTo>
                    <a:pt x="414375" y="956564"/>
                  </a:lnTo>
                  <a:lnTo>
                    <a:pt x="422503" y="959485"/>
                  </a:lnTo>
                  <a:lnTo>
                    <a:pt x="911707" y="730885"/>
                  </a:lnTo>
                  <a:lnTo>
                    <a:pt x="914628" y="722630"/>
                  </a:lnTo>
                  <a:close/>
                </a:path>
                <a:path w="1075690" h="1136650">
                  <a:moveTo>
                    <a:pt x="1075169" y="774293"/>
                  </a:moveTo>
                  <a:lnTo>
                    <a:pt x="745337" y="51816"/>
                  </a:lnTo>
                  <a:lnTo>
                    <a:pt x="706501" y="10477"/>
                  </a:lnTo>
                  <a:lnTo>
                    <a:pt x="651865" y="0"/>
                  </a:lnTo>
                  <a:lnTo>
                    <a:pt x="645096" y="1028"/>
                  </a:lnTo>
                  <a:lnTo>
                    <a:pt x="638365" y="2590"/>
                  </a:lnTo>
                  <a:lnTo>
                    <a:pt x="631672" y="4699"/>
                  </a:lnTo>
                  <a:lnTo>
                    <a:pt x="625068" y="7366"/>
                  </a:lnTo>
                  <a:lnTo>
                    <a:pt x="636625" y="32131"/>
                  </a:lnTo>
                  <a:lnTo>
                    <a:pt x="643521" y="29591"/>
                  </a:lnTo>
                  <a:lnTo>
                    <a:pt x="650468" y="27838"/>
                  </a:lnTo>
                  <a:lnTo>
                    <a:pt x="657402" y="26873"/>
                  </a:lnTo>
                  <a:lnTo>
                    <a:pt x="664311" y="26670"/>
                  </a:lnTo>
                  <a:lnTo>
                    <a:pt x="681507" y="29514"/>
                  </a:lnTo>
                  <a:lnTo>
                    <a:pt x="720445" y="63512"/>
                  </a:lnTo>
                  <a:lnTo>
                    <a:pt x="1041755" y="750697"/>
                  </a:lnTo>
                  <a:lnTo>
                    <a:pt x="1047673" y="775373"/>
                  </a:lnTo>
                  <a:lnTo>
                    <a:pt x="1043851" y="799566"/>
                  </a:lnTo>
                  <a:lnTo>
                    <a:pt x="1031252" y="820572"/>
                  </a:lnTo>
                  <a:lnTo>
                    <a:pt x="1010894" y="835660"/>
                  </a:lnTo>
                  <a:lnTo>
                    <a:pt x="439013" y="1102868"/>
                  </a:lnTo>
                  <a:lnTo>
                    <a:pt x="414388" y="1108875"/>
                  </a:lnTo>
                  <a:lnTo>
                    <a:pt x="390207" y="1105077"/>
                  </a:lnTo>
                  <a:lnTo>
                    <a:pt x="369214" y="1092492"/>
                  </a:lnTo>
                  <a:lnTo>
                    <a:pt x="354177" y="1072134"/>
                  </a:lnTo>
                  <a:lnTo>
                    <a:pt x="340080" y="1042035"/>
                  </a:lnTo>
                  <a:lnTo>
                    <a:pt x="331952" y="1039114"/>
                  </a:lnTo>
                  <a:lnTo>
                    <a:pt x="318236" y="1045591"/>
                  </a:lnTo>
                  <a:lnTo>
                    <a:pt x="315315" y="1053719"/>
                  </a:lnTo>
                  <a:lnTo>
                    <a:pt x="329285" y="1083691"/>
                  </a:lnTo>
                  <a:lnTo>
                    <a:pt x="350837" y="1112812"/>
                  </a:lnTo>
                  <a:lnTo>
                    <a:pt x="380885" y="1130833"/>
                  </a:lnTo>
                  <a:lnTo>
                    <a:pt x="415480" y="1136294"/>
                  </a:lnTo>
                  <a:lnTo>
                    <a:pt x="450697" y="1127760"/>
                  </a:lnTo>
                  <a:lnTo>
                    <a:pt x="1022451" y="860425"/>
                  </a:lnTo>
                  <a:lnTo>
                    <a:pt x="1051636" y="838936"/>
                  </a:lnTo>
                  <a:lnTo>
                    <a:pt x="1069695" y="808913"/>
                  </a:lnTo>
                  <a:lnTo>
                    <a:pt x="1075169" y="774293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58979" y="3707774"/>
              <a:ext cx="144303" cy="18392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32715" y="3626550"/>
              <a:ext cx="144250" cy="1840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28950" y="1440762"/>
              <a:ext cx="3776289" cy="418430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06451" y="3545344"/>
              <a:ext cx="144250" cy="18394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80187" y="3464117"/>
              <a:ext cx="144250" cy="1840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689606" y="5835408"/>
              <a:ext cx="608330" cy="967740"/>
            </a:xfrm>
            <a:custGeom>
              <a:avLst/>
              <a:gdLst/>
              <a:ahLst/>
              <a:cxnLst/>
              <a:rect l="l" t="t" r="r" b="b"/>
              <a:pathLst>
                <a:path w="608329" h="967740">
                  <a:moveTo>
                    <a:pt x="91821" y="725043"/>
                  </a:moveTo>
                  <a:lnTo>
                    <a:pt x="88900" y="718108"/>
                  </a:lnTo>
                  <a:lnTo>
                    <a:pt x="82677" y="715645"/>
                  </a:lnTo>
                  <a:lnTo>
                    <a:pt x="80899" y="714921"/>
                  </a:lnTo>
                  <a:lnTo>
                    <a:pt x="54762" y="757047"/>
                  </a:lnTo>
                  <a:lnTo>
                    <a:pt x="46024" y="797052"/>
                  </a:lnTo>
                  <a:lnTo>
                    <a:pt x="43815" y="814692"/>
                  </a:lnTo>
                  <a:lnTo>
                    <a:pt x="48514" y="820559"/>
                  </a:lnTo>
                  <a:lnTo>
                    <a:pt x="56515" y="821423"/>
                  </a:lnTo>
                  <a:lnTo>
                    <a:pt x="62484" y="821423"/>
                  </a:lnTo>
                  <a:lnTo>
                    <a:pt x="67691" y="817016"/>
                  </a:lnTo>
                  <a:lnTo>
                    <a:pt x="69875" y="800684"/>
                  </a:lnTo>
                  <a:lnTo>
                    <a:pt x="71653" y="790308"/>
                  </a:lnTo>
                  <a:lnTo>
                    <a:pt x="83058" y="747433"/>
                  </a:lnTo>
                  <a:lnTo>
                    <a:pt x="89281" y="731189"/>
                  </a:lnTo>
                  <a:lnTo>
                    <a:pt x="91821" y="725043"/>
                  </a:lnTo>
                  <a:close/>
                </a:path>
                <a:path w="608329" h="96774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6570"/>
                  </a:lnTo>
                  <a:lnTo>
                    <a:pt x="428917" y="504190"/>
                  </a:lnTo>
                  <a:lnTo>
                    <a:pt x="426593" y="510540"/>
                  </a:lnTo>
                  <a:lnTo>
                    <a:pt x="424815" y="518160"/>
                  </a:lnTo>
                  <a:lnTo>
                    <a:pt x="423710" y="505460"/>
                  </a:lnTo>
                  <a:lnTo>
                    <a:pt x="424649" y="492760"/>
                  </a:lnTo>
                  <a:lnTo>
                    <a:pt x="427736" y="48006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4790"/>
                  </a:lnTo>
                  <a:lnTo>
                    <a:pt x="566686" y="204470"/>
                  </a:lnTo>
                  <a:lnTo>
                    <a:pt x="566712" y="184150"/>
                  </a:lnTo>
                  <a:lnTo>
                    <a:pt x="562724" y="163830"/>
                  </a:lnTo>
                  <a:lnTo>
                    <a:pt x="561962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24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78740"/>
                  </a:lnTo>
                  <a:lnTo>
                    <a:pt x="561479" y="49530"/>
                  </a:lnTo>
                  <a:lnTo>
                    <a:pt x="547573" y="24130"/>
                  </a:lnTo>
                  <a:lnTo>
                    <a:pt x="544830" y="21958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350" y="203200"/>
                  </a:lnTo>
                  <a:lnTo>
                    <a:pt x="514223" y="20447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37515" y="349250"/>
                  </a:lnTo>
                  <a:lnTo>
                    <a:pt x="432485" y="342900"/>
                  </a:lnTo>
                  <a:lnTo>
                    <a:pt x="427278" y="337820"/>
                  </a:lnTo>
                  <a:lnTo>
                    <a:pt x="425069" y="335737"/>
                  </a:lnTo>
                  <a:lnTo>
                    <a:pt x="425069" y="372110"/>
                  </a:lnTo>
                  <a:lnTo>
                    <a:pt x="415671" y="389890"/>
                  </a:lnTo>
                  <a:lnTo>
                    <a:pt x="402844" y="373430"/>
                  </a:lnTo>
                  <a:lnTo>
                    <a:pt x="402844" y="414020"/>
                  </a:lnTo>
                  <a:lnTo>
                    <a:pt x="253619" y="692150"/>
                  </a:lnTo>
                  <a:lnTo>
                    <a:pt x="241935" y="713740"/>
                  </a:lnTo>
                  <a:lnTo>
                    <a:pt x="233349" y="698500"/>
                  </a:lnTo>
                  <a:lnTo>
                    <a:pt x="226695" y="690016"/>
                  </a:lnTo>
                  <a:lnTo>
                    <a:pt x="226695" y="739140"/>
                  </a:lnTo>
                  <a:lnTo>
                    <a:pt x="225425" y="741680"/>
                  </a:lnTo>
                  <a:lnTo>
                    <a:pt x="224028" y="744220"/>
                  </a:lnTo>
                  <a:lnTo>
                    <a:pt x="222631" y="748030"/>
                  </a:lnTo>
                  <a:lnTo>
                    <a:pt x="197231" y="792480"/>
                  </a:lnTo>
                  <a:lnTo>
                    <a:pt x="155105" y="842010"/>
                  </a:lnTo>
                  <a:lnTo>
                    <a:pt x="93853" y="882650"/>
                  </a:lnTo>
                  <a:lnTo>
                    <a:pt x="93599" y="882650"/>
                  </a:lnTo>
                  <a:lnTo>
                    <a:pt x="62103" y="865784"/>
                  </a:lnTo>
                  <a:lnTo>
                    <a:pt x="62103" y="892810"/>
                  </a:lnTo>
                  <a:lnTo>
                    <a:pt x="57150" y="895350"/>
                  </a:lnTo>
                  <a:lnTo>
                    <a:pt x="51816" y="896620"/>
                  </a:lnTo>
                  <a:lnTo>
                    <a:pt x="46609" y="896620"/>
                  </a:lnTo>
                  <a:lnTo>
                    <a:pt x="45085" y="892810"/>
                  </a:lnTo>
                  <a:lnTo>
                    <a:pt x="43688" y="887730"/>
                  </a:lnTo>
                  <a:lnTo>
                    <a:pt x="42418" y="882650"/>
                  </a:lnTo>
                  <a:lnTo>
                    <a:pt x="62103" y="892810"/>
                  </a:lnTo>
                  <a:lnTo>
                    <a:pt x="62103" y="865784"/>
                  </a:lnTo>
                  <a:lnTo>
                    <a:pt x="36703" y="852170"/>
                  </a:lnTo>
                  <a:lnTo>
                    <a:pt x="35941" y="844550"/>
                  </a:lnTo>
                  <a:lnTo>
                    <a:pt x="35153" y="810260"/>
                  </a:lnTo>
                  <a:lnTo>
                    <a:pt x="38646" y="778510"/>
                  </a:lnTo>
                  <a:lnTo>
                    <a:pt x="54610" y="721360"/>
                  </a:lnTo>
                  <a:lnTo>
                    <a:pt x="73406" y="681990"/>
                  </a:lnTo>
                  <a:lnTo>
                    <a:pt x="121551" y="659130"/>
                  </a:lnTo>
                  <a:lnTo>
                    <a:pt x="146545" y="662940"/>
                  </a:lnTo>
                  <a:lnTo>
                    <a:pt x="195275" y="689610"/>
                  </a:lnTo>
                  <a:lnTo>
                    <a:pt x="220802" y="725170"/>
                  </a:lnTo>
                  <a:lnTo>
                    <a:pt x="226695" y="739140"/>
                  </a:lnTo>
                  <a:lnTo>
                    <a:pt x="226695" y="690016"/>
                  </a:lnTo>
                  <a:lnTo>
                    <a:pt x="221399" y="683260"/>
                  </a:lnTo>
                  <a:lnTo>
                    <a:pt x="205625" y="666750"/>
                  </a:lnTo>
                  <a:lnTo>
                    <a:pt x="194665" y="659130"/>
                  </a:lnTo>
                  <a:lnTo>
                    <a:pt x="185547" y="652780"/>
                  </a:lnTo>
                  <a:lnTo>
                    <a:pt x="159296" y="641350"/>
                  </a:lnTo>
                  <a:lnTo>
                    <a:pt x="134327" y="636270"/>
                  </a:lnTo>
                  <a:lnTo>
                    <a:pt x="111887" y="635000"/>
                  </a:lnTo>
                  <a:lnTo>
                    <a:pt x="93218" y="636270"/>
                  </a:lnTo>
                  <a:lnTo>
                    <a:pt x="108712" y="608330"/>
                  </a:lnTo>
                  <a:lnTo>
                    <a:pt x="227177" y="388620"/>
                  </a:lnTo>
                  <a:lnTo>
                    <a:pt x="253746" y="340360"/>
                  </a:lnTo>
                  <a:lnTo>
                    <a:pt x="277152" y="339090"/>
                  </a:lnTo>
                  <a:lnTo>
                    <a:pt x="300126" y="341630"/>
                  </a:lnTo>
                  <a:lnTo>
                    <a:pt x="343662" y="358140"/>
                  </a:lnTo>
                  <a:lnTo>
                    <a:pt x="376910" y="382270"/>
                  </a:lnTo>
                  <a:lnTo>
                    <a:pt x="402844" y="414020"/>
                  </a:lnTo>
                  <a:lnTo>
                    <a:pt x="402844" y="373430"/>
                  </a:lnTo>
                  <a:lnTo>
                    <a:pt x="388302" y="359410"/>
                  </a:lnTo>
                  <a:lnTo>
                    <a:pt x="372262" y="346710"/>
                  </a:lnTo>
                  <a:lnTo>
                    <a:pt x="359194" y="339090"/>
                  </a:lnTo>
                  <a:lnTo>
                    <a:pt x="354838" y="33655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6230"/>
                  </a:lnTo>
                  <a:lnTo>
                    <a:pt x="269621" y="314960"/>
                  </a:lnTo>
                  <a:lnTo>
                    <a:pt x="266954" y="314960"/>
                  </a:lnTo>
                  <a:lnTo>
                    <a:pt x="270383" y="308610"/>
                  </a:lnTo>
                  <a:lnTo>
                    <a:pt x="273558" y="302260"/>
                  </a:lnTo>
                  <a:lnTo>
                    <a:pt x="276733" y="297180"/>
                  </a:lnTo>
                  <a:lnTo>
                    <a:pt x="292735" y="297180"/>
                  </a:lnTo>
                  <a:lnTo>
                    <a:pt x="29514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6230" y="302260"/>
                  </a:lnTo>
                  <a:lnTo>
                    <a:pt x="331470" y="306070"/>
                  </a:lnTo>
                  <a:lnTo>
                    <a:pt x="333121" y="306070"/>
                  </a:lnTo>
                  <a:lnTo>
                    <a:pt x="334772" y="307340"/>
                  </a:lnTo>
                  <a:lnTo>
                    <a:pt x="338709" y="308610"/>
                  </a:lnTo>
                  <a:lnTo>
                    <a:pt x="340868" y="30988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20040"/>
                  </a:lnTo>
                  <a:lnTo>
                    <a:pt x="369697" y="322580"/>
                  </a:lnTo>
                  <a:lnTo>
                    <a:pt x="372491" y="325120"/>
                  </a:lnTo>
                  <a:lnTo>
                    <a:pt x="376301" y="327660"/>
                  </a:lnTo>
                  <a:lnTo>
                    <a:pt x="378079" y="328930"/>
                  </a:lnTo>
                  <a:lnTo>
                    <a:pt x="382270" y="331470"/>
                  </a:lnTo>
                  <a:lnTo>
                    <a:pt x="386207" y="334010"/>
                  </a:lnTo>
                  <a:lnTo>
                    <a:pt x="390017" y="336550"/>
                  </a:lnTo>
                  <a:lnTo>
                    <a:pt x="391287" y="337820"/>
                  </a:lnTo>
                  <a:lnTo>
                    <a:pt x="392684" y="339090"/>
                  </a:lnTo>
                  <a:lnTo>
                    <a:pt x="393954" y="340360"/>
                  </a:lnTo>
                  <a:lnTo>
                    <a:pt x="399669" y="344170"/>
                  </a:lnTo>
                  <a:lnTo>
                    <a:pt x="399796" y="344170"/>
                  </a:lnTo>
                  <a:lnTo>
                    <a:pt x="399923" y="345440"/>
                  </a:lnTo>
                  <a:lnTo>
                    <a:pt x="400050" y="345440"/>
                  </a:lnTo>
                  <a:lnTo>
                    <a:pt x="402463" y="346710"/>
                  </a:lnTo>
                  <a:lnTo>
                    <a:pt x="407289" y="351790"/>
                  </a:lnTo>
                  <a:lnTo>
                    <a:pt x="407670" y="351790"/>
                  </a:lnTo>
                  <a:lnTo>
                    <a:pt x="408178" y="353060"/>
                  </a:lnTo>
                  <a:lnTo>
                    <a:pt x="408559" y="353060"/>
                  </a:lnTo>
                  <a:lnTo>
                    <a:pt x="411099" y="355600"/>
                  </a:lnTo>
                  <a:lnTo>
                    <a:pt x="413385" y="358140"/>
                  </a:lnTo>
                  <a:lnTo>
                    <a:pt x="415544" y="360680"/>
                  </a:lnTo>
                  <a:lnTo>
                    <a:pt x="416560" y="361950"/>
                  </a:lnTo>
                  <a:lnTo>
                    <a:pt x="417703" y="363220"/>
                  </a:lnTo>
                  <a:lnTo>
                    <a:pt x="418592" y="36449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9570"/>
                  </a:lnTo>
                  <a:lnTo>
                    <a:pt x="423926" y="370840"/>
                  </a:lnTo>
                  <a:lnTo>
                    <a:pt x="425069" y="372110"/>
                  </a:lnTo>
                  <a:lnTo>
                    <a:pt x="425069" y="335737"/>
                  </a:lnTo>
                  <a:lnTo>
                    <a:pt x="421894" y="332740"/>
                  </a:lnTo>
                  <a:lnTo>
                    <a:pt x="416306" y="32766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1310"/>
                  </a:lnTo>
                  <a:lnTo>
                    <a:pt x="406273" y="318770"/>
                  </a:lnTo>
                  <a:lnTo>
                    <a:pt x="403860" y="317500"/>
                  </a:lnTo>
                  <a:lnTo>
                    <a:pt x="401320" y="314960"/>
                  </a:lnTo>
                  <a:lnTo>
                    <a:pt x="400304" y="314960"/>
                  </a:lnTo>
                  <a:lnTo>
                    <a:pt x="397891" y="312420"/>
                  </a:lnTo>
                  <a:lnTo>
                    <a:pt x="393065" y="309880"/>
                  </a:lnTo>
                  <a:lnTo>
                    <a:pt x="390525" y="307340"/>
                  </a:lnTo>
                  <a:lnTo>
                    <a:pt x="385445" y="304800"/>
                  </a:lnTo>
                  <a:lnTo>
                    <a:pt x="382397" y="302260"/>
                  </a:lnTo>
                  <a:lnTo>
                    <a:pt x="379222" y="30099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718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60680" y="290830"/>
                  </a:lnTo>
                  <a:lnTo>
                    <a:pt x="358521" y="290830"/>
                  </a:lnTo>
                  <a:lnTo>
                    <a:pt x="357886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829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27025" y="279400"/>
                  </a:lnTo>
                  <a:lnTo>
                    <a:pt x="324485" y="279400"/>
                  </a:lnTo>
                  <a:lnTo>
                    <a:pt x="321818" y="278130"/>
                  </a:lnTo>
                  <a:lnTo>
                    <a:pt x="319786" y="278130"/>
                  </a:lnTo>
                  <a:lnTo>
                    <a:pt x="314706" y="27686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652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1958"/>
                  </a:lnTo>
                  <a:lnTo>
                    <a:pt x="526796" y="7620"/>
                  </a:lnTo>
                  <a:lnTo>
                    <a:pt x="505853" y="0"/>
                  </a:lnTo>
                  <a:lnTo>
                    <a:pt x="482866" y="0"/>
                  </a:lnTo>
                  <a:lnTo>
                    <a:pt x="432943" y="17780"/>
                  </a:lnTo>
                  <a:lnTo>
                    <a:pt x="387172" y="57150"/>
                  </a:lnTo>
                  <a:lnTo>
                    <a:pt x="349123" y="11176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2580"/>
                  </a:lnTo>
                  <a:lnTo>
                    <a:pt x="234823" y="322580"/>
                  </a:lnTo>
                  <a:lnTo>
                    <a:pt x="234315" y="325120"/>
                  </a:lnTo>
                  <a:lnTo>
                    <a:pt x="87376" y="596900"/>
                  </a:lnTo>
                  <a:lnTo>
                    <a:pt x="58801" y="648970"/>
                  </a:lnTo>
                  <a:lnTo>
                    <a:pt x="49911" y="674370"/>
                  </a:lnTo>
                  <a:lnTo>
                    <a:pt x="33680" y="708660"/>
                  </a:lnTo>
                  <a:lnTo>
                    <a:pt x="20040" y="749300"/>
                  </a:lnTo>
                  <a:lnTo>
                    <a:pt x="11811" y="796290"/>
                  </a:lnTo>
                  <a:lnTo>
                    <a:pt x="11811" y="847090"/>
                  </a:lnTo>
                  <a:lnTo>
                    <a:pt x="13335" y="859790"/>
                  </a:lnTo>
                  <a:lnTo>
                    <a:pt x="13208" y="859790"/>
                  </a:lnTo>
                  <a:lnTo>
                    <a:pt x="13462" y="861060"/>
                  </a:lnTo>
                  <a:lnTo>
                    <a:pt x="15621" y="873760"/>
                  </a:lnTo>
                  <a:lnTo>
                    <a:pt x="18313" y="885190"/>
                  </a:lnTo>
                  <a:lnTo>
                    <a:pt x="21526" y="897890"/>
                  </a:lnTo>
                  <a:lnTo>
                    <a:pt x="25273" y="909320"/>
                  </a:lnTo>
                  <a:lnTo>
                    <a:pt x="0" y="956310"/>
                  </a:lnTo>
                  <a:lnTo>
                    <a:pt x="2286" y="963930"/>
                  </a:lnTo>
                  <a:lnTo>
                    <a:pt x="9906" y="967740"/>
                  </a:lnTo>
                  <a:lnTo>
                    <a:pt x="18161" y="967740"/>
                  </a:lnTo>
                  <a:lnTo>
                    <a:pt x="22352" y="966470"/>
                  </a:lnTo>
                  <a:lnTo>
                    <a:pt x="24511" y="961390"/>
                  </a:lnTo>
                  <a:lnTo>
                    <a:pt x="45974" y="922020"/>
                  </a:lnTo>
                  <a:lnTo>
                    <a:pt x="58343" y="919480"/>
                  </a:lnTo>
                  <a:lnTo>
                    <a:pt x="94234" y="908050"/>
                  </a:lnTo>
                  <a:lnTo>
                    <a:pt x="97155" y="908050"/>
                  </a:lnTo>
                  <a:lnTo>
                    <a:pt x="99314" y="906780"/>
                  </a:lnTo>
                  <a:lnTo>
                    <a:pt x="101600" y="905510"/>
                  </a:lnTo>
                  <a:lnTo>
                    <a:pt x="116649" y="896620"/>
                  </a:lnTo>
                  <a:lnTo>
                    <a:pt x="155384" y="873760"/>
                  </a:lnTo>
                  <a:lnTo>
                    <a:pt x="195097" y="835660"/>
                  </a:lnTo>
                  <a:lnTo>
                    <a:pt x="224193" y="796290"/>
                  </a:lnTo>
                  <a:lnTo>
                    <a:pt x="243967" y="759460"/>
                  </a:lnTo>
                  <a:lnTo>
                    <a:pt x="245618" y="756920"/>
                  </a:lnTo>
                  <a:lnTo>
                    <a:pt x="247142" y="754380"/>
                  </a:lnTo>
                  <a:lnTo>
                    <a:pt x="248539" y="751840"/>
                  </a:lnTo>
                  <a:lnTo>
                    <a:pt x="248666" y="751840"/>
                  </a:lnTo>
                  <a:lnTo>
                    <a:pt x="248793" y="750570"/>
                  </a:lnTo>
                  <a:lnTo>
                    <a:pt x="268693" y="713740"/>
                  </a:lnTo>
                  <a:lnTo>
                    <a:pt x="343103" y="576580"/>
                  </a:lnTo>
                  <a:lnTo>
                    <a:pt x="370713" y="524510"/>
                  </a:lnTo>
                  <a:lnTo>
                    <a:pt x="399084" y="472440"/>
                  </a:lnTo>
                  <a:lnTo>
                    <a:pt x="427228" y="419100"/>
                  </a:lnTo>
                  <a:lnTo>
                    <a:pt x="427482" y="419100"/>
                  </a:lnTo>
                  <a:lnTo>
                    <a:pt x="427736" y="417830"/>
                  </a:lnTo>
                  <a:lnTo>
                    <a:pt x="443014" y="389890"/>
                  </a:lnTo>
                  <a:lnTo>
                    <a:pt x="449961" y="377190"/>
                  </a:lnTo>
                  <a:lnTo>
                    <a:pt x="450215" y="375920"/>
                  </a:lnTo>
                  <a:lnTo>
                    <a:pt x="464502" y="349250"/>
                  </a:lnTo>
                  <a:lnTo>
                    <a:pt x="492417" y="297180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193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4790"/>
                  </a:lnTo>
                  <a:lnTo>
                    <a:pt x="411861" y="455930"/>
                  </a:lnTo>
                  <a:lnTo>
                    <a:pt x="400608" y="488950"/>
                  </a:lnTo>
                  <a:lnTo>
                    <a:pt x="412127" y="554990"/>
                  </a:lnTo>
                  <a:lnTo>
                    <a:pt x="439039" y="585470"/>
                  </a:lnTo>
                  <a:lnTo>
                    <a:pt x="444373" y="585470"/>
                  </a:lnTo>
                  <a:lnTo>
                    <a:pt x="446786" y="584200"/>
                  </a:lnTo>
                  <a:lnTo>
                    <a:pt x="453644" y="580390"/>
                  </a:lnTo>
                  <a:lnTo>
                    <a:pt x="455422" y="574040"/>
                  </a:lnTo>
                  <a:lnTo>
                    <a:pt x="453390" y="568960"/>
                  </a:lnTo>
                  <a:lnTo>
                    <a:pt x="450710" y="561340"/>
                  </a:lnTo>
                  <a:lnTo>
                    <a:pt x="448805" y="553720"/>
                  </a:lnTo>
                  <a:lnTo>
                    <a:pt x="447662" y="546100"/>
                  </a:lnTo>
                  <a:lnTo>
                    <a:pt x="447294" y="53848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606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03550" y="5944933"/>
              <a:ext cx="97917" cy="15411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75931" y="3279139"/>
              <a:ext cx="2295525" cy="3481704"/>
            </a:xfrm>
            <a:custGeom>
              <a:avLst/>
              <a:gdLst/>
              <a:ahLst/>
              <a:cxnLst/>
              <a:rect l="l" t="t" r="r" b="b"/>
              <a:pathLst>
                <a:path w="2295525" h="3481704">
                  <a:moveTo>
                    <a:pt x="939507" y="1661248"/>
                  </a:moveTo>
                  <a:lnTo>
                    <a:pt x="934427" y="1614208"/>
                  </a:lnTo>
                  <a:lnTo>
                    <a:pt x="921499" y="1569123"/>
                  </a:lnTo>
                  <a:lnTo>
                    <a:pt x="911999" y="1549412"/>
                  </a:lnTo>
                  <a:lnTo>
                    <a:pt x="911999" y="1690331"/>
                  </a:lnTo>
                  <a:lnTo>
                    <a:pt x="902728" y="1737995"/>
                  </a:lnTo>
                  <a:lnTo>
                    <a:pt x="733691" y="1678940"/>
                  </a:lnTo>
                  <a:lnTo>
                    <a:pt x="731697" y="1655813"/>
                  </a:lnTo>
                  <a:lnTo>
                    <a:pt x="722553" y="1634807"/>
                  </a:lnTo>
                  <a:lnTo>
                    <a:pt x="717181" y="1628838"/>
                  </a:lnTo>
                  <a:lnTo>
                    <a:pt x="707199" y="1617726"/>
                  </a:lnTo>
                  <a:lnTo>
                    <a:pt x="686574" y="1606296"/>
                  </a:lnTo>
                  <a:lnTo>
                    <a:pt x="663232" y="1602333"/>
                  </a:lnTo>
                  <a:lnTo>
                    <a:pt x="640537" y="1606118"/>
                  </a:lnTo>
                  <a:lnTo>
                    <a:pt x="620306" y="1616837"/>
                  </a:lnTo>
                  <a:lnTo>
                    <a:pt x="604405" y="1633728"/>
                  </a:lnTo>
                  <a:lnTo>
                    <a:pt x="435368" y="1574673"/>
                  </a:lnTo>
                  <a:lnTo>
                    <a:pt x="457619" y="1531708"/>
                  </a:lnTo>
                  <a:lnTo>
                    <a:pt x="487006" y="1494790"/>
                  </a:lnTo>
                  <a:lnTo>
                    <a:pt x="522363" y="1464513"/>
                  </a:lnTo>
                  <a:lnTo>
                    <a:pt x="562483" y="1441450"/>
                  </a:lnTo>
                  <a:lnTo>
                    <a:pt x="606209" y="1426184"/>
                  </a:lnTo>
                  <a:lnTo>
                    <a:pt x="652348" y="1419263"/>
                  </a:lnTo>
                  <a:lnTo>
                    <a:pt x="699719" y="1421282"/>
                  </a:lnTo>
                  <a:lnTo>
                    <a:pt x="747153" y="1432814"/>
                  </a:lnTo>
                  <a:lnTo>
                    <a:pt x="791337" y="1453286"/>
                  </a:lnTo>
                  <a:lnTo>
                    <a:pt x="829589" y="1481124"/>
                  </a:lnTo>
                  <a:lnTo>
                    <a:pt x="861352" y="1515198"/>
                  </a:lnTo>
                  <a:lnTo>
                    <a:pt x="886040" y="1554314"/>
                  </a:lnTo>
                  <a:lnTo>
                    <a:pt x="903097" y="1597317"/>
                  </a:lnTo>
                  <a:lnTo>
                    <a:pt x="911936" y="1643037"/>
                  </a:lnTo>
                  <a:lnTo>
                    <a:pt x="911999" y="1690331"/>
                  </a:lnTo>
                  <a:lnTo>
                    <a:pt x="911999" y="1549412"/>
                  </a:lnTo>
                  <a:lnTo>
                    <a:pt x="873975" y="1488744"/>
                  </a:lnTo>
                  <a:lnTo>
                    <a:pt x="840359" y="1455458"/>
                  </a:lnTo>
                  <a:lnTo>
                    <a:pt x="800798" y="1428102"/>
                  </a:lnTo>
                  <a:lnTo>
                    <a:pt x="755789" y="1407668"/>
                  </a:lnTo>
                  <a:lnTo>
                    <a:pt x="707809" y="1395603"/>
                  </a:lnTo>
                  <a:lnTo>
                    <a:pt x="659790" y="1392351"/>
                  </a:lnTo>
                  <a:lnTo>
                    <a:pt x="612724" y="1397431"/>
                  </a:lnTo>
                  <a:lnTo>
                    <a:pt x="567613" y="1410360"/>
                  </a:lnTo>
                  <a:lnTo>
                    <a:pt x="525449" y="1430680"/>
                  </a:lnTo>
                  <a:lnTo>
                    <a:pt x="487235" y="1457883"/>
                  </a:lnTo>
                  <a:lnTo>
                    <a:pt x="453936" y="1491500"/>
                  </a:lnTo>
                  <a:lnTo>
                    <a:pt x="426580" y="1531061"/>
                  </a:lnTo>
                  <a:lnTo>
                    <a:pt x="406158" y="1576070"/>
                  </a:lnTo>
                  <a:lnTo>
                    <a:pt x="405777" y="1577340"/>
                  </a:lnTo>
                  <a:lnTo>
                    <a:pt x="405269" y="1578610"/>
                  </a:lnTo>
                  <a:lnTo>
                    <a:pt x="403618" y="1586357"/>
                  </a:lnTo>
                  <a:lnTo>
                    <a:pt x="407174" y="1592961"/>
                  </a:lnTo>
                  <a:lnTo>
                    <a:pt x="612660" y="1664716"/>
                  </a:lnTo>
                  <a:lnTo>
                    <a:pt x="619772" y="1661541"/>
                  </a:lnTo>
                  <a:lnTo>
                    <a:pt x="622566" y="1655191"/>
                  </a:lnTo>
                  <a:lnTo>
                    <a:pt x="632028" y="1641551"/>
                  </a:lnTo>
                  <a:lnTo>
                    <a:pt x="643661" y="1633728"/>
                  </a:lnTo>
                  <a:lnTo>
                    <a:pt x="645452" y="1632521"/>
                  </a:lnTo>
                  <a:lnTo>
                    <a:pt x="661212" y="1628838"/>
                  </a:lnTo>
                  <a:lnTo>
                    <a:pt x="677684" y="1631188"/>
                  </a:lnTo>
                  <a:lnTo>
                    <a:pt x="692061" y="1639582"/>
                  </a:lnTo>
                  <a:lnTo>
                    <a:pt x="702094" y="1652257"/>
                  </a:lnTo>
                  <a:lnTo>
                    <a:pt x="706932" y="1667675"/>
                  </a:lnTo>
                  <a:lnTo>
                    <a:pt x="705751" y="1684274"/>
                  </a:lnTo>
                  <a:lnTo>
                    <a:pt x="703973" y="1691132"/>
                  </a:lnTo>
                  <a:lnTo>
                    <a:pt x="707783" y="1697990"/>
                  </a:lnTo>
                  <a:lnTo>
                    <a:pt x="906665" y="1767459"/>
                  </a:lnTo>
                  <a:lnTo>
                    <a:pt x="913015" y="1769745"/>
                  </a:lnTo>
                  <a:lnTo>
                    <a:pt x="920000" y="1766951"/>
                  </a:lnTo>
                  <a:lnTo>
                    <a:pt x="923302" y="1759585"/>
                  </a:lnTo>
                  <a:lnTo>
                    <a:pt x="923810" y="1758315"/>
                  </a:lnTo>
                  <a:lnTo>
                    <a:pt x="924191" y="1757172"/>
                  </a:lnTo>
                  <a:lnTo>
                    <a:pt x="929017" y="1737995"/>
                  </a:lnTo>
                  <a:lnTo>
                    <a:pt x="936256" y="1709242"/>
                  </a:lnTo>
                  <a:lnTo>
                    <a:pt x="939507" y="1661248"/>
                  </a:lnTo>
                  <a:close/>
                </a:path>
                <a:path w="2295525" h="3481704">
                  <a:moveTo>
                    <a:pt x="988961" y="3177794"/>
                  </a:moveTo>
                  <a:lnTo>
                    <a:pt x="988872" y="3175254"/>
                  </a:lnTo>
                  <a:lnTo>
                    <a:pt x="988174" y="3154946"/>
                  </a:lnTo>
                  <a:lnTo>
                    <a:pt x="974953" y="3138424"/>
                  </a:lnTo>
                  <a:lnTo>
                    <a:pt x="963815" y="3131553"/>
                  </a:lnTo>
                  <a:lnTo>
                    <a:pt x="963815" y="3167646"/>
                  </a:lnTo>
                  <a:lnTo>
                    <a:pt x="963815" y="3168904"/>
                  </a:lnTo>
                  <a:lnTo>
                    <a:pt x="963561" y="3170174"/>
                  </a:lnTo>
                  <a:lnTo>
                    <a:pt x="959345" y="3173984"/>
                  </a:lnTo>
                  <a:lnTo>
                    <a:pt x="950899" y="3175254"/>
                  </a:lnTo>
                  <a:lnTo>
                    <a:pt x="939965" y="3175254"/>
                  </a:lnTo>
                  <a:lnTo>
                    <a:pt x="891514" y="3163824"/>
                  </a:lnTo>
                  <a:lnTo>
                    <a:pt x="818286" y="3142246"/>
                  </a:lnTo>
                  <a:lnTo>
                    <a:pt x="756183" y="3121914"/>
                  </a:lnTo>
                  <a:lnTo>
                    <a:pt x="743216" y="3118104"/>
                  </a:lnTo>
                  <a:lnTo>
                    <a:pt x="719467" y="3110496"/>
                  </a:lnTo>
                  <a:lnTo>
                    <a:pt x="708647" y="3106674"/>
                  </a:lnTo>
                  <a:lnTo>
                    <a:pt x="697801" y="3104146"/>
                  </a:lnTo>
                  <a:lnTo>
                    <a:pt x="694093" y="3102864"/>
                  </a:lnTo>
                  <a:lnTo>
                    <a:pt x="642632" y="3085096"/>
                  </a:lnTo>
                  <a:lnTo>
                    <a:pt x="601357" y="3072384"/>
                  </a:lnTo>
                  <a:lnTo>
                    <a:pt x="597166" y="3059684"/>
                  </a:lnTo>
                  <a:lnTo>
                    <a:pt x="591324" y="3043174"/>
                  </a:lnTo>
                  <a:lnTo>
                    <a:pt x="585393" y="3026664"/>
                  </a:lnTo>
                  <a:lnTo>
                    <a:pt x="579386" y="3008884"/>
                  </a:lnTo>
                  <a:lnTo>
                    <a:pt x="573176" y="2992374"/>
                  </a:lnTo>
                  <a:lnTo>
                    <a:pt x="566686" y="2974594"/>
                  </a:lnTo>
                  <a:lnTo>
                    <a:pt x="841133" y="3104146"/>
                  </a:lnTo>
                  <a:lnTo>
                    <a:pt x="860437" y="3114294"/>
                  </a:lnTo>
                  <a:lnTo>
                    <a:pt x="877074" y="3121914"/>
                  </a:lnTo>
                  <a:lnTo>
                    <a:pt x="911263" y="3137154"/>
                  </a:lnTo>
                  <a:lnTo>
                    <a:pt x="939330" y="3148596"/>
                  </a:lnTo>
                  <a:lnTo>
                    <a:pt x="950493" y="3153664"/>
                  </a:lnTo>
                  <a:lnTo>
                    <a:pt x="959866" y="3161296"/>
                  </a:lnTo>
                  <a:lnTo>
                    <a:pt x="963815" y="3167646"/>
                  </a:lnTo>
                  <a:lnTo>
                    <a:pt x="963815" y="3131553"/>
                  </a:lnTo>
                  <a:lnTo>
                    <a:pt x="956449" y="3126994"/>
                  </a:lnTo>
                  <a:lnTo>
                    <a:pt x="939812" y="3119374"/>
                  </a:lnTo>
                  <a:lnTo>
                    <a:pt x="938542" y="3119374"/>
                  </a:lnTo>
                  <a:lnTo>
                    <a:pt x="921715" y="3113024"/>
                  </a:lnTo>
                  <a:lnTo>
                    <a:pt x="888390" y="3097796"/>
                  </a:lnTo>
                  <a:lnTo>
                    <a:pt x="871994" y="3088894"/>
                  </a:lnTo>
                  <a:lnTo>
                    <a:pt x="859040" y="3083814"/>
                  </a:lnTo>
                  <a:lnTo>
                    <a:pt x="852563" y="3080004"/>
                  </a:lnTo>
                  <a:lnTo>
                    <a:pt x="627938" y="2974594"/>
                  </a:lnTo>
                  <a:lnTo>
                    <a:pt x="554875" y="2940304"/>
                  </a:lnTo>
                  <a:lnTo>
                    <a:pt x="551065" y="2937764"/>
                  </a:lnTo>
                  <a:lnTo>
                    <a:pt x="545172" y="2926334"/>
                  </a:lnTo>
                  <a:lnTo>
                    <a:pt x="538937" y="2913634"/>
                  </a:lnTo>
                  <a:lnTo>
                    <a:pt x="532307" y="2900934"/>
                  </a:lnTo>
                  <a:lnTo>
                    <a:pt x="527621" y="2893314"/>
                  </a:lnTo>
                  <a:lnTo>
                    <a:pt x="525284" y="2889504"/>
                  </a:lnTo>
                  <a:lnTo>
                    <a:pt x="522363" y="2884424"/>
                  </a:lnTo>
                  <a:lnTo>
                    <a:pt x="520077" y="2880614"/>
                  </a:lnTo>
                  <a:lnTo>
                    <a:pt x="519315" y="2879344"/>
                  </a:lnTo>
                  <a:lnTo>
                    <a:pt x="516140" y="2872994"/>
                  </a:lnTo>
                  <a:lnTo>
                    <a:pt x="515886" y="2872994"/>
                  </a:lnTo>
                  <a:lnTo>
                    <a:pt x="515124" y="2870454"/>
                  </a:lnTo>
                  <a:lnTo>
                    <a:pt x="506514" y="2851404"/>
                  </a:lnTo>
                  <a:lnTo>
                    <a:pt x="501675" y="2832354"/>
                  </a:lnTo>
                  <a:lnTo>
                    <a:pt x="506615" y="2790444"/>
                  </a:lnTo>
                  <a:lnTo>
                    <a:pt x="523379" y="2767584"/>
                  </a:lnTo>
                  <a:lnTo>
                    <a:pt x="528345" y="2761246"/>
                  </a:lnTo>
                  <a:lnTo>
                    <a:pt x="550506" y="2724404"/>
                  </a:lnTo>
                  <a:lnTo>
                    <a:pt x="568210" y="2671076"/>
                  </a:lnTo>
                  <a:lnTo>
                    <a:pt x="572731" y="2640584"/>
                  </a:lnTo>
                  <a:lnTo>
                    <a:pt x="572008" y="2603754"/>
                  </a:lnTo>
                  <a:lnTo>
                    <a:pt x="561492" y="2564384"/>
                  </a:lnTo>
                  <a:lnTo>
                    <a:pt x="545820" y="2541219"/>
                  </a:lnTo>
                  <a:lnTo>
                    <a:pt x="545820" y="2640584"/>
                  </a:lnTo>
                  <a:lnTo>
                    <a:pt x="541921" y="2665984"/>
                  </a:lnTo>
                  <a:lnTo>
                    <a:pt x="526021" y="2712974"/>
                  </a:lnTo>
                  <a:lnTo>
                    <a:pt x="507149" y="2744724"/>
                  </a:lnTo>
                  <a:lnTo>
                    <a:pt x="502678" y="2751074"/>
                  </a:lnTo>
                  <a:lnTo>
                    <a:pt x="477532" y="2791714"/>
                  </a:lnTo>
                  <a:lnTo>
                    <a:pt x="474192" y="2809494"/>
                  </a:lnTo>
                  <a:lnTo>
                    <a:pt x="474268" y="2828544"/>
                  </a:lnTo>
                  <a:lnTo>
                    <a:pt x="477761" y="2848864"/>
                  </a:lnTo>
                  <a:lnTo>
                    <a:pt x="484644" y="2869184"/>
                  </a:lnTo>
                  <a:lnTo>
                    <a:pt x="447941" y="2880614"/>
                  </a:lnTo>
                  <a:lnTo>
                    <a:pt x="445020" y="2874264"/>
                  </a:lnTo>
                  <a:lnTo>
                    <a:pt x="444944" y="2874111"/>
                  </a:lnTo>
                  <a:lnTo>
                    <a:pt x="444944" y="3001264"/>
                  </a:lnTo>
                  <a:lnTo>
                    <a:pt x="444639" y="3011424"/>
                  </a:lnTo>
                  <a:lnTo>
                    <a:pt x="436397" y="3007614"/>
                  </a:lnTo>
                  <a:lnTo>
                    <a:pt x="428282" y="3002534"/>
                  </a:lnTo>
                  <a:lnTo>
                    <a:pt x="420306" y="2998724"/>
                  </a:lnTo>
                  <a:lnTo>
                    <a:pt x="412508" y="2993644"/>
                  </a:lnTo>
                  <a:lnTo>
                    <a:pt x="411365" y="2993644"/>
                  </a:lnTo>
                  <a:lnTo>
                    <a:pt x="409079" y="2992374"/>
                  </a:lnTo>
                  <a:lnTo>
                    <a:pt x="407492" y="2991104"/>
                  </a:lnTo>
                  <a:lnTo>
                    <a:pt x="405904" y="2989834"/>
                  </a:lnTo>
                  <a:lnTo>
                    <a:pt x="402094" y="2987294"/>
                  </a:lnTo>
                  <a:lnTo>
                    <a:pt x="405815" y="2975864"/>
                  </a:lnTo>
                  <a:lnTo>
                    <a:pt x="414540" y="2949194"/>
                  </a:lnTo>
                  <a:lnTo>
                    <a:pt x="416572" y="2949194"/>
                  </a:lnTo>
                  <a:lnTo>
                    <a:pt x="418604" y="2950464"/>
                  </a:lnTo>
                  <a:lnTo>
                    <a:pt x="420763" y="2950464"/>
                  </a:lnTo>
                  <a:lnTo>
                    <a:pt x="427875" y="2953004"/>
                  </a:lnTo>
                  <a:lnTo>
                    <a:pt x="434987" y="2954274"/>
                  </a:lnTo>
                  <a:lnTo>
                    <a:pt x="442353" y="2956814"/>
                  </a:lnTo>
                  <a:lnTo>
                    <a:pt x="443915" y="2969514"/>
                  </a:lnTo>
                  <a:lnTo>
                    <a:pt x="444830" y="2983484"/>
                  </a:lnTo>
                  <a:lnTo>
                    <a:pt x="444944" y="3001264"/>
                  </a:lnTo>
                  <a:lnTo>
                    <a:pt x="444944" y="2874111"/>
                  </a:lnTo>
                  <a:lnTo>
                    <a:pt x="441845" y="2867914"/>
                  </a:lnTo>
                  <a:lnTo>
                    <a:pt x="438416" y="2860294"/>
                  </a:lnTo>
                  <a:lnTo>
                    <a:pt x="434543" y="2852674"/>
                  </a:lnTo>
                  <a:lnTo>
                    <a:pt x="430377" y="2843784"/>
                  </a:lnTo>
                  <a:lnTo>
                    <a:pt x="425869" y="2834894"/>
                  </a:lnTo>
                  <a:lnTo>
                    <a:pt x="421017" y="2823464"/>
                  </a:lnTo>
                  <a:lnTo>
                    <a:pt x="401815" y="2777744"/>
                  </a:lnTo>
                  <a:lnTo>
                    <a:pt x="378752" y="2718054"/>
                  </a:lnTo>
                  <a:lnTo>
                    <a:pt x="359079" y="2660904"/>
                  </a:lnTo>
                  <a:lnTo>
                    <a:pt x="350024" y="2624074"/>
                  </a:lnTo>
                  <a:lnTo>
                    <a:pt x="351078" y="2602484"/>
                  </a:lnTo>
                  <a:lnTo>
                    <a:pt x="365506" y="2563126"/>
                  </a:lnTo>
                  <a:lnTo>
                    <a:pt x="393649" y="2533904"/>
                  </a:lnTo>
                  <a:lnTo>
                    <a:pt x="447941" y="2517394"/>
                  </a:lnTo>
                  <a:lnTo>
                    <a:pt x="466775" y="2519934"/>
                  </a:lnTo>
                  <a:lnTo>
                    <a:pt x="517410" y="2546604"/>
                  </a:lnTo>
                  <a:lnTo>
                    <a:pt x="545515" y="2608834"/>
                  </a:lnTo>
                  <a:lnTo>
                    <a:pt x="545820" y="2640584"/>
                  </a:lnTo>
                  <a:lnTo>
                    <a:pt x="545820" y="2541219"/>
                  </a:lnTo>
                  <a:lnTo>
                    <a:pt x="536587" y="2527554"/>
                  </a:lnTo>
                  <a:lnTo>
                    <a:pt x="520827" y="2517394"/>
                  </a:lnTo>
                  <a:lnTo>
                    <a:pt x="495223" y="2500884"/>
                  </a:lnTo>
                  <a:lnTo>
                    <a:pt x="448144" y="2490724"/>
                  </a:lnTo>
                  <a:lnTo>
                    <a:pt x="401078" y="2500884"/>
                  </a:lnTo>
                  <a:lnTo>
                    <a:pt x="359803" y="2527554"/>
                  </a:lnTo>
                  <a:lnTo>
                    <a:pt x="343547" y="2547874"/>
                  </a:lnTo>
                  <a:lnTo>
                    <a:pt x="331863" y="2572004"/>
                  </a:lnTo>
                  <a:lnTo>
                    <a:pt x="325120" y="2597404"/>
                  </a:lnTo>
                  <a:lnTo>
                    <a:pt x="323735" y="2625344"/>
                  </a:lnTo>
                  <a:lnTo>
                    <a:pt x="334911" y="2672334"/>
                  </a:lnTo>
                  <a:lnTo>
                    <a:pt x="357936" y="2737104"/>
                  </a:lnTo>
                  <a:lnTo>
                    <a:pt x="382181" y="2799334"/>
                  </a:lnTo>
                  <a:lnTo>
                    <a:pt x="397014" y="2834894"/>
                  </a:lnTo>
                  <a:lnTo>
                    <a:pt x="401942" y="2845054"/>
                  </a:lnTo>
                  <a:lnTo>
                    <a:pt x="406514" y="2855214"/>
                  </a:lnTo>
                  <a:lnTo>
                    <a:pt x="410781" y="2864104"/>
                  </a:lnTo>
                  <a:lnTo>
                    <a:pt x="414794" y="2871724"/>
                  </a:lnTo>
                  <a:lnTo>
                    <a:pt x="418172" y="2879344"/>
                  </a:lnTo>
                  <a:lnTo>
                    <a:pt x="421309" y="2885694"/>
                  </a:lnTo>
                  <a:lnTo>
                    <a:pt x="424230" y="2892044"/>
                  </a:lnTo>
                  <a:lnTo>
                    <a:pt x="426986" y="2898394"/>
                  </a:lnTo>
                  <a:lnTo>
                    <a:pt x="427113" y="2899664"/>
                  </a:lnTo>
                  <a:lnTo>
                    <a:pt x="427367" y="2900934"/>
                  </a:lnTo>
                  <a:lnTo>
                    <a:pt x="427748" y="2902204"/>
                  </a:lnTo>
                  <a:lnTo>
                    <a:pt x="429907" y="2907284"/>
                  </a:lnTo>
                  <a:lnTo>
                    <a:pt x="431939" y="2912364"/>
                  </a:lnTo>
                  <a:lnTo>
                    <a:pt x="433971" y="2918714"/>
                  </a:lnTo>
                  <a:lnTo>
                    <a:pt x="434860" y="2922524"/>
                  </a:lnTo>
                  <a:lnTo>
                    <a:pt x="436384" y="2927604"/>
                  </a:lnTo>
                  <a:lnTo>
                    <a:pt x="433844" y="2926334"/>
                  </a:lnTo>
                  <a:lnTo>
                    <a:pt x="431304" y="2926334"/>
                  </a:lnTo>
                  <a:lnTo>
                    <a:pt x="422033" y="2923794"/>
                  </a:lnTo>
                  <a:lnTo>
                    <a:pt x="416445" y="2921254"/>
                  </a:lnTo>
                  <a:lnTo>
                    <a:pt x="411365" y="2918714"/>
                  </a:lnTo>
                  <a:lnTo>
                    <a:pt x="410476" y="2918714"/>
                  </a:lnTo>
                  <a:lnTo>
                    <a:pt x="403199" y="2916174"/>
                  </a:lnTo>
                  <a:lnTo>
                    <a:pt x="396062" y="2912364"/>
                  </a:lnTo>
                  <a:lnTo>
                    <a:pt x="389267" y="2908846"/>
                  </a:lnTo>
                  <a:lnTo>
                    <a:pt x="389267" y="2939034"/>
                  </a:lnTo>
                  <a:lnTo>
                    <a:pt x="377456" y="2975864"/>
                  </a:lnTo>
                  <a:lnTo>
                    <a:pt x="357098" y="2968244"/>
                  </a:lnTo>
                  <a:lnTo>
                    <a:pt x="337451" y="2964434"/>
                  </a:lnTo>
                  <a:lnTo>
                    <a:pt x="318554" y="2964434"/>
                  </a:lnTo>
                  <a:lnTo>
                    <a:pt x="300494" y="2968244"/>
                  </a:lnTo>
                  <a:lnTo>
                    <a:pt x="288518" y="2973324"/>
                  </a:lnTo>
                  <a:lnTo>
                    <a:pt x="277850" y="2979674"/>
                  </a:lnTo>
                  <a:lnTo>
                    <a:pt x="268097" y="2986024"/>
                  </a:lnTo>
                  <a:lnTo>
                    <a:pt x="258838" y="2993644"/>
                  </a:lnTo>
                  <a:lnTo>
                    <a:pt x="253365" y="2997454"/>
                  </a:lnTo>
                  <a:lnTo>
                    <a:pt x="247954" y="3002534"/>
                  </a:lnTo>
                  <a:lnTo>
                    <a:pt x="242531" y="3006344"/>
                  </a:lnTo>
                  <a:lnTo>
                    <a:pt x="236994" y="3008884"/>
                  </a:lnTo>
                  <a:lnTo>
                    <a:pt x="221843" y="3016504"/>
                  </a:lnTo>
                  <a:lnTo>
                    <a:pt x="190550" y="3029204"/>
                  </a:lnTo>
                  <a:lnTo>
                    <a:pt x="174459" y="3033014"/>
                  </a:lnTo>
                  <a:lnTo>
                    <a:pt x="148691" y="3036824"/>
                  </a:lnTo>
                  <a:lnTo>
                    <a:pt x="117563" y="3036824"/>
                  </a:lnTo>
                  <a:lnTo>
                    <a:pt x="85115" y="3027934"/>
                  </a:lnTo>
                  <a:lnTo>
                    <a:pt x="55410" y="3008884"/>
                  </a:lnTo>
                  <a:lnTo>
                    <a:pt x="33769" y="2975864"/>
                  </a:lnTo>
                  <a:lnTo>
                    <a:pt x="26555" y="2939034"/>
                  </a:lnTo>
                  <a:lnTo>
                    <a:pt x="33769" y="2902204"/>
                  </a:lnTo>
                  <a:lnTo>
                    <a:pt x="55410" y="2869184"/>
                  </a:lnTo>
                  <a:lnTo>
                    <a:pt x="87680" y="2847594"/>
                  </a:lnTo>
                  <a:lnTo>
                    <a:pt x="126466" y="2841244"/>
                  </a:lnTo>
                  <a:lnTo>
                    <a:pt x="132029" y="2841244"/>
                  </a:lnTo>
                  <a:lnTo>
                    <a:pt x="169710" y="2850134"/>
                  </a:lnTo>
                  <a:lnTo>
                    <a:pt x="226656" y="2869184"/>
                  </a:lnTo>
                  <a:lnTo>
                    <a:pt x="286372" y="2892044"/>
                  </a:lnTo>
                  <a:lnTo>
                    <a:pt x="332371" y="2911094"/>
                  </a:lnTo>
                  <a:lnTo>
                    <a:pt x="352513" y="2921254"/>
                  </a:lnTo>
                  <a:lnTo>
                    <a:pt x="361099" y="2925064"/>
                  </a:lnTo>
                  <a:lnTo>
                    <a:pt x="368947" y="2928874"/>
                  </a:lnTo>
                  <a:lnTo>
                    <a:pt x="376059" y="2932684"/>
                  </a:lnTo>
                  <a:lnTo>
                    <a:pt x="382663" y="2935224"/>
                  </a:lnTo>
                  <a:lnTo>
                    <a:pt x="389267" y="2939034"/>
                  </a:lnTo>
                  <a:lnTo>
                    <a:pt x="389267" y="2908846"/>
                  </a:lnTo>
                  <a:lnTo>
                    <a:pt x="388721" y="2908554"/>
                  </a:lnTo>
                  <a:lnTo>
                    <a:pt x="380885" y="2904744"/>
                  </a:lnTo>
                  <a:lnTo>
                    <a:pt x="372783" y="2900934"/>
                  </a:lnTo>
                  <a:lnTo>
                    <a:pt x="363969" y="2897124"/>
                  </a:lnTo>
                  <a:lnTo>
                    <a:pt x="354177" y="2892044"/>
                  </a:lnTo>
                  <a:lnTo>
                    <a:pt x="343166" y="2886964"/>
                  </a:lnTo>
                  <a:lnTo>
                    <a:pt x="246316" y="2848864"/>
                  </a:lnTo>
                  <a:lnTo>
                    <a:pt x="225615" y="2841244"/>
                  </a:lnTo>
                  <a:lnTo>
                    <a:pt x="180784" y="2824734"/>
                  </a:lnTo>
                  <a:lnTo>
                    <a:pt x="133553" y="2814574"/>
                  </a:lnTo>
                  <a:lnTo>
                    <a:pt x="106629" y="2815844"/>
                  </a:lnTo>
                  <a:lnTo>
                    <a:pt x="80759" y="2822194"/>
                  </a:lnTo>
                  <a:lnTo>
                    <a:pt x="57048" y="2833624"/>
                  </a:lnTo>
                  <a:lnTo>
                    <a:pt x="36614" y="2850134"/>
                  </a:lnTo>
                  <a:lnTo>
                    <a:pt x="9156" y="2892044"/>
                  </a:lnTo>
                  <a:lnTo>
                    <a:pt x="0" y="2939034"/>
                  </a:lnTo>
                  <a:lnTo>
                    <a:pt x="9156" y="2986024"/>
                  </a:lnTo>
                  <a:lnTo>
                    <a:pt x="36614" y="3026664"/>
                  </a:lnTo>
                  <a:lnTo>
                    <a:pt x="84315" y="3055874"/>
                  </a:lnTo>
                  <a:lnTo>
                    <a:pt x="134200" y="3063494"/>
                  </a:lnTo>
                  <a:lnTo>
                    <a:pt x="147104" y="3063494"/>
                  </a:lnTo>
                  <a:lnTo>
                    <a:pt x="215912" y="3048254"/>
                  </a:lnTo>
                  <a:lnTo>
                    <a:pt x="241541" y="3036824"/>
                  </a:lnTo>
                  <a:lnTo>
                    <a:pt x="249948" y="3033014"/>
                  </a:lnTo>
                  <a:lnTo>
                    <a:pt x="257009" y="3027934"/>
                  </a:lnTo>
                  <a:lnTo>
                    <a:pt x="263626" y="3024124"/>
                  </a:lnTo>
                  <a:lnTo>
                    <a:pt x="269913" y="3019044"/>
                  </a:lnTo>
                  <a:lnTo>
                    <a:pt x="308114" y="2993644"/>
                  </a:lnTo>
                  <a:lnTo>
                    <a:pt x="324192" y="2991104"/>
                  </a:lnTo>
                  <a:lnTo>
                    <a:pt x="341515" y="2992374"/>
                  </a:lnTo>
                  <a:lnTo>
                    <a:pt x="359968" y="2997454"/>
                  </a:lnTo>
                  <a:lnTo>
                    <a:pt x="379488" y="3005074"/>
                  </a:lnTo>
                  <a:lnTo>
                    <a:pt x="379742" y="3005074"/>
                  </a:lnTo>
                  <a:lnTo>
                    <a:pt x="379996" y="3006344"/>
                  </a:lnTo>
                  <a:lnTo>
                    <a:pt x="380250" y="3006344"/>
                  </a:lnTo>
                  <a:lnTo>
                    <a:pt x="387616" y="3010154"/>
                  </a:lnTo>
                  <a:lnTo>
                    <a:pt x="398665" y="3016504"/>
                  </a:lnTo>
                  <a:lnTo>
                    <a:pt x="410413" y="3024124"/>
                  </a:lnTo>
                  <a:lnTo>
                    <a:pt x="434644" y="3036824"/>
                  </a:lnTo>
                  <a:lnTo>
                    <a:pt x="447052" y="3041904"/>
                  </a:lnTo>
                  <a:lnTo>
                    <a:pt x="457377" y="3064764"/>
                  </a:lnTo>
                  <a:lnTo>
                    <a:pt x="595007" y="3356864"/>
                  </a:lnTo>
                  <a:lnTo>
                    <a:pt x="613625" y="3396246"/>
                  </a:lnTo>
                  <a:lnTo>
                    <a:pt x="628535" y="3431794"/>
                  </a:lnTo>
                  <a:lnTo>
                    <a:pt x="634771" y="3445764"/>
                  </a:lnTo>
                  <a:lnTo>
                    <a:pt x="644321" y="3462274"/>
                  </a:lnTo>
                  <a:lnTo>
                    <a:pt x="657771" y="3476244"/>
                  </a:lnTo>
                  <a:lnTo>
                    <a:pt x="675652" y="3481324"/>
                  </a:lnTo>
                  <a:lnTo>
                    <a:pt x="682383" y="3481324"/>
                  </a:lnTo>
                  <a:lnTo>
                    <a:pt x="686066" y="3480066"/>
                  </a:lnTo>
                  <a:lnTo>
                    <a:pt x="699516" y="3472446"/>
                  </a:lnTo>
                  <a:lnTo>
                    <a:pt x="707732" y="3457194"/>
                  </a:lnTo>
                  <a:lnTo>
                    <a:pt x="708088" y="3454654"/>
                  </a:lnTo>
                  <a:lnTo>
                    <a:pt x="710438" y="3438144"/>
                  </a:lnTo>
                  <a:lnTo>
                    <a:pt x="707402" y="3414014"/>
                  </a:lnTo>
                  <a:lnTo>
                    <a:pt x="698017" y="3375914"/>
                  </a:lnTo>
                  <a:lnTo>
                    <a:pt x="687362" y="3339084"/>
                  </a:lnTo>
                  <a:lnTo>
                    <a:pt x="683806" y="3327666"/>
                  </a:lnTo>
                  <a:lnTo>
                    <a:pt x="683806" y="3441954"/>
                  </a:lnTo>
                  <a:lnTo>
                    <a:pt x="682218" y="3450844"/>
                  </a:lnTo>
                  <a:lnTo>
                    <a:pt x="678573" y="3454654"/>
                  </a:lnTo>
                  <a:lnTo>
                    <a:pt x="670763" y="3452114"/>
                  </a:lnTo>
                  <a:lnTo>
                    <a:pt x="663587" y="3443224"/>
                  </a:lnTo>
                  <a:lnTo>
                    <a:pt x="657631" y="3431794"/>
                  </a:lnTo>
                  <a:lnTo>
                    <a:pt x="653554" y="3421646"/>
                  </a:lnTo>
                  <a:lnTo>
                    <a:pt x="652919" y="3420364"/>
                  </a:lnTo>
                  <a:lnTo>
                    <a:pt x="645756" y="3402596"/>
                  </a:lnTo>
                  <a:lnTo>
                    <a:pt x="638136" y="3386074"/>
                  </a:lnTo>
                  <a:lnTo>
                    <a:pt x="630250" y="3368294"/>
                  </a:lnTo>
                  <a:lnTo>
                    <a:pt x="622312" y="3351784"/>
                  </a:lnTo>
                  <a:lnTo>
                    <a:pt x="619137" y="3345434"/>
                  </a:lnTo>
                  <a:lnTo>
                    <a:pt x="613041" y="3332734"/>
                  </a:lnTo>
                  <a:lnTo>
                    <a:pt x="498208" y="3088894"/>
                  </a:lnTo>
                  <a:lnTo>
                    <a:pt x="483755" y="3058414"/>
                  </a:lnTo>
                  <a:lnTo>
                    <a:pt x="470039" y="3027934"/>
                  </a:lnTo>
                  <a:lnTo>
                    <a:pt x="470420" y="3024124"/>
                  </a:lnTo>
                  <a:lnTo>
                    <a:pt x="471182" y="3011424"/>
                  </a:lnTo>
                  <a:lnTo>
                    <a:pt x="471347" y="3008884"/>
                  </a:lnTo>
                  <a:lnTo>
                    <a:pt x="471449" y="3005074"/>
                  </a:lnTo>
                  <a:lnTo>
                    <a:pt x="471538" y="2997454"/>
                  </a:lnTo>
                  <a:lnTo>
                    <a:pt x="471424" y="2987294"/>
                  </a:lnTo>
                  <a:lnTo>
                    <a:pt x="468122" y="2949194"/>
                  </a:lnTo>
                  <a:lnTo>
                    <a:pt x="463956" y="2927604"/>
                  </a:lnTo>
                  <a:lnTo>
                    <a:pt x="463689" y="2926334"/>
                  </a:lnTo>
                  <a:lnTo>
                    <a:pt x="461911" y="2918714"/>
                  </a:lnTo>
                  <a:lnTo>
                    <a:pt x="459752" y="2912364"/>
                  </a:lnTo>
                  <a:lnTo>
                    <a:pt x="458990" y="2909824"/>
                  </a:lnTo>
                  <a:lnTo>
                    <a:pt x="457720" y="2906014"/>
                  </a:lnTo>
                  <a:lnTo>
                    <a:pt x="496709" y="2893314"/>
                  </a:lnTo>
                  <a:lnTo>
                    <a:pt x="498741" y="2897124"/>
                  </a:lnTo>
                  <a:lnTo>
                    <a:pt x="500646" y="2899664"/>
                  </a:lnTo>
                  <a:lnTo>
                    <a:pt x="502932" y="2903474"/>
                  </a:lnTo>
                  <a:lnTo>
                    <a:pt x="507593" y="2911094"/>
                  </a:lnTo>
                  <a:lnTo>
                    <a:pt x="512102" y="2919984"/>
                  </a:lnTo>
                  <a:lnTo>
                    <a:pt x="516458" y="2927604"/>
                  </a:lnTo>
                  <a:lnTo>
                    <a:pt x="520712" y="2936494"/>
                  </a:lnTo>
                  <a:lnTo>
                    <a:pt x="523786" y="2942844"/>
                  </a:lnTo>
                  <a:lnTo>
                    <a:pt x="541769" y="2984754"/>
                  </a:lnTo>
                  <a:lnTo>
                    <a:pt x="558596" y="3029204"/>
                  </a:lnTo>
                  <a:lnTo>
                    <a:pt x="566559" y="3052064"/>
                  </a:lnTo>
                  <a:lnTo>
                    <a:pt x="572389" y="3068574"/>
                  </a:lnTo>
                  <a:lnTo>
                    <a:pt x="580656" y="3092704"/>
                  </a:lnTo>
                  <a:lnTo>
                    <a:pt x="587540" y="3113024"/>
                  </a:lnTo>
                  <a:lnTo>
                    <a:pt x="594499" y="3134614"/>
                  </a:lnTo>
                  <a:lnTo>
                    <a:pt x="601548" y="3156204"/>
                  </a:lnTo>
                  <a:lnTo>
                    <a:pt x="608723" y="3177794"/>
                  </a:lnTo>
                  <a:lnTo>
                    <a:pt x="612203" y="3189224"/>
                  </a:lnTo>
                  <a:lnTo>
                    <a:pt x="615619" y="3199384"/>
                  </a:lnTo>
                  <a:lnTo>
                    <a:pt x="626503" y="3234944"/>
                  </a:lnTo>
                  <a:lnTo>
                    <a:pt x="630656" y="3247644"/>
                  </a:lnTo>
                  <a:lnTo>
                    <a:pt x="639076" y="3273044"/>
                  </a:lnTo>
                  <a:lnTo>
                    <a:pt x="650697" y="3309874"/>
                  </a:lnTo>
                  <a:lnTo>
                    <a:pt x="662012" y="3346704"/>
                  </a:lnTo>
                  <a:lnTo>
                    <a:pt x="672490" y="3383546"/>
                  </a:lnTo>
                  <a:lnTo>
                    <a:pt x="681621" y="3419094"/>
                  </a:lnTo>
                  <a:lnTo>
                    <a:pt x="681621" y="3420364"/>
                  </a:lnTo>
                  <a:lnTo>
                    <a:pt x="683526" y="3431794"/>
                  </a:lnTo>
                  <a:lnTo>
                    <a:pt x="683806" y="3441954"/>
                  </a:lnTo>
                  <a:lnTo>
                    <a:pt x="683806" y="3327666"/>
                  </a:lnTo>
                  <a:lnTo>
                    <a:pt x="675894" y="3302254"/>
                  </a:lnTo>
                  <a:lnTo>
                    <a:pt x="664095" y="3265424"/>
                  </a:lnTo>
                  <a:lnTo>
                    <a:pt x="659955" y="3252724"/>
                  </a:lnTo>
                  <a:lnTo>
                    <a:pt x="655802" y="3238754"/>
                  </a:lnTo>
                  <a:lnTo>
                    <a:pt x="651700" y="3226054"/>
                  </a:lnTo>
                  <a:lnTo>
                    <a:pt x="647712" y="3213354"/>
                  </a:lnTo>
                  <a:lnTo>
                    <a:pt x="640829" y="3191764"/>
                  </a:lnTo>
                  <a:lnTo>
                    <a:pt x="637362" y="3180334"/>
                  </a:lnTo>
                  <a:lnTo>
                    <a:pt x="628307" y="3152394"/>
                  </a:lnTo>
                  <a:lnTo>
                    <a:pt x="622858" y="3135896"/>
                  </a:lnTo>
                  <a:lnTo>
                    <a:pt x="617486" y="3119374"/>
                  </a:lnTo>
                  <a:lnTo>
                    <a:pt x="612152" y="3102864"/>
                  </a:lnTo>
                  <a:lnTo>
                    <a:pt x="628154" y="3109214"/>
                  </a:lnTo>
                  <a:lnTo>
                    <a:pt x="661504" y="3119374"/>
                  </a:lnTo>
                  <a:lnTo>
                    <a:pt x="678954" y="3125724"/>
                  </a:lnTo>
                  <a:lnTo>
                    <a:pt x="722388" y="3138424"/>
                  </a:lnTo>
                  <a:lnTo>
                    <a:pt x="735241" y="3143504"/>
                  </a:lnTo>
                  <a:lnTo>
                    <a:pt x="773950" y="3154946"/>
                  </a:lnTo>
                  <a:lnTo>
                    <a:pt x="810501" y="3167646"/>
                  </a:lnTo>
                  <a:lnTo>
                    <a:pt x="847496" y="3179064"/>
                  </a:lnTo>
                  <a:lnTo>
                    <a:pt x="884796" y="3189224"/>
                  </a:lnTo>
                  <a:lnTo>
                    <a:pt x="922286" y="3198114"/>
                  </a:lnTo>
                  <a:lnTo>
                    <a:pt x="931303" y="3200654"/>
                  </a:lnTo>
                  <a:lnTo>
                    <a:pt x="939685" y="3201924"/>
                  </a:lnTo>
                  <a:lnTo>
                    <a:pt x="955027" y="3201924"/>
                  </a:lnTo>
                  <a:lnTo>
                    <a:pt x="986548" y="3185414"/>
                  </a:lnTo>
                  <a:lnTo>
                    <a:pt x="988961" y="3177794"/>
                  </a:lnTo>
                  <a:close/>
                </a:path>
                <a:path w="2295525" h="3481704">
                  <a:moveTo>
                    <a:pt x="1028839" y="2202942"/>
                  </a:moveTo>
                  <a:lnTo>
                    <a:pt x="1027061" y="2196973"/>
                  </a:lnTo>
                  <a:lnTo>
                    <a:pt x="1022616" y="2193544"/>
                  </a:lnTo>
                  <a:lnTo>
                    <a:pt x="1019733" y="2191258"/>
                  </a:lnTo>
                  <a:lnTo>
                    <a:pt x="1019251" y="2190877"/>
                  </a:lnTo>
                  <a:lnTo>
                    <a:pt x="985151" y="2163826"/>
                  </a:lnTo>
                  <a:lnTo>
                    <a:pt x="976515" y="2156980"/>
                  </a:lnTo>
                  <a:lnTo>
                    <a:pt x="976515" y="2190750"/>
                  </a:lnTo>
                  <a:lnTo>
                    <a:pt x="932954" y="2190877"/>
                  </a:lnTo>
                  <a:lnTo>
                    <a:pt x="942479" y="2163826"/>
                  </a:lnTo>
                  <a:lnTo>
                    <a:pt x="976515" y="2190750"/>
                  </a:lnTo>
                  <a:lnTo>
                    <a:pt x="976515" y="2156980"/>
                  </a:lnTo>
                  <a:lnTo>
                    <a:pt x="947051" y="2133600"/>
                  </a:lnTo>
                  <a:lnTo>
                    <a:pt x="946416" y="2132584"/>
                  </a:lnTo>
                  <a:lnTo>
                    <a:pt x="945527" y="2131568"/>
                  </a:lnTo>
                  <a:lnTo>
                    <a:pt x="944511" y="2130806"/>
                  </a:lnTo>
                  <a:lnTo>
                    <a:pt x="920381" y="2111578"/>
                  </a:lnTo>
                  <a:lnTo>
                    <a:pt x="920381" y="2145411"/>
                  </a:lnTo>
                  <a:lnTo>
                    <a:pt x="904506" y="2190877"/>
                  </a:lnTo>
                  <a:lnTo>
                    <a:pt x="832751" y="2191258"/>
                  </a:lnTo>
                  <a:lnTo>
                    <a:pt x="833145" y="2190115"/>
                  </a:lnTo>
                  <a:lnTo>
                    <a:pt x="864374" y="2100834"/>
                  </a:lnTo>
                  <a:lnTo>
                    <a:pt x="920381" y="2145411"/>
                  </a:lnTo>
                  <a:lnTo>
                    <a:pt x="920381" y="2111578"/>
                  </a:lnTo>
                  <a:lnTo>
                    <a:pt x="906907" y="2100834"/>
                  </a:lnTo>
                  <a:lnTo>
                    <a:pt x="869962" y="2071370"/>
                  </a:lnTo>
                  <a:lnTo>
                    <a:pt x="869200" y="2069846"/>
                  </a:lnTo>
                  <a:lnTo>
                    <a:pt x="868184" y="2068322"/>
                  </a:lnTo>
                  <a:lnTo>
                    <a:pt x="866660" y="2067179"/>
                  </a:lnTo>
                  <a:lnTo>
                    <a:pt x="861072" y="2062734"/>
                  </a:lnTo>
                  <a:lnTo>
                    <a:pt x="859929" y="2061845"/>
                  </a:lnTo>
                  <a:lnTo>
                    <a:pt x="858659" y="2061083"/>
                  </a:lnTo>
                  <a:lnTo>
                    <a:pt x="857135" y="2060575"/>
                  </a:lnTo>
                  <a:lnTo>
                    <a:pt x="839482" y="2054415"/>
                  </a:lnTo>
                  <a:lnTo>
                    <a:pt x="839482" y="2082546"/>
                  </a:lnTo>
                  <a:lnTo>
                    <a:pt x="801890" y="2190115"/>
                  </a:lnTo>
                  <a:lnTo>
                    <a:pt x="321322" y="2022221"/>
                  </a:lnTo>
                  <a:lnTo>
                    <a:pt x="324421" y="2013331"/>
                  </a:lnTo>
                  <a:lnTo>
                    <a:pt x="358914" y="1914664"/>
                  </a:lnTo>
                  <a:lnTo>
                    <a:pt x="839482" y="2082546"/>
                  </a:lnTo>
                  <a:lnTo>
                    <a:pt x="839482" y="2054415"/>
                  </a:lnTo>
                  <a:lnTo>
                    <a:pt x="439737" y="1914664"/>
                  </a:lnTo>
                  <a:lnTo>
                    <a:pt x="355104" y="1885061"/>
                  </a:lnTo>
                  <a:lnTo>
                    <a:pt x="354850" y="1885061"/>
                  </a:lnTo>
                  <a:lnTo>
                    <a:pt x="354723" y="1884934"/>
                  </a:lnTo>
                  <a:lnTo>
                    <a:pt x="354596" y="1884934"/>
                  </a:lnTo>
                  <a:lnTo>
                    <a:pt x="333387" y="1877517"/>
                  </a:lnTo>
                  <a:lnTo>
                    <a:pt x="333387" y="1905762"/>
                  </a:lnTo>
                  <a:lnTo>
                    <a:pt x="295795" y="2013331"/>
                  </a:lnTo>
                  <a:lnTo>
                    <a:pt x="202069" y="1980565"/>
                  </a:lnTo>
                  <a:lnTo>
                    <a:pt x="205168" y="1971675"/>
                  </a:lnTo>
                  <a:lnTo>
                    <a:pt x="239661" y="1872996"/>
                  </a:lnTo>
                  <a:lnTo>
                    <a:pt x="333387" y="1905762"/>
                  </a:lnTo>
                  <a:lnTo>
                    <a:pt x="333387" y="1877517"/>
                  </a:lnTo>
                  <a:lnTo>
                    <a:pt x="320497" y="1872996"/>
                  </a:lnTo>
                  <a:lnTo>
                    <a:pt x="235978" y="1843405"/>
                  </a:lnTo>
                  <a:lnTo>
                    <a:pt x="235597" y="1843405"/>
                  </a:lnTo>
                  <a:lnTo>
                    <a:pt x="214388" y="1835988"/>
                  </a:lnTo>
                  <a:lnTo>
                    <a:pt x="214388" y="1864106"/>
                  </a:lnTo>
                  <a:lnTo>
                    <a:pt x="176847" y="1971675"/>
                  </a:lnTo>
                  <a:lnTo>
                    <a:pt x="83223" y="1939036"/>
                  </a:lnTo>
                  <a:lnTo>
                    <a:pt x="120827" y="1831340"/>
                  </a:lnTo>
                  <a:lnTo>
                    <a:pt x="214388" y="1864106"/>
                  </a:lnTo>
                  <a:lnTo>
                    <a:pt x="214388" y="1835988"/>
                  </a:lnTo>
                  <a:lnTo>
                    <a:pt x="201129" y="1831340"/>
                  </a:lnTo>
                  <a:lnTo>
                    <a:pt x="110032" y="1799463"/>
                  </a:lnTo>
                  <a:lnTo>
                    <a:pt x="102476" y="1803146"/>
                  </a:lnTo>
                  <a:lnTo>
                    <a:pt x="100050" y="1810004"/>
                  </a:lnTo>
                  <a:lnTo>
                    <a:pt x="53644" y="1942846"/>
                  </a:lnTo>
                  <a:lnTo>
                    <a:pt x="51219" y="1949704"/>
                  </a:lnTo>
                  <a:lnTo>
                    <a:pt x="54851" y="1957324"/>
                  </a:lnTo>
                  <a:lnTo>
                    <a:pt x="180467" y="2001266"/>
                  </a:lnTo>
                  <a:lnTo>
                    <a:pt x="180797" y="2001266"/>
                  </a:lnTo>
                  <a:lnTo>
                    <a:pt x="299478" y="2042795"/>
                  </a:lnTo>
                  <a:lnTo>
                    <a:pt x="299605" y="2042795"/>
                  </a:lnTo>
                  <a:lnTo>
                    <a:pt x="299732" y="2042922"/>
                  </a:lnTo>
                  <a:lnTo>
                    <a:pt x="299986" y="2042922"/>
                  </a:lnTo>
                  <a:lnTo>
                    <a:pt x="800874" y="2218055"/>
                  </a:lnTo>
                  <a:lnTo>
                    <a:pt x="802271" y="2218563"/>
                  </a:lnTo>
                  <a:lnTo>
                    <a:pt x="803795" y="2218817"/>
                  </a:lnTo>
                  <a:lnTo>
                    <a:pt x="815225" y="2218817"/>
                  </a:lnTo>
                  <a:lnTo>
                    <a:pt x="816749" y="2218563"/>
                  </a:lnTo>
                  <a:lnTo>
                    <a:pt x="818019" y="2218055"/>
                  </a:lnTo>
                  <a:lnTo>
                    <a:pt x="914793" y="2217420"/>
                  </a:lnTo>
                  <a:lnTo>
                    <a:pt x="915047" y="2217293"/>
                  </a:lnTo>
                  <a:lnTo>
                    <a:pt x="1014488" y="2217039"/>
                  </a:lnTo>
                  <a:lnTo>
                    <a:pt x="1020203" y="2216912"/>
                  </a:lnTo>
                  <a:lnTo>
                    <a:pt x="1025156" y="2213483"/>
                  </a:lnTo>
                  <a:lnTo>
                    <a:pt x="1027061" y="2208149"/>
                  </a:lnTo>
                  <a:lnTo>
                    <a:pt x="1028839" y="2202942"/>
                  </a:lnTo>
                  <a:close/>
                </a:path>
                <a:path w="2295525" h="3481704">
                  <a:moveTo>
                    <a:pt x="1180858" y="1841500"/>
                  </a:moveTo>
                  <a:lnTo>
                    <a:pt x="1177302" y="1834007"/>
                  </a:lnTo>
                  <a:lnTo>
                    <a:pt x="1149108" y="1824151"/>
                  </a:lnTo>
                  <a:lnTo>
                    <a:pt x="1149108" y="1852295"/>
                  </a:lnTo>
                  <a:lnTo>
                    <a:pt x="1090688" y="2019427"/>
                  </a:lnTo>
                  <a:lnTo>
                    <a:pt x="994549" y="1985899"/>
                  </a:lnTo>
                  <a:lnTo>
                    <a:pt x="997559" y="1977263"/>
                  </a:lnTo>
                  <a:lnTo>
                    <a:pt x="1021473" y="1908810"/>
                  </a:lnTo>
                  <a:lnTo>
                    <a:pt x="1023886" y="1901952"/>
                  </a:lnTo>
                  <a:lnTo>
                    <a:pt x="1020330" y="1894459"/>
                  </a:lnTo>
                  <a:lnTo>
                    <a:pt x="1006741" y="1889633"/>
                  </a:lnTo>
                  <a:lnTo>
                    <a:pt x="999375" y="1893316"/>
                  </a:lnTo>
                  <a:lnTo>
                    <a:pt x="996962" y="1900301"/>
                  </a:lnTo>
                  <a:lnTo>
                    <a:pt x="970038" y="1977263"/>
                  </a:lnTo>
                  <a:lnTo>
                    <a:pt x="886599" y="1948053"/>
                  </a:lnTo>
                  <a:lnTo>
                    <a:pt x="889647" y="1939290"/>
                  </a:lnTo>
                  <a:lnTo>
                    <a:pt x="913396" y="1871091"/>
                  </a:lnTo>
                  <a:lnTo>
                    <a:pt x="915936" y="1864106"/>
                  </a:lnTo>
                  <a:lnTo>
                    <a:pt x="912126" y="1856613"/>
                  </a:lnTo>
                  <a:lnTo>
                    <a:pt x="905141" y="1854073"/>
                  </a:lnTo>
                  <a:lnTo>
                    <a:pt x="898156" y="1851660"/>
                  </a:lnTo>
                  <a:lnTo>
                    <a:pt x="890536" y="1855343"/>
                  </a:lnTo>
                  <a:lnTo>
                    <a:pt x="888123" y="1862201"/>
                  </a:lnTo>
                  <a:lnTo>
                    <a:pt x="861199" y="1939290"/>
                  </a:lnTo>
                  <a:lnTo>
                    <a:pt x="777760" y="1910080"/>
                  </a:lnTo>
                  <a:lnTo>
                    <a:pt x="780846" y="1901190"/>
                  </a:lnTo>
                  <a:lnTo>
                    <a:pt x="804557" y="1833118"/>
                  </a:lnTo>
                  <a:lnTo>
                    <a:pt x="807097" y="1826133"/>
                  </a:lnTo>
                  <a:lnTo>
                    <a:pt x="803287" y="1818513"/>
                  </a:lnTo>
                  <a:lnTo>
                    <a:pt x="789317" y="1813687"/>
                  </a:lnTo>
                  <a:lnTo>
                    <a:pt x="781697" y="1817243"/>
                  </a:lnTo>
                  <a:lnTo>
                    <a:pt x="779284" y="1824228"/>
                  </a:lnTo>
                  <a:lnTo>
                    <a:pt x="752360" y="1901190"/>
                  </a:lnTo>
                  <a:lnTo>
                    <a:pt x="668921" y="1871980"/>
                  </a:lnTo>
                  <a:lnTo>
                    <a:pt x="671982" y="1863217"/>
                  </a:lnTo>
                  <a:lnTo>
                    <a:pt x="695845" y="1795018"/>
                  </a:lnTo>
                  <a:lnTo>
                    <a:pt x="698258" y="1788033"/>
                  </a:lnTo>
                  <a:lnTo>
                    <a:pt x="694448" y="1780540"/>
                  </a:lnTo>
                  <a:lnTo>
                    <a:pt x="687463" y="1778000"/>
                  </a:lnTo>
                  <a:lnTo>
                    <a:pt x="680478" y="1775587"/>
                  </a:lnTo>
                  <a:lnTo>
                    <a:pt x="672858" y="1779270"/>
                  </a:lnTo>
                  <a:lnTo>
                    <a:pt x="670445" y="1786128"/>
                  </a:lnTo>
                  <a:lnTo>
                    <a:pt x="643521" y="1863217"/>
                  </a:lnTo>
                  <a:lnTo>
                    <a:pt x="560082" y="1834007"/>
                  </a:lnTo>
                  <a:lnTo>
                    <a:pt x="563092" y="1825371"/>
                  </a:lnTo>
                  <a:lnTo>
                    <a:pt x="587006" y="1757045"/>
                  </a:lnTo>
                  <a:lnTo>
                    <a:pt x="589419" y="1750060"/>
                  </a:lnTo>
                  <a:lnTo>
                    <a:pt x="585863" y="1742567"/>
                  </a:lnTo>
                  <a:lnTo>
                    <a:pt x="572274" y="1737741"/>
                  </a:lnTo>
                  <a:lnTo>
                    <a:pt x="564781" y="1741424"/>
                  </a:lnTo>
                  <a:lnTo>
                    <a:pt x="562368" y="1748409"/>
                  </a:lnTo>
                  <a:lnTo>
                    <a:pt x="535444" y="1825371"/>
                  </a:lnTo>
                  <a:lnTo>
                    <a:pt x="452005" y="1796288"/>
                  </a:lnTo>
                  <a:lnTo>
                    <a:pt x="455104" y="1787398"/>
                  </a:lnTo>
                  <a:lnTo>
                    <a:pt x="478929" y="1719199"/>
                  </a:lnTo>
                  <a:lnTo>
                    <a:pt x="481342" y="1712341"/>
                  </a:lnTo>
                  <a:lnTo>
                    <a:pt x="477659" y="1704721"/>
                  </a:lnTo>
                  <a:lnTo>
                    <a:pt x="470674" y="1702308"/>
                  </a:lnTo>
                  <a:lnTo>
                    <a:pt x="463562" y="1699768"/>
                  </a:lnTo>
                  <a:lnTo>
                    <a:pt x="456069" y="1703451"/>
                  </a:lnTo>
                  <a:lnTo>
                    <a:pt x="453529" y="1710436"/>
                  </a:lnTo>
                  <a:lnTo>
                    <a:pt x="426732" y="1787398"/>
                  </a:lnTo>
                  <a:lnTo>
                    <a:pt x="343166" y="1758188"/>
                  </a:lnTo>
                  <a:lnTo>
                    <a:pt x="346265" y="1749298"/>
                  </a:lnTo>
                  <a:lnTo>
                    <a:pt x="370090" y="1681226"/>
                  </a:lnTo>
                  <a:lnTo>
                    <a:pt x="372503" y="1674241"/>
                  </a:lnTo>
                  <a:lnTo>
                    <a:pt x="368820" y="1666748"/>
                  </a:lnTo>
                  <a:lnTo>
                    <a:pt x="361835" y="1664208"/>
                  </a:lnTo>
                  <a:lnTo>
                    <a:pt x="354850" y="1661795"/>
                  </a:lnTo>
                  <a:lnTo>
                    <a:pt x="347230" y="1665351"/>
                  </a:lnTo>
                  <a:lnTo>
                    <a:pt x="344690" y="1672336"/>
                  </a:lnTo>
                  <a:lnTo>
                    <a:pt x="317893" y="1749298"/>
                  </a:lnTo>
                  <a:lnTo>
                    <a:pt x="234327" y="1720215"/>
                  </a:lnTo>
                  <a:lnTo>
                    <a:pt x="237426" y="1711325"/>
                  </a:lnTo>
                  <a:lnTo>
                    <a:pt x="261251" y="1643126"/>
                  </a:lnTo>
                  <a:lnTo>
                    <a:pt x="263664" y="1636268"/>
                  </a:lnTo>
                  <a:lnTo>
                    <a:pt x="259981" y="1628648"/>
                  </a:lnTo>
                  <a:lnTo>
                    <a:pt x="252996" y="1626235"/>
                  </a:lnTo>
                  <a:lnTo>
                    <a:pt x="246011" y="1623695"/>
                  </a:lnTo>
                  <a:lnTo>
                    <a:pt x="238391" y="1627378"/>
                  </a:lnTo>
                  <a:lnTo>
                    <a:pt x="235851" y="1634363"/>
                  </a:lnTo>
                  <a:lnTo>
                    <a:pt x="209054" y="1711325"/>
                  </a:lnTo>
                  <a:lnTo>
                    <a:pt x="113004" y="1677797"/>
                  </a:lnTo>
                  <a:lnTo>
                    <a:pt x="171437" y="1510538"/>
                  </a:lnTo>
                  <a:lnTo>
                    <a:pt x="241058" y="1534922"/>
                  </a:lnTo>
                  <a:lnTo>
                    <a:pt x="248551" y="1531239"/>
                  </a:lnTo>
                  <a:lnTo>
                    <a:pt x="251091" y="1524254"/>
                  </a:lnTo>
                  <a:lnTo>
                    <a:pt x="251726" y="1522222"/>
                  </a:lnTo>
                  <a:lnTo>
                    <a:pt x="256527" y="1510538"/>
                  </a:lnTo>
                  <a:lnTo>
                    <a:pt x="259613" y="1503045"/>
                  </a:lnTo>
                  <a:lnTo>
                    <a:pt x="269887" y="1478064"/>
                  </a:lnTo>
                  <a:lnTo>
                    <a:pt x="292265" y="1436941"/>
                  </a:lnTo>
                  <a:lnTo>
                    <a:pt x="318516" y="1398993"/>
                  </a:lnTo>
                  <a:lnTo>
                    <a:pt x="348272" y="1364411"/>
                  </a:lnTo>
                  <a:lnTo>
                    <a:pt x="381228" y="1333360"/>
                  </a:lnTo>
                  <a:lnTo>
                    <a:pt x="417004" y="1305991"/>
                  </a:lnTo>
                  <a:lnTo>
                    <a:pt x="455282" y="1282471"/>
                  </a:lnTo>
                  <a:lnTo>
                    <a:pt x="495693" y="1262976"/>
                  </a:lnTo>
                  <a:lnTo>
                    <a:pt x="537933" y="1247673"/>
                  </a:lnTo>
                  <a:lnTo>
                    <a:pt x="581621" y="1236713"/>
                  </a:lnTo>
                  <a:lnTo>
                    <a:pt x="626427" y="1230274"/>
                  </a:lnTo>
                  <a:lnTo>
                    <a:pt x="672020" y="1228509"/>
                  </a:lnTo>
                  <a:lnTo>
                    <a:pt x="718045" y="1231607"/>
                  </a:lnTo>
                  <a:lnTo>
                    <a:pt x="764159" y="1239710"/>
                  </a:lnTo>
                  <a:lnTo>
                    <a:pt x="810018" y="1252982"/>
                  </a:lnTo>
                  <a:lnTo>
                    <a:pt x="854151" y="1271155"/>
                  </a:lnTo>
                  <a:lnTo>
                    <a:pt x="895261" y="1293533"/>
                  </a:lnTo>
                  <a:lnTo>
                    <a:pt x="933183" y="1319784"/>
                  </a:lnTo>
                  <a:lnTo>
                    <a:pt x="967752" y="1349540"/>
                  </a:lnTo>
                  <a:lnTo>
                    <a:pt x="998791" y="1382496"/>
                  </a:lnTo>
                  <a:lnTo>
                    <a:pt x="1026147" y="1418272"/>
                  </a:lnTo>
                  <a:lnTo>
                    <a:pt x="1049642" y="1456550"/>
                  </a:lnTo>
                  <a:lnTo>
                    <a:pt x="1069124" y="1496961"/>
                  </a:lnTo>
                  <a:lnTo>
                    <a:pt x="1084427" y="1539201"/>
                  </a:lnTo>
                  <a:lnTo>
                    <a:pt x="1095362" y="1582889"/>
                  </a:lnTo>
                  <a:lnTo>
                    <a:pt x="1101750" y="1627378"/>
                  </a:lnTo>
                  <a:lnTo>
                    <a:pt x="1103503" y="1672336"/>
                  </a:lnTo>
                  <a:lnTo>
                    <a:pt x="1103464" y="1674342"/>
                  </a:lnTo>
                  <a:lnTo>
                    <a:pt x="1100429" y="1719199"/>
                  </a:lnTo>
                  <a:lnTo>
                    <a:pt x="1092301" y="1765427"/>
                  </a:lnTo>
                  <a:lnTo>
                    <a:pt x="1078369" y="1813433"/>
                  </a:lnTo>
                  <a:lnTo>
                    <a:pt x="1075829" y="1820418"/>
                  </a:lnTo>
                  <a:lnTo>
                    <a:pt x="1079512" y="1827911"/>
                  </a:lnTo>
                  <a:lnTo>
                    <a:pt x="1149108" y="1852295"/>
                  </a:lnTo>
                  <a:lnTo>
                    <a:pt x="1149108" y="1824151"/>
                  </a:lnTo>
                  <a:lnTo>
                    <a:pt x="1107579" y="1809623"/>
                  </a:lnTo>
                  <a:lnTo>
                    <a:pt x="1119670" y="1764626"/>
                  </a:lnTo>
                  <a:lnTo>
                    <a:pt x="1127112" y="1719440"/>
                  </a:lnTo>
                  <a:lnTo>
                    <a:pt x="1130020" y="1674342"/>
                  </a:lnTo>
                  <a:lnTo>
                    <a:pt x="1128547" y="1629638"/>
                  </a:lnTo>
                  <a:lnTo>
                    <a:pt x="1122819" y="1585620"/>
                  </a:lnTo>
                  <a:lnTo>
                    <a:pt x="1112977" y="1542554"/>
                  </a:lnTo>
                  <a:lnTo>
                    <a:pt x="1099159" y="1500733"/>
                  </a:lnTo>
                  <a:lnTo>
                    <a:pt x="1081506" y="1460461"/>
                  </a:lnTo>
                  <a:lnTo>
                    <a:pt x="1060157" y="1422006"/>
                  </a:lnTo>
                  <a:lnTo>
                    <a:pt x="1035240" y="1385658"/>
                  </a:lnTo>
                  <a:lnTo>
                    <a:pt x="1006894" y="1351711"/>
                  </a:lnTo>
                  <a:lnTo>
                    <a:pt x="975271" y="1320444"/>
                  </a:lnTo>
                  <a:lnTo>
                    <a:pt x="940498" y="1292148"/>
                  </a:lnTo>
                  <a:lnTo>
                    <a:pt x="902703" y="1267117"/>
                  </a:lnTo>
                  <a:lnTo>
                    <a:pt x="862050" y="1245628"/>
                  </a:lnTo>
                  <a:lnTo>
                    <a:pt x="819988" y="1228509"/>
                  </a:lnTo>
                  <a:lnTo>
                    <a:pt x="818654" y="1227963"/>
                  </a:lnTo>
                  <a:lnTo>
                    <a:pt x="773734" y="1214742"/>
                  </a:lnTo>
                  <a:lnTo>
                    <a:pt x="728560" y="1206220"/>
                  </a:lnTo>
                  <a:lnTo>
                    <a:pt x="683412" y="1202258"/>
                  </a:lnTo>
                  <a:lnTo>
                    <a:pt x="638594" y="1202728"/>
                  </a:lnTo>
                  <a:lnTo>
                    <a:pt x="594385" y="1207477"/>
                  </a:lnTo>
                  <a:lnTo>
                    <a:pt x="551065" y="1216380"/>
                  </a:lnTo>
                  <a:lnTo>
                    <a:pt x="508939" y="1229283"/>
                  </a:lnTo>
                  <a:lnTo>
                    <a:pt x="468274" y="1246060"/>
                  </a:lnTo>
                  <a:lnTo>
                    <a:pt x="429361" y="1266583"/>
                  </a:lnTo>
                  <a:lnTo>
                    <a:pt x="392506" y="1290688"/>
                  </a:lnTo>
                  <a:lnTo>
                    <a:pt x="357974" y="1318247"/>
                  </a:lnTo>
                  <a:lnTo>
                    <a:pt x="326072" y="1349121"/>
                  </a:lnTo>
                  <a:lnTo>
                    <a:pt x="297065" y="1383182"/>
                  </a:lnTo>
                  <a:lnTo>
                    <a:pt x="271259" y="1420279"/>
                  </a:lnTo>
                  <a:lnTo>
                    <a:pt x="248932" y="1460284"/>
                  </a:lnTo>
                  <a:lnTo>
                    <a:pt x="230390" y="1503045"/>
                  </a:lnTo>
                  <a:lnTo>
                    <a:pt x="160705" y="1478661"/>
                  </a:lnTo>
                  <a:lnTo>
                    <a:pt x="153149" y="1482217"/>
                  </a:lnTo>
                  <a:lnTo>
                    <a:pt x="150723" y="1489202"/>
                  </a:lnTo>
                  <a:lnTo>
                    <a:pt x="83540" y="1681480"/>
                  </a:lnTo>
                  <a:lnTo>
                    <a:pt x="81114" y="1688465"/>
                  </a:lnTo>
                  <a:lnTo>
                    <a:pt x="84747" y="1695958"/>
                  </a:lnTo>
                  <a:lnTo>
                    <a:pt x="1094371" y="2048764"/>
                  </a:lnTo>
                  <a:lnTo>
                    <a:pt x="1101356" y="2051304"/>
                  </a:lnTo>
                  <a:lnTo>
                    <a:pt x="1108849" y="2047621"/>
                  </a:lnTo>
                  <a:lnTo>
                    <a:pt x="1111262" y="2040636"/>
                  </a:lnTo>
                  <a:lnTo>
                    <a:pt x="1118666" y="2019427"/>
                  </a:lnTo>
                  <a:lnTo>
                    <a:pt x="1178445" y="1848485"/>
                  </a:lnTo>
                  <a:lnTo>
                    <a:pt x="1180858" y="1841500"/>
                  </a:lnTo>
                  <a:close/>
                </a:path>
                <a:path w="2295525" h="3481704">
                  <a:moveTo>
                    <a:pt x="1405597" y="365315"/>
                  </a:moveTo>
                  <a:lnTo>
                    <a:pt x="1404620" y="359537"/>
                  </a:lnTo>
                  <a:lnTo>
                    <a:pt x="1404188" y="356958"/>
                  </a:lnTo>
                  <a:lnTo>
                    <a:pt x="1399717" y="349770"/>
                  </a:lnTo>
                  <a:lnTo>
                    <a:pt x="1392567" y="344678"/>
                  </a:lnTo>
                  <a:lnTo>
                    <a:pt x="1388745" y="343801"/>
                  </a:lnTo>
                  <a:lnTo>
                    <a:pt x="1388745" y="364248"/>
                  </a:lnTo>
                  <a:lnTo>
                    <a:pt x="1386725" y="369062"/>
                  </a:lnTo>
                  <a:lnTo>
                    <a:pt x="1383931" y="370078"/>
                  </a:lnTo>
                  <a:lnTo>
                    <a:pt x="1381645" y="368935"/>
                  </a:lnTo>
                  <a:lnTo>
                    <a:pt x="1379232" y="367919"/>
                  </a:lnTo>
                  <a:lnTo>
                    <a:pt x="1378216" y="365252"/>
                  </a:lnTo>
                  <a:lnTo>
                    <a:pt x="1379359" y="362839"/>
                  </a:lnTo>
                  <a:lnTo>
                    <a:pt x="1380375" y="360553"/>
                  </a:lnTo>
                  <a:lnTo>
                    <a:pt x="1383042" y="359537"/>
                  </a:lnTo>
                  <a:lnTo>
                    <a:pt x="1385455" y="360553"/>
                  </a:lnTo>
                  <a:lnTo>
                    <a:pt x="1387741" y="361569"/>
                  </a:lnTo>
                  <a:lnTo>
                    <a:pt x="1388745" y="364248"/>
                  </a:lnTo>
                  <a:lnTo>
                    <a:pt x="1388745" y="343801"/>
                  </a:lnTo>
                  <a:lnTo>
                    <a:pt x="1361440" y="364248"/>
                  </a:lnTo>
                  <a:lnTo>
                    <a:pt x="1362875" y="372579"/>
                  </a:lnTo>
                  <a:lnTo>
                    <a:pt x="1367320" y="379793"/>
                  </a:lnTo>
                  <a:lnTo>
                    <a:pt x="1374406" y="384937"/>
                  </a:lnTo>
                  <a:lnTo>
                    <a:pt x="1382928" y="386854"/>
                  </a:lnTo>
                  <a:lnTo>
                    <a:pt x="1391285" y="385419"/>
                  </a:lnTo>
                  <a:lnTo>
                    <a:pt x="1398511" y="380974"/>
                  </a:lnTo>
                  <a:lnTo>
                    <a:pt x="1403616" y="373888"/>
                  </a:lnTo>
                  <a:lnTo>
                    <a:pt x="1404493" y="370078"/>
                  </a:lnTo>
                  <a:lnTo>
                    <a:pt x="1405597" y="365315"/>
                  </a:lnTo>
                  <a:close/>
                </a:path>
                <a:path w="2295525" h="3481704">
                  <a:moveTo>
                    <a:pt x="1622564" y="728980"/>
                  </a:moveTo>
                  <a:lnTo>
                    <a:pt x="1614944" y="716280"/>
                  </a:lnTo>
                  <a:lnTo>
                    <a:pt x="1606816" y="713740"/>
                  </a:lnTo>
                  <a:lnTo>
                    <a:pt x="1600466" y="717550"/>
                  </a:lnTo>
                  <a:lnTo>
                    <a:pt x="1576565" y="731520"/>
                  </a:lnTo>
                  <a:lnTo>
                    <a:pt x="1551990" y="742950"/>
                  </a:lnTo>
                  <a:lnTo>
                    <a:pt x="1526832" y="753110"/>
                  </a:lnTo>
                  <a:lnTo>
                    <a:pt x="1501152" y="760730"/>
                  </a:lnTo>
                  <a:lnTo>
                    <a:pt x="1499882" y="637540"/>
                  </a:lnTo>
                  <a:lnTo>
                    <a:pt x="1499755" y="629920"/>
                  </a:lnTo>
                  <a:lnTo>
                    <a:pt x="1493913" y="623570"/>
                  </a:lnTo>
                  <a:lnTo>
                    <a:pt x="1486547" y="623570"/>
                  </a:lnTo>
                  <a:lnTo>
                    <a:pt x="1479181" y="624840"/>
                  </a:lnTo>
                  <a:lnTo>
                    <a:pt x="1473339" y="629920"/>
                  </a:lnTo>
                  <a:lnTo>
                    <a:pt x="1473466" y="637540"/>
                  </a:lnTo>
                  <a:lnTo>
                    <a:pt x="1475371" y="833120"/>
                  </a:lnTo>
                  <a:lnTo>
                    <a:pt x="1467764" y="875030"/>
                  </a:lnTo>
                  <a:lnTo>
                    <a:pt x="1446199" y="910590"/>
                  </a:lnTo>
                  <a:lnTo>
                    <a:pt x="1413662" y="937260"/>
                  </a:lnTo>
                  <a:lnTo>
                    <a:pt x="1373136" y="949960"/>
                  </a:lnTo>
                  <a:lnTo>
                    <a:pt x="1371333" y="773430"/>
                  </a:lnTo>
                  <a:lnTo>
                    <a:pt x="1368437" y="491490"/>
                  </a:lnTo>
                  <a:lnTo>
                    <a:pt x="1394282" y="492760"/>
                  </a:lnTo>
                  <a:lnTo>
                    <a:pt x="1400581" y="491490"/>
                  </a:lnTo>
                  <a:lnTo>
                    <a:pt x="1419466" y="487680"/>
                  </a:lnTo>
                  <a:lnTo>
                    <a:pt x="1443202" y="478790"/>
                  </a:lnTo>
                  <a:lnTo>
                    <a:pt x="1462747" y="466090"/>
                  </a:lnTo>
                  <a:lnTo>
                    <a:pt x="1464703" y="464820"/>
                  </a:lnTo>
                  <a:lnTo>
                    <a:pt x="1471942" y="504190"/>
                  </a:lnTo>
                  <a:lnTo>
                    <a:pt x="1472704" y="582930"/>
                  </a:lnTo>
                  <a:lnTo>
                    <a:pt x="1472831" y="590550"/>
                  </a:lnTo>
                  <a:lnTo>
                    <a:pt x="1478800" y="595630"/>
                  </a:lnTo>
                  <a:lnTo>
                    <a:pt x="1493532" y="595630"/>
                  </a:lnTo>
                  <a:lnTo>
                    <a:pt x="1499374" y="590550"/>
                  </a:lnTo>
                  <a:lnTo>
                    <a:pt x="1499247" y="582930"/>
                  </a:lnTo>
                  <a:lnTo>
                    <a:pt x="1498485" y="504190"/>
                  </a:lnTo>
                  <a:lnTo>
                    <a:pt x="1492326" y="464820"/>
                  </a:lnTo>
                  <a:lnTo>
                    <a:pt x="1484896" y="444500"/>
                  </a:lnTo>
                  <a:lnTo>
                    <a:pt x="1489392" y="438150"/>
                  </a:lnTo>
                  <a:lnTo>
                    <a:pt x="1493545" y="431800"/>
                  </a:lnTo>
                  <a:lnTo>
                    <a:pt x="1497342" y="425450"/>
                  </a:lnTo>
                  <a:lnTo>
                    <a:pt x="1500771" y="417830"/>
                  </a:lnTo>
                  <a:lnTo>
                    <a:pt x="1511808" y="373380"/>
                  </a:lnTo>
                  <a:lnTo>
                    <a:pt x="1505864" y="327660"/>
                  </a:lnTo>
                  <a:lnTo>
                    <a:pt x="1485430" y="289826"/>
                  </a:lnTo>
                  <a:lnTo>
                    <a:pt x="1485430" y="368300"/>
                  </a:lnTo>
                  <a:lnTo>
                    <a:pt x="1476641" y="407670"/>
                  </a:lnTo>
                  <a:lnTo>
                    <a:pt x="1474736" y="411480"/>
                  </a:lnTo>
                  <a:lnTo>
                    <a:pt x="1472450" y="415290"/>
                  </a:lnTo>
                  <a:lnTo>
                    <a:pt x="1469910" y="420370"/>
                  </a:lnTo>
                  <a:lnTo>
                    <a:pt x="1433741" y="453390"/>
                  </a:lnTo>
                  <a:lnTo>
                    <a:pt x="1390916" y="466090"/>
                  </a:lnTo>
                  <a:lnTo>
                    <a:pt x="1368183" y="464820"/>
                  </a:lnTo>
                  <a:lnTo>
                    <a:pt x="1362087" y="463550"/>
                  </a:lnTo>
                  <a:lnTo>
                    <a:pt x="1355991" y="461010"/>
                  </a:lnTo>
                  <a:lnTo>
                    <a:pt x="1348371" y="458470"/>
                  </a:lnTo>
                  <a:lnTo>
                    <a:pt x="1346720" y="457200"/>
                  </a:lnTo>
                  <a:lnTo>
                    <a:pt x="1344815" y="456615"/>
                  </a:lnTo>
                  <a:lnTo>
                    <a:pt x="1344815" y="773430"/>
                  </a:lnTo>
                  <a:lnTo>
                    <a:pt x="1316443" y="768350"/>
                  </a:lnTo>
                  <a:lnTo>
                    <a:pt x="1310817" y="767080"/>
                  </a:lnTo>
                  <a:lnTo>
                    <a:pt x="1288338" y="762000"/>
                  </a:lnTo>
                  <a:lnTo>
                    <a:pt x="1260602" y="753110"/>
                  </a:lnTo>
                  <a:lnTo>
                    <a:pt x="1233309" y="742950"/>
                  </a:lnTo>
                  <a:lnTo>
                    <a:pt x="1237983" y="732790"/>
                  </a:lnTo>
                  <a:lnTo>
                    <a:pt x="1253756" y="698500"/>
                  </a:lnTo>
                  <a:lnTo>
                    <a:pt x="1250835" y="690880"/>
                  </a:lnTo>
                  <a:lnTo>
                    <a:pt x="1244231" y="687070"/>
                  </a:lnTo>
                  <a:lnTo>
                    <a:pt x="1237754" y="684530"/>
                  </a:lnTo>
                  <a:lnTo>
                    <a:pt x="1230007" y="687070"/>
                  </a:lnTo>
                  <a:lnTo>
                    <a:pt x="1209560" y="732790"/>
                  </a:lnTo>
                  <a:lnTo>
                    <a:pt x="1183043" y="717550"/>
                  </a:lnTo>
                  <a:lnTo>
                    <a:pt x="1157846" y="702310"/>
                  </a:lnTo>
                  <a:lnTo>
                    <a:pt x="1134059" y="684530"/>
                  </a:lnTo>
                  <a:lnTo>
                    <a:pt x="1131087" y="681990"/>
                  </a:lnTo>
                  <a:lnTo>
                    <a:pt x="1111770" y="665480"/>
                  </a:lnTo>
                  <a:lnTo>
                    <a:pt x="1327797" y="478790"/>
                  </a:lnTo>
                  <a:lnTo>
                    <a:pt x="1329829" y="480060"/>
                  </a:lnTo>
                  <a:lnTo>
                    <a:pt x="1331988" y="480060"/>
                  </a:lnTo>
                  <a:lnTo>
                    <a:pt x="1334020" y="481330"/>
                  </a:lnTo>
                  <a:lnTo>
                    <a:pt x="1339100" y="483870"/>
                  </a:lnTo>
                  <a:lnTo>
                    <a:pt x="1341767" y="485140"/>
                  </a:lnTo>
                  <a:lnTo>
                    <a:pt x="1344815" y="773430"/>
                  </a:lnTo>
                  <a:lnTo>
                    <a:pt x="1344815" y="456615"/>
                  </a:lnTo>
                  <a:lnTo>
                    <a:pt x="1342656" y="455930"/>
                  </a:lnTo>
                  <a:lnTo>
                    <a:pt x="1341513" y="455930"/>
                  </a:lnTo>
                  <a:lnTo>
                    <a:pt x="1335798" y="452120"/>
                  </a:lnTo>
                  <a:lnTo>
                    <a:pt x="1296771" y="410210"/>
                  </a:lnTo>
                  <a:lnTo>
                    <a:pt x="1286522" y="367030"/>
                  </a:lnTo>
                  <a:lnTo>
                    <a:pt x="1286738" y="359410"/>
                  </a:lnTo>
                  <a:lnTo>
                    <a:pt x="1318336" y="293370"/>
                  </a:lnTo>
                  <a:lnTo>
                    <a:pt x="1350784" y="273050"/>
                  </a:lnTo>
                  <a:lnTo>
                    <a:pt x="1388364" y="266700"/>
                  </a:lnTo>
                  <a:lnTo>
                    <a:pt x="1426857" y="275590"/>
                  </a:lnTo>
                  <a:lnTo>
                    <a:pt x="1458925" y="298450"/>
                  </a:lnTo>
                  <a:lnTo>
                    <a:pt x="1478991" y="331470"/>
                  </a:lnTo>
                  <a:lnTo>
                    <a:pt x="1485430" y="368300"/>
                  </a:lnTo>
                  <a:lnTo>
                    <a:pt x="1485430" y="289826"/>
                  </a:lnTo>
                  <a:lnTo>
                    <a:pt x="1484604" y="288290"/>
                  </a:lnTo>
                  <a:lnTo>
                    <a:pt x="1459890" y="266700"/>
                  </a:lnTo>
                  <a:lnTo>
                    <a:pt x="1449717" y="257810"/>
                  </a:lnTo>
                  <a:lnTo>
                    <a:pt x="1454861" y="246380"/>
                  </a:lnTo>
                  <a:lnTo>
                    <a:pt x="1496580" y="153670"/>
                  </a:lnTo>
                  <a:lnTo>
                    <a:pt x="1523873" y="156210"/>
                  </a:lnTo>
                  <a:lnTo>
                    <a:pt x="1532496" y="153670"/>
                  </a:lnTo>
                  <a:lnTo>
                    <a:pt x="1549730" y="148590"/>
                  </a:lnTo>
                  <a:lnTo>
                    <a:pt x="1571764" y="133350"/>
                  </a:lnTo>
                  <a:lnTo>
                    <a:pt x="1574406" y="129540"/>
                  </a:lnTo>
                  <a:lnTo>
                    <a:pt x="1587639" y="110490"/>
                  </a:lnTo>
                  <a:lnTo>
                    <a:pt x="1594535" y="80010"/>
                  </a:lnTo>
                  <a:lnTo>
                    <a:pt x="1589443" y="50800"/>
                  </a:lnTo>
                  <a:lnTo>
                    <a:pt x="1574419" y="26670"/>
                  </a:lnTo>
                  <a:lnTo>
                    <a:pt x="1573631" y="25400"/>
                  </a:lnTo>
                  <a:lnTo>
                    <a:pt x="1567916" y="21094"/>
                  </a:lnTo>
                  <a:lnTo>
                    <a:pt x="1567916" y="80010"/>
                  </a:lnTo>
                  <a:lnTo>
                    <a:pt x="1563382" y="99060"/>
                  </a:lnTo>
                  <a:lnTo>
                    <a:pt x="1551635" y="115570"/>
                  </a:lnTo>
                  <a:lnTo>
                    <a:pt x="1535137" y="125730"/>
                  </a:lnTo>
                  <a:lnTo>
                    <a:pt x="1515999" y="129540"/>
                  </a:lnTo>
                  <a:lnTo>
                    <a:pt x="1496326" y="125730"/>
                  </a:lnTo>
                  <a:lnTo>
                    <a:pt x="1495437" y="125730"/>
                  </a:lnTo>
                  <a:lnTo>
                    <a:pt x="1494929" y="124460"/>
                  </a:lnTo>
                  <a:lnTo>
                    <a:pt x="1493278" y="124460"/>
                  </a:lnTo>
                  <a:lnTo>
                    <a:pt x="1477352" y="113030"/>
                  </a:lnTo>
                  <a:lnTo>
                    <a:pt x="1467459" y="95250"/>
                  </a:lnTo>
                  <a:lnTo>
                    <a:pt x="1464373" y="76200"/>
                  </a:lnTo>
                  <a:lnTo>
                    <a:pt x="1468894" y="57150"/>
                  </a:lnTo>
                  <a:lnTo>
                    <a:pt x="1480921" y="40640"/>
                  </a:lnTo>
                  <a:lnTo>
                    <a:pt x="1497850" y="29210"/>
                  </a:lnTo>
                  <a:lnTo>
                    <a:pt x="1517434" y="26670"/>
                  </a:lnTo>
                  <a:lnTo>
                    <a:pt x="1537474" y="30480"/>
                  </a:lnTo>
                  <a:lnTo>
                    <a:pt x="1554137" y="43180"/>
                  </a:lnTo>
                  <a:lnTo>
                    <a:pt x="1564563" y="59690"/>
                  </a:lnTo>
                  <a:lnTo>
                    <a:pt x="1567916" y="80010"/>
                  </a:lnTo>
                  <a:lnTo>
                    <a:pt x="1567916" y="21094"/>
                  </a:lnTo>
                  <a:lnTo>
                    <a:pt x="1548396" y="6350"/>
                  </a:lnTo>
                  <a:lnTo>
                    <a:pt x="1518081" y="0"/>
                  </a:lnTo>
                  <a:lnTo>
                    <a:pt x="1488465" y="5080"/>
                  </a:lnTo>
                  <a:lnTo>
                    <a:pt x="1462862" y="20320"/>
                  </a:lnTo>
                  <a:lnTo>
                    <a:pt x="1444637" y="45720"/>
                  </a:lnTo>
                  <a:lnTo>
                    <a:pt x="1437868" y="72390"/>
                  </a:lnTo>
                  <a:lnTo>
                    <a:pt x="1440776" y="100330"/>
                  </a:lnTo>
                  <a:lnTo>
                    <a:pt x="1452473" y="124460"/>
                  </a:lnTo>
                  <a:lnTo>
                    <a:pt x="1472069" y="143510"/>
                  </a:lnTo>
                  <a:lnTo>
                    <a:pt x="1425333" y="246380"/>
                  </a:lnTo>
                  <a:lnTo>
                    <a:pt x="1379461" y="240030"/>
                  </a:lnTo>
                  <a:lnTo>
                    <a:pt x="1335493" y="251460"/>
                  </a:lnTo>
                  <a:lnTo>
                    <a:pt x="1297825" y="275590"/>
                  </a:lnTo>
                  <a:lnTo>
                    <a:pt x="1270901" y="314960"/>
                  </a:lnTo>
                  <a:lnTo>
                    <a:pt x="1261630" y="345440"/>
                  </a:lnTo>
                  <a:lnTo>
                    <a:pt x="1247736" y="350520"/>
                  </a:lnTo>
                  <a:lnTo>
                    <a:pt x="1234389" y="356870"/>
                  </a:lnTo>
                  <a:lnTo>
                    <a:pt x="1221689" y="364490"/>
                  </a:lnTo>
                  <a:lnTo>
                    <a:pt x="1209814" y="373380"/>
                  </a:lnTo>
                  <a:lnTo>
                    <a:pt x="1019568" y="538480"/>
                  </a:lnTo>
                  <a:lnTo>
                    <a:pt x="1009218" y="513080"/>
                  </a:lnTo>
                  <a:lnTo>
                    <a:pt x="1000493" y="487680"/>
                  </a:lnTo>
                  <a:lnTo>
                    <a:pt x="993470" y="462280"/>
                  </a:lnTo>
                  <a:lnTo>
                    <a:pt x="988199" y="435610"/>
                  </a:lnTo>
                  <a:lnTo>
                    <a:pt x="987056" y="427990"/>
                  </a:lnTo>
                  <a:lnTo>
                    <a:pt x="980198" y="422910"/>
                  </a:lnTo>
                  <a:lnTo>
                    <a:pt x="965720" y="425450"/>
                  </a:lnTo>
                  <a:lnTo>
                    <a:pt x="960767" y="431800"/>
                  </a:lnTo>
                  <a:lnTo>
                    <a:pt x="962037" y="439420"/>
                  </a:lnTo>
                  <a:lnTo>
                    <a:pt x="968082" y="469900"/>
                  </a:lnTo>
                  <a:lnTo>
                    <a:pt x="976287" y="499110"/>
                  </a:lnTo>
                  <a:lnTo>
                    <a:pt x="986536" y="528320"/>
                  </a:lnTo>
                  <a:lnTo>
                    <a:pt x="998740" y="556260"/>
                  </a:lnTo>
                  <a:lnTo>
                    <a:pt x="961275" y="588010"/>
                  </a:lnTo>
                  <a:lnTo>
                    <a:pt x="933056" y="621030"/>
                  </a:lnTo>
                  <a:lnTo>
                    <a:pt x="916533" y="660400"/>
                  </a:lnTo>
                  <a:lnTo>
                    <a:pt x="911872" y="701040"/>
                  </a:lnTo>
                  <a:lnTo>
                    <a:pt x="919276" y="741680"/>
                  </a:lnTo>
                  <a:lnTo>
                    <a:pt x="938923" y="779780"/>
                  </a:lnTo>
                  <a:lnTo>
                    <a:pt x="877455" y="838200"/>
                  </a:lnTo>
                  <a:lnTo>
                    <a:pt x="877201" y="847090"/>
                  </a:lnTo>
                  <a:lnTo>
                    <a:pt x="883551" y="853440"/>
                  </a:lnTo>
                  <a:lnTo>
                    <a:pt x="885075" y="854710"/>
                  </a:lnTo>
                  <a:lnTo>
                    <a:pt x="886599" y="854710"/>
                  </a:lnTo>
                  <a:lnTo>
                    <a:pt x="891298" y="857250"/>
                  </a:lnTo>
                  <a:lnTo>
                    <a:pt x="897140" y="855980"/>
                  </a:lnTo>
                  <a:lnTo>
                    <a:pt x="965847" y="791210"/>
                  </a:lnTo>
                  <a:lnTo>
                    <a:pt x="966609" y="791210"/>
                  </a:lnTo>
                  <a:lnTo>
                    <a:pt x="967371" y="789940"/>
                  </a:lnTo>
                  <a:lnTo>
                    <a:pt x="967879" y="788670"/>
                  </a:lnTo>
                  <a:lnTo>
                    <a:pt x="995438" y="765810"/>
                  </a:lnTo>
                  <a:lnTo>
                    <a:pt x="999629" y="762000"/>
                  </a:lnTo>
                  <a:lnTo>
                    <a:pt x="1001026" y="760730"/>
                  </a:lnTo>
                  <a:lnTo>
                    <a:pt x="1001661" y="751840"/>
                  </a:lnTo>
                  <a:lnTo>
                    <a:pt x="992009" y="741680"/>
                  </a:lnTo>
                  <a:lnTo>
                    <a:pt x="983627" y="740410"/>
                  </a:lnTo>
                  <a:lnTo>
                    <a:pt x="958354" y="762000"/>
                  </a:lnTo>
                  <a:lnTo>
                    <a:pt x="941247" y="723900"/>
                  </a:lnTo>
                  <a:lnTo>
                    <a:pt x="939088" y="681990"/>
                  </a:lnTo>
                  <a:lnTo>
                    <a:pt x="951585" y="642620"/>
                  </a:lnTo>
                  <a:lnTo>
                    <a:pt x="978420" y="608330"/>
                  </a:lnTo>
                  <a:lnTo>
                    <a:pt x="1011186" y="580390"/>
                  </a:lnTo>
                  <a:lnTo>
                    <a:pt x="1059649" y="538480"/>
                  </a:lnTo>
                  <a:lnTo>
                    <a:pt x="1227086" y="393700"/>
                  </a:lnTo>
                  <a:lnTo>
                    <a:pt x="1259979" y="373380"/>
                  </a:lnTo>
                  <a:lnTo>
                    <a:pt x="1264081" y="398780"/>
                  </a:lnTo>
                  <a:lnTo>
                    <a:pt x="1273162" y="422910"/>
                  </a:lnTo>
                  <a:lnTo>
                    <a:pt x="1286891" y="444500"/>
                  </a:lnTo>
                  <a:lnTo>
                    <a:pt x="1304937" y="463550"/>
                  </a:lnTo>
                  <a:lnTo>
                    <a:pt x="1092720" y="646430"/>
                  </a:lnTo>
                  <a:lnTo>
                    <a:pt x="1072654" y="664210"/>
                  </a:lnTo>
                  <a:lnTo>
                    <a:pt x="1013853" y="713740"/>
                  </a:lnTo>
                  <a:lnTo>
                    <a:pt x="1008392" y="718820"/>
                  </a:lnTo>
                  <a:lnTo>
                    <a:pt x="1007757" y="727710"/>
                  </a:lnTo>
                  <a:lnTo>
                    <a:pt x="1017282" y="739140"/>
                  </a:lnTo>
                  <a:lnTo>
                    <a:pt x="1025664" y="739140"/>
                  </a:lnTo>
                  <a:lnTo>
                    <a:pt x="1031252" y="734060"/>
                  </a:lnTo>
                  <a:lnTo>
                    <a:pt x="1091450" y="681990"/>
                  </a:lnTo>
                  <a:lnTo>
                    <a:pt x="1115834" y="703580"/>
                  </a:lnTo>
                  <a:lnTo>
                    <a:pt x="1141895" y="722630"/>
                  </a:lnTo>
                  <a:lnTo>
                    <a:pt x="1169530" y="740410"/>
                  </a:lnTo>
                  <a:lnTo>
                    <a:pt x="1198638" y="756920"/>
                  </a:lnTo>
                  <a:lnTo>
                    <a:pt x="1175397" y="807720"/>
                  </a:lnTo>
                  <a:lnTo>
                    <a:pt x="1172349" y="815340"/>
                  </a:lnTo>
                  <a:lnTo>
                    <a:pt x="1175270" y="822960"/>
                  </a:lnTo>
                  <a:lnTo>
                    <a:pt x="1188224" y="828040"/>
                  </a:lnTo>
                  <a:lnTo>
                    <a:pt x="1196098" y="825500"/>
                  </a:lnTo>
                  <a:lnTo>
                    <a:pt x="1199146" y="819150"/>
                  </a:lnTo>
                  <a:lnTo>
                    <a:pt x="1222260" y="767080"/>
                  </a:lnTo>
                  <a:lnTo>
                    <a:pt x="1252334" y="778510"/>
                  </a:lnTo>
                  <a:lnTo>
                    <a:pt x="1282877" y="787400"/>
                  </a:lnTo>
                  <a:lnTo>
                    <a:pt x="1313789" y="795020"/>
                  </a:lnTo>
                  <a:lnTo>
                    <a:pt x="1344942" y="798830"/>
                  </a:lnTo>
                  <a:lnTo>
                    <a:pt x="1346593" y="960120"/>
                  </a:lnTo>
                  <a:lnTo>
                    <a:pt x="1346339" y="961390"/>
                  </a:lnTo>
                  <a:lnTo>
                    <a:pt x="1345958" y="962660"/>
                  </a:lnTo>
                  <a:lnTo>
                    <a:pt x="1345907" y="965200"/>
                  </a:lnTo>
                  <a:lnTo>
                    <a:pt x="1343164" y="1051560"/>
                  </a:lnTo>
                  <a:lnTo>
                    <a:pt x="1343037" y="1057910"/>
                  </a:lnTo>
                  <a:lnTo>
                    <a:pt x="1346339" y="1062990"/>
                  </a:lnTo>
                  <a:lnTo>
                    <a:pt x="1351038" y="1064260"/>
                  </a:lnTo>
                  <a:lnTo>
                    <a:pt x="1352562" y="1065530"/>
                  </a:lnTo>
                  <a:lnTo>
                    <a:pt x="1363484" y="1065530"/>
                  </a:lnTo>
                  <a:lnTo>
                    <a:pt x="1369580" y="1060450"/>
                  </a:lnTo>
                  <a:lnTo>
                    <a:pt x="1372247" y="976630"/>
                  </a:lnTo>
                  <a:lnTo>
                    <a:pt x="1413865" y="965200"/>
                  </a:lnTo>
                  <a:lnTo>
                    <a:pt x="1439100" y="949960"/>
                  </a:lnTo>
                  <a:lnTo>
                    <a:pt x="1449628" y="943610"/>
                  </a:lnTo>
                  <a:lnTo>
                    <a:pt x="1477530" y="913130"/>
                  </a:lnTo>
                  <a:lnTo>
                    <a:pt x="1495577" y="875030"/>
                  </a:lnTo>
                  <a:lnTo>
                    <a:pt x="1501787" y="831850"/>
                  </a:lnTo>
                  <a:lnTo>
                    <a:pt x="1501279" y="788670"/>
                  </a:lnTo>
                  <a:lnTo>
                    <a:pt x="1530451" y="779780"/>
                  </a:lnTo>
                  <a:lnTo>
                    <a:pt x="1559039" y="768350"/>
                  </a:lnTo>
                  <a:lnTo>
                    <a:pt x="1575777" y="760730"/>
                  </a:lnTo>
                  <a:lnTo>
                    <a:pt x="1586941" y="755650"/>
                  </a:lnTo>
                  <a:lnTo>
                    <a:pt x="1614055" y="740410"/>
                  </a:lnTo>
                  <a:lnTo>
                    <a:pt x="1620405" y="736600"/>
                  </a:lnTo>
                  <a:lnTo>
                    <a:pt x="1622564" y="728980"/>
                  </a:lnTo>
                  <a:close/>
                </a:path>
                <a:path w="2295525" h="3481704">
                  <a:moveTo>
                    <a:pt x="2166785" y="1361414"/>
                  </a:moveTo>
                  <a:lnTo>
                    <a:pt x="2164473" y="1347597"/>
                  </a:lnTo>
                  <a:lnTo>
                    <a:pt x="2159444" y="1334452"/>
                  </a:lnTo>
                  <a:lnTo>
                    <a:pt x="2152129" y="1322755"/>
                  </a:lnTo>
                  <a:lnTo>
                    <a:pt x="2151253" y="1321828"/>
                  </a:lnTo>
                  <a:lnTo>
                    <a:pt x="2142693" y="1312760"/>
                  </a:lnTo>
                  <a:lnTo>
                    <a:pt x="2140267" y="1311046"/>
                  </a:lnTo>
                  <a:lnTo>
                    <a:pt x="2140267" y="1363218"/>
                  </a:lnTo>
                  <a:lnTo>
                    <a:pt x="2140051" y="1371828"/>
                  </a:lnTo>
                  <a:lnTo>
                    <a:pt x="1918601" y="1764538"/>
                  </a:lnTo>
                  <a:lnTo>
                    <a:pt x="1883041" y="1786674"/>
                  </a:lnTo>
                  <a:lnTo>
                    <a:pt x="1874418" y="1786420"/>
                  </a:lnTo>
                  <a:lnTo>
                    <a:pt x="1837296" y="1754149"/>
                  </a:lnTo>
                  <a:lnTo>
                    <a:pt x="1836064" y="1737220"/>
                  </a:lnTo>
                  <a:lnTo>
                    <a:pt x="1841639" y="1720596"/>
                  </a:lnTo>
                  <a:lnTo>
                    <a:pt x="2057666" y="1344168"/>
                  </a:lnTo>
                  <a:lnTo>
                    <a:pt x="2090178" y="1322197"/>
                  </a:lnTo>
                  <a:lnTo>
                    <a:pt x="2097201" y="1321828"/>
                  </a:lnTo>
                  <a:lnTo>
                    <a:pt x="2104301" y="1322603"/>
                  </a:lnTo>
                  <a:lnTo>
                    <a:pt x="2135746" y="1346377"/>
                  </a:lnTo>
                  <a:lnTo>
                    <a:pt x="2140267" y="1363218"/>
                  </a:lnTo>
                  <a:lnTo>
                    <a:pt x="2140267" y="1311046"/>
                  </a:lnTo>
                  <a:lnTo>
                    <a:pt x="2131326" y="1304671"/>
                  </a:lnTo>
                  <a:lnTo>
                    <a:pt x="2104567" y="1295793"/>
                  </a:lnTo>
                  <a:lnTo>
                    <a:pt x="2077440" y="1297762"/>
                  </a:lnTo>
                  <a:lnTo>
                    <a:pt x="2053031" y="1309712"/>
                  </a:lnTo>
                  <a:lnTo>
                    <a:pt x="2034425" y="1330833"/>
                  </a:lnTo>
                  <a:lnTo>
                    <a:pt x="1818398" y="1707261"/>
                  </a:lnTo>
                  <a:lnTo>
                    <a:pt x="1809584" y="1733943"/>
                  </a:lnTo>
                  <a:lnTo>
                    <a:pt x="1811578" y="1761020"/>
                  </a:lnTo>
                  <a:lnTo>
                    <a:pt x="1844687" y="1803908"/>
                  </a:lnTo>
                  <a:lnTo>
                    <a:pt x="1878164" y="1813306"/>
                  </a:lnTo>
                  <a:lnTo>
                    <a:pt x="1889518" y="1812671"/>
                  </a:lnTo>
                  <a:lnTo>
                    <a:pt x="1904949" y="1808772"/>
                  </a:lnTo>
                  <a:lnTo>
                    <a:pt x="1919211" y="1801545"/>
                  </a:lnTo>
                  <a:lnTo>
                    <a:pt x="1931644" y="1791157"/>
                  </a:lnTo>
                  <a:lnTo>
                    <a:pt x="1934959" y="1786674"/>
                  </a:lnTo>
                  <a:lnTo>
                    <a:pt x="1941588" y="1777746"/>
                  </a:lnTo>
                  <a:lnTo>
                    <a:pt x="2157615" y="1401318"/>
                  </a:lnTo>
                  <a:lnTo>
                    <a:pt x="2163292" y="1388592"/>
                  </a:lnTo>
                  <a:lnTo>
                    <a:pt x="2166366" y="1375181"/>
                  </a:lnTo>
                  <a:lnTo>
                    <a:pt x="2166785" y="1361414"/>
                  </a:lnTo>
                  <a:close/>
                </a:path>
                <a:path w="2295525" h="3481704">
                  <a:moveTo>
                    <a:pt x="2295372" y="1331366"/>
                  </a:moveTo>
                  <a:lnTo>
                    <a:pt x="2286939" y="1286954"/>
                  </a:lnTo>
                  <a:lnTo>
                    <a:pt x="2268042" y="1245908"/>
                  </a:lnTo>
                  <a:lnTo>
                    <a:pt x="2239289" y="1210144"/>
                  </a:lnTo>
                  <a:lnTo>
                    <a:pt x="2203754" y="1183462"/>
                  </a:lnTo>
                  <a:lnTo>
                    <a:pt x="2201303" y="1181608"/>
                  </a:lnTo>
                  <a:lnTo>
                    <a:pt x="2157374" y="1163320"/>
                  </a:lnTo>
                  <a:lnTo>
                    <a:pt x="2111921" y="1156639"/>
                  </a:lnTo>
                  <a:lnTo>
                    <a:pt x="2066899" y="1161135"/>
                  </a:lnTo>
                  <a:lnTo>
                    <a:pt x="2024316" y="1176362"/>
                  </a:lnTo>
                  <a:lnTo>
                    <a:pt x="1986153" y="1201877"/>
                  </a:lnTo>
                  <a:lnTo>
                    <a:pt x="1954415" y="1237234"/>
                  </a:lnTo>
                  <a:lnTo>
                    <a:pt x="1581035" y="1773936"/>
                  </a:lnTo>
                  <a:lnTo>
                    <a:pt x="1581035" y="1774317"/>
                  </a:lnTo>
                  <a:lnTo>
                    <a:pt x="1580781" y="1774571"/>
                  </a:lnTo>
                  <a:lnTo>
                    <a:pt x="1577060" y="1782597"/>
                  </a:lnTo>
                  <a:lnTo>
                    <a:pt x="1575079" y="1791068"/>
                  </a:lnTo>
                  <a:lnTo>
                    <a:pt x="1574825" y="1799818"/>
                  </a:lnTo>
                  <a:lnTo>
                    <a:pt x="1576336" y="1808607"/>
                  </a:lnTo>
                  <a:lnTo>
                    <a:pt x="1606689" y="1841246"/>
                  </a:lnTo>
                  <a:lnTo>
                    <a:pt x="1576971" y="1976628"/>
                  </a:lnTo>
                  <a:lnTo>
                    <a:pt x="1575701" y="1982343"/>
                  </a:lnTo>
                  <a:lnTo>
                    <a:pt x="1578241" y="1988185"/>
                  </a:lnTo>
                  <a:lnTo>
                    <a:pt x="1616976" y="2010410"/>
                  </a:lnTo>
                  <a:lnTo>
                    <a:pt x="1592719" y="2052574"/>
                  </a:lnTo>
                  <a:lnTo>
                    <a:pt x="1591068" y="2055749"/>
                  </a:lnTo>
                  <a:lnTo>
                    <a:pt x="1590560" y="2059432"/>
                  </a:lnTo>
                  <a:lnTo>
                    <a:pt x="1592338" y="2066036"/>
                  </a:lnTo>
                  <a:lnTo>
                    <a:pt x="1594497" y="2068957"/>
                  </a:lnTo>
                  <a:lnTo>
                    <a:pt x="1597672" y="2070735"/>
                  </a:lnTo>
                  <a:lnTo>
                    <a:pt x="1622310" y="2084959"/>
                  </a:lnTo>
                  <a:lnTo>
                    <a:pt x="1566684" y="2182495"/>
                  </a:lnTo>
                  <a:lnTo>
                    <a:pt x="1564271" y="2186686"/>
                  </a:lnTo>
                  <a:lnTo>
                    <a:pt x="1564398" y="2191893"/>
                  </a:lnTo>
                  <a:lnTo>
                    <a:pt x="1569478" y="2200275"/>
                  </a:lnTo>
                  <a:lnTo>
                    <a:pt x="1574177" y="2202688"/>
                  </a:lnTo>
                  <a:lnTo>
                    <a:pt x="1579003" y="2202307"/>
                  </a:lnTo>
                  <a:lnTo>
                    <a:pt x="1677936" y="2195830"/>
                  </a:lnTo>
                  <a:lnTo>
                    <a:pt x="1697418" y="2174113"/>
                  </a:lnTo>
                  <a:lnTo>
                    <a:pt x="1717306" y="2139315"/>
                  </a:lnTo>
                  <a:lnTo>
                    <a:pt x="1746262" y="2155825"/>
                  </a:lnTo>
                  <a:lnTo>
                    <a:pt x="1749183" y="2156333"/>
                  </a:lnTo>
                  <a:lnTo>
                    <a:pt x="1755914" y="2155444"/>
                  </a:lnTo>
                  <a:lnTo>
                    <a:pt x="1759597" y="2153158"/>
                  </a:lnTo>
                  <a:lnTo>
                    <a:pt x="1761756" y="2149475"/>
                  </a:lnTo>
                  <a:lnTo>
                    <a:pt x="1767547" y="2139315"/>
                  </a:lnTo>
                  <a:lnTo>
                    <a:pt x="1775891" y="2124710"/>
                  </a:lnTo>
                  <a:lnTo>
                    <a:pt x="1785759" y="2107438"/>
                  </a:lnTo>
                  <a:lnTo>
                    <a:pt x="1814207" y="2123694"/>
                  </a:lnTo>
                  <a:lnTo>
                    <a:pt x="1816747" y="2125345"/>
                  </a:lnTo>
                  <a:lnTo>
                    <a:pt x="1819795" y="2125726"/>
                  </a:lnTo>
                  <a:lnTo>
                    <a:pt x="1822589" y="2125345"/>
                  </a:lnTo>
                  <a:lnTo>
                    <a:pt x="1825129" y="2125091"/>
                  </a:lnTo>
                  <a:lnTo>
                    <a:pt x="1827669" y="2124075"/>
                  </a:lnTo>
                  <a:lnTo>
                    <a:pt x="1829574" y="2122043"/>
                  </a:lnTo>
                  <a:lnTo>
                    <a:pt x="1845792" y="2107438"/>
                  </a:lnTo>
                  <a:lnTo>
                    <a:pt x="1858645" y="2095881"/>
                  </a:lnTo>
                  <a:lnTo>
                    <a:pt x="1933587" y="2028444"/>
                  </a:lnTo>
                  <a:lnTo>
                    <a:pt x="1941969" y="2033270"/>
                  </a:lnTo>
                  <a:lnTo>
                    <a:pt x="1948878" y="2036445"/>
                  </a:lnTo>
                  <a:lnTo>
                    <a:pt x="1955990" y="2038388"/>
                  </a:lnTo>
                  <a:lnTo>
                    <a:pt x="1963216" y="2039137"/>
                  </a:lnTo>
                  <a:lnTo>
                    <a:pt x="1970417" y="2038731"/>
                  </a:lnTo>
                  <a:lnTo>
                    <a:pt x="1980234" y="2036305"/>
                  </a:lnTo>
                  <a:lnTo>
                    <a:pt x="1989239" y="2031720"/>
                  </a:lnTo>
                  <a:lnTo>
                    <a:pt x="1993099" y="2028444"/>
                  </a:lnTo>
                  <a:lnTo>
                    <a:pt x="1997062" y="2025091"/>
                  </a:lnTo>
                  <a:lnTo>
                    <a:pt x="2003310" y="2016506"/>
                  </a:lnTo>
                  <a:lnTo>
                    <a:pt x="2003564" y="2016125"/>
                  </a:lnTo>
                  <a:lnTo>
                    <a:pt x="2003691" y="2015871"/>
                  </a:lnTo>
                  <a:lnTo>
                    <a:pt x="2003945" y="2015490"/>
                  </a:lnTo>
                  <a:lnTo>
                    <a:pt x="2005355" y="2012442"/>
                  </a:lnTo>
                  <a:lnTo>
                    <a:pt x="2096274" y="1815719"/>
                  </a:lnTo>
                  <a:lnTo>
                    <a:pt x="2099322" y="1808988"/>
                  </a:lnTo>
                  <a:lnTo>
                    <a:pt x="2096401" y="1801241"/>
                  </a:lnTo>
                  <a:lnTo>
                    <a:pt x="2089797" y="1798066"/>
                  </a:lnTo>
                  <a:lnTo>
                    <a:pt x="2083193" y="1795018"/>
                  </a:lnTo>
                  <a:lnTo>
                    <a:pt x="2075319" y="1797939"/>
                  </a:lnTo>
                  <a:lnTo>
                    <a:pt x="1980196" y="2003679"/>
                  </a:lnTo>
                  <a:lnTo>
                    <a:pt x="1975319" y="2008987"/>
                  </a:lnTo>
                  <a:lnTo>
                    <a:pt x="1969033" y="2011972"/>
                  </a:lnTo>
                  <a:lnTo>
                    <a:pt x="1962099" y="2012442"/>
                  </a:lnTo>
                  <a:lnTo>
                    <a:pt x="1955304" y="2010156"/>
                  </a:lnTo>
                  <a:lnTo>
                    <a:pt x="1909203" y="1983752"/>
                  </a:lnTo>
                  <a:lnTo>
                    <a:pt x="1909203" y="2014855"/>
                  </a:lnTo>
                  <a:lnTo>
                    <a:pt x="1819033" y="2095881"/>
                  </a:lnTo>
                  <a:lnTo>
                    <a:pt x="1762645" y="2063483"/>
                  </a:lnTo>
                  <a:lnTo>
                    <a:pt x="1762645" y="2094103"/>
                  </a:lnTo>
                  <a:lnTo>
                    <a:pt x="1745246" y="2124710"/>
                  </a:lnTo>
                  <a:lnTo>
                    <a:pt x="1698472" y="2097913"/>
                  </a:lnTo>
                  <a:lnTo>
                    <a:pt x="1694065" y="2095385"/>
                  </a:lnTo>
                  <a:lnTo>
                    <a:pt x="1694065" y="2125980"/>
                  </a:lnTo>
                  <a:lnTo>
                    <a:pt x="1669046" y="2169668"/>
                  </a:lnTo>
                  <a:lnTo>
                    <a:pt x="1601863" y="2174113"/>
                  </a:lnTo>
                  <a:lnTo>
                    <a:pt x="1645170" y="2097913"/>
                  </a:lnTo>
                  <a:lnTo>
                    <a:pt x="1694065" y="2125980"/>
                  </a:lnTo>
                  <a:lnTo>
                    <a:pt x="1694065" y="2095385"/>
                  </a:lnTo>
                  <a:lnTo>
                    <a:pt x="1622310" y="2054225"/>
                  </a:lnTo>
                  <a:lnTo>
                    <a:pt x="1639836" y="2023618"/>
                  </a:lnTo>
                  <a:lnTo>
                    <a:pt x="1762645" y="2094103"/>
                  </a:lnTo>
                  <a:lnTo>
                    <a:pt x="1762645" y="2063483"/>
                  </a:lnTo>
                  <a:lnTo>
                    <a:pt x="1693278" y="2023618"/>
                  </a:lnTo>
                  <a:lnTo>
                    <a:pt x="1604911" y="1972818"/>
                  </a:lnTo>
                  <a:lnTo>
                    <a:pt x="1630946" y="1855089"/>
                  </a:lnTo>
                  <a:lnTo>
                    <a:pt x="1909203" y="2014855"/>
                  </a:lnTo>
                  <a:lnTo>
                    <a:pt x="1909203" y="1983752"/>
                  </a:lnTo>
                  <a:lnTo>
                    <a:pt x="1684680" y="1855089"/>
                  </a:lnTo>
                  <a:lnTo>
                    <a:pt x="1628533" y="1822958"/>
                  </a:lnTo>
                  <a:lnTo>
                    <a:pt x="1628406" y="1822831"/>
                  </a:lnTo>
                  <a:lnTo>
                    <a:pt x="1628279" y="1822831"/>
                  </a:lnTo>
                  <a:lnTo>
                    <a:pt x="1610753" y="1812671"/>
                  </a:lnTo>
                  <a:lnTo>
                    <a:pt x="1606435" y="1810258"/>
                  </a:lnTo>
                  <a:lnTo>
                    <a:pt x="1603387" y="1806321"/>
                  </a:lnTo>
                  <a:lnTo>
                    <a:pt x="1602016" y="1801241"/>
                  </a:lnTo>
                  <a:lnTo>
                    <a:pt x="1600974" y="1796923"/>
                  </a:lnTo>
                  <a:lnTo>
                    <a:pt x="1601482" y="1792224"/>
                  </a:lnTo>
                  <a:lnTo>
                    <a:pt x="1976386" y="1252220"/>
                  </a:lnTo>
                  <a:lnTo>
                    <a:pt x="2009800" y="1216825"/>
                  </a:lnTo>
                  <a:lnTo>
                    <a:pt x="2050630" y="1193685"/>
                  </a:lnTo>
                  <a:lnTo>
                    <a:pt x="2095944" y="1183462"/>
                  </a:lnTo>
                  <a:lnTo>
                    <a:pt x="2142794" y="1186840"/>
                  </a:lnTo>
                  <a:lnTo>
                    <a:pt x="2188210" y="1204468"/>
                  </a:lnTo>
                  <a:lnTo>
                    <a:pt x="2226399" y="1234719"/>
                  </a:lnTo>
                  <a:lnTo>
                    <a:pt x="2252992" y="1273403"/>
                  </a:lnTo>
                  <a:lnTo>
                    <a:pt x="2267089" y="1317650"/>
                  </a:lnTo>
                  <a:lnTo>
                    <a:pt x="2267775" y="1364589"/>
                  </a:lnTo>
                  <a:lnTo>
                    <a:pt x="2254135" y="1411351"/>
                  </a:lnTo>
                  <a:lnTo>
                    <a:pt x="2106942" y="1729994"/>
                  </a:lnTo>
                  <a:lnTo>
                    <a:pt x="2106434" y="1731010"/>
                  </a:lnTo>
                  <a:lnTo>
                    <a:pt x="2106053" y="1732026"/>
                  </a:lnTo>
                  <a:lnTo>
                    <a:pt x="2105926" y="1733169"/>
                  </a:lnTo>
                  <a:lnTo>
                    <a:pt x="2093607" y="1759966"/>
                  </a:lnTo>
                  <a:lnTo>
                    <a:pt x="2096401" y="1767713"/>
                  </a:lnTo>
                  <a:lnTo>
                    <a:pt x="2103005" y="1770888"/>
                  </a:lnTo>
                  <a:lnTo>
                    <a:pt x="2105418" y="1771904"/>
                  </a:lnTo>
                  <a:lnTo>
                    <a:pt x="2107958" y="1772285"/>
                  </a:lnTo>
                  <a:lnTo>
                    <a:pt x="2110371" y="1771904"/>
                  </a:lnTo>
                  <a:lnTo>
                    <a:pt x="2114562" y="1771396"/>
                  </a:lnTo>
                  <a:lnTo>
                    <a:pt x="2118626" y="1768729"/>
                  </a:lnTo>
                  <a:lnTo>
                    <a:pt x="2120531" y="1764411"/>
                  </a:lnTo>
                  <a:lnTo>
                    <a:pt x="2131072" y="1741424"/>
                  </a:lnTo>
                  <a:lnTo>
                    <a:pt x="2131453" y="1740789"/>
                  </a:lnTo>
                  <a:lnTo>
                    <a:pt x="2131580" y="1740154"/>
                  </a:lnTo>
                  <a:lnTo>
                    <a:pt x="2131707" y="1739646"/>
                  </a:lnTo>
                  <a:lnTo>
                    <a:pt x="2278392" y="1422400"/>
                  </a:lnTo>
                  <a:lnTo>
                    <a:pt x="2292718" y="1377162"/>
                  </a:lnTo>
                  <a:lnTo>
                    <a:pt x="2295372" y="1331366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49100" y="6156959"/>
              <a:ext cx="127989" cy="12801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66088" y="5843015"/>
              <a:ext cx="124968" cy="12801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8463" y="6239333"/>
              <a:ext cx="66897" cy="6697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782445" y="276859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4" h="661669">
                  <a:moveTo>
                    <a:pt x="464052" y="633729"/>
                  </a:moveTo>
                  <a:lnTo>
                    <a:pt x="429894" y="633729"/>
                  </a:lnTo>
                  <a:lnTo>
                    <a:pt x="436117" y="642619"/>
                  </a:lnTo>
                  <a:lnTo>
                    <a:pt x="451280" y="655319"/>
                  </a:lnTo>
                  <a:lnTo>
                    <a:pt x="469884" y="661669"/>
                  </a:lnTo>
                  <a:lnTo>
                    <a:pt x="489606" y="661669"/>
                  </a:lnTo>
                  <a:lnTo>
                    <a:pt x="508126" y="652779"/>
                  </a:lnTo>
                  <a:lnTo>
                    <a:pt x="528483" y="637539"/>
                  </a:lnTo>
                  <a:lnTo>
                    <a:pt x="473694" y="637539"/>
                  </a:lnTo>
                  <a:lnTo>
                    <a:pt x="464052" y="633729"/>
                  </a:lnTo>
                  <a:close/>
                </a:path>
                <a:path w="575944" h="661669">
                  <a:moveTo>
                    <a:pt x="242315" y="0"/>
                  </a:moveTo>
                  <a:lnTo>
                    <a:pt x="193655" y="5079"/>
                  </a:lnTo>
                  <a:lnTo>
                    <a:pt x="152304" y="16509"/>
                  </a:lnTo>
                  <a:lnTo>
                    <a:pt x="95249" y="45720"/>
                  </a:lnTo>
                  <a:lnTo>
                    <a:pt x="50450" y="91439"/>
                  </a:lnTo>
                  <a:lnTo>
                    <a:pt x="27384" y="128269"/>
                  </a:lnTo>
                  <a:lnTo>
                    <a:pt x="9270" y="172719"/>
                  </a:lnTo>
                  <a:lnTo>
                    <a:pt x="0" y="247649"/>
                  </a:lnTo>
                  <a:lnTo>
                    <a:pt x="7485" y="303529"/>
                  </a:lnTo>
                  <a:lnTo>
                    <a:pt x="33019" y="363219"/>
                  </a:lnTo>
                  <a:lnTo>
                    <a:pt x="67357" y="405129"/>
                  </a:lnTo>
                  <a:lnTo>
                    <a:pt x="107654" y="438149"/>
                  </a:lnTo>
                  <a:lnTo>
                    <a:pt x="162940" y="466089"/>
                  </a:lnTo>
                  <a:lnTo>
                    <a:pt x="173922" y="468629"/>
                  </a:lnTo>
                  <a:lnTo>
                    <a:pt x="183832" y="471169"/>
                  </a:lnTo>
                  <a:lnTo>
                    <a:pt x="192980" y="473709"/>
                  </a:lnTo>
                  <a:lnTo>
                    <a:pt x="201675" y="474979"/>
                  </a:lnTo>
                  <a:lnTo>
                    <a:pt x="212187" y="477519"/>
                  </a:lnTo>
                  <a:lnTo>
                    <a:pt x="265763" y="497839"/>
                  </a:lnTo>
                  <a:lnTo>
                    <a:pt x="300608" y="523239"/>
                  </a:lnTo>
                  <a:lnTo>
                    <a:pt x="316483" y="539749"/>
                  </a:lnTo>
                  <a:lnTo>
                    <a:pt x="316483" y="542289"/>
                  </a:lnTo>
                  <a:lnTo>
                    <a:pt x="317245" y="544829"/>
                  </a:lnTo>
                  <a:lnTo>
                    <a:pt x="318896" y="547369"/>
                  </a:lnTo>
                  <a:lnTo>
                    <a:pt x="375030" y="622299"/>
                  </a:lnTo>
                  <a:lnTo>
                    <a:pt x="386478" y="633729"/>
                  </a:lnTo>
                  <a:lnTo>
                    <a:pt x="400510" y="638809"/>
                  </a:lnTo>
                  <a:lnTo>
                    <a:pt x="415518" y="638809"/>
                  </a:lnTo>
                  <a:lnTo>
                    <a:pt x="429894" y="633729"/>
                  </a:lnTo>
                  <a:lnTo>
                    <a:pt x="464052" y="633729"/>
                  </a:lnTo>
                  <a:lnTo>
                    <a:pt x="456183" y="627379"/>
                  </a:lnTo>
                  <a:lnTo>
                    <a:pt x="450214" y="618489"/>
                  </a:lnTo>
                  <a:lnTo>
                    <a:pt x="455409" y="614679"/>
                  </a:lnTo>
                  <a:lnTo>
                    <a:pt x="405939" y="614679"/>
                  </a:lnTo>
                  <a:lnTo>
                    <a:pt x="399976" y="612139"/>
                  </a:lnTo>
                  <a:lnTo>
                    <a:pt x="395096" y="608329"/>
                  </a:lnTo>
                  <a:lnTo>
                    <a:pt x="350392" y="547369"/>
                  </a:lnTo>
                  <a:lnTo>
                    <a:pt x="386397" y="520699"/>
                  </a:lnTo>
                  <a:lnTo>
                    <a:pt x="332993" y="520699"/>
                  </a:lnTo>
                  <a:lnTo>
                    <a:pt x="297227" y="488949"/>
                  </a:lnTo>
                  <a:lnTo>
                    <a:pt x="257174" y="464819"/>
                  </a:lnTo>
                  <a:lnTo>
                    <a:pt x="242175" y="459739"/>
                  </a:lnTo>
                  <a:lnTo>
                    <a:pt x="228996" y="454659"/>
                  </a:lnTo>
                  <a:lnTo>
                    <a:pt x="217080" y="452119"/>
                  </a:lnTo>
                  <a:lnTo>
                    <a:pt x="205866" y="450849"/>
                  </a:lnTo>
                  <a:lnTo>
                    <a:pt x="197943" y="449579"/>
                  </a:lnTo>
                  <a:lnTo>
                    <a:pt x="189626" y="447039"/>
                  </a:lnTo>
                  <a:lnTo>
                    <a:pt x="180667" y="444499"/>
                  </a:lnTo>
                  <a:lnTo>
                    <a:pt x="170814" y="441959"/>
                  </a:lnTo>
                  <a:lnTo>
                    <a:pt x="121239" y="417829"/>
                  </a:lnTo>
                  <a:lnTo>
                    <a:pt x="85105" y="387349"/>
                  </a:lnTo>
                  <a:lnTo>
                    <a:pt x="54355" y="350519"/>
                  </a:lnTo>
                  <a:lnTo>
                    <a:pt x="31615" y="295909"/>
                  </a:lnTo>
                  <a:lnTo>
                    <a:pt x="25018" y="246379"/>
                  </a:lnTo>
                  <a:lnTo>
                    <a:pt x="27852" y="205739"/>
                  </a:lnTo>
                  <a:lnTo>
                    <a:pt x="49621" y="139699"/>
                  </a:lnTo>
                  <a:lnTo>
                    <a:pt x="70294" y="106679"/>
                  </a:lnTo>
                  <a:lnTo>
                    <a:pt x="110235" y="66039"/>
                  </a:lnTo>
                  <a:lnTo>
                    <a:pt x="161131" y="39370"/>
                  </a:lnTo>
                  <a:lnTo>
                    <a:pt x="198211" y="29209"/>
                  </a:lnTo>
                  <a:lnTo>
                    <a:pt x="241934" y="25400"/>
                  </a:lnTo>
                  <a:lnTo>
                    <a:pt x="342719" y="25400"/>
                  </a:lnTo>
                  <a:lnTo>
                    <a:pt x="315690" y="12700"/>
                  </a:lnTo>
                  <a:lnTo>
                    <a:pt x="271430" y="2539"/>
                  </a:lnTo>
                  <a:lnTo>
                    <a:pt x="242315" y="0"/>
                  </a:lnTo>
                  <a:close/>
                </a:path>
                <a:path w="575944" h="661669">
                  <a:moveTo>
                    <a:pt x="569510" y="552449"/>
                  </a:moveTo>
                  <a:lnTo>
                    <a:pt x="540257" y="552449"/>
                  </a:lnTo>
                  <a:lnTo>
                    <a:pt x="546353" y="560069"/>
                  </a:lnTo>
                  <a:lnTo>
                    <a:pt x="550840" y="570229"/>
                  </a:lnTo>
                  <a:lnTo>
                    <a:pt x="493394" y="632459"/>
                  </a:lnTo>
                  <a:lnTo>
                    <a:pt x="483883" y="637539"/>
                  </a:lnTo>
                  <a:lnTo>
                    <a:pt x="528483" y="637539"/>
                  </a:lnTo>
                  <a:lnTo>
                    <a:pt x="555624" y="617219"/>
                  </a:lnTo>
                  <a:lnTo>
                    <a:pt x="569331" y="601979"/>
                  </a:lnTo>
                  <a:lnTo>
                    <a:pt x="575929" y="584199"/>
                  </a:lnTo>
                  <a:lnTo>
                    <a:pt x="575073" y="563879"/>
                  </a:lnTo>
                  <a:lnTo>
                    <a:pt x="569510" y="552449"/>
                  </a:lnTo>
                  <a:close/>
                </a:path>
                <a:path w="575944" h="661669">
                  <a:moveTo>
                    <a:pt x="532231" y="435609"/>
                  </a:moveTo>
                  <a:lnTo>
                    <a:pt x="501268" y="435609"/>
                  </a:lnTo>
                  <a:lnTo>
                    <a:pt x="545845" y="496569"/>
                  </a:lnTo>
                  <a:lnTo>
                    <a:pt x="548596" y="501649"/>
                  </a:lnTo>
                  <a:lnTo>
                    <a:pt x="418210" y="610869"/>
                  </a:lnTo>
                  <a:lnTo>
                    <a:pt x="412259" y="614679"/>
                  </a:lnTo>
                  <a:lnTo>
                    <a:pt x="455409" y="614679"/>
                  </a:lnTo>
                  <a:lnTo>
                    <a:pt x="540257" y="552449"/>
                  </a:lnTo>
                  <a:lnTo>
                    <a:pt x="569510" y="552449"/>
                  </a:lnTo>
                  <a:lnTo>
                    <a:pt x="566419" y="546099"/>
                  </a:lnTo>
                  <a:lnTo>
                    <a:pt x="560196" y="537209"/>
                  </a:lnTo>
                  <a:lnTo>
                    <a:pt x="569537" y="524509"/>
                  </a:lnTo>
                  <a:lnTo>
                    <a:pt x="573770" y="510539"/>
                  </a:lnTo>
                  <a:lnTo>
                    <a:pt x="572644" y="495299"/>
                  </a:lnTo>
                  <a:lnTo>
                    <a:pt x="565911" y="481329"/>
                  </a:lnTo>
                  <a:lnTo>
                    <a:pt x="532231" y="435609"/>
                  </a:lnTo>
                  <a:close/>
                </a:path>
                <a:path w="575944" h="661669">
                  <a:moveTo>
                    <a:pt x="301326" y="350519"/>
                  </a:moveTo>
                  <a:lnTo>
                    <a:pt x="269366" y="350519"/>
                  </a:lnTo>
                  <a:lnTo>
                    <a:pt x="373506" y="491489"/>
                  </a:lnTo>
                  <a:lnTo>
                    <a:pt x="332993" y="520699"/>
                  </a:lnTo>
                  <a:lnTo>
                    <a:pt x="386397" y="520699"/>
                  </a:lnTo>
                  <a:lnTo>
                    <a:pt x="446405" y="476249"/>
                  </a:lnTo>
                  <a:lnTo>
                    <a:pt x="394207" y="476249"/>
                  </a:lnTo>
                  <a:lnTo>
                    <a:pt x="301326" y="350519"/>
                  </a:lnTo>
                  <a:close/>
                </a:path>
                <a:path w="575944" h="661669">
                  <a:moveTo>
                    <a:pt x="347641" y="316229"/>
                  </a:moveTo>
                  <a:lnTo>
                    <a:pt x="316229" y="316229"/>
                  </a:lnTo>
                  <a:lnTo>
                    <a:pt x="420369" y="455929"/>
                  </a:lnTo>
                  <a:lnTo>
                    <a:pt x="394207" y="476249"/>
                  </a:lnTo>
                  <a:lnTo>
                    <a:pt x="446405" y="476249"/>
                  </a:lnTo>
                  <a:lnTo>
                    <a:pt x="492696" y="441959"/>
                  </a:lnTo>
                  <a:lnTo>
                    <a:pt x="440308" y="441959"/>
                  </a:lnTo>
                  <a:lnTo>
                    <a:pt x="354075" y="325119"/>
                  </a:lnTo>
                  <a:lnTo>
                    <a:pt x="353821" y="325119"/>
                  </a:lnTo>
                  <a:lnTo>
                    <a:pt x="353694" y="323849"/>
                  </a:lnTo>
                  <a:lnTo>
                    <a:pt x="353313" y="323849"/>
                  </a:lnTo>
                  <a:lnTo>
                    <a:pt x="347641" y="316229"/>
                  </a:lnTo>
                  <a:close/>
                </a:path>
                <a:path w="575944" h="661669">
                  <a:moveTo>
                    <a:pt x="342719" y="25400"/>
                  </a:moveTo>
                  <a:lnTo>
                    <a:pt x="241934" y="25400"/>
                  </a:lnTo>
                  <a:lnTo>
                    <a:pt x="268067" y="27939"/>
                  </a:lnTo>
                  <a:lnTo>
                    <a:pt x="307736" y="36829"/>
                  </a:lnTo>
                  <a:lnTo>
                    <a:pt x="353716" y="57150"/>
                  </a:lnTo>
                  <a:lnTo>
                    <a:pt x="398779" y="95249"/>
                  </a:lnTo>
                  <a:lnTo>
                    <a:pt x="425640" y="135889"/>
                  </a:lnTo>
                  <a:lnTo>
                    <a:pt x="443499" y="179069"/>
                  </a:lnTo>
                  <a:lnTo>
                    <a:pt x="452500" y="233679"/>
                  </a:lnTo>
                  <a:lnTo>
                    <a:pt x="452483" y="243839"/>
                  </a:lnTo>
                  <a:lnTo>
                    <a:pt x="451977" y="252729"/>
                  </a:lnTo>
                  <a:lnTo>
                    <a:pt x="451161" y="261619"/>
                  </a:lnTo>
                  <a:lnTo>
                    <a:pt x="448881" y="280669"/>
                  </a:lnTo>
                  <a:lnTo>
                    <a:pt x="448024" y="293369"/>
                  </a:lnTo>
                  <a:lnTo>
                    <a:pt x="453638" y="345439"/>
                  </a:lnTo>
                  <a:lnTo>
                    <a:pt x="469294" y="389889"/>
                  </a:lnTo>
                  <a:lnTo>
                    <a:pt x="480694" y="411479"/>
                  </a:lnTo>
                  <a:lnTo>
                    <a:pt x="440308" y="441959"/>
                  </a:lnTo>
                  <a:lnTo>
                    <a:pt x="492696" y="441959"/>
                  </a:lnTo>
                  <a:lnTo>
                    <a:pt x="501268" y="435609"/>
                  </a:lnTo>
                  <a:lnTo>
                    <a:pt x="532231" y="435609"/>
                  </a:lnTo>
                  <a:lnTo>
                    <a:pt x="509777" y="405129"/>
                  </a:lnTo>
                  <a:lnTo>
                    <a:pt x="508126" y="403859"/>
                  </a:lnTo>
                  <a:lnTo>
                    <a:pt x="505967" y="402589"/>
                  </a:lnTo>
                  <a:lnTo>
                    <a:pt x="503681" y="401319"/>
                  </a:lnTo>
                  <a:lnTo>
                    <a:pt x="492827" y="380999"/>
                  </a:lnTo>
                  <a:lnTo>
                    <a:pt x="478071" y="340359"/>
                  </a:lnTo>
                  <a:lnTo>
                    <a:pt x="472955" y="303529"/>
                  </a:lnTo>
                  <a:lnTo>
                    <a:pt x="473021" y="293369"/>
                  </a:lnTo>
                  <a:lnTo>
                    <a:pt x="473735" y="283209"/>
                  </a:lnTo>
                  <a:lnTo>
                    <a:pt x="476073" y="264159"/>
                  </a:lnTo>
                  <a:lnTo>
                    <a:pt x="476964" y="255269"/>
                  </a:lnTo>
                  <a:lnTo>
                    <a:pt x="477379" y="246379"/>
                  </a:lnTo>
                  <a:lnTo>
                    <a:pt x="477505" y="240029"/>
                  </a:lnTo>
                  <a:lnTo>
                    <a:pt x="477519" y="232409"/>
                  </a:lnTo>
                  <a:lnTo>
                    <a:pt x="467437" y="171449"/>
                  </a:lnTo>
                  <a:lnTo>
                    <a:pt x="447436" y="124459"/>
                  </a:lnTo>
                  <a:lnTo>
                    <a:pt x="427460" y="91439"/>
                  </a:lnTo>
                  <a:lnTo>
                    <a:pt x="417448" y="78739"/>
                  </a:lnTo>
                  <a:lnTo>
                    <a:pt x="367045" y="36829"/>
                  </a:lnTo>
                  <a:lnTo>
                    <a:pt x="342719" y="25400"/>
                  </a:lnTo>
                  <a:close/>
                </a:path>
                <a:path w="575944" h="661669">
                  <a:moveTo>
                    <a:pt x="219654" y="278129"/>
                  </a:moveTo>
                  <a:lnTo>
                    <a:pt x="183929" y="300989"/>
                  </a:lnTo>
                  <a:lnTo>
                    <a:pt x="176974" y="328929"/>
                  </a:lnTo>
                  <a:lnTo>
                    <a:pt x="178311" y="337819"/>
                  </a:lnTo>
                  <a:lnTo>
                    <a:pt x="211200" y="369569"/>
                  </a:lnTo>
                  <a:lnTo>
                    <a:pt x="221628" y="372109"/>
                  </a:lnTo>
                  <a:lnTo>
                    <a:pt x="232140" y="370839"/>
                  </a:lnTo>
                  <a:lnTo>
                    <a:pt x="242437" y="368299"/>
                  </a:lnTo>
                  <a:lnTo>
                    <a:pt x="252221" y="363219"/>
                  </a:lnTo>
                  <a:lnTo>
                    <a:pt x="269366" y="350519"/>
                  </a:lnTo>
                  <a:lnTo>
                    <a:pt x="301326" y="350519"/>
                  </a:lnTo>
                  <a:lnTo>
                    <a:pt x="299449" y="347979"/>
                  </a:lnTo>
                  <a:lnTo>
                    <a:pt x="224662" y="347979"/>
                  </a:lnTo>
                  <a:lnTo>
                    <a:pt x="217804" y="345439"/>
                  </a:lnTo>
                  <a:lnTo>
                    <a:pt x="211581" y="344169"/>
                  </a:lnTo>
                  <a:lnTo>
                    <a:pt x="206501" y="340359"/>
                  </a:lnTo>
                  <a:lnTo>
                    <a:pt x="203834" y="335279"/>
                  </a:lnTo>
                  <a:lnTo>
                    <a:pt x="200659" y="328929"/>
                  </a:lnTo>
                  <a:lnTo>
                    <a:pt x="202183" y="321309"/>
                  </a:lnTo>
                  <a:lnTo>
                    <a:pt x="203326" y="318769"/>
                  </a:lnTo>
                  <a:lnTo>
                    <a:pt x="204977" y="313689"/>
                  </a:lnTo>
                  <a:lnTo>
                    <a:pt x="208152" y="309879"/>
                  </a:lnTo>
                  <a:lnTo>
                    <a:pt x="211708" y="307339"/>
                  </a:lnTo>
                  <a:lnTo>
                    <a:pt x="212597" y="306069"/>
                  </a:lnTo>
                  <a:lnTo>
                    <a:pt x="213486" y="306069"/>
                  </a:lnTo>
                  <a:lnTo>
                    <a:pt x="214502" y="304799"/>
                  </a:lnTo>
                  <a:lnTo>
                    <a:pt x="221771" y="303529"/>
                  </a:lnTo>
                  <a:lnTo>
                    <a:pt x="266591" y="303529"/>
                  </a:lnTo>
                  <a:lnTo>
                    <a:pt x="261873" y="297179"/>
                  </a:lnTo>
                  <a:lnTo>
                    <a:pt x="249848" y="287019"/>
                  </a:lnTo>
                  <a:lnTo>
                    <a:pt x="235299" y="279399"/>
                  </a:lnTo>
                  <a:lnTo>
                    <a:pt x="219654" y="278129"/>
                  </a:lnTo>
                  <a:close/>
                </a:path>
                <a:path w="575944" h="661669">
                  <a:moveTo>
                    <a:pt x="266591" y="303529"/>
                  </a:moveTo>
                  <a:lnTo>
                    <a:pt x="229219" y="303529"/>
                  </a:lnTo>
                  <a:lnTo>
                    <a:pt x="236166" y="307339"/>
                  </a:lnTo>
                  <a:lnTo>
                    <a:pt x="241934" y="312419"/>
                  </a:lnTo>
                  <a:lnTo>
                    <a:pt x="255015" y="330199"/>
                  </a:lnTo>
                  <a:lnTo>
                    <a:pt x="237997" y="342899"/>
                  </a:lnTo>
                  <a:lnTo>
                    <a:pt x="232028" y="346709"/>
                  </a:lnTo>
                  <a:lnTo>
                    <a:pt x="224662" y="347979"/>
                  </a:lnTo>
                  <a:lnTo>
                    <a:pt x="299449" y="347979"/>
                  </a:lnTo>
                  <a:lnTo>
                    <a:pt x="290067" y="335279"/>
                  </a:lnTo>
                  <a:lnTo>
                    <a:pt x="307593" y="322579"/>
                  </a:lnTo>
                  <a:lnTo>
                    <a:pt x="308228" y="321309"/>
                  </a:lnTo>
                  <a:lnTo>
                    <a:pt x="316229" y="316229"/>
                  </a:lnTo>
                  <a:lnTo>
                    <a:pt x="347641" y="316229"/>
                  </a:lnTo>
                  <a:lnTo>
                    <a:pt x="346695" y="314959"/>
                  </a:lnTo>
                  <a:lnTo>
                    <a:pt x="275081" y="314959"/>
                  </a:lnTo>
                  <a:lnTo>
                    <a:pt x="266591" y="303529"/>
                  </a:lnTo>
                  <a:close/>
                </a:path>
                <a:path w="575944" h="661669">
                  <a:moveTo>
                    <a:pt x="333922" y="203199"/>
                  </a:moveTo>
                  <a:lnTo>
                    <a:pt x="324484" y="203199"/>
                  </a:lnTo>
                  <a:lnTo>
                    <a:pt x="314741" y="204469"/>
                  </a:lnTo>
                  <a:lnTo>
                    <a:pt x="282523" y="232409"/>
                  </a:lnTo>
                  <a:lnTo>
                    <a:pt x="279368" y="247649"/>
                  </a:lnTo>
                  <a:lnTo>
                    <a:pt x="281308" y="262889"/>
                  </a:lnTo>
                  <a:lnTo>
                    <a:pt x="288416" y="278129"/>
                  </a:lnTo>
                  <a:lnTo>
                    <a:pt x="301370" y="295909"/>
                  </a:lnTo>
                  <a:lnTo>
                    <a:pt x="283844" y="308609"/>
                  </a:lnTo>
                  <a:lnTo>
                    <a:pt x="283336" y="308609"/>
                  </a:lnTo>
                  <a:lnTo>
                    <a:pt x="283082" y="309879"/>
                  </a:lnTo>
                  <a:lnTo>
                    <a:pt x="275081" y="314959"/>
                  </a:lnTo>
                  <a:lnTo>
                    <a:pt x="346695" y="314959"/>
                  </a:lnTo>
                  <a:lnTo>
                    <a:pt x="336295" y="300989"/>
                  </a:lnTo>
                  <a:lnTo>
                    <a:pt x="354456" y="287019"/>
                  </a:lnTo>
                  <a:lnTo>
                    <a:pt x="360583" y="280669"/>
                  </a:lnTo>
                  <a:lnTo>
                    <a:pt x="321436" y="280669"/>
                  </a:lnTo>
                  <a:lnTo>
                    <a:pt x="308609" y="262889"/>
                  </a:lnTo>
                  <a:lnTo>
                    <a:pt x="305175" y="256539"/>
                  </a:lnTo>
                  <a:lnTo>
                    <a:pt x="304180" y="248919"/>
                  </a:lnTo>
                  <a:lnTo>
                    <a:pt x="305591" y="241299"/>
                  </a:lnTo>
                  <a:lnTo>
                    <a:pt x="309371" y="234949"/>
                  </a:lnTo>
                  <a:lnTo>
                    <a:pt x="312927" y="231139"/>
                  </a:lnTo>
                  <a:lnTo>
                    <a:pt x="319150" y="228599"/>
                  </a:lnTo>
                  <a:lnTo>
                    <a:pt x="325627" y="228599"/>
                  </a:lnTo>
                  <a:lnTo>
                    <a:pt x="329183" y="227329"/>
                  </a:lnTo>
                  <a:lnTo>
                    <a:pt x="367059" y="227329"/>
                  </a:lnTo>
                  <a:lnTo>
                    <a:pt x="364452" y="222249"/>
                  </a:lnTo>
                  <a:lnTo>
                    <a:pt x="358139" y="214629"/>
                  </a:lnTo>
                  <a:lnTo>
                    <a:pt x="350988" y="209549"/>
                  </a:lnTo>
                  <a:lnTo>
                    <a:pt x="342836" y="205739"/>
                  </a:lnTo>
                  <a:lnTo>
                    <a:pt x="333922" y="203199"/>
                  </a:lnTo>
                  <a:close/>
                </a:path>
                <a:path w="575944" h="661669">
                  <a:moveTo>
                    <a:pt x="367059" y="227329"/>
                  </a:moveTo>
                  <a:lnTo>
                    <a:pt x="329183" y="227329"/>
                  </a:lnTo>
                  <a:lnTo>
                    <a:pt x="335787" y="228599"/>
                  </a:lnTo>
                  <a:lnTo>
                    <a:pt x="340994" y="233679"/>
                  </a:lnTo>
                  <a:lnTo>
                    <a:pt x="345185" y="237489"/>
                  </a:lnTo>
                  <a:lnTo>
                    <a:pt x="347598" y="243839"/>
                  </a:lnTo>
                  <a:lnTo>
                    <a:pt x="347471" y="250189"/>
                  </a:lnTo>
                  <a:lnTo>
                    <a:pt x="347217" y="256539"/>
                  </a:lnTo>
                  <a:lnTo>
                    <a:pt x="343915" y="264159"/>
                  </a:lnTo>
                  <a:lnTo>
                    <a:pt x="338962" y="267969"/>
                  </a:lnTo>
                  <a:lnTo>
                    <a:pt x="321436" y="280669"/>
                  </a:lnTo>
                  <a:lnTo>
                    <a:pt x="360583" y="280669"/>
                  </a:lnTo>
                  <a:lnTo>
                    <a:pt x="361809" y="279399"/>
                  </a:lnTo>
                  <a:lnTo>
                    <a:pt x="367363" y="270509"/>
                  </a:lnTo>
                  <a:lnTo>
                    <a:pt x="370941" y="261619"/>
                  </a:lnTo>
                  <a:lnTo>
                    <a:pt x="372363" y="250189"/>
                  </a:lnTo>
                  <a:lnTo>
                    <a:pt x="371695" y="240029"/>
                  </a:lnTo>
                  <a:lnTo>
                    <a:pt x="369014" y="231139"/>
                  </a:lnTo>
                  <a:lnTo>
                    <a:pt x="367059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11351" y="328422"/>
              <a:ext cx="274572" cy="10541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673098" y="191769"/>
              <a:ext cx="1807845" cy="881380"/>
            </a:xfrm>
            <a:custGeom>
              <a:avLst/>
              <a:gdLst/>
              <a:ahLst/>
              <a:cxnLst/>
              <a:rect l="l" t="t" r="r" b="b"/>
              <a:pathLst>
                <a:path w="1807845" h="881380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0" y="370840"/>
                  </a:lnTo>
                  <a:lnTo>
                    <a:pt x="4699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413"/>
                  </a:lnTo>
                  <a:lnTo>
                    <a:pt x="59055" y="381635"/>
                  </a:lnTo>
                  <a:lnTo>
                    <a:pt x="61468" y="379730"/>
                  </a:lnTo>
                  <a:lnTo>
                    <a:pt x="63373" y="376936"/>
                  </a:lnTo>
                  <a:lnTo>
                    <a:pt x="65024" y="366649"/>
                  </a:lnTo>
                  <a:close/>
                </a:path>
                <a:path w="1807845" h="881380">
                  <a:moveTo>
                    <a:pt x="104521" y="511556"/>
                  </a:moveTo>
                  <a:lnTo>
                    <a:pt x="96266" y="500253"/>
                  </a:lnTo>
                  <a:lnTo>
                    <a:pt x="88519" y="498983"/>
                  </a:lnTo>
                  <a:lnTo>
                    <a:pt x="82931" y="503047"/>
                  </a:lnTo>
                  <a:lnTo>
                    <a:pt x="51689" y="525780"/>
                  </a:lnTo>
                  <a:lnTo>
                    <a:pt x="46609" y="529971"/>
                  </a:lnTo>
                  <a:lnTo>
                    <a:pt x="44958" y="537591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7917" y="523494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521" y="511556"/>
                  </a:lnTo>
                  <a:close/>
                </a:path>
                <a:path w="1807845" h="881380">
                  <a:moveTo>
                    <a:pt x="225679" y="580136"/>
                  </a:moveTo>
                  <a:lnTo>
                    <a:pt x="221742" y="573278"/>
                  </a:lnTo>
                  <a:lnTo>
                    <a:pt x="208407" y="569976"/>
                  </a:lnTo>
                  <a:lnTo>
                    <a:pt x="201549" y="573913"/>
                  </a:lnTo>
                  <a:lnTo>
                    <a:pt x="199644" y="580517"/>
                  </a:lnTo>
                  <a:lnTo>
                    <a:pt x="189484" y="618109"/>
                  </a:lnTo>
                  <a:lnTo>
                    <a:pt x="187579" y="624713"/>
                  </a:lnTo>
                  <a:lnTo>
                    <a:pt x="191516" y="631571"/>
                  </a:lnTo>
                  <a:lnTo>
                    <a:pt x="198247" y="633222"/>
                  </a:lnTo>
                  <a:lnTo>
                    <a:pt x="202057" y="634365"/>
                  </a:lnTo>
                  <a:lnTo>
                    <a:pt x="223774" y="586867"/>
                  </a:lnTo>
                  <a:lnTo>
                    <a:pt x="225679" y="580136"/>
                  </a:lnTo>
                  <a:close/>
                </a:path>
                <a:path w="1807845" h="881380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4980" y="50292"/>
                  </a:lnTo>
                  <a:lnTo>
                    <a:pt x="473837" y="57035"/>
                  </a:lnTo>
                  <a:lnTo>
                    <a:pt x="478536" y="63385"/>
                  </a:lnTo>
                  <a:lnTo>
                    <a:pt x="488823" y="64909"/>
                  </a:lnTo>
                  <a:lnTo>
                    <a:pt x="492125" y="63881"/>
                  </a:lnTo>
                  <a:lnTo>
                    <a:pt x="497332" y="60083"/>
                  </a:lnTo>
                  <a:lnTo>
                    <a:pt x="499237" y="57150"/>
                  </a:lnTo>
                  <a:lnTo>
                    <a:pt x="505841" y="15113"/>
                  </a:lnTo>
                  <a:lnTo>
                    <a:pt x="506984" y="8382"/>
                  </a:lnTo>
                  <a:close/>
                </a:path>
                <a:path w="1807845" h="881380">
                  <a:moveTo>
                    <a:pt x="657098" y="105029"/>
                  </a:moveTo>
                  <a:lnTo>
                    <a:pt x="652780" y="99314"/>
                  </a:lnTo>
                  <a:lnTo>
                    <a:pt x="648589" y="93599"/>
                  </a:lnTo>
                  <a:lnTo>
                    <a:pt x="640715" y="92202"/>
                  </a:lnTo>
                  <a:lnTo>
                    <a:pt x="635127" y="96774"/>
                  </a:lnTo>
                  <a:lnTo>
                    <a:pt x="603885" y="120281"/>
                  </a:lnTo>
                  <a:lnTo>
                    <a:pt x="598424" y="124460"/>
                  </a:lnTo>
                  <a:lnTo>
                    <a:pt x="597281" y="132334"/>
                  </a:lnTo>
                  <a:lnTo>
                    <a:pt x="601472" y="138049"/>
                  </a:lnTo>
                  <a:lnTo>
                    <a:pt x="605663" y="143637"/>
                  </a:lnTo>
                  <a:lnTo>
                    <a:pt x="613537" y="144780"/>
                  </a:lnTo>
                  <a:lnTo>
                    <a:pt x="619125" y="140716"/>
                  </a:lnTo>
                  <a:lnTo>
                    <a:pt x="619125" y="140589"/>
                  </a:lnTo>
                  <a:lnTo>
                    <a:pt x="650367" y="116967"/>
                  </a:lnTo>
                  <a:lnTo>
                    <a:pt x="655955" y="112903"/>
                  </a:lnTo>
                  <a:lnTo>
                    <a:pt x="657098" y="105029"/>
                  </a:lnTo>
                  <a:close/>
                </a:path>
                <a:path w="1807845" h="881380">
                  <a:moveTo>
                    <a:pt x="695198" y="261747"/>
                  </a:moveTo>
                  <a:lnTo>
                    <a:pt x="689737" y="256032"/>
                  </a:lnTo>
                  <a:lnTo>
                    <a:pt x="682879" y="255778"/>
                  </a:lnTo>
                  <a:lnTo>
                    <a:pt x="637032" y="254508"/>
                  </a:lnTo>
                  <a:lnTo>
                    <a:pt x="631317" y="259969"/>
                  </a:lnTo>
                  <a:lnTo>
                    <a:pt x="630682" y="273685"/>
                  </a:lnTo>
                  <a:lnTo>
                    <a:pt x="636016" y="279400"/>
                  </a:lnTo>
                  <a:lnTo>
                    <a:pt x="684784" y="280797"/>
                  </a:lnTo>
                  <a:lnTo>
                    <a:pt x="687451" y="279908"/>
                  </a:lnTo>
                  <a:lnTo>
                    <a:pt x="692658" y="276098"/>
                  </a:lnTo>
                  <a:lnTo>
                    <a:pt x="694690" y="272669"/>
                  </a:lnTo>
                  <a:lnTo>
                    <a:pt x="695198" y="261747"/>
                  </a:lnTo>
                  <a:close/>
                </a:path>
                <a:path w="1807845" h="881380">
                  <a:moveTo>
                    <a:pt x="1632966" y="526796"/>
                  </a:moveTo>
                  <a:lnTo>
                    <a:pt x="1629270" y="520827"/>
                  </a:lnTo>
                  <a:lnTo>
                    <a:pt x="1623314" y="519303"/>
                  </a:lnTo>
                  <a:lnTo>
                    <a:pt x="1607185" y="515404"/>
                  </a:lnTo>
                  <a:lnTo>
                    <a:pt x="1607185" y="538480"/>
                  </a:lnTo>
                  <a:lnTo>
                    <a:pt x="1593456" y="594868"/>
                  </a:lnTo>
                  <a:lnTo>
                    <a:pt x="1587957" y="594906"/>
                  </a:lnTo>
                  <a:lnTo>
                    <a:pt x="1587957" y="617626"/>
                  </a:lnTo>
                  <a:lnTo>
                    <a:pt x="1568577" y="697611"/>
                  </a:lnTo>
                  <a:lnTo>
                    <a:pt x="1564182" y="706526"/>
                  </a:lnTo>
                  <a:lnTo>
                    <a:pt x="1556473" y="712838"/>
                  </a:lnTo>
                  <a:lnTo>
                    <a:pt x="1546529" y="716000"/>
                  </a:lnTo>
                  <a:lnTo>
                    <a:pt x="1535430" y="715391"/>
                  </a:lnTo>
                  <a:lnTo>
                    <a:pt x="1266698" y="650240"/>
                  </a:lnTo>
                  <a:lnTo>
                    <a:pt x="1256512" y="645744"/>
                  </a:lnTo>
                  <a:lnTo>
                    <a:pt x="1249095" y="638416"/>
                  </a:lnTo>
                  <a:lnTo>
                    <a:pt x="1245120" y="629259"/>
                  </a:lnTo>
                  <a:lnTo>
                    <a:pt x="1245235" y="619252"/>
                  </a:lnTo>
                  <a:lnTo>
                    <a:pt x="1264666" y="539242"/>
                  </a:lnTo>
                  <a:lnTo>
                    <a:pt x="1390650" y="605155"/>
                  </a:lnTo>
                  <a:lnTo>
                    <a:pt x="1397114" y="608203"/>
                  </a:lnTo>
                  <a:lnTo>
                    <a:pt x="1438681" y="618286"/>
                  </a:lnTo>
                  <a:lnTo>
                    <a:pt x="1445895" y="618490"/>
                  </a:lnTo>
                  <a:lnTo>
                    <a:pt x="1587957" y="617626"/>
                  </a:lnTo>
                  <a:lnTo>
                    <a:pt x="1587957" y="594906"/>
                  </a:lnTo>
                  <a:lnTo>
                    <a:pt x="1445768" y="595884"/>
                  </a:lnTo>
                  <a:lnTo>
                    <a:pt x="1434185" y="595198"/>
                  </a:lnTo>
                  <a:lnTo>
                    <a:pt x="1313319" y="539242"/>
                  </a:lnTo>
                  <a:lnTo>
                    <a:pt x="1270000" y="516636"/>
                  </a:lnTo>
                  <a:lnTo>
                    <a:pt x="1283716" y="460121"/>
                  </a:lnTo>
                  <a:lnTo>
                    <a:pt x="1607185" y="538480"/>
                  </a:lnTo>
                  <a:lnTo>
                    <a:pt x="1607185" y="515404"/>
                  </a:lnTo>
                  <a:lnTo>
                    <a:pt x="1378559" y="460121"/>
                  </a:lnTo>
                  <a:lnTo>
                    <a:pt x="1278255" y="435864"/>
                  </a:lnTo>
                  <a:lnTo>
                    <a:pt x="1272286" y="434340"/>
                  </a:lnTo>
                  <a:lnTo>
                    <a:pt x="1266317" y="438023"/>
                  </a:lnTo>
                  <a:lnTo>
                    <a:pt x="1264793" y="443992"/>
                  </a:lnTo>
                  <a:lnTo>
                    <a:pt x="1246505" y="519811"/>
                  </a:lnTo>
                  <a:lnTo>
                    <a:pt x="1246378" y="520192"/>
                  </a:lnTo>
                  <a:lnTo>
                    <a:pt x="1223645" y="613918"/>
                  </a:lnTo>
                  <a:lnTo>
                    <a:pt x="1223200" y="632752"/>
                  </a:lnTo>
                  <a:lnTo>
                    <a:pt x="1230185" y="649909"/>
                  </a:lnTo>
                  <a:lnTo>
                    <a:pt x="1243355" y="663524"/>
                  </a:lnTo>
                  <a:lnTo>
                    <a:pt x="1261491" y="671703"/>
                  </a:lnTo>
                  <a:lnTo>
                    <a:pt x="1530223" y="736727"/>
                  </a:lnTo>
                  <a:lnTo>
                    <a:pt x="1550085" y="737768"/>
                  </a:lnTo>
                  <a:lnTo>
                    <a:pt x="1568018" y="731710"/>
                  </a:lnTo>
                  <a:lnTo>
                    <a:pt x="1582064" y="719658"/>
                  </a:lnTo>
                  <a:lnTo>
                    <a:pt x="1583842" y="716000"/>
                  </a:lnTo>
                  <a:lnTo>
                    <a:pt x="1590281" y="702691"/>
                  </a:lnTo>
                  <a:lnTo>
                    <a:pt x="1610931" y="617474"/>
                  </a:lnTo>
                  <a:lnTo>
                    <a:pt x="1613027" y="608838"/>
                  </a:lnTo>
                  <a:lnTo>
                    <a:pt x="1613154" y="608584"/>
                  </a:lnTo>
                  <a:lnTo>
                    <a:pt x="1616214" y="595884"/>
                  </a:lnTo>
                  <a:lnTo>
                    <a:pt x="1631442" y="532765"/>
                  </a:lnTo>
                  <a:lnTo>
                    <a:pt x="1632966" y="526796"/>
                  </a:lnTo>
                  <a:close/>
                </a:path>
                <a:path w="1807845" h="881380">
                  <a:moveTo>
                    <a:pt x="1807324" y="226555"/>
                  </a:moveTo>
                  <a:lnTo>
                    <a:pt x="1796110" y="196469"/>
                  </a:lnTo>
                  <a:lnTo>
                    <a:pt x="1785404" y="184772"/>
                  </a:lnTo>
                  <a:lnTo>
                    <a:pt x="1785404" y="230251"/>
                  </a:lnTo>
                  <a:lnTo>
                    <a:pt x="1784477" y="254635"/>
                  </a:lnTo>
                  <a:lnTo>
                    <a:pt x="1704721" y="584073"/>
                  </a:lnTo>
                  <a:lnTo>
                    <a:pt x="1699387" y="605790"/>
                  </a:lnTo>
                  <a:lnTo>
                    <a:pt x="1674368" y="709295"/>
                  </a:lnTo>
                  <a:lnTo>
                    <a:pt x="1688617" y="597662"/>
                  </a:lnTo>
                  <a:lnTo>
                    <a:pt x="1690751" y="580644"/>
                  </a:lnTo>
                  <a:lnTo>
                    <a:pt x="1710055" y="430149"/>
                  </a:lnTo>
                  <a:lnTo>
                    <a:pt x="1711274" y="421043"/>
                  </a:lnTo>
                  <a:lnTo>
                    <a:pt x="1712658" y="411848"/>
                  </a:lnTo>
                  <a:lnTo>
                    <a:pt x="1714119" y="402628"/>
                  </a:lnTo>
                  <a:lnTo>
                    <a:pt x="1715643" y="393446"/>
                  </a:lnTo>
                  <a:lnTo>
                    <a:pt x="1718564" y="375475"/>
                  </a:lnTo>
                  <a:lnTo>
                    <a:pt x="1721205" y="357251"/>
                  </a:lnTo>
                  <a:lnTo>
                    <a:pt x="1723263" y="338950"/>
                  </a:lnTo>
                  <a:lnTo>
                    <a:pt x="1724406" y="320675"/>
                  </a:lnTo>
                  <a:lnTo>
                    <a:pt x="1724304" y="305358"/>
                  </a:lnTo>
                  <a:lnTo>
                    <a:pt x="1718144" y="259715"/>
                  </a:lnTo>
                  <a:lnTo>
                    <a:pt x="1701876" y="214210"/>
                  </a:lnTo>
                  <a:lnTo>
                    <a:pt x="1701876" y="320675"/>
                  </a:lnTo>
                  <a:lnTo>
                    <a:pt x="1700860" y="337439"/>
                  </a:lnTo>
                  <a:lnTo>
                    <a:pt x="1698917" y="354812"/>
                  </a:lnTo>
                  <a:lnTo>
                    <a:pt x="1696364" y="372427"/>
                  </a:lnTo>
                  <a:lnTo>
                    <a:pt x="1693545" y="389890"/>
                  </a:lnTo>
                  <a:lnTo>
                    <a:pt x="1692021" y="399135"/>
                  </a:lnTo>
                  <a:lnTo>
                    <a:pt x="1690535" y="408520"/>
                  </a:lnTo>
                  <a:lnTo>
                    <a:pt x="1689125" y="417918"/>
                  </a:lnTo>
                  <a:lnTo>
                    <a:pt x="1687830" y="427228"/>
                  </a:lnTo>
                  <a:lnTo>
                    <a:pt x="1668183" y="581152"/>
                  </a:lnTo>
                  <a:lnTo>
                    <a:pt x="1663217" y="620268"/>
                  </a:lnTo>
                  <a:lnTo>
                    <a:pt x="1645145" y="761746"/>
                  </a:lnTo>
                  <a:lnTo>
                    <a:pt x="1623072" y="808583"/>
                  </a:lnTo>
                  <a:lnTo>
                    <a:pt x="1596898" y="827278"/>
                  </a:lnTo>
                  <a:lnTo>
                    <a:pt x="1592199" y="827278"/>
                  </a:lnTo>
                  <a:lnTo>
                    <a:pt x="1208392" y="734949"/>
                  </a:lnTo>
                  <a:lnTo>
                    <a:pt x="1168527" y="725297"/>
                  </a:lnTo>
                  <a:lnTo>
                    <a:pt x="1145222" y="692912"/>
                  </a:lnTo>
                  <a:lnTo>
                    <a:pt x="1142199" y="675767"/>
                  </a:lnTo>
                  <a:lnTo>
                    <a:pt x="1142758" y="658342"/>
                  </a:lnTo>
                  <a:lnTo>
                    <a:pt x="1146937" y="641223"/>
                  </a:lnTo>
                  <a:lnTo>
                    <a:pt x="1168704" y="581152"/>
                  </a:lnTo>
                  <a:lnTo>
                    <a:pt x="1203325" y="485648"/>
                  </a:lnTo>
                  <a:lnTo>
                    <a:pt x="1211072" y="464566"/>
                  </a:lnTo>
                  <a:lnTo>
                    <a:pt x="1257261" y="337248"/>
                  </a:lnTo>
                  <a:lnTo>
                    <a:pt x="1259547" y="331114"/>
                  </a:lnTo>
                  <a:lnTo>
                    <a:pt x="1261948" y="324815"/>
                  </a:lnTo>
                  <a:lnTo>
                    <a:pt x="1264412" y="318516"/>
                  </a:lnTo>
                  <a:lnTo>
                    <a:pt x="1269949" y="303834"/>
                  </a:lnTo>
                  <a:lnTo>
                    <a:pt x="1275397" y="288912"/>
                  </a:lnTo>
                  <a:lnTo>
                    <a:pt x="1280553" y="273786"/>
                  </a:lnTo>
                  <a:lnTo>
                    <a:pt x="1285240" y="258445"/>
                  </a:lnTo>
                  <a:lnTo>
                    <a:pt x="1290053" y="243332"/>
                  </a:lnTo>
                  <a:lnTo>
                    <a:pt x="1308735" y="203327"/>
                  </a:lnTo>
                  <a:lnTo>
                    <a:pt x="1345577" y="158330"/>
                  </a:lnTo>
                  <a:lnTo>
                    <a:pt x="1393190" y="124841"/>
                  </a:lnTo>
                  <a:lnTo>
                    <a:pt x="1438910" y="107835"/>
                  </a:lnTo>
                  <a:lnTo>
                    <a:pt x="1480947" y="101727"/>
                  </a:lnTo>
                  <a:lnTo>
                    <a:pt x="1488440" y="101358"/>
                  </a:lnTo>
                  <a:lnTo>
                    <a:pt x="1496060" y="101485"/>
                  </a:lnTo>
                  <a:lnTo>
                    <a:pt x="1503680" y="101981"/>
                  </a:lnTo>
                  <a:lnTo>
                    <a:pt x="1507109" y="102108"/>
                  </a:lnTo>
                  <a:lnTo>
                    <a:pt x="1546377" y="109143"/>
                  </a:lnTo>
                  <a:lnTo>
                    <a:pt x="1574673" y="119253"/>
                  </a:lnTo>
                  <a:lnTo>
                    <a:pt x="1581645" y="122301"/>
                  </a:lnTo>
                  <a:lnTo>
                    <a:pt x="1620850" y="147142"/>
                  </a:lnTo>
                  <a:lnTo>
                    <a:pt x="1651914" y="177126"/>
                  </a:lnTo>
                  <a:lnTo>
                    <a:pt x="1686102" y="233172"/>
                  </a:lnTo>
                  <a:lnTo>
                    <a:pt x="1699120" y="278536"/>
                  </a:lnTo>
                  <a:lnTo>
                    <a:pt x="1701876" y="320675"/>
                  </a:lnTo>
                  <a:lnTo>
                    <a:pt x="1701876" y="214210"/>
                  </a:lnTo>
                  <a:lnTo>
                    <a:pt x="1699450" y="208635"/>
                  </a:lnTo>
                  <a:lnTo>
                    <a:pt x="1685810" y="185267"/>
                  </a:lnTo>
                  <a:lnTo>
                    <a:pt x="1669669" y="163703"/>
                  </a:lnTo>
                  <a:lnTo>
                    <a:pt x="1739138" y="180467"/>
                  </a:lnTo>
                  <a:lnTo>
                    <a:pt x="1761274" y="190792"/>
                  </a:lnTo>
                  <a:lnTo>
                    <a:pt x="1777187" y="208178"/>
                  </a:lnTo>
                  <a:lnTo>
                    <a:pt x="1785404" y="230251"/>
                  </a:lnTo>
                  <a:lnTo>
                    <a:pt x="1785404" y="184772"/>
                  </a:lnTo>
                  <a:lnTo>
                    <a:pt x="1774431" y="172783"/>
                  </a:lnTo>
                  <a:lnTo>
                    <a:pt x="1754962" y="163703"/>
                  </a:lnTo>
                  <a:lnTo>
                    <a:pt x="1744345" y="158750"/>
                  </a:lnTo>
                  <a:lnTo>
                    <a:pt x="1639189" y="133235"/>
                  </a:lnTo>
                  <a:lnTo>
                    <a:pt x="1630045" y="126022"/>
                  </a:lnTo>
                  <a:lnTo>
                    <a:pt x="1620532" y="119240"/>
                  </a:lnTo>
                  <a:lnTo>
                    <a:pt x="1610664" y="112928"/>
                  </a:lnTo>
                  <a:lnTo>
                    <a:pt x="1600454" y="107061"/>
                  </a:lnTo>
                  <a:lnTo>
                    <a:pt x="1601825" y="101358"/>
                  </a:lnTo>
                  <a:lnTo>
                    <a:pt x="1602816" y="97282"/>
                  </a:lnTo>
                  <a:lnTo>
                    <a:pt x="1607312" y="78740"/>
                  </a:lnTo>
                  <a:lnTo>
                    <a:pt x="1607845" y="65151"/>
                  </a:lnTo>
                  <a:lnTo>
                    <a:pt x="1603336" y="52870"/>
                  </a:lnTo>
                  <a:lnTo>
                    <a:pt x="1597101" y="45974"/>
                  </a:lnTo>
                  <a:lnTo>
                    <a:pt x="1594586" y="43205"/>
                  </a:lnTo>
                  <a:lnTo>
                    <a:pt x="1587373" y="39814"/>
                  </a:lnTo>
                  <a:lnTo>
                    <a:pt x="1587373" y="67056"/>
                  </a:lnTo>
                  <a:lnTo>
                    <a:pt x="1585849" y="73533"/>
                  </a:lnTo>
                  <a:lnTo>
                    <a:pt x="1579994" y="97282"/>
                  </a:lnTo>
                  <a:lnTo>
                    <a:pt x="1571548" y="93929"/>
                  </a:lnTo>
                  <a:lnTo>
                    <a:pt x="1562950" y="90906"/>
                  </a:lnTo>
                  <a:lnTo>
                    <a:pt x="1518018" y="80949"/>
                  </a:lnTo>
                  <a:lnTo>
                    <a:pt x="1508887" y="80010"/>
                  </a:lnTo>
                  <a:lnTo>
                    <a:pt x="1514729" y="56261"/>
                  </a:lnTo>
                  <a:lnTo>
                    <a:pt x="1516253" y="49911"/>
                  </a:lnTo>
                  <a:lnTo>
                    <a:pt x="1522603" y="45974"/>
                  </a:lnTo>
                  <a:lnTo>
                    <a:pt x="1583436" y="60706"/>
                  </a:lnTo>
                  <a:lnTo>
                    <a:pt x="1587373" y="67056"/>
                  </a:lnTo>
                  <a:lnTo>
                    <a:pt x="1587373" y="39814"/>
                  </a:lnTo>
                  <a:lnTo>
                    <a:pt x="1582407" y="37465"/>
                  </a:lnTo>
                  <a:lnTo>
                    <a:pt x="1534160" y="25781"/>
                  </a:lnTo>
                  <a:lnTo>
                    <a:pt x="1520710" y="25285"/>
                  </a:lnTo>
                  <a:lnTo>
                    <a:pt x="1508493" y="29895"/>
                  </a:lnTo>
                  <a:lnTo>
                    <a:pt x="1498866" y="38773"/>
                  </a:lnTo>
                  <a:lnTo>
                    <a:pt x="1493139" y="51054"/>
                  </a:lnTo>
                  <a:lnTo>
                    <a:pt x="1486281" y="79375"/>
                  </a:lnTo>
                  <a:lnTo>
                    <a:pt x="1474470" y="79806"/>
                  </a:lnTo>
                  <a:lnTo>
                    <a:pt x="1462697" y="80873"/>
                  </a:lnTo>
                  <a:lnTo>
                    <a:pt x="1451000" y="82562"/>
                  </a:lnTo>
                  <a:lnTo>
                    <a:pt x="1439418" y="84836"/>
                  </a:lnTo>
                  <a:lnTo>
                    <a:pt x="1420710" y="80327"/>
                  </a:lnTo>
                  <a:lnTo>
                    <a:pt x="1398651" y="75006"/>
                  </a:lnTo>
                  <a:lnTo>
                    <a:pt x="1398651" y="98056"/>
                  </a:lnTo>
                  <a:lnTo>
                    <a:pt x="1393317" y="100076"/>
                  </a:lnTo>
                  <a:lnTo>
                    <a:pt x="1355445" y="121869"/>
                  </a:lnTo>
                  <a:lnTo>
                    <a:pt x="1308493" y="165493"/>
                  </a:lnTo>
                  <a:lnTo>
                    <a:pt x="1282128" y="205600"/>
                  </a:lnTo>
                  <a:lnTo>
                    <a:pt x="1263904" y="252476"/>
                  </a:lnTo>
                  <a:lnTo>
                    <a:pt x="1259433" y="267208"/>
                  </a:lnTo>
                  <a:lnTo>
                    <a:pt x="1254404" y="281851"/>
                  </a:lnTo>
                  <a:lnTo>
                    <a:pt x="1249032" y="296341"/>
                  </a:lnTo>
                  <a:lnTo>
                    <a:pt x="1241120" y="317030"/>
                  </a:lnTo>
                  <a:lnTo>
                    <a:pt x="1236306" y="329793"/>
                  </a:lnTo>
                  <a:lnTo>
                    <a:pt x="1233474" y="337439"/>
                  </a:lnTo>
                  <a:lnTo>
                    <a:pt x="1189355" y="459232"/>
                  </a:lnTo>
                  <a:lnTo>
                    <a:pt x="1181608" y="480441"/>
                  </a:lnTo>
                  <a:lnTo>
                    <a:pt x="1145159" y="581152"/>
                  </a:lnTo>
                  <a:lnTo>
                    <a:pt x="1170178" y="477647"/>
                  </a:lnTo>
                  <a:lnTo>
                    <a:pt x="1173607" y="463296"/>
                  </a:lnTo>
                  <a:lnTo>
                    <a:pt x="1255268" y="126492"/>
                  </a:lnTo>
                  <a:lnTo>
                    <a:pt x="1282915" y="88506"/>
                  </a:lnTo>
                  <a:lnTo>
                    <a:pt x="1305013" y="80327"/>
                  </a:lnTo>
                  <a:lnTo>
                    <a:pt x="1329436" y="81280"/>
                  </a:lnTo>
                  <a:lnTo>
                    <a:pt x="1398651" y="98056"/>
                  </a:lnTo>
                  <a:lnTo>
                    <a:pt x="1398651" y="75006"/>
                  </a:lnTo>
                  <a:lnTo>
                    <a:pt x="1334643" y="59563"/>
                  </a:lnTo>
                  <a:lnTo>
                    <a:pt x="1301470" y="58280"/>
                  </a:lnTo>
                  <a:lnTo>
                    <a:pt x="1271397" y="69456"/>
                  </a:lnTo>
                  <a:lnTo>
                    <a:pt x="1247698" y="91097"/>
                  </a:lnTo>
                  <a:lnTo>
                    <a:pt x="1233678" y="121158"/>
                  </a:lnTo>
                  <a:lnTo>
                    <a:pt x="1153795" y="450723"/>
                  </a:lnTo>
                  <a:lnTo>
                    <a:pt x="1148588" y="449465"/>
                  </a:lnTo>
                  <a:lnTo>
                    <a:pt x="1148588" y="472440"/>
                  </a:lnTo>
                  <a:lnTo>
                    <a:pt x="1106297" y="646938"/>
                  </a:lnTo>
                  <a:lnTo>
                    <a:pt x="1104163" y="672465"/>
                  </a:lnTo>
                  <a:lnTo>
                    <a:pt x="1109586" y="696620"/>
                  </a:lnTo>
                  <a:lnTo>
                    <a:pt x="1121689" y="717931"/>
                  </a:lnTo>
                  <a:lnTo>
                    <a:pt x="1139571" y="734949"/>
                  </a:lnTo>
                  <a:lnTo>
                    <a:pt x="1098423" y="725043"/>
                  </a:lnTo>
                  <a:lnTo>
                    <a:pt x="1079766" y="716343"/>
                  </a:lnTo>
                  <a:lnTo>
                    <a:pt x="1066342" y="701649"/>
                  </a:lnTo>
                  <a:lnTo>
                    <a:pt x="1059408" y="683006"/>
                  </a:lnTo>
                  <a:lnTo>
                    <a:pt x="1060196" y="662432"/>
                  </a:lnTo>
                  <a:lnTo>
                    <a:pt x="1107313" y="467868"/>
                  </a:lnTo>
                  <a:lnTo>
                    <a:pt x="1108075" y="464947"/>
                  </a:lnTo>
                  <a:lnTo>
                    <a:pt x="1110869" y="463296"/>
                  </a:lnTo>
                  <a:lnTo>
                    <a:pt x="1113663" y="463931"/>
                  </a:lnTo>
                  <a:lnTo>
                    <a:pt x="1148588" y="472440"/>
                  </a:lnTo>
                  <a:lnTo>
                    <a:pt x="1148588" y="449465"/>
                  </a:lnTo>
                  <a:lnTo>
                    <a:pt x="1118870" y="442214"/>
                  </a:lnTo>
                  <a:lnTo>
                    <a:pt x="1107973" y="441820"/>
                  </a:lnTo>
                  <a:lnTo>
                    <a:pt x="1098105" y="445516"/>
                  </a:lnTo>
                  <a:lnTo>
                    <a:pt x="1090320" y="452653"/>
                  </a:lnTo>
                  <a:lnTo>
                    <a:pt x="1085723" y="462534"/>
                  </a:lnTo>
                  <a:lnTo>
                    <a:pt x="1038606" y="657098"/>
                  </a:lnTo>
                  <a:lnTo>
                    <a:pt x="1037463" y="686498"/>
                  </a:lnTo>
                  <a:lnTo>
                    <a:pt x="1047369" y="713143"/>
                  </a:lnTo>
                  <a:lnTo>
                    <a:pt x="1066495" y="734110"/>
                  </a:lnTo>
                  <a:lnTo>
                    <a:pt x="1093089" y="746506"/>
                  </a:lnTo>
                  <a:lnTo>
                    <a:pt x="1645145" y="880237"/>
                  </a:lnTo>
                  <a:lnTo>
                    <a:pt x="1674456" y="881303"/>
                  </a:lnTo>
                  <a:lnTo>
                    <a:pt x="1701012" y="871359"/>
                  </a:lnTo>
                  <a:lnTo>
                    <a:pt x="1734248" y="825627"/>
                  </a:lnTo>
                  <a:lnTo>
                    <a:pt x="1781429" y="630936"/>
                  </a:lnTo>
                  <a:lnTo>
                    <a:pt x="1781835" y="620052"/>
                  </a:lnTo>
                  <a:lnTo>
                    <a:pt x="1778508" y="610997"/>
                  </a:lnTo>
                  <a:lnTo>
                    <a:pt x="1760728" y="623062"/>
                  </a:lnTo>
                  <a:lnTo>
                    <a:pt x="1759966" y="625856"/>
                  </a:lnTo>
                  <a:lnTo>
                    <a:pt x="1712849" y="820420"/>
                  </a:lnTo>
                  <a:lnTo>
                    <a:pt x="1704136" y="839076"/>
                  </a:lnTo>
                  <a:lnTo>
                    <a:pt x="1689455" y="852487"/>
                  </a:lnTo>
                  <a:lnTo>
                    <a:pt x="1670850" y="859434"/>
                  </a:lnTo>
                  <a:lnTo>
                    <a:pt x="1650365" y="858647"/>
                  </a:lnTo>
                  <a:lnTo>
                    <a:pt x="1608963" y="848614"/>
                  </a:lnTo>
                  <a:lnTo>
                    <a:pt x="1632623" y="841667"/>
                  </a:lnTo>
                  <a:lnTo>
                    <a:pt x="1653120" y="828255"/>
                  </a:lnTo>
                  <a:lnTo>
                    <a:pt x="1653933" y="827278"/>
                  </a:lnTo>
                  <a:lnTo>
                    <a:pt x="1668995" y="809244"/>
                  </a:lnTo>
                  <a:lnTo>
                    <a:pt x="1678813" y="785495"/>
                  </a:lnTo>
                  <a:lnTo>
                    <a:pt x="1697215" y="709295"/>
                  </a:lnTo>
                  <a:lnTo>
                    <a:pt x="1720977" y="610997"/>
                  </a:lnTo>
                  <a:lnTo>
                    <a:pt x="1756283" y="619506"/>
                  </a:lnTo>
                  <a:lnTo>
                    <a:pt x="1758950" y="620268"/>
                  </a:lnTo>
                  <a:lnTo>
                    <a:pt x="1760728" y="623062"/>
                  </a:lnTo>
                  <a:lnTo>
                    <a:pt x="1760728" y="597636"/>
                  </a:lnTo>
                  <a:lnTo>
                    <a:pt x="1726311" y="589280"/>
                  </a:lnTo>
                  <a:lnTo>
                    <a:pt x="1806028" y="259842"/>
                  </a:lnTo>
                  <a:lnTo>
                    <a:pt x="1806105" y="258445"/>
                  </a:lnTo>
                  <a:lnTo>
                    <a:pt x="1807324" y="22655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93973" y="421894"/>
              <a:ext cx="144018" cy="14236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9344" y="1543694"/>
              <a:ext cx="2589173" cy="183958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854958" y="238505"/>
              <a:ext cx="788035" cy="6316345"/>
            </a:xfrm>
            <a:custGeom>
              <a:avLst/>
              <a:gdLst/>
              <a:ahLst/>
              <a:cxnLst/>
              <a:rect l="l" t="t" r="r" b="b"/>
              <a:pathLst>
                <a:path w="788035" h="6316345">
                  <a:moveTo>
                    <a:pt x="491959" y="5865888"/>
                  </a:moveTo>
                  <a:lnTo>
                    <a:pt x="479298" y="5825972"/>
                  </a:lnTo>
                  <a:lnTo>
                    <a:pt x="471411" y="5815000"/>
                  </a:lnTo>
                  <a:lnTo>
                    <a:pt x="471411" y="5886678"/>
                  </a:lnTo>
                  <a:lnTo>
                    <a:pt x="463130" y="5929312"/>
                  </a:lnTo>
                  <a:lnTo>
                    <a:pt x="438277" y="5966752"/>
                  </a:lnTo>
                  <a:lnTo>
                    <a:pt x="400875" y="5991606"/>
                  </a:lnTo>
                  <a:lnTo>
                    <a:pt x="358241" y="5999886"/>
                  </a:lnTo>
                  <a:lnTo>
                    <a:pt x="315595" y="5991606"/>
                  </a:lnTo>
                  <a:lnTo>
                    <a:pt x="278130" y="5966752"/>
                  </a:lnTo>
                  <a:lnTo>
                    <a:pt x="253263" y="5929312"/>
                  </a:lnTo>
                  <a:lnTo>
                    <a:pt x="244970" y="5886678"/>
                  </a:lnTo>
                  <a:lnTo>
                    <a:pt x="253263" y="5844032"/>
                  </a:lnTo>
                  <a:lnTo>
                    <a:pt x="278130" y="5806579"/>
                  </a:lnTo>
                  <a:lnTo>
                    <a:pt x="315544" y="5781764"/>
                  </a:lnTo>
                  <a:lnTo>
                    <a:pt x="358203" y="5773471"/>
                  </a:lnTo>
                  <a:lnTo>
                    <a:pt x="400875" y="5781764"/>
                  </a:lnTo>
                  <a:lnTo>
                    <a:pt x="438277" y="5806579"/>
                  </a:lnTo>
                  <a:lnTo>
                    <a:pt x="463130" y="5844032"/>
                  </a:lnTo>
                  <a:lnTo>
                    <a:pt x="471411" y="5886678"/>
                  </a:lnTo>
                  <a:lnTo>
                    <a:pt x="471411" y="5815000"/>
                  </a:lnTo>
                  <a:lnTo>
                    <a:pt x="454025" y="5790806"/>
                  </a:lnTo>
                  <a:lnTo>
                    <a:pt x="429971" y="5773471"/>
                  </a:lnTo>
                  <a:lnTo>
                    <a:pt x="418820" y="5765444"/>
                  </a:lnTo>
                  <a:lnTo>
                    <a:pt x="378891" y="5752770"/>
                  </a:lnTo>
                  <a:lnTo>
                    <a:pt x="337400" y="5752782"/>
                  </a:lnTo>
                  <a:lnTo>
                    <a:pt x="297510" y="5765457"/>
                  </a:lnTo>
                  <a:lnTo>
                    <a:pt x="262382" y="5790806"/>
                  </a:lnTo>
                  <a:lnTo>
                    <a:pt x="237007" y="5825985"/>
                  </a:lnTo>
                  <a:lnTo>
                    <a:pt x="224332" y="5865888"/>
                  </a:lnTo>
                  <a:lnTo>
                    <a:pt x="224345" y="5907405"/>
                  </a:lnTo>
                  <a:lnTo>
                    <a:pt x="237020" y="5947308"/>
                  </a:lnTo>
                  <a:lnTo>
                    <a:pt x="262382" y="5982424"/>
                  </a:lnTo>
                  <a:lnTo>
                    <a:pt x="297522" y="6007786"/>
                  </a:lnTo>
                  <a:lnTo>
                    <a:pt x="337439" y="6020460"/>
                  </a:lnTo>
                  <a:lnTo>
                    <a:pt x="378955" y="6020460"/>
                  </a:lnTo>
                  <a:lnTo>
                    <a:pt x="418871" y="6007773"/>
                  </a:lnTo>
                  <a:lnTo>
                    <a:pt x="454025" y="5982424"/>
                  </a:lnTo>
                  <a:lnTo>
                    <a:pt x="479323" y="5947295"/>
                  </a:lnTo>
                  <a:lnTo>
                    <a:pt x="491959" y="5907405"/>
                  </a:lnTo>
                  <a:lnTo>
                    <a:pt x="491959" y="5865888"/>
                  </a:lnTo>
                  <a:close/>
                </a:path>
                <a:path w="788035" h="6316345">
                  <a:moveTo>
                    <a:pt x="528447" y="365315"/>
                  </a:moveTo>
                  <a:lnTo>
                    <a:pt x="511683" y="343801"/>
                  </a:lnTo>
                  <a:lnTo>
                    <a:pt x="511683" y="364363"/>
                  </a:lnTo>
                  <a:lnTo>
                    <a:pt x="510540" y="366649"/>
                  </a:lnTo>
                  <a:lnTo>
                    <a:pt x="509524" y="369062"/>
                  </a:lnTo>
                  <a:lnTo>
                    <a:pt x="506857" y="370078"/>
                  </a:lnTo>
                  <a:lnTo>
                    <a:pt x="504444" y="369062"/>
                  </a:lnTo>
                  <a:lnTo>
                    <a:pt x="502031" y="367919"/>
                  </a:lnTo>
                  <a:lnTo>
                    <a:pt x="501015" y="365252"/>
                  </a:lnTo>
                  <a:lnTo>
                    <a:pt x="502158" y="362839"/>
                  </a:lnTo>
                  <a:lnTo>
                    <a:pt x="503174" y="360553"/>
                  </a:lnTo>
                  <a:lnTo>
                    <a:pt x="505841" y="359537"/>
                  </a:lnTo>
                  <a:lnTo>
                    <a:pt x="508254" y="360553"/>
                  </a:lnTo>
                  <a:lnTo>
                    <a:pt x="510540" y="361569"/>
                  </a:lnTo>
                  <a:lnTo>
                    <a:pt x="511683" y="364363"/>
                  </a:lnTo>
                  <a:lnTo>
                    <a:pt x="511683" y="343801"/>
                  </a:lnTo>
                  <a:lnTo>
                    <a:pt x="484238" y="364248"/>
                  </a:lnTo>
                  <a:lnTo>
                    <a:pt x="485673" y="372579"/>
                  </a:lnTo>
                  <a:lnTo>
                    <a:pt x="490118" y="379793"/>
                  </a:lnTo>
                  <a:lnTo>
                    <a:pt x="497205" y="384937"/>
                  </a:lnTo>
                  <a:lnTo>
                    <a:pt x="505726" y="386880"/>
                  </a:lnTo>
                  <a:lnTo>
                    <a:pt x="514108" y="385470"/>
                  </a:lnTo>
                  <a:lnTo>
                    <a:pt x="521360" y="381038"/>
                  </a:lnTo>
                  <a:lnTo>
                    <a:pt x="526542" y="373888"/>
                  </a:lnTo>
                  <a:lnTo>
                    <a:pt x="527392" y="370078"/>
                  </a:lnTo>
                  <a:lnTo>
                    <a:pt x="528447" y="365315"/>
                  </a:lnTo>
                  <a:close/>
                </a:path>
                <a:path w="788035" h="6316345">
                  <a:moveTo>
                    <a:pt x="745363" y="728980"/>
                  </a:moveTo>
                  <a:lnTo>
                    <a:pt x="737743" y="716280"/>
                  </a:lnTo>
                  <a:lnTo>
                    <a:pt x="729615" y="713740"/>
                  </a:lnTo>
                  <a:lnTo>
                    <a:pt x="723265" y="717562"/>
                  </a:lnTo>
                  <a:lnTo>
                    <a:pt x="699389" y="731520"/>
                  </a:lnTo>
                  <a:lnTo>
                    <a:pt x="674839" y="742962"/>
                  </a:lnTo>
                  <a:lnTo>
                    <a:pt x="649681" y="753110"/>
                  </a:lnTo>
                  <a:lnTo>
                    <a:pt x="623951" y="760730"/>
                  </a:lnTo>
                  <a:lnTo>
                    <a:pt x="622808" y="637540"/>
                  </a:lnTo>
                  <a:lnTo>
                    <a:pt x="622681" y="629920"/>
                  </a:lnTo>
                  <a:lnTo>
                    <a:pt x="616712" y="623570"/>
                  </a:lnTo>
                  <a:lnTo>
                    <a:pt x="601980" y="623570"/>
                  </a:lnTo>
                  <a:lnTo>
                    <a:pt x="596138" y="629920"/>
                  </a:lnTo>
                  <a:lnTo>
                    <a:pt x="596265" y="637540"/>
                  </a:lnTo>
                  <a:lnTo>
                    <a:pt x="598170" y="833120"/>
                  </a:lnTo>
                  <a:lnTo>
                    <a:pt x="590562" y="875030"/>
                  </a:lnTo>
                  <a:lnTo>
                    <a:pt x="568998" y="910590"/>
                  </a:lnTo>
                  <a:lnTo>
                    <a:pt x="536460" y="937260"/>
                  </a:lnTo>
                  <a:lnTo>
                    <a:pt x="495935" y="949960"/>
                  </a:lnTo>
                  <a:lnTo>
                    <a:pt x="494538" y="801370"/>
                  </a:lnTo>
                  <a:lnTo>
                    <a:pt x="494118" y="772160"/>
                  </a:lnTo>
                  <a:lnTo>
                    <a:pt x="491236" y="491490"/>
                  </a:lnTo>
                  <a:lnTo>
                    <a:pt x="517080" y="492760"/>
                  </a:lnTo>
                  <a:lnTo>
                    <a:pt x="523379" y="491490"/>
                  </a:lnTo>
                  <a:lnTo>
                    <a:pt x="542264" y="487680"/>
                  </a:lnTo>
                  <a:lnTo>
                    <a:pt x="566000" y="478790"/>
                  </a:lnTo>
                  <a:lnTo>
                    <a:pt x="585546" y="466090"/>
                  </a:lnTo>
                  <a:lnTo>
                    <a:pt x="587502" y="464820"/>
                  </a:lnTo>
                  <a:lnTo>
                    <a:pt x="594868" y="504190"/>
                  </a:lnTo>
                  <a:lnTo>
                    <a:pt x="595604" y="580390"/>
                  </a:lnTo>
                  <a:lnTo>
                    <a:pt x="595630" y="590562"/>
                  </a:lnTo>
                  <a:lnTo>
                    <a:pt x="601599" y="595630"/>
                  </a:lnTo>
                  <a:lnTo>
                    <a:pt x="616331" y="595630"/>
                  </a:lnTo>
                  <a:lnTo>
                    <a:pt x="622173" y="590562"/>
                  </a:lnTo>
                  <a:lnTo>
                    <a:pt x="622046" y="582930"/>
                  </a:lnTo>
                  <a:lnTo>
                    <a:pt x="621284" y="504190"/>
                  </a:lnTo>
                  <a:lnTo>
                    <a:pt x="615124" y="464820"/>
                  </a:lnTo>
                  <a:lnTo>
                    <a:pt x="607695" y="444512"/>
                  </a:lnTo>
                  <a:lnTo>
                    <a:pt x="612190" y="438162"/>
                  </a:lnTo>
                  <a:lnTo>
                    <a:pt x="616356" y="431812"/>
                  </a:lnTo>
                  <a:lnTo>
                    <a:pt x="620191" y="425462"/>
                  </a:lnTo>
                  <a:lnTo>
                    <a:pt x="623697" y="417830"/>
                  </a:lnTo>
                  <a:lnTo>
                    <a:pt x="634682" y="373380"/>
                  </a:lnTo>
                  <a:lnTo>
                    <a:pt x="628738" y="327660"/>
                  </a:lnTo>
                  <a:lnTo>
                    <a:pt x="608228" y="289636"/>
                  </a:lnTo>
                  <a:lnTo>
                    <a:pt x="608228" y="369570"/>
                  </a:lnTo>
                  <a:lnTo>
                    <a:pt x="599440" y="407670"/>
                  </a:lnTo>
                  <a:lnTo>
                    <a:pt x="597535" y="411480"/>
                  </a:lnTo>
                  <a:lnTo>
                    <a:pt x="595249" y="416560"/>
                  </a:lnTo>
                  <a:lnTo>
                    <a:pt x="592709" y="420370"/>
                  </a:lnTo>
                  <a:lnTo>
                    <a:pt x="556539" y="453390"/>
                  </a:lnTo>
                  <a:lnTo>
                    <a:pt x="513715" y="466090"/>
                  </a:lnTo>
                  <a:lnTo>
                    <a:pt x="490982" y="464820"/>
                  </a:lnTo>
                  <a:lnTo>
                    <a:pt x="484886" y="463562"/>
                  </a:lnTo>
                  <a:lnTo>
                    <a:pt x="478790" y="461010"/>
                  </a:lnTo>
                  <a:lnTo>
                    <a:pt x="472948" y="459740"/>
                  </a:lnTo>
                  <a:lnTo>
                    <a:pt x="471170" y="458470"/>
                  </a:lnTo>
                  <a:lnTo>
                    <a:pt x="469519" y="458470"/>
                  </a:lnTo>
                  <a:lnTo>
                    <a:pt x="467741" y="457212"/>
                  </a:lnTo>
                  <a:lnTo>
                    <a:pt x="467614" y="457073"/>
                  </a:lnTo>
                  <a:lnTo>
                    <a:pt x="467614" y="772160"/>
                  </a:lnTo>
                  <a:lnTo>
                    <a:pt x="439242" y="768362"/>
                  </a:lnTo>
                  <a:lnTo>
                    <a:pt x="433616" y="767080"/>
                  </a:lnTo>
                  <a:lnTo>
                    <a:pt x="411137" y="762012"/>
                  </a:lnTo>
                  <a:lnTo>
                    <a:pt x="383400" y="753110"/>
                  </a:lnTo>
                  <a:lnTo>
                    <a:pt x="356108" y="742962"/>
                  </a:lnTo>
                  <a:lnTo>
                    <a:pt x="360781" y="732790"/>
                  </a:lnTo>
                  <a:lnTo>
                    <a:pt x="376555" y="698512"/>
                  </a:lnTo>
                  <a:lnTo>
                    <a:pt x="373634" y="690880"/>
                  </a:lnTo>
                  <a:lnTo>
                    <a:pt x="367157" y="687070"/>
                  </a:lnTo>
                  <a:lnTo>
                    <a:pt x="360553" y="684530"/>
                  </a:lnTo>
                  <a:lnTo>
                    <a:pt x="352806" y="687070"/>
                  </a:lnTo>
                  <a:lnTo>
                    <a:pt x="349758" y="693420"/>
                  </a:lnTo>
                  <a:lnTo>
                    <a:pt x="332486" y="732790"/>
                  </a:lnTo>
                  <a:lnTo>
                    <a:pt x="305892" y="718820"/>
                  </a:lnTo>
                  <a:lnTo>
                    <a:pt x="280670" y="702310"/>
                  </a:lnTo>
                  <a:lnTo>
                    <a:pt x="256857" y="684530"/>
                  </a:lnTo>
                  <a:lnTo>
                    <a:pt x="253885" y="681990"/>
                  </a:lnTo>
                  <a:lnTo>
                    <a:pt x="234569" y="665480"/>
                  </a:lnTo>
                  <a:lnTo>
                    <a:pt x="450723" y="478790"/>
                  </a:lnTo>
                  <a:lnTo>
                    <a:pt x="452628" y="480060"/>
                  </a:lnTo>
                  <a:lnTo>
                    <a:pt x="454787" y="480060"/>
                  </a:lnTo>
                  <a:lnTo>
                    <a:pt x="456819" y="481330"/>
                  </a:lnTo>
                  <a:lnTo>
                    <a:pt x="459359" y="482612"/>
                  </a:lnTo>
                  <a:lnTo>
                    <a:pt x="462026" y="483870"/>
                  </a:lnTo>
                  <a:lnTo>
                    <a:pt x="464566" y="485140"/>
                  </a:lnTo>
                  <a:lnTo>
                    <a:pt x="467614" y="772160"/>
                  </a:lnTo>
                  <a:lnTo>
                    <a:pt x="467614" y="457073"/>
                  </a:lnTo>
                  <a:lnTo>
                    <a:pt x="466598" y="455930"/>
                  </a:lnTo>
                  <a:lnTo>
                    <a:pt x="464312" y="455930"/>
                  </a:lnTo>
                  <a:lnTo>
                    <a:pt x="458597" y="452120"/>
                  </a:lnTo>
                  <a:lnTo>
                    <a:pt x="419569" y="410210"/>
                  </a:lnTo>
                  <a:lnTo>
                    <a:pt x="409321" y="367030"/>
                  </a:lnTo>
                  <a:lnTo>
                    <a:pt x="409536" y="359410"/>
                  </a:lnTo>
                  <a:lnTo>
                    <a:pt x="441159" y="293370"/>
                  </a:lnTo>
                  <a:lnTo>
                    <a:pt x="473646" y="273062"/>
                  </a:lnTo>
                  <a:lnTo>
                    <a:pt x="511263" y="266712"/>
                  </a:lnTo>
                  <a:lnTo>
                    <a:pt x="549783" y="275590"/>
                  </a:lnTo>
                  <a:lnTo>
                    <a:pt x="581774" y="298462"/>
                  </a:lnTo>
                  <a:lnTo>
                    <a:pt x="601802" y="331470"/>
                  </a:lnTo>
                  <a:lnTo>
                    <a:pt x="608228" y="369570"/>
                  </a:lnTo>
                  <a:lnTo>
                    <a:pt x="608228" y="289636"/>
                  </a:lnTo>
                  <a:lnTo>
                    <a:pt x="607504" y="288290"/>
                  </a:lnTo>
                  <a:lnTo>
                    <a:pt x="582803" y="266712"/>
                  </a:lnTo>
                  <a:lnTo>
                    <a:pt x="572643" y="257810"/>
                  </a:lnTo>
                  <a:lnTo>
                    <a:pt x="577761" y="246380"/>
                  </a:lnTo>
                  <a:lnTo>
                    <a:pt x="619379" y="153670"/>
                  </a:lnTo>
                  <a:lnTo>
                    <a:pt x="646696" y="156222"/>
                  </a:lnTo>
                  <a:lnTo>
                    <a:pt x="655320" y="153670"/>
                  </a:lnTo>
                  <a:lnTo>
                    <a:pt x="694613" y="133350"/>
                  </a:lnTo>
                  <a:lnTo>
                    <a:pt x="717334" y="80022"/>
                  </a:lnTo>
                  <a:lnTo>
                    <a:pt x="712254" y="50800"/>
                  </a:lnTo>
                  <a:lnTo>
                    <a:pt x="697268" y="26670"/>
                  </a:lnTo>
                  <a:lnTo>
                    <a:pt x="696480" y="25400"/>
                  </a:lnTo>
                  <a:lnTo>
                    <a:pt x="690714" y="21043"/>
                  </a:lnTo>
                  <a:lnTo>
                    <a:pt x="690714" y="80022"/>
                  </a:lnTo>
                  <a:lnTo>
                    <a:pt x="686181" y="99072"/>
                  </a:lnTo>
                  <a:lnTo>
                    <a:pt x="674433" y="115570"/>
                  </a:lnTo>
                  <a:lnTo>
                    <a:pt x="657948" y="125730"/>
                  </a:lnTo>
                  <a:lnTo>
                    <a:pt x="638848" y="129540"/>
                  </a:lnTo>
                  <a:lnTo>
                    <a:pt x="619252" y="125730"/>
                  </a:lnTo>
                  <a:lnTo>
                    <a:pt x="617220" y="124472"/>
                  </a:lnTo>
                  <a:lnTo>
                    <a:pt x="616204" y="124472"/>
                  </a:lnTo>
                  <a:lnTo>
                    <a:pt x="600202" y="113042"/>
                  </a:lnTo>
                  <a:lnTo>
                    <a:pt x="590296" y="95250"/>
                  </a:lnTo>
                  <a:lnTo>
                    <a:pt x="587235" y="76200"/>
                  </a:lnTo>
                  <a:lnTo>
                    <a:pt x="591820" y="57150"/>
                  </a:lnTo>
                  <a:lnTo>
                    <a:pt x="603783" y="40640"/>
                  </a:lnTo>
                  <a:lnTo>
                    <a:pt x="620661" y="29222"/>
                  </a:lnTo>
                  <a:lnTo>
                    <a:pt x="640232" y="26670"/>
                  </a:lnTo>
                  <a:lnTo>
                    <a:pt x="660273" y="30492"/>
                  </a:lnTo>
                  <a:lnTo>
                    <a:pt x="676935" y="43192"/>
                  </a:lnTo>
                  <a:lnTo>
                    <a:pt x="687362" y="59690"/>
                  </a:lnTo>
                  <a:lnTo>
                    <a:pt x="690714" y="80022"/>
                  </a:lnTo>
                  <a:lnTo>
                    <a:pt x="690714" y="21043"/>
                  </a:lnTo>
                  <a:lnTo>
                    <a:pt x="671322" y="6350"/>
                  </a:lnTo>
                  <a:lnTo>
                    <a:pt x="640994" y="0"/>
                  </a:lnTo>
                  <a:lnTo>
                    <a:pt x="611327" y="5092"/>
                  </a:lnTo>
                  <a:lnTo>
                    <a:pt x="585685" y="20320"/>
                  </a:lnTo>
                  <a:lnTo>
                    <a:pt x="567436" y="45720"/>
                  </a:lnTo>
                  <a:lnTo>
                    <a:pt x="560679" y="72390"/>
                  </a:lnTo>
                  <a:lnTo>
                    <a:pt x="563638" y="100342"/>
                  </a:lnTo>
                  <a:lnTo>
                    <a:pt x="575373" y="124472"/>
                  </a:lnTo>
                  <a:lnTo>
                    <a:pt x="594995" y="143522"/>
                  </a:lnTo>
                  <a:lnTo>
                    <a:pt x="548132" y="246380"/>
                  </a:lnTo>
                  <a:lnTo>
                    <a:pt x="502259" y="240030"/>
                  </a:lnTo>
                  <a:lnTo>
                    <a:pt x="458304" y="251472"/>
                  </a:lnTo>
                  <a:lnTo>
                    <a:pt x="420687" y="275590"/>
                  </a:lnTo>
                  <a:lnTo>
                    <a:pt x="393827" y="314960"/>
                  </a:lnTo>
                  <a:lnTo>
                    <a:pt x="384429" y="345440"/>
                  </a:lnTo>
                  <a:lnTo>
                    <a:pt x="370560" y="350520"/>
                  </a:lnTo>
                  <a:lnTo>
                    <a:pt x="357225" y="356870"/>
                  </a:lnTo>
                  <a:lnTo>
                    <a:pt x="344538" y="364490"/>
                  </a:lnTo>
                  <a:lnTo>
                    <a:pt x="332613" y="373380"/>
                  </a:lnTo>
                  <a:lnTo>
                    <a:pt x="142367" y="537210"/>
                  </a:lnTo>
                  <a:lnTo>
                    <a:pt x="132029" y="513080"/>
                  </a:lnTo>
                  <a:lnTo>
                    <a:pt x="123342" y="487680"/>
                  </a:lnTo>
                  <a:lnTo>
                    <a:pt x="116319" y="462280"/>
                  </a:lnTo>
                  <a:lnTo>
                    <a:pt x="110998" y="435610"/>
                  </a:lnTo>
                  <a:lnTo>
                    <a:pt x="109855" y="427990"/>
                  </a:lnTo>
                  <a:lnTo>
                    <a:pt x="102997" y="422910"/>
                  </a:lnTo>
                  <a:lnTo>
                    <a:pt x="88519" y="425462"/>
                  </a:lnTo>
                  <a:lnTo>
                    <a:pt x="83693" y="431812"/>
                  </a:lnTo>
                  <a:lnTo>
                    <a:pt x="84836" y="439420"/>
                  </a:lnTo>
                  <a:lnTo>
                    <a:pt x="90944" y="469912"/>
                  </a:lnTo>
                  <a:lnTo>
                    <a:pt x="99136" y="499110"/>
                  </a:lnTo>
                  <a:lnTo>
                    <a:pt x="109347" y="528320"/>
                  </a:lnTo>
                  <a:lnTo>
                    <a:pt x="121539" y="556260"/>
                  </a:lnTo>
                  <a:lnTo>
                    <a:pt x="84074" y="588010"/>
                  </a:lnTo>
                  <a:lnTo>
                    <a:pt x="55854" y="621030"/>
                  </a:lnTo>
                  <a:lnTo>
                    <a:pt x="39331" y="660412"/>
                  </a:lnTo>
                  <a:lnTo>
                    <a:pt x="34671" y="701040"/>
                  </a:lnTo>
                  <a:lnTo>
                    <a:pt x="42075" y="741680"/>
                  </a:lnTo>
                  <a:lnTo>
                    <a:pt x="61722" y="779780"/>
                  </a:lnTo>
                  <a:lnTo>
                    <a:pt x="5588" y="833120"/>
                  </a:lnTo>
                  <a:lnTo>
                    <a:pt x="381" y="838212"/>
                  </a:lnTo>
                  <a:lnTo>
                    <a:pt x="0" y="845820"/>
                  </a:lnTo>
                  <a:lnTo>
                    <a:pt x="5080" y="852170"/>
                  </a:lnTo>
                  <a:lnTo>
                    <a:pt x="6350" y="853440"/>
                  </a:lnTo>
                  <a:lnTo>
                    <a:pt x="7874" y="854710"/>
                  </a:lnTo>
                  <a:lnTo>
                    <a:pt x="9398" y="854710"/>
                  </a:lnTo>
                  <a:lnTo>
                    <a:pt x="14224" y="857262"/>
                  </a:lnTo>
                  <a:lnTo>
                    <a:pt x="19939" y="855980"/>
                  </a:lnTo>
                  <a:lnTo>
                    <a:pt x="88646" y="791210"/>
                  </a:lnTo>
                  <a:lnTo>
                    <a:pt x="89535" y="791210"/>
                  </a:lnTo>
                  <a:lnTo>
                    <a:pt x="90170" y="789940"/>
                  </a:lnTo>
                  <a:lnTo>
                    <a:pt x="90678" y="788670"/>
                  </a:lnTo>
                  <a:lnTo>
                    <a:pt x="118364" y="765810"/>
                  </a:lnTo>
                  <a:lnTo>
                    <a:pt x="122453" y="762012"/>
                  </a:lnTo>
                  <a:lnTo>
                    <a:pt x="123825" y="760730"/>
                  </a:lnTo>
                  <a:lnTo>
                    <a:pt x="124460" y="751840"/>
                  </a:lnTo>
                  <a:lnTo>
                    <a:pt x="114808" y="741680"/>
                  </a:lnTo>
                  <a:lnTo>
                    <a:pt x="106426" y="740410"/>
                  </a:lnTo>
                  <a:lnTo>
                    <a:pt x="81153" y="762012"/>
                  </a:lnTo>
                  <a:lnTo>
                    <a:pt x="64046" y="723912"/>
                  </a:lnTo>
                  <a:lnTo>
                    <a:pt x="61912" y="681990"/>
                  </a:lnTo>
                  <a:lnTo>
                    <a:pt x="74434" y="642620"/>
                  </a:lnTo>
                  <a:lnTo>
                    <a:pt x="101346" y="608330"/>
                  </a:lnTo>
                  <a:lnTo>
                    <a:pt x="134112" y="580390"/>
                  </a:lnTo>
                  <a:lnTo>
                    <a:pt x="184035" y="537210"/>
                  </a:lnTo>
                  <a:lnTo>
                    <a:pt x="349885" y="393712"/>
                  </a:lnTo>
                  <a:lnTo>
                    <a:pt x="382778" y="373380"/>
                  </a:lnTo>
                  <a:lnTo>
                    <a:pt x="386880" y="398780"/>
                  </a:lnTo>
                  <a:lnTo>
                    <a:pt x="395960" y="422910"/>
                  </a:lnTo>
                  <a:lnTo>
                    <a:pt x="409689" y="444512"/>
                  </a:lnTo>
                  <a:lnTo>
                    <a:pt x="427736" y="463562"/>
                  </a:lnTo>
                  <a:lnTo>
                    <a:pt x="215646" y="646430"/>
                  </a:lnTo>
                  <a:lnTo>
                    <a:pt x="195453" y="664210"/>
                  </a:lnTo>
                  <a:lnTo>
                    <a:pt x="131191" y="718820"/>
                  </a:lnTo>
                  <a:lnTo>
                    <a:pt x="130556" y="727710"/>
                  </a:lnTo>
                  <a:lnTo>
                    <a:pt x="140081" y="737870"/>
                  </a:lnTo>
                  <a:lnTo>
                    <a:pt x="148463" y="739140"/>
                  </a:lnTo>
                  <a:lnTo>
                    <a:pt x="214249" y="681990"/>
                  </a:lnTo>
                  <a:lnTo>
                    <a:pt x="238633" y="703580"/>
                  </a:lnTo>
                  <a:lnTo>
                    <a:pt x="264693" y="722630"/>
                  </a:lnTo>
                  <a:lnTo>
                    <a:pt x="292328" y="740410"/>
                  </a:lnTo>
                  <a:lnTo>
                    <a:pt x="321437" y="756920"/>
                  </a:lnTo>
                  <a:lnTo>
                    <a:pt x="295148" y="815340"/>
                  </a:lnTo>
                  <a:lnTo>
                    <a:pt x="298069" y="822960"/>
                  </a:lnTo>
                  <a:lnTo>
                    <a:pt x="311023" y="828040"/>
                  </a:lnTo>
                  <a:lnTo>
                    <a:pt x="318897" y="825512"/>
                  </a:lnTo>
                  <a:lnTo>
                    <a:pt x="345059" y="767080"/>
                  </a:lnTo>
                  <a:lnTo>
                    <a:pt x="375132" y="778510"/>
                  </a:lnTo>
                  <a:lnTo>
                    <a:pt x="405676" y="787412"/>
                  </a:lnTo>
                  <a:lnTo>
                    <a:pt x="436587" y="795020"/>
                  </a:lnTo>
                  <a:lnTo>
                    <a:pt x="467741" y="798830"/>
                  </a:lnTo>
                  <a:lnTo>
                    <a:pt x="469392" y="960120"/>
                  </a:lnTo>
                  <a:lnTo>
                    <a:pt x="468884" y="962660"/>
                  </a:lnTo>
                  <a:lnTo>
                    <a:pt x="468757" y="963930"/>
                  </a:lnTo>
                  <a:lnTo>
                    <a:pt x="466090" y="1051560"/>
                  </a:lnTo>
                  <a:lnTo>
                    <a:pt x="465963" y="1057910"/>
                  </a:lnTo>
                  <a:lnTo>
                    <a:pt x="469138" y="1062990"/>
                  </a:lnTo>
                  <a:lnTo>
                    <a:pt x="473964" y="1064260"/>
                  </a:lnTo>
                  <a:lnTo>
                    <a:pt x="475361" y="1065530"/>
                  </a:lnTo>
                  <a:lnTo>
                    <a:pt x="486283" y="1065530"/>
                  </a:lnTo>
                  <a:lnTo>
                    <a:pt x="492379" y="1060462"/>
                  </a:lnTo>
                  <a:lnTo>
                    <a:pt x="495046" y="976630"/>
                  </a:lnTo>
                  <a:lnTo>
                    <a:pt x="536663" y="965212"/>
                  </a:lnTo>
                  <a:lnTo>
                    <a:pt x="561898" y="949960"/>
                  </a:lnTo>
                  <a:lnTo>
                    <a:pt x="572427" y="943610"/>
                  </a:lnTo>
                  <a:lnTo>
                    <a:pt x="600329" y="913130"/>
                  </a:lnTo>
                  <a:lnTo>
                    <a:pt x="618375" y="875030"/>
                  </a:lnTo>
                  <a:lnTo>
                    <a:pt x="624586" y="831862"/>
                  </a:lnTo>
                  <a:lnTo>
                    <a:pt x="624078" y="788670"/>
                  </a:lnTo>
                  <a:lnTo>
                    <a:pt x="653262" y="779780"/>
                  </a:lnTo>
                  <a:lnTo>
                    <a:pt x="681888" y="768362"/>
                  </a:lnTo>
                  <a:lnTo>
                    <a:pt x="698639" y="760730"/>
                  </a:lnTo>
                  <a:lnTo>
                    <a:pt x="709790" y="755662"/>
                  </a:lnTo>
                  <a:lnTo>
                    <a:pt x="736854" y="740410"/>
                  </a:lnTo>
                  <a:lnTo>
                    <a:pt x="743204" y="736612"/>
                  </a:lnTo>
                  <a:lnTo>
                    <a:pt x="745363" y="728980"/>
                  </a:lnTo>
                  <a:close/>
                </a:path>
                <a:path w="788035" h="6316345">
                  <a:moveTo>
                    <a:pt x="787920" y="6069114"/>
                  </a:moveTo>
                  <a:lnTo>
                    <a:pt x="781710" y="6037021"/>
                  </a:lnTo>
                  <a:lnTo>
                    <a:pt x="765632" y="6012802"/>
                  </a:lnTo>
                  <a:lnTo>
                    <a:pt x="765632" y="6069114"/>
                  </a:lnTo>
                  <a:lnTo>
                    <a:pt x="760996" y="6092850"/>
                  </a:lnTo>
                  <a:lnTo>
                    <a:pt x="747141" y="6113691"/>
                  </a:lnTo>
                  <a:lnTo>
                    <a:pt x="585851" y="6274994"/>
                  </a:lnTo>
                  <a:lnTo>
                    <a:pt x="564984" y="6288837"/>
                  </a:lnTo>
                  <a:lnTo>
                    <a:pt x="541274" y="6293447"/>
                  </a:lnTo>
                  <a:lnTo>
                    <a:pt x="517550" y="6288837"/>
                  </a:lnTo>
                  <a:lnTo>
                    <a:pt x="496697" y="6274994"/>
                  </a:lnTo>
                  <a:lnTo>
                    <a:pt x="423240" y="6201473"/>
                  </a:lnTo>
                  <a:lnTo>
                    <a:pt x="419100" y="6197320"/>
                  </a:lnTo>
                  <a:lnTo>
                    <a:pt x="463143" y="6185319"/>
                  </a:lnTo>
                  <a:lnTo>
                    <a:pt x="473379" y="6180848"/>
                  </a:lnTo>
                  <a:lnTo>
                    <a:pt x="545185" y="6141999"/>
                  </a:lnTo>
                  <a:lnTo>
                    <a:pt x="581660" y="6110668"/>
                  </a:lnTo>
                  <a:lnTo>
                    <a:pt x="613308" y="6073762"/>
                  </a:lnTo>
                  <a:lnTo>
                    <a:pt x="638340" y="6033503"/>
                  </a:lnTo>
                  <a:lnTo>
                    <a:pt x="656793" y="5990666"/>
                  </a:lnTo>
                  <a:lnTo>
                    <a:pt x="668655" y="5945987"/>
                  </a:lnTo>
                  <a:lnTo>
                    <a:pt x="740410" y="6017742"/>
                  </a:lnTo>
                  <a:lnTo>
                    <a:pt x="747268" y="6024511"/>
                  </a:lnTo>
                  <a:lnTo>
                    <a:pt x="761047" y="6045378"/>
                  </a:lnTo>
                  <a:lnTo>
                    <a:pt x="765632" y="6069114"/>
                  </a:lnTo>
                  <a:lnTo>
                    <a:pt x="765632" y="6012802"/>
                  </a:lnTo>
                  <a:lnTo>
                    <a:pt x="763016" y="6008852"/>
                  </a:lnTo>
                  <a:lnTo>
                    <a:pt x="747395" y="5993282"/>
                  </a:lnTo>
                  <a:lnTo>
                    <a:pt x="750938" y="5974791"/>
                  </a:lnTo>
                  <a:lnTo>
                    <a:pt x="756437" y="5946152"/>
                  </a:lnTo>
                  <a:lnTo>
                    <a:pt x="759942" y="5898718"/>
                  </a:lnTo>
                  <a:lnTo>
                    <a:pt x="757999" y="5851461"/>
                  </a:lnTo>
                  <a:lnTo>
                    <a:pt x="750709" y="5804865"/>
                  </a:lnTo>
                  <a:lnTo>
                    <a:pt x="738149" y="5759374"/>
                  </a:lnTo>
                  <a:lnTo>
                    <a:pt x="737438" y="5757621"/>
                  </a:lnTo>
                  <a:lnTo>
                    <a:pt x="737438" y="5876798"/>
                  </a:lnTo>
                  <a:lnTo>
                    <a:pt x="736257" y="5925845"/>
                  </a:lnTo>
                  <a:lnTo>
                    <a:pt x="728853" y="5974791"/>
                  </a:lnTo>
                  <a:lnTo>
                    <a:pt x="715010" y="5960897"/>
                  </a:lnTo>
                  <a:lnTo>
                    <a:pt x="716851" y="5945987"/>
                  </a:lnTo>
                  <a:lnTo>
                    <a:pt x="717372" y="5941796"/>
                  </a:lnTo>
                  <a:lnTo>
                    <a:pt x="721474" y="5908865"/>
                  </a:lnTo>
                  <a:lnTo>
                    <a:pt x="720191" y="5856605"/>
                  </a:lnTo>
                  <a:lnTo>
                    <a:pt x="711352" y="5805005"/>
                  </a:lnTo>
                  <a:lnTo>
                    <a:pt x="699744" y="5769064"/>
                  </a:lnTo>
                  <a:lnTo>
                    <a:pt x="699744" y="5895670"/>
                  </a:lnTo>
                  <a:lnTo>
                    <a:pt x="695960" y="5941796"/>
                  </a:lnTo>
                  <a:lnTo>
                    <a:pt x="672719" y="5918555"/>
                  </a:lnTo>
                  <a:lnTo>
                    <a:pt x="673912" y="5871565"/>
                  </a:lnTo>
                  <a:lnTo>
                    <a:pt x="668210" y="5824829"/>
                  </a:lnTo>
                  <a:lnTo>
                    <a:pt x="655599" y="5779198"/>
                  </a:lnTo>
                  <a:lnTo>
                    <a:pt x="651840" y="5770791"/>
                  </a:lnTo>
                  <a:lnTo>
                    <a:pt x="651840" y="5898718"/>
                  </a:lnTo>
                  <a:lnTo>
                    <a:pt x="651522" y="5905017"/>
                  </a:lnTo>
                  <a:lnTo>
                    <a:pt x="639419" y="5972353"/>
                  </a:lnTo>
                  <a:lnTo>
                    <a:pt x="622198" y="6016244"/>
                  </a:lnTo>
                  <a:lnTo>
                    <a:pt x="597700" y="6057443"/>
                  </a:lnTo>
                  <a:lnTo>
                    <a:pt x="565912" y="6094996"/>
                  </a:lnTo>
                  <a:lnTo>
                    <a:pt x="528866" y="6126454"/>
                  </a:lnTo>
                  <a:lnTo>
                    <a:pt x="488251" y="6150800"/>
                  </a:lnTo>
                  <a:lnTo>
                    <a:pt x="444957" y="6168034"/>
                  </a:lnTo>
                  <a:lnTo>
                    <a:pt x="399923" y="6178118"/>
                  </a:lnTo>
                  <a:lnTo>
                    <a:pt x="371094" y="6180848"/>
                  </a:lnTo>
                  <a:lnTo>
                    <a:pt x="323189" y="6179147"/>
                  </a:lnTo>
                  <a:lnTo>
                    <a:pt x="276034" y="6169711"/>
                  </a:lnTo>
                  <a:lnTo>
                    <a:pt x="230644" y="6152540"/>
                  </a:lnTo>
                  <a:lnTo>
                    <a:pt x="188036" y="6127635"/>
                  </a:lnTo>
                  <a:lnTo>
                    <a:pt x="149225" y="6094996"/>
                  </a:lnTo>
                  <a:lnTo>
                    <a:pt x="118224" y="6058535"/>
                  </a:lnTo>
                  <a:lnTo>
                    <a:pt x="94107" y="6018593"/>
                  </a:lnTo>
                  <a:lnTo>
                    <a:pt x="76898" y="5976074"/>
                  </a:lnTo>
                  <a:lnTo>
                    <a:pt x="66560" y="5931814"/>
                  </a:lnTo>
                  <a:lnTo>
                    <a:pt x="63131" y="5886691"/>
                  </a:lnTo>
                  <a:lnTo>
                    <a:pt x="66586" y="5841581"/>
                  </a:lnTo>
                  <a:lnTo>
                    <a:pt x="76936" y="5797321"/>
                  </a:lnTo>
                  <a:lnTo>
                    <a:pt x="94170" y="5754789"/>
                  </a:lnTo>
                  <a:lnTo>
                    <a:pt x="118313" y="5714860"/>
                  </a:lnTo>
                  <a:lnTo>
                    <a:pt x="149402" y="5678335"/>
                  </a:lnTo>
                  <a:lnTo>
                    <a:pt x="185445" y="5647664"/>
                  </a:lnTo>
                  <a:lnTo>
                    <a:pt x="224929" y="5623674"/>
                  </a:lnTo>
                  <a:lnTo>
                    <a:pt x="266979" y="5606453"/>
                  </a:lnTo>
                  <a:lnTo>
                    <a:pt x="310743" y="5595975"/>
                  </a:lnTo>
                  <a:lnTo>
                    <a:pt x="355384" y="5592254"/>
                  </a:lnTo>
                  <a:lnTo>
                    <a:pt x="400050" y="5595277"/>
                  </a:lnTo>
                  <a:lnTo>
                    <a:pt x="443928" y="5605069"/>
                  </a:lnTo>
                  <a:lnTo>
                    <a:pt x="486156" y="5621604"/>
                  </a:lnTo>
                  <a:lnTo>
                    <a:pt x="525907" y="5644883"/>
                  </a:lnTo>
                  <a:lnTo>
                    <a:pt x="560527" y="5673077"/>
                  </a:lnTo>
                  <a:lnTo>
                    <a:pt x="579755" y="5693130"/>
                  </a:lnTo>
                  <a:lnTo>
                    <a:pt x="584708" y="5698795"/>
                  </a:lnTo>
                  <a:lnTo>
                    <a:pt x="620509" y="5753747"/>
                  </a:lnTo>
                  <a:lnTo>
                    <a:pt x="639140" y="5800128"/>
                  </a:lnTo>
                  <a:lnTo>
                    <a:pt x="649605" y="5848515"/>
                  </a:lnTo>
                  <a:lnTo>
                    <a:pt x="651789" y="5895670"/>
                  </a:lnTo>
                  <a:lnTo>
                    <a:pt x="651840" y="5898718"/>
                  </a:lnTo>
                  <a:lnTo>
                    <a:pt x="651840" y="5770791"/>
                  </a:lnTo>
                  <a:lnTo>
                    <a:pt x="636066" y="5735510"/>
                  </a:lnTo>
                  <a:lnTo>
                    <a:pt x="609600" y="5694604"/>
                  </a:lnTo>
                  <a:lnTo>
                    <a:pt x="625729" y="5678436"/>
                  </a:lnTo>
                  <a:lnTo>
                    <a:pt x="652411" y="5717857"/>
                  </a:lnTo>
                  <a:lnTo>
                    <a:pt x="673315" y="5759958"/>
                  </a:lnTo>
                  <a:lnTo>
                    <a:pt x="688276" y="5804078"/>
                  </a:lnTo>
                  <a:lnTo>
                    <a:pt x="697128" y="5849531"/>
                  </a:lnTo>
                  <a:lnTo>
                    <a:pt x="699744" y="5895670"/>
                  </a:lnTo>
                  <a:lnTo>
                    <a:pt x="699744" y="5769064"/>
                  </a:lnTo>
                  <a:lnTo>
                    <a:pt x="695172" y="5754903"/>
                  </a:lnTo>
                  <a:lnTo>
                    <a:pt x="671855" y="5707164"/>
                  </a:lnTo>
                  <a:lnTo>
                    <a:pt x="652322" y="5678436"/>
                  </a:lnTo>
                  <a:lnTo>
                    <a:pt x="651598" y="5677370"/>
                  </a:lnTo>
                  <a:lnTo>
                    <a:pt x="641604" y="5662663"/>
                  </a:lnTo>
                  <a:lnTo>
                    <a:pt x="654177" y="5650077"/>
                  </a:lnTo>
                  <a:lnTo>
                    <a:pt x="682307" y="5691035"/>
                  </a:lnTo>
                  <a:lnTo>
                    <a:pt x="704837" y="5734761"/>
                  </a:lnTo>
                  <a:lnTo>
                    <a:pt x="721601" y="5780671"/>
                  </a:lnTo>
                  <a:lnTo>
                    <a:pt x="732510" y="5828208"/>
                  </a:lnTo>
                  <a:lnTo>
                    <a:pt x="737438" y="5876798"/>
                  </a:lnTo>
                  <a:lnTo>
                    <a:pt x="737438" y="5757621"/>
                  </a:lnTo>
                  <a:lnTo>
                    <a:pt x="720432" y="5715457"/>
                  </a:lnTo>
                  <a:lnTo>
                    <a:pt x="697661" y="5673610"/>
                  </a:lnTo>
                  <a:lnTo>
                    <a:pt x="681075" y="5650077"/>
                  </a:lnTo>
                  <a:lnTo>
                    <a:pt x="669925" y="5634266"/>
                  </a:lnTo>
                  <a:lnTo>
                    <a:pt x="690372" y="5613908"/>
                  </a:lnTo>
                  <a:lnTo>
                    <a:pt x="697738" y="5602795"/>
                  </a:lnTo>
                  <a:lnTo>
                    <a:pt x="700239" y="5590171"/>
                  </a:lnTo>
                  <a:lnTo>
                    <a:pt x="697826" y="5577573"/>
                  </a:lnTo>
                  <a:lnTo>
                    <a:pt x="690499" y="5566511"/>
                  </a:lnTo>
                  <a:lnTo>
                    <a:pt x="682345" y="5558371"/>
                  </a:lnTo>
                  <a:lnTo>
                    <a:pt x="679069" y="5555107"/>
                  </a:lnTo>
                  <a:lnTo>
                    <a:pt x="679069" y="5586615"/>
                  </a:lnTo>
                  <a:lnTo>
                    <a:pt x="679069" y="5593791"/>
                  </a:lnTo>
                  <a:lnTo>
                    <a:pt x="595503" y="5677370"/>
                  </a:lnTo>
                  <a:lnTo>
                    <a:pt x="591058" y="5672315"/>
                  </a:lnTo>
                  <a:lnTo>
                    <a:pt x="586359" y="5667362"/>
                  </a:lnTo>
                  <a:lnTo>
                    <a:pt x="559562" y="5642508"/>
                  </a:lnTo>
                  <a:lnTo>
                    <a:pt x="573151" y="5628906"/>
                  </a:lnTo>
                  <a:lnTo>
                    <a:pt x="639191" y="5562816"/>
                  </a:lnTo>
                  <a:lnTo>
                    <a:pt x="639318" y="5562866"/>
                  </a:lnTo>
                  <a:lnTo>
                    <a:pt x="643763" y="5558371"/>
                  </a:lnTo>
                  <a:lnTo>
                    <a:pt x="651002" y="5558472"/>
                  </a:lnTo>
                  <a:lnTo>
                    <a:pt x="655370" y="5562866"/>
                  </a:lnTo>
                  <a:lnTo>
                    <a:pt x="674751" y="5582221"/>
                  </a:lnTo>
                  <a:lnTo>
                    <a:pt x="679069" y="5586615"/>
                  </a:lnTo>
                  <a:lnTo>
                    <a:pt x="679069" y="5555107"/>
                  </a:lnTo>
                  <a:lnTo>
                    <a:pt x="671068" y="5547106"/>
                  </a:lnTo>
                  <a:lnTo>
                    <a:pt x="659980" y="5539752"/>
                  </a:lnTo>
                  <a:lnTo>
                    <a:pt x="647357" y="5537327"/>
                  </a:lnTo>
                  <a:lnTo>
                    <a:pt x="634720" y="5539816"/>
                  </a:lnTo>
                  <a:lnTo>
                    <a:pt x="623570" y="5547207"/>
                  </a:lnTo>
                  <a:lnTo>
                    <a:pt x="541909" y="5628906"/>
                  </a:lnTo>
                  <a:lnTo>
                    <a:pt x="503402" y="5605323"/>
                  </a:lnTo>
                  <a:lnTo>
                    <a:pt x="473100" y="5592254"/>
                  </a:lnTo>
                  <a:lnTo>
                    <a:pt x="462597" y="5587720"/>
                  </a:lnTo>
                  <a:lnTo>
                    <a:pt x="420128" y="5576113"/>
                  </a:lnTo>
                  <a:lnTo>
                    <a:pt x="376707" y="5570486"/>
                  </a:lnTo>
                  <a:lnTo>
                    <a:pt x="332968" y="5570855"/>
                  </a:lnTo>
                  <a:lnTo>
                    <a:pt x="289623" y="5577217"/>
                  </a:lnTo>
                  <a:lnTo>
                    <a:pt x="247319" y="5589575"/>
                  </a:lnTo>
                  <a:lnTo>
                    <a:pt x="206743" y="5607913"/>
                  </a:lnTo>
                  <a:lnTo>
                    <a:pt x="168567" y="5632247"/>
                  </a:lnTo>
                  <a:lnTo>
                    <a:pt x="133477" y="5662561"/>
                  </a:lnTo>
                  <a:lnTo>
                    <a:pt x="102870" y="5698071"/>
                  </a:lnTo>
                  <a:lnTo>
                    <a:pt x="78384" y="5736704"/>
                  </a:lnTo>
                  <a:lnTo>
                    <a:pt x="60020" y="5777789"/>
                  </a:lnTo>
                  <a:lnTo>
                    <a:pt x="47777" y="5820626"/>
                  </a:lnTo>
                  <a:lnTo>
                    <a:pt x="41656" y="5864504"/>
                  </a:lnTo>
                  <a:lnTo>
                    <a:pt x="41668" y="5908865"/>
                  </a:lnTo>
                  <a:lnTo>
                    <a:pt x="47777" y="5952617"/>
                  </a:lnTo>
                  <a:lnTo>
                    <a:pt x="60020" y="5995454"/>
                  </a:lnTo>
                  <a:lnTo>
                    <a:pt x="78384" y="6036538"/>
                  </a:lnTo>
                  <a:lnTo>
                    <a:pt x="102870" y="6075172"/>
                  </a:lnTo>
                  <a:lnTo>
                    <a:pt x="133477" y="6110668"/>
                  </a:lnTo>
                  <a:lnTo>
                    <a:pt x="170688" y="6142571"/>
                  </a:lnTo>
                  <a:lnTo>
                    <a:pt x="211302" y="6167755"/>
                  </a:lnTo>
                  <a:lnTo>
                    <a:pt x="254520" y="6186233"/>
                  </a:lnTo>
                  <a:lnTo>
                    <a:pt x="299516" y="6198019"/>
                  </a:lnTo>
                  <a:lnTo>
                    <a:pt x="345503" y="6203099"/>
                  </a:lnTo>
                  <a:lnTo>
                    <a:pt x="391668" y="6201473"/>
                  </a:lnTo>
                  <a:lnTo>
                    <a:pt x="481076" y="6290805"/>
                  </a:lnTo>
                  <a:lnTo>
                    <a:pt x="509206" y="6309499"/>
                  </a:lnTo>
                  <a:lnTo>
                    <a:pt x="541286" y="6315722"/>
                  </a:lnTo>
                  <a:lnTo>
                    <a:pt x="573379" y="6309474"/>
                  </a:lnTo>
                  <a:lnTo>
                    <a:pt x="597535" y="6293447"/>
                  </a:lnTo>
                  <a:lnTo>
                    <a:pt x="601599" y="6290754"/>
                  </a:lnTo>
                  <a:lnTo>
                    <a:pt x="763016" y="6129413"/>
                  </a:lnTo>
                  <a:lnTo>
                    <a:pt x="781672" y="6101219"/>
                  </a:lnTo>
                  <a:lnTo>
                    <a:pt x="787920" y="6069114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54170" y="6063116"/>
              <a:ext cx="116078" cy="11614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356846" y="6421631"/>
              <a:ext cx="81819" cy="8185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13897" y="6260341"/>
              <a:ext cx="81851" cy="8185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614" y="5325500"/>
              <a:ext cx="822028" cy="141696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36093" y="144233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5" h="1029969">
                  <a:moveTo>
                    <a:pt x="610946" y="316763"/>
                  </a:moveTo>
                  <a:lnTo>
                    <a:pt x="610311" y="300062"/>
                  </a:lnTo>
                  <a:lnTo>
                    <a:pt x="603097" y="284391"/>
                  </a:lnTo>
                  <a:lnTo>
                    <a:pt x="583831" y="258114"/>
                  </a:lnTo>
                  <a:lnTo>
                    <a:pt x="583831" y="312610"/>
                  </a:lnTo>
                  <a:lnTo>
                    <a:pt x="581736" y="318427"/>
                  </a:lnTo>
                  <a:lnTo>
                    <a:pt x="577430" y="323126"/>
                  </a:lnTo>
                  <a:lnTo>
                    <a:pt x="419633" y="438823"/>
                  </a:lnTo>
                  <a:lnTo>
                    <a:pt x="413816" y="441540"/>
                  </a:lnTo>
                  <a:lnTo>
                    <a:pt x="407631" y="441782"/>
                  </a:lnTo>
                  <a:lnTo>
                    <a:pt x="401815" y="439686"/>
                  </a:lnTo>
                  <a:lnTo>
                    <a:pt x="397090" y="435394"/>
                  </a:lnTo>
                  <a:lnTo>
                    <a:pt x="335749" y="351701"/>
                  </a:lnTo>
                  <a:lnTo>
                    <a:pt x="333057" y="345871"/>
                  </a:lnTo>
                  <a:lnTo>
                    <a:pt x="332816" y="339686"/>
                  </a:lnTo>
                  <a:lnTo>
                    <a:pt x="334899" y="333870"/>
                  </a:lnTo>
                  <a:lnTo>
                    <a:pt x="339217" y="329095"/>
                  </a:lnTo>
                  <a:lnTo>
                    <a:pt x="497014" y="213525"/>
                  </a:lnTo>
                  <a:lnTo>
                    <a:pt x="502818" y="210794"/>
                  </a:lnTo>
                  <a:lnTo>
                    <a:pt x="509003" y="210527"/>
                  </a:lnTo>
                  <a:lnTo>
                    <a:pt x="514819" y="212623"/>
                  </a:lnTo>
                  <a:lnTo>
                    <a:pt x="519557" y="216954"/>
                  </a:lnTo>
                  <a:lnTo>
                    <a:pt x="580898" y="300647"/>
                  </a:lnTo>
                  <a:lnTo>
                    <a:pt x="583590" y="306438"/>
                  </a:lnTo>
                  <a:lnTo>
                    <a:pt x="583831" y="312610"/>
                  </a:lnTo>
                  <a:lnTo>
                    <a:pt x="583831" y="258114"/>
                  </a:lnTo>
                  <a:lnTo>
                    <a:pt x="548957" y="210527"/>
                  </a:lnTo>
                  <a:lnTo>
                    <a:pt x="541756" y="200698"/>
                  </a:lnTo>
                  <a:lnTo>
                    <a:pt x="528980" y="189115"/>
                  </a:lnTo>
                  <a:lnTo>
                    <a:pt x="513270" y="183489"/>
                  </a:lnTo>
                  <a:lnTo>
                    <a:pt x="496595" y="184162"/>
                  </a:lnTo>
                  <a:lnTo>
                    <a:pt x="480923" y="191427"/>
                  </a:lnTo>
                  <a:lnTo>
                    <a:pt x="323126" y="307124"/>
                  </a:lnTo>
                  <a:lnTo>
                    <a:pt x="311518" y="319849"/>
                  </a:lnTo>
                  <a:lnTo>
                    <a:pt x="305879" y="335546"/>
                  </a:lnTo>
                  <a:lnTo>
                    <a:pt x="306514" y="352247"/>
                  </a:lnTo>
                  <a:lnTo>
                    <a:pt x="313766" y="367957"/>
                  </a:lnTo>
                  <a:lnTo>
                    <a:pt x="375107" y="451523"/>
                  </a:lnTo>
                  <a:lnTo>
                    <a:pt x="387870" y="463194"/>
                  </a:lnTo>
                  <a:lnTo>
                    <a:pt x="403580" y="468845"/>
                  </a:lnTo>
                  <a:lnTo>
                    <a:pt x="420255" y="468198"/>
                  </a:lnTo>
                  <a:lnTo>
                    <a:pt x="435940" y="460921"/>
                  </a:lnTo>
                  <a:lnTo>
                    <a:pt x="462051" y="441782"/>
                  </a:lnTo>
                  <a:lnTo>
                    <a:pt x="593725" y="345224"/>
                  </a:lnTo>
                  <a:lnTo>
                    <a:pt x="605320" y="332498"/>
                  </a:lnTo>
                  <a:lnTo>
                    <a:pt x="610946" y="316763"/>
                  </a:lnTo>
                  <a:close/>
                </a:path>
                <a:path w="1029335" h="1029969">
                  <a:moveTo>
                    <a:pt x="1028852" y="546252"/>
                  </a:moveTo>
                  <a:lnTo>
                    <a:pt x="1028128" y="526046"/>
                  </a:lnTo>
                  <a:lnTo>
                    <a:pt x="1019378" y="507022"/>
                  </a:lnTo>
                  <a:lnTo>
                    <a:pt x="1001661" y="482879"/>
                  </a:lnTo>
                  <a:lnTo>
                    <a:pt x="1001661" y="542137"/>
                  </a:lnTo>
                  <a:lnTo>
                    <a:pt x="998334" y="551281"/>
                  </a:lnTo>
                  <a:lnTo>
                    <a:pt x="991552" y="558711"/>
                  </a:lnTo>
                  <a:lnTo>
                    <a:pt x="968578" y="575551"/>
                  </a:lnTo>
                  <a:lnTo>
                    <a:pt x="968578" y="645668"/>
                  </a:lnTo>
                  <a:lnTo>
                    <a:pt x="962698" y="662025"/>
                  </a:lnTo>
                  <a:lnTo>
                    <a:pt x="950633" y="675297"/>
                  </a:lnTo>
                  <a:lnTo>
                    <a:pt x="606653" y="927519"/>
                  </a:lnTo>
                  <a:lnTo>
                    <a:pt x="151676" y="306870"/>
                  </a:lnTo>
                  <a:lnTo>
                    <a:pt x="137515" y="287566"/>
                  </a:lnTo>
                  <a:lnTo>
                    <a:pt x="481507" y="35344"/>
                  </a:lnTo>
                  <a:lnTo>
                    <a:pt x="497840" y="27838"/>
                  </a:lnTo>
                  <a:lnTo>
                    <a:pt x="515200" y="27190"/>
                  </a:lnTo>
                  <a:lnTo>
                    <a:pt x="531533" y="33058"/>
                  </a:lnTo>
                  <a:lnTo>
                    <a:pt x="544804" y="45123"/>
                  </a:lnTo>
                  <a:lnTo>
                    <a:pt x="960374" y="611924"/>
                  </a:lnTo>
                  <a:lnTo>
                    <a:pt x="967917" y="628281"/>
                  </a:lnTo>
                  <a:lnTo>
                    <a:pt x="968578" y="645668"/>
                  </a:lnTo>
                  <a:lnTo>
                    <a:pt x="968578" y="575551"/>
                  </a:lnTo>
                  <a:lnTo>
                    <a:pt x="968146" y="575856"/>
                  </a:lnTo>
                  <a:lnTo>
                    <a:pt x="881951" y="458254"/>
                  </a:lnTo>
                  <a:lnTo>
                    <a:pt x="905344" y="441109"/>
                  </a:lnTo>
                  <a:lnTo>
                    <a:pt x="914501" y="436892"/>
                  </a:lnTo>
                  <a:lnTo>
                    <a:pt x="924217" y="436499"/>
                  </a:lnTo>
                  <a:lnTo>
                    <a:pt x="933348" y="439737"/>
                  </a:lnTo>
                  <a:lnTo>
                    <a:pt x="940765" y="446443"/>
                  </a:lnTo>
                  <a:lnTo>
                    <a:pt x="997102" y="523278"/>
                  </a:lnTo>
                  <a:lnTo>
                    <a:pt x="1001306" y="532422"/>
                  </a:lnTo>
                  <a:lnTo>
                    <a:pt x="1001661" y="542137"/>
                  </a:lnTo>
                  <a:lnTo>
                    <a:pt x="1001661" y="482879"/>
                  </a:lnTo>
                  <a:lnTo>
                    <a:pt x="967651" y="436499"/>
                  </a:lnTo>
                  <a:lnTo>
                    <a:pt x="967498" y="436283"/>
                  </a:lnTo>
                  <a:lnTo>
                    <a:pt x="963041" y="430187"/>
                  </a:lnTo>
                  <a:lnTo>
                    <a:pt x="947559" y="416153"/>
                  </a:lnTo>
                  <a:lnTo>
                    <a:pt x="928497" y="409359"/>
                  </a:lnTo>
                  <a:lnTo>
                    <a:pt x="908227" y="410184"/>
                  </a:lnTo>
                  <a:lnTo>
                    <a:pt x="889152" y="419011"/>
                  </a:lnTo>
                  <a:lnTo>
                    <a:pt x="865632" y="436283"/>
                  </a:lnTo>
                  <a:lnTo>
                    <a:pt x="836891" y="397040"/>
                  </a:lnTo>
                  <a:lnTo>
                    <a:pt x="861834" y="378752"/>
                  </a:lnTo>
                  <a:lnTo>
                    <a:pt x="861885" y="378879"/>
                  </a:lnTo>
                  <a:lnTo>
                    <a:pt x="861999" y="378752"/>
                  </a:lnTo>
                  <a:lnTo>
                    <a:pt x="865466" y="374942"/>
                  </a:lnTo>
                  <a:lnTo>
                    <a:pt x="875563" y="363893"/>
                  </a:lnTo>
                  <a:lnTo>
                    <a:pt x="882243" y="345440"/>
                  </a:lnTo>
                  <a:lnTo>
                    <a:pt x="881545" y="325856"/>
                  </a:lnTo>
                  <a:lnTo>
                    <a:pt x="873086" y="307505"/>
                  </a:lnTo>
                  <a:lnTo>
                    <a:pt x="855091" y="282968"/>
                  </a:lnTo>
                  <a:lnTo>
                    <a:pt x="855091" y="341274"/>
                  </a:lnTo>
                  <a:lnTo>
                    <a:pt x="852004" y="349821"/>
                  </a:lnTo>
                  <a:lnTo>
                    <a:pt x="845680" y="356781"/>
                  </a:lnTo>
                  <a:lnTo>
                    <a:pt x="820864" y="374942"/>
                  </a:lnTo>
                  <a:lnTo>
                    <a:pt x="734606" y="257340"/>
                  </a:lnTo>
                  <a:lnTo>
                    <a:pt x="759434" y="239179"/>
                  </a:lnTo>
                  <a:lnTo>
                    <a:pt x="767626" y="235369"/>
                  </a:lnTo>
                  <a:lnTo>
                    <a:pt x="767956" y="235229"/>
                  </a:lnTo>
                  <a:lnTo>
                    <a:pt x="777024" y="234848"/>
                  </a:lnTo>
                  <a:lnTo>
                    <a:pt x="785558" y="237883"/>
                  </a:lnTo>
                  <a:lnTo>
                    <a:pt x="792492" y="244132"/>
                  </a:lnTo>
                  <a:lnTo>
                    <a:pt x="850874" y="323761"/>
                  </a:lnTo>
                  <a:lnTo>
                    <a:pt x="854760" y="332232"/>
                  </a:lnTo>
                  <a:lnTo>
                    <a:pt x="855091" y="341274"/>
                  </a:lnTo>
                  <a:lnTo>
                    <a:pt x="855091" y="282968"/>
                  </a:lnTo>
                  <a:lnTo>
                    <a:pt x="819810" y="234848"/>
                  </a:lnTo>
                  <a:lnTo>
                    <a:pt x="814705" y="227876"/>
                  </a:lnTo>
                  <a:lnTo>
                    <a:pt x="799719" y="214249"/>
                  </a:lnTo>
                  <a:lnTo>
                    <a:pt x="781278" y="207670"/>
                  </a:lnTo>
                  <a:lnTo>
                    <a:pt x="761682" y="208508"/>
                  </a:lnTo>
                  <a:lnTo>
                    <a:pt x="743242" y="217081"/>
                  </a:lnTo>
                  <a:lnTo>
                    <a:pt x="718299" y="235369"/>
                  </a:lnTo>
                  <a:lnTo>
                    <a:pt x="690079" y="196888"/>
                  </a:lnTo>
                  <a:lnTo>
                    <a:pt x="711111" y="181394"/>
                  </a:lnTo>
                  <a:lnTo>
                    <a:pt x="717118" y="174790"/>
                  </a:lnTo>
                  <a:lnTo>
                    <a:pt x="725868" y="165176"/>
                  </a:lnTo>
                  <a:lnTo>
                    <a:pt x="733018" y="145199"/>
                  </a:lnTo>
                  <a:lnTo>
                    <a:pt x="732167" y="124002"/>
                  </a:lnTo>
                  <a:lnTo>
                    <a:pt x="722909" y="104051"/>
                  </a:lnTo>
                  <a:lnTo>
                    <a:pt x="706056" y="81064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5007" y="159296"/>
                  </a:lnTo>
                  <a:lnTo>
                    <a:pt x="673925" y="174790"/>
                  </a:lnTo>
                  <a:lnTo>
                    <a:pt x="587756" y="57315"/>
                  </a:lnTo>
                  <a:lnTo>
                    <a:pt x="608850" y="41821"/>
                  </a:lnTo>
                  <a:lnTo>
                    <a:pt x="618871" y="37223"/>
                  </a:lnTo>
                  <a:lnTo>
                    <a:pt x="629564" y="36804"/>
                  </a:lnTo>
                  <a:lnTo>
                    <a:pt x="639648" y="40398"/>
                  </a:lnTo>
                  <a:lnTo>
                    <a:pt x="647852" y="47790"/>
                  </a:lnTo>
                  <a:lnTo>
                    <a:pt x="701014" y="120319"/>
                  </a:lnTo>
                  <a:lnTo>
                    <a:pt x="705637" y="130340"/>
                  </a:lnTo>
                  <a:lnTo>
                    <a:pt x="706056" y="141046"/>
                  </a:lnTo>
                  <a:lnTo>
                    <a:pt x="706056" y="81064"/>
                  </a:lnTo>
                  <a:lnTo>
                    <a:pt x="673608" y="36804"/>
                  </a:lnTo>
                  <a:lnTo>
                    <a:pt x="672350" y="35090"/>
                  </a:lnTo>
                  <a:lnTo>
                    <a:pt x="669747" y="31534"/>
                  </a:lnTo>
                  <a:lnTo>
                    <a:pt x="653516" y="16814"/>
                  </a:lnTo>
                  <a:lnTo>
                    <a:pt x="633552" y="9664"/>
                  </a:lnTo>
                  <a:lnTo>
                    <a:pt x="612381" y="10464"/>
                  </a:lnTo>
                  <a:lnTo>
                    <a:pt x="592505" y="19596"/>
                  </a:lnTo>
                  <a:lnTo>
                    <a:pt x="571487" y="35090"/>
                  </a:lnTo>
                  <a:lnTo>
                    <a:pt x="566915" y="28867"/>
                  </a:lnTo>
                  <a:lnTo>
                    <a:pt x="565061" y="27190"/>
                  </a:lnTo>
                  <a:lnTo>
                    <a:pt x="545566" y="9423"/>
                  </a:lnTo>
                  <a:lnTo>
                    <a:pt x="519328" y="0"/>
                  </a:lnTo>
                  <a:lnTo>
                    <a:pt x="491477" y="1066"/>
                  </a:lnTo>
                  <a:lnTo>
                    <a:pt x="465315" y="13119"/>
                  </a:lnTo>
                  <a:lnTo>
                    <a:pt x="105956" y="276644"/>
                  </a:lnTo>
                  <a:lnTo>
                    <a:pt x="105727" y="276771"/>
                  </a:lnTo>
                  <a:lnTo>
                    <a:pt x="105524" y="277025"/>
                  </a:lnTo>
                  <a:lnTo>
                    <a:pt x="105346" y="277152"/>
                  </a:lnTo>
                  <a:lnTo>
                    <a:pt x="105117" y="277406"/>
                  </a:lnTo>
                  <a:lnTo>
                    <a:pt x="104838" y="277406"/>
                  </a:lnTo>
                  <a:lnTo>
                    <a:pt x="31610" y="331127"/>
                  </a:lnTo>
                  <a:lnTo>
                    <a:pt x="10337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719" y="553250"/>
                  </a:lnTo>
                  <a:lnTo>
                    <a:pt x="104267" y="554520"/>
                  </a:lnTo>
                  <a:lnTo>
                    <a:pt x="116497" y="545630"/>
                  </a:lnTo>
                  <a:lnTo>
                    <a:pt x="117805" y="536994"/>
                  </a:lnTo>
                  <a:lnTo>
                    <a:pt x="36474" y="426123"/>
                  </a:lnTo>
                  <a:lnTo>
                    <a:pt x="27813" y="407327"/>
                  </a:lnTo>
                  <a:lnTo>
                    <a:pt x="27051" y="387350"/>
                  </a:lnTo>
                  <a:lnTo>
                    <a:pt x="33820" y="368528"/>
                  </a:lnTo>
                  <a:lnTo>
                    <a:pt x="47739" y="353225"/>
                  </a:lnTo>
                  <a:lnTo>
                    <a:pt x="111112" y="306870"/>
                  </a:lnTo>
                  <a:lnTo>
                    <a:pt x="580288" y="946823"/>
                  </a:lnTo>
                  <a:lnTo>
                    <a:pt x="516915" y="993305"/>
                  </a:lnTo>
                  <a:lnTo>
                    <a:pt x="498144" y="1001941"/>
                  </a:lnTo>
                  <a:lnTo>
                    <a:pt x="478167" y="1002728"/>
                  </a:lnTo>
                  <a:lnTo>
                    <a:pt x="459346" y="996010"/>
                  </a:lnTo>
                  <a:lnTo>
                    <a:pt x="444093" y="982129"/>
                  </a:lnTo>
                  <a:lnTo>
                    <a:pt x="177025" y="617766"/>
                  </a:lnTo>
                  <a:lnTo>
                    <a:pt x="168478" y="616496"/>
                  </a:lnTo>
                  <a:lnTo>
                    <a:pt x="162369" y="620941"/>
                  </a:lnTo>
                  <a:lnTo>
                    <a:pt x="156248" y="625513"/>
                  </a:lnTo>
                  <a:lnTo>
                    <a:pt x="154927" y="634022"/>
                  </a:lnTo>
                  <a:lnTo>
                    <a:pt x="421995" y="998258"/>
                  </a:lnTo>
                  <a:lnTo>
                    <a:pt x="445312" y="1019479"/>
                  </a:lnTo>
                  <a:lnTo>
                    <a:pt x="474014" y="1029779"/>
                  </a:lnTo>
                  <a:lnTo>
                    <a:pt x="504507" y="1028573"/>
                  </a:lnTo>
                  <a:lnTo>
                    <a:pt x="550316" y="1002728"/>
                  </a:lnTo>
                  <a:lnTo>
                    <a:pt x="606221" y="961809"/>
                  </a:lnTo>
                  <a:lnTo>
                    <a:pt x="606653" y="961301"/>
                  </a:lnTo>
                  <a:lnTo>
                    <a:pt x="606831" y="961174"/>
                  </a:lnTo>
                  <a:lnTo>
                    <a:pt x="607352" y="960920"/>
                  </a:lnTo>
                  <a:lnTo>
                    <a:pt x="652919" y="927519"/>
                  </a:lnTo>
                  <a:lnTo>
                    <a:pt x="966889" y="697395"/>
                  </a:lnTo>
                  <a:lnTo>
                    <a:pt x="985926" y="676605"/>
                  </a:lnTo>
                  <a:lnTo>
                    <a:pt x="995464" y="651090"/>
                  </a:lnTo>
                  <a:lnTo>
                    <a:pt x="995006" y="623951"/>
                  </a:lnTo>
                  <a:lnTo>
                    <a:pt x="984110" y="598208"/>
                  </a:lnTo>
                  <a:lnTo>
                    <a:pt x="1007745" y="580809"/>
                  </a:lnTo>
                  <a:lnTo>
                    <a:pt x="1012266" y="575856"/>
                  </a:lnTo>
                  <a:lnTo>
                    <a:pt x="1021918" y="565302"/>
                  </a:lnTo>
                  <a:lnTo>
                    <a:pt x="1028852" y="546252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9173" y="388111"/>
              <a:ext cx="189026" cy="16256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45694" y="362178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918" y="384937"/>
                  </a:lnTo>
                  <a:lnTo>
                    <a:pt x="27495" y="366585"/>
                  </a:lnTo>
                  <a:lnTo>
                    <a:pt x="27698" y="348081"/>
                  </a:lnTo>
                  <a:lnTo>
                    <a:pt x="47675" y="310743"/>
                  </a:lnTo>
                  <a:lnTo>
                    <a:pt x="65925" y="298958"/>
                  </a:lnTo>
                  <a:lnTo>
                    <a:pt x="54317" y="274193"/>
                  </a:lnTo>
                  <a:lnTo>
                    <a:pt x="12268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516" y="583438"/>
                  </a:lnTo>
                  <a:lnTo>
                    <a:pt x="98729" y="590296"/>
                  </a:lnTo>
                  <a:lnTo>
                    <a:pt x="106845" y="593344"/>
                  </a:lnTo>
                  <a:lnTo>
                    <a:pt x="120599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49" y="217805"/>
                  </a:moveTo>
                  <a:lnTo>
                    <a:pt x="228041" y="192913"/>
                  </a:lnTo>
                  <a:lnTo>
                    <a:pt x="103962" y="250952"/>
                  </a:lnTo>
                  <a:lnTo>
                    <a:pt x="115557" y="275717"/>
                  </a:lnTo>
                  <a:lnTo>
                    <a:pt x="239649" y="217805"/>
                  </a:lnTo>
                  <a:close/>
                </a:path>
                <a:path w="1075690" h="1136650">
                  <a:moveTo>
                    <a:pt x="310172" y="975868"/>
                  </a:moveTo>
                  <a:lnTo>
                    <a:pt x="142113" y="616458"/>
                  </a:lnTo>
                  <a:lnTo>
                    <a:pt x="133997" y="613410"/>
                  </a:lnTo>
                  <a:lnTo>
                    <a:pt x="127127" y="616712"/>
                  </a:lnTo>
                  <a:lnTo>
                    <a:pt x="120243" y="619887"/>
                  </a:lnTo>
                  <a:lnTo>
                    <a:pt x="117297" y="628015"/>
                  </a:lnTo>
                  <a:lnTo>
                    <a:pt x="285381" y="987552"/>
                  </a:lnTo>
                  <a:lnTo>
                    <a:pt x="293509" y="990600"/>
                  </a:lnTo>
                  <a:lnTo>
                    <a:pt x="300380" y="987298"/>
                  </a:lnTo>
                  <a:lnTo>
                    <a:pt x="307251" y="984123"/>
                  </a:lnTo>
                  <a:lnTo>
                    <a:pt x="310172" y="975868"/>
                  </a:lnTo>
                  <a:close/>
                </a:path>
                <a:path w="1075690" h="1136650">
                  <a:moveTo>
                    <a:pt x="413372" y="136525"/>
                  </a:moveTo>
                  <a:lnTo>
                    <a:pt x="401764" y="111760"/>
                  </a:lnTo>
                  <a:lnTo>
                    <a:pt x="277672" y="169799"/>
                  </a:lnTo>
                  <a:lnTo>
                    <a:pt x="289280" y="194564"/>
                  </a:lnTo>
                  <a:lnTo>
                    <a:pt x="413372" y="136525"/>
                  </a:lnTo>
                  <a:close/>
                </a:path>
                <a:path w="1075690" h="1136650">
                  <a:moveTo>
                    <a:pt x="587082" y="55372"/>
                  </a:moveTo>
                  <a:lnTo>
                    <a:pt x="575487" y="30607"/>
                  </a:lnTo>
                  <a:lnTo>
                    <a:pt x="451396" y="88519"/>
                  </a:lnTo>
                  <a:lnTo>
                    <a:pt x="463003" y="113411"/>
                  </a:lnTo>
                  <a:lnTo>
                    <a:pt x="587082" y="55372"/>
                  </a:lnTo>
                  <a:close/>
                </a:path>
                <a:path w="1075690" h="1136650">
                  <a:moveTo>
                    <a:pt x="701687" y="267081"/>
                  </a:moveTo>
                  <a:lnTo>
                    <a:pt x="698500" y="260350"/>
                  </a:lnTo>
                  <a:lnTo>
                    <a:pt x="695286" y="253492"/>
                  </a:lnTo>
                  <a:lnTo>
                    <a:pt x="687158" y="250444"/>
                  </a:lnTo>
                  <a:lnTo>
                    <a:pt x="680288" y="253746"/>
                  </a:lnTo>
                  <a:lnTo>
                    <a:pt x="197954" y="479171"/>
                  </a:lnTo>
                  <a:lnTo>
                    <a:pt x="195008" y="487299"/>
                  </a:lnTo>
                  <a:lnTo>
                    <a:pt x="201434" y="501015"/>
                  </a:lnTo>
                  <a:lnTo>
                    <a:pt x="209562" y="503936"/>
                  </a:lnTo>
                  <a:lnTo>
                    <a:pt x="698766" y="275336"/>
                  </a:lnTo>
                  <a:lnTo>
                    <a:pt x="701687" y="267081"/>
                  </a:lnTo>
                  <a:close/>
                </a:path>
                <a:path w="1075690" h="1136650">
                  <a:moveTo>
                    <a:pt x="755942" y="383159"/>
                  </a:moveTo>
                  <a:lnTo>
                    <a:pt x="749515" y="369443"/>
                  </a:lnTo>
                  <a:lnTo>
                    <a:pt x="741387" y="366522"/>
                  </a:lnTo>
                  <a:lnTo>
                    <a:pt x="259054" y="591947"/>
                  </a:lnTo>
                  <a:lnTo>
                    <a:pt x="252183" y="595249"/>
                  </a:lnTo>
                  <a:lnTo>
                    <a:pt x="249237" y="603377"/>
                  </a:lnTo>
                  <a:lnTo>
                    <a:pt x="255663" y="617093"/>
                  </a:lnTo>
                  <a:lnTo>
                    <a:pt x="263791" y="620014"/>
                  </a:lnTo>
                  <a:lnTo>
                    <a:pt x="746125" y="394589"/>
                  </a:lnTo>
                  <a:lnTo>
                    <a:pt x="752995" y="391287"/>
                  </a:lnTo>
                  <a:lnTo>
                    <a:pt x="755942" y="383159"/>
                  </a:lnTo>
                  <a:close/>
                </a:path>
                <a:path w="1075690" h="1136650">
                  <a:moveTo>
                    <a:pt x="810209" y="499237"/>
                  </a:moveTo>
                  <a:lnTo>
                    <a:pt x="807021" y="492506"/>
                  </a:lnTo>
                  <a:lnTo>
                    <a:pt x="803808" y="485648"/>
                  </a:lnTo>
                  <a:lnTo>
                    <a:pt x="795693" y="482727"/>
                  </a:lnTo>
                  <a:lnTo>
                    <a:pt x="306476" y="711327"/>
                  </a:lnTo>
                  <a:lnTo>
                    <a:pt x="303530" y="719455"/>
                  </a:lnTo>
                  <a:lnTo>
                    <a:pt x="309956" y="733171"/>
                  </a:lnTo>
                  <a:lnTo>
                    <a:pt x="318084" y="736219"/>
                  </a:lnTo>
                  <a:lnTo>
                    <a:pt x="324954" y="732917"/>
                  </a:lnTo>
                  <a:lnTo>
                    <a:pt x="807288" y="507492"/>
                  </a:lnTo>
                  <a:lnTo>
                    <a:pt x="810209" y="499237"/>
                  </a:lnTo>
                  <a:close/>
                </a:path>
                <a:path w="1075690" h="1136650">
                  <a:moveTo>
                    <a:pt x="860348" y="606552"/>
                  </a:moveTo>
                  <a:lnTo>
                    <a:pt x="853922" y="592836"/>
                  </a:lnTo>
                  <a:lnTo>
                    <a:pt x="845807" y="589915"/>
                  </a:lnTo>
                  <a:lnTo>
                    <a:pt x="356590" y="818515"/>
                  </a:lnTo>
                  <a:lnTo>
                    <a:pt x="353644" y="826643"/>
                  </a:lnTo>
                  <a:lnTo>
                    <a:pt x="360070" y="840359"/>
                  </a:lnTo>
                  <a:lnTo>
                    <a:pt x="368198" y="843407"/>
                  </a:lnTo>
                  <a:lnTo>
                    <a:pt x="375069" y="840105"/>
                  </a:lnTo>
                  <a:lnTo>
                    <a:pt x="857402" y="614680"/>
                  </a:lnTo>
                  <a:lnTo>
                    <a:pt x="860348" y="606552"/>
                  </a:lnTo>
                  <a:close/>
                </a:path>
                <a:path w="1075690" h="1136650">
                  <a:moveTo>
                    <a:pt x="914615" y="722630"/>
                  </a:moveTo>
                  <a:lnTo>
                    <a:pt x="911428" y="715899"/>
                  </a:lnTo>
                  <a:lnTo>
                    <a:pt x="908215" y="708914"/>
                  </a:lnTo>
                  <a:lnTo>
                    <a:pt x="900099" y="705993"/>
                  </a:lnTo>
                  <a:lnTo>
                    <a:pt x="410883" y="934720"/>
                  </a:lnTo>
                  <a:lnTo>
                    <a:pt x="407936" y="942848"/>
                  </a:lnTo>
                  <a:lnTo>
                    <a:pt x="414362" y="956564"/>
                  </a:lnTo>
                  <a:lnTo>
                    <a:pt x="422490" y="959485"/>
                  </a:lnTo>
                  <a:lnTo>
                    <a:pt x="911694" y="730885"/>
                  </a:lnTo>
                  <a:lnTo>
                    <a:pt x="914615" y="722630"/>
                  </a:lnTo>
                  <a:close/>
                </a:path>
                <a:path w="1075690" h="1136650">
                  <a:moveTo>
                    <a:pt x="1075118" y="774280"/>
                  </a:moveTo>
                  <a:lnTo>
                    <a:pt x="745413" y="51816"/>
                  </a:lnTo>
                  <a:lnTo>
                    <a:pt x="706513" y="10477"/>
                  </a:lnTo>
                  <a:lnTo>
                    <a:pt x="651903" y="0"/>
                  </a:lnTo>
                  <a:lnTo>
                    <a:pt x="645134" y="1028"/>
                  </a:lnTo>
                  <a:lnTo>
                    <a:pt x="638403" y="2590"/>
                  </a:lnTo>
                  <a:lnTo>
                    <a:pt x="631736" y="4699"/>
                  </a:lnTo>
                  <a:lnTo>
                    <a:pt x="625157" y="7366"/>
                  </a:lnTo>
                  <a:lnTo>
                    <a:pt x="636727" y="32131"/>
                  </a:lnTo>
                  <a:lnTo>
                    <a:pt x="643559" y="29591"/>
                  </a:lnTo>
                  <a:lnTo>
                    <a:pt x="650468" y="27838"/>
                  </a:lnTo>
                  <a:lnTo>
                    <a:pt x="657428" y="26873"/>
                  </a:lnTo>
                  <a:lnTo>
                    <a:pt x="664375" y="26670"/>
                  </a:lnTo>
                  <a:lnTo>
                    <a:pt x="681532" y="29514"/>
                  </a:lnTo>
                  <a:lnTo>
                    <a:pt x="720534" y="63500"/>
                  </a:lnTo>
                  <a:lnTo>
                    <a:pt x="1041704" y="750697"/>
                  </a:lnTo>
                  <a:lnTo>
                    <a:pt x="1047699" y="775322"/>
                  </a:lnTo>
                  <a:lnTo>
                    <a:pt x="1043901" y="799503"/>
                  </a:lnTo>
                  <a:lnTo>
                    <a:pt x="1031290" y="820496"/>
                  </a:lnTo>
                  <a:lnTo>
                    <a:pt x="1010894" y="835533"/>
                  </a:lnTo>
                  <a:lnTo>
                    <a:pt x="439102" y="1102868"/>
                  </a:lnTo>
                  <a:lnTo>
                    <a:pt x="414439" y="1108875"/>
                  </a:lnTo>
                  <a:lnTo>
                    <a:pt x="390220" y="1105077"/>
                  </a:lnTo>
                  <a:lnTo>
                    <a:pt x="369214" y="1092492"/>
                  </a:lnTo>
                  <a:lnTo>
                    <a:pt x="354152" y="1072134"/>
                  </a:lnTo>
                  <a:lnTo>
                    <a:pt x="340118" y="1042035"/>
                  </a:lnTo>
                  <a:lnTo>
                    <a:pt x="331990" y="1039114"/>
                  </a:lnTo>
                  <a:lnTo>
                    <a:pt x="318249" y="1045591"/>
                  </a:lnTo>
                  <a:lnTo>
                    <a:pt x="315302" y="1053719"/>
                  </a:lnTo>
                  <a:lnTo>
                    <a:pt x="329336" y="1083691"/>
                  </a:lnTo>
                  <a:lnTo>
                    <a:pt x="350888" y="1112812"/>
                  </a:lnTo>
                  <a:lnTo>
                    <a:pt x="380923" y="1130833"/>
                  </a:lnTo>
                  <a:lnTo>
                    <a:pt x="415505" y="1136294"/>
                  </a:lnTo>
                  <a:lnTo>
                    <a:pt x="450735" y="1127760"/>
                  </a:lnTo>
                  <a:lnTo>
                    <a:pt x="1022527" y="860425"/>
                  </a:lnTo>
                  <a:lnTo>
                    <a:pt x="1051636" y="838885"/>
                  </a:lnTo>
                  <a:lnTo>
                    <a:pt x="1069657" y="808863"/>
                  </a:lnTo>
                  <a:lnTo>
                    <a:pt x="1075118" y="77428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8468" y="3804785"/>
              <a:ext cx="144302" cy="18394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05910" y="3642369"/>
              <a:ext cx="144300" cy="18392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32192" y="3723578"/>
              <a:ext cx="144302" cy="18400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79627" y="3561145"/>
              <a:ext cx="144306" cy="184001"/>
            </a:xfrm>
            <a:prstGeom prst="rect">
              <a:avLst/>
            </a:prstGeom>
          </p:spPr>
        </p:pic>
      </p:grp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1270761" y="200659"/>
            <a:ext cx="982091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4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ОМПЛЕКС</a:t>
            </a:r>
            <a:r>
              <a:rPr sz="4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ОСНОВНЫХ </a:t>
            </a:r>
            <a:r>
              <a:rPr sz="4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</a:t>
            </a:r>
            <a:r>
              <a:rPr sz="40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09311" y="1610846"/>
            <a:ext cx="11531916" cy="145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100"/>
              </a:lnSpc>
              <a:spcBef>
                <a:spcPts val="100"/>
              </a:spcBef>
            </a:pP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Актуальность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включает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себя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обоснование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необходимости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реализации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данной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точки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зрения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современности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социальной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значимости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состоит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том,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чтобы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отвечать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потребностям и запросам современных детей и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их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родителей, быть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ориентированной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эффективное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решение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задач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актуальных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проблем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современного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ребенка,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соответствовать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государственной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политике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области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дополнительного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и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социальному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заказу 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общества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1600" spc="-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15100"/>
              </a:lnSpc>
              <a:spcBef>
                <a:spcPts val="100"/>
              </a:spcBef>
            </a:pPr>
            <a:endParaRPr dirty="0">
              <a:latin typeface="Times New Roman"/>
              <a:cs typeface="Times New Roman"/>
            </a:endParaRPr>
          </a:p>
        </p:txBody>
      </p:sp>
      <p:pic>
        <p:nvPicPr>
          <p:cNvPr id="92" name="object 92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42671" y="5556502"/>
            <a:ext cx="201168" cy="123139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20563ACA-7901-4EC7-B282-3E52CE4D1D0D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77020" y="2817581"/>
            <a:ext cx="7158651" cy="1082966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A1FADB33-FD5D-47C5-94F7-41DD3E705A07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713247" y="5551616"/>
            <a:ext cx="3355397" cy="1122816"/>
          </a:xfrm>
          <a:prstGeom prst="rect">
            <a:avLst/>
          </a:prstGeom>
        </p:spPr>
      </p:pic>
      <p:sp>
        <p:nvSpPr>
          <p:cNvPr id="97" name="Знак умножения 96">
            <a:extLst>
              <a:ext uri="{FF2B5EF4-FFF2-40B4-BE49-F238E27FC236}">
                <a16:creationId xmlns:a16="http://schemas.microsoft.com/office/drawing/2014/main" id="{00A0B06D-6915-4FD4-BDB7-8DF1DD4FFA1D}"/>
              </a:ext>
            </a:extLst>
          </p:cNvPr>
          <p:cNvSpPr/>
          <p:nvPr/>
        </p:nvSpPr>
        <p:spPr>
          <a:xfrm>
            <a:off x="5732889" y="2914840"/>
            <a:ext cx="1064762" cy="8836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Знак умножения 98">
            <a:extLst>
              <a:ext uri="{FF2B5EF4-FFF2-40B4-BE49-F238E27FC236}">
                <a16:creationId xmlns:a16="http://schemas.microsoft.com/office/drawing/2014/main" id="{867AB975-A401-440A-B4A9-A12E54B0CCB8}"/>
              </a:ext>
            </a:extLst>
          </p:cNvPr>
          <p:cNvSpPr/>
          <p:nvPr/>
        </p:nvSpPr>
        <p:spPr>
          <a:xfrm>
            <a:off x="11184994" y="5887863"/>
            <a:ext cx="990628" cy="7809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AD21801-1547-45F8-AA5A-8C93C531744E}"/>
              </a:ext>
            </a:extLst>
          </p:cNvPr>
          <p:cNvSpPr txBox="1"/>
          <p:nvPr/>
        </p:nvSpPr>
        <p:spPr>
          <a:xfrm>
            <a:off x="214414" y="3962092"/>
            <a:ext cx="10827967" cy="2308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tabLst>
                <a:tab pos="2066925" algn="l"/>
                <a:tab pos="3658235" algn="l"/>
                <a:tab pos="5113020" algn="l"/>
                <a:tab pos="7027545" algn="l"/>
                <a:tab pos="7920355" algn="l"/>
                <a:tab pos="9146540" algn="l"/>
                <a:tab pos="9902190" algn="l"/>
              </a:tabLst>
            </a:pPr>
            <a:r>
              <a:rPr lang="ru-RU"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lang="ru-RU" sz="16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lang="ru-RU"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lang="ru-RU"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lang="ru-RU"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lang="ru-RU"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lang="ru-RU" sz="16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lang="ru-RU"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lang="ru-RU"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lang="ru-RU"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ьные </a:t>
            </a:r>
            <a:r>
              <a:rPr lang="ru-RU"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lang="ru-RU"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lang="ru-RU"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об</a:t>
            </a:r>
            <a:r>
              <a:rPr lang="ru-RU"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lang="ru-RU"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lang="ru-RU"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lang="ru-RU"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lang="ru-RU"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lang="ru-RU" sz="16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lang="ru-RU"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 П</a:t>
            </a:r>
            <a:r>
              <a:rPr lang="ru-RU" sz="16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lang="ru-RU"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lang="ru-RU"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lang="ru-RU"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lang="ru-RU"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амм</a:t>
            </a:r>
            <a:r>
              <a:rPr lang="ru-RU"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lang="ru-RU"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lang="ru-RU"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lang="ru-RU"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lang="ru-RU"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lang="ru-RU"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lang="ru-RU"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lang="ru-RU"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lang="ru-RU"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lang="ru-RU"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lang="ru-RU"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lang="ru-RU"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ые че</a:t>
            </a:r>
            <a:r>
              <a:rPr lang="ru-RU"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lang="ru-RU"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ы, </a:t>
            </a:r>
            <a:r>
              <a:rPr lang="ru-RU"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lang="ru-RU"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lang="ru-RU"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lang="ru-RU"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lang="ru-RU"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ые </a:t>
            </a:r>
            <a:r>
              <a:rPr lang="ru-RU"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де</a:t>
            </a:r>
            <a:r>
              <a:rPr lang="ru-RU"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en-US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lang="ru-RU"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lang="ru-RU"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lang="ru-RU"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ор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ые </a:t>
            </a:r>
            <a:r>
              <a:rPr lang="ru-RU"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придают</a:t>
            </a:r>
            <a:r>
              <a:rPr lang="ru-RU" sz="1600" spc="45" dirty="0">
                <a:solidFill>
                  <a:srgbClr val="FFFFFF"/>
                </a:solidFill>
                <a:latin typeface="Times New Roman"/>
                <a:cs typeface="Times New Roman"/>
              </a:rPr>
              <a:t> п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рограмме</a:t>
            </a:r>
            <a:r>
              <a:rPr lang="ru-RU"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своеобразие;</a:t>
            </a:r>
            <a:endParaRPr lang="ru-RU" sz="16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360"/>
              </a:spcBef>
            </a:pPr>
            <a:r>
              <a:rPr lang="ru-RU"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Адресат</a:t>
            </a:r>
            <a:r>
              <a:rPr lang="ru-RU" sz="16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</a:t>
            </a:r>
            <a:r>
              <a:rPr lang="ru-RU"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lang="ru-RU"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краткая</a:t>
            </a:r>
            <a:r>
              <a:rPr lang="ru-RU" sz="16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характеристика</a:t>
            </a:r>
            <a:r>
              <a:rPr lang="ru-RU" sz="16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обучающихся</a:t>
            </a:r>
            <a:r>
              <a:rPr lang="ru-RU" sz="16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lang="ru-RU"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Программе,</a:t>
            </a:r>
            <a:endParaRPr lang="ru-RU" sz="16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365"/>
              </a:spcBef>
            </a:pPr>
            <a:r>
              <a:rPr lang="ru-RU"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Возрастные</a:t>
            </a:r>
            <a:r>
              <a:rPr lang="ru-RU"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особенности</a:t>
            </a:r>
            <a:r>
              <a:rPr lang="ru-RU" sz="16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иные</a:t>
            </a:r>
            <a:r>
              <a:rPr lang="ru-RU" sz="16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психолого-педагогические</a:t>
            </a:r>
            <a:r>
              <a:rPr lang="ru-RU" sz="160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характеристики;</a:t>
            </a:r>
            <a:endParaRPr lang="ru-RU" sz="16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ts val="2760"/>
              </a:lnSpc>
              <a:spcBef>
                <a:spcPts val="150"/>
              </a:spcBef>
              <a:tabLst>
                <a:tab pos="926465" algn="l"/>
                <a:tab pos="2423795" algn="l"/>
                <a:tab pos="2832100" algn="l"/>
                <a:tab pos="3661410" algn="l"/>
                <a:tab pos="5042535" algn="l"/>
                <a:tab pos="6124575" algn="l"/>
                <a:tab pos="6944995" algn="l"/>
                <a:tab pos="9018270" algn="l"/>
                <a:tab pos="9423400" algn="l"/>
                <a:tab pos="10039350" algn="l"/>
              </a:tabLst>
            </a:pPr>
            <a:r>
              <a:rPr lang="ru-RU"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lang="ru-RU"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lang="ru-RU"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ъ</a:t>
            </a:r>
            <a:r>
              <a:rPr lang="ru-RU"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ем </a:t>
            </a:r>
            <a:r>
              <a:rPr lang="ru-RU"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</a:t>
            </a:r>
            <a:r>
              <a:rPr lang="ru-RU"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lang="ru-RU"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lang="ru-RU"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lang="ru-RU"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lang="ru-RU"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lang="ru-RU"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lang="ru-RU"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ы </a:t>
            </a:r>
            <a:r>
              <a:rPr lang="ru-RU"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— </a:t>
            </a:r>
            <a:r>
              <a:rPr lang="ru-RU"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lang="ru-RU"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щее к</a:t>
            </a:r>
            <a:r>
              <a:rPr lang="ru-RU" sz="16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lang="ru-RU"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ли</a:t>
            </a:r>
            <a:r>
              <a:rPr lang="ru-RU" sz="1600" dirty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lang="ru-RU"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lang="ru-RU"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lang="ru-RU"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о </a:t>
            </a:r>
            <a:r>
              <a:rPr lang="ru-RU"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чеб</a:t>
            </a:r>
            <a:r>
              <a:rPr lang="ru-RU"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ых </a:t>
            </a:r>
            <a:r>
              <a:rPr lang="ru-RU" sz="1600" dirty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lang="ru-RU"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со</a:t>
            </a:r>
            <a:r>
              <a:rPr lang="ru-RU"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, з</a:t>
            </a:r>
            <a:r>
              <a:rPr lang="ru-RU" sz="16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lang="ru-RU"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lang="ru-RU"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lang="ru-RU"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lang="ru-RU"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lang="ru-RU"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ро</a:t>
            </a:r>
            <a:r>
              <a:rPr lang="ru-RU"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lang="ru-RU"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lang="ru-RU"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lang="ru-RU"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ых </a:t>
            </a:r>
            <a:r>
              <a:rPr lang="ru-RU"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а </a:t>
            </a:r>
            <a:r>
              <a:rPr lang="ru-RU"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вес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ь </a:t>
            </a:r>
            <a:r>
              <a:rPr lang="ru-RU"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lang="ru-RU"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lang="ru-RU"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lang="ru-RU"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д  </a:t>
            </a:r>
            <a:r>
              <a:rPr lang="ru-RU"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обучения,</a:t>
            </a:r>
            <a:r>
              <a:rPr lang="ru-RU" sz="16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необходимых</a:t>
            </a:r>
            <a:r>
              <a:rPr lang="ru-RU"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lang="ru-RU"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освоения</a:t>
            </a:r>
            <a:r>
              <a:rPr lang="ru-RU" sz="1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программы; </a:t>
            </a:r>
          </a:p>
          <a:p>
            <a:pPr marL="12700" marR="5715" algn="just">
              <a:lnSpc>
                <a:spcPts val="2760"/>
              </a:lnSpc>
              <a:spcBef>
                <a:spcPts val="150"/>
              </a:spcBef>
              <a:tabLst>
                <a:tab pos="926465" algn="l"/>
                <a:tab pos="2423795" algn="l"/>
                <a:tab pos="2832100" algn="l"/>
                <a:tab pos="3661410" algn="l"/>
                <a:tab pos="5042535" algn="l"/>
                <a:tab pos="6124575" algn="l"/>
                <a:tab pos="6944995" algn="l"/>
                <a:tab pos="9018270" algn="l"/>
                <a:tab pos="9423400" algn="l"/>
                <a:tab pos="10039350" algn="l"/>
              </a:tabLst>
            </a:pPr>
            <a:r>
              <a:rPr lang="ru-RU"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Формы</a:t>
            </a:r>
            <a:r>
              <a:rPr lang="ru-RU" sz="16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обучения</a:t>
            </a:r>
            <a:r>
              <a:rPr lang="ru-RU"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(очная,</a:t>
            </a:r>
            <a:r>
              <a:rPr lang="ru-RU"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заочная, очно-заочная).</a:t>
            </a:r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48167" y="137032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70">
                  <a:moveTo>
                    <a:pt x="464012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30" y="637539"/>
                  </a:lnTo>
                  <a:lnTo>
                    <a:pt x="464012" y="633729"/>
                  </a:lnTo>
                  <a:close/>
                </a:path>
                <a:path w="575945" h="661670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371" y="91439"/>
                  </a:lnTo>
                  <a:lnTo>
                    <a:pt x="27291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80" y="468629"/>
                  </a:lnTo>
                  <a:lnTo>
                    <a:pt x="183784" y="471169"/>
                  </a:lnTo>
                  <a:lnTo>
                    <a:pt x="192903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668" y="497839"/>
                  </a:lnTo>
                  <a:lnTo>
                    <a:pt x="300513" y="523239"/>
                  </a:lnTo>
                  <a:lnTo>
                    <a:pt x="316388" y="539749"/>
                  </a:lnTo>
                  <a:lnTo>
                    <a:pt x="316388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2299"/>
                  </a:lnTo>
                  <a:lnTo>
                    <a:pt x="386492" y="633729"/>
                  </a:lnTo>
                  <a:lnTo>
                    <a:pt x="400494" y="638809"/>
                  </a:lnTo>
                  <a:lnTo>
                    <a:pt x="415496" y="638809"/>
                  </a:lnTo>
                  <a:lnTo>
                    <a:pt x="429926" y="633729"/>
                  </a:lnTo>
                  <a:lnTo>
                    <a:pt x="464012" y="633729"/>
                  </a:lnTo>
                  <a:lnTo>
                    <a:pt x="456215" y="627379"/>
                  </a:lnTo>
                  <a:lnTo>
                    <a:pt x="450119" y="618489"/>
                  </a:lnTo>
                  <a:lnTo>
                    <a:pt x="455321" y="614679"/>
                  </a:lnTo>
                  <a:lnTo>
                    <a:pt x="405844" y="614679"/>
                  </a:lnTo>
                  <a:lnTo>
                    <a:pt x="399881" y="612139"/>
                  </a:lnTo>
                  <a:lnTo>
                    <a:pt x="395001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79" y="459739"/>
                  </a:lnTo>
                  <a:lnTo>
                    <a:pt x="228901" y="454659"/>
                  </a:lnTo>
                  <a:lnTo>
                    <a:pt x="216985" y="452119"/>
                  </a:lnTo>
                  <a:lnTo>
                    <a:pt x="205771" y="450849"/>
                  </a:lnTo>
                  <a:lnTo>
                    <a:pt x="197850" y="449579"/>
                  </a:lnTo>
                  <a:lnTo>
                    <a:pt x="189547" y="447039"/>
                  </a:lnTo>
                  <a:lnTo>
                    <a:pt x="180625" y="444499"/>
                  </a:lnTo>
                  <a:lnTo>
                    <a:pt x="170846" y="441959"/>
                  </a:lnTo>
                  <a:lnTo>
                    <a:pt x="121197" y="417829"/>
                  </a:lnTo>
                  <a:lnTo>
                    <a:pt x="85026" y="387349"/>
                  </a:lnTo>
                  <a:lnTo>
                    <a:pt x="54260" y="350519"/>
                  </a:lnTo>
                  <a:lnTo>
                    <a:pt x="31573" y="295909"/>
                  </a:lnTo>
                  <a:lnTo>
                    <a:pt x="24971" y="246379"/>
                  </a:lnTo>
                  <a:lnTo>
                    <a:pt x="27775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099" y="39370"/>
                  </a:lnTo>
                  <a:lnTo>
                    <a:pt x="198171" y="29209"/>
                  </a:lnTo>
                  <a:lnTo>
                    <a:pt x="241839" y="25400"/>
                  </a:lnTo>
                  <a:lnTo>
                    <a:pt x="342624" y="25400"/>
                  </a:lnTo>
                  <a:lnTo>
                    <a:pt x="315595" y="12700"/>
                  </a:lnTo>
                  <a:lnTo>
                    <a:pt x="271335" y="2539"/>
                  </a:lnTo>
                  <a:lnTo>
                    <a:pt x="242220" y="0"/>
                  </a:lnTo>
                  <a:close/>
                </a:path>
                <a:path w="575945" h="661670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44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70">
                  <a:moveTo>
                    <a:pt x="532136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1649"/>
                  </a:lnTo>
                  <a:lnTo>
                    <a:pt x="418115" y="610869"/>
                  </a:lnTo>
                  <a:lnTo>
                    <a:pt x="412164" y="614679"/>
                  </a:lnTo>
                  <a:lnTo>
                    <a:pt x="455321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495" y="524509"/>
                  </a:lnTo>
                  <a:lnTo>
                    <a:pt x="573722" y="510539"/>
                  </a:lnTo>
                  <a:lnTo>
                    <a:pt x="572567" y="495299"/>
                  </a:lnTo>
                  <a:lnTo>
                    <a:pt x="565816" y="481329"/>
                  </a:lnTo>
                  <a:lnTo>
                    <a:pt x="532136" y="435609"/>
                  </a:lnTo>
                  <a:close/>
                </a:path>
                <a:path w="575945" h="661670">
                  <a:moveTo>
                    <a:pt x="301231" y="350519"/>
                  </a:moveTo>
                  <a:lnTo>
                    <a:pt x="269271" y="350519"/>
                  </a:lnTo>
                  <a:lnTo>
                    <a:pt x="373411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70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592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599" y="32384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70">
                  <a:moveTo>
                    <a:pt x="342624" y="25400"/>
                  </a:moveTo>
                  <a:lnTo>
                    <a:pt x="241839" y="25400"/>
                  </a:lnTo>
                  <a:lnTo>
                    <a:pt x="267991" y="27939"/>
                  </a:lnTo>
                  <a:lnTo>
                    <a:pt x="307705" y="36829"/>
                  </a:lnTo>
                  <a:lnTo>
                    <a:pt x="353728" y="57150"/>
                  </a:lnTo>
                  <a:lnTo>
                    <a:pt x="398811" y="95250"/>
                  </a:lnTo>
                  <a:lnTo>
                    <a:pt x="425608" y="135889"/>
                  </a:lnTo>
                  <a:lnTo>
                    <a:pt x="443460" y="179070"/>
                  </a:lnTo>
                  <a:lnTo>
                    <a:pt x="452405" y="233679"/>
                  </a:lnTo>
                  <a:lnTo>
                    <a:pt x="452387" y="243839"/>
                  </a:lnTo>
                  <a:lnTo>
                    <a:pt x="451881" y="252729"/>
                  </a:lnTo>
                  <a:lnTo>
                    <a:pt x="451066" y="261619"/>
                  </a:lnTo>
                  <a:lnTo>
                    <a:pt x="448786" y="280669"/>
                  </a:lnTo>
                  <a:lnTo>
                    <a:pt x="447928" y="293369"/>
                  </a:lnTo>
                  <a:lnTo>
                    <a:pt x="453544" y="345439"/>
                  </a:lnTo>
                  <a:lnTo>
                    <a:pt x="469253" y="38988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2136" y="435609"/>
                  </a:lnTo>
                  <a:lnTo>
                    <a:pt x="509682" y="405129"/>
                  </a:lnTo>
                  <a:lnTo>
                    <a:pt x="508158" y="403859"/>
                  </a:lnTo>
                  <a:lnTo>
                    <a:pt x="503586" y="401319"/>
                  </a:lnTo>
                  <a:lnTo>
                    <a:pt x="492803" y="380999"/>
                  </a:lnTo>
                  <a:lnTo>
                    <a:pt x="478047" y="340359"/>
                  </a:lnTo>
                  <a:lnTo>
                    <a:pt x="472860" y="303529"/>
                  </a:lnTo>
                  <a:lnTo>
                    <a:pt x="472926" y="293369"/>
                  </a:lnTo>
                  <a:lnTo>
                    <a:pt x="473640" y="283209"/>
                  </a:lnTo>
                  <a:lnTo>
                    <a:pt x="475978" y="264159"/>
                  </a:lnTo>
                  <a:lnTo>
                    <a:pt x="476869" y="255269"/>
                  </a:lnTo>
                  <a:lnTo>
                    <a:pt x="477284" y="246379"/>
                  </a:lnTo>
                  <a:lnTo>
                    <a:pt x="477410" y="24002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50" y="36829"/>
                  </a:lnTo>
                  <a:lnTo>
                    <a:pt x="342624" y="25400"/>
                  </a:lnTo>
                  <a:close/>
                </a:path>
                <a:path w="575945" h="661670">
                  <a:moveTo>
                    <a:pt x="219559" y="278129"/>
                  </a:moveTo>
                  <a:lnTo>
                    <a:pt x="183905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33" y="372109"/>
                  </a:lnTo>
                  <a:lnTo>
                    <a:pt x="232044" y="370839"/>
                  </a:lnTo>
                  <a:lnTo>
                    <a:pt x="242341" y="368299"/>
                  </a:lnTo>
                  <a:lnTo>
                    <a:pt x="252126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567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0564" y="328929"/>
                  </a:lnTo>
                  <a:lnTo>
                    <a:pt x="202088" y="321309"/>
                  </a:lnTo>
                  <a:lnTo>
                    <a:pt x="204882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495" y="303529"/>
                  </a:lnTo>
                  <a:lnTo>
                    <a:pt x="261778" y="297179"/>
                  </a:lnTo>
                  <a:lnTo>
                    <a:pt x="249753" y="287019"/>
                  </a:lnTo>
                  <a:lnTo>
                    <a:pt x="235203" y="279399"/>
                  </a:lnTo>
                  <a:lnTo>
                    <a:pt x="219559" y="278129"/>
                  </a:lnTo>
                  <a:close/>
                </a:path>
                <a:path w="575945" h="661670">
                  <a:moveTo>
                    <a:pt x="266495" y="303529"/>
                  </a:moveTo>
                  <a:lnTo>
                    <a:pt x="229234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567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7752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4986" y="314959"/>
                  </a:lnTo>
                  <a:lnTo>
                    <a:pt x="266495" y="303529"/>
                  </a:lnTo>
                  <a:close/>
                </a:path>
                <a:path w="575945" h="661670">
                  <a:moveTo>
                    <a:pt x="333881" y="203200"/>
                  </a:moveTo>
                  <a:lnTo>
                    <a:pt x="324389" y="203200"/>
                  </a:lnTo>
                  <a:lnTo>
                    <a:pt x="314666" y="204470"/>
                  </a:lnTo>
                  <a:lnTo>
                    <a:pt x="282481" y="232409"/>
                  </a:lnTo>
                  <a:lnTo>
                    <a:pt x="279288" y="247649"/>
                  </a:lnTo>
                  <a:lnTo>
                    <a:pt x="281215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8609"/>
                  </a:lnTo>
                  <a:lnTo>
                    <a:pt x="282987" y="309879"/>
                  </a:lnTo>
                  <a:lnTo>
                    <a:pt x="274986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361" y="287019"/>
                  </a:lnTo>
                  <a:lnTo>
                    <a:pt x="360534" y="280669"/>
                  </a:lnTo>
                  <a:lnTo>
                    <a:pt x="321341" y="280669"/>
                  </a:lnTo>
                  <a:lnTo>
                    <a:pt x="308641" y="26288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055" y="228599"/>
                  </a:lnTo>
                  <a:lnTo>
                    <a:pt x="329088" y="227329"/>
                  </a:lnTo>
                  <a:lnTo>
                    <a:pt x="366973" y="227329"/>
                  </a:lnTo>
                  <a:lnTo>
                    <a:pt x="364359" y="222249"/>
                  </a:lnTo>
                  <a:lnTo>
                    <a:pt x="358044" y="214629"/>
                  </a:lnTo>
                  <a:lnTo>
                    <a:pt x="350910" y="209550"/>
                  </a:lnTo>
                  <a:lnTo>
                    <a:pt x="342788" y="205739"/>
                  </a:lnTo>
                  <a:lnTo>
                    <a:pt x="333881" y="203200"/>
                  </a:lnTo>
                  <a:close/>
                </a:path>
                <a:path w="575945" h="661670">
                  <a:moveTo>
                    <a:pt x="366973" y="227329"/>
                  </a:moveTo>
                  <a:lnTo>
                    <a:pt x="329088" y="227329"/>
                  </a:lnTo>
                  <a:lnTo>
                    <a:pt x="335692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503" y="243839"/>
                  </a:lnTo>
                  <a:lnTo>
                    <a:pt x="347376" y="250189"/>
                  </a:lnTo>
                  <a:lnTo>
                    <a:pt x="347122" y="256539"/>
                  </a:lnTo>
                  <a:lnTo>
                    <a:pt x="343820" y="264159"/>
                  </a:lnTo>
                  <a:lnTo>
                    <a:pt x="338994" y="267969"/>
                  </a:lnTo>
                  <a:lnTo>
                    <a:pt x="321341" y="280669"/>
                  </a:lnTo>
                  <a:lnTo>
                    <a:pt x="360534" y="280669"/>
                  </a:lnTo>
                  <a:lnTo>
                    <a:pt x="361769" y="279399"/>
                  </a:lnTo>
                  <a:lnTo>
                    <a:pt x="367331" y="270509"/>
                  </a:lnTo>
                  <a:lnTo>
                    <a:pt x="370917" y="261619"/>
                  </a:lnTo>
                  <a:lnTo>
                    <a:pt x="372395" y="250189"/>
                  </a:lnTo>
                  <a:lnTo>
                    <a:pt x="371653" y="240029"/>
                  </a:lnTo>
                  <a:lnTo>
                    <a:pt x="368935" y="231139"/>
                  </a:lnTo>
                  <a:lnTo>
                    <a:pt x="366973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7105" y="188595"/>
              <a:ext cx="274572" cy="1054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38725" y="51815"/>
              <a:ext cx="1611630" cy="6522084"/>
            </a:xfrm>
            <a:custGeom>
              <a:avLst/>
              <a:gdLst/>
              <a:ahLst/>
              <a:cxnLst/>
              <a:rect l="l" t="t" r="r" b="b"/>
              <a:pathLst>
                <a:path w="1611629" h="6522084">
                  <a:moveTo>
                    <a:pt x="65024" y="366776"/>
                  </a:moveTo>
                  <a:lnTo>
                    <a:pt x="60325" y="360426"/>
                  </a:lnTo>
                  <a:lnTo>
                    <a:pt x="8382" y="352679"/>
                  </a:lnTo>
                  <a:lnTo>
                    <a:pt x="2032" y="357378"/>
                  </a:lnTo>
                  <a:lnTo>
                    <a:pt x="0" y="370967"/>
                  </a:lnTo>
                  <a:lnTo>
                    <a:pt x="4699" y="377317"/>
                  </a:lnTo>
                  <a:lnTo>
                    <a:pt x="49784" y="384048"/>
                  </a:lnTo>
                  <a:lnTo>
                    <a:pt x="53213" y="384556"/>
                  </a:lnTo>
                  <a:lnTo>
                    <a:pt x="56515" y="383540"/>
                  </a:lnTo>
                  <a:lnTo>
                    <a:pt x="61595" y="379857"/>
                  </a:lnTo>
                  <a:lnTo>
                    <a:pt x="63373" y="377063"/>
                  </a:lnTo>
                  <a:lnTo>
                    <a:pt x="65024" y="366776"/>
                  </a:lnTo>
                  <a:close/>
                </a:path>
                <a:path w="1611629" h="6522084">
                  <a:moveTo>
                    <a:pt x="104648" y="511683"/>
                  </a:moveTo>
                  <a:lnTo>
                    <a:pt x="100584" y="506095"/>
                  </a:lnTo>
                  <a:lnTo>
                    <a:pt x="96266" y="500380"/>
                  </a:lnTo>
                  <a:lnTo>
                    <a:pt x="88519" y="499110"/>
                  </a:lnTo>
                  <a:lnTo>
                    <a:pt x="83058" y="503174"/>
                  </a:lnTo>
                  <a:lnTo>
                    <a:pt x="51689" y="525907"/>
                  </a:lnTo>
                  <a:lnTo>
                    <a:pt x="46609" y="530098"/>
                  </a:lnTo>
                  <a:lnTo>
                    <a:pt x="44958" y="537718"/>
                  </a:lnTo>
                  <a:lnTo>
                    <a:pt x="53340" y="549021"/>
                  </a:lnTo>
                  <a:lnTo>
                    <a:pt x="61087" y="550418"/>
                  </a:lnTo>
                  <a:lnTo>
                    <a:pt x="98044" y="523621"/>
                  </a:lnTo>
                  <a:lnTo>
                    <a:pt x="98044" y="523494"/>
                  </a:lnTo>
                  <a:lnTo>
                    <a:pt x="103505" y="519557"/>
                  </a:lnTo>
                  <a:lnTo>
                    <a:pt x="104648" y="511683"/>
                  </a:lnTo>
                  <a:close/>
                </a:path>
                <a:path w="1611629" h="6522084">
                  <a:moveTo>
                    <a:pt x="225679" y="580263"/>
                  </a:moveTo>
                  <a:lnTo>
                    <a:pt x="221742" y="573405"/>
                  </a:lnTo>
                  <a:lnTo>
                    <a:pt x="208407" y="569976"/>
                  </a:lnTo>
                  <a:lnTo>
                    <a:pt x="201676" y="574040"/>
                  </a:lnTo>
                  <a:lnTo>
                    <a:pt x="199771" y="580644"/>
                  </a:lnTo>
                  <a:lnTo>
                    <a:pt x="187706" y="624840"/>
                  </a:lnTo>
                  <a:lnTo>
                    <a:pt x="191516" y="631698"/>
                  </a:lnTo>
                  <a:lnTo>
                    <a:pt x="198247" y="633349"/>
                  </a:lnTo>
                  <a:lnTo>
                    <a:pt x="202057" y="634492"/>
                  </a:lnTo>
                  <a:lnTo>
                    <a:pt x="205994" y="633603"/>
                  </a:lnTo>
                  <a:lnTo>
                    <a:pt x="211201" y="629666"/>
                  </a:lnTo>
                  <a:lnTo>
                    <a:pt x="212852" y="627380"/>
                  </a:lnTo>
                  <a:lnTo>
                    <a:pt x="225679" y="580263"/>
                  </a:lnTo>
                  <a:close/>
                </a:path>
                <a:path w="1611629" h="6522084">
                  <a:moveTo>
                    <a:pt x="506984" y="8509"/>
                  </a:moveTo>
                  <a:lnTo>
                    <a:pt x="502285" y="2159"/>
                  </a:lnTo>
                  <a:lnTo>
                    <a:pt x="488569" y="0"/>
                  </a:lnTo>
                  <a:lnTo>
                    <a:pt x="482092" y="5080"/>
                  </a:lnTo>
                  <a:lnTo>
                    <a:pt x="481076" y="11811"/>
                  </a:lnTo>
                  <a:lnTo>
                    <a:pt x="474980" y="50419"/>
                  </a:lnTo>
                  <a:lnTo>
                    <a:pt x="473837" y="57150"/>
                  </a:lnTo>
                  <a:lnTo>
                    <a:pt x="478663" y="63500"/>
                  </a:lnTo>
                  <a:lnTo>
                    <a:pt x="488823" y="65024"/>
                  </a:lnTo>
                  <a:lnTo>
                    <a:pt x="492252" y="64008"/>
                  </a:lnTo>
                  <a:lnTo>
                    <a:pt x="497459" y="60198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5841" y="15240"/>
                  </a:lnTo>
                  <a:lnTo>
                    <a:pt x="506984" y="8509"/>
                  </a:lnTo>
                  <a:close/>
                </a:path>
                <a:path w="1611629" h="6522084">
                  <a:moveTo>
                    <a:pt x="657098" y="105156"/>
                  </a:moveTo>
                  <a:lnTo>
                    <a:pt x="648716" y="93726"/>
                  </a:lnTo>
                  <a:lnTo>
                    <a:pt x="640715" y="92329"/>
                  </a:lnTo>
                  <a:lnTo>
                    <a:pt x="635254" y="96901"/>
                  </a:lnTo>
                  <a:lnTo>
                    <a:pt x="598424" y="124587"/>
                  </a:lnTo>
                  <a:lnTo>
                    <a:pt x="597281" y="132461"/>
                  </a:lnTo>
                  <a:lnTo>
                    <a:pt x="605790" y="143764"/>
                  </a:lnTo>
                  <a:lnTo>
                    <a:pt x="613664" y="144907"/>
                  </a:lnTo>
                  <a:lnTo>
                    <a:pt x="619125" y="140716"/>
                  </a:lnTo>
                  <a:lnTo>
                    <a:pt x="619252" y="140716"/>
                  </a:lnTo>
                  <a:lnTo>
                    <a:pt x="650494" y="117094"/>
                  </a:lnTo>
                  <a:lnTo>
                    <a:pt x="655955" y="113030"/>
                  </a:lnTo>
                  <a:lnTo>
                    <a:pt x="657098" y="105156"/>
                  </a:lnTo>
                  <a:close/>
                </a:path>
                <a:path w="1611629" h="6522084">
                  <a:moveTo>
                    <a:pt x="695198" y="261886"/>
                  </a:moveTo>
                  <a:lnTo>
                    <a:pt x="689864" y="256159"/>
                  </a:lnTo>
                  <a:lnTo>
                    <a:pt x="682879" y="255905"/>
                  </a:lnTo>
                  <a:lnTo>
                    <a:pt x="637159" y="254635"/>
                  </a:lnTo>
                  <a:lnTo>
                    <a:pt x="631317" y="259969"/>
                  </a:lnTo>
                  <a:lnTo>
                    <a:pt x="631063" y="266954"/>
                  </a:lnTo>
                  <a:lnTo>
                    <a:pt x="630682" y="273812"/>
                  </a:lnTo>
                  <a:lnTo>
                    <a:pt x="636143" y="279539"/>
                  </a:lnTo>
                  <a:lnTo>
                    <a:pt x="684784" y="280936"/>
                  </a:lnTo>
                  <a:lnTo>
                    <a:pt x="687578" y="280035"/>
                  </a:lnTo>
                  <a:lnTo>
                    <a:pt x="692658" y="276237"/>
                  </a:lnTo>
                  <a:lnTo>
                    <a:pt x="694690" y="272796"/>
                  </a:lnTo>
                  <a:lnTo>
                    <a:pt x="694944" y="268732"/>
                  </a:lnTo>
                  <a:lnTo>
                    <a:pt x="695198" y="261886"/>
                  </a:lnTo>
                  <a:close/>
                </a:path>
                <a:path w="1611629" h="6522084">
                  <a:moveTo>
                    <a:pt x="1315656" y="6113234"/>
                  </a:moveTo>
                  <a:lnTo>
                    <a:pt x="1315643" y="6071717"/>
                  </a:lnTo>
                  <a:lnTo>
                    <a:pt x="1302956" y="6031801"/>
                  </a:lnTo>
                  <a:lnTo>
                    <a:pt x="1295044" y="6020828"/>
                  </a:lnTo>
                  <a:lnTo>
                    <a:pt x="1295044" y="6092495"/>
                  </a:lnTo>
                  <a:lnTo>
                    <a:pt x="1286776" y="6135141"/>
                  </a:lnTo>
                  <a:lnTo>
                    <a:pt x="1261999" y="6172581"/>
                  </a:lnTo>
                  <a:lnTo>
                    <a:pt x="1224521" y="6197435"/>
                  </a:lnTo>
                  <a:lnTo>
                    <a:pt x="1181862" y="6205715"/>
                  </a:lnTo>
                  <a:lnTo>
                    <a:pt x="1139190" y="6197422"/>
                  </a:lnTo>
                  <a:lnTo>
                    <a:pt x="1101725" y="6172581"/>
                  </a:lnTo>
                  <a:lnTo>
                    <a:pt x="1076934" y="6135141"/>
                  </a:lnTo>
                  <a:lnTo>
                    <a:pt x="1068666" y="6092495"/>
                  </a:lnTo>
                  <a:lnTo>
                    <a:pt x="1076934" y="6049861"/>
                  </a:lnTo>
                  <a:lnTo>
                    <a:pt x="1101725" y="6012396"/>
                  </a:lnTo>
                  <a:lnTo>
                    <a:pt x="1139190" y="5987580"/>
                  </a:lnTo>
                  <a:lnTo>
                    <a:pt x="1181862" y="5979299"/>
                  </a:lnTo>
                  <a:lnTo>
                    <a:pt x="1224546" y="5987580"/>
                  </a:lnTo>
                  <a:lnTo>
                    <a:pt x="1261999" y="6012396"/>
                  </a:lnTo>
                  <a:lnTo>
                    <a:pt x="1286776" y="6049861"/>
                  </a:lnTo>
                  <a:lnTo>
                    <a:pt x="1295044" y="6092495"/>
                  </a:lnTo>
                  <a:lnTo>
                    <a:pt x="1295044" y="6020828"/>
                  </a:lnTo>
                  <a:lnTo>
                    <a:pt x="1277620" y="5996635"/>
                  </a:lnTo>
                  <a:lnTo>
                    <a:pt x="1253591" y="5979299"/>
                  </a:lnTo>
                  <a:lnTo>
                    <a:pt x="1242466" y="5971273"/>
                  </a:lnTo>
                  <a:lnTo>
                    <a:pt x="1202550" y="5958598"/>
                  </a:lnTo>
                  <a:lnTo>
                    <a:pt x="1161034" y="5958611"/>
                  </a:lnTo>
                  <a:lnTo>
                    <a:pt x="1121117" y="5971286"/>
                  </a:lnTo>
                  <a:lnTo>
                    <a:pt x="1085977" y="5996635"/>
                  </a:lnTo>
                  <a:lnTo>
                    <a:pt x="1060615" y="6031814"/>
                  </a:lnTo>
                  <a:lnTo>
                    <a:pt x="1047965" y="6071717"/>
                  </a:lnTo>
                  <a:lnTo>
                    <a:pt x="1047991" y="6113234"/>
                  </a:lnTo>
                  <a:lnTo>
                    <a:pt x="1060665" y="6153137"/>
                  </a:lnTo>
                  <a:lnTo>
                    <a:pt x="1085989" y="6188253"/>
                  </a:lnTo>
                  <a:lnTo>
                    <a:pt x="1121117" y="6213614"/>
                  </a:lnTo>
                  <a:lnTo>
                    <a:pt x="1161034" y="6226289"/>
                  </a:lnTo>
                  <a:lnTo>
                    <a:pt x="1202550" y="6226289"/>
                  </a:lnTo>
                  <a:lnTo>
                    <a:pt x="1242466" y="6213602"/>
                  </a:lnTo>
                  <a:lnTo>
                    <a:pt x="1253413" y="6205715"/>
                  </a:lnTo>
                  <a:lnTo>
                    <a:pt x="1277620" y="6188240"/>
                  </a:lnTo>
                  <a:lnTo>
                    <a:pt x="1302981" y="6153124"/>
                  </a:lnTo>
                  <a:lnTo>
                    <a:pt x="1315656" y="6113234"/>
                  </a:lnTo>
                  <a:close/>
                </a:path>
                <a:path w="1611629" h="6522084">
                  <a:moveTo>
                    <a:pt x="1611553" y="6274930"/>
                  </a:moveTo>
                  <a:lnTo>
                    <a:pt x="1605318" y="6242850"/>
                  </a:lnTo>
                  <a:lnTo>
                    <a:pt x="1589290" y="6218733"/>
                  </a:lnTo>
                  <a:lnTo>
                    <a:pt x="1589290" y="6274943"/>
                  </a:lnTo>
                  <a:lnTo>
                    <a:pt x="1584667" y="6298679"/>
                  </a:lnTo>
                  <a:lnTo>
                    <a:pt x="1570863" y="6319520"/>
                  </a:lnTo>
                  <a:lnTo>
                    <a:pt x="1409573" y="6480810"/>
                  </a:lnTo>
                  <a:lnTo>
                    <a:pt x="1388694" y="6494666"/>
                  </a:lnTo>
                  <a:lnTo>
                    <a:pt x="1364945" y="6499276"/>
                  </a:lnTo>
                  <a:lnTo>
                    <a:pt x="1341221" y="6494666"/>
                  </a:lnTo>
                  <a:lnTo>
                    <a:pt x="1320419" y="6480810"/>
                  </a:lnTo>
                  <a:lnTo>
                    <a:pt x="1246835" y="6407290"/>
                  </a:lnTo>
                  <a:lnTo>
                    <a:pt x="1242695" y="6403149"/>
                  </a:lnTo>
                  <a:lnTo>
                    <a:pt x="1286789" y="6391148"/>
                  </a:lnTo>
                  <a:lnTo>
                    <a:pt x="1297025" y="6386677"/>
                  </a:lnTo>
                  <a:lnTo>
                    <a:pt x="1368793" y="6347828"/>
                  </a:lnTo>
                  <a:lnTo>
                    <a:pt x="1405255" y="6316497"/>
                  </a:lnTo>
                  <a:lnTo>
                    <a:pt x="1436916" y="6279591"/>
                  </a:lnTo>
                  <a:lnTo>
                    <a:pt x="1461998" y="6239332"/>
                  </a:lnTo>
                  <a:lnTo>
                    <a:pt x="1480489" y="6196482"/>
                  </a:lnTo>
                  <a:lnTo>
                    <a:pt x="1492377" y="6151816"/>
                  </a:lnTo>
                  <a:lnTo>
                    <a:pt x="1570863" y="6230340"/>
                  </a:lnTo>
                  <a:lnTo>
                    <a:pt x="1584693" y="6251194"/>
                  </a:lnTo>
                  <a:lnTo>
                    <a:pt x="1589290" y="6274943"/>
                  </a:lnTo>
                  <a:lnTo>
                    <a:pt x="1589290" y="6218733"/>
                  </a:lnTo>
                  <a:lnTo>
                    <a:pt x="1586598" y="6214669"/>
                  </a:lnTo>
                  <a:lnTo>
                    <a:pt x="1571117" y="6199111"/>
                  </a:lnTo>
                  <a:lnTo>
                    <a:pt x="1574660" y="6180620"/>
                  </a:lnTo>
                  <a:lnTo>
                    <a:pt x="1580159" y="6151969"/>
                  </a:lnTo>
                  <a:lnTo>
                    <a:pt x="1583651" y="6104534"/>
                  </a:lnTo>
                  <a:lnTo>
                    <a:pt x="1581696" y="6057290"/>
                  </a:lnTo>
                  <a:lnTo>
                    <a:pt x="1574380" y="6010681"/>
                  </a:lnTo>
                  <a:lnTo>
                    <a:pt x="1561820" y="5965190"/>
                  </a:lnTo>
                  <a:lnTo>
                    <a:pt x="1561134" y="5963501"/>
                  </a:lnTo>
                  <a:lnTo>
                    <a:pt x="1561134" y="6082627"/>
                  </a:lnTo>
                  <a:lnTo>
                    <a:pt x="1559966" y="6131674"/>
                  </a:lnTo>
                  <a:lnTo>
                    <a:pt x="1552575" y="6180620"/>
                  </a:lnTo>
                  <a:lnTo>
                    <a:pt x="1538605" y="6166726"/>
                  </a:lnTo>
                  <a:lnTo>
                    <a:pt x="1540459" y="6151816"/>
                  </a:lnTo>
                  <a:lnTo>
                    <a:pt x="1540979" y="6147625"/>
                  </a:lnTo>
                  <a:lnTo>
                    <a:pt x="1545082" y="6114694"/>
                  </a:lnTo>
                  <a:lnTo>
                    <a:pt x="1543812" y="6062434"/>
                  </a:lnTo>
                  <a:lnTo>
                    <a:pt x="1534998" y="6010834"/>
                  </a:lnTo>
                  <a:lnTo>
                    <a:pt x="1523352" y="5974778"/>
                  </a:lnTo>
                  <a:lnTo>
                    <a:pt x="1523352" y="6101499"/>
                  </a:lnTo>
                  <a:lnTo>
                    <a:pt x="1519555" y="6147625"/>
                  </a:lnTo>
                  <a:lnTo>
                    <a:pt x="1496314" y="6124372"/>
                  </a:lnTo>
                  <a:lnTo>
                    <a:pt x="1497571" y="6077382"/>
                  </a:lnTo>
                  <a:lnTo>
                    <a:pt x="1491907" y="6030658"/>
                  </a:lnTo>
                  <a:lnTo>
                    <a:pt x="1479321" y="5985027"/>
                  </a:lnTo>
                  <a:lnTo>
                    <a:pt x="1475562" y="5976620"/>
                  </a:lnTo>
                  <a:lnTo>
                    <a:pt x="1475562" y="6104534"/>
                  </a:lnTo>
                  <a:lnTo>
                    <a:pt x="1475232" y="6110846"/>
                  </a:lnTo>
                  <a:lnTo>
                    <a:pt x="1463141" y="6178181"/>
                  </a:lnTo>
                  <a:lnTo>
                    <a:pt x="1445920" y="6222073"/>
                  </a:lnTo>
                  <a:lnTo>
                    <a:pt x="1421422" y="6263271"/>
                  </a:lnTo>
                  <a:lnTo>
                    <a:pt x="1389634" y="6300825"/>
                  </a:lnTo>
                  <a:lnTo>
                    <a:pt x="1352562" y="6332283"/>
                  </a:lnTo>
                  <a:lnTo>
                    <a:pt x="1311897" y="6356629"/>
                  </a:lnTo>
                  <a:lnTo>
                    <a:pt x="1268577" y="6373863"/>
                  </a:lnTo>
                  <a:lnTo>
                    <a:pt x="1223518" y="6383947"/>
                  </a:lnTo>
                  <a:lnTo>
                    <a:pt x="1194689" y="6386677"/>
                  </a:lnTo>
                  <a:lnTo>
                    <a:pt x="1146784" y="6384976"/>
                  </a:lnTo>
                  <a:lnTo>
                    <a:pt x="1099642" y="6375540"/>
                  </a:lnTo>
                  <a:lnTo>
                    <a:pt x="1054265" y="6358369"/>
                  </a:lnTo>
                  <a:lnTo>
                    <a:pt x="1011694" y="6333464"/>
                  </a:lnTo>
                  <a:lnTo>
                    <a:pt x="972947" y="6300825"/>
                  </a:lnTo>
                  <a:lnTo>
                    <a:pt x="941908" y="6264351"/>
                  </a:lnTo>
                  <a:lnTo>
                    <a:pt x="917778" y="6224422"/>
                  </a:lnTo>
                  <a:lnTo>
                    <a:pt x="900557" y="6181903"/>
                  </a:lnTo>
                  <a:lnTo>
                    <a:pt x="890219" y="6137643"/>
                  </a:lnTo>
                  <a:lnTo>
                    <a:pt x="886790" y="6092520"/>
                  </a:lnTo>
                  <a:lnTo>
                    <a:pt x="890244" y="6047397"/>
                  </a:lnTo>
                  <a:lnTo>
                    <a:pt x="900582" y="6003137"/>
                  </a:lnTo>
                  <a:lnTo>
                    <a:pt x="917816" y="5960618"/>
                  </a:lnTo>
                  <a:lnTo>
                    <a:pt x="941933" y="5920689"/>
                  </a:lnTo>
                  <a:lnTo>
                    <a:pt x="972997" y="5884151"/>
                  </a:lnTo>
                  <a:lnTo>
                    <a:pt x="1009040" y="5853481"/>
                  </a:lnTo>
                  <a:lnTo>
                    <a:pt x="1048524" y="5829503"/>
                  </a:lnTo>
                  <a:lnTo>
                    <a:pt x="1090574" y="5812269"/>
                  </a:lnTo>
                  <a:lnTo>
                    <a:pt x="1134351" y="5801792"/>
                  </a:lnTo>
                  <a:lnTo>
                    <a:pt x="1178991" y="5798070"/>
                  </a:lnTo>
                  <a:lnTo>
                    <a:pt x="1223683" y="5801106"/>
                  </a:lnTo>
                  <a:lnTo>
                    <a:pt x="1267574" y="5810885"/>
                  </a:lnTo>
                  <a:lnTo>
                    <a:pt x="1309839" y="5827420"/>
                  </a:lnTo>
                  <a:lnTo>
                    <a:pt x="1349629" y="5850699"/>
                  </a:lnTo>
                  <a:lnTo>
                    <a:pt x="1384223" y="5878893"/>
                  </a:lnTo>
                  <a:lnTo>
                    <a:pt x="1403350" y="5898959"/>
                  </a:lnTo>
                  <a:lnTo>
                    <a:pt x="1408303" y="5904623"/>
                  </a:lnTo>
                  <a:lnTo>
                    <a:pt x="1444231" y="5959576"/>
                  </a:lnTo>
                  <a:lnTo>
                    <a:pt x="1462862" y="6005957"/>
                  </a:lnTo>
                  <a:lnTo>
                    <a:pt x="1473327" y="6054344"/>
                  </a:lnTo>
                  <a:lnTo>
                    <a:pt x="1475511" y="6101499"/>
                  </a:lnTo>
                  <a:lnTo>
                    <a:pt x="1475562" y="6104534"/>
                  </a:lnTo>
                  <a:lnTo>
                    <a:pt x="1475562" y="5976620"/>
                  </a:lnTo>
                  <a:lnTo>
                    <a:pt x="1459788" y="5941339"/>
                  </a:lnTo>
                  <a:lnTo>
                    <a:pt x="1433322" y="5900432"/>
                  </a:lnTo>
                  <a:lnTo>
                    <a:pt x="1449451" y="5884253"/>
                  </a:lnTo>
                  <a:lnTo>
                    <a:pt x="1476121" y="5923673"/>
                  </a:lnTo>
                  <a:lnTo>
                    <a:pt x="1496999" y="5965774"/>
                  </a:lnTo>
                  <a:lnTo>
                    <a:pt x="1511922" y="6009894"/>
                  </a:lnTo>
                  <a:lnTo>
                    <a:pt x="1520761" y="6055360"/>
                  </a:lnTo>
                  <a:lnTo>
                    <a:pt x="1523352" y="6101499"/>
                  </a:lnTo>
                  <a:lnTo>
                    <a:pt x="1523352" y="5974778"/>
                  </a:lnTo>
                  <a:lnTo>
                    <a:pt x="1518818" y="5960732"/>
                  </a:lnTo>
                  <a:lnTo>
                    <a:pt x="1495488" y="5912993"/>
                  </a:lnTo>
                  <a:lnTo>
                    <a:pt x="1475930" y="5884253"/>
                  </a:lnTo>
                  <a:lnTo>
                    <a:pt x="1475206" y="5883199"/>
                  </a:lnTo>
                  <a:lnTo>
                    <a:pt x="1465199" y="5868492"/>
                  </a:lnTo>
                  <a:lnTo>
                    <a:pt x="1505915" y="5896864"/>
                  </a:lnTo>
                  <a:lnTo>
                    <a:pt x="1528457" y="5940590"/>
                  </a:lnTo>
                  <a:lnTo>
                    <a:pt x="1545247" y="5986500"/>
                  </a:lnTo>
                  <a:lnTo>
                    <a:pt x="1556181" y="6034036"/>
                  </a:lnTo>
                  <a:lnTo>
                    <a:pt x="1561134" y="6082627"/>
                  </a:lnTo>
                  <a:lnTo>
                    <a:pt x="1561134" y="5963501"/>
                  </a:lnTo>
                  <a:lnTo>
                    <a:pt x="1544104" y="5921286"/>
                  </a:lnTo>
                  <a:lnTo>
                    <a:pt x="1521345" y="5879427"/>
                  </a:lnTo>
                  <a:lnTo>
                    <a:pt x="1504784" y="5855906"/>
                  </a:lnTo>
                  <a:lnTo>
                    <a:pt x="1493647" y="5840095"/>
                  </a:lnTo>
                  <a:lnTo>
                    <a:pt x="1513967" y="5819737"/>
                  </a:lnTo>
                  <a:lnTo>
                    <a:pt x="1521333" y="5808624"/>
                  </a:lnTo>
                  <a:lnTo>
                    <a:pt x="1523834" y="5796000"/>
                  </a:lnTo>
                  <a:lnTo>
                    <a:pt x="1521421" y="5783389"/>
                  </a:lnTo>
                  <a:lnTo>
                    <a:pt x="1514094" y="5772328"/>
                  </a:lnTo>
                  <a:lnTo>
                    <a:pt x="1505991" y="5764200"/>
                  </a:lnTo>
                  <a:lnTo>
                    <a:pt x="1502791" y="5760986"/>
                  </a:lnTo>
                  <a:lnTo>
                    <a:pt x="1502791" y="5792444"/>
                  </a:lnTo>
                  <a:lnTo>
                    <a:pt x="1502791" y="5799620"/>
                  </a:lnTo>
                  <a:lnTo>
                    <a:pt x="1433893" y="5868492"/>
                  </a:lnTo>
                  <a:lnTo>
                    <a:pt x="1419098" y="5883199"/>
                  </a:lnTo>
                  <a:lnTo>
                    <a:pt x="1414653" y="5878144"/>
                  </a:lnTo>
                  <a:lnTo>
                    <a:pt x="1410081" y="5873191"/>
                  </a:lnTo>
                  <a:lnTo>
                    <a:pt x="1383157" y="5848324"/>
                  </a:lnTo>
                  <a:lnTo>
                    <a:pt x="1396758" y="5834735"/>
                  </a:lnTo>
                  <a:lnTo>
                    <a:pt x="1462849" y="5768695"/>
                  </a:lnTo>
                  <a:lnTo>
                    <a:pt x="1467345" y="5764200"/>
                  </a:lnTo>
                  <a:lnTo>
                    <a:pt x="1474597" y="5764301"/>
                  </a:lnTo>
                  <a:lnTo>
                    <a:pt x="1478965" y="5768695"/>
                  </a:lnTo>
                  <a:lnTo>
                    <a:pt x="1498346" y="5788050"/>
                  </a:lnTo>
                  <a:lnTo>
                    <a:pt x="1502791" y="5792444"/>
                  </a:lnTo>
                  <a:lnTo>
                    <a:pt x="1502791" y="5760986"/>
                  </a:lnTo>
                  <a:lnTo>
                    <a:pt x="1494790" y="5752935"/>
                  </a:lnTo>
                  <a:lnTo>
                    <a:pt x="1483677" y="5745581"/>
                  </a:lnTo>
                  <a:lnTo>
                    <a:pt x="1471041" y="5743156"/>
                  </a:lnTo>
                  <a:lnTo>
                    <a:pt x="1458391" y="5745645"/>
                  </a:lnTo>
                  <a:lnTo>
                    <a:pt x="1447292" y="5753036"/>
                  </a:lnTo>
                  <a:lnTo>
                    <a:pt x="1365504" y="5834735"/>
                  </a:lnTo>
                  <a:lnTo>
                    <a:pt x="1326997" y="5811151"/>
                  </a:lnTo>
                  <a:lnTo>
                    <a:pt x="1296695" y="5798070"/>
                  </a:lnTo>
                  <a:lnTo>
                    <a:pt x="1286192" y="5793549"/>
                  </a:lnTo>
                  <a:lnTo>
                    <a:pt x="1243736" y="5781929"/>
                  </a:lnTo>
                  <a:lnTo>
                    <a:pt x="1200302" y="5776315"/>
                  </a:lnTo>
                  <a:lnTo>
                    <a:pt x="1156576" y="5776684"/>
                  </a:lnTo>
                  <a:lnTo>
                    <a:pt x="1113243" y="5783046"/>
                  </a:lnTo>
                  <a:lnTo>
                    <a:pt x="1070952" y="5795403"/>
                  </a:lnTo>
                  <a:lnTo>
                    <a:pt x="1030401" y="5813742"/>
                  </a:lnTo>
                  <a:lnTo>
                    <a:pt x="992263" y="5838075"/>
                  </a:lnTo>
                  <a:lnTo>
                    <a:pt x="957199" y="5868390"/>
                  </a:lnTo>
                  <a:lnTo>
                    <a:pt x="926553" y="5903900"/>
                  </a:lnTo>
                  <a:lnTo>
                    <a:pt x="902042" y="5942533"/>
                  </a:lnTo>
                  <a:lnTo>
                    <a:pt x="883666" y="5983617"/>
                  </a:lnTo>
                  <a:lnTo>
                    <a:pt x="871410" y="6026455"/>
                  </a:lnTo>
                  <a:lnTo>
                    <a:pt x="865276" y="6070333"/>
                  </a:lnTo>
                  <a:lnTo>
                    <a:pt x="865301" y="6114694"/>
                  </a:lnTo>
                  <a:lnTo>
                    <a:pt x="871410" y="6158446"/>
                  </a:lnTo>
                  <a:lnTo>
                    <a:pt x="883666" y="6201283"/>
                  </a:lnTo>
                  <a:lnTo>
                    <a:pt x="902042" y="6242367"/>
                  </a:lnTo>
                  <a:lnTo>
                    <a:pt x="926553" y="6281001"/>
                  </a:lnTo>
                  <a:lnTo>
                    <a:pt x="957199" y="6316497"/>
                  </a:lnTo>
                  <a:lnTo>
                    <a:pt x="994397" y="6348400"/>
                  </a:lnTo>
                  <a:lnTo>
                    <a:pt x="1034986" y="6373584"/>
                  </a:lnTo>
                  <a:lnTo>
                    <a:pt x="1078179" y="6392062"/>
                  </a:lnTo>
                  <a:lnTo>
                    <a:pt x="1123149" y="6403848"/>
                  </a:lnTo>
                  <a:lnTo>
                    <a:pt x="1169111" y="6408928"/>
                  </a:lnTo>
                  <a:lnTo>
                    <a:pt x="1215263" y="6407290"/>
                  </a:lnTo>
                  <a:lnTo>
                    <a:pt x="1304671" y="6496634"/>
                  </a:lnTo>
                  <a:lnTo>
                    <a:pt x="1332877" y="6515328"/>
                  </a:lnTo>
                  <a:lnTo>
                    <a:pt x="1364996" y="6521551"/>
                  </a:lnTo>
                  <a:lnTo>
                    <a:pt x="1397101" y="6515303"/>
                  </a:lnTo>
                  <a:lnTo>
                    <a:pt x="1421269" y="6499276"/>
                  </a:lnTo>
                  <a:lnTo>
                    <a:pt x="1425321" y="6496583"/>
                  </a:lnTo>
                  <a:lnTo>
                    <a:pt x="1586598" y="6335242"/>
                  </a:lnTo>
                  <a:lnTo>
                    <a:pt x="1605318" y="6307048"/>
                  </a:lnTo>
                  <a:lnTo>
                    <a:pt x="1611553" y="62749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1547" y="6082255"/>
              <a:ext cx="116173" cy="1161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4223" y="6440770"/>
              <a:ext cx="81867" cy="818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1307" y="6279479"/>
              <a:ext cx="81867" cy="818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58328" y="2296414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07320" y="499109"/>
                  </a:moveTo>
                  <a:lnTo>
                    <a:pt x="324183" y="499109"/>
                  </a:lnTo>
                  <a:lnTo>
                    <a:pt x="341502" y="500379"/>
                  </a:lnTo>
                  <a:lnTo>
                    <a:pt x="359965" y="505459"/>
                  </a:lnTo>
                  <a:lnTo>
                    <a:pt x="379475" y="513079"/>
                  </a:lnTo>
                  <a:lnTo>
                    <a:pt x="379729" y="513079"/>
                  </a:lnTo>
                  <a:lnTo>
                    <a:pt x="379983" y="514350"/>
                  </a:lnTo>
                  <a:lnTo>
                    <a:pt x="387603" y="518159"/>
                  </a:lnTo>
                  <a:lnTo>
                    <a:pt x="397510" y="524509"/>
                  </a:lnTo>
                  <a:lnTo>
                    <a:pt x="398652" y="524509"/>
                  </a:lnTo>
                  <a:lnTo>
                    <a:pt x="410410" y="532129"/>
                  </a:lnTo>
                  <a:lnTo>
                    <a:pt x="434639" y="544829"/>
                  </a:lnTo>
                  <a:lnTo>
                    <a:pt x="447040" y="549909"/>
                  </a:lnTo>
                  <a:lnTo>
                    <a:pt x="457366" y="572769"/>
                  </a:lnTo>
                  <a:lnTo>
                    <a:pt x="488442" y="637539"/>
                  </a:lnTo>
                  <a:lnTo>
                    <a:pt x="594995" y="864869"/>
                  </a:lnTo>
                  <a:lnTo>
                    <a:pt x="598170" y="871219"/>
                  </a:lnTo>
                  <a:lnTo>
                    <a:pt x="621047" y="920750"/>
                  </a:lnTo>
                  <a:lnTo>
                    <a:pt x="634759" y="953769"/>
                  </a:lnTo>
                  <a:lnTo>
                    <a:pt x="644318" y="970279"/>
                  </a:lnTo>
                  <a:lnTo>
                    <a:pt x="657758" y="984250"/>
                  </a:lnTo>
                  <a:lnTo>
                    <a:pt x="675640" y="989329"/>
                  </a:lnTo>
                  <a:lnTo>
                    <a:pt x="682371" y="989329"/>
                  </a:lnTo>
                  <a:lnTo>
                    <a:pt x="686053" y="988059"/>
                  </a:lnTo>
                  <a:lnTo>
                    <a:pt x="699514" y="980439"/>
                  </a:lnTo>
                  <a:lnTo>
                    <a:pt x="707723" y="965200"/>
                  </a:lnTo>
                  <a:lnTo>
                    <a:pt x="708084" y="962659"/>
                  </a:lnTo>
                  <a:lnTo>
                    <a:pt x="678561" y="962659"/>
                  </a:lnTo>
                  <a:lnTo>
                    <a:pt x="670758" y="960119"/>
                  </a:lnTo>
                  <a:lnTo>
                    <a:pt x="663575" y="951229"/>
                  </a:lnTo>
                  <a:lnTo>
                    <a:pt x="657629" y="939800"/>
                  </a:lnTo>
                  <a:lnTo>
                    <a:pt x="653542" y="929639"/>
                  </a:lnTo>
                  <a:lnTo>
                    <a:pt x="652906" y="928369"/>
                  </a:lnTo>
                  <a:lnTo>
                    <a:pt x="645749" y="910589"/>
                  </a:lnTo>
                  <a:lnTo>
                    <a:pt x="638127" y="894079"/>
                  </a:lnTo>
                  <a:lnTo>
                    <a:pt x="630243" y="876300"/>
                  </a:lnTo>
                  <a:lnTo>
                    <a:pt x="622300" y="859789"/>
                  </a:lnTo>
                  <a:lnTo>
                    <a:pt x="619125" y="853439"/>
                  </a:lnTo>
                  <a:lnTo>
                    <a:pt x="613028" y="840739"/>
                  </a:lnTo>
                  <a:lnTo>
                    <a:pt x="498205" y="596900"/>
                  </a:lnTo>
                  <a:lnTo>
                    <a:pt x="476885" y="551179"/>
                  </a:lnTo>
                  <a:lnTo>
                    <a:pt x="470026" y="535939"/>
                  </a:lnTo>
                  <a:lnTo>
                    <a:pt x="470407" y="532129"/>
                  </a:lnTo>
                  <a:lnTo>
                    <a:pt x="471181" y="519429"/>
                  </a:lnTo>
                  <a:lnTo>
                    <a:pt x="444626" y="519429"/>
                  </a:lnTo>
                  <a:lnTo>
                    <a:pt x="436391" y="515619"/>
                  </a:lnTo>
                  <a:lnTo>
                    <a:pt x="428275" y="510539"/>
                  </a:lnTo>
                  <a:lnTo>
                    <a:pt x="420302" y="506729"/>
                  </a:lnTo>
                  <a:lnTo>
                    <a:pt x="412496" y="501650"/>
                  </a:lnTo>
                  <a:lnTo>
                    <a:pt x="411352" y="501650"/>
                  </a:lnTo>
                  <a:lnTo>
                    <a:pt x="409067" y="500379"/>
                  </a:lnTo>
                  <a:lnTo>
                    <a:pt x="407320" y="499109"/>
                  </a:lnTo>
                  <a:close/>
                </a:path>
                <a:path w="989329" h="989329">
                  <a:moveTo>
                    <a:pt x="527626" y="401319"/>
                  </a:moveTo>
                  <a:lnTo>
                    <a:pt x="496697" y="401319"/>
                  </a:lnTo>
                  <a:lnTo>
                    <a:pt x="498728" y="405129"/>
                  </a:lnTo>
                  <a:lnTo>
                    <a:pt x="502157" y="410209"/>
                  </a:lnTo>
                  <a:lnTo>
                    <a:pt x="507591" y="419100"/>
                  </a:lnTo>
                  <a:lnTo>
                    <a:pt x="512095" y="427989"/>
                  </a:lnTo>
                  <a:lnTo>
                    <a:pt x="516457" y="435609"/>
                  </a:lnTo>
                  <a:lnTo>
                    <a:pt x="520700" y="444500"/>
                  </a:lnTo>
                  <a:lnTo>
                    <a:pt x="541758" y="492759"/>
                  </a:lnTo>
                  <a:lnTo>
                    <a:pt x="558585" y="537209"/>
                  </a:lnTo>
                  <a:lnTo>
                    <a:pt x="569595" y="568959"/>
                  </a:lnTo>
                  <a:lnTo>
                    <a:pt x="572389" y="576579"/>
                  </a:lnTo>
                  <a:lnTo>
                    <a:pt x="580644" y="600709"/>
                  </a:lnTo>
                  <a:lnTo>
                    <a:pt x="587529" y="621029"/>
                  </a:lnTo>
                  <a:lnTo>
                    <a:pt x="594486" y="642619"/>
                  </a:lnTo>
                  <a:lnTo>
                    <a:pt x="601539" y="664209"/>
                  </a:lnTo>
                  <a:lnTo>
                    <a:pt x="608711" y="685800"/>
                  </a:lnTo>
                  <a:lnTo>
                    <a:pt x="612193" y="697229"/>
                  </a:lnTo>
                  <a:lnTo>
                    <a:pt x="615616" y="707389"/>
                  </a:lnTo>
                  <a:lnTo>
                    <a:pt x="626491" y="742950"/>
                  </a:lnTo>
                  <a:lnTo>
                    <a:pt x="630650" y="755650"/>
                  </a:lnTo>
                  <a:lnTo>
                    <a:pt x="639064" y="781050"/>
                  </a:lnTo>
                  <a:lnTo>
                    <a:pt x="650694" y="817879"/>
                  </a:lnTo>
                  <a:lnTo>
                    <a:pt x="662003" y="854709"/>
                  </a:lnTo>
                  <a:lnTo>
                    <a:pt x="672478" y="891539"/>
                  </a:lnTo>
                  <a:lnTo>
                    <a:pt x="681608" y="927100"/>
                  </a:lnTo>
                  <a:lnTo>
                    <a:pt x="681608" y="928369"/>
                  </a:lnTo>
                  <a:lnTo>
                    <a:pt x="683525" y="939800"/>
                  </a:lnTo>
                  <a:lnTo>
                    <a:pt x="683799" y="949959"/>
                  </a:lnTo>
                  <a:lnTo>
                    <a:pt x="682216" y="958850"/>
                  </a:lnTo>
                  <a:lnTo>
                    <a:pt x="678561" y="962659"/>
                  </a:lnTo>
                  <a:lnTo>
                    <a:pt x="708084" y="962659"/>
                  </a:lnTo>
                  <a:lnTo>
                    <a:pt x="707390" y="922019"/>
                  </a:lnTo>
                  <a:lnTo>
                    <a:pt x="698015" y="883919"/>
                  </a:lnTo>
                  <a:lnTo>
                    <a:pt x="687355" y="847089"/>
                  </a:lnTo>
                  <a:lnTo>
                    <a:pt x="675886" y="810259"/>
                  </a:lnTo>
                  <a:lnTo>
                    <a:pt x="664082" y="773429"/>
                  </a:lnTo>
                  <a:lnTo>
                    <a:pt x="659951" y="760729"/>
                  </a:lnTo>
                  <a:lnTo>
                    <a:pt x="655796" y="746759"/>
                  </a:lnTo>
                  <a:lnTo>
                    <a:pt x="651688" y="734059"/>
                  </a:lnTo>
                  <a:lnTo>
                    <a:pt x="647700" y="721359"/>
                  </a:lnTo>
                  <a:lnTo>
                    <a:pt x="640826" y="699769"/>
                  </a:lnTo>
                  <a:lnTo>
                    <a:pt x="637359" y="688339"/>
                  </a:lnTo>
                  <a:lnTo>
                    <a:pt x="628302" y="660400"/>
                  </a:lnTo>
                  <a:lnTo>
                    <a:pt x="622855" y="643889"/>
                  </a:lnTo>
                  <a:lnTo>
                    <a:pt x="617479" y="627379"/>
                  </a:lnTo>
                  <a:lnTo>
                    <a:pt x="612140" y="610869"/>
                  </a:lnTo>
                  <a:lnTo>
                    <a:pt x="694083" y="610869"/>
                  </a:lnTo>
                  <a:lnTo>
                    <a:pt x="642620" y="593089"/>
                  </a:lnTo>
                  <a:lnTo>
                    <a:pt x="621649" y="586739"/>
                  </a:lnTo>
                  <a:lnTo>
                    <a:pt x="601345" y="579119"/>
                  </a:lnTo>
                  <a:lnTo>
                    <a:pt x="597153" y="567689"/>
                  </a:lnTo>
                  <a:lnTo>
                    <a:pt x="591312" y="551179"/>
                  </a:lnTo>
                  <a:lnTo>
                    <a:pt x="585390" y="534669"/>
                  </a:lnTo>
                  <a:lnTo>
                    <a:pt x="579374" y="516889"/>
                  </a:lnTo>
                  <a:lnTo>
                    <a:pt x="573166" y="500379"/>
                  </a:lnTo>
                  <a:lnTo>
                    <a:pt x="566674" y="482600"/>
                  </a:lnTo>
                  <a:lnTo>
                    <a:pt x="628755" y="482600"/>
                  </a:lnTo>
                  <a:lnTo>
                    <a:pt x="618192" y="477519"/>
                  </a:lnTo>
                  <a:lnTo>
                    <a:pt x="575988" y="458469"/>
                  </a:lnTo>
                  <a:lnTo>
                    <a:pt x="551052" y="445769"/>
                  </a:lnTo>
                  <a:lnTo>
                    <a:pt x="545167" y="434339"/>
                  </a:lnTo>
                  <a:lnTo>
                    <a:pt x="538924" y="421639"/>
                  </a:lnTo>
                  <a:lnTo>
                    <a:pt x="532300" y="408939"/>
                  </a:lnTo>
                  <a:lnTo>
                    <a:pt x="527626" y="401319"/>
                  </a:lnTo>
                  <a:close/>
                </a:path>
                <a:path w="989329" h="989329">
                  <a:moveTo>
                    <a:pt x="694083" y="610869"/>
                  </a:moveTo>
                  <a:lnTo>
                    <a:pt x="612140" y="610869"/>
                  </a:lnTo>
                  <a:lnTo>
                    <a:pt x="628149" y="617219"/>
                  </a:lnTo>
                  <a:lnTo>
                    <a:pt x="661503" y="627379"/>
                  </a:lnTo>
                  <a:lnTo>
                    <a:pt x="678942" y="633729"/>
                  </a:lnTo>
                  <a:lnTo>
                    <a:pt x="735236" y="651509"/>
                  </a:lnTo>
                  <a:lnTo>
                    <a:pt x="748109" y="655319"/>
                  </a:lnTo>
                  <a:lnTo>
                    <a:pt x="810492" y="675639"/>
                  </a:lnTo>
                  <a:lnTo>
                    <a:pt x="847486" y="687069"/>
                  </a:lnTo>
                  <a:lnTo>
                    <a:pt x="884791" y="697229"/>
                  </a:lnTo>
                  <a:lnTo>
                    <a:pt x="922274" y="706119"/>
                  </a:lnTo>
                  <a:lnTo>
                    <a:pt x="931291" y="708659"/>
                  </a:lnTo>
                  <a:lnTo>
                    <a:pt x="939673" y="709929"/>
                  </a:lnTo>
                  <a:lnTo>
                    <a:pt x="955020" y="709929"/>
                  </a:lnTo>
                  <a:lnTo>
                    <a:pt x="988949" y="685800"/>
                  </a:lnTo>
                  <a:lnTo>
                    <a:pt x="988861" y="683259"/>
                  </a:lnTo>
                  <a:lnTo>
                    <a:pt x="939956" y="683259"/>
                  </a:lnTo>
                  <a:lnTo>
                    <a:pt x="928243" y="680719"/>
                  </a:lnTo>
                  <a:lnTo>
                    <a:pt x="891510" y="671829"/>
                  </a:lnTo>
                  <a:lnTo>
                    <a:pt x="854789" y="661669"/>
                  </a:lnTo>
                  <a:lnTo>
                    <a:pt x="782193" y="638809"/>
                  </a:lnTo>
                  <a:lnTo>
                    <a:pt x="769165" y="633729"/>
                  </a:lnTo>
                  <a:lnTo>
                    <a:pt x="743205" y="626109"/>
                  </a:lnTo>
                  <a:lnTo>
                    <a:pt x="719464" y="618489"/>
                  </a:lnTo>
                  <a:lnTo>
                    <a:pt x="708644" y="614679"/>
                  </a:lnTo>
                  <a:lnTo>
                    <a:pt x="697799" y="612139"/>
                  </a:lnTo>
                  <a:lnTo>
                    <a:pt x="694083" y="610869"/>
                  </a:lnTo>
                  <a:close/>
                </a:path>
                <a:path w="989329" h="989329">
                  <a:moveTo>
                    <a:pt x="628755" y="482600"/>
                  </a:moveTo>
                  <a:lnTo>
                    <a:pt x="566674" y="482600"/>
                  </a:lnTo>
                  <a:lnTo>
                    <a:pt x="597280" y="497839"/>
                  </a:lnTo>
                  <a:lnTo>
                    <a:pt x="612572" y="504189"/>
                  </a:lnTo>
                  <a:lnTo>
                    <a:pt x="627888" y="511809"/>
                  </a:lnTo>
                  <a:lnTo>
                    <a:pt x="847598" y="615950"/>
                  </a:lnTo>
                  <a:lnTo>
                    <a:pt x="860425" y="621029"/>
                  </a:lnTo>
                  <a:lnTo>
                    <a:pt x="877065" y="629919"/>
                  </a:lnTo>
                  <a:lnTo>
                    <a:pt x="894016" y="637539"/>
                  </a:lnTo>
                  <a:lnTo>
                    <a:pt x="928751" y="652779"/>
                  </a:lnTo>
                  <a:lnTo>
                    <a:pt x="939317" y="656589"/>
                  </a:lnTo>
                  <a:lnTo>
                    <a:pt x="950483" y="661669"/>
                  </a:lnTo>
                  <a:lnTo>
                    <a:pt x="959864" y="669289"/>
                  </a:lnTo>
                  <a:lnTo>
                    <a:pt x="963802" y="675639"/>
                  </a:lnTo>
                  <a:lnTo>
                    <a:pt x="963802" y="676909"/>
                  </a:lnTo>
                  <a:lnTo>
                    <a:pt x="963549" y="678179"/>
                  </a:lnTo>
                  <a:lnTo>
                    <a:pt x="959336" y="681989"/>
                  </a:lnTo>
                  <a:lnTo>
                    <a:pt x="950896" y="683259"/>
                  </a:lnTo>
                  <a:lnTo>
                    <a:pt x="988861" y="683259"/>
                  </a:lnTo>
                  <a:lnTo>
                    <a:pt x="988163" y="662939"/>
                  </a:lnTo>
                  <a:lnTo>
                    <a:pt x="974947" y="646429"/>
                  </a:lnTo>
                  <a:lnTo>
                    <a:pt x="956444" y="635000"/>
                  </a:lnTo>
                  <a:lnTo>
                    <a:pt x="939800" y="627379"/>
                  </a:lnTo>
                  <a:lnTo>
                    <a:pt x="938529" y="627379"/>
                  </a:lnTo>
                  <a:lnTo>
                    <a:pt x="921702" y="621029"/>
                  </a:lnTo>
                  <a:lnTo>
                    <a:pt x="888380" y="605789"/>
                  </a:lnTo>
                  <a:lnTo>
                    <a:pt x="871981" y="596900"/>
                  </a:lnTo>
                  <a:lnTo>
                    <a:pt x="865504" y="594359"/>
                  </a:lnTo>
                  <a:lnTo>
                    <a:pt x="628755" y="482600"/>
                  </a:lnTo>
                  <a:close/>
                </a:path>
                <a:path w="989329" h="989329">
                  <a:moveTo>
                    <a:pt x="133476" y="322579"/>
                  </a:moveTo>
                  <a:lnTo>
                    <a:pt x="80740" y="330200"/>
                  </a:lnTo>
                  <a:lnTo>
                    <a:pt x="36575" y="358139"/>
                  </a:lnTo>
                  <a:lnTo>
                    <a:pt x="9144" y="400050"/>
                  </a:lnTo>
                  <a:lnTo>
                    <a:pt x="0" y="447039"/>
                  </a:lnTo>
                  <a:lnTo>
                    <a:pt x="9144" y="494029"/>
                  </a:lnTo>
                  <a:lnTo>
                    <a:pt x="36575" y="534669"/>
                  </a:lnTo>
                  <a:lnTo>
                    <a:pt x="84312" y="563879"/>
                  </a:lnTo>
                  <a:lnTo>
                    <a:pt x="134239" y="571500"/>
                  </a:lnTo>
                  <a:lnTo>
                    <a:pt x="147085" y="571500"/>
                  </a:lnTo>
                  <a:lnTo>
                    <a:pt x="215900" y="556259"/>
                  </a:lnTo>
                  <a:lnTo>
                    <a:pt x="241534" y="544829"/>
                  </a:lnTo>
                  <a:lnTo>
                    <a:pt x="117554" y="544829"/>
                  </a:lnTo>
                  <a:lnTo>
                    <a:pt x="85111" y="535939"/>
                  </a:lnTo>
                  <a:lnTo>
                    <a:pt x="55372" y="516889"/>
                  </a:lnTo>
                  <a:lnTo>
                    <a:pt x="33726" y="483869"/>
                  </a:lnTo>
                  <a:lnTo>
                    <a:pt x="26511" y="447039"/>
                  </a:lnTo>
                  <a:lnTo>
                    <a:pt x="33726" y="410209"/>
                  </a:lnTo>
                  <a:lnTo>
                    <a:pt x="55372" y="377189"/>
                  </a:lnTo>
                  <a:lnTo>
                    <a:pt x="87645" y="355600"/>
                  </a:lnTo>
                  <a:lnTo>
                    <a:pt x="126492" y="347979"/>
                  </a:lnTo>
                  <a:lnTo>
                    <a:pt x="222170" y="347979"/>
                  </a:lnTo>
                  <a:lnTo>
                    <a:pt x="180776" y="332739"/>
                  </a:lnTo>
                  <a:lnTo>
                    <a:pt x="133476" y="322579"/>
                  </a:lnTo>
                  <a:close/>
                </a:path>
                <a:path w="989329" h="989329">
                  <a:moveTo>
                    <a:pt x="337439" y="472439"/>
                  </a:moveTo>
                  <a:lnTo>
                    <a:pt x="318543" y="472439"/>
                  </a:lnTo>
                  <a:lnTo>
                    <a:pt x="300481" y="476250"/>
                  </a:lnTo>
                  <a:lnTo>
                    <a:pt x="288508" y="481329"/>
                  </a:lnTo>
                  <a:lnTo>
                    <a:pt x="277844" y="487679"/>
                  </a:lnTo>
                  <a:lnTo>
                    <a:pt x="268085" y="494029"/>
                  </a:lnTo>
                  <a:lnTo>
                    <a:pt x="258825" y="501650"/>
                  </a:lnTo>
                  <a:lnTo>
                    <a:pt x="253359" y="505459"/>
                  </a:lnTo>
                  <a:lnTo>
                    <a:pt x="247951" y="510539"/>
                  </a:lnTo>
                  <a:lnTo>
                    <a:pt x="242520" y="514350"/>
                  </a:lnTo>
                  <a:lnTo>
                    <a:pt x="236981" y="516889"/>
                  </a:lnTo>
                  <a:lnTo>
                    <a:pt x="221843" y="524509"/>
                  </a:lnTo>
                  <a:lnTo>
                    <a:pt x="190565" y="537209"/>
                  </a:lnTo>
                  <a:lnTo>
                    <a:pt x="174498" y="541019"/>
                  </a:lnTo>
                  <a:lnTo>
                    <a:pt x="148687" y="544829"/>
                  </a:lnTo>
                  <a:lnTo>
                    <a:pt x="241534" y="544829"/>
                  </a:lnTo>
                  <a:lnTo>
                    <a:pt x="249936" y="541019"/>
                  </a:lnTo>
                  <a:lnTo>
                    <a:pt x="257004" y="535939"/>
                  </a:lnTo>
                  <a:lnTo>
                    <a:pt x="263620" y="532129"/>
                  </a:lnTo>
                  <a:lnTo>
                    <a:pt x="269902" y="527050"/>
                  </a:lnTo>
                  <a:lnTo>
                    <a:pt x="275971" y="521969"/>
                  </a:lnTo>
                  <a:lnTo>
                    <a:pt x="291512" y="509269"/>
                  </a:lnTo>
                  <a:lnTo>
                    <a:pt x="299563" y="505459"/>
                  </a:lnTo>
                  <a:lnTo>
                    <a:pt x="308101" y="501650"/>
                  </a:lnTo>
                  <a:lnTo>
                    <a:pt x="324183" y="499109"/>
                  </a:lnTo>
                  <a:lnTo>
                    <a:pt x="407320" y="499109"/>
                  </a:lnTo>
                  <a:lnTo>
                    <a:pt x="402081" y="495300"/>
                  </a:lnTo>
                  <a:lnTo>
                    <a:pt x="405815" y="483869"/>
                  </a:lnTo>
                  <a:lnTo>
                    <a:pt x="377444" y="483869"/>
                  </a:lnTo>
                  <a:lnTo>
                    <a:pt x="357096" y="476250"/>
                  </a:lnTo>
                  <a:lnTo>
                    <a:pt x="337439" y="472439"/>
                  </a:lnTo>
                  <a:close/>
                </a:path>
                <a:path w="989329" h="989329">
                  <a:moveTo>
                    <a:pt x="468113" y="457200"/>
                  </a:moveTo>
                  <a:lnTo>
                    <a:pt x="416560" y="457200"/>
                  </a:lnTo>
                  <a:lnTo>
                    <a:pt x="418592" y="458469"/>
                  </a:lnTo>
                  <a:lnTo>
                    <a:pt x="420750" y="458469"/>
                  </a:lnTo>
                  <a:lnTo>
                    <a:pt x="427863" y="461009"/>
                  </a:lnTo>
                  <a:lnTo>
                    <a:pt x="444938" y="509269"/>
                  </a:lnTo>
                  <a:lnTo>
                    <a:pt x="444626" y="519429"/>
                  </a:lnTo>
                  <a:lnTo>
                    <a:pt x="471181" y="519429"/>
                  </a:lnTo>
                  <a:lnTo>
                    <a:pt x="471336" y="516889"/>
                  </a:lnTo>
                  <a:lnTo>
                    <a:pt x="471456" y="511809"/>
                  </a:lnTo>
                  <a:lnTo>
                    <a:pt x="471570" y="501650"/>
                  </a:lnTo>
                  <a:lnTo>
                    <a:pt x="471448" y="495300"/>
                  </a:lnTo>
                  <a:lnTo>
                    <a:pt x="470997" y="483869"/>
                  </a:lnTo>
                  <a:lnTo>
                    <a:pt x="469646" y="468629"/>
                  </a:lnTo>
                  <a:lnTo>
                    <a:pt x="468113" y="457200"/>
                  </a:lnTo>
                  <a:close/>
                </a:path>
                <a:path w="989329" h="989329">
                  <a:moveTo>
                    <a:pt x="222170" y="347979"/>
                  </a:moveTo>
                  <a:lnTo>
                    <a:pt x="128270" y="347979"/>
                  </a:lnTo>
                  <a:lnTo>
                    <a:pt x="132079" y="349250"/>
                  </a:lnTo>
                  <a:lnTo>
                    <a:pt x="169713" y="358139"/>
                  </a:lnTo>
                  <a:lnTo>
                    <a:pt x="226647" y="377189"/>
                  </a:lnTo>
                  <a:lnTo>
                    <a:pt x="286367" y="400050"/>
                  </a:lnTo>
                  <a:lnTo>
                    <a:pt x="332358" y="419100"/>
                  </a:lnTo>
                  <a:lnTo>
                    <a:pt x="342985" y="424179"/>
                  </a:lnTo>
                  <a:lnTo>
                    <a:pt x="352504" y="429259"/>
                  </a:lnTo>
                  <a:lnTo>
                    <a:pt x="361094" y="433069"/>
                  </a:lnTo>
                  <a:lnTo>
                    <a:pt x="376047" y="440689"/>
                  </a:lnTo>
                  <a:lnTo>
                    <a:pt x="382650" y="443229"/>
                  </a:lnTo>
                  <a:lnTo>
                    <a:pt x="389254" y="447039"/>
                  </a:lnTo>
                  <a:lnTo>
                    <a:pt x="377444" y="483869"/>
                  </a:lnTo>
                  <a:lnTo>
                    <a:pt x="405815" y="483869"/>
                  </a:lnTo>
                  <a:lnTo>
                    <a:pt x="414527" y="457200"/>
                  </a:lnTo>
                  <a:lnTo>
                    <a:pt x="468113" y="457200"/>
                  </a:lnTo>
                  <a:lnTo>
                    <a:pt x="467772" y="454659"/>
                  </a:lnTo>
                  <a:lnTo>
                    <a:pt x="466609" y="448309"/>
                  </a:lnTo>
                  <a:lnTo>
                    <a:pt x="465327" y="441959"/>
                  </a:lnTo>
                  <a:lnTo>
                    <a:pt x="463952" y="435609"/>
                  </a:lnTo>
                  <a:lnTo>
                    <a:pt x="436372" y="435609"/>
                  </a:lnTo>
                  <a:lnTo>
                    <a:pt x="433831" y="434339"/>
                  </a:lnTo>
                  <a:lnTo>
                    <a:pt x="422021" y="431800"/>
                  </a:lnTo>
                  <a:lnTo>
                    <a:pt x="416432" y="429259"/>
                  </a:lnTo>
                  <a:lnTo>
                    <a:pt x="411352" y="426719"/>
                  </a:lnTo>
                  <a:lnTo>
                    <a:pt x="410464" y="426719"/>
                  </a:lnTo>
                  <a:lnTo>
                    <a:pt x="403197" y="424179"/>
                  </a:lnTo>
                  <a:lnTo>
                    <a:pt x="396049" y="420369"/>
                  </a:lnTo>
                  <a:lnTo>
                    <a:pt x="388711" y="416559"/>
                  </a:lnTo>
                  <a:lnTo>
                    <a:pt x="380873" y="412750"/>
                  </a:lnTo>
                  <a:lnTo>
                    <a:pt x="372782" y="408939"/>
                  </a:lnTo>
                  <a:lnTo>
                    <a:pt x="363966" y="405129"/>
                  </a:lnTo>
                  <a:lnTo>
                    <a:pt x="354173" y="400050"/>
                  </a:lnTo>
                  <a:lnTo>
                    <a:pt x="343153" y="394969"/>
                  </a:lnTo>
                  <a:lnTo>
                    <a:pt x="246316" y="356869"/>
                  </a:lnTo>
                  <a:lnTo>
                    <a:pt x="222170" y="347979"/>
                  </a:lnTo>
                  <a:close/>
                </a:path>
                <a:path w="989329" h="989329">
                  <a:moveTo>
                    <a:pt x="448135" y="0"/>
                  </a:moveTo>
                  <a:lnTo>
                    <a:pt x="401075" y="8889"/>
                  </a:lnTo>
                  <a:lnTo>
                    <a:pt x="359791" y="35559"/>
                  </a:lnTo>
                  <a:lnTo>
                    <a:pt x="331850" y="80009"/>
                  </a:lnTo>
                  <a:lnTo>
                    <a:pt x="323723" y="133350"/>
                  </a:lnTo>
                  <a:lnTo>
                    <a:pt x="334904" y="180339"/>
                  </a:lnTo>
                  <a:lnTo>
                    <a:pt x="357933" y="245109"/>
                  </a:lnTo>
                  <a:lnTo>
                    <a:pt x="382176" y="307339"/>
                  </a:lnTo>
                  <a:lnTo>
                    <a:pt x="397001" y="342900"/>
                  </a:lnTo>
                  <a:lnTo>
                    <a:pt x="401941" y="353059"/>
                  </a:lnTo>
                  <a:lnTo>
                    <a:pt x="406511" y="363219"/>
                  </a:lnTo>
                  <a:lnTo>
                    <a:pt x="410771" y="372109"/>
                  </a:lnTo>
                  <a:lnTo>
                    <a:pt x="414781" y="379729"/>
                  </a:lnTo>
                  <a:lnTo>
                    <a:pt x="418169" y="387350"/>
                  </a:lnTo>
                  <a:lnTo>
                    <a:pt x="421306" y="393700"/>
                  </a:lnTo>
                  <a:lnTo>
                    <a:pt x="424229" y="400050"/>
                  </a:lnTo>
                  <a:lnTo>
                    <a:pt x="426974" y="406400"/>
                  </a:lnTo>
                  <a:lnTo>
                    <a:pt x="427100" y="407669"/>
                  </a:lnTo>
                  <a:lnTo>
                    <a:pt x="427354" y="408939"/>
                  </a:lnTo>
                  <a:lnTo>
                    <a:pt x="427736" y="410209"/>
                  </a:lnTo>
                  <a:lnTo>
                    <a:pt x="429895" y="415289"/>
                  </a:lnTo>
                  <a:lnTo>
                    <a:pt x="431926" y="420369"/>
                  </a:lnTo>
                  <a:lnTo>
                    <a:pt x="433958" y="426719"/>
                  </a:lnTo>
                  <a:lnTo>
                    <a:pt x="434848" y="430529"/>
                  </a:lnTo>
                  <a:lnTo>
                    <a:pt x="436372" y="435609"/>
                  </a:lnTo>
                  <a:lnTo>
                    <a:pt x="463952" y="435609"/>
                  </a:lnTo>
                  <a:lnTo>
                    <a:pt x="463676" y="434339"/>
                  </a:lnTo>
                  <a:lnTo>
                    <a:pt x="461899" y="426719"/>
                  </a:lnTo>
                  <a:lnTo>
                    <a:pt x="459740" y="420369"/>
                  </a:lnTo>
                  <a:lnTo>
                    <a:pt x="458343" y="415289"/>
                  </a:lnTo>
                  <a:lnTo>
                    <a:pt x="457707" y="414019"/>
                  </a:lnTo>
                  <a:lnTo>
                    <a:pt x="496697" y="401319"/>
                  </a:lnTo>
                  <a:lnTo>
                    <a:pt x="527626" y="401319"/>
                  </a:lnTo>
                  <a:lnTo>
                    <a:pt x="524510" y="396239"/>
                  </a:lnTo>
                  <a:lnTo>
                    <a:pt x="522350" y="392429"/>
                  </a:lnTo>
                  <a:lnTo>
                    <a:pt x="520064" y="388619"/>
                  </a:lnTo>
                  <a:lnTo>
                    <a:pt x="447928" y="388619"/>
                  </a:lnTo>
                  <a:lnTo>
                    <a:pt x="445007" y="382269"/>
                  </a:lnTo>
                  <a:lnTo>
                    <a:pt x="441832" y="375919"/>
                  </a:lnTo>
                  <a:lnTo>
                    <a:pt x="434542" y="360679"/>
                  </a:lnTo>
                  <a:lnTo>
                    <a:pt x="430371" y="351789"/>
                  </a:lnTo>
                  <a:lnTo>
                    <a:pt x="425866" y="342900"/>
                  </a:lnTo>
                  <a:lnTo>
                    <a:pt x="401804" y="285750"/>
                  </a:lnTo>
                  <a:lnTo>
                    <a:pt x="378745" y="226059"/>
                  </a:lnTo>
                  <a:lnTo>
                    <a:pt x="359068" y="168909"/>
                  </a:lnTo>
                  <a:lnTo>
                    <a:pt x="350012" y="132079"/>
                  </a:lnTo>
                  <a:lnTo>
                    <a:pt x="351077" y="110489"/>
                  </a:lnTo>
                  <a:lnTo>
                    <a:pt x="365496" y="71119"/>
                  </a:lnTo>
                  <a:lnTo>
                    <a:pt x="393636" y="41909"/>
                  </a:lnTo>
                  <a:lnTo>
                    <a:pt x="447928" y="25400"/>
                  </a:lnTo>
                  <a:lnTo>
                    <a:pt x="520820" y="25400"/>
                  </a:lnTo>
                  <a:lnTo>
                    <a:pt x="495218" y="8889"/>
                  </a:lnTo>
                  <a:lnTo>
                    <a:pt x="448135" y="0"/>
                  </a:lnTo>
                  <a:close/>
                </a:path>
                <a:path w="989329" h="989329">
                  <a:moveTo>
                    <a:pt x="520820" y="25400"/>
                  </a:moveTo>
                  <a:lnTo>
                    <a:pt x="447928" y="25400"/>
                  </a:lnTo>
                  <a:lnTo>
                    <a:pt x="466766" y="27939"/>
                  </a:lnTo>
                  <a:lnTo>
                    <a:pt x="484997" y="33019"/>
                  </a:lnTo>
                  <a:lnTo>
                    <a:pt x="517398" y="54609"/>
                  </a:lnTo>
                  <a:lnTo>
                    <a:pt x="545512" y="116839"/>
                  </a:lnTo>
                  <a:lnTo>
                    <a:pt x="545812" y="148589"/>
                  </a:lnTo>
                  <a:lnTo>
                    <a:pt x="541908" y="173989"/>
                  </a:lnTo>
                  <a:lnTo>
                    <a:pt x="526014" y="220979"/>
                  </a:lnTo>
                  <a:lnTo>
                    <a:pt x="502666" y="257809"/>
                  </a:lnTo>
                  <a:lnTo>
                    <a:pt x="495254" y="267969"/>
                  </a:lnTo>
                  <a:lnTo>
                    <a:pt x="488235" y="276859"/>
                  </a:lnTo>
                  <a:lnTo>
                    <a:pt x="482145" y="288289"/>
                  </a:lnTo>
                  <a:lnTo>
                    <a:pt x="477520" y="299719"/>
                  </a:lnTo>
                  <a:lnTo>
                    <a:pt x="474184" y="317500"/>
                  </a:lnTo>
                  <a:lnTo>
                    <a:pt x="474265" y="336550"/>
                  </a:lnTo>
                  <a:lnTo>
                    <a:pt x="477752" y="356869"/>
                  </a:lnTo>
                  <a:lnTo>
                    <a:pt x="484631" y="377189"/>
                  </a:lnTo>
                  <a:lnTo>
                    <a:pt x="447928" y="388619"/>
                  </a:lnTo>
                  <a:lnTo>
                    <a:pt x="520064" y="388619"/>
                  </a:lnTo>
                  <a:lnTo>
                    <a:pt x="519302" y="387350"/>
                  </a:lnTo>
                  <a:lnTo>
                    <a:pt x="516127" y="381000"/>
                  </a:lnTo>
                  <a:lnTo>
                    <a:pt x="515874" y="381000"/>
                  </a:lnTo>
                  <a:lnTo>
                    <a:pt x="515493" y="379729"/>
                  </a:lnTo>
                  <a:lnTo>
                    <a:pt x="506513" y="359409"/>
                  </a:lnTo>
                  <a:lnTo>
                    <a:pt x="501665" y="340359"/>
                  </a:lnTo>
                  <a:lnTo>
                    <a:pt x="500556" y="323850"/>
                  </a:lnTo>
                  <a:lnTo>
                    <a:pt x="503174" y="307339"/>
                  </a:lnTo>
                  <a:lnTo>
                    <a:pt x="506614" y="298450"/>
                  </a:lnTo>
                  <a:lnTo>
                    <a:pt x="511365" y="290829"/>
                  </a:lnTo>
                  <a:lnTo>
                    <a:pt x="517068" y="283209"/>
                  </a:lnTo>
                  <a:lnTo>
                    <a:pt x="528339" y="269239"/>
                  </a:lnTo>
                  <a:lnTo>
                    <a:pt x="533241" y="262889"/>
                  </a:lnTo>
                  <a:lnTo>
                    <a:pt x="557609" y="214629"/>
                  </a:lnTo>
                  <a:lnTo>
                    <a:pt x="572722" y="148589"/>
                  </a:lnTo>
                  <a:lnTo>
                    <a:pt x="572008" y="111759"/>
                  </a:lnTo>
                  <a:lnTo>
                    <a:pt x="561482" y="72389"/>
                  </a:lnTo>
                  <a:lnTo>
                    <a:pt x="536575" y="35559"/>
                  </a:lnTo>
                  <a:lnTo>
                    <a:pt x="520820" y="2540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8431" y="2682239"/>
              <a:ext cx="131032" cy="1280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5423" y="2368295"/>
              <a:ext cx="128016" cy="1280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30847" y="2761567"/>
              <a:ext cx="66897" cy="70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873742" y="5740400"/>
              <a:ext cx="608330" cy="965200"/>
            </a:xfrm>
            <a:custGeom>
              <a:avLst/>
              <a:gdLst/>
              <a:ahLst/>
              <a:cxnLst/>
              <a:rect l="l" t="t" r="r" b="b"/>
              <a:pathLst>
                <a:path w="608329" h="965200">
                  <a:moveTo>
                    <a:pt x="91821" y="722807"/>
                  </a:moveTo>
                  <a:lnTo>
                    <a:pt x="88900" y="715670"/>
                  </a:lnTo>
                  <a:lnTo>
                    <a:pt x="82677" y="713143"/>
                  </a:lnTo>
                  <a:lnTo>
                    <a:pt x="80899" y="712406"/>
                  </a:lnTo>
                  <a:lnTo>
                    <a:pt x="54762" y="755726"/>
                  </a:lnTo>
                  <a:lnTo>
                    <a:pt x="46024" y="796874"/>
                  </a:lnTo>
                  <a:lnTo>
                    <a:pt x="43815" y="815022"/>
                  </a:lnTo>
                  <a:lnTo>
                    <a:pt x="48514" y="821055"/>
                  </a:lnTo>
                  <a:lnTo>
                    <a:pt x="56515" y="821944"/>
                  </a:lnTo>
                  <a:lnTo>
                    <a:pt x="62484" y="821944"/>
                  </a:lnTo>
                  <a:lnTo>
                    <a:pt x="67691" y="817410"/>
                  </a:lnTo>
                  <a:lnTo>
                    <a:pt x="69875" y="800608"/>
                  </a:lnTo>
                  <a:lnTo>
                    <a:pt x="71653" y="789940"/>
                  </a:lnTo>
                  <a:lnTo>
                    <a:pt x="83058" y="745845"/>
                  </a:lnTo>
                  <a:lnTo>
                    <a:pt x="89281" y="729132"/>
                  </a:lnTo>
                  <a:lnTo>
                    <a:pt x="91821" y="722807"/>
                  </a:lnTo>
                  <a:close/>
                </a:path>
                <a:path w="608329" h="96520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5300"/>
                  </a:lnTo>
                  <a:lnTo>
                    <a:pt x="428917" y="502920"/>
                  </a:lnTo>
                  <a:lnTo>
                    <a:pt x="426593" y="510540"/>
                  </a:lnTo>
                  <a:lnTo>
                    <a:pt x="424815" y="516890"/>
                  </a:lnTo>
                  <a:lnTo>
                    <a:pt x="423710" y="504190"/>
                  </a:lnTo>
                  <a:lnTo>
                    <a:pt x="424649" y="491490"/>
                  </a:lnTo>
                  <a:lnTo>
                    <a:pt x="427736" y="47879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3520"/>
                  </a:lnTo>
                  <a:lnTo>
                    <a:pt x="566686" y="204470"/>
                  </a:lnTo>
                  <a:lnTo>
                    <a:pt x="566686" y="200660"/>
                  </a:lnTo>
                  <a:lnTo>
                    <a:pt x="566712" y="184150"/>
                  </a:lnTo>
                  <a:lnTo>
                    <a:pt x="562737" y="163830"/>
                  </a:lnTo>
                  <a:lnTo>
                    <a:pt x="561975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37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80010"/>
                  </a:lnTo>
                  <a:lnTo>
                    <a:pt x="561479" y="49530"/>
                  </a:lnTo>
                  <a:lnTo>
                    <a:pt x="547573" y="25400"/>
                  </a:lnTo>
                  <a:lnTo>
                    <a:pt x="546087" y="24130"/>
                  </a:lnTo>
                  <a:lnTo>
                    <a:pt x="544830" y="23063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163" y="12700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38822" y="14224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223" y="20320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77342" y="274320"/>
                  </a:lnTo>
                  <a:lnTo>
                    <a:pt x="437515" y="347980"/>
                  </a:lnTo>
                  <a:lnTo>
                    <a:pt x="432485" y="342900"/>
                  </a:lnTo>
                  <a:lnTo>
                    <a:pt x="427291" y="336550"/>
                  </a:lnTo>
                  <a:lnTo>
                    <a:pt x="425069" y="334467"/>
                  </a:lnTo>
                  <a:lnTo>
                    <a:pt x="425069" y="370840"/>
                  </a:lnTo>
                  <a:lnTo>
                    <a:pt x="415671" y="388620"/>
                  </a:lnTo>
                  <a:lnTo>
                    <a:pt x="402844" y="373430"/>
                  </a:lnTo>
                  <a:lnTo>
                    <a:pt x="402844" y="412750"/>
                  </a:lnTo>
                  <a:lnTo>
                    <a:pt x="241935" y="711200"/>
                  </a:lnTo>
                  <a:lnTo>
                    <a:pt x="233349" y="697230"/>
                  </a:lnTo>
                  <a:lnTo>
                    <a:pt x="226695" y="688047"/>
                  </a:lnTo>
                  <a:lnTo>
                    <a:pt x="226695" y="736600"/>
                  </a:lnTo>
                  <a:lnTo>
                    <a:pt x="225425" y="739140"/>
                  </a:lnTo>
                  <a:lnTo>
                    <a:pt x="224028" y="742950"/>
                  </a:lnTo>
                  <a:lnTo>
                    <a:pt x="222631" y="745490"/>
                  </a:lnTo>
                  <a:lnTo>
                    <a:pt x="217563" y="755650"/>
                  </a:lnTo>
                  <a:lnTo>
                    <a:pt x="211683" y="767080"/>
                  </a:lnTo>
                  <a:lnTo>
                    <a:pt x="178371" y="815340"/>
                  </a:lnTo>
                  <a:lnTo>
                    <a:pt x="127050" y="862330"/>
                  </a:lnTo>
                  <a:lnTo>
                    <a:pt x="93853" y="880110"/>
                  </a:lnTo>
                  <a:lnTo>
                    <a:pt x="93599" y="880110"/>
                  </a:lnTo>
                  <a:lnTo>
                    <a:pt x="62103" y="863244"/>
                  </a:lnTo>
                  <a:lnTo>
                    <a:pt x="62103" y="891540"/>
                  </a:lnTo>
                  <a:lnTo>
                    <a:pt x="57150" y="892810"/>
                  </a:lnTo>
                  <a:lnTo>
                    <a:pt x="46609" y="895350"/>
                  </a:lnTo>
                  <a:lnTo>
                    <a:pt x="45085" y="890270"/>
                  </a:lnTo>
                  <a:lnTo>
                    <a:pt x="43688" y="885190"/>
                  </a:lnTo>
                  <a:lnTo>
                    <a:pt x="42418" y="880110"/>
                  </a:lnTo>
                  <a:lnTo>
                    <a:pt x="62103" y="891540"/>
                  </a:lnTo>
                  <a:lnTo>
                    <a:pt x="62103" y="863244"/>
                  </a:lnTo>
                  <a:lnTo>
                    <a:pt x="36703" y="849630"/>
                  </a:lnTo>
                  <a:lnTo>
                    <a:pt x="35941" y="842010"/>
                  </a:lnTo>
                  <a:lnTo>
                    <a:pt x="35153" y="807720"/>
                  </a:lnTo>
                  <a:lnTo>
                    <a:pt x="38646" y="775970"/>
                  </a:lnTo>
                  <a:lnTo>
                    <a:pt x="54610" y="720090"/>
                  </a:lnTo>
                  <a:lnTo>
                    <a:pt x="73406" y="680720"/>
                  </a:lnTo>
                  <a:lnTo>
                    <a:pt x="81788" y="666750"/>
                  </a:lnTo>
                  <a:lnTo>
                    <a:pt x="85598" y="660400"/>
                  </a:lnTo>
                  <a:lnTo>
                    <a:pt x="100571" y="657860"/>
                  </a:lnTo>
                  <a:lnTo>
                    <a:pt x="121551" y="657860"/>
                  </a:lnTo>
                  <a:lnTo>
                    <a:pt x="173609" y="673100"/>
                  </a:lnTo>
                  <a:lnTo>
                    <a:pt x="210667" y="706120"/>
                  </a:lnTo>
                  <a:lnTo>
                    <a:pt x="226695" y="736600"/>
                  </a:lnTo>
                  <a:lnTo>
                    <a:pt x="226695" y="688047"/>
                  </a:lnTo>
                  <a:lnTo>
                    <a:pt x="221399" y="680720"/>
                  </a:lnTo>
                  <a:lnTo>
                    <a:pt x="205625" y="665480"/>
                  </a:lnTo>
                  <a:lnTo>
                    <a:pt x="194665" y="657860"/>
                  </a:lnTo>
                  <a:lnTo>
                    <a:pt x="185547" y="651510"/>
                  </a:lnTo>
                  <a:lnTo>
                    <a:pt x="159296" y="640080"/>
                  </a:lnTo>
                  <a:lnTo>
                    <a:pt x="134327" y="635000"/>
                  </a:lnTo>
                  <a:lnTo>
                    <a:pt x="111887" y="633730"/>
                  </a:lnTo>
                  <a:lnTo>
                    <a:pt x="93218" y="635000"/>
                  </a:lnTo>
                  <a:lnTo>
                    <a:pt x="108712" y="605790"/>
                  </a:lnTo>
                  <a:lnTo>
                    <a:pt x="200418" y="438150"/>
                  </a:lnTo>
                  <a:lnTo>
                    <a:pt x="227177" y="388620"/>
                  </a:lnTo>
                  <a:lnTo>
                    <a:pt x="253746" y="339090"/>
                  </a:lnTo>
                  <a:lnTo>
                    <a:pt x="277152" y="339090"/>
                  </a:lnTo>
                  <a:lnTo>
                    <a:pt x="322389" y="347980"/>
                  </a:lnTo>
                  <a:lnTo>
                    <a:pt x="361099" y="368300"/>
                  </a:lnTo>
                  <a:lnTo>
                    <a:pt x="390893" y="396240"/>
                  </a:lnTo>
                  <a:lnTo>
                    <a:pt x="402844" y="412750"/>
                  </a:lnTo>
                  <a:lnTo>
                    <a:pt x="402844" y="373430"/>
                  </a:lnTo>
                  <a:lnTo>
                    <a:pt x="388302" y="358140"/>
                  </a:lnTo>
                  <a:lnTo>
                    <a:pt x="372262" y="345440"/>
                  </a:lnTo>
                  <a:lnTo>
                    <a:pt x="361365" y="339090"/>
                  </a:lnTo>
                  <a:lnTo>
                    <a:pt x="354838" y="33528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4960"/>
                  </a:lnTo>
                  <a:lnTo>
                    <a:pt x="269621" y="313690"/>
                  </a:lnTo>
                  <a:lnTo>
                    <a:pt x="266954" y="313690"/>
                  </a:lnTo>
                  <a:lnTo>
                    <a:pt x="270383" y="308610"/>
                  </a:lnTo>
                  <a:lnTo>
                    <a:pt x="276733" y="295910"/>
                  </a:lnTo>
                  <a:lnTo>
                    <a:pt x="283718" y="295910"/>
                  </a:lnTo>
                  <a:lnTo>
                    <a:pt x="286893" y="297192"/>
                  </a:lnTo>
                  <a:lnTo>
                    <a:pt x="295148" y="297192"/>
                  </a:lnTo>
                  <a:lnTo>
                    <a:pt x="29768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2547" y="300990"/>
                  </a:lnTo>
                  <a:lnTo>
                    <a:pt x="316230" y="300990"/>
                  </a:lnTo>
                  <a:lnTo>
                    <a:pt x="326390" y="303542"/>
                  </a:lnTo>
                  <a:lnTo>
                    <a:pt x="331470" y="306070"/>
                  </a:lnTo>
                  <a:lnTo>
                    <a:pt x="334772" y="306070"/>
                  </a:lnTo>
                  <a:lnTo>
                    <a:pt x="338709" y="308610"/>
                  </a:lnTo>
                  <a:lnTo>
                    <a:pt x="340868" y="30861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18770"/>
                  </a:lnTo>
                  <a:lnTo>
                    <a:pt x="369697" y="322580"/>
                  </a:lnTo>
                  <a:lnTo>
                    <a:pt x="372491" y="323850"/>
                  </a:lnTo>
                  <a:lnTo>
                    <a:pt x="376301" y="326390"/>
                  </a:lnTo>
                  <a:lnTo>
                    <a:pt x="378079" y="327660"/>
                  </a:lnTo>
                  <a:lnTo>
                    <a:pt x="382270" y="330200"/>
                  </a:lnTo>
                  <a:lnTo>
                    <a:pt x="386207" y="332740"/>
                  </a:lnTo>
                  <a:lnTo>
                    <a:pt x="391287" y="337820"/>
                  </a:lnTo>
                  <a:lnTo>
                    <a:pt x="392684" y="337820"/>
                  </a:lnTo>
                  <a:lnTo>
                    <a:pt x="393954" y="339090"/>
                  </a:lnTo>
                  <a:lnTo>
                    <a:pt x="395859" y="340360"/>
                  </a:lnTo>
                  <a:lnTo>
                    <a:pt x="397764" y="342900"/>
                  </a:lnTo>
                  <a:lnTo>
                    <a:pt x="399669" y="344170"/>
                  </a:lnTo>
                  <a:lnTo>
                    <a:pt x="400050" y="344170"/>
                  </a:lnTo>
                  <a:lnTo>
                    <a:pt x="407289" y="351790"/>
                  </a:lnTo>
                  <a:lnTo>
                    <a:pt x="408178" y="351790"/>
                  </a:lnTo>
                  <a:lnTo>
                    <a:pt x="408559" y="353060"/>
                  </a:lnTo>
                  <a:lnTo>
                    <a:pt x="411099" y="354330"/>
                  </a:lnTo>
                  <a:lnTo>
                    <a:pt x="413385" y="356870"/>
                  </a:lnTo>
                  <a:lnTo>
                    <a:pt x="415544" y="359410"/>
                  </a:lnTo>
                  <a:lnTo>
                    <a:pt x="416560" y="360680"/>
                  </a:lnTo>
                  <a:lnTo>
                    <a:pt x="417703" y="361950"/>
                  </a:lnTo>
                  <a:lnTo>
                    <a:pt x="418592" y="36322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8300"/>
                  </a:lnTo>
                  <a:lnTo>
                    <a:pt x="423926" y="369570"/>
                  </a:lnTo>
                  <a:lnTo>
                    <a:pt x="425069" y="370840"/>
                  </a:lnTo>
                  <a:lnTo>
                    <a:pt x="425069" y="334467"/>
                  </a:lnTo>
                  <a:lnTo>
                    <a:pt x="421894" y="331470"/>
                  </a:lnTo>
                  <a:lnTo>
                    <a:pt x="416306" y="32639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0040"/>
                  </a:lnTo>
                  <a:lnTo>
                    <a:pt x="406273" y="318770"/>
                  </a:lnTo>
                  <a:lnTo>
                    <a:pt x="403860" y="316230"/>
                  </a:lnTo>
                  <a:lnTo>
                    <a:pt x="401320" y="314960"/>
                  </a:lnTo>
                  <a:lnTo>
                    <a:pt x="401066" y="313690"/>
                  </a:lnTo>
                  <a:lnTo>
                    <a:pt x="400304" y="313690"/>
                  </a:lnTo>
                  <a:lnTo>
                    <a:pt x="397891" y="312420"/>
                  </a:lnTo>
                  <a:lnTo>
                    <a:pt x="393065" y="308610"/>
                  </a:lnTo>
                  <a:lnTo>
                    <a:pt x="387985" y="306070"/>
                  </a:lnTo>
                  <a:lnTo>
                    <a:pt x="385445" y="303542"/>
                  </a:lnTo>
                  <a:lnTo>
                    <a:pt x="382397" y="302260"/>
                  </a:lnTo>
                  <a:lnTo>
                    <a:pt x="379222" y="29972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591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58521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702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32232" y="280670"/>
                  </a:lnTo>
                  <a:lnTo>
                    <a:pt x="329565" y="279400"/>
                  </a:lnTo>
                  <a:lnTo>
                    <a:pt x="327025" y="279400"/>
                  </a:lnTo>
                  <a:lnTo>
                    <a:pt x="321818" y="278130"/>
                  </a:lnTo>
                  <a:lnTo>
                    <a:pt x="319786" y="276860"/>
                  </a:lnTo>
                  <a:lnTo>
                    <a:pt x="315468" y="276860"/>
                  </a:lnTo>
                  <a:lnTo>
                    <a:pt x="308483" y="27559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779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3063"/>
                  </a:lnTo>
                  <a:lnTo>
                    <a:pt x="526796" y="7620"/>
                  </a:lnTo>
                  <a:lnTo>
                    <a:pt x="505853" y="1270"/>
                  </a:lnTo>
                  <a:lnTo>
                    <a:pt x="482866" y="0"/>
                  </a:lnTo>
                  <a:lnTo>
                    <a:pt x="458368" y="6350"/>
                  </a:lnTo>
                  <a:lnTo>
                    <a:pt x="409359" y="35560"/>
                  </a:lnTo>
                  <a:lnTo>
                    <a:pt x="366915" y="83820"/>
                  </a:lnTo>
                  <a:lnTo>
                    <a:pt x="346583" y="11684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6860"/>
                  </a:lnTo>
                  <a:lnTo>
                    <a:pt x="259461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1310"/>
                  </a:lnTo>
                  <a:lnTo>
                    <a:pt x="234315" y="323850"/>
                  </a:lnTo>
                  <a:lnTo>
                    <a:pt x="153885" y="472440"/>
                  </a:lnTo>
                  <a:lnTo>
                    <a:pt x="87376" y="594360"/>
                  </a:lnTo>
                  <a:lnTo>
                    <a:pt x="58801" y="647700"/>
                  </a:lnTo>
                  <a:lnTo>
                    <a:pt x="55740" y="654050"/>
                  </a:lnTo>
                  <a:lnTo>
                    <a:pt x="53251" y="660400"/>
                  </a:lnTo>
                  <a:lnTo>
                    <a:pt x="51308" y="666750"/>
                  </a:lnTo>
                  <a:lnTo>
                    <a:pt x="49911" y="673100"/>
                  </a:lnTo>
                  <a:lnTo>
                    <a:pt x="33680" y="707402"/>
                  </a:lnTo>
                  <a:lnTo>
                    <a:pt x="20040" y="748030"/>
                  </a:lnTo>
                  <a:lnTo>
                    <a:pt x="11811" y="793750"/>
                  </a:lnTo>
                  <a:lnTo>
                    <a:pt x="11811" y="844550"/>
                  </a:lnTo>
                  <a:lnTo>
                    <a:pt x="13335" y="857250"/>
                  </a:lnTo>
                  <a:lnTo>
                    <a:pt x="13208" y="857250"/>
                  </a:lnTo>
                  <a:lnTo>
                    <a:pt x="13462" y="858520"/>
                  </a:lnTo>
                  <a:lnTo>
                    <a:pt x="15621" y="871220"/>
                  </a:lnTo>
                  <a:lnTo>
                    <a:pt x="18313" y="883920"/>
                  </a:lnTo>
                  <a:lnTo>
                    <a:pt x="21526" y="895350"/>
                  </a:lnTo>
                  <a:lnTo>
                    <a:pt x="25273" y="906780"/>
                  </a:lnTo>
                  <a:lnTo>
                    <a:pt x="0" y="953770"/>
                  </a:lnTo>
                  <a:lnTo>
                    <a:pt x="2286" y="961390"/>
                  </a:lnTo>
                  <a:lnTo>
                    <a:pt x="9906" y="965200"/>
                  </a:lnTo>
                  <a:lnTo>
                    <a:pt x="18161" y="965200"/>
                  </a:lnTo>
                  <a:lnTo>
                    <a:pt x="22352" y="963930"/>
                  </a:lnTo>
                  <a:lnTo>
                    <a:pt x="24511" y="958850"/>
                  </a:lnTo>
                  <a:lnTo>
                    <a:pt x="45974" y="919480"/>
                  </a:lnTo>
                  <a:lnTo>
                    <a:pt x="70523" y="914400"/>
                  </a:lnTo>
                  <a:lnTo>
                    <a:pt x="82486" y="910590"/>
                  </a:lnTo>
                  <a:lnTo>
                    <a:pt x="94234" y="905510"/>
                  </a:lnTo>
                  <a:lnTo>
                    <a:pt x="97155" y="905510"/>
                  </a:lnTo>
                  <a:lnTo>
                    <a:pt x="99314" y="904240"/>
                  </a:lnTo>
                  <a:lnTo>
                    <a:pt x="101600" y="902970"/>
                  </a:lnTo>
                  <a:lnTo>
                    <a:pt x="114503" y="895350"/>
                  </a:lnTo>
                  <a:lnTo>
                    <a:pt x="155384" y="871220"/>
                  </a:lnTo>
                  <a:lnTo>
                    <a:pt x="195097" y="833120"/>
                  </a:lnTo>
                  <a:lnTo>
                    <a:pt x="224193" y="793750"/>
                  </a:lnTo>
                  <a:lnTo>
                    <a:pt x="243967" y="756920"/>
                  </a:lnTo>
                  <a:lnTo>
                    <a:pt x="245618" y="754380"/>
                  </a:lnTo>
                  <a:lnTo>
                    <a:pt x="247142" y="751840"/>
                  </a:lnTo>
                  <a:lnTo>
                    <a:pt x="248539" y="749300"/>
                  </a:lnTo>
                  <a:lnTo>
                    <a:pt x="248793" y="749300"/>
                  </a:lnTo>
                  <a:lnTo>
                    <a:pt x="269379" y="711200"/>
                  </a:lnTo>
                  <a:lnTo>
                    <a:pt x="343103" y="575310"/>
                  </a:lnTo>
                  <a:lnTo>
                    <a:pt x="370713" y="523240"/>
                  </a:lnTo>
                  <a:lnTo>
                    <a:pt x="399084" y="471170"/>
                  </a:lnTo>
                  <a:lnTo>
                    <a:pt x="427228" y="419100"/>
                  </a:lnTo>
                  <a:lnTo>
                    <a:pt x="427482" y="417830"/>
                  </a:lnTo>
                  <a:lnTo>
                    <a:pt x="427736" y="417830"/>
                  </a:lnTo>
                  <a:lnTo>
                    <a:pt x="443217" y="388620"/>
                  </a:lnTo>
                  <a:lnTo>
                    <a:pt x="449961" y="375920"/>
                  </a:lnTo>
                  <a:lnTo>
                    <a:pt x="450215" y="375920"/>
                  </a:lnTo>
                  <a:lnTo>
                    <a:pt x="465188" y="347980"/>
                  </a:lnTo>
                  <a:lnTo>
                    <a:pt x="492417" y="297192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066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3520"/>
                  </a:lnTo>
                  <a:lnTo>
                    <a:pt x="533654" y="231140"/>
                  </a:lnTo>
                  <a:lnTo>
                    <a:pt x="411861" y="455930"/>
                  </a:lnTo>
                  <a:lnTo>
                    <a:pt x="400608" y="487680"/>
                  </a:lnTo>
                  <a:lnTo>
                    <a:pt x="412127" y="553720"/>
                  </a:lnTo>
                  <a:lnTo>
                    <a:pt x="439039" y="584200"/>
                  </a:lnTo>
                  <a:lnTo>
                    <a:pt x="444373" y="584200"/>
                  </a:lnTo>
                  <a:lnTo>
                    <a:pt x="446786" y="582930"/>
                  </a:lnTo>
                  <a:lnTo>
                    <a:pt x="453644" y="579120"/>
                  </a:lnTo>
                  <a:lnTo>
                    <a:pt x="455422" y="572770"/>
                  </a:lnTo>
                  <a:lnTo>
                    <a:pt x="453390" y="567690"/>
                  </a:lnTo>
                  <a:lnTo>
                    <a:pt x="450723" y="560070"/>
                  </a:lnTo>
                  <a:lnTo>
                    <a:pt x="448818" y="552450"/>
                  </a:lnTo>
                  <a:lnTo>
                    <a:pt x="447675" y="544830"/>
                  </a:lnTo>
                  <a:lnTo>
                    <a:pt x="447294" y="53721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479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90860" y="5847295"/>
              <a:ext cx="94742" cy="1542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3090" y="3182111"/>
              <a:ext cx="3805554" cy="3481070"/>
            </a:xfrm>
            <a:custGeom>
              <a:avLst/>
              <a:gdLst/>
              <a:ahLst/>
              <a:cxnLst/>
              <a:rect l="l" t="t" r="r" b="b"/>
              <a:pathLst>
                <a:path w="3805554" h="3481070">
                  <a:moveTo>
                    <a:pt x="937374" y="1661248"/>
                  </a:moveTo>
                  <a:lnTo>
                    <a:pt x="932294" y="1614208"/>
                  </a:lnTo>
                  <a:lnTo>
                    <a:pt x="919353" y="1569123"/>
                  </a:lnTo>
                  <a:lnTo>
                    <a:pt x="909789" y="1549285"/>
                  </a:lnTo>
                  <a:lnTo>
                    <a:pt x="909789" y="1690420"/>
                  </a:lnTo>
                  <a:lnTo>
                    <a:pt x="900468" y="1738122"/>
                  </a:lnTo>
                  <a:lnTo>
                    <a:pt x="731431" y="1678940"/>
                  </a:lnTo>
                  <a:lnTo>
                    <a:pt x="729513" y="1655864"/>
                  </a:lnTo>
                  <a:lnTo>
                    <a:pt x="720394" y="1634858"/>
                  </a:lnTo>
                  <a:lnTo>
                    <a:pt x="714984" y="1628838"/>
                  </a:lnTo>
                  <a:lnTo>
                    <a:pt x="705015" y="1617738"/>
                  </a:lnTo>
                  <a:lnTo>
                    <a:pt x="684314" y="1606296"/>
                  </a:lnTo>
                  <a:lnTo>
                    <a:pt x="661035" y="1602359"/>
                  </a:lnTo>
                  <a:lnTo>
                    <a:pt x="638365" y="1606169"/>
                  </a:lnTo>
                  <a:lnTo>
                    <a:pt x="618121" y="1616951"/>
                  </a:lnTo>
                  <a:lnTo>
                    <a:pt x="602145" y="1633855"/>
                  </a:lnTo>
                  <a:lnTo>
                    <a:pt x="433108" y="1574673"/>
                  </a:lnTo>
                  <a:lnTo>
                    <a:pt x="455396" y="1531708"/>
                  </a:lnTo>
                  <a:lnTo>
                    <a:pt x="484822" y="1494815"/>
                  </a:lnTo>
                  <a:lnTo>
                    <a:pt x="520192" y="1464551"/>
                  </a:lnTo>
                  <a:lnTo>
                    <a:pt x="560336" y="1441500"/>
                  </a:lnTo>
                  <a:lnTo>
                    <a:pt x="604075" y="1426235"/>
                  </a:lnTo>
                  <a:lnTo>
                    <a:pt x="650214" y="1419326"/>
                  </a:lnTo>
                  <a:lnTo>
                    <a:pt x="697585" y="1421320"/>
                  </a:lnTo>
                  <a:lnTo>
                    <a:pt x="745020" y="1432814"/>
                  </a:lnTo>
                  <a:lnTo>
                    <a:pt x="789203" y="1453324"/>
                  </a:lnTo>
                  <a:lnTo>
                    <a:pt x="827455" y="1481188"/>
                  </a:lnTo>
                  <a:lnTo>
                    <a:pt x="859205" y="1515262"/>
                  </a:lnTo>
                  <a:lnTo>
                    <a:pt x="883881" y="1554378"/>
                  </a:lnTo>
                  <a:lnTo>
                    <a:pt x="900925" y="1597380"/>
                  </a:lnTo>
                  <a:lnTo>
                    <a:pt x="909751" y="1643113"/>
                  </a:lnTo>
                  <a:lnTo>
                    <a:pt x="909789" y="1690420"/>
                  </a:lnTo>
                  <a:lnTo>
                    <a:pt x="909789" y="1549285"/>
                  </a:lnTo>
                  <a:lnTo>
                    <a:pt x="871804" y="1488744"/>
                  </a:lnTo>
                  <a:lnTo>
                    <a:pt x="838161" y="1455458"/>
                  </a:lnTo>
                  <a:lnTo>
                    <a:pt x="798576" y="1428102"/>
                  </a:lnTo>
                  <a:lnTo>
                    <a:pt x="779208" y="1419326"/>
                  </a:lnTo>
                  <a:lnTo>
                    <a:pt x="753529" y="1407668"/>
                  </a:lnTo>
                  <a:lnTo>
                    <a:pt x="705573" y="1395603"/>
                  </a:lnTo>
                  <a:lnTo>
                    <a:pt x="657580" y="1392351"/>
                  </a:lnTo>
                  <a:lnTo>
                    <a:pt x="610527" y="1397431"/>
                  </a:lnTo>
                  <a:lnTo>
                    <a:pt x="565416" y="1410373"/>
                  </a:lnTo>
                  <a:lnTo>
                    <a:pt x="523252" y="1430693"/>
                  </a:lnTo>
                  <a:lnTo>
                    <a:pt x="485038" y="1457921"/>
                  </a:lnTo>
                  <a:lnTo>
                    <a:pt x="451751" y="1491564"/>
                  </a:lnTo>
                  <a:lnTo>
                    <a:pt x="424421" y="1531150"/>
                  </a:lnTo>
                  <a:lnTo>
                    <a:pt x="403517" y="1577340"/>
                  </a:lnTo>
                  <a:lnTo>
                    <a:pt x="401358" y="1586357"/>
                  </a:lnTo>
                  <a:lnTo>
                    <a:pt x="405041" y="1592961"/>
                  </a:lnTo>
                  <a:lnTo>
                    <a:pt x="610400" y="1664716"/>
                  </a:lnTo>
                  <a:lnTo>
                    <a:pt x="617639" y="1661541"/>
                  </a:lnTo>
                  <a:lnTo>
                    <a:pt x="620433" y="1655191"/>
                  </a:lnTo>
                  <a:lnTo>
                    <a:pt x="629894" y="1641551"/>
                  </a:lnTo>
                  <a:lnTo>
                    <a:pt x="641324" y="1633855"/>
                  </a:lnTo>
                  <a:lnTo>
                    <a:pt x="643305" y="1632534"/>
                  </a:lnTo>
                  <a:lnTo>
                    <a:pt x="659015" y="1628838"/>
                  </a:lnTo>
                  <a:lnTo>
                    <a:pt x="675424" y="1631188"/>
                  </a:lnTo>
                  <a:lnTo>
                    <a:pt x="689876" y="1639595"/>
                  </a:lnTo>
                  <a:lnTo>
                    <a:pt x="699947" y="1652308"/>
                  </a:lnTo>
                  <a:lnTo>
                    <a:pt x="704799" y="1667738"/>
                  </a:lnTo>
                  <a:lnTo>
                    <a:pt x="703618" y="1684274"/>
                  </a:lnTo>
                  <a:lnTo>
                    <a:pt x="701713" y="1691132"/>
                  </a:lnTo>
                  <a:lnTo>
                    <a:pt x="705523" y="1697990"/>
                  </a:lnTo>
                  <a:lnTo>
                    <a:pt x="904405" y="1767459"/>
                  </a:lnTo>
                  <a:lnTo>
                    <a:pt x="910755" y="1769745"/>
                  </a:lnTo>
                  <a:lnTo>
                    <a:pt x="917867" y="1766951"/>
                  </a:lnTo>
                  <a:lnTo>
                    <a:pt x="920661" y="1760728"/>
                  </a:lnTo>
                  <a:lnTo>
                    <a:pt x="921169" y="1759712"/>
                  </a:lnTo>
                  <a:lnTo>
                    <a:pt x="921550" y="1758315"/>
                  </a:lnTo>
                  <a:lnTo>
                    <a:pt x="922058" y="1757172"/>
                  </a:lnTo>
                  <a:lnTo>
                    <a:pt x="926846" y="1738122"/>
                  </a:lnTo>
                  <a:lnTo>
                    <a:pt x="934123" y="1709242"/>
                  </a:lnTo>
                  <a:lnTo>
                    <a:pt x="937374" y="1661248"/>
                  </a:lnTo>
                  <a:close/>
                </a:path>
                <a:path w="3805554" h="3481070">
                  <a:moveTo>
                    <a:pt x="985939" y="3177286"/>
                  </a:moveTo>
                  <a:lnTo>
                    <a:pt x="985850" y="3174746"/>
                  </a:lnTo>
                  <a:lnTo>
                    <a:pt x="985164" y="3154426"/>
                  </a:lnTo>
                  <a:lnTo>
                    <a:pt x="972007" y="3137916"/>
                  </a:lnTo>
                  <a:lnTo>
                    <a:pt x="960793" y="3130956"/>
                  </a:lnTo>
                  <a:lnTo>
                    <a:pt x="960793" y="3167126"/>
                  </a:lnTo>
                  <a:lnTo>
                    <a:pt x="960793" y="3168396"/>
                  </a:lnTo>
                  <a:lnTo>
                    <a:pt x="960539" y="3169666"/>
                  </a:lnTo>
                  <a:lnTo>
                    <a:pt x="956335" y="3173476"/>
                  </a:lnTo>
                  <a:lnTo>
                    <a:pt x="947940" y="3174746"/>
                  </a:lnTo>
                  <a:lnTo>
                    <a:pt x="937044" y="3174746"/>
                  </a:lnTo>
                  <a:lnTo>
                    <a:pt x="888784" y="3163316"/>
                  </a:lnTo>
                  <a:lnTo>
                    <a:pt x="779818" y="3130296"/>
                  </a:lnTo>
                  <a:lnTo>
                    <a:pt x="753922" y="3121406"/>
                  </a:lnTo>
                  <a:lnTo>
                    <a:pt x="741006" y="3117596"/>
                  </a:lnTo>
                  <a:lnTo>
                    <a:pt x="706513" y="3106166"/>
                  </a:lnTo>
                  <a:lnTo>
                    <a:pt x="695667" y="3103626"/>
                  </a:lnTo>
                  <a:lnTo>
                    <a:pt x="691972" y="3102356"/>
                  </a:lnTo>
                  <a:lnTo>
                    <a:pt x="640715" y="3084576"/>
                  </a:lnTo>
                  <a:lnTo>
                    <a:pt x="599478" y="3071876"/>
                  </a:lnTo>
                  <a:lnTo>
                    <a:pt x="595287" y="3059176"/>
                  </a:lnTo>
                  <a:lnTo>
                    <a:pt x="583641" y="3026156"/>
                  </a:lnTo>
                  <a:lnTo>
                    <a:pt x="577634" y="3008376"/>
                  </a:lnTo>
                  <a:lnTo>
                    <a:pt x="571423" y="2991866"/>
                  </a:lnTo>
                  <a:lnTo>
                    <a:pt x="564934" y="2974086"/>
                  </a:lnTo>
                  <a:lnTo>
                    <a:pt x="845096" y="3107436"/>
                  </a:lnTo>
                  <a:lnTo>
                    <a:pt x="851319" y="3109976"/>
                  </a:lnTo>
                  <a:lnTo>
                    <a:pt x="874407" y="3121406"/>
                  </a:lnTo>
                  <a:lnTo>
                    <a:pt x="891298" y="3129026"/>
                  </a:lnTo>
                  <a:lnTo>
                    <a:pt x="925868" y="3144266"/>
                  </a:lnTo>
                  <a:lnTo>
                    <a:pt x="936409" y="3148076"/>
                  </a:lnTo>
                  <a:lnTo>
                    <a:pt x="947534" y="3153156"/>
                  </a:lnTo>
                  <a:lnTo>
                    <a:pt x="956868" y="3160776"/>
                  </a:lnTo>
                  <a:lnTo>
                    <a:pt x="960793" y="3167126"/>
                  </a:lnTo>
                  <a:lnTo>
                    <a:pt x="960793" y="3130956"/>
                  </a:lnTo>
                  <a:lnTo>
                    <a:pt x="953592" y="3126486"/>
                  </a:lnTo>
                  <a:lnTo>
                    <a:pt x="937044" y="3118866"/>
                  </a:lnTo>
                  <a:lnTo>
                    <a:pt x="935647" y="3118866"/>
                  </a:lnTo>
                  <a:lnTo>
                    <a:pt x="918832" y="3112516"/>
                  </a:lnTo>
                  <a:lnTo>
                    <a:pt x="885647" y="3097276"/>
                  </a:lnTo>
                  <a:lnTo>
                    <a:pt x="862876" y="3085846"/>
                  </a:lnTo>
                  <a:lnTo>
                    <a:pt x="856399" y="3083306"/>
                  </a:lnTo>
                  <a:lnTo>
                    <a:pt x="849922" y="3079496"/>
                  </a:lnTo>
                  <a:lnTo>
                    <a:pt x="627024" y="2974086"/>
                  </a:lnTo>
                  <a:lnTo>
                    <a:pt x="616280" y="2969006"/>
                  </a:lnTo>
                  <a:lnTo>
                    <a:pt x="574217" y="2949956"/>
                  </a:lnTo>
                  <a:lnTo>
                    <a:pt x="549440" y="2937256"/>
                  </a:lnTo>
                  <a:lnTo>
                    <a:pt x="543547" y="2925826"/>
                  </a:lnTo>
                  <a:lnTo>
                    <a:pt x="537298" y="2913126"/>
                  </a:lnTo>
                  <a:lnTo>
                    <a:pt x="530682" y="2900426"/>
                  </a:lnTo>
                  <a:lnTo>
                    <a:pt x="525995" y="2892806"/>
                  </a:lnTo>
                  <a:lnTo>
                    <a:pt x="522897" y="2887726"/>
                  </a:lnTo>
                  <a:lnTo>
                    <a:pt x="520865" y="2883916"/>
                  </a:lnTo>
                  <a:lnTo>
                    <a:pt x="518579" y="2880106"/>
                  </a:lnTo>
                  <a:lnTo>
                    <a:pt x="517817" y="2878836"/>
                  </a:lnTo>
                  <a:lnTo>
                    <a:pt x="514515" y="2872486"/>
                  </a:lnTo>
                  <a:lnTo>
                    <a:pt x="514388" y="2872486"/>
                  </a:lnTo>
                  <a:lnTo>
                    <a:pt x="514007" y="2871216"/>
                  </a:lnTo>
                  <a:lnTo>
                    <a:pt x="513499" y="2869946"/>
                  </a:lnTo>
                  <a:lnTo>
                    <a:pt x="504964" y="2850896"/>
                  </a:lnTo>
                  <a:lnTo>
                    <a:pt x="500164" y="2831846"/>
                  </a:lnTo>
                  <a:lnTo>
                    <a:pt x="505066" y="2789948"/>
                  </a:lnTo>
                  <a:lnTo>
                    <a:pt x="521881" y="2767076"/>
                  </a:lnTo>
                  <a:lnTo>
                    <a:pt x="526757" y="2760726"/>
                  </a:lnTo>
                  <a:lnTo>
                    <a:pt x="548767" y="2723896"/>
                  </a:lnTo>
                  <a:lnTo>
                    <a:pt x="566458" y="2670556"/>
                  </a:lnTo>
                  <a:lnTo>
                    <a:pt x="570979" y="2640076"/>
                  </a:lnTo>
                  <a:lnTo>
                    <a:pt x="570280" y="2603246"/>
                  </a:lnTo>
                  <a:lnTo>
                    <a:pt x="559790" y="2563876"/>
                  </a:lnTo>
                  <a:lnTo>
                    <a:pt x="544195" y="2540749"/>
                  </a:lnTo>
                  <a:lnTo>
                    <a:pt x="544195" y="2640076"/>
                  </a:lnTo>
                  <a:lnTo>
                    <a:pt x="540296" y="2665476"/>
                  </a:lnTo>
                  <a:lnTo>
                    <a:pt x="524446" y="2712466"/>
                  </a:lnTo>
                  <a:lnTo>
                    <a:pt x="505587" y="2744216"/>
                  </a:lnTo>
                  <a:lnTo>
                    <a:pt x="493763" y="2759456"/>
                  </a:lnTo>
                  <a:lnTo>
                    <a:pt x="486765" y="2768346"/>
                  </a:lnTo>
                  <a:lnTo>
                    <a:pt x="480707" y="2779776"/>
                  </a:lnTo>
                  <a:lnTo>
                    <a:pt x="476161" y="2791206"/>
                  </a:lnTo>
                  <a:lnTo>
                    <a:pt x="472744" y="2808998"/>
                  </a:lnTo>
                  <a:lnTo>
                    <a:pt x="472795" y="2828048"/>
                  </a:lnTo>
                  <a:lnTo>
                    <a:pt x="476262" y="2848356"/>
                  </a:lnTo>
                  <a:lnTo>
                    <a:pt x="483146" y="2868676"/>
                  </a:lnTo>
                  <a:lnTo>
                    <a:pt x="446570" y="2880106"/>
                  </a:lnTo>
                  <a:lnTo>
                    <a:pt x="443649" y="2873756"/>
                  </a:lnTo>
                  <a:lnTo>
                    <a:pt x="443572" y="2873603"/>
                  </a:lnTo>
                  <a:lnTo>
                    <a:pt x="443572" y="3000756"/>
                  </a:lnTo>
                  <a:lnTo>
                    <a:pt x="443268" y="3010916"/>
                  </a:lnTo>
                  <a:lnTo>
                    <a:pt x="435051" y="3007106"/>
                  </a:lnTo>
                  <a:lnTo>
                    <a:pt x="426974" y="3002026"/>
                  </a:lnTo>
                  <a:lnTo>
                    <a:pt x="419049" y="2998216"/>
                  </a:lnTo>
                  <a:lnTo>
                    <a:pt x="411264" y="2993136"/>
                  </a:lnTo>
                  <a:lnTo>
                    <a:pt x="410121" y="2993136"/>
                  </a:lnTo>
                  <a:lnTo>
                    <a:pt x="407835" y="2991866"/>
                  </a:lnTo>
                  <a:lnTo>
                    <a:pt x="406247" y="2990596"/>
                  </a:lnTo>
                  <a:lnTo>
                    <a:pt x="404660" y="2989326"/>
                  </a:lnTo>
                  <a:lnTo>
                    <a:pt x="400850" y="2986786"/>
                  </a:lnTo>
                  <a:lnTo>
                    <a:pt x="404583" y="2975356"/>
                  </a:lnTo>
                  <a:lnTo>
                    <a:pt x="413296" y="2948686"/>
                  </a:lnTo>
                  <a:lnTo>
                    <a:pt x="415328" y="2948686"/>
                  </a:lnTo>
                  <a:lnTo>
                    <a:pt x="417360" y="2949956"/>
                  </a:lnTo>
                  <a:lnTo>
                    <a:pt x="419519" y="2949956"/>
                  </a:lnTo>
                  <a:lnTo>
                    <a:pt x="426504" y="2952496"/>
                  </a:lnTo>
                  <a:lnTo>
                    <a:pt x="443572" y="3000756"/>
                  </a:lnTo>
                  <a:lnTo>
                    <a:pt x="443572" y="2873603"/>
                  </a:lnTo>
                  <a:lnTo>
                    <a:pt x="440474" y="2867406"/>
                  </a:lnTo>
                  <a:lnTo>
                    <a:pt x="429120" y="2843276"/>
                  </a:lnTo>
                  <a:lnTo>
                    <a:pt x="424624" y="2834398"/>
                  </a:lnTo>
                  <a:lnTo>
                    <a:pt x="400583" y="2777248"/>
                  </a:lnTo>
                  <a:lnTo>
                    <a:pt x="377583" y="2717546"/>
                  </a:lnTo>
                  <a:lnTo>
                    <a:pt x="357987" y="2660396"/>
                  </a:lnTo>
                  <a:lnTo>
                    <a:pt x="349034" y="2623566"/>
                  </a:lnTo>
                  <a:lnTo>
                    <a:pt x="350037" y="2601976"/>
                  </a:lnTo>
                  <a:lnTo>
                    <a:pt x="364439" y="2562606"/>
                  </a:lnTo>
                  <a:lnTo>
                    <a:pt x="392455" y="2533396"/>
                  </a:lnTo>
                  <a:lnTo>
                    <a:pt x="446570" y="2516886"/>
                  </a:lnTo>
                  <a:lnTo>
                    <a:pt x="465378" y="2519426"/>
                  </a:lnTo>
                  <a:lnTo>
                    <a:pt x="515785" y="2546096"/>
                  </a:lnTo>
                  <a:lnTo>
                    <a:pt x="543890" y="2608326"/>
                  </a:lnTo>
                  <a:lnTo>
                    <a:pt x="544195" y="2640076"/>
                  </a:lnTo>
                  <a:lnTo>
                    <a:pt x="544195" y="2540749"/>
                  </a:lnTo>
                  <a:lnTo>
                    <a:pt x="534962" y="2527046"/>
                  </a:lnTo>
                  <a:lnTo>
                    <a:pt x="519239" y="2516886"/>
                  </a:lnTo>
                  <a:lnTo>
                    <a:pt x="493712" y="2500376"/>
                  </a:lnTo>
                  <a:lnTo>
                    <a:pt x="446773" y="2490216"/>
                  </a:lnTo>
                  <a:lnTo>
                    <a:pt x="399846" y="2500376"/>
                  </a:lnTo>
                  <a:lnTo>
                    <a:pt x="358686" y="2527046"/>
                  </a:lnTo>
                  <a:lnTo>
                    <a:pt x="342455" y="2547366"/>
                  </a:lnTo>
                  <a:lnTo>
                    <a:pt x="330809" y="2571496"/>
                  </a:lnTo>
                  <a:lnTo>
                    <a:pt x="324104" y="2596896"/>
                  </a:lnTo>
                  <a:lnTo>
                    <a:pt x="322745" y="2624836"/>
                  </a:lnTo>
                  <a:lnTo>
                    <a:pt x="333883" y="2671826"/>
                  </a:lnTo>
                  <a:lnTo>
                    <a:pt x="356819" y="2736596"/>
                  </a:lnTo>
                  <a:lnTo>
                    <a:pt x="380974" y="2798826"/>
                  </a:lnTo>
                  <a:lnTo>
                    <a:pt x="395770" y="2834398"/>
                  </a:lnTo>
                  <a:lnTo>
                    <a:pt x="400697" y="2844546"/>
                  </a:lnTo>
                  <a:lnTo>
                    <a:pt x="405269" y="2854706"/>
                  </a:lnTo>
                  <a:lnTo>
                    <a:pt x="409536" y="2863596"/>
                  </a:lnTo>
                  <a:lnTo>
                    <a:pt x="413550" y="2871216"/>
                  </a:lnTo>
                  <a:lnTo>
                    <a:pt x="416928" y="2878836"/>
                  </a:lnTo>
                  <a:lnTo>
                    <a:pt x="420065" y="2885186"/>
                  </a:lnTo>
                  <a:lnTo>
                    <a:pt x="422986" y="2891536"/>
                  </a:lnTo>
                  <a:lnTo>
                    <a:pt x="425742" y="2897886"/>
                  </a:lnTo>
                  <a:lnTo>
                    <a:pt x="425996" y="2900426"/>
                  </a:lnTo>
                  <a:lnTo>
                    <a:pt x="426504" y="2901696"/>
                  </a:lnTo>
                  <a:lnTo>
                    <a:pt x="428663" y="2906776"/>
                  </a:lnTo>
                  <a:lnTo>
                    <a:pt x="430695" y="2911856"/>
                  </a:lnTo>
                  <a:lnTo>
                    <a:pt x="432727" y="2918206"/>
                  </a:lnTo>
                  <a:lnTo>
                    <a:pt x="435013" y="2927096"/>
                  </a:lnTo>
                  <a:lnTo>
                    <a:pt x="432473" y="2925826"/>
                  </a:lnTo>
                  <a:lnTo>
                    <a:pt x="430060" y="2925826"/>
                  </a:lnTo>
                  <a:lnTo>
                    <a:pt x="427520" y="2924556"/>
                  </a:lnTo>
                  <a:lnTo>
                    <a:pt x="420662" y="2923286"/>
                  </a:lnTo>
                  <a:lnTo>
                    <a:pt x="415201" y="2920746"/>
                  </a:lnTo>
                  <a:lnTo>
                    <a:pt x="410121" y="2918206"/>
                  </a:lnTo>
                  <a:lnTo>
                    <a:pt x="409232" y="2918206"/>
                  </a:lnTo>
                  <a:lnTo>
                    <a:pt x="401980" y="2915666"/>
                  </a:lnTo>
                  <a:lnTo>
                    <a:pt x="394855" y="2911856"/>
                  </a:lnTo>
                  <a:lnTo>
                    <a:pt x="388023" y="2908312"/>
                  </a:lnTo>
                  <a:lnTo>
                    <a:pt x="388023" y="2938526"/>
                  </a:lnTo>
                  <a:lnTo>
                    <a:pt x="376339" y="2975356"/>
                  </a:lnTo>
                  <a:lnTo>
                    <a:pt x="356006" y="2967736"/>
                  </a:lnTo>
                  <a:lnTo>
                    <a:pt x="336397" y="2963926"/>
                  </a:lnTo>
                  <a:lnTo>
                    <a:pt x="317538" y="2963926"/>
                  </a:lnTo>
                  <a:lnTo>
                    <a:pt x="276987" y="2979166"/>
                  </a:lnTo>
                  <a:lnTo>
                    <a:pt x="258102" y="2993136"/>
                  </a:lnTo>
                  <a:lnTo>
                    <a:pt x="252628" y="2996946"/>
                  </a:lnTo>
                  <a:lnTo>
                    <a:pt x="247218" y="3002026"/>
                  </a:lnTo>
                  <a:lnTo>
                    <a:pt x="241795" y="3005836"/>
                  </a:lnTo>
                  <a:lnTo>
                    <a:pt x="236258" y="3008376"/>
                  </a:lnTo>
                  <a:lnTo>
                    <a:pt x="221183" y="3015996"/>
                  </a:lnTo>
                  <a:lnTo>
                    <a:pt x="189966" y="3028696"/>
                  </a:lnTo>
                  <a:lnTo>
                    <a:pt x="173901" y="3032506"/>
                  </a:lnTo>
                  <a:lnTo>
                    <a:pt x="148234" y="3036316"/>
                  </a:lnTo>
                  <a:lnTo>
                    <a:pt x="117208" y="3036316"/>
                  </a:lnTo>
                  <a:lnTo>
                    <a:pt x="84861" y="3027426"/>
                  </a:lnTo>
                  <a:lnTo>
                    <a:pt x="55283" y="3008376"/>
                  </a:lnTo>
                  <a:lnTo>
                    <a:pt x="33705" y="2975356"/>
                  </a:lnTo>
                  <a:lnTo>
                    <a:pt x="26517" y="2938526"/>
                  </a:lnTo>
                  <a:lnTo>
                    <a:pt x="33705" y="2901696"/>
                  </a:lnTo>
                  <a:lnTo>
                    <a:pt x="55283" y="2868676"/>
                  </a:lnTo>
                  <a:lnTo>
                    <a:pt x="87477" y="2847098"/>
                  </a:lnTo>
                  <a:lnTo>
                    <a:pt x="126149" y="2840748"/>
                  </a:lnTo>
                  <a:lnTo>
                    <a:pt x="131610" y="2840748"/>
                  </a:lnTo>
                  <a:lnTo>
                    <a:pt x="169176" y="2849626"/>
                  </a:lnTo>
                  <a:lnTo>
                    <a:pt x="225971" y="2868676"/>
                  </a:lnTo>
                  <a:lnTo>
                    <a:pt x="285521" y="2891536"/>
                  </a:lnTo>
                  <a:lnTo>
                    <a:pt x="331381" y="2910586"/>
                  </a:lnTo>
                  <a:lnTo>
                    <a:pt x="351459" y="2920746"/>
                  </a:lnTo>
                  <a:lnTo>
                    <a:pt x="360006" y="2924556"/>
                  </a:lnTo>
                  <a:lnTo>
                    <a:pt x="374942" y="2932176"/>
                  </a:lnTo>
                  <a:lnTo>
                    <a:pt x="381546" y="2934716"/>
                  </a:lnTo>
                  <a:lnTo>
                    <a:pt x="388023" y="2938526"/>
                  </a:lnTo>
                  <a:lnTo>
                    <a:pt x="388023" y="2908312"/>
                  </a:lnTo>
                  <a:lnTo>
                    <a:pt x="387527" y="2908046"/>
                  </a:lnTo>
                  <a:lnTo>
                    <a:pt x="371614" y="2900426"/>
                  </a:lnTo>
                  <a:lnTo>
                    <a:pt x="362851" y="2896616"/>
                  </a:lnTo>
                  <a:lnTo>
                    <a:pt x="353110" y="2891536"/>
                  </a:lnTo>
                  <a:lnTo>
                    <a:pt x="342176" y="2886456"/>
                  </a:lnTo>
                  <a:lnTo>
                    <a:pt x="245554" y="2848356"/>
                  </a:lnTo>
                  <a:lnTo>
                    <a:pt x="224917" y="2840748"/>
                  </a:lnTo>
                  <a:lnTo>
                    <a:pt x="180225" y="2824226"/>
                  </a:lnTo>
                  <a:lnTo>
                    <a:pt x="133134" y="2814066"/>
                  </a:lnTo>
                  <a:lnTo>
                    <a:pt x="106311" y="2815348"/>
                  </a:lnTo>
                  <a:lnTo>
                    <a:pt x="80518" y="2821698"/>
                  </a:lnTo>
                  <a:lnTo>
                    <a:pt x="56870" y="2833116"/>
                  </a:lnTo>
                  <a:lnTo>
                    <a:pt x="36487" y="2849626"/>
                  </a:lnTo>
                  <a:lnTo>
                    <a:pt x="9118" y="2891536"/>
                  </a:lnTo>
                  <a:lnTo>
                    <a:pt x="0" y="2938526"/>
                  </a:lnTo>
                  <a:lnTo>
                    <a:pt x="9118" y="2985516"/>
                  </a:lnTo>
                  <a:lnTo>
                    <a:pt x="36487" y="3026156"/>
                  </a:lnTo>
                  <a:lnTo>
                    <a:pt x="84074" y="3055366"/>
                  </a:lnTo>
                  <a:lnTo>
                    <a:pt x="133769" y="3062986"/>
                  </a:lnTo>
                  <a:lnTo>
                    <a:pt x="146659" y="3062986"/>
                  </a:lnTo>
                  <a:lnTo>
                    <a:pt x="215303" y="3047746"/>
                  </a:lnTo>
                  <a:lnTo>
                    <a:pt x="240842" y="3036316"/>
                  </a:lnTo>
                  <a:lnTo>
                    <a:pt x="249212" y="3032506"/>
                  </a:lnTo>
                  <a:lnTo>
                    <a:pt x="256222" y="3027426"/>
                  </a:lnTo>
                  <a:lnTo>
                    <a:pt x="262826" y="3023616"/>
                  </a:lnTo>
                  <a:lnTo>
                    <a:pt x="269100" y="3018536"/>
                  </a:lnTo>
                  <a:lnTo>
                    <a:pt x="307124" y="2993136"/>
                  </a:lnTo>
                  <a:lnTo>
                    <a:pt x="323176" y="2990596"/>
                  </a:lnTo>
                  <a:lnTo>
                    <a:pt x="340461" y="2991866"/>
                  </a:lnTo>
                  <a:lnTo>
                    <a:pt x="358876" y="2996946"/>
                  </a:lnTo>
                  <a:lnTo>
                    <a:pt x="378371" y="3004566"/>
                  </a:lnTo>
                  <a:lnTo>
                    <a:pt x="378498" y="3004566"/>
                  </a:lnTo>
                  <a:lnTo>
                    <a:pt x="379006" y="3005836"/>
                  </a:lnTo>
                  <a:lnTo>
                    <a:pt x="386499" y="3009646"/>
                  </a:lnTo>
                  <a:lnTo>
                    <a:pt x="392341" y="3013456"/>
                  </a:lnTo>
                  <a:lnTo>
                    <a:pt x="396405" y="3015996"/>
                  </a:lnTo>
                  <a:lnTo>
                    <a:pt x="397548" y="3015996"/>
                  </a:lnTo>
                  <a:lnTo>
                    <a:pt x="409206" y="3023616"/>
                  </a:lnTo>
                  <a:lnTo>
                    <a:pt x="421132" y="3029966"/>
                  </a:lnTo>
                  <a:lnTo>
                    <a:pt x="433298" y="3036316"/>
                  </a:lnTo>
                  <a:lnTo>
                    <a:pt x="445681" y="3041396"/>
                  </a:lnTo>
                  <a:lnTo>
                    <a:pt x="486956" y="3130296"/>
                  </a:lnTo>
                  <a:lnTo>
                    <a:pt x="587159" y="3343656"/>
                  </a:lnTo>
                  <a:lnTo>
                    <a:pt x="590080" y="3350006"/>
                  </a:lnTo>
                  <a:lnTo>
                    <a:pt x="593255" y="3356356"/>
                  </a:lnTo>
                  <a:lnTo>
                    <a:pt x="611746" y="3395726"/>
                  </a:lnTo>
                  <a:lnTo>
                    <a:pt x="626656" y="3431298"/>
                  </a:lnTo>
                  <a:lnTo>
                    <a:pt x="632866" y="3445256"/>
                  </a:lnTo>
                  <a:lnTo>
                    <a:pt x="642378" y="3461766"/>
                  </a:lnTo>
                  <a:lnTo>
                    <a:pt x="655777" y="3475736"/>
                  </a:lnTo>
                  <a:lnTo>
                    <a:pt x="673646" y="3480816"/>
                  </a:lnTo>
                  <a:lnTo>
                    <a:pt x="680377" y="3480816"/>
                  </a:lnTo>
                  <a:lnTo>
                    <a:pt x="683933" y="3479558"/>
                  </a:lnTo>
                  <a:lnTo>
                    <a:pt x="697382" y="3471938"/>
                  </a:lnTo>
                  <a:lnTo>
                    <a:pt x="705599" y="3456698"/>
                  </a:lnTo>
                  <a:lnTo>
                    <a:pt x="705954" y="3454146"/>
                  </a:lnTo>
                  <a:lnTo>
                    <a:pt x="708304" y="3437648"/>
                  </a:lnTo>
                  <a:lnTo>
                    <a:pt x="705269" y="3413506"/>
                  </a:lnTo>
                  <a:lnTo>
                    <a:pt x="695947" y="3375406"/>
                  </a:lnTo>
                  <a:lnTo>
                    <a:pt x="685292" y="3338576"/>
                  </a:lnTo>
                  <a:lnTo>
                    <a:pt x="681736" y="3327158"/>
                  </a:lnTo>
                  <a:lnTo>
                    <a:pt x="681736" y="3441446"/>
                  </a:lnTo>
                  <a:lnTo>
                    <a:pt x="680148" y="3450348"/>
                  </a:lnTo>
                  <a:lnTo>
                    <a:pt x="676440" y="3454146"/>
                  </a:lnTo>
                  <a:lnTo>
                    <a:pt x="668655" y="3451606"/>
                  </a:lnTo>
                  <a:lnTo>
                    <a:pt x="661517" y="3442716"/>
                  </a:lnTo>
                  <a:lnTo>
                    <a:pt x="655612" y="3431298"/>
                  </a:lnTo>
                  <a:lnTo>
                    <a:pt x="651548" y="3421126"/>
                  </a:lnTo>
                  <a:lnTo>
                    <a:pt x="650913" y="3419856"/>
                  </a:lnTo>
                  <a:lnTo>
                    <a:pt x="643763" y="3402076"/>
                  </a:lnTo>
                  <a:lnTo>
                    <a:pt x="636193" y="3385566"/>
                  </a:lnTo>
                  <a:lnTo>
                    <a:pt x="628345" y="3367798"/>
                  </a:lnTo>
                  <a:lnTo>
                    <a:pt x="620433" y="3351276"/>
                  </a:lnTo>
                  <a:lnTo>
                    <a:pt x="617258" y="3344926"/>
                  </a:lnTo>
                  <a:lnTo>
                    <a:pt x="614210" y="3338576"/>
                  </a:lnTo>
                  <a:lnTo>
                    <a:pt x="478929" y="3050286"/>
                  </a:lnTo>
                  <a:lnTo>
                    <a:pt x="471982" y="3035046"/>
                  </a:lnTo>
                  <a:lnTo>
                    <a:pt x="468541" y="3027426"/>
                  </a:lnTo>
                  <a:lnTo>
                    <a:pt x="468795" y="3024886"/>
                  </a:lnTo>
                  <a:lnTo>
                    <a:pt x="469049" y="3023616"/>
                  </a:lnTo>
                  <a:lnTo>
                    <a:pt x="469773" y="3010916"/>
                  </a:lnTo>
                  <a:lnTo>
                    <a:pt x="469925" y="3008376"/>
                  </a:lnTo>
                  <a:lnTo>
                    <a:pt x="470039" y="3003296"/>
                  </a:lnTo>
                  <a:lnTo>
                    <a:pt x="470166" y="2993136"/>
                  </a:lnTo>
                  <a:lnTo>
                    <a:pt x="470103" y="2989326"/>
                  </a:lnTo>
                  <a:lnTo>
                    <a:pt x="469620" y="2975356"/>
                  </a:lnTo>
                  <a:lnTo>
                    <a:pt x="468287" y="2960116"/>
                  </a:lnTo>
                  <a:lnTo>
                    <a:pt x="466737" y="2948686"/>
                  </a:lnTo>
                  <a:lnTo>
                    <a:pt x="466394" y="2946146"/>
                  </a:lnTo>
                  <a:lnTo>
                    <a:pt x="465188" y="2939796"/>
                  </a:lnTo>
                  <a:lnTo>
                    <a:pt x="462572" y="2927096"/>
                  </a:lnTo>
                  <a:lnTo>
                    <a:pt x="462318" y="2925826"/>
                  </a:lnTo>
                  <a:lnTo>
                    <a:pt x="460540" y="2918206"/>
                  </a:lnTo>
                  <a:lnTo>
                    <a:pt x="458381" y="2911856"/>
                  </a:lnTo>
                  <a:lnTo>
                    <a:pt x="457619" y="2909316"/>
                  </a:lnTo>
                  <a:lnTo>
                    <a:pt x="456349" y="2905506"/>
                  </a:lnTo>
                  <a:lnTo>
                    <a:pt x="495211" y="2892806"/>
                  </a:lnTo>
                  <a:lnTo>
                    <a:pt x="497243" y="2896616"/>
                  </a:lnTo>
                  <a:lnTo>
                    <a:pt x="499148" y="2899156"/>
                  </a:lnTo>
                  <a:lnTo>
                    <a:pt x="500672" y="2901696"/>
                  </a:lnTo>
                  <a:lnTo>
                    <a:pt x="501307" y="2902966"/>
                  </a:lnTo>
                  <a:lnTo>
                    <a:pt x="505993" y="2910586"/>
                  </a:lnTo>
                  <a:lnTo>
                    <a:pt x="510527" y="2919476"/>
                  </a:lnTo>
                  <a:lnTo>
                    <a:pt x="514896" y="2927096"/>
                  </a:lnTo>
                  <a:lnTo>
                    <a:pt x="519087" y="2935986"/>
                  </a:lnTo>
                  <a:lnTo>
                    <a:pt x="540067" y="2984246"/>
                  </a:lnTo>
                  <a:lnTo>
                    <a:pt x="556844" y="3028696"/>
                  </a:lnTo>
                  <a:lnTo>
                    <a:pt x="564807" y="3051556"/>
                  </a:lnTo>
                  <a:lnTo>
                    <a:pt x="570649" y="3068066"/>
                  </a:lnTo>
                  <a:lnTo>
                    <a:pt x="578904" y="3092196"/>
                  </a:lnTo>
                  <a:lnTo>
                    <a:pt x="585711" y="3112516"/>
                  </a:lnTo>
                  <a:lnTo>
                    <a:pt x="592645" y="3134106"/>
                  </a:lnTo>
                  <a:lnTo>
                    <a:pt x="599719" y="3155696"/>
                  </a:lnTo>
                  <a:lnTo>
                    <a:pt x="606971" y="3177286"/>
                  </a:lnTo>
                  <a:lnTo>
                    <a:pt x="610374" y="3188716"/>
                  </a:lnTo>
                  <a:lnTo>
                    <a:pt x="624598" y="3234436"/>
                  </a:lnTo>
                  <a:lnTo>
                    <a:pt x="648677" y="3309366"/>
                  </a:lnTo>
                  <a:lnTo>
                    <a:pt x="659955" y="3346196"/>
                  </a:lnTo>
                  <a:lnTo>
                    <a:pt x="670420" y="3383026"/>
                  </a:lnTo>
                  <a:lnTo>
                    <a:pt x="679615" y="3418598"/>
                  </a:lnTo>
                  <a:lnTo>
                    <a:pt x="679615" y="3419856"/>
                  </a:lnTo>
                  <a:lnTo>
                    <a:pt x="681469" y="3431298"/>
                  </a:lnTo>
                  <a:lnTo>
                    <a:pt x="681736" y="3441446"/>
                  </a:lnTo>
                  <a:lnTo>
                    <a:pt x="681736" y="3327158"/>
                  </a:lnTo>
                  <a:lnTo>
                    <a:pt x="673823" y="3301746"/>
                  </a:lnTo>
                  <a:lnTo>
                    <a:pt x="662089" y="3264916"/>
                  </a:lnTo>
                  <a:lnTo>
                    <a:pt x="657948" y="3252216"/>
                  </a:lnTo>
                  <a:lnTo>
                    <a:pt x="653796" y="3238246"/>
                  </a:lnTo>
                  <a:lnTo>
                    <a:pt x="649693" y="3225546"/>
                  </a:lnTo>
                  <a:lnTo>
                    <a:pt x="645706" y="3212846"/>
                  </a:lnTo>
                  <a:lnTo>
                    <a:pt x="631990" y="3169666"/>
                  </a:lnTo>
                  <a:lnTo>
                    <a:pt x="626427" y="3151886"/>
                  </a:lnTo>
                  <a:lnTo>
                    <a:pt x="620979" y="3135376"/>
                  </a:lnTo>
                  <a:lnTo>
                    <a:pt x="615607" y="3118866"/>
                  </a:lnTo>
                  <a:lnTo>
                    <a:pt x="610273" y="3102356"/>
                  </a:lnTo>
                  <a:lnTo>
                    <a:pt x="626198" y="3108706"/>
                  </a:lnTo>
                  <a:lnTo>
                    <a:pt x="659447" y="3118866"/>
                  </a:lnTo>
                  <a:lnTo>
                    <a:pt x="676821" y="3125216"/>
                  </a:lnTo>
                  <a:lnTo>
                    <a:pt x="733031" y="3142996"/>
                  </a:lnTo>
                  <a:lnTo>
                    <a:pt x="745858" y="3146806"/>
                  </a:lnTo>
                  <a:lnTo>
                    <a:pt x="808012" y="3167126"/>
                  </a:lnTo>
                  <a:lnTo>
                    <a:pt x="844918" y="3178556"/>
                  </a:lnTo>
                  <a:lnTo>
                    <a:pt x="882129" y="3188716"/>
                  </a:lnTo>
                  <a:lnTo>
                    <a:pt x="919518" y="3197606"/>
                  </a:lnTo>
                  <a:lnTo>
                    <a:pt x="928535" y="3200146"/>
                  </a:lnTo>
                  <a:lnTo>
                    <a:pt x="936790" y="3201416"/>
                  </a:lnTo>
                  <a:lnTo>
                    <a:pt x="952131" y="3201416"/>
                  </a:lnTo>
                  <a:lnTo>
                    <a:pt x="983526" y="3184906"/>
                  </a:lnTo>
                  <a:lnTo>
                    <a:pt x="985939" y="3177286"/>
                  </a:lnTo>
                  <a:close/>
                </a:path>
                <a:path w="3805554" h="3481070">
                  <a:moveTo>
                    <a:pt x="1026579" y="2202942"/>
                  </a:moveTo>
                  <a:lnTo>
                    <a:pt x="1024928" y="2196973"/>
                  </a:lnTo>
                  <a:lnTo>
                    <a:pt x="1020483" y="2193544"/>
                  </a:lnTo>
                  <a:lnTo>
                    <a:pt x="1017600" y="2191258"/>
                  </a:lnTo>
                  <a:lnTo>
                    <a:pt x="1017117" y="2190877"/>
                  </a:lnTo>
                  <a:lnTo>
                    <a:pt x="983018" y="2163826"/>
                  </a:lnTo>
                  <a:lnTo>
                    <a:pt x="974382" y="2156980"/>
                  </a:lnTo>
                  <a:lnTo>
                    <a:pt x="974382" y="2190750"/>
                  </a:lnTo>
                  <a:lnTo>
                    <a:pt x="930821" y="2190877"/>
                  </a:lnTo>
                  <a:lnTo>
                    <a:pt x="940346" y="2163826"/>
                  </a:lnTo>
                  <a:lnTo>
                    <a:pt x="974382" y="2190750"/>
                  </a:lnTo>
                  <a:lnTo>
                    <a:pt x="974382" y="2156980"/>
                  </a:lnTo>
                  <a:lnTo>
                    <a:pt x="944918" y="2133600"/>
                  </a:lnTo>
                  <a:lnTo>
                    <a:pt x="944156" y="2132584"/>
                  </a:lnTo>
                  <a:lnTo>
                    <a:pt x="943394" y="2131695"/>
                  </a:lnTo>
                  <a:lnTo>
                    <a:pt x="942378" y="2130806"/>
                  </a:lnTo>
                  <a:lnTo>
                    <a:pt x="918248" y="2111578"/>
                  </a:lnTo>
                  <a:lnTo>
                    <a:pt x="918248" y="2145411"/>
                  </a:lnTo>
                  <a:lnTo>
                    <a:pt x="902373" y="2190877"/>
                  </a:lnTo>
                  <a:lnTo>
                    <a:pt x="830618" y="2191258"/>
                  </a:lnTo>
                  <a:lnTo>
                    <a:pt x="830973" y="2190242"/>
                  </a:lnTo>
                  <a:lnTo>
                    <a:pt x="862241" y="2100961"/>
                  </a:lnTo>
                  <a:lnTo>
                    <a:pt x="918248" y="2145411"/>
                  </a:lnTo>
                  <a:lnTo>
                    <a:pt x="918248" y="2111578"/>
                  </a:lnTo>
                  <a:lnTo>
                    <a:pt x="904938" y="2100961"/>
                  </a:lnTo>
                  <a:lnTo>
                    <a:pt x="867829" y="2071370"/>
                  </a:lnTo>
                  <a:lnTo>
                    <a:pt x="866940" y="2069846"/>
                  </a:lnTo>
                  <a:lnTo>
                    <a:pt x="837349" y="2054415"/>
                  </a:lnTo>
                  <a:lnTo>
                    <a:pt x="837349" y="2082546"/>
                  </a:lnTo>
                  <a:lnTo>
                    <a:pt x="799757" y="2190242"/>
                  </a:lnTo>
                  <a:lnTo>
                    <a:pt x="319189" y="2022221"/>
                  </a:lnTo>
                  <a:lnTo>
                    <a:pt x="322287" y="2013331"/>
                  </a:lnTo>
                  <a:lnTo>
                    <a:pt x="356781" y="1914652"/>
                  </a:lnTo>
                  <a:lnTo>
                    <a:pt x="837349" y="2082546"/>
                  </a:lnTo>
                  <a:lnTo>
                    <a:pt x="837349" y="2054415"/>
                  </a:lnTo>
                  <a:lnTo>
                    <a:pt x="437299" y="1914652"/>
                  </a:lnTo>
                  <a:lnTo>
                    <a:pt x="352971" y="1885188"/>
                  </a:lnTo>
                  <a:lnTo>
                    <a:pt x="352971" y="1885061"/>
                  </a:lnTo>
                  <a:lnTo>
                    <a:pt x="352590" y="1885061"/>
                  </a:lnTo>
                  <a:lnTo>
                    <a:pt x="352463" y="1884934"/>
                  </a:lnTo>
                  <a:lnTo>
                    <a:pt x="331127" y="1877491"/>
                  </a:lnTo>
                  <a:lnTo>
                    <a:pt x="331127" y="1905762"/>
                  </a:lnTo>
                  <a:lnTo>
                    <a:pt x="293535" y="2013331"/>
                  </a:lnTo>
                  <a:lnTo>
                    <a:pt x="199936" y="1980692"/>
                  </a:lnTo>
                  <a:lnTo>
                    <a:pt x="203073" y="1971675"/>
                  </a:lnTo>
                  <a:lnTo>
                    <a:pt x="237528" y="1872996"/>
                  </a:lnTo>
                  <a:lnTo>
                    <a:pt x="331127" y="1905762"/>
                  </a:lnTo>
                  <a:lnTo>
                    <a:pt x="331127" y="1877491"/>
                  </a:lnTo>
                  <a:lnTo>
                    <a:pt x="318249" y="1872996"/>
                  </a:lnTo>
                  <a:lnTo>
                    <a:pt x="212255" y="1835975"/>
                  </a:lnTo>
                  <a:lnTo>
                    <a:pt x="212255" y="1864106"/>
                  </a:lnTo>
                  <a:lnTo>
                    <a:pt x="174663" y="1971675"/>
                  </a:lnTo>
                  <a:lnTo>
                    <a:pt x="81064" y="1939036"/>
                  </a:lnTo>
                  <a:lnTo>
                    <a:pt x="118656" y="1831340"/>
                  </a:lnTo>
                  <a:lnTo>
                    <a:pt x="212255" y="1864106"/>
                  </a:lnTo>
                  <a:lnTo>
                    <a:pt x="212255" y="1835975"/>
                  </a:lnTo>
                  <a:lnTo>
                    <a:pt x="198996" y="1831340"/>
                  </a:lnTo>
                  <a:lnTo>
                    <a:pt x="107861" y="1799463"/>
                  </a:lnTo>
                  <a:lnTo>
                    <a:pt x="100241" y="1803146"/>
                  </a:lnTo>
                  <a:lnTo>
                    <a:pt x="97828" y="1810004"/>
                  </a:lnTo>
                  <a:lnTo>
                    <a:pt x="51473" y="1942846"/>
                  </a:lnTo>
                  <a:lnTo>
                    <a:pt x="49060" y="1949831"/>
                  </a:lnTo>
                  <a:lnTo>
                    <a:pt x="52616" y="1957324"/>
                  </a:lnTo>
                  <a:lnTo>
                    <a:pt x="297218" y="2042795"/>
                  </a:lnTo>
                  <a:lnTo>
                    <a:pt x="297345" y="2042795"/>
                  </a:lnTo>
                  <a:lnTo>
                    <a:pt x="297599" y="2042922"/>
                  </a:lnTo>
                  <a:lnTo>
                    <a:pt x="297726" y="2042922"/>
                  </a:lnTo>
                  <a:lnTo>
                    <a:pt x="297853" y="2043049"/>
                  </a:lnTo>
                  <a:lnTo>
                    <a:pt x="798614" y="2218055"/>
                  </a:lnTo>
                  <a:lnTo>
                    <a:pt x="800138" y="2218563"/>
                  </a:lnTo>
                  <a:lnTo>
                    <a:pt x="801662" y="2218817"/>
                  </a:lnTo>
                  <a:lnTo>
                    <a:pt x="813092" y="2218817"/>
                  </a:lnTo>
                  <a:lnTo>
                    <a:pt x="814616" y="2218563"/>
                  </a:lnTo>
                  <a:lnTo>
                    <a:pt x="815886" y="2218055"/>
                  </a:lnTo>
                  <a:lnTo>
                    <a:pt x="912660" y="2217420"/>
                  </a:lnTo>
                  <a:lnTo>
                    <a:pt x="912914" y="2217293"/>
                  </a:lnTo>
                  <a:lnTo>
                    <a:pt x="1012355" y="2217039"/>
                  </a:lnTo>
                  <a:lnTo>
                    <a:pt x="1018070" y="2216912"/>
                  </a:lnTo>
                  <a:lnTo>
                    <a:pt x="1023023" y="2213483"/>
                  </a:lnTo>
                  <a:lnTo>
                    <a:pt x="1024928" y="2208149"/>
                  </a:lnTo>
                  <a:lnTo>
                    <a:pt x="1026579" y="2202942"/>
                  </a:lnTo>
                  <a:close/>
                </a:path>
                <a:path w="3805554" h="3481070">
                  <a:moveTo>
                    <a:pt x="1178725" y="1841500"/>
                  </a:moveTo>
                  <a:lnTo>
                    <a:pt x="1175042" y="1834007"/>
                  </a:lnTo>
                  <a:lnTo>
                    <a:pt x="1146975" y="1824177"/>
                  </a:lnTo>
                  <a:lnTo>
                    <a:pt x="1146975" y="1852295"/>
                  </a:lnTo>
                  <a:lnTo>
                    <a:pt x="1088555" y="2019427"/>
                  </a:lnTo>
                  <a:lnTo>
                    <a:pt x="1088428" y="2019427"/>
                  </a:lnTo>
                  <a:lnTo>
                    <a:pt x="992416" y="1985899"/>
                  </a:lnTo>
                  <a:lnTo>
                    <a:pt x="995413" y="1977263"/>
                  </a:lnTo>
                  <a:lnTo>
                    <a:pt x="1019213" y="1908937"/>
                  </a:lnTo>
                  <a:lnTo>
                    <a:pt x="1021753" y="1901952"/>
                  </a:lnTo>
                  <a:lnTo>
                    <a:pt x="1018197" y="1894459"/>
                  </a:lnTo>
                  <a:lnTo>
                    <a:pt x="1004608" y="1889633"/>
                  </a:lnTo>
                  <a:lnTo>
                    <a:pt x="997115" y="1893316"/>
                  </a:lnTo>
                  <a:lnTo>
                    <a:pt x="994702" y="1900301"/>
                  </a:lnTo>
                  <a:lnTo>
                    <a:pt x="967778" y="1977263"/>
                  </a:lnTo>
                  <a:lnTo>
                    <a:pt x="884339" y="1948053"/>
                  </a:lnTo>
                  <a:lnTo>
                    <a:pt x="887399" y="1939290"/>
                  </a:lnTo>
                  <a:lnTo>
                    <a:pt x="913676" y="1864233"/>
                  </a:lnTo>
                  <a:lnTo>
                    <a:pt x="909993" y="1856613"/>
                  </a:lnTo>
                  <a:lnTo>
                    <a:pt x="903008" y="1854200"/>
                  </a:lnTo>
                  <a:lnTo>
                    <a:pt x="895896" y="1851660"/>
                  </a:lnTo>
                  <a:lnTo>
                    <a:pt x="888276" y="1855343"/>
                  </a:lnTo>
                  <a:lnTo>
                    <a:pt x="885863" y="1862201"/>
                  </a:lnTo>
                  <a:lnTo>
                    <a:pt x="858939" y="1939290"/>
                  </a:lnTo>
                  <a:lnTo>
                    <a:pt x="775500" y="1910080"/>
                  </a:lnTo>
                  <a:lnTo>
                    <a:pt x="778598" y="1901190"/>
                  </a:lnTo>
                  <a:lnTo>
                    <a:pt x="802424" y="1833118"/>
                  </a:lnTo>
                  <a:lnTo>
                    <a:pt x="804837" y="1826133"/>
                  </a:lnTo>
                  <a:lnTo>
                    <a:pt x="801154" y="1818513"/>
                  </a:lnTo>
                  <a:lnTo>
                    <a:pt x="787057" y="1813687"/>
                  </a:lnTo>
                  <a:lnTo>
                    <a:pt x="779437" y="1817243"/>
                  </a:lnTo>
                  <a:lnTo>
                    <a:pt x="777024" y="1824228"/>
                  </a:lnTo>
                  <a:lnTo>
                    <a:pt x="750100" y="1901190"/>
                  </a:lnTo>
                  <a:lnTo>
                    <a:pt x="666661" y="1871980"/>
                  </a:lnTo>
                  <a:lnTo>
                    <a:pt x="669721" y="1863217"/>
                  </a:lnTo>
                  <a:lnTo>
                    <a:pt x="695998" y="1788160"/>
                  </a:lnTo>
                  <a:lnTo>
                    <a:pt x="692315" y="1780540"/>
                  </a:lnTo>
                  <a:lnTo>
                    <a:pt x="685330" y="1778127"/>
                  </a:lnTo>
                  <a:lnTo>
                    <a:pt x="678218" y="1775587"/>
                  </a:lnTo>
                  <a:lnTo>
                    <a:pt x="670725" y="1779270"/>
                  </a:lnTo>
                  <a:lnTo>
                    <a:pt x="668185" y="1786255"/>
                  </a:lnTo>
                  <a:lnTo>
                    <a:pt x="641388" y="1863217"/>
                  </a:lnTo>
                  <a:lnTo>
                    <a:pt x="557822" y="1834007"/>
                  </a:lnTo>
                  <a:lnTo>
                    <a:pt x="560832" y="1825371"/>
                  </a:lnTo>
                  <a:lnTo>
                    <a:pt x="584746" y="1757045"/>
                  </a:lnTo>
                  <a:lnTo>
                    <a:pt x="587159" y="1750060"/>
                  </a:lnTo>
                  <a:lnTo>
                    <a:pt x="583730" y="1742567"/>
                  </a:lnTo>
                  <a:lnTo>
                    <a:pt x="570014" y="1737741"/>
                  </a:lnTo>
                  <a:lnTo>
                    <a:pt x="562648" y="1741424"/>
                  </a:lnTo>
                  <a:lnTo>
                    <a:pt x="560235" y="1748409"/>
                  </a:lnTo>
                  <a:lnTo>
                    <a:pt x="533311" y="1825371"/>
                  </a:lnTo>
                  <a:lnTo>
                    <a:pt x="449872" y="1796288"/>
                  </a:lnTo>
                  <a:lnTo>
                    <a:pt x="452970" y="1787398"/>
                  </a:lnTo>
                  <a:lnTo>
                    <a:pt x="476796" y="1719313"/>
                  </a:lnTo>
                  <a:lnTo>
                    <a:pt x="479209" y="1712341"/>
                  </a:lnTo>
                  <a:lnTo>
                    <a:pt x="475526" y="1704721"/>
                  </a:lnTo>
                  <a:lnTo>
                    <a:pt x="461429" y="1699895"/>
                  </a:lnTo>
                  <a:lnTo>
                    <a:pt x="453809" y="1703451"/>
                  </a:lnTo>
                  <a:lnTo>
                    <a:pt x="451396" y="1710436"/>
                  </a:lnTo>
                  <a:lnTo>
                    <a:pt x="424472" y="1787398"/>
                  </a:lnTo>
                  <a:lnTo>
                    <a:pt x="341033" y="1758188"/>
                  </a:lnTo>
                  <a:lnTo>
                    <a:pt x="344131" y="1749298"/>
                  </a:lnTo>
                  <a:lnTo>
                    <a:pt x="367957" y="1681226"/>
                  </a:lnTo>
                  <a:lnTo>
                    <a:pt x="370370" y="1674241"/>
                  </a:lnTo>
                  <a:lnTo>
                    <a:pt x="366687" y="1666748"/>
                  </a:lnTo>
                  <a:lnTo>
                    <a:pt x="359575" y="1664208"/>
                  </a:lnTo>
                  <a:lnTo>
                    <a:pt x="352590" y="1661795"/>
                  </a:lnTo>
                  <a:lnTo>
                    <a:pt x="344970" y="1665478"/>
                  </a:lnTo>
                  <a:lnTo>
                    <a:pt x="315633" y="1749298"/>
                  </a:lnTo>
                  <a:lnTo>
                    <a:pt x="232194" y="1720215"/>
                  </a:lnTo>
                  <a:lnTo>
                    <a:pt x="235292" y="1711325"/>
                  </a:lnTo>
                  <a:lnTo>
                    <a:pt x="259118" y="1643253"/>
                  </a:lnTo>
                  <a:lnTo>
                    <a:pt x="261531" y="1636268"/>
                  </a:lnTo>
                  <a:lnTo>
                    <a:pt x="257848" y="1628648"/>
                  </a:lnTo>
                  <a:lnTo>
                    <a:pt x="243751" y="1623822"/>
                  </a:lnTo>
                  <a:lnTo>
                    <a:pt x="236131" y="1627378"/>
                  </a:lnTo>
                  <a:lnTo>
                    <a:pt x="233718" y="1634363"/>
                  </a:lnTo>
                  <a:lnTo>
                    <a:pt x="206794" y="1711325"/>
                  </a:lnTo>
                  <a:lnTo>
                    <a:pt x="110782" y="1677797"/>
                  </a:lnTo>
                  <a:lnTo>
                    <a:pt x="169202" y="1510538"/>
                  </a:lnTo>
                  <a:lnTo>
                    <a:pt x="238925" y="1534922"/>
                  </a:lnTo>
                  <a:lnTo>
                    <a:pt x="246418" y="1531239"/>
                  </a:lnTo>
                  <a:lnTo>
                    <a:pt x="248831" y="1524254"/>
                  </a:lnTo>
                  <a:lnTo>
                    <a:pt x="249593" y="1522222"/>
                  </a:lnTo>
                  <a:lnTo>
                    <a:pt x="254393" y="1510538"/>
                  </a:lnTo>
                  <a:lnTo>
                    <a:pt x="257479" y="1503045"/>
                  </a:lnTo>
                  <a:lnTo>
                    <a:pt x="267754" y="1478064"/>
                  </a:lnTo>
                  <a:lnTo>
                    <a:pt x="290131" y="1436941"/>
                  </a:lnTo>
                  <a:lnTo>
                    <a:pt x="316382" y="1398993"/>
                  </a:lnTo>
                  <a:lnTo>
                    <a:pt x="346138" y="1364411"/>
                  </a:lnTo>
                  <a:lnTo>
                    <a:pt x="379082" y="1333360"/>
                  </a:lnTo>
                  <a:lnTo>
                    <a:pt x="414858" y="1305991"/>
                  </a:lnTo>
                  <a:lnTo>
                    <a:pt x="453136" y="1282484"/>
                  </a:lnTo>
                  <a:lnTo>
                    <a:pt x="493547" y="1263002"/>
                  </a:lnTo>
                  <a:lnTo>
                    <a:pt x="535762" y="1247698"/>
                  </a:lnTo>
                  <a:lnTo>
                    <a:pt x="579450" y="1236751"/>
                  </a:lnTo>
                  <a:lnTo>
                    <a:pt x="624243" y="1230325"/>
                  </a:lnTo>
                  <a:lnTo>
                    <a:pt x="669823" y="1228585"/>
                  </a:lnTo>
                  <a:lnTo>
                    <a:pt x="715822" y="1231684"/>
                  </a:lnTo>
                  <a:lnTo>
                    <a:pt x="761911" y="1239812"/>
                  </a:lnTo>
                  <a:lnTo>
                    <a:pt x="807758" y="1253109"/>
                  </a:lnTo>
                  <a:lnTo>
                    <a:pt x="851916" y="1271257"/>
                  </a:lnTo>
                  <a:lnTo>
                    <a:pt x="893038" y="1293622"/>
                  </a:lnTo>
                  <a:lnTo>
                    <a:pt x="930986" y="1319847"/>
                  </a:lnTo>
                  <a:lnTo>
                    <a:pt x="965568" y="1349590"/>
                  </a:lnTo>
                  <a:lnTo>
                    <a:pt x="996619" y="1382534"/>
                  </a:lnTo>
                  <a:lnTo>
                    <a:pt x="1023988" y="1418297"/>
                  </a:lnTo>
                  <a:lnTo>
                    <a:pt x="1047496" y="1456563"/>
                  </a:lnTo>
                  <a:lnTo>
                    <a:pt x="1066977" y="1496974"/>
                  </a:lnTo>
                  <a:lnTo>
                    <a:pt x="1082281" y="1539201"/>
                  </a:lnTo>
                  <a:lnTo>
                    <a:pt x="1093228" y="1582889"/>
                  </a:lnTo>
                  <a:lnTo>
                    <a:pt x="1099616" y="1627378"/>
                  </a:lnTo>
                  <a:lnTo>
                    <a:pt x="1101394" y="1673288"/>
                  </a:lnTo>
                  <a:lnTo>
                    <a:pt x="1098296" y="1719313"/>
                  </a:lnTo>
                  <a:lnTo>
                    <a:pt x="1090168" y="1765427"/>
                  </a:lnTo>
                  <a:lnTo>
                    <a:pt x="1076871" y="1811274"/>
                  </a:lnTo>
                  <a:lnTo>
                    <a:pt x="1073696" y="1820418"/>
                  </a:lnTo>
                  <a:lnTo>
                    <a:pt x="1077379" y="1827911"/>
                  </a:lnTo>
                  <a:lnTo>
                    <a:pt x="1146975" y="1852295"/>
                  </a:lnTo>
                  <a:lnTo>
                    <a:pt x="1146975" y="1824177"/>
                  </a:lnTo>
                  <a:lnTo>
                    <a:pt x="1105446" y="1809623"/>
                  </a:lnTo>
                  <a:lnTo>
                    <a:pt x="1117536" y="1764626"/>
                  </a:lnTo>
                  <a:lnTo>
                    <a:pt x="1124978" y="1719313"/>
                  </a:lnTo>
                  <a:lnTo>
                    <a:pt x="1127887" y="1674342"/>
                  </a:lnTo>
                  <a:lnTo>
                    <a:pt x="1126413" y="1629638"/>
                  </a:lnTo>
                  <a:lnTo>
                    <a:pt x="1120686" y="1585620"/>
                  </a:lnTo>
                  <a:lnTo>
                    <a:pt x="1110843" y="1542554"/>
                  </a:lnTo>
                  <a:lnTo>
                    <a:pt x="1097026" y="1500733"/>
                  </a:lnTo>
                  <a:lnTo>
                    <a:pt x="1079373" y="1460461"/>
                  </a:lnTo>
                  <a:lnTo>
                    <a:pt x="1058024" y="1422006"/>
                  </a:lnTo>
                  <a:lnTo>
                    <a:pt x="1033106" y="1385658"/>
                  </a:lnTo>
                  <a:lnTo>
                    <a:pt x="1004760" y="1351711"/>
                  </a:lnTo>
                  <a:lnTo>
                    <a:pt x="973137" y="1320444"/>
                  </a:lnTo>
                  <a:lnTo>
                    <a:pt x="938364" y="1292148"/>
                  </a:lnTo>
                  <a:lnTo>
                    <a:pt x="900569" y="1267117"/>
                  </a:lnTo>
                  <a:lnTo>
                    <a:pt x="859917" y="1245628"/>
                  </a:lnTo>
                  <a:lnTo>
                    <a:pt x="818019" y="1228585"/>
                  </a:lnTo>
                  <a:lnTo>
                    <a:pt x="816521" y="1227963"/>
                  </a:lnTo>
                  <a:lnTo>
                    <a:pt x="771575" y="1214742"/>
                  </a:lnTo>
                  <a:lnTo>
                    <a:pt x="726389" y="1206220"/>
                  </a:lnTo>
                  <a:lnTo>
                    <a:pt x="681240" y="1202258"/>
                  </a:lnTo>
                  <a:lnTo>
                    <a:pt x="636409" y="1202728"/>
                  </a:lnTo>
                  <a:lnTo>
                    <a:pt x="592188" y="1207477"/>
                  </a:lnTo>
                  <a:lnTo>
                    <a:pt x="548881" y="1216380"/>
                  </a:lnTo>
                  <a:lnTo>
                    <a:pt x="506742" y="1229283"/>
                  </a:lnTo>
                  <a:lnTo>
                    <a:pt x="466090" y="1246060"/>
                  </a:lnTo>
                  <a:lnTo>
                    <a:pt x="427189" y="1266583"/>
                  </a:lnTo>
                  <a:lnTo>
                    <a:pt x="390334" y="1290688"/>
                  </a:lnTo>
                  <a:lnTo>
                    <a:pt x="355815" y="1318247"/>
                  </a:lnTo>
                  <a:lnTo>
                    <a:pt x="323913" y="1349133"/>
                  </a:lnTo>
                  <a:lnTo>
                    <a:pt x="294919" y="1383182"/>
                  </a:lnTo>
                  <a:lnTo>
                    <a:pt x="269125" y="1420279"/>
                  </a:lnTo>
                  <a:lnTo>
                    <a:pt x="246799" y="1460284"/>
                  </a:lnTo>
                  <a:lnTo>
                    <a:pt x="228257" y="1503045"/>
                  </a:lnTo>
                  <a:lnTo>
                    <a:pt x="158534" y="1478661"/>
                  </a:lnTo>
                  <a:lnTo>
                    <a:pt x="150914" y="1482344"/>
                  </a:lnTo>
                  <a:lnTo>
                    <a:pt x="148501" y="1489202"/>
                  </a:lnTo>
                  <a:lnTo>
                    <a:pt x="81318" y="1681480"/>
                  </a:lnTo>
                  <a:lnTo>
                    <a:pt x="78905" y="1688465"/>
                  </a:lnTo>
                  <a:lnTo>
                    <a:pt x="82588" y="1695958"/>
                  </a:lnTo>
                  <a:lnTo>
                    <a:pt x="149504" y="1719326"/>
                  </a:lnTo>
                  <a:lnTo>
                    <a:pt x="1099096" y="2051304"/>
                  </a:lnTo>
                  <a:lnTo>
                    <a:pt x="1106716" y="2047621"/>
                  </a:lnTo>
                  <a:lnTo>
                    <a:pt x="1109129" y="2040648"/>
                  </a:lnTo>
                  <a:lnTo>
                    <a:pt x="1116533" y="2019427"/>
                  </a:lnTo>
                  <a:lnTo>
                    <a:pt x="1176312" y="1848485"/>
                  </a:lnTo>
                  <a:lnTo>
                    <a:pt x="1178725" y="1841500"/>
                  </a:lnTo>
                  <a:close/>
                </a:path>
                <a:path w="3805554" h="3481070">
                  <a:moveTo>
                    <a:pt x="1403464" y="365315"/>
                  </a:moveTo>
                  <a:lnTo>
                    <a:pt x="1402486" y="359537"/>
                  </a:lnTo>
                  <a:lnTo>
                    <a:pt x="1402054" y="356958"/>
                  </a:lnTo>
                  <a:lnTo>
                    <a:pt x="1397584" y="349770"/>
                  </a:lnTo>
                  <a:lnTo>
                    <a:pt x="1390434" y="344678"/>
                  </a:lnTo>
                  <a:lnTo>
                    <a:pt x="1386624" y="343801"/>
                  </a:lnTo>
                  <a:lnTo>
                    <a:pt x="1386624" y="364363"/>
                  </a:lnTo>
                  <a:lnTo>
                    <a:pt x="1385608" y="366649"/>
                  </a:lnTo>
                  <a:lnTo>
                    <a:pt x="1384465" y="369062"/>
                  </a:lnTo>
                  <a:lnTo>
                    <a:pt x="1381798" y="370078"/>
                  </a:lnTo>
                  <a:lnTo>
                    <a:pt x="1379385" y="368935"/>
                  </a:lnTo>
                  <a:lnTo>
                    <a:pt x="1377099" y="367919"/>
                  </a:lnTo>
                  <a:lnTo>
                    <a:pt x="1376083" y="365252"/>
                  </a:lnTo>
                  <a:lnTo>
                    <a:pt x="1377099" y="362839"/>
                  </a:lnTo>
                  <a:lnTo>
                    <a:pt x="1378242" y="360553"/>
                  </a:lnTo>
                  <a:lnTo>
                    <a:pt x="1380909" y="359537"/>
                  </a:lnTo>
                  <a:lnTo>
                    <a:pt x="1383195" y="360553"/>
                  </a:lnTo>
                  <a:lnTo>
                    <a:pt x="1385608" y="361569"/>
                  </a:lnTo>
                  <a:lnTo>
                    <a:pt x="1386624" y="364363"/>
                  </a:lnTo>
                  <a:lnTo>
                    <a:pt x="1386624" y="343801"/>
                  </a:lnTo>
                  <a:lnTo>
                    <a:pt x="1381848" y="342696"/>
                  </a:lnTo>
                  <a:lnTo>
                    <a:pt x="1373492" y="344106"/>
                  </a:lnTo>
                  <a:lnTo>
                    <a:pt x="1366304" y="348576"/>
                  </a:lnTo>
                  <a:lnTo>
                    <a:pt x="1361224" y="355727"/>
                  </a:lnTo>
                  <a:lnTo>
                    <a:pt x="1359230" y="364248"/>
                  </a:lnTo>
                  <a:lnTo>
                    <a:pt x="1360652" y="372579"/>
                  </a:lnTo>
                  <a:lnTo>
                    <a:pt x="1365110" y="379793"/>
                  </a:lnTo>
                  <a:lnTo>
                    <a:pt x="1372273" y="384937"/>
                  </a:lnTo>
                  <a:lnTo>
                    <a:pt x="1380782" y="386880"/>
                  </a:lnTo>
                  <a:lnTo>
                    <a:pt x="1389113" y="385470"/>
                  </a:lnTo>
                  <a:lnTo>
                    <a:pt x="1396326" y="381038"/>
                  </a:lnTo>
                  <a:lnTo>
                    <a:pt x="1401483" y="373888"/>
                  </a:lnTo>
                  <a:lnTo>
                    <a:pt x="1402359" y="370078"/>
                  </a:lnTo>
                  <a:lnTo>
                    <a:pt x="1403464" y="365315"/>
                  </a:lnTo>
                  <a:close/>
                </a:path>
                <a:path w="3805554" h="3481070">
                  <a:moveTo>
                    <a:pt x="1620304" y="728980"/>
                  </a:moveTo>
                  <a:lnTo>
                    <a:pt x="1612684" y="716280"/>
                  </a:lnTo>
                  <a:lnTo>
                    <a:pt x="1604556" y="713752"/>
                  </a:lnTo>
                  <a:lnTo>
                    <a:pt x="1598333" y="717550"/>
                  </a:lnTo>
                  <a:lnTo>
                    <a:pt x="1574431" y="731520"/>
                  </a:lnTo>
                  <a:lnTo>
                    <a:pt x="1549857" y="742950"/>
                  </a:lnTo>
                  <a:lnTo>
                    <a:pt x="1524698" y="753110"/>
                  </a:lnTo>
                  <a:lnTo>
                    <a:pt x="1499019" y="760730"/>
                  </a:lnTo>
                  <a:lnTo>
                    <a:pt x="1497749" y="637540"/>
                  </a:lnTo>
                  <a:lnTo>
                    <a:pt x="1497622" y="629932"/>
                  </a:lnTo>
                  <a:lnTo>
                    <a:pt x="1491653" y="623582"/>
                  </a:lnTo>
                  <a:lnTo>
                    <a:pt x="1477048" y="623582"/>
                  </a:lnTo>
                  <a:lnTo>
                    <a:pt x="1471079" y="629932"/>
                  </a:lnTo>
                  <a:lnTo>
                    <a:pt x="1471206" y="637540"/>
                  </a:lnTo>
                  <a:lnTo>
                    <a:pt x="1472577" y="765810"/>
                  </a:lnTo>
                  <a:lnTo>
                    <a:pt x="1472692" y="787400"/>
                  </a:lnTo>
                  <a:lnTo>
                    <a:pt x="1472793" y="798830"/>
                  </a:lnTo>
                  <a:lnTo>
                    <a:pt x="1473238" y="833120"/>
                  </a:lnTo>
                  <a:lnTo>
                    <a:pt x="1465567" y="875030"/>
                  </a:lnTo>
                  <a:lnTo>
                    <a:pt x="1443977" y="910602"/>
                  </a:lnTo>
                  <a:lnTo>
                    <a:pt x="1411452" y="937260"/>
                  </a:lnTo>
                  <a:lnTo>
                    <a:pt x="1371003" y="949960"/>
                  </a:lnTo>
                  <a:lnTo>
                    <a:pt x="1369199" y="773430"/>
                  </a:lnTo>
                  <a:lnTo>
                    <a:pt x="1366304" y="491490"/>
                  </a:lnTo>
                  <a:lnTo>
                    <a:pt x="1392123" y="492760"/>
                  </a:lnTo>
                  <a:lnTo>
                    <a:pt x="1398409" y="491490"/>
                  </a:lnTo>
                  <a:lnTo>
                    <a:pt x="1417269" y="487680"/>
                  </a:lnTo>
                  <a:lnTo>
                    <a:pt x="1440967" y="478790"/>
                  </a:lnTo>
                  <a:lnTo>
                    <a:pt x="1460487" y="466090"/>
                  </a:lnTo>
                  <a:lnTo>
                    <a:pt x="1462443" y="464832"/>
                  </a:lnTo>
                  <a:lnTo>
                    <a:pt x="1469809" y="504190"/>
                  </a:lnTo>
                  <a:lnTo>
                    <a:pt x="1470545" y="580390"/>
                  </a:lnTo>
                  <a:lnTo>
                    <a:pt x="1470698" y="590550"/>
                  </a:lnTo>
                  <a:lnTo>
                    <a:pt x="1476667" y="595630"/>
                  </a:lnTo>
                  <a:lnTo>
                    <a:pt x="1491272" y="595630"/>
                  </a:lnTo>
                  <a:lnTo>
                    <a:pt x="1497114" y="590550"/>
                  </a:lnTo>
                  <a:lnTo>
                    <a:pt x="1497088" y="580390"/>
                  </a:lnTo>
                  <a:lnTo>
                    <a:pt x="1496352" y="504190"/>
                  </a:lnTo>
                  <a:lnTo>
                    <a:pt x="1490154" y="464832"/>
                  </a:lnTo>
                  <a:lnTo>
                    <a:pt x="1482636" y="444500"/>
                  </a:lnTo>
                  <a:lnTo>
                    <a:pt x="1487208" y="438150"/>
                  </a:lnTo>
                  <a:lnTo>
                    <a:pt x="1491399" y="431800"/>
                  </a:lnTo>
                  <a:lnTo>
                    <a:pt x="1495209" y="425450"/>
                  </a:lnTo>
                  <a:lnTo>
                    <a:pt x="1498638" y="417842"/>
                  </a:lnTo>
                  <a:lnTo>
                    <a:pt x="1509674" y="373392"/>
                  </a:lnTo>
                  <a:lnTo>
                    <a:pt x="1503730" y="327660"/>
                  </a:lnTo>
                  <a:lnTo>
                    <a:pt x="1483245" y="289725"/>
                  </a:lnTo>
                  <a:lnTo>
                    <a:pt x="1483245" y="368300"/>
                  </a:lnTo>
                  <a:lnTo>
                    <a:pt x="1474508" y="407682"/>
                  </a:lnTo>
                  <a:lnTo>
                    <a:pt x="1472476" y="411492"/>
                  </a:lnTo>
                  <a:lnTo>
                    <a:pt x="1470190" y="415290"/>
                  </a:lnTo>
                  <a:lnTo>
                    <a:pt x="1467777" y="420382"/>
                  </a:lnTo>
                  <a:lnTo>
                    <a:pt x="1431531" y="453390"/>
                  </a:lnTo>
                  <a:lnTo>
                    <a:pt x="1388732" y="466090"/>
                  </a:lnTo>
                  <a:lnTo>
                    <a:pt x="1366050" y="464832"/>
                  </a:lnTo>
                  <a:lnTo>
                    <a:pt x="1359827" y="463550"/>
                  </a:lnTo>
                  <a:lnTo>
                    <a:pt x="1353858" y="461010"/>
                  </a:lnTo>
                  <a:lnTo>
                    <a:pt x="1347889" y="459740"/>
                  </a:lnTo>
                  <a:lnTo>
                    <a:pt x="1346111" y="458482"/>
                  </a:lnTo>
                  <a:lnTo>
                    <a:pt x="1344460" y="458482"/>
                  </a:lnTo>
                  <a:lnTo>
                    <a:pt x="1342809" y="457200"/>
                  </a:lnTo>
                  <a:lnTo>
                    <a:pt x="1342555" y="456946"/>
                  </a:lnTo>
                  <a:lnTo>
                    <a:pt x="1342555" y="773430"/>
                  </a:lnTo>
                  <a:lnTo>
                    <a:pt x="1314234" y="768350"/>
                  </a:lnTo>
                  <a:lnTo>
                    <a:pt x="1308608" y="767080"/>
                  </a:lnTo>
                  <a:lnTo>
                    <a:pt x="1286129" y="762000"/>
                  </a:lnTo>
                  <a:lnTo>
                    <a:pt x="1258354" y="753110"/>
                  </a:lnTo>
                  <a:lnTo>
                    <a:pt x="1231049" y="742950"/>
                  </a:lnTo>
                  <a:lnTo>
                    <a:pt x="1235722" y="732802"/>
                  </a:lnTo>
                  <a:lnTo>
                    <a:pt x="1251496" y="698500"/>
                  </a:lnTo>
                  <a:lnTo>
                    <a:pt x="1248702" y="690880"/>
                  </a:lnTo>
                  <a:lnTo>
                    <a:pt x="1235494" y="684530"/>
                  </a:lnTo>
                  <a:lnTo>
                    <a:pt x="1227874" y="687070"/>
                  </a:lnTo>
                  <a:lnTo>
                    <a:pt x="1207427" y="732802"/>
                  </a:lnTo>
                  <a:lnTo>
                    <a:pt x="1180833" y="717550"/>
                  </a:lnTo>
                  <a:lnTo>
                    <a:pt x="1155611" y="702310"/>
                  </a:lnTo>
                  <a:lnTo>
                    <a:pt x="1131798" y="684530"/>
                  </a:lnTo>
                  <a:lnTo>
                    <a:pt x="1128826" y="682002"/>
                  </a:lnTo>
                  <a:lnTo>
                    <a:pt x="1109510" y="665480"/>
                  </a:lnTo>
                  <a:lnTo>
                    <a:pt x="1325664" y="478790"/>
                  </a:lnTo>
                  <a:lnTo>
                    <a:pt x="1327696" y="478790"/>
                  </a:lnTo>
                  <a:lnTo>
                    <a:pt x="1331760" y="481330"/>
                  </a:lnTo>
                  <a:lnTo>
                    <a:pt x="1334300" y="482600"/>
                  </a:lnTo>
                  <a:lnTo>
                    <a:pt x="1339634" y="485140"/>
                  </a:lnTo>
                  <a:lnTo>
                    <a:pt x="1342555" y="773430"/>
                  </a:lnTo>
                  <a:lnTo>
                    <a:pt x="1342555" y="456946"/>
                  </a:lnTo>
                  <a:lnTo>
                    <a:pt x="1341539" y="455930"/>
                  </a:lnTo>
                  <a:lnTo>
                    <a:pt x="1339253" y="455930"/>
                  </a:lnTo>
                  <a:lnTo>
                    <a:pt x="1333665" y="452132"/>
                  </a:lnTo>
                  <a:lnTo>
                    <a:pt x="1294587" y="410210"/>
                  </a:lnTo>
                  <a:lnTo>
                    <a:pt x="1284389" y="367042"/>
                  </a:lnTo>
                  <a:lnTo>
                    <a:pt x="1284528" y="359410"/>
                  </a:lnTo>
                  <a:lnTo>
                    <a:pt x="1316151" y="293370"/>
                  </a:lnTo>
                  <a:lnTo>
                    <a:pt x="1348600" y="273050"/>
                  </a:lnTo>
                  <a:lnTo>
                    <a:pt x="1386205" y="266700"/>
                  </a:lnTo>
                  <a:lnTo>
                    <a:pt x="1424724" y="275590"/>
                  </a:lnTo>
                  <a:lnTo>
                    <a:pt x="1456766" y="298450"/>
                  </a:lnTo>
                  <a:lnTo>
                    <a:pt x="1476806" y="331470"/>
                  </a:lnTo>
                  <a:lnTo>
                    <a:pt x="1483245" y="368300"/>
                  </a:lnTo>
                  <a:lnTo>
                    <a:pt x="1483245" y="289725"/>
                  </a:lnTo>
                  <a:lnTo>
                    <a:pt x="1482471" y="288290"/>
                  </a:lnTo>
                  <a:lnTo>
                    <a:pt x="1457756" y="266700"/>
                  </a:lnTo>
                  <a:lnTo>
                    <a:pt x="1447584" y="257810"/>
                  </a:lnTo>
                  <a:lnTo>
                    <a:pt x="1452727" y="246392"/>
                  </a:lnTo>
                  <a:lnTo>
                    <a:pt x="1494447" y="153670"/>
                  </a:lnTo>
                  <a:lnTo>
                    <a:pt x="1521688" y="156210"/>
                  </a:lnTo>
                  <a:lnTo>
                    <a:pt x="1569605" y="133350"/>
                  </a:lnTo>
                  <a:lnTo>
                    <a:pt x="1592402" y="80010"/>
                  </a:lnTo>
                  <a:lnTo>
                    <a:pt x="1587309" y="50800"/>
                  </a:lnTo>
                  <a:lnTo>
                    <a:pt x="1572285" y="26670"/>
                  </a:lnTo>
                  <a:lnTo>
                    <a:pt x="1571498" y="25400"/>
                  </a:lnTo>
                  <a:lnTo>
                    <a:pt x="1565732" y="21056"/>
                  </a:lnTo>
                  <a:lnTo>
                    <a:pt x="1565732" y="80010"/>
                  </a:lnTo>
                  <a:lnTo>
                    <a:pt x="1561122" y="99060"/>
                  </a:lnTo>
                  <a:lnTo>
                    <a:pt x="1549387" y="115570"/>
                  </a:lnTo>
                  <a:lnTo>
                    <a:pt x="1532940" y="125742"/>
                  </a:lnTo>
                  <a:lnTo>
                    <a:pt x="1513840" y="129540"/>
                  </a:lnTo>
                  <a:lnTo>
                    <a:pt x="1494193" y="125742"/>
                  </a:lnTo>
                  <a:lnTo>
                    <a:pt x="1492669" y="125742"/>
                  </a:lnTo>
                  <a:lnTo>
                    <a:pt x="1492161" y="124460"/>
                  </a:lnTo>
                  <a:lnTo>
                    <a:pt x="1491145" y="124460"/>
                  </a:lnTo>
                  <a:lnTo>
                    <a:pt x="1475143" y="113042"/>
                  </a:lnTo>
                  <a:lnTo>
                    <a:pt x="1465237" y="95250"/>
                  </a:lnTo>
                  <a:lnTo>
                    <a:pt x="1462176" y="76200"/>
                  </a:lnTo>
                  <a:lnTo>
                    <a:pt x="1466761" y="57150"/>
                  </a:lnTo>
                  <a:lnTo>
                    <a:pt x="1478788" y="40640"/>
                  </a:lnTo>
                  <a:lnTo>
                    <a:pt x="1495717" y="29210"/>
                  </a:lnTo>
                  <a:lnTo>
                    <a:pt x="1515300" y="26670"/>
                  </a:lnTo>
                  <a:lnTo>
                    <a:pt x="1535341" y="30492"/>
                  </a:lnTo>
                  <a:lnTo>
                    <a:pt x="1552003" y="43192"/>
                  </a:lnTo>
                  <a:lnTo>
                    <a:pt x="1562417" y="59690"/>
                  </a:lnTo>
                  <a:lnTo>
                    <a:pt x="1565732" y="80010"/>
                  </a:lnTo>
                  <a:lnTo>
                    <a:pt x="1565732" y="21056"/>
                  </a:lnTo>
                  <a:lnTo>
                    <a:pt x="1546263" y="6350"/>
                  </a:lnTo>
                  <a:lnTo>
                    <a:pt x="1515935" y="0"/>
                  </a:lnTo>
                  <a:lnTo>
                    <a:pt x="1486281" y="5092"/>
                  </a:lnTo>
                  <a:lnTo>
                    <a:pt x="1460677" y="20320"/>
                  </a:lnTo>
                  <a:lnTo>
                    <a:pt x="1442504" y="45720"/>
                  </a:lnTo>
                  <a:lnTo>
                    <a:pt x="1435671" y="72390"/>
                  </a:lnTo>
                  <a:lnTo>
                    <a:pt x="1438592" y="100342"/>
                  </a:lnTo>
                  <a:lnTo>
                    <a:pt x="1450314" y="124460"/>
                  </a:lnTo>
                  <a:lnTo>
                    <a:pt x="1469936" y="143510"/>
                  </a:lnTo>
                  <a:lnTo>
                    <a:pt x="1423073" y="246392"/>
                  </a:lnTo>
                  <a:lnTo>
                    <a:pt x="1377276" y="240042"/>
                  </a:lnTo>
                  <a:lnTo>
                    <a:pt x="1333347" y="251460"/>
                  </a:lnTo>
                  <a:lnTo>
                    <a:pt x="1295692" y="275590"/>
                  </a:lnTo>
                  <a:lnTo>
                    <a:pt x="1268768" y="314960"/>
                  </a:lnTo>
                  <a:lnTo>
                    <a:pt x="1259370" y="345440"/>
                  </a:lnTo>
                  <a:lnTo>
                    <a:pt x="1245501" y="350532"/>
                  </a:lnTo>
                  <a:lnTo>
                    <a:pt x="1232166" y="356882"/>
                  </a:lnTo>
                  <a:lnTo>
                    <a:pt x="1219479" y="364490"/>
                  </a:lnTo>
                  <a:lnTo>
                    <a:pt x="1207554" y="373392"/>
                  </a:lnTo>
                  <a:lnTo>
                    <a:pt x="1017435" y="538480"/>
                  </a:lnTo>
                  <a:lnTo>
                    <a:pt x="1007084" y="513080"/>
                  </a:lnTo>
                  <a:lnTo>
                    <a:pt x="998359" y="487680"/>
                  </a:lnTo>
                  <a:lnTo>
                    <a:pt x="991336" y="462280"/>
                  </a:lnTo>
                  <a:lnTo>
                    <a:pt x="986066" y="435610"/>
                  </a:lnTo>
                  <a:lnTo>
                    <a:pt x="984796" y="427990"/>
                  </a:lnTo>
                  <a:lnTo>
                    <a:pt x="977938" y="422910"/>
                  </a:lnTo>
                  <a:lnTo>
                    <a:pt x="963587" y="425450"/>
                  </a:lnTo>
                  <a:lnTo>
                    <a:pt x="958634" y="431800"/>
                  </a:lnTo>
                  <a:lnTo>
                    <a:pt x="959777" y="439432"/>
                  </a:lnTo>
                  <a:lnTo>
                    <a:pt x="965885" y="469900"/>
                  </a:lnTo>
                  <a:lnTo>
                    <a:pt x="974077" y="499110"/>
                  </a:lnTo>
                  <a:lnTo>
                    <a:pt x="984288" y="528332"/>
                  </a:lnTo>
                  <a:lnTo>
                    <a:pt x="996480" y="556260"/>
                  </a:lnTo>
                  <a:lnTo>
                    <a:pt x="959015" y="588010"/>
                  </a:lnTo>
                  <a:lnTo>
                    <a:pt x="930795" y="621030"/>
                  </a:lnTo>
                  <a:lnTo>
                    <a:pt x="914285" y="660400"/>
                  </a:lnTo>
                  <a:lnTo>
                    <a:pt x="909637" y="701052"/>
                  </a:lnTo>
                  <a:lnTo>
                    <a:pt x="917079" y="741680"/>
                  </a:lnTo>
                  <a:lnTo>
                    <a:pt x="936790" y="779780"/>
                  </a:lnTo>
                  <a:lnTo>
                    <a:pt x="875322" y="838200"/>
                  </a:lnTo>
                  <a:lnTo>
                    <a:pt x="875068" y="845820"/>
                  </a:lnTo>
                  <a:lnTo>
                    <a:pt x="880148" y="852170"/>
                  </a:lnTo>
                  <a:lnTo>
                    <a:pt x="881418" y="853452"/>
                  </a:lnTo>
                  <a:lnTo>
                    <a:pt x="882815" y="853452"/>
                  </a:lnTo>
                  <a:lnTo>
                    <a:pt x="884339" y="854710"/>
                  </a:lnTo>
                  <a:lnTo>
                    <a:pt x="889165" y="857250"/>
                  </a:lnTo>
                  <a:lnTo>
                    <a:pt x="895007" y="855980"/>
                  </a:lnTo>
                  <a:lnTo>
                    <a:pt x="898944" y="852170"/>
                  </a:lnTo>
                  <a:lnTo>
                    <a:pt x="963587" y="792480"/>
                  </a:lnTo>
                  <a:lnTo>
                    <a:pt x="964476" y="791210"/>
                  </a:lnTo>
                  <a:lnTo>
                    <a:pt x="965746" y="788670"/>
                  </a:lnTo>
                  <a:lnTo>
                    <a:pt x="993305" y="765810"/>
                  </a:lnTo>
                  <a:lnTo>
                    <a:pt x="997394" y="762000"/>
                  </a:lnTo>
                  <a:lnTo>
                    <a:pt x="998766" y="760730"/>
                  </a:lnTo>
                  <a:lnTo>
                    <a:pt x="999401" y="751852"/>
                  </a:lnTo>
                  <a:lnTo>
                    <a:pt x="994702" y="746760"/>
                  </a:lnTo>
                  <a:lnTo>
                    <a:pt x="989876" y="741680"/>
                  </a:lnTo>
                  <a:lnTo>
                    <a:pt x="981494" y="740410"/>
                  </a:lnTo>
                  <a:lnTo>
                    <a:pt x="975906" y="745502"/>
                  </a:lnTo>
                  <a:lnTo>
                    <a:pt x="956221" y="762000"/>
                  </a:lnTo>
                  <a:lnTo>
                    <a:pt x="939063" y="723900"/>
                  </a:lnTo>
                  <a:lnTo>
                    <a:pt x="936917" y="682002"/>
                  </a:lnTo>
                  <a:lnTo>
                    <a:pt x="949426" y="642632"/>
                  </a:lnTo>
                  <a:lnTo>
                    <a:pt x="976287" y="608330"/>
                  </a:lnTo>
                  <a:lnTo>
                    <a:pt x="1009053" y="580390"/>
                  </a:lnTo>
                  <a:lnTo>
                    <a:pt x="1057516" y="538480"/>
                  </a:lnTo>
                  <a:lnTo>
                    <a:pt x="1224953" y="393700"/>
                  </a:lnTo>
                  <a:lnTo>
                    <a:pt x="1257846" y="373392"/>
                  </a:lnTo>
                  <a:lnTo>
                    <a:pt x="1261935" y="398792"/>
                  </a:lnTo>
                  <a:lnTo>
                    <a:pt x="1270977" y="422910"/>
                  </a:lnTo>
                  <a:lnTo>
                    <a:pt x="1284706" y="444500"/>
                  </a:lnTo>
                  <a:lnTo>
                    <a:pt x="1302804" y="463550"/>
                  </a:lnTo>
                  <a:lnTo>
                    <a:pt x="1090587" y="646430"/>
                  </a:lnTo>
                  <a:lnTo>
                    <a:pt x="1070521" y="662952"/>
                  </a:lnTo>
                  <a:lnTo>
                    <a:pt x="1006132" y="718820"/>
                  </a:lnTo>
                  <a:lnTo>
                    <a:pt x="1005497" y="727710"/>
                  </a:lnTo>
                  <a:lnTo>
                    <a:pt x="1015149" y="737870"/>
                  </a:lnTo>
                  <a:lnTo>
                    <a:pt x="1023531" y="739152"/>
                  </a:lnTo>
                  <a:lnTo>
                    <a:pt x="1089190" y="682002"/>
                  </a:lnTo>
                  <a:lnTo>
                    <a:pt x="1113574" y="703580"/>
                  </a:lnTo>
                  <a:lnTo>
                    <a:pt x="1139634" y="722630"/>
                  </a:lnTo>
                  <a:lnTo>
                    <a:pt x="1167269" y="740410"/>
                  </a:lnTo>
                  <a:lnTo>
                    <a:pt x="1196378" y="756920"/>
                  </a:lnTo>
                  <a:lnTo>
                    <a:pt x="1173264" y="807720"/>
                  </a:lnTo>
                  <a:lnTo>
                    <a:pt x="1170216" y="815352"/>
                  </a:lnTo>
                  <a:lnTo>
                    <a:pt x="1173010" y="822960"/>
                  </a:lnTo>
                  <a:lnTo>
                    <a:pt x="1186091" y="828052"/>
                  </a:lnTo>
                  <a:lnTo>
                    <a:pt x="1193965" y="825500"/>
                  </a:lnTo>
                  <a:lnTo>
                    <a:pt x="1196886" y="819150"/>
                  </a:lnTo>
                  <a:lnTo>
                    <a:pt x="1220127" y="767080"/>
                  </a:lnTo>
                  <a:lnTo>
                    <a:pt x="1250149" y="778510"/>
                  </a:lnTo>
                  <a:lnTo>
                    <a:pt x="1280706" y="787400"/>
                  </a:lnTo>
                  <a:lnTo>
                    <a:pt x="1311630" y="795020"/>
                  </a:lnTo>
                  <a:lnTo>
                    <a:pt x="1342809" y="798830"/>
                  </a:lnTo>
                  <a:lnTo>
                    <a:pt x="1344460" y="960120"/>
                  </a:lnTo>
                  <a:lnTo>
                    <a:pt x="1344079" y="961402"/>
                  </a:lnTo>
                  <a:lnTo>
                    <a:pt x="1343825" y="962660"/>
                  </a:lnTo>
                  <a:lnTo>
                    <a:pt x="1343774" y="965200"/>
                  </a:lnTo>
                  <a:lnTo>
                    <a:pt x="1341031" y="1051560"/>
                  </a:lnTo>
                  <a:lnTo>
                    <a:pt x="1340904" y="1057910"/>
                  </a:lnTo>
                  <a:lnTo>
                    <a:pt x="1344206" y="1063002"/>
                  </a:lnTo>
                  <a:lnTo>
                    <a:pt x="1348905" y="1064260"/>
                  </a:lnTo>
                  <a:lnTo>
                    <a:pt x="1350429" y="1065530"/>
                  </a:lnTo>
                  <a:lnTo>
                    <a:pt x="1361351" y="1065530"/>
                  </a:lnTo>
                  <a:lnTo>
                    <a:pt x="1367447" y="1060450"/>
                  </a:lnTo>
                  <a:lnTo>
                    <a:pt x="1370114" y="976630"/>
                  </a:lnTo>
                  <a:lnTo>
                    <a:pt x="1411681" y="965200"/>
                  </a:lnTo>
                  <a:lnTo>
                    <a:pt x="1436916" y="949960"/>
                  </a:lnTo>
                  <a:lnTo>
                    <a:pt x="1447431" y="943610"/>
                  </a:lnTo>
                  <a:lnTo>
                    <a:pt x="1475333" y="913130"/>
                  </a:lnTo>
                  <a:lnTo>
                    <a:pt x="1493367" y="875030"/>
                  </a:lnTo>
                  <a:lnTo>
                    <a:pt x="1499527" y="831850"/>
                  </a:lnTo>
                  <a:lnTo>
                    <a:pt x="1499019" y="788670"/>
                  </a:lnTo>
                  <a:lnTo>
                    <a:pt x="1528203" y="779780"/>
                  </a:lnTo>
                  <a:lnTo>
                    <a:pt x="1556829" y="768350"/>
                  </a:lnTo>
                  <a:lnTo>
                    <a:pt x="1573568" y="760730"/>
                  </a:lnTo>
                  <a:lnTo>
                    <a:pt x="1584744" y="755650"/>
                  </a:lnTo>
                  <a:lnTo>
                    <a:pt x="1611795" y="740410"/>
                  </a:lnTo>
                  <a:lnTo>
                    <a:pt x="1618272" y="736600"/>
                  </a:lnTo>
                  <a:lnTo>
                    <a:pt x="1620304" y="728980"/>
                  </a:lnTo>
                  <a:close/>
                </a:path>
                <a:path w="3805554" h="3481070">
                  <a:moveTo>
                    <a:pt x="2164550" y="1361414"/>
                  </a:moveTo>
                  <a:lnTo>
                    <a:pt x="2162213" y="1347597"/>
                  </a:lnTo>
                  <a:lnTo>
                    <a:pt x="2157247" y="1334452"/>
                  </a:lnTo>
                  <a:lnTo>
                    <a:pt x="2149919" y="1322755"/>
                  </a:lnTo>
                  <a:lnTo>
                    <a:pt x="2149132" y="1321930"/>
                  </a:lnTo>
                  <a:lnTo>
                    <a:pt x="2140458" y="1312760"/>
                  </a:lnTo>
                  <a:lnTo>
                    <a:pt x="2138108" y="1311097"/>
                  </a:lnTo>
                  <a:lnTo>
                    <a:pt x="2138108" y="1363218"/>
                  </a:lnTo>
                  <a:lnTo>
                    <a:pt x="2137854" y="1371828"/>
                  </a:lnTo>
                  <a:lnTo>
                    <a:pt x="1916341" y="1764538"/>
                  </a:lnTo>
                  <a:lnTo>
                    <a:pt x="1880831" y="1786674"/>
                  </a:lnTo>
                  <a:lnTo>
                    <a:pt x="1872183" y="1786420"/>
                  </a:lnTo>
                  <a:lnTo>
                    <a:pt x="1835150" y="1754187"/>
                  </a:lnTo>
                  <a:lnTo>
                    <a:pt x="1833880" y="1737283"/>
                  </a:lnTo>
                  <a:lnTo>
                    <a:pt x="1839379" y="1720596"/>
                  </a:lnTo>
                  <a:lnTo>
                    <a:pt x="2055406" y="1344168"/>
                  </a:lnTo>
                  <a:lnTo>
                    <a:pt x="2088045" y="1322324"/>
                  </a:lnTo>
                  <a:lnTo>
                    <a:pt x="2095068" y="1321930"/>
                  </a:lnTo>
                  <a:lnTo>
                    <a:pt x="2102154" y="1322666"/>
                  </a:lnTo>
                  <a:lnTo>
                    <a:pt x="2133536" y="1346377"/>
                  </a:lnTo>
                  <a:lnTo>
                    <a:pt x="2138108" y="1363218"/>
                  </a:lnTo>
                  <a:lnTo>
                    <a:pt x="2138108" y="1311097"/>
                  </a:lnTo>
                  <a:lnTo>
                    <a:pt x="2129066" y="1304671"/>
                  </a:lnTo>
                  <a:lnTo>
                    <a:pt x="2102370" y="1295793"/>
                  </a:lnTo>
                  <a:lnTo>
                    <a:pt x="2075243" y="1297749"/>
                  </a:lnTo>
                  <a:lnTo>
                    <a:pt x="2050834" y="1309712"/>
                  </a:lnTo>
                  <a:lnTo>
                    <a:pt x="2032292" y="1330833"/>
                  </a:lnTo>
                  <a:lnTo>
                    <a:pt x="1816265" y="1707261"/>
                  </a:lnTo>
                  <a:lnTo>
                    <a:pt x="1807400" y="1733956"/>
                  </a:lnTo>
                  <a:lnTo>
                    <a:pt x="1809407" y="1761083"/>
                  </a:lnTo>
                  <a:lnTo>
                    <a:pt x="1842554" y="1804035"/>
                  </a:lnTo>
                  <a:lnTo>
                    <a:pt x="1876031" y="1813306"/>
                  </a:lnTo>
                  <a:lnTo>
                    <a:pt x="1887385" y="1812671"/>
                  </a:lnTo>
                  <a:lnTo>
                    <a:pt x="1929396" y="1791169"/>
                  </a:lnTo>
                  <a:lnTo>
                    <a:pt x="2155355" y="1401318"/>
                  </a:lnTo>
                  <a:lnTo>
                    <a:pt x="2164156" y="1375181"/>
                  </a:lnTo>
                  <a:lnTo>
                    <a:pt x="2164550" y="1361414"/>
                  </a:lnTo>
                  <a:close/>
                </a:path>
                <a:path w="3805554" h="3481070">
                  <a:moveTo>
                    <a:pt x="2293239" y="1331391"/>
                  </a:moveTo>
                  <a:lnTo>
                    <a:pt x="2284793" y="1287018"/>
                  </a:lnTo>
                  <a:lnTo>
                    <a:pt x="2265870" y="1245997"/>
                  </a:lnTo>
                  <a:lnTo>
                    <a:pt x="2237092" y="1210259"/>
                  </a:lnTo>
                  <a:lnTo>
                    <a:pt x="2201329" y="1183462"/>
                  </a:lnTo>
                  <a:lnTo>
                    <a:pt x="2199043" y="1181735"/>
                  </a:lnTo>
                  <a:lnTo>
                    <a:pt x="2155177" y="1163383"/>
                  </a:lnTo>
                  <a:lnTo>
                    <a:pt x="2109736" y="1156677"/>
                  </a:lnTo>
                  <a:lnTo>
                    <a:pt x="2064740" y="1161148"/>
                  </a:lnTo>
                  <a:lnTo>
                    <a:pt x="2022144" y="1176375"/>
                  </a:lnTo>
                  <a:lnTo>
                    <a:pt x="1983943" y="1201877"/>
                  </a:lnTo>
                  <a:lnTo>
                    <a:pt x="1952155" y="1237234"/>
                  </a:lnTo>
                  <a:lnTo>
                    <a:pt x="1578902" y="1773936"/>
                  </a:lnTo>
                  <a:lnTo>
                    <a:pt x="1578775" y="1774317"/>
                  </a:lnTo>
                  <a:lnTo>
                    <a:pt x="1578521" y="1774571"/>
                  </a:lnTo>
                  <a:lnTo>
                    <a:pt x="1574876" y="1782597"/>
                  </a:lnTo>
                  <a:lnTo>
                    <a:pt x="1572933" y="1791068"/>
                  </a:lnTo>
                  <a:lnTo>
                    <a:pt x="1572691" y="1799818"/>
                  </a:lnTo>
                  <a:lnTo>
                    <a:pt x="1574203" y="1808607"/>
                  </a:lnTo>
                  <a:lnTo>
                    <a:pt x="1604556" y="1841246"/>
                  </a:lnTo>
                  <a:lnTo>
                    <a:pt x="1574838" y="1976755"/>
                  </a:lnTo>
                  <a:lnTo>
                    <a:pt x="1573568" y="1982470"/>
                  </a:lnTo>
                  <a:lnTo>
                    <a:pt x="1576108" y="1988185"/>
                  </a:lnTo>
                  <a:lnTo>
                    <a:pt x="1614716" y="2010537"/>
                  </a:lnTo>
                  <a:lnTo>
                    <a:pt x="1590586" y="2052574"/>
                  </a:lnTo>
                  <a:lnTo>
                    <a:pt x="1588808" y="2055749"/>
                  </a:lnTo>
                  <a:lnTo>
                    <a:pt x="1588427" y="2059432"/>
                  </a:lnTo>
                  <a:lnTo>
                    <a:pt x="1589316" y="2062734"/>
                  </a:lnTo>
                  <a:lnTo>
                    <a:pt x="1590205" y="2066163"/>
                  </a:lnTo>
                  <a:lnTo>
                    <a:pt x="1592364" y="2068957"/>
                  </a:lnTo>
                  <a:lnTo>
                    <a:pt x="1620177" y="2084959"/>
                  </a:lnTo>
                  <a:lnTo>
                    <a:pt x="1564424" y="2182495"/>
                  </a:lnTo>
                  <a:lnTo>
                    <a:pt x="1562011" y="2186686"/>
                  </a:lnTo>
                  <a:lnTo>
                    <a:pt x="1562138" y="2192020"/>
                  </a:lnTo>
                  <a:lnTo>
                    <a:pt x="1564678" y="2196084"/>
                  </a:lnTo>
                  <a:lnTo>
                    <a:pt x="1567218" y="2200275"/>
                  </a:lnTo>
                  <a:lnTo>
                    <a:pt x="1571917" y="2202688"/>
                  </a:lnTo>
                  <a:lnTo>
                    <a:pt x="1576743" y="2202307"/>
                  </a:lnTo>
                  <a:lnTo>
                    <a:pt x="1675803" y="2195830"/>
                  </a:lnTo>
                  <a:lnTo>
                    <a:pt x="1676692" y="2195703"/>
                  </a:lnTo>
                  <a:lnTo>
                    <a:pt x="1680756" y="2195195"/>
                  </a:lnTo>
                  <a:lnTo>
                    <a:pt x="1684312" y="2192655"/>
                  </a:lnTo>
                  <a:lnTo>
                    <a:pt x="1686598" y="2189226"/>
                  </a:lnTo>
                  <a:lnTo>
                    <a:pt x="1695208" y="2174113"/>
                  </a:lnTo>
                  <a:lnTo>
                    <a:pt x="1715046" y="2139315"/>
                  </a:lnTo>
                  <a:lnTo>
                    <a:pt x="1741462" y="2154301"/>
                  </a:lnTo>
                  <a:lnTo>
                    <a:pt x="1744002" y="2155952"/>
                  </a:lnTo>
                  <a:lnTo>
                    <a:pt x="1746923" y="2156333"/>
                  </a:lnTo>
                  <a:lnTo>
                    <a:pt x="1753654" y="2155444"/>
                  </a:lnTo>
                  <a:lnTo>
                    <a:pt x="1757337" y="2153158"/>
                  </a:lnTo>
                  <a:lnTo>
                    <a:pt x="1759496" y="2149475"/>
                  </a:lnTo>
                  <a:lnTo>
                    <a:pt x="1765325" y="2139315"/>
                  </a:lnTo>
                  <a:lnTo>
                    <a:pt x="1773707" y="2124710"/>
                  </a:lnTo>
                  <a:lnTo>
                    <a:pt x="1783626" y="2107438"/>
                  </a:lnTo>
                  <a:lnTo>
                    <a:pt x="1811947" y="2123694"/>
                  </a:lnTo>
                  <a:lnTo>
                    <a:pt x="1814487" y="2125345"/>
                  </a:lnTo>
                  <a:lnTo>
                    <a:pt x="1817535" y="2125726"/>
                  </a:lnTo>
                  <a:lnTo>
                    <a:pt x="1820329" y="2125345"/>
                  </a:lnTo>
                  <a:lnTo>
                    <a:pt x="1822869" y="2125091"/>
                  </a:lnTo>
                  <a:lnTo>
                    <a:pt x="1825409" y="2124075"/>
                  </a:lnTo>
                  <a:lnTo>
                    <a:pt x="1827441" y="2122043"/>
                  </a:lnTo>
                  <a:lnTo>
                    <a:pt x="1843659" y="2107438"/>
                  </a:lnTo>
                  <a:lnTo>
                    <a:pt x="1856511" y="2095881"/>
                  </a:lnTo>
                  <a:lnTo>
                    <a:pt x="1931454" y="2028444"/>
                  </a:lnTo>
                  <a:lnTo>
                    <a:pt x="1939836" y="2033270"/>
                  </a:lnTo>
                  <a:lnTo>
                    <a:pt x="1946668" y="2036470"/>
                  </a:lnTo>
                  <a:lnTo>
                    <a:pt x="1953755" y="2038438"/>
                  </a:lnTo>
                  <a:lnTo>
                    <a:pt x="1960956" y="2039188"/>
                  </a:lnTo>
                  <a:lnTo>
                    <a:pt x="1968157" y="2038731"/>
                  </a:lnTo>
                  <a:lnTo>
                    <a:pt x="1977986" y="2036305"/>
                  </a:lnTo>
                  <a:lnTo>
                    <a:pt x="1987029" y="2031733"/>
                  </a:lnTo>
                  <a:lnTo>
                    <a:pt x="1990928" y="2028444"/>
                  </a:lnTo>
                  <a:lnTo>
                    <a:pt x="1994852" y="2025142"/>
                  </a:lnTo>
                  <a:lnTo>
                    <a:pt x="2001050" y="2016633"/>
                  </a:lnTo>
                  <a:lnTo>
                    <a:pt x="2001304" y="2016125"/>
                  </a:lnTo>
                  <a:lnTo>
                    <a:pt x="2001558" y="2015871"/>
                  </a:lnTo>
                  <a:lnTo>
                    <a:pt x="2001685" y="2015490"/>
                  </a:lnTo>
                  <a:lnTo>
                    <a:pt x="2003094" y="2012442"/>
                  </a:lnTo>
                  <a:lnTo>
                    <a:pt x="2097189" y="1809115"/>
                  </a:lnTo>
                  <a:lnTo>
                    <a:pt x="2094268" y="1801241"/>
                  </a:lnTo>
                  <a:lnTo>
                    <a:pt x="2087664" y="1798066"/>
                  </a:lnTo>
                  <a:lnTo>
                    <a:pt x="2081060" y="1795018"/>
                  </a:lnTo>
                  <a:lnTo>
                    <a:pt x="2073186" y="1797939"/>
                  </a:lnTo>
                  <a:lnTo>
                    <a:pt x="2070011" y="1804543"/>
                  </a:lnTo>
                  <a:lnTo>
                    <a:pt x="1977936" y="2003679"/>
                  </a:lnTo>
                  <a:lnTo>
                    <a:pt x="1973135" y="2008987"/>
                  </a:lnTo>
                  <a:lnTo>
                    <a:pt x="1966887" y="2011972"/>
                  </a:lnTo>
                  <a:lnTo>
                    <a:pt x="1959965" y="2012442"/>
                  </a:lnTo>
                  <a:lnTo>
                    <a:pt x="1953171" y="2010156"/>
                  </a:lnTo>
                  <a:lnTo>
                    <a:pt x="1906943" y="1983689"/>
                  </a:lnTo>
                  <a:lnTo>
                    <a:pt x="1906943" y="2014867"/>
                  </a:lnTo>
                  <a:lnTo>
                    <a:pt x="1816900" y="2095881"/>
                  </a:lnTo>
                  <a:lnTo>
                    <a:pt x="1760512" y="2063496"/>
                  </a:lnTo>
                  <a:lnTo>
                    <a:pt x="1760512" y="2094103"/>
                  </a:lnTo>
                  <a:lnTo>
                    <a:pt x="1742986" y="2124710"/>
                  </a:lnTo>
                  <a:lnTo>
                    <a:pt x="1696554" y="2098040"/>
                  </a:lnTo>
                  <a:lnTo>
                    <a:pt x="1691805" y="2095322"/>
                  </a:lnTo>
                  <a:lnTo>
                    <a:pt x="1691805" y="2125980"/>
                  </a:lnTo>
                  <a:lnTo>
                    <a:pt x="1666913" y="2169668"/>
                  </a:lnTo>
                  <a:lnTo>
                    <a:pt x="1599603" y="2174113"/>
                  </a:lnTo>
                  <a:lnTo>
                    <a:pt x="1643037" y="2098040"/>
                  </a:lnTo>
                  <a:lnTo>
                    <a:pt x="1691805" y="2125980"/>
                  </a:lnTo>
                  <a:lnTo>
                    <a:pt x="1691805" y="2095322"/>
                  </a:lnTo>
                  <a:lnTo>
                    <a:pt x="1620177" y="2054225"/>
                  </a:lnTo>
                  <a:lnTo>
                    <a:pt x="1637703" y="2023618"/>
                  </a:lnTo>
                  <a:lnTo>
                    <a:pt x="1760512" y="2094103"/>
                  </a:lnTo>
                  <a:lnTo>
                    <a:pt x="1760512" y="2063496"/>
                  </a:lnTo>
                  <a:lnTo>
                    <a:pt x="1691106" y="2023618"/>
                  </a:lnTo>
                  <a:lnTo>
                    <a:pt x="1602651" y="1972945"/>
                  </a:lnTo>
                  <a:lnTo>
                    <a:pt x="1628686" y="1855089"/>
                  </a:lnTo>
                  <a:lnTo>
                    <a:pt x="1906943" y="2014867"/>
                  </a:lnTo>
                  <a:lnTo>
                    <a:pt x="1906943" y="1983689"/>
                  </a:lnTo>
                  <a:lnTo>
                    <a:pt x="1682381" y="1855089"/>
                  </a:lnTo>
                  <a:lnTo>
                    <a:pt x="1626273" y="1822958"/>
                  </a:lnTo>
                  <a:lnTo>
                    <a:pt x="1626273" y="1822831"/>
                  </a:lnTo>
                  <a:lnTo>
                    <a:pt x="1626146" y="1822831"/>
                  </a:lnTo>
                  <a:lnTo>
                    <a:pt x="1604302" y="1810258"/>
                  </a:lnTo>
                  <a:lnTo>
                    <a:pt x="1601254" y="1806321"/>
                  </a:lnTo>
                  <a:lnTo>
                    <a:pt x="1599882" y="1801241"/>
                  </a:lnTo>
                  <a:lnTo>
                    <a:pt x="1598841" y="1796923"/>
                  </a:lnTo>
                  <a:lnTo>
                    <a:pt x="1599349" y="1792224"/>
                  </a:lnTo>
                  <a:lnTo>
                    <a:pt x="1974253" y="1252220"/>
                  </a:lnTo>
                  <a:lnTo>
                    <a:pt x="2007666" y="1216825"/>
                  </a:lnTo>
                  <a:lnTo>
                    <a:pt x="2048497" y="1193685"/>
                  </a:lnTo>
                  <a:lnTo>
                    <a:pt x="2093785" y="1183462"/>
                  </a:lnTo>
                  <a:lnTo>
                    <a:pt x="2140585" y="1186840"/>
                  </a:lnTo>
                  <a:lnTo>
                    <a:pt x="2185962" y="1204468"/>
                  </a:lnTo>
                  <a:lnTo>
                    <a:pt x="2224189" y="1234719"/>
                  </a:lnTo>
                  <a:lnTo>
                    <a:pt x="2250821" y="1273403"/>
                  </a:lnTo>
                  <a:lnTo>
                    <a:pt x="2264943" y="1317650"/>
                  </a:lnTo>
                  <a:lnTo>
                    <a:pt x="2265629" y="1364589"/>
                  </a:lnTo>
                  <a:lnTo>
                    <a:pt x="2252002" y="1411351"/>
                  </a:lnTo>
                  <a:lnTo>
                    <a:pt x="2104682" y="1729994"/>
                  </a:lnTo>
                  <a:lnTo>
                    <a:pt x="2104174" y="1731010"/>
                  </a:lnTo>
                  <a:lnTo>
                    <a:pt x="2103920" y="1732153"/>
                  </a:lnTo>
                  <a:lnTo>
                    <a:pt x="2103793" y="1733169"/>
                  </a:lnTo>
                  <a:lnTo>
                    <a:pt x="2094395" y="1753489"/>
                  </a:lnTo>
                  <a:lnTo>
                    <a:pt x="2091474" y="1760093"/>
                  </a:lnTo>
                  <a:lnTo>
                    <a:pt x="2094268" y="1767713"/>
                  </a:lnTo>
                  <a:lnTo>
                    <a:pt x="2100872" y="1770888"/>
                  </a:lnTo>
                  <a:lnTo>
                    <a:pt x="2103158" y="1771904"/>
                  </a:lnTo>
                  <a:lnTo>
                    <a:pt x="2105698" y="1772285"/>
                  </a:lnTo>
                  <a:lnTo>
                    <a:pt x="2108111" y="1772031"/>
                  </a:lnTo>
                  <a:lnTo>
                    <a:pt x="2112429" y="1771396"/>
                  </a:lnTo>
                  <a:lnTo>
                    <a:pt x="2116366" y="1768729"/>
                  </a:lnTo>
                  <a:lnTo>
                    <a:pt x="2118271" y="1764411"/>
                  </a:lnTo>
                  <a:lnTo>
                    <a:pt x="2128939" y="1741424"/>
                  </a:lnTo>
                  <a:lnTo>
                    <a:pt x="2129193" y="1740789"/>
                  </a:lnTo>
                  <a:lnTo>
                    <a:pt x="2129320" y="1740281"/>
                  </a:lnTo>
                  <a:lnTo>
                    <a:pt x="2129574" y="1739646"/>
                  </a:lnTo>
                  <a:lnTo>
                    <a:pt x="2276259" y="1422400"/>
                  </a:lnTo>
                  <a:lnTo>
                    <a:pt x="2290584" y="1377162"/>
                  </a:lnTo>
                  <a:lnTo>
                    <a:pt x="2293239" y="1331391"/>
                  </a:lnTo>
                  <a:close/>
                </a:path>
                <a:path w="3805554" h="3481070">
                  <a:moveTo>
                    <a:pt x="3805174" y="1666430"/>
                  </a:moveTo>
                  <a:lnTo>
                    <a:pt x="3804831" y="1641030"/>
                  </a:lnTo>
                  <a:lnTo>
                    <a:pt x="3780574" y="1529270"/>
                  </a:lnTo>
                  <a:lnTo>
                    <a:pt x="3773716" y="1513243"/>
                  </a:lnTo>
                  <a:lnTo>
                    <a:pt x="3773716" y="1656270"/>
                  </a:lnTo>
                  <a:lnTo>
                    <a:pt x="3772192" y="1665160"/>
                  </a:lnTo>
                  <a:lnTo>
                    <a:pt x="3698278" y="1696910"/>
                  </a:lnTo>
                  <a:lnTo>
                    <a:pt x="3690505" y="1661350"/>
                  </a:lnTo>
                  <a:lnTo>
                    <a:pt x="3661956" y="1530540"/>
                  </a:lnTo>
                  <a:lnTo>
                    <a:pt x="3660305" y="1522920"/>
                  </a:lnTo>
                  <a:lnTo>
                    <a:pt x="3709835" y="1511490"/>
                  </a:lnTo>
                  <a:lnTo>
                    <a:pt x="3722535" y="1511490"/>
                  </a:lnTo>
                  <a:lnTo>
                    <a:pt x="3733927" y="1516570"/>
                  </a:lnTo>
                  <a:lnTo>
                    <a:pt x="3742791" y="1524190"/>
                  </a:lnTo>
                  <a:lnTo>
                    <a:pt x="3747935" y="1535620"/>
                  </a:lnTo>
                  <a:lnTo>
                    <a:pt x="3772065" y="1648650"/>
                  </a:lnTo>
                  <a:lnTo>
                    <a:pt x="3773716" y="1656270"/>
                  </a:lnTo>
                  <a:lnTo>
                    <a:pt x="3773716" y="1513243"/>
                  </a:lnTo>
                  <a:lnTo>
                    <a:pt x="3772966" y="1511490"/>
                  </a:lnTo>
                  <a:lnTo>
                    <a:pt x="3770249" y="1505140"/>
                  </a:lnTo>
                  <a:lnTo>
                    <a:pt x="3752202" y="1487360"/>
                  </a:lnTo>
                  <a:lnTo>
                    <a:pt x="3728936" y="1478470"/>
                  </a:lnTo>
                  <a:lnTo>
                    <a:pt x="3702977" y="1478470"/>
                  </a:lnTo>
                  <a:lnTo>
                    <a:pt x="3659797" y="1488186"/>
                  </a:lnTo>
                  <a:lnTo>
                    <a:pt x="3659797" y="1705800"/>
                  </a:lnTo>
                  <a:lnTo>
                    <a:pt x="3495078" y="1741360"/>
                  </a:lnTo>
                  <a:lnTo>
                    <a:pt x="3490252" y="1718500"/>
                  </a:lnTo>
                  <a:lnTo>
                    <a:pt x="3481730" y="1679130"/>
                  </a:lnTo>
                  <a:lnTo>
                    <a:pt x="3475139" y="1648650"/>
                  </a:lnTo>
                  <a:lnTo>
                    <a:pt x="3460432" y="1581340"/>
                  </a:lnTo>
                  <a:lnTo>
                    <a:pt x="3457105" y="1566100"/>
                  </a:lnTo>
                  <a:lnTo>
                    <a:pt x="3610292" y="1533080"/>
                  </a:lnTo>
                  <a:lnTo>
                    <a:pt x="3622078" y="1530540"/>
                  </a:lnTo>
                  <a:lnTo>
                    <a:pt x="3643287" y="1629600"/>
                  </a:lnTo>
                  <a:lnTo>
                    <a:pt x="3510953" y="1657540"/>
                  </a:lnTo>
                  <a:lnTo>
                    <a:pt x="3504869" y="1660080"/>
                  </a:lnTo>
                  <a:lnTo>
                    <a:pt x="3500437" y="1665160"/>
                  </a:lnTo>
                  <a:lnTo>
                    <a:pt x="3498050" y="1671510"/>
                  </a:lnTo>
                  <a:lnTo>
                    <a:pt x="3498126" y="1677860"/>
                  </a:lnTo>
                  <a:lnTo>
                    <a:pt x="3499142" y="1681670"/>
                  </a:lnTo>
                  <a:lnTo>
                    <a:pt x="3501809" y="1685480"/>
                  </a:lnTo>
                  <a:lnTo>
                    <a:pt x="3509175" y="1690560"/>
                  </a:lnTo>
                  <a:lnTo>
                    <a:pt x="3513620" y="1691830"/>
                  </a:lnTo>
                  <a:lnTo>
                    <a:pt x="3518065" y="1690560"/>
                  </a:lnTo>
                  <a:lnTo>
                    <a:pt x="3650399" y="1661350"/>
                  </a:lnTo>
                  <a:lnTo>
                    <a:pt x="3659797" y="1705800"/>
                  </a:lnTo>
                  <a:lnTo>
                    <a:pt x="3659797" y="1488186"/>
                  </a:lnTo>
                  <a:lnTo>
                    <a:pt x="3640874" y="1492440"/>
                  </a:lnTo>
                  <a:lnTo>
                    <a:pt x="3636683" y="1492440"/>
                  </a:lnTo>
                  <a:lnTo>
                    <a:pt x="3449866" y="1533080"/>
                  </a:lnTo>
                  <a:lnTo>
                    <a:pt x="3438487" y="1481010"/>
                  </a:lnTo>
                  <a:lnTo>
                    <a:pt x="3417125" y="1383220"/>
                  </a:lnTo>
                  <a:lnTo>
                    <a:pt x="3395497" y="1284160"/>
                  </a:lnTo>
                  <a:lnTo>
                    <a:pt x="3380524" y="1215580"/>
                  </a:lnTo>
                  <a:lnTo>
                    <a:pt x="3375456" y="1199070"/>
                  </a:lnTo>
                  <a:lnTo>
                    <a:pt x="3367506" y="1185100"/>
                  </a:lnTo>
                  <a:lnTo>
                    <a:pt x="3365373" y="1182560"/>
                  </a:lnTo>
                  <a:lnTo>
                    <a:pt x="3356876" y="1172400"/>
                  </a:lnTo>
                  <a:lnTo>
                    <a:pt x="3343821" y="1162240"/>
                  </a:lnTo>
                  <a:lnTo>
                    <a:pt x="3329038" y="1154620"/>
                  </a:lnTo>
                  <a:lnTo>
                    <a:pt x="3313341" y="1150810"/>
                  </a:lnTo>
                  <a:lnTo>
                    <a:pt x="3297059" y="1149540"/>
                  </a:lnTo>
                  <a:lnTo>
                    <a:pt x="3280575" y="1150810"/>
                  </a:lnTo>
                  <a:lnTo>
                    <a:pt x="3127540" y="1183830"/>
                  </a:lnTo>
                  <a:lnTo>
                    <a:pt x="3085134" y="1207960"/>
                  </a:lnTo>
                  <a:lnTo>
                    <a:pt x="3062719" y="1251140"/>
                  </a:lnTo>
                  <a:lnTo>
                    <a:pt x="3061385" y="1267650"/>
                  </a:lnTo>
                  <a:lnTo>
                    <a:pt x="3063278" y="1284160"/>
                  </a:lnTo>
                  <a:lnTo>
                    <a:pt x="3132620" y="1602930"/>
                  </a:lnTo>
                  <a:lnTo>
                    <a:pt x="3124873" y="1604200"/>
                  </a:lnTo>
                  <a:lnTo>
                    <a:pt x="3032925" y="1624888"/>
                  </a:lnTo>
                  <a:lnTo>
                    <a:pt x="3032925" y="1832800"/>
                  </a:lnTo>
                  <a:lnTo>
                    <a:pt x="2905925" y="1811210"/>
                  </a:lnTo>
                  <a:lnTo>
                    <a:pt x="2904553" y="1804860"/>
                  </a:lnTo>
                  <a:lnTo>
                    <a:pt x="2896870" y="1769300"/>
                  </a:lnTo>
                  <a:lnTo>
                    <a:pt x="2892209" y="1747710"/>
                  </a:lnTo>
                  <a:lnTo>
                    <a:pt x="2998254" y="1674050"/>
                  </a:lnTo>
                  <a:lnTo>
                    <a:pt x="3032925" y="1832800"/>
                  </a:lnTo>
                  <a:lnTo>
                    <a:pt x="3032925" y="1624888"/>
                  </a:lnTo>
                  <a:lnTo>
                    <a:pt x="3011970" y="1629600"/>
                  </a:lnTo>
                  <a:lnTo>
                    <a:pt x="3005620" y="1629600"/>
                  </a:lnTo>
                  <a:lnTo>
                    <a:pt x="3002572" y="1630870"/>
                  </a:lnTo>
                  <a:lnTo>
                    <a:pt x="2999905" y="1633410"/>
                  </a:lnTo>
                  <a:lnTo>
                    <a:pt x="2870111" y="1723097"/>
                  </a:lnTo>
                  <a:lnTo>
                    <a:pt x="2870111" y="1804860"/>
                  </a:lnTo>
                  <a:lnTo>
                    <a:pt x="2823375" y="1795970"/>
                  </a:lnTo>
                  <a:lnTo>
                    <a:pt x="2862364" y="1769300"/>
                  </a:lnTo>
                  <a:lnTo>
                    <a:pt x="2870111" y="1804860"/>
                  </a:lnTo>
                  <a:lnTo>
                    <a:pt x="2870111" y="1723097"/>
                  </a:lnTo>
                  <a:lnTo>
                    <a:pt x="2863888" y="1727390"/>
                  </a:lnTo>
                  <a:lnTo>
                    <a:pt x="2862745" y="1727390"/>
                  </a:lnTo>
                  <a:lnTo>
                    <a:pt x="2862237" y="1728660"/>
                  </a:lnTo>
                  <a:lnTo>
                    <a:pt x="2771178" y="1790890"/>
                  </a:lnTo>
                  <a:lnTo>
                    <a:pt x="2765463" y="1794700"/>
                  </a:lnTo>
                  <a:lnTo>
                    <a:pt x="2762796" y="1802320"/>
                  </a:lnTo>
                  <a:lnTo>
                    <a:pt x="2764193" y="1808670"/>
                  </a:lnTo>
                  <a:lnTo>
                    <a:pt x="2765209" y="1813750"/>
                  </a:lnTo>
                  <a:lnTo>
                    <a:pt x="2767876" y="1816290"/>
                  </a:lnTo>
                  <a:lnTo>
                    <a:pt x="2773337" y="1820100"/>
                  </a:lnTo>
                  <a:lnTo>
                    <a:pt x="2775496" y="1821370"/>
                  </a:lnTo>
                  <a:lnTo>
                    <a:pt x="2777655" y="1821370"/>
                  </a:lnTo>
                  <a:lnTo>
                    <a:pt x="2885224" y="1840420"/>
                  </a:lnTo>
                  <a:lnTo>
                    <a:pt x="2886367" y="1841690"/>
                  </a:lnTo>
                  <a:lnTo>
                    <a:pt x="2888907" y="1841690"/>
                  </a:lnTo>
                  <a:lnTo>
                    <a:pt x="3051721" y="1870900"/>
                  </a:lnTo>
                  <a:lnTo>
                    <a:pt x="3058198" y="1870900"/>
                  </a:lnTo>
                  <a:lnTo>
                    <a:pt x="3061119" y="1869630"/>
                  </a:lnTo>
                  <a:lnTo>
                    <a:pt x="3064167" y="1869630"/>
                  </a:lnTo>
                  <a:lnTo>
                    <a:pt x="3177197" y="1844230"/>
                  </a:lnTo>
                  <a:lnTo>
                    <a:pt x="3184944" y="1842960"/>
                  </a:lnTo>
                  <a:lnTo>
                    <a:pt x="3247301" y="2128710"/>
                  </a:lnTo>
                  <a:lnTo>
                    <a:pt x="3252406" y="2145220"/>
                  </a:lnTo>
                  <a:lnTo>
                    <a:pt x="3284131" y="2182050"/>
                  </a:lnTo>
                  <a:lnTo>
                    <a:pt x="3330879" y="2194750"/>
                  </a:lnTo>
                  <a:lnTo>
                    <a:pt x="3347377" y="2193480"/>
                  </a:lnTo>
                  <a:lnTo>
                    <a:pt x="3494519" y="2161730"/>
                  </a:lnTo>
                  <a:lnTo>
                    <a:pt x="3500412" y="2160460"/>
                  </a:lnTo>
                  <a:lnTo>
                    <a:pt x="3542804" y="2136330"/>
                  </a:lnTo>
                  <a:lnTo>
                    <a:pt x="3565220" y="2093150"/>
                  </a:lnTo>
                  <a:lnTo>
                    <a:pt x="3566553" y="2076640"/>
                  </a:lnTo>
                  <a:lnTo>
                    <a:pt x="3566261" y="2074100"/>
                  </a:lnTo>
                  <a:lnTo>
                    <a:pt x="3564674" y="2060130"/>
                  </a:lnTo>
                  <a:lnTo>
                    <a:pt x="3546056" y="1975040"/>
                  </a:lnTo>
                  <a:lnTo>
                    <a:pt x="3533051" y="1915553"/>
                  </a:lnTo>
                  <a:lnTo>
                    <a:pt x="3533051" y="2074100"/>
                  </a:lnTo>
                  <a:lnTo>
                    <a:pt x="3518814" y="2113470"/>
                  </a:lnTo>
                  <a:lnTo>
                    <a:pt x="3340265" y="2160460"/>
                  </a:lnTo>
                  <a:lnTo>
                    <a:pt x="3330397" y="2161730"/>
                  </a:lnTo>
                  <a:lnTo>
                    <a:pt x="3320592" y="2161730"/>
                  </a:lnTo>
                  <a:lnTo>
                    <a:pt x="3287877" y="2140140"/>
                  </a:lnTo>
                  <a:lnTo>
                    <a:pt x="3219196" y="1842960"/>
                  </a:lnTo>
                  <a:lnTo>
                    <a:pt x="3216986" y="1832800"/>
                  </a:lnTo>
                  <a:lnTo>
                    <a:pt x="3177832" y="1652828"/>
                  </a:lnTo>
                  <a:lnTo>
                    <a:pt x="3177832" y="1809940"/>
                  </a:lnTo>
                  <a:lnTo>
                    <a:pt x="3169958" y="1812480"/>
                  </a:lnTo>
                  <a:lnTo>
                    <a:pt x="3073438" y="1832800"/>
                  </a:lnTo>
                  <a:lnTo>
                    <a:pt x="3039033" y="1674050"/>
                  </a:lnTo>
                  <a:lnTo>
                    <a:pt x="3035465" y="1657540"/>
                  </a:lnTo>
                  <a:lnTo>
                    <a:pt x="3131985" y="1637220"/>
                  </a:lnTo>
                  <a:lnTo>
                    <a:pt x="3139732" y="1635950"/>
                  </a:lnTo>
                  <a:lnTo>
                    <a:pt x="3172879" y="1787080"/>
                  </a:lnTo>
                  <a:lnTo>
                    <a:pt x="3177832" y="1809940"/>
                  </a:lnTo>
                  <a:lnTo>
                    <a:pt x="3177832" y="1652828"/>
                  </a:lnTo>
                  <a:lnTo>
                    <a:pt x="3174161" y="1635950"/>
                  </a:lnTo>
                  <a:lnTo>
                    <a:pt x="3167545" y="1605470"/>
                  </a:lnTo>
                  <a:lnTo>
                    <a:pt x="3160433" y="1572450"/>
                  </a:lnTo>
                  <a:lnTo>
                    <a:pt x="3096044" y="1276540"/>
                  </a:lnTo>
                  <a:lnTo>
                    <a:pt x="3094863" y="1267650"/>
                  </a:lnTo>
                  <a:lnTo>
                    <a:pt x="3095675" y="1257490"/>
                  </a:lnTo>
                  <a:lnTo>
                    <a:pt x="3098419" y="1248600"/>
                  </a:lnTo>
                  <a:lnTo>
                    <a:pt x="3125216" y="1219390"/>
                  </a:lnTo>
                  <a:lnTo>
                    <a:pt x="3287814" y="1183830"/>
                  </a:lnTo>
                  <a:lnTo>
                    <a:pt x="3297656" y="1182560"/>
                  </a:lnTo>
                  <a:lnTo>
                    <a:pt x="3307435" y="1183830"/>
                  </a:lnTo>
                  <a:lnTo>
                    <a:pt x="3340150" y="1204150"/>
                  </a:lnTo>
                  <a:lnTo>
                    <a:pt x="3349409" y="1229550"/>
                  </a:lnTo>
                  <a:lnTo>
                    <a:pt x="3354489" y="1252410"/>
                  </a:lnTo>
                  <a:lnTo>
                    <a:pt x="3351822" y="1252410"/>
                  </a:lnTo>
                  <a:lnTo>
                    <a:pt x="3305086" y="1262570"/>
                  </a:lnTo>
                  <a:lnTo>
                    <a:pt x="3299028" y="1265110"/>
                  </a:lnTo>
                  <a:lnTo>
                    <a:pt x="3294634" y="1270190"/>
                  </a:lnTo>
                  <a:lnTo>
                    <a:pt x="3292297" y="1275270"/>
                  </a:lnTo>
                  <a:lnTo>
                    <a:pt x="3292386" y="1281620"/>
                  </a:lnTo>
                  <a:lnTo>
                    <a:pt x="3307753" y="1295590"/>
                  </a:lnTo>
                  <a:lnTo>
                    <a:pt x="3312198" y="1294320"/>
                  </a:lnTo>
                  <a:lnTo>
                    <a:pt x="3358934" y="1284160"/>
                  </a:lnTo>
                  <a:lnTo>
                    <a:pt x="3361474" y="1284160"/>
                  </a:lnTo>
                  <a:lnTo>
                    <a:pt x="3370999" y="1328610"/>
                  </a:lnTo>
                  <a:lnTo>
                    <a:pt x="3376079" y="1351470"/>
                  </a:lnTo>
                  <a:lnTo>
                    <a:pt x="3374682" y="1351470"/>
                  </a:lnTo>
                  <a:lnTo>
                    <a:pt x="3282226" y="1370520"/>
                  </a:lnTo>
                  <a:lnTo>
                    <a:pt x="3276066" y="1373060"/>
                  </a:lnTo>
                  <a:lnTo>
                    <a:pt x="3271583" y="1376870"/>
                  </a:lnTo>
                  <a:lnTo>
                    <a:pt x="3269145" y="1383220"/>
                  </a:lnTo>
                  <a:lnTo>
                    <a:pt x="3269145" y="1389570"/>
                  </a:lnTo>
                  <a:lnTo>
                    <a:pt x="3284639" y="1403540"/>
                  </a:lnTo>
                  <a:lnTo>
                    <a:pt x="3289084" y="1402270"/>
                  </a:lnTo>
                  <a:lnTo>
                    <a:pt x="3380905" y="1384490"/>
                  </a:lnTo>
                  <a:lnTo>
                    <a:pt x="3381667" y="1384490"/>
                  </a:lnTo>
                  <a:lnTo>
                    <a:pt x="3382302" y="1383220"/>
                  </a:lnTo>
                  <a:lnTo>
                    <a:pt x="3383064" y="1383220"/>
                  </a:lnTo>
                  <a:lnTo>
                    <a:pt x="3392462" y="1426400"/>
                  </a:lnTo>
                  <a:lnTo>
                    <a:pt x="3397415" y="1449260"/>
                  </a:lnTo>
                  <a:lnTo>
                    <a:pt x="3394875" y="1449260"/>
                  </a:lnTo>
                  <a:lnTo>
                    <a:pt x="3348139" y="1459420"/>
                  </a:lnTo>
                  <a:lnTo>
                    <a:pt x="3342055" y="1461960"/>
                  </a:lnTo>
                  <a:lnTo>
                    <a:pt x="3337636" y="1467040"/>
                  </a:lnTo>
                  <a:lnTo>
                    <a:pt x="3335286" y="1473390"/>
                  </a:lnTo>
                  <a:lnTo>
                    <a:pt x="3335439" y="1479740"/>
                  </a:lnTo>
                  <a:lnTo>
                    <a:pt x="3336455" y="1483550"/>
                  </a:lnTo>
                  <a:lnTo>
                    <a:pt x="3339122" y="1487360"/>
                  </a:lnTo>
                  <a:lnTo>
                    <a:pt x="3346234" y="1492440"/>
                  </a:lnTo>
                  <a:lnTo>
                    <a:pt x="3350806" y="1493710"/>
                  </a:lnTo>
                  <a:lnTo>
                    <a:pt x="3355251" y="1492440"/>
                  </a:lnTo>
                  <a:lnTo>
                    <a:pt x="3401860" y="1482280"/>
                  </a:lnTo>
                  <a:lnTo>
                    <a:pt x="3403638" y="1482280"/>
                  </a:lnTo>
                  <a:lnTo>
                    <a:pt x="3404400" y="1481010"/>
                  </a:lnTo>
                  <a:lnTo>
                    <a:pt x="3412401" y="1517840"/>
                  </a:lnTo>
                  <a:lnTo>
                    <a:pt x="3414179" y="1525460"/>
                  </a:lnTo>
                  <a:lnTo>
                    <a:pt x="3419132" y="1548320"/>
                  </a:lnTo>
                  <a:lnTo>
                    <a:pt x="3417100" y="1548320"/>
                  </a:lnTo>
                  <a:lnTo>
                    <a:pt x="3411258" y="1549590"/>
                  </a:lnTo>
                  <a:lnTo>
                    <a:pt x="3325279" y="1567370"/>
                  </a:lnTo>
                  <a:lnTo>
                    <a:pt x="3319183" y="1569910"/>
                  </a:lnTo>
                  <a:lnTo>
                    <a:pt x="3314700" y="1574990"/>
                  </a:lnTo>
                  <a:lnTo>
                    <a:pt x="3312274" y="1581340"/>
                  </a:lnTo>
                  <a:lnTo>
                    <a:pt x="3312325" y="1587690"/>
                  </a:lnTo>
                  <a:lnTo>
                    <a:pt x="3313087" y="1591500"/>
                  </a:lnTo>
                  <a:lnTo>
                    <a:pt x="3314992" y="1594040"/>
                  </a:lnTo>
                  <a:lnTo>
                    <a:pt x="3317659" y="1596580"/>
                  </a:lnTo>
                  <a:lnTo>
                    <a:pt x="3318294" y="1596580"/>
                  </a:lnTo>
                  <a:lnTo>
                    <a:pt x="3318929" y="1597850"/>
                  </a:lnTo>
                  <a:lnTo>
                    <a:pt x="3319691" y="1597850"/>
                  </a:lnTo>
                  <a:lnTo>
                    <a:pt x="3323374" y="1600390"/>
                  </a:lnTo>
                  <a:lnTo>
                    <a:pt x="3327692" y="1601660"/>
                  </a:lnTo>
                  <a:lnTo>
                    <a:pt x="3332264" y="1600390"/>
                  </a:lnTo>
                  <a:lnTo>
                    <a:pt x="3423958" y="1581340"/>
                  </a:lnTo>
                  <a:lnTo>
                    <a:pt x="3426117" y="1581340"/>
                  </a:lnTo>
                  <a:lnTo>
                    <a:pt x="3440468" y="1647380"/>
                  </a:lnTo>
                  <a:lnTo>
                    <a:pt x="3437928" y="1647380"/>
                  </a:lnTo>
                  <a:lnTo>
                    <a:pt x="3391319" y="1657540"/>
                  </a:lnTo>
                  <a:lnTo>
                    <a:pt x="3385235" y="1660080"/>
                  </a:lnTo>
                  <a:lnTo>
                    <a:pt x="3380816" y="1665160"/>
                  </a:lnTo>
                  <a:lnTo>
                    <a:pt x="3378466" y="1670240"/>
                  </a:lnTo>
                  <a:lnTo>
                    <a:pt x="3378619" y="1677860"/>
                  </a:lnTo>
                  <a:lnTo>
                    <a:pt x="3379508" y="1681670"/>
                  </a:lnTo>
                  <a:lnTo>
                    <a:pt x="3382302" y="1685480"/>
                  </a:lnTo>
                  <a:lnTo>
                    <a:pt x="3389414" y="1690560"/>
                  </a:lnTo>
                  <a:lnTo>
                    <a:pt x="3398431" y="1690560"/>
                  </a:lnTo>
                  <a:lnTo>
                    <a:pt x="3445040" y="1680400"/>
                  </a:lnTo>
                  <a:lnTo>
                    <a:pt x="3445929" y="1680400"/>
                  </a:lnTo>
                  <a:lnTo>
                    <a:pt x="3446818" y="1679130"/>
                  </a:lnTo>
                  <a:lnTo>
                    <a:pt x="3447580" y="1679130"/>
                  </a:lnTo>
                  <a:lnTo>
                    <a:pt x="3448088" y="1681670"/>
                  </a:lnTo>
                  <a:lnTo>
                    <a:pt x="3457105" y="1723580"/>
                  </a:lnTo>
                  <a:lnTo>
                    <a:pt x="3457740" y="1724850"/>
                  </a:lnTo>
                  <a:lnTo>
                    <a:pt x="3462185" y="1746440"/>
                  </a:lnTo>
                  <a:lnTo>
                    <a:pt x="3459645" y="1746440"/>
                  </a:lnTo>
                  <a:lnTo>
                    <a:pt x="3368332" y="1765490"/>
                  </a:lnTo>
                  <a:lnTo>
                    <a:pt x="3364776" y="1765490"/>
                  </a:lnTo>
                  <a:lnTo>
                    <a:pt x="3361601" y="1768030"/>
                  </a:lnTo>
                  <a:lnTo>
                    <a:pt x="3355886" y="1774380"/>
                  </a:lnTo>
                  <a:lnTo>
                    <a:pt x="3354235" y="1779460"/>
                  </a:lnTo>
                  <a:lnTo>
                    <a:pt x="3355378" y="1784540"/>
                  </a:lnTo>
                  <a:lnTo>
                    <a:pt x="3356267" y="1789620"/>
                  </a:lnTo>
                  <a:lnTo>
                    <a:pt x="3359061" y="1793430"/>
                  </a:lnTo>
                  <a:lnTo>
                    <a:pt x="3362744" y="1795970"/>
                  </a:lnTo>
                  <a:lnTo>
                    <a:pt x="3366173" y="1798510"/>
                  </a:lnTo>
                  <a:lnTo>
                    <a:pt x="3375063" y="1798510"/>
                  </a:lnTo>
                  <a:lnTo>
                    <a:pt x="3461296" y="1779460"/>
                  </a:lnTo>
                  <a:lnTo>
                    <a:pt x="3466376" y="1779460"/>
                  </a:lnTo>
                  <a:lnTo>
                    <a:pt x="3467265" y="1778190"/>
                  </a:lnTo>
                  <a:lnTo>
                    <a:pt x="3469170" y="1778190"/>
                  </a:lnTo>
                  <a:lnTo>
                    <a:pt x="3478568" y="1821370"/>
                  </a:lnTo>
                  <a:lnTo>
                    <a:pt x="3483521" y="1844230"/>
                  </a:lnTo>
                  <a:lnTo>
                    <a:pt x="3481489" y="1844230"/>
                  </a:lnTo>
                  <a:lnTo>
                    <a:pt x="3434626" y="1854390"/>
                  </a:lnTo>
                  <a:lnTo>
                    <a:pt x="3428466" y="1858200"/>
                  </a:lnTo>
                  <a:lnTo>
                    <a:pt x="3423996" y="1862010"/>
                  </a:lnTo>
                  <a:lnTo>
                    <a:pt x="3421596" y="1868360"/>
                  </a:lnTo>
                  <a:lnTo>
                    <a:pt x="3421672" y="1874710"/>
                  </a:lnTo>
                  <a:lnTo>
                    <a:pt x="3437039" y="1888680"/>
                  </a:lnTo>
                  <a:lnTo>
                    <a:pt x="3441484" y="1887410"/>
                  </a:lnTo>
                  <a:lnTo>
                    <a:pt x="3488474" y="1877250"/>
                  </a:lnTo>
                  <a:lnTo>
                    <a:pt x="3489871" y="1877250"/>
                  </a:lnTo>
                  <a:lnTo>
                    <a:pt x="3490506" y="1875980"/>
                  </a:lnTo>
                  <a:lnTo>
                    <a:pt x="3505111" y="1943290"/>
                  </a:lnTo>
                  <a:lnTo>
                    <a:pt x="3502825" y="1943290"/>
                  </a:lnTo>
                  <a:lnTo>
                    <a:pt x="3411766" y="1962340"/>
                  </a:lnTo>
                  <a:lnTo>
                    <a:pt x="3405733" y="1964880"/>
                  </a:lnTo>
                  <a:lnTo>
                    <a:pt x="3401301" y="1969960"/>
                  </a:lnTo>
                  <a:lnTo>
                    <a:pt x="3398888" y="1975040"/>
                  </a:lnTo>
                  <a:lnTo>
                    <a:pt x="3398939" y="1982660"/>
                  </a:lnTo>
                  <a:lnTo>
                    <a:pt x="3399828" y="1986470"/>
                  </a:lnTo>
                  <a:lnTo>
                    <a:pt x="3402622" y="1990280"/>
                  </a:lnTo>
                  <a:lnTo>
                    <a:pt x="3409734" y="1995360"/>
                  </a:lnTo>
                  <a:lnTo>
                    <a:pt x="3418624" y="1995360"/>
                  </a:lnTo>
                  <a:lnTo>
                    <a:pt x="3509556" y="1976310"/>
                  </a:lnTo>
                  <a:lnTo>
                    <a:pt x="3511334" y="1976310"/>
                  </a:lnTo>
                  <a:lnTo>
                    <a:pt x="3512096" y="1975040"/>
                  </a:lnTo>
                  <a:lnTo>
                    <a:pt x="3521621" y="2019490"/>
                  </a:lnTo>
                  <a:lnTo>
                    <a:pt x="3526574" y="2042350"/>
                  </a:lnTo>
                  <a:lnTo>
                    <a:pt x="3477679" y="2052510"/>
                  </a:lnTo>
                  <a:lnTo>
                    <a:pt x="3464649" y="2066480"/>
                  </a:lnTo>
                  <a:lnTo>
                    <a:pt x="3464725" y="2072830"/>
                  </a:lnTo>
                  <a:lnTo>
                    <a:pt x="3465741" y="2076640"/>
                  </a:lnTo>
                  <a:lnTo>
                    <a:pt x="3468408" y="2080450"/>
                  </a:lnTo>
                  <a:lnTo>
                    <a:pt x="3475520" y="2085530"/>
                  </a:lnTo>
                  <a:lnTo>
                    <a:pt x="3479965" y="2086800"/>
                  </a:lnTo>
                  <a:lnTo>
                    <a:pt x="3532035" y="2075370"/>
                  </a:lnTo>
                  <a:lnTo>
                    <a:pt x="3533051" y="2074100"/>
                  </a:lnTo>
                  <a:lnTo>
                    <a:pt x="3533051" y="1915553"/>
                  </a:lnTo>
                  <a:lnTo>
                    <a:pt x="3524402" y="1875980"/>
                  </a:lnTo>
                  <a:lnTo>
                    <a:pt x="3503015" y="1778190"/>
                  </a:lnTo>
                  <a:lnTo>
                    <a:pt x="3502190" y="1774380"/>
                  </a:lnTo>
                  <a:lnTo>
                    <a:pt x="3651732" y="1741360"/>
                  </a:lnTo>
                  <a:lnTo>
                    <a:pt x="3680498" y="1735010"/>
                  </a:lnTo>
                  <a:lnTo>
                    <a:pt x="3683038" y="1735010"/>
                  </a:lnTo>
                  <a:lnTo>
                    <a:pt x="3754793" y="1718500"/>
                  </a:lnTo>
                  <a:lnTo>
                    <a:pt x="3778516" y="1708340"/>
                  </a:lnTo>
                  <a:lnTo>
                    <a:pt x="3789667" y="1696910"/>
                  </a:lnTo>
                  <a:lnTo>
                    <a:pt x="3795852" y="1690560"/>
                  </a:lnTo>
                  <a:lnTo>
                    <a:pt x="3805174" y="16664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33236" y="6059423"/>
              <a:ext cx="127979" cy="1280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50223" y="5745479"/>
              <a:ext cx="128016" cy="1280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35647" y="6141797"/>
              <a:ext cx="66897" cy="6697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67437" y="179831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69">
                  <a:moveTo>
                    <a:pt x="464065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78" y="637539"/>
                  </a:lnTo>
                  <a:lnTo>
                    <a:pt x="464065" y="633729"/>
                  </a:lnTo>
                  <a:close/>
                </a:path>
                <a:path w="575945" h="661669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466" y="91439"/>
                  </a:lnTo>
                  <a:lnTo>
                    <a:pt x="27362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98" y="468629"/>
                  </a:lnTo>
                  <a:lnTo>
                    <a:pt x="183832" y="471169"/>
                  </a:lnTo>
                  <a:lnTo>
                    <a:pt x="192956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721" y="497839"/>
                  </a:lnTo>
                  <a:lnTo>
                    <a:pt x="300531" y="523239"/>
                  </a:lnTo>
                  <a:lnTo>
                    <a:pt x="316515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3569"/>
                  </a:lnTo>
                  <a:lnTo>
                    <a:pt x="386510" y="633729"/>
                  </a:lnTo>
                  <a:lnTo>
                    <a:pt x="400542" y="638809"/>
                  </a:lnTo>
                  <a:lnTo>
                    <a:pt x="415549" y="638809"/>
                  </a:lnTo>
                  <a:lnTo>
                    <a:pt x="429926" y="633729"/>
                  </a:lnTo>
                  <a:lnTo>
                    <a:pt x="464065" y="633729"/>
                  </a:lnTo>
                  <a:lnTo>
                    <a:pt x="456215" y="627379"/>
                  </a:lnTo>
                  <a:lnTo>
                    <a:pt x="450119" y="619759"/>
                  </a:lnTo>
                  <a:lnTo>
                    <a:pt x="456925" y="614679"/>
                  </a:lnTo>
                  <a:lnTo>
                    <a:pt x="405955" y="614679"/>
                  </a:lnTo>
                  <a:lnTo>
                    <a:pt x="400006" y="612139"/>
                  </a:lnTo>
                  <a:lnTo>
                    <a:pt x="395128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81" y="459739"/>
                  </a:lnTo>
                  <a:lnTo>
                    <a:pt x="228917" y="454659"/>
                  </a:lnTo>
                  <a:lnTo>
                    <a:pt x="217039" y="452119"/>
                  </a:lnTo>
                  <a:lnTo>
                    <a:pt x="205898" y="450849"/>
                  </a:lnTo>
                  <a:lnTo>
                    <a:pt x="197903" y="449579"/>
                  </a:lnTo>
                  <a:lnTo>
                    <a:pt x="189563" y="447039"/>
                  </a:lnTo>
                  <a:lnTo>
                    <a:pt x="180627" y="444499"/>
                  </a:lnTo>
                  <a:lnTo>
                    <a:pt x="170846" y="441959"/>
                  </a:lnTo>
                  <a:lnTo>
                    <a:pt x="121271" y="417829"/>
                  </a:lnTo>
                  <a:lnTo>
                    <a:pt x="85137" y="387349"/>
                  </a:lnTo>
                  <a:lnTo>
                    <a:pt x="54387" y="350519"/>
                  </a:lnTo>
                  <a:lnTo>
                    <a:pt x="31626" y="295909"/>
                  </a:lnTo>
                  <a:lnTo>
                    <a:pt x="24987" y="246379"/>
                  </a:lnTo>
                  <a:lnTo>
                    <a:pt x="27777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115" y="39370"/>
                  </a:lnTo>
                  <a:lnTo>
                    <a:pt x="198225" y="29209"/>
                  </a:lnTo>
                  <a:lnTo>
                    <a:pt x="241966" y="25400"/>
                  </a:lnTo>
                  <a:lnTo>
                    <a:pt x="342656" y="25400"/>
                  </a:lnTo>
                  <a:lnTo>
                    <a:pt x="315642" y="12700"/>
                  </a:lnTo>
                  <a:lnTo>
                    <a:pt x="271389" y="2539"/>
                  </a:lnTo>
                  <a:lnTo>
                    <a:pt x="242220" y="0"/>
                  </a:lnTo>
                  <a:close/>
                </a:path>
                <a:path w="575945" h="661669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62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69">
                  <a:moveTo>
                    <a:pt x="531615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2919"/>
                  </a:lnTo>
                  <a:lnTo>
                    <a:pt x="418115" y="612139"/>
                  </a:lnTo>
                  <a:lnTo>
                    <a:pt x="412238" y="614679"/>
                  </a:lnTo>
                  <a:lnTo>
                    <a:pt x="456925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515" y="524509"/>
                  </a:lnTo>
                  <a:lnTo>
                    <a:pt x="573786" y="510539"/>
                  </a:lnTo>
                  <a:lnTo>
                    <a:pt x="572674" y="495299"/>
                  </a:lnTo>
                  <a:lnTo>
                    <a:pt x="565943" y="481329"/>
                  </a:lnTo>
                  <a:lnTo>
                    <a:pt x="531615" y="435609"/>
                  </a:lnTo>
                  <a:close/>
                </a:path>
                <a:path w="575945" h="661669">
                  <a:moveTo>
                    <a:pt x="301231" y="350519"/>
                  </a:moveTo>
                  <a:lnTo>
                    <a:pt x="269271" y="350519"/>
                  </a:lnTo>
                  <a:lnTo>
                    <a:pt x="373538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69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719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69">
                  <a:moveTo>
                    <a:pt x="342656" y="25400"/>
                  </a:moveTo>
                  <a:lnTo>
                    <a:pt x="241966" y="25400"/>
                  </a:lnTo>
                  <a:lnTo>
                    <a:pt x="268045" y="27939"/>
                  </a:lnTo>
                  <a:lnTo>
                    <a:pt x="307721" y="36829"/>
                  </a:lnTo>
                  <a:lnTo>
                    <a:pt x="353730" y="57150"/>
                  </a:lnTo>
                  <a:lnTo>
                    <a:pt x="398811" y="95250"/>
                  </a:lnTo>
                  <a:lnTo>
                    <a:pt x="425656" y="135889"/>
                  </a:lnTo>
                  <a:lnTo>
                    <a:pt x="443478" y="179069"/>
                  </a:lnTo>
                  <a:lnTo>
                    <a:pt x="452405" y="233679"/>
                  </a:lnTo>
                  <a:lnTo>
                    <a:pt x="452337" y="245109"/>
                  </a:lnTo>
                  <a:lnTo>
                    <a:pt x="451929" y="252729"/>
                  </a:lnTo>
                  <a:lnTo>
                    <a:pt x="451119" y="261619"/>
                  </a:lnTo>
                  <a:lnTo>
                    <a:pt x="450119" y="269239"/>
                  </a:lnTo>
                  <a:lnTo>
                    <a:pt x="448841" y="280669"/>
                  </a:lnTo>
                  <a:lnTo>
                    <a:pt x="447992" y="293369"/>
                  </a:lnTo>
                  <a:lnTo>
                    <a:pt x="448043" y="306069"/>
                  </a:lnTo>
                  <a:lnTo>
                    <a:pt x="448167" y="308609"/>
                  </a:lnTo>
                  <a:lnTo>
                    <a:pt x="460248" y="36829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1615" y="435609"/>
                  </a:lnTo>
                  <a:lnTo>
                    <a:pt x="509682" y="406399"/>
                  </a:lnTo>
                  <a:lnTo>
                    <a:pt x="508158" y="403859"/>
                  </a:lnTo>
                  <a:lnTo>
                    <a:pt x="505999" y="402589"/>
                  </a:lnTo>
                  <a:lnTo>
                    <a:pt x="484282" y="360679"/>
                  </a:lnTo>
                  <a:lnTo>
                    <a:pt x="474122" y="320039"/>
                  </a:lnTo>
                  <a:lnTo>
                    <a:pt x="473038" y="293369"/>
                  </a:lnTo>
                  <a:lnTo>
                    <a:pt x="473765" y="283209"/>
                  </a:lnTo>
                  <a:lnTo>
                    <a:pt x="476049" y="264159"/>
                  </a:lnTo>
                  <a:lnTo>
                    <a:pt x="476932" y="255269"/>
                  </a:lnTo>
                  <a:lnTo>
                    <a:pt x="477392" y="24637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68" y="36829"/>
                  </a:lnTo>
                  <a:lnTo>
                    <a:pt x="342656" y="25400"/>
                  </a:lnTo>
                  <a:close/>
                </a:path>
                <a:path w="575945" h="661669">
                  <a:moveTo>
                    <a:pt x="219614" y="278129"/>
                  </a:moveTo>
                  <a:lnTo>
                    <a:pt x="183959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53" y="372109"/>
                  </a:lnTo>
                  <a:lnTo>
                    <a:pt x="232108" y="370839"/>
                  </a:lnTo>
                  <a:lnTo>
                    <a:pt x="242448" y="368299"/>
                  </a:lnTo>
                  <a:lnTo>
                    <a:pt x="252253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694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3866" y="335279"/>
                  </a:lnTo>
                  <a:lnTo>
                    <a:pt x="200691" y="328929"/>
                  </a:lnTo>
                  <a:lnTo>
                    <a:pt x="202088" y="321309"/>
                  </a:lnTo>
                  <a:lnTo>
                    <a:pt x="203231" y="318769"/>
                  </a:lnTo>
                  <a:lnTo>
                    <a:pt x="205009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622" y="303529"/>
                  </a:lnTo>
                  <a:lnTo>
                    <a:pt x="261905" y="297179"/>
                  </a:lnTo>
                  <a:lnTo>
                    <a:pt x="249824" y="287019"/>
                  </a:lnTo>
                  <a:lnTo>
                    <a:pt x="235267" y="280669"/>
                  </a:lnTo>
                  <a:lnTo>
                    <a:pt x="219614" y="278129"/>
                  </a:lnTo>
                  <a:close/>
                </a:path>
                <a:path w="575945" h="661669">
                  <a:moveTo>
                    <a:pt x="266622" y="303529"/>
                  </a:moveTo>
                  <a:lnTo>
                    <a:pt x="229235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694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8006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5113" y="314959"/>
                  </a:lnTo>
                  <a:lnTo>
                    <a:pt x="266622" y="303529"/>
                  </a:lnTo>
                  <a:close/>
                </a:path>
                <a:path w="575945" h="661669">
                  <a:moveTo>
                    <a:pt x="333882" y="203199"/>
                  </a:moveTo>
                  <a:lnTo>
                    <a:pt x="324389" y="203199"/>
                  </a:lnTo>
                  <a:lnTo>
                    <a:pt x="314666" y="204469"/>
                  </a:lnTo>
                  <a:lnTo>
                    <a:pt x="282535" y="232409"/>
                  </a:lnTo>
                  <a:lnTo>
                    <a:pt x="279336" y="247649"/>
                  </a:lnTo>
                  <a:lnTo>
                    <a:pt x="281233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9879"/>
                  </a:lnTo>
                  <a:lnTo>
                    <a:pt x="282987" y="309879"/>
                  </a:lnTo>
                  <a:lnTo>
                    <a:pt x="275113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488" y="287019"/>
                  </a:lnTo>
                  <a:lnTo>
                    <a:pt x="360600" y="280669"/>
                  </a:lnTo>
                  <a:lnTo>
                    <a:pt x="321468" y="280669"/>
                  </a:lnTo>
                  <a:lnTo>
                    <a:pt x="308641" y="26415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182" y="228599"/>
                  </a:lnTo>
                  <a:lnTo>
                    <a:pt x="367703" y="228599"/>
                  </a:lnTo>
                  <a:lnTo>
                    <a:pt x="364466" y="222249"/>
                  </a:lnTo>
                  <a:lnTo>
                    <a:pt x="358171" y="214629"/>
                  </a:lnTo>
                  <a:lnTo>
                    <a:pt x="350964" y="209549"/>
                  </a:lnTo>
                  <a:lnTo>
                    <a:pt x="342804" y="205739"/>
                  </a:lnTo>
                  <a:lnTo>
                    <a:pt x="333882" y="203199"/>
                  </a:lnTo>
                  <a:close/>
                </a:path>
                <a:path w="575945" h="661669">
                  <a:moveTo>
                    <a:pt x="367703" y="228599"/>
                  </a:moveTo>
                  <a:lnTo>
                    <a:pt x="335819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630" y="243839"/>
                  </a:lnTo>
                  <a:lnTo>
                    <a:pt x="347122" y="256539"/>
                  </a:lnTo>
                  <a:lnTo>
                    <a:pt x="343947" y="264159"/>
                  </a:lnTo>
                  <a:lnTo>
                    <a:pt x="338994" y="267969"/>
                  </a:lnTo>
                  <a:lnTo>
                    <a:pt x="321468" y="280669"/>
                  </a:lnTo>
                  <a:lnTo>
                    <a:pt x="360600" y="280669"/>
                  </a:lnTo>
                  <a:lnTo>
                    <a:pt x="361823" y="279399"/>
                  </a:lnTo>
                  <a:lnTo>
                    <a:pt x="367347" y="270509"/>
                  </a:lnTo>
                  <a:lnTo>
                    <a:pt x="370919" y="261619"/>
                  </a:lnTo>
                  <a:lnTo>
                    <a:pt x="372395" y="250189"/>
                  </a:lnTo>
                  <a:lnTo>
                    <a:pt x="371673" y="240029"/>
                  </a:lnTo>
                  <a:lnTo>
                    <a:pt x="368998" y="231139"/>
                  </a:lnTo>
                  <a:lnTo>
                    <a:pt x="367703" y="22859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96375" y="231393"/>
              <a:ext cx="274574" cy="1054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857996" y="94741"/>
              <a:ext cx="695325" cy="634365"/>
            </a:xfrm>
            <a:custGeom>
              <a:avLst/>
              <a:gdLst/>
              <a:ahLst/>
              <a:cxnLst/>
              <a:rect l="l" t="t" r="r" b="b"/>
              <a:pathLst>
                <a:path w="695325" h="634365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1143" y="364109"/>
                  </a:lnTo>
                  <a:lnTo>
                    <a:pt x="0" y="370840"/>
                  </a:lnTo>
                  <a:lnTo>
                    <a:pt x="4826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540"/>
                  </a:lnTo>
                  <a:lnTo>
                    <a:pt x="61595" y="379730"/>
                  </a:lnTo>
                  <a:lnTo>
                    <a:pt x="63500" y="376936"/>
                  </a:lnTo>
                  <a:lnTo>
                    <a:pt x="65024" y="366649"/>
                  </a:lnTo>
                  <a:close/>
                </a:path>
                <a:path w="695325" h="634365">
                  <a:moveTo>
                    <a:pt x="104648" y="511556"/>
                  </a:moveTo>
                  <a:lnTo>
                    <a:pt x="100584" y="505968"/>
                  </a:lnTo>
                  <a:lnTo>
                    <a:pt x="96266" y="500253"/>
                  </a:lnTo>
                  <a:lnTo>
                    <a:pt x="88646" y="498983"/>
                  </a:lnTo>
                  <a:lnTo>
                    <a:pt x="51816" y="525780"/>
                  </a:lnTo>
                  <a:lnTo>
                    <a:pt x="46609" y="529971"/>
                  </a:lnTo>
                  <a:lnTo>
                    <a:pt x="45085" y="537718"/>
                  </a:lnTo>
                  <a:lnTo>
                    <a:pt x="49149" y="543306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648" y="511556"/>
                  </a:lnTo>
                  <a:close/>
                </a:path>
                <a:path w="695325" h="634365">
                  <a:moveTo>
                    <a:pt x="225679" y="580136"/>
                  </a:moveTo>
                  <a:lnTo>
                    <a:pt x="221869" y="573405"/>
                  </a:lnTo>
                  <a:lnTo>
                    <a:pt x="208407" y="569976"/>
                  </a:lnTo>
                  <a:lnTo>
                    <a:pt x="201676" y="573913"/>
                  </a:lnTo>
                  <a:lnTo>
                    <a:pt x="199771" y="580517"/>
                  </a:lnTo>
                  <a:lnTo>
                    <a:pt x="187706" y="624713"/>
                  </a:lnTo>
                  <a:lnTo>
                    <a:pt x="191643" y="631571"/>
                  </a:lnTo>
                  <a:lnTo>
                    <a:pt x="202057" y="634365"/>
                  </a:lnTo>
                  <a:lnTo>
                    <a:pt x="205994" y="633476"/>
                  </a:lnTo>
                  <a:lnTo>
                    <a:pt x="211201" y="629539"/>
                  </a:lnTo>
                  <a:lnTo>
                    <a:pt x="212852" y="627253"/>
                  </a:lnTo>
                  <a:lnTo>
                    <a:pt x="225679" y="580136"/>
                  </a:lnTo>
                  <a:close/>
                </a:path>
                <a:path w="695325" h="634365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3964" y="57023"/>
                  </a:lnTo>
                  <a:lnTo>
                    <a:pt x="478663" y="63500"/>
                  </a:lnTo>
                  <a:lnTo>
                    <a:pt x="488950" y="64897"/>
                  </a:lnTo>
                  <a:lnTo>
                    <a:pt x="492252" y="64008"/>
                  </a:lnTo>
                  <a:lnTo>
                    <a:pt x="494792" y="61976"/>
                  </a:lnTo>
                  <a:lnTo>
                    <a:pt x="497459" y="60071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6984" y="8382"/>
                  </a:lnTo>
                  <a:close/>
                </a:path>
                <a:path w="695325" h="634365">
                  <a:moveTo>
                    <a:pt x="657098" y="105029"/>
                  </a:moveTo>
                  <a:lnTo>
                    <a:pt x="648716" y="93599"/>
                  </a:lnTo>
                  <a:lnTo>
                    <a:pt x="640842" y="92202"/>
                  </a:lnTo>
                  <a:lnTo>
                    <a:pt x="635254" y="96774"/>
                  </a:lnTo>
                  <a:lnTo>
                    <a:pt x="604012" y="120408"/>
                  </a:lnTo>
                  <a:lnTo>
                    <a:pt x="598424" y="124460"/>
                  </a:lnTo>
                  <a:lnTo>
                    <a:pt x="597281" y="132461"/>
                  </a:lnTo>
                  <a:lnTo>
                    <a:pt x="601599" y="138061"/>
                  </a:lnTo>
                  <a:lnTo>
                    <a:pt x="605790" y="143637"/>
                  </a:lnTo>
                  <a:lnTo>
                    <a:pt x="613664" y="144780"/>
                  </a:lnTo>
                  <a:lnTo>
                    <a:pt x="619125" y="140716"/>
                  </a:lnTo>
                  <a:lnTo>
                    <a:pt x="619252" y="140589"/>
                  </a:lnTo>
                  <a:lnTo>
                    <a:pt x="656082" y="112903"/>
                  </a:lnTo>
                  <a:lnTo>
                    <a:pt x="657098" y="105029"/>
                  </a:lnTo>
                  <a:close/>
                </a:path>
                <a:path w="695325" h="634365">
                  <a:moveTo>
                    <a:pt x="695198" y="261747"/>
                  </a:moveTo>
                  <a:lnTo>
                    <a:pt x="689864" y="256032"/>
                  </a:lnTo>
                  <a:lnTo>
                    <a:pt x="682879" y="255778"/>
                  </a:lnTo>
                  <a:lnTo>
                    <a:pt x="637159" y="254508"/>
                  </a:lnTo>
                  <a:lnTo>
                    <a:pt x="631444" y="259969"/>
                  </a:lnTo>
                  <a:lnTo>
                    <a:pt x="630809" y="273685"/>
                  </a:lnTo>
                  <a:lnTo>
                    <a:pt x="636143" y="279400"/>
                  </a:lnTo>
                  <a:lnTo>
                    <a:pt x="681863" y="280797"/>
                  </a:lnTo>
                  <a:lnTo>
                    <a:pt x="684784" y="280797"/>
                  </a:lnTo>
                  <a:lnTo>
                    <a:pt x="687578" y="279908"/>
                  </a:lnTo>
                  <a:lnTo>
                    <a:pt x="692785" y="276098"/>
                  </a:lnTo>
                  <a:lnTo>
                    <a:pt x="694817" y="272669"/>
                  </a:lnTo>
                  <a:lnTo>
                    <a:pt x="695198" y="26174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52096" y="131826"/>
              <a:ext cx="1642580" cy="21449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895573" y="120027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5">
                  <a:moveTo>
                    <a:pt x="595388" y="501510"/>
                  </a:moveTo>
                  <a:lnTo>
                    <a:pt x="591832" y="495541"/>
                  </a:lnTo>
                  <a:lnTo>
                    <a:pt x="569607" y="490169"/>
                  </a:lnTo>
                  <a:lnTo>
                    <a:pt x="569607" y="513194"/>
                  </a:lnTo>
                  <a:lnTo>
                    <a:pt x="556018" y="569709"/>
                  </a:lnTo>
                  <a:lnTo>
                    <a:pt x="550519" y="569747"/>
                  </a:lnTo>
                  <a:lnTo>
                    <a:pt x="550519" y="592340"/>
                  </a:lnTo>
                  <a:lnTo>
                    <a:pt x="531126" y="672325"/>
                  </a:lnTo>
                  <a:lnTo>
                    <a:pt x="526707" y="681240"/>
                  </a:lnTo>
                  <a:lnTo>
                    <a:pt x="518972" y="687552"/>
                  </a:lnTo>
                  <a:lnTo>
                    <a:pt x="509028" y="690714"/>
                  </a:lnTo>
                  <a:lnTo>
                    <a:pt x="497979" y="690105"/>
                  </a:lnTo>
                  <a:lnTo>
                    <a:pt x="229120" y="624954"/>
                  </a:lnTo>
                  <a:lnTo>
                    <a:pt x="218998" y="620509"/>
                  </a:lnTo>
                  <a:lnTo>
                    <a:pt x="211594" y="613181"/>
                  </a:lnTo>
                  <a:lnTo>
                    <a:pt x="207606" y="603999"/>
                  </a:lnTo>
                  <a:lnTo>
                    <a:pt x="207784" y="593966"/>
                  </a:lnTo>
                  <a:lnTo>
                    <a:pt x="227088" y="513956"/>
                  </a:lnTo>
                  <a:lnTo>
                    <a:pt x="353199" y="579869"/>
                  </a:lnTo>
                  <a:lnTo>
                    <a:pt x="359664" y="582942"/>
                  </a:lnTo>
                  <a:lnTo>
                    <a:pt x="401116" y="593001"/>
                  </a:lnTo>
                  <a:lnTo>
                    <a:pt x="408317" y="593204"/>
                  </a:lnTo>
                  <a:lnTo>
                    <a:pt x="550519" y="592340"/>
                  </a:lnTo>
                  <a:lnTo>
                    <a:pt x="550519" y="569747"/>
                  </a:lnTo>
                  <a:lnTo>
                    <a:pt x="408317" y="570598"/>
                  </a:lnTo>
                  <a:lnTo>
                    <a:pt x="396722" y="569912"/>
                  </a:lnTo>
                  <a:lnTo>
                    <a:pt x="275831" y="513956"/>
                  </a:lnTo>
                  <a:lnTo>
                    <a:pt x="232549" y="491350"/>
                  </a:lnTo>
                  <a:lnTo>
                    <a:pt x="246265" y="434835"/>
                  </a:lnTo>
                  <a:lnTo>
                    <a:pt x="569607" y="513194"/>
                  </a:lnTo>
                  <a:lnTo>
                    <a:pt x="569607" y="490169"/>
                  </a:lnTo>
                  <a:lnTo>
                    <a:pt x="340956" y="434835"/>
                  </a:lnTo>
                  <a:lnTo>
                    <a:pt x="240804" y="410578"/>
                  </a:lnTo>
                  <a:lnTo>
                    <a:pt x="234835" y="409054"/>
                  </a:lnTo>
                  <a:lnTo>
                    <a:pt x="228739" y="412737"/>
                  </a:lnTo>
                  <a:lnTo>
                    <a:pt x="227342" y="418706"/>
                  </a:lnTo>
                  <a:lnTo>
                    <a:pt x="209016" y="494144"/>
                  </a:lnTo>
                  <a:lnTo>
                    <a:pt x="208927" y="494906"/>
                  </a:lnTo>
                  <a:lnTo>
                    <a:pt x="186194" y="588759"/>
                  </a:lnTo>
                  <a:lnTo>
                    <a:pt x="185724" y="607529"/>
                  </a:lnTo>
                  <a:lnTo>
                    <a:pt x="192671" y="624636"/>
                  </a:lnTo>
                  <a:lnTo>
                    <a:pt x="205803" y="638238"/>
                  </a:lnTo>
                  <a:lnTo>
                    <a:pt x="223913" y="646417"/>
                  </a:lnTo>
                  <a:lnTo>
                    <a:pt x="492645" y="711441"/>
                  </a:lnTo>
                  <a:lnTo>
                    <a:pt x="512559" y="712482"/>
                  </a:lnTo>
                  <a:lnTo>
                    <a:pt x="530504" y="706424"/>
                  </a:lnTo>
                  <a:lnTo>
                    <a:pt x="544550" y="694372"/>
                  </a:lnTo>
                  <a:lnTo>
                    <a:pt x="546341" y="690714"/>
                  </a:lnTo>
                  <a:lnTo>
                    <a:pt x="552843" y="677405"/>
                  </a:lnTo>
                  <a:lnTo>
                    <a:pt x="573481" y="592188"/>
                  </a:lnTo>
                  <a:lnTo>
                    <a:pt x="575576" y="583552"/>
                  </a:lnTo>
                  <a:lnTo>
                    <a:pt x="575652" y="582942"/>
                  </a:lnTo>
                  <a:lnTo>
                    <a:pt x="578650" y="570598"/>
                  </a:lnTo>
                  <a:lnTo>
                    <a:pt x="593991" y="507479"/>
                  </a:lnTo>
                  <a:lnTo>
                    <a:pt x="595388" y="501510"/>
                  </a:lnTo>
                  <a:close/>
                </a:path>
                <a:path w="770254" h="856615">
                  <a:moveTo>
                    <a:pt x="769823" y="201269"/>
                  </a:moveTo>
                  <a:lnTo>
                    <a:pt x="758609" y="171196"/>
                  </a:lnTo>
                  <a:lnTo>
                    <a:pt x="747826" y="159397"/>
                  </a:lnTo>
                  <a:lnTo>
                    <a:pt x="747826" y="205016"/>
                  </a:lnTo>
                  <a:lnTo>
                    <a:pt x="746899" y="229349"/>
                  </a:lnTo>
                  <a:lnTo>
                    <a:pt x="667143" y="558787"/>
                  </a:lnTo>
                  <a:lnTo>
                    <a:pt x="661936" y="580504"/>
                  </a:lnTo>
                  <a:lnTo>
                    <a:pt x="636917" y="684009"/>
                  </a:lnTo>
                  <a:lnTo>
                    <a:pt x="650570" y="577113"/>
                  </a:lnTo>
                  <a:lnTo>
                    <a:pt x="653300" y="555358"/>
                  </a:lnTo>
                  <a:lnTo>
                    <a:pt x="672604" y="404863"/>
                  </a:lnTo>
                  <a:lnTo>
                    <a:pt x="673823" y="395757"/>
                  </a:lnTo>
                  <a:lnTo>
                    <a:pt x="675182" y="386562"/>
                  </a:lnTo>
                  <a:lnTo>
                    <a:pt x="678065" y="368160"/>
                  </a:lnTo>
                  <a:lnTo>
                    <a:pt x="680986" y="350202"/>
                  </a:lnTo>
                  <a:lnTo>
                    <a:pt x="683628" y="332016"/>
                  </a:lnTo>
                  <a:lnTo>
                    <a:pt x="685685" y="313715"/>
                  </a:lnTo>
                  <a:lnTo>
                    <a:pt x="686828" y="295389"/>
                  </a:lnTo>
                  <a:lnTo>
                    <a:pt x="686777" y="280073"/>
                  </a:lnTo>
                  <a:lnTo>
                    <a:pt x="680732" y="234556"/>
                  </a:lnTo>
                  <a:lnTo>
                    <a:pt x="664425" y="189039"/>
                  </a:lnTo>
                  <a:lnTo>
                    <a:pt x="664425" y="295389"/>
                  </a:lnTo>
                  <a:lnTo>
                    <a:pt x="663359" y="311962"/>
                  </a:lnTo>
                  <a:lnTo>
                    <a:pt x="661377" y="329526"/>
                  </a:lnTo>
                  <a:lnTo>
                    <a:pt x="658850" y="347141"/>
                  </a:lnTo>
                  <a:lnTo>
                    <a:pt x="656094" y="364604"/>
                  </a:lnTo>
                  <a:lnTo>
                    <a:pt x="654558" y="373913"/>
                  </a:lnTo>
                  <a:lnTo>
                    <a:pt x="653034" y="383298"/>
                  </a:lnTo>
                  <a:lnTo>
                    <a:pt x="651624" y="392709"/>
                  </a:lnTo>
                  <a:lnTo>
                    <a:pt x="650379" y="402069"/>
                  </a:lnTo>
                  <a:lnTo>
                    <a:pt x="631456" y="550151"/>
                  </a:lnTo>
                  <a:lnTo>
                    <a:pt x="627862" y="577710"/>
                  </a:lnTo>
                  <a:lnTo>
                    <a:pt x="607580" y="736587"/>
                  </a:lnTo>
                  <a:lnTo>
                    <a:pt x="585571" y="783297"/>
                  </a:lnTo>
                  <a:lnTo>
                    <a:pt x="559320" y="801992"/>
                  </a:lnTo>
                  <a:lnTo>
                    <a:pt x="554748" y="801992"/>
                  </a:lnTo>
                  <a:lnTo>
                    <a:pt x="550049" y="801484"/>
                  </a:lnTo>
                  <a:lnTo>
                    <a:pt x="170942" y="709663"/>
                  </a:lnTo>
                  <a:lnTo>
                    <a:pt x="131076" y="700011"/>
                  </a:lnTo>
                  <a:lnTo>
                    <a:pt x="107696" y="667626"/>
                  </a:lnTo>
                  <a:lnTo>
                    <a:pt x="104660" y="650481"/>
                  </a:lnTo>
                  <a:lnTo>
                    <a:pt x="105232" y="633056"/>
                  </a:lnTo>
                  <a:lnTo>
                    <a:pt x="109486" y="615937"/>
                  </a:lnTo>
                  <a:lnTo>
                    <a:pt x="131254" y="555866"/>
                  </a:lnTo>
                  <a:lnTo>
                    <a:pt x="165874" y="460362"/>
                  </a:lnTo>
                  <a:lnTo>
                    <a:pt x="173621" y="439280"/>
                  </a:lnTo>
                  <a:lnTo>
                    <a:pt x="217309" y="318503"/>
                  </a:lnTo>
                  <a:lnTo>
                    <a:pt x="226834" y="293230"/>
                  </a:lnTo>
                  <a:lnTo>
                    <a:pt x="232448" y="278549"/>
                  </a:lnTo>
                  <a:lnTo>
                    <a:pt x="237921" y="263652"/>
                  </a:lnTo>
                  <a:lnTo>
                    <a:pt x="243103" y="248551"/>
                  </a:lnTo>
                  <a:lnTo>
                    <a:pt x="247789" y="233299"/>
                  </a:lnTo>
                  <a:lnTo>
                    <a:pt x="252526" y="218109"/>
                  </a:lnTo>
                  <a:lnTo>
                    <a:pt x="271284" y="178041"/>
                  </a:lnTo>
                  <a:lnTo>
                    <a:pt x="308025" y="133045"/>
                  </a:lnTo>
                  <a:lnTo>
                    <a:pt x="355739" y="99555"/>
                  </a:lnTo>
                  <a:lnTo>
                    <a:pt x="401332" y="82550"/>
                  </a:lnTo>
                  <a:lnTo>
                    <a:pt x="443369" y="76441"/>
                  </a:lnTo>
                  <a:lnTo>
                    <a:pt x="450989" y="76187"/>
                  </a:lnTo>
                  <a:lnTo>
                    <a:pt x="458482" y="76187"/>
                  </a:lnTo>
                  <a:lnTo>
                    <a:pt x="466102" y="76695"/>
                  </a:lnTo>
                  <a:lnTo>
                    <a:pt x="469531" y="76822"/>
                  </a:lnTo>
                  <a:lnTo>
                    <a:pt x="508863" y="83858"/>
                  </a:lnTo>
                  <a:lnTo>
                    <a:pt x="551065" y="100444"/>
                  </a:lnTo>
                  <a:lnTo>
                    <a:pt x="583349" y="121856"/>
                  </a:lnTo>
                  <a:lnTo>
                    <a:pt x="614362" y="151866"/>
                  </a:lnTo>
                  <a:lnTo>
                    <a:pt x="648627" y="207937"/>
                  </a:lnTo>
                  <a:lnTo>
                    <a:pt x="661593" y="253250"/>
                  </a:lnTo>
                  <a:lnTo>
                    <a:pt x="664425" y="295389"/>
                  </a:lnTo>
                  <a:lnTo>
                    <a:pt x="664425" y="189039"/>
                  </a:lnTo>
                  <a:lnTo>
                    <a:pt x="661949" y="183349"/>
                  </a:lnTo>
                  <a:lnTo>
                    <a:pt x="648347" y="159981"/>
                  </a:lnTo>
                  <a:lnTo>
                    <a:pt x="632218" y="138417"/>
                  </a:lnTo>
                  <a:lnTo>
                    <a:pt x="701560" y="155181"/>
                  </a:lnTo>
                  <a:lnTo>
                    <a:pt x="723696" y="165531"/>
                  </a:lnTo>
                  <a:lnTo>
                    <a:pt x="739609" y="182930"/>
                  </a:lnTo>
                  <a:lnTo>
                    <a:pt x="747826" y="205016"/>
                  </a:lnTo>
                  <a:lnTo>
                    <a:pt x="747826" y="159397"/>
                  </a:lnTo>
                  <a:lnTo>
                    <a:pt x="736968" y="147497"/>
                  </a:lnTo>
                  <a:lnTo>
                    <a:pt x="717511" y="138417"/>
                  </a:lnTo>
                  <a:lnTo>
                    <a:pt x="706894" y="133477"/>
                  </a:lnTo>
                  <a:lnTo>
                    <a:pt x="601738" y="107950"/>
                  </a:lnTo>
                  <a:lnTo>
                    <a:pt x="592569" y="100736"/>
                  </a:lnTo>
                  <a:lnTo>
                    <a:pt x="583031" y="93954"/>
                  </a:lnTo>
                  <a:lnTo>
                    <a:pt x="573163" y="87642"/>
                  </a:lnTo>
                  <a:lnTo>
                    <a:pt x="563003" y="81775"/>
                  </a:lnTo>
                  <a:lnTo>
                    <a:pt x="564349" y="76187"/>
                  </a:lnTo>
                  <a:lnTo>
                    <a:pt x="565365" y="71996"/>
                  </a:lnTo>
                  <a:lnTo>
                    <a:pt x="569861" y="53454"/>
                  </a:lnTo>
                  <a:lnTo>
                    <a:pt x="570395" y="39865"/>
                  </a:lnTo>
                  <a:lnTo>
                    <a:pt x="565873" y="27584"/>
                  </a:lnTo>
                  <a:lnTo>
                    <a:pt x="559612" y="20688"/>
                  </a:lnTo>
                  <a:lnTo>
                    <a:pt x="557085" y="17919"/>
                  </a:lnTo>
                  <a:lnTo>
                    <a:pt x="549795" y="14503"/>
                  </a:lnTo>
                  <a:lnTo>
                    <a:pt x="549795" y="41897"/>
                  </a:lnTo>
                  <a:lnTo>
                    <a:pt x="542556" y="71996"/>
                  </a:lnTo>
                  <a:lnTo>
                    <a:pt x="503847" y="59677"/>
                  </a:lnTo>
                  <a:lnTo>
                    <a:pt x="471436" y="54724"/>
                  </a:lnTo>
                  <a:lnTo>
                    <a:pt x="477151" y="30975"/>
                  </a:lnTo>
                  <a:lnTo>
                    <a:pt x="478802" y="24625"/>
                  </a:lnTo>
                  <a:lnTo>
                    <a:pt x="485152" y="20688"/>
                  </a:lnTo>
                  <a:lnTo>
                    <a:pt x="545985" y="35420"/>
                  </a:lnTo>
                  <a:lnTo>
                    <a:pt x="549795" y="41897"/>
                  </a:lnTo>
                  <a:lnTo>
                    <a:pt x="549795" y="14503"/>
                  </a:lnTo>
                  <a:lnTo>
                    <a:pt x="544842" y="12179"/>
                  </a:lnTo>
                  <a:lnTo>
                    <a:pt x="496709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16" y="13487"/>
                  </a:lnTo>
                  <a:lnTo>
                    <a:pt x="455688" y="25768"/>
                  </a:lnTo>
                  <a:lnTo>
                    <a:pt x="448830" y="54089"/>
                  </a:lnTo>
                  <a:lnTo>
                    <a:pt x="437019" y="54571"/>
                  </a:lnTo>
                  <a:lnTo>
                    <a:pt x="425183" y="55664"/>
                  </a:lnTo>
                  <a:lnTo>
                    <a:pt x="413550" y="57340"/>
                  </a:lnTo>
                  <a:lnTo>
                    <a:pt x="401967" y="59677"/>
                  </a:lnTo>
                  <a:lnTo>
                    <a:pt x="382905" y="55067"/>
                  </a:lnTo>
                  <a:lnTo>
                    <a:pt x="361073" y="49784"/>
                  </a:lnTo>
                  <a:lnTo>
                    <a:pt x="361073" y="72758"/>
                  </a:lnTo>
                  <a:lnTo>
                    <a:pt x="355866" y="74917"/>
                  </a:lnTo>
                  <a:lnTo>
                    <a:pt x="317982" y="96583"/>
                  </a:lnTo>
                  <a:lnTo>
                    <a:pt x="270992" y="140208"/>
                  </a:lnTo>
                  <a:lnTo>
                    <a:pt x="244627" y="180314"/>
                  </a:lnTo>
                  <a:lnTo>
                    <a:pt x="226453" y="227203"/>
                  </a:lnTo>
                  <a:lnTo>
                    <a:pt x="221932" y="241922"/>
                  </a:lnTo>
                  <a:lnTo>
                    <a:pt x="216903" y="256565"/>
                  </a:lnTo>
                  <a:lnTo>
                    <a:pt x="211569" y="271056"/>
                  </a:lnTo>
                  <a:lnTo>
                    <a:pt x="203669" y="291757"/>
                  </a:lnTo>
                  <a:lnTo>
                    <a:pt x="196481" y="310883"/>
                  </a:lnTo>
                  <a:lnTo>
                    <a:pt x="151777" y="433946"/>
                  </a:lnTo>
                  <a:lnTo>
                    <a:pt x="144157" y="455155"/>
                  </a:lnTo>
                  <a:lnTo>
                    <a:pt x="107581" y="555866"/>
                  </a:lnTo>
                  <a:lnTo>
                    <a:pt x="132727" y="452361"/>
                  </a:lnTo>
                  <a:lnTo>
                    <a:pt x="136156" y="438010"/>
                  </a:lnTo>
                  <a:lnTo>
                    <a:pt x="139192" y="425437"/>
                  </a:lnTo>
                  <a:lnTo>
                    <a:pt x="217690" y="101206"/>
                  </a:lnTo>
                  <a:lnTo>
                    <a:pt x="228028" y="79146"/>
                  </a:lnTo>
                  <a:lnTo>
                    <a:pt x="245452" y="63271"/>
                  </a:lnTo>
                  <a:lnTo>
                    <a:pt x="267563" y="55067"/>
                  </a:lnTo>
                  <a:lnTo>
                    <a:pt x="291985" y="55994"/>
                  </a:lnTo>
                  <a:lnTo>
                    <a:pt x="361073" y="72758"/>
                  </a:lnTo>
                  <a:lnTo>
                    <a:pt x="361073" y="49784"/>
                  </a:lnTo>
                  <a:lnTo>
                    <a:pt x="297192" y="34277"/>
                  </a:lnTo>
                  <a:lnTo>
                    <a:pt x="263956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00" y="95872"/>
                  </a:lnTo>
                  <a:lnTo>
                    <a:pt x="116344" y="425437"/>
                  </a:lnTo>
                  <a:lnTo>
                    <a:pt x="111137" y="424180"/>
                  </a:lnTo>
                  <a:lnTo>
                    <a:pt x="111137" y="447154"/>
                  </a:lnTo>
                  <a:lnTo>
                    <a:pt x="68846" y="621652"/>
                  </a:lnTo>
                  <a:lnTo>
                    <a:pt x="66662" y="647179"/>
                  </a:lnTo>
                  <a:lnTo>
                    <a:pt x="72085" y="671334"/>
                  </a:lnTo>
                  <a:lnTo>
                    <a:pt x="84162" y="692645"/>
                  </a:lnTo>
                  <a:lnTo>
                    <a:pt x="101993" y="709663"/>
                  </a:lnTo>
                  <a:lnTo>
                    <a:pt x="60845" y="699757"/>
                  </a:lnTo>
                  <a:lnTo>
                    <a:pt x="42265" y="691057"/>
                  </a:lnTo>
                  <a:lnTo>
                    <a:pt x="28879" y="676363"/>
                  </a:lnTo>
                  <a:lnTo>
                    <a:pt x="21958" y="657720"/>
                  </a:lnTo>
                  <a:lnTo>
                    <a:pt x="22745" y="637146"/>
                  </a:lnTo>
                  <a:lnTo>
                    <a:pt x="69862" y="442582"/>
                  </a:lnTo>
                  <a:lnTo>
                    <a:pt x="70497" y="439661"/>
                  </a:lnTo>
                  <a:lnTo>
                    <a:pt x="73418" y="438010"/>
                  </a:lnTo>
                  <a:lnTo>
                    <a:pt x="76212" y="438645"/>
                  </a:lnTo>
                  <a:lnTo>
                    <a:pt x="111137" y="447154"/>
                  </a:lnTo>
                  <a:lnTo>
                    <a:pt x="111137" y="424180"/>
                  </a:lnTo>
                  <a:lnTo>
                    <a:pt x="81292" y="416928"/>
                  </a:lnTo>
                  <a:lnTo>
                    <a:pt x="70459" y="416534"/>
                  </a:lnTo>
                  <a:lnTo>
                    <a:pt x="60629" y="420230"/>
                  </a:lnTo>
                  <a:lnTo>
                    <a:pt x="52870" y="427367"/>
                  </a:lnTo>
                  <a:lnTo>
                    <a:pt x="48272" y="437248"/>
                  </a:lnTo>
                  <a:lnTo>
                    <a:pt x="1155" y="631812"/>
                  </a:lnTo>
                  <a:lnTo>
                    <a:pt x="0" y="661212"/>
                  </a:lnTo>
                  <a:lnTo>
                    <a:pt x="9867" y="687857"/>
                  </a:lnTo>
                  <a:lnTo>
                    <a:pt x="28994" y="708825"/>
                  </a:lnTo>
                  <a:lnTo>
                    <a:pt x="55638" y="721220"/>
                  </a:lnTo>
                  <a:lnTo>
                    <a:pt x="607580" y="854951"/>
                  </a:lnTo>
                  <a:lnTo>
                    <a:pt x="636955" y="856018"/>
                  </a:lnTo>
                  <a:lnTo>
                    <a:pt x="663549" y="846061"/>
                  </a:lnTo>
                  <a:lnTo>
                    <a:pt x="696798" y="800341"/>
                  </a:lnTo>
                  <a:lnTo>
                    <a:pt x="743978" y="605650"/>
                  </a:lnTo>
                  <a:lnTo>
                    <a:pt x="744385" y="594766"/>
                  </a:lnTo>
                  <a:lnTo>
                    <a:pt x="741045" y="585711"/>
                  </a:lnTo>
                  <a:lnTo>
                    <a:pt x="723150" y="597776"/>
                  </a:lnTo>
                  <a:lnTo>
                    <a:pt x="722515" y="600570"/>
                  </a:lnTo>
                  <a:lnTo>
                    <a:pt x="675398" y="795134"/>
                  </a:lnTo>
                  <a:lnTo>
                    <a:pt x="666686" y="813790"/>
                  </a:lnTo>
                  <a:lnTo>
                    <a:pt x="652005" y="827201"/>
                  </a:lnTo>
                  <a:lnTo>
                    <a:pt x="633399" y="834148"/>
                  </a:lnTo>
                  <a:lnTo>
                    <a:pt x="612914" y="833361"/>
                  </a:lnTo>
                  <a:lnTo>
                    <a:pt x="571512" y="823328"/>
                  </a:lnTo>
                  <a:lnTo>
                    <a:pt x="595172" y="816381"/>
                  </a:lnTo>
                  <a:lnTo>
                    <a:pt x="615657" y="802970"/>
                  </a:lnTo>
                  <a:lnTo>
                    <a:pt x="616458" y="801992"/>
                  </a:lnTo>
                  <a:lnTo>
                    <a:pt x="631494" y="783958"/>
                  </a:lnTo>
                  <a:lnTo>
                    <a:pt x="641235" y="760209"/>
                  </a:lnTo>
                  <a:lnTo>
                    <a:pt x="659701" y="684009"/>
                  </a:lnTo>
                  <a:lnTo>
                    <a:pt x="683526" y="585711"/>
                  </a:lnTo>
                  <a:lnTo>
                    <a:pt x="718705" y="594220"/>
                  </a:lnTo>
                  <a:lnTo>
                    <a:pt x="721499" y="594982"/>
                  </a:lnTo>
                  <a:lnTo>
                    <a:pt x="723150" y="597776"/>
                  </a:lnTo>
                  <a:lnTo>
                    <a:pt x="723150" y="572350"/>
                  </a:lnTo>
                  <a:lnTo>
                    <a:pt x="688733" y="563994"/>
                  </a:lnTo>
                  <a:lnTo>
                    <a:pt x="768578" y="234556"/>
                  </a:lnTo>
                  <a:lnTo>
                    <a:pt x="768654" y="23329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78871" y="324865"/>
              <a:ext cx="144018" cy="1423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47376" y="2695701"/>
              <a:ext cx="1824101" cy="127279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076956" y="150723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58" y="578866"/>
                  </a:moveTo>
                  <a:lnTo>
                    <a:pt x="32880" y="384937"/>
                  </a:lnTo>
                  <a:lnTo>
                    <a:pt x="27444" y="366585"/>
                  </a:lnTo>
                  <a:lnTo>
                    <a:pt x="27647" y="348081"/>
                  </a:lnTo>
                  <a:lnTo>
                    <a:pt x="47663" y="310807"/>
                  </a:lnTo>
                  <a:lnTo>
                    <a:pt x="65900" y="299085"/>
                  </a:lnTo>
                  <a:lnTo>
                    <a:pt x="54343" y="274193"/>
                  </a:lnTo>
                  <a:lnTo>
                    <a:pt x="12217" y="311467"/>
                  </a:lnTo>
                  <a:lnTo>
                    <a:pt x="0" y="367449"/>
                  </a:lnTo>
                  <a:lnTo>
                    <a:pt x="8115" y="396494"/>
                  </a:lnTo>
                  <a:lnTo>
                    <a:pt x="95491" y="583565"/>
                  </a:lnTo>
                  <a:lnTo>
                    <a:pt x="98666" y="590423"/>
                  </a:lnTo>
                  <a:lnTo>
                    <a:pt x="106794" y="593344"/>
                  </a:lnTo>
                  <a:lnTo>
                    <a:pt x="120510" y="586994"/>
                  </a:lnTo>
                  <a:lnTo>
                    <a:pt x="123558" y="578866"/>
                  </a:lnTo>
                  <a:close/>
                </a:path>
                <a:path w="1075690" h="1136650">
                  <a:moveTo>
                    <a:pt x="239636" y="217805"/>
                  </a:moveTo>
                  <a:lnTo>
                    <a:pt x="228079" y="193040"/>
                  </a:lnTo>
                  <a:lnTo>
                    <a:pt x="103873" y="251079"/>
                  </a:lnTo>
                  <a:lnTo>
                    <a:pt x="115557" y="275844"/>
                  </a:lnTo>
                  <a:lnTo>
                    <a:pt x="239636" y="217805"/>
                  </a:lnTo>
                  <a:close/>
                </a:path>
                <a:path w="1075690" h="1136650">
                  <a:moveTo>
                    <a:pt x="310121" y="975995"/>
                  </a:moveTo>
                  <a:lnTo>
                    <a:pt x="306946" y="969137"/>
                  </a:lnTo>
                  <a:lnTo>
                    <a:pt x="145275" y="623316"/>
                  </a:lnTo>
                  <a:lnTo>
                    <a:pt x="142100" y="616458"/>
                  </a:lnTo>
                  <a:lnTo>
                    <a:pt x="133972" y="613537"/>
                  </a:lnTo>
                  <a:lnTo>
                    <a:pt x="120256" y="619887"/>
                  </a:lnTo>
                  <a:lnTo>
                    <a:pt x="117335" y="628015"/>
                  </a:lnTo>
                  <a:lnTo>
                    <a:pt x="120510" y="635000"/>
                  </a:lnTo>
                  <a:lnTo>
                    <a:pt x="282181" y="980821"/>
                  </a:lnTo>
                  <a:lnTo>
                    <a:pt x="285356" y="987679"/>
                  </a:lnTo>
                  <a:lnTo>
                    <a:pt x="293484" y="990600"/>
                  </a:lnTo>
                  <a:lnTo>
                    <a:pt x="300342" y="987425"/>
                  </a:lnTo>
                  <a:lnTo>
                    <a:pt x="307200" y="984123"/>
                  </a:lnTo>
                  <a:lnTo>
                    <a:pt x="310121" y="975995"/>
                  </a:lnTo>
                  <a:close/>
                </a:path>
                <a:path w="1075690" h="1136650">
                  <a:moveTo>
                    <a:pt x="413372" y="136652"/>
                  </a:moveTo>
                  <a:lnTo>
                    <a:pt x="401688" y="111760"/>
                  </a:lnTo>
                  <a:lnTo>
                    <a:pt x="277609" y="169799"/>
                  </a:lnTo>
                  <a:lnTo>
                    <a:pt x="289293" y="194691"/>
                  </a:lnTo>
                  <a:lnTo>
                    <a:pt x="413372" y="136652"/>
                  </a:lnTo>
                  <a:close/>
                </a:path>
                <a:path w="1075690" h="1136650">
                  <a:moveTo>
                    <a:pt x="587108" y="55372"/>
                  </a:moveTo>
                  <a:lnTo>
                    <a:pt x="575424" y="30607"/>
                  </a:lnTo>
                  <a:lnTo>
                    <a:pt x="451345" y="88646"/>
                  </a:lnTo>
                  <a:lnTo>
                    <a:pt x="463029" y="113411"/>
                  </a:lnTo>
                  <a:lnTo>
                    <a:pt x="587108" y="55372"/>
                  </a:lnTo>
                  <a:close/>
                </a:path>
                <a:path w="1075690" h="1136650">
                  <a:moveTo>
                    <a:pt x="701662" y="267208"/>
                  </a:moveTo>
                  <a:lnTo>
                    <a:pt x="695312" y="253492"/>
                  </a:lnTo>
                  <a:lnTo>
                    <a:pt x="687184" y="250571"/>
                  </a:lnTo>
                  <a:lnTo>
                    <a:pt x="204838" y="475996"/>
                  </a:lnTo>
                  <a:lnTo>
                    <a:pt x="197980" y="479298"/>
                  </a:lnTo>
                  <a:lnTo>
                    <a:pt x="194932" y="487426"/>
                  </a:lnTo>
                  <a:lnTo>
                    <a:pt x="198234" y="494284"/>
                  </a:lnTo>
                  <a:lnTo>
                    <a:pt x="201409" y="501142"/>
                  </a:lnTo>
                  <a:lnTo>
                    <a:pt x="209537" y="504063"/>
                  </a:lnTo>
                  <a:lnTo>
                    <a:pt x="691883" y="278638"/>
                  </a:lnTo>
                  <a:lnTo>
                    <a:pt x="698741" y="275336"/>
                  </a:lnTo>
                  <a:lnTo>
                    <a:pt x="701662" y="267208"/>
                  </a:lnTo>
                  <a:close/>
                </a:path>
                <a:path w="1075690" h="1136650">
                  <a:moveTo>
                    <a:pt x="755891" y="383286"/>
                  </a:moveTo>
                  <a:lnTo>
                    <a:pt x="749541" y="369570"/>
                  </a:lnTo>
                  <a:lnTo>
                    <a:pt x="741413" y="366522"/>
                  </a:lnTo>
                  <a:lnTo>
                    <a:pt x="734555" y="369824"/>
                  </a:lnTo>
                  <a:lnTo>
                    <a:pt x="252209" y="595249"/>
                  </a:lnTo>
                  <a:lnTo>
                    <a:pt x="249161" y="603377"/>
                  </a:lnTo>
                  <a:lnTo>
                    <a:pt x="252463" y="610235"/>
                  </a:lnTo>
                  <a:lnTo>
                    <a:pt x="255638" y="617093"/>
                  </a:lnTo>
                  <a:lnTo>
                    <a:pt x="263766" y="620014"/>
                  </a:lnTo>
                  <a:lnTo>
                    <a:pt x="752970" y="391414"/>
                  </a:lnTo>
                  <a:lnTo>
                    <a:pt x="755891" y="383286"/>
                  </a:lnTo>
                  <a:close/>
                </a:path>
                <a:path w="1075690" h="1136650">
                  <a:moveTo>
                    <a:pt x="810120" y="499364"/>
                  </a:moveTo>
                  <a:lnTo>
                    <a:pt x="803770" y="485648"/>
                  </a:lnTo>
                  <a:lnTo>
                    <a:pt x="795642" y="482727"/>
                  </a:lnTo>
                  <a:lnTo>
                    <a:pt x="313296" y="708152"/>
                  </a:lnTo>
                  <a:lnTo>
                    <a:pt x="306438" y="711454"/>
                  </a:lnTo>
                  <a:lnTo>
                    <a:pt x="303517" y="719582"/>
                  </a:lnTo>
                  <a:lnTo>
                    <a:pt x="309867" y="733298"/>
                  </a:lnTo>
                  <a:lnTo>
                    <a:pt x="317995" y="736219"/>
                  </a:lnTo>
                  <a:lnTo>
                    <a:pt x="324980" y="733044"/>
                  </a:lnTo>
                  <a:lnTo>
                    <a:pt x="800341" y="510794"/>
                  </a:lnTo>
                  <a:lnTo>
                    <a:pt x="807199" y="507492"/>
                  </a:lnTo>
                  <a:lnTo>
                    <a:pt x="810120" y="499364"/>
                  </a:lnTo>
                  <a:close/>
                </a:path>
                <a:path w="1075690" h="1136650">
                  <a:moveTo>
                    <a:pt x="860285" y="606679"/>
                  </a:moveTo>
                  <a:lnTo>
                    <a:pt x="857110" y="599694"/>
                  </a:lnTo>
                  <a:lnTo>
                    <a:pt x="853935" y="592836"/>
                  </a:lnTo>
                  <a:lnTo>
                    <a:pt x="845807" y="589915"/>
                  </a:lnTo>
                  <a:lnTo>
                    <a:pt x="363461" y="815340"/>
                  </a:lnTo>
                  <a:lnTo>
                    <a:pt x="356603" y="818642"/>
                  </a:lnTo>
                  <a:lnTo>
                    <a:pt x="353682" y="826770"/>
                  </a:lnTo>
                  <a:lnTo>
                    <a:pt x="360032" y="840486"/>
                  </a:lnTo>
                  <a:lnTo>
                    <a:pt x="368160" y="843407"/>
                  </a:lnTo>
                  <a:lnTo>
                    <a:pt x="857364" y="614807"/>
                  </a:lnTo>
                  <a:lnTo>
                    <a:pt x="860285" y="606679"/>
                  </a:lnTo>
                  <a:close/>
                </a:path>
                <a:path w="1075690" h="1136650">
                  <a:moveTo>
                    <a:pt x="914641" y="722757"/>
                  </a:moveTo>
                  <a:lnTo>
                    <a:pt x="911466" y="715899"/>
                  </a:lnTo>
                  <a:lnTo>
                    <a:pt x="908164" y="709041"/>
                  </a:lnTo>
                  <a:lnTo>
                    <a:pt x="900036" y="706120"/>
                  </a:lnTo>
                  <a:lnTo>
                    <a:pt x="410832" y="934720"/>
                  </a:lnTo>
                  <a:lnTo>
                    <a:pt x="407911" y="942848"/>
                  </a:lnTo>
                  <a:lnTo>
                    <a:pt x="411086" y="949706"/>
                  </a:lnTo>
                  <a:lnTo>
                    <a:pt x="414388" y="956691"/>
                  </a:lnTo>
                  <a:lnTo>
                    <a:pt x="422516" y="959612"/>
                  </a:lnTo>
                  <a:lnTo>
                    <a:pt x="429374" y="956310"/>
                  </a:lnTo>
                  <a:lnTo>
                    <a:pt x="904735" y="734060"/>
                  </a:lnTo>
                  <a:lnTo>
                    <a:pt x="911720" y="730885"/>
                  </a:lnTo>
                  <a:lnTo>
                    <a:pt x="914641" y="722757"/>
                  </a:lnTo>
                  <a:close/>
                </a:path>
                <a:path w="1075690" h="1136650">
                  <a:moveTo>
                    <a:pt x="1075182" y="774357"/>
                  </a:moveTo>
                  <a:lnTo>
                    <a:pt x="745350" y="51943"/>
                  </a:lnTo>
                  <a:lnTo>
                    <a:pt x="706513" y="10541"/>
                  </a:lnTo>
                  <a:lnTo>
                    <a:pt x="651878" y="0"/>
                  </a:lnTo>
                  <a:lnTo>
                    <a:pt x="645109" y="1028"/>
                  </a:lnTo>
                  <a:lnTo>
                    <a:pt x="638378" y="2603"/>
                  </a:lnTo>
                  <a:lnTo>
                    <a:pt x="631685" y="4762"/>
                  </a:lnTo>
                  <a:lnTo>
                    <a:pt x="625081" y="7493"/>
                  </a:lnTo>
                  <a:lnTo>
                    <a:pt x="636638" y="32258"/>
                  </a:lnTo>
                  <a:lnTo>
                    <a:pt x="643534" y="29641"/>
                  </a:lnTo>
                  <a:lnTo>
                    <a:pt x="650468" y="27851"/>
                  </a:lnTo>
                  <a:lnTo>
                    <a:pt x="657415" y="26873"/>
                  </a:lnTo>
                  <a:lnTo>
                    <a:pt x="664324" y="26670"/>
                  </a:lnTo>
                  <a:lnTo>
                    <a:pt x="681520" y="29578"/>
                  </a:lnTo>
                  <a:lnTo>
                    <a:pt x="720458" y="63500"/>
                  </a:lnTo>
                  <a:lnTo>
                    <a:pt x="1041768" y="750697"/>
                  </a:lnTo>
                  <a:lnTo>
                    <a:pt x="1047686" y="775385"/>
                  </a:lnTo>
                  <a:lnTo>
                    <a:pt x="1043863" y="799617"/>
                  </a:lnTo>
                  <a:lnTo>
                    <a:pt x="1031265" y="820623"/>
                  </a:lnTo>
                  <a:lnTo>
                    <a:pt x="1010907" y="835660"/>
                  </a:lnTo>
                  <a:lnTo>
                    <a:pt x="439026" y="1102995"/>
                  </a:lnTo>
                  <a:lnTo>
                    <a:pt x="414401" y="1108925"/>
                  </a:lnTo>
                  <a:lnTo>
                    <a:pt x="390220" y="1105090"/>
                  </a:lnTo>
                  <a:lnTo>
                    <a:pt x="369227" y="1092504"/>
                  </a:lnTo>
                  <a:lnTo>
                    <a:pt x="354190" y="1072134"/>
                  </a:lnTo>
                  <a:lnTo>
                    <a:pt x="340093" y="1042162"/>
                  </a:lnTo>
                  <a:lnTo>
                    <a:pt x="331965" y="1039241"/>
                  </a:lnTo>
                  <a:lnTo>
                    <a:pt x="318249" y="1045591"/>
                  </a:lnTo>
                  <a:lnTo>
                    <a:pt x="315328" y="1053719"/>
                  </a:lnTo>
                  <a:lnTo>
                    <a:pt x="329298" y="1083818"/>
                  </a:lnTo>
                  <a:lnTo>
                    <a:pt x="350850" y="1112926"/>
                  </a:lnTo>
                  <a:lnTo>
                    <a:pt x="380898" y="1130896"/>
                  </a:lnTo>
                  <a:lnTo>
                    <a:pt x="415493" y="1136307"/>
                  </a:lnTo>
                  <a:lnTo>
                    <a:pt x="450710" y="1127760"/>
                  </a:lnTo>
                  <a:lnTo>
                    <a:pt x="1022464" y="860552"/>
                  </a:lnTo>
                  <a:lnTo>
                    <a:pt x="1051648" y="839000"/>
                  </a:lnTo>
                  <a:lnTo>
                    <a:pt x="1069708" y="808951"/>
                  </a:lnTo>
                  <a:lnTo>
                    <a:pt x="1075182" y="77435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89709" y="1690308"/>
              <a:ext cx="144303" cy="1839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63445" y="1609099"/>
              <a:ext cx="144250" cy="1839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37181" y="1527875"/>
              <a:ext cx="144250" cy="18400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10917" y="1446668"/>
              <a:ext cx="144250" cy="18394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436098" y="141477"/>
              <a:ext cx="1391920" cy="6316345"/>
            </a:xfrm>
            <a:custGeom>
              <a:avLst/>
              <a:gdLst/>
              <a:ahLst/>
              <a:cxnLst/>
              <a:rect l="l" t="t" r="r" b="b"/>
              <a:pathLst>
                <a:path w="1391920" h="6316345">
                  <a:moveTo>
                    <a:pt x="888314" y="1691601"/>
                  </a:moveTo>
                  <a:lnTo>
                    <a:pt x="883234" y="1644561"/>
                  </a:lnTo>
                  <a:lnTo>
                    <a:pt x="870292" y="1599476"/>
                  </a:lnTo>
                  <a:lnTo>
                    <a:pt x="860806" y="1579791"/>
                  </a:lnTo>
                  <a:lnTo>
                    <a:pt x="860806" y="1720773"/>
                  </a:lnTo>
                  <a:lnTo>
                    <a:pt x="851535" y="1768475"/>
                  </a:lnTo>
                  <a:lnTo>
                    <a:pt x="682498" y="1709420"/>
                  </a:lnTo>
                  <a:lnTo>
                    <a:pt x="680504" y="1686267"/>
                  </a:lnTo>
                  <a:lnTo>
                    <a:pt x="671360" y="1665224"/>
                  </a:lnTo>
                  <a:lnTo>
                    <a:pt x="666013" y="1659267"/>
                  </a:lnTo>
                  <a:lnTo>
                    <a:pt x="656005" y="1648091"/>
                  </a:lnTo>
                  <a:lnTo>
                    <a:pt x="635381" y="1636649"/>
                  </a:lnTo>
                  <a:lnTo>
                    <a:pt x="612038" y="1632762"/>
                  </a:lnTo>
                  <a:lnTo>
                    <a:pt x="589343" y="1636572"/>
                  </a:lnTo>
                  <a:lnTo>
                    <a:pt x="569112" y="1647317"/>
                  </a:lnTo>
                  <a:lnTo>
                    <a:pt x="553212" y="1664208"/>
                  </a:lnTo>
                  <a:lnTo>
                    <a:pt x="384175" y="1605153"/>
                  </a:lnTo>
                  <a:lnTo>
                    <a:pt x="406425" y="1562150"/>
                  </a:lnTo>
                  <a:lnTo>
                    <a:pt x="435813" y="1525219"/>
                  </a:lnTo>
                  <a:lnTo>
                    <a:pt x="471170" y="1494929"/>
                  </a:lnTo>
                  <a:lnTo>
                    <a:pt x="511289" y="1471866"/>
                  </a:lnTo>
                  <a:lnTo>
                    <a:pt x="555015" y="1456601"/>
                  </a:lnTo>
                  <a:lnTo>
                    <a:pt x="601154" y="1449679"/>
                  </a:lnTo>
                  <a:lnTo>
                    <a:pt x="648525" y="1451673"/>
                  </a:lnTo>
                  <a:lnTo>
                    <a:pt x="695960" y="1463167"/>
                  </a:lnTo>
                  <a:lnTo>
                    <a:pt x="740143" y="1483677"/>
                  </a:lnTo>
                  <a:lnTo>
                    <a:pt x="778395" y="1511541"/>
                  </a:lnTo>
                  <a:lnTo>
                    <a:pt x="810158" y="1545615"/>
                  </a:lnTo>
                  <a:lnTo>
                    <a:pt x="834847" y="1584731"/>
                  </a:lnTo>
                  <a:lnTo>
                    <a:pt x="851903" y="1627733"/>
                  </a:lnTo>
                  <a:lnTo>
                    <a:pt x="860742" y="1673466"/>
                  </a:lnTo>
                  <a:lnTo>
                    <a:pt x="860806" y="1720773"/>
                  </a:lnTo>
                  <a:lnTo>
                    <a:pt x="860806" y="1579791"/>
                  </a:lnTo>
                  <a:lnTo>
                    <a:pt x="822744" y="1519097"/>
                  </a:lnTo>
                  <a:lnTo>
                    <a:pt x="789101" y="1485811"/>
                  </a:lnTo>
                  <a:lnTo>
                    <a:pt x="749515" y="1458455"/>
                  </a:lnTo>
                  <a:lnTo>
                    <a:pt x="730148" y="1449679"/>
                  </a:lnTo>
                  <a:lnTo>
                    <a:pt x="704469" y="1438021"/>
                  </a:lnTo>
                  <a:lnTo>
                    <a:pt x="656526" y="1425956"/>
                  </a:lnTo>
                  <a:lnTo>
                    <a:pt x="608533" y="1422717"/>
                  </a:lnTo>
                  <a:lnTo>
                    <a:pt x="561492" y="1427810"/>
                  </a:lnTo>
                  <a:lnTo>
                    <a:pt x="516407" y="1440776"/>
                  </a:lnTo>
                  <a:lnTo>
                    <a:pt x="474243" y="1461096"/>
                  </a:lnTo>
                  <a:lnTo>
                    <a:pt x="436029" y="1488325"/>
                  </a:lnTo>
                  <a:lnTo>
                    <a:pt x="402742" y="1521968"/>
                  </a:lnTo>
                  <a:lnTo>
                    <a:pt x="375386" y="1561541"/>
                  </a:lnTo>
                  <a:lnTo>
                    <a:pt x="354965" y="1606550"/>
                  </a:lnTo>
                  <a:lnTo>
                    <a:pt x="354584" y="1607693"/>
                  </a:lnTo>
                  <a:lnTo>
                    <a:pt x="354076" y="1608963"/>
                  </a:lnTo>
                  <a:lnTo>
                    <a:pt x="353822" y="1610233"/>
                  </a:lnTo>
                  <a:lnTo>
                    <a:pt x="352425" y="1616710"/>
                  </a:lnTo>
                  <a:lnTo>
                    <a:pt x="355981" y="1623314"/>
                  </a:lnTo>
                  <a:lnTo>
                    <a:pt x="554736" y="1692783"/>
                  </a:lnTo>
                  <a:lnTo>
                    <a:pt x="561340" y="1695196"/>
                  </a:lnTo>
                  <a:lnTo>
                    <a:pt x="568579" y="1691894"/>
                  </a:lnTo>
                  <a:lnTo>
                    <a:pt x="594258" y="1662963"/>
                  </a:lnTo>
                  <a:lnTo>
                    <a:pt x="610019" y="1659267"/>
                  </a:lnTo>
                  <a:lnTo>
                    <a:pt x="626491" y="1661668"/>
                  </a:lnTo>
                  <a:lnTo>
                    <a:pt x="640867" y="1670062"/>
                  </a:lnTo>
                  <a:lnTo>
                    <a:pt x="650900" y="1682737"/>
                  </a:lnTo>
                  <a:lnTo>
                    <a:pt x="655739" y="1698155"/>
                  </a:lnTo>
                  <a:lnTo>
                    <a:pt x="654558" y="1714754"/>
                  </a:lnTo>
                  <a:lnTo>
                    <a:pt x="652780" y="1721485"/>
                  </a:lnTo>
                  <a:lnTo>
                    <a:pt x="656590" y="1728343"/>
                  </a:lnTo>
                  <a:lnTo>
                    <a:pt x="861822" y="1800098"/>
                  </a:lnTo>
                  <a:lnTo>
                    <a:pt x="868807" y="1797304"/>
                  </a:lnTo>
                  <a:lnTo>
                    <a:pt x="872109" y="1790065"/>
                  </a:lnTo>
                  <a:lnTo>
                    <a:pt x="872617" y="1788795"/>
                  </a:lnTo>
                  <a:lnTo>
                    <a:pt x="872998" y="1787525"/>
                  </a:lnTo>
                  <a:lnTo>
                    <a:pt x="877785" y="1768475"/>
                  </a:lnTo>
                  <a:lnTo>
                    <a:pt x="885063" y="1739595"/>
                  </a:lnTo>
                  <a:lnTo>
                    <a:pt x="888314" y="1691601"/>
                  </a:lnTo>
                  <a:close/>
                </a:path>
                <a:path w="1391920" h="6316345">
                  <a:moveTo>
                    <a:pt x="977519" y="2233295"/>
                  </a:moveTo>
                  <a:lnTo>
                    <a:pt x="975868" y="2227453"/>
                  </a:lnTo>
                  <a:lnTo>
                    <a:pt x="968527" y="2221611"/>
                  </a:lnTo>
                  <a:lnTo>
                    <a:pt x="968044" y="2221230"/>
                  </a:lnTo>
                  <a:lnTo>
                    <a:pt x="933869" y="2194179"/>
                  </a:lnTo>
                  <a:lnTo>
                    <a:pt x="925322" y="2187422"/>
                  </a:lnTo>
                  <a:lnTo>
                    <a:pt x="925322" y="2221103"/>
                  </a:lnTo>
                  <a:lnTo>
                    <a:pt x="881761" y="2221230"/>
                  </a:lnTo>
                  <a:lnTo>
                    <a:pt x="891286" y="2194179"/>
                  </a:lnTo>
                  <a:lnTo>
                    <a:pt x="925322" y="2221103"/>
                  </a:lnTo>
                  <a:lnTo>
                    <a:pt x="925322" y="2187422"/>
                  </a:lnTo>
                  <a:lnTo>
                    <a:pt x="895858" y="2164080"/>
                  </a:lnTo>
                  <a:lnTo>
                    <a:pt x="895223" y="2163064"/>
                  </a:lnTo>
                  <a:lnTo>
                    <a:pt x="894334" y="2162048"/>
                  </a:lnTo>
                  <a:lnTo>
                    <a:pt x="893318" y="2161159"/>
                  </a:lnTo>
                  <a:lnTo>
                    <a:pt x="869188" y="2141969"/>
                  </a:lnTo>
                  <a:lnTo>
                    <a:pt x="869188" y="2175764"/>
                  </a:lnTo>
                  <a:lnTo>
                    <a:pt x="853313" y="2221230"/>
                  </a:lnTo>
                  <a:lnTo>
                    <a:pt x="781558" y="2221611"/>
                  </a:lnTo>
                  <a:lnTo>
                    <a:pt x="781913" y="2220595"/>
                  </a:lnTo>
                  <a:lnTo>
                    <a:pt x="813181" y="2131314"/>
                  </a:lnTo>
                  <a:lnTo>
                    <a:pt x="869188" y="2175764"/>
                  </a:lnTo>
                  <a:lnTo>
                    <a:pt x="869188" y="2141969"/>
                  </a:lnTo>
                  <a:lnTo>
                    <a:pt x="855802" y="2131314"/>
                  </a:lnTo>
                  <a:lnTo>
                    <a:pt x="818769" y="2101850"/>
                  </a:lnTo>
                  <a:lnTo>
                    <a:pt x="818007" y="2100199"/>
                  </a:lnTo>
                  <a:lnTo>
                    <a:pt x="816991" y="2098802"/>
                  </a:lnTo>
                  <a:lnTo>
                    <a:pt x="815467" y="2097659"/>
                  </a:lnTo>
                  <a:lnTo>
                    <a:pt x="809879" y="2093087"/>
                  </a:lnTo>
                  <a:lnTo>
                    <a:pt x="808609" y="2092198"/>
                  </a:lnTo>
                  <a:lnTo>
                    <a:pt x="807339" y="2091436"/>
                  </a:lnTo>
                  <a:lnTo>
                    <a:pt x="805942" y="2090928"/>
                  </a:lnTo>
                  <a:lnTo>
                    <a:pt x="788289" y="2084768"/>
                  </a:lnTo>
                  <a:lnTo>
                    <a:pt x="788289" y="2113026"/>
                  </a:lnTo>
                  <a:lnTo>
                    <a:pt x="750697" y="2220595"/>
                  </a:lnTo>
                  <a:lnTo>
                    <a:pt x="270129" y="2052574"/>
                  </a:lnTo>
                  <a:lnTo>
                    <a:pt x="273227" y="2043684"/>
                  </a:lnTo>
                  <a:lnTo>
                    <a:pt x="307721" y="1945005"/>
                  </a:lnTo>
                  <a:lnTo>
                    <a:pt x="788289" y="2113026"/>
                  </a:lnTo>
                  <a:lnTo>
                    <a:pt x="788289" y="2084768"/>
                  </a:lnTo>
                  <a:lnTo>
                    <a:pt x="388239" y="1945005"/>
                  </a:lnTo>
                  <a:lnTo>
                    <a:pt x="303911" y="1915541"/>
                  </a:lnTo>
                  <a:lnTo>
                    <a:pt x="303784" y="1915414"/>
                  </a:lnTo>
                  <a:lnTo>
                    <a:pt x="303530" y="1915414"/>
                  </a:lnTo>
                  <a:lnTo>
                    <a:pt x="303403" y="1915287"/>
                  </a:lnTo>
                  <a:lnTo>
                    <a:pt x="282194" y="1907895"/>
                  </a:lnTo>
                  <a:lnTo>
                    <a:pt x="282194" y="1936115"/>
                  </a:lnTo>
                  <a:lnTo>
                    <a:pt x="244475" y="2043684"/>
                  </a:lnTo>
                  <a:lnTo>
                    <a:pt x="150876" y="2011045"/>
                  </a:lnTo>
                  <a:lnTo>
                    <a:pt x="153974" y="2002155"/>
                  </a:lnTo>
                  <a:lnTo>
                    <a:pt x="188468" y="1903476"/>
                  </a:lnTo>
                  <a:lnTo>
                    <a:pt x="282194" y="1936115"/>
                  </a:lnTo>
                  <a:lnTo>
                    <a:pt x="282194" y="1907895"/>
                  </a:lnTo>
                  <a:lnTo>
                    <a:pt x="269557" y="1903476"/>
                  </a:lnTo>
                  <a:lnTo>
                    <a:pt x="163195" y="1866328"/>
                  </a:lnTo>
                  <a:lnTo>
                    <a:pt x="163195" y="1894459"/>
                  </a:lnTo>
                  <a:lnTo>
                    <a:pt x="125603" y="2002155"/>
                  </a:lnTo>
                  <a:lnTo>
                    <a:pt x="32004" y="1969389"/>
                  </a:lnTo>
                  <a:lnTo>
                    <a:pt x="69596" y="1861820"/>
                  </a:lnTo>
                  <a:lnTo>
                    <a:pt x="163195" y="1894459"/>
                  </a:lnTo>
                  <a:lnTo>
                    <a:pt x="163195" y="1866328"/>
                  </a:lnTo>
                  <a:lnTo>
                    <a:pt x="150304" y="1861820"/>
                  </a:lnTo>
                  <a:lnTo>
                    <a:pt x="58801" y="1829816"/>
                  </a:lnTo>
                  <a:lnTo>
                    <a:pt x="51308" y="1833499"/>
                  </a:lnTo>
                  <a:lnTo>
                    <a:pt x="48895" y="1840484"/>
                  </a:lnTo>
                  <a:lnTo>
                    <a:pt x="2413" y="1973199"/>
                  </a:lnTo>
                  <a:lnTo>
                    <a:pt x="0" y="1980184"/>
                  </a:lnTo>
                  <a:lnTo>
                    <a:pt x="3683" y="1987677"/>
                  </a:lnTo>
                  <a:lnTo>
                    <a:pt x="129286" y="2031619"/>
                  </a:lnTo>
                  <a:lnTo>
                    <a:pt x="129540" y="2031746"/>
                  </a:lnTo>
                  <a:lnTo>
                    <a:pt x="248285" y="2073148"/>
                  </a:lnTo>
                  <a:lnTo>
                    <a:pt x="248285" y="2073275"/>
                  </a:lnTo>
                  <a:lnTo>
                    <a:pt x="248666" y="2073275"/>
                  </a:lnTo>
                  <a:lnTo>
                    <a:pt x="248793" y="2073402"/>
                  </a:lnTo>
                  <a:lnTo>
                    <a:pt x="749681" y="2248408"/>
                  </a:lnTo>
                  <a:lnTo>
                    <a:pt x="751078" y="2248916"/>
                  </a:lnTo>
                  <a:lnTo>
                    <a:pt x="752602" y="2249170"/>
                  </a:lnTo>
                  <a:lnTo>
                    <a:pt x="764032" y="2249170"/>
                  </a:lnTo>
                  <a:lnTo>
                    <a:pt x="765556" y="2248916"/>
                  </a:lnTo>
                  <a:lnTo>
                    <a:pt x="766826" y="2248408"/>
                  </a:lnTo>
                  <a:lnTo>
                    <a:pt x="863219" y="2247900"/>
                  </a:lnTo>
                  <a:lnTo>
                    <a:pt x="863346" y="2247900"/>
                  </a:lnTo>
                  <a:lnTo>
                    <a:pt x="863854" y="2247646"/>
                  </a:lnTo>
                  <a:lnTo>
                    <a:pt x="969010" y="2247392"/>
                  </a:lnTo>
                  <a:lnTo>
                    <a:pt x="973963" y="2243836"/>
                  </a:lnTo>
                  <a:lnTo>
                    <a:pt x="975868" y="2238502"/>
                  </a:lnTo>
                  <a:lnTo>
                    <a:pt x="977519" y="2233295"/>
                  </a:lnTo>
                  <a:close/>
                </a:path>
                <a:path w="1391920" h="6316345">
                  <a:moveTo>
                    <a:pt x="1095819" y="5907417"/>
                  </a:moveTo>
                  <a:lnTo>
                    <a:pt x="1095806" y="5865901"/>
                  </a:lnTo>
                  <a:lnTo>
                    <a:pt x="1083119" y="5825985"/>
                  </a:lnTo>
                  <a:lnTo>
                    <a:pt x="1075309" y="5815152"/>
                  </a:lnTo>
                  <a:lnTo>
                    <a:pt x="1075309" y="5886678"/>
                  </a:lnTo>
                  <a:lnTo>
                    <a:pt x="1067015" y="5929325"/>
                  </a:lnTo>
                  <a:lnTo>
                    <a:pt x="1042162" y="5966765"/>
                  </a:lnTo>
                  <a:lnTo>
                    <a:pt x="1004684" y="5991618"/>
                  </a:lnTo>
                  <a:lnTo>
                    <a:pt x="962037" y="5999899"/>
                  </a:lnTo>
                  <a:lnTo>
                    <a:pt x="919403" y="5991618"/>
                  </a:lnTo>
                  <a:lnTo>
                    <a:pt x="882015" y="5966765"/>
                  </a:lnTo>
                  <a:lnTo>
                    <a:pt x="857148" y="5929325"/>
                  </a:lnTo>
                  <a:lnTo>
                    <a:pt x="848868" y="5886678"/>
                  </a:lnTo>
                  <a:lnTo>
                    <a:pt x="857148" y="5844044"/>
                  </a:lnTo>
                  <a:lnTo>
                    <a:pt x="882015" y="5806592"/>
                  </a:lnTo>
                  <a:lnTo>
                    <a:pt x="919403" y="5781776"/>
                  </a:lnTo>
                  <a:lnTo>
                    <a:pt x="962037" y="5773483"/>
                  </a:lnTo>
                  <a:lnTo>
                    <a:pt x="1004709" y="5781776"/>
                  </a:lnTo>
                  <a:lnTo>
                    <a:pt x="1042162" y="5806592"/>
                  </a:lnTo>
                  <a:lnTo>
                    <a:pt x="1067015" y="5844044"/>
                  </a:lnTo>
                  <a:lnTo>
                    <a:pt x="1075309" y="5886678"/>
                  </a:lnTo>
                  <a:lnTo>
                    <a:pt x="1075309" y="5815152"/>
                  </a:lnTo>
                  <a:lnTo>
                    <a:pt x="1057783" y="5790819"/>
                  </a:lnTo>
                  <a:lnTo>
                    <a:pt x="1033754" y="5773483"/>
                  </a:lnTo>
                  <a:lnTo>
                    <a:pt x="1022629" y="5765470"/>
                  </a:lnTo>
                  <a:lnTo>
                    <a:pt x="982713" y="5752795"/>
                  </a:lnTo>
                  <a:lnTo>
                    <a:pt x="941222" y="5752795"/>
                  </a:lnTo>
                  <a:lnTo>
                    <a:pt x="901344" y="5765482"/>
                  </a:lnTo>
                  <a:lnTo>
                    <a:pt x="866267" y="5790819"/>
                  </a:lnTo>
                  <a:lnTo>
                    <a:pt x="840841" y="5825998"/>
                  </a:lnTo>
                  <a:lnTo>
                    <a:pt x="828167" y="5865901"/>
                  </a:lnTo>
                  <a:lnTo>
                    <a:pt x="828192" y="5907417"/>
                  </a:lnTo>
                  <a:lnTo>
                    <a:pt x="840892" y="5947321"/>
                  </a:lnTo>
                  <a:lnTo>
                    <a:pt x="866267" y="5982436"/>
                  </a:lnTo>
                  <a:lnTo>
                    <a:pt x="901395" y="6007811"/>
                  </a:lnTo>
                  <a:lnTo>
                    <a:pt x="941285" y="6020486"/>
                  </a:lnTo>
                  <a:lnTo>
                    <a:pt x="982751" y="6020473"/>
                  </a:lnTo>
                  <a:lnTo>
                    <a:pt x="1022642" y="6007798"/>
                  </a:lnTo>
                  <a:lnTo>
                    <a:pt x="1033589" y="5999899"/>
                  </a:lnTo>
                  <a:lnTo>
                    <a:pt x="1057783" y="5982436"/>
                  </a:lnTo>
                  <a:lnTo>
                    <a:pt x="1083132" y="5947308"/>
                  </a:lnTo>
                  <a:lnTo>
                    <a:pt x="1095819" y="5907417"/>
                  </a:lnTo>
                  <a:close/>
                </a:path>
                <a:path w="1391920" h="6316345">
                  <a:moveTo>
                    <a:pt x="1129665" y="1871980"/>
                  </a:moveTo>
                  <a:lnTo>
                    <a:pt x="1125982" y="1864360"/>
                  </a:lnTo>
                  <a:lnTo>
                    <a:pt x="1097915" y="1854581"/>
                  </a:lnTo>
                  <a:lnTo>
                    <a:pt x="1097915" y="1882648"/>
                  </a:lnTo>
                  <a:lnTo>
                    <a:pt x="1039495" y="2049907"/>
                  </a:lnTo>
                  <a:lnTo>
                    <a:pt x="1039368" y="2049780"/>
                  </a:lnTo>
                  <a:lnTo>
                    <a:pt x="943356" y="2016252"/>
                  </a:lnTo>
                  <a:lnTo>
                    <a:pt x="946365" y="2007616"/>
                  </a:lnTo>
                  <a:lnTo>
                    <a:pt x="970280" y="1939290"/>
                  </a:lnTo>
                  <a:lnTo>
                    <a:pt x="972693" y="1932305"/>
                  </a:lnTo>
                  <a:lnTo>
                    <a:pt x="969137" y="1924812"/>
                  </a:lnTo>
                  <a:lnTo>
                    <a:pt x="955548" y="1919986"/>
                  </a:lnTo>
                  <a:lnTo>
                    <a:pt x="948182" y="1923669"/>
                  </a:lnTo>
                  <a:lnTo>
                    <a:pt x="945642" y="1930654"/>
                  </a:lnTo>
                  <a:lnTo>
                    <a:pt x="918845" y="2007616"/>
                  </a:lnTo>
                  <a:lnTo>
                    <a:pt x="835279" y="1978533"/>
                  </a:lnTo>
                  <a:lnTo>
                    <a:pt x="838377" y="1969643"/>
                  </a:lnTo>
                  <a:lnTo>
                    <a:pt x="862203" y="1901571"/>
                  </a:lnTo>
                  <a:lnTo>
                    <a:pt x="864616" y="1894586"/>
                  </a:lnTo>
                  <a:lnTo>
                    <a:pt x="860933" y="1886966"/>
                  </a:lnTo>
                  <a:lnTo>
                    <a:pt x="846963" y="1882140"/>
                  </a:lnTo>
                  <a:lnTo>
                    <a:pt x="839343" y="1885696"/>
                  </a:lnTo>
                  <a:lnTo>
                    <a:pt x="836803" y="1892681"/>
                  </a:lnTo>
                  <a:lnTo>
                    <a:pt x="810006" y="1969643"/>
                  </a:lnTo>
                  <a:lnTo>
                    <a:pt x="726440" y="1940433"/>
                  </a:lnTo>
                  <a:lnTo>
                    <a:pt x="729538" y="1931543"/>
                  </a:lnTo>
                  <a:lnTo>
                    <a:pt x="753364" y="1863471"/>
                  </a:lnTo>
                  <a:lnTo>
                    <a:pt x="755777" y="1856486"/>
                  </a:lnTo>
                  <a:lnTo>
                    <a:pt x="752094" y="1848993"/>
                  </a:lnTo>
                  <a:lnTo>
                    <a:pt x="745109" y="1846453"/>
                  </a:lnTo>
                  <a:lnTo>
                    <a:pt x="738124" y="1844040"/>
                  </a:lnTo>
                  <a:lnTo>
                    <a:pt x="730504" y="1847596"/>
                  </a:lnTo>
                  <a:lnTo>
                    <a:pt x="728091" y="1854581"/>
                  </a:lnTo>
                  <a:lnTo>
                    <a:pt x="701167" y="1931543"/>
                  </a:lnTo>
                  <a:lnTo>
                    <a:pt x="617601" y="1902460"/>
                  </a:lnTo>
                  <a:lnTo>
                    <a:pt x="620699" y="1893570"/>
                  </a:lnTo>
                  <a:lnTo>
                    <a:pt x="644525" y="1825498"/>
                  </a:lnTo>
                  <a:lnTo>
                    <a:pt x="646938" y="1818513"/>
                  </a:lnTo>
                  <a:lnTo>
                    <a:pt x="643255" y="1810893"/>
                  </a:lnTo>
                  <a:lnTo>
                    <a:pt x="629285" y="1806067"/>
                  </a:lnTo>
                  <a:lnTo>
                    <a:pt x="621665" y="1809623"/>
                  </a:lnTo>
                  <a:lnTo>
                    <a:pt x="619252" y="1816608"/>
                  </a:lnTo>
                  <a:lnTo>
                    <a:pt x="592328" y="1893570"/>
                  </a:lnTo>
                  <a:lnTo>
                    <a:pt x="508889" y="1864360"/>
                  </a:lnTo>
                  <a:lnTo>
                    <a:pt x="511848" y="1855851"/>
                  </a:lnTo>
                  <a:lnTo>
                    <a:pt x="535686" y="1787398"/>
                  </a:lnTo>
                  <a:lnTo>
                    <a:pt x="538226" y="1780413"/>
                  </a:lnTo>
                  <a:lnTo>
                    <a:pt x="534670" y="1772920"/>
                  </a:lnTo>
                  <a:lnTo>
                    <a:pt x="527812" y="1770507"/>
                  </a:lnTo>
                  <a:lnTo>
                    <a:pt x="521081" y="1768221"/>
                  </a:lnTo>
                  <a:lnTo>
                    <a:pt x="513588" y="1771904"/>
                  </a:lnTo>
                  <a:lnTo>
                    <a:pt x="511175" y="1778889"/>
                  </a:lnTo>
                  <a:lnTo>
                    <a:pt x="484251" y="1855851"/>
                  </a:lnTo>
                  <a:lnTo>
                    <a:pt x="400812" y="1826641"/>
                  </a:lnTo>
                  <a:lnTo>
                    <a:pt x="403910" y="1817751"/>
                  </a:lnTo>
                  <a:lnTo>
                    <a:pt x="427736" y="1749679"/>
                  </a:lnTo>
                  <a:lnTo>
                    <a:pt x="430149" y="1742694"/>
                  </a:lnTo>
                  <a:lnTo>
                    <a:pt x="426466" y="1735074"/>
                  </a:lnTo>
                  <a:lnTo>
                    <a:pt x="412369" y="1730248"/>
                  </a:lnTo>
                  <a:lnTo>
                    <a:pt x="404749" y="1733804"/>
                  </a:lnTo>
                  <a:lnTo>
                    <a:pt x="402336" y="1740789"/>
                  </a:lnTo>
                  <a:lnTo>
                    <a:pt x="375412" y="1817751"/>
                  </a:lnTo>
                  <a:lnTo>
                    <a:pt x="291973" y="1788668"/>
                  </a:lnTo>
                  <a:lnTo>
                    <a:pt x="295071" y="1779778"/>
                  </a:lnTo>
                  <a:lnTo>
                    <a:pt x="318897" y="1711579"/>
                  </a:lnTo>
                  <a:lnTo>
                    <a:pt x="321310" y="1704721"/>
                  </a:lnTo>
                  <a:lnTo>
                    <a:pt x="317627" y="1697101"/>
                  </a:lnTo>
                  <a:lnTo>
                    <a:pt x="310642" y="1694688"/>
                  </a:lnTo>
                  <a:lnTo>
                    <a:pt x="303530" y="1692148"/>
                  </a:lnTo>
                  <a:lnTo>
                    <a:pt x="295910" y="1695831"/>
                  </a:lnTo>
                  <a:lnTo>
                    <a:pt x="290334" y="1711833"/>
                  </a:lnTo>
                  <a:lnTo>
                    <a:pt x="266573" y="1779778"/>
                  </a:lnTo>
                  <a:lnTo>
                    <a:pt x="183134" y="1750568"/>
                  </a:lnTo>
                  <a:lnTo>
                    <a:pt x="186232" y="1741678"/>
                  </a:lnTo>
                  <a:lnTo>
                    <a:pt x="210058" y="1673606"/>
                  </a:lnTo>
                  <a:lnTo>
                    <a:pt x="212471" y="1666621"/>
                  </a:lnTo>
                  <a:lnTo>
                    <a:pt x="208788" y="1659001"/>
                  </a:lnTo>
                  <a:lnTo>
                    <a:pt x="194691" y="1654175"/>
                  </a:lnTo>
                  <a:lnTo>
                    <a:pt x="187071" y="1657731"/>
                  </a:lnTo>
                  <a:lnTo>
                    <a:pt x="184658" y="1664716"/>
                  </a:lnTo>
                  <a:lnTo>
                    <a:pt x="157734" y="1741678"/>
                  </a:lnTo>
                  <a:lnTo>
                    <a:pt x="61722" y="1708150"/>
                  </a:lnTo>
                  <a:lnTo>
                    <a:pt x="120269" y="1540891"/>
                  </a:lnTo>
                  <a:lnTo>
                    <a:pt x="189865" y="1565275"/>
                  </a:lnTo>
                  <a:lnTo>
                    <a:pt x="197358" y="1561592"/>
                  </a:lnTo>
                  <a:lnTo>
                    <a:pt x="200533" y="1552575"/>
                  </a:lnTo>
                  <a:lnTo>
                    <a:pt x="205333" y="1540891"/>
                  </a:lnTo>
                  <a:lnTo>
                    <a:pt x="208419" y="1533398"/>
                  </a:lnTo>
                  <a:lnTo>
                    <a:pt x="218694" y="1508417"/>
                  </a:lnTo>
                  <a:lnTo>
                    <a:pt x="241071" y="1467294"/>
                  </a:lnTo>
                  <a:lnTo>
                    <a:pt x="267322" y="1429346"/>
                  </a:lnTo>
                  <a:lnTo>
                    <a:pt x="297078" y="1394764"/>
                  </a:lnTo>
                  <a:lnTo>
                    <a:pt x="330034" y="1363713"/>
                  </a:lnTo>
                  <a:lnTo>
                    <a:pt x="365810" y="1336344"/>
                  </a:lnTo>
                  <a:lnTo>
                    <a:pt x="404088" y="1312837"/>
                  </a:lnTo>
                  <a:lnTo>
                    <a:pt x="444500" y="1293355"/>
                  </a:lnTo>
                  <a:lnTo>
                    <a:pt x="486740" y="1278051"/>
                  </a:lnTo>
                  <a:lnTo>
                    <a:pt x="530428" y="1267104"/>
                  </a:lnTo>
                  <a:lnTo>
                    <a:pt x="575233" y="1260678"/>
                  </a:lnTo>
                  <a:lnTo>
                    <a:pt x="620826" y="1258938"/>
                  </a:lnTo>
                  <a:lnTo>
                    <a:pt x="666851" y="1262037"/>
                  </a:lnTo>
                  <a:lnTo>
                    <a:pt x="712965" y="1270165"/>
                  </a:lnTo>
                  <a:lnTo>
                    <a:pt x="758825" y="1283462"/>
                  </a:lnTo>
                  <a:lnTo>
                    <a:pt x="802957" y="1301610"/>
                  </a:lnTo>
                  <a:lnTo>
                    <a:pt x="844067" y="1323975"/>
                  </a:lnTo>
                  <a:lnTo>
                    <a:pt x="881989" y="1350213"/>
                  </a:lnTo>
                  <a:lnTo>
                    <a:pt x="916559" y="1379969"/>
                  </a:lnTo>
                  <a:lnTo>
                    <a:pt x="947597" y="1412913"/>
                  </a:lnTo>
                  <a:lnTo>
                    <a:pt x="974953" y="1448701"/>
                  </a:lnTo>
                  <a:lnTo>
                    <a:pt x="998448" y="1486979"/>
                  </a:lnTo>
                  <a:lnTo>
                    <a:pt x="1017930" y="1527403"/>
                  </a:lnTo>
                  <a:lnTo>
                    <a:pt x="1033233" y="1569643"/>
                  </a:lnTo>
                  <a:lnTo>
                    <a:pt x="1044168" y="1613344"/>
                  </a:lnTo>
                  <a:lnTo>
                    <a:pt x="1050594" y="1658162"/>
                  </a:lnTo>
                  <a:lnTo>
                    <a:pt x="1052309" y="1702816"/>
                  </a:lnTo>
                  <a:lnTo>
                    <a:pt x="1052271" y="1704771"/>
                  </a:lnTo>
                  <a:lnTo>
                    <a:pt x="1049223" y="1749869"/>
                  </a:lnTo>
                  <a:lnTo>
                    <a:pt x="1041107" y="1795894"/>
                  </a:lnTo>
                  <a:lnTo>
                    <a:pt x="1027811" y="1841754"/>
                  </a:lnTo>
                  <a:lnTo>
                    <a:pt x="1026960" y="1844040"/>
                  </a:lnTo>
                  <a:lnTo>
                    <a:pt x="1024636" y="1850771"/>
                  </a:lnTo>
                  <a:lnTo>
                    <a:pt x="1028319" y="1858264"/>
                  </a:lnTo>
                  <a:lnTo>
                    <a:pt x="1035304" y="1860804"/>
                  </a:lnTo>
                  <a:lnTo>
                    <a:pt x="1097915" y="1882648"/>
                  </a:lnTo>
                  <a:lnTo>
                    <a:pt x="1097915" y="1854581"/>
                  </a:lnTo>
                  <a:lnTo>
                    <a:pt x="1056386" y="1840103"/>
                  </a:lnTo>
                  <a:lnTo>
                    <a:pt x="1068476" y="1795081"/>
                  </a:lnTo>
                  <a:lnTo>
                    <a:pt x="1075931" y="1749679"/>
                  </a:lnTo>
                  <a:lnTo>
                    <a:pt x="1078826" y="1704771"/>
                  </a:lnTo>
                  <a:lnTo>
                    <a:pt x="1077353" y="1660055"/>
                  </a:lnTo>
                  <a:lnTo>
                    <a:pt x="1071626" y="1616011"/>
                  </a:lnTo>
                  <a:lnTo>
                    <a:pt x="1061783" y="1572945"/>
                  </a:lnTo>
                  <a:lnTo>
                    <a:pt x="1047965" y="1531124"/>
                  </a:lnTo>
                  <a:lnTo>
                    <a:pt x="1030312" y="1490840"/>
                  </a:lnTo>
                  <a:lnTo>
                    <a:pt x="1008964" y="1452384"/>
                  </a:lnTo>
                  <a:lnTo>
                    <a:pt x="984046" y="1416050"/>
                  </a:lnTo>
                  <a:lnTo>
                    <a:pt x="955700" y="1382102"/>
                  </a:lnTo>
                  <a:lnTo>
                    <a:pt x="924077" y="1350848"/>
                  </a:lnTo>
                  <a:lnTo>
                    <a:pt x="889304" y="1322578"/>
                  </a:lnTo>
                  <a:lnTo>
                    <a:pt x="851509" y="1297559"/>
                  </a:lnTo>
                  <a:lnTo>
                    <a:pt x="810856" y="1276083"/>
                  </a:lnTo>
                  <a:lnTo>
                    <a:pt x="768642" y="1258938"/>
                  </a:lnTo>
                  <a:lnTo>
                    <a:pt x="767461" y="1258443"/>
                  </a:lnTo>
                  <a:lnTo>
                    <a:pt x="722515" y="1245196"/>
                  </a:lnTo>
                  <a:lnTo>
                    <a:pt x="677329" y="1236662"/>
                  </a:lnTo>
                  <a:lnTo>
                    <a:pt x="632180" y="1232687"/>
                  </a:lnTo>
                  <a:lnTo>
                    <a:pt x="587349" y="1233131"/>
                  </a:lnTo>
                  <a:lnTo>
                    <a:pt x="543128" y="1237869"/>
                  </a:lnTo>
                  <a:lnTo>
                    <a:pt x="499821" y="1246759"/>
                  </a:lnTo>
                  <a:lnTo>
                    <a:pt x="457682" y="1259662"/>
                  </a:lnTo>
                  <a:lnTo>
                    <a:pt x="417029" y="1276438"/>
                  </a:lnTo>
                  <a:lnTo>
                    <a:pt x="378129" y="1296936"/>
                  </a:lnTo>
                  <a:lnTo>
                    <a:pt x="341274" y="1321041"/>
                  </a:lnTo>
                  <a:lnTo>
                    <a:pt x="306755" y="1348600"/>
                  </a:lnTo>
                  <a:lnTo>
                    <a:pt x="274853" y="1379486"/>
                  </a:lnTo>
                  <a:lnTo>
                    <a:pt x="245859" y="1413535"/>
                  </a:lnTo>
                  <a:lnTo>
                    <a:pt x="220065" y="1450632"/>
                  </a:lnTo>
                  <a:lnTo>
                    <a:pt x="197739" y="1490637"/>
                  </a:lnTo>
                  <a:lnTo>
                    <a:pt x="179197" y="1533398"/>
                  </a:lnTo>
                  <a:lnTo>
                    <a:pt x="109474" y="1509014"/>
                  </a:lnTo>
                  <a:lnTo>
                    <a:pt x="101981" y="1512697"/>
                  </a:lnTo>
                  <a:lnTo>
                    <a:pt x="99568" y="1519682"/>
                  </a:lnTo>
                  <a:lnTo>
                    <a:pt x="32385" y="1711833"/>
                  </a:lnTo>
                  <a:lnTo>
                    <a:pt x="29845" y="1718818"/>
                  </a:lnTo>
                  <a:lnTo>
                    <a:pt x="33528" y="1726311"/>
                  </a:lnTo>
                  <a:lnTo>
                    <a:pt x="40513" y="1728851"/>
                  </a:lnTo>
                  <a:lnTo>
                    <a:pt x="1050163" y="2081657"/>
                  </a:lnTo>
                  <a:lnTo>
                    <a:pt x="1057656" y="2077974"/>
                  </a:lnTo>
                  <a:lnTo>
                    <a:pt x="1060069" y="2070989"/>
                  </a:lnTo>
                  <a:lnTo>
                    <a:pt x="1067435" y="2049907"/>
                  </a:lnTo>
                  <a:lnTo>
                    <a:pt x="1127252" y="1878838"/>
                  </a:lnTo>
                  <a:lnTo>
                    <a:pt x="1129665" y="1871980"/>
                  </a:lnTo>
                  <a:close/>
                </a:path>
                <a:path w="1391920" h="6316345">
                  <a:moveTo>
                    <a:pt x="1132281" y="365379"/>
                  </a:moveTo>
                  <a:lnTo>
                    <a:pt x="1131290" y="359537"/>
                  </a:lnTo>
                  <a:lnTo>
                    <a:pt x="1130871" y="357047"/>
                  </a:lnTo>
                  <a:lnTo>
                    <a:pt x="1126401" y="349834"/>
                  </a:lnTo>
                  <a:lnTo>
                    <a:pt x="1119251" y="344678"/>
                  </a:lnTo>
                  <a:lnTo>
                    <a:pt x="1115441" y="343801"/>
                  </a:lnTo>
                  <a:lnTo>
                    <a:pt x="1115441" y="364363"/>
                  </a:lnTo>
                  <a:lnTo>
                    <a:pt x="1114425" y="366776"/>
                  </a:lnTo>
                  <a:lnTo>
                    <a:pt x="1113282" y="369062"/>
                  </a:lnTo>
                  <a:lnTo>
                    <a:pt x="1110615" y="370078"/>
                  </a:lnTo>
                  <a:lnTo>
                    <a:pt x="1108329" y="369062"/>
                  </a:lnTo>
                  <a:lnTo>
                    <a:pt x="1105916" y="367919"/>
                  </a:lnTo>
                  <a:lnTo>
                    <a:pt x="1104900" y="365252"/>
                  </a:lnTo>
                  <a:lnTo>
                    <a:pt x="1105916" y="362966"/>
                  </a:lnTo>
                  <a:lnTo>
                    <a:pt x="1107059" y="360553"/>
                  </a:lnTo>
                  <a:lnTo>
                    <a:pt x="1109726" y="359537"/>
                  </a:lnTo>
                  <a:lnTo>
                    <a:pt x="1112139" y="360553"/>
                  </a:lnTo>
                  <a:lnTo>
                    <a:pt x="1114425" y="361696"/>
                  </a:lnTo>
                  <a:lnTo>
                    <a:pt x="1115441" y="364363"/>
                  </a:lnTo>
                  <a:lnTo>
                    <a:pt x="1115441" y="343801"/>
                  </a:lnTo>
                  <a:lnTo>
                    <a:pt x="1088047" y="364261"/>
                  </a:lnTo>
                  <a:lnTo>
                    <a:pt x="1089469" y="372618"/>
                  </a:lnTo>
                  <a:lnTo>
                    <a:pt x="1093927" y="379844"/>
                  </a:lnTo>
                  <a:lnTo>
                    <a:pt x="1101090" y="384937"/>
                  </a:lnTo>
                  <a:lnTo>
                    <a:pt x="1109611" y="386880"/>
                  </a:lnTo>
                  <a:lnTo>
                    <a:pt x="1117981" y="385470"/>
                  </a:lnTo>
                  <a:lnTo>
                    <a:pt x="1125194" y="381038"/>
                  </a:lnTo>
                  <a:lnTo>
                    <a:pt x="1130300" y="373888"/>
                  </a:lnTo>
                  <a:lnTo>
                    <a:pt x="1131189" y="370078"/>
                  </a:lnTo>
                  <a:lnTo>
                    <a:pt x="1132281" y="365379"/>
                  </a:lnTo>
                  <a:close/>
                </a:path>
                <a:path w="1391920" h="6316345">
                  <a:moveTo>
                    <a:pt x="1349248" y="728980"/>
                  </a:moveTo>
                  <a:lnTo>
                    <a:pt x="1345311" y="722630"/>
                  </a:lnTo>
                  <a:lnTo>
                    <a:pt x="1341628" y="716280"/>
                  </a:lnTo>
                  <a:lnTo>
                    <a:pt x="1333500" y="713752"/>
                  </a:lnTo>
                  <a:lnTo>
                    <a:pt x="1278674" y="742962"/>
                  </a:lnTo>
                  <a:lnTo>
                    <a:pt x="1227836" y="760730"/>
                  </a:lnTo>
                  <a:lnTo>
                    <a:pt x="1226566" y="637552"/>
                  </a:lnTo>
                  <a:lnTo>
                    <a:pt x="1226439" y="629920"/>
                  </a:lnTo>
                  <a:lnTo>
                    <a:pt x="1220470" y="623570"/>
                  </a:lnTo>
                  <a:lnTo>
                    <a:pt x="1205865" y="623570"/>
                  </a:lnTo>
                  <a:lnTo>
                    <a:pt x="1200023" y="629920"/>
                  </a:lnTo>
                  <a:lnTo>
                    <a:pt x="1200111" y="646430"/>
                  </a:lnTo>
                  <a:lnTo>
                    <a:pt x="1201420" y="767080"/>
                  </a:lnTo>
                  <a:lnTo>
                    <a:pt x="1201521" y="788670"/>
                  </a:lnTo>
                  <a:lnTo>
                    <a:pt x="1201635" y="801370"/>
                  </a:lnTo>
                  <a:lnTo>
                    <a:pt x="1202055" y="833120"/>
                  </a:lnTo>
                  <a:lnTo>
                    <a:pt x="1194435" y="875030"/>
                  </a:lnTo>
                  <a:lnTo>
                    <a:pt x="1172845" y="910602"/>
                  </a:lnTo>
                  <a:lnTo>
                    <a:pt x="1140294" y="937260"/>
                  </a:lnTo>
                  <a:lnTo>
                    <a:pt x="1099820" y="949960"/>
                  </a:lnTo>
                  <a:lnTo>
                    <a:pt x="1098003" y="772160"/>
                  </a:lnTo>
                  <a:lnTo>
                    <a:pt x="1095121" y="491502"/>
                  </a:lnTo>
                  <a:lnTo>
                    <a:pt x="1120965" y="492760"/>
                  </a:lnTo>
                  <a:lnTo>
                    <a:pt x="1127264" y="491502"/>
                  </a:lnTo>
                  <a:lnTo>
                    <a:pt x="1146149" y="487680"/>
                  </a:lnTo>
                  <a:lnTo>
                    <a:pt x="1169885" y="478802"/>
                  </a:lnTo>
                  <a:lnTo>
                    <a:pt x="1189431" y="466102"/>
                  </a:lnTo>
                  <a:lnTo>
                    <a:pt x="1191387" y="464820"/>
                  </a:lnTo>
                  <a:lnTo>
                    <a:pt x="1194422" y="474980"/>
                  </a:lnTo>
                  <a:lnTo>
                    <a:pt x="1196670" y="483870"/>
                  </a:lnTo>
                  <a:lnTo>
                    <a:pt x="1198079" y="494030"/>
                  </a:lnTo>
                  <a:lnTo>
                    <a:pt x="1198626" y="504202"/>
                  </a:lnTo>
                  <a:lnTo>
                    <a:pt x="1199362" y="580402"/>
                  </a:lnTo>
                  <a:lnTo>
                    <a:pt x="1199515" y="590562"/>
                  </a:lnTo>
                  <a:lnTo>
                    <a:pt x="1205484" y="596912"/>
                  </a:lnTo>
                  <a:lnTo>
                    <a:pt x="1220089" y="595630"/>
                  </a:lnTo>
                  <a:lnTo>
                    <a:pt x="1226058" y="590562"/>
                  </a:lnTo>
                  <a:lnTo>
                    <a:pt x="1225931" y="582930"/>
                  </a:lnTo>
                  <a:lnTo>
                    <a:pt x="1225169" y="504202"/>
                  </a:lnTo>
                  <a:lnTo>
                    <a:pt x="1219009" y="464820"/>
                  </a:lnTo>
                  <a:lnTo>
                    <a:pt x="1211580" y="444512"/>
                  </a:lnTo>
                  <a:lnTo>
                    <a:pt x="1216075" y="438162"/>
                  </a:lnTo>
                  <a:lnTo>
                    <a:pt x="1220228" y="431812"/>
                  </a:lnTo>
                  <a:lnTo>
                    <a:pt x="1224026" y="425462"/>
                  </a:lnTo>
                  <a:lnTo>
                    <a:pt x="1227455" y="417830"/>
                  </a:lnTo>
                  <a:lnTo>
                    <a:pt x="1238491" y="373380"/>
                  </a:lnTo>
                  <a:lnTo>
                    <a:pt x="1232547" y="327660"/>
                  </a:lnTo>
                  <a:lnTo>
                    <a:pt x="1212062" y="289737"/>
                  </a:lnTo>
                  <a:lnTo>
                    <a:pt x="1212062" y="369570"/>
                  </a:lnTo>
                  <a:lnTo>
                    <a:pt x="1203325" y="407670"/>
                  </a:lnTo>
                  <a:lnTo>
                    <a:pt x="1201293" y="411480"/>
                  </a:lnTo>
                  <a:lnTo>
                    <a:pt x="1199007" y="415302"/>
                  </a:lnTo>
                  <a:lnTo>
                    <a:pt x="1196594" y="420370"/>
                  </a:lnTo>
                  <a:lnTo>
                    <a:pt x="1160424" y="453402"/>
                  </a:lnTo>
                  <a:lnTo>
                    <a:pt x="1117600" y="466102"/>
                  </a:lnTo>
                  <a:lnTo>
                    <a:pt x="1094867" y="464820"/>
                  </a:lnTo>
                  <a:lnTo>
                    <a:pt x="1088771" y="463562"/>
                  </a:lnTo>
                  <a:lnTo>
                    <a:pt x="1082675" y="461010"/>
                  </a:lnTo>
                  <a:lnTo>
                    <a:pt x="1076706" y="459752"/>
                  </a:lnTo>
                  <a:lnTo>
                    <a:pt x="1075055" y="458470"/>
                  </a:lnTo>
                  <a:lnTo>
                    <a:pt x="1073277" y="458470"/>
                  </a:lnTo>
                  <a:lnTo>
                    <a:pt x="1071372" y="457250"/>
                  </a:lnTo>
                  <a:lnTo>
                    <a:pt x="1071372" y="772160"/>
                  </a:lnTo>
                  <a:lnTo>
                    <a:pt x="1043063" y="768362"/>
                  </a:lnTo>
                  <a:lnTo>
                    <a:pt x="1037450" y="767080"/>
                  </a:lnTo>
                  <a:lnTo>
                    <a:pt x="1014996" y="762012"/>
                  </a:lnTo>
                  <a:lnTo>
                    <a:pt x="987234" y="753110"/>
                  </a:lnTo>
                  <a:lnTo>
                    <a:pt x="959866" y="742962"/>
                  </a:lnTo>
                  <a:lnTo>
                    <a:pt x="964565" y="732802"/>
                  </a:lnTo>
                  <a:lnTo>
                    <a:pt x="980440" y="698512"/>
                  </a:lnTo>
                  <a:lnTo>
                    <a:pt x="977519" y="690880"/>
                  </a:lnTo>
                  <a:lnTo>
                    <a:pt x="970915" y="687070"/>
                  </a:lnTo>
                  <a:lnTo>
                    <a:pt x="964311" y="684530"/>
                  </a:lnTo>
                  <a:lnTo>
                    <a:pt x="956691" y="687070"/>
                  </a:lnTo>
                  <a:lnTo>
                    <a:pt x="953643" y="693420"/>
                  </a:lnTo>
                  <a:lnTo>
                    <a:pt x="936244" y="732802"/>
                  </a:lnTo>
                  <a:lnTo>
                    <a:pt x="909701" y="718820"/>
                  </a:lnTo>
                  <a:lnTo>
                    <a:pt x="884491" y="702310"/>
                  </a:lnTo>
                  <a:lnTo>
                    <a:pt x="860691" y="684530"/>
                  </a:lnTo>
                  <a:lnTo>
                    <a:pt x="857732" y="682002"/>
                  </a:lnTo>
                  <a:lnTo>
                    <a:pt x="838454" y="665480"/>
                  </a:lnTo>
                  <a:lnTo>
                    <a:pt x="1054481" y="478802"/>
                  </a:lnTo>
                  <a:lnTo>
                    <a:pt x="1058545" y="480060"/>
                  </a:lnTo>
                  <a:lnTo>
                    <a:pt x="1063244" y="482612"/>
                  </a:lnTo>
                  <a:lnTo>
                    <a:pt x="1065784" y="483870"/>
                  </a:lnTo>
                  <a:lnTo>
                    <a:pt x="1068451" y="485152"/>
                  </a:lnTo>
                  <a:lnTo>
                    <a:pt x="1071372" y="772160"/>
                  </a:lnTo>
                  <a:lnTo>
                    <a:pt x="1071372" y="457250"/>
                  </a:lnTo>
                  <a:lnTo>
                    <a:pt x="1069340" y="455930"/>
                  </a:lnTo>
                  <a:lnTo>
                    <a:pt x="1068197" y="455930"/>
                  </a:lnTo>
                  <a:lnTo>
                    <a:pt x="1062482" y="452120"/>
                  </a:lnTo>
                  <a:lnTo>
                    <a:pt x="1023404" y="410210"/>
                  </a:lnTo>
                  <a:lnTo>
                    <a:pt x="1013929" y="373380"/>
                  </a:lnTo>
                  <a:lnTo>
                    <a:pt x="1013206" y="367030"/>
                  </a:lnTo>
                  <a:lnTo>
                    <a:pt x="1018159" y="335280"/>
                  </a:lnTo>
                  <a:lnTo>
                    <a:pt x="1019810" y="330212"/>
                  </a:lnTo>
                  <a:lnTo>
                    <a:pt x="1021969" y="325120"/>
                  </a:lnTo>
                  <a:lnTo>
                    <a:pt x="1044968" y="293370"/>
                  </a:lnTo>
                  <a:lnTo>
                    <a:pt x="1077417" y="273062"/>
                  </a:lnTo>
                  <a:lnTo>
                    <a:pt x="1115021" y="266712"/>
                  </a:lnTo>
                  <a:lnTo>
                    <a:pt x="1153541" y="275602"/>
                  </a:lnTo>
                  <a:lnTo>
                    <a:pt x="1185583" y="298462"/>
                  </a:lnTo>
                  <a:lnTo>
                    <a:pt x="1205623" y="331470"/>
                  </a:lnTo>
                  <a:lnTo>
                    <a:pt x="1212062" y="369570"/>
                  </a:lnTo>
                  <a:lnTo>
                    <a:pt x="1212062" y="289737"/>
                  </a:lnTo>
                  <a:lnTo>
                    <a:pt x="1211287" y="288302"/>
                  </a:lnTo>
                  <a:lnTo>
                    <a:pt x="1186573" y="266712"/>
                  </a:lnTo>
                  <a:lnTo>
                    <a:pt x="1176401" y="257810"/>
                  </a:lnTo>
                  <a:lnTo>
                    <a:pt x="1181544" y="246380"/>
                  </a:lnTo>
                  <a:lnTo>
                    <a:pt x="1223264" y="153670"/>
                  </a:lnTo>
                  <a:lnTo>
                    <a:pt x="1250505" y="156222"/>
                  </a:lnTo>
                  <a:lnTo>
                    <a:pt x="1259128" y="153670"/>
                  </a:lnTo>
                  <a:lnTo>
                    <a:pt x="1276362" y="148602"/>
                  </a:lnTo>
                  <a:lnTo>
                    <a:pt x="1298422" y="133350"/>
                  </a:lnTo>
                  <a:lnTo>
                    <a:pt x="1301076" y="129552"/>
                  </a:lnTo>
                  <a:lnTo>
                    <a:pt x="1314323" y="110502"/>
                  </a:lnTo>
                  <a:lnTo>
                    <a:pt x="1321219" y="80022"/>
                  </a:lnTo>
                  <a:lnTo>
                    <a:pt x="1316126" y="50800"/>
                  </a:lnTo>
                  <a:lnTo>
                    <a:pt x="1301102" y="26670"/>
                  </a:lnTo>
                  <a:lnTo>
                    <a:pt x="1300314" y="25400"/>
                  </a:lnTo>
                  <a:lnTo>
                    <a:pt x="1294549" y="21056"/>
                  </a:lnTo>
                  <a:lnTo>
                    <a:pt x="1294549" y="80022"/>
                  </a:lnTo>
                  <a:lnTo>
                    <a:pt x="1289939" y="99072"/>
                  </a:lnTo>
                  <a:lnTo>
                    <a:pt x="1278255" y="115570"/>
                  </a:lnTo>
                  <a:lnTo>
                    <a:pt x="1261795" y="125730"/>
                  </a:lnTo>
                  <a:lnTo>
                    <a:pt x="1242682" y="129552"/>
                  </a:lnTo>
                  <a:lnTo>
                    <a:pt x="1223010" y="125730"/>
                  </a:lnTo>
                  <a:lnTo>
                    <a:pt x="1222121" y="125730"/>
                  </a:lnTo>
                  <a:lnTo>
                    <a:pt x="1221105" y="124472"/>
                  </a:lnTo>
                  <a:lnTo>
                    <a:pt x="1219962" y="124472"/>
                  </a:lnTo>
                  <a:lnTo>
                    <a:pt x="1204023" y="113030"/>
                  </a:lnTo>
                  <a:lnTo>
                    <a:pt x="1194092" y="95250"/>
                  </a:lnTo>
                  <a:lnTo>
                    <a:pt x="1191006" y="76200"/>
                  </a:lnTo>
                  <a:lnTo>
                    <a:pt x="1195578" y="57150"/>
                  </a:lnTo>
                  <a:lnTo>
                    <a:pt x="1207604" y="40640"/>
                  </a:lnTo>
                  <a:lnTo>
                    <a:pt x="1224534" y="29210"/>
                  </a:lnTo>
                  <a:lnTo>
                    <a:pt x="1244117" y="26670"/>
                  </a:lnTo>
                  <a:lnTo>
                    <a:pt x="1264158" y="30480"/>
                  </a:lnTo>
                  <a:lnTo>
                    <a:pt x="1280820" y="43180"/>
                  </a:lnTo>
                  <a:lnTo>
                    <a:pt x="1291234" y="59702"/>
                  </a:lnTo>
                  <a:lnTo>
                    <a:pt x="1294549" y="80022"/>
                  </a:lnTo>
                  <a:lnTo>
                    <a:pt x="1294549" y="21056"/>
                  </a:lnTo>
                  <a:lnTo>
                    <a:pt x="1275080" y="6350"/>
                  </a:lnTo>
                  <a:lnTo>
                    <a:pt x="1244752" y="0"/>
                  </a:lnTo>
                  <a:lnTo>
                    <a:pt x="1215097" y="5080"/>
                  </a:lnTo>
                  <a:lnTo>
                    <a:pt x="1189494" y="20320"/>
                  </a:lnTo>
                  <a:lnTo>
                    <a:pt x="1171321" y="45720"/>
                  </a:lnTo>
                  <a:lnTo>
                    <a:pt x="1164551" y="72402"/>
                  </a:lnTo>
                  <a:lnTo>
                    <a:pt x="1167460" y="100330"/>
                  </a:lnTo>
                  <a:lnTo>
                    <a:pt x="1179156" y="124472"/>
                  </a:lnTo>
                  <a:lnTo>
                    <a:pt x="1198753" y="143522"/>
                  </a:lnTo>
                  <a:lnTo>
                    <a:pt x="1151890" y="246380"/>
                  </a:lnTo>
                  <a:lnTo>
                    <a:pt x="1106093" y="240030"/>
                  </a:lnTo>
                  <a:lnTo>
                    <a:pt x="1062164" y="251472"/>
                  </a:lnTo>
                  <a:lnTo>
                    <a:pt x="1024509" y="275602"/>
                  </a:lnTo>
                  <a:lnTo>
                    <a:pt x="997585" y="314960"/>
                  </a:lnTo>
                  <a:lnTo>
                    <a:pt x="988314" y="345452"/>
                  </a:lnTo>
                  <a:lnTo>
                    <a:pt x="974420" y="350520"/>
                  </a:lnTo>
                  <a:lnTo>
                    <a:pt x="961047" y="356870"/>
                  </a:lnTo>
                  <a:lnTo>
                    <a:pt x="948321" y="364502"/>
                  </a:lnTo>
                  <a:lnTo>
                    <a:pt x="936371" y="373380"/>
                  </a:lnTo>
                  <a:lnTo>
                    <a:pt x="746252" y="537210"/>
                  </a:lnTo>
                  <a:lnTo>
                    <a:pt x="735901" y="513080"/>
                  </a:lnTo>
                  <a:lnTo>
                    <a:pt x="727176" y="487680"/>
                  </a:lnTo>
                  <a:lnTo>
                    <a:pt x="720153" y="462280"/>
                  </a:lnTo>
                  <a:lnTo>
                    <a:pt x="714883" y="435610"/>
                  </a:lnTo>
                  <a:lnTo>
                    <a:pt x="713613" y="428002"/>
                  </a:lnTo>
                  <a:lnTo>
                    <a:pt x="706882" y="422910"/>
                  </a:lnTo>
                  <a:lnTo>
                    <a:pt x="692404" y="425462"/>
                  </a:lnTo>
                  <a:lnTo>
                    <a:pt x="687451" y="431812"/>
                  </a:lnTo>
                  <a:lnTo>
                    <a:pt x="688594" y="439420"/>
                  </a:lnTo>
                  <a:lnTo>
                    <a:pt x="694715" y="469912"/>
                  </a:lnTo>
                  <a:lnTo>
                    <a:pt x="702945" y="499110"/>
                  </a:lnTo>
                  <a:lnTo>
                    <a:pt x="713168" y="528320"/>
                  </a:lnTo>
                  <a:lnTo>
                    <a:pt x="725297" y="556260"/>
                  </a:lnTo>
                  <a:lnTo>
                    <a:pt x="687959" y="588010"/>
                  </a:lnTo>
                  <a:lnTo>
                    <a:pt x="659726" y="621030"/>
                  </a:lnTo>
                  <a:lnTo>
                    <a:pt x="643178" y="660412"/>
                  </a:lnTo>
                  <a:lnTo>
                    <a:pt x="638505" y="701052"/>
                  </a:lnTo>
                  <a:lnTo>
                    <a:pt x="645909" y="741680"/>
                  </a:lnTo>
                  <a:lnTo>
                    <a:pt x="665607" y="779780"/>
                  </a:lnTo>
                  <a:lnTo>
                    <a:pt x="604139" y="838212"/>
                  </a:lnTo>
                  <a:lnTo>
                    <a:pt x="603885" y="845820"/>
                  </a:lnTo>
                  <a:lnTo>
                    <a:pt x="608965" y="852170"/>
                  </a:lnTo>
                  <a:lnTo>
                    <a:pt x="610235" y="853452"/>
                  </a:lnTo>
                  <a:lnTo>
                    <a:pt x="611632" y="854710"/>
                  </a:lnTo>
                  <a:lnTo>
                    <a:pt x="613156" y="854710"/>
                  </a:lnTo>
                  <a:lnTo>
                    <a:pt x="617982" y="857262"/>
                  </a:lnTo>
                  <a:lnTo>
                    <a:pt x="623824" y="855980"/>
                  </a:lnTo>
                  <a:lnTo>
                    <a:pt x="692531" y="791210"/>
                  </a:lnTo>
                  <a:lnTo>
                    <a:pt x="693293" y="791210"/>
                  </a:lnTo>
                  <a:lnTo>
                    <a:pt x="694563" y="788670"/>
                  </a:lnTo>
                  <a:lnTo>
                    <a:pt x="726198" y="762012"/>
                  </a:lnTo>
                  <a:lnTo>
                    <a:pt x="727710" y="760730"/>
                  </a:lnTo>
                  <a:lnTo>
                    <a:pt x="728218" y="751852"/>
                  </a:lnTo>
                  <a:lnTo>
                    <a:pt x="723519" y="746760"/>
                  </a:lnTo>
                  <a:lnTo>
                    <a:pt x="718693" y="741680"/>
                  </a:lnTo>
                  <a:lnTo>
                    <a:pt x="710311" y="740410"/>
                  </a:lnTo>
                  <a:lnTo>
                    <a:pt x="704723" y="745502"/>
                  </a:lnTo>
                  <a:lnTo>
                    <a:pt x="685038" y="762012"/>
                  </a:lnTo>
                  <a:lnTo>
                    <a:pt x="667880" y="723912"/>
                  </a:lnTo>
                  <a:lnTo>
                    <a:pt x="665734" y="682002"/>
                  </a:lnTo>
                  <a:lnTo>
                    <a:pt x="678243" y="642620"/>
                  </a:lnTo>
                  <a:lnTo>
                    <a:pt x="705104" y="608330"/>
                  </a:lnTo>
                  <a:lnTo>
                    <a:pt x="737870" y="580402"/>
                  </a:lnTo>
                  <a:lnTo>
                    <a:pt x="787793" y="537210"/>
                  </a:lnTo>
                  <a:lnTo>
                    <a:pt x="953770" y="393712"/>
                  </a:lnTo>
                  <a:lnTo>
                    <a:pt x="986663" y="373380"/>
                  </a:lnTo>
                  <a:lnTo>
                    <a:pt x="990752" y="398780"/>
                  </a:lnTo>
                  <a:lnTo>
                    <a:pt x="999794" y="422910"/>
                  </a:lnTo>
                  <a:lnTo>
                    <a:pt x="1013523" y="444512"/>
                  </a:lnTo>
                  <a:lnTo>
                    <a:pt x="1031621" y="463562"/>
                  </a:lnTo>
                  <a:lnTo>
                    <a:pt x="734949" y="718820"/>
                  </a:lnTo>
                  <a:lnTo>
                    <a:pt x="734441" y="727710"/>
                  </a:lnTo>
                  <a:lnTo>
                    <a:pt x="739140" y="732802"/>
                  </a:lnTo>
                  <a:lnTo>
                    <a:pt x="743966" y="739152"/>
                  </a:lnTo>
                  <a:lnTo>
                    <a:pt x="752348" y="739152"/>
                  </a:lnTo>
                  <a:lnTo>
                    <a:pt x="818007" y="682002"/>
                  </a:lnTo>
                  <a:lnTo>
                    <a:pt x="842391" y="703580"/>
                  </a:lnTo>
                  <a:lnTo>
                    <a:pt x="868464" y="723912"/>
                  </a:lnTo>
                  <a:lnTo>
                    <a:pt x="896137" y="740410"/>
                  </a:lnTo>
                  <a:lnTo>
                    <a:pt x="925322" y="756920"/>
                  </a:lnTo>
                  <a:lnTo>
                    <a:pt x="899033" y="815352"/>
                  </a:lnTo>
                  <a:lnTo>
                    <a:pt x="901827" y="822960"/>
                  </a:lnTo>
                  <a:lnTo>
                    <a:pt x="914908" y="828052"/>
                  </a:lnTo>
                  <a:lnTo>
                    <a:pt x="922782" y="825512"/>
                  </a:lnTo>
                  <a:lnTo>
                    <a:pt x="925703" y="819162"/>
                  </a:lnTo>
                  <a:lnTo>
                    <a:pt x="948944" y="767080"/>
                  </a:lnTo>
                  <a:lnTo>
                    <a:pt x="978966" y="778510"/>
                  </a:lnTo>
                  <a:lnTo>
                    <a:pt x="1009523" y="787412"/>
                  </a:lnTo>
                  <a:lnTo>
                    <a:pt x="1040447" y="795020"/>
                  </a:lnTo>
                  <a:lnTo>
                    <a:pt x="1071626" y="798830"/>
                  </a:lnTo>
                  <a:lnTo>
                    <a:pt x="1073277" y="960120"/>
                  </a:lnTo>
                  <a:lnTo>
                    <a:pt x="1072896" y="961402"/>
                  </a:lnTo>
                  <a:lnTo>
                    <a:pt x="1072642" y="962660"/>
                  </a:lnTo>
                  <a:lnTo>
                    <a:pt x="1072591" y="965212"/>
                  </a:lnTo>
                  <a:lnTo>
                    <a:pt x="1069848" y="1051560"/>
                  </a:lnTo>
                  <a:lnTo>
                    <a:pt x="1069721" y="1057910"/>
                  </a:lnTo>
                  <a:lnTo>
                    <a:pt x="1073023" y="1063002"/>
                  </a:lnTo>
                  <a:lnTo>
                    <a:pt x="1077722" y="1064260"/>
                  </a:lnTo>
                  <a:lnTo>
                    <a:pt x="1079246" y="1065530"/>
                  </a:lnTo>
                  <a:lnTo>
                    <a:pt x="1090168" y="1065530"/>
                  </a:lnTo>
                  <a:lnTo>
                    <a:pt x="1096264" y="1060462"/>
                  </a:lnTo>
                  <a:lnTo>
                    <a:pt x="1098931" y="976630"/>
                  </a:lnTo>
                  <a:lnTo>
                    <a:pt x="1140548" y="965212"/>
                  </a:lnTo>
                  <a:lnTo>
                    <a:pt x="1165783" y="949960"/>
                  </a:lnTo>
                  <a:lnTo>
                    <a:pt x="1176299" y="943610"/>
                  </a:lnTo>
                  <a:lnTo>
                    <a:pt x="1204175" y="913130"/>
                  </a:lnTo>
                  <a:lnTo>
                    <a:pt x="1222197" y="875030"/>
                  </a:lnTo>
                  <a:lnTo>
                    <a:pt x="1228344" y="831862"/>
                  </a:lnTo>
                  <a:lnTo>
                    <a:pt x="1227963" y="788670"/>
                  </a:lnTo>
                  <a:lnTo>
                    <a:pt x="1257134" y="779780"/>
                  </a:lnTo>
                  <a:lnTo>
                    <a:pt x="1285722" y="768362"/>
                  </a:lnTo>
                  <a:lnTo>
                    <a:pt x="1302461" y="760730"/>
                  </a:lnTo>
                  <a:lnTo>
                    <a:pt x="1313624" y="755662"/>
                  </a:lnTo>
                  <a:lnTo>
                    <a:pt x="1340739" y="740410"/>
                  </a:lnTo>
                  <a:lnTo>
                    <a:pt x="1347089" y="736612"/>
                  </a:lnTo>
                  <a:lnTo>
                    <a:pt x="1349248" y="728980"/>
                  </a:lnTo>
                  <a:close/>
                </a:path>
                <a:path w="1391920" h="6316345">
                  <a:moveTo>
                    <a:pt x="1391716" y="6069127"/>
                  </a:moveTo>
                  <a:lnTo>
                    <a:pt x="1385481" y="6037034"/>
                  </a:lnTo>
                  <a:lnTo>
                    <a:pt x="1369453" y="6012904"/>
                  </a:lnTo>
                  <a:lnTo>
                    <a:pt x="1369453" y="6069127"/>
                  </a:lnTo>
                  <a:lnTo>
                    <a:pt x="1364830" y="6092863"/>
                  </a:lnTo>
                  <a:lnTo>
                    <a:pt x="1351026" y="6113716"/>
                  </a:lnTo>
                  <a:lnTo>
                    <a:pt x="1189736" y="6275006"/>
                  </a:lnTo>
                  <a:lnTo>
                    <a:pt x="1168869" y="6288849"/>
                  </a:lnTo>
                  <a:lnTo>
                    <a:pt x="1145159" y="6293459"/>
                  </a:lnTo>
                  <a:lnTo>
                    <a:pt x="1121435" y="6288849"/>
                  </a:lnTo>
                  <a:lnTo>
                    <a:pt x="1100582" y="6275006"/>
                  </a:lnTo>
                  <a:lnTo>
                    <a:pt x="1027010" y="6201486"/>
                  </a:lnTo>
                  <a:lnTo>
                    <a:pt x="1022858" y="6197333"/>
                  </a:lnTo>
                  <a:lnTo>
                    <a:pt x="1066952" y="6185332"/>
                  </a:lnTo>
                  <a:lnTo>
                    <a:pt x="1077201" y="6180861"/>
                  </a:lnTo>
                  <a:lnTo>
                    <a:pt x="1148956" y="6142025"/>
                  </a:lnTo>
                  <a:lnTo>
                    <a:pt x="1185418" y="6110681"/>
                  </a:lnTo>
                  <a:lnTo>
                    <a:pt x="1217129" y="6073787"/>
                  </a:lnTo>
                  <a:lnTo>
                    <a:pt x="1242212" y="6033528"/>
                  </a:lnTo>
                  <a:lnTo>
                    <a:pt x="1260665" y="5990679"/>
                  </a:lnTo>
                  <a:lnTo>
                    <a:pt x="1272540" y="5946000"/>
                  </a:lnTo>
                  <a:lnTo>
                    <a:pt x="1351026" y="6024524"/>
                  </a:lnTo>
                  <a:lnTo>
                    <a:pt x="1364856" y="6045390"/>
                  </a:lnTo>
                  <a:lnTo>
                    <a:pt x="1369453" y="6069127"/>
                  </a:lnTo>
                  <a:lnTo>
                    <a:pt x="1369453" y="6012904"/>
                  </a:lnTo>
                  <a:lnTo>
                    <a:pt x="1366774" y="6008865"/>
                  </a:lnTo>
                  <a:lnTo>
                    <a:pt x="1351280" y="5993295"/>
                  </a:lnTo>
                  <a:lnTo>
                    <a:pt x="1354823" y="5974804"/>
                  </a:lnTo>
                  <a:lnTo>
                    <a:pt x="1360322" y="5946165"/>
                  </a:lnTo>
                  <a:lnTo>
                    <a:pt x="1363827" y="5898731"/>
                  </a:lnTo>
                  <a:lnTo>
                    <a:pt x="1361884" y="5851474"/>
                  </a:lnTo>
                  <a:lnTo>
                    <a:pt x="1354594" y="5804878"/>
                  </a:lnTo>
                  <a:lnTo>
                    <a:pt x="1342034" y="5759386"/>
                  </a:lnTo>
                  <a:lnTo>
                    <a:pt x="1341297" y="5757570"/>
                  </a:lnTo>
                  <a:lnTo>
                    <a:pt x="1341297" y="5876810"/>
                  </a:lnTo>
                  <a:lnTo>
                    <a:pt x="1340129" y="5925858"/>
                  </a:lnTo>
                  <a:lnTo>
                    <a:pt x="1332738" y="5974804"/>
                  </a:lnTo>
                  <a:lnTo>
                    <a:pt x="1318895" y="5960910"/>
                  </a:lnTo>
                  <a:lnTo>
                    <a:pt x="1320736" y="5946000"/>
                  </a:lnTo>
                  <a:lnTo>
                    <a:pt x="1321257" y="5941809"/>
                  </a:lnTo>
                  <a:lnTo>
                    <a:pt x="1325359" y="5908878"/>
                  </a:lnTo>
                  <a:lnTo>
                    <a:pt x="1324063" y="5856617"/>
                  </a:lnTo>
                  <a:lnTo>
                    <a:pt x="1315224" y="5805017"/>
                  </a:lnTo>
                  <a:lnTo>
                    <a:pt x="1303515" y="5768822"/>
                  </a:lnTo>
                  <a:lnTo>
                    <a:pt x="1303515" y="5895683"/>
                  </a:lnTo>
                  <a:lnTo>
                    <a:pt x="1299718" y="5941809"/>
                  </a:lnTo>
                  <a:lnTo>
                    <a:pt x="1276477" y="5918568"/>
                  </a:lnTo>
                  <a:lnTo>
                    <a:pt x="1277734" y="5871578"/>
                  </a:lnTo>
                  <a:lnTo>
                    <a:pt x="1272070" y="5824842"/>
                  </a:lnTo>
                  <a:lnTo>
                    <a:pt x="1259484" y="5779211"/>
                  </a:lnTo>
                  <a:lnTo>
                    <a:pt x="1255725" y="5770804"/>
                  </a:lnTo>
                  <a:lnTo>
                    <a:pt x="1255725" y="5898731"/>
                  </a:lnTo>
                  <a:lnTo>
                    <a:pt x="1255395" y="5905030"/>
                  </a:lnTo>
                  <a:lnTo>
                    <a:pt x="1243304" y="5972365"/>
                  </a:lnTo>
                  <a:lnTo>
                    <a:pt x="1226083" y="6016256"/>
                  </a:lnTo>
                  <a:lnTo>
                    <a:pt x="1201585" y="6057455"/>
                  </a:lnTo>
                  <a:lnTo>
                    <a:pt x="1169797" y="6095022"/>
                  </a:lnTo>
                  <a:lnTo>
                    <a:pt x="1132725" y="6126467"/>
                  </a:lnTo>
                  <a:lnTo>
                    <a:pt x="1092060" y="6150813"/>
                  </a:lnTo>
                  <a:lnTo>
                    <a:pt x="1048740" y="6168047"/>
                  </a:lnTo>
                  <a:lnTo>
                    <a:pt x="1003681" y="6178143"/>
                  </a:lnTo>
                  <a:lnTo>
                    <a:pt x="974852" y="6180861"/>
                  </a:lnTo>
                  <a:lnTo>
                    <a:pt x="926947" y="6179159"/>
                  </a:lnTo>
                  <a:lnTo>
                    <a:pt x="879805" y="6169723"/>
                  </a:lnTo>
                  <a:lnTo>
                    <a:pt x="834428" y="6152553"/>
                  </a:lnTo>
                  <a:lnTo>
                    <a:pt x="791857" y="6127661"/>
                  </a:lnTo>
                  <a:lnTo>
                    <a:pt x="753110" y="6095022"/>
                  </a:lnTo>
                  <a:lnTo>
                    <a:pt x="722109" y="6058547"/>
                  </a:lnTo>
                  <a:lnTo>
                    <a:pt x="697992" y="6018619"/>
                  </a:lnTo>
                  <a:lnTo>
                    <a:pt x="680770" y="5976086"/>
                  </a:lnTo>
                  <a:lnTo>
                    <a:pt x="670445" y="5931840"/>
                  </a:lnTo>
                  <a:lnTo>
                    <a:pt x="667004" y="5886716"/>
                  </a:lnTo>
                  <a:lnTo>
                    <a:pt x="670445" y="5841593"/>
                  </a:lnTo>
                  <a:lnTo>
                    <a:pt x="680770" y="5797334"/>
                  </a:lnTo>
                  <a:lnTo>
                    <a:pt x="697992" y="5754814"/>
                  </a:lnTo>
                  <a:lnTo>
                    <a:pt x="722109" y="5714873"/>
                  </a:lnTo>
                  <a:lnTo>
                    <a:pt x="753160" y="5678348"/>
                  </a:lnTo>
                  <a:lnTo>
                    <a:pt x="789203" y="5647677"/>
                  </a:lnTo>
                  <a:lnTo>
                    <a:pt x="828687" y="5623687"/>
                  </a:lnTo>
                  <a:lnTo>
                    <a:pt x="870737" y="5606466"/>
                  </a:lnTo>
                  <a:lnTo>
                    <a:pt x="914514" y="5595988"/>
                  </a:lnTo>
                  <a:lnTo>
                    <a:pt x="959154" y="5592267"/>
                  </a:lnTo>
                  <a:lnTo>
                    <a:pt x="1003846" y="5595290"/>
                  </a:lnTo>
                  <a:lnTo>
                    <a:pt x="1047737" y="5605081"/>
                  </a:lnTo>
                  <a:lnTo>
                    <a:pt x="1090002" y="5621617"/>
                  </a:lnTo>
                  <a:lnTo>
                    <a:pt x="1129792" y="5644896"/>
                  </a:lnTo>
                  <a:lnTo>
                    <a:pt x="1164386" y="5673090"/>
                  </a:lnTo>
                  <a:lnTo>
                    <a:pt x="1193165" y="5704573"/>
                  </a:lnTo>
                  <a:lnTo>
                    <a:pt x="1224394" y="5753760"/>
                  </a:lnTo>
                  <a:lnTo>
                    <a:pt x="1243025" y="5800141"/>
                  </a:lnTo>
                  <a:lnTo>
                    <a:pt x="1253490" y="5848528"/>
                  </a:lnTo>
                  <a:lnTo>
                    <a:pt x="1255674" y="5895683"/>
                  </a:lnTo>
                  <a:lnTo>
                    <a:pt x="1255725" y="5898731"/>
                  </a:lnTo>
                  <a:lnTo>
                    <a:pt x="1255725" y="5770804"/>
                  </a:lnTo>
                  <a:lnTo>
                    <a:pt x="1239951" y="5735523"/>
                  </a:lnTo>
                  <a:lnTo>
                    <a:pt x="1213485" y="5694616"/>
                  </a:lnTo>
                  <a:lnTo>
                    <a:pt x="1229614" y="5678449"/>
                  </a:lnTo>
                  <a:lnTo>
                    <a:pt x="1256284" y="5717870"/>
                  </a:lnTo>
                  <a:lnTo>
                    <a:pt x="1277162" y="5759970"/>
                  </a:lnTo>
                  <a:lnTo>
                    <a:pt x="1292098" y="5804090"/>
                  </a:lnTo>
                  <a:lnTo>
                    <a:pt x="1300924" y="5849556"/>
                  </a:lnTo>
                  <a:lnTo>
                    <a:pt x="1303515" y="5895683"/>
                  </a:lnTo>
                  <a:lnTo>
                    <a:pt x="1303515" y="5768822"/>
                  </a:lnTo>
                  <a:lnTo>
                    <a:pt x="1299019" y="5754916"/>
                  </a:lnTo>
                  <a:lnTo>
                    <a:pt x="1275664" y="5707177"/>
                  </a:lnTo>
                  <a:lnTo>
                    <a:pt x="1256093" y="5678449"/>
                  </a:lnTo>
                  <a:lnTo>
                    <a:pt x="1255369" y="5677382"/>
                  </a:lnTo>
                  <a:lnTo>
                    <a:pt x="1245362" y="5662676"/>
                  </a:lnTo>
                  <a:lnTo>
                    <a:pt x="1257935" y="5650103"/>
                  </a:lnTo>
                  <a:lnTo>
                    <a:pt x="1286078" y="5691060"/>
                  </a:lnTo>
                  <a:lnTo>
                    <a:pt x="1308620" y="5734774"/>
                  </a:lnTo>
                  <a:lnTo>
                    <a:pt x="1325410" y="5780684"/>
                  </a:lnTo>
                  <a:lnTo>
                    <a:pt x="1336344" y="5828233"/>
                  </a:lnTo>
                  <a:lnTo>
                    <a:pt x="1341297" y="5876810"/>
                  </a:lnTo>
                  <a:lnTo>
                    <a:pt x="1341297" y="5757570"/>
                  </a:lnTo>
                  <a:lnTo>
                    <a:pt x="1324317" y="5715470"/>
                  </a:lnTo>
                  <a:lnTo>
                    <a:pt x="1301546" y="5673623"/>
                  </a:lnTo>
                  <a:lnTo>
                    <a:pt x="1284960" y="5650103"/>
                  </a:lnTo>
                  <a:lnTo>
                    <a:pt x="1273810" y="5634279"/>
                  </a:lnTo>
                  <a:lnTo>
                    <a:pt x="1294130" y="5613920"/>
                  </a:lnTo>
                  <a:lnTo>
                    <a:pt x="1301559" y="5602808"/>
                  </a:lnTo>
                  <a:lnTo>
                    <a:pt x="1304061" y="5590184"/>
                  </a:lnTo>
                  <a:lnTo>
                    <a:pt x="1301661" y="5577586"/>
                  </a:lnTo>
                  <a:lnTo>
                    <a:pt x="1294384" y="5566524"/>
                  </a:lnTo>
                  <a:lnTo>
                    <a:pt x="1286230" y="5558383"/>
                  </a:lnTo>
                  <a:lnTo>
                    <a:pt x="1282954" y="5555119"/>
                  </a:lnTo>
                  <a:lnTo>
                    <a:pt x="1282954" y="5586628"/>
                  </a:lnTo>
                  <a:lnTo>
                    <a:pt x="1282954" y="5593804"/>
                  </a:lnTo>
                  <a:lnTo>
                    <a:pt x="1199388" y="5677382"/>
                  </a:lnTo>
                  <a:lnTo>
                    <a:pt x="1194943" y="5672328"/>
                  </a:lnTo>
                  <a:lnTo>
                    <a:pt x="1190244" y="5667375"/>
                  </a:lnTo>
                  <a:lnTo>
                    <a:pt x="1163320" y="5642521"/>
                  </a:lnTo>
                  <a:lnTo>
                    <a:pt x="1176909" y="5628932"/>
                  </a:lnTo>
                  <a:lnTo>
                    <a:pt x="1243012" y="5562879"/>
                  </a:lnTo>
                  <a:lnTo>
                    <a:pt x="1247648" y="5558383"/>
                  </a:lnTo>
                  <a:lnTo>
                    <a:pt x="1254760" y="5558485"/>
                  </a:lnTo>
                  <a:lnTo>
                    <a:pt x="1259128" y="5562879"/>
                  </a:lnTo>
                  <a:lnTo>
                    <a:pt x="1278509" y="5582234"/>
                  </a:lnTo>
                  <a:lnTo>
                    <a:pt x="1282954" y="5586628"/>
                  </a:lnTo>
                  <a:lnTo>
                    <a:pt x="1282954" y="5555119"/>
                  </a:lnTo>
                  <a:lnTo>
                    <a:pt x="1274953" y="5547118"/>
                  </a:lnTo>
                  <a:lnTo>
                    <a:pt x="1263840" y="5539765"/>
                  </a:lnTo>
                  <a:lnTo>
                    <a:pt x="1251204" y="5537339"/>
                  </a:lnTo>
                  <a:lnTo>
                    <a:pt x="1238554" y="5539829"/>
                  </a:lnTo>
                  <a:lnTo>
                    <a:pt x="1227455" y="5547220"/>
                  </a:lnTo>
                  <a:lnTo>
                    <a:pt x="1145794" y="5628932"/>
                  </a:lnTo>
                  <a:lnTo>
                    <a:pt x="1107287" y="5605348"/>
                  </a:lnTo>
                  <a:lnTo>
                    <a:pt x="1076960" y="5592267"/>
                  </a:lnTo>
                  <a:lnTo>
                    <a:pt x="1066469" y="5587746"/>
                  </a:lnTo>
                  <a:lnTo>
                    <a:pt x="1023988" y="5576125"/>
                  </a:lnTo>
                  <a:lnTo>
                    <a:pt x="980554" y="5570499"/>
                  </a:lnTo>
                  <a:lnTo>
                    <a:pt x="936815" y="5570867"/>
                  </a:lnTo>
                  <a:lnTo>
                    <a:pt x="893445" y="5577230"/>
                  </a:lnTo>
                  <a:lnTo>
                    <a:pt x="851154" y="5589587"/>
                  </a:lnTo>
                  <a:lnTo>
                    <a:pt x="810577" y="5607926"/>
                  </a:lnTo>
                  <a:lnTo>
                    <a:pt x="772426" y="5632259"/>
                  </a:lnTo>
                  <a:lnTo>
                    <a:pt x="737362" y="5662574"/>
                  </a:lnTo>
                  <a:lnTo>
                    <a:pt x="706716" y="5698083"/>
                  </a:lnTo>
                  <a:lnTo>
                    <a:pt x="682205" y="5736717"/>
                  </a:lnTo>
                  <a:lnTo>
                    <a:pt x="663829" y="5777801"/>
                  </a:lnTo>
                  <a:lnTo>
                    <a:pt x="651573" y="5820638"/>
                  </a:lnTo>
                  <a:lnTo>
                    <a:pt x="645439" y="5864517"/>
                  </a:lnTo>
                  <a:lnTo>
                    <a:pt x="645464" y="5908878"/>
                  </a:lnTo>
                  <a:lnTo>
                    <a:pt x="651573" y="5952629"/>
                  </a:lnTo>
                  <a:lnTo>
                    <a:pt x="663829" y="5995467"/>
                  </a:lnTo>
                  <a:lnTo>
                    <a:pt x="682205" y="6036551"/>
                  </a:lnTo>
                  <a:lnTo>
                    <a:pt x="706716" y="6075184"/>
                  </a:lnTo>
                  <a:lnTo>
                    <a:pt x="737362" y="6110681"/>
                  </a:lnTo>
                  <a:lnTo>
                    <a:pt x="774560" y="6142583"/>
                  </a:lnTo>
                  <a:lnTo>
                    <a:pt x="815162" y="6167767"/>
                  </a:lnTo>
                  <a:lnTo>
                    <a:pt x="858354" y="6186259"/>
                  </a:lnTo>
                  <a:lnTo>
                    <a:pt x="903351" y="6198044"/>
                  </a:lnTo>
                  <a:lnTo>
                    <a:pt x="949350" y="6203124"/>
                  </a:lnTo>
                  <a:lnTo>
                    <a:pt x="995553" y="6201486"/>
                  </a:lnTo>
                  <a:lnTo>
                    <a:pt x="1084834" y="6290818"/>
                  </a:lnTo>
                  <a:lnTo>
                    <a:pt x="1113040" y="6309512"/>
                  </a:lnTo>
                  <a:lnTo>
                    <a:pt x="1145159" y="6315735"/>
                  </a:lnTo>
                  <a:lnTo>
                    <a:pt x="1177264" y="6309487"/>
                  </a:lnTo>
                  <a:lnTo>
                    <a:pt x="1201420" y="6293459"/>
                  </a:lnTo>
                  <a:lnTo>
                    <a:pt x="1205484" y="6290767"/>
                  </a:lnTo>
                  <a:lnTo>
                    <a:pt x="1366774" y="6129426"/>
                  </a:lnTo>
                  <a:lnTo>
                    <a:pt x="1385481" y="6101232"/>
                  </a:lnTo>
                  <a:lnTo>
                    <a:pt x="1391716" y="606912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339131" y="5966110"/>
              <a:ext cx="116125" cy="1161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698858" y="6163325"/>
              <a:ext cx="81851" cy="8185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41823" y="6324615"/>
              <a:ext cx="81803" cy="8185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140003" y="5228094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4">
                  <a:moveTo>
                    <a:pt x="595439" y="501535"/>
                  </a:moveTo>
                  <a:lnTo>
                    <a:pt x="591756" y="495515"/>
                  </a:lnTo>
                  <a:lnTo>
                    <a:pt x="569658" y="490169"/>
                  </a:lnTo>
                  <a:lnTo>
                    <a:pt x="569658" y="513168"/>
                  </a:lnTo>
                  <a:lnTo>
                    <a:pt x="556069" y="569633"/>
                  </a:lnTo>
                  <a:lnTo>
                    <a:pt x="550443" y="569671"/>
                  </a:lnTo>
                  <a:lnTo>
                    <a:pt x="550443" y="592340"/>
                  </a:lnTo>
                  <a:lnTo>
                    <a:pt x="531177" y="672274"/>
                  </a:lnTo>
                  <a:lnTo>
                    <a:pt x="526707" y="681228"/>
                  </a:lnTo>
                  <a:lnTo>
                    <a:pt x="518960" y="687552"/>
                  </a:lnTo>
                  <a:lnTo>
                    <a:pt x="509003" y="690689"/>
                  </a:lnTo>
                  <a:lnTo>
                    <a:pt x="497903" y="690041"/>
                  </a:lnTo>
                  <a:lnTo>
                    <a:pt x="229171" y="624967"/>
                  </a:lnTo>
                  <a:lnTo>
                    <a:pt x="218986" y="620483"/>
                  </a:lnTo>
                  <a:lnTo>
                    <a:pt x="211594" y="613143"/>
                  </a:lnTo>
                  <a:lnTo>
                    <a:pt x="207645" y="603973"/>
                  </a:lnTo>
                  <a:lnTo>
                    <a:pt x="207835" y="593979"/>
                  </a:lnTo>
                  <a:lnTo>
                    <a:pt x="227139" y="513981"/>
                  </a:lnTo>
                  <a:lnTo>
                    <a:pt x="353250" y="579869"/>
                  </a:lnTo>
                  <a:lnTo>
                    <a:pt x="359702" y="582942"/>
                  </a:lnTo>
                  <a:lnTo>
                    <a:pt x="401154" y="592950"/>
                  </a:lnTo>
                  <a:lnTo>
                    <a:pt x="408368" y="593140"/>
                  </a:lnTo>
                  <a:lnTo>
                    <a:pt x="550443" y="592340"/>
                  </a:lnTo>
                  <a:lnTo>
                    <a:pt x="550443" y="569671"/>
                  </a:lnTo>
                  <a:lnTo>
                    <a:pt x="408368" y="570560"/>
                  </a:lnTo>
                  <a:lnTo>
                    <a:pt x="396709" y="569912"/>
                  </a:lnTo>
                  <a:lnTo>
                    <a:pt x="275996" y="513981"/>
                  </a:lnTo>
                  <a:lnTo>
                    <a:pt x="232600" y="491324"/>
                  </a:lnTo>
                  <a:lnTo>
                    <a:pt x="246189" y="434860"/>
                  </a:lnTo>
                  <a:lnTo>
                    <a:pt x="569658" y="513168"/>
                  </a:lnTo>
                  <a:lnTo>
                    <a:pt x="569658" y="490169"/>
                  </a:lnTo>
                  <a:lnTo>
                    <a:pt x="341287" y="434860"/>
                  </a:lnTo>
                  <a:lnTo>
                    <a:pt x="234886" y="409092"/>
                  </a:lnTo>
                  <a:lnTo>
                    <a:pt x="228790" y="412775"/>
                  </a:lnTo>
                  <a:lnTo>
                    <a:pt x="227393" y="418744"/>
                  </a:lnTo>
                  <a:lnTo>
                    <a:pt x="208978" y="494512"/>
                  </a:lnTo>
                  <a:lnTo>
                    <a:pt x="208978" y="494855"/>
                  </a:lnTo>
                  <a:lnTo>
                    <a:pt x="186245" y="588683"/>
                  </a:lnTo>
                  <a:lnTo>
                    <a:pt x="185724" y="607491"/>
                  </a:lnTo>
                  <a:lnTo>
                    <a:pt x="223964" y="646430"/>
                  </a:lnTo>
                  <a:lnTo>
                    <a:pt x="492696" y="711492"/>
                  </a:lnTo>
                  <a:lnTo>
                    <a:pt x="512610" y="712495"/>
                  </a:lnTo>
                  <a:lnTo>
                    <a:pt x="530555" y="706424"/>
                  </a:lnTo>
                  <a:lnTo>
                    <a:pt x="544601" y="694372"/>
                  </a:lnTo>
                  <a:lnTo>
                    <a:pt x="546404" y="690689"/>
                  </a:lnTo>
                  <a:lnTo>
                    <a:pt x="552894" y="677456"/>
                  </a:lnTo>
                  <a:lnTo>
                    <a:pt x="573532" y="592201"/>
                  </a:lnTo>
                  <a:lnTo>
                    <a:pt x="575627" y="583552"/>
                  </a:lnTo>
                  <a:lnTo>
                    <a:pt x="575703" y="582942"/>
                  </a:lnTo>
                  <a:lnTo>
                    <a:pt x="578713" y="570560"/>
                  </a:lnTo>
                  <a:lnTo>
                    <a:pt x="594042" y="507504"/>
                  </a:lnTo>
                  <a:lnTo>
                    <a:pt x="595439" y="501535"/>
                  </a:lnTo>
                  <a:close/>
                </a:path>
                <a:path w="770254" h="856614">
                  <a:moveTo>
                    <a:pt x="769823" y="201269"/>
                  </a:moveTo>
                  <a:lnTo>
                    <a:pt x="758647" y="171183"/>
                  </a:lnTo>
                  <a:lnTo>
                    <a:pt x="747877" y="159397"/>
                  </a:lnTo>
                  <a:lnTo>
                    <a:pt x="747877" y="204965"/>
                  </a:lnTo>
                  <a:lnTo>
                    <a:pt x="746950" y="229349"/>
                  </a:lnTo>
                  <a:lnTo>
                    <a:pt x="667194" y="558761"/>
                  </a:lnTo>
                  <a:lnTo>
                    <a:pt x="661987" y="580504"/>
                  </a:lnTo>
                  <a:lnTo>
                    <a:pt x="636841" y="684047"/>
                  </a:lnTo>
                  <a:lnTo>
                    <a:pt x="650506" y="577100"/>
                  </a:lnTo>
                  <a:lnTo>
                    <a:pt x="653351" y="555409"/>
                  </a:lnTo>
                  <a:lnTo>
                    <a:pt x="672528" y="404863"/>
                  </a:lnTo>
                  <a:lnTo>
                    <a:pt x="673773" y="395732"/>
                  </a:lnTo>
                  <a:lnTo>
                    <a:pt x="675170" y="386524"/>
                  </a:lnTo>
                  <a:lnTo>
                    <a:pt x="678116" y="368198"/>
                  </a:lnTo>
                  <a:lnTo>
                    <a:pt x="681037" y="350202"/>
                  </a:lnTo>
                  <a:lnTo>
                    <a:pt x="683679" y="331978"/>
                  </a:lnTo>
                  <a:lnTo>
                    <a:pt x="685736" y="313664"/>
                  </a:lnTo>
                  <a:lnTo>
                    <a:pt x="686879" y="295389"/>
                  </a:lnTo>
                  <a:lnTo>
                    <a:pt x="686828" y="280073"/>
                  </a:lnTo>
                  <a:lnTo>
                    <a:pt x="680618" y="234429"/>
                  </a:lnTo>
                  <a:lnTo>
                    <a:pt x="664476" y="189242"/>
                  </a:lnTo>
                  <a:lnTo>
                    <a:pt x="664476" y="295389"/>
                  </a:lnTo>
                  <a:lnTo>
                    <a:pt x="663384" y="312153"/>
                  </a:lnTo>
                  <a:lnTo>
                    <a:pt x="661416" y="329526"/>
                  </a:lnTo>
                  <a:lnTo>
                    <a:pt x="658837" y="347154"/>
                  </a:lnTo>
                  <a:lnTo>
                    <a:pt x="656018" y="364629"/>
                  </a:lnTo>
                  <a:lnTo>
                    <a:pt x="653072" y="383247"/>
                  </a:lnTo>
                  <a:lnTo>
                    <a:pt x="651675" y="392645"/>
                  </a:lnTo>
                  <a:lnTo>
                    <a:pt x="650430" y="401993"/>
                  </a:lnTo>
                  <a:lnTo>
                    <a:pt x="631507" y="550113"/>
                  </a:lnTo>
                  <a:lnTo>
                    <a:pt x="627900" y="577723"/>
                  </a:lnTo>
                  <a:lnTo>
                    <a:pt x="607631" y="736523"/>
                  </a:lnTo>
                  <a:lnTo>
                    <a:pt x="585571" y="783297"/>
                  </a:lnTo>
                  <a:lnTo>
                    <a:pt x="559371" y="802030"/>
                  </a:lnTo>
                  <a:lnTo>
                    <a:pt x="554799" y="801941"/>
                  </a:lnTo>
                  <a:lnTo>
                    <a:pt x="550100" y="801408"/>
                  </a:lnTo>
                  <a:lnTo>
                    <a:pt x="171323" y="709688"/>
                  </a:lnTo>
                  <a:lnTo>
                    <a:pt x="131000" y="699947"/>
                  </a:lnTo>
                  <a:lnTo>
                    <a:pt x="107746" y="667639"/>
                  </a:lnTo>
                  <a:lnTo>
                    <a:pt x="104711" y="650468"/>
                  </a:lnTo>
                  <a:lnTo>
                    <a:pt x="105283" y="633031"/>
                  </a:lnTo>
                  <a:lnTo>
                    <a:pt x="109537" y="615911"/>
                  </a:lnTo>
                  <a:lnTo>
                    <a:pt x="131279" y="555917"/>
                  </a:lnTo>
                  <a:lnTo>
                    <a:pt x="165925" y="460400"/>
                  </a:lnTo>
                  <a:lnTo>
                    <a:pt x="173545" y="439254"/>
                  </a:lnTo>
                  <a:lnTo>
                    <a:pt x="217360" y="318503"/>
                  </a:lnTo>
                  <a:lnTo>
                    <a:pt x="219748" y="311962"/>
                  </a:lnTo>
                  <a:lnTo>
                    <a:pt x="222072" y="305828"/>
                  </a:lnTo>
                  <a:lnTo>
                    <a:pt x="226885" y="293230"/>
                  </a:lnTo>
                  <a:lnTo>
                    <a:pt x="232435" y="278549"/>
                  </a:lnTo>
                  <a:lnTo>
                    <a:pt x="237921" y="263626"/>
                  </a:lnTo>
                  <a:lnTo>
                    <a:pt x="243128" y="248500"/>
                  </a:lnTo>
                  <a:lnTo>
                    <a:pt x="247840" y="233159"/>
                  </a:lnTo>
                  <a:lnTo>
                    <a:pt x="252577" y="218033"/>
                  </a:lnTo>
                  <a:lnTo>
                    <a:pt x="271335" y="178041"/>
                  </a:lnTo>
                  <a:lnTo>
                    <a:pt x="308063" y="133045"/>
                  </a:lnTo>
                  <a:lnTo>
                    <a:pt x="355663" y="99555"/>
                  </a:lnTo>
                  <a:lnTo>
                    <a:pt x="401383" y="82537"/>
                  </a:lnTo>
                  <a:lnTo>
                    <a:pt x="443420" y="76441"/>
                  </a:lnTo>
                  <a:lnTo>
                    <a:pt x="451040" y="76060"/>
                  </a:lnTo>
                  <a:lnTo>
                    <a:pt x="458533" y="76187"/>
                  </a:lnTo>
                  <a:lnTo>
                    <a:pt x="466153" y="76695"/>
                  </a:lnTo>
                  <a:lnTo>
                    <a:pt x="469582" y="76822"/>
                  </a:lnTo>
                  <a:lnTo>
                    <a:pt x="508901" y="83858"/>
                  </a:lnTo>
                  <a:lnTo>
                    <a:pt x="550989" y="100444"/>
                  </a:lnTo>
                  <a:lnTo>
                    <a:pt x="583399" y="121856"/>
                  </a:lnTo>
                  <a:lnTo>
                    <a:pt x="614413" y="151841"/>
                  </a:lnTo>
                  <a:lnTo>
                    <a:pt x="648677" y="207886"/>
                  </a:lnTo>
                  <a:lnTo>
                    <a:pt x="661644" y="253199"/>
                  </a:lnTo>
                  <a:lnTo>
                    <a:pt x="664476" y="295389"/>
                  </a:lnTo>
                  <a:lnTo>
                    <a:pt x="664476" y="189242"/>
                  </a:lnTo>
                  <a:lnTo>
                    <a:pt x="661911" y="183349"/>
                  </a:lnTo>
                  <a:lnTo>
                    <a:pt x="648284" y="159981"/>
                  </a:lnTo>
                  <a:lnTo>
                    <a:pt x="632142" y="138417"/>
                  </a:lnTo>
                  <a:lnTo>
                    <a:pt x="701611" y="155181"/>
                  </a:lnTo>
                  <a:lnTo>
                    <a:pt x="723747" y="165506"/>
                  </a:lnTo>
                  <a:lnTo>
                    <a:pt x="739660" y="182892"/>
                  </a:lnTo>
                  <a:lnTo>
                    <a:pt x="747877" y="204965"/>
                  </a:lnTo>
                  <a:lnTo>
                    <a:pt x="747877" y="159397"/>
                  </a:lnTo>
                  <a:lnTo>
                    <a:pt x="737006" y="147497"/>
                  </a:lnTo>
                  <a:lnTo>
                    <a:pt x="717562" y="138417"/>
                  </a:lnTo>
                  <a:lnTo>
                    <a:pt x="706945" y="133464"/>
                  </a:lnTo>
                  <a:lnTo>
                    <a:pt x="601789" y="107937"/>
                  </a:lnTo>
                  <a:lnTo>
                    <a:pt x="592569" y="100736"/>
                  </a:lnTo>
                  <a:lnTo>
                    <a:pt x="583018" y="93954"/>
                  </a:lnTo>
                  <a:lnTo>
                    <a:pt x="573138" y="87642"/>
                  </a:lnTo>
                  <a:lnTo>
                    <a:pt x="562927" y="81775"/>
                  </a:lnTo>
                  <a:lnTo>
                    <a:pt x="564299" y="76060"/>
                  </a:lnTo>
                  <a:lnTo>
                    <a:pt x="565289" y="71996"/>
                  </a:lnTo>
                  <a:lnTo>
                    <a:pt x="569785" y="53454"/>
                  </a:lnTo>
                  <a:lnTo>
                    <a:pt x="570318" y="39865"/>
                  </a:lnTo>
                  <a:lnTo>
                    <a:pt x="565810" y="27584"/>
                  </a:lnTo>
                  <a:lnTo>
                    <a:pt x="559574" y="20688"/>
                  </a:lnTo>
                  <a:lnTo>
                    <a:pt x="557060" y="17919"/>
                  </a:lnTo>
                  <a:lnTo>
                    <a:pt x="549846" y="14528"/>
                  </a:lnTo>
                  <a:lnTo>
                    <a:pt x="549846" y="41770"/>
                  </a:lnTo>
                  <a:lnTo>
                    <a:pt x="548322" y="48247"/>
                  </a:lnTo>
                  <a:lnTo>
                    <a:pt x="542607" y="71996"/>
                  </a:lnTo>
                  <a:lnTo>
                    <a:pt x="534073" y="68643"/>
                  </a:lnTo>
                  <a:lnTo>
                    <a:pt x="525437" y="65620"/>
                  </a:lnTo>
                  <a:lnTo>
                    <a:pt x="480618" y="55664"/>
                  </a:lnTo>
                  <a:lnTo>
                    <a:pt x="471487" y="54724"/>
                  </a:lnTo>
                  <a:lnTo>
                    <a:pt x="478726" y="24625"/>
                  </a:lnTo>
                  <a:lnTo>
                    <a:pt x="485203" y="20688"/>
                  </a:lnTo>
                  <a:lnTo>
                    <a:pt x="546036" y="35420"/>
                  </a:lnTo>
                  <a:lnTo>
                    <a:pt x="549846" y="41770"/>
                  </a:lnTo>
                  <a:lnTo>
                    <a:pt x="549846" y="14528"/>
                  </a:lnTo>
                  <a:lnTo>
                    <a:pt x="544893" y="12179"/>
                  </a:lnTo>
                  <a:lnTo>
                    <a:pt x="496760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41" y="13487"/>
                  </a:lnTo>
                  <a:lnTo>
                    <a:pt x="455739" y="25768"/>
                  </a:lnTo>
                  <a:lnTo>
                    <a:pt x="448881" y="54089"/>
                  </a:lnTo>
                  <a:lnTo>
                    <a:pt x="437019" y="54521"/>
                  </a:lnTo>
                  <a:lnTo>
                    <a:pt x="425234" y="55587"/>
                  </a:lnTo>
                  <a:lnTo>
                    <a:pt x="413537" y="57277"/>
                  </a:lnTo>
                  <a:lnTo>
                    <a:pt x="401891" y="59550"/>
                  </a:lnTo>
                  <a:lnTo>
                    <a:pt x="383209" y="55041"/>
                  </a:lnTo>
                  <a:lnTo>
                    <a:pt x="361124" y="49707"/>
                  </a:lnTo>
                  <a:lnTo>
                    <a:pt x="361124" y="72758"/>
                  </a:lnTo>
                  <a:lnTo>
                    <a:pt x="355917" y="74790"/>
                  </a:lnTo>
                  <a:lnTo>
                    <a:pt x="318033" y="96583"/>
                  </a:lnTo>
                  <a:lnTo>
                    <a:pt x="271043" y="140208"/>
                  </a:lnTo>
                  <a:lnTo>
                    <a:pt x="244665" y="180314"/>
                  </a:lnTo>
                  <a:lnTo>
                    <a:pt x="226504" y="227190"/>
                  </a:lnTo>
                  <a:lnTo>
                    <a:pt x="221983" y="241922"/>
                  </a:lnTo>
                  <a:lnTo>
                    <a:pt x="216954" y="256565"/>
                  </a:lnTo>
                  <a:lnTo>
                    <a:pt x="211620" y="271056"/>
                  </a:lnTo>
                  <a:lnTo>
                    <a:pt x="206184" y="285356"/>
                  </a:lnTo>
                  <a:lnTo>
                    <a:pt x="203720" y="291744"/>
                  </a:lnTo>
                  <a:lnTo>
                    <a:pt x="198907" y="304507"/>
                  </a:lnTo>
                  <a:lnTo>
                    <a:pt x="196062" y="312153"/>
                  </a:lnTo>
                  <a:lnTo>
                    <a:pt x="151828" y="433984"/>
                  </a:lnTo>
                  <a:lnTo>
                    <a:pt x="144208" y="455142"/>
                  </a:lnTo>
                  <a:lnTo>
                    <a:pt x="107632" y="555917"/>
                  </a:lnTo>
                  <a:lnTo>
                    <a:pt x="132651" y="452361"/>
                  </a:lnTo>
                  <a:lnTo>
                    <a:pt x="136169" y="438010"/>
                  </a:lnTo>
                  <a:lnTo>
                    <a:pt x="139242" y="425399"/>
                  </a:lnTo>
                  <a:lnTo>
                    <a:pt x="217741" y="101206"/>
                  </a:lnTo>
                  <a:lnTo>
                    <a:pt x="228079" y="79095"/>
                  </a:lnTo>
                  <a:lnTo>
                    <a:pt x="245491" y="63220"/>
                  </a:lnTo>
                  <a:lnTo>
                    <a:pt x="267563" y="55041"/>
                  </a:lnTo>
                  <a:lnTo>
                    <a:pt x="291909" y="55994"/>
                  </a:lnTo>
                  <a:lnTo>
                    <a:pt x="361124" y="72758"/>
                  </a:lnTo>
                  <a:lnTo>
                    <a:pt x="361124" y="49707"/>
                  </a:lnTo>
                  <a:lnTo>
                    <a:pt x="297243" y="34277"/>
                  </a:lnTo>
                  <a:lnTo>
                    <a:pt x="263994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51" y="95872"/>
                  </a:lnTo>
                  <a:lnTo>
                    <a:pt x="116395" y="425399"/>
                  </a:lnTo>
                  <a:lnTo>
                    <a:pt x="111061" y="424116"/>
                  </a:lnTo>
                  <a:lnTo>
                    <a:pt x="111061" y="447141"/>
                  </a:lnTo>
                  <a:lnTo>
                    <a:pt x="68897" y="621665"/>
                  </a:lnTo>
                  <a:lnTo>
                    <a:pt x="66713" y="647204"/>
                  </a:lnTo>
                  <a:lnTo>
                    <a:pt x="72136" y="671360"/>
                  </a:lnTo>
                  <a:lnTo>
                    <a:pt x="84213" y="692683"/>
                  </a:lnTo>
                  <a:lnTo>
                    <a:pt x="102044" y="709688"/>
                  </a:lnTo>
                  <a:lnTo>
                    <a:pt x="60896" y="699719"/>
                  </a:lnTo>
                  <a:lnTo>
                    <a:pt x="42252" y="691019"/>
                  </a:lnTo>
                  <a:lnTo>
                    <a:pt x="28892" y="676325"/>
                  </a:lnTo>
                  <a:lnTo>
                    <a:pt x="21996" y="657682"/>
                  </a:lnTo>
                  <a:lnTo>
                    <a:pt x="22796" y="637120"/>
                  </a:lnTo>
                  <a:lnTo>
                    <a:pt x="69913" y="442518"/>
                  </a:lnTo>
                  <a:lnTo>
                    <a:pt x="70548" y="439674"/>
                  </a:lnTo>
                  <a:lnTo>
                    <a:pt x="73342" y="438010"/>
                  </a:lnTo>
                  <a:lnTo>
                    <a:pt x="111061" y="447141"/>
                  </a:lnTo>
                  <a:lnTo>
                    <a:pt x="111061" y="424116"/>
                  </a:lnTo>
                  <a:lnTo>
                    <a:pt x="81343" y="416928"/>
                  </a:lnTo>
                  <a:lnTo>
                    <a:pt x="70446" y="416521"/>
                  </a:lnTo>
                  <a:lnTo>
                    <a:pt x="60579" y="420217"/>
                  </a:lnTo>
                  <a:lnTo>
                    <a:pt x="52793" y="427329"/>
                  </a:lnTo>
                  <a:lnTo>
                    <a:pt x="48196" y="437210"/>
                  </a:lnTo>
                  <a:lnTo>
                    <a:pt x="1079" y="631799"/>
                  </a:lnTo>
                  <a:lnTo>
                    <a:pt x="0" y="661187"/>
                  </a:lnTo>
                  <a:lnTo>
                    <a:pt x="9880" y="687819"/>
                  </a:lnTo>
                  <a:lnTo>
                    <a:pt x="28981" y="708799"/>
                  </a:lnTo>
                  <a:lnTo>
                    <a:pt x="55562" y="721233"/>
                  </a:lnTo>
                  <a:lnTo>
                    <a:pt x="607631" y="854887"/>
                  </a:lnTo>
                  <a:lnTo>
                    <a:pt x="636955" y="855992"/>
                  </a:lnTo>
                  <a:lnTo>
                    <a:pt x="663549" y="846074"/>
                  </a:lnTo>
                  <a:lnTo>
                    <a:pt x="696912" y="800252"/>
                  </a:lnTo>
                  <a:lnTo>
                    <a:pt x="744029" y="605663"/>
                  </a:lnTo>
                  <a:lnTo>
                    <a:pt x="744435" y="594766"/>
                  </a:lnTo>
                  <a:lnTo>
                    <a:pt x="741095" y="585736"/>
                  </a:lnTo>
                  <a:lnTo>
                    <a:pt x="740791" y="584885"/>
                  </a:lnTo>
                  <a:lnTo>
                    <a:pt x="733704" y="577100"/>
                  </a:lnTo>
                  <a:lnTo>
                    <a:pt x="723836" y="572477"/>
                  </a:lnTo>
                  <a:lnTo>
                    <a:pt x="723201" y="572325"/>
                  </a:lnTo>
                  <a:lnTo>
                    <a:pt x="723201" y="597763"/>
                  </a:lnTo>
                  <a:lnTo>
                    <a:pt x="722566" y="600532"/>
                  </a:lnTo>
                  <a:lnTo>
                    <a:pt x="675449" y="795134"/>
                  </a:lnTo>
                  <a:lnTo>
                    <a:pt x="666737" y="813803"/>
                  </a:lnTo>
                  <a:lnTo>
                    <a:pt x="652056" y="827214"/>
                  </a:lnTo>
                  <a:lnTo>
                    <a:pt x="633450" y="834148"/>
                  </a:lnTo>
                  <a:lnTo>
                    <a:pt x="612965" y="833374"/>
                  </a:lnTo>
                  <a:lnTo>
                    <a:pt x="571563" y="823353"/>
                  </a:lnTo>
                  <a:lnTo>
                    <a:pt x="595223" y="816394"/>
                  </a:lnTo>
                  <a:lnTo>
                    <a:pt x="615708" y="802957"/>
                  </a:lnTo>
                  <a:lnTo>
                    <a:pt x="616470" y="802030"/>
                  </a:lnTo>
                  <a:lnTo>
                    <a:pt x="631545" y="783958"/>
                  </a:lnTo>
                  <a:lnTo>
                    <a:pt x="641286" y="760260"/>
                  </a:lnTo>
                  <a:lnTo>
                    <a:pt x="659752" y="684047"/>
                  </a:lnTo>
                  <a:lnTo>
                    <a:pt x="683577" y="585736"/>
                  </a:lnTo>
                  <a:lnTo>
                    <a:pt x="721550" y="594931"/>
                  </a:lnTo>
                  <a:lnTo>
                    <a:pt x="723201" y="597763"/>
                  </a:lnTo>
                  <a:lnTo>
                    <a:pt x="723201" y="572325"/>
                  </a:lnTo>
                  <a:lnTo>
                    <a:pt x="688784" y="563994"/>
                  </a:lnTo>
                  <a:lnTo>
                    <a:pt x="768502" y="234556"/>
                  </a:lnTo>
                  <a:lnTo>
                    <a:pt x="768578" y="23315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23353" y="5432933"/>
              <a:ext cx="144018" cy="14236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27622" y="1689785"/>
              <a:ext cx="746760" cy="778510"/>
            </a:xfrm>
            <a:custGeom>
              <a:avLst/>
              <a:gdLst/>
              <a:ahLst/>
              <a:cxnLst/>
              <a:rect l="l" t="t" r="r" b="b"/>
              <a:pathLst>
                <a:path w="746759" h="778510">
                  <a:moveTo>
                    <a:pt x="450380" y="370065"/>
                  </a:moveTo>
                  <a:lnTo>
                    <a:pt x="450367" y="328574"/>
                  </a:lnTo>
                  <a:lnTo>
                    <a:pt x="437692" y="288709"/>
                  </a:lnTo>
                  <a:lnTo>
                    <a:pt x="429869" y="277876"/>
                  </a:lnTo>
                  <a:lnTo>
                    <a:pt x="429869" y="349351"/>
                  </a:lnTo>
                  <a:lnTo>
                    <a:pt x="421576" y="391998"/>
                  </a:lnTo>
                  <a:lnTo>
                    <a:pt x="396722" y="429463"/>
                  </a:lnTo>
                  <a:lnTo>
                    <a:pt x="359244" y="454329"/>
                  </a:lnTo>
                  <a:lnTo>
                    <a:pt x="316598" y="462610"/>
                  </a:lnTo>
                  <a:lnTo>
                    <a:pt x="273964" y="454329"/>
                  </a:lnTo>
                  <a:lnTo>
                    <a:pt x="236575" y="429463"/>
                  </a:lnTo>
                  <a:lnTo>
                    <a:pt x="211709" y="391998"/>
                  </a:lnTo>
                  <a:lnTo>
                    <a:pt x="203428" y="349351"/>
                  </a:lnTo>
                  <a:lnTo>
                    <a:pt x="211709" y="306717"/>
                  </a:lnTo>
                  <a:lnTo>
                    <a:pt x="236575" y="269316"/>
                  </a:lnTo>
                  <a:lnTo>
                    <a:pt x="273964" y="244462"/>
                  </a:lnTo>
                  <a:lnTo>
                    <a:pt x="316598" y="236169"/>
                  </a:lnTo>
                  <a:lnTo>
                    <a:pt x="359244" y="244462"/>
                  </a:lnTo>
                  <a:lnTo>
                    <a:pt x="396722" y="269316"/>
                  </a:lnTo>
                  <a:lnTo>
                    <a:pt x="421576" y="306717"/>
                  </a:lnTo>
                  <a:lnTo>
                    <a:pt x="429869" y="349351"/>
                  </a:lnTo>
                  <a:lnTo>
                    <a:pt x="429869" y="277876"/>
                  </a:lnTo>
                  <a:lnTo>
                    <a:pt x="412343" y="253568"/>
                  </a:lnTo>
                  <a:lnTo>
                    <a:pt x="388277" y="236169"/>
                  </a:lnTo>
                  <a:lnTo>
                    <a:pt x="377190" y="228168"/>
                  </a:lnTo>
                  <a:lnTo>
                    <a:pt x="337273" y="215468"/>
                  </a:lnTo>
                  <a:lnTo>
                    <a:pt x="295783" y="215468"/>
                  </a:lnTo>
                  <a:lnTo>
                    <a:pt x="255905" y="228142"/>
                  </a:lnTo>
                  <a:lnTo>
                    <a:pt x="220827" y="253441"/>
                  </a:lnTo>
                  <a:lnTo>
                    <a:pt x="195414" y="288645"/>
                  </a:lnTo>
                  <a:lnTo>
                    <a:pt x="182727" y="328574"/>
                  </a:lnTo>
                  <a:lnTo>
                    <a:pt x="182753" y="370065"/>
                  </a:lnTo>
                  <a:lnTo>
                    <a:pt x="195453" y="409956"/>
                  </a:lnTo>
                  <a:lnTo>
                    <a:pt x="220827" y="445084"/>
                  </a:lnTo>
                  <a:lnTo>
                    <a:pt x="255955" y="470446"/>
                  </a:lnTo>
                  <a:lnTo>
                    <a:pt x="295846" y="483133"/>
                  </a:lnTo>
                  <a:lnTo>
                    <a:pt x="337312" y="483133"/>
                  </a:lnTo>
                  <a:lnTo>
                    <a:pt x="377202" y="470446"/>
                  </a:lnTo>
                  <a:lnTo>
                    <a:pt x="388061" y="462610"/>
                  </a:lnTo>
                  <a:lnTo>
                    <a:pt x="412343" y="445084"/>
                  </a:lnTo>
                  <a:lnTo>
                    <a:pt x="437692" y="409956"/>
                  </a:lnTo>
                  <a:lnTo>
                    <a:pt x="450380" y="370065"/>
                  </a:lnTo>
                  <a:close/>
                </a:path>
                <a:path w="746759" h="778510">
                  <a:moveTo>
                    <a:pt x="746290" y="531825"/>
                  </a:moveTo>
                  <a:lnTo>
                    <a:pt x="740041" y="499719"/>
                  </a:lnTo>
                  <a:lnTo>
                    <a:pt x="724065" y="475627"/>
                  </a:lnTo>
                  <a:lnTo>
                    <a:pt x="724065" y="531787"/>
                  </a:lnTo>
                  <a:lnTo>
                    <a:pt x="719442" y="555536"/>
                  </a:lnTo>
                  <a:lnTo>
                    <a:pt x="705586" y="576402"/>
                  </a:lnTo>
                  <a:lnTo>
                    <a:pt x="544296" y="737692"/>
                  </a:lnTo>
                  <a:lnTo>
                    <a:pt x="523430" y="751560"/>
                  </a:lnTo>
                  <a:lnTo>
                    <a:pt x="499719" y="756170"/>
                  </a:lnTo>
                  <a:lnTo>
                    <a:pt x="475996" y="751560"/>
                  </a:lnTo>
                  <a:lnTo>
                    <a:pt x="455142" y="737692"/>
                  </a:lnTo>
                  <a:lnTo>
                    <a:pt x="381609" y="664159"/>
                  </a:lnTo>
                  <a:lnTo>
                    <a:pt x="377418" y="659968"/>
                  </a:lnTo>
                  <a:lnTo>
                    <a:pt x="421513" y="647992"/>
                  </a:lnTo>
                  <a:lnTo>
                    <a:pt x="431622" y="643585"/>
                  </a:lnTo>
                  <a:lnTo>
                    <a:pt x="463791" y="629577"/>
                  </a:lnTo>
                  <a:lnTo>
                    <a:pt x="503516" y="604697"/>
                  </a:lnTo>
                  <a:lnTo>
                    <a:pt x="539978" y="573354"/>
                  </a:lnTo>
                  <a:lnTo>
                    <a:pt x="571690" y="536460"/>
                  </a:lnTo>
                  <a:lnTo>
                    <a:pt x="596773" y="496189"/>
                  </a:lnTo>
                  <a:lnTo>
                    <a:pt x="615226" y="453326"/>
                  </a:lnTo>
                  <a:lnTo>
                    <a:pt x="627100" y="408635"/>
                  </a:lnTo>
                  <a:lnTo>
                    <a:pt x="680948" y="462610"/>
                  </a:lnTo>
                  <a:lnTo>
                    <a:pt x="698855" y="480390"/>
                  </a:lnTo>
                  <a:lnTo>
                    <a:pt x="705586" y="487248"/>
                  </a:lnTo>
                  <a:lnTo>
                    <a:pt x="719442" y="508063"/>
                  </a:lnTo>
                  <a:lnTo>
                    <a:pt x="724065" y="531787"/>
                  </a:lnTo>
                  <a:lnTo>
                    <a:pt x="724065" y="475627"/>
                  </a:lnTo>
                  <a:lnTo>
                    <a:pt x="721334" y="471500"/>
                  </a:lnTo>
                  <a:lnTo>
                    <a:pt x="705840" y="456006"/>
                  </a:lnTo>
                  <a:lnTo>
                    <a:pt x="709396" y="437464"/>
                  </a:lnTo>
                  <a:lnTo>
                    <a:pt x="714883" y="408851"/>
                  </a:lnTo>
                  <a:lnTo>
                    <a:pt x="718388" y="361403"/>
                  </a:lnTo>
                  <a:lnTo>
                    <a:pt x="716445" y="314147"/>
                  </a:lnTo>
                  <a:lnTo>
                    <a:pt x="709155" y="267538"/>
                  </a:lnTo>
                  <a:lnTo>
                    <a:pt x="696595" y="222059"/>
                  </a:lnTo>
                  <a:lnTo>
                    <a:pt x="695858" y="220243"/>
                  </a:lnTo>
                  <a:lnTo>
                    <a:pt x="695858" y="339471"/>
                  </a:lnTo>
                  <a:lnTo>
                    <a:pt x="694690" y="388518"/>
                  </a:lnTo>
                  <a:lnTo>
                    <a:pt x="687298" y="437464"/>
                  </a:lnTo>
                  <a:lnTo>
                    <a:pt x="673455" y="423621"/>
                  </a:lnTo>
                  <a:lnTo>
                    <a:pt x="675309" y="408635"/>
                  </a:lnTo>
                  <a:lnTo>
                    <a:pt x="675830" y="404444"/>
                  </a:lnTo>
                  <a:lnTo>
                    <a:pt x="679919" y="371551"/>
                  </a:lnTo>
                  <a:lnTo>
                    <a:pt x="678624" y="319278"/>
                  </a:lnTo>
                  <a:lnTo>
                    <a:pt x="669785" y="267652"/>
                  </a:lnTo>
                  <a:lnTo>
                    <a:pt x="658075" y="231470"/>
                  </a:lnTo>
                  <a:lnTo>
                    <a:pt x="658075" y="358317"/>
                  </a:lnTo>
                  <a:lnTo>
                    <a:pt x="654278" y="404444"/>
                  </a:lnTo>
                  <a:lnTo>
                    <a:pt x="631037" y="381203"/>
                  </a:lnTo>
                  <a:lnTo>
                    <a:pt x="632294" y="334264"/>
                  </a:lnTo>
                  <a:lnTo>
                    <a:pt x="626630" y="287540"/>
                  </a:lnTo>
                  <a:lnTo>
                    <a:pt x="614045" y="241922"/>
                  </a:lnTo>
                  <a:lnTo>
                    <a:pt x="610285" y="233514"/>
                  </a:lnTo>
                  <a:lnTo>
                    <a:pt x="610285" y="361403"/>
                  </a:lnTo>
                  <a:lnTo>
                    <a:pt x="609955" y="367741"/>
                  </a:lnTo>
                  <a:lnTo>
                    <a:pt x="597865" y="435051"/>
                  </a:lnTo>
                  <a:lnTo>
                    <a:pt x="580644" y="478967"/>
                  </a:lnTo>
                  <a:lnTo>
                    <a:pt x="556145" y="520179"/>
                  </a:lnTo>
                  <a:lnTo>
                    <a:pt x="524357" y="557733"/>
                  </a:lnTo>
                  <a:lnTo>
                    <a:pt x="487286" y="589165"/>
                  </a:lnTo>
                  <a:lnTo>
                    <a:pt x="446633" y="613511"/>
                  </a:lnTo>
                  <a:lnTo>
                    <a:pt x="403301" y="630732"/>
                  </a:lnTo>
                  <a:lnTo>
                    <a:pt x="358241" y="640791"/>
                  </a:lnTo>
                  <a:lnTo>
                    <a:pt x="329412" y="643585"/>
                  </a:lnTo>
                  <a:lnTo>
                    <a:pt x="281508" y="641870"/>
                  </a:lnTo>
                  <a:lnTo>
                    <a:pt x="234365" y="632421"/>
                  </a:lnTo>
                  <a:lnTo>
                    <a:pt x="188988" y="615264"/>
                  </a:lnTo>
                  <a:lnTo>
                    <a:pt x="146418" y="590372"/>
                  </a:lnTo>
                  <a:lnTo>
                    <a:pt x="107670" y="557733"/>
                  </a:lnTo>
                  <a:lnTo>
                    <a:pt x="76669" y="521246"/>
                  </a:lnTo>
                  <a:lnTo>
                    <a:pt x="52552" y="481304"/>
                  </a:lnTo>
                  <a:lnTo>
                    <a:pt x="35331" y="438772"/>
                  </a:lnTo>
                  <a:lnTo>
                    <a:pt x="25006" y="394512"/>
                  </a:lnTo>
                  <a:lnTo>
                    <a:pt x="21564" y="349389"/>
                  </a:lnTo>
                  <a:lnTo>
                    <a:pt x="25006" y="304279"/>
                  </a:lnTo>
                  <a:lnTo>
                    <a:pt x="35331" y="260019"/>
                  </a:lnTo>
                  <a:lnTo>
                    <a:pt x="52552" y="217487"/>
                  </a:lnTo>
                  <a:lnTo>
                    <a:pt x="76669" y="177546"/>
                  </a:lnTo>
                  <a:lnTo>
                    <a:pt x="107670" y="141046"/>
                  </a:lnTo>
                  <a:lnTo>
                    <a:pt x="143764" y="110350"/>
                  </a:lnTo>
                  <a:lnTo>
                    <a:pt x="183248" y="86385"/>
                  </a:lnTo>
                  <a:lnTo>
                    <a:pt x="225298" y="69176"/>
                  </a:lnTo>
                  <a:lnTo>
                    <a:pt x="269074" y="58699"/>
                  </a:lnTo>
                  <a:lnTo>
                    <a:pt x="313715" y="54978"/>
                  </a:lnTo>
                  <a:lnTo>
                    <a:pt x="358406" y="57988"/>
                  </a:lnTo>
                  <a:lnTo>
                    <a:pt x="402297" y="67754"/>
                  </a:lnTo>
                  <a:lnTo>
                    <a:pt x="444563" y="84264"/>
                  </a:lnTo>
                  <a:lnTo>
                    <a:pt x="484352" y="107518"/>
                  </a:lnTo>
                  <a:lnTo>
                    <a:pt x="518947" y="135788"/>
                  </a:lnTo>
                  <a:lnTo>
                    <a:pt x="547725" y="167208"/>
                  </a:lnTo>
                  <a:lnTo>
                    <a:pt x="578954" y="216458"/>
                  </a:lnTo>
                  <a:lnTo>
                    <a:pt x="597585" y="262839"/>
                  </a:lnTo>
                  <a:lnTo>
                    <a:pt x="608050" y="311238"/>
                  </a:lnTo>
                  <a:lnTo>
                    <a:pt x="610235" y="358317"/>
                  </a:lnTo>
                  <a:lnTo>
                    <a:pt x="610285" y="361403"/>
                  </a:lnTo>
                  <a:lnTo>
                    <a:pt x="610285" y="233514"/>
                  </a:lnTo>
                  <a:lnTo>
                    <a:pt x="594512" y="198221"/>
                  </a:lnTo>
                  <a:lnTo>
                    <a:pt x="568045" y="157302"/>
                  </a:lnTo>
                  <a:lnTo>
                    <a:pt x="584174" y="141173"/>
                  </a:lnTo>
                  <a:lnTo>
                    <a:pt x="610844" y="180581"/>
                  </a:lnTo>
                  <a:lnTo>
                    <a:pt x="631723" y="222669"/>
                  </a:lnTo>
                  <a:lnTo>
                    <a:pt x="646658" y="266763"/>
                  </a:lnTo>
                  <a:lnTo>
                    <a:pt x="655485" y="312204"/>
                  </a:lnTo>
                  <a:lnTo>
                    <a:pt x="658075" y="358317"/>
                  </a:lnTo>
                  <a:lnTo>
                    <a:pt x="658075" y="231470"/>
                  </a:lnTo>
                  <a:lnTo>
                    <a:pt x="653554" y="217487"/>
                  </a:lnTo>
                  <a:lnTo>
                    <a:pt x="630224" y="169811"/>
                  </a:lnTo>
                  <a:lnTo>
                    <a:pt x="610730" y="141173"/>
                  </a:lnTo>
                  <a:lnTo>
                    <a:pt x="609942" y="140030"/>
                  </a:lnTo>
                  <a:lnTo>
                    <a:pt x="599922" y="125298"/>
                  </a:lnTo>
                  <a:lnTo>
                    <a:pt x="640638" y="153708"/>
                  </a:lnTo>
                  <a:lnTo>
                    <a:pt x="663181" y="197434"/>
                  </a:lnTo>
                  <a:lnTo>
                    <a:pt x="679970" y="243357"/>
                  </a:lnTo>
                  <a:lnTo>
                    <a:pt x="690905" y="290893"/>
                  </a:lnTo>
                  <a:lnTo>
                    <a:pt x="695858" y="339471"/>
                  </a:lnTo>
                  <a:lnTo>
                    <a:pt x="695858" y="220243"/>
                  </a:lnTo>
                  <a:lnTo>
                    <a:pt x="678878" y="178155"/>
                  </a:lnTo>
                  <a:lnTo>
                    <a:pt x="656107" y="136309"/>
                  </a:lnTo>
                  <a:lnTo>
                    <a:pt x="639470" y="112725"/>
                  </a:lnTo>
                  <a:lnTo>
                    <a:pt x="628370" y="96977"/>
                  </a:lnTo>
                  <a:lnTo>
                    <a:pt x="648690" y="76657"/>
                  </a:lnTo>
                  <a:lnTo>
                    <a:pt x="656120" y="65506"/>
                  </a:lnTo>
                  <a:lnTo>
                    <a:pt x="658622" y="52870"/>
                  </a:lnTo>
                  <a:lnTo>
                    <a:pt x="656221" y="40246"/>
                  </a:lnTo>
                  <a:lnTo>
                    <a:pt x="648944" y="29159"/>
                  </a:lnTo>
                  <a:lnTo>
                    <a:pt x="640753" y="21031"/>
                  </a:lnTo>
                  <a:lnTo>
                    <a:pt x="637514" y="17818"/>
                  </a:lnTo>
                  <a:lnTo>
                    <a:pt x="637514" y="49352"/>
                  </a:lnTo>
                  <a:lnTo>
                    <a:pt x="637514" y="56464"/>
                  </a:lnTo>
                  <a:lnTo>
                    <a:pt x="553948" y="140030"/>
                  </a:lnTo>
                  <a:lnTo>
                    <a:pt x="549503" y="134950"/>
                  </a:lnTo>
                  <a:lnTo>
                    <a:pt x="544804" y="129997"/>
                  </a:lnTo>
                  <a:lnTo>
                    <a:pt x="539978" y="125298"/>
                  </a:lnTo>
                  <a:lnTo>
                    <a:pt x="534657" y="120040"/>
                  </a:lnTo>
                  <a:lnTo>
                    <a:pt x="529209" y="114935"/>
                  </a:lnTo>
                  <a:lnTo>
                    <a:pt x="523608" y="109994"/>
                  </a:lnTo>
                  <a:lnTo>
                    <a:pt x="517880" y="105232"/>
                  </a:lnTo>
                  <a:lnTo>
                    <a:pt x="531456" y="91643"/>
                  </a:lnTo>
                  <a:lnTo>
                    <a:pt x="597636" y="25476"/>
                  </a:lnTo>
                  <a:lnTo>
                    <a:pt x="597636" y="25603"/>
                  </a:lnTo>
                  <a:lnTo>
                    <a:pt x="597763" y="25476"/>
                  </a:lnTo>
                  <a:lnTo>
                    <a:pt x="602208" y="21031"/>
                  </a:lnTo>
                  <a:lnTo>
                    <a:pt x="609320" y="21158"/>
                  </a:lnTo>
                  <a:lnTo>
                    <a:pt x="637514" y="49352"/>
                  </a:lnTo>
                  <a:lnTo>
                    <a:pt x="637514" y="17818"/>
                  </a:lnTo>
                  <a:lnTo>
                    <a:pt x="629513" y="9855"/>
                  </a:lnTo>
                  <a:lnTo>
                    <a:pt x="618401" y="2451"/>
                  </a:lnTo>
                  <a:lnTo>
                    <a:pt x="605764" y="0"/>
                  </a:lnTo>
                  <a:lnTo>
                    <a:pt x="593115" y="2489"/>
                  </a:lnTo>
                  <a:lnTo>
                    <a:pt x="582015" y="9855"/>
                  </a:lnTo>
                  <a:lnTo>
                    <a:pt x="500354" y="91643"/>
                  </a:lnTo>
                  <a:lnTo>
                    <a:pt x="461848" y="68046"/>
                  </a:lnTo>
                  <a:lnTo>
                    <a:pt x="431533" y="54978"/>
                  </a:lnTo>
                  <a:lnTo>
                    <a:pt x="421030" y="50444"/>
                  </a:lnTo>
                  <a:lnTo>
                    <a:pt x="378548" y="38823"/>
                  </a:lnTo>
                  <a:lnTo>
                    <a:pt x="335114" y="33197"/>
                  </a:lnTo>
                  <a:lnTo>
                    <a:pt x="291376" y="33566"/>
                  </a:lnTo>
                  <a:lnTo>
                    <a:pt x="248005" y="39916"/>
                  </a:lnTo>
                  <a:lnTo>
                    <a:pt x="205714" y="52273"/>
                  </a:lnTo>
                  <a:lnTo>
                    <a:pt x="165138" y="70624"/>
                  </a:lnTo>
                  <a:lnTo>
                    <a:pt x="126987" y="94970"/>
                  </a:lnTo>
                  <a:lnTo>
                    <a:pt x="91922" y="125298"/>
                  </a:lnTo>
                  <a:lnTo>
                    <a:pt x="61277" y="160782"/>
                  </a:lnTo>
                  <a:lnTo>
                    <a:pt x="36766" y="199402"/>
                  </a:lnTo>
                  <a:lnTo>
                    <a:pt x="18389" y="240474"/>
                  </a:lnTo>
                  <a:lnTo>
                    <a:pt x="6134" y="283298"/>
                  </a:lnTo>
                  <a:lnTo>
                    <a:pt x="0" y="327177"/>
                  </a:lnTo>
                  <a:lnTo>
                    <a:pt x="25" y="371551"/>
                  </a:lnTo>
                  <a:lnTo>
                    <a:pt x="6134" y="415277"/>
                  </a:lnTo>
                  <a:lnTo>
                    <a:pt x="18389" y="458114"/>
                  </a:lnTo>
                  <a:lnTo>
                    <a:pt x="36766" y="499211"/>
                  </a:lnTo>
                  <a:lnTo>
                    <a:pt x="61277" y="537857"/>
                  </a:lnTo>
                  <a:lnTo>
                    <a:pt x="91922" y="573354"/>
                  </a:lnTo>
                  <a:lnTo>
                    <a:pt x="129120" y="605243"/>
                  </a:lnTo>
                  <a:lnTo>
                    <a:pt x="169722" y="630428"/>
                  </a:lnTo>
                  <a:lnTo>
                    <a:pt x="212915" y="648906"/>
                  </a:lnTo>
                  <a:lnTo>
                    <a:pt x="257911" y="660692"/>
                  </a:lnTo>
                  <a:lnTo>
                    <a:pt x="303911" y="665772"/>
                  </a:lnTo>
                  <a:lnTo>
                    <a:pt x="350113" y="664159"/>
                  </a:lnTo>
                  <a:lnTo>
                    <a:pt x="439394" y="753440"/>
                  </a:lnTo>
                  <a:lnTo>
                    <a:pt x="467601" y="772160"/>
                  </a:lnTo>
                  <a:lnTo>
                    <a:pt x="499719" y="778395"/>
                  </a:lnTo>
                  <a:lnTo>
                    <a:pt x="531825" y="772160"/>
                  </a:lnTo>
                  <a:lnTo>
                    <a:pt x="555917" y="756170"/>
                  </a:lnTo>
                  <a:lnTo>
                    <a:pt x="560044" y="753440"/>
                  </a:lnTo>
                  <a:lnTo>
                    <a:pt x="721334" y="592150"/>
                  </a:lnTo>
                  <a:lnTo>
                    <a:pt x="740041" y="563943"/>
                  </a:lnTo>
                  <a:lnTo>
                    <a:pt x="746290" y="53182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85215" y="1977135"/>
              <a:ext cx="116125" cy="11606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87907" y="2335641"/>
              <a:ext cx="81819" cy="818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44943" y="2174351"/>
              <a:ext cx="81867" cy="818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451052" y="368515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4" h="1029969">
                  <a:moveTo>
                    <a:pt x="610908" y="316763"/>
                  </a:moveTo>
                  <a:lnTo>
                    <a:pt x="610273" y="300062"/>
                  </a:lnTo>
                  <a:lnTo>
                    <a:pt x="603034" y="284391"/>
                  </a:lnTo>
                  <a:lnTo>
                    <a:pt x="583806" y="258165"/>
                  </a:lnTo>
                  <a:lnTo>
                    <a:pt x="583806" y="312610"/>
                  </a:lnTo>
                  <a:lnTo>
                    <a:pt x="581710" y="318427"/>
                  </a:lnTo>
                  <a:lnTo>
                    <a:pt x="577380" y="323126"/>
                  </a:lnTo>
                  <a:lnTo>
                    <a:pt x="419646" y="438823"/>
                  </a:lnTo>
                  <a:lnTo>
                    <a:pt x="413804" y="441490"/>
                  </a:lnTo>
                  <a:lnTo>
                    <a:pt x="407619" y="441731"/>
                  </a:lnTo>
                  <a:lnTo>
                    <a:pt x="401802" y="439674"/>
                  </a:lnTo>
                  <a:lnTo>
                    <a:pt x="397040" y="435394"/>
                  </a:lnTo>
                  <a:lnTo>
                    <a:pt x="335699" y="351701"/>
                  </a:lnTo>
                  <a:lnTo>
                    <a:pt x="333032" y="345871"/>
                  </a:lnTo>
                  <a:lnTo>
                    <a:pt x="332790" y="339686"/>
                  </a:lnTo>
                  <a:lnTo>
                    <a:pt x="334848" y="333870"/>
                  </a:lnTo>
                  <a:lnTo>
                    <a:pt x="339128" y="329095"/>
                  </a:lnTo>
                  <a:lnTo>
                    <a:pt x="496989" y="213398"/>
                  </a:lnTo>
                  <a:lnTo>
                    <a:pt x="502818" y="210743"/>
                  </a:lnTo>
                  <a:lnTo>
                    <a:pt x="508990" y="210515"/>
                  </a:lnTo>
                  <a:lnTo>
                    <a:pt x="514769" y="212623"/>
                  </a:lnTo>
                  <a:lnTo>
                    <a:pt x="519468" y="216954"/>
                  </a:lnTo>
                  <a:lnTo>
                    <a:pt x="580809" y="300647"/>
                  </a:lnTo>
                  <a:lnTo>
                    <a:pt x="583539" y="306438"/>
                  </a:lnTo>
                  <a:lnTo>
                    <a:pt x="583806" y="312610"/>
                  </a:lnTo>
                  <a:lnTo>
                    <a:pt x="583806" y="258165"/>
                  </a:lnTo>
                  <a:lnTo>
                    <a:pt x="548881" y="210515"/>
                  </a:lnTo>
                  <a:lnTo>
                    <a:pt x="541693" y="200698"/>
                  </a:lnTo>
                  <a:lnTo>
                    <a:pt x="528916" y="189115"/>
                  </a:lnTo>
                  <a:lnTo>
                    <a:pt x="513219" y="183502"/>
                  </a:lnTo>
                  <a:lnTo>
                    <a:pt x="496557" y="184162"/>
                  </a:lnTo>
                  <a:lnTo>
                    <a:pt x="480860" y="191427"/>
                  </a:lnTo>
                  <a:lnTo>
                    <a:pt x="323126" y="306997"/>
                  </a:lnTo>
                  <a:lnTo>
                    <a:pt x="311505" y="319798"/>
                  </a:lnTo>
                  <a:lnTo>
                    <a:pt x="305854" y="335508"/>
                  </a:lnTo>
                  <a:lnTo>
                    <a:pt x="306476" y="352183"/>
                  </a:lnTo>
                  <a:lnTo>
                    <a:pt x="313728" y="367830"/>
                  </a:lnTo>
                  <a:lnTo>
                    <a:pt x="375069" y="451523"/>
                  </a:lnTo>
                  <a:lnTo>
                    <a:pt x="387858" y="463194"/>
                  </a:lnTo>
                  <a:lnTo>
                    <a:pt x="403580" y="468845"/>
                  </a:lnTo>
                  <a:lnTo>
                    <a:pt x="420243" y="468198"/>
                  </a:lnTo>
                  <a:lnTo>
                    <a:pt x="435902" y="460921"/>
                  </a:lnTo>
                  <a:lnTo>
                    <a:pt x="462064" y="441731"/>
                  </a:lnTo>
                  <a:lnTo>
                    <a:pt x="593636" y="345224"/>
                  </a:lnTo>
                  <a:lnTo>
                    <a:pt x="605243" y="332498"/>
                  </a:lnTo>
                  <a:lnTo>
                    <a:pt x="610908" y="316763"/>
                  </a:lnTo>
                  <a:close/>
                </a:path>
                <a:path w="1029334" h="1029969">
                  <a:moveTo>
                    <a:pt x="1028776" y="546201"/>
                  </a:moveTo>
                  <a:lnTo>
                    <a:pt x="1028065" y="525983"/>
                  </a:lnTo>
                  <a:lnTo>
                    <a:pt x="1019340" y="507022"/>
                  </a:lnTo>
                  <a:lnTo>
                    <a:pt x="1001649" y="482930"/>
                  </a:lnTo>
                  <a:lnTo>
                    <a:pt x="1001649" y="542137"/>
                  </a:lnTo>
                  <a:lnTo>
                    <a:pt x="998321" y="551281"/>
                  </a:lnTo>
                  <a:lnTo>
                    <a:pt x="991527" y="558711"/>
                  </a:lnTo>
                  <a:lnTo>
                    <a:pt x="968552" y="575576"/>
                  </a:lnTo>
                  <a:lnTo>
                    <a:pt x="968552" y="645668"/>
                  </a:lnTo>
                  <a:lnTo>
                    <a:pt x="962685" y="662025"/>
                  </a:lnTo>
                  <a:lnTo>
                    <a:pt x="950633" y="675297"/>
                  </a:lnTo>
                  <a:lnTo>
                    <a:pt x="606590" y="927392"/>
                  </a:lnTo>
                  <a:lnTo>
                    <a:pt x="151511" y="306743"/>
                  </a:lnTo>
                  <a:lnTo>
                    <a:pt x="137452" y="287566"/>
                  </a:lnTo>
                  <a:lnTo>
                    <a:pt x="481495" y="35344"/>
                  </a:lnTo>
                  <a:lnTo>
                    <a:pt x="497814" y="27838"/>
                  </a:lnTo>
                  <a:lnTo>
                    <a:pt x="515162" y="27190"/>
                  </a:lnTo>
                  <a:lnTo>
                    <a:pt x="531482" y="33058"/>
                  </a:lnTo>
                  <a:lnTo>
                    <a:pt x="544741" y="45123"/>
                  </a:lnTo>
                  <a:lnTo>
                    <a:pt x="960285" y="611924"/>
                  </a:lnTo>
                  <a:lnTo>
                    <a:pt x="967867" y="628281"/>
                  </a:lnTo>
                  <a:lnTo>
                    <a:pt x="968552" y="645668"/>
                  </a:lnTo>
                  <a:lnTo>
                    <a:pt x="968552" y="575576"/>
                  </a:lnTo>
                  <a:lnTo>
                    <a:pt x="968159" y="575856"/>
                  </a:lnTo>
                  <a:lnTo>
                    <a:pt x="881926" y="458254"/>
                  </a:lnTo>
                  <a:lnTo>
                    <a:pt x="905294" y="441109"/>
                  </a:lnTo>
                  <a:lnTo>
                    <a:pt x="914438" y="436892"/>
                  </a:lnTo>
                  <a:lnTo>
                    <a:pt x="924153" y="436499"/>
                  </a:lnTo>
                  <a:lnTo>
                    <a:pt x="933297" y="439737"/>
                  </a:lnTo>
                  <a:lnTo>
                    <a:pt x="940727" y="446443"/>
                  </a:lnTo>
                  <a:lnTo>
                    <a:pt x="997115" y="523278"/>
                  </a:lnTo>
                  <a:lnTo>
                    <a:pt x="1001306" y="532422"/>
                  </a:lnTo>
                  <a:lnTo>
                    <a:pt x="1001649" y="542137"/>
                  </a:lnTo>
                  <a:lnTo>
                    <a:pt x="1001649" y="482930"/>
                  </a:lnTo>
                  <a:lnTo>
                    <a:pt x="967574" y="436499"/>
                  </a:lnTo>
                  <a:lnTo>
                    <a:pt x="967422" y="436283"/>
                  </a:lnTo>
                  <a:lnTo>
                    <a:pt x="962952" y="430187"/>
                  </a:lnTo>
                  <a:lnTo>
                    <a:pt x="947483" y="416102"/>
                  </a:lnTo>
                  <a:lnTo>
                    <a:pt x="928433" y="409321"/>
                  </a:lnTo>
                  <a:lnTo>
                    <a:pt x="908189" y="410171"/>
                  </a:lnTo>
                  <a:lnTo>
                    <a:pt x="889165" y="419011"/>
                  </a:lnTo>
                  <a:lnTo>
                    <a:pt x="865543" y="436283"/>
                  </a:lnTo>
                  <a:lnTo>
                    <a:pt x="836841" y="397040"/>
                  </a:lnTo>
                  <a:lnTo>
                    <a:pt x="861860" y="378752"/>
                  </a:lnTo>
                  <a:lnTo>
                    <a:pt x="861860" y="378879"/>
                  </a:lnTo>
                  <a:lnTo>
                    <a:pt x="861974" y="378752"/>
                  </a:lnTo>
                  <a:lnTo>
                    <a:pt x="865428" y="374942"/>
                  </a:lnTo>
                  <a:lnTo>
                    <a:pt x="875525" y="363842"/>
                  </a:lnTo>
                  <a:lnTo>
                    <a:pt x="882205" y="345389"/>
                  </a:lnTo>
                  <a:lnTo>
                    <a:pt x="881494" y="325843"/>
                  </a:lnTo>
                  <a:lnTo>
                    <a:pt x="873036" y="307505"/>
                  </a:lnTo>
                  <a:lnTo>
                    <a:pt x="855065" y="282981"/>
                  </a:lnTo>
                  <a:lnTo>
                    <a:pt x="855065" y="341274"/>
                  </a:lnTo>
                  <a:lnTo>
                    <a:pt x="851954" y="349821"/>
                  </a:lnTo>
                  <a:lnTo>
                    <a:pt x="845604" y="356781"/>
                  </a:lnTo>
                  <a:lnTo>
                    <a:pt x="820839" y="374942"/>
                  </a:lnTo>
                  <a:lnTo>
                    <a:pt x="734606" y="257340"/>
                  </a:lnTo>
                  <a:lnTo>
                    <a:pt x="759371" y="239052"/>
                  </a:lnTo>
                  <a:lnTo>
                    <a:pt x="767702" y="235242"/>
                  </a:lnTo>
                  <a:lnTo>
                    <a:pt x="767905" y="235153"/>
                  </a:lnTo>
                  <a:lnTo>
                    <a:pt x="776986" y="234784"/>
                  </a:lnTo>
                  <a:lnTo>
                    <a:pt x="785545" y="237820"/>
                  </a:lnTo>
                  <a:lnTo>
                    <a:pt x="792518" y="244132"/>
                  </a:lnTo>
                  <a:lnTo>
                    <a:pt x="850811" y="323761"/>
                  </a:lnTo>
                  <a:lnTo>
                    <a:pt x="854748" y="332232"/>
                  </a:lnTo>
                  <a:lnTo>
                    <a:pt x="855065" y="341274"/>
                  </a:lnTo>
                  <a:lnTo>
                    <a:pt x="855065" y="282981"/>
                  </a:lnTo>
                  <a:lnTo>
                    <a:pt x="819759" y="234784"/>
                  </a:lnTo>
                  <a:lnTo>
                    <a:pt x="814616" y="227749"/>
                  </a:lnTo>
                  <a:lnTo>
                    <a:pt x="799630" y="214198"/>
                  </a:lnTo>
                  <a:lnTo>
                    <a:pt x="781215" y="207645"/>
                  </a:lnTo>
                  <a:lnTo>
                    <a:pt x="761644" y="208445"/>
                  </a:lnTo>
                  <a:lnTo>
                    <a:pt x="743242" y="216954"/>
                  </a:lnTo>
                  <a:lnTo>
                    <a:pt x="718223" y="235242"/>
                  </a:lnTo>
                  <a:lnTo>
                    <a:pt x="690029" y="196761"/>
                  </a:lnTo>
                  <a:lnTo>
                    <a:pt x="711111" y="181394"/>
                  </a:lnTo>
                  <a:lnTo>
                    <a:pt x="717092" y="174790"/>
                  </a:lnTo>
                  <a:lnTo>
                    <a:pt x="725830" y="165176"/>
                  </a:lnTo>
                  <a:lnTo>
                    <a:pt x="732967" y="145199"/>
                  </a:lnTo>
                  <a:lnTo>
                    <a:pt x="732129" y="124002"/>
                  </a:lnTo>
                  <a:lnTo>
                    <a:pt x="722922" y="104051"/>
                  </a:lnTo>
                  <a:lnTo>
                    <a:pt x="706056" y="81076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4982" y="159296"/>
                  </a:lnTo>
                  <a:lnTo>
                    <a:pt x="673900" y="174790"/>
                  </a:lnTo>
                  <a:lnTo>
                    <a:pt x="587794" y="57315"/>
                  </a:lnTo>
                  <a:lnTo>
                    <a:pt x="608876" y="41821"/>
                  </a:lnTo>
                  <a:lnTo>
                    <a:pt x="618871" y="37211"/>
                  </a:lnTo>
                  <a:lnTo>
                    <a:pt x="629551" y="36766"/>
                  </a:lnTo>
                  <a:lnTo>
                    <a:pt x="639635" y="40347"/>
                  </a:lnTo>
                  <a:lnTo>
                    <a:pt x="647865" y="47790"/>
                  </a:lnTo>
                  <a:lnTo>
                    <a:pt x="700951" y="120307"/>
                  </a:lnTo>
                  <a:lnTo>
                    <a:pt x="705624" y="130340"/>
                  </a:lnTo>
                  <a:lnTo>
                    <a:pt x="706056" y="141046"/>
                  </a:lnTo>
                  <a:lnTo>
                    <a:pt x="706056" y="81076"/>
                  </a:lnTo>
                  <a:lnTo>
                    <a:pt x="673531" y="36766"/>
                  </a:lnTo>
                  <a:lnTo>
                    <a:pt x="672312" y="35090"/>
                  </a:lnTo>
                  <a:lnTo>
                    <a:pt x="669709" y="31534"/>
                  </a:lnTo>
                  <a:lnTo>
                    <a:pt x="653478" y="16814"/>
                  </a:lnTo>
                  <a:lnTo>
                    <a:pt x="633526" y="9664"/>
                  </a:lnTo>
                  <a:lnTo>
                    <a:pt x="612355" y="10464"/>
                  </a:lnTo>
                  <a:lnTo>
                    <a:pt x="592493" y="19596"/>
                  </a:lnTo>
                  <a:lnTo>
                    <a:pt x="571411" y="35090"/>
                  </a:lnTo>
                  <a:lnTo>
                    <a:pt x="566839" y="28867"/>
                  </a:lnTo>
                  <a:lnTo>
                    <a:pt x="564984" y="27190"/>
                  </a:lnTo>
                  <a:lnTo>
                    <a:pt x="545490" y="9423"/>
                  </a:lnTo>
                  <a:lnTo>
                    <a:pt x="519277" y="0"/>
                  </a:lnTo>
                  <a:lnTo>
                    <a:pt x="491426" y="1066"/>
                  </a:lnTo>
                  <a:lnTo>
                    <a:pt x="465239" y="13119"/>
                  </a:lnTo>
                  <a:lnTo>
                    <a:pt x="105956" y="276644"/>
                  </a:lnTo>
                  <a:lnTo>
                    <a:pt x="105702" y="276771"/>
                  </a:lnTo>
                  <a:lnTo>
                    <a:pt x="105321" y="277152"/>
                  </a:lnTo>
                  <a:lnTo>
                    <a:pt x="104559" y="277533"/>
                  </a:lnTo>
                  <a:lnTo>
                    <a:pt x="31534" y="331127"/>
                  </a:lnTo>
                  <a:lnTo>
                    <a:pt x="10312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669" y="553250"/>
                  </a:lnTo>
                  <a:lnTo>
                    <a:pt x="104178" y="554520"/>
                  </a:lnTo>
                  <a:lnTo>
                    <a:pt x="110401" y="550075"/>
                  </a:lnTo>
                  <a:lnTo>
                    <a:pt x="116497" y="545503"/>
                  </a:lnTo>
                  <a:lnTo>
                    <a:pt x="117767" y="536994"/>
                  </a:lnTo>
                  <a:lnTo>
                    <a:pt x="36487" y="426123"/>
                  </a:lnTo>
                  <a:lnTo>
                    <a:pt x="27800" y="407327"/>
                  </a:lnTo>
                  <a:lnTo>
                    <a:pt x="27025" y="387350"/>
                  </a:lnTo>
                  <a:lnTo>
                    <a:pt x="33769" y="368528"/>
                  </a:lnTo>
                  <a:lnTo>
                    <a:pt x="47663" y="353225"/>
                  </a:lnTo>
                  <a:lnTo>
                    <a:pt x="111036" y="306743"/>
                  </a:lnTo>
                  <a:lnTo>
                    <a:pt x="580301" y="946823"/>
                  </a:lnTo>
                  <a:lnTo>
                    <a:pt x="516928" y="993178"/>
                  </a:lnTo>
                  <a:lnTo>
                    <a:pt x="498119" y="1001864"/>
                  </a:lnTo>
                  <a:lnTo>
                    <a:pt x="478142" y="1002665"/>
                  </a:lnTo>
                  <a:lnTo>
                    <a:pt x="459320" y="995946"/>
                  </a:lnTo>
                  <a:lnTo>
                    <a:pt x="444030" y="982129"/>
                  </a:lnTo>
                  <a:lnTo>
                    <a:pt x="181521" y="623862"/>
                  </a:lnTo>
                  <a:lnTo>
                    <a:pt x="176949" y="617766"/>
                  </a:lnTo>
                  <a:lnTo>
                    <a:pt x="168440" y="616496"/>
                  </a:lnTo>
                  <a:lnTo>
                    <a:pt x="156248" y="625386"/>
                  </a:lnTo>
                  <a:lnTo>
                    <a:pt x="154851" y="634022"/>
                  </a:lnTo>
                  <a:lnTo>
                    <a:pt x="159423" y="640118"/>
                  </a:lnTo>
                  <a:lnTo>
                    <a:pt x="421932" y="998258"/>
                  </a:lnTo>
                  <a:lnTo>
                    <a:pt x="445262" y="1019467"/>
                  </a:lnTo>
                  <a:lnTo>
                    <a:pt x="473976" y="1029728"/>
                  </a:lnTo>
                  <a:lnTo>
                    <a:pt x="504494" y="1028522"/>
                  </a:lnTo>
                  <a:lnTo>
                    <a:pt x="533184" y="1015276"/>
                  </a:lnTo>
                  <a:lnTo>
                    <a:pt x="550379" y="1002665"/>
                  </a:lnTo>
                  <a:lnTo>
                    <a:pt x="606209" y="961682"/>
                  </a:lnTo>
                  <a:lnTo>
                    <a:pt x="606463" y="961555"/>
                  </a:lnTo>
                  <a:lnTo>
                    <a:pt x="606590" y="961301"/>
                  </a:lnTo>
                  <a:lnTo>
                    <a:pt x="607352" y="960920"/>
                  </a:lnTo>
                  <a:lnTo>
                    <a:pt x="607479" y="960793"/>
                  </a:lnTo>
                  <a:lnTo>
                    <a:pt x="653021" y="927392"/>
                  </a:lnTo>
                  <a:lnTo>
                    <a:pt x="966889" y="697268"/>
                  </a:lnTo>
                  <a:lnTo>
                    <a:pt x="985901" y="676541"/>
                  </a:lnTo>
                  <a:lnTo>
                    <a:pt x="995413" y="651065"/>
                  </a:lnTo>
                  <a:lnTo>
                    <a:pt x="994930" y="623862"/>
                  </a:lnTo>
                  <a:lnTo>
                    <a:pt x="984034" y="598081"/>
                  </a:lnTo>
                  <a:lnTo>
                    <a:pt x="1007656" y="580809"/>
                  </a:lnTo>
                  <a:lnTo>
                    <a:pt x="1012177" y="575856"/>
                  </a:lnTo>
                  <a:lnTo>
                    <a:pt x="1021854" y="565289"/>
                  </a:lnTo>
                  <a:lnTo>
                    <a:pt x="1028776" y="546201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14056" y="612266"/>
              <a:ext cx="189102" cy="16268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046239" y="3524757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867" y="384937"/>
                  </a:lnTo>
                  <a:lnTo>
                    <a:pt x="27432" y="366585"/>
                  </a:lnTo>
                  <a:lnTo>
                    <a:pt x="27635" y="348081"/>
                  </a:lnTo>
                  <a:lnTo>
                    <a:pt x="47650" y="310743"/>
                  </a:lnTo>
                  <a:lnTo>
                    <a:pt x="65887" y="298958"/>
                  </a:lnTo>
                  <a:lnTo>
                    <a:pt x="54330" y="274193"/>
                  </a:lnTo>
                  <a:lnTo>
                    <a:pt x="12255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478" y="583438"/>
                  </a:lnTo>
                  <a:lnTo>
                    <a:pt x="98653" y="590423"/>
                  </a:lnTo>
                  <a:lnTo>
                    <a:pt x="106781" y="593344"/>
                  </a:lnTo>
                  <a:lnTo>
                    <a:pt x="120497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23" y="217805"/>
                  </a:moveTo>
                  <a:lnTo>
                    <a:pt x="228066" y="192913"/>
                  </a:lnTo>
                  <a:lnTo>
                    <a:pt x="103987" y="250952"/>
                  </a:lnTo>
                  <a:lnTo>
                    <a:pt x="115544" y="275844"/>
                  </a:lnTo>
                  <a:lnTo>
                    <a:pt x="239623" y="217805"/>
                  </a:lnTo>
                  <a:close/>
                </a:path>
                <a:path w="1075690" h="1136650">
                  <a:moveTo>
                    <a:pt x="310108" y="975995"/>
                  </a:moveTo>
                  <a:lnTo>
                    <a:pt x="306933" y="969010"/>
                  </a:lnTo>
                  <a:lnTo>
                    <a:pt x="145262" y="623316"/>
                  </a:lnTo>
                  <a:lnTo>
                    <a:pt x="142087" y="616458"/>
                  </a:lnTo>
                  <a:lnTo>
                    <a:pt x="133959" y="613537"/>
                  </a:lnTo>
                  <a:lnTo>
                    <a:pt x="120243" y="619887"/>
                  </a:lnTo>
                  <a:lnTo>
                    <a:pt x="117322" y="628015"/>
                  </a:lnTo>
                  <a:lnTo>
                    <a:pt x="120497" y="634873"/>
                  </a:lnTo>
                  <a:lnTo>
                    <a:pt x="282168" y="980694"/>
                  </a:lnTo>
                  <a:lnTo>
                    <a:pt x="285343" y="987552"/>
                  </a:lnTo>
                  <a:lnTo>
                    <a:pt x="293471" y="990600"/>
                  </a:lnTo>
                  <a:lnTo>
                    <a:pt x="300329" y="987298"/>
                  </a:lnTo>
                  <a:lnTo>
                    <a:pt x="307187" y="984123"/>
                  </a:lnTo>
                  <a:lnTo>
                    <a:pt x="310108" y="975995"/>
                  </a:lnTo>
                  <a:close/>
                </a:path>
                <a:path w="1075690" h="1136650">
                  <a:moveTo>
                    <a:pt x="413359" y="136525"/>
                  </a:moveTo>
                  <a:lnTo>
                    <a:pt x="401675" y="111760"/>
                  </a:lnTo>
                  <a:lnTo>
                    <a:pt x="277596" y="169799"/>
                  </a:lnTo>
                  <a:lnTo>
                    <a:pt x="289280" y="194564"/>
                  </a:lnTo>
                  <a:lnTo>
                    <a:pt x="413359" y="136525"/>
                  </a:lnTo>
                  <a:close/>
                </a:path>
                <a:path w="1075690" h="1136650">
                  <a:moveTo>
                    <a:pt x="587095" y="55372"/>
                  </a:moveTo>
                  <a:lnTo>
                    <a:pt x="575411" y="30607"/>
                  </a:lnTo>
                  <a:lnTo>
                    <a:pt x="451332" y="88519"/>
                  </a:lnTo>
                  <a:lnTo>
                    <a:pt x="463016" y="113411"/>
                  </a:lnTo>
                  <a:lnTo>
                    <a:pt x="587095" y="55372"/>
                  </a:lnTo>
                  <a:close/>
                </a:path>
                <a:path w="1075690" h="1136650">
                  <a:moveTo>
                    <a:pt x="701649" y="267081"/>
                  </a:moveTo>
                  <a:lnTo>
                    <a:pt x="698474" y="260350"/>
                  </a:lnTo>
                  <a:lnTo>
                    <a:pt x="695299" y="253492"/>
                  </a:lnTo>
                  <a:lnTo>
                    <a:pt x="687171" y="250571"/>
                  </a:lnTo>
                  <a:lnTo>
                    <a:pt x="197967" y="479171"/>
                  </a:lnTo>
                  <a:lnTo>
                    <a:pt x="194919" y="487299"/>
                  </a:lnTo>
                  <a:lnTo>
                    <a:pt x="198221" y="494157"/>
                  </a:lnTo>
                  <a:lnTo>
                    <a:pt x="201396" y="501015"/>
                  </a:lnTo>
                  <a:lnTo>
                    <a:pt x="209524" y="504063"/>
                  </a:lnTo>
                  <a:lnTo>
                    <a:pt x="216382" y="500761"/>
                  </a:lnTo>
                  <a:lnTo>
                    <a:pt x="698728" y="275336"/>
                  </a:lnTo>
                  <a:lnTo>
                    <a:pt x="701649" y="267081"/>
                  </a:lnTo>
                  <a:close/>
                </a:path>
                <a:path w="1075690" h="1136650">
                  <a:moveTo>
                    <a:pt x="755878" y="383286"/>
                  </a:moveTo>
                  <a:lnTo>
                    <a:pt x="752703" y="376301"/>
                  </a:lnTo>
                  <a:lnTo>
                    <a:pt x="749528" y="369443"/>
                  </a:lnTo>
                  <a:lnTo>
                    <a:pt x="741400" y="366522"/>
                  </a:lnTo>
                  <a:lnTo>
                    <a:pt x="259054" y="591947"/>
                  </a:lnTo>
                  <a:lnTo>
                    <a:pt x="252196" y="595249"/>
                  </a:lnTo>
                  <a:lnTo>
                    <a:pt x="249148" y="603377"/>
                  </a:lnTo>
                  <a:lnTo>
                    <a:pt x="252450" y="610235"/>
                  </a:lnTo>
                  <a:lnTo>
                    <a:pt x="255625" y="617093"/>
                  </a:lnTo>
                  <a:lnTo>
                    <a:pt x="263753" y="620014"/>
                  </a:lnTo>
                  <a:lnTo>
                    <a:pt x="746099" y="394589"/>
                  </a:lnTo>
                  <a:lnTo>
                    <a:pt x="752957" y="391287"/>
                  </a:lnTo>
                  <a:lnTo>
                    <a:pt x="755878" y="383286"/>
                  </a:lnTo>
                  <a:close/>
                </a:path>
                <a:path w="1075690" h="1136650">
                  <a:moveTo>
                    <a:pt x="810234" y="499364"/>
                  </a:moveTo>
                  <a:lnTo>
                    <a:pt x="806932" y="492506"/>
                  </a:lnTo>
                  <a:lnTo>
                    <a:pt x="803757" y="485648"/>
                  </a:lnTo>
                  <a:lnTo>
                    <a:pt x="795629" y="482727"/>
                  </a:lnTo>
                  <a:lnTo>
                    <a:pt x="306425" y="711327"/>
                  </a:lnTo>
                  <a:lnTo>
                    <a:pt x="303504" y="719455"/>
                  </a:lnTo>
                  <a:lnTo>
                    <a:pt x="306679" y="726313"/>
                  </a:lnTo>
                  <a:lnTo>
                    <a:pt x="309981" y="733171"/>
                  </a:lnTo>
                  <a:lnTo>
                    <a:pt x="318109" y="736219"/>
                  </a:lnTo>
                  <a:lnTo>
                    <a:pt x="324967" y="732917"/>
                  </a:lnTo>
                  <a:lnTo>
                    <a:pt x="800328" y="510667"/>
                  </a:lnTo>
                  <a:lnTo>
                    <a:pt x="807313" y="507492"/>
                  </a:lnTo>
                  <a:lnTo>
                    <a:pt x="810234" y="499364"/>
                  </a:lnTo>
                  <a:close/>
                </a:path>
                <a:path w="1075690" h="1136650">
                  <a:moveTo>
                    <a:pt x="860272" y="606552"/>
                  </a:moveTo>
                  <a:lnTo>
                    <a:pt x="853922" y="592836"/>
                  </a:lnTo>
                  <a:lnTo>
                    <a:pt x="845794" y="589915"/>
                  </a:lnTo>
                  <a:lnTo>
                    <a:pt x="356590" y="818515"/>
                  </a:lnTo>
                  <a:lnTo>
                    <a:pt x="353669" y="826643"/>
                  </a:lnTo>
                  <a:lnTo>
                    <a:pt x="356844" y="833501"/>
                  </a:lnTo>
                  <a:lnTo>
                    <a:pt x="360019" y="840486"/>
                  </a:lnTo>
                  <a:lnTo>
                    <a:pt x="368147" y="843407"/>
                  </a:lnTo>
                  <a:lnTo>
                    <a:pt x="857351" y="614680"/>
                  </a:lnTo>
                  <a:lnTo>
                    <a:pt x="860272" y="606552"/>
                  </a:lnTo>
                  <a:close/>
                </a:path>
                <a:path w="1075690" h="1136650">
                  <a:moveTo>
                    <a:pt x="914628" y="722630"/>
                  </a:moveTo>
                  <a:lnTo>
                    <a:pt x="911453" y="715899"/>
                  </a:lnTo>
                  <a:lnTo>
                    <a:pt x="908151" y="709041"/>
                  </a:lnTo>
                  <a:lnTo>
                    <a:pt x="900023" y="705993"/>
                  </a:lnTo>
                  <a:lnTo>
                    <a:pt x="893165" y="709295"/>
                  </a:lnTo>
                  <a:lnTo>
                    <a:pt x="410819" y="934720"/>
                  </a:lnTo>
                  <a:lnTo>
                    <a:pt x="407898" y="942848"/>
                  </a:lnTo>
                  <a:lnTo>
                    <a:pt x="411073" y="949706"/>
                  </a:lnTo>
                  <a:lnTo>
                    <a:pt x="414375" y="956564"/>
                  </a:lnTo>
                  <a:lnTo>
                    <a:pt x="422503" y="959485"/>
                  </a:lnTo>
                  <a:lnTo>
                    <a:pt x="911707" y="730885"/>
                  </a:lnTo>
                  <a:lnTo>
                    <a:pt x="914628" y="722630"/>
                  </a:lnTo>
                  <a:close/>
                </a:path>
                <a:path w="1075690" h="1136650">
                  <a:moveTo>
                    <a:pt x="1075169" y="774293"/>
                  </a:moveTo>
                  <a:lnTo>
                    <a:pt x="745337" y="51816"/>
                  </a:lnTo>
                  <a:lnTo>
                    <a:pt x="706501" y="10477"/>
                  </a:lnTo>
                  <a:lnTo>
                    <a:pt x="651865" y="0"/>
                  </a:lnTo>
                  <a:lnTo>
                    <a:pt x="645096" y="1028"/>
                  </a:lnTo>
                  <a:lnTo>
                    <a:pt x="638365" y="2590"/>
                  </a:lnTo>
                  <a:lnTo>
                    <a:pt x="631672" y="4699"/>
                  </a:lnTo>
                  <a:lnTo>
                    <a:pt x="625068" y="7366"/>
                  </a:lnTo>
                  <a:lnTo>
                    <a:pt x="636625" y="32131"/>
                  </a:lnTo>
                  <a:lnTo>
                    <a:pt x="643521" y="29591"/>
                  </a:lnTo>
                  <a:lnTo>
                    <a:pt x="650468" y="27838"/>
                  </a:lnTo>
                  <a:lnTo>
                    <a:pt x="657402" y="26873"/>
                  </a:lnTo>
                  <a:lnTo>
                    <a:pt x="664311" y="26670"/>
                  </a:lnTo>
                  <a:lnTo>
                    <a:pt x="681507" y="29514"/>
                  </a:lnTo>
                  <a:lnTo>
                    <a:pt x="720445" y="63512"/>
                  </a:lnTo>
                  <a:lnTo>
                    <a:pt x="1041755" y="750697"/>
                  </a:lnTo>
                  <a:lnTo>
                    <a:pt x="1047673" y="775373"/>
                  </a:lnTo>
                  <a:lnTo>
                    <a:pt x="1043851" y="799566"/>
                  </a:lnTo>
                  <a:lnTo>
                    <a:pt x="1031252" y="820572"/>
                  </a:lnTo>
                  <a:lnTo>
                    <a:pt x="1010894" y="835660"/>
                  </a:lnTo>
                  <a:lnTo>
                    <a:pt x="439013" y="1102868"/>
                  </a:lnTo>
                  <a:lnTo>
                    <a:pt x="414388" y="1108875"/>
                  </a:lnTo>
                  <a:lnTo>
                    <a:pt x="390207" y="1105077"/>
                  </a:lnTo>
                  <a:lnTo>
                    <a:pt x="369214" y="1092492"/>
                  </a:lnTo>
                  <a:lnTo>
                    <a:pt x="354177" y="1072134"/>
                  </a:lnTo>
                  <a:lnTo>
                    <a:pt x="340080" y="1042035"/>
                  </a:lnTo>
                  <a:lnTo>
                    <a:pt x="331952" y="1039114"/>
                  </a:lnTo>
                  <a:lnTo>
                    <a:pt x="318236" y="1045591"/>
                  </a:lnTo>
                  <a:lnTo>
                    <a:pt x="315315" y="1053719"/>
                  </a:lnTo>
                  <a:lnTo>
                    <a:pt x="329285" y="1083691"/>
                  </a:lnTo>
                  <a:lnTo>
                    <a:pt x="350837" y="1112812"/>
                  </a:lnTo>
                  <a:lnTo>
                    <a:pt x="380885" y="1130833"/>
                  </a:lnTo>
                  <a:lnTo>
                    <a:pt x="415480" y="1136294"/>
                  </a:lnTo>
                  <a:lnTo>
                    <a:pt x="450697" y="1127760"/>
                  </a:lnTo>
                  <a:lnTo>
                    <a:pt x="1022451" y="860425"/>
                  </a:lnTo>
                  <a:lnTo>
                    <a:pt x="1051636" y="838936"/>
                  </a:lnTo>
                  <a:lnTo>
                    <a:pt x="1069695" y="808913"/>
                  </a:lnTo>
                  <a:lnTo>
                    <a:pt x="1075169" y="774293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58979" y="3707774"/>
              <a:ext cx="144303" cy="18392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32715" y="3626550"/>
              <a:ext cx="144250" cy="1840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28950" y="1440762"/>
              <a:ext cx="3776289" cy="418430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06451" y="3545344"/>
              <a:ext cx="144250" cy="18394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80187" y="3464117"/>
              <a:ext cx="144250" cy="1840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689606" y="5835408"/>
              <a:ext cx="608330" cy="967740"/>
            </a:xfrm>
            <a:custGeom>
              <a:avLst/>
              <a:gdLst/>
              <a:ahLst/>
              <a:cxnLst/>
              <a:rect l="l" t="t" r="r" b="b"/>
              <a:pathLst>
                <a:path w="608329" h="967740">
                  <a:moveTo>
                    <a:pt x="91821" y="725043"/>
                  </a:moveTo>
                  <a:lnTo>
                    <a:pt x="88900" y="718108"/>
                  </a:lnTo>
                  <a:lnTo>
                    <a:pt x="82677" y="715645"/>
                  </a:lnTo>
                  <a:lnTo>
                    <a:pt x="80899" y="714921"/>
                  </a:lnTo>
                  <a:lnTo>
                    <a:pt x="54762" y="757047"/>
                  </a:lnTo>
                  <a:lnTo>
                    <a:pt x="46024" y="797052"/>
                  </a:lnTo>
                  <a:lnTo>
                    <a:pt x="43815" y="814692"/>
                  </a:lnTo>
                  <a:lnTo>
                    <a:pt x="48514" y="820559"/>
                  </a:lnTo>
                  <a:lnTo>
                    <a:pt x="56515" y="821423"/>
                  </a:lnTo>
                  <a:lnTo>
                    <a:pt x="62484" y="821423"/>
                  </a:lnTo>
                  <a:lnTo>
                    <a:pt x="67691" y="817016"/>
                  </a:lnTo>
                  <a:lnTo>
                    <a:pt x="69875" y="800684"/>
                  </a:lnTo>
                  <a:lnTo>
                    <a:pt x="71653" y="790308"/>
                  </a:lnTo>
                  <a:lnTo>
                    <a:pt x="83058" y="747433"/>
                  </a:lnTo>
                  <a:lnTo>
                    <a:pt x="89281" y="731189"/>
                  </a:lnTo>
                  <a:lnTo>
                    <a:pt x="91821" y="725043"/>
                  </a:lnTo>
                  <a:close/>
                </a:path>
                <a:path w="608329" h="96774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6570"/>
                  </a:lnTo>
                  <a:lnTo>
                    <a:pt x="428917" y="504190"/>
                  </a:lnTo>
                  <a:lnTo>
                    <a:pt x="426593" y="510540"/>
                  </a:lnTo>
                  <a:lnTo>
                    <a:pt x="424815" y="518160"/>
                  </a:lnTo>
                  <a:lnTo>
                    <a:pt x="423710" y="505460"/>
                  </a:lnTo>
                  <a:lnTo>
                    <a:pt x="424649" y="492760"/>
                  </a:lnTo>
                  <a:lnTo>
                    <a:pt x="427736" y="48006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4790"/>
                  </a:lnTo>
                  <a:lnTo>
                    <a:pt x="566686" y="204470"/>
                  </a:lnTo>
                  <a:lnTo>
                    <a:pt x="566712" y="184150"/>
                  </a:lnTo>
                  <a:lnTo>
                    <a:pt x="562724" y="163830"/>
                  </a:lnTo>
                  <a:lnTo>
                    <a:pt x="561962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24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78740"/>
                  </a:lnTo>
                  <a:lnTo>
                    <a:pt x="561479" y="49530"/>
                  </a:lnTo>
                  <a:lnTo>
                    <a:pt x="547573" y="24130"/>
                  </a:lnTo>
                  <a:lnTo>
                    <a:pt x="544830" y="21958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350" y="203200"/>
                  </a:lnTo>
                  <a:lnTo>
                    <a:pt x="514223" y="20447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37515" y="349250"/>
                  </a:lnTo>
                  <a:lnTo>
                    <a:pt x="432485" y="342900"/>
                  </a:lnTo>
                  <a:lnTo>
                    <a:pt x="427278" y="337820"/>
                  </a:lnTo>
                  <a:lnTo>
                    <a:pt x="425069" y="335737"/>
                  </a:lnTo>
                  <a:lnTo>
                    <a:pt x="425069" y="372110"/>
                  </a:lnTo>
                  <a:lnTo>
                    <a:pt x="415671" y="389890"/>
                  </a:lnTo>
                  <a:lnTo>
                    <a:pt x="402844" y="373430"/>
                  </a:lnTo>
                  <a:lnTo>
                    <a:pt x="402844" y="414020"/>
                  </a:lnTo>
                  <a:lnTo>
                    <a:pt x="253619" y="692150"/>
                  </a:lnTo>
                  <a:lnTo>
                    <a:pt x="241935" y="713740"/>
                  </a:lnTo>
                  <a:lnTo>
                    <a:pt x="233349" y="698500"/>
                  </a:lnTo>
                  <a:lnTo>
                    <a:pt x="226695" y="690016"/>
                  </a:lnTo>
                  <a:lnTo>
                    <a:pt x="226695" y="739140"/>
                  </a:lnTo>
                  <a:lnTo>
                    <a:pt x="225425" y="741680"/>
                  </a:lnTo>
                  <a:lnTo>
                    <a:pt x="224028" y="744220"/>
                  </a:lnTo>
                  <a:lnTo>
                    <a:pt x="222631" y="748030"/>
                  </a:lnTo>
                  <a:lnTo>
                    <a:pt x="197231" y="792480"/>
                  </a:lnTo>
                  <a:lnTo>
                    <a:pt x="155105" y="842010"/>
                  </a:lnTo>
                  <a:lnTo>
                    <a:pt x="93853" y="882650"/>
                  </a:lnTo>
                  <a:lnTo>
                    <a:pt x="93599" y="882650"/>
                  </a:lnTo>
                  <a:lnTo>
                    <a:pt x="62103" y="865784"/>
                  </a:lnTo>
                  <a:lnTo>
                    <a:pt x="62103" y="892810"/>
                  </a:lnTo>
                  <a:lnTo>
                    <a:pt x="57150" y="895350"/>
                  </a:lnTo>
                  <a:lnTo>
                    <a:pt x="51816" y="896620"/>
                  </a:lnTo>
                  <a:lnTo>
                    <a:pt x="46609" y="896620"/>
                  </a:lnTo>
                  <a:lnTo>
                    <a:pt x="45085" y="892810"/>
                  </a:lnTo>
                  <a:lnTo>
                    <a:pt x="43688" y="887730"/>
                  </a:lnTo>
                  <a:lnTo>
                    <a:pt x="42418" y="882650"/>
                  </a:lnTo>
                  <a:lnTo>
                    <a:pt x="62103" y="892810"/>
                  </a:lnTo>
                  <a:lnTo>
                    <a:pt x="62103" y="865784"/>
                  </a:lnTo>
                  <a:lnTo>
                    <a:pt x="36703" y="852170"/>
                  </a:lnTo>
                  <a:lnTo>
                    <a:pt x="35941" y="844550"/>
                  </a:lnTo>
                  <a:lnTo>
                    <a:pt x="35153" y="810260"/>
                  </a:lnTo>
                  <a:lnTo>
                    <a:pt x="38646" y="778510"/>
                  </a:lnTo>
                  <a:lnTo>
                    <a:pt x="54610" y="721360"/>
                  </a:lnTo>
                  <a:lnTo>
                    <a:pt x="73406" y="681990"/>
                  </a:lnTo>
                  <a:lnTo>
                    <a:pt x="121551" y="659130"/>
                  </a:lnTo>
                  <a:lnTo>
                    <a:pt x="146545" y="662940"/>
                  </a:lnTo>
                  <a:lnTo>
                    <a:pt x="195275" y="689610"/>
                  </a:lnTo>
                  <a:lnTo>
                    <a:pt x="220802" y="725170"/>
                  </a:lnTo>
                  <a:lnTo>
                    <a:pt x="226695" y="739140"/>
                  </a:lnTo>
                  <a:lnTo>
                    <a:pt x="226695" y="690016"/>
                  </a:lnTo>
                  <a:lnTo>
                    <a:pt x="221399" y="683260"/>
                  </a:lnTo>
                  <a:lnTo>
                    <a:pt x="205625" y="666750"/>
                  </a:lnTo>
                  <a:lnTo>
                    <a:pt x="194665" y="659130"/>
                  </a:lnTo>
                  <a:lnTo>
                    <a:pt x="185547" y="652780"/>
                  </a:lnTo>
                  <a:lnTo>
                    <a:pt x="159296" y="641350"/>
                  </a:lnTo>
                  <a:lnTo>
                    <a:pt x="134327" y="636270"/>
                  </a:lnTo>
                  <a:lnTo>
                    <a:pt x="111887" y="635000"/>
                  </a:lnTo>
                  <a:lnTo>
                    <a:pt x="93218" y="636270"/>
                  </a:lnTo>
                  <a:lnTo>
                    <a:pt x="108712" y="608330"/>
                  </a:lnTo>
                  <a:lnTo>
                    <a:pt x="227177" y="388620"/>
                  </a:lnTo>
                  <a:lnTo>
                    <a:pt x="253746" y="340360"/>
                  </a:lnTo>
                  <a:lnTo>
                    <a:pt x="277152" y="339090"/>
                  </a:lnTo>
                  <a:lnTo>
                    <a:pt x="300126" y="341630"/>
                  </a:lnTo>
                  <a:lnTo>
                    <a:pt x="343662" y="358140"/>
                  </a:lnTo>
                  <a:lnTo>
                    <a:pt x="376910" y="382270"/>
                  </a:lnTo>
                  <a:lnTo>
                    <a:pt x="402844" y="414020"/>
                  </a:lnTo>
                  <a:lnTo>
                    <a:pt x="402844" y="373430"/>
                  </a:lnTo>
                  <a:lnTo>
                    <a:pt x="388302" y="359410"/>
                  </a:lnTo>
                  <a:lnTo>
                    <a:pt x="372262" y="346710"/>
                  </a:lnTo>
                  <a:lnTo>
                    <a:pt x="359194" y="339090"/>
                  </a:lnTo>
                  <a:lnTo>
                    <a:pt x="354838" y="33655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6230"/>
                  </a:lnTo>
                  <a:lnTo>
                    <a:pt x="269621" y="314960"/>
                  </a:lnTo>
                  <a:lnTo>
                    <a:pt x="266954" y="314960"/>
                  </a:lnTo>
                  <a:lnTo>
                    <a:pt x="270383" y="308610"/>
                  </a:lnTo>
                  <a:lnTo>
                    <a:pt x="273558" y="302260"/>
                  </a:lnTo>
                  <a:lnTo>
                    <a:pt x="276733" y="297180"/>
                  </a:lnTo>
                  <a:lnTo>
                    <a:pt x="292735" y="297180"/>
                  </a:lnTo>
                  <a:lnTo>
                    <a:pt x="29514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6230" y="302260"/>
                  </a:lnTo>
                  <a:lnTo>
                    <a:pt x="331470" y="306070"/>
                  </a:lnTo>
                  <a:lnTo>
                    <a:pt x="333121" y="306070"/>
                  </a:lnTo>
                  <a:lnTo>
                    <a:pt x="334772" y="307340"/>
                  </a:lnTo>
                  <a:lnTo>
                    <a:pt x="338709" y="308610"/>
                  </a:lnTo>
                  <a:lnTo>
                    <a:pt x="340868" y="30988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20040"/>
                  </a:lnTo>
                  <a:lnTo>
                    <a:pt x="369697" y="322580"/>
                  </a:lnTo>
                  <a:lnTo>
                    <a:pt x="372491" y="325120"/>
                  </a:lnTo>
                  <a:lnTo>
                    <a:pt x="376301" y="327660"/>
                  </a:lnTo>
                  <a:lnTo>
                    <a:pt x="378079" y="328930"/>
                  </a:lnTo>
                  <a:lnTo>
                    <a:pt x="382270" y="331470"/>
                  </a:lnTo>
                  <a:lnTo>
                    <a:pt x="386207" y="334010"/>
                  </a:lnTo>
                  <a:lnTo>
                    <a:pt x="390017" y="336550"/>
                  </a:lnTo>
                  <a:lnTo>
                    <a:pt x="391287" y="337820"/>
                  </a:lnTo>
                  <a:lnTo>
                    <a:pt x="392684" y="339090"/>
                  </a:lnTo>
                  <a:lnTo>
                    <a:pt x="393954" y="340360"/>
                  </a:lnTo>
                  <a:lnTo>
                    <a:pt x="399669" y="344170"/>
                  </a:lnTo>
                  <a:lnTo>
                    <a:pt x="399796" y="344170"/>
                  </a:lnTo>
                  <a:lnTo>
                    <a:pt x="399923" y="345440"/>
                  </a:lnTo>
                  <a:lnTo>
                    <a:pt x="400050" y="345440"/>
                  </a:lnTo>
                  <a:lnTo>
                    <a:pt x="402463" y="346710"/>
                  </a:lnTo>
                  <a:lnTo>
                    <a:pt x="407289" y="351790"/>
                  </a:lnTo>
                  <a:lnTo>
                    <a:pt x="407670" y="351790"/>
                  </a:lnTo>
                  <a:lnTo>
                    <a:pt x="408178" y="353060"/>
                  </a:lnTo>
                  <a:lnTo>
                    <a:pt x="408559" y="353060"/>
                  </a:lnTo>
                  <a:lnTo>
                    <a:pt x="411099" y="355600"/>
                  </a:lnTo>
                  <a:lnTo>
                    <a:pt x="413385" y="358140"/>
                  </a:lnTo>
                  <a:lnTo>
                    <a:pt x="415544" y="360680"/>
                  </a:lnTo>
                  <a:lnTo>
                    <a:pt x="416560" y="361950"/>
                  </a:lnTo>
                  <a:lnTo>
                    <a:pt x="417703" y="363220"/>
                  </a:lnTo>
                  <a:lnTo>
                    <a:pt x="418592" y="36449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9570"/>
                  </a:lnTo>
                  <a:lnTo>
                    <a:pt x="423926" y="370840"/>
                  </a:lnTo>
                  <a:lnTo>
                    <a:pt x="425069" y="372110"/>
                  </a:lnTo>
                  <a:lnTo>
                    <a:pt x="425069" y="335737"/>
                  </a:lnTo>
                  <a:lnTo>
                    <a:pt x="421894" y="332740"/>
                  </a:lnTo>
                  <a:lnTo>
                    <a:pt x="416306" y="32766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1310"/>
                  </a:lnTo>
                  <a:lnTo>
                    <a:pt x="406273" y="318770"/>
                  </a:lnTo>
                  <a:lnTo>
                    <a:pt x="403860" y="317500"/>
                  </a:lnTo>
                  <a:lnTo>
                    <a:pt x="401320" y="314960"/>
                  </a:lnTo>
                  <a:lnTo>
                    <a:pt x="400304" y="314960"/>
                  </a:lnTo>
                  <a:lnTo>
                    <a:pt x="397891" y="312420"/>
                  </a:lnTo>
                  <a:lnTo>
                    <a:pt x="393065" y="309880"/>
                  </a:lnTo>
                  <a:lnTo>
                    <a:pt x="390525" y="307340"/>
                  </a:lnTo>
                  <a:lnTo>
                    <a:pt x="385445" y="304800"/>
                  </a:lnTo>
                  <a:lnTo>
                    <a:pt x="382397" y="302260"/>
                  </a:lnTo>
                  <a:lnTo>
                    <a:pt x="379222" y="30099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718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60680" y="290830"/>
                  </a:lnTo>
                  <a:lnTo>
                    <a:pt x="358521" y="290830"/>
                  </a:lnTo>
                  <a:lnTo>
                    <a:pt x="357886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829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27025" y="279400"/>
                  </a:lnTo>
                  <a:lnTo>
                    <a:pt x="324485" y="279400"/>
                  </a:lnTo>
                  <a:lnTo>
                    <a:pt x="321818" y="278130"/>
                  </a:lnTo>
                  <a:lnTo>
                    <a:pt x="319786" y="278130"/>
                  </a:lnTo>
                  <a:lnTo>
                    <a:pt x="314706" y="27686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652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1958"/>
                  </a:lnTo>
                  <a:lnTo>
                    <a:pt x="526796" y="7620"/>
                  </a:lnTo>
                  <a:lnTo>
                    <a:pt x="505853" y="0"/>
                  </a:lnTo>
                  <a:lnTo>
                    <a:pt x="482866" y="0"/>
                  </a:lnTo>
                  <a:lnTo>
                    <a:pt x="432943" y="17780"/>
                  </a:lnTo>
                  <a:lnTo>
                    <a:pt x="387172" y="57150"/>
                  </a:lnTo>
                  <a:lnTo>
                    <a:pt x="349123" y="11176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2580"/>
                  </a:lnTo>
                  <a:lnTo>
                    <a:pt x="234823" y="322580"/>
                  </a:lnTo>
                  <a:lnTo>
                    <a:pt x="234315" y="325120"/>
                  </a:lnTo>
                  <a:lnTo>
                    <a:pt x="87376" y="596900"/>
                  </a:lnTo>
                  <a:lnTo>
                    <a:pt x="58801" y="648970"/>
                  </a:lnTo>
                  <a:lnTo>
                    <a:pt x="49911" y="674370"/>
                  </a:lnTo>
                  <a:lnTo>
                    <a:pt x="33680" y="708660"/>
                  </a:lnTo>
                  <a:lnTo>
                    <a:pt x="20040" y="749300"/>
                  </a:lnTo>
                  <a:lnTo>
                    <a:pt x="11811" y="796290"/>
                  </a:lnTo>
                  <a:lnTo>
                    <a:pt x="11811" y="847090"/>
                  </a:lnTo>
                  <a:lnTo>
                    <a:pt x="13335" y="859790"/>
                  </a:lnTo>
                  <a:lnTo>
                    <a:pt x="13208" y="859790"/>
                  </a:lnTo>
                  <a:lnTo>
                    <a:pt x="13462" y="861060"/>
                  </a:lnTo>
                  <a:lnTo>
                    <a:pt x="15621" y="873760"/>
                  </a:lnTo>
                  <a:lnTo>
                    <a:pt x="18313" y="885190"/>
                  </a:lnTo>
                  <a:lnTo>
                    <a:pt x="21526" y="897890"/>
                  </a:lnTo>
                  <a:lnTo>
                    <a:pt x="25273" y="909320"/>
                  </a:lnTo>
                  <a:lnTo>
                    <a:pt x="0" y="956310"/>
                  </a:lnTo>
                  <a:lnTo>
                    <a:pt x="2286" y="963930"/>
                  </a:lnTo>
                  <a:lnTo>
                    <a:pt x="9906" y="967740"/>
                  </a:lnTo>
                  <a:lnTo>
                    <a:pt x="18161" y="967740"/>
                  </a:lnTo>
                  <a:lnTo>
                    <a:pt x="22352" y="966470"/>
                  </a:lnTo>
                  <a:lnTo>
                    <a:pt x="24511" y="961390"/>
                  </a:lnTo>
                  <a:lnTo>
                    <a:pt x="45974" y="922020"/>
                  </a:lnTo>
                  <a:lnTo>
                    <a:pt x="58343" y="919480"/>
                  </a:lnTo>
                  <a:lnTo>
                    <a:pt x="94234" y="908050"/>
                  </a:lnTo>
                  <a:lnTo>
                    <a:pt x="97155" y="908050"/>
                  </a:lnTo>
                  <a:lnTo>
                    <a:pt x="99314" y="906780"/>
                  </a:lnTo>
                  <a:lnTo>
                    <a:pt x="101600" y="905510"/>
                  </a:lnTo>
                  <a:lnTo>
                    <a:pt x="116649" y="896620"/>
                  </a:lnTo>
                  <a:lnTo>
                    <a:pt x="155384" y="873760"/>
                  </a:lnTo>
                  <a:lnTo>
                    <a:pt x="195097" y="835660"/>
                  </a:lnTo>
                  <a:lnTo>
                    <a:pt x="224193" y="796290"/>
                  </a:lnTo>
                  <a:lnTo>
                    <a:pt x="243967" y="759460"/>
                  </a:lnTo>
                  <a:lnTo>
                    <a:pt x="245618" y="756920"/>
                  </a:lnTo>
                  <a:lnTo>
                    <a:pt x="247142" y="754380"/>
                  </a:lnTo>
                  <a:lnTo>
                    <a:pt x="248539" y="751840"/>
                  </a:lnTo>
                  <a:lnTo>
                    <a:pt x="248666" y="751840"/>
                  </a:lnTo>
                  <a:lnTo>
                    <a:pt x="248793" y="750570"/>
                  </a:lnTo>
                  <a:lnTo>
                    <a:pt x="268693" y="713740"/>
                  </a:lnTo>
                  <a:lnTo>
                    <a:pt x="343103" y="576580"/>
                  </a:lnTo>
                  <a:lnTo>
                    <a:pt x="370713" y="524510"/>
                  </a:lnTo>
                  <a:lnTo>
                    <a:pt x="399084" y="472440"/>
                  </a:lnTo>
                  <a:lnTo>
                    <a:pt x="427228" y="419100"/>
                  </a:lnTo>
                  <a:lnTo>
                    <a:pt x="427482" y="419100"/>
                  </a:lnTo>
                  <a:lnTo>
                    <a:pt x="427736" y="417830"/>
                  </a:lnTo>
                  <a:lnTo>
                    <a:pt x="443014" y="389890"/>
                  </a:lnTo>
                  <a:lnTo>
                    <a:pt x="449961" y="377190"/>
                  </a:lnTo>
                  <a:lnTo>
                    <a:pt x="450215" y="375920"/>
                  </a:lnTo>
                  <a:lnTo>
                    <a:pt x="464502" y="349250"/>
                  </a:lnTo>
                  <a:lnTo>
                    <a:pt x="492417" y="297180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193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4790"/>
                  </a:lnTo>
                  <a:lnTo>
                    <a:pt x="411861" y="455930"/>
                  </a:lnTo>
                  <a:lnTo>
                    <a:pt x="400608" y="488950"/>
                  </a:lnTo>
                  <a:lnTo>
                    <a:pt x="412127" y="554990"/>
                  </a:lnTo>
                  <a:lnTo>
                    <a:pt x="439039" y="585470"/>
                  </a:lnTo>
                  <a:lnTo>
                    <a:pt x="444373" y="585470"/>
                  </a:lnTo>
                  <a:lnTo>
                    <a:pt x="446786" y="584200"/>
                  </a:lnTo>
                  <a:lnTo>
                    <a:pt x="453644" y="580390"/>
                  </a:lnTo>
                  <a:lnTo>
                    <a:pt x="455422" y="574040"/>
                  </a:lnTo>
                  <a:lnTo>
                    <a:pt x="453390" y="568960"/>
                  </a:lnTo>
                  <a:lnTo>
                    <a:pt x="450710" y="561340"/>
                  </a:lnTo>
                  <a:lnTo>
                    <a:pt x="448805" y="553720"/>
                  </a:lnTo>
                  <a:lnTo>
                    <a:pt x="447662" y="546100"/>
                  </a:lnTo>
                  <a:lnTo>
                    <a:pt x="447294" y="53848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606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03550" y="5944933"/>
              <a:ext cx="97917" cy="15411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75931" y="3279139"/>
              <a:ext cx="2295525" cy="3481704"/>
            </a:xfrm>
            <a:custGeom>
              <a:avLst/>
              <a:gdLst/>
              <a:ahLst/>
              <a:cxnLst/>
              <a:rect l="l" t="t" r="r" b="b"/>
              <a:pathLst>
                <a:path w="2295525" h="3481704">
                  <a:moveTo>
                    <a:pt x="939507" y="1661248"/>
                  </a:moveTo>
                  <a:lnTo>
                    <a:pt x="934427" y="1614208"/>
                  </a:lnTo>
                  <a:lnTo>
                    <a:pt x="921499" y="1569123"/>
                  </a:lnTo>
                  <a:lnTo>
                    <a:pt x="911999" y="1549412"/>
                  </a:lnTo>
                  <a:lnTo>
                    <a:pt x="911999" y="1690331"/>
                  </a:lnTo>
                  <a:lnTo>
                    <a:pt x="902728" y="1737995"/>
                  </a:lnTo>
                  <a:lnTo>
                    <a:pt x="733691" y="1678940"/>
                  </a:lnTo>
                  <a:lnTo>
                    <a:pt x="731697" y="1655813"/>
                  </a:lnTo>
                  <a:lnTo>
                    <a:pt x="722553" y="1634807"/>
                  </a:lnTo>
                  <a:lnTo>
                    <a:pt x="717181" y="1628838"/>
                  </a:lnTo>
                  <a:lnTo>
                    <a:pt x="707199" y="1617726"/>
                  </a:lnTo>
                  <a:lnTo>
                    <a:pt x="686574" y="1606296"/>
                  </a:lnTo>
                  <a:lnTo>
                    <a:pt x="663232" y="1602333"/>
                  </a:lnTo>
                  <a:lnTo>
                    <a:pt x="640537" y="1606118"/>
                  </a:lnTo>
                  <a:lnTo>
                    <a:pt x="620306" y="1616837"/>
                  </a:lnTo>
                  <a:lnTo>
                    <a:pt x="604405" y="1633728"/>
                  </a:lnTo>
                  <a:lnTo>
                    <a:pt x="435368" y="1574673"/>
                  </a:lnTo>
                  <a:lnTo>
                    <a:pt x="457619" y="1531708"/>
                  </a:lnTo>
                  <a:lnTo>
                    <a:pt x="487006" y="1494790"/>
                  </a:lnTo>
                  <a:lnTo>
                    <a:pt x="522363" y="1464513"/>
                  </a:lnTo>
                  <a:lnTo>
                    <a:pt x="562483" y="1441450"/>
                  </a:lnTo>
                  <a:lnTo>
                    <a:pt x="606209" y="1426184"/>
                  </a:lnTo>
                  <a:lnTo>
                    <a:pt x="652348" y="1419263"/>
                  </a:lnTo>
                  <a:lnTo>
                    <a:pt x="699719" y="1421282"/>
                  </a:lnTo>
                  <a:lnTo>
                    <a:pt x="747153" y="1432814"/>
                  </a:lnTo>
                  <a:lnTo>
                    <a:pt x="791337" y="1453286"/>
                  </a:lnTo>
                  <a:lnTo>
                    <a:pt x="829589" y="1481124"/>
                  </a:lnTo>
                  <a:lnTo>
                    <a:pt x="861352" y="1515198"/>
                  </a:lnTo>
                  <a:lnTo>
                    <a:pt x="886040" y="1554314"/>
                  </a:lnTo>
                  <a:lnTo>
                    <a:pt x="903097" y="1597317"/>
                  </a:lnTo>
                  <a:lnTo>
                    <a:pt x="911936" y="1643037"/>
                  </a:lnTo>
                  <a:lnTo>
                    <a:pt x="911999" y="1690331"/>
                  </a:lnTo>
                  <a:lnTo>
                    <a:pt x="911999" y="1549412"/>
                  </a:lnTo>
                  <a:lnTo>
                    <a:pt x="873975" y="1488744"/>
                  </a:lnTo>
                  <a:lnTo>
                    <a:pt x="840359" y="1455458"/>
                  </a:lnTo>
                  <a:lnTo>
                    <a:pt x="800798" y="1428102"/>
                  </a:lnTo>
                  <a:lnTo>
                    <a:pt x="755789" y="1407668"/>
                  </a:lnTo>
                  <a:lnTo>
                    <a:pt x="707809" y="1395603"/>
                  </a:lnTo>
                  <a:lnTo>
                    <a:pt x="659790" y="1392351"/>
                  </a:lnTo>
                  <a:lnTo>
                    <a:pt x="612724" y="1397431"/>
                  </a:lnTo>
                  <a:lnTo>
                    <a:pt x="567613" y="1410360"/>
                  </a:lnTo>
                  <a:lnTo>
                    <a:pt x="525449" y="1430680"/>
                  </a:lnTo>
                  <a:lnTo>
                    <a:pt x="487235" y="1457883"/>
                  </a:lnTo>
                  <a:lnTo>
                    <a:pt x="453936" y="1491500"/>
                  </a:lnTo>
                  <a:lnTo>
                    <a:pt x="426580" y="1531061"/>
                  </a:lnTo>
                  <a:lnTo>
                    <a:pt x="406158" y="1576070"/>
                  </a:lnTo>
                  <a:lnTo>
                    <a:pt x="405777" y="1577340"/>
                  </a:lnTo>
                  <a:lnTo>
                    <a:pt x="405269" y="1578610"/>
                  </a:lnTo>
                  <a:lnTo>
                    <a:pt x="403618" y="1586357"/>
                  </a:lnTo>
                  <a:lnTo>
                    <a:pt x="407174" y="1592961"/>
                  </a:lnTo>
                  <a:lnTo>
                    <a:pt x="612660" y="1664716"/>
                  </a:lnTo>
                  <a:lnTo>
                    <a:pt x="619772" y="1661541"/>
                  </a:lnTo>
                  <a:lnTo>
                    <a:pt x="622566" y="1655191"/>
                  </a:lnTo>
                  <a:lnTo>
                    <a:pt x="632028" y="1641551"/>
                  </a:lnTo>
                  <a:lnTo>
                    <a:pt x="643661" y="1633728"/>
                  </a:lnTo>
                  <a:lnTo>
                    <a:pt x="645452" y="1632521"/>
                  </a:lnTo>
                  <a:lnTo>
                    <a:pt x="661212" y="1628838"/>
                  </a:lnTo>
                  <a:lnTo>
                    <a:pt x="677684" y="1631188"/>
                  </a:lnTo>
                  <a:lnTo>
                    <a:pt x="692061" y="1639582"/>
                  </a:lnTo>
                  <a:lnTo>
                    <a:pt x="702094" y="1652257"/>
                  </a:lnTo>
                  <a:lnTo>
                    <a:pt x="706932" y="1667675"/>
                  </a:lnTo>
                  <a:lnTo>
                    <a:pt x="705751" y="1684274"/>
                  </a:lnTo>
                  <a:lnTo>
                    <a:pt x="703973" y="1691132"/>
                  </a:lnTo>
                  <a:lnTo>
                    <a:pt x="707783" y="1697990"/>
                  </a:lnTo>
                  <a:lnTo>
                    <a:pt x="906665" y="1767459"/>
                  </a:lnTo>
                  <a:lnTo>
                    <a:pt x="913015" y="1769745"/>
                  </a:lnTo>
                  <a:lnTo>
                    <a:pt x="920000" y="1766951"/>
                  </a:lnTo>
                  <a:lnTo>
                    <a:pt x="923302" y="1759585"/>
                  </a:lnTo>
                  <a:lnTo>
                    <a:pt x="923810" y="1758315"/>
                  </a:lnTo>
                  <a:lnTo>
                    <a:pt x="924191" y="1757172"/>
                  </a:lnTo>
                  <a:lnTo>
                    <a:pt x="929017" y="1737995"/>
                  </a:lnTo>
                  <a:lnTo>
                    <a:pt x="936256" y="1709242"/>
                  </a:lnTo>
                  <a:lnTo>
                    <a:pt x="939507" y="1661248"/>
                  </a:lnTo>
                  <a:close/>
                </a:path>
                <a:path w="2295525" h="3481704">
                  <a:moveTo>
                    <a:pt x="988961" y="3177794"/>
                  </a:moveTo>
                  <a:lnTo>
                    <a:pt x="988872" y="3175254"/>
                  </a:lnTo>
                  <a:lnTo>
                    <a:pt x="988174" y="3154946"/>
                  </a:lnTo>
                  <a:lnTo>
                    <a:pt x="974953" y="3138424"/>
                  </a:lnTo>
                  <a:lnTo>
                    <a:pt x="963815" y="3131553"/>
                  </a:lnTo>
                  <a:lnTo>
                    <a:pt x="963815" y="3167646"/>
                  </a:lnTo>
                  <a:lnTo>
                    <a:pt x="963815" y="3168904"/>
                  </a:lnTo>
                  <a:lnTo>
                    <a:pt x="963561" y="3170174"/>
                  </a:lnTo>
                  <a:lnTo>
                    <a:pt x="959345" y="3173984"/>
                  </a:lnTo>
                  <a:lnTo>
                    <a:pt x="950899" y="3175254"/>
                  </a:lnTo>
                  <a:lnTo>
                    <a:pt x="939965" y="3175254"/>
                  </a:lnTo>
                  <a:lnTo>
                    <a:pt x="891514" y="3163824"/>
                  </a:lnTo>
                  <a:lnTo>
                    <a:pt x="818286" y="3142246"/>
                  </a:lnTo>
                  <a:lnTo>
                    <a:pt x="756183" y="3121914"/>
                  </a:lnTo>
                  <a:lnTo>
                    <a:pt x="743216" y="3118104"/>
                  </a:lnTo>
                  <a:lnTo>
                    <a:pt x="719467" y="3110496"/>
                  </a:lnTo>
                  <a:lnTo>
                    <a:pt x="708647" y="3106674"/>
                  </a:lnTo>
                  <a:lnTo>
                    <a:pt x="697801" y="3104146"/>
                  </a:lnTo>
                  <a:lnTo>
                    <a:pt x="694093" y="3102864"/>
                  </a:lnTo>
                  <a:lnTo>
                    <a:pt x="642632" y="3085096"/>
                  </a:lnTo>
                  <a:lnTo>
                    <a:pt x="601357" y="3072384"/>
                  </a:lnTo>
                  <a:lnTo>
                    <a:pt x="597166" y="3059684"/>
                  </a:lnTo>
                  <a:lnTo>
                    <a:pt x="591324" y="3043174"/>
                  </a:lnTo>
                  <a:lnTo>
                    <a:pt x="585393" y="3026664"/>
                  </a:lnTo>
                  <a:lnTo>
                    <a:pt x="579386" y="3008884"/>
                  </a:lnTo>
                  <a:lnTo>
                    <a:pt x="573176" y="2992374"/>
                  </a:lnTo>
                  <a:lnTo>
                    <a:pt x="566686" y="2974594"/>
                  </a:lnTo>
                  <a:lnTo>
                    <a:pt x="841133" y="3104146"/>
                  </a:lnTo>
                  <a:lnTo>
                    <a:pt x="860437" y="3114294"/>
                  </a:lnTo>
                  <a:lnTo>
                    <a:pt x="877074" y="3121914"/>
                  </a:lnTo>
                  <a:lnTo>
                    <a:pt x="911263" y="3137154"/>
                  </a:lnTo>
                  <a:lnTo>
                    <a:pt x="939330" y="3148596"/>
                  </a:lnTo>
                  <a:lnTo>
                    <a:pt x="950493" y="3153664"/>
                  </a:lnTo>
                  <a:lnTo>
                    <a:pt x="959866" y="3161296"/>
                  </a:lnTo>
                  <a:lnTo>
                    <a:pt x="963815" y="3167646"/>
                  </a:lnTo>
                  <a:lnTo>
                    <a:pt x="963815" y="3131553"/>
                  </a:lnTo>
                  <a:lnTo>
                    <a:pt x="956449" y="3126994"/>
                  </a:lnTo>
                  <a:lnTo>
                    <a:pt x="939812" y="3119374"/>
                  </a:lnTo>
                  <a:lnTo>
                    <a:pt x="938542" y="3119374"/>
                  </a:lnTo>
                  <a:lnTo>
                    <a:pt x="921715" y="3113024"/>
                  </a:lnTo>
                  <a:lnTo>
                    <a:pt x="888390" y="3097796"/>
                  </a:lnTo>
                  <a:lnTo>
                    <a:pt x="871994" y="3088894"/>
                  </a:lnTo>
                  <a:lnTo>
                    <a:pt x="859040" y="3083814"/>
                  </a:lnTo>
                  <a:lnTo>
                    <a:pt x="852563" y="3080004"/>
                  </a:lnTo>
                  <a:lnTo>
                    <a:pt x="627938" y="2974594"/>
                  </a:lnTo>
                  <a:lnTo>
                    <a:pt x="554875" y="2940304"/>
                  </a:lnTo>
                  <a:lnTo>
                    <a:pt x="551065" y="2937764"/>
                  </a:lnTo>
                  <a:lnTo>
                    <a:pt x="545172" y="2926334"/>
                  </a:lnTo>
                  <a:lnTo>
                    <a:pt x="538937" y="2913634"/>
                  </a:lnTo>
                  <a:lnTo>
                    <a:pt x="532307" y="2900934"/>
                  </a:lnTo>
                  <a:lnTo>
                    <a:pt x="527621" y="2893314"/>
                  </a:lnTo>
                  <a:lnTo>
                    <a:pt x="525284" y="2889504"/>
                  </a:lnTo>
                  <a:lnTo>
                    <a:pt x="522363" y="2884424"/>
                  </a:lnTo>
                  <a:lnTo>
                    <a:pt x="520077" y="2880614"/>
                  </a:lnTo>
                  <a:lnTo>
                    <a:pt x="519315" y="2879344"/>
                  </a:lnTo>
                  <a:lnTo>
                    <a:pt x="516140" y="2872994"/>
                  </a:lnTo>
                  <a:lnTo>
                    <a:pt x="515886" y="2872994"/>
                  </a:lnTo>
                  <a:lnTo>
                    <a:pt x="515124" y="2870454"/>
                  </a:lnTo>
                  <a:lnTo>
                    <a:pt x="506514" y="2851404"/>
                  </a:lnTo>
                  <a:lnTo>
                    <a:pt x="501675" y="2832354"/>
                  </a:lnTo>
                  <a:lnTo>
                    <a:pt x="506615" y="2790444"/>
                  </a:lnTo>
                  <a:lnTo>
                    <a:pt x="523379" y="2767584"/>
                  </a:lnTo>
                  <a:lnTo>
                    <a:pt x="528345" y="2761246"/>
                  </a:lnTo>
                  <a:lnTo>
                    <a:pt x="550506" y="2724404"/>
                  </a:lnTo>
                  <a:lnTo>
                    <a:pt x="568210" y="2671076"/>
                  </a:lnTo>
                  <a:lnTo>
                    <a:pt x="572731" y="2640584"/>
                  </a:lnTo>
                  <a:lnTo>
                    <a:pt x="572008" y="2603754"/>
                  </a:lnTo>
                  <a:lnTo>
                    <a:pt x="561492" y="2564384"/>
                  </a:lnTo>
                  <a:lnTo>
                    <a:pt x="545820" y="2541219"/>
                  </a:lnTo>
                  <a:lnTo>
                    <a:pt x="545820" y="2640584"/>
                  </a:lnTo>
                  <a:lnTo>
                    <a:pt x="541921" y="2665984"/>
                  </a:lnTo>
                  <a:lnTo>
                    <a:pt x="526021" y="2712974"/>
                  </a:lnTo>
                  <a:lnTo>
                    <a:pt x="507149" y="2744724"/>
                  </a:lnTo>
                  <a:lnTo>
                    <a:pt x="502678" y="2751074"/>
                  </a:lnTo>
                  <a:lnTo>
                    <a:pt x="477532" y="2791714"/>
                  </a:lnTo>
                  <a:lnTo>
                    <a:pt x="474192" y="2809494"/>
                  </a:lnTo>
                  <a:lnTo>
                    <a:pt x="474268" y="2828544"/>
                  </a:lnTo>
                  <a:lnTo>
                    <a:pt x="477761" y="2848864"/>
                  </a:lnTo>
                  <a:lnTo>
                    <a:pt x="484644" y="2869184"/>
                  </a:lnTo>
                  <a:lnTo>
                    <a:pt x="447941" y="2880614"/>
                  </a:lnTo>
                  <a:lnTo>
                    <a:pt x="445020" y="2874264"/>
                  </a:lnTo>
                  <a:lnTo>
                    <a:pt x="444944" y="2874111"/>
                  </a:lnTo>
                  <a:lnTo>
                    <a:pt x="444944" y="3001264"/>
                  </a:lnTo>
                  <a:lnTo>
                    <a:pt x="444639" y="3011424"/>
                  </a:lnTo>
                  <a:lnTo>
                    <a:pt x="436397" y="3007614"/>
                  </a:lnTo>
                  <a:lnTo>
                    <a:pt x="428282" y="3002534"/>
                  </a:lnTo>
                  <a:lnTo>
                    <a:pt x="420306" y="2998724"/>
                  </a:lnTo>
                  <a:lnTo>
                    <a:pt x="412508" y="2993644"/>
                  </a:lnTo>
                  <a:lnTo>
                    <a:pt x="411365" y="2993644"/>
                  </a:lnTo>
                  <a:lnTo>
                    <a:pt x="409079" y="2992374"/>
                  </a:lnTo>
                  <a:lnTo>
                    <a:pt x="407492" y="2991104"/>
                  </a:lnTo>
                  <a:lnTo>
                    <a:pt x="405904" y="2989834"/>
                  </a:lnTo>
                  <a:lnTo>
                    <a:pt x="402094" y="2987294"/>
                  </a:lnTo>
                  <a:lnTo>
                    <a:pt x="405815" y="2975864"/>
                  </a:lnTo>
                  <a:lnTo>
                    <a:pt x="414540" y="2949194"/>
                  </a:lnTo>
                  <a:lnTo>
                    <a:pt x="416572" y="2949194"/>
                  </a:lnTo>
                  <a:lnTo>
                    <a:pt x="418604" y="2950464"/>
                  </a:lnTo>
                  <a:lnTo>
                    <a:pt x="420763" y="2950464"/>
                  </a:lnTo>
                  <a:lnTo>
                    <a:pt x="427875" y="2953004"/>
                  </a:lnTo>
                  <a:lnTo>
                    <a:pt x="434987" y="2954274"/>
                  </a:lnTo>
                  <a:lnTo>
                    <a:pt x="442353" y="2956814"/>
                  </a:lnTo>
                  <a:lnTo>
                    <a:pt x="443915" y="2969514"/>
                  </a:lnTo>
                  <a:lnTo>
                    <a:pt x="444830" y="2983484"/>
                  </a:lnTo>
                  <a:lnTo>
                    <a:pt x="444944" y="3001264"/>
                  </a:lnTo>
                  <a:lnTo>
                    <a:pt x="444944" y="2874111"/>
                  </a:lnTo>
                  <a:lnTo>
                    <a:pt x="441845" y="2867914"/>
                  </a:lnTo>
                  <a:lnTo>
                    <a:pt x="438416" y="2860294"/>
                  </a:lnTo>
                  <a:lnTo>
                    <a:pt x="434543" y="2852674"/>
                  </a:lnTo>
                  <a:lnTo>
                    <a:pt x="430377" y="2843784"/>
                  </a:lnTo>
                  <a:lnTo>
                    <a:pt x="425869" y="2834894"/>
                  </a:lnTo>
                  <a:lnTo>
                    <a:pt x="421017" y="2823464"/>
                  </a:lnTo>
                  <a:lnTo>
                    <a:pt x="401815" y="2777744"/>
                  </a:lnTo>
                  <a:lnTo>
                    <a:pt x="378752" y="2718054"/>
                  </a:lnTo>
                  <a:lnTo>
                    <a:pt x="359079" y="2660904"/>
                  </a:lnTo>
                  <a:lnTo>
                    <a:pt x="350024" y="2624074"/>
                  </a:lnTo>
                  <a:lnTo>
                    <a:pt x="351078" y="2602484"/>
                  </a:lnTo>
                  <a:lnTo>
                    <a:pt x="365506" y="2563126"/>
                  </a:lnTo>
                  <a:lnTo>
                    <a:pt x="393649" y="2533904"/>
                  </a:lnTo>
                  <a:lnTo>
                    <a:pt x="447941" y="2517394"/>
                  </a:lnTo>
                  <a:lnTo>
                    <a:pt x="466775" y="2519934"/>
                  </a:lnTo>
                  <a:lnTo>
                    <a:pt x="517410" y="2546604"/>
                  </a:lnTo>
                  <a:lnTo>
                    <a:pt x="545515" y="2608834"/>
                  </a:lnTo>
                  <a:lnTo>
                    <a:pt x="545820" y="2640584"/>
                  </a:lnTo>
                  <a:lnTo>
                    <a:pt x="545820" y="2541219"/>
                  </a:lnTo>
                  <a:lnTo>
                    <a:pt x="536587" y="2527554"/>
                  </a:lnTo>
                  <a:lnTo>
                    <a:pt x="520827" y="2517394"/>
                  </a:lnTo>
                  <a:lnTo>
                    <a:pt x="495223" y="2500884"/>
                  </a:lnTo>
                  <a:lnTo>
                    <a:pt x="448144" y="2490724"/>
                  </a:lnTo>
                  <a:lnTo>
                    <a:pt x="401078" y="2500884"/>
                  </a:lnTo>
                  <a:lnTo>
                    <a:pt x="359803" y="2527554"/>
                  </a:lnTo>
                  <a:lnTo>
                    <a:pt x="343547" y="2547874"/>
                  </a:lnTo>
                  <a:lnTo>
                    <a:pt x="331863" y="2572004"/>
                  </a:lnTo>
                  <a:lnTo>
                    <a:pt x="325120" y="2597404"/>
                  </a:lnTo>
                  <a:lnTo>
                    <a:pt x="323735" y="2625344"/>
                  </a:lnTo>
                  <a:lnTo>
                    <a:pt x="334911" y="2672334"/>
                  </a:lnTo>
                  <a:lnTo>
                    <a:pt x="357936" y="2737104"/>
                  </a:lnTo>
                  <a:lnTo>
                    <a:pt x="382181" y="2799334"/>
                  </a:lnTo>
                  <a:lnTo>
                    <a:pt x="397014" y="2834894"/>
                  </a:lnTo>
                  <a:lnTo>
                    <a:pt x="401942" y="2845054"/>
                  </a:lnTo>
                  <a:lnTo>
                    <a:pt x="406514" y="2855214"/>
                  </a:lnTo>
                  <a:lnTo>
                    <a:pt x="410781" y="2864104"/>
                  </a:lnTo>
                  <a:lnTo>
                    <a:pt x="414794" y="2871724"/>
                  </a:lnTo>
                  <a:lnTo>
                    <a:pt x="418172" y="2879344"/>
                  </a:lnTo>
                  <a:lnTo>
                    <a:pt x="421309" y="2885694"/>
                  </a:lnTo>
                  <a:lnTo>
                    <a:pt x="424230" y="2892044"/>
                  </a:lnTo>
                  <a:lnTo>
                    <a:pt x="426986" y="2898394"/>
                  </a:lnTo>
                  <a:lnTo>
                    <a:pt x="427113" y="2899664"/>
                  </a:lnTo>
                  <a:lnTo>
                    <a:pt x="427367" y="2900934"/>
                  </a:lnTo>
                  <a:lnTo>
                    <a:pt x="427748" y="2902204"/>
                  </a:lnTo>
                  <a:lnTo>
                    <a:pt x="429907" y="2907284"/>
                  </a:lnTo>
                  <a:lnTo>
                    <a:pt x="431939" y="2912364"/>
                  </a:lnTo>
                  <a:lnTo>
                    <a:pt x="433971" y="2918714"/>
                  </a:lnTo>
                  <a:lnTo>
                    <a:pt x="434860" y="2922524"/>
                  </a:lnTo>
                  <a:lnTo>
                    <a:pt x="436384" y="2927604"/>
                  </a:lnTo>
                  <a:lnTo>
                    <a:pt x="433844" y="2926334"/>
                  </a:lnTo>
                  <a:lnTo>
                    <a:pt x="431304" y="2926334"/>
                  </a:lnTo>
                  <a:lnTo>
                    <a:pt x="422033" y="2923794"/>
                  </a:lnTo>
                  <a:lnTo>
                    <a:pt x="416445" y="2921254"/>
                  </a:lnTo>
                  <a:lnTo>
                    <a:pt x="411365" y="2918714"/>
                  </a:lnTo>
                  <a:lnTo>
                    <a:pt x="410476" y="2918714"/>
                  </a:lnTo>
                  <a:lnTo>
                    <a:pt x="403199" y="2916174"/>
                  </a:lnTo>
                  <a:lnTo>
                    <a:pt x="396062" y="2912364"/>
                  </a:lnTo>
                  <a:lnTo>
                    <a:pt x="389267" y="2908846"/>
                  </a:lnTo>
                  <a:lnTo>
                    <a:pt x="389267" y="2939034"/>
                  </a:lnTo>
                  <a:lnTo>
                    <a:pt x="377456" y="2975864"/>
                  </a:lnTo>
                  <a:lnTo>
                    <a:pt x="357098" y="2968244"/>
                  </a:lnTo>
                  <a:lnTo>
                    <a:pt x="337451" y="2964434"/>
                  </a:lnTo>
                  <a:lnTo>
                    <a:pt x="318554" y="2964434"/>
                  </a:lnTo>
                  <a:lnTo>
                    <a:pt x="300494" y="2968244"/>
                  </a:lnTo>
                  <a:lnTo>
                    <a:pt x="288518" y="2973324"/>
                  </a:lnTo>
                  <a:lnTo>
                    <a:pt x="277850" y="2979674"/>
                  </a:lnTo>
                  <a:lnTo>
                    <a:pt x="268097" y="2986024"/>
                  </a:lnTo>
                  <a:lnTo>
                    <a:pt x="258838" y="2993644"/>
                  </a:lnTo>
                  <a:lnTo>
                    <a:pt x="253365" y="2997454"/>
                  </a:lnTo>
                  <a:lnTo>
                    <a:pt x="247954" y="3002534"/>
                  </a:lnTo>
                  <a:lnTo>
                    <a:pt x="242531" y="3006344"/>
                  </a:lnTo>
                  <a:lnTo>
                    <a:pt x="236994" y="3008884"/>
                  </a:lnTo>
                  <a:lnTo>
                    <a:pt x="221843" y="3016504"/>
                  </a:lnTo>
                  <a:lnTo>
                    <a:pt x="190550" y="3029204"/>
                  </a:lnTo>
                  <a:lnTo>
                    <a:pt x="174459" y="3033014"/>
                  </a:lnTo>
                  <a:lnTo>
                    <a:pt x="148691" y="3036824"/>
                  </a:lnTo>
                  <a:lnTo>
                    <a:pt x="117563" y="3036824"/>
                  </a:lnTo>
                  <a:lnTo>
                    <a:pt x="85115" y="3027934"/>
                  </a:lnTo>
                  <a:lnTo>
                    <a:pt x="55410" y="3008884"/>
                  </a:lnTo>
                  <a:lnTo>
                    <a:pt x="33769" y="2975864"/>
                  </a:lnTo>
                  <a:lnTo>
                    <a:pt x="26555" y="2939034"/>
                  </a:lnTo>
                  <a:lnTo>
                    <a:pt x="33769" y="2902204"/>
                  </a:lnTo>
                  <a:lnTo>
                    <a:pt x="55410" y="2869184"/>
                  </a:lnTo>
                  <a:lnTo>
                    <a:pt x="87680" y="2847594"/>
                  </a:lnTo>
                  <a:lnTo>
                    <a:pt x="126466" y="2841244"/>
                  </a:lnTo>
                  <a:lnTo>
                    <a:pt x="132029" y="2841244"/>
                  </a:lnTo>
                  <a:lnTo>
                    <a:pt x="169710" y="2850134"/>
                  </a:lnTo>
                  <a:lnTo>
                    <a:pt x="226656" y="2869184"/>
                  </a:lnTo>
                  <a:lnTo>
                    <a:pt x="286372" y="2892044"/>
                  </a:lnTo>
                  <a:lnTo>
                    <a:pt x="332371" y="2911094"/>
                  </a:lnTo>
                  <a:lnTo>
                    <a:pt x="352513" y="2921254"/>
                  </a:lnTo>
                  <a:lnTo>
                    <a:pt x="361099" y="2925064"/>
                  </a:lnTo>
                  <a:lnTo>
                    <a:pt x="368947" y="2928874"/>
                  </a:lnTo>
                  <a:lnTo>
                    <a:pt x="376059" y="2932684"/>
                  </a:lnTo>
                  <a:lnTo>
                    <a:pt x="382663" y="2935224"/>
                  </a:lnTo>
                  <a:lnTo>
                    <a:pt x="389267" y="2939034"/>
                  </a:lnTo>
                  <a:lnTo>
                    <a:pt x="389267" y="2908846"/>
                  </a:lnTo>
                  <a:lnTo>
                    <a:pt x="388721" y="2908554"/>
                  </a:lnTo>
                  <a:lnTo>
                    <a:pt x="380885" y="2904744"/>
                  </a:lnTo>
                  <a:lnTo>
                    <a:pt x="372783" y="2900934"/>
                  </a:lnTo>
                  <a:lnTo>
                    <a:pt x="363969" y="2897124"/>
                  </a:lnTo>
                  <a:lnTo>
                    <a:pt x="354177" y="2892044"/>
                  </a:lnTo>
                  <a:lnTo>
                    <a:pt x="343166" y="2886964"/>
                  </a:lnTo>
                  <a:lnTo>
                    <a:pt x="246316" y="2848864"/>
                  </a:lnTo>
                  <a:lnTo>
                    <a:pt x="225615" y="2841244"/>
                  </a:lnTo>
                  <a:lnTo>
                    <a:pt x="180784" y="2824734"/>
                  </a:lnTo>
                  <a:lnTo>
                    <a:pt x="133553" y="2814574"/>
                  </a:lnTo>
                  <a:lnTo>
                    <a:pt x="106629" y="2815844"/>
                  </a:lnTo>
                  <a:lnTo>
                    <a:pt x="80759" y="2822194"/>
                  </a:lnTo>
                  <a:lnTo>
                    <a:pt x="57048" y="2833624"/>
                  </a:lnTo>
                  <a:lnTo>
                    <a:pt x="36614" y="2850134"/>
                  </a:lnTo>
                  <a:lnTo>
                    <a:pt x="9156" y="2892044"/>
                  </a:lnTo>
                  <a:lnTo>
                    <a:pt x="0" y="2939034"/>
                  </a:lnTo>
                  <a:lnTo>
                    <a:pt x="9156" y="2986024"/>
                  </a:lnTo>
                  <a:lnTo>
                    <a:pt x="36614" y="3026664"/>
                  </a:lnTo>
                  <a:lnTo>
                    <a:pt x="84315" y="3055874"/>
                  </a:lnTo>
                  <a:lnTo>
                    <a:pt x="134200" y="3063494"/>
                  </a:lnTo>
                  <a:lnTo>
                    <a:pt x="147104" y="3063494"/>
                  </a:lnTo>
                  <a:lnTo>
                    <a:pt x="215912" y="3048254"/>
                  </a:lnTo>
                  <a:lnTo>
                    <a:pt x="241541" y="3036824"/>
                  </a:lnTo>
                  <a:lnTo>
                    <a:pt x="249948" y="3033014"/>
                  </a:lnTo>
                  <a:lnTo>
                    <a:pt x="257009" y="3027934"/>
                  </a:lnTo>
                  <a:lnTo>
                    <a:pt x="263626" y="3024124"/>
                  </a:lnTo>
                  <a:lnTo>
                    <a:pt x="269913" y="3019044"/>
                  </a:lnTo>
                  <a:lnTo>
                    <a:pt x="308114" y="2993644"/>
                  </a:lnTo>
                  <a:lnTo>
                    <a:pt x="324192" y="2991104"/>
                  </a:lnTo>
                  <a:lnTo>
                    <a:pt x="341515" y="2992374"/>
                  </a:lnTo>
                  <a:lnTo>
                    <a:pt x="359968" y="2997454"/>
                  </a:lnTo>
                  <a:lnTo>
                    <a:pt x="379488" y="3005074"/>
                  </a:lnTo>
                  <a:lnTo>
                    <a:pt x="379742" y="3005074"/>
                  </a:lnTo>
                  <a:lnTo>
                    <a:pt x="379996" y="3006344"/>
                  </a:lnTo>
                  <a:lnTo>
                    <a:pt x="380250" y="3006344"/>
                  </a:lnTo>
                  <a:lnTo>
                    <a:pt x="387616" y="3010154"/>
                  </a:lnTo>
                  <a:lnTo>
                    <a:pt x="398665" y="3016504"/>
                  </a:lnTo>
                  <a:lnTo>
                    <a:pt x="410413" y="3024124"/>
                  </a:lnTo>
                  <a:lnTo>
                    <a:pt x="434644" y="3036824"/>
                  </a:lnTo>
                  <a:lnTo>
                    <a:pt x="447052" y="3041904"/>
                  </a:lnTo>
                  <a:lnTo>
                    <a:pt x="457377" y="3064764"/>
                  </a:lnTo>
                  <a:lnTo>
                    <a:pt x="595007" y="3356864"/>
                  </a:lnTo>
                  <a:lnTo>
                    <a:pt x="613625" y="3396246"/>
                  </a:lnTo>
                  <a:lnTo>
                    <a:pt x="628535" y="3431794"/>
                  </a:lnTo>
                  <a:lnTo>
                    <a:pt x="634771" y="3445764"/>
                  </a:lnTo>
                  <a:lnTo>
                    <a:pt x="644321" y="3462274"/>
                  </a:lnTo>
                  <a:lnTo>
                    <a:pt x="657771" y="3476244"/>
                  </a:lnTo>
                  <a:lnTo>
                    <a:pt x="675652" y="3481324"/>
                  </a:lnTo>
                  <a:lnTo>
                    <a:pt x="682383" y="3481324"/>
                  </a:lnTo>
                  <a:lnTo>
                    <a:pt x="686066" y="3480066"/>
                  </a:lnTo>
                  <a:lnTo>
                    <a:pt x="699516" y="3472446"/>
                  </a:lnTo>
                  <a:lnTo>
                    <a:pt x="707732" y="3457194"/>
                  </a:lnTo>
                  <a:lnTo>
                    <a:pt x="708088" y="3454654"/>
                  </a:lnTo>
                  <a:lnTo>
                    <a:pt x="710438" y="3438144"/>
                  </a:lnTo>
                  <a:lnTo>
                    <a:pt x="707402" y="3414014"/>
                  </a:lnTo>
                  <a:lnTo>
                    <a:pt x="698017" y="3375914"/>
                  </a:lnTo>
                  <a:lnTo>
                    <a:pt x="687362" y="3339084"/>
                  </a:lnTo>
                  <a:lnTo>
                    <a:pt x="683806" y="3327666"/>
                  </a:lnTo>
                  <a:lnTo>
                    <a:pt x="683806" y="3441954"/>
                  </a:lnTo>
                  <a:lnTo>
                    <a:pt x="682218" y="3450844"/>
                  </a:lnTo>
                  <a:lnTo>
                    <a:pt x="678573" y="3454654"/>
                  </a:lnTo>
                  <a:lnTo>
                    <a:pt x="670763" y="3452114"/>
                  </a:lnTo>
                  <a:lnTo>
                    <a:pt x="663587" y="3443224"/>
                  </a:lnTo>
                  <a:lnTo>
                    <a:pt x="657631" y="3431794"/>
                  </a:lnTo>
                  <a:lnTo>
                    <a:pt x="653554" y="3421646"/>
                  </a:lnTo>
                  <a:lnTo>
                    <a:pt x="652919" y="3420364"/>
                  </a:lnTo>
                  <a:lnTo>
                    <a:pt x="645756" y="3402596"/>
                  </a:lnTo>
                  <a:lnTo>
                    <a:pt x="638136" y="3386074"/>
                  </a:lnTo>
                  <a:lnTo>
                    <a:pt x="630250" y="3368294"/>
                  </a:lnTo>
                  <a:lnTo>
                    <a:pt x="622312" y="3351784"/>
                  </a:lnTo>
                  <a:lnTo>
                    <a:pt x="619137" y="3345434"/>
                  </a:lnTo>
                  <a:lnTo>
                    <a:pt x="613041" y="3332734"/>
                  </a:lnTo>
                  <a:lnTo>
                    <a:pt x="498208" y="3088894"/>
                  </a:lnTo>
                  <a:lnTo>
                    <a:pt x="483755" y="3058414"/>
                  </a:lnTo>
                  <a:lnTo>
                    <a:pt x="470039" y="3027934"/>
                  </a:lnTo>
                  <a:lnTo>
                    <a:pt x="470420" y="3024124"/>
                  </a:lnTo>
                  <a:lnTo>
                    <a:pt x="471182" y="3011424"/>
                  </a:lnTo>
                  <a:lnTo>
                    <a:pt x="471347" y="3008884"/>
                  </a:lnTo>
                  <a:lnTo>
                    <a:pt x="471449" y="3005074"/>
                  </a:lnTo>
                  <a:lnTo>
                    <a:pt x="471538" y="2997454"/>
                  </a:lnTo>
                  <a:lnTo>
                    <a:pt x="471424" y="2987294"/>
                  </a:lnTo>
                  <a:lnTo>
                    <a:pt x="468122" y="2949194"/>
                  </a:lnTo>
                  <a:lnTo>
                    <a:pt x="463956" y="2927604"/>
                  </a:lnTo>
                  <a:lnTo>
                    <a:pt x="463689" y="2926334"/>
                  </a:lnTo>
                  <a:lnTo>
                    <a:pt x="461911" y="2918714"/>
                  </a:lnTo>
                  <a:lnTo>
                    <a:pt x="459752" y="2912364"/>
                  </a:lnTo>
                  <a:lnTo>
                    <a:pt x="458990" y="2909824"/>
                  </a:lnTo>
                  <a:lnTo>
                    <a:pt x="457720" y="2906014"/>
                  </a:lnTo>
                  <a:lnTo>
                    <a:pt x="496709" y="2893314"/>
                  </a:lnTo>
                  <a:lnTo>
                    <a:pt x="498741" y="2897124"/>
                  </a:lnTo>
                  <a:lnTo>
                    <a:pt x="500646" y="2899664"/>
                  </a:lnTo>
                  <a:lnTo>
                    <a:pt x="502932" y="2903474"/>
                  </a:lnTo>
                  <a:lnTo>
                    <a:pt x="507593" y="2911094"/>
                  </a:lnTo>
                  <a:lnTo>
                    <a:pt x="512102" y="2919984"/>
                  </a:lnTo>
                  <a:lnTo>
                    <a:pt x="516458" y="2927604"/>
                  </a:lnTo>
                  <a:lnTo>
                    <a:pt x="520712" y="2936494"/>
                  </a:lnTo>
                  <a:lnTo>
                    <a:pt x="523786" y="2942844"/>
                  </a:lnTo>
                  <a:lnTo>
                    <a:pt x="541769" y="2984754"/>
                  </a:lnTo>
                  <a:lnTo>
                    <a:pt x="558596" y="3029204"/>
                  </a:lnTo>
                  <a:lnTo>
                    <a:pt x="566559" y="3052064"/>
                  </a:lnTo>
                  <a:lnTo>
                    <a:pt x="572389" y="3068574"/>
                  </a:lnTo>
                  <a:lnTo>
                    <a:pt x="580656" y="3092704"/>
                  </a:lnTo>
                  <a:lnTo>
                    <a:pt x="587540" y="3113024"/>
                  </a:lnTo>
                  <a:lnTo>
                    <a:pt x="594499" y="3134614"/>
                  </a:lnTo>
                  <a:lnTo>
                    <a:pt x="601548" y="3156204"/>
                  </a:lnTo>
                  <a:lnTo>
                    <a:pt x="608723" y="3177794"/>
                  </a:lnTo>
                  <a:lnTo>
                    <a:pt x="612203" y="3189224"/>
                  </a:lnTo>
                  <a:lnTo>
                    <a:pt x="615619" y="3199384"/>
                  </a:lnTo>
                  <a:lnTo>
                    <a:pt x="626503" y="3234944"/>
                  </a:lnTo>
                  <a:lnTo>
                    <a:pt x="630656" y="3247644"/>
                  </a:lnTo>
                  <a:lnTo>
                    <a:pt x="639076" y="3273044"/>
                  </a:lnTo>
                  <a:lnTo>
                    <a:pt x="650697" y="3309874"/>
                  </a:lnTo>
                  <a:lnTo>
                    <a:pt x="662012" y="3346704"/>
                  </a:lnTo>
                  <a:lnTo>
                    <a:pt x="672490" y="3383546"/>
                  </a:lnTo>
                  <a:lnTo>
                    <a:pt x="681621" y="3419094"/>
                  </a:lnTo>
                  <a:lnTo>
                    <a:pt x="681621" y="3420364"/>
                  </a:lnTo>
                  <a:lnTo>
                    <a:pt x="683526" y="3431794"/>
                  </a:lnTo>
                  <a:lnTo>
                    <a:pt x="683806" y="3441954"/>
                  </a:lnTo>
                  <a:lnTo>
                    <a:pt x="683806" y="3327666"/>
                  </a:lnTo>
                  <a:lnTo>
                    <a:pt x="675894" y="3302254"/>
                  </a:lnTo>
                  <a:lnTo>
                    <a:pt x="664095" y="3265424"/>
                  </a:lnTo>
                  <a:lnTo>
                    <a:pt x="659955" y="3252724"/>
                  </a:lnTo>
                  <a:lnTo>
                    <a:pt x="655802" y="3238754"/>
                  </a:lnTo>
                  <a:lnTo>
                    <a:pt x="651700" y="3226054"/>
                  </a:lnTo>
                  <a:lnTo>
                    <a:pt x="647712" y="3213354"/>
                  </a:lnTo>
                  <a:lnTo>
                    <a:pt x="640829" y="3191764"/>
                  </a:lnTo>
                  <a:lnTo>
                    <a:pt x="637362" y="3180334"/>
                  </a:lnTo>
                  <a:lnTo>
                    <a:pt x="628307" y="3152394"/>
                  </a:lnTo>
                  <a:lnTo>
                    <a:pt x="622858" y="3135896"/>
                  </a:lnTo>
                  <a:lnTo>
                    <a:pt x="617486" y="3119374"/>
                  </a:lnTo>
                  <a:lnTo>
                    <a:pt x="612152" y="3102864"/>
                  </a:lnTo>
                  <a:lnTo>
                    <a:pt x="628154" y="3109214"/>
                  </a:lnTo>
                  <a:lnTo>
                    <a:pt x="661504" y="3119374"/>
                  </a:lnTo>
                  <a:lnTo>
                    <a:pt x="678954" y="3125724"/>
                  </a:lnTo>
                  <a:lnTo>
                    <a:pt x="722388" y="3138424"/>
                  </a:lnTo>
                  <a:lnTo>
                    <a:pt x="735241" y="3143504"/>
                  </a:lnTo>
                  <a:lnTo>
                    <a:pt x="773950" y="3154946"/>
                  </a:lnTo>
                  <a:lnTo>
                    <a:pt x="810501" y="3167646"/>
                  </a:lnTo>
                  <a:lnTo>
                    <a:pt x="847496" y="3179064"/>
                  </a:lnTo>
                  <a:lnTo>
                    <a:pt x="884796" y="3189224"/>
                  </a:lnTo>
                  <a:lnTo>
                    <a:pt x="922286" y="3198114"/>
                  </a:lnTo>
                  <a:lnTo>
                    <a:pt x="931303" y="3200654"/>
                  </a:lnTo>
                  <a:lnTo>
                    <a:pt x="939685" y="3201924"/>
                  </a:lnTo>
                  <a:lnTo>
                    <a:pt x="955027" y="3201924"/>
                  </a:lnTo>
                  <a:lnTo>
                    <a:pt x="986548" y="3185414"/>
                  </a:lnTo>
                  <a:lnTo>
                    <a:pt x="988961" y="3177794"/>
                  </a:lnTo>
                  <a:close/>
                </a:path>
                <a:path w="2295525" h="3481704">
                  <a:moveTo>
                    <a:pt x="1028839" y="2202942"/>
                  </a:moveTo>
                  <a:lnTo>
                    <a:pt x="1027061" y="2196973"/>
                  </a:lnTo>
                  <a:lnTo>
                    <a:pt x="1022616" y="2193544"/>
                  </a:lnTo>
                  <a:lnTo>
                    <a:pt x="1019733" y="2191258"/>
                  </a:lnTo>
                  <a:lnTo>
                    <a:pt x="1019251" y="2190877"/>
                  </a:lnTo>
                  <a:lnTo>
                    <a:pt x="985151" y="2163826"/>
                  </a:lnTo>
                  <a:lnTo>
                    <a:pt x="976515" y="2156980"/>
                  </a:lnTo>
                  <a:lnTo>
                    <a:pt x="976515" y="2190750"/>
                  </a:lnTo>
                  <a:lnTo>
                    <a:pt x="932954" y="2190877"/>
                  </a:lnTo>
                  <a:lnTo>
                    <a:pt x="942479" y="2163826"/>
                  </a:lnTo>
                  <a:lnTo>
                    <a:pt x="976515" y="2190750"/>
                  </a:lnTo>
                  <a:lnTo>
                    <a:pt x="976515" y="2156980"/>
                  </a:lnTo>
                  <a:lnTo>
                    <a:pt x="947051" y="2133600"/>
                  </a:lnTo>
                  <a:lnTo>
                    <a:pt x="946416" y="2132584"/>
                  </a:lnTo>
                  <a:lnTo>
                    <a:pt x="945527" y="2131568"/>
                  </a:lnTo>
                  <a:lnTo>
                    <a:pt x="944511" y="2130806"/>
                  </a:lnTo>
                  <a:lnTo>
                    <a:pt x="920381" y="2111578"/>
                  </a:lnTo>
                  <a:lnTo>
                    <a:pt x="920381" y="2145411"/>
                  </a:lnTo>
                  <a:lnTo>
                    <a:pt x="904506" y="2190877"/>
                  </a:lnTo>
                  <a:lnTo>
                    <a:pt x="832751" y="2191258"/>
                  </a:lnTo>
                  <a:lnTo>
                    <a:pt x="833145" y="2190115"/>
                  </a:lnTo>
                  <a:lnTo>
                    <a:pt x="864374" y="2100834"/>
                  </a:lnTo>
                  <a:lnTo>
                    <a:pt x="920381" y="2145411"/>
                  </a:lnTo>
                  <a:lnTo>
                    <a:pt x="920381" y="2111578"/>
                  </a:lnTo>
                  <a:lnTo>
                    <a:pt x="906907" y="2100834"/>
                  </a:lnTo>
                  <a:lnTo>
                    <a:pt x="869962" y="2071370"/>
                  </a:lnTo>
                  <a:lnTo>
                    <a:pt x="869200" y="2069846"/>
                  </a:lnTo>
                  <a:lnTo>
                    <a:pt x="868184" y="2068322"/>
                  </a:lnTo>
                  <a:lnTo>
                    <a:pt x="866660" y="2067179"/>
                  </a:lnTo>
                  <a:lnTo>
                    <a:pt x="861072" y="2062734"/>
                  </a:lnTo>
                  <a:lnTo>
                    <a:pt x="859929" y="2061845"/>
                  </a:lnTo>
                  <a:lnTo>
                    <a:pt x="858659" y="2061083"/>
                  </a:lnTo>
                  <a:lnTo>
                    <a:pt x="857135" y="2060575"/>
                  </a:lnTo>
                  <a:lnTo>
                    <a:pt x="839482" y="2054415"/>
                  </a:lnTo>
                  <a:lnTo>
                    <a:pt x="839482" y="2082546"/>
                  </a:lnTo>
                  <a:lnTo>
                    <a:pt x="801890" y="2190115"/>
                  </a:lnTo>
                  <a:lnTo>
                    <a:pt x="321322" y="2022221"/>
                  </a:lnTo>
                  <a:lnTo>
                    <a:pt x="324421" y="2013331"/>
                  </a:lnTo>
                  <a:lnTo>
                    <a:pt x="358914" y="1914664"/>
                  </a:lnTo>
                  <a:lnTo>
                    <a:pt x="839482" y="2082546"/>
                  </a:lnTo>
                  <a:lnTo>
                    <a:pt x="839482" y="2054415"/>
                  </a:lnTo>
                  <a:lnTo>
                    <a:pt x="439737" y="1914664"/>
                  </a:lnTo>
                  <a:lnTo>
                    <a:pt x="355104" y="1885061"/>
                  </a:lnTo>
                  <a:lnTo>
                    <a:pt x="354850" y="1885061"/>
                  </a:lnTo>
                  <a:lnTo>
                    <a:pt x="354723" y="1884934"/>
                  </a:lnTo>
                  <a:lnTo>
                    <a:pt x="354596" y="1884934"/>
                  </a:lnTo>
                  <a:lnTo>
                    <a:pt x="333387" y="1877517"/>
                  </a:lnTo>
                  <a:lnTo>
                    <a:pt x="333387" y="1905762"/>
                  </a:lnTo>
                  <a:lnTo>
                    <a:pt x="295795" y="2013331"/>
                  </a:lnTo>
                  <a:lnTo>
                    <a:pt x="202069" y="1980565"/>
                  </a:lnTo>
                  <a:lnTo>
                    <a:pt x="205168" y="1971675"/>
                  </a:lnTo>
                  <a:lnTo>
                    <a:pt x="239661" y="1872996"/>
                  </a:lnTo>
                  <a:lnTo>
                    <a:pt x="333387" y="1905762"/>
                  </a:lnTo>
                  <a:lnTo>
                    <a:pt x="333387" y="1877517"/>
                  </a:lnTo>
                  <a:lnTo>
                    <a:pt x="320497" y="1872996"/>
                  </a:lnTo>
                  <a:lnTo>
                    <a:pt x="235978" y="1843405"/>
                  </a:lnTo>
                  <a:lnTo>
                    <a:pt x="235597" y="1843405"/>
                  </a:lnTo>
                  <a:lnTo>
                    <a:pt x="214388" y="1835988"/>
                  </a:lnTo>
                  <a:lnTo>
                    <a:pt x="214388" y="1864106"/>
                  </a:lnTo>
                  <a:lnTo>
                    <a:pt x="176847" y="1971675"/>
                  </a:lnTo>
                  <a:lnTo>
                    <a:pt x="83223" y="1939036"/>
                  </a:lnTo>
                  <a:lnTo>
                    <a:pt x="120827" y="1831340"/>
                  </a:lnTo>
                  <a:lnTo>
                    <a:pt x="214388" y="1864106"/>
                  </a:lnTo>
                  <a:lnTo>
                    <a:pt x="214388" y="1835988"/>
                  </a:lnTo>
                  <a:lnTo>
                    <a:pt x="201129" y="1831340"/>
                  </a:lnTo>
                  <a:lnTo>
                    <a:pt x="110032" y="1799463"/>
                  </a:lnTo>
                  <a:lnTo>
                    <a:pt x="102476" y="1803146"/>
                  </a:lnTo>
                  <a:lnTo>
                    <a:pt x="100050" y="1810004"/>
                  </a:lnTo>
                  <a:lnTo>
                    <a:pt x="53644" y="1942846"/>
                  </a:lnTo>
                  <a:lnTo>
                    <a:pt x="51219" y="1949704"/>
                  </a:lnTo>
                  <a:lnTo>
                    <a:pt x="54851" y="1957324"/>
                  </a:lnTo>
                  <a:lnTo>
                    <a:pt x="180467" y="2001266"/>
                  </a:lnTo>
                  <a:lnTo>
                    <a:pt x="180797" y="2001266"/>
                  </a:lnTo>
                  <a:lnTo>
                    <a:pt x="299478" y="2042795"/>
                  </a:lnTo>
                  <a:lnTo>
                    <a:pt x="299605" y="2042795"/>
                  </a:lnTo>
                  <a:lnTo>
                    <a:pt x="299732" y="2042922"/>
                  </a:lnTo>
                  <a:lnTo>
                    <a:pt x="299986" y="2042922"/>
                  </a:lnTo>
                  <a:lnTo>
                    <a:pt x="800874" y="2218055"/>
                  </a:lnTo>
                  <a:lnTo>
                    <a:pt x="802271" y="2218563"/>
                  </a:lnTo>
                  <a:lnTo>
                    <a:pt x="803795" y="2218817"/>
                  </a:lnTo>
                  <a:lnTo>
                    <a:pt x="815225" y="2218817"/>
                  </a:lnTo>
                  <a:lnTo>
                    <a:pt x="816749" y="2218563"/>
                  </a:lnTo>
                  <a:lnTo>
                    <a:pt x="818019" y="2218055"/>
                  </a:lnTo>
                  <a:lnTo>
                    <a:pt x="914793" y="2217420"/>
                  </a:lnTo>
                  <a:lnTo>
                    <a:pt x="915047" y="2217293"/>
                  </a:lnTo>
                  <a:lnTo>
                    <a:pt x="1014488" y="2217039"/>
                  </a:lnTo>
                  <a:lnTo>
                    <a:pt x="1020203" y="2216912"/>
                  </a:lnTo>
                  <a:lnTo>
                    <a:pt x="1025156" y="2213483"/>
                  </a:lnTo>
                  <a:lnTo>
                    <a:pt x="1027061" y="2208149"/>
                  </a:lnTo>
                  <a:lnTo>
                    <a:pt x="1028839" y="2202942"/>
                  </a:lnTo>
                  <a:close/>
                </a:path>
                <a:path w="2295525" h="3481704">
                  <a:moveTo>
                    <a:pt x="1180858" y="1841500"/>
                  </a:moveTo>
                  <a:lnTo>
                    <a:pt x="1177302" y="1834007"/>
                  </a:lnTo>
                  <a:lnTo>
                    <a:pt x="1149108" y="1824151"/>
                  </a:lnTo>
                  <a:lnTo>
                    <a:pt x="1149108" y="1852295"/>
                  </a:lnTo>
                  <a:lnTo>
                    <a:pt x="1090688" y="2019427"/>
                  </a:lnTo>
                  <a:lnTo>
                    <a:pt x="994549" y="1985899"/>
                  </a:lnTo>
                  <a:lnTo>
                    <a:pt x="997559" y="1977263"/>
                  </a:lnTo>
                  <a:lnTo>
                    <a:pt x="1021473" y="1908810"/>
                  </a:lnTo>
                  <a:lnTo>
                    <a:pt x="1023886" y="1901952"/>
                  </a:lnTo>
                  <a:lnTo>
                    <a:pt x="1020330" y="1894459"/>
                  </a:lnTo>
                  <a:lnTo>
                    <a:pt x="1006741" y="1889633"/>
                  </a:lnTo>
                  <a:lnTo>
                    <a:pt x="999375" y="1893316"/>
                  </a:lnTo>
                  <a:lnTo>
                    <a:pt x="996962" y="1900301"/>
                  </a:lnTo>
                  <a:lnTo>
                    <a:pt x="970038" y="1977263"/>
                  </a:lnTo>
                  <a:lnTo>
                    <a:pt x="886599" y="1948053"/>
                  </a:lnTo>
                  <a:lnTo>
                    <a:pt x="889647" y="1939290"/>
                  </a:lnTo>
                  <a:lnTo>
                    <a:pt x="913396" y="1871091"/>
                  </a:lnTo>
                  <a:lnTo>
                    <a:pt x="915936" y="1864106"/>
                  </a:lnTo>
                  <a:lnTo>
                    <a:pt x="912126" y="1856613"/>
                  </a:lnTo>
                  <a:lnTo>
                    <a:pt x="905141" y="1854073"/>
                  </a:lnTo>
                  <a:lnTo>
                    <a:pt x="898156" y="1851660"/>
                  </a:lnTo>
                  <a:lnTo>
                    <a:pt x="890536" y="1855343"/>
                  </a:lnTo>
                  <a:lnTo>
                    <a:pt x="888123" y="1862201"/>
                  </a:lnTo>
                  <a:lnTo>
                    <a:pt x="861199" y="1939290"/>
                  </a:lnTo>
                  <a:lnTo>
                    <a:pt x="777760" y="1910080"/>
                  </a:lnTo>
                  <a:lnTo>
                    <a:pt x="780846" y="1901190"/>
                  </a:lnTo>
                  <a:lnTo>
                    <a:pt x="804557" y="1833118"/>
                  </a:lnTo>
                  <a:lnTo>
                    <a:pt x="807097" y="1826133"/>
                  </a:lnTo>
                  <a:lnTo>
                    <a:pt x="803287" y="1818513"/>
                  </a:lnTo>
                  <a:lnTo>
                    <a:pt x="789317" y="1813687"/>
                  </a:lnTo>
                  <a:lnTo>
                    <a:pt x="781697" y="1817243"/>
                  </a:lnTo>
                  <a:lnTo>
                    <a:pt x="779284" y="1824228"/>
                  </a:lnTo>
                  <a:lnTo>
                    <a:pt x="752360" y="1901190"/>
                  </a:lnTo>
                  <a:lnTo>
                    <a:pt x="668921" y="1871980"/>
                  </a:lnTo>
                  <a:lnTo>
                    <a:pt x="671982" y="1863217"/>
                  </a:lnTo>
                  <a:lnTo>
                    <a:pt x="695845" y="1795018"/>
                  </a:lnTo>
                  <a:lnTo>
                    <a:pt x="698258" y="1788033"/>
                  </a:lnTo>
                  <a:lnTo>
                    <a:pt x="694448" y="1780540"/>
                  </a:lnTo>
                  <a:lnTo>
                    <a:pt x="687463" y="1778000"/>
                  </a:lnTo>
                  <a:lnTo>
                    <a:pt x="680478" y="1775587"/>
                  </a:lnTo>
                  <a:lnTo>
                    <a:pt x="672858" y="1779270"/>
                  </a:lnTo>
                  <a:lnTo>
                    <a:pt x="670445" y="1786128"/>
                  </a:lnTo>
                  <a:lnTo>
                    <a:pt x="643521" y="1863217"/>
                  </a:lnTo>
                  <a:lnTo>
                    <a:pt x="560082" y="1834007"/>
                  </a:lnTo>
                  <a:lnTo>
                    <a:pt x="563092" y="1825371"/>
                  </a:lnTo>
                  <a:lnTo>
                    <a:pt x="587006" y="1757045"/>
                  </a:lnTo>
                  <a:lnTo>
                    <a:pt x="589419" y="1750060"/>
                  </a:lnTo>
                  <a:lnTo>
                    <a:pt x="585863" y="1742567"/>
                  </a:lnTo>
                  <a:lnTo>
                    <a:pt x="572274" y="1737741"/>
                  </a:lnTo>
                  <a:lnTo>
                    <a:pt x="564781" y="1741424"/>
                  </a:lnTo>
                  <a:lnTo>
                    <a:pt x="562368" y="1748409"/>
                  </a:lnTo>
                  <a:lnTo>
                    <a:pt x="535444" y="1825371"/>
                  </a:lnTo>
                  <a:lnTo>
                    <a:pt x="452005" y="1796288"/>
                  </a:lnTo>
                  <a:lnTo>
                    <a:pt x="455104" y="1787398"/>
                  </a:lnTo>
                  <a:lnTo>
                    <a:pt x="478929" y="1719199"/>
                  </a:lnTo>
                  <a:lnTo>
                    <a:pt x="481342" y="1712341"/>
                  </a:lnTo>
                  <a:lnTo>
                    <a:pt x="477659" y="1704721"/>
                  </a:lnTo>
                  <a:lnTo>
                    <a:pt x="470674" y="1702308"/>
                  </a:lnTo>
                  <a:lnTo>
                    <a:pt x="463562" y="1699768"/>
                  </a:lnTo>
                  <a:lnTo>
                    <a:pt x="456069" y="1703451"/>
                  </a:lnTo>
                  <a:lnTo>
                    <a:pt x="453529" y="1710436"/>
                  </a:lnTo>
                  <a:lnTo>
                    <a:pt x="426732" y="1787398"/>
                  </a:lnTo>
                  <a:lnTo>
                    <a:pt x="343166" y="1758188"/>
                  </a:lnTo>
                  <a:lnTo>
                    <a:pt x="346265" y="1749298"/>
                  </a:lnTo>
                  <a:lnTo>
                    <a:pt x="370090" y="1681226"/>
                  </a:lnTo>
                  <a:lnTo>
                    <a:pt x="372503" y="1674241"/>
                  </a:lnTo>
                  <a:lnTo>
                    <a:pt x="368820" y="1666748"/>
                  </a:lnTo>
                  <a:lnTo>
                    <a:pt x="361835" y="1664208"/>
                  </a:lnTo>
                  <a:lnTo>
                    <a:pt x="354850" y="1661795"/>
                  </a:lnTo>
                  <a:lnTo>
                    <a:pt x="347230" y="1665351"/>
                  </a:lnTo>
                  <a:lnTo>
                    <a:pt x="344690" y="1672336"/>
                  </a:lnTo>
                  <a:lnTo>
                    <a:pt x="317893" y="1749298"/>
                  </a:lnTo>
                  <a:lnTo>
                    <a:pt x="234327" y="1720215"/>
                  </a:lnTo>
                  <a:lnTo>
                    <a:pt x="237426" y="1711325"/>
                  </a:lnTo>
                  <a:lnTo>
                    <a:pt x="261251" y="1643126"/>
                  </a:lnTo>
                  <a:lnTo>
                    <a:pt x="263664" y="1636268"/>
                  </a:lnTo>
                  <a:lnTo>
                    <a:pt x="259981" y="1628648"/>
                  </a:lnTo>
                  <a:lnTo>
                    <a:pt x="252996" y="1626235"/>
                  </a:lnTo>
                  <a:lnTo>
                    <a:pt x="246011" y="1623695"/>
                  </a:lnTo>
                  <a:lnTo>
                    <a:pt x="238391" y="1627378"/>
                  </a:lnTo>
                  <a:lnTo>
                    <a:pt x="235851" y="1634363"/>
                  </a:lnTo>
                  <a:lnTo>
                    <a:pt x="209054" y="1711325"/>
                  </a:lnTo>
                  <a:lnTo>
                    <a:pt x="113004" y="1677797"/>
                  </a:lnTo>
                  <a:lnTo>
                    <a:pt x="171437" y="1510538"/>
                  </a:lnTo>
                  <a:lnTo>
                    <a:pt x="241058" y="1534922"/>
                  </a:lnTo>
                  <a:lnTo>
                    <a:pt x="248551" y="1531239"/>
                  </a:lnTo>
                  <a:lnTo>
                    <a:pt x="251091" y="1524254"/>
                  </a:lnTo>
                  <a:lnTo>
                    <a:pt x="251726" y="1522222"/>
                  </a:lnTo>
                  <a:lnTo>
                    <a:pt x="256527" y="1510538"/>
                  </a:lnTo>
                  <a:lnTo>
                    <a:pt x="259613" y="1503045"/>
                  </a:lnTo>
                  <a:lnTo>
                    <a:pt x="269887" y="1478064"/>
                  </a:lnTo>
                  <a:lnTo>
                    <a:pt x="292265" y="1436941"/>
                  </a:lnTo>
                  <a:lnTo>
                    <a:pt x="318516" y="1398993"/>
                  </a:lnTo>
                  <a:lnTo>
                    <a:pt x="348272" y="1364411"/>
                  </a:lnTo>
                  <a:lnTo>
                    <a:pt x="381228" y="1333360"/>
                  </a:lnTo>
                  <a:lnTo>
                    <a:pt x="417004" y="1305991"/>
                  </a:lnTo>
                  <a:lnTo>
                    <a:pt x="455282" y="1282471"/>
                  </a:lnTo>
                  <a:lnTo>
                    <a:pt x="495693" y="1262976"/>
                  </a:lnTo>
                  <a:lnTo>
                    <a:pt x="537933" y="1247673"/>
                  </a:lnTo>
                  <a:lnTo>
                    <a:pt x="581621" y="1236713"/>
                  </a:lnTo>
                  <a:lnTo>
                    <a:pt x="626427" y="1230274"/>
                  </a:lnTo>
                  <a:lnTo>
                    <a:pt x="672020" y="1228509"/>
                  </a:lnTo>
                  <a:lnTo>
                    <a:pt x="718045" y="1231607"/>
                  </a:lnTo>
                  <a:lnTo>
                    <a:pt x="764159" y="1239710"/>
                  </a:lnTo>
                  <a:lnTo>
                    <a:pt x="810018" y="1252982"/>
                  </a:lnTo>
                  <a:lnTo>
                    <a:pt x="854151" y="1271155"/>
                  </a:lnTo>
                  <a:lnTo>
                    <a:pt x="895261" y="1293533"/>
                  </a:lnTo>
                  <a:lnTo>
                    <a:pt x="933183" y="1319784"/>
                  </a:lnTo>
                  <a:lnTo>
                    <a:pt x="967752" y="1349540"/>
                  </a:lnTo>
                  <a:lnTo>
                    <a:pt x="998791" y="1382496"/>
                  </a:lnTo>
                  <a:lnTo>
                    <a:pt x="1026147" y="1418272"/>
                  </a:lnTo>
                  <a:lnTo>
                    <a:pt x="1049642" y="1456550"/>
                  </a:lnTo>
                  <a:lnTo>
                    <a:pt x="1069124" y="1496961"/>
                  </a:lnTo>
                  <a:lnTo>
                    <a:pt x="1084427" y="1539201"/>
                  </a:lnTo>
                  <a:lnTo>
                    <a:pt x="1095362" y="1582889"/>
                  </a:lnTo>
                  <a:lnTo>
                    <a:pt x="1101750" y="1627378"/>
                  </a:lnTo>
                  <a:lnTo>
                    <a:pt x="1103503" y="1672336"/>
                  </a:lnTo>
                  <a:lnTo>
                    <a:pt x="1103464" y="1674342"/>
                  </a:lnTo>
                  <a:lnTo>
                    <a:pt x="1100429" y="1719199"/>
                  </a:lnTo>
                  <a:lnTo>
                    <a:pt x="1092301" y="1765427"/>
                  </a:lnTo>
                  <a:lnTo>
                    <a:pt x="1078369" y="1813433"/>
                  </a:lnTo>
                  <a:lnTo>
                    <a:pt x="1075829" y="1820418"/>
                  </a:lnTo>
                  <a:lnTo>
                    <a:pt x="1079512" y="1827911"/>
                  </a:lnTo>
                  <a:lnTo>
                    <a:pt x="1149108" y="1852295"/>
                  </a:lnTo>
                  <a:lnTo>
                    <a:pt x="1149108" y="1824151"/>
                  </a:lnTo>
                  <a:lnTo>
                    <a:pt x="1107579" y="1809623"/>
                  </a:lnTo>
                  <a:lnTo>
                    <a:pt x="1119670" y="1764626"/>
                  </a:lnTo>
                  <a:lnTo>
                    <a:pt x="1127112" y="1719440"/>
                  </a:lnTo>
                  <a:lnTo>
                    <a:pt x="1130020" y="1674342"/>
                  </a:lnTo>
                  <a:lnTo>
                    <a:pt x="1128547" y="1629638"/>
                  </a:lnTo>
                  <a:lnTo>
                    <a:pt x="1122819" y="1585620"/>
                  </a:lnTo>
                  <a:lnTo>
                    <a:pt x="1112977" y="1542554"/>
                  </a:lnTo>
                  <a:lnTo>
                    <a:pt x="1099159" y="1500733"/>
                  </a:lnTo>
                  <a:lnTo>
                    <a:pt x="1081506" y="1460461"/>
                  </a:lnTo>
                  <a:lnTo>
                    <a:pt x="1060157" y="1422006"/>
                  </a:lnTo>
                  <a:lnTo>
                    <a:pt x="1035240" y="1385658"/>
                  </a:lnTo>
                  <a:lnTo>
                    <a:pt x="1006894" y="1351711"/>
                  </a:lnTo>
                  <a:lnTo>
                    <a:pt x="975271" y="1320444"/>
                  </a:lnTo>
                  <a:lnTo>
                    <a:pt x="940498" y="1292148"/>
                  </a:lnTo>
                  <a:lnTo>
                    <a:pt x="902703" y="1267117"/>
                  </a:lnTo>
                  <a:lnTo>
                    <a:pt x="862050" y="1245628"/>
                  </a:lnTo>
                  <a:lnTo>
                    <a:pt x="819988" y="1228509"/>
                  </a:lnTo>
                  <a:lnTo>
                    <a:pt x="818654" y="1227963"/>
                  </a:lnTo>
                  <a:lnTo>
                    <a:pt x="773734" y="1214742"/>
                  </a:lnTo>
                  <a:lnTo>
                    <a:pt x="728560" y="1206220"/>
                  </a:lnTo>
                  <a:lnTo>
                    <a:pt x="683412" y="1202258"/>
                  </a:lnTo>
                  <a:lnTo>
                    <a:pt x="638594" y="1202728"/>
                  </a:lnTo>
                  <a:lnTo>
                    <a:pt x="594385" y="1207477"/>
                  </a:lnTo>
                  <a:lnTo>
                    <a:pt x="551065" y="1216380"/>
                  </a:lnTo>
                  <a:lnTo>
                    <a:pt x="508939" y="1229283"/>
                  </a:lnTo>
                  <a:lnTo>
                    <a:pt x="468274" y="1246060"/>
                  </a:lnTo>
                  <a:lnTo>
                    <a:pt x="429361" y="1266583"/>
                  </a:lnTo>
                  <a:lnTo>
                    <a:pt x="392506" y="1290688"/>
                  </a:lnTo>
                  <a:lnTo>
                    <a:pt x="357974" y="1318247"/>
                  </a:lnTo>
                  <a:lnTo>
                    <a:pt x="326072" y="1349121"/>
                  </a:lnTo>
                  <a:lnTo>
                    <a:pt x="297065" y="1383182"/>
                  </a:lnTo>
                  <a:lnTo>
                    <a:pt x="271259" y="1420279"/>
                  </a:lnTo>
                  <a:lnTo>
                    <a:pt x="248932" y="1460284"/>
                  </a:lnTo>
                  <a:lnTo>
                    <a:pt x="230390" y="1503045"/>
                  </a:lnTo>
                  <a:lnTo>
                    <a:pt x="160705" y="1478661"/>
                  </a:lnTo>
                  <a:lnTo>
                    <a:pt x="153149" y="1482217"/>
                  </a:lnTo>
                  <a:lnTo>
                    <a:pt x="150723" y="1489202"/>
                  </a:lnTo>
                  <a:lnTo>
                    <a:pt x="83540" y="1681480"/>
                  </a:lnTo>
                  <a:lnTo>
                    <a:pt x="81114" y="1688465"/>
                  </a:lnTo>
                  <a:lnTo>
                    <a:pt x="84747" y="1695958"/>
                  </a:lnTo>
                  <a:lnTo>
                    <a:pt x="1094371" y="2048764"/>
                  </a:lnTo>
                  <a:lnTo>
                    <a:pt x="1101356" y="2051304"/>
                  </a:lnTo>
                  <a:lnTo>
                    <a:pt x="1108849" y="2047621"/>
                  </a:lnTo>
                  <a:lnTo>
                    <a:pt x="1111262" y="2040636"/>
                  </a:lnTo>
                  <a:lnTo>
                    <a:pt x="1118666" y="2019427"/>
                  </a:lnTo>
                  <a:lnTo>
                    <a:pt x="1178445" y="1848485"/>
                  </a:lnTo>
                  <a:lnTo>
                    <a:pt x="1180858" y="1841500"/>
                  </a:lnTo>
                  <a:close/>
                </a:path>
                <a:path w="2295525" h="3481704">
                  <a:moveTo>
                    <a:pt x="1405597" y="365315"/>
                  </a:moveTo>
                  <a:lnTo>
                    <a:pt x="1404620" y="359537"/>
                  </a:lnTo>
                  <a:lnTo>
                    <a:pt x="1404188" y="356958"/>
                  </a:lnTo>
                  <a:lnTo>
                    <a:pt x="1399717" y="349770"/>
                  </a:lnTo>
                  <a:lnTo>
                    <a:pt x="1392567" y="344678"/>
                  </a:lnTo>
                  <a:lnTo>
                    <a:pt x="1388745" y="343801"/>
                  </a:lnTo>
                  <a:lnTo>
                    <a:pt x="1388745" y="364248"/>
                  </a:lnTo>
                  <a:lnTo>
                    <a:pt x="1386725" y="369062"/>
                  </a:lnTo>
                  <a:lnTo>
                    <a:pt x="1383931" y="370078"/>
                  </a:lnTo>
                  <a:lnTo>
                    <a:pt x="1381645" y="368935"/>
                  </a:lnTo>
                  <a:lnTo>
                    <a:pt x="1379232" y="367919"/>
                  </a:lnTo>
                  <a:lnTo>
                    <a:pt x="1378216" y="365252"/>
                  </a:lnTo>
                  <a:lnTo>
                    <a:pt x="1379359" y="362839"/>
                  </a:lnTo>
                  <a:lnTo>
                    <a:pt x="1380375" y="360553"/>
                  </a:lnTo>
                  <a:lnTo>
                    <a:pt x="1383042" y="359537"/>
                  </a:lnTo>
                  <a:lnTo>
                    <a:pt x="1385455" y="360553"/>
                  </a:lnTo>
                  <a:lnTo>
                    <a:pt x="1387741" y="361569"/>
                  </a:lnTo>
                  <a:lnTo>
                    <a:pt x="1388745" y="364248"/>
                  </a:lnTo>
                  <a:lnTo>
                    <a:pt x="1388745" y="343801"/>
                  </a:lnTo>
                  <a:lnTo>
                    <a:pt x="1361440" y="364248"/>
                  </a:lnTo>
                  <a:lnTo>
                    <a:pt x="1362875" y="372579"/>
                  </a:lnTo>
                  <a:lnTo>
                    <a:pt x="1367320" y="379793"/>
                  </a:lnTo>
                  <a:lnTo>
                    <a:pt x="1374406" y="384937"/>
                  </a:lnTo>
                  <a:lnTo>
                    <a:pt x="1382928" y="386854"/>
                  </a:lnTo>
                  <a:lnTo>
                    <a:pt x="1391285" y="385419"/>
                  </a:lnTo>
                  <a:lnTo>
                    <a:pt x="1398511" y="380974"/>
                  </a:lnTo>
                  <a:lnTo>
                    <a:pt x="1403616" y="373888"/>
                  </a:lnTo>
                  <a:lnTo>
                    <a:pt x="1404493" y="370078"/>
                  </a:lnTo>
                  <a:lnTo>
                    <a:pt x="1405597" y="365315"/>
                  </a:lnTo>
                  <a:close/>
                </a:path>
                <a:path w="2295525" h="3481704">
                  <a:moveTo>
                    <a:pt x="1622564" y="728980"/>
                  </a:moveTo>
                  <a:lnTo>
                    <a:pt x="1614944" y="716280"/>
                  </a:lnTo>
                  <a:lnTo>
                    <a:pt x="1606816" y="713740"/>
                  </a:lnTo>
                  <a:lnTo>
                    <a:pt x="1600466" y="717550"/>
                  </a:lnTo>
                  <a:lnTo>
                    <a:pt x="1576565" y="731520"/>
                  </a:lnTo>
                  <a:lnTo>
                    <a:pt x="1551990" y="742950"/>
                  </a:lnTo>
                  <a:lnTo>
                    <a:pt x="1526832" y="753110"/>
                  </a:lnTo>
                  <a:lnTo>
                    <a:pt x="1501152" y="760730"/>
                  </a:lnTo>
                  <a:lnTo>
                    <a:pt x="1499882" y="637540"/>
                  </a:lnTo>
                  <a:lnTo>
                    <a:pt x="1499755" y="629920"/>
                  </a:lnTo>
                  <a:lnTo>
                    <a:pt x="1493913" y="623570"/>
                  </a:lnTo>
                  <a:lnTo>
                    <a:pt x="1486547" y="623570"/>
                  </a:lnTo>
                  <a:lnTo>
                    <a:pt x="1479181" y="624840"/>
                  </a:lnTo>
                  <a:lnTo>
                    <a:pt x="1473339" y="629920"/>
                  </a:lnTo>
                  <a:lnTo>
                    <a:pt x="1473466" y="637540"/>
                  </a:lnTo>
                  <a:lnTo>
                    <a:pt x="1475371" y="833120"/>
                  </a:lnTo>
                  <a:lnTo>
                    <a:pt x="1467764" y="875030"/>
                  </a:lnTo>
                  <a:lnTo>
                    <a:pt x="1446199" y="910590"/>
                  </a:lnTo>
                  <a:lnTo>
                    <a:pt x="1413662" y="937260"/>
                  </a:lnTo>
                  <a:lnTo>
                    <a:pt x="1373136" y="949960"/>
                  </a:lnTo>
                  <a:lnTo>
                    <a:pt x="1371333" y="773430"/>
                  </a:lnTo>
                  <a:lnTo>
                    <a:pt x="1368437" y="491490"/>
                  </a:lnTo>
                  <a:lnTo>
                    <a:pt x="1394282" y="492760"/>
                  </a:lnTo>
                  <a:lnTo>
                    <a:pt x="1400581" y="491490"/>
                  </a:lnTo>
                  <a:lnTo>
                    <a:pt x="1419466" y="487680"/>
                  </a:lnTo>
                  <a:lnTo>
                    <a:pt x="1443202" y="478790"/>
                  </a:lnTo>
                  <a:lnTo>
                    <a:pt x="1462747" y="466090"/>
                  </a:lnTo>
                  <a:lnTo>
                    <a:pt x="1464703" y="464820"/>
                  </a:lnTo>
                  <a:lnTo>
                    <a:pt x="1471942" y="504190"/>
                  </a:lnTo>
                  <a:lnTo>
                    <a:pt x="1472704" y="582930"/>
                  </a:lnTo>
                  <a:lnTo>
                    <a:pt x="1472831" y="590550"/>
                  </a:lnTo>
                  <a:lnTo>
                    <a:pt x="1478800" y="595630"/>
                  </a:lnTo>
                  <a:lnTo>
                    <a:pt x="1493532" y="595630"/>
                  </a:lnTo>
                  <a:lnTo>
                    <a:pt x="1499374" y="590550"/>
                  </a:lnTo>
                  <a:lnTo>
                    <a:pt x="1499247" y="582930"/>
                  </a:lnTo>
                  <a:lnTo>
                    <a:pt x="1498485" y="504190"/>
                  </a:lnTo>
                  <a:lnTo>
                    <a:pt x="1492326" y="464820"/>
                  </a:lnTo>
                  <a:lnTo>
                    <a:pt x="1484896" y="444500"/>
                  </a:lnTo>
                  <a:lnTo>
                    <a:pt x="1489392" y="438150"/>
                  </a:lnTo>
                  <a:lnTo>
                    <a:pt x="1493545" y="431800"/>
                  </a:lnTo>
                  <a:lnTo>
                    <a:pt x="1497342" y="425450"/>
                  </a:lnTo>
                  <a:lnTo>
                    <a:pt x="1500771" y="417830"/>
                  </a:lnTo>
                  <a:lnTo>
                    <a:pt x="1511808" y="373380"/>
                  </a:lnTo>
                  <a:lnTo>
                    <a:pt x="1505864" y="327660"/>
                  </a:lnTo>
                  <a:lnTo>
                    <a:pt x="1485430" y="289826"/>
                  </a:lnTo>
                  <a:lnTo>
                    <a:pt x="1485430" y="368300"/>
                  </a:lnTo>
                  <a:lnTo>
                    <a:pt x="1476641" y="407670"/>
                  </a:lnTo>
                  <a:lnTo>
                    <a:pt x="1474736" y="411480"/>
                  </a:lnTo>
                  <a:lnTo>
                    <a:pt x="1472450" y="415290"/>
                  </a:lnTo>
                  <a:lnTo>
                    <a:pt x="1469910" y="420370"/>
                  </a:lnTo>
                  <a:lnTo>
                    <a:pt x="1433741" y="453390"/>
                  </a:lnTo>
                  <a:lnTo>
                    <a:pt x="1390916" y="466090"/>
                  </a:lnTo>
                  <a:lnTo>
                    <a:pt x="1368183" y="464820"/>
                  </a:lnTo>
                  <a:lnTo>
                    <a:pt x="1362087" y="463550"/>
                  </a:lnTo>
                  <a:lnTo>
                    <a:pt x="1355991" y="461010"/>
                  </a:lnTo>
                  <a:lnTo>
                    <a:pt x="1348371" y="458470"/>
                  </a:lnTo>
                  <a:lnTo>
                    <a:pt x="1346720" y="457200"/>
                  </a:lnTo>
                  <a:lnTo>
                    <a:pt x="1344815" y="456615"/>
                  </a:lnTo>
                  <a:lnTo>
                    <a:pt x="1344815" y="773430"/>
                  </a:lnTo>
                  <a:lnTo>
                    <a:pt x="1316443" y="768350"/>
                  </a:lnTo>
                  <a:lnTo>
                    <a:pt x="1310817" y="767080"/>
                  </a:lnTo>
                  <a:lnTo>
                    <a:pt x="1288338" y="762000"/>
                  </a:lnTo>
                  <a:lnTo>
                    <a:pt x="1260602" y="753110"/>
                  </a:lnTo>
                  <a:lnTo>
                    <a:pt x="1233309" y="742950"/>
                  </a:lnTo>
                  <a:lnTo>
                    <a:pt x="1237983" y="732790"/>
                  </a:lnTo>
                  <a:lnTo>
                    <a:pt x="1253756" y="698500"/>
                  </a:lnTo>
                  <a:lnTo>
                    <a:pt x="1250835" y="690880"/>
                  </a:lnTo>
                  <a:lnTo>
                    <a:pt x="1244231" y="687070"/>
                  </a:lnTo>
                  <a:lnTo>
                    <a:pt x="1237754" y="684530"/>
                  </a:lnTo>
                  <a:lnTo>
                    <a:pt x="1230007" y="687070"/>
                  </a:lnTo>
                  <a:lnTo>
                    <a:pt x="1209560" y="732790"/>
                  </a:lnTo>
                  <a:lnTo>
                    <a:pt x="1183043" y="717550"/>
                  </a:lnTo>
                  <a:lnTo>
                    <a:pt x="1157846" y="702310"/>
                  </a:lnTo>
                  <a:lnTo>
                    <a:pt x="1134059" y="684530"/>
                  </a:lnTo>
                  <a:lnTo>
                    <a:pt x="1131087" y="681990"/>
                  </a:lnTo>
                  <a:lnTo>
                    <a:pt x="1111770" y="665480"/>
                  </a:lnTo>
                  <a:lnTo>
                    <a:pt x="1327797" y="478790"/>
                  </a:lnTo>
                  <a:lnTo>
                    <a:pt x="1329829" y="480060"/>
                  </a:lnTo>
                  <a:lnTo>
                    <a:pt x="1331988" y="480060"/>
                  </a:lnTo>
                  <a:lnTo>
                    <a:pt x="1334020" y="481330"/>
                  </a:lnTo>
                  <a:lnTo>
                    <a:pt x="1339100" y="483870"/>
                  </a:lnTo>
                  <a:lnTo>
                    <a:pt x="1341767" y="485140"/>
                  </a:lnTo>
                  <a:lnTo>
                    <a:pt x="1344815" y="773430"/>
                  </a:lnTo>
                  <a:lnTo>
                    <a:pt x="1344815" y="456615"/>
                  </a:lnTo>
                  <a:lnTo>
                    <a:pt x="1342656" y="455930"/>
                  </a:lnTo>
                  <a:lnTo>
                    <a:pt x="1341513" y="455930"/>
                  </a:lnTo>
                  <a:lnTo>
                    <a:pt x="1335798" y="452120"/>
                  </a:lnTo>
                  <a:lnTo>
                    <a:pt x="1296771" y="410210"/>
                  </a:lnTo>
                  <a:lnTo>
                    <a:pt x="1286522" y="367030"/>
                  </a:lnTo>
                  <a:lnTo>
                    <a:pt x="1286738" y="359410"/>
                  </a:lnTo>
                  <a:lnTo>
                    <a:pt x="1318336" y="293370"/>
                  </a:lnTo>
                  <a:lnTo>
                    <a:pt x="1350784" y="273050"/>
                  </a:lnTo>
                  <a:lnTo>
                    <a:pt x="1388364" y="266700"/>
                  </a:lnTo>
                  <a:lnTo>
                    <a:pt x="1426857" y="275590"/>
                  </a:lnTo>
                  <a:lnTo>
                    <a:pt x="1458925" y="298450"/>
                  </a:lnTo>
                  <a:lnTo>
                    <a:pt x="1478991" y="331470"/>
                  </a:lnTo>
                  <a:lnTo>
                    <a:pt x="1485430" y="368300"/>
                  </a:lnTo>
                  <a:lnTo>
                    <a:pt x="1485430" y="289826"/>
                  </a:lnTo>
                  <a:lnTo>
                    <a:pt x="1484604" y="288290"/>
                  </a:lnTo>
                  <a:lnTo>
                    <a:pt x="1459890" y="266700"/>
                  </a:lnTo>
                  <a:lnTo>
                    <a:pt x="1449717" y="257810"/>
                  </a:lnTo>
                  <a:lnTo>
                    <a:pt x="1454861" y="246380"/>
                  </a:lnTo>
                  <a:lnTo>
                    <a:pt x="1496580" y="153670"/>
                  </a:lnTo>
                  <a:lnTo>
                    <a:pt x="1523873" y="156210"/>
                  </a:lnTo>
                  <a:lnTo>
                    <a:pt x="1532496" y="153670"/>
                  </a:lnTo>
                  <a:lnTo>
                    <a:pt x="1549730" y="148590"/>
                  </a:lnTo>
                  <a:lnTo>
                    <a:pt x="1571764" y="133350"/>
                  </a:lnTo>
                  <a:lnTo>
                    <a:pt x="1574406" y="129540"/>
                  </a:lnTo>
                  <a:lnTo>
                    <a:pt x="1587639" y="110490"/>
                  </a:lnTo>
                  <a:lnTo>
                    <a:pt x="1594535" y="80010"/>
                  </a:lnTo>
                  <a:lnTo>
                    <a:pt x="1589443" y="50800"/>
                  </a:lnTo>
                  <a:lnTo>
                    <a:pt x="1574419" y="26670"/>
                  </a:lnTo>
                  <a:lnTo>
                    <a:pt x="1573631" y="25400"/>
                  </a:lnTo>
                  <a:lnTo>
                    <a:pt x="1567916" y="21094"/>
                  </a:lnTo>
                  <a:lnTo>
                    <a:pt x="1567916" y="80010"/>
                  </a:lnTo>
                  <a:lnTo>
                    <a:pt x="1563382" y="99060"/>
                  </a:lnTo>
                  <a:lnTo>
                    <a:pt x="1551635" y="115570"/>
                  </a:lnTo>
                  <a:lnTo>
                    <a:pt x="1535137" y="125730"/>
                  </a:lnTo>
                  <a:lnTo>
                    <a:pt x="1515999" y="129540"/>
                  </a:lnTo>
                  <a:lnTo>
                    <a:pt x="1496326" y="125730"/>
                  </a:lnTo>
                  <a:lnTo>
                    <a:pt x="1495437" y="125730"/>
                  </a:lnTo>
                  <a:lnTo>
                    <a:pt x="1494929" y="124460"/>
                  </a:lnTo>
                  <a:lnTo>
                    <a:pt x="1493278" y="124460"/>
                  </a:lnTo>
                  <a:lnTo>
                    <a:pt x="1477352" y="113030"/>
                  </a:lnTo>
                  <a:lnTo>
                    <a:pt x="1467459" y="95250"/>
                  </a:lnTo>
                  <a:lnTo>
                    <a:pt x="1464373" y="76200"/>
                  </a:lnTo>
                  <a:lnTo>
                    <a:pt x="1468894" y="57150"/>
                  </a:lnTo>
                  <a:lnTo>
                    <a:pt x="1480921" y="40640"/>
                  </a:lnTo>
                  <a:lnTo>
                    <a:pt x="1497850" y="29210"/>
                  </a:lnTo>
                  <a:lnTo>
                    <a:pt x="1517434" y="26670"/>
                  </a:lnTo>
                  <a:lnTo>
                    <a:pt x="1537474" y="30480"/>
                  </a:lnTo>
                  <a:lnTo>
                    <a:pt x="1554137" y="43180"/>
                  </a:lnTo>
                  <a:lnTo>
                    <a:pt x="1564563" y="59690"/>
                  </a:lnTo>
                  <a:lnTo>
                    <a:pt x="1567916" y="80010"/>
                  </a:lnTo>
                  <a:lnTo>
                    <a:pt x="1567916" y="21094"/>
                  </a:lnTo>
                  <a:lnTo>
                    <a:pt x="1548396" y="6350"/>
                  </a:lnTo>
                  <a:lnTo>
                    <a:pt x="1518081" y="0"/>
                  </a:lnTo>
                  <a:lnTo>
                    <a:pt x="1488465" y="5080"/>
                  </a:lnTo>
                  <a:lnTo>
                    <a:pt x="1462862" y="20320"/>
                  </a:lnTo>
                  <a:lnTo>
                    <a:pt x="1444637" y="45720"/>
                  </a:lnTo>
                  <a:lnTo>
                    <a:pt x="1437868" y="72390"/>
                  </a:lnTo>
                  <a:lnTo>
                    <a:pt x="1440776" y="100330"/>
                  </a:lnTo>
                  <a:lnTo>
                    <a:pt x="1452473" y="124460"/>
                  </a:lnTo>
                  <a:lnTo>
                    <a:pt x="1472069" y="143510"/>
                  </a:lnTo>
                  <a:lnTo>
                    <a:pt x="1425333" y="246380"/>
                  </a:lnTo>
                  <a:lnTo>
                    <a:pt x="1379461" y="240030"/>
                  </a:lnTo>
                  <a:lnTo>
                    <a:pt x="1335493" y="251460"/>
                  </a:lnTo>
                  <a:lnTo>
                    <a:pt x="1297825" y="275590"/>
                  </a:lnTo>
                  <a:lnTo>
                    <a:pt x="1270901" y="314960"/>
                  </a:lnTo>
                  <a:lnTo>
                    <a:pt x="1261630" y="345440"/>
                  </a:lnTo>
                  <a:lnTo>
                    <a:pt x="1247736" y="350520"/>
                  </a:lnTo>
                  <a:lnTo>
                    <a:pt x="1234389" y="356870"/>
                  </a:lnTo>
                  <a:lnTo>
                    <a:pt x="1221689" y="364490"/>
                  </a:lnTo>
                  <a:lnTo>
                    <a:pt x="1209814" y="373380"/>
                  </a:lnTo>
                  <a:lnTo>
                    <a:pt x="1019568" y="538480"/>
                  </a:lnTo>
                  <a:lnTo>
                    <a:pt x="1009218" y="513080"/>
                  </a:lnTo>
                  <a:lnTo>
                    <a:pt x="1000493" y="487680"/>
                  </a:lnTo>
                  <a:lnTo>
                    <a:pt x="993470" y="462280"/>
                  </a:lnTo>
                  <a:lnTo>
                    <a:pt x="988199" y="435610"/>
                  </a:lnTo>
                  <a:lnTo>
                    <a:pt x="987056" y="427990"/>
                  </a:lnTo>
                  <a:lnTo>
                    <a:pt x="980198" y="422910"/>
                  </a:lnTo>
                  <a:lnTo>
                    <a:pt x="965720" y="425450"/>
                  </a:lnTo>
                  <a:lnTo>
                    <a:pt x="960767" y="431800"/>
                  </a:lnTo>
                  <a:lnTo>
                    <a:pt x="962037" y="439420"/>
                  </a:lnTo>
                  <a:lnTo>
                    <a:pt x="968082" y="469900"/>
                  </a:lnTo>
                  <a:lnTo>
                    <a:pt x="976287" y="499110"/>
                  </a:lnTo>
                  <a:lnTo>
                    <a:pt x="986536" y="528320"/>
                  </a:lnTo>
                  <a:lnTo>
                    <a:pt x="998740" y="556260"/>
                  </a:lnTo>
                  <a:lnTo>
                    <a:pt x="961275" y="588010"/>
                  </a:lnTo>
                  <a:lnTo>
                    <a:pt x="933056" y="621030"/>
                  </a:lnTo>
                  <a:lnTo>
                    <a:pt x="916533" y="660400"/>
                  </a:lnTo>
                  <a:lnTo>
                    <a:pt x="911872" y="701040"/>
                  </a:lnTo>
                  <a:lnTo>
                    <a:pt x="919276" y="741680"/>
                  </a:lnTo>
                  <a:lnTo>
                    <a:pt x="938923" y="779780"/>
                  </a:lnTo>
                  <a:lnTo>
                    <a:pt x="877455" y="838200"/>
                  </a:lnTo>
                  <a:lnTo>
                    <a:pt x="877201" y="847090"/>
                  </a:lnTo>
                  <a:lnTo>
                    <a:pt x="883551" y="853440"/>
                  </a:lnTo>
                  <a:lnTo>
                    <a:pt x="885075" y="854710"/>
                  </a:lnTo>
                  <a:lnTo>
                    <a:pt x="886599" y="854710"/>
                  </a:lnTo>
                  <a:lnTo>
                    <a:pt x="891298" y="857250"/>
                  </a:lnTo>
                  <a:lnTo>
                    <a:pt x="897140" y="855980"/>
                  </a:lnTo>
                  <a:lnTo>
                    <a:pt x="965847" y="791210"/>
                  </a:lnTo>
                  <a:lnTo>
                    <a:pt x="966609" y="791210"/>
                  </a:lnTo>
                  <a:lnTo>
                    <a:pt x="967371" y="789940"/>
                  </a:lnTo>
                  <a:lnTo>
                    <a:pt x="967879" y="788670"/>
                  </a:lnTo>
                  <a:lnTo>
                    <a:pt x="995438" y="765810"/>
                  </a:lnTo>
                  <a:lnTo>
                    <a:pt x="999629" y="762000"/>
                  </a:lnTo>
                  <a:lnTo>
                    <a:pt x="1001026" y="760730"/>
                  </a:lnTo>
                  <a:lnTo>
                    <a:pt x="1001661" y="751840"/>
                  </a:lnTo>
                  <a:lnTo>
                    <a:pt x="992009" y="741680"/>
                  </a:lnTo>
                  <a:lnTo>
                    <a:pt x="983627" y="740410"/>
                  </a:lnTo>
                  <a:lnTo>
                    <a:pt x="958354" y="762000"/>
                  </a:lnTo>
                  <a:lnTo>
                    <a:pt x="941247" y="723900"/>
                  </a:lnTo>
                  <a:lnTo>
                    <a:pt x="939088" y="681990"/>
                  </a:lnTo>
                  <a:lnTo>
                    <a:pt x="951585" y="642620"/>
                  </a:lnTo>
                  <a:lnTo>
                    <a:pt x="978420" y="608330"/>
                  </a:lnTo>
                  <a:lnTo>
                    <a:pt x="1011186" y="580390"/>
                  </a:lnTo>
                  <a:lnTo>
                    <a:pt x="1059649" y="538480"/>
                  </a:lnTo>
                  <a:lnTo>
                    <a:pt x="1227086" y="393700"/>
                  </a:lnTo>
                  <a:lnTo>
                    <a:pt x="1259979" y="373380"/>
                  </a:lnTo>
                  <a:lnTo>
                    <a:pt x="1264081" y="398780"/>
                  </a:lnTo>
                  <a:lnTo>
                    <a:pt x="1273162" y="422910"/>
                  </a:lnTo>
                  <a:lnTo>
                    <a:pt x="1286891" y="444500"/>
                  </a:lnTo>
                  <a:lnTo>
                    <a:pt x="1304937" y="463550"/>
                  </a:lnTo>
                  <a:lnTo>
                    <a:pt x="1092720" y="646430"/>
                  </a:lnTo>
                  <a:lnTo>
                    <a:pt x="1072654" y="664210"/>
                  </a:lnTo>
                  <a:lnTo>
                    <a:pt x="1013853" y="713740"/>
                  </a:lnTo>
                  <a:lnTo>
                    <a:pt x="1008392" y="718820"/>
                  </a:lnTo>
                  <a:lnTo>
                    <a:pt x="1007757" y="727710"/>
                  </a:lnTo>
                  <a:lnTo>
                    <a:pt x="1017282" y="739140"/>
                  </a:lnTo>
                  <a:lnTo>
                    <a:pt x="1025664" y="739140"/>
                  </a:lnTo>
                  <a:lnTo>
                    <a:pt x="1031252" y="734060"/>
                  </a:lnTo>
                  <a:lnTo>
                    <a:pt x="1091450" y="681990"/>
                  </a:lnTo>
                  <a:lnTo>
                    <a:pt x="1115834" y="703580"/>
                  </a:lnTo>
                  <a:lnTo>
                    <a:pt x="1141895" y="722630"/>
                  </a:lnTo>
                  <a:lnTo>
                    <a:pt x="1169530" y="740410"/>
                  </a:lnTo>
                  <a:lnTo>
                    <a:pt x="1198638" y="756920"/>
                  </a:lnTo>
                  <a:lnTo>
                    <a:pt x="1175397" y="807720"/>
                  </a:lnTo>
                  <a:lnTo>
                    <a:pt x="1172349" y="815340"/>
                  </a:lnTo>
                  <a:lnTo>
                    <a:pt x="1175270" y="822960"/>
                  </a:lnTo>
                  <a:lnTo>
                    <a:pt x="1188224" y="828040"/>
                  </a:lnTo>
                  <a:lnTo>
                    <a:pt x="1196098" y="825500"/>
                  </a:lnTo>
                  <a:lnTo>
                    <a:pt x="1199146" y="819150"/>
                  </a:lnTo>
                  <a:lnTo>
                    <a:pt x="1222260" y="767080"/>
                  </a:lnTo>
                  <a:lnTo>
                    <a:pt x="1252334" y="778510"/>
                  </a:lnTo>
                  <a:lnTo>
                    <a:pt x="1282877" y="787400"/>
                  </a:lnTo>
                  <a:lnTo>
                    <a:pt x="1313789" y="795020"/>
                  </a:lnTo>
                  <a:lnTo>
                    <a:pt x="1344942" y="798830"/>
                  </a:lnTo>
                  <a:lnTo>
                    <a:pt x="1346593" y="960120"/>
                  </a:lnTo>
                  <a:lnTo>
                    <a:pt x="1346339" y="961390"/>
                  </a:lnTo>
                  <a:lnTo>
                    <a:pt x="1345958" y="962660"/>
                  </a:lnTo>
                  <a:lnTo>
                    <a:pt x="1345907" y="965200"/>
                  </a:lnTo>
                  <a:lnTo>
                    <a:pt x="1343164" y="1051560"/>
                  </a:lnTo>
                  <a:lnTo>
                    <a:pt x="1343037" y="1057910"/>
                  </a:lnTo>
                  <a:lnTo>
                    <a:pt x="1346339" y="1062990"/>
                  </a:lnTo>
                  <a:lnTo>
                    <a:pt x="1351038" y="1064260"/>
                  </a:lnTo>
                  <a:lnTo>
                    <a:pt x="1352562" y="1065530"/>
                  </a:lnTo>
                  <a:lnTo>
                    <a:pt x="1363484" y="1065530"/>
                  </a:lnTo>
                  <a:lnTo>
                    <a:pt x="1369580" y="1060450"/>
                  </a:lnTo>
                  <a:lnTo>
                    <a:pt x="1372247" y="976630"/>
                  </a:lnTo>
                  <a:lnTo>
                    <a:pt x="1413865" y="965200"/>
                  </a:lnTo>
                  <a:lnTo>
                    <a:pt x="1439100" y="949960"/>
                  </a:lnTo>
                  <a:lnTo>
                    <a:pt x="1449628" y="943610"/>
                  </a:lnTo>
                  <a:lnTo>
                    <a:pt x="1477530" y="913130"/>
                  </a:lnTo>
                  <a:lnTo>
                    <a:pt x="1495577" y="875030"/>
                  </a:lnTo>
                  <a:lnTo>
                    <a:pt x="1501787" y="831850"/>
                  </a:lnTo>
                  <a:lnTo>
                    <a:pt x="1501279" y="788670"/>
                  </a:lnTo>
                  <a:lnTo>
                    <a:pt x="1530451" y="779780"/>
                  </a:lnTo>
                  <a:lnTo>
                    <a:pt x="1559039" y="768350"/>
                  </a:lnTo>
                  <a:lnTo>
                    <a:pt x="1575777" y="760730"/>
                  </a:lnTo>
                  <a:lnTo>
                    <a:pt x="1586941" y="755650"/>
                  </a:lnTo>
                  <a:lnTo>
                    <a:pt x="1614055" y="740410"/>
                  </a:lnTo>
                  <a:lnTo>
                    <a:pt x="1620405" y="736600"/>
                  </a:lnTo>
                  <a:lnTo>
                    <a:pt x="1622564" y="728980"/>
                  </a:lnTo>
                  <a:close/>
                </a:path>
                <a:path w="2295525" h="3481704">
                  <a:moveTo>
                    <a:pt x="2166785" y="1361414"/>
                  </a:moveTo>
                  <a:lnTo>
                    <a:pt x="2164473" y="1347597"/>
                  </a:lnTo>
                  <a:lnTo>
                    <a:pt x="2159444" y="1334452"/>
                  </a:lnTo>
                  <a:lnTo>
                    <a:pt x="2152129" y="1322755"/>
                  </a:lnTo>
                  <a:lnTo>
                    <a:pt x="2151253" y="1321828"/>
                  </a:lnTo>
                  <a:lnTo>
                    <a:pt x="2142693" y="1312760"/>
                  </a:lnTo>
                  <a:lnTo>
                    <a:pt x="2140267" y="1311046"/>
                  </a:lnTo>
                  <a:lnTo>
                    <a:pt x="2140267" y="1363218"/>
                  </a:lnTo>
                  <a:lnTo>
                    <a:pt x="2140051" y="1371828"/>
                  </a:lnTo>
                  <a:lnTo>
                    <a:pt x="1918601" y="1764538"/>
                  </a:lnTo>
                  <a:lnTo>
                    <a:pt x="1883041" y="1786674"/>
                  </a:lnTo>
                  <a:lnTo>
                    <a:pt x="1874418" y="1786420"/>
                  </a:lnTo>
                  <a:lnTo>
                    <a:pt x="1837296" y="1754149"/>
                  </a:lnTo>
                  <a:lnTo>
                    <a:pt x="1836064" y="1737220"/>
                  </a:lnTo>
                  <a:lnTo>
                    <a:pt x="1841639" y="1720596"/>
                  </a:lnTo>
                  <a:lnTo>
                    <a:pt x="2057666" y="1344168"/>
                  </a:lnTo>
                  <a:lnTo>
                    <a:pt x="2090178" y="1322197"/>
                  </a:lnTo>
                  <a:lnTo>
                    <a:pt x="2097201" y="1321828"/>
                  </a:lnTo>
                  <a:lnTo>
                    <a:pt x="2104301" y="1322603"/>
                  </a:lnTo>
                  <a:lnTo>
                    <a:pt x="2135746" y="1346377"/>
                  </a:lnTo>
                  <a:lnTo>
                    <a:pt x="2140267" y="1363218"/>
                  </a:lnTo>
                  <a:lnTo>
                    <a:pt x="2140267" y="1311046"/>
                  </a:lnTo>
                  <a:lnTo>
                    <a:pt x="2131326" y="1304671"/>
                  </a:lnTo>
                  <a:lnTo>
                    <a:pt x="2104567" y="1295793"/>
                  </a:lnTo>
                  <a:lnTo>
                    <a:pt x="2077440" y="1297762"/>
                  </a:lnTo>
                  <a:lnTo>
                    <a:pt x="2053031" y="1309712"/>
                  </a:lnTo>
                  <a:lnTo>
                    <a:pt x="2034425" y="1330833"/>
                  </a:lnTo>
                  <a:lnTo>
                    <a:pt x="1818398" y="1707261"/>
                  </a:lnTo>
                  <a:lnTo>
                    <a:pt x="1809584" y="1733943"/>
                  </a:lnTo>
                  <a:lnTo>
                    <a:pt x="1811578" y="1761020"/>
                  </a:lnTo>
                  <a:lnTo>
                    <a:pt x="1844687" y="1803908"/>
                  </a:lnTo>
                  <a:lnTo>
                    <a:pt x="1878164" y="1813306"/>
                  </a:lnTo>
                  <a:lnTo>
                    <a:pt x="1889518" y="1812671"/>
                  </a:lnTo>
                  <a:lnTo>
                    <a:pt x="1904949" y="1808772"/>
                  </a:lnTo>
                  <a:lnTo>
                    <a:pt x="1919211" y="1801545"/>
                  </a:lnTo>
                  <a:lnTo>
                    <a:pt x="1931644" y="1791157"/>
                  </a:lnTo>
                  <a:lnTo>
                    <a:pt x="1934959" y="1786674"/>
                  </a:lnTo>
                  <a:lnTo>
                    <a:pt x="1941588" y="1777746"/>
                  </a:lnTo>
                  <a:lnTo>
                    <a:pt x="2157615" y="1401318"/>
                  </a:lnTo>
                  <a:lnTo>
                    <a:pt x="2163292" y="1388592"/>
                  </a:lnTo>
                  <a:lnTo>
                    <a:pt x="2166366" y="1375181"/>
                  </a:lnTo>
                  <a:lnTo>
                    <a:pt x="2166785" y="1361414"/>
                  </a:lnTo>
                  <a:close/>
                </a:path>
                <a:path w="2295525" h="3481704">
                  <a:moveTo>
                    <a:pt x="2295372" y="1331366"/>
                  </a:moveTo>
                  <a:lnTo>
                    <a:pt x="2286939" y="1286954"/>
                  </a:lnTo>
                  <a:lnTo>
                    <a:pt x="2268042" y="1245908"/>
                  </a:lnTo>
                  <a:lnTo>
                    <a:pt x="2239289" y="1210144"/>
                  </a:lnTo>
                  <a:lnTo>
                    <a:pt x="2203754" y="1183462"/>
                  </a:lnTo>
                  <a:lnTo>
                    <a:pt x="2201303" y="1181608"/>
                  </a:lnTo>
                  <a:lnTo>
                    <a:pt x="2157374" y="1163320"/>
                  </a:lnTo>
                  <a:lnTo>
                    <a:pt x="2111921" y="1156639"/>
                  </a:lnTo>
                  <a:lnTo>
                    <a:pt x="2066899" y="1161135"/>
                  </a:lnTo>
                  <a:lnTo>
                    <a:pt x="2024316" y="1176362"/>
                  </a:lnTo>
                  <a:lnTo>
                    <a:pt x="1986153" y="1201877"/>
                  </a:lnTo>
                  <a:lnTo>
                    <a:pt x="1954415" y="1237234"/>
                  </a:lnTo>
                  <a:lnTo>
                    <a:pt x="1581035" y="1773936"/>
                  </a:lnTo>
                  <a:lnTo>
                    <a:pt x="1581035" y="1774317"/>
                  </a:lnTo>
                  <a:lnTo>
                    <a:pt x="1580781" y="1774571"/>
                  </a:lnTo>
                  <a:lnTo>
                    <a:pt x="1577060" y="1782597"/>
                  </a:lnTo>
                  <a:lnTo>
                    <a:pt x="1575079" y="1791068"/>
                  </a:lnTo>
                  <a:lnTo>
                    <a:pt x="1574825" y="1799818"/>
                  </a:lnTo>
                  <a:lnTo>
                    <a:pt x="1576336" y="1808607"/>
                  </a:lnTo>
                  <a:lnTo>
                    <a:pt x="1606689" y="1841246"/>
                  </a:lnTo>
                  <a:lnTo>
                    <a:pt x="1576971" y="1976628"/>
                  </a:lnTo>
                  <a:lnTo>
                    <a:pt x="1575701" y="1982343"/>
                  </a:lnTo>
                  <a:lnTo>
                    <a:pt x="1578241" y="1988185"/>
                  </a:lnTo>
                  <a:lnTo>
                    <a:pt x="1616976" y="2010410"/>
                  </a:lnTo>
                  <a:lnTo>
                    <a:pt x="1592719" y="2052574"/>
                  </a:lnTo>
                  <a:lnTo>
                    <a:pt x="1591068" y="2055749"/>
                  </a:lnTo>
                  <a:lnTo>
                    <a:pt x="1590560" y="2059432"/>
                  </a:lnTo>
                  <a:lnTo>
                    <a:pt x="1592338" y="2066036"/>
                  </a:lnTo>
                  <a:lnTo>
                    <a:pt x="1594497" y="2068957"/>
                  </a:lnTo>
                  <a:lnTo>
                    <a:pt x="1597672" y="2070735"/>
                  </a:lnTo>
                  <a:lnTo>
                    <a:pt x="1622310" y="2084959"/>
                  </a:lnTo>
                  <a:lnTo>
                    <a:pt x="1566684" y="2182495"/>
                  </a:lnTo>
                  <a:lnTo>
                    <a:pt x="1564271" y="2186686"/>
                  </a:lnTo>
                  <a:lnTo>
                    <a:pt x="1564398" y="2191893"/>
                  </a:lnTo>
                  <a:lnTo>
                    <a:pt x="1569478" y="2200275"/>
                  </a:lnTo>
                  <a:lnTo>
                    <a:pt x="1574177" y="2202688"/>
                  </a:lnTo>
                  <a:lnTo>
                    <a:pt x="1579003" y="2202307"/>
                  </a:lnTo>
                  <a:lnTo>
                    <a:pt x="1677936" y="2195830"/>
                  </a:lnTo>
                  <a:lnTo>
                    <a:pt x="1697418" y="2174113"/>
                  </a:lnTo>
                  <a:lnTo>
                    <a:pt x="1717306" y="2139315"/>
                  </a:lnTo>
                  <a:lnTo>
                    <a:pt x="1746262" y="2155825"/>
                  </a:lnTo>
                  <a:lnTo>
                    <a:pt x="1749183" y="2156333"/>
                  </a:lnTo>
                  <a:lnTo>
                    <a:pt x="1755914" y="2155444"/>
                  </a:lnTo>
                  <a:lnTo>
                    <a:pt x="1759597" y="2153158"/>
                  </a:lnTo>
                  <a:lnTo>
                    <a:pt x="1761756" y="2149475"/>
                  </a:lnTo>
                  <a:lnTo>
                    <a:pt x="1767547" y="2139315"/>
                  </a:lnTo>
                  <a:lnTo>
                    <a:pt x="1775891" y="2124710"/>
                  </a:lnTo>
                  <a:lnTo>
                    <a:pt x="1785759" y="2107438"/>
                  </a:lnTo>
                  <a:lnTo>
                    <a:pt x="1814207" y="2123694"/>
                  </a:lnTo>
                  <a:lnTo>
                    <a:pt x="1816747" y="2125345"/>
                  </a:lnTo>
                  <a:lnTo>
                    <a:pt x="1819795" y="2125726"/>
                  </a:lnTo>
                  <a:lnTo>
                    <a:pt x="1822589" y="2125345"/>
                  </a:lnTo>
                  <a:lnTo>
                    <a:pt x="1825129" y="2125091"/>
                  </a:lnTo>
                  <a:lnTo>
                    <a:pt x="1827669" y="2124075"/>
                  </a:lnTo>
                  <a:lnTo>
                    <a:pt x="1829574" y="2122043"/>
                  </a:lnTo>
                  <a:lnTo>
                    <a:pt x="1845792" y="2107438"/>
                  </a:lnTo>
                  <a:lnTo>
                    <a:pt x="1858645" y="2095881"/>
                  </a:lnTo>
                  <a:lnTo>
                    <a:pt x="1933587" y="2028444"/>
                  </a:lnTo>
                  <a:lnTo>
                    <a:pt x="1941969" y="2033270"/>
                  </a:lnTo>
                  <a:lnTo>
                    <a:pt x="1948878" y="2036445"/>
                  </a:lnTo>
                  <a:lnTo>
                    <a:pt x="1955990" y="2038388"/>
                  </a:lnTo>
                  <a:lnTo>
                    <a:pt x="1963216" y="2039137"/>
                  </a:lnTo>
                  <a:lnTo>
                    <a:pt x="1970417" y="2038731"/>
                  </a:lnTo>
                  <a:lnTo>
                    <a:pt x="1980234" y="2036305"/>
                  </a:lnTo>
                  <a:lnTo>
                    <a:pt x="1989239" y="2031720"/>
                  </a:lnTo>
                  <a:lnTo>
                    <a:pt x="1993099" y="2028444"/>
                  </a:lnTo>
                  <a:lnTo>
                    <a:pt x="1997062" y="2025091"/>
                  </a:lnTo>
                  <a:lnTo>
                    <a:pt x="2003310" y="2016506"/>
                  </a:lnTo>
                  <a:lnTo>
                    <a:pt x="2003564" y="2016125"/>
                  </a:lnTo>
                  <a:lnTo>
                    <a:pt x="2003691" y="2015871"/>
                  </a:lnTo>
                  <a:lnTo>
                    <a:pt x="2003945" y="2015490"/>
                  </a:lnTo>
                  <a:lnTo>
                    <a:pt x="2005355" y="2012442"/>
                  </a:lnTo>
                  <a:lnTo>
                    <a:pt x="2096274" y="1815719"/>
                  </a:lnTo>
                  <a:lnTo>
                    <a:pt x="2099322" y="1808988"/>
                  </a:lnTo>
                  <a:lnTo>
                    <a:pt x="2096401" y="1801241"/>
                  </a:lnTo>
                  <a:lnTo>
                    <a:pt x="2089797" y="1798066"/>
                  </a:lnTo>
                  <a:lnTo>
                    <a:pt x="2083193" y="1795018"/>
                  </a:lnTo>
                  <a:lnTo>
                    <a:pt x="2075319" y="1797939"/>
                  </a:lnTo>
                  <a:lnTo>
                    <a:pt x="1980196" y="2003679"/>
                  </a:lnTo>
                  <a:lnTo>
                    <a:pt x="1975319" y="2008987"/>
                  </a:lnTo>
                  <a:lnTo>
                    <a:pt x="1969033" y="2011972"/>
                  </a:lnTo>
                  <a:lnTo>
                    <a:pt x="1962099" y="2012442"/>
                  </a:lnTo>
                  <a:lnTo>
                    <a:pt x="1955304" y="2010156"/>
                  </a:lnTo>
                  <a:lnTo>
                    <a:pt x="1909203" y="1983752"/>
                  </a:lnTo>
                  <a:lnTo>
                    <a:pt x="1909203" y="2014855"/>
                  </a:lnTo>
                  <a:lnTo>
                    <a:pt x="1819033" y="2095881"/>
                  </a:lnTo>
                  <a:lnTo>
                    <a:pt x="1762645" y="2063483"/>
                  </a:lnTo>
                  <a:lnTo>
                    <a:pt x="1762645" y="2094103"/>
                  </a:lnTo>
                  <a:lnTo>
                    <a:pt x="1745246" y="2124710"/>
                  </a:lnTo>
                  <a:lnTo>
                    <a:pt x="1698472" y="2097913"/>
                  </a:lnTo>
                  <a:lnTo>
                    <a:pt x="1694065" y="2095385"/>
                  </a:lnTo>
                  <a:lnTo>
                    <a:pt x="1694065" y="2125980"/>
                  </a:lnTo>
                  <a:lnTo>
                    <a:pt x="1669046" y="2169668"/>
                  </a:lnTo>
                  <a:lnTo>
                    <a:pt x="1601863" y="2174113"/>
                  </a:lnTo>
                  <a:lnTo>
                    <a:pt x="1645170" y="2097913"/>
                  </a:lnTo>
                  <a:lnTo>
                    <a:pt x="1694065" y="2125980"/>
                  </a:lnTo>
                  <a:lnTo>
                    <a:pt x="1694065" y="2095385"/>
                  </a:lnTo>
                  <a:lnTo>
                    <a:pt x="1622310" y="2054225"/>
                  </a:lnTo>
                  <a:lnTo>
                    <a:pt x="1639836" y="2023618"/>
                  </a:lnTo>
                  <a:lnTo>
                    <a:pt x="1762645" y="2094103"/>
                  </a:lnTo>
                  <a:lnTo>
                    <a:pt x="1762645" y="2063483"/>
                  </a:lnTo>
                  <a:lnTo>
                    <a:pt x="1693278" y="2023618"/>
                  </a:lnTo>
                  <a:lnTo>
                    <a:pt x="1604911" y="1972818"/>
                  </a:lnTo>
                  <a:lnTo>
                    <a:pt x="1630946" y="1855089"/>
                  </a:lnTo>
                  <a:lnTo>
                    <a:pt x="1909203" y="2014855"/>
                  </a:lnTo>
                  <a:lnTo>
                    <a:pt x="1909203" y="1983752"/>
                  </a:lnTo>
                  <a:lnTo>
                    <a:pt x="1684680" y="1855089"/>
                  </a:lnTo>
                  <a:lnTo>
                    <a:pt x="1628533" y="1822958"/>
                  </a:lnTo>
                  <a:lnTo>
                    <a:pt x="1628406" y="1822831"/>
                  </a:lnTo>
                  <a:lnTo>
                    <a:pt x="1628279" y="1822831"/>
                  </a:lnTo>
                  <a:lnTo>
                    <a:pt x="1610753" y="1812671"/>
                  </a:lnTo>
                  <a:lnTo>
                    <a:pt x="1606435" y="1810258"/>
                  </a:lnTo>
                  <a:lnTo>
                    <a:pt x="1603387" y="1806321"/>
                  </a:lnTo>
                  <a:lnTo>
                    <a:pt x="1602016" y="1801241"/>
                  </a:lnTo>
                  <a:lnTo>
                    <a:pt x="1600974" y="1796923"/>
                  </a:lnTo>
                  <a:lnTo>
                    <a:pt x="1601482" y="1792224"/>
                  </a:lnTo>
                  <a:lnTo>
                    <a:pt x="1976386" y="1252220"/>
                  </a:lnTo>
                  <a:lnTo>
                    <a:pt x="2009800" y="1216825"/>
                  </a:lnTo>
                  <a:lnTo>
                    <a:pt x="2050630" y="1193685"/>
                  </a:lnTo>
                  <a:lnTo>
                    <a:pt x="2095944" y="1183462"/>
                  </a:lnTo>
                  <a:lnTo>
                    <a:pt x="2142794" y="1186840"/>
                  </a:lnTo>
                  <a:lnTo>
                    <a:pt x="2188210" y="1204468"/>
                  </a:lnTo>
                  <a:lnTo>
                    <a:pt x="2226399" y="1234719"/>
                  </a:lnTo>
                  <a:lnTo>
                    <a:pt x="2252992" y="1273403"/>
                  </a:lnTo>
                  <a:lnTo>
                    <a:pt x="2267089" y="1317650"/>
                  </a:lnTo>
                  <a:lnTo>
                    <a:pt x="2267775" y="1364589"/>
                  </a:lnTo>
                  <a:lnTo>
                    <a:pt x="2254135" y="1411351"/>
                  </a:lnTo>
                  <a:lnTo>
                    <a:pt x="2106942" y="1729994"/>
                  </a:lnTo>
                  <a:lnTo>
                    <a:pt x="2106434" y="1731010"/>
                  </a:lnTo>
                  <a:lnTo>
                    <a:pt x="2106053" y="1732026"/>
                  </a:lnTo>
                  <a:lnTo>
                    <a:pt x="2105926" y="1733169"/>
                  </a:lnTo>
                  <a:lnTo>
                    <a:pt x="2093607" y="1759966"/>
                  </a:lnTo>
                  <a:lnTo>
                    <a:pt x="2096401" y="1767713"/>
                  </a:lnTo>
                  <a:lnTo>
                    <a:pt x="2103005" y="1770888"/>
                  </a:lnTo>
                  <a:lnTo>
                    <a:pt x="2105418" y="1771904"/>
                  </a:lnTo>
                  <a:lnTo>
                    <a:pt x="2107958" y="1772285"/>
                  </a:lnTo>
                  <a:lnTo>
                    <a:pt x="2110371" y="1771904"/>
                  </a:lnTo>
                  <a:lnTo>
                    <a:pt x="2114562" y="1771396"/>
                  </a:lnTo>
                  <a:lnTo>
                    <a:pt x="2118626" y="1768729"/>
                  </a:lnTo>
                  <a:lnTo>
                    <a:pt x="2120531" y="1764411"/>
                  </a:lnTo>
                  <a:lnTo>
                    <a:pt x="2131072" y="1741424"/>
                  </a:lnTo>
                  <a:lnTo>
                    <a:pt x="2131453" y="1740789"/>
                  </a:lnTo>
                  <a:lnTo>
                    <a:pt x="2131580" y="1740154"/>
                  </a:lnTo>
                  <a:lnTo>
                    <a:pt x="2131707" y="1739646"/>
                  </a:lnTo>
                  <a:lnTo>
                    <a:pt x="2278392" y="1422400"/>
                  </a:lnTo>
                  <a:lnTo>
                    <a:pt x="2292718" y="1377162"/>
                  </a:lnTo>
                  <a:lnTo>
                    <a:pt x="2295372" y="1331366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49100" y="6156959"/>
              <a:ext cx="127989" cy="12801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66088" y="5843015"/>
              <a:ext cx="124968" cy="12801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8463" y="6239333"/>
              <a:ext cx="66897" cy="6697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782445" y="276859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4" h="661669">
                  <a:moveTo>
                    <a:pt x="464052" y="633729"/>
                  </a:moveTo>
                  <a:lnTo>
                    <a:pt x="429894" y="633729"/>
                  </a:lnTo>
                  <a:lnTo>
                    <a:pt x="436117" y="642619"/>
                  </a:lnTo>
                  <a:lnTo>
                    <a:pt x="451280" y="655319"/>
                  </a:lnTo>
                  <a:lnTo>
                    <a:pt x="469884" y="661669"/>
                  </a:lnTo>
                  <a:lnTo>
                    <a:pt x="489606" y="661669"/>
                  </a:lnTo>
                  <a:lnTo>
                    <a:pt x="508126" y="652779"/>
                  </a:lnTo>
                  <a:lnTo>
                    <a:pt x="528483" y="637539"/>
                  </a:lnTo>
                  <a:lnTo>
                    <a:pt x="473694" y="637539"/>
                  </a:lnTo>
                  <a:lnTo>
                    <a:pt x="464052" y="633729"/>
                  </a:lnTo>
                  <a:close/>
                </a:path>
                <a:path w="575944" h="661669">
                  <a:moveTo>
                    <a:pt x="242315" y="0"/>
                  </a:moveTo>
                  <a:lnTo>
                    <a:pt x="193655" y="5079"/>
                  </a:lnTo>
                  <a:lnTo>
                    <a:pt x="152304" y="16509"/>
                  </a:lnTo>
                  <a:lnTo>
                    <a:pt x="95249" y="45720"/>
                  </a:lnTo>
                  <a:lnTo>
                    <a:pt x="50450" y="91439"/>
                  </a:lnTo>
                  <a:lnTo>
                    <a:pt x="27384" y="128269"/>
                  </a:lnTo>
                  <a:lnTo>
                    <a:pt x="9270" y="172719"/>
                  </a:lnTo>
                  <a:lnTo>
                    <a:pt x="0" y="247649"/>
                  </a:lnTo>
                  <a:lnTo>
                    <a:pt x="7485" y="303529"/>
                  </a:lnTo>
                  <a:lnTo>
                    <a:pt x="33019" y="363219"/>
                  </a:lnTo>
                  <a:lnTo>
                    <a:pt x="67357" y="405129"/>
                  </a:lnTo>
                  <a:lnTo>
                    <a:pt x="107654" y="438149"/>
                  </a:lnTo>
                  <a:lnTo>
                    <a:pt x="162940" y="466089"/>
                  </a:lnTo>
                  <a:lnTo>
                    <a:pt x="173922" y="468629"/>
                  </a:lnTo>
                  <a:lnTo>
                    <a:pt x="183832" y="471169"/>
                  </a:lnTo>
                  <a:lnTo>
                    <a:pt x="192980" y="473709"/>
                  </a:lnTo>
                  <a:lnTo>
                    <a:pt x="201675" y="474979"/>
                  </a:lnTo>
                  <a:lnTo>
                    <a:pt x="212187" y="477519"/>
                  </a:lnTo>
                  <a:lnTo>
                    <a:pt x="265763" y="497839"/>
                  </a:lnTo>
                  <a:lnTo>
                    <a:pt x="300608" y="523239"/>
                  </a:lnTo>
                  <a:lnTo>
                    <a:pt x="316483" y="539749"/>
                  </a:lnTo>
                  <a:lnTo>
                    <a:pt x="316483" y="542289"/>
                  </a:lnTo>
                  <a:lnTo>
                    <a:pt x="317245" y="544829"/>
                  </a:lnTo>
                  <a:lnTo>
                    <a:pt x="318896" y="547369"/>
                  </a:lnTo>
                  <a:lnTo>
                    <a:pt x="375030" y="622299"/>
                  </a:lnTo>
                  <a:lnTo>
                    <a:pt x="386478" y="633729"/>
                  </a:lnTo>
                  <a:lnTo>
                    <a:pt x="400510" y="638809"/>
                  </a:lnTo>
                  <a:lnTo>
                    <a:pt x="415518" y="638809"/>
                  </a:lnTo>
                  <a:lnTo>
                    <a:pt x="429894" y="633729"/>
                  </a:lnTo>
                  <a:lnTo>
                    <a:pt x="464052" y="633729"/>
                  </a:lnTo>
                  <a:lnTo>
                    <a:pt x="456183" y="627379"/>
                  </a:lnTo>
                  <a:lnTo>
                    <a:pt x="450214" y="618489"/>
                  </a:lnTo>
                  <a:lnTo>
                    <a:pt x="455409" y="614679"/>
                  </a:lnTo>
                  <a:lnTo>
                    <a:pt x="405939" y="614679"/>
                  </a:lnTo>
                  <a:lnTo>
                    <a:pt x="399976" y="612139"/>
                  </a:lnTo>
                  <a:lnTo>
                    <a:pt x="395096" y="608329"/>
                  </a:lnTo>
                  <a:lnTo>
                    <a:pt x="350392" y="547369"/>
                  </a:lnTo>
                  <a:lnTo>
                    <a:pt x="386397" y="520699"/>
                  </a:lnTo>
                  <a:lnTo>
                    <a:pt x="332993" y="520699"/>
                  </a:lnTo>
                  <a:lnTo>
                    <a:pt x="297227" y="488949"/>
                  </a:lnTo>
                  <a:lnTo>
                    <a:pt x="257174" y="464819"/>
                  </a:lnTo>
                  <a:lnTo>
                    <a:pt x="242175" y="459739"/>
                  </a:lnTo>
                  <a:lnTo>
                    <a:pt x="228996" y="454659"/>
                  </a:lnTo>
                  <a:lnTo>
                    <a:pt x="217080" y="452119"/>
                  </a:lnTo>
                  <a:lnTo>
                    <a:pt x="205866" y="450849"/>
                  </a:lnTo>
                  <a:lnTo>
                    <a:pt x="197943" y="449579"/>
                  </a:lnTo>
                  <a:lnTo>
                    <a:pt x="189626" y="447039"/>
                  </a:lnTo>
                  <a:lnTo>
                    <a:pt x="180667" y="444499"/>
                  </a:lnTo>
                  <a:lnTo>
                    <a:pt x="170814" y="441959"/>
                  </a:lnTo>
                  <a:lnTo>
                    <a:pt x="121239" y="417829"/>
                  </a:lnTo>
                  <a:lnTo>
                    <a:pt x="85105" y="387349"/>
                  </a:lnTo>
                  <a:lnTo>
                    <a:pt x="54355" y="350519"/>
                  </a:lnTo>
                  <a:lnTo>
                    <a:pt x="31615" y="295909"/>
                  </a:lnTo>
                  <a:lnTo>
                    <a:pt x="25018" y="246379"/>
                  </a:lnTo>
                  <a:lnTo>
                    <a:pt x="27852" y="205739"/>
                  </a:lnTo>
                  <a:lnTo>
                    <a:pt x="49621" y="139699"/>
                  </a:lnTo>
                  <a:lnTo>
                    <a:pt x="70294" y="106679"/>
                  </a:lnTo>
                  <a:lnTo>
                    <a:pt x="110235" y="66039"/>
                  </a:lnTo>
                  <a:lnTo>
                    <a:pt x="161131" y="39370"/>
                  </a:lnTo>
                  <a:lnTo>
                    <a:pt x="198211" y="29209"/>
                  </a:lnTo>
                  <a:lnTo>
                    <a:pt x="241934" y="25400"/>
                  </a:lnTo>
                  <a:lnTo>
                    <a:pt x="342719" y="25400"/>
                  </a:lnTo>
                  <a:lnTo>
                    <a:pt x="315690" y="12700"/>
                  </a:lnTo>
                  <a:lnTo>
                    <a:pt x="271430" y="2539"/>
                  </a:lnTo>
                  <a:lnTo>
                    <a:pt x="242315" y="0"/>
                  </a:lnTo>
                  <a:close/>
                </a:path>
                <a:path w="575944" h="661669">
                  <a:moveTo>
                    <a:pt x="569510" y="552449"/>
                  </a:moveTo>
                  <a:lnTo>
                    <a:pt x="540257" y="552449"/>
                  </a:lnTo>
                  <a:lnTo>
                    <a:pt x="546353" y="560069"/>
                  </a:lnTo>
                  <a:lnTo>
                    <a:pt x="550840" y="570229"/>
                  </a:lnTo>
                  <a:lnTo>
                    <a:pt x="493394" y="632459"/>
                  </a:lnTo>
                  <a:lnTo>
                    <a:pt x="483883" y="637539"/>
                  </a:lnTo>
                  <a:lnTo>
                    <a:pt x="528483" y="637539"/>
                  </a:lnTo>
                  <a:lnTo>
                    <a:pt x="555624" y="617219"/>
                  </a:lnTo>
                  <a:lnTo>
                    <a:pt x="569331" y="601979"/>
                  </a:lnTo>
                  <a:lnTo>
                    <a:pt x="575929" y="584199"/>
                  </a:lnTo>
                  <a:lnTo>
                    <a:pt x="575073" y="563879"/>
                  </a:lnTo>
                  <a:lnTo>
                    <a:pt x="569510" y="552449"/>
                  </a:lnTo>
                  <a:close/>
                </a:path>
                <a:path w="575944" h="661669">
                  <a:moveTo>
                    <a:pt x="532231" y="435609"/>
                  </a:moveTo>
                  <a:lnTo>
                    <a:pt x="501268" y="435609"/>
                  </a:lnTo>
                  <a:lnTo>
                    <a:pt x="545845" y="496569"/>
                  </a:lnTo>
                  <a:lnTo>
                    <a:pt x="548596" y="501649"/>
                  </a:lnTo>
                  <a:lnTo>
                    <a:pt x="418210" y="610869"/>
                  </a:lnTo>
                  <a:lnTo>
                    <a:pt x="412259" y="614679"/>
                  </a:lnTo>
                  <a:lnTo>
                    <a:pt x="455409" y="614679"/>
                  </a:lnTo>
                  <a:lnTo>
                    <a:pt x="540257" y="552449"/>
                  </a:lnTo>
                  <a:lnTo>
                    <a:pt x="569510" y="552449"/>
                  </a:lnTo>
                  <a:lnTo>
                    <a:pt x="566419" y="546099"/>
                  </a:lnTo>
                  <a:lnTo>
                    <a:pt x="560196" y="537209"/>
                  </a:lnTo>
                  <a:lnTo>
                    <a:pt x="569537" y="524509"/>
                  </a:lnTo>
                  <a:lnTo>
                    <a:pt x="573770" y="510539"/>
                  </a:lnTo>
                  <a:lnTo>
                    <a:pt x="572644" y="495299"/>
                  </a:lnTo>
                  <a:lnTo>
                    <a:pt x="565911" y="481329"/>
                  </a:lnTo>
                  <a:lnTo>
                    <a:pt x="532231" y="435609"/>
                  </a:lnTo>
                  <a:close/>
                </a:path>
                <a:path w="575944" h="661669">
                  <a:moveTo>
                    <a:pt x="301326" y="350519"/>
                  </a:moveTo>
                  <a:lnTo>
                    <a:pt x="269366" y="350519"/>
                  </a:lnTo>
                  <a:lnTo>
                    <a:pt x="373506" y="491489"/>
                  </a:lnTo>
                  <a:lnTo>
                    <a:pt x="332993" y="520699"/>
                  </a:lnTo>
                  <a:lnTo>
                    <a:pt x="386397" y="520699"/>
                  </a:lnTo>
                  <a:lnTo>
                    <a:pt x="446405" y="476249"/>
                  </a:lnTo>
                  <a:lnTo>
                    <a:pt x="394207" y="476249"/>
                  </a:lnTo>
                  <a:lnTo>
                    <a:pt x="301326" y="350519"/>
                  </a:lnTo>
                  <a:close/>
                </a:path>
                <a:path w="575944" h="661669">
                  <a:moveTo>
                    <a:pt x="347641" y="316229"/>
                  </a:moveTo>
                  <a:lnTo>
                    <a:pt x="316229" y="316229"/>
                  </a:lnTo>
                  <a:lnTo>
                    <a:pt x="420369" y="455929"/>
                  </a:lnTo>
                  <a:lnTo>
                    <a:pt x="394207" y="476249"/>
                  </a:lnTo>
                  <a:lnTo>
                    <a:pt x="446405" y="476249"/>
                  </a:lnTo>
                  <a:lnTo>
                    <a:pt x="492696" y="441959"/>
                  </a:lnTo>
                  <a:lnTo>
                    <a:pt x="440308" y="441959"/>
                  </a:lnTo>
                  <a:lnTo>
                    <a:pt x="354075" y="325119"/>
                  </a:lnTo>
                  <a:lnTo>
                    <a:pt x="353821" y="325119"/>
                  </a:lnTo>
                  <a:lnTo>
                    <a:pt x="353694" y="323849"/>
                  </a:lnTo>
                  <a:lnTo>
                    <a:pt x="353313" y="323849"/>
                  </a:lnTo>
                  <a:lnTo>
                    <a:pt x="347641" y="316229"/>
                  </a:lnTo>
                  <a:close/>
                </a:path>
                <a:path w="575944" h="661669">
                  <a:moveTo>
                    <a:pt x="342719" y="25400"/>
                  </a:moveTo>
                  <a:lnTo>
                    <a:pt x="241934" y="25400"/>
                  </a:lnTo>
                  <a:lnTo>
                    <a:pt x="268067" y="27939"/>
                  </a:lnTo>
                  <a:lnTo>
                    <a:pt x="307736" y="36829"/>
                  </a:lnTo>
                  <a:lnTo>
                    <a:pt x="353716" y="57150"/>
                  </a:lnTo>
                  <a:lnTo>
                    <a:pt x="398779" y="95249"/>
                  </a:lnTo>
                  <a:lnTo>
                    <a:pt x="425640" y="135889"/>
                  </a:lnTo>
                  <a:lnTo>
                    <a:pt x="443499" y="179069"/>
                  </a:lnTo>
                  <a:lnTo>
                    <a:pt x="452500" y="233679"/>
                  </a:lnTo>
                  <a:lnTo>
                    <a:pt x="452483" y="243839"/>
                  </a:lnTo>
                  <a:lnTo>
                    <a:pt x="451977" y="252729"/>
                  </a:lnTo>
                  <a:lnTo>
                    <a:pt x="451161" y="261619"/>
                  </a:lnTo>
                  <a:lnTo>
                    <a:pt x="448881" y="280669"/>
                  </a:lnTo>
                  <a:lnTo>
                    <a:pt x="448024" y="293369"/>
                  </a:lnTo>
                  <a:lnTo>
                    <a:pt x="453638" y="345439"/>
                  </a:lnTo>
                  <a:lnTo>
                    <a:pt x="469294" y="389889"/>
                  </a:lnTo>
                  <a:lnTo>
                    <a:pt x="480694" y="411479"/>
                  </a:lnTo>
                  <a:lnTo>
                    <a:pt x="440308" y="441959"/>
                  </a:lnTo>
                  <a:lnTo>
                    <a:pt x="492696" y="441959"/>
                  </a:lnTo>
                  <a:lnTo>
                    <a:pt x="501268" y="435609"/>
                  </a:lnTo>
                  <a:lnTo>
                    <a:pt x="532231" y="435609"/>
                  </a:lnTo>
                  <a:lnTo>
                    <a:pt x="509777" y="405129"/>
                  </a:lnTo>
                  <a:lnTo>
                    <a:pt x="508126" y="403859"/>
                  </a:lnTo>
                  <a:lnTo>
                    <a:pt x="505967" y="402589"/>
                  </a:lnTo>
                  <a:lnTo>
                    <a:pt x="503681" y="401319"/>
                  </a:lnTo>
                  <a:lnTo>
                    <a:pt x="492827" y="380999"/>
                  </a:lnTo>
                  <a:lnTo>
                    <a:pt x="478071" y="340359"/>
                  </a:lnTo>
                  <a:lnTo>
                    <a:pt x="472955" y="303529"/>
                  </a:lnTo>
                  <a:lnTo>
                    <a:pt x="473021" y="293369"/>
                  </a:lnTo>
                  <a:lnTo>
                    <a:pt x="473735" y="283209"/>
                  </a:lnTo>
                  <a:lnTo>
                    <a:pt x="476073" y="264159"/>
                  </a:lnTo>
                  <a:lnTo>
                    <a:pt x="476964" y="255269"/>
                  </a:lnTo>
                  <a:lnTo>
                    <a:pt x="477379" y="246379"/>
                  </a:lnTo>
                  <a:lnTo>
                    <a:pt x="477505" y="240029"/>
                  </a:lnTo>
                  <a:lnTo>
                    <a:pt x="477519" y="232409"/>
                  </a:lnTo>
                  <a:lnTo>
                    <a:pt x="467437" y="171449"/>
                  </a:lnTo>
                  <a:lnTo>
                    <a:pt x="447436" y="124459"/>
                  </a:lnTo>
                  <a:lnTo>
                    <a:pt x="427460" y="91439"/>
                  </a:lnTo>
                  <a:lnTo>
                    <a:pt x="417448" y="78739"/>
                  </a:lnTo>
                  <a:lnTo>
                    <a:pt x="367045" y="36829"/>
                  </a:lnTo>
                  <a:lnTo>
                    <a:pt x="342719" y="25400"/>
                  </a:lnTo>
                  <a:close/>
                </a:path>
                <a:path w="575944" h="661669">
                  <a:moveTo>
                    <a:pt x="219654" y="278129"/>
                  </a:moveTo>
                  <a:lnTo>
                    <a:pt x="183929" y="300989"/>
                  </a:lnTo>
                  <a:lnTo>
                    <a:pt x="176974" y="328929"/>
                  </a:lnTo>
                  <a:lnTo>
                    <a:pt x="178311" y="337819"/>
                  </a:lnTo>
                  <a:lnTo>
                    <a:pt x="211200" y="369569"/>
                  </a:lnTo>
                  <a:lnTo>
                    <a:pt x="221628" y="372109"/>
                  </a:lnTo>
                  <a:lnTo>
                    <a:pt x="232140" y="370839"/>
                  </a:lnTo>
                  <a:lnTo>
                    <a:pt x="242437" y="368299"/>
                  </a:lnTo>
                  <a:lnTo>
                    <a:pt x="252221" y="363219"/>
                  </a:lnTo>
                  <a:lnTo>
                    <a:pt x="269366" y="350519"/>
                  </a:lnTo>
                  <a:lnTo>
                    <a:pt x="301326" y="350519"/>
                  </a:lnTo>
                  <a:lnTo>
                    <a:pt x="299449" y="347979"/>
                  </a:lnTo>
                  <a:lnTo>
                    <a:pt x="224662" y="347979"/>
                  </a:lnTo>
                  <a:lnTo>
                    <a:pt x="217804" y="345439"/>
                  </a:lnTo>
                  <a:lnTo>
                    <a:pt x="211581" y="344169"/>
                  </a:lnTo>
                  <a:lnTo>
                    <a:pt x="206501" y="340359"/>
                  </a:lnTo>
                  <a:lnTo>
                    <a:pt x="203834" y="335279"/>
                  </a:lnTo>
                  <a:lnTo>
                    <a:pt x="200659" y="328929"/>
                  </a:lnTo>
                  <a:lnTo>
                    <a:pt x="202183" y="321309"/>
                  </a:lnTo>
                  <a:lnTo>
                    <a:pt x="203326" y="318769"/>
                  </a:lnTo>
                  <a:lnTo>
                    <a:pt x="204977" y="313689"/>
                  </a:lnTo>
                  <a:lnTo>
                    <a:pt x="208152" y="309879"/>
                  </a:lnTo>
                  <a:lnTo>
                    <a:pt x="211708" y="307339"/>
                  </a:lnTo>
                  <a:lnTo>
                    <a:pt x="212597" y="306069"/>
                  </a:lnTo>
                  <a:lnTo>
                    <a:pt x="213486" y="306069"/>
                  </a:lnTo>
                  <a:lnTo>
                    <a:pt x="214502" y="304799"/>
                  </a:lnTo>
                  <a:lnTo>
                    <a:pt x="221771" y="303529"/>
                  </a:lnTo>
                  <a:lnTo>
                    <a:pt x="266591" y="303529"/>
                  </a:lnTo>
                  <a:lnTo>
                    <a:pt x="261873" y="297179"/>
                  </a:lnTo>
                  <a:lnTo>
                    <a:pt x="249848" y="287019"/>
                  </a:lnTo>
                  <a:lnTo>
                    <a:pt x="235299" y="279399"/>
                  </a:lnTo>
                  <a:lnTo>
                    <a:pt x="219654" y="278129"/>
                  </a:lnTo>
                  <a:close/>
                </a:path>
                <a:path w="575944" h="661669">
                  <a:moveTo>
                    <a:pt x="266591" y="303529"/>
                  </a:moveTo>
                  <a:lnTo>
                    <a:pt x="229219" y="303529"/>
                  </a:lnTo>
                  <a:lnTo>
                    <a:pt x="236166" y="307339"/>
                  </a:lnTo>
                  <a:lnTo>
                    <a:pt x="241934" y="312419"/>
                  </a:lnTo>
                  <a:lnTo>
                    <a:pt x="255015" y="330199"/>
                  </a:lnTo>
                  <a:lnTo>
                    <a:pt x="237997" y="342899"/>
                  </a:lnTo>
                  <a:lnTo>
                    <a:pt x="232028" y="346709"/>
                  </a:lnTo>
                  <a:lnTo>
                    <a:pt x="224662" y="347979"/>
                  </a:lnTo>
                  <a:lnTo>
                    <a:pt x="299449" y="347979"/>
                  </a:lnTo>
                  <a:lnTo>
                    <a:pt x="290067" y="335279"/>
                  </a:lnTo>
                  <a:lnTo>
                    <a:pt x="307593" y="322579"/>
                  </a:lnTo>
                  <a:lnTo>
                    <a:pt x="308228" y="321309"/>
                  </a:lnTo>
                  <a:lnTo>
                    <a:pt x="316229" y="316229"/>
                  </a:lnTo>
                  <a:lnTo>
                    <a:pt x="347641" y="316229"/>
                  </a:lnTo>
                  <a:lnTo>
                    <a:pt x="346695" y="314959"/>
                  </a:lnTo>
                  <a:lnTo>
                    <a:pt x="275081" y="314959"/>
                  </a:lnTo>
                  <a:lnTo>
                    <a:pt x="266591" y="303529"/>
                  </a:lnTo>
                  <a:close/>
                </a:path>
                <a:path w="575944" h="661669">
                  <a:moveTo>
                    <a:pt x="333922" y="203199"/>
                  </a:moveTo>
                  <a:lnTo>
                    <a:pt x="324484" y="203199"/>
                  </a:lnTo>
                  <a:lnTo>
                    <a:pt x="314741" y="204469"/>
                  </a:lnTo>
                  <a:lnTo>
                    <a:pt x="282523" y="232409"/>
                  </a:lnTo>
                  <a:lnTo>
                    <a:pt x="279368" y="247649"/>
                  </a:lnTo>
                  <a:lnTo>
                    <a:pt x="281308" y="262889"/>
                  </a:lnTo>
                  <a:lnTo>
                    <a:pt x="288416" y="278129"/>
                  </a:lnTo>
                  <a:lnTo>
                    <a:pt x="301370" y="295909"/>
                  </a:lnTo>
                  <a:lnTo>
                    <a:pt x="283844" y="308609"/>
                  </a:lnTo>
                  <a:lnTo>
                    <a:pt x="283336" y="308609"/>
                  </a:lnTo>
                  <a:lnTo>
                    <a:pt x="283082" y="309879"/>
                  </a:lnTo>
                  <a:lnTo>
                    <a:pt x="275081" y="314959"/>
                  </a:lnTo>
                  <a:lnTo>
                    <a:pt x="346695" y="314959"/>
                  </a:lnTo>
                  <a:lnTo>
                    <a:pt x="336295" y="300989"/>
                  </a:lnTo>
                  <a:lnTo>
                    <a:pt x="354456" y="287019"/>
                  </a:lnTo>
                  <a:lnTo>
                    <a:pt x="360583" y="280669"/>
                  </a:lnTo>
                  <a:lnTo>
                    <a:pt x="321436" y="280669"/>
                  </a:lnTo>
                  <a:lnTo>
                    <a:pt x="308609" y="262889"/>
                  </a:lnTo>
                  <a:lnTo>
                    <a:pt x="305175" y="256539"/>
                  </a:lnTo>
                  <a:lnTo>
                    <a:pt x="304180" y="248919"/>
                  </a:lnTo>
                  <a:lnTo>
                    <a:pt x="305591" y="241299"/>
                  </a:lnTo>
                  <a:lnTo>
                    <a:pt x="309371" y="234949"/>
                  </a:lnTo>
                  <a:lnTo>
                    <a:pt x="312927" y="231139"/>
                  </a:lnTo>
                  <a:lnTo>
                    <a:pt x="319150" y="228599"/>
                  </a:lnTo>
                  <a:lnTo>
                    <a:pt x="325627" y="228599"/>
                  </a:lnTo>
                  <a:lnTo>
                    <a:pt x="329183" y="227329"/>
                  </a:lnTo>
                  <a:lnTo>
                    <a:pt x="367059" y="227329"/>
                  </a:lnTo>
                  <a:lnTo>
                    <a:pt x="364452" y="222249"/>
                  </a:lnTo>
                  <a:lnTo>
                    <a:pt x="358139" y="214629"/>
                  </a:lnTo>
                  <a:lnTo>
                    <a:pt x="350988" y="209549"/>
                  </a:lnTo>
                  <a:lnTo>
                    <a:pt x="342836" y="205739"/>
                  </a:lnTo>
                  <a:lnTo>
                    <a:pt x="333922" y="203199"/>
                  </a:lnTo>
                  <a:close/>
                </a:path>
                <a:path w="575944" h="661669">
                  <a:moveTo>
                    <a:pt x="367059" y="227329"/>
                  </a:moveTo>
                  <a:lnTo>
                    <a:pt x="329183" y="227329"/>
                  </a:lnTo>
                  <a:lnTo>
                    <a:pt x="335787" y="228599"/>
                  </a:lnTo>
                  <a:lnTo>
                    <a:pt x="340994" y="233679"/>
                  </a:lnTo>
                  <a:lnTo>
                    <a:pt x="345185" y="237489"/>
                  </a:lnTo>
                  <a:lnTo>
                    <a:pt x="347598" y="243839"/>
                  </a:lnTo>
                  <a:lnTo>
                    <a:pt x="347471" y="250189"/>
                  </a:lnTo>
                  <a:lnTo>
                    <a:pt x="347217" y="256539"/>
                  </a:lnTo>
                  <a:lnTo>
                    <a:pt x="343915" y="264159"/>
                  </a:lnTo>
                  <a:lnTo>
                    <a:pt x="338962" y="267969"/>
                  </a:lnTo>
                  <a:lnTo>
                    <a:pt x="321436" y="280669"/>
                  </a:lnTo>
                  <a:lnTo>
                    <a:pt x="360583" y="280669"/>
                  </a:lnTo>
                  <a:lnTo>
                    <a:pt x="361809" y="279399"/>
                  </a:lnTo>
                  <a:lnTo>
                    <a:pt x="367363" y="270509"/>
                  </a:lnTo>
                  <a:lnTo>
                    <a:pt x="370941" y="261619"/>
                  </a:lnTo>
                  <a:lnTo>
                    <a:pt x="372363" y="250189"/>
                  </a:lnTo>
                  <a:lnTo>
                    <a:pt x="371695" y="240029"/>
                  </a:lnTo>
                  <a:lnTo>
                    <a:pt x="369014" y="231139"/>
                  </a:lnTo>
                  <a:lnTo>
                    <a:pt x="367059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11351" y="328422"/>
              <a:ext cx="274572" cy="10541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673098" y="191769"/>
              <a:ext cx="1807845" cy="881380"/>
            </a:xfrm>
            <a:custGeom>
              <a:avLst/>
              <a:gdLst/>
              <a:ahLst/>
              <a:cxnLst/>
              <a:rect l="l" t="t" r="r" b="b"/>
              <a:pathLst>
                <a:path w="1807845" h="881380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0" y="370840"/>
                  </a:lnTo>
                  <a:lnTo>
                    <a:pt x="4699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413"/>
                  </a:lnTo>
                  <a:lnTo>
                    <a:pt x="59055" y="381635"/>
                  </a:lnTo>
                  <a:lnTo>
                    <a:pt x="61468" y="379730"/>
                  </a:lnTo>
                  <a:lnTo>
                    <a:pt x="63373" y="376936"/>
                  </a:lnTo>
                  <a:lnTo>
                    <a:pt x="65024" y="366649"/>
                  </a:lnTo>
                  <a:close/>
                </a:path>
                <a:path w="1807845" h="881380">
                  <a:moveTo>
                    <a:pt x="104521" y="511556"/>
                  </a:moveTo>
                  <a:lnTo>
                    <a:pt x="96266" y="500253"/>
                  </a:lnTo>
                  <a:lnTo>
                    <a:pt x="88519" y="498983"/>
                  </a:lnTo>
                  <a:lnTo>
                    <a:pt x="82931" y="503047"/>
                  </a:lnTo>
                  <a:lnTo>
                    <a:pt x="51689" y="525780"/>
                  </a:lnTo>
                  <a:lnTo>
                    <a:pt x="46609" y="529971"/>
                  </a:lnTo>
                  <a:lnTo>
                    <a:pt x="44958" y="537591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7917" y="523494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521" y="511556"/>
                  </a:lnTo>
                  <a:close/>
                </a:path>
                <a:path w="1807845" h="881380">
                  <a:moveTo>
                    <a:pt x="225679" y="580136"/>
                  </a:moveTo>
                  <a:lnTo>
                    <a:pt x="221742" y="573278"/>
                  </a:lnTo>
                  <a:lnTo>
                    <a:pt x="208407" y="569976"/>
                  </a:lnTo>
                  <a:lnTo>
                    <a:pt x="201549" y="573913"/>
                  </a:lnTo>
                  <a:lnTo>
                    <a:pt x="199644" y="580517"/>
                  </a:lnTo>
                  <a:lnTo>
                    <a:pt x="189484" y="618109"/>
                  </a:lnTo>
                  <a:lnTo>
                    <a:pt x="187579" y="624713"/>
                  </a:lnTo>
                  <a:lnTo>
                    <a:pt x="191516" y="631571"/>
                  </a:lnTo>
                  <a:lnTo>
                    <a:pt x="198247" y="633222"/>
                  </a:lnTo>
                  <a:lnTo>
                    <a:pt x="202057" y="634365"/>
                  </a:lnTo>
                  <a:lnTo>
                    <a:pt x="223774" y="586867"/>
                  </a:lnTo>
                  <a:lnTo>
                    <a:pt x="225679" y="580136"/>
                  </a:lnTo>
                  <a:close/>
                </a:path>
                <a:path w="1807845" h="881380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4980" y="50292"/>
                  </a:lnTo>
                  <a:lnTo>
                    <a:pt x="473837" y="57035"/>
                  </a:lnTo>
                  <a:lnTo>
                    <a:pt x="478536" y="63385"/>
                  </a:lnTo>
                  <a:lnTo>
                    <a:pt x="488823" y="64909"/>
                  </a:lnTo>
                  <a:lnTo>
                    <a:pt x="492125" y="63881"/>
                  </a:lnTo>
                  <a:lnTo>
                    <a:pt x="497332" y="60083"/>
                  </a:lnTo>
                  <a:lnTo>
                    <a:pt x="499237" y="57150"/>
                  </a:lnTo>
                  <a:lnTo>
                    <a:pt x="505841" y="15113"/>
                  </a:lnTo>
                  <a:lnTo>
                    <a:pt x="506984" y="8382"/>
                  </a:lnTo>
                  <a:close/>
                </a:path>
                <a:path w="1807845" h="881380">
                  <a:moveTo>
                    <a:pt x="657098" y="105029"/>
                  </a:moveTo>
                  <a:lnTo>
                    <a:pt x="652780" y="99314"/>
                  </a:lnTo>
                  <a:lnTo>
                    <a:pt x="648589" y="93599"/>
                  </a:lnTo>
                  <a:lnTo>
                    <a:pt x="640715" y="92202"/>
                  </a:lnTo>
                  <a:lnTo>
                    <a:pt x="635127" y="96774"/>
                  </a:lnTo>
                  <a:lnTo>
                    <a:pt x="603885" y="120281"/>
                  </a:lnTo>
                  <a:lnTo>
                    <a:pt x="598424" y="124460"/>
                  </a:lnTo>
                  <a:lnTo>
                    <a:pt x="597281" y="132334"/>
                  </a:lnTo>
                  <a:lnTo>
                    <a:pt x="601472" y="138049"/>
                  </a:lnTo>
                  <a:lnTo>
                    <a:pt x="605663" y="143637"/>
                  </a:lnTo>
                  <a:lnTo>
                    <a:pt x="613537" y="144780"/>
                  </a:lnTo>
                  <a:lnTo>
                    <a:pt x="619125" y="140716"/>
                  </a:lnTo>
                  <a:lnTo>
                    <a:pt x="619125" y="140589"/>
                  </a:lnTo>
                  <a:lnTo>
                    <a:pt x="650367" y="116967"/>
                  </a:lnTo>
                  <a:lnTo>
                    <a:pt x="655955" y="112903"/>
                  </a:lnTo>
                  <a:lnTo>
                    <a:pt x="657098" y="105029"/>
                  </a:lnTo>
                  <a:close/>
                </a:path>
                <a:path w="1807845" h="881380">
                  <a:moveTo>
                    <a:pt x="695198" y="261747"/>
                  </a:moveTo>
                  <a:lnTo>
                    <a:pt x="689737" y="256032"/>
                  </a:lnTo>
                  <a:lnTo>
                    <a:pt x="682879" y="255778"/>
                  </a:lnTo>
                  <a:lnTo>
                    <a:pt x="637032" y="254508"/>
                  </a:lnTo>
                  <a:lnTo>
                    <a:pt x="631317" y="259969"/>
                  </a:lnTo>
                  <a:lnTo>
                    <a:pt x="630682" y="273685"/>
                  </a:lnTo>
                  <a:lnTo>
                    <a:pt x="636016" y="279400"/>
                  </a:lnTo>
                  <a:lnTo>
                    <a:pt x="684784" y="280797"/>
                  </a:lnTo>
                  <a:lnTo>
                    <a:pt x="687451" y="279908"/>
                  </a:lnTo>
                  <a:lnTo>
                    <a:pt x="692658" y="276098"/>
                  </a:lnTo>
                  <a:lnTo>
                    <a:pt x="694690" y="272669"/>
                  </a:lnTo>
                  <a:lnTo>
                    <a:pt x="695198" y="261747"/>
                  </a:lnTo>
                  <a:close/>
                </a:path>
                <a:path w="1807845" h="881380">
                  <a:moveTo>
                    <a:pt x="1632966" y="526796"/>
                  </a:moveTo>
                  <a:lnTo>
                    <a:pt x="1629270" y="520827"/>
                  </a:lnTo>
                  <a:lnTo>
                    <a:pt x="1623314" y="519303"/>
                  </a:lnTo>
                  <a:lnTo>
                    <a:pt x="1607185" y="515404"/>
                  </a:lnTo>
                  <a:lnTo>
                    <a:pt x="1607185" y="538480"/>
                  </a:lnTo>
                  <a:lnTo>
                    <a:pt x="1593456" y="594868"/>
                  </a:lnTo>
                  <a:lnTo>
                    <a:pt x="1587957" y="594906"/>
                  </a:lnTo>
                  <a:lnTo>
                    <a:pt x="1587957" y="617626"/>
                  </a:lnTo>
                  <a:lnTo>
                    <a:pt x="1568577" y="697611"/>
                  </a:lnTo>
                  <a:lnTo>
                    <a:pt x="1564182" y="706526"/>
                  </a:lnTo>
                  <a:lnTo>
                    <a:pt x="1556473" y="712838"/>
                  </a:lnTo>
                  <a:lnTo>
                    <a:pt x="1546529" y="716000"/>
                  </a:lnTo>
                  <a:lnTo>
                    <a:pt x="1535430" y="715391"/>
                  </a:lnTo>
                  <a:lnTo>
                    <a:pt x="1266698" y="650240"/>
                  </a:lnTo>
                  <a:lnTo>
                    <a:pt x="1256512" y="645744"/>
                  </a:lnTo>
                  <a:lnTo>
                    <a:pt x="1249095" y="638416"/>
                  </a:lnTo>
                  <a:lnTo>
                    <a:pt x="1245120" y="629259"/>
                  </a:lnTo>
                  <a:lnTo>
                    <a:pt x="1245235" y="619252"/>
                  </a:lnTo>
                  <a:lnTo>
                    <a:pt x="1264666" y="539242"/>
                  </a:lnTo>
                  <a:lnTo>
                    <a:pt x="1390650" y="605155"/>
                  </a:lnTo>
                  <a:lnTo>
                    <a:pt x="1397114" y="608203"/>
                  </a:lnTo>
                  <a:lnTo>
                    <a:pt x="1438681" y="618286"/>
                  </a:lnTo>
                  <a:lnTo>
                    <a:pt x="1445895" y="618490"/>
                  </a:lnTo>
                  <a:lnTo>
                    <a:pt x="1587957" y="617626"/>
                  </a:lnTo>
                  <a:lnTo>
                    <a:pt x="1587957" y="594906"/>
                  </a:lnTo>
                  <a:lnTo>
                    <a:pt x="1445768" y="595884"/>
                  </a:lnTo>
                  <a:lnTo>
                    <a:pt x="1434185" y="595198"/>
                  </a:lnTo>
                  <a:lnTo>
                    <a:pt x="1313319" y="539242"/>
                  </a:lnTo>
                  <a:lnTo>
                    <a:pt x="1270000" y="516636"/>
                  </a:lnTo>
                  <a:lnTo>
                    <a:pt x="1283716" y="460121"/>
                  </a:lnTo>
                  <a:lnTo>
                    <a:pt x="1607185" y="538480"/>
                  </a:lnTo>
                  <a:lnTo>
                    <a:pt x="1607185" y="515404"/>
                  </a:lnTo>
                  <a:lnTo>
                    <a:pt x="1378559" y="460121"/>
                  </a:lnTo>
                  <a:lnTo>
                    <a:pt x="1278255" y="435864"/>
                  </a:lnTo>
                  <a:lnTo>
                    <a:pt x="1272286" y="434340"/>
                  </a:lnTo>
                  <a:lnTo>
                    <a:pt x="1266317" y="438023"/>
                  </a:lnTo>
                  <a:lnTo>
                    <a:pt x="1264793" y="443992"/>
                  </a:lnTo>
                  <a:lnTo>
                    <a:pt x="1246505" y="519811"/>
                  </a:lnTo>
                  <a:lnTo>
                    <a:pt x="1246378" y="520192"/>
                  </a:lnTo>
                  <a:lnTo>
                    <a:pt x="1223645" y="613918"/>
                  </a:lnTo>
                  <a:lnTo>
                    <a:pt x="1223200" y="632752"/>
                  </a:lnTo>
                  <a:lnTo>
                    <a:pt x="1230185" y="649909"/>
                  </a:lnTo>
                  <a:lnTo>
                    <a:pt x="1243355" y="663524"/>
                  </a:lnTo>
                  <a:lnTo>
                    <a:pt x="1261491" y="671703"/>
                  </a:lnTo>
                  <a:lnTo>
                    <a:pt x="1530223" y="736727"/>
                  </a:lnTo>
                  <a:lnTo>
                    <a:pt x="1550085" y="737768"/>
                  </a:lnTo>
                  <a:lnTo>
                    <a:pt x="1568018" y="731710"/>
                  </a:lnTo>
                  <a:lnTo>
                    <a:pt x="1582064" y="719658"/>
                  </a:lnTo>
                  <a:lnTo>
                    <a:pt x="1583842" y="716000"/>
                  </a:lnTo>
                  <a:lnTo>
                    <a:pt x="1590281" y="702691"/>
                  </a:lnTo>
                  <a:lnTo>
                    <a:pt x="1610931" y="617474"/>
                  </a:lnTo>
                  <a:lnTo>
                    <a:pt x="1613027" y="608838"/>
                  </a:lnTo>
                  <a:lnTo>
                    <a:pt x="1613154" y="608584"/>
                  </a:lnTo>
                  <a:lnTo>
                    <a:pt x="1616214" y="595884"/>
                  </a:lnTo>
                  <a:lnTo>
                    <a:pt x="1631442" y="532765"/>
                  </a:lnTo>
                  <a:lnTo>
                    <a:pt x="1632966" y="526796"/>
                  </a:lnTo>
                  <a:close/>
                </a:path>
                <a:path w="1807845" h="881380">
                  <a:moveTo>
                    <a:pt x="1807324" y="226555"/>
                  </a:moveTo>
                  <a:lnTo>
                    <a:pt x="1796110" y="196469"/>
                  </a:lnTo>
                  <a:lnTo>
                    <a:pt x="1785404" y="184772"/>
                  </a:lnTo>
                  <a:lnTo>
                    <a:pt x="1785404" y="230251"/>
                  </a:lnTo>
                  <a:lnTo>
                    <a:pt x="1784477" y="254635"/>
                  </a:lnTo>
                  <a:lnTo>
                    <a:pt x="1704721" y="584073"/>
                  </a:lnTo>
                  <a:lnTo>
                    <a:pt x="1699387" y="605790"/>
                  </a:lnTo>
                  <a:lnTo>
                    <a:pt x="1674368" y="709295"/>
                  </a:lnTo>
                  <a:lnTo>
                    <a:pt x="1688617" y="597662"/>
                  </a:lnTo>
                  <a:lnTo>
                    <a:pt x="1690751" y="580644"/>
                  </a:lnTo>
                  <a:lnTo>
                    <a:pt x="1710055" y="430149"/>
                  </a:lnTo>
                  <a:lnTo>
                    <a:pt x="1711274" y="421043"/>
                  </a:lnTo>
                  <a:lnTo>
                    <a:pt x="1712658" y="411848"/>
                  </a:lnTo>
                  <a:lnTo>
                    <a:pt x="1714119" y="402628"/>
                  </a:lnTo>
                  <a:lnTo>
                    <a:pt x="1715643" y="393446"/>
                  </a:lnTo>
                  <a:lnTo>
                    <a:pt x="1718564" y="375475"/>
                  </a:lnTo>
                  <a:lnTo>
                    <a:pt x="1721205" y="357251"/>
                  </a:lnTo>
                  <a:lnTo>
                    <a:pt x="1723263" y="338950"/>
                  </a:lnTo>
                  <a:lnTo>
                    <a:pt x="1724406" y="320675"/>
                  </a:lnTo>
                  <a:lnTo>
                    <a:pt x="1724304" y="305358"/>
                  </a:lnTo>
                  <a:lnTo>
                    <a:pt x="1718144" y="259715"/>
                  </a:lnTo>
                  <a:lnTo>
                    <a:pt x="1701876" y="214210"/>
                  </a:lnTo>
                  <a:lnTo>
                    <a:pt x="1701876" y="320675"/>
                  </a:lnTo>
                  <a:lnTo>
                    <a:pt x="1700860" y="337439"/>
                  </a:lnTo>
                  <a:lnTo>
                    <a:pt x="1698917" y="354812"/>
                  </a:lnTo>
                  <a:lnTo>
                    <a:pt x="1696364" y="372427"/>
                  </a:lnTo>
                  <a:lnTo>
                    <a:pt x="1693545" y="389890"/>
                  </a:lnTo>
                  <a:lnTo>
                    <a:pt x="1692021" y="399135"/>
                  </a:lnTo>
                  <a:lnTo>
                    <a:pt x="1690535" y="408520"/>
                  </a:lnTo>
                  <a:lnTo>
                    <a:pt x="1689125" y="417918"/>
                  </a:lnTo>
                  <a:lnTo>
                    <a:pt x="1687830" y="427228"/>
                  </a:lnTo>
                  <a:lnTo>
                    <a:pt x="1668183" y="581152"/>
                  </a:lnTo>
                  <a:lnTo>
                    <a:pt x="1663217" y="620268"/>
                  </a:lnTo>
                  <a:lnTo>
                    <a:pt x="1645145" y="761746"/>
                  </a:lnTo>
                  <a:lnTo>
                    <a:pt x="1623072" y="808583"/>
                  </a:lnTo>
                  <a:lnTo>
                    <a:pt x="1596898" y="827278"/>
                  </a:lnTo>
                  <a:lnTo>
                    <a:pt x="1592199" y="827278"/>
                  </a:lnTo>
                  <a:lnTo>
                    <a:pt x="1208392" y="734949"/>
                  </a:lnTo>
                  <a:lnTo>
                    <a:pt x="1168527" y="725297"/>
                  </a:lnTo>
                  <a:lnTo>
                    <a:pt x="1145222" y="692912"/>
                  </a:lnTo>
                  <a:lnTo>
                    <a:pt x="1142199" y="675767"/>
                  </a:lnTo>
                  <a:lnTo>
                    <a:pt x="1142758" y="658342"/>
                  </a:lnTo>
                  <a:lnTo>
                    <a:pt x="1146937" y="641223"/>
                  </a:lnTo>
                  <a:lnTo>
                    <a:pt x="1168704" y="581152"/>
                  </a:lnTo>
                  <a:lnTo>
                    <a:pt x="1203325" y="485648"/>
                  </a:lnTo>
                  <a:lnTo>
                    <a:pt x="1211072" y="464566"/>
                  </a:lnTo>
                  <a:lnTo>
                    <a:pt x="1257261" y="337248"/>
                  </a:lnTo>
                  <a:lnTo>
                    <a:pt x="1259547" y="331114"/>
                  </a:lnTo>
                  <a:lnTo>
                    <a:pt x="1261948" y="324815"/>
                  </a:lnTo>
                  <a:lnTo>
                    <a:pt x="1264412" y="318516"/>
                  </a:lnTo>
                  <a:lnTo>
                    <a:pt x="1269949" y="303834"/>
                  </a:lnTo>
                  <a:lnTo>
                    <a:pt x="1275397" y="288912"/>
                  </a:lnTo>
                  <a:lnTo>
                    <a:pt x="1280553" y="273786"/>
                  </a:lnTo>
                  <a:lnTo>
                    <a:pt x="1285240" y="258445"/>
                  </a:lnTo>
                  <a:lnTo>
                    <a:pt x="1290053" y="243332"/>
                  </a:lnTo>
                  <a:lnTo>
                    <a:pt x="1308735" y="203327"/>
                  </a:lnTo>
                  <a:lnTo>
                    <a:pt x="1345577" y="158330"/>
                  </a:lnTo>
                  <a:lnTo>
                    <a:pt x="1393190" y="124841"/>
                  </a:lnTo>
                  <a:lnTo>
                    <a:pt x="1438910" y="107835"/>
                  </a:lnTo>
                  <a:lnTo>
                    <a:pt x="1480947" y="101727"/>
                  </a:lnTo>
                  <a:lnTo>
                    <a:pt x="1488440" y="101358"/>
                  </a:lnTo>
                  <a:lnTo>
                    <a:pt x="1496060" y="101485"/>
                  </a:lnTo>
                  <a:lnTo>
                    <a:pt x="1503680" y="101981"/>
                  </a:lnTo>
                  <a:lnTo>
                    <a:pt x="1507109" y="102108"/>
                  </a:lnTo>
                  <a:lnTo>
                    <a:pt x="1546377" y="109143"/>
                  </a:lnTo>
                  <a:lnTo>
                    <a:pt x="1574673" y="119253"/>
                  </a:lnTo>
                  <a:lnTo>
                    <a:pt x="1581645" y="122301"/>
                  </a:lnTo>
                  <a:lnTo>
                    <a:pt x="1620850" y="147142"/>
                  </a:lnTo>
                  <a:lnTo>
                    <a:pt x="1651914" y="177126"/>
                  </a:lnTo>
                  <a:lnTo>
                    <a:pt x="1686102" y="233172"/>
                  </a:lnTo>
                  <a:lnTo>
                    <a:pt x="1699120" y="278536"/>
                  </a:lnTo>
                  <a:lnTo>
                    <a:pt x="1701876" y="320675"/>
                  </a:lnTo>
                  <a:lnTo>
                    <a:pt x="1701876" y="214210"/>
                  </a:lnTo>
                  <a:lnTo>
                    <a:pt x="1699450" y="208635"/>
                  </a:lnTo>
                  <a:lnTo>
                    <a:pt x="1685810" y="185267"/>
                  </a:lnTo>
                  <a:lnTo>
                    <a:pt x="1669669" y="163703"/>
                  </a:lnTo>
                  <a:lnTo>
                    <a:pt x="1739138" y="180467"/>
                  </a:lnTo>
                  <a:lnTo>
                    <a:pt x="1761274" y="190792"/>
                  </a:lnTo>
                  <a:lnTo>
                    <a:pt x="1777187" y="208178"/>
                  </a:lnTo>
                  <a:lnTo>
                    <a:pt x="1785404" y="230251"/>
                  </a:lnTo>
                  <a:lnTo>
                    <a:pt x="1785404" y="184772"/>
                  </a:lnTo>
                  <a:lnTo>
                    <a:pt x="1774431" y="172783"/>
                  </a:lnTo>
                  <a:lnTo>
                    <a:pt x="1754962" y="163703"/>
                  </a:lnTo>
                  <a:lnTo>
                    <a:pt x="1744345" y="158750"/>
                  </a:lnTo>
                  <a:lnTo>
                    <a:pt x="1639189" y="133235"/>
                  </a:lnTo>
                  <a:lnTo>
                    <a:pt x="1630045" y="126022"/>
                  </a:lnTo>
                  <a:lnTo>
                    <a:pt x="1620532" y="119240"/>
                  </a:lnTo>
                  <a:lnTo>
                    <a:pt x="1610664" y="112928"/>
                  </a:lnTo>
                  <a:lnTo>
                    <a:pt x="1600454" y="107061"/>
                  </a:lnTo>
                  <a:lnTo>
                    <a:pt x="1601825" y="101358"/>
                  </a:lnTo>
                  <a:lnTo>
                    <a:pt x="1602816" y="97282"/>
                  </a:lnTo>
                  <a:lnTo>
                    <a:pt x="1607312" y="78740"/>
                  </a:lnTo>
                  <a:lnTo>
                    <a:pt x="1607845" y="65151"/>
                  </a:lnTo>
                  <a:lnTo>
                    <a:pt x="1603336" y="52870"/>
                  </a:lnTo>
                  <a:lnTo>
                    <a:pt x="1597101" y="45974"/>
                  </a:lnTo>
                  <a:lnTo>
                    <a:pt x="1594586" y="43205"/>
                  </a:lnTo>
                  <a:lnTo>
                    <a:pt x="1587373" y="39814"/>
                  </a:lnTo>
                  <a:lnTo>
                    <a:pt x="1587373" y="67056"/>
                  </a:lnTo>
                  <a:lnTo>
                    <a:pt x="1585849" y="73533"/>
                  </a:lnTo>
                  <a:lnTo>
                    <a:pt x="1579994" y="97282"/>
                  </a:lnTo>
                  <a:lnTo>
                    <a:pt x="1571548" y="93929"/>
                  </a:lnTo>
                  <a:lnTo>
                    <a:pt x="1562950" y="90906"/>
                  </a:lnTo>
                  <a:lnTo>
                    <a:pt x="1518018" y="80949"/>
                  </a:lnTo>
                  <a:lnTo>
                    <a:pt x="1508887" y="80010"/>
                  </a:lnTo>
                  <a:lnTo>
                    <a:pt x="1514729" y="56261"/>
                  </a:lnTo>
                  <a:lnTo>
                    <a:pt x="1516253" y="49911"/>
                  </a:lnTo>
                  <a:lnTo>
                    <a:pt x="1522603" y="45974"/>
                  </a:lnTo>
                  <a:lnTo>
                    <a:pt x="1583436" y="60706"/>
                  </a:lnTo>
                  <a:lnTo>
                    <a:pt x="1587373" y="67056"/>
                  </a:lnTo>
                  <a:lnTo>
                    <a:pt x="1587373" y="39814"/>
                  </a:lnTo>
                  <a:lnTo>
                    <a:pt x="1582407" y="37465"/>
                  </a:lnTo>
                  <a:lnTo>
                    <a:pt x="1534160" y="25781"/>
                  </a:lnTo>
                  <a:lnTo>
                    <a:pt x="1520710" y="25285"/>
                  </a:lnTo>
                  <a:lnTo>
                    <a:pt x="1508493" y="29895"/>
                  </a:lnTo>
                  <a:lnTo>
                    <a:pt x="1498866" y="38773"/>
                  </a:lnTo>
                  <a:lnTo>
                    <a:pt x="1493139" y="51054"/>
                  </a:lnTo>
                  <a:lnTo>
                    <a:pt x="1486281" y="79375"/>
                  </a:lnTo>
                  <a:lnTo>
                    <a:pt x="1474470" y="79806"/>
                  </a:lnTo>
                  <a:lnTo>
                    <a:pt x="1462697" y="80873"/>
                  </a:lnTo>
                  <a:lnTo>
                    <a:pt x="1451000" y="82562"/>
                  </a:lnTo>
                  <a:lnTo>
                    <a:pt x="1439418" y="84836"/>
                  </a:lnTo>
                  <a:lnTo>
                    <a:pt x="1420710" y="80327"/>
                  </a:lnTo>
                  <a:lnTo>
                    <a:pt x="1398651" y="75006"/>
                  </a:lnTo>
                  <a:lnTo>
                    <a:pt x="1398651" y="98056"/>
                  </a:lnTo>
                  <a:lnTo>
                    <a:pt x="1393317" y="100076"/>
                  </a:lnTo>
                  <a:lnTo>
                    <a:pt x="1355445" y="121869"/>
                  </a:lnTo>
                  <a:lnTo>
                    <a:pt x="1308493" y="165493"/>
                  </a:lnTo>
                  <a:lnTo>
                    <a:pt x="1282128" y="205600"/>
                  </a:lnTo>
                  <a:lnTo>
                    <a:pt x="1263904" y="252476"/>
                  </a:lnTo>
                  <a:lnTo>
                    <a:pt x="1259433" y="267208"/>
                  </a:lnTo>
                  <a:lnTo>
                    <a:pt x="1254404" y="281851"/>
                  </a:lnTo>
                  <a:lnTo>
                    <a:pt x="1249032" y="296341"/>
                  </a:lnTo>
                  <a:lnTo>
                    <a:pt x="1241120" y="317030"/>
                  </a:lnTo>
                  <a:lnTo>
                    <a:pt x="1236306" y="329793"/>
                  </a:lnTo>
                  <a:lnTo>
                    <a:pt x="1233474" y="337439"/>
                  </a:lnTo>
                  <a:lnTo>
                    <a:pt x="1189355" y="459232"/>
                  </a:lnTo>
                  <a:lnTo>
                    <a:pt x="1181608" y="480441"/>
                  </a:lnTo>
                  <a:lnTo>
                    <a:pt x="1145159" y="581152"/>
                  </a:lnTo>
                  <a:lnTo>
                    <a:pt x="1170178" y="477647"/>
                  </a:lnTo>
                  <a:lnTo>
                    <a:pt x="1173607" y="463296"/>
                  </a:lnTo>
                  <a:lnTo>
                    <a:pt x="1255268" y="126492"/>
                  </a:lnTo>
                  <a:lnTo>
                    <a:pt x="1282915" y="88506"/>
                  </a:lnTo>
                  <a:lnTo>
                    <a:pt x="1305013" y="80327"/>
                  </a:lnTo>
                  <a:lnTo>
                    <a:pt x="1329436" y="81280"/>
                  </a:lnTo>
                  <a:lnTo>
                    <a:pt x="1398651" y="98056"/>
                  </a:lnTo>
                  <a:lnTo>
                    <a:pt x="1398651" y="75006"/>
                  </a:lnTo>
                  <a:lnTo>
                    <a:pt x="1334643" y="59563"/>
                  </a:lnTo>
                  <a:lnTo>
                    <a:pt x="1301470" y="58280"/>
                  </a:lnTo>
                  <a:lnTo>
                    <a:pt x="1271397" y="69456"/>
                  </a:lnTo>
                  <a:lnTo>
                    <a:pt x="1247698" y="91097"/>
                  </a:lnTo>
                  <a:lnTo>
                    <a:pt x="1233678" y="121158"/>
                  </a:lnTo>
                  <a:lnTo>
                    <a:pt x="1153795" y="450723"/>
                  </a:lnTo>
                  <a:lnTo>
                    <a:pt x="1148588" y="449465"/>
                  </a:lnTo>
                  <a:lnTo>
                    <a:pt x="1148588" y="472440"/>
                  </a:lnTo>
                  <a:lnTo>
                    <a:pt x="1106297" y="646938"/>
                  </a:lnTo>
                  <a:lnTo>
                    <a:pt x="1104163" y="672465"/>
                  </a:lnTo>
                  <a:lnTo>
                    <a:pt x="1109586" y="696620"/>
                  </a:lnTo>
                  <a:lnTo>
                    <a:pt x="1121689" y="717931"/>
                  </a:lnTo>
                  <a:lnTo>
                    <a:pt x="1139571" y="734949"/>
                  </a:lnTo>
                  <a:lnTo>
                    <a:pt x="1098423" y="725043"/>
                  </a:lnTo>
                  <a:lnTo>
                    <a:pt x="1079766" y="716343"/>
                  </a:lnTo>
                  <a:lnTo>
                    <a:pt x="1066342" y="701649"/>
                  </a:lnTo>
                  <a:lnTo>
                    <a:pt x="1059408" y="683006"/>
                  </a:lnTo>
                  <a:lnTo>
                    <a:pt x="1060196" y="662432"/>
                  </a:lnTo>
                  <a:lnTo>
                    <a:pt x="1107313" y="467868"/>
                  </a:lnTo>
                  <a:lnTo>
                    <a:pt x="1108075" y="464947"/>
                  </a:lnTo>
                  <a:lnTo>
                    <a:pt x="1110869" y="463296"/>
                  </a:lnTo>
                  <a:lnTo>
                    <a:pt x="1113663" y="463931"/>
                  </a:lnTo>
                  <a:lnTo>
                    <a:pt x="1148588" y="472440"/>
                  </a:lnTo>
                  <a:lnTo>
                    <a:pt x="1148588" y="449465"/>
                  </a:lnTo>
                  <a:lnTo>
                    <a:pt x="1118870" y="442214"/>
                  </a:lnTo>
                  <a:lnTo>
                    <a:pt x="1107973" y="441820"/>
                  </a:lnTo>
                  <a:lnTo>
                    <a:pt x="1098105" y="445516"/>
                  </a:lnTo>
                  <a:lnTo>
                    <a:pt x="1090320" y="452653"/>
                  </a:lnTo>
                  <a:lnTo>
                    <a:pt x="1085723" y="462534"/>
                  </a:lnTo>
                  <a:lnTo>
                    <a:pt x="1038606" y="657098"/>
                  </a:lnTo>
                  <a:lnTo>
                    <a:pt x="1037463" y="686498"/>
                  </a:lnTo>
                  <a:lnTo>
                    <a:pt x="1047369" y="713143"/>
                  </a:lnTo>
                  <a:lnTo>
                    <a:pt x="1066495" y="734110"/>
                  </a:lnTo>
                  <a:lnTo>
                    <a:pt x="1093089" y="746506"/>
                  </a:lnTo>
                  <a:lnTo>
                    <a:pt x="1645145" y="880237"/>
                  </a:lnTo>
                  <a:lnTo>
                    <a:pt x="1674456" y="881303"/>
                  </a:lnTo>
                  <a:lnTo>
                    <a:pt x="1701012" y="871359"/>
                  </a:lnTo>
                  <a:lnTo>
                    <a:pt x="1734248" y="825627"/>
                  </a:lnTo>
                  <a:lnTo>
                    <a:pt x="1781429" y="630936"/>
                  </a:lnTo>
                  <a:lnTo>
                    <a:pt x="1781835" y="620052"/>
                  </a:lnTo>
                  <a:lnTo>
                    <a:pt x="1778508" y="610997"/>
                  </a:lnTo>
                  <a:lnTo>
                    <a:pt x="1760728" y="623062"/>
                  </a:lnTo>
                  <a:lnTo>
                    <a:pt x="1759966" y="625856"/>
                  </a:lnTo>
                  <a:lnTo>
                    <a:pt x="1712849" y="820420"/>
                  </a:lnTo>
                  <a:lnTo>
                    <a:pt x="1704136" y="839076"/>
                  </a:lnTo>
                  <a:lnTo>
                    <a:pt x="1689455" y="852487"/>
                  </a:lnTo>
                  <a:lnTo>
                    <a:pt x="1670850" y="859434"/>
                  </a:lnTo>
                  <a:lnTo>
                    <a:pt x="1650365" y="858647"/>
                  </a:lnTo>
                  <a:lnTo>
                    <a:pt x="1608963" y="848614"/>
                  </a:lnTo>
                  <a:lnTo>
                    <a:pt x="1632623" y="841667"/>
                  </a:lnTo>
                  <a:lnTo>
                    <a:pt x="1653120" y="828255"/>
                  </a:lnTo>
                  <a:lnTo>
                    <a:pt x="1653933" y="827278"/>
                  </a:lnTo>
                  <a:lnTo>
                    <a:pt x="1668995" y="809244"/>
                  </a:lnTo>
                  <a:lnTo>
                    <a:pt x="1678813" y="785495"/>
                  </a:lnTo>
                  <a:lnTo>
                    <a:pt x="1697215" y="709295"/>
                  </a:lnTo>
                  <a:lnTo>
                    <a:pt x="1720977" y="610997"/>
                  </a:lnTo>
                  <a:lnTo>
                    <a:pt x="1756283" y="619506"/>
                  </a:lnTo>
                  <a:lnTo>
                    <a:pt x="1758950" y="620268"/>
                  </a:lnTo>
                  <a:lnTo>
                    <a:pt x="1760728" y="623062"/>
                  </a:lnTo>
                  <a:lnTo>
                    <a:pt x="1760728" y="597636"/>
                  </a:lnTo>
                  <a:lnTo>
                    <a:pt x="1726311" y="589280"/>
                  </a:lnTo>
                  <a:lnTo>
                    <a:pt x="1806028" y="259842"/>
                  </a:lnTo>
                  <a:lnTo>
                    <a:pt x="1806105" y="258445"/>
                  </a:lnTo>
                  <a:lnTo>
                    <a:pt x="1807324" y="22655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93973" y="421894"/>
              <a:ext cx="144018" cy="14236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9344" y="1543694"/>
              <a:ext cx="2589173" cy="183958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854958" y="238505"/>
              <a:ext cx="788035" cy="6316345"/>
            </a:xfrm>
            <a:custGeom>
              <a:avLst/>
              <a:gdLst/>
              <a:ahLst/>
              <a:cxnLst/>
              <a:rect l="l" t="t" r="r" b="b"/>
              <a:pathLst>
                <a:path w="788035" h="6316345">
                  <a:moveTo>
                    <a:pt x="491959" y="5865888"/>
                  </a:moveTo>
                  <a:lnTo>
                    <a:pt x="479298" y="5825972"/>
                  </a:lnTo>
                  <a:lnTo>
                    <a:pt x="471411" y="5815000"/>
                  </a:lnTo>
                  <a:lnTo>
                    <a:pt x="471411" y="5886678"/>
                  </a:lnTo>
                  <a:lnTo>
                    <a:pt x="463130" y="5929312"/>
                  </a:lnTo>
                  <a:lnTo>
                    <a:pt x="438277" y="5966752"/>
                  </a:lnTo>
                  <a:lnTo>
                    <a:pt x="400875" y="5991606"/>
                  </a:lnTo>
                  <a:lnTo>
                    <a:pt x="358241" y="5999886"/>
                  </a:lnTo>
                  <a:lnTo>
                    <a:pt x="315595" y="5991606"/>
                  </a:lnTo>
                  <a:lnTo>
                    <a:pt x="278130" y="5966752"/>
                  </a:lnTo>
                  <a:lnTo>
                    <a:pt x="253263" y="5929312"/>
                  </a:lnTo>
                  <a:lnTo>
                    <a:pt x="244970" y="5886678"/>
                  </a:lnTo>
                  <a:lnTo>
                    <a:pt x="253263" y="5844032"/>
                  </a:lnTo>
                  <a:lnTo>
                    <a:pt x="278130" y="5806579"/>
                  </a:lnTo>
                  <a:lnTo>
                    <a:pt x="315544" y="5781764"/>
                  </a:lnTo>
                  <a:lnTo>
                    <a:pt x="358203" y="5773471"/>
                  </a:lnTo>
                  <a:lnTo>
                    <a:pt x="400875" y="5781764"/>
                  </a:lnTo>
                  <a:lnTo>
                    <a:pt x="438277" y="5806579"/>
                  </a:lnTo>
                  <a:lnTo>
                    <a:pt x="463130" y="5844032"/>
                  </a:lnTo>
                  <a:lnTo>
                    <a:pt x="471411" y="5886678"/>
                  </a:lnTo>
                  <a:lnTo>
                    <a:pt x="471411" y="5815000"/>
                  </a:lnTo>
                  <a:lnTo>
                    <a:pt x="454025" y="5790806"/>
                  </a:lnTo>
                  <a:lnTo>
                    <a:pt x="429971" y="5773471"/>
                  </a:lnTo>
                  <a:lnTo>
                    <a:pt x="418820" y="5765444"/>
                  </a:lnTo>
                  <a:lnTo>
                    <a:pt x="378891" y="5752770"/>
                  </a:lnTo>
                  <a:lnTo>
                    <a:pt x="337400" y="5752782"/>
                  </a:lnTo>
                  <a:lnTo>
                    <a:pt x="297510" y="5765457"/>
                  </a:lnTo>
                  <a:lnTo>
                    <a:pt x="262382" y="5790806"/>
                  </a:lnTo>
                  <a:lnTo>
                    <a:pt x="237007" y="5825985"/>
                  </a:lnTo>
                  <a:lnTo>
                    <a:pt x="224332" y="5865888"/>
                  </a:lnTo>
                  <a:lnTo>
                    <a:pt x="224345" y="5907405"/>
                  </a:lnTo>
                  <a:lnTo>
                    <a:pt x="237020" y="5947308"/>
                  </a:lnTo>
                  <a:lnTo>
                    <a:pt x="262382" y="5982424"/>
                  </a:lnTo>
                  <a:lnTo>
                    <a:pt x="297522" y="6007786"/>
                  </a:lnTo>
                  <a:lnTo>
                    <a:pt x="337439" y="6020460"/>
                  </a:lnTo>
                  <a:lnTo>
                    <a:pt x="378955" y="6020460"/>
                  </a:lnTo>
                  <a:lnTo>
                    <a:pt x="418871" y="6007773"/>
                  </a:lnTo>
                  <a:lnTo>
                    <a:pt x="454025" y="5982424"/>
                  </a:lnTo>
                  <a:lnTo>
                    <a:pt x="479323" y="5947295"/>
                  </a:lnTo>
                  <a:lnTo>
                    <a:pt x="491959" y="5907405"/>
                  </a:lnTo>
                  <a:lnTo>
                    <a:pt x="491959" y="5865888"/>
                  </a:lnTo>
                  <a:close/>
                </a:path>
                <a:path w="788035" h="6316345">
                  <a:moveTo>
                    <a:pt x="528447" y="365315"/>
                  </a:moveTo>
                  <a:lnTo>
                    <a:pt x="511683" y="343801"/>
                  </a:lnTo>
                  <a:lnTo>
                    <a:pt x="511683" y="364363"/>
                  </a:lnTo>
                  <a:lnTo>
                    <a:pt x="510540" y="366649"/>
                  </a:lnTo>
                  <a:lnTo>
                    <a:pt x="509524" y="369062"/>
                  </a:lnTo>
                  <a:lnTo>
                    <a:pt x="506857" y="370078"/>
                  </a:lnTo>
                  <a:lnTo>
                    <a:pt x="504444" y="369062"/>
                  </a:lnTo>
                  <a:lnTo>
                    <a:pt x="502031" y="367919"/>
                  </a:lnTo>
                  <a:lnTo>
                    <a:pt x="501015" y="365252"/>
                  </a:lnTo>
                  <a:lnTo>
                    <a:pt x="502158" y="362839"/>
                  </a:lnTo>
                  <a:lnTo>
                    <a:pt x="503174" y="360553"/>
                  </a:lnTo>
                  <a:lnTo>
                    <a:pt x="505841" y="359537"/>
                  </a:lnTo>
                  <a:lnTo>
                    <a:pt x="508254" y="360553"/>
                  </a:lnTo>
                  <a:lnTo>
                    <a:pt x="510540" y="361569"/>
                  </a:lnTo>
                  <a:lnTo>
                    <a:pt x="511683" y="364363"/>
                  </a:lnTo>
                  <a:lnTo>
                    <a:pt x="511683" y="343801"/>
                  </a:lnTo>
                  <a:lnTo>
                    <a:pt x="484238" y="364248"/>
                  </a:lnTo>
                  <a:lnTo>
                    <a:pt x="485673" y="372579"/>
                  </a:lnTo>
                  <a:lnTo>
                    <a:pt x="490118" y="379793"/>
                  </a:lnTo>
                  <a:lnTo>
                    <a:pt x="497205" y="384937"/>
                  </a:lnTo>
                  <a:lnTo>
                    <a:pt x="505726" y="386880"/>
                  </a:lnTo>
                  <a:lnTo>
                    <a:pt x="514108" y="385470"/>
                  </a:lnTo>
                  <a:lnTo>
                    <a:pt x="521360" y="381038"/>
                  </a:lnTo>
                  <a:lnTo>
                    <a:pt x="526542" y="373888"/>
                  </a:lnTo>
                  <a:lnTo>
                    <a:pt x="527392" y="370078"/>
                  </a:lnTo>
                  <a:lnTo>
                    <a:pt x="528447" y="365315"/>
                  </a:lnTo>
                  <a:close/>
                </a:path>
                <a:path w="788035" h="6316345">
                  <a:moveTo>
                    <a:pt x="745363" y="728980"/>
                  </a:moveTo>
                  <a:lnTo>
                    <a:pt x="737743" y="716280"/>
                  </a:lnTo>
                  <a:lnTo>
                    <a:pt x="729615" y="713740"/>
                  </a:lnTo>
                  <a:lnTo>
                    <a:pt x="723265" y="717562"/>
                  </a:lnTo>
                  <a:lnTo>
                    <a:pt x="699389" y="731520"/>
                  </a:lnTo>
                  <a:lnTo>
                    <a:pt x="674839" y="742962"/>
                  </a:lnTo>
                  <a:lnTo>
                    <a:pt x="649681" y="753110"/>
                  </a:lnTo>
                  <a:lnTo>
                    <a:pt x="623951" y="760730"/>
                  </a:lnTo>
                  <a:lnTo>
                    <a:pt x="622808" y="637540"/>
                  </a:lnTo>
                  <a:lnTo>
                    <a:pt x="622681" y="629920"/>
                  </a:lnTo>
                  <a:lnTo>
                    <a:pt x="616712" y="623570"/>
                  </a:lnTo>
                  <a:lnTo>
                    <a:pt x="601980" y="623570"/>
                  </a:lnTo>
                  <a:lnTo>
                    <a:pt x="596138" y="629920"/>
                  </a:lnTo>
                  <a:lnTo>
                    <a:pt x="596265" y="637540"/>
                  </a:lnTo>
                  <a:lnTo>
                    <a:pt x="598170" y="833120"/>
                  </a:lnTo>
                  <a:lnTo>
                    <a:pt x="590562" y="875030"/>
                  </a:lnTo>
                  <a:lnTo>
                    <a:pt x="568998" y="910590"/>
                  </a:lnTo>
                  <a:lnTo>
                    <a:pt x="536460" y="937260"/>
                  </a:lnTo>
                  <a:lnTo>
                    <a:pt x="495935" y="949960"/>
                  </a:lnTo>
                  <a:lnTo>
                    <a:pt x="494538" y="801370"/>
                  </a:lnTo>
                  <a:lnTo>
                    <a:pt x="494118" y="772160"/>
                  </a:lnTo>
                  <a:lnTo>
                    <a:pt x="491236" y="491490"/>
                  </a:lnTo>
                  <a:lnTo>
                    <a:pt x="517080" y="492760"/>
                  </a:lnTo>
                  <a:lnTo>
                    <a:pt x="523379" y="491490"/>
                  </a:lnTo>
                  <a:lnTo>
                    <a:pt x="542264" y="487680"/>
                  </a:lnTo>
                  <a:lnTo>
                    <a:pt x="566000" y="478790"/>
                  </a:lnTo>
                  <a:lnTo>
                    <a:pt x="585546" y="466090"/>
                  </a:lnTo>
                  <a:lnTo>
                    <a:pt x="587502" y="464820"/>
                  </a:lnTo>
                  <a:lnTo>
                    <a:pt x="594868" y="504190"/>
                  </a:lnTo>
                  <a:lnTo>
                    <a:pt x="595604" y="580390"/>
                  </a:lnTo>
                  <a:lnTo>
                    <a:pt x="595630" y="590562"/>
                  </a:lnTo>
                  <a:lnTo>
                    <a:pt x="601599" y="595630"/>
                  </a:lnTo>
                  <a:lnTo>
                    <a:pt x="616331" y="595630"/>
                  </a:lnTo>
                  <a:lnTo>
                    <a:pt x="622173" y="590562"/>
                  </a:lnTo>
                  <a:lnTo>
                    <a:pt x="622046" y="582930"/>
                  </a:lnTo>
                  <a:lnTo>
                    <a:pt x="621284" y="504190"/>
                  </a:lnTo>
                  <a:lnTo>
                    <a:pt x="615124" y="464820"/>
                  </a:lnTo>
                  <a:lnTo>
                    <a:pt x="607695" y="444512"/>
                  </a:lnTo>
                  <a:lnTo>
                    <a:pt x="612190" y="438162"/>
                  </a:lnTo>
                  <a:lnTo>
                    <a:pt x="616356" y="431812"/>
                  </a:lnTo>
                  <a:lnTo>
                    <a:pt x="620191" y="425462"/>
                  </a:lnTo>
                  <a:lnTo>
                    <a:pt x="623697" y="417830"/>
                  </a:lnTo>
                  <a:lnTo>
                    <a:pt x="634682" y="373380"/>
                  </a:lnTo>
                  <a:lnTo>
                    <a:pt x="628738" y="327660"/>
                  </a:lnTo>
                  <a:lnTo>
                    <a:pt x="608228" y="289636"/>
                  </a:lnTo>
                  <a:lnTo>
                    <a:pt x="608228" y="369570"/>
                  </a:lnTo>
                  <a:lnTo>
                    <a:pt x="599440" y="407670"/>
                  </a:lnTo>
                  <a:lnTo>
                    <a:pt x="597535" y="411480"/>
                  </a:lnTo>
                  <a:lnTo>
                    <a:pt x="595249" y="416560"/>
                  </a:lnTo>
                  <a:lnTo>
                    <a:pt x="592709" y="420370"/>
                  </a:lnTo>
                  <a:lnTo>
                    <a:pt x="556539" y="453390"/>
                  </a:lnTo>
                  <a:lnTo>
                    <a:pt x="513715" y="466090"/>
                  </a:lnTo>
                  <a:lnTo>
                    <a:pt x="490982" y="464820"/>
                  </a:lnTo>
                  <a:lnTo>
                    <a:pt x="484886" y="463562"/>
                  </a:lnTo>
                  <a:lnTo>
                    <a:pt x="478790" y="461010"/>
                  </a:lnTo>
                  <a:lnTo>
                    <a:pt x="472948" y="459740"/>
                  </a:lnTo>
                  <a:lnTo>
                    <a:pt x="471170" y="458470"/>
                  </a:lnTo>
                  <a:lnTo>
                    <a:pt x="469519" y="458470"/>
                  </a:lnTo>
                  <a:lnTo>
                    <a:pt x="467741" y="457212"/>
                  </a:lnTo>
                  <a:lnTo>
                    <a:pt x="467614" y="457073"/>
                  </a:lnTo>
                  <a:lnTo>
                    <a:pt x="467614" y="772160"/>
                  </a:lnTo>
                  <a:lnTo>
                    <a:pt x="439242" y="768362"/>
                  </a:lnTo>
                  <a:lnTo>
                    <a:pt x="433616" y="767080"/>
                  </a:lnTo>
                  <a:lnTo>
                    <a:pt x="411137" y="762012"/>
                  </a:lnTo>
                  <a:lnTo>
                    <a:pt x="383400" y="753110"/>
                  </a:lnTo>
                  <a:lnTo>
                    <a:pt x="356108" y="742962"/>
                  </a:lnTo>
                  <a:lnTo>
                    <a:pt x="360781" y="732790"/>
                  </a:lnTo>
                  <a:lnTo>
                    <a:pt x="376555" y="698512"/>
                  </a:lnTo>
                  <a:lnTo>
                    <a:pt x="373634" y="690880"/>
                  </a:lnTo>
                  <a:lnTo>
                    <a:pt x="367157" y="687070"/>
                  </a:lnTo>
                  <a:lnTo>
                    <a:pt x="360553" y="684530"/>
                  </a:lnTo>
                  <a:lnTo>
                    <a:pt x="352806" y="687070"/>
                  </a:lnTo>
                  <a:lnTo>
                    <a:pt x="349758" y="693420"/>
                  </a:lnTo>
                  <a:lnTo>
                    <a:pt x="332486" y="732790"/>
                  </a:lnTo>
                  <a:lnTo>
                    <a:pt x="305892" y="718820"/>
                  </a:lnTo>
                  <a:lnTo>
                    <a:pt x="280670" y="702310"/>
                  </a:lnTo>
                  <a:lnTo>
                    <a:pt x="256857" y="684530"/>
                  </a:lnTo>
                  <a:lnTo>
                    <a:pt x="253885" y="681990"/>
                  </a:lnTo>
                  <a:lnTo>
                    <a:pt x="234569" y="665480"/>
                  </a:lnTo>
                  <a:lnTo>
                    <a:pt x="450723" y="478790"/>
                  </a:lnTo>
                  <a:lnTo>
                    <a:pt x="452628" y="480060"/>
                  </a:lnTo>
                  <a:lnTo>
                    <a:pt x="454787" y="480060"/>
                  </a:lnTo>
                  <a:lnTo>
                    <a:pt x="456819" y="481330"/>
                  </a:lnTo>
                  <a:lnTo>
                    <a:pt x="459359" y="482612"/>
                  </a:lnTo>
                  <a:lnTo>
                    <a:pt x="462026" y="483870"/>
                  </a:lnTo>
                  <a:lnTo>
                    <a:pt x="464566" y="485140"/>
                  </a:lnTo>
                  <a:lnTo>
                    <a:pt x="467614" y="772160"/>
                  </a:lnTo>
                  <a:lnTo>
                    <a:pt x="467614" y="457073"/>
                  </a:lnTo>
                  <a:lnTo>
                    <a:pt x="466598" y="455930"/>
                  </a:lnTo>
                  <a:lnTo>
                    <a:pt x="464312" y="455930"/>
                  </a:lnTo>
                  <a:lnTo>
                    <a:pt x="458597" y="452120"/>
                  </a:lnTo>
                  <a:lnTo>
                    <a:pt x="419569" y="410210"/>
                  </a:lnTo>
                  <a:lnTo>
                    <a:pt x="409321" y="367030"/>
                  </a:lnTo>
                  <a:lnTo>
                    <a:pt x="409536" y="359410"/>
                  </a:lnTo>
                  <a:lnTo>
                    <a:pt x="441159" y="293370"/>
                  </a:lnTo>
                  <a:lnTo>
                    <a:pt x="473646" y="273062"/>
                  </a:lnTo>
                  <a:lnTo>
                    <a:pt x="511263" y="266712"/>
                  </a:lnTo>
                  <a:lnTo>
                    <a:pt x="549783" y="275590"/>
                  </a:lnTo>
                  <a:lnTo>
                    <a:pt x="581774" y="298462"/>
                  </a:lnTo>
                  <a:lnTo>
                    <a:pt x="601802" y="331470"/>
                  </a:lnTo>
                  <a:lnTo>
                    <a:pt x="608228" y="369570"/>
                  </a:lnTo>
                  <a:lnTo>
                    <a:pt x="608228" y="289636"/>
                  </a:lnTo>
                  <a:lnTo>
                    <a:pt x="607504" y="288290"/>
                  </a:lnTo>
                  <a:lnTo>
                    <a:pt x="582803" y="266712"/>
                  </a:lnTo>
                  <a:lnTo>
                    <a:pt x="572643" y="257810"/>
                  </a:lnTo>
                  <a:lnTo>
                    <a:pt x="577761" y="246380"/>
                  </a:lnTo>
                  <a:lnTo>
                    <a:pt x="619379" y="153670"/>
                  </a:lnTo>
                  <a:lnTo>
                    <a:pt x="646696" y="156222"/>
                  </a:lnTo>
                  <a:lnTo>
                    <a:pt x="655320" y="153670"/>
                  </a:lnTo>
                  <a:lnTo>
                    <a:pt x="694613" y="133350"/>
                  </a:lnTo>
                  <a:lnTo>
                    <a:pt x="717334" y="80022"/>
                  </a:lnTo>
                  <a:lnTo>
                    <a:pt x="712254" y="50800"/>
                  </a:lnTo>
                  <a:lnTo>
                    <a:pt x="697268" y="26670"/>
                  </a:lnTo>
                  <a:lnTo>
                    <a:pt x="696480" y="25400"/>
                  </a:lnTo>
                  <a:lnTo>
                    <a:pt x="690714" y="21043"/>
                  </a:lnTo>
                  <a:lnTo>
                    <a:pt x="690714" y="80022"/>
                  </a:lnTo>
                  <a:lnTo>
                    <a:pt x="686181" y="99072"/>
                  </a:lnTo>
                  <a:lnTo>
                    <a:pt x="674433" y="115570"/>
                  </a:lnTo>
                  <a:lnTo>
                    <a:pt x="657948" y="125730"/>
                  </a:lnTo>
                  <a:lnTo>
                    <a:pt x="638848" y="129540"/>
                  </a:lnTo>
                  <a:lnTo>
                    <a:pt x="619252" y="125730"/>
                  </a:lnTo>
                  <a:lnTo>
                    <a:pt x="617220" y="124472"/>
                  </a:lnTo>
                  <a:lnTo>
                    <a:pt x="616204" y="124472"/>
                  </a:lnTo>
                  <a:lnTo>
                    <a:pt x="600202" y="113042"/>
                  </a:lnTo>
                  <a:lnTo>
                    <a:pt x="590296" y="95250"/>
                  </a:lnTo>
                  <a:lnTo>
                    <a:pt x="587235" y="76200"/>
                  </a:lnTo>
                  <a:lnTo>
                    <a:pt x="591820" y="57150"/>
                  </a:lnTo>
                  <a:lnTo>
                    <a:pt x="603783" y="40640"/>
                  </a:lnTo>
                  <a:lnTo>
                    <a:pt x="620661" y="29222"/>
                  </a:lnTo>
                  <a:lnTo>
                    <a:pt x="640232" y="26670"/>
                  </a:lnTo>
                  <a:lnTo>
                    <a:pt x="660273" y="30492"/>
                  </a:lnTo>
                  <a:lnTo>
                    <a:pt x="676935" y="43192"/>
                  </a:lnTo>
                  <a:lnTo>
                    <a:pt x="687362" y="59690"/>
                  </a:lnTo>
                  <a:lnTo>
                    <a:pt x="690714" y="80022"/>
                  </a:lnTo>
                  <a:lnTo>
                    <a:pt x="690714" y="21043"/>
                  </a:lnTo>
                  <a:lnTo>
                    <a:pt x="671322" y="6350"/>
                  </a:lnTo>
                  <a:lnTo>
                    <a:pt x="640994" y="0"/>
                  </a:lnTo>
                  <a:lnTo>
                    <a:pt x="611327" y="5092"/>
                  </a:lnTo>
                  <a:lnTo>
                    <a:pt x="585685" y="20320"/>
                  </a:lnTo>
                  <a:lnTo>
                    <a:pt x="567436" y="45720"/>
                  </a:lnTo>
                  <a:lnTo>
                    <a:pt x="560679" y="72390"/>
                  </a:lnTo>
                  <a:lnTo>
                    <a:pt x="563638" y="100342"/>
                  </a:lnTo>
                  <a:lnTo>
                    <a:pt x="575373" y="124472"/>
                  </a:lnTo>
                  <a:lnTo>
                    <a:pt x="594995" y="143522"/>
                  </a:lnTo>
                  <a:lnTo>
                    <a:pt x="548132" y="246380"/>
                  </a:lnTo>
                  <a:lnTo>
                    <a:pt x="502259" y="240030"/>
                  </a:lnTo>
                  <a:lnTo>
                    <a:pt x="458304" y="251472"/>
                  </a:lnTo>
                  <a:lnTo>
                    <a:pt x="420687" y="275590"/>
                  </a:lnTo>
                  <a:lnTo>
                    <a:pt x="393827" y="314960"/>
                  </a:lnTo>
                  <a:lnTo>
                    <a:pt x="384429" y="345440"/>
                  </a:lnTo>
                  <a:lnTo>
                    <a:pt x="370560" y="350520"/>
                  </a:lnTo>
                  <a:lnTo>
                    <a:pt x="357225" y="356870"/>
                  </a:lnTo>
                  <a:lnTo>
                    <a:pt x="344538" y="364490"/>
                  </a:lnTo>
                  <a:lnTo>
                    <a:pt x="332613" y="373380"/>
                  </a:lnTo>
                  <a:lnTo>
                    <a:pt x="142367" y="537210"/>
                  </a:lnTo>
                  <a:lnTo>
                    <a:pt x="132029" y="513080"/>
                  </a:lnTo>
                  <a:lnTo>
                    <a:pt x="123342" y="487680"/>
                  </a:lnTo>
                  <a:lnTo>
                    <a:pt x="116319" y="462280"/>
                  </a:lnTo>
                  <a:lnTo>
                    <a:pt x="110998" y="435610"/>
                  </a:lnTo>
                  <a:lnTo>
                    <a:pt x="109855" y="427990"/>
                  </a:lnTo>
                  <a:lnTo>
                    <a:pt x="102997" y="422910"/>
                  </a:lnTo>
                  <a:lnTo>
                    <a:pt x="88519" y="425462"/>
                  </a:lnTo>
                  <a:lnTo>
                    <a:pt x="83693" y="431812"/>
                  </a:lnTo>
                  <a:lnTo>
                    <a:pt x="84836" y="439420"/>
                  </a:lnTo>
                  <a:lnTo>
                    <a:pt x="90944" y="469912"/>
                  </a:lnTo>
                  <a:lnTo>
                    <a:pt x="99136" y="499110"/>
                  </a:lnTo>
                  <a:lnTo>
                    <a:pt x="109347" y="528320"/>
                  </a:lnTo>
                  <a:lnTo>
                    <a:pt x="121539" y="556260"/>
                  </a:lnTo>
                  <a:lnTo>
                    <a:pt x="84074" y="588010"/>
                  </a:lnTo>
                  <a:lnTo>
                    <a:pt x="55854" y="621030"/>
                  </a:lnTo>
                  <a:lnTo>
                    <a:pt x="39331" y="660412"/>
                  </a:lnTo>
                  <a:lnTo>
                    <a:pt x="34671" y="701040"/>
                  </a:lnTo>
                  <a:lnTo>
                    <a:pt x="42075" y="741680"/>
                  </a:lnTo>
                  <a:lnTo>
                    <a:pt x="61722" y="779780"/>
                  </a:lnTo>
                  <a:lnTo>
                    <a:pt x="5588" y="833120"/>
                  </a:lnTo>
                  <a:lnTo>
                    <a:pt x="381" y="838212"/>
                  </a:lnTo>
                  <a:lnTo>
                    <a:pt x="0" y="845820"/>
                  </a:lnTo>
                  <a:lnTo>
                    <a:pt x="5080" y="852170"/>
                  </a:lnTo>
                  <a:lnTo>
                    <a:pt x="6350" y="853440"/>
                  </a:lnTo>
                  <a:lnTo>
                    <a:pt x="7874" y="854710"/>
                  </a:lnTo>
                  <a:lnTo>
                    <a:pt x="9398" y="854710"/>
                  </a:lnTo>
                  <a:lnTo>
                    <a:pt x="14224" y="857262"/>
                  </a:lnTo>
                  <a:lnTo>
                    <a:pt x="19939" y="855980"/>
                  </a:lnTo>
                  <a:lnTo>
                    <a:pt x="88646" y="791210"/>
                  </a:lnTo>
                  <a:lnTo>
                    <a:pt x="89535" y="791210"/>
                  </a:lnTo>
                  <a:lnTo>
                    <a:pt x="90170" y="789940"/>
                  </a:lnTo>
                  <a:lnTo>
                    <a:pt x="90678" y="788670"/>
                  </a:lnTo>
                  <a:lnTo>
                    <a:pt x="118364" y="765810"/>
                  </a:lnTo>
                  <a:lnTo>
                    <a:pt x="122453" y="762012"/>
                  </a:lnTo>
                  <a:lnTo>
                    <a:pt x="123825" y="760730"/>
                  </a:lnTo>
                  <a:lnTo>
                    <a:pt x="124460" y="751840"/>
                  </a:lnTo>
                  <a:lnTo>
                    <a:pt x="114808" y="741680"/>
                  </a:lnTo>
                  <a:lnTo>
                    <a:pt x="106426" y="740410"/>
                  </a:lnTo>
                  <a:lnTo>
                    <a:pt x="81153" y="762012"/>
                  </a:lnTo>
                  <a:lnTo>
                    <a:pt x="64046" y="723912"/>
                  </a:lnTo>
                  <a:lnTo>
                    <a:pt x="61912" y="681990"/>
                  </a:lnTo>
                  <a:lnTo>
                    <a:pt x="74434" y="642620"/>
                  </a:lnTo>
                  <a:lnTo>
                    <a:pt x="101346" y="608330"/>
                  </a:lnTo>
                  <a:lnTo>
                    <a:pt x="134112" y="580390"/>
                  </a:lnTo>
                  <a:lnTo>
                    <a:pt x="184035" y="537210"/>
                  </a:lnTo>
                  <a:lnTo>
                    <a:pt x="349885" y="393712"/>
                  </a:lnTo>
                  <a:lnTo>
                    <a:pt x="382778" y="373380"/>
                  </a:lnTo>
                  <a:lnTo>
                    <a:pt x="386880" y="398780"/>
                  </a:lnTo>
                  <a:lnTo>
                    <a:pt x="395960" y="422910"/>
                  </a:lnTo>
                  <a:lnTo>
                    <a:pt x="409689" y="444512"/>
                  </a:lnTo>
                  <a:lnTo>
                    <a:pt x="427736" y="463562"/>
                  </a:lnTo>
                  <a:lnTo>
                    <a:pt x="215646" y="646430"/>
                  </a:lnTo>
                  <a:lnTo>
                    <a:pt x="195453" y="664210"/>
                  </a:lnTo>
                  <a:lnTo>
                    <a:pt x="131191" y="718820"/>
                  </a:lnTo>
                  <a:lnTo>
                    <a:pt x="130556" y="727710"/>
                  </a:lnTo>
                  <a:lnTo>
                    <a:pt x="140081" y="737870"/>
                  </a:lnTo>
                  <a:lnTo>
                    <a:pt x="148463" y="739140"/>
                  </a:lnTo>
                  <a:lnTo>
                    <a:pt x="214249" y="681990"/>
                  </a:lnTo>
                  <a:lnTo>
                    <a:pt x="238633" y="703580"/>
                  </a:lnTo>
                  <a:lnTo>
                    <a:pt x="264693" y="722630"/>
                  </a:lnTo>
                  <a:lnTo>
                    <a:pt x="292328" y="740410"/>
                  </a:lnTo>
                  <a:lnTo>
                    <a:pt x="321437" y="756920"/>
                  </a:lnTo>
                  <a:lnTo>
                    <a:pt x="295148" y="815340"/>
                  </a:lnTo>
                  <a:lnTo>
                    <a:pt x="298069" y="822960"/>
                  </a:lnTo>
                  <a:lnTo>
                    <a:pt x="311023" y="828040"/>
                  </a:lnTo>
                  <a:lnTo>
                    <a:pt x="318897" y="825512"/>
                  </a:lnTo>
                  <a:lnTo>
                    <a:pt x="345059" y="767080"/>
                  </a:lnTo>
                  <a:lnTo>
                    <a:pt x="375132" y="778510"/>
                  </a:lnTo>
                  <a:lnTo>
                    <a:pt x="405676" y="787412"/>
                  </a:lnTo>
                  <a:lnTo>
                    <a:pt x="436587" y="795020"/>
                  </a:lnTo>
                  <a:lnTo>
                    <a:pt x="467741" y="798830"/>
                  </a:lnTo>
                  <a:lnTo>
                    <a:pt x="469392" y="960120"/>
                  </a:lnTo>
                  <a:lnTo>
                    <a:pt x="468884" y="962660"/>
                  </a:lnTo>
                  <a:lnTo>
                    <a:pt x="468757" y="963930"/>
                  </a:lnTo>
                  <a:lnTo>
                    <a:pt x="466090" y="1051560"/>
                  </a:lnTo>
                  <a:lnTo>
                    <a:pt x="465963" y="1057910"/>
                  </a:lnTo>
                  <a:lnTo>
                    <a:pt x="469138" y="1062990"/>
                  </a:lnTo>
                  <a:lnTo>
                    <a:pt x="473964" y="1064260"/>
                  </a:lnTo>
                  <a:lnTo>
                    <a:pt x="475361" y="1065530"/>
                  </a:lnTo>
                  <a:lnTo>
                    <a:pt x="486283" y="1065530"/>
                  </a:lnTo>
                  <a:lnTo>
                    <a:pt x="492379" y="1060462"/>
                  </a:lnTo>
                  <a:lnTo>
                    <a:pt x="495046" y="976630"/>
                  </a:lnTo>
                  <a:lnTo>
                    <a:pt x="536663" y="965212"/>
                  </a:lnTo>
                  <a:lnTo>
                    <a:pt x="561898" y="949960"/>
                  </a:lnTo>
                  <a:lnTo>
                    <a:pt x="572427" y="943610"/>
                  </a:lnTo>
                  <a:lnTo>
                    <a:pt x="600329" y="913130"/>
                  </a:lnTo>
                  <a:lnTo>
                    <a:pt x="618375" y="875030"/>
                  </a:lnTo>
                  <a:lnTo>
                    <a:pt x="624586" y="831862"/>
                  </a:lnTo>
                  <a:lnTo>
                    <a:pt x="624078" y="788670"/>
                  </a:lnTo>
                  <a:lnTo>
                    <a:pt x="653262" y="779780"/>
                  </a:lnTo>
                  <a:lnTo>
                    <a:pt x="681888" y="768362"/>
                  </a:lnTo>
                  <a:lnTo>
                    <a:pt x="698639" y="760730"/>
                  </a:lnTo>
                  <a:lnTo>
                    <a:pt x="709790" y="755662"/>
                  </a:lnTo>
                  <a:lnTo>
                    <a:pt x="736854" y="740410"/>
                  </a:lnTo>
                  <a:lnTo>
                    <a:pt x="743204" y="736612"/>
                  </a:lnTo>
                  <a:lnTo>
                    <a:pt x="745363" y="728980"/>
                  </a:lnTo>
                  <a:close/>
                </a:path>
                <a:path w="788035" h="6316345">
                  <a:moveTo>
                    <a:pt x="787920" y="6069114"/>
                  </a:moveTo>
                  <a:lnTo>
                    <a:pt x="781710" y="6037021"/>
                  </a:lnTo>
                  <a:lnTo>
                    <a:pt x="765632" y="6012802"/>
                  </a:lnTo>
                  <a:lnTo>
                    <a:pt x="765632" y="6069114"/>
                  </a:lnTo>
                  <a:lnTo>
                    <a:pt x="760996" y="6092850"/>
                  </a:lnTo>
                  <a:lnTo>
                    <a:pt x="747141" y="6113691"/>
                  </a:lnTo>
                  <a:lnTo>
                    <a:pt x="585851" y="6274994"/>
                  </a:lnTo>
                  <a:lnTo>
                    <a:pt x="564984" y="6288837"/>
                  </a:lnTo>
                  <a:lnTo>
                    <a:pt x="541274" y="6293447"/>
                  </a:lnTo>
                  <a:lnTo>
                    <a:pt x="517550" y="6288837"/>
                  </a:lnTo>
                  <a:lnTo>
                    <a:pt x="496697" y="6274994"/>
                  </a:lnTo>
                  <a:lnTo>
                    <a:pt x="423240" y="6201473"/>
                  </a:lnTo>
                  <a:lnTo>
                    <a:pt x="419100" y="6197320"/>
                  </a:lnTo>
                  <a:lnTo>
                    <a:pt x="463143" y="6185319"/>
                  </a:lnTo>
                  <a:lnTo>
                    <a:pt x="473379" y="6180848"/>
                  </a:lnTo>
                  <a:lnTo>
                    <a:pt x="545185" y="6141999"/>
                  </a:lnTo>
                  <a:lnTo>
                    <a:pt x="581660" y="6110668"/>
                  </a:lnTo>
                  <a:lnTo>
                    <a:pt x="613308" y="6073762"/>
                  </a:lnTo>
                  <a:lnTo>
                    <a:pt x="638340" y="6033503"/>
                  </a:lnTo>
                  <a:lnTo>
                    <a:pt x="656793" y="5990666"/>
                  </a:lnTo>
                  <a:lnTo>
                    <a:pt x="668655" y="5945987"/>
                  </a:lnTo>
                  <a:lnTo>
                    <a:pt x="740410" y="6017742"/>
                  </a:lnTo>
                  <a:lnTo>
                    <a:pt x="747268" y="6024511"/>
                  </a:lnTo>
                  <a:lnTo>
                    <a:pt x="761047" y="6045378"/>
                  </a:lnTo>
                  <a:lnTo>
                    <a:pt x="765632" y="6069114"/>
                  </a:lnTo>
                  <a:lnTo>
                    <a:pt x="765632" y="6012802"/>
                  </a:lnTo>
                  <a:lnTo>
                    <a:pt x="763016" y="6008852"/>
                  </a:lnTo>
                  <a:lnTo>
                    <a:pt x="747395" y="5993282"/>
                  </a:lnTo>
                  <a:lnTo>
                    <a:pt x="750938" y="5974791"/>
                  </a:lnTo>
                  <a:lnTo>
                    <a:pt x="756437" y="5946152"/>
                  </a:lnTo>
                  <a:lnTo>
                    <a:pt x="759942" y="5898718"/>
                  </a:lnTo>
                  <a:lnTo>
                    <a:pt x="757999" y="5851461"/>
                  </a:lnTo>
                  <a:lnTo>
                    <a:pt x="750709" y="5804865"/>
                  </a:lnTo>
                  <a:lnTo>
                    <a:pt x="738149" y="5759374"/>
                  </a:lnTo>
                  <a:lnTo>
                    <a:pt x="737438" y="5757621"/>
                  </a:lnTo>
                  <a:lnTo>
                    <a:pt x="737438" y="5876798"/>
                  </a:lnTo>
                  <a:lnTo>
                    <a:pt x="736257" y="5925845"/>
                  </a:lnTo>
                  <a:lnTo>
                    <a:pt x="728853" y="5974791"/>
                  </a:lnTo>
                  <a:lnTo>
                    <a:pt x="715010" y="5960897"/>
                  </a:lnTo>
                  <a:lnTo>
                    <a:pt x="716851" y="5945987"/>
                  </a:lnTo>
                  <a:lnTo>
                    <a:pt x="717372" y="5941796"/>
                  </a:lnTo>
                  <a:lnTo>
                    <a:pt x="721474" y="5908865"/>
                  </a:lnTo>
                  <a:lnTo>
                    <a:pt x="720191" y="5856605"/>
                  </a:lnTo>
                  <a:lnTo>
                    <a:pt x="711352" y="5805005"/>
                  </a:lnTo>
                  <a:lnTo>
                    <a:pt x="699744" y="5769064"/>
                  </a:lnTo>
                  <a:lnTo>
                    <a:pt x="699744" y="5895670"/>
                  </a:lnTo>
                  <a:lnTo>
                    <a:pt x="695960" y="5941796"/>
                  </a:lnTo>
                  <a:lnTo>
                    <a:pt x="672719" y="5918555"/>
                  </a:lnTo>
                  <a:lnTo>
                    <a:pt x="673912" y="5871565"/>
                  </a:lnTo>
                  <a:lnTo>
                    <a:pt x="668210" y="5824829"/>
                  </a:lnTo>
                  <a:lnTo>
                    <a:pt x="655599" y="5779198"/>
                  </a:lnTo>
                  <a:lnTo>
                    <a:pt x="651840" y="5770791"/>
                  </a:lnTo>
                  <a:lnTo>
                    <a:pt x="651840" y="5898718"/>
                  </a:lnTo>
                  <a:lnTo>
                    <a:pt x="651522" y="5905017"/>
                  </a:lnTo>
                  <a:lnTo>
                    <a:pt x="639419" y="5972353"/>
                  </a:lnTo>
                  <a:lnTo>
                    <a:pt x="622198" y="6016244"/>
                  </a:lnTo>
                  <a:lnTo>
                    <a:pt x="597700" y="6057443"/>
                  </a:lnTo>
                  <a:lnTo>
                    <a:pt x="565912" y="6094996"/>
                  </a:lnTo>
                  <a:lnTo>
                    <a:pt x="528866" y="6126454"/>
                  </a:lnTo>
                  <a:lnTo>
                    <a:pt x="488251" y="6150800"/>
                  </a:lnTo>
                  <a:lnTo>
                    <a:pt x="444957" y="6168034"/>
                  </a:lnTo>
                  <a:lnTo>
                    <a:pt x="399923" y="6178118"/>
                  </a:lnTo>
                  <a:lnTo>
                    <a:pt x="371094" y="6180848"/>
                  </a:lnTo>
                  <a:lnTo>
                    <a:pt x="323189" y="6179147"/>
                  </a:lnTo>
                  <a:lnTo>
                    <a:pt x="276034" y="6169711"/>
                  </a:lnTo>
                  <a:lnTo>
                    <a:pt x="230644" y="6152540"/>
                  </a:lnTo>
                  <a:lnTo>
                    <a:pt x="188036" y="6127635"/>
                  </a:lnTo>
                  <a:lnTo>
                    <a:pt x="149225" y="6094996"/>
                  </a:lnTo>
                  <a:lnTo>
                    <a:pt x="118224" y="6058535"/>
                  </a:lnTo>
                  <a:lnTo>
                    <a:pt x="94107" y="6018593"/>
                  </a:lnTo>
                  <a:lnTo>
                    <a:pt x="76898" y="5976074"/>
                  </a:lnTo>
                  <a:lnTo>
                    <a:pt x="66560" y="5931814"/>
                  </a:lnTo>
                  <a:lnTo>
                    <a:pt x="63131" y="5886691"/>
                  </a:lnTo>
                  <a:lnTo>
                    <a:pt x="66586" y="5841581"/>
                  </a:lnTo>
                  <a:lnTo>
                    <a:pt x="76936" y="5797321"/>
                  </a:lnTo>
                  <a:lnTo>
                    <a:pt x="94170" y="5754789"/>
                  </a:lnTo>
                  <a:lnTo>
                    <a:pt x="118313" y="5714860"/>
                  </a:lnTo>
                  <a:lnTo>
                    <a:pt x="149402" y="5678335"/>
                  </a:lnTo>
                  <a:lnTo>
                    <a:pt x="185445" y="5647664"/>
                  </a:lnTo>
                  <a:lnTo>
                    <a:pt x="224929" y="5623674"/>
                  </a:lnTo>
                  <a:lnTo>
                    <a:pt x="266979" y="5606453"/>
                  </a:lnTo>
                  <a:lnTo>
                    <a:pt x="310743" y="5595975"/>
                  </a:lnTo>
                  <a:lnTo>
                    <a:pt x="355384" y="5592254"/>
                  </a:lnTo>
                  <a:lnTo>
                    <a:pt x="400050" y="5595277"/>
                  </a:lnTo>
                  <a:lnTo>
                    <a:pt x="443928" y="5605069"/>
                  </a:lnTo>
                  <a:lnTo>
                    <a:pt x="486156" y="5621604"/>
                  </a:lnTo>
                  <a:lnTo>
                    <a:pt x="525907" y="5644883"/>
                  </a:lnTo>
                  <a:lnTo>
                    <a:pt x="560527" y="5673077"/>
                  </a:lnTo>
                  <a:lnTo>
                    <a:pt x="579755" y="5693130"/>
                  </a:lnTo>
                  <a:lnTo>
                    <a:pt x="584708" y="5698795"/>
                  </a:lnTo>
                  <a:lnTo>
                    <a:pt x="620509" y="5753747"/>
                  </a:lnTo>
                  <a:lnTo>
                    <a:pt x="639140" y="5800128"/>
                  </a:lnTo>
                  <a:lnTo>
                    <a:pt x="649605" y="5848515"/>
                  </a:lnTo>
                  <a:lnTo>
                    <a:pt x="651789" y="5895670"/>
                  </a:lnTo>
                  <a:lnTo>
                    <a:pt x="651840" y="5898718"/>
                  </a:lnTo>
                  <a:lnTo>
                    <a:pt x="651840" y="5770791"/>
                  </a:lnTo>
                  <a:lnTo>
                    <a:pt x="636066" y="5735510"/>
                  </a:lnTo>
                  <a:lnTo>
                    <a:pt x="609600" y="5694604"/>
                  </a:lnTo>
                  <a:lnTo>
                    <a:pt x="625729" y="5678436"/>
                  </a:lnTo>
                  <a:lnTo>
                    <a:pt x="652411" y="5717857"/>
                  </a:lnTo>
                  <a:lnTo>
                    <a:pt x="673315" y="5759958"/>
                  </a:lnTo>
                  <a:lnTo>
                    <a:pt x="688276" y="5804078"/>
                  </a:lnTo>
                  <a:lnTo>
                    <a:pt x="697128" y="5849531"/>
                  </a:lnTo>
                  <a:lnTo>
                    <a:pt x="699744" y="5895670"/>
                  </a:lnTo>
                  <a:lnTo>
                    <a:pt x="699744" y="5769064"/>
                  </a:lnTo>
                  <a:lnTo>
                    <a:pt x="695172" y="5754903"/>
                  </a:lnTo>
                  <a:lnTo>
                    <a:pt x="671855" y="5707164"/>
                  </a:lnTo>
                  <a:lnTo>
                    <a:pt x="652322" y="5678436"/>
                  </a:lnTo>
                  <a:lnTo>
                    <a:pt x="651598" y="5677370"/>
                  </a:lnTo>
                  <a:lnTo>
                    <a:pt x="641604" y="5662663"/>
                  </a:lnTo>
                  <a:lnTo>
                    <a:pt x="654177" y="5650077"/>
                  </a:lnTo>
                  <a:lnTo>
                    <a:pt x="682307" y="5691035"/>
                  </a:lnTo>
                  <a:lnTo>
                    <a:pt x="704837" y="5734761"/>
                  </a:lnTo>
                  <a:lnTo>
                    <a:pt x="721601" y="5780671"/>
                  </a:lnTo>
                  <a:lnTo>
                    <a:pt x="732510" y="5828208"/>
                  </a:lnTo>
                  <a:lnTo>
                    <a:pt x="737438" y="5876798"/>
                  </a:lnTo>
                  <a:lnTo>
                    <a:pt x="737438" y="5757621"/>
                  </a:lnTo>
                  <a:lnTo>
                    <a:pt x="720432" y="5715457"/>
                  </a:lnTo>
                  <a:lnTo>
                    <a:pt x="697661" y="5673610"/>
                  </a:lnTo>
                  <a:lnTo>
                    <a:pt x="681075" y="5650077"/>
                  </a:lnTo>
                  <a:lnTo>
                    <a:pt x="669925" y="5634266"/>
                  </a:lnTo>
                  <a:lnTo>
                    <a:pt x="690372" y="5613908"/>
                  </a:lnTo>
                  <a:lnTo>
                    <a:pt x="697738" y="5602795"/>
                  </a:lnTo>
                  <a:lnTo>
                    <a:pt x="700239" y="5590171"/>
                  </a:lnTo>
                  <a:lnTo>
                    <a:pt x="697826" y="5577573"/>
                  </a:lnTo>
                  <a:lnTo>
                    <a:pt x="690499" y="5566511"/>
                  </a:lnTo>
                  <a:lnTo>
                    <a:pt x="682345" y="5558371"/>
                  </a:lnTo>
                  <a:lnTo>
                    <a:pt x="679069" y="5555107"/>
                  </a:lnTo>
                  <a:lnTo>
                    <a:pt x="679069" y="5586615"/>
                  </a:lnTo>
                  <a:lnTo>
                    <a:pt x="679069" y="5593791"/>
                  </a:lnTo>
                  <a:lnTo>
                    <a:pt x="595503" y="5677370"/>
                  </a:lnTo>
                  <a:lnTo>
                    <a:pt x="591058" y="5672315"/>
                  </a:lnTo>
                  <a:lnTo>
                    <a:pt x="586359" y="5667362"/>
                  </a:lnTo>
                  <a:lnTo>
                    <a:pt x="559562" y="5642508"/>
                  </a:lnTo>
                  <a:lnTo>
                    <a:pt x="573151" y="5628906"/>
                  </a:lnTo>
                  <a:lnTo>
                    <a:pt x="639191" y="5562816"/>
                  </a:lnTo>
                  <a:lnTo>
                    <a:pt x="639318" y="5562866"/>
                  </a:lnTo>
                  <a:lnTo>
                    <a:pt x="643763" y="5558371"/>
                  </a:lnTo>
                  <a:lnTo>
                    <a:pt x="651002" y="5558472"/>
                  </a:lnTo>
                  <a:lnTo>
                    <a:pt x="655370" y="5562866"/>
                  </a:lnTo>
                  <a:lnTo>
                    <a:pt x="674751" y="5582221"/>
                  </a:lnTo>
                  <a:lnTo>
                    <a:pt x="679069" y="5586615"/>
                  </a:lnTo>
                  <a:lnTo>
                    <a:pt x="679069" y="5555107"/>
                  </a:lnTo>
                  <a:lnTo>
                    <a:pt x="671068" y="5547106"/>
                  </a:lnTo>
                  <a:lnTo>
                    <a:pt x="659980" y="5539752"/>
                  </a:lnTo>
                  <a:lnTo>
                    <a:pt x="647357" y="5537327"/>
                  </a:lnTo>
                  <a:lnTo>
                    <a:pt x="634720" y="5539816"/>
                  </a:lnTo>
                  <a:lnTo>
                    <a:pt x="623570" y="5547207"/>
                  </a:lnTo>
                  <a:lnTo>
                    <a:pt x="541909" y="5628906"/>
                  </a:lnTo>
                  <a:lnTo>
                    <a:pt x="503402" y="5605323"/>
                  </a:lnTo>
                  <a:lnTo>
                    <a:pt x="473100" y="5592254"/>
                  </a:lnTo>
                  <a:lnTo>
                    <a:pt x="462597" y="5587720"/>
                  </a:lnTo>
                  <a:lnTo>
                    <a:pt x="420128" y="5576113"/>
                  </a:lnTo>
                  <a:lnTo>
                    <a:pt x="376707" y="5570486"/>
                  </a:lnTo>
                  <a:lnTo>
                    <a:pt x="332968" y="5570855"/>
                  </a:lnTo>
                  <a:lnTo>
                    <a:pt x="289623" y="5577217"/>
                  </a:lnTo>
                  <a:lnTo>
                    <a:pt x="247319" y="5589575"/>
                  </a:lnTo>
                  <a:lnTo>
                    <a:pt x="206743" y="5607913"/>
                  </a:lnTo>
                  <a:lnTo>
                    <a:pt x="168567" y="5632247"/>
                  </a:lnTo>
                  <a:lnTo>
                    <a:pt x="133477" y="5662561"/>
                  </a:lnTo>
                  <a:lnTo>
                    <a:pt x="102870" y="5698071"/>
                  </a:lnTo>
                  <a:lnTo>
                    <a:pt x="78384" y="5736704"/>
                  </a:lnTo>
                  <a:lnTo>
                    <a:pt x="60020" y="5777789"/>
                  </a:lnTo>
                  <a:lnTo>
                    <a:pt x="47777" y="5820626"/>
                  </a:lnTo>
                  <a:lnTo>
                    <a:pt x="41656" y="5864504"/>
                  </a:lnTo>
                  <a:lnTo>
                    <a:pt x="41668" y="5908865"/>
                  </a:lnTo>
                  <a:lnTo>
                    <a:pt x="47777" y="5952617"/>
                  </a:lnTo>
                  <a:lnTo>
                    <a:pt x="60020" y="5995454"/>
                  </a:lnTo>
                  <a:lnTo>
                    <a:pt x="78384" y="6036538"/>
                  </a:lnTo>
                  <a:lnTo>
                    <a:pt x="102870" y="6075172"/>
                  </a:lnTo>
                  <a:lnTo>
                    <a:pt x="133477" y="6110668"/>
                  </a:lnTo>
                  <a:lnTo>
                    <a:pt x="170688" y="6142571"/>
                  </a:lnTo>
                  <a:lnTo>
                    <a:pt x="211302" y="6167755"/>
                  </a:lnTo>
                  <a:lnTo>
                    <a:pt x="254520" y="6186233"/>
                  </a:lnTo>
                  <a:lnTo>
                    <a:pt x="299516" y="6198019"/>
                  </a:lnTo>
                  <a:lnTo>
                    <a:pt x="345503" y="6203099"/>
                  </a:lnTo>
                  <a:lnTo>
                    <a:pt x="391668" y="6201473"/>
                  </a:lnTo>
                  <a:lnTo>
                    <a:pt x="481076" y="6290805"/>
                  </a:lnTo>
                  <a:lnTo>
                    <a:pt x="509206" y="6309499"/>
                  </a:lnTo>
                  <a:lnTo>
                    <a:pt x="541286" y="6315722"/>
                  </a:lnTo>
                  <a:lnTo>
                    <a:pt x="573379" y="6309474"/>
                  </a:lnTo>
                  <a:lnTo>
                    <a:pt x="597535" y="6293447"/>
                  </a:lnTo>
                  <a:lnTo>
                    <a:pt x="601599" y="6290754"/>
                  </a:lnTo>
                  <a:lnTo>
                    <a:pt x="763016" y="6129413"/>
                  </a:lnTo>
                  <a:lnTo>
                    <a:pt x="781672" y="6101219"/>
                  </a:lnTo>
                  <a:lnTo>
                    <a:pt x="787920" y="6069114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54170" y="6063116"/>
              <a:ext cx="116078" cy="11614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356846" y="6421631"/>
              <a:ext cx="81819" cy="8185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13897" y="6260341"/>
              <a:ext cx="81851" cy="8185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614" y="5325500"/>
              <a:ext cx="822028" cy="141696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36093" y="144233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5" h="1029969">
                  <a:moveTo>
                    <a:pt x="610946" y="316763"/>
                  </a:moveTo>
                  <a:lnTo>
                    <a:pt x="610311" y="300062"/>
                  </a:lnTo>
                  <a:lnTo>
                    <a:pt x="603097" y="284391"/>
                  </a:lnTo>
                  <a:lnTo>
                    <a:pt x="583831" y="258114"/>
                  </a:lnTo>
                  <a:lnTo>
                    <a:pt x="583831" y="312610"/>
                  </a:lnTo>
                  <a:lnTo>
                    <a:pt x="581736" y="318427"/>
                  </a:lnTo>
                  <a:lnTo>
                    <a:pt x="577430" y="323126"/>
                  </a:lnTo>
                  <a:lnTo>
                    <a:pt x="419633" y="438823"/>
                  </a:lnTo>
                  <a:lnTo>
                    <a:pt x="413816" y="441540"/>
                  </a:lnTo>
                  <a:lnTo>
                    <a:pt x="407631" y="441782"/>
                  </a:lnTo>
                  <a:lnTo>
                    <a:pt x="401815" y="439686"/>
                  </a:lnTo>
                  <a:lnTo>
                    <a:pt x="397090" y="435394"/>
                  </a:lnTo>
                  <a:lnTo>
                    <a:pt x="335749" y="351701"/>
                  </a:lnTo>
                  <a:lnTo>
                    <a:pt x="333057" y="345871"/>
                  </a:lnTo>
                  <a:lnTo>
                    <a:pt x="332816" y="339686"/>
                  </a:lnTo>
                  <a:lnTo>
                    <a:pt x="334899" y="333870"/>
                  </a:lnTo>
                  <a:lnTo>
                    <a:pt x="339217" y="329095"/>
                  </a:lnTo>
                  <a:lnTo>
                    <a:pt x="497014" y="213525"/>
                  </a:lnTo>
                  <a:lnTo>
                    <a:pt x="502818" y="210794"/>
                  </a:lnTo>
                  <a:lnTo>
                    <a:pt x="509003" y="210527"/>
                  </a:lnTo>
                  <a:lnTo>
                    <a:pt x="514819" y="212623"/>
                  </a:lnTo>
                  <a:lnTo>
                    <a:pt x="519557" y="216954"/>
                  </a:lnTo>
                  <a:lnTo>
                    <a:pt x="580898" y="300647"/>
                  </a:lnTo>
                  <a:lnTo>
                    <a:pt x="583590" y="306438"/>
                  </a:lnTo>
                  <a:lnTo>
                    <a:pt x="583831" y="312610"/>
                  </a:lnTo>
                  <a:lnTo>
                    <a:pt x="583831" y="258114"/>
                  </a:lnTo>
                  <a:lnTo>
                    <a:pt x="548957" y="210527"/>
                  </a:lnTo>
                  <a:lnTo>
                    <a:pt x="541756" y="200698"/>
                  </a:lnTo>
                  <a:lnTo>
                    <a:pt x="528980" y="189115"/>
                  </a:lnTo>
                  <a:lnTo>
                    <a:pt x="513270" y="183489"/>
                  </a:lnTo>
                  <a:lnTo>
                    <a:pt x="496595" y="184162"/>
                  </a:lnTo>
                  <a:lnTo>
                    <a:pt x="480923" y="191427"/>
                  </a:lnTo>
                  <a:lnTo>
                    <a:pt x="323126" y="307124"/>
                  </a:lnTo>
                  <a:lnTo>
                    <a:pt x="311518" y="319849"/>
                  </a:lnTo>
                  <a:lnTo>
                    <a:pt x="305879" y="335546"/>
                  </a:lnTo>
                  <a:lnTo>
                    <a:pt x="306514" y="352247"/>
                  </a:lnTo>
                  <a:lnTo>
                    <a:pt x="313766" y="367957"/>
                  </a:lnTo>
                  <a:lnTo>
                    <a:pt x="375107" y="451523"/>
                  </a:lnTo>
                  <a:lnTo>
                    <a:pt x="387870" y="463194"/>
                  </a:lnTo>
                  <a:lnTo>
                    <a:pt x="403580" y="468845"/>
                  </a:lnTo>
                  <a:lnTo>
                    <a:pt x="420255" y="468198"/>
                  </a:lnTo>
                  <a:lnTo>
                    <a:pt x="435940" y="460921"/>
                  </a:lnTo>
                  <a:lnTo>
                    <a:pt x="462051" y="441782"/>
                  </a:lnTo>
                  <a:lnTo>
                    <a:pt x="593725" y="345224"/>
                  </a:lnTo>
                  <a:lnTo>
                    <a:pt x="605320" y="332498"/>
                  </a:lnTo>
                  <a:lnTo>
                    <a:pt x="610946" y="316763"/>
                  </a:lnTo>
                  <a:close/>
                </a:path>
                <a:path w="1029335" h="1029969">
                  <a:moveTo>
                    <a:pt x="1028852" y="546252"/>
                  </a:moveTo>
                  <a:lnTo>
                    <a:pt x="1028128" y="526046"/>
                  </a:lnTo>
                  <a:lnTo>
                    <a:pt x="1019378" y="507022"/>
                  </a:lnTo>
                  <a:lnTo>
                    <a:pt x="1001661" y="482879"/>
                  </a:lnTo>
                  <a:lnTo>
                    <a:pt x="1001661" y="542137"/>
                  </a:lnTo>
                  <a:lnTo>
                    <a:pt x="998334" y="551281"/>
                  </a:lnTo>
                  <a:lnTo>
                    <a:pt x="991552" y="558711"/>
                  </a:lnTo>
                  <a:lnTo>
                    <a:pt x="968578" y="575551"/>
                  </a:lnTo>
                  <a:lnTo>
                    <a:pt x="968578" y="645668"/>
                  </a:lnTo>
                  <a:lnTo>
                    <a:pt x="962698" y="662025"/>
                  </a:lnTo>
                  <a:lnTo>
                    <a:pt x="950633" y="675297"/>
                  </a:lnTo>
                  <a:lnTo>
                    <a:pt x="606653" y="927519"/>
                  </a:lnTo>
                  <a:lnTo>
                    <a:pt x="151676" y="306870"/>
                  </a:lnTo>
                  <a:lnTo>
                    <a:pt x="137515" y="287566"/>
                  </a:lnTo>
                  <a:lnTo>
                    <a:pt x="481507" y="35344"/>
                  </a:lnTo>
                  <a:lnTo>
                    <a:pt x="497840" y="27838"/>
                  </a:lnTo>
                  <a:lnTo>
                    <a:pt x="515200" y="27190"/>
                  </a:lnTo>
                  <a:lnTo>
                    <a:pt x="531533" y="33058"/>
                  </a:lnTo>
                  <a:lnTo>
                    <a:pt x="544804" y="45123"/>
                  </a:lnTo>
                  <a:lnTo>
                    <a:pt x="960374" y="611924"/>
                  </a:lnTo>
                  <a:lnTo>
                    <a:pt x="967917" y="628281"/>
                  </a:lnTo>
                  <a:lnTo>
                    <a:pt x="968578" y="645668"/>
                  </a:lnTo>
                  <a:lnTo>
                    <a:pt x="968578" y="575551"/>
                  </a:lnTo>
                  <a:lnTo>
                    <a:pt x="968146" y="575856"/>
                  </a:lnTo>
                  <a:lnTo>
                    <a:pt x="881951" y="458254"/>
                  </a:lnTo>
                  <a:lnTo>
                    <a:pt x="905344" y="441109"/>
                  </a:lnTo>
                  <a:lnTo>
                    <a:pt x="914501" y="436892"/>
                  </a:lnTo>
                  <a:lnTo>
                    <a:pt x="924217" y="436499"/>
                  </a:lnTo>
                  <a:lnTo>
                    <a:pt x="933348" y="439737"/>
                  </a:lnTo>
                  <a:lnTo>
                    <a:pt x="940765" y="446443"/>
                  </a:lnTo>
                  <a:lnTo>
                    <a:pt x="997102" y="523278"/>
                  </a:lnTo>
                  <a:lnTo>
                    <a:pt x="1001306" y="532422"/>
                  </a:lnTo>
                  <a:lnTo>
                    <a:pt x="1001661" y="542137"/>
                  </a:lnTo>
                  <a:lnTo>
                    <a:pt x="1001661" y="482879"/>
                  </a:lnTo>
                  <a:lnTo>
                    <a:pt x="967651" y="436499"/>
                  </a:lnTo>
                  <a:lnTo>
                    <a:pt x="967498" y="436283"/>
                  </a:lnTo>
                  <a:lnTo>
                    <a:pt x="963041" y="430187"/>
                  </a:lnTo>
                  <a:lnTo>
                    <a:pt x="947559" y="416153"/>
                  </a:lnTo>
                  <a:lnTo>
                    <a:pt x="928497" y="409359"/>
                  </a:lnTo>
                  <a:lnTo>
                    <a:pt x="908227" y="410184"/>
                  </a:lnTo>
                  <a:lnTo>
                    <a:pt x="889152" y="419011"/>
                  </a:lnTo>
                  <a:lnTo>
                    <a:pt x="865632" y="436283"/>
                  </a:lnTo>
                  <a:lnTo>
                    <a:pt x="836891" y="397040"/>
                  </a:lnTo>
                  <a:lnTo>
                    <a:pt x="861834" y="378752"/>
                  </a:lnTo>
                  <a:lnTo>
                    <a:pt x="861885" y="378879"/>
                  </a:lnTo>
                  <a:lnTo>
                    <a:pt x="861999" y="378752"/>
                  </a:lnTo>
                  <a:lnTo>
                    <a:pt x="865466" y="374942"/>
                  </a:lnTo>
                  <a:lnTo>
                    <a:pt x="875563" y="363893"/>
                  </a:lnTo>
                  <a:lnTo>
                    <a:pt x="882243" y="345440"/>
                  </a:lnTo>
                  <a:lnTo>
                    <a:pt x="881545" y="325856"/>
                  </a:lnTo>
                  <a:lnTo>
                    <a:pt x="873086" y="307505"/>
                  </a:lnTo>
                  <a:lnTo>
                    <a:pt x="855091" y="282968"/>
                  </a:lnTo>
                  <a:lnTo>
                    <a:pt x="855091" y="341274"/>
                  </a:lnTo>
                  <a:lnTo>
                    <a:pt x="852004" y="349821"/>
                  </a:lnTo>
                  <a:lnTo>
                    <a:pt x="845680" y="356781"/>
                  </a:lnTo>
                  <a:lnTo>
                    <a:pt x="820864" y="374942"/>
                  </a:lnTo>
                  <a:lnTo>
                    <a:pt x="734606" y="257340"/>
                  </a:lnTo>
                  <a:lnTo>
                    <a:pt x="759434" y="239179"/>
                  </a:lnTo>
                  <a:lnTo>
                    <a:pt x="767626" y="235369"/>
                  </a:lnTo>
                  <a:lnTo>
                    <a:pt x="767956" y="235229"/>
                  </a:lnTo>
                  <a:lnTo>
                    <a:pt x="777024" y="234848"/>
                  </a:lnTo>
                  <a:lnTo>
                    <a:pt x="785558" y="237883"/>
                  </a:lnTo>
                  <a:lnTo>
                    <a:pt x="792492" y="244132"/>
                  </a:lnTo>
                  <a:lnTo>
                    <a:pt x="850874" y="323761"/>
                  </a:lnTo>
                  <a:lnTo>
                    <a:pt x="854760" y="332232"/>
                  </a:lnTo>
                  <a:lnTo>
                    <a:pt x="855091" y="341274"/>
                  </a:lnTo>
                  <a:lnTo>
                    <a:pt x="855091" y="282968"/>
                  </a:lnTo>
                  <a:lnTo>
                    <a:pt x="819810" y="234848"/>
                  </a:lnTo>
                  <a:lnTo>
                    <a:pt x="814705" y="227876"/>
                  </a:lnTo>
                  <a:lnTo>
                    <a:pt x="799719" y="214249"/>
                  </a:lnTo>
                  <a:lnTo>
                    <a:pt x="781278" y="207670"/>
                  </a:lnTo>
                  <a:lnTo>
                    <a:pt x="761682" y="208508"/>
                  </a:lnTo>
                  <a:lnTo>
                    <a:pt x="743242" y="217081"/>
                  </a:lnTo>
                  <a:lnTo>
                    <a:pt x="718299" y="235369"/>
                  </a:lnTo>
                  <a:lnTo>
                    <a:pt x="690079" y="196888"/>
                  </a:lnTo>
                  <a:lnTo>
                    <a:pt x="711111" y="181394"/>
                  </a:lnTo>
                  <a:lnTo>
                    <a:pt x="717118" y="174790"/>
                  </a:lnTo>
                  <a:lnTo>
                    <a:pt x="725868" y="165176"/>
                  </a:lnTo>
                  <a:lnTo>
                    <a:pt x="733018" y="145199"/>
                  </a:lnTo>
                  <a:lnTo>
                    <a:pt x="732167" y="124002"/>
                  </a:lnTo>
                  <a:lnTo>
                    <a:pt x="722909" y="104051"/>
                  </a:lnTo>
                  <a:lnTo>
                    <a:pt x="706056" y="81064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5007" y="159296"/>
                  </a:lnTo>
                  <a:lnTo>
                    <a:pt x="673925" y="174790"/>
                  </a:lnTo>
                  <a:lnTo>
                    <a:pt x="587756" y="57315"/>
                  </a:lnTo>
                  <a:lnTo>
                    <a:pt x="608850" y="41821"/>
                  </a:lnTo>
                  <a:lnTo>
                    <a:pt x="618871" y="37223"/>
                  </a:lnTo>
                  <a:lnTo>
                    <a:pt x="629564" y="36804"/>
                  </a:lnTo>
                  <a:lnTo>
                    <a:pt x="639648" y="40398"/>
                  </a:lnTo>
                  <a:lnTo>
                    <a:pt x="647852" y="47790"/>
                  </a:lnTo>
                  <a:lnTo>
                    <a:pt x="701014" y="120319"/>
                  </a:lnTo>
                  <a:lnTo>
                    <a:pt x="705637" y="130340"/>
                  </a:lnTo>
                  <a:lnTo>
                    <a:pt x="706056" y="141046"/>
                  </a:lnTo>
                  <a:lnTo>
                    <a:pt x="706056" y="81064"/>
                  </a:lnTo>
                  <a:lnTo>
                    <a:pt x="673608" y="36804"/>
                  </a:lnTo>
                  <a:lnTo>
                    <a:pt x="672350" y="35090"/>
                  </a:lnTo>
                  <a:lnTo>
                    <a:pt x="669747" y="31534"/>
                  </a:lnTo>
                  <a:lnTo>
                    <a:pt x="653516" y="16814"/>
                  </a:lnTo>
                  <a:lnTo>
                    <a:pt x="633552" y="9664"/>
                  </a:lnTo>
                  <a:lnTo>
                    <a:pt x="612381" y="10464"/>
                  </a:lnTo>
                  <a:lnTo>
                    <a:pt x="592505" y="19596"/>
                  </a:lnTo>
                  <a:lnTo>
                    <a:pt x="571487" y="35090"/>
                  </a:lnTo>
                  <a:lnTo>
                    <a:pt x="566915" y="28867"/>
                  </a:lnTo>
                  <a:lnTo>
                    <a:pt x="565061" y="27190"/>
                  </a:lnTo>
                  <a:lnTo>
                    <a:pt x="545566" y="9423"/>
                  </a:lnTo>
                  <a:lnTo>
                    <a:pt x="519328" y="0"/>
                  </a:lnTo>
                  <a:lnTo>
                    <a:pt x="491477" y="1066"/>
                  </a:lnTo>
                  <a:lnTo>
                    <a:pt x="465315" y="13119"/>
                  </a:lnTo>
                  <a:lnTo>
                    <a:pt x="105956" y="276644"/>
                  </a:lnTo>
                  <a:lnTo>
                    <a:pt x="105727" y="276771"/>
                  </a:lnTo>
                  <a:lnTo>
                    <a:pt x="105524" y="277025"/>
                  </a:lnTo>
                  <a:lnTo>
                    <a:pt x="105346" y="277152"/>
                  </a:lnTo>
                  <a:lnTo>
                    <a:pt x="105117" y="277406"/>
                  </a:lnTo>
                  <a:lnTo>
                    <a:pt x="104838" y="277406"/>
                  </a:lnTo>
                  <a:lnTo>
                    <a:pt x="31610" y="331127"/>
                  </a:lnTo>
                  <a:lnTo>
                    <a:pt x="10337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719" y="553250"/>
                  </a:lnTo>
                  <a:lnTo>
                    <a:pt x="104267" y="554520"/>
                  </a:lnTo>
                  <a:lnTo>
                    <a:pt x="116497" y="545630"/>
                  </a:lnTo>
                  <a:lnTo>
                    <a:pt x="117805" y="536994"/>
                  </a:lnTo>
                  <a:lnTo>
                    <a:pt x="36474" y="426123"/>
                  </a:lnTo>
                  <a:lnTo>
                    <a:pt x="27813" y="407327"/>
                  </a:lnTo>
                  <a:lnTo>
                    <a:pt x="27051" y="387350"/>
                  </a:lnTo>
                  <a:lnTo>
                    <a:pt x="33820" y="368528"/>
                  </a:lnTo>
                  <a:lnTo>
                    <a:pt x="47739" y="353225"/>
                  </a:lnTo>
                  <a:lnTo>
                    <a:pt x="111112" y="306870"/>
                  </a:lnTo>
                  <a:lnTo>
                    <a:pt x="580288" y="946823"/>
                  </a:lnTo>
                  <a:lnTo>
                    <a:pt x="516915" y="993305"/>
                  </a:lnTo>
                  <a:lnTo>
                    <a:pt x="498144" y="1001941"/>
                  </a:lnTo>
                  <a:lnTo>
                    <a:pt x="478167" y="1002728"/>
                  </a:lnTo>
                  <a:lnTo>
                    <a:pt x="459346" y="996010"/>
                  </a:lnTo>
                  <a:lnTo>
                    <a:pt x="444093" y="982129"/>
                  </a:lnTo>
                  <a:lnTo>
                    <a:pt x="177025" y="617766"/>
                  </a:lnTo>
                  <a:lnTo>
                    <a:pt x="168478" y="616496"/>
                  </a:lnTo>
                  <a:lnTo>
                    <a:pt x="162369" y="620941"/>
                  </a:lnTo>
                  <a:lnTo>
                    <a:pt x="156248" y="625513"/>
                  </a:lnTo>
                  <a:lnTo>
                    <a:pt x="154927" y="634022"/>
                  </a:lnTo>
                  <a:lnTo>
                    <a:pt x="421995" y="998258"/>
                  </a:lnTo>
                  <a:lnTo>
                    <a:pt x="445312" y="1019479"/>
                  </a:lnTo>
                  <a:lnTo>
                    <a:pt x="474014" y="1029779"/>
                  </a:lnTo>
                  <a:lnTo>
                    <a:pt x="504507" y="1028573"/>
                  </a:lnTo>
                  <a:lnTo>
                    <a:pt x="550316" y="1002728"/>
                  </a:lnTo>
                  <a:lnTo>
                    <a:pt x="606221" y="961809"/>
                  </a:lnTo>
                  <a:lnTo>
                    <a:pt x="606653" y="961301"/>
                  </a:lnTo>
                  <a:lnTo>
                    <a:pt x="606831" y="961174"/>
                  </a:lnTo>
                  <a:lnTo>
                    <a:pt x="607352" y="960920"/>
                  </a:lnTo>
                  <a:lnTo>
                    <a:pt x="652919" y="927519"/>
                  </a:lnTo>
                  <a:lnTo>
                    <a:pt x="966889" y="697395"/>
                  </a:lnTo>
                  <a:lnTo>
                    <a:pt x="985926" y="676605"/>
                  </a:lnTo>
                  <a:lnTo>
                    <a:pt x="995464" y="651090"/>
                  </a:lnTo>
                  <a:lnTo>
                    <a:pt x="995006" y="623951"/>
                  </a:lnTo>
                  <a:lnTo>
                    <a:pt x="984110" y="598208"/>
                  </a:lnTo>
                  <a:lnTo>
                    <a:pt x="1007745" y="580809"/>
                  </a:lnTo>
                  <a:lnTo>
                    <a:pt x="1012266" y="575856"/>
                  </a:lnTo>
                  <a:lnTo>
                    <a:pt x="1021918" y="565302"/>
                  </a:lnTo>
                  <a:lnTo>
                    <a:pt x="1028852" y="546252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9173" y="388111"/>
              <a:ext cx="189026" cy="16256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45694" y="362178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918" y="384937"/>
                  </a:lnTo>
                  <a:lnTo>
                    <a:pt x="27495" y="366585"/>
                  </a:lnTo>
                  <a:lnTo>
                    <a:pt x="27698" y="348081"/>
                  </a:lnTo>
                  <a:lnTo>
                    <a:pt x="47675" y="310743"/>
                  </a:lnTo>
                  <a:lnTo>
                    <a:pt x="65925" y="298958"/>
                  </a:lnTo>
                  <a:lnTo>
                    <a:pt x="54317" y="274193"/>
                  </a:lnTo>
                  <a:lnTo>
                    <a:pt x="12268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516" y="583438"/>
                  </a:lnTo>
                  <a:lnTo>
                    <a:pt x="98729" y="590296"/>
                  </a:lnTo>
                  <a:lnTo>
                    <a:pt x="106845" y="593344"/>
                  </a:lnTo>
                  <a:lnTo>
                    <a:pt x="120599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49" y="217805"/>
                  </a:moveTo>
                  <a:lnTo>
                    <a:pt x="228041" y="192913"/>
                  </a:lnTo>
                  <a:lnTo>
                    <a:pt x="103962" y="250952"/>
                  </a:lnTo>
                  <a:lnTo>
                    <a:pt x="115557" y="275717"/>
                  </a:lnTo>
                  <a:lnTo>
                    <a:pt x="239649" y="217805"/>
                  </a:lnTo>
                  <a:close/>
                </a:path>
                <a:path w="1075690" h="1136650">
                  <a:moveTo>
                    <a:pt x="310172" y="975868"/>
                  </a:moveTo>
                  <a:lnTo>
                    <a:pt x="142113" y="616458"/>
                  </a:lnTo>
                  <a:lnTo>
                    <a:pt x="133997" y="613410"/>
                  </a:lnTo>
                  <a:lnTo>
                    <a:pt x="127127" y="616712"/>
                  </a:lnTo>
                  <a:lnTo>
                    <a:pt x="120243" y="619887"/>
                  </a:lnTo>
                  <a:lnTo>
                    <a:pt x="117297" y="628015"/>
                  </a:lnTo>
                  <a:lnTo>
                    <a:pt x="285381" y="987552"/>
                  </a:lnTo>
                  <a:lnTo>
                    <a:pt x="293509" y="990600"/>
                  </a:lnTo>
                  <a:lnTo>
                    <a:pt x="300380" y="987298"/>
                  </a:lnTo>
                  <a:lnTo>
                    <a:pt x="307251" y="984123"/>
                  </a:lnTo>
                  <a:lnTo>
                    <a:pt x="310172" y="975868"/>
                  </a:lnTo>
                  <a:close/>
                </a:path>
                <a:path w="1075690" h="1136650">
                  <a:moveTo>
                    <a:pt x="413372" y="136525"/>
                  </a:moveTo>
                  <a:lnTo>
                    <a:pt x="401764" y="111760"/>
                  </a:lnTo>
                  <a:lnTo>
                    <a:pt x="277672" y="169799"/>
                  </a:lnTo>
                  <a:lnTo>
                    <a:pt x="289280" y="194564"/>
                  </a:lnTo>
                  <a:lnTo>
                    <a:pt x="413372" y="136525"/>
                  </a:lnTo>
                  <a:close/>
                </a:path>
                <a:path w="1075690" h="1136650">
                  <a:moveTo>
                    <a:pt x="587082" y="55372"/>
                  </a:moveTo>
                  <a:lnTo>
                    <a:pt x="575487" y="30607"/>
                  </a:lnTo>
                  <a:lnTo>
                    <a:pt x="451396" y="88519"/>
                  </a:lnTo>
                  <a:lnTo>
                    <a:pt x="463003" y="113411"/>
                  </a:lnTo>
                  <a:lnTo>
                    <a:pt x="587082" y="55372"/>
                  </a:lnTo>
                  <a:close/>
                </a:path>
                <a:path w="1075690" h="1136650">
                  <a:moveTo>
                    <a:pt x="701687" y="267081"/>
                  </a:moveTo>
                  <a:lnTo>
                    <a:pt x="698500" y="260350"/>
                  </a:lnTo>
                  <a:lnTo>
                    <a:pt x="695286" y="253492"/>
                  </a:lnTo>
                  <a:lnTo>
                    <a:pt x="687158" y="250444"/>
                  </a:lnTo>
                  <a:lnTo>
                    <a:pt x="680288" y="253746"/>
                  </a:lnTo>
                  <a:lnTo>
                    <a:pt x="197954" y="479171"/>
                  </a:lnTo>
                  <a:lnTo>
                    <a:pt x="195008" y="487299"/>
                  </a:lnTo>
                  <a:lnTo>
                    <a:pt x="201434" y="501015"/>
                  </a:lnTo>
                  <a:lnTo>
                    <a:pt x="209562" y="503936"/>
                  </a:lnTo>
                  <a:lnTo>
                    <a:pt x="698766" y="275336"/>
                  </a:lnTo>
                  <a:lnTo>
                    <a:pt x="701687" y="267081"/>
                  </a:lnTo>
                  <a:close/>
                </a:path>
                <a:path w="1075690" h="1136650">
                  <a:moveTo>
                    <a:pt x="755942" y="383159"/>
                  </a:moveTo>
                  <a:lnTo>
                    <a:pt x="749515" y="369443"/>
                  </a:lnTo>
                  <a:lnTo>
                    <a:pt x="741387" y="366522"/>
                  </a:lnTo>
                  <a:lnTo>
                    <a:pt x="259054" y="591947"/>
                  </a:lnTo>
                  <a:lnTo>
                    <a:pt x="252183" y="595249"/>
                  </a:lnTo>
                  <a:lnTo>
                    <a:pt x="249237" y="603377"/>
                  </a:lnTo>
                  <a:lnTo>
                    <a:pt x="255663" y="617093"/>
                  </a:lnTo>
                  <a:lnTo>
                    <a:pt x="263791" y="620014"/>
                  </a:lnTo>
                  <a:lnTo>
                    <a:pt x="746125" y="394589"/>
                  </a:lnTo>
                  <a:lnTo>
                    <a:pt x="752995" y="391287"/>
                  </a:lnTo>
                  <a:lnTo>
                    <a:pt x="755942" y="383159"/>
                  </a:lnTo>
                  <a:close/>
                </a:path>
                <a:path w="1075690" h="1136650">
                  <a:moveTo>
                    <a:pt x="810209" y="499237"/>
                  </a:moveTo>
                  <a:lnTo>
                    <a:pt x="807021" y="492506"/>
                  </a:lnTo>
                  <a:lnTo>
                    <a:pt x="803808" y="485648"/>
                  </a:lnTo>
                  <a:lnTo>
                    <a:pt x="795693" y="482727"/>
                  </a:lnTo>
                  <a:lnTo>
                    <a:pt x="306476" y="711327"/>
                  </a:lnTo>
                  <a:lnTo>
                    <a:pt x="303530" y="719455"/>
                  </a:lnTo>
                  <a:lnTo>
                    <a:pt x="309956" y="733171"/>
                  </a:lnTo>
                  <a:lnTo>
                    <a:pt x="318084" y="736219"/>
                  </a:lnTo>
                  <a:lnTo>
                    <a:pt x="324954" y="732917"/>
                  </a:lnTo>
                  <a:lnTo>
                    <a:pt x="807288" y="507492"/>
                  </a:lnTo>
                  <a:lnTo>
                    <a:pt x="810209" y="499237"/>
                  </a:lnTo>
                  <a:close/>
                </a:path>
                <a:path w="1075690" h="1136650">
                  <a:moveTo>
                    <a:pt x="860348" y="606552"/>
                  </a:moveTo>
                  <a:lnTo>
                    <a:pt x="853922" y="592836"/>
                  </a:lnTo>
                  <a:lnTo>
                    <a:pt x="845807" y="589915"/>
                  </a:lnTo>
                  <a:lnTo>
                    <a:pt x="356590" y="818515"/>
                  </a:lnTo>
                  <a:lnTo>
                    <a:pt x="353644" y="826643"/>
                  </a:lnTo>
                  <a:lnTo>
                    <a:pt x="360070" y="840359"/>
                  </a:lnTo>
                  <a:lnTo>
                    <a:pt x="368198" y="843407"/>
                  </a:lnTo>
                  <a:lnTo>
                    <a:pt x="375069" y="840105"/>
                  </a:lnTo>
                  <a:lnTo>
                    <a:pt x="857402" y="614680"/>
                  </a:lnTo>
                  <a:lnTo>
                    <a:pt x="860348" y="606552"/>
                  </a:lnTo>
                  <a:close/>
                </a:path>
                <a:path w="1075690" h="1136650">
                  <a:moveTo>
                    <a:pt x="914615" y="722630"/>
                  </a:moveTo>
                  <a:lnTo>
                    <a:pt x="911428" y="715899"/>
                  </a:lnTo>
                  <a:lnTo>
                    <a:pt x="908215" y="708914"/>
                  </a:lnTo>
                  <a:lnTo>
                    <a:pt x="900099" y="705993"/>
                  </a:lnTo>
                  <a:lnTo>
                    <a:pt x="410883" y="934720"/>
                  </a:lnTo>
                  <a:lnTo>
                    <a:pt x="407936" y="942848"/>
                  </a:lnTo>
                  <a:lnTo>
                    <a:pt x="414362" y="956564"/>
                  </a:lnTo>
                  <a:lnTo>
                    <a:pt x="422490" y="959485"/>
                  </a:lnTo>
                  <a:lnTo>
                    <a:pt x="911694" y="730885"/>
                  </a:lnTo>
                  <a:lnTo>
                    <a:pt x="914615" y="722630"/>
                  </a:lnTo>
                  <a:close/>
                </a:path>
                <a:path w="1075690" h="1136650">
                  <a:moveTo>
                    <a:pt x="1075118" y="774280"/>
                  </a:moveTo>
                  <a:lnTo>
                    <a:pt x="745413" y="51816"/>
                  </a:lnTo>
                  <a:lnTo>
                    <a:pt x="706513" y="10477"/>
                  </a:lnTo>
                  <a:lnTo>
                    <a:pt x="651903" y="0"/>
                  </a:lnTo>
                  <a:lnTo>
                    <a:pt x="645134" y="1028"/>
                  </a:lnTo>
                  <a:lnTo>
                    <a:pt x="638403" y="2590"/>
                  </a:lnTo>
                  <a:lnTo>
                    <a:pt x="631736" y="4699"/>
                  </a:lnTo>
                  <a:lnTo>
                    <a:pt x="625157" y="7366"/>
                  </a:lnTo>
                  <a:lnTo>
                    <a:pt x="636727" y="32131"/>
                  </a:lnTo>
                  <a:lnTo>
                    <a:pt x="643559" y="29591"/>
                  </a:lnTo>
                  <a:lnTo>
                    <a:pt x="650468" y="27838"/>
                  </a:lnTo>
                  <a:lnTo>
                    <a:pt x="657428" y="26873"/>
                  </a:lnTo>
                  <a:lnTo>
                    <a:pt x="664375" y="26670"/>
                  </a:lnTo>
                  <a:lnTo>
                    <a:pt x="681532" y="29514"/>
                  </a:lnTo>
                  <a:lnTo>
                    <a:pt x="720534" y="63500"/>
                  </a:lnTo>
                  <a:lnTo>
                    <a:pt x="1041704" y="750697"/>
                  </a:lnTo>
                  <a:lnTo>
                    <a:pt x="1047699" y="775322"/>
                  </a:lnTo>
                  <a:lnTo>
                    <a:pt x="1043901" y="799503"/>
                  </a:lnTo>
                  <a:lnTo>
                    <a:pt x="1031290" y="820496"/>
                  </a:lnTo>
                  <a:lnTo>
                    <a:pt x="1010894" y="835533"/>
                  </a:lnTo>
                  <a:lnTo>
                    <a:pt x="439102" y="1102868"/>
                  </a:lnTo>
                  <a:lnTo>
                    <a:pt x="414439" y="1108875"/>
                  </a:lnTo>
                  <a:lnTo>
                    <a:pt x="390220" y="1105077"/>
                  </a:lnTo>
                  <a:lnTo>
                    <a:pt x="369214" y="1092492"/>
                  </a:lnTo>
                  <a:lnTo>
                    <a:pt x="354152" y="1072134"/>
                  </a:lnTo>
                  <a:lnTo>
                    <a:pt x="340118" y="1042035"/>
                  </a:lnTo>
                  <a:lnTo>
                    <a:pt x="331990" y="1039114"/>
                  </a:lnTo>
                  <a:lnTo>
                    <a:pt x="318249" y="1045591"/>
                  </a:lnTo>
                  <a:lnTo>
                    <a:pt x="315302" y="1053719"/>
                  </a:lnTo>
                  <a:lnTo>
                    <a:pt x="329336" y="1083691"/>
                  </a:lnTo>
                  <a:lnTo>
                    <a:pt x="350888" y="1112812"/>
                  </a:lnTo>
                  <a:lnTo>
                    <a:pt x="380923" y="1130833"/>
                  </a:lnTo>
                  <a:lnTo>
                    <a:pt x="415505" y="1136294"/>
                  </a:lnTo>
                  <a:lnTo>
                    <a:pt x="450735" y="1127760"/>
                  </a:lnTo>
                  <a:lnTo>
                    <a:pt x="1022527" y="860425"/>
                  </a:lnTo>
                  <a:lnTo>
                    <a:pt x="1051636" y="838885"/>
                  </a:lnTo>
                  <a:lnTo>
                    <a:pt x="1069657" y="808863"/>
                  </a:lnTo>
                  <a:lnTo>
                    <a:pt x="1075118" y="77428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8468" y="3804785"/>
              <a:ext cx="144302" cy="18394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05910" y="3642369"/>
              <a:ext cx="144300" cy="18392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32192" y="3723578"/>
              <a:ext cx="144302" cy="18400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79627" y="3561145"/>
              <a:ext cx="144306" cy="184001"/>
            </a:xfrm>
            <a:prstGeom prst="rect">
              <a:avLst/>
            </a:prstGeom>
          </p:spPr>
        </p:pic>
      </p:grpSp>
      <p:sp>
        <p:nvSpPr>
          <p:cNvPr id="74" name="object 74"/>
          <p:cNvSpPr txBox="1"/>
          <p:nvPr/>
        </p:nvSpPr>
        <p:spPr>
          <a:xfrm>
            <a:off x="492992" y="572121"/>
            <a:ext cx="11462915" cy="5373906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4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Цель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—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это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стратегия,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фиксирующая</a:t>
            </a:r>
            <a:r>
              <a:rPr sz="20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желаемый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конечный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результат.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Конкретизация</a:t>
            </a:r>
            <a:r>
              <a:rPr sz="2000" spc="3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цели</a:t>
            </a:r>
            <a:r>
              <a:rPr sz="20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осуществляется</a:t>
            </a:r>
            <a:r>
              <a:rPr sz="2000" spc="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через</a:t>
            </a:r>
            <a:r>
              <a:rPr sz="2000" spc="3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определение</a:t>
            </a:r>
            <a:r>
              <a:rPr sz="2000" spc="3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Задач,</a:t>
            </a:r>
            <a:r>
              <a:rPr sz="200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раскрывающих</a:t>
            </a:r>
            <a:r>
              <a:rPr sz="2000" spc="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пути</a:t>
            </a:r>
            <a:r>
              <a:rPr sz="2000" spc="3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достижения</a:t>
            </a:r>
            <a:r>
              <a:rPr lang="ru-RU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 err="1">
                <a:solidFill>
                  <a:srgbClr val="FFFFFF"/>
                </a:solidFill>
                <a:latin typeface="Times New Roman"/>
                <a:cs typeface="Times New Roman"/>
              </a:rPr>
              <a:t>цели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5100"/>
              </a:lnSpc>
            </a:pPr>
            <a:endParaRPr lang="ru-RU" sz="2000" spc="-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15100"/>
              </a:lnSpc>
            </a:pPr>
            <a:endParaRPr lang="ru-RU" sz="2000" spc="-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15100"/>
              </a:lnSpc>
            </a:pPr>
            <a:endParaRPr lang="ru-RU" sz="2000" spc="-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15100"/>
              </a:lnSpc>
            </a:pPr>
            <a:r>
              <a:rPr sz="20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Выполнение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поставленных задач - поэтапный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способ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достижения цели программы, т.е. </a:t>
            </a:r>
            <a:endParaRPr lang="ru-RU" sz="2000" spc="-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15100"/>
              </a:lnSpc>
            </a:pPr>
            <a:r>
              <a:rPr sz="20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тактика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педагогических действий. Задачи должны раскрывать логику достижения цели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организации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практической </a:t>
            </a:r>
            <a:r>
              <a:rPr sz="20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деятельности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об</a:t>
            </a:r>
            <a:r>
              <a:rPr sz="20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уча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ю</a:t>
            </a:r>
            <a:r>
              <a:rPr sz="20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щихся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быть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конкретными, четко сформулированными,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понятными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всем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участникам</a:t>
            </a:r>
            <a:r>
              <a:rPr sz="20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образовательного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процесса,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главное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достижимыми</a:t>
            </a:r>
            <a:r>
              <a:rPr sz="20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диагностичными.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формулировании</a:t>
            </a:r>
            <a:r>
              <a:rPr sz="20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задач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можно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воспользоваться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следующей</a:t>
            </a:r>
            <a:r>
              <a:rPr sz="20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их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классификацией:</a:t>
            </a:r>
            <a:endParaRPr sz="2000" dirty="0">
              <a:latin typeface="Times New Roman"/>
              <a:cs typeface="Times New Roman"/>
            </a:endParaRPr>
          </a:p>
          <a:p>
            <a:pPr marL="158750" indent="-146685">
              <a:lnSpc>
                <a:spcPct val="100000"/>
              </a:lnSpc>
              <a:spcBef>
                <a:spcPts val="359"/>
              </a:spcBef>
              <a:buChar char="-"/>
              <a:tabLst>
                <a:tab pos="159385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личностные</a:t>
            </a:r>
            <a:endParaRPr sz="2000" dirty="0">
              <a:latin typeface="Times New Roman"/>
              <a:cs typeface="Times New Roman"/>
            </a:endParaRPr>
          </a:p>
          <a:p>
            <a:pPr marL="158750" indent="-146685">
              <a:lnSpc>
                <a:spcPct val="100000"/>
              </a:lnSpc>
              <a:spcBef>
                <a:spcPts val="360"/>
              </a:spcBef>
              <a:buChar char="-"/>
              <a:tabLst>
                <a:tab pos="159385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метапредметные</a:t>
            </a:r>
            <a:endParaRPr sz="2000" dirty="0">
              <a:latin typeface="Times New Roman"/>
              <a:cs typeface="Times New Roman"/>
            </a:endParaRPr>
          </a:p>
          <a:p>
            <a:pPr marL="158750" indent="-146685">
              <a:lnSpc>
                <a:spcPct val="100000"/>
              </a:lnSpc>
              <a:spcBef>
                <a:spcPts val="360"/>
              </a:spcBef>
              <a:buChar char="-"/>
              <a:tabLst>
                <a:tab pos="159385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образовательные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(предметные).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75" name="object 75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0" y="5553455"/>
            <a:ext cx="201167" cy="130454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D8AA585C-6BEA-4927-857A-C303B36020F8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349590" y="1589578"/>
            <a:ext cx="7722526" cy="885825"/>
          </a:xfrm>
          <a:prstGeom prst="rect">
            <a:avLst/>
          </a:prstGeom>
        </p:spPr>
      </p:pic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49D46D80-685C-4C72-A97C-014F4FBAE958}"/>
              </a:ext>
            </a:extLst>
          </p:cNvPr>
          <p:cNvCxnSpPr/>
          <p:nvPr/>
        </p:nvCxnSpPr>
        <p:spPr>
          <a:xfrm>
            <a:off x="4438665" y="2174351"/>
            <a:ext cx="3824425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Знак умножения 79">
            <a:extLst>
              <a:ext uri="{FF2B5EF4-FFF2-40B4-BE49-F238E27FC236}">
                <a16:creationId xmlns:a16="http://schemas.microsoft.com/office/drawing/2014/main" id="{400FE289-233D-4011-9F71-EE633939E20A}"/>
              </a:ext>
            </a:extLst>
          </p:cNvPr>
          <p:cNvSpPr/>
          <p:nvPr/>
        </p:nvSpPr>
        <p:spPr>
          <a:xfrm>
            <a:off x="1359378" y="1435785"/>
            <a:ext cx="1467608" cy="1071507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48167" y="137032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70">
                  <a:moveTo>
                    <a:pt x="464012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30" y="637539"/>
                  </a:lnTo>
                  <a:lnTo>
                    <a:pt x="464012" y="633729"/>
                  </a:lnTo>
                  <a:close/>
                </a:path>
                <a:path w="575945" h="661670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371" y="91439"/>
                  </a:lnTo>
                  <a:lnTo>
                    <a:pt x="27291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80" y="468629"/>
                  </a:lnTo>
                  <a:lnTo>
                    <a:pt x="183784" y="471169"/>
                  </a:lnTo>
                  <a:lnTo>
                    <a:pt x="192903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668" y="497839"/>
                  </a:lnTo>
                  <a:lnTo>
                    <a:pt x="300513" y="523239"/>
                  </a:lnTo>
                  <a:lnTo>
                    <a:pt x="316388" y="539749"/>
                  </a:lnTo>
                  <a:lnTo>
                    <a:pt x="316388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2299"/>
                  </a:lnTo>
                  <a:lnTo>
                    <a:pt x="386492" y="633729"/>
                  </a:lnTo>
                  <a:lnTo>
                    <a:pt x="400494" y="638809"/>
                  </a:lnTo>
                  <a:lnTo>
                    <a:pt x="415496" y="638809"/>
                  </a:lnTo>
                  <a:lnTo>
                    <a:pt x="429926" y="633729"/>
                  </a:lnTo>
                  <a:lnTo>
                    <a:pt x="464012" y="633729"/>
                  </a:lnTo>
                  <a:lnTo>
                    <a:pt x="456215" y="627379"/>
                  </a:lnTo>
                  <a:lnTo>
                    <a:pt x="450119" y="618489"/>
                  </a:lnTo>
                  <a:lnTo>
                    <a:pt x="455321" y="614679"/>
                  </a:lnTo>
                  <a:lnTo>
                    <a:pt x="405844" y="614679"/>
                  </a:lnTo>
                  <a:lnTo>
                    <a:pt x="399881" y="612139"/>
                  </a:lnTo>
                  <a:lnTo>
                    <a:pt x="395001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79" y="459739"/>
                  </a:lnTo>
                  <a:lnTo>
                    <a:pt x="228901" y="454659"/>
                  </a:lnTo>
                  <a:lnTo>
                    <a:pt x="216985" y="452119"/>
                  </a:lnTo>
                  <a:lnTo>
                    <a:pt x="205771" y="450849"/>
                  </a:lnTo>
                  <a:lnTo>
                    <a:pt x="197850" y="449579"/>
                  </a:lnTo>
                  <a:lnTo>
                    <a:pt x="189547" y="447039"/>
                  </a:lnTo>
                  <a:lnTo>
                    <a:pt x="180625" y="444499"/>
                  </a:lnTo>
                  <a:lnTo>
                    <a:pt x="170846" y="441959"/>
                  </a:lnTo>
                  <a:lnTo>
                    <a:pt x="121197" y="417829"/>
                  </a:lnTo>
                  <a:lnTo>
                    <a:pt x="85026" y="387349"/>
                  </a:lnTo>
                  <a:lnTo>
                    <a:pt x="54260" y="350519"/>
                  </a:lnTo>
                  <a:lnTo>
                    <a:pt x="31573" y="295909"/>
                  </a:lnTo>
                  <a:lnTo>
                    <a:pt x="24971" y="246379"/>
                  </a:lnTo>
                  <a:lnTo>
                    <a:pt x="27775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099" y="39370"/>
                  </a:lnTo>
                  <a:lnTo>
                    <a:pt x="198171" y="29209"/>
                  </a:lnTo>
                  <a:lnTo>
                    <a:pt x="241839" y="25400"/>
                  </a:lnTo>
                  <a:lnTo>
                    <a:pt x="342624" y="25400"/>
                  </a:lnTo>
                  <a:lnTo>
                    <a:pt x="315595" y="12700"/>
                  </a:lnTo>
                  <a:lnTo>
                    <a:pt x="271335" y="2539"/>
                  </a:lnTo>
                  <a:lnTo>
                    <a:pt x="242220" y="0"/>
                  </a:lnTo>
                  <a:close/>
                </a:path>
                <a:path w="575945" h="661670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44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70">
                  <a:moveTo>
                    <a:pt x="532136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1649"/>
                  </a:lnTo>
                  <a:lnTo>
                    <a:pt x="418115" y="610869"/>
                  </a:lnTo>
                  <a:lnTo>
                    <a:pt x="412164" y="614679"/>
                  </a:lnTo>
                  <a:lnTo>
                    <a:pt x="455321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495" y="524509"/>
                  </a:lnTo>
                  <a:lnTo>
                    <a:pt x="573722" y="510539"/>
                  </a:lnTo>
                  <a:lnTo>
                    <a:pt x="572567" y="495299"/>
                  </a:lnTo>
                  <a:lnTo>
                    <a:pt x="565816" y="481329"/>
                  </a:lnTo>
                  <a:lnTo>
                    <a:pt x="532136" y="435609"/>
                  </a:lnTo>
                  <a:close/>
                </a:path>
                <a:path w="575945" h="661670">
                  <a:moveTo>
                    <a:pt x="301231" y="350519"/>
                  </a:moveTo>
                  <a:lnTo>
                    <a:pt x="269271" y="350519"/>
                  </a:lnTo>
                  <a:lnTo>
                    <a:pt x="373411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70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592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599" y="32384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70">
                  <a:moveTo>
                    <a:pt x="342624" y="25400"/>
                  </a:moveTo>
                  <a:lnTo>
                    <a:pt x="241839" y="25400"/>
                  </a:lnTo>
                  <a:lnTo>
                    <a:pt x="267991" y="27939"/>
                  </a:lnTo>
                  <a:lnTo>
                    <a:pt x="307705" y="36829"/>
                  </a:lnTo>
                  <a:lnTo>
                    <a:pt x="353728" y="57150"/>
                  </a:lnTo>
                  <a:lnTo>
                    <a:pt x="398811" y="95250"/>
                  </a:lnTo>
                  <a:lnTo>
                    <a:pt x="425608" y="135889"/>
                  </a:lnTo>
                  <a:lnTo>
                    <a:pt x="443460" y="179070"/>
                  </a:lnTo>
                  <a:lnTo>
                    <a:pt x="452405" y="233679"/>
                  </a:lnTo>
                  <a:lnTo>
                    <a:pt x="452387" y="243839"/>
                  </a:lnTo>
                  <a:lnTo>
                    <a:pt x="451881" y="252729"/>
                  </a:lnTo>
                  <a:lnTo>
                    <a:pt x="451066" y="261619"/>
                  </a:lnTo>
                  <a:lnTo>
                    <a:pt x="448786" y="280669"/>
                  </a:lnTo>
                  <a:lnTo>
                    <a:pt x="447928" y="293369"/>
                  </a:lnTo>
                  <a:lnTo>
                    <a:pt x="453544" y="345439"/>
                  </a:lnTo>
                  <a:lnTo>
                    <a:pt x="469253" y="38988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2136" y="435609"/>
                  </a:lnTo>
                  <a:lnTo>
                    <a:pt x="509682" y="405129"/>
                  </a:lnTo>
                  <a:lnTo>
                    <a:pt x="508158" y="403859"/>
                  </a:lnTo>
                  <a:lnTo>
                    <a:pt x="503586" y="401319"/>
                  </a:lnTo>
                  <a:lnTo>
                    <a:pt x="492803" y="380999"/>
                  </a:lnTo>
                  <a:lnTo>
                    <a:pt x="478047" y="340359"/>
                  </a:lnTo>
                  <a:lnTo>
                    <a:pt x="472860" y="303529"/>
                  </a:lnTo>
                  <a:lnTo>
                    <a:pt x="472926" y="293369"/>
                  </a:lnTo>
                  <a:lnTo>
                    <a:pt x="473640" y="283209"/>
                  </a:lnTo>
                  <a:lnTo>
                    <a:pt x="475978" y="264159"/>
                  </a:lnTo>
                  <a:lnTo>
                    <a:pt x="476869" y="255269"/>
                  </a:lnTo>
                  <a:lnTo>
                    <a:pt x="477284" y="246379"/>
                  </a:lnTo>
                  <a:lnTo>
                    <a:pt x="477410" y="24002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50" y="36829"/>
                  </a:lnTo>
                  <a:lnTo>
                    <a:pt x="342624" y="25400"/>
                  </a:lnTo>
                  <a:close/>
                </a:path>
                <a:path w="575945" h="661670">
                  <a:moveTo>
                    <a:pt x="219559" y="278129"/>
                  </a:moveTo>
                  <a:lnTo>
                    <a:pt x="183905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33" y="372109"/>
                  </a:lnTo>
                  <a:lnTo>
                    <a:pt x="232044" y="370839"/>
                  </a:lnTo>
                  <a:lnTo>
                    <a:pt x="242341" y="368299"/>
                  </a:lnTo>
                  <a:lnTo>
                    <a:pt x="252126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567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0564" y="328929"/>
                  </a:lnTo>
                  <a:lnTo>
                    <a:pt x="202088" y="321309"/>
                  </a:lnTo>
                  <a:lnTo>
                    <a:pt x="204882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495" y="303529"/>
                  </a:lnTo>
                  <a:lnTo>
                    <a:pt x="261778" y="297179"/>
                  </a:lnTo>
                  <a:lnTo>
                    <a:pt x="249753" y="287019"/>
                  </a:lnTo>
                  <a:lnTo>
                    <a:pt x="235203" y="279399"/>
                  </a:lnTo>
                  <a:lnTo>
                    <a:pt x="219559" y="278129"/>
                  </a:lnTo>
                  <a:close/>
                </a:path>
                <a:path w="575945" h="661670">
                  <a:moveTo>
                    <a:pt x="266495" y="303529"/>
                  </a:moveTo>
                  <a:lnTo>
                    <a:pt x="229234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567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7752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4986" y="314959"/>
                  </a:lnTo>
                  <a:lnTo>
                    <a:pt x="266495" y="303529"/>
                  </a:lnTo>
                  <a:close/>
                </a:path>
                <a:path w="575945" h="661670">
                  <a:moveTo>
                    <a:pt x="333881" y="203200"/>
                  </a:moveTo>
                  <a:lnTo>
                    <a:pt x="324389" y="203200"/>
                  </a:lnTo>
                  <a:lnTo>
                    <a:pt x="314666" y="204470"/>
                  </a:lnTo>
                  <a:lnTo>
                    <a:pt x="282481" y="232409"/>
                  </a:lnTo>
                  <a:lnTo>
                    <a:pt x="279288" y="247649"/>
                  </a:lnTo>
                  <a:lnTo>
                    <a:pt x="281215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8609"/>
                  </a:lnTo>
                  <a:lnTo>
                    <a:pt x="282987" y="309879"/>
                  </a:lnTo>
                  <a:lnTo>
                    <a:pt x="274986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361" y="287019"/>
                  </a:lnTo>
                  <a:lnTo>
                    <a:pt x="360534" y="280669"/>
                  </a:lnTo>
                  <a:lnTo>
                    <a:pt x="321341" y="280669"/>
                  </a:lnTo>
                  <a:lnTo>
                    <a:pt x="308641" y="26288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055" y="228599"/>
                  </a:lnTo>
                  <a:lnTo>
                    <a:pt x="329088" y="227329"/>
                  </a:lnTo>
                  <a:lnTo>
                    <a:pt x="366973" y="227329"/>
                  </a:lnTo>
                  <a:lnTo>
                    <a:pt x="364359" y="222249"/>
                  </a:lnTo>
                  <a:lnTo>
                    <a:pt x="358044" y="214629"/>
                  </a:lnTo>
                  <a:lnTo>
                    <a:pt x="350910" y="209550"/>
                  </a:lnTo>
                  <a:lnTo>
                    <a:pt x="342788" y="205739"/>
                  </a:lnTo>
                  <a:lnTo>
                    <a:pt x="333881" y="203200"/>
                  </a:lnTo>
                  <a:close/>
                </a:path>
                <a:path w="575945" h="661670">
                  <a:moveTo>
                    <a:pt x="366973" y="227329"/>
                  </a:moveTo>
                  <a:lnTo>
                    <a:pt x="329088" y="227329"/>
                  </a:lnTo>
                  <a:lnTo>
                    <a:pt x="335692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503" y="243839"/>
                  </a:lnTo>
                  <a:lnTo>
                    <a:pt x="347376" y="250189"/>
                  </a:lnTo>
                  <a:lnTo>
                    <a:pt x="347122" y="256539"/>
                  </a:lnTo>
                  <a:lnTo>
                    <a:pt x="343820" y="264159"/>
                  </a:lnTo>
                  <a:lnTo>
                    <a:pt x="338994" y="267969"/>
                  </a:lnTo>
                  <a:lnTo>
                    <a:pt x="321341" y="280669"/>
                  </a:lnTo>
                  <a:lnTo>
                    <a:pt x="360534" y="280669"/>
                  </a:lnTo>
                  <a:lnTo>
                    <a:pt x="361769" y="279399"/>
                  </a:lnTo>
                  <a:lnTo>
                    <a:pt x="367331" y="270509"/>
                  </a:lnTo>
                  <a:lnTo>
                    <a:pt x="370917" y="261619"/>
                  </a:lnTo>
                  <a:lnTo>
                    <a:pt x="372395" y="250189"/>
                  </a:lnTo>
                  <a:lnTo>
                    <a:pt x="371653" y="240029"/>
                  </a:lnTo>
                  <a:lnTo>
                    <a:pt x="368935" y="231139"/>
                  </a:lnTo>
                  <a:lnTo>
                    <a:pt x="366973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7105" y="188595"/>
              <a:ext cx="274572" cy="1054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38725" y="51815"/>
              <a:ext cx="1611630" cy="6522084"/>
            </a:xfrm>
            <a:custGeom>
              <a:avLst/>
              <a:gdLst/>
              <a:ahLst/>
              <a:cxnLst/>
              <a:rect l="l" t="t" r="r" b="b"/>
              <a:pathLst>
                <a:path w="1611629" h="6522084">
                  <a:moveTo>
                    <a:pt x="65024" y="366776"/>
                  </a:moveTo>
                  <a:lnTo>
                    <a:pt x="60325" y="360426"/>
                  </a:lnTo>
                  <a:lnTo>
                    <a:pt x="8382" y="352679"/>
                  </a:lnTo>
                  <a:lnTo>
                    <a:pt x="2032" y="357378"/>
                  </a:lnTo>
                  <a:lnTo>
                    <a:pt x="0" y="370967"/>
                  </a:lnTo>
                  <a:lnTo>
                    <a:pt x="4699" y="377317"/>
                  </a:lnTo>
                  <a:lnTo>
                    <a:pt x="49784" y="384048"/>
                  </a:lnTo>
                  <a:lnTo>
                    <a:pt x="53213" y="384556"/>
                  </a:lnTo>
                  <a:lnTo>
                    <a:pt x="56515" y="383540"/>
                  </a:lnTo>
                  <a:lnTo>
                    <a:pt x="61595" y="379857"/>
                  </a:lnTo>
                  <a:lnTo>
                    <a:pt x="63373" y="377063"/>
                  </a:lnTo>
                  <a:lnTo>
                    <a:pt x="65024" y="366776"/>
                  </a:lnTo>
                  <a:close/>
                </a:path>
                <a:path w="1611629" h="6522084">
                  <a:moveTo>
                    <a:pt x="104648" y="511683"/>
                  </a:moveTo>
                  <a:lnTo>
                    <a:pt x="100584" y="506095"/>
                  </a:lnTo>
                  <a:lnTo>
                    <a:pt x="96266" y="500380"/>
                  </a:lnTo>
                  <a:lnTo>
                    <a:pt x="88519" y="499110"/>
                  </a:lnTo>
                  <a:lnTo>
                    <a:pt x="83058" y="503174"/>
                  </a:lnTo>
                  <a:lnTo>
                    <a:pt x="51689" y="525907"/>
                  </a:lnTo>
                  <a:lnTo>
                    <a:pt x="46609" y="530098"/>
                  </a:lnTo>
                  <a:lnTo>
                    <a:pt x="44958" y="537718"/>
                  </a:lnTo>
                  <a:lnTo>
                    <a:pt x="53340" y="549021"/>
                  </a:lnTo>
                  <a:lnTo>
                    <a:pt x="61087" y="550418"/>
                  </a:lnTo>
                  <a:lnTo>
                    <a:pt x="98044" y="523621"/>
                  </a:lnTo>
                  <a:lnTo>
                    <a:pt x="98044" y="523494"/>
                  </a:lnTo>
                  <a:lnTo>
                    <a:pt x="103505" y="519557"/>
                  </a:lnTo>
                  <a:lnTo>
                    <a:pt x="104648" y="511683"/>
                  </a:lnTo>
                  <a:close/>
                </a:path>
                <a:path w="1611629" h="6522084">
                  <a:moveTo>
                    <a:pt x="225679" y="580263"/>
                  </a:moveTo>
                  <a:lnTo>
                    <a:pt x="221742" y="573405"/>
                  </a:lnTo>
                  <a:lnTo>
                    <a:pt x="208407" y="569976"/>
                  </a:lnTo>
                  <a:lnTo>
                    <a:pt x="201676" y="574040"/>
                  </a:lnTo>
                  <a:lnTo>
                    <a:pt x="199771" y="580644"/>
                  </a:lnTo>
                  <a:lnTo>
                    <a:pt x="187706" y="624840"/>
                  </a:lnTo>
                  <a:lnTo>
                    <a:pt x="191516" y="631698"/>
                  </a:lnTo>
                  <a:lnTo>
                    <a:pt x="198247" y="633349"/>
                  </a:lnTo>
                  <a:lnTo>
                    <a:pt x="202057" y="634492"/>
                  </a:lnTo>
                  <a:lnTo>
                    <a:pt x="205994" y="633603"/>
                  </a:lnTo>
                  <a:lnTo>
                    <a:pt x="211201" y="629666"/>
                  </a:lnTo>
                  <a:lnTo>
                    <a:pt x="212852" y="627380"/>
                  </a:lnTo>
                  <a:lnTo>
                    <a:pt x="225679" y="580263"/>
                  </a:lnTo>
                  <a:close/>
                </a:path>
                <a:path w="1611629" h="6522084">
                  <a:moveTo>
                    <a:pt x="506984" y="8509"/>
                  </a:moveTo>
                  <a:lnTo>
                    <a:pt x="502285" y="2159"/>
                  </a:lnTo>
                  <a:lnTo>
                    <a:pt x="488569" y="0"/>
                  </a:lnTo>
                  <a:lnTo>
                    <a:pt x="482092" y="5080"/>
                  </a:lnTo>
                  <a:lnTo>
                    <a:pt x="481076" y="11811"/>
                  </a:lnTo>
                  <a:lnTo>
                    <a:pt x="474980" y="50419"/>
                  </a:lnTo>
                  <a:lnTo>
                    <a:pt x="473837" y="57150"/>
                  </a:lnTo>
                  <a:lnTo>
                    <a:pt x="478663" y="63500"/>
                  </a:lnTo>
                  <a:lnTo>
                    <a:pt x="488823" y="65024"/>
                  </a:lnTo>
                  <a:lnTo>
                    <a:pt x="492252" y="64008"/>
                  </a:lnTo>
                  <a:lnTo>
                    <a:pt x="497459" y="60198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5841" y="15240"/>
                  </a:lnTo>
                  <a:lnTo>
                    <a:pt x="506984" y="8509"/>
                  </a:lnTo>
                  <a:close/>
                </a:path>
                <a:path w="1611629" h="6522084">
                  <a:moveTo>
                    <a:pt x="657098" y="105156"/>
                  </a:moveTo>
                  <a:lnTo>
                    <a:pt x="648716" y="93726"/>
                  </a:lnTo>
                  <a:lnTo>
                    <a:pt x="640715" y="92329"/>
                  </a:lnTo>
                  <a:lnTo>
                    <a:pt x="635254" y="96901"/>
                  </a:lnTo>
                  <a:lnTo>
                    <a:pt x="598424" y="124587"/>
                  </a:lnTo>
                  <a:lnTo>
                    <a:pt x="597281" y="132461"/>
                  </a:lnTo>
                  <a:lnTo>
                    <a:pt x="605790" y="143764"/>
                  </a:lnTo>
                  <a:lnTo>
                    <a:pt x="613664" y="144907"/>
                  </a:lnTo>
                  <a:lnTo>
                    <a:pt x="619125" y="140716"/>
                  </a:lnTo>
                  <a:lnTo>
                    <a:pt x="619252" y="140716"/>
                  </a:lnTo>
                  <a:lnTo>
                    <a:pt x="650494" y="117094"/>
                  </a:lnTo>
                  <a:lnTo>
                    <a:pt x="655955" y="113030"/>
                  </a:lnTo>
                  <a:lnTo>
                    <a:pt x="657098" y="105156"/>
                  </a:lnTo>
                  <a:close/>
                </a:path>
                <a:path w="1611629" h="6522084">
                  <a:moveTo>
                    <a:pt x="695198" y="261886"/>
                  </a:moveTo>
                  <a:lnTo>
                    <a:pt x="689864" y="256159"/>
                  </a:lnTo>
                  <a:lnTo>
                    <a:pt x="682879" y="255905"/>
                  </a:lnTo>
                  <a:lnTo>
                    <a:pt x="637159" y="254635"/>
                  </a:lnTo>
                  <a:lnTo>
                    <a:pt x="631317" y="259969"/>
                  </a:lnTo>
                  <a:lnTo>
                    <a:pt x="631063" y="266954"/>
                  </a:lnTo>
                  <a:lnTo>
                    <a:pt x="630682" y="273812"/>
                  </a:lnTo>
                  <a:lnTo>
                    <a:pt x="636143" y="279539"/>
                  </a:lnTo>
                  <a:lnTo>
                    <a:pt x="684784" y="280936"/>
                  </a:lnTo>
                  <a:lnTo>
                    <a:pt x="687578" y="280035"/>
                  </a:lnTo>
                  <a:lnTo>
                    <a:pt x="692658" y="276237"/>
                  </a:lnTo>
                  <a:lnTo>
                    <a:pt x="694690" y="272796"/>
                  </a:lnTo>
                  <a:lnTo>
                    <a:pt x="694944" y="268732"/>
                  </a:lnTo>
                  <a:lnTo>
                    <a:pt x="695198" y="261886"/>
                  </a:lnTo>
                  <a:close/>
                </a:path>
                <a:path w="1611629" h="6522084">
                  <a:moveTo>
                    <a:pt x="1315656" y="6113234"/>
                  </a:moveTo>
                  <a:lnTo>
                    <a:pt x="1315643" y="6071717"/>
                  </a:lnTo>
                  <a:lnTo>
                    <a:pt x="1302956" y="6031801"/>
                  </a:lnTo>
                  <a:lnTo>
                    <a:pt x="1295044" y="6020828"/>
                  </a:lnTo>
                  <a:lnTo>
                    <a:pt x="1295044" y="6092495"/>
                  </a:lnTo>
                  <a:lnTo>
                    <a:pt x="1286776" y="6135141"/>
                  </a:lnTo>
                  <a:lnTo>
                    <a:pt x="1261999" y="6172581"/>
                  </a:lnTo>
                  <a:lnTo>
                    <a:pt x="1224521" y="6197435"/>
                  </a:lnTo>
                  <a:lnTo>
                    <a:pt x="1181862" y="6205715"/>
                  </a:lnTo>
                  <a:lnTo>
                    <a:pt x="1139190" y="6197422"/>
                  </a:lnTo>
                  <a:lnTo>
                    <a:pt x="1101725" y="6172581"/>
                  </a:lnTo>
                  <a:lnTo>
                    <a:pt x="1076934" y="6135141"/>
                  </a:lnTo>
                  <a:lnTo>
                    <a:pt x="1068666" y="6092495"/>
                  </a:lnTo>
                  <a:lnTo>
                    <a:pt x="1076934" y="6049861"/>
                  </a:lnTo>
                  <a:lnTo>
                    <a:pt x="1101725" y="6012396"/>
                  </a:lnTo>
                  <a:lnTo>
                    <a:pt x="1139190" y="5987580"/>
                  </a:lnTo>
                  <a:lnTo>
                    <a:pt x="1181862" y="5979299"/>
                  </a:lnTo>
                  <a:lnTo>
                    <a:pt x="1224546" y="5987580"/>
                  </a:lnTo>
                  <a:lnTo>
                    <a:pt x="1261999" y="6012396"/>
                  </a:lnTo>
                  <a:lnTo>
                    <a:pt x="1286776" y="6049861"/>
                  </a:lnTo>
                  <a:lnTo>
                    <a:pt x="1295044" y="6092495"/>
                  </a:lnTo>
                  <a:lnTo>
                    <a:pt x="1295044" y="6020828"/>
                  </a:lnTo>
                  <a:lnTo>
                    <a:pt x="1277620" y="5996635"/>
                  </a:lnTo>
                  <a:lnTo>
                    <a:pt x="1253591" y="5979299"/>
                  </a:lnTo>
                  <a:lnTo>
                    <a:pt x="1242466" y="5971273"/>
                  </a:lnTo>
                  <a:lnTo>
                    <a:pt x="1202550" y="5958598"/>
                  </a:lnTo>
                  <a:lnTo>
                    <a:pt x="1161034" y="5958611"/>
                  </a:lnTo>
                  <a:lnTo>
                    <a:pt x="1121117" y="5971286"/>
                  </a:lnTo>
                  <a:lnTo>
                    <a:pt x="1085977" y="5996635"/>
                  </a:lnTo>
                  <a:lnTo>
                    <a:pt x="1060615" y="6031814"/>
                  </a:lnTo>
                  <a:lnTo>
                    <a:pt x="1047965" y="6071717"/>
                  </a:lnTo>
                  <a:lnTo>
                    <a:pt x="1047991" y="6113234"/>
                  </a:lnTo>
                  <a:lnTo>
                    <a:pt x="1060665" y="6153137"/>
                  </a:lnTo>
                  <a:lnTo>
                    <a:pt x="1085989" y="6188253"/>
                  </a:lnTo>
                  <a:lnTo>
                    <a:pt x="1121117" y="6213614"/>
                  </a:lnTo>
                  <a:lnTo>
                    <a:pt x="1161034" y="6226289"/>
                  </a:lnTo>
                  <a:lnTo>
                    <a:pt x="1202550" y="6226289"/>
                  </a:lnTo>
                  <a:lnTo>
                    <a:pt x="1242466" y="6213602"/>
                  </a:lnTo>
                  <a:lnTo>
                    <a:pt x="1253413" y="6205715"/>
                  </a:lnTo>
                  <a:lnTo>
                    <a:pt x="1277620" y="6188240"/>
                  </a:lnTo>
                  <a:lnTo>
                    <a:pt x="1302981" y="6153124"/>
                  </a:lnTo>
                  <a:lnTo>
                    <a:pt x="1315656" y="6113234"/>
                  </a:lnTo>
                  <a:close/>
                </a:path>
                <a:path w="1611629" h="6522084">
                  <a:moveTo>
                    <a:pt x="1611553" y="6274930"/>
                  </a:moveTo>
                  <a:lnTo>
                    <a:pt x="1605318" y="6242850"/>
                  </a:lnTo>
                  <a:lnTo>
                    <a:pt x="1589290" y="6218733"/>
                  </a:lnTo>
                  <a:lnTo>
                    <a:pt x="1589290" y="6274943"/>
                  </a:lnTo>
                  <a:lnTo>
                    <a:pt x="1584667" y="6298679"/>
                  </a:lnTo>
                  <a:lnTo>
                    <a:pt x="1570863" y="6319520"/>
                  </a:lnTo>
                  <a:lnTo>
                    <a:pt x="1409573" y="6480810"/>
                  </a:lnTo>
                  <a:lnTo>
                    <a:pt x="1388694" y="6494666"/>
                  </a:lnTo>
                  <a:lnTo>
                    <a:pt x="1364945" y="6499276"/>
                  </a:lnTo>
                  <a:lnTo>
                    <a:pt x="1341221" y="6494666"/>
                  </a:lnTo>
                  <a:lnTo>
                    <a:pt x="1320419" y="6480810"/>
                  </a:lnTo>
                  <a:lnTo>
                    <a:pt x="1246835" y="6407290"/>
                  </a:lnTo>
                  <a:lnTo>
                    <a:pt x="1242695" y="6403149"/>
                  </a:lnTo>
                  <a:lnTo>
                    <a:pt x="1286789" y="6391148"/>
                  </a:lnTo>
                  <a:lnTo>
                    <a:pt x="1297025" y="6386677"/>
                  </a:lnTo>
                  <a:lnTo>
                    <a:pt x="1368793" y="6347828"/>
                  </a:lnTo>
                  <a:lnTo>
                    <a:pt x="1405255" y="6316497"/>
                  </a:lnTo>
                  <a:lnTo>
                    <a:pt x="1436916" y="6279591"/>
                  </a:lnTo>
                  <a:lnTo>
                    <a:pt x="1461998" y="6239332"/>
                  </a:lnTo>
                  <a:lnTo>
                    <a:pt x="1480489" y="6196482"/>
                  </a:lnTo>
                  <a:lnTo>
                    <a:pt x="1492377" y="6151816"/>
                  </a:lnTo>
                  <a:lnTo>
                    <a:pt x="1570863" y="6230340"/>
                  </a:lnTo>
                  <a:lnTo>
                    <a:pt x="1584693" y="6251194"/>
                  </a:lnTo>
                  <a:lnTo>
                    <a:pt x="1589290" y="6274943"/>
                  </a:lnTo>
                  <a:lnTo>
                    <a:pt x="1589290" y="6218733"/>
                  </a:lnTo>
                  <a:lnTo>
                    <a:pt x="1586598" y="6214669"/>
                  </a:lnTo>
                  <a:lnTo>
                    <a:pt x="1571117" y="6199111"/>
                  </a:lnTo>
                  <a:lnTo>
                    <a:pt x="1574660" y="6180620"/>
                  </a:lnTo>
                  <a:lnTo>
                    <a:pt x="1580159" y="6151969"/>
                  </a:lnTo>
                  <a:lnTo>
                    <a:pt x="1583651" y="6104534"/>
                  </a:lnTo>
                  <a:lnTo>
                    <a:pt x="1581696" y="6057290"/>
                  </a:lnTo>
                  <a:lnTo>
                    <a:pt x="1574380" y="6010681"/>
                  </a:lnTo>
                  <a:lnTo>
                    <a:pt x="1561820" y="5965190"/>
                  </a:lnTo>
                  <a:lnTo>
                    <a:pt x="1561134" y="5963501"/>
                  </a:lnTo>
                  <a:lnTo>
                    <a:pt x="1561134" y="6082627"/>
                  </a:lnTo>
                  <a:lnTo>
                    <a:pt x="1559966" y="6131674"/>
                  </a:lnTo>
                  <a:lnTo>
                    <a:pt x="1552575" y="6180620"/>
                  </a:lnTo>
                  <a:lnTo>
                    <a:pt x="1538605" y="6166726"/>
                  </a:lnTo>
                  <a:lnTo>
                    <a:pt x="1540459" y="6151816"/>
                  </a:lnTo>
                  <a:lnTo>
                    <a:pt x="1540979" y="6147625"/>
                  </a:lnTo>
                  <a:lnTo>
                    <a:pt x="1545082" y="6114694"/>
                  </a:lnTo>
                  <a:lnTo>
                    <a:pt x="1543812" y="6062434"/>
                  </a:lnTo>
                  <a:lnTo>
                    <a:pt x="1534998" y="6010834"/>
                  </a:lnTo>
                  <a:lnTo>
                    <a:pt x="1523352" y="5974778"/>
                  </a:lnTo>
                  <a:lnTo>
                    <a:pt x="1523352" y="6101499"/>
                  </a:lnTo>
                  <a:lnTo>
                    <a:pt x="1519555" y="6147625"/>
                  </a:lnTo>
                  <a:lnTo>
                    <a:pt x="1496314" y="6124372"/>
                  </a:lnTo>
                  <a:lnTo>
                    <a:pt x="1497571" y="6077382"/>
                  </a:lnTo>
                  <a:lnTo>
                    <a:pt x="1491907" y="6030658"/>
                  </a:lnTo>
                  <a:lnTo>
                    <a:pt x="1479321" y="5985027"/>
                  </a:lnTo>
                  <a:lnTo>
                    <a:pt x="1475562" y="5976620"/>
                  </a:lnTo>
                  <a:lnTo>
                    <a:pt x="1475562" y="6104534"/>
                  </a:lnTo>
                  <a:lnTo>
                    <a:pt x="1475232" y="6110846"/>
                  </a:lnTo>
                  <a:lnTo>
                    <a:pt x="1463141" y="6178181"/>
                  </a:lnTo>
                  <a:lnTo>
                    <a:pt x="1445920" y="6222073"/>
                  </a:lnTo>
                  <a:lnTo>
                    <a:pt x="1421422" y="6263271"/>
                  </a:lnTo>
                  <a:lnTo>
                    <a:pt x="1389634" y="6300825"/>
                  </a:lnTo>
                  <a:lnTo>
                    <a:pt x="1352562" y="6332283"/>
                  </a:lnTo>
                  <a:lnTo>
                    <a:pt x="1311897" y="6356629"/>
                  </a:lnTo>
                  <a:lnTo>
                    <a:pt x="1268577" y="6373863"/>
                  </a:lnTo>
                  <a:lnTo>
                    <a:pt x="1223518" y="6383947"/>
                  </a:lnTo>
                  <a:lnTo>
                    <a:pt x="1194689" y="6386677"/>
                  </a:lnTo>
                  <a:lnTo>
                    <a:pt x="1146784" y="6384976"/>
                  </a:lnTo>
                  <a:lnTo>
                    <a:pt x="1099642" y="6375540"/>
                  </a:lnTo>
                  <a:lnTo>
                    <a:pt x="1054265" y="6358369"/>
                  </a:lnTo>
                  <a:lnTo>
                    <a:pt x="1011694" y="6333464"/>
                  </a:lnTo>
                  <a:lnTo>
                    <a:pt x="972947" y="6300825"/>
                  </a:lnTo>
                  <a:lnTo>
                    <a:pt x="941908" y="6264351"/>
                  </a:lnTo>
                  <a:lnTo>
                    <a:pt x="917778" y="6224422"/>
                  </a:lnTo>
                  <a:lnTo>
                    <a:pt x="900557" y="6181903"/>
                  </a:lnTo>
                  <a:lnTo>
                    <a:pt x="890219" y="6137643"/>
                  </a:lnTo>
                  <a:lnTo>
                    <a:pt x="886790" y="6092520"/>
                  </a:lnTo>
                  <a:lnTo>
                    <a:pt x="890244" y="6047397"/>
                  </a:lnTo>
                  <a:lnTo>
                    <a:pt x="900582" y="6003137"/>
                  </a:lnTo>
                  <a:lnTo>
                    <a:pt x="917816" y="5960618"/>
                  </a:lnTo>
                  <a:lnTo>
                    <a:pt x="941933" y="5920689"/>
                  </a:lnTo>
                  <a:lnTo>
                    <a:pt x="972997" y="5884151"/>
                  </a:lnTo>
                  <a:lnTo>
                    <a:pt x="1009040" y="5853481"/>
                  </a:lnTo>
                  <a:lnTo>
                    <a:pt x="1048524" y="5829503"/>
                  </a:lnTo>
                  <a:lnTo>
                    <a:pt x="1090574" y="5812269"/>
                  </a:lnTo>
                  <a:lnTo>
                    <a:pt x="1134351" y="5801792"/>
                  </a:lnTo>
                  <a:lnTo>
                    <a:pt x="1178991" y="5798070"/>
                  </a:lnTo>
                  <a:lnTo>
                    <a:pt x="1223683" y="5801106"/>
                  </a:lnTo>
                  <a:lnTo>
                    <a:pt x="1267574" y="5810885"/>
                  </a:lnTo>
                  <a:lnTo>
                    <a:pt x="1309839" y="5827420"/>
                  </a:lnTo>
                  <a:lnTo>
                    <a:pt x="1349629" y="5850699"/>
                  </a:lnTo>
                  <a:lnTo>
                    <a:pt x="1384223" y="5878893"/>
                  </a:lnTo>
                  <a:lnTo>
                    <a:pt x="1403350" y="5898959"/>
                  </a:lnTo>
                  <a:lnTo>
                    <a:pt x="1408303" y="5904623"/>
                  </a:lnTo>
                  <a:lnTo>
                    <a:pt x="1444231" y="5959576"/>
                  </a:lnTo>
                  <a:lnTo>
                    <a:pt x="1462862" y="6005957"/>
                  </a:lnTo>
                  <a:lnTo>
                    <a:pt x="1473327" y="6054344"/>
                  </a:lnTo>
                  <a:lnTo>
                    <a:pt x="1475511" y="6101499"/>
                  </a:lnTo>
                  <a:lnTo>
                    <a:pt x="1475562" y="6104534"/>
                  </a:lnTo>
                  <a:lnTo>
                    <a:pt x="1475562" y="5976620"/>
                  </a:lnTo>
                  <a:lnTo>
                    <a:pt x="1459788" y="5941339"/>
                  </a:lnTo>
                  <a:lnTo>
                    <a:pt x="1433322" y="5900432"/>
                  </a:lnTo>
                  <a:lnTo>
                    <a:pt x="1449451" y="5884253"/>
                  </a:lnTo>
                  <a:lnTo>
                    <a:pt x="1476121" y="5923673"/>
                  </a:lnTo>
                  <a:lnTo>
                    <a:pt x="1496999" y="5965774"/>
                  </a:lnTo>
                  <a:lnTo>
                    <a:pt x="1511922" y="6009894"/>
                  </a:lnTo>
                  <a:lnTo>
                    <a:pt x="1520761" y="6055360"/>
                  </a:lnTo>
                  <a:lnTo>
                    <a:pt x="1523352" y="6101499"/>
                  </a:lnTo>
                  <a:lnTo>
                    <a:pt x="1523352" y="5974778"/>
                  </a:lnTo>
                  <a:lnTo>
                    <a:pt x="1518818" y="5960732"/>
                  </a:lnTo>
                  <a:lnTo>
                    <a:pt x="1495488" y="5912993"/>
                  </a:lnTo>
                  <a:lnTo>
                    <a:pt x="1475930" y="5884253"/>
                  </a:lnTo>
                  <a:lnTo>
                    <a:pt x="1475206" y="5883199"/>
                  </a:lnTo>
                  <a:lnTo>
                    <a:pt x="1465199" y="5868492"/>
                  </a:lnTo>
                  <a:lnTo>
                    <a:pt x="1505915" y="5896864"/>
                  </a:lnTo>
                  <a:lnTo>
                    <a:pt x="1528457" y="5940590"/>
                  </a:lnTo>
                  <a:lnTo>
                    <a:pt x="1545247" y="5986500"/>
                  </a:lnTo>
                  <a:lnTo>
                    <a:pt x="1556181" y="6034036"/>
                  </a:lnTo>
                  <a:lnTo>
                    <a:pt x="1561134" y="6082627"/>
                  </a:lnTo>
                  <a:lnTo>
                    <a:pt x="1561134" y="5963501"/>
                  </a:lnTo>
                  <a:lnTo>
                    <a:pt x="1544104" y="5921286"/>
                  </a:lnTo>
                  <a:lnTo>
                    <a:pt x="1521345" y="5879427"/>
                  </a:lnTo>
                  <a:lnTo>
                    <a:pt x="1504784" y="5855906"/>
                  </a:lnTo>
                  <a:lnTo>
                    <a:pt x="1493647" y="5840095"/>
                  </a:lnTo>
                  <a:lnTo>
                    <a:pt x="1513967" y="5819737"/>
                  </a:lnTo>
                  <a:lnTo>
                    <a:pt x="1521333" y="5808624"/>
                  </a:lnTo>
                  <a:lnTo>
                    <a:pt x="1523834" y="5796000"/>
                  </a:lnTo>
                  <a:lnTo>
                    <a:pt x="1521421" y="5783389"/>
                  </a:lnTo>
                  <a:lnTo>
                    <a:pt x="1514094" y="5772328"/>
                  </a:lnTo>
                  <a:lnTo>
                    <a:pt x="1505991" y="5764200"/>
                  </a:lnTo>
                  <a:lnTo>
                    <a:pt x="1502791" y="5760986"/>
                  </a:lnTo>
                  <a:lnTo>
                    <a:pt x="1502791" y="5792444"/>
                  </a:lnTo>
                  <a:lnTo>
                    <a:pt x="1502791" y="5799620"/>
                  </a:lnTo>
                  <a:lnTo>
                    <a:pt x="1433893" y="5868492"/>
                  </a:lnTo>
                  <a:lnTo>
                    <a:pt x="1419098" y="5883199"/>
                  </a:lnTo>
                  <a:lnTo>
                    <a:pt x="1414653" y="5878144"/>
                  </a:lnTo>
                  <a:lnTo>
                    <a:pt x="1410081" y="5873191"/>
                  </a:lnTo>
                  <a:lnTo>
                    <a:pt x="1383157" y="5848324"/>
                  </a:lnTo>
                  <a:lnTo>
                    <a:pt x="1396758" y="5834735"/>
                  </a:lnTo>
                  <a:lnTo>
                    <a:pt x="1462849" y="5768695"/>
                  </a:lnTo>
                  <a:lnTo>
                    <a:pt x="1467345" y="5764200"/>
                  </a:lnTo>
                  <a:lnTo>
                    <a:pt x="1474597" y="5764301"/>
                  </a:lnTo>
                  <a:lnTo>
                    <a:pt x="1478965" y="5768695"/>
                  </a:lnTo>
                  <a:lnTo>
                    <a:pt x="1498346" y="5788050"/>
                  </a:lnTo>
                  <a:lnTo>
                    <a:pt x="1502791" y="5792444"/>
                  </a:lnTo>
                  <a:lnTo>
                    <a:pt x="1502791" y="5760986"/>
                  </a:lnTo>
                  <a:lnTo>
                    <a:pt x="1494790" y="5752935"/>
                  </a:lnTo>
                  <a:lnTo>
                    <a:pt x="1483677" y="5745581"/>
                  </a:lnTo>
                  <a:lnTo>
                    <a:pt x="1471041" y="5743156"/>
                  </a:lnTo>
                  <a:lnTo>
                    <a:pt x="1458391" y="5745645"/>
                  </a:lnTo>
                  <a:lnTo>
                    <a:pt x="1447292" y="5753036"/>
                  </a:lnTo>
                  <a:lnTo>
                    <a:pt x="1365504" y="5834735"/>
                  </a:lnTo>
                  <a:lnTo>
                    <a:pt x="1326997" y="5811151"/>
                  </a:lnTo>
                  <a:lnTo>
                    <a:pt x="1296695" y="5798070"/>
                  </a:lnTo>
                  <a:lnTo>
                    <a:pt x="1286192" y="5793549"/>
                  </a:lnTo>
                  <a:lnTo>
                    <a:pt x="1243736" y="5781929"/>
                  </a:lnTo>
                  <a:lnTo>
                    <a:pt x="1200302" y="5776315"/>
                  </a:lnTo>
                  <a:lnTo>
                    <a:pt x="1156576" y="5776684"/>
                  </a:lnTo>
                  <a:lnTo>
                    <a:pt x="1113243" y="5783046"/>
                  </a:lnTo>
                  <a:lnTo>
                    <a:pt x="1070952" y="5795403"/>
                  </a:lnTo>
                  <a:lnTo>
                    <a:pt x="1030401" y="5813742"/>
                  </a:lnTo>
                  <a:lnTo>
                    <a:pt x="992263" y="5838075"/>
                  </a:lnTo>
                  <a:lnTo>
                    <a:pt x="957199" y="5868390"/>
                  </a:lnTo>
                  <a:lnTo>
                    <a:pt x="926553" y="5903900"/>
                  </a:lnTo>
                  <a:lnTo>
                    <a:pt x="902042" y="5942533"/>
                  </a:lnTo>
                  <a:lnTo>
                    <a:pt x="883666" y="5983617"/>
                  </a:lnTo>
                  <a:lnTo>
                    <a:pt x="871410" y="6026455"/>
                  </a:lnTo>
                  <a:lnTo>
                    <a:pt x="865276" y="6070333"/>
                  </a:lnTo>
                  <a:lnTo>
                    <a:pt x="865301" y="6114694"/>
                  </a:lnTo>
                  <a:lnTo>
                    <a:pt x="871410" y="6158446"/>
                  </a:lnTo>
                  <a:lnTo>
                    <a:pt x="883666" y="6201283"/>
                  </a:lnTo>
                  <a:lnTo>
                    <a:pt x="902042" y="6242367"/>
                  </a:lnTo>
                  <a:lnTo>
                    <a:pt x="926553" y="6281001"/>
                  </a:lnTo>
                  <a:lnTo>
                    <a:pt x="957199" y="6316497"/>
                  </a:lnTo>
                  <a:lnTo>
                    <a:pt x="994397" y="6348400"/>
                  </a:lnTo>
                  <a:lnTo>
                    <a:pt x="1034986" y="6373584"/>
                  </a:lnTo>
                  <a:lnTo>
                    <a:pt x="1078179" y="6392062"/>
                  </a:lnTo>
                  <a:lnTo>
                    <a:pt x="1123149" y="6403848"/>
                  </a:lnTo>
                  <a:lnTo>
                    <a:pt x="1169111" y="6408928"/>
                  </a:lnTo>
                  <a:lnTo>
                    <a:pt x="1215263" y="6407290"/>
                  </a:lnTo>
                  <a:lnTo>
                    <a:pt x="1304671" y="6496634"/>
                  </a:lnTo>
                  <a:lnTo>
                    <a:pt x="1332877" y="6515328"/>
                  </a:lnTo>
                  <a:lnTo>
                    <a:pt x="1364996" y="6521551"/>
                  </a:lnTo>
                  <a:lnTo>
                    <a:pt x="1397101" y="6515303"/>
                  </a:lnTo>
                  <a:lnTo>
                    <a:pt x="1421269" y="6499276"/>
                  </a:lnTo>
                  <a:lnTo>
                    <a:pt x="1425321" y="6496583"/>
                  </a:lnTo>
                  <a:lnTo>
                    <a:pt x="1586598" y="6335242"/>
                  </a:lnTo>
                  <a:lnTo>
                    <a:pt x="1605318" y="6307048"/>
                  </a:lnTo>
                  <a:lnTo>
                    <a:pt x="1611553" y="62749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1547" y="6082255"/>
              <a:ext cx="116173" cy="1161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4223" y="6440770"/>
              <a:ext cx="81867" cy="818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1307" y="6279479"/>
              <a:ext cx="81867" cy="818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58328" y="2296414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07320" y="499109"/>
                  </a:moveTo>
                  <a:lnTo>
                    <a:pt x="324183" y="499109"/>
                  </a:lnTo>
                  <a:lnTo>
                    <a:pt x="341502" y="500379"/>
                  </a:lnTo>
                  <a:lnTo>
                    <a:pt x="359965" y="505459"/>
                  </a:lnTo>
                  <a:lnTo>
                    <a:pt x="379475" y="513079"/>
                  </a:lnTo>
                  <a:lnTo>
                    <a:pt x="379729" y="513079"/>
                  </a:lnTo>
                  <a:lnTo>
                    <a:pt x="379983" y="514350"/>
                  </a:lnTo>
                  <a:lnTo>
                    <a:pt x="387603" y="518159"/>
                  </a:lnTo>
                  <a:lnTo>
                    <a:pt x="397510" y="524509"/>
                  </a:lnTo>
                  <a:lnTo>
                    <a:pt x="398652" y="524509"/>
                  </a:lnTo>
                  <a:lnTo>
                    <a:pt x="410410" y="532129"/>
                  </a:lnTo>
                  <a:lnTo>
                    <a:pt x="434639" y="544829"/>
                  </a:lnTo>
                  <a:lnTo>
                    <a:pt x="447040" y="549909"/>
                  </a:lnTo>
                  <a:lnTo>
                    <a:pt x="457366" y="572769"/>
                  </a:lnTo>
                  <a:lnTo>
                    <a:pt x="488442" y="637539"/>
                  </a:lnTo>
                  <a:lnTo>
                    <a:pt x="594995" y="864869"/>
                  </a:lnTo>
                  <a:lnTo>
                    <a:pt x="598170" y="871219"/>
                  </a:lnTo>
                  <a:lnTo>
                    <a:pt x="621047" y="920750"/>
                  </a:lnTo>
                  <a:lnTo>
                    <a:pt x="634759" y="953769"/>
                  </a:lnTo>
                  <a:lnTo>
                    <a:pt x="644318" y="970279"/>
                  </a:lnTo>
                  <a:lnTo>
                    <a:pt x="657758" y="984250"/>
                  </a:lnTo>
                  <a:lnTo>
                    <a:pt x="675640" y="989329"/>
                  </a:lnTo>
                  <a:lnTo>
                    <a:pt x="682371" y="989329"/>
                  </a:lnTo>
                  <a:lnTo>
                    <a:pt x="686053" y="988059"/>
                  </a:lnTo>
                  <a:lnTo>
                    <a:pt x="699514" y="980439"/>
                  </a:lnTo>
                  <a:lnTo>
                    <a:pt x="707723" y="965200"/>
                  </a:lnTo>
                  <a:lnTo>
                    <a:pt x="708084" y="962659"/>
                  </a:lnTo>
                  <a:lnTo>
                    <a:pt x="678561" y="962659"/>
                  </a:lnTo>
                  <a:lnTo>
                    <a:pt x="670758" y="960119"/>
                  </a:lnTo>
                  <a:lnTo>
                    <a:pt x="663575" y="951229"/>
                  </a:lnTo>
                  <a:lnTo>
                    <a:pt x="657629" y="939800"/>
                  </a:lnTo>
                  <a:lnTo>
                    <a:pt x="653542" y="929639"/>
                  </a:lnTo>
                  <a:lnTo>
                    <a:pt x="652906" y="928369"/>
                  </a:lnTo>
                  <a:lnTo>
                    <a:pt x="645749" y="910589"/>
                  </a:lnTo>
                  <a:lnTo>
                    <a:pt x="638127" y="894079"/>
                  </a:lnTo>
                  <a:lnTo>
                    <a:pt x="630243" y="876300"/>
                  </a:lnTo>
                  <a:lnTo>
                    <a:pt x="622300" y="859789"/>
                  </a:lnTo>
                  <a:lnTo>
                    <a:pt x="619125" y="853439"/>
                  </a:lnTo>
                  <a:lnTo>
                    <a:pt x="613028" y="840739"/>
                  </a:lnTo>
                  <a:lnTo>
                    <a:pt x="498205" y="596900"/>
                  </a:lnTo>
                  <a:lnTo>
                    <a:pt x="476885" y="551179"/>
                  </a:lnTo>
                  <a:lnTo>
                    <a:pt x="470026" y="535939"/>
                  </a:lnTo>
                  <a:lnTo>
                    <a:pt x="470407" y="532129"/>
                  </a:lnTo>
                  <a:lnTo>
                    <a:pt x="471181" y="519429"/>
                  </a:lnTo>
                  <a:lnTo>
                    <a:pt x="444626" y="519429"/>
                  </a:lnTo>
                  <a:lnTo>
                    <a:pt x="436391" y="515619"/>
                  </a:lnTo>
                  <a:lnTo>
                    <a:pt x="428275" y="510539"/>
                  </a:lnTo>
                  <a:lnTo>
                    <a:pt x="420302" y="506729"/>
                  </a:lnTo>
                  <a:lnTo>
                    <a:pt x="412496" y="501650"/>
                  </a:lnTo>
                  <a:lnTo>
                    <a:pt x="411352" y="501650"/>
                  </a:lnTo>
                  <a:lnTo>
                    <a:pt x="409067" y="500379"/>
                  </a:lnTo>
                  <a:lnTo>
                    <a:pt x="407320" y="499109"/>
                  </a:lnTo>
                  <a:close/>
                </a:path>
                <a:path w="989329" h="989329">
                  <a:moveTo>
                    <a:pt x="527626" y="401319"/>
                  </a:moveTo>
                  <a:lnTo>
                    <a:pt x="496697" y="401319"/>
                  </a:lnTo>
                  <a:lnTo>
                    <a:pt x="498728" y="405129"/>
                  </a:lnTo>
                  <a:lnTo>
                    <a:pt x="502157" y="410209"/>
                  </a:lnTo>
                  <a:lnTo>
                    <a:pt x="507591" y="419100"/>
                  </a:lnTo>
                  <a:lnTo>
                    <a:pt x="512095" y="427989"/>
                  </a:lnTo>
                  <a:lnTo>
                    <a:pt x="516457" y="435609"/>
                  </a:lnTo>
                  <a:lnTo>
                    <a:pt x="520700" y="444500"/>
                  </a:lnTo>
                  <a:lnTo>
                    <a:pt x="541758" y="492759"/>
                  </a:lnTo>
                  <a:lnTo>
                    <a:pt x="558585" y="537209"/>
                  </a:lnTo>
                  <a:lnTo>
                    <a:pt x="569595" y="568959"/>
                  </a:lnTo>
                  <a:lnTo>
                    <a:pt x="572389" y="576579"/>
                  </a:lnTo>
                  <a:lnTo>
                    <a:pt x="580644" y="600709"/>
                  </a:lnTo>
                  <a:lnTo>
                    <a:pt x="587529" y="621029"/>
                  </a:lnTo>
                  <a:lnTo>
                    <a:pt x="594486" y="642619"/>
                  </a:lnTo>
                  <a:lnTo>
                    <a:pt x="601539" y="664209"/>
                  </a:lnTo>
                  <a:lnTo>
                    <a:pt x="608711" y="685800"/>
                  </a:lnTo>
                  <a:lnTo>
                    <a:pt x="612193" y="697229"/>
                  </a:lnTo>
                  <a:lnTo>
                    <a:pt x="615616" y="707389"/>
                  </a:lnTo>
                  <a:lnTo>
                    <a:pt x="626491" y="742950"/>
                  </a:lnTo>
                  <a:lnTo>
                    <a:pt x="630650" y="755650"/>
                  </a:lnTo>
                  <a:lnTo>
                    <a:pt x="639064" y="781050"/>
                  </a:lnTo>
                  <a:lnTo>
                    <a:pt x="650694" y="817879"/>
                  </a:lnTo>
                  <a:lnTo>
                    <a:pt x="662003" y="854709"/>
                  </a:lnTo>
                  <a:lnTo>
                    <a:pt x="672478" y="891539"/>
                  </a:lnTo>
                  <a:lnTo>
                    <a:pt x="681608" y="927100"/>
                  </a:lnTo>
                  <a:lnTo>
                    <a:pt x="681608" y="928369"/>
                  </a:lnTo>
                  <a:lnTo>
                    <a:pt x="683525" y="939800"/>
                  </a:lnTo>
                  <a:lnTo>
                    <a:pt x="683799" y="949959"/>
                  </a:lnTo>
                  <a:lnTo>
                    <a:pt x="682216" y="958850"/>
                  </a:lnTo>
                  <a:lnTo>
                    <a:pt x="678561" y="962659"/>
                  </a:lnTo>
                  <a:lnTo>
                    <a:pt x="708084" y="962659"/>
                  </a:lnTo>
                  <a:lnTo>
                    <a:pt x="707390" y="922019"/>
                  </a:lnTo>
                  <a:lnTo>
                    <a:pt x="698015" y="883919"/>
                  </a:lnTo>
                  <a:lnTo>
                    <a:pt x="687355" y="847089"/>
                  </a:lnTo>
                  <a:lnTo>
                    <a:pt x="675886" y="810259"/>
                  </a:lnTo>
                  <a:lnTo>
                    <a:pt x="664082" y="773429"/>
                  </a:lnTo>
                  <a:lnTo>
                    <a:pt x="659951" y="760729"/>
                  </a:lnTo>
                  <a:lnTo>
                    <a:pt x="655796" y="746759"/>
                  </a:lnTo>
                  <a:lnTo>
                    <a:pt x="651688" y="734059"/>
                  </a:lnTo>
                  <a:lnTo>
                    <a:pt x="647700" y="721359"/>
                  </a:lnTo>
                  <a:lnTo>
                    <a:pt x="640826" y="699769"/>
                  </a:lnTo>
                  <a:lnTo>
                    <a:pt x="637359" y="688339"/>
                  </a:lnTo>
                  <a:lnTo>
                    <a:pt x="628302" y="660400"/>
                  </a:lnTo>
                  <a:lnTo>
                    <a:pt x="622855" y="643889"/>
                  </a:lnTo>
                  <a:lnTo>
                    <a:pt x="617479" y="627379"/>
                  </a:lnTo>
                  <a:lnTo>
                    <a:pt x="612140" y="610869"/>
                  </a:lnTo>
                  <a:lnTo>
                    <a:pt x="694083" y="610869"/>
                  </a:lnTo>
                  <a:lnTo>
                    <a:pt x="642620" y="593089"/>
                  </a:lnTo>
                  <a:lnTo>
                    <a:pt x="621649" y="586739"/>
                  </a:lnTo>
                  <a:lnTo>
                    <a:pt x="601345" y="579119"/>
                  </a:lnTo>
                  <a:lnTo>
                    <a:pt x="597153" y="567689"/>
                  </a:lnTo>
                  <a:lnTo>
                    <a:pt x="591312" y="551179"/>
                  </a:lnTo>
                  <a:lnTo>
                    <a:pt x="585390" y="534669"/>
                  </a:lnTo>
                  <a:lnTo>
                    <a:pt x="579374" y="516889"/>
                  </a:lnTo>
                  <a:lnTo>
                    <a:pt x="573166" y="500379"/>
                  </a:lnTo>
                  <a:lnTo>
                    <a:pt x="566674" y="482600"/>
                  </a:lnTo>
                  <a:lnTo>
                    <a:pt x="628755" y="482600"/>
                  </a:lnTo>
                  <a:lnTo>
                    <a:pt x="618192" y="477519"/>
                  </a:lnTo>
                  <a:lnTo>
                    <a:pt x="575988" y="458469"/>
                  </a:lnTo>
                  <a:lnTo>
                    <a:pt x="551052" y="445769"/>
                  </a:lnTo>
                  <a:lnTo>
                    <a:pt x="545167" y="434339"/>
                  </a:lnTo>
                  <a:lnTo>
                    <a:pt x="538924" y="421639"/>
                  </a:lnTo>
                  <a:lnTo>
                    <a:pt x="532300" y="408939"/>
                  </a:lnTo>
                  <a:lnTo>
                    <a:pt x="527626" y="401319"/>
                  </a:lnTo>
                  <a:close/>
                </a:path>
                <a:path w="989329" h="989329">
                  <a:moveTo>
                    <a:pt x="694083" y="610869"/>
                  </a:moveTo>
                  <a:lnTo>
                    <a:pt x="612140" y="610869"/>
                  </a:lnTo>
                  <a:lnTo>
                    <a:pt x="628149" y="617219"/>
                  </a:lnTo>
                  <a:lnTo>
                    <a:pt x="661503" y="627379"/>
                  </a:lnTo>
                  <a:lnTo>
                    <a:pt x="678942" y="633729"/>
                  </a:lnTo>
                  <a:lnTo>
                    <a:pt x="735236" y="651509"/>
                  </a:lnTo>
                  <a:lnTo>
                    <a:pt x="748109" y="655319"/>
                  </a:lnTo>
                  <a:lnTo>
                    <a:pt x="810492" y="675639"/>
                  </a:lnTo>
                  <a:lnTo>
                    <a:pt x="847486" y="687069"/>
                  </a:lnTo>
                  <a:lnTo>
                    <a:pt x="884791" y="697229"/>
                  </a:lnTo>
                  <a:lnTo>
                    <a:pt x="922274" y="706119"/>
                  </a:lnTo>
                  <a:lnTo>
                    <a:pt x="931291" y="708659"/>
                  </a:lnTo>
                  <a:lnTo>
                    <a:pt x="939673" y="709929"/>
                  </a:lnTo>
                  <a:lnTo>
                    <a:pt x="955020" y="709929"/>
                  </a:lnTo>
                  <a:lnTo>
                    <a:pt x="988949" y="685800"/>
                  </a:lnTo>
                  <a:lnTo>
                    <a:pt x="988861" y="683259"/>
                  </a:lnTo>
                  <a:lnTo>
                    <a:pt x="939956" y="683259"/>
                  </a:lnTo>
                  <a:lnTo>
                    <a:pt x="928243" y="680719"/>
                  </a:lnTo>
                  <a:lnTo>
                    <a:pt x="891510" y="671829"/>
                  </a:lnTo>
                  <a:lnTo>
                    <a:pt x="854789" y="661669"/>
                  </a:lnTo>
                  <a:lnTo>
                    <a:pt x="782193" y="638809"/>
                  </a:lnTo>
                  <a:lnTo>
                    <a:pt x="769165" y="633729"/>
                  </a:lnTo>
                  <a:lnTo>
                    <a:pt x="743205" y="626109"/>
                  </a:lnTo>
                  <a:lnTo>
                    <a:pt x="719464" y="618489"/>
                  </a:lnTo>
                  <a:lnTo>
                    <a:pt x="708644" y="614679"/>
                  </a:lnTo>
                  <a:lnTo>
                    <a:pt x="697799" y="612139"/>
                  </a:lnTo>
                  <a:lnTo>
                    <a:pt x="694083" y="610869"/>
                  </a:lnTo>
                  <a:close/>
                </a:path>
                <a:path w="989329" h="989329">
                  <a:moveTo>
                    <a:pt x="628755" y="482600"/>
                  </a:moveTo>
                  <a:lnTo>
                    <a:pt x="566674" y="482600"/>
                  </a:lnTo>
                  <a:lnTo>
                    <a:pt x="597280" y="497839"/>
                  </a:lnTo>
                  <a:lnTo>
                    <a:pt x="612572" y="504189"/>
                  </a:lnTo>
                  <a:lnTo>
                    <a:pt x="627888" y="511809"/>
                  </a:lnTo>
                  <a:lnTo>
                    <a:pt x="847598" y="615950"/>
                  </a:lnTo>
                  <a:lnTo>
                    <a:pt x="860425" y="621029"/>
                  </a:lnTo>
                  <a:lnTo>
                    <a:pt x="877065" y="629919"/>
                  </a:lnTo>
                  <a:lnTo>
                    <a:pt x="894016" y="637539"/>
                  </a:lnTo>
                  <a:lnTo>
                    <a:pt x="928751" y="652779"/>
                  </a:lnTo>
                  <a:lnTo>
                    <a:pt x="939317" y="656589"/>
                  </a:lnTo>
                  <a:lnTo>
                    <a:pt x="950483" y="661669"/>
                  </a:lnTo>
                  <a:lnTo>
                    <a:pt x="959864" y="669289"/>
                  </a:lnTo>
                  <a:lnTo>
                    <a:pt x="963802" y="675639"/>
                  </a:lnTo>
                  <a:lnTo>
                    <a:pt x="963802" y="676909"/>
                  </a:lnTo>
                  <a:lnTo>
                    <a:pt x="963549" y="678179"/>
                  </a:lnTo>
                  <a:lnTo>
                    <a:pt x="959336" y="681989"/>
                  </a:lnTo>
                  <a:lnTo>
                    <a:pt x="950896" y="683259"/>
                  </a:lnTo>
                  <a:lnTo>
                    <a:pt x="988861" y="683259"/>
                  </a:lnTo>
                  <a:lnTo>
                    <a:pt x="988163" y="662939"/>
                  </a:lnTo>
                  <a:lnTo>
                    <a:pt x="974947" y="646429"/>
                  </a:lnTo>
                  <a:lnTo>
                    <a:pt x="956444" y="635000"/>
                  </a:lnTo>
                  <a:lnTo>
                    <a:pt x="939800" y="627379"/>
                  </a:lnTo>
                  <a:lnTo>
                    <a:pt x="938529" y="627379"/>
                  </a:lnTo>
                  <a:lnTo>
                    <a:pt x="921702" y="621029"/>
                  </a:lnTo>
                  <a:lnTo>
                    <a:pt x="888380" y="605789"/>
                  </a:lnTo>
                  <a:lnTo>
                    <a:pt x="871981" y="596900"/>
                  </a:lnTo>
                  <a:lnTo>
                    <a:pt x="865504" y="594359"/>
                  </a:lnTo>
                  <a:lnTo>
                    <a:pt x="628755" y="482600"/>
                  </a:lnTo>
                  <a:close/>
                </a:path>
                <a:path w="989329" h="989329">
                  <a:moveTo>
                    <a:pt x="133476" y="322579"/>
                  </a:moveTo>
                  <a:lnTo>
                    <a:pt x="80740" y="330200"/>
                  </a:lnTo>
                  <a:lnTo>
                    <a:pt x="36575" y="358139"/>
                  </a:lnTo>
                  <a:lnTo>
                    <a:pt x="9144" y="400050"/>
                  </a:lnTo>
                  <a:lnTo>
                    <a:pt x="0" y="447039"/>
                  </a:lnTo>
                  <a:lnTo>
                    <a:pt x="9144" y="494029"/>
                  </a:lnTo>
                  <a:lnTo>
                    <a:pt x="36575" y="534669"/>
                  </a:lnTo>
                  <a:lnTo>
                    <a:pt x="84312" y="563879"/>
                  </a:lnTo>
                  <a:lnTo>
                    <a:pt x="134239" y="571500"/>
                  </a:lnTo>
                  <a:lnTo>
                    <a:pt x="147085" y="571500"/>
                  </a:lnTo>
                  <a:lnTo>
                    <a:pt x="215900" y="556259"/>
                  </a:lnTo>
                  <a:lnTo>
                    <a:pt x="241534" y="544829"/>
                  </a:lnTo>
                  <a:lnTo>
                    <a:pt x="117554" y="544829"/>
                  </a:lnTo>
                  <a:lnTo>
                    <a:pt x="85111" y="535939"/>
                  </a:lnTo>
                  <a:lnTo>
                    <a:pt x="55372" y="516889"/>
                  </a:lnTo>
                  <a:lnTo>
                    <a:pt x="33726" y="483869"/>
                  </a:lnTo>
                  <a:lnTo>
                    <a:pt x="26511" y="447039"/>
                  </a:lnTo>
                  <a:lnTo>
                    <a:pt x="33726" y="410209"/>
                  </a:lnTo>
                  <a:lnTo>
                    <a:pt x="55372" y="377189"/>
                  </a:lnTo>
                  <a:lnTo>
                    <a:pt x="87645" y="355600"/>
                  </a:lnTo>
                  <a:lnTo>
                    <a:pt x="126492" y="347979"/>
                  </a:lnTo>
                  <a:lnTo>
                    <a:pt x="222170" y="347979"/>
                  </a:lnTo>
                  <a:lnTo>
                    <a:pt x="180776" y="332739"/>
                  </a:lnTo>
                  <a:lnTo>
                    <a:pt x="133476" y="322579"/>
                  </a:lnTo>
                  <a:close/>
                </a:path>
                <a:path w="989329" h="989329">
                  <a:moveTo>
                    <a:pt x="337439" y="472439"/>
                  </a:moveTo>
                  <a:lnTo>
                    <a:pt x="318543" y="472439"/>
                  </a:lnTo>
                  <a:lnTo>
                    <a:pt x="300481" y="476250"/>
                  </a:lnTo>
                  <a:lnTo>
                    <a:pt x="288508" y="481329"/>
                  </a:lnTo>
                  <a:lnTo>
                    <a:pt x="277844" y="487679"/>
                  </a:lnTo>
                  <a:lnTo>
                    <a:pt x="268085" y="494029"/>
                  </a:lnTo>
                  <a:lnTo>
                    <a:pt x="258825" y="501650"/>
                  </a:lnTo>
                  <a:lnTo>
                    <a:pt x="253359" y="505459"/>
                  </a:lnTo>
                  <a:lnTo>
                    <a:pt x="247951" y="510539"/>
                  </a:lnTo>
                  <a:lnTo>
                    <a:pt x="242520" y="514350"/>
                  </a:lnTo>
                  <a:lnTo>
                    <a:pt x="236981" y="516889"/>
                  </a:lnTo>
                  <a:lnTo>
                    <a:pt x="221843" y="524509"/>
                  </a:lnTo>
                  <a:lnTo>
                    <a:pt x="190565" y="537209"/>
                  </a:lnTo>
                  <a:lnTo>
                    <a:pt x="174498" y="541019"/>
                  </a:lnTo>
                  <a:lnTo>
                    <a:pt x="148687" y="544829"/>
                  </a:lnTo>
                  <a:lnTo>
                    <a:pt x="241534" y="544829"/>
                  </a:lnTo>
                  <a:lnTo>
                    <a:pt x="249936" y="541019"/>
                  </a:lnTo>
                  <a:lnTo>
                    <a:pt x="257004" y="535939"/>
                  </a:lnTo>
                  <a:lnTo>
                    <a:pt x="263620" y="532129"/>
                  </a:lnTo>
                  <a:lnTo>
                    <a:pt x="269902" y="527050"/>
                  </a:lnTo>
                  <a:lnTo>
                    <a:pt x="275971" y="521969"/>
                  </a:lnTo>
                  <a:lnTo>
                    <a:pt x="291512" y="509269"/>
                  </a:lnTo>
                  <a:lnTo>
                    <a:pt x="299563" y="505459"/>
                  </a:lnTo>
                  <a:lnTo>
                    <a:pt x="308101" y="501650"/>
                  </a:lnTo>
                  <a:lnTo>
                    <a:pt x="324183" y="499109"/>
                  </a:lnTo>
                  <a:lnTo>
                    <a:pt x="407320" y="499109"/>
                  </a:lnTo>
                  <a:lnTo>
                    <a:pt x="402081" y="495300"/>
                  </a:lnTo>
                  <a:lnTo>
                    <a:pt x="405815" y="483869"/>
                  </a:lnTo>
                  <a:lnTo>
                    <a:pt x="377444" y="483869"/>
                  </a:lnTo>
                  <a:lnTo>
                    <a:pt x="357096" y="476250"/>
                  </a:lnTo>
                  <a:lnTo>
                    <a:pt x="337439" y="472439"/>
                  </a:lnTo>
                  <a:close/>
                </a:path>
                <a:path w="989329" h="989329">
                  <a:moveTo>
                    <a:pt x="468113" y="457200"/>
                  </a:moveTo>
                  <a:lnTo>
                    <a:pt x="416560" y="457200"/>
                  </a:lnTo>
                  <a:lnTo>
                    <a:pt x="418592" y="458469"/>
                  </a:lnTo>
                  <a:lnTo>
                    <a:pt x="420750" y="458469"/>
                  </a:lnTo>
                  <a:lnTo>
                    <a:pt x="427863" y="461009"/>
                  </a:lnTo>
                  <a:lnTo>
                    <a:pt x="444938" y="509269"/>
                  </a:lnTo>
                  <a:lnTo>
                    <a:pt x="444626" y="519429"/>
                  </a:lnTo>
                  <a:lnTo>
                    <a:pt x="471181" y="519429"/>
                  </a:lnTo>
                  <a:lnTo>
                    <a:pt x="471336" y="516889"/>
                  </a:lnTo>
                  <a:lnTo>
                    <a:pt x="471456" y="511809"/>
                  </a:lnTo>
                  <a:lnTo>
                    <a:pt x="471570" y="501650"/>
                  </a:lnTo>
                  <a:lnTo>
                    <a:pt x="471448" y="495300"/>
                  </a:lnTo>
                  <a:lnTo>
                    <a:pt x="470997" y="483869"/>
                  </a:lnTo>
                  <a:lnTo>
                    <a:pt x="469646" y="468629"/>
                  </a:lnTo>
                  <a:lnTo>
                    <a:pt x="468113" y="457200"/>
                  </a:lnTo>
                  <a:close/>
                </a:path>
                <a:path w="989329" h="989329">
                  <a:moveTo>
                    <a:pt x="222170" y="347979"/>
                  </a:moveTo>
                  <a:lnTo>
                    <a:pt x="128270" y="347979"/>
                  </a:lnTo>
                  <a:lnTo>
                    <a:pt x="132079" y="349250"/>
                  </a:lnTo>
                  <a:lnTo>
                    <a:pt x="169713" y="358139"/>
                  </a:lnTo>
                  <a:lnTo>
                    <a:pt x="226647" y="377189"/>
                  </a:lnTo>
                  <a:lnTo>
                    <a:pt x="286367" y="400050"/>
                  </a:lnTo>
                  <a:lnTo>
                    <a:pt x="332358" y="419100"/>
                  </a:lnTo>
                  <a:lnTo>
                    <a:pt x="342985" y="424179"/>
                  </a:lnTo>
                  <a:lnTo>
                    <a:pt x="352504" y="429259"/>
                  </a:lnTo>
                  <a:lnTo>
                    <a:pt x="361094" y="433069"/>
                  </a:lnTo>
                  <a:lnTo>
                    <a:pt x="376047" y="440689"/>
                  </a:lnTo>
                  <a:lnTo>
                    <a:pt x="382650" y="443229"/>
                  </a:lnTo>
                  <a:lnTo>
                    <a:pt x="389254" y="447039"/>
                  </a:lnTo>
                  <a:lnTo>
                    <a:pt x="377444" y="483869"/>
                  </a:lnTo>
                  <a:lnTo>
                    <a:pt x="405815" y="483869"/>
                  </a:lnTo>
                  <a:lnTo>
                    <a:pt x="414527" y="457200"/>
                  </a:lnTo>
                  <a:lnTo>
                    <a:pt x="468113" y="457200"/>
                  </a:lnTo>
                  <a:lnTo>
                    <a:pt x="467772" y="454659"/>
                  </a:lnTo>
                  <a:lnTo>
                    <a:pt x="466609" y="448309"/>
                  </a:lnTo>
                  <a:lnTo>
                    <a:pt x="465327" y="441959"/>
                  </a:lnTo>
                  <a:lnTo>
                    <a:pt x="463952" y="435609"/>
                  </a:lnTo>
                  <a:lnTo>
                    <a:pt x="436372" y="435609"/>
                  </a:lnTo>
                  <a:lnTo>
                    <a:pt x="433831" y="434339"/>
                  </a:lnTo>
                  <a:lnTo>
                    <a:pt x="422021" y="431800"/>
                  </a:lnTo>
                  <a:lnTo>
                    <a:pt x="416432" y="429259"/>
                  </a:lnTo>
                  <a:lnTo>
                    <a:pt x="411352" y="426719"/>
                  </a:lnTo>
                  <a:lnTo>
                    <a:pt x="410464" y="426719"/>
                  </a:lnTo>
                  <a:lnTo>
                    <a:pt x="403197" y="424179"/>
                  </a:lnTo>
                  <a:lnTo>
                    <a:pt x="396049" y="420369"/>
                  </a:lnTo>
                  <a:lnTo>
                    <a:pt x="388711" y="416559"/>
                  </a:lnTo>
                  <a:lnTo>
                    <a:pt x="380873" y="412750"/>
                  </a:lnTo>
                  <a:lnTo>
                    <a:pt x="372782" y="408939"/>
                  </a:lnTo>
                  <a:lnTo>
                    <a:pt x="363966" y="405129"/>
                  </a:lnTo>
                  <a:lnTo>
                    <a:pt x="354173" y="400050"/>
                  </a:lnTo>
                  <a:lnTo>
                    <a:pt x="343153" y="394969"/>
                  </a:lnTo>
                  <a:lnTo>
                    <a:pt x="246316" y="356869"/>
                  </a:lnTo>
                  <a:lnTo>
                    <a:pt x="222170" y="347979"/>
                  </a:lnTo>
                  <a:close/>
                </a:path>
                <a:path w="989329" h="989329">
                  <a:moveTo>
                    <a:pt x="448135" y="0"/>
                  </a:moveTo>
                  <a:lnTo>
                    <a:pt x="401075" y="8889"/>
                  </a:lnTo>
                  <a:lnTo>
                    <a:pt x="359791" y="35559"/>
                  </a:lnTo>
                  <a:lnTo>
                    <a:pt x="331850" y="80009"/>
                  </a:lnTo>
                  <a:lnTo>
                    <a:pt x="323723" y="133350"/>
                  </a:lnTo>
                  <a:lnTo>
                    <a:pt x="334904" y="180339"/>
                  </a:lnTo>
                  <a:lnTo>
                    <a:pt x="357933" y="245109"/>
                  </a:lnTo>
                  <a:lnTo>
                    <a:pt x="382176" y="307339"/>
                  </a:lnTo>
                  <a:lnTo>
                    <a:pt x="397001" y="342900"/>
                  </a:lnTo>
                  <a:lnTo>
                    <a:pt x="401941" y="353059"/>
                  </a:lnTo>
                  <a:lnTo>
                    <a:pt x="406511" y="363219"/>
                  </a:lnTo>
                  <a:lnTo>
                    <a:pt x="410771" y="372109"/>
                  </a:lnTo>
                  <a:lnTo>
                    <a:pt x="414781" y="379729"/>
                  </a:lnTo>
                  <a:lnTo>
                    <a:pt x="418169" y="387350"/>
                  </a:lnTo>
                  <a:lnTo>
                    <a:pt x="421306" y="393700"/>
                  </a:lnTo>
                  <a:lnTo>
                    <a:pt x="424229" y="400050"/>
                  </a:lnTo>
                  <a:lnTo>
                    <a:pt x="426974" y="406400"/>
                  </a:lnTo>
                  <a:lnTo>
                    <a:pt x="427100" y="407669"/>
                  </a:lnTo>
                  <a:lnTo>
                    <a:pt x="427354" y="408939"/>
                  </a:lnTo>
                  <a:lnTo>
                    <a:pt x="427736" y="410209"/>
                  </a:lnTo>
                  <a:lnTo>
                    <a:pt x="429895" y="415289"/>
                  </a:lnTo>
                  <a:lnTo>
                    <a:pt x="431926" y="420369"/>
                  </a:lnTo>
                  <a:lnTo>
                    <a:pt x="433958" y="426719"/>
                  </a:lnTo>
                  <a:lnTo>
                    <a:pt x="434848" y="430529"/>
                  </a:lnTo>
                  <a:lnTo>
                    <a:pt x="436372" y="435609"/>
                  </a:lnTo>
                  <a:lnTo>
                    <a:pt x="463952" y="435609"/>
                  </a:lnTo>
                  <a:lnTo>
                    <a:pt x="463676" y="434339"/>
                  </a:lnTo>
                  <a:lnTo>
                    <a:pt x="461899" y="426719"/>
                  </a:lnTo>
                  <a:lnTo>
                    <a:pt x="459740" y="420369"/>
                  </a:lnTo>
                  <a:lnTo>
                    <a:pt x="458343" y="415289"/>
                  </a:lnTo>
                  <a:lnTo>
                    <a:pt x="457707" y="414019"/>
                  </a:lnTo>
                  <a:lnTo>
                    <a:pt x="496697" y="401319"/>
                  </a:lnTo>
                  <a:lnTo>
                    <a:pt x="527626" y="401319"/>
                  </a:lnTo>
                  <a:lnTo>
                    <a:pt x="524510" y="396239"/>
                  </a:lnTo>
                  <a:lnTo>
                    <a:pt x="522350" y="392429"/>
                  </a:lnTo>
                  <a:lnTo>
                    <a:pt x="520064" y="388619"/>
                  </a:lnTo>
                  <a:lnTo>
                    <a:pt x="447928" y="388619"/>
                  </a:lnTo>
                  <a:lnTo>
                    <a:pt x="445007" y="382269"/>
                  </a:lnTo>
                  <a:lnTo>
                    <a:pt x="441832" y="375919"/>
                  </a:lnTo>
                  <a:lnTo>
                    <a:pt x="434542" y="360679"/>
                  </a:lnTo>
                  <a:lnTo>
                    <a:pt x="430371" y="351789"/>
                  </a:lnTo>
                  <a:lnTo>
                    <a:pt x="425866" y="342900"/>
                  </a:lnTo>
                  <a:lnTo>
                    <a:pt x="401804" y="285750"/>
                  </a:lnTo>
                  <a:lnTo>
                    <a:pt x="378745" y="226059"/>
                  </a:lnTo>
                  <a:lnTo>
                    <a:pt x="359068" y="168909"/>
                  </a:lnTo>
                  <a:lnTo>
                    <a:pt x="350012" y="132079"/>
                  </a:lnTo>
                  <a:lnTo>
                    <a:pt x="351077" y="110489"/>
                  </a:lnTo>
                  <a:lnTo>
                    <a:pt x="365496" y="71119"/>
                  </a:lnTo>
                  <a:lnTo>
                    <a:pt x="393636" y="41909"/>
                  </a:lnTo>
                  <a:lnTo>
                    <a:pt x="447928" y="25400"/>
                  </a:lnTo>
                  <a:lnTo>
                    <a:pt x="520820" y="25400"/>
                  </a:lnTo>
                  <a:lnTo>
                    <a:pt x="495218" y="8889"/>
                  </a:lnTo>
                  <a:lnTo>
                    <a:pt x="448135" y="0"/>
                  </a:lnTo>
                  <a:close/>
                </a:path>
                <a:path w="989329" h="989329">
                  <a:moveTo>
                    <a:pt x="520820" y="25400"/>
                  </a:moveTo>
                  <a:lnTo>
                    <a:pt x="447928" y="25400"/>
                  </a:lnTo>
                  <a:lnTo>
                    <a:pt x="466766" y="27939"/>
                  </a:lnTo>
                  <a:lnTo>
                    <a:pt x="484997" y="33019"/>
                  </a:lnTo>
                  <a:lnTo>
                    <a:pt x="517398" y="54609"/>
                  </a:lnTo>
                  <a:lnTo>
                    <a:pt x="545512" y="116839"/>
                  </a:lnTo>
                  <a:lnTo>
                    <a:pt x="545812" y="148589"/>
                  </a:lnTo>
                  <a:lnTo>
                    <a:pt x="541908" y="173989"/>
                  </a:lnTo>
                  <a:lnTo>
                    <a:pt x="526014" y="220979"/>
                  </a:lnTo>
                  <a:lnTo>
                    <a:pt x="502666" y="257809"/>
                  </a:lnTo>
                  <a:lnTo>
                    <a:pt x="495254" y="267969"/>
                  </a:lnTo>
                  <a:lnTo>
                    <a:pt x="488235" y="276859"/>
                  </a:lnTo>
                  <a:lnTo>
                    <a:pt x="482145" y="288289"/>
                  </a:lnTo>
                  <a:lnTo>
                    <a:pt x="477520" y="299719"/>
                  </a:lnTo>
                  <a:lnTo>
                    <a:pt x="474184" y="317500"/>
                  </a:lnTo>
                  <a:lnTo>
                    <a:pt x="474265" y="336550"/>
                  </a:lnTo>
                  <a:lnTo>
                    <a:pt x="477752" y="356869"/>
                  </a:lnTo>
                  <a:lnTo>
                    <a:pt x="484631" y="377189"/>
                  </a:lnTo>
                  <a:lnTo>
                    <a:pt x="447928" y="388619"/>
                  </a:lnTo>
                  <a:lnTo>
                    <a:pt x="520064" y="388619"/>
                  </a:lnTo>
                  <a:lnTo>
                    <a:pt x="519302" y="387350"/>
                  </a:lnTo>
                  <a:lnTo>
                    <a:pt x="516127" y="381000"/>
                  </a:lnTo>
                  <a:lnTo>
                    <a:pt x="515874" y="381000"/>
                  </a:lnTo>
                  <a:lnTo>
                    <a:pt x="515493" y="379729"/>
                  </a:lnTo>
                  <a:lnTo>
                    <a:pt x="506513" y="359409"/>
                  </a:lnTo>
                  <a:lnTo>
                    <a:pt x="501665" y="340359"/>
                  </a:lnTo>
                  <a:lnTo>
                    <a:pt x="500556" y="323850"/>
                  </a:lnTo>
                  <a:lnTo>
                    <a:pt x="503174" y="307339"/>
                  </a:lnTo>
                  <a:lnTo>
                    <a:pt x="506614" y="298450"/>
                  </a:lnTo>
                  <a:lnTo>
                    <a:pt x="511365" y="290829"/>
                  </a:lnTo>
                  <a:lnTo>
                    <a:pt x="517068" y="283209"/>
                  </a:lnTo>
                  <a:lnTo>
                    <a:pt x="528339" y="269239"/>
                  </a:lnTo>
                  <a:lnTo>
                    <a:pt x="533241" y="262889"/>
                  </a:lnTo>
                  <a:lnTo>
                    <a:pt x="557609" y="214629"/>
                  </a:lnTo>
                  <a:lnTo>
                    <a:pt x="572722" y="148589"/>
                  </a:lnTo>
                  <a:lnTo>
                    <a:pt x="572008" y="111759"/>
                  </a:lnTo>
                  <a:lnTo>
                    <a:pt x="561482" y="72389"/>
                  </a:lnTo>
                  <a:lnTo>
                    <a:pt x="536575" y="35559"/>
                  </a:lnTo>
                  <a:lnTo>
                    <a:pt x="520820" y="2540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8431" y="2682239"/>
              <a:ext cx="131032" cy="1280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5423" y="2368295"/>
              <a:ext cx="128016" cy="1280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30847" y="2761567"/>
              <a:ext cx="66897" cy="70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263090" y="3182111"/>
              <a:ext cx="3805554" cy="3523615"/>
            </a:xfrm>
            <a:custGeom>
              <a:avLst/>
              <a:gdLst/>
              <a:ahLst/>
              <a:cxnLst/>
              <a:rect l="l" t="t" r="r" b="b"/>
              <a:pathLst>
                <a:path w="3805554" h="3523615">
                  <a:moveTo>
                    <a:pt x="937374" y="1661248"/>
                  </a:moveTo>
                  <a:lnTo>
                    <a:pt x="932294" y="1614208"/>
                  </a:lnTo>
                  <a:lnTo>
                    <a:pt x="919353" y="1569123"/>
                  </a:lnTo>
                  <a:lnTo>
                    <a:pt x="909789" y="1549285"/>
                  </a:lnTo>
                  <a:lnTo>
                    <a:pt x="909789" y="1690420"/>
                  </a:lnTo>
                  <a:lnTo>
                    <a:pt x="900468" y="1738122"/>
                  </a:lnTo>
                  <a:lnTo>
                    <a:pt x="731431" y="1678940"/>
                  </a:lnTo>
                  <a:lnTo>
                    <a:pt x="729513" y="1655864"/>
                  </a:lnTo>
                  <a:lnTo>
                    <a:pt x="720394" y="1634858"/>
                  </a:lnTo>
                  <a:lnTo>
                    <a:pt x="714984" y="1628838"/>
                  </a:lnTo>
                  <a:lnTo>
                    <a:pt x="705015" y="1617738"/>
                  </a:lnTo>
                  <a:lnTo>
                    <a:pt x="684314" y="1606296"/>
                  </a:lnTo>
                  <a:lnTo>
                    <a:pt x="661035" y="1602359"/>
                  </a:lnTo>
                  <a:lnTo>
                    <a:pt x="638365" y="1606169"/>
                  </a:lnTo>
                  <a:lnTo>
                    <a:pt x="618121" y="1616951"/>
                  </a:lnTo>
                  <a:lnTo>
                    <a:pt x="602145" y="1633855"/>
                  </a:lnTo>
                  <a:lnTo>
                    <a:pt x="433108" y="1574673"/>
                  </a:lnTo>
                  <a:lnTo>
                    <a:pt x="455396" y="1531708"/>
                  </a:lnTo>
                  <a:lnTo>
                    <a:pt x="484822" y="1494815"/>
                  </a:lnTo>
                  <a:lnTo>
                    <a:pt x="520192" y="1464551"/>
                  </a:lnTo>
                  <a:lnTo>
                    <a:pt x="560336" y="1441500"/>
                  </a:lnTo>
                  <a:lnTo>
                    <a:pt x="604075" y="1426235"/>
                  </a:lnTo>
                  <a:lnTo>
                    <a:pt x="650214" y="1419326"/>
                  </a:lnTo>
                  <a:lnTo>
                    <a:pt x="697585" y="1421320"/>
                  </a:lnTo>
                  <a:lnTo>
                    <a:pt x="745020" y="1432814"/>
                  </a:lnTo>
                  <a:lnTo>
                    <a:pt x="789203" y="1453324"/>
                  </a:lnTo>
                  <a:lnTo>
                    <a:pt x="827455" y="1481188"/>
                  </a:lnTo>
                  <a:lnTo>
                    <a:pt x="859205" y="1515262"/>
                  </a:lnTo>
                  <a:lnTo>
                    <a:pt x="883881" y="1554378"/>
                  </a:lnTo>
                  <a:lnTo>
                    <a:pt x="900925" y="1597380"/>
                  </a:lnTo>
                  <a:lnTo>
                    <a:pt x="909751" y="1643113"/>
                  </a:lnTo>
                  <a:lnTo>
                    <a:pt x="909789" y="1690420"/>
                  </a:lnTo>
                  <a:lnTo>
                    <a:pt x="909789" y="1549285"/>
                  </a:lnTo>
                  <a:lnTo>
                    <a:pt x="871804" y="1488744"/>
                  </a:lnTo>
                  <a:lnTo>
                    <a:pt x="838161" y="1455458"/>
                  </a:lnTo>
                  <a:lnTo>
                    <a:pt x="798576" y="1428102"/>
                  </a:lnTo>
                  <a:lnTo>
                    <a:pt x="779208" y="1419326"/>
                  </a:lnTo>
                  <a:lnTo>
                    <a:pt x="753529" y="1407668"/>
                  </a:lnTo>
                  <a:lnTo>
                    <a:pt x="705573" y="1395603"/>
                  </a:lnTo>
                  <a:lnTo>
                    <a:pt x="657580" y="1392351"/>
                  </a:lnTo>
                  <a:lnTo>
                    <a:pt x="610527" y="1397431"/>
                  </a:lnTo>
                  <a:lnTo>
                    <a:pt x="565416" y="1410373"/>
                  </a:lnTo>
                  <a:lnTo>
                    <a:pt x="523252" y="1430693"/>
                  </a:lnTo>
                  <a:lnTo>
                    <a:pt x="485038" y="1457921"/>
                  </a:lnTo>
                  <a:lnTo>
                    <a:pt x="451751" y="1491564"/>
                  </a:lnTo>
                  <a:lnTo>
                    <a:pt x="424421" y="1531150"/>
                  </a:lnTo>
                  <a:lnTo>
                    <a:pt x="403517" y="1577340"/>
                  </a:lnTo>
                  <a:lnTo>
                    <a:pt x="401358" y="1586357"/>
                  </a:lnTo>
                  <a:lnTo>
                    <a:pt x="405041" y="1592961"/>
                  </a:lnTo>
                  <a:lnTo>
                    <a:pt x="610400" y="1664716"/>
                  </a:lnTo>
                  <a:lnTo>
                    <a:pt x="617639" y="1661541"/>
                  </a:lnTo>
                  <a:lnTo>
                    <a:pt x="620433" y="1655191"/>
                  </a:lnTo>
                  <a:lnTo>
                    <a:pt x="629894" y="1641551"/>
                  </a:lnTo>
                  <a:lnTo>
                    <a:pt x="641324" y="1633855"/>
                  </a:lnTo>
                  <a:lnTo>
                    <a:pt x="643305" y="1632534"/>
                  </a:lnTo>
                  <a:lnTo>
                    <a:pt x="659015" y="1628838"/>
                  </a:lnTo>
                  <a:lnTo>
                    <a:pt x="675424" y="1631188"/>
                  </a:lnTo>
                  <a:lnTo>
                    <a:pt x="689876" y="1639595"/>
                  </a:lnTo>
                  <a:lnTo>
                    <a:pt x="699947" y="1652308"/>
                  </a:lnTo>
                  <a:lnTo>
                    <a:pt x="704799" y="1667738"/>
                  </a:lnTo>
                  <a:lnTo>
                    <a:pt x="703618" y="1684274"/>
                  </a:lnTo>
                  <a:lnTo>
                    <a:pt x="701713" y="1691132"/>
                  </a:lnTo>
                  <a:lnTo>
                    <a:pt x="705523" y="1697990"/>
                  </a:lnTo>
                  <a:lnTo>
                    <a:pt x="904405" y="1767459"/>
                  </a:lnTo>
                  <a:lnTo>
                    <a:pt x="910755" y="1769745"/>
                  </a:lnTo>
                  <a:lnTo>
                    <a:pt x="917867" y="1766951"/>
                  </a:lnTo>
                  <a:lnTo>
                    <a:pt x="920661" y="1760728"/>
                  </a:lnTo>
                  <a:lnTo>
                    <a:pt x="921169" y="1759712"/>
                  </a:lnTo>
                  <a:lnTo>
                    <a:pt x="921550" y="1758315"/>
                  </a:lnTo>
                  <a:lnTo>
                    <a:pt x="922058" y="1757172"/>
                  </a:lnTo>
                  <a:lnTo>
                    <a:pt x="926846" y="1738122"/>
                  </a:lnTo>
                  <a:lnTo>
                    <a:pt x="934123" y="1709242"/>
                  </a:lnTo>
                  <a:lnTo>
                    <a:pt x="937374" y="1661248"/>
                  </a:lnTo>
                  <a:close/>
                </a:path>
                <a:path w="3805554" h="3523615">
                  <a:moveTo>
                    <a:pt x="985939" y="3177286"/>
                  </a:moveTo>
                  <a:lnTo>
                    <a:pt x="985850" y="3174746"/>
                  </a:lnTo>
                  <a:lnTo>
                    <a:pt x="985164" y="3154426"/>
                  </a:lnTo>
                  <a:lnTo>
                    <a:pt x="972007" y="3137916"/>
                  </a:lnTo>
                  <a:lnTo>
                    <a:pt x="960793" y="3130956"/>
                  </a:lnTo>
                  <a:lnTo>
                    <a:pt x="960793" y="3167126"/>
                  </a:lnTo>
                  <a:lnTo>
                    <a:pt x="960793" y="3168396"/>
                  </a:lnTo>
                  <a:lnTo>
                    <a:pt x="960539" y="3169666"/>
                  </a:lnTo>
                  <a:lnTo>
                    <a:pt x="956335" y="3173476"/>
                  </a:lnTo>
                  <a:lnTo>
                    <a:pt x="947940" y="3174746"/>
                  </a:lnTo>
                  <a:lnTo>
                    <a:pt x="937044" y="3174746"/>
                  </a:lnTo>
                  <a:lnTo>
                    <a:pt x="888784" y="3163316"/>
                  </a:lnTo>
                  <a:lnTo>
                    <a:pt x="779818" y="3130296"/>
                  </a:lnTo>
                  <a:lnTo>
                    <a:pt x="753922" y="3121406"/>
                  </a:lnTo>
                  <a:lnTo>
                    <a:pt x="741006" y="3117596"/>
                  </a:lnTo>
                  <a:lnTo>
                    <a:pt x="706513" y="3106166"/>
                  </a:lnTo>
                  <a:lnTo>
                    <a:pt x="695667" y="3103626"/>
                  </a:lnTo>
                  <a:lnTo>
                    <a:pt x="691972" y="3102356"/>
                  </a:lnTo>
                  <a:lnTo>
                    <a:pt x="640715" y="3084576"/>
                  </a:lnTo>
                  <a:lnTo>
                    <a:pt x="599478" y="3071876"/>
                  </a:lnTo>
                  <a:lnTo>
                    <a:pt x="595287" y="3059176"/>
                  </a:lnTo>
                  <a:lnTo>
                    <a:pt x="583641" y="3026156"/>
                  </a:lnTo>
                  <a:lnTo>
                    <a:pt x="577634" y="3008376"/>
                  </a:lnTo>
                  <a:lnTo>
                    <a:pt x="571423" y="2991866"/>
                  </a:lnTo>
                  <a:lnTo>
                    <a:pt x="564934" y="2974086"/>
                  </a:lnTo>
                  <a:lnTo>
                    <a:pt x="845096" y="3107436"/>
                  </a:lnTo>
                  <a:lnTo>
                    <a:pt x="851319" y="3109976"/>
                  </a:lnTo>
                  <a:lnTo>
                    <a:pt x="874407" y="3121406"/>
                  </a:lnTo>
                  <a:lnTo>
                    <a:pt x="891298" y="3129026"/>
                  </a:lnTo>
                  <a:lnTo>
                    <a:pt x="925868" y="3144266"/>
                  </a:lnTo>
                  <a:lnTo>
                    <a:pt x="936409" y="3148076"/>
                  </a:lnTo>
                  <a:lnTo>
                    <a:pt x="947534" y="3153156"/>
                  </a:lnTo>
                  <a:lnTo>
                    <a:pt x="956868" y="3160776"/>
                  </a:lnTo>
                  <a:lnTo>
                    <a:pt x="960793" y="3167126"/>
                  </a:lnTo>
                  <a:lnTo>
                    <a:pt x="960793" y="3130956"/>
                  </a:lnTo>
                  <a:lnTo>
                    <a:pt x="953592" y="3126486"/>
                  </a:lnTo>
                  <a:lnTo>
                    <a:pt x="937044" y="3118866"/>
                  </a:lnTo>
                  <a:lnTo>
                    <a:pt x="935647" y="3118866"/>
                  </a:lnTo>
                  <a:lnTo>
                    <a:pt x="918832" y="3112516"/>
                  </a:lnTo>
                  <a:lnTo>
                    <a:pt x="885647" y="3097276"/>
                  </a:lnTo>
                  <a:lnTo>
                    <a:pt x="862876" y="3085846"/>
                  </a:lnTo>
                  <a:lnTo>
                    <a:pt x="856399" y="3083306"/>
                  </a:lnTo>
                  <a:lnTo>
                    <a:pt x="849922" y="3079496"/>
                  </a:lnTo>
                  <a:lnTo>
                    <a:pt x="627024" y="2974086"/>
                  </a:lnTo>
                  <a:lnTo>
                    <a:pt x="616280" y="2969006"/>
                  </a:lnTo>
                  <a:lnTo>
                    <a:pt x="574217" y="2949956"/>
                  </a:lnTo>
                  <a:lnTo>
                    <a:pt x="549440" y="2937256"/>
                  </a:lnTo>
                  <a:lnTo>
                    <a:pt x="543547" y="2925826"/>
                  </a:lnTo>
                  <a:lnTo>
                    <a:pt x="537298" y="2913126"/>
                  </a:lnTo>
                  <a:lnTo>
                    <a:pt x="530682" y="2900426"/>
                  </a:lnTo>
                  <a:lnTo>
                    <a:pt x="525995" y="2892806"/>
                  </a:lnTo>
                  <a:lnTo>
                    <a:pt x="522897" y="2887726"/>
                  </a:lnTo>
                  <a:lnTo>
                    <a:pt x="520865" y="2883916"/>
                  </a:lnTo>
                  <a:lnTo>
                    <a:pt x="518579" y="2880106"/>
                  </a:lnTo>
                  <a:lnTo>
                    <a:pt x="517817" y="2878836"/>
                  </a:lnTo>
                  <a:lnTo>
                    <a:pt x="514515" y="2872486"/>
                  </a:lnTo>
                  <a:lnTo>
                    <a:pt x="514388" y="2872486"/>
                  </a:lnTo>
                  <a:lnTo>
                    <a:pt x="514007" y="2871216"/>
                  </a:lnTo>
                  <a:lnTo>
                    <a:pt x="513499" y="2869946"/>
                  </a:lnTo>
                  <a:lnTo>
                    <a:pt x="504964" y="2850896"/>
                  </a:lnTo>
                  <a:lnTo>
                    <a:pt x="500164" y="2831846"/>
                  </a:lnTo>
                  <a:lnTo>
                    <a:pt x="505066" y="2789948"/>
                  </a:lnTo>
                  <a:lnTo>
                    <a:pt x="521881" y="2767076"/>
                  </a:lnTo>
                  <a:lnTo>
                    <a:pt x="526757" y="2760726"/>
                  </a:lnTo>
                  <a:lnTo>
                    <a:pt x="548767" y="2723896"/>
                  </a:lnTo>
                  <a:lnTo>
                    <a:pt x="566458" y="2670556"/>
                  </a:lnTo>
                  <a:lnTo>
                    <a:pt x="570979" y="2640076"/>
                  </a:lnTo>
                  <a:lnTo>
                    <a:pt x="570280" y="2603246"/>
                  </a:lnTo>
                  <a:lnTo>
                    <a:pt x="559790" y="2563876"/>
                  </a:lnTo>
                  <a:lnTo>
                    <a:pt x="544195" y="2540749"/>
                  </a:lnTo>
                  <a:lnTo>
                    <a:pt x="544195" y="2640076"/>
                  </a:lnTo>
                  <a:lnTo>
                    <a:pt x="540296" y="2665476"/>
                  </a:lnTo>
                  <a:lnTo>
                    <a:pt x="524446" y="2712466"/>
                  </a:lnTo>
                  <a:lnTo>
                    <a:pt x="505587" y="2744216"/>
                  </a:lnTo>
                  <a:lnTo>
                    <a:pt x="493763" y="2759456"/>
                  </a:lnTo>
                  <a:lnTo>
                    <a:pt x="486765" y="2768346"/>
                  </a:lnTo>
                  <a:lnTo>
                    <a:pt x="480707" y="2779776"/>
                  </a:lnTo>
                  <a:lnTo>
                    <a:pt x="476161" y="2791206"/>
                  </a:lnTo>
                  <a:lnTo>
                    <a:pt x="472744" y="2808998"/>
                  </a:lnTo>
                  <a:lnTo>
                    <a:pt x="472795" y="2828048"/>
                  </a:lnTo>
                  <a:lnTo>
                    <a:pt x="476262" y="2848356"/>
                  </a:lnTo>
                  <a:lnTo>
                    <a:pt x="483146" y="2868676"/>
                  </a:lnTo>
                  <a:lnTo>
                    <a:pt x="446570" y="2880106"/>
                  </a:lnTo>
                  <a:lnTo>
                    <a:pt x="443649" y="2873756"/>
                  </a:lnTo>
                  <a:lnTo>
                    <a:pt x="443572" y="2873603"/>
                  </a:lnTo>
                  <a:lnTo>
                    <a:pt x="443572" y="3000756"/>
                  </a:lnTo>
                  <a:lnTo>
                    <a:pt x="443268" y="3010916"/>
                  </a:lnTo>
                  <a:lnTo>
                    <a:pt x="435051" y="3007106"/>
                  </a:lnTo>
                  <a:lnTo>
                    <a:pt x="426974" y="3002026"/>
                  </a:lnTo>
                  <a:lnTo>
                    <a:pt x="419049" y="2998216"/>
                  </a:lnTo>
                  <a:lnTo>
                    <a:pt x="411264" y="2993136"/>
                  </a:lnTo>
                  <a:lnTo>
                    <a:pt x="410121" y="2993136"/>
                  </a:lnTo>
                  <a:lnTo>
                    <a:pt x="407835" y="2991866"/>
                  </a:lnTo>
                  <a:lnTo>
                    <a:pt x="406247" y="2990596"/>
                  </a:lnTo>
                  <a:lnTo>
                    <a:pt x="404660" y="2989326"/>
                  </a:lnTo>
                  <a:lnTo>
                    <a:pt x="400850" y="2986786"/>
                  </a:lnTo>
                  <a:lnTo>
                    <a:pt x="404583" y="2975356"/>
                  </a:lnTo>
                  <a:lnTo>
                    <a:pt x="413296" y="2948686"/>
                  </a:lnTo>
                  <a:lnTo>
                    <a:pt x="415328" y="2948686"/>
                  </a:lnTo>
                  <a:lnTo>
                    <a:pt x="417360" y="2949956"/>
                  </a:lnTo>
                  <a:lnTo>
                    <a:pt x="419519" y="2949956"/>
                  </a:lnTo>
                  <a:lnTo>
                    <a:pt x="426504" y="2952496"/>
                  </a:lnTo>
                  <a:lnTo>
                    <a:pt x="443572" y="3000756"/>
                  </a:lnTo>
                  <a:lnTo>
                    <a:pt x="443572" y="2873603"/>
                  </a:lnTo>
                  <a:lnTo>
                    <a:pt x="440474" y="2867406"/>
                  </a:lnTo>
                  <a:lnTo>
                    <a:pt x="429120" y="2843276"/>
                  </a:lnTo>
                  <a:lnTo>
                    <a:pt x="424624" y="2834398"/>
                  </a:lnTo>
                  <a:lnTo>
                    <a:pt x="400583" y="2777248"/>
                  </a:lnTo>
                  <a:lnTo>
                    <a:pt x="377583" y="2717546"/>
                  </a:lnTo>
                  <a:lnTo>
                    <a:pt x="357987" y="2660396"/>
                  </a:lnTo>
                  <a:lnTo>
                    <a:pt x="349034" y="2623566"/>
                  </a:lnTo>
                  <a:lnTo>
                    <a:pt x="350037" y="2601976"/>
                  </a:lnTo>
                  <a:lnTo>
                    <a:pt x="364439" y="2562606"/>
                  </a:lnTo>
                  <a:lnTo>
                    <a:pt x="392455" y="2533396"/>
                  </a:lnTo>
                  <a:lnTo>
                    <a:pt x="446570" y="2516886"/>
                  </a:lnTo>
                  <a:lnTo>
                    <a:pt x="465378" y="2519426"/>
                  </a:lnTo>
                  <a:lnTo>
                    <a:pt x="515785" y="2546096"/>
                  </a:lnTo>
                  <a:lnTo>
                    <a:pt x="543890" y="2608326"/>
                  </a:lnTo>
                  <a:lnTo>
                    <a:pt x="544195" y="2640076"/>
                  </a:lnTo>
                  <a:lnTo>
                    <a:pt x="544195" y="2540749"/>
                  </a:lnTo>
                  <a:lnTo>
                    <a:pt x="534962" y="2527046"/>
                  </a:lnTo>
                  <a:lnTo>
                    <a:pt x="519239" y="2516886"/>
                  </a:lnTo>
                  <a:lnTo>
                    <a:pt x="493712" y="2500376"/>
                  </a:lnTo>
                  <a:lnTo>
                    <a:pt x="446773" y="2490216"/>
                  </a:lnTo>
                  <a:lnTo>
                    <a:pt x="399846" y="2500376"/>
                  </a:lnTo>
                  <a:lnTo>
                    <a:pt x="358686" y="2527046"/>
                  </a:lnTo>
                  <a:lnTo>
                    <a:pt x="342455" y="2547366"/>
                  </a:lnTo>
                  <a:lnTo>
                    <a:pt x="330809" y="2571496"/>
                  </a:lnTo>
                  <a:lnTo>
                    <a:pt x="324104" y="2596896"/>
                  </a:lnTo>
                  <a:lnTo>
                    <a:pt x="322745" y="2624836"/>
                  </a:lnTo>
                  <a:lnTo>
                    <a:pt x="333883" y="2671826"/>
                  </a:lnTo>
                  <a:lnTo>
                    <a:pt x="356819" y="2736596"/>
                  </a:lnTo>
                  <a:lnTo>
                    <a:pt x="380974" y="2798826"/>
                  </a:lnTo>
                  <a:lnTo>
                    <a:pt x="395770" y="2834398"/>
                  </a:lnTo>
                  <a:lnTo>
                    <a:pt x="400697" y="2844546"/>
                  </a:lnTo>
                  <a:lnTo>
                    <a:pt x="405269" y="2854706"/>
                  </a:lnTo>
                  <a:lnTo>
                    <a:pt x="409536" y="2863596"/>
                  </a:lnTo>
                  <a:lnTo>
                    <a:pt x="413550" y="2871216"/>
                  </a:lnTo>
                  <a:lnTo>
                    <a:pt x="416928" y="2878836"/>
                  </a:lnTo>
                  <a:lnTo>
                    <a:pt x="420065" y="2885186"/>
                  </a:lnTo>
                  <a:lnTo>
                    <a:pt x="422986" y="2891536"/>
                  </a:lnTo>
                  <a:lnTo>
                    <a:pt x="425742" y="2897886"/>
                  </a:lnTo>
                  <a:lnTo>
                    <a:pt x="425996" y="2900426"/>
                  </a:lnTo>
                  <a:lnTo>
                    <a:pt x="426504" y="2901696"/>
                  </a:lnTo>
                  <a:lnTo>
                    <a:pt x="428663" y="2906776"/>
                  </a:lnTo>
                  <a:lnTo>
                    <a:pt x="430695" y="2911856"/>
                  </a:lnTo>
                  <a:lnTo>
                    <a:pt x="432727" y="2918206"/>
                  </a:lnTo>
                  <a:lnTo>
                    <a:pt x="435013" y="2927096"/>
                  </a:lnTo>
                  <a:lnTo>
                    <a:pt x="432473" y="2925826"/>
                  </a:lnTo>
                  <a:lnTo>
                    <a:pt x="430060" y="2925826"/>
                  </a:lnTo>
                  <a:lnTo>
                    <a:pt x="427520" y="2924556"/>
                  </a:lnTo>
                  <a:lnTo>
                    <a:pt x="420662" y="2923286"/>
                  </a:lnTo>
                  <a:lnTo>
                    <a:pt x="415201" y="2920746"/>
                  </a:lnTo>
                  <a:lnTo>
                    <a:pt x="410121" y="2918206"/>
                  </a:lnTo>
                  <a:lnTo>
                    <a:pt x="409232" y="2918206"/>
                  </a:lnTo>
                  <a:lnTo>
                    <a:pt x="401980" y="2915666"/>
                  </a:lnTo>
                  <a:lnTo>
                    <a:pt x="394855" y="2911856"/>
                  </a:lnTo>
                  <a:lnTo>
                    <a:pt x="388023" y="2908312"/>
                  </a:lnTo>
                  <a:lnTo>
                    <a:pt x="388023" y="2938526"/>
                  </a:lnTo>
                  <a:lnTo>
                    <a:pt x="376339" y="2975356"/>
                  </a:lnTo>
                  <a:lnTo>
                    <a:pt x="356006" y="2967736"/>
                  </a:lnTo>
                  <a:lnTo>
                    <a:pt x="336397" y="2963926"/>
                  </a:lnTo>
                  <a:lnTo>
                    <a:pt x="317538" y="2963926"/>
                  </a:lnTo>
                  <a:lnTo>
                    <a:pt x="276987" y="2979166"/>
                  </a:lnTo>
                  <a:lnTo>
                    <a:pt x="258102" y="2993136"/>
                  </a:lnTo>
                  <a:lnTo>
                    <a:pt x="252628" y="2996946"/>
                  </a:lnTo>
                  <a:lnTo>
                    <a:pt x="247218" y="3002026"/>
                  </a:lnTo>
                  <a:lnTo>
                    <a:pt x="241795" y="3005836"/>
                  </a:lnTo>
                  <a:lnTo>
                    <a:pt x="236258" y="3008376"/>
                  </a:lnTo>
                  <a:lnTo>
                    <a:pt x="221183" y="3015996"/>
                  </a:lnTo>
                  <a:lnTo>
                    <a:pt x="189966" y="3028696"/>
                  </a:lnTo>
                  <a:lnTo>
                    <a:pt x="173901" y="3032506"/>
                  </a:lnTo>
                  <a:lnTo>
                    <a:pt x="148234" y="3036316"/>
                  </a:lnTo>
                  <a:lnTo>
                    <a:pt x="117208" y="3036316"/>
                  </a:lnTo>
                  <a:lnTo>
                    <a:pt x="84861" y="3027426"/>
                  </a:lnTo>
                  <a:lnTo>
                    <a:pt x="55283" y="3008376"/>
                  </a:lnTo>
                  <a:lnTo>
                    <a:pt x="33705" y="2975356"/>
                  </a:lnTo>
                  <a:lnTo>
                    <a:pt x="26517" y="2938526"/>
                  </a:lnTo>
                  <a:lnTo>
                    <a:pt x="33705" y="2901696"/>
                  </a:lnTo>
                  <a:lnTo>
                    <a:pt x="55283" y="2868676"/>
                  </a:lnTo>
                  <a:lnTo>
                    <a:pt x="87477" y="2847098"/>
                  </a:lnTo>
                  <a:lnTo>
                    <a:pt x="126149" y="2840748"/>
                  </a:lnTo>
                  <a:lnTo>
                    <a:pt x="131610" y="2840748"/>
                  </a:lnTo>
                  <a:lnTo>
                    <a:pt x="169176" y="2849626"/>
                  </a:lnTo>
                  <a:lnTo>
                    <a:pt x="225971" y="2868676"/>
                  </a:lnTo>
                  <a:lnTo>
                    <a:pt x="285521" y="2891536"/>
                  </a:lnTo>
                  <a:lnTo>
                    <a:pt x="331381" y="2910586"/>
                  </a:lnTo>
                  <a:lnTo>
                    <a:pt x="351459" y="2920746"/>
                  </a:lnTo>
                  <a:lnTo>
                    <a:pt x="360006" y="2924556"/>
                  </a:lnTo>
                  <a:lnTo>
                    <a:pt x="374942" y="2932176"/>
                  </a:lnTo>
                  <a:lnTo>
                    <a:pt x="381546" y="2934716"/>
                  </a:lnTo>
                  <a:lnTo>
                    <a:pt x="388023" y="2938526"/>
                  </a:lnTo>
                  <a:lnTo>
                    <a:pt x="388023" y="2908312"/>
                  </a:lnTo>
                  <a:lnTo>
                    <a:pt x="387527" y="2908046"/>
                  </a:lnTo>
                  <a:lnTo>
                    <a:pt x="371614" y="2900426"/>
                  </a:lnTo>
                  <a:lnTo>
                    <a:pt x="362851" y="2896616"/>
                  </a:lnTo>
                  <a:lnTo>
                    <a:pt x="353110" y="2891536"/>
                  </a:lnTo>
                  <a:lnTo>
                    <a:pt x="342176" y="2886456"/>
                  </a:lnTo>
                  <a:lnTo>
                    <a:pt x="245554" y="2848356"/>
                  </a:lnTo>
                  <a:lnTo>
                    <a:pt x="224917" y="2840748"/>
                  </a:lnTo>
                  <a:lnTo>
                    <a:pt x="180225" y="2824226"/>
                  </a:lnTo>
                  <a:lnTo>
                    <a:pt x="133134" y="2814066"/>
                  </a:lnTo>
                  <a:lnTo>
                    <a:pt x="106311" y="2815348"/>
                  </a:lnTo>
                  <a:lnTo>
                    <a:pt x="80518" y="2821698"/>
                  </a:lnTo>
                  <a:lnTo>
                    <a:pt x="56870" y="2833116"/>
                  </a:lnTo>
                  <a:lnTo>
                    <a:pt x="36487" y="2849626"/>
                  </a:lnTo>
                  <a:lnTo>
                    <a:pt x="9118" y="2891536"/>
                  </a:lnTo>
                  <a:lnTo>
                    <a:pt x="0" y="2938526"/>
                  </a:lnTo>
                  <a:lnTo>
                    <a:pt x="9118" y="2985516"/>
                  </a:lnTo>
                  <a:lnTo>
                    <a:pt x="36487" y="3026156"/>
                  </a:lnTo>
                  <a:lnTo>
                    <a:pt x="84074" y="3055366"/>
                  </a:lnTo>
                  <a:lnTo>
                    <a:pt x="133769" y="3062986"/>
                  </a:lnTo>
                  <a:lnTo>
                    <a:pt x="146659" y="3062986"/>
                  </a:lnTo>
                  <a:lnTo>
                    <a:pt x="215303" y="3047746"/>
                  </a:lnTo>
                  <a:lnTo>
                    <a:pt x="240842" y="3036316"/>
                  </a:lnTo>
                  <a:lnTo>
                    <a:pt x="249212" y="3032506"/>
                  </a:lnTo>
                  <a:lnTo>
                    <a:pt x="256222" y="3027426"/>
                  </a:lnTo>
                  <a:lnTo>
                    <a:pt x="262826" y="3023616"/>
                  </a:lnTo>
                  <a:lnTo>
                    <a:pt x="269100" y="3018536"/>
                  </a:lnTo>
                  <a:lnTo>
                    <a:pt x="307124" y="2993136"/>
                  </a:lnTo>
                  <a:lnTo>
                    <a:pt x="323176" y="2990596"/>
                  </a:lnTo>
                  <a:lnTo>
                    <a:pt x="340461" y="2991866"/>
                  </a:lnTo>
                  <a:lnTo>
                    <a:pt x="358876" y="2996946"/>
                  </a:lnTo>
                  <a:lnTo>
                    <a:pt x="378371" y="3004566"/>
                  </a:lnTo>
                  <a:lnTo>
                    <a:pt x="378498" y="3004566"/>
                  </a:lnTo>
                  <a:lnTo>
                    <a:pt x="379006" y="3005836"/>
                  </a:lnTo>
                  <a:lnTo>
                    <a:pt x="386499" y="3009646"/>
                  </a:lnTo>
                  <a:lnTo>
                    <a:pt x="392341" y="3013456"/>
                  </a:lnTo>
                  <a:lnTo>
                    <a:pt x="396405" y="3015996"/>
                  </a:lnTo>
                  <a:lnTo>
                    <a:pt x="397548" y="3015996"/>
                  </a:lnTo>
                  <a:lnTo>
                    <a:pt x="409206" y="3023616"/>
                  </a:lnTo>
                  <a:lnTo>
                    <a:pt x="421132" y="3029966"/>
                  </a:lnTo>
                  <a:lnTo>
                    <a:pt x="433298" y="3036316"/>
                  </a:lnTo>
                  <a:lnTo>
                    <a:pt x="445681" y="3041396"/>
                  </a:lnTo>
                  <a:lnTo>
                    <a:pt x="486956" y="3130296"/>
                  </a:lnTo>
                  <a:lnTo>
                    <a:pt x="587159" y="3343656"/>
                  </a:lnTo>
                  <a:lnTo>
                    <a:pt x="590080" y="3350006"/>
                  </a:lnTo>
                  <a:lnTo>
                    <a:pt x="593255" y="3356356"/>
                  </a:lnTo>
                  <a:lnTo>
                    <a:pt x="611746" y="3395726"/>
                  </a:lnTo>
                  <a:lnTo>
                    <a:pt x="626656" y="3431298"/>
                  </a:lnTo>
                  <a:lnTo>
                    <a:pt x="632866" y="3445256"/>
                  </a:lnTo>
                  <a:lnTo>
                    <a:pt x="642378" y="3461766"/>
                  </a:lnTo>
                  <a:lnTo>
                    <a:pt x="655777" y="3475736"/>
                  </a:lnTo>
                  <a:lnTo>
                    <a:pt x="673646" y="3480816"/>
                  </a:lnTo>
                  <a:lnTo>
                    <a:pt x="680377" y="3480816"/>
                  </a:lnTo>
                  <a:lnTo>
                    <a:pt x="683933" y="3479558"/>
                  </a:lnTo>
                  <a:lnTo>
                    <a:pt x="697382" y="3471938"/>
                  </a:lnTo>
                  <a:lnTo>
                    <a:pt x="705599" y="3456698"/>
                  </a:lnTo>
                  <a:lnTo>
                    <a:pt x="705954" y="3454146"/>
                  </a:lnTo>
                  <a:lnTo>
                    <a:pt x="708304" y="3437648"/>
                  </a:lnTo>
                  <a:lnTo>
                    <a:pt x="705269" y="3413506"/>
                  </a:lnTo>
                  <a:lnTo>
                    <a:pt x="695947" y="3375406"/>
                  </a:lnTo>
                  <a:lnTo>
                    <a:pt x="685292" y="3338576"/>
                  </a:lnTo>
                  <a:lnTo>
                    <a:pt x="681736" y="3327158"/>
                  </a:lnTo>
                  <a:lnTo>
                    <a:pt x="681736" y="3441446"/>
                  </a:lnTo>
                  <a:lnTo>
                    <a:pt x="680148" y="3450348"/>
                  </a:lnTo>
                  <a:lnTo>
                    <a:pt x="676440" y="3454146"/>
                  </a:lnTo>
                  <a:lnTo>
                    <a:pt x="668655" y="3451606"/>
                  </a:lnTo>
                  <a:lnTo>
                    <a:pt x="661517" y="3442716"/>
                  </a:lnTo>
                  <a:lnTo>
                    <a:pt x="655612" y="3431298"/>
                  </a:lnTo>
                  <a:lnTo>
                    <a:pt x="651548" y="3421126"/>
                  </a:lnTo>
                  <a:lnTo>
                    <a:pt x="650913" y="3419856"/>
                  </a:lnTo>
                  <a:lnTo>
                    <a:pt x="643763" y="3402076"/>
                  </a:lnTo>
                  <a:lnTo>
                    <a:pt x="636193" y="3385566"/>
                  </a:lnTo>
                  <a:lnTo>
                    <a:pt x="628345" y="3367798"/>
                  </a:lnTo>
                  <a:lnTo>
                    <a:pt x="620433" y="3351276"/>
                  </a:lnTo>
                  <a:lnTo>
                    <a:pt x="617258" y="3344926"/>
                  </a:lnTo>
                  <a:lnTo>
                    <a:pt x="614210" y="3338576"/>
                  </a:lnTo>
                  <a:lnTo>
                    <a:pt x="478929" y="3050286"/>
                  </a:lnTo>
                  <a:lnTo>
                    <a:pt x="471982" y="3035046"/>
                  </a:lnTo>
                  <a:lnTo>
                    <a:pt x="468541" y="3027426"/>
                  </a:lnTo>
                  <a:lnTo>
                    <a:pt x="468795" y="3024886"/>
                  </a:lnTo>
                  <a:lnTo>
                    <a:pt x="469049" y="3023616"/>
                  </a:lnTo>
                  <a:lnTo>
                    <a:pt x="469773" y="3010916"/>
                  </a:lnTo>
                  <a:lnTo>
                    <a:pt x="469925" y="3008376"/>
                  </a:lnTo>
                  <a:lnTo>
                    <a:pt x="470039" y="3003296"/>
                  </a:lnTo>
                  <a:lnTo>
                    <a:pt x="470166" y="2993136"/>
                  </a:lnTo>
                  <a:lnTo>
                    <a:pt x="470103" y="2989326"/>
                  </a:lnTo>
                  <a:lnTo>
                    <a:pt x="469620" y="2975356"/>
                  </a:lnTo>
                  <a:lnTo>
                    <a:pt x="468287" y="2960116"/>
                  </a:lnTo>
                  <a:lnTo>
                    <a:pt x="466737" y="2948686"/>
                  </a:lnTo>
                  <a:lnTo>
                    <a:pt x="466394" y="2946146"/>
                  </a:lnTo>
                  <a:lnTo>
                    <a:pt x="465188" y="2939796"/>
                  </a:lnTo>
                  <a:lnTo>
                    <a:pt x="462572" y="2927096"/>
                  </a:lnTo>
                  <a:lnTo>
                    <a:pt x="462318" y="2925826"/>
                  </a:lnTo>
                  <a:lnTo>
                    <a:pt x="460540" y="2918206"/>
                  </a:lnTo>
                  <a:lnTo>
                    <a:pt x="458381" y="2911856"/>
                  </a:lnTo>
                  <a:lnTo>
                    <a:pt x="457619" y="2909316"/>
                  </a:lnTo>
                  <a:lnTo>
                    <a:pt x="456349" y="2905506"/>
                  </a:lnTo>
                  <a:lnTo>
                    <a:pt x="495211" y="2892806"/>
                  </a:lnTo>
                  <a:lnTo>
                    <a:pt x="497243" y="2896616"/>
                  </a:lnTo>
                  <a:lnTo>
                    <a:pt x="499148" y="2899156"/>
                  </a:lnTo>
                  <a:lnTo>
                    <a:pt x="500672" y="2901696"/>
                  </a:lnTo>
                  <a:lnTo>
                    <a:pt x="501307" y="2902966"/>
                  </a:lnTo>
                  <a:lnTo>
                    <a:pt x="505993" y="2910586"/>
                  </a:lnTo>
                  <a:lnTo>
                    <a:pt x="510527" y="2919476"/>
                  </a:lnTo>
                  <a:lnTo>
                    <a:pt x="514896" y="2927096"/>
                  </a:lnTo>
                  <a:lnTo>
                    <a:pt x="519087" y="2935986"/>
                  </a:lnTo>
                  <a:lnTo>
                    <a:pt x="540067" y="2984246"/>
                  </a:lnTo>
                  <a:lnTo>
                    <a:pt x="556844" y="3028696"/>
                  </a:lnTo>
                  <a:lnTo>
                    <a:pt x="564807" y="3051556"/>
                  </a:lnTo>
                  <a:lnTo>
                    <a:pt x="570649" y="3068066"/>
                  </a:lnTo>
                  <a:lnTo>
                    <a:pt x="578904" y="3092196"/>
                  </a:lnTo>
                  <a:lnTo>
                    <a:pt x="585711" y="3112516"/>
                  </a:lnTo>
                  <a:lnTo>
                    <a:pt x="592645" y="3134106"/>
                  </a:lnTo>
                  <a:lnTo>
                    <a:pt x="599719" y="3155696"/>
                  </a:lnTo>
                  <a:lnTo>
                    <a:pt x="606971" y="3177286"/>
                  </a:lnTo>
                  <a:lnTo>
                    <a:pt x="610374" y="3188716"/>
                  </a:lnTo>
                  <a:lnTo>
                    <a:pt x="624598" y="3234436"/>
                  </a:lnTo>
                  <a:lnTo>
                    <a:pt x="648677" y="3309366"/>
                  </a:lnTo>
                  <a:lnTo>
                    <a:pt x="659955" y="3346196"/>
                  </a:lnTo>
                  <a:lnTo>
                    <a:pt x="670420" y="3383026"/>
                  </a:lnTo>
                  <a:lnTo>
                    <a:pt x="679615" y="3418598"/>
                  </a:lnTo>
                  <a:lnTo>
                    <a:pt x="679615" y="3419856"/>
                  </a:lnTo>
                  <a:lnTo>
                    <a:pt x="681469" y="3431298"/>
                  </a:lnTo>
                  <a:lnTo>
                    <a:pt x="681736" y="3441446"/>
                  </a:lnTo>
                  <a:lnTo>
                    <a:pt x="681736" y="3327158"/>
                  </a:lnTo>
                  <a:lnTo>
                    <a:pt x="673823" y="3301746"/>
                  </a:lnTo>
                  <a:lnTo>
                    <a:pt x="662089" y="3264916"/>
                  </a:lnTo>
                  <a:lnTo>
                    <a:pt x="657948" y="3252216"/>
                  </a:lnTo>
                  <a:lnTo>
                    <a:pt x="653796" y="3238246"/>
                  </a:lnTo>
                  <a:lnTo>
                    <a:pt x="649693" y="3225546"/>
                  </a:lnTo>
                  <a:lnTo>
                    <a:pt x="645706" y="3212846"/>
                  </a:lnTo>
                  <a:lnTo>
                    <a:pt x="631990" y="3169666"/>
                  </a:lnTo>
                  <a:lnTo>
                    <a:pt x="626427" y="3151886"/>
                  </a:lnTo>
                  <a:lnTo>
                    <a:pt x="620979" y="3135376"/>
                  </a:lnTo>
                  <a:lnTo>
                    <a:pt x="615607" y="3118866"/>
                  </a:lnTo>
                  <a:lnTo>
                    <a:pt x="610273" y="3102356"/>
                  </a:lnTo>
                  <a:lnTo>
                    <a:pt x="626198" y="3108706"/>
                  </a:lnTo>
                  <a:lnTo>
                    <a:pt x="659447" y="3118866"/>
                  </a:lnTo>
                  <a:lnTo>
                    <a:pt x="676821" y="3125216"/>
                  </a:lnTo>
                  <a:lnTo>
                    <a:pt x="733031" y="3142996"/>
                  </a:lnTo>
                  <a:lnTo>
                    <a:pt x="745858" y="3146806"/>
                  </a:lnTo>
                  <a:lnTo>
                    <a:pt x="808012" y="3167126"/>
                  </a:lnTo>
                  <a:lnTo>
                    <a:pt x="844918" y="3178556"/>
                  </a:lnTo>
                  <a:lnTo>
                    <a:pt x="882129" y="3188716"/>
                  </a:lnTo>
                  <a:lnTo>
                    <a:pt x="919518" y="3197606"/>
                  </a:lnTo>
                  <a:lnTo>
                    <a:pt x="928535" y="3200146"/>
                  </a:lnTo>
                  <a:lnTo>
                    <a:pt x="936790" y="3201416"/>
                  </a:lnTo>
                  <a:lnTo>
                    <a:pt x="952131" y="3201416"/>
                  </a:lnTo>
                  <a:lnTo>
                    <a:pt x="983526" y="3184906"/>
                  </a:lnTo>
                  <a:lnTo>
                    <a:pt x="985939" y="3177286"/>
                  </a:lnTo>
                  <a:close/>
                </a:path>
                <a:path w="3805554" h="3523615">
                  <a:moveTo>
                    <a:pt x="1178725" y="1841500"/>
                  </a:moveTo>
                  <a:lnTo>
                    <a:pt x="1175042" y="1834007"/>
                  </a:lnTo>
                  <a:lnTo>
                    <a:pt x="1146975" y="1824177"/>
                  </a:lnTo>
                  <a:lnTo>
                    <a:pt x="1146975" y="1852295"/>
                  </a:lnTo>
                  <a:lnTo>
                    <a:pt x="1088555" y="2019427"/>
                  </a:lnTo>
                  <a:lnTo>
                    <a:pt x="1088428" y="2019427"/>
                  </a:lnTo>
                  <a:lnTo>
                    <a:pt x="992416" y="1985899"/>
                  </a:lnTo>
                  <a:lnTo>
                    <a:pt x="995413" y="1977263"/>
                  </a:lnTo>
                  <a:lnTo>
                    <a:pt x="1019213" y="1908937"/>
                  </a:lnTo>
                  <a:lnTo>
                    <a:pt x="1021753" y="1901952"/>
                  </a:lnTo>
                  <a:lnTo>
                    <a:pt x="1018197" y="1894459"/>
                  </a:lnTo>
                  <a:lnTo>
                    <a:pt x="1004608" y="1889633"/>
                  </a:lnTo>
                  <a:lnTo>
                    <a:pt x="997115" y="1893316"/>
                  </a:lnTo>
                  <a:lnTo>
                    <a:pt x="994702" y="1900301"/>
                  </a:lnTo>
                  <a:lnTo>
                    <a:pt x="967778" y="1977263"/>
                  </a:lnTo>
                  <a:lnTo>
                    <a:pt x="884339" y="1948053"/>
                  </a:lnTo>
                  <a:lnTo>
                    <a:pt x="887399" y="1939290"/>
                  </a:lnTo>
                  <a:lnTo>
                    <a:pt x="913676" y="1864233"/>
                  </a:lnTo>
                  <a:lnTo>
                    <a:pt x="909993" y="1856613"/>
                  </a:lnTo>
                  <a:lnTo>
                    <a:pt x="903008" y="1854200"/>
                  </a:lnTo>
                  <a:lnTo>
                    <a:pt x="895896" y="1851660"/>
                  </a:lnTo>
                  <a:lnTo>
                    <a:pt x="888276" y="1855343"/>
                  </a:lnTo>
                  <a:lnTo>
                    <a:pt x="885863" y="1862201"/>
                  </a:lnTo>
                  <a:lnTo>
                    <a:pt x="858939" y="1939290"/>
                  </a:lnTo>
                  <a:lnTo>
                    <a:pt x="775500" y="1910080"/>
                  </a:lnTo>
                  <a:lnTo>
                    <a:pt x="778598" y="1901190"/>
                  </a:lnTo>
                  <a:lnTo>
                    <a:pt x="802424" y="1833118"/>
                  </a:lnTo>
                  <a:lnTo>
                    <a:pt x="804837" y="1826133"/>
                  </a:lnTo>
                  <a:lnTo>
                    <a:pt x="801154" y="1818513"/>
                  </a:lnTo>
                  <a:lnTo>
                    <a:pt x="787057" y="1813687"/>
                  </a:lnTo>
                  <a:lnTo>
                    <a:pt x="779437" y="1817243"/>
                  </a:lnTo>
                  <a:lnTo>
                    <a:pt x="777024" y="1824228"/>
                  </a:lnTo>
                  <a:lnTo>
                    <a:pt x="750100" y="1901190"/>
                  </a:lnTo>
                  <a:lnTo>
                    <a:pt x="666661" y="1871980"/>
                  </a:lnTo>
                  <a:lnTo>
                    <a:pt x="669721" y="1863217"/>
                  </a:lnTo>
                  <a:lnTo>
                    <a:pt x="695998" y="1788160"/>
                  </a:lnTo>
                  <a:lnTo>
                    <a:pt x="692315" y="1780540"/>
                  </a:lnTo>
                  <a:lnTo>
                    <a:pt x="685330" y="1778127"/>
                  </a:lnTo>
                  <a:lnTo>
                    <a:pt x="678218" y="1775587"/>
                  </a:lnTo>
                  <a:lnTo>
                    <a:pt x="670725" y="1779270"/>
                  </a:lnTo>
                  <a:lnTo>
                    <a:pt x="668185" y="1786255"/>
                  </a:lnTo>
                  <a:lnTo>
                    <a:pt x="641388" y="1863217"/>
                  </a:lnTo>
                  <a:lnTo>
                    <a:pt x="557822" y="1834007"/>
                  </a:lnTo>
                  <a:lnTo>
                    <a:pt x="560832" y="1825371"/>
                  </a:lnTo>
                  <a:lnTo>
                    <a:pt x="584746" y="1757045"/>
                  </a:lnTo>
                  <a:lnTo>
                    <a:pt x="587159" y="1750060"/>
                  </a:lnTo>
                  <a:lnTo>
                    <a:pt x="583730" y="1742567"/>
                  </a:lnTo>
                  <a:lnTo>
                    <a:pt x="570014" y="1737741"/>
                  </a:lnTo>
                  <a:lnTo>
                    <a:pt x="562648" y="1741424"/>
                  </a:lnTo>
                  <a:lnTo>
                    <a:pt x="560235" y="1748409"/>
                  </a:lnTo>
                  <a:lnTo>
                    <a:pt x="533311" y="1825371"/>
                  </a:lnTo>
                  <a:lnTo>
                    <a:pt x="449872" y="1796288"/>
                  </a:lnTo>
                  <a:lnTo>
                    <a:pt x="452970" y="1787398"/>
                  </a:lnTo>
                  <a:lnTo>
                    <a:pt x="476796" y="1719313"/>
                  </a:lnTo>
                  <a:lnTo>
                    <a:pt x="479209" y="1712341"/>
                  </a:lnTo>
                  <a:lnTo>
                    <a:pt x="475526" y="1704721"/>
                  </a:lnTo>
                  <a:lnTo>
                    <a:pt x="461429" y="1699895"/>
                  </a:lnTo>
                  <a:lnTo>
                    <a:pt x="453809" y="1703451"/>
                  </a:lnTo>
                  <a:lnTo>
                    <a:pt x="451396" y="1710436"/>
                  </a:lnTo>
                  <a:lnTo>
                    <a:pt x="424472" y="1787398"/>
                  </a:lnTo>
                  <a:lnTo>
                    <a:pt x="341033" y="1758188"/>
                  </a:lnTo>
                  <a:lnTo>
                    <a:pt x="344131" y="1749298"/>
                  </a:lnTo>
                  <a:lnTo>
                    <a:pt x="367957" y="1681226"/>
                  </a:lnTo>
                  <a:lnTo>
                    <a:pt x="370370" y="1674241"/>
                  </a:lnTo>
                  <a:lnTo>
                    <a:pt x="366687" y="1666748"/>
                  </a:lnTo>
                  <a:lnTo>
                    <a:pt x="359575" y="1664208"/>
                  </a:lnTo>
                  <a:lnTo>
                    <a:pt x="352590" y="1661795"/>
                  </a:lnTo>
                  <a:lnTo>
                    <a:pt x="344970" y="1665478"/>
                  </a:lnTo>
                  <a:lnTo>
                    <a:pt x="315633" y="1749298"/>
                  </a:lnTo>
                  <a:lnTo>
                    <a:pt x="232194" y="1720215"/>
                  </a:lnTo>
                  <a:lnTo>
                    <a:pt x="235292" y="1711325"/>
                  </a:lnTo>
                  <a:lnTo>
                    <a:pt x="259118" y="1643253"/>
                  </a:lnTo>
                  <a:lnTo>
                    <a:pt x="261531" y="1636268"/>
                  </a:lnTo>
                  <a:lnTo>
                    <a:pt x="257848" y="1628648"/>
                  </a:lnTo>
                  <a:lnTo>
                    <a:pt x="243751" y="1623822"/>
                  </a:lnTo>
                  <a:lnTo>
                    <a:pt x="236131" y="1627378"/>
                  </a:lnTo>
                  <a:lnTo>
                    <a:pt x="233718" y="1634363"/>
                  </a:lnTo>
                  <a:lnTo>
                    <a:pt x="206794" y="1711325"/>
                  </a:lnTo>
                  <a:lnTo>
                    <a:pt x="110782" y="1677797"/>
                  </a:lnTo>
                  <a:lnTo>
                    <a:pt x="169202" y="1510538"/>
                  </a:lnTo>
                  <a:lnTo>
                    <a:pt x="238925" y="1534922"/>
                  </a:lnTo>
                  <a:lnTo>
                    <a:pt x="246418" y="1531239"/>
                  </a:lnTo>
                  <a:lnTo>
                    <a:pt x="248831" y="1524254"/>
                  </a:lnTo>
                  <a:lnTo>
                    <a:pt x="249593" y="1522222"/>
                  </a:lnTo>
                  <a:lnTo>
                    <a:pt x="254393" y="1510538"/>
                  </a:lnTo>
                  <a:lnTo>
                    <a:pt x="257479" y="1503045"/>
                  </a:lnTo>
                  <a:lnTo>
                    <a:pt x="267754" y="1478064"/>
                  </a:lnTo>
                  <a:lnTo>
                    <a:pt x="290131" y="1436941"/>
                  </a:lnTo>
                  <a:lnTo>
                    <a:pt x="316382" y="1398993"/>
                  </a:lnTo>
                  <a:lnTo>
                    <a:pt x="346138" y="1364411"/>
                  </a:lnTo>
                  <a:lnTo>
                    <a:pt x="379082" y="1333360"/>
                  </a:lnTo>
                  <a:lnTo>
                    <a:pt x="414858" y="1305991"/>
                  </a:lnTo>
                  <a:lnTo>
                    <a:pt x="453136" y="1282484"/>
                  </a:lnTo>
                  <a:lnTo>
                    <a:pt x="493547" y="1263002"/>
                  </a:lnTo>
                  <a:lnTo>
                    <a:pt x="535762" y="1247698"/>
                  </a:lnTo>
                  <a:lnTo>
                    <a:pt x="579450" y="1236751"/>
                  </a:lnTo>
                  <a:lnTo>
                    <a:pt x="624243" y="1230325"/>
                  </a:lnTo>
                  <a:lnTo>
                    <a:pt x="669823" y="1228585"/>
                  </a:lnTo>
                  <a:lnTo>
                    <a:pt x="715822" y="1231684"/>
                  </a:lnTo>
                  <a:lnTo>
                    <a:pt x="761911" y="1239812"/>
                  </a:lnTo>
                  <a:lnTo>
                    <a:pt x="807758" y="1253109"/>
                  </a:lnTo>
                  <a:lnTo>
                    <a:pt x="851916" y="1271257"/>
                  </a:lnTo>
                  <a:lnTo>
                    <a:pt x="893038" y="1293622"/>
                  </a:lnTo>
                  <a:lnTo>
                    <a:pt x="930986" y="1319847"/>
                  </a:lnTo>
                  <a:lnTo>
                    <a:pt x="965568" y="1349590"/>
                  </a:lnTo>
                  <a:lnTo>
                    <a:pt x="996619" y="1382534"/>
                  </a:lnTo>
                  <a:lnTo>
                    <a:pt x="1023988" y="1418297"/>
                  </a:lnTo>
                  <a:lnTo>
                    <a:pt x="1047496" y="1456563"/>
                  </a:lnTo>
                  <a:lnTo>
                    <a:pt x="1066977" y="1496974"/>
                  </a:lnTo>
                  <a:lnTo>
                    <a:pt x="1082281" y="1539201"/>
                  </a:lnTo>
                  <a:lnTo>
                    <a:pt x="1093228" y="1582889"/>
                  </a:lnTo>
                  <a:lnTo>
                    <a:pt x="1099616" y="1627378"/>
                  </a:lnTo>
                  <a:lnTo>
                    <a:pt x="1101394" y="1673288"/>
                  </a:lnTo>
                  <a:lnTo>
                    <a:pt x="1098296" y="1719313"/>
                  </a:lnTo>
                  <a:lnTo>
                    <a:pt x="1090168" y="1765427"/>
                  </a:lnTo>
                  <a:lnTo>
                    <a:pt x="1076871" y="1811274"/>
                  </a:lnTo>
                  <a:lnTo>
                    <a:pt x="1073696" y="1820418"/>
                  </a:lnTo>
                  <a:lnTo>
                    <a:pt x="1077379" y="1827911"/>
                  </a:lnTo>
                  <a:lnTo>
                    <a:pt x="1146975" y="1852295"/>
                  </a:lnTo>
                  <a:lnTo>
                    <a:pt x="1146975" y="1824177"/>
                  </a:lnTo>
                  <a:lnTo>
                    <a:pt x="1105446" y="1809623"/>
                  </a:lnTo>
                  <a:lnTo>
                    <a:pt x="1117536" y="1764626"/>
                  </a:lnTo>
                  <a:lnTo>
                    <a:pt x="1124978" y="1719313"/>
                  </a:lnTo>
                  <a:lnTo>
                    <a:pt x="1127887" y="1674342"/>
                  </a:lnTo>
                  <a:lnTo>
                    <a:pt x="1126413" y="1629638"/>
                  </a:lnTo>
                  <a:lnTo>
                    <a:pt x="1120686" y="1585620"/>
                  </a:lnTo>
                  <a:lnTo>
                    <a:pt x="1110843" y="1542554"/>
                  </a:lnTo>
                  <a:lnTo>
                    <a:pt x="1097026" y="1500733"/>
                  </a:lnTo>
                  <a:lnTo>
                    <a:pt x="1079373" y="1460461"/>
                  </a:lnTo>
                  <a:lnTo>
                    <a:pt x="1058024" y="1422006"/>
                  </a:lnTo>
                  <a:lnTo>
                    <a:pt x="1033106" y="1385658"/>
                  </a:lnTo>
                  <a:lnTo>
                    <a:pt x="1004760" y="1351711"/>
                  </a:lnTo>
                  <a:lnTo>
                    <a:pt x="973137" y="1320444"/>
                  </a:lnTo>
                  <a:lnTo>
                    <a:pt x="938364" y="1292148"/>
                  </a:lnTo>
                  <a:lnTo>
                    <a:pt x="900569" y="1267117"/>
                  </a:lnTo>
                  <a:lnTo>
                    <a:pt x="859917" y="1245628"/>
                  </a:lnTo>
                  <a:lnTo>
                    <a:pt x="818019" y="1228585"/>
                  </a:lnTo>
                  <a:lnTo>
                    <a:pt x="816521" y="1227963"/>
                  </a:lnTo>
                  <a:lnTo>
                    <a:pt x="771575" y="1214742"/>
                  </a:lnTo>
                  <a:lnTo>
                    <a:pt x="726389" y="1206220"/>
                  </a:lnTo>
                  <a:lnTo>
                    <a:pt x="681240" y="1202258"/>
                  </a:lnTo>
                  <a:lnTo>
                    <a:pt x="636409" y="1202728"/>
                  </a:lnTo>
                  <a:lnTo>
                    <a:pt x="592188" y="1207477"/>
                  </a:lnTo>
                  <a:lnTo>
                    <a:pt x="548881" y="1216380"/>
                  </a:lnTo>
                  <a:lnTo>
                    <a:pt x="506742" y="1229283"/>
                  </a:lnTo>
                  <a:lnTo>
                    <a:pt x="466090" y="1246060"/>
                  </a:lnTo>
                  <a:lnTo>
                    <a:pt x="427189" y="1266583"/>
                  </a:lnTo>
                  <a:lnTo>
                    <a:pt x="390334" y="1290688"/>
                  </a:lnTo>
                  <a:lnTo>
                    <a:pt x="355815" y="1318247"/>
                  </a:lnTo>
                  <a:lnTo>
                    <a:pt x="323913" y="1349133"/>
                  </a:lnTo>
                  <a:lnTo>
                    <a:pt x="294919" y="1383182"/>
                  </a:lnTo>
                  <a:lnTo>
                    <a:pt x="269125" y="1420279"/>
                  </a:lnTo>
                  <a:lnTo>
                    <a:pt x="246799" y="1460284"/>
                  </a:lnTo>
                  <a:lnTo>
                    <a:pt x="228257" y="1503045"/>
                  </a:lnTo>
                  <a:lnTo>
                    <a:pt x="158534" y="1478661"/>
                  </a:lnTo>
                  <a:lnTo>
                    <a:pt x="150914" y="1482344"/>
                  </a:lnTo>
                  <a:lnTo>
                    <a:pt x="148501" y="1489202"/>
                  </a:lnTo>
                  <a:lnTo>
                    <a:pt x="81318" y="1681480"/>
                  </a:lnTo>
                  <a:lnTo>
                    <a:pt x="78905" y="1688465"/>
                  </a:lnTo>
                  <a:lnTo>
                    <a:pt x="82588" y="1695958"/>
                  </a:lnTo>
                  <a:lnTo>
                    <a:pt x="149504" y="1719326"/>
                  </a:lnTo>
                  <a:lnTo>
                    <a:pt x="1099096" y="2051304"/>
                  </a:lnTo>
                  <a:lnTo>
                    <a:pt x="1106716" y="2047621"/>
                  </a:lnTo>
                  <a:lnTo>
                    <a:pt x="1109129" y="2040648"/>
                  </a:lnTo>
                  <a:lnTo>
                    <a:pt x="1116533" y="2019427"/>
                  </a:lnTo>
                  <a:lnTo>
                    <a:pt x="1176312" y="1848485"/>
                  </a:lnTo>
                  <a:lnTo>
                    <a:pt x="1178725" y="1841500"/>
                  </a:lnTo>
                  <a:close/>
                </a:path>
                <a:path w="3805554" h="3523615">
                  <a:moveTo>
                    <a:pt x="1403464" y="365315"/>
                  </a:moveTo>
                  <a:lnTo>
                    <a:pt x="1402486" y="359537"/>
                  </a:lnTo>
                  <a:lnTo>
                    <a:pt x="1402054" y="356958"/>
                  </a:lnTo>
                  <a:lnTo>
                    <a:pt x="1397584" y="349770"/>
                  </a:lnTo>
                  <a:lnTo>
                    <a:pt x="1390434" y="344678"/>
                  </a:lnTo>
                  <a:lnTo>
                    <a:pt x="1386624" y="343801"/>
                  </a:lnTo>
                  <a:lnTo>
                    <a:pt x="1386624" y="364363"/>
                  </a:lnTo>
                  <a:lnTo>
                    <a:pt x="1385608" y="366649"/>
                  </a:lnTo>
                  <a:lnTo>
                    <a:pt x="1384465" y="369062"/>
                  </a:lnTo>
                  <a:lnTo>
                    <a:pt x="1381798" y="370078"/>
                  </a:lnTo>
                  <a:lnTo>
                    <a:pt x="1379385" y="368935"/>
                  </a:lnTo>
                  <a:lnTo>
                    <a:pt x="1377099" y="367919"/>
                  </a:lnTo>
                  <a:lnTo>
                    <a:pt x="1376083" y="365252"/>
                  </a:lnTo>
                  <a:lnTo>
                    <a:pt x="1377099" y="362839"/>
                  </a:lnTo>
                  <a:lnTo>
                    <a:pt x="1378242" y="360553"/>
                  </a:lnTo>
                  <a:lnTo>
                    <a:pt x="1380909" y="359537"/>
                  </a:lnTo>
                  <a:lnTo>
                    <a:pt x="1383195" y="360553"/>
                  </a:lnTo>
                  <a:lnTo>
                    <a:pt x="1385608" y="361569"/>
                  </a:lnTo>
                  <a:lnTo>
                    <a:pt x="1386624" y="364363"/>
                  </a:lnTo>
                  <a:lnTo>
                    <a:pt x="1386624" y="343801"/>
                  </a:lnTo>
                  <a:lnTo>
                    <a:pt x="1381848" y="342696"/>
                  </a:lnTo>
                  <a:lnTo>
                    <a:pt x="1373492" y="344106"/>
                  </a:lnTo>
                  <a:lnTo>
                    <a:pt x="1366304" y="348576"/>
                  </a:lnTo>
                  <a:lnTo>
                    <a:pt x="1361224" y="355727"/>
                  </a:lnTo>
                  <a:lnTo>
                    <a:pt x="1359230" y="364248"/>
                  </a:lnTo>
                  <a:lnTo>
                    <a:pt x="1360652" y="372579"/>
                  </a:lnTo>
                  <a:lnTo>
                    <a:pt x="1365110" y="379793"/>
                  </a:lnTo>
                  <a:lnTo>
                    <a:pt x="1372273" y="384937"/>
                  </a:lnTo>
                  <a:lnTo>
                    <a:pt x="1380782" y="386880"/>
                  </a:lnTo>
                  <a:lnTo>
                    <a:pt x="1389113" y="385470"/>
                  </a:lnTo>
                  <a:lnTo>
                    <a:pt x="1396326" y="381038"/>
                  </a:lnTo>
                  <a:lnTo>
                    <a:pt x="1401483" y="373888"/>
                  </a:lnTo>
                  <a:lnTo>
                    <a:pt x="1402359" y="370078"/>
                  </a:lnTo>
                  <a:lnTo>
                    <a:pt x="1403464" y="365315"/>
                  </a:lnTo>
                  <a:close/>
                </a:path>
                <a:path w="3805554" h="3523615">
                  <a:moveTo>
                    <a:pt x="1620304" y="728980"/>
                  </a:moveTo>
                  <a:lnTo>
                    <a:pt x="1612684" y="716280"/>
                  </a:lnTo>
                  <a:lnTo>
                    <a:pt x="1604556" y="713752"/>
                  </a:lnTo>
                  <a:lnTo>
                    <a:pt x="1598333" y="717550"/>
                  </a:lnTo>
                  <a:lnTo>
                    <a:pt x="1574431" y="731520"/>
                  </a:lnTo>
                  <a:lnTo>
                    <a:pt x="1549857" y="742950"/>
                  </a:lnTo>
                  <a:lnTo>
                    <a:pt x="1524698" y="753110"/>
                  </a:lnTo>
                  <a:lnTo>
                    <a:pt x="1499019" y="760730"/>
                  </a:lnTo>
                  <a:lnTo>
                    <a:pt x="1497749" y="637540"/>
                  </a:lnTo>
                  <a:lnTo>
                    <a:pt x="1497622" y="629932"/>
                  </a:lnTo>
                  <a:lnTo>
                    <a:pt x="1491653" y="623582"/>
                  </a:lnTo>
                  <a:lnTo>
                    <a:pt x="1477048" y="623582"/>
                  </a:lnTo>
                  <a:lnTo>
                    <a:pt x="1471079" y="629932"/>
                  </a:lnTo>
                  <a:lnTo>
                    <a:pt x="1471206" y="637540"/>
                  </a:lnTo>
                  <a:lnTo>
                    <a:pt x="1472577" y="765810"/>
                  </a:lnTo>
                  <a:lnTo>
                    <a:pt x="1472692" y="787400"/>
                  </a:lnTo>
                  <a:lnTo>
                    <a:pt x="1472793" y="798830"/>
                  </a:lnTo>
                  <a:lnTo>
                    <a:pt x="1473238" y="833120"/>
                  </a:lnTo>
                  <a:lnTo>
                    <a:pt x="1465567" y="875030"/>
                  </a:lnTo>
                  <a:lnTo>
                    <a:pt x="1443977" y="910602"/>
                  </a:lnTo>
                  <a:lnTo>
                    <a:pt x="1411452" y="937260"/>
                  </a:lnTo>
                  <a:lnTo>
                    <a:pt x="1371003" y="949960"/>
                  </a:lnTo>
                  <a:lnTo>
                    <a:pt x="1369199" y="773430"/>
                  </a:lnTo>
                  <a:lnTo>
                    <a:pt x="1366304" y="491490"/>
                  </a:lnTo>
                  <a:lnTo>
                    <a:pt x="1392123" y="492760"/>
                  </a:lnTo>
                  <a:lnTo>
                    <a:pt x="1398409" y="491490"/>
                  </a:lnTo>
                  <a:lnTo>
                    <a:pt x="1417269" y="487680"/>
                  </a:lnTo>
                  <a:lnTo>
                    <a:pt x="1440967" y="478790"/>
                  </a:lnTo>
                  <a:lnTo>
                    <a:pt x="1460487" y="466090"/>
                  </a:lnTo>
                  <a:lnTo>
                    <a:pt x="1462443" y="464832"/>
                  </a:lnTo>
                  <a:lnTo>
                    <a:pt x="1469809" y="504190"/>
                  </a:lnTo>
                  <a:lnTo>
                    <a:pt x="1470545" y="580390"/>
                  </a:lnTo>
                  <a:lnTo>
                    <a:pt x="1470698" y="590550"/>
                  </a:lnTo>
                  <a:lnTo>
                    <a:pt x="1476667" y="595630"/>
                  </a:lnTo>
                  <a:lnTo>
                    <a:pt x="1491272" y="595630"/>
                  </a:lnTo>
                  <a:lnTo>
                    <a:pt x="1497114" y="590550"/>
                  </a:lnTo>
                  <a:lnTo>
                    <a:pt x="1497088" y="580390"/>
                  </a:lnTo>
                  <a:lnTo>
                    <a:pt x="1496352" y="504190"/>
                  </a:lnTo>
                  <a:lnTo>
                    <a:pt x="1490154" y="464832"/>
                  </a:lnTo>
                  <a:lnTo>
                    <a:pt x="1482636" y="444500"/>
                  </a:lnTo>
                  <a:lnTo>
                    <a:pt x="1487208" y="438150"/>
                  </a:lnTo>
                  <a:lnTo>
                    <a:pt x="1491399" y="431800"/>
                  </a:lnTo>
                  <a:lnTo>
                    <a:pt x="1495209" y="425450"/>
                  </a:lnTo>
                  <a:lnTo>
                    <a:pt x="1498638" y="417842"/>
                  </a:lnTo>
                  <a:lnTo>
                    <a:pt x="1509674" y="373392"/>
                  </a:lnTo>
                  <a:lnTo>
                    <a:pt x="1503730" y="327660"/>
                  </a:lnTo>
                  <a:lnTo>
                    <a:pt x="1483245" y="289725"/>
                  </a:lnTo>
                  <a:lnTo>
                    <a:pt x="1483245" y="368300"/>
                  </a:lnTo>
                  <a:lnTo>
                    <a:pt x="1474508" y="407682"/>
                  </a:lnTo>
                  <a:lnTo>
                    <a:pt x="1472476" y="411492"/>
                  </a:lnTo>
                  <a:lnTo>
                    <a:pt x="1470190" y="415290"/>
                  </a:lnTo>
                  <a:lnTo>
                    <a:pt x="1467777" y="420382"/>
                  </a:lnTo>
                  <a:lnTo>
                    <a:pt x="1431531" y="453390"/>
                  </a:lnTo>
                  <a:lnTo>
                    <a:pt x="1388732" y="466090"/>
                  </a:lnTo>
                  <a:lnTo>
                    <a:pt x="1366050" y="464832"/>
                  </a:lnTo>
                  <a:lnTo>
                    <a:pt x="1359827" y="463550"/>
                  </a:lnTo>
                  <a:lnTo>
                    <a:pt x="1353858" y="461010"/>
                  </a:lnTo>
                  <a:lnTo>
                    <a:pt x="1347889" y="459740"/>
                  </a:lnTo>
                  <a:lnTo>
                    <a:pt x="1346111" y="458482"/>
                  </a:lnTo>
                  <a:lnTo>
                    <a:pt x="1344460" y="458482"/>
                  </a:lnTo>
                  <a:lnTo>
                    <a:pt x="1342809" y="457200"/>
                  </a:lnTo>
                  <a:lnTo>
                    <a:pt x="1342555" y="456946"/>
                  </a:lnTo>
                  <a:lnTo>
                    <a:pt x="1342555" y="773430"/>
                  </a:lnTo>
                  <a:lnTo>
                    <a:pt x="1314234" y="768350"/>
                  </a:lnTo>
                  <a:lnTo>
                    <a:pt x="1308608" y="767080"/>
                  </a:lnTo>
                  <a:lnTo>
                    <a:pt x="1286129" y="762000"/>
                  </a:lnTo>
                  <a:lnTo>
                    <a:pt x="1258354" y="753110"/>
                  </a:lnTo>
                  <a:lnTo>
                    <a:pt x="1231049" y="742950"/>
                  </a:lnTo>
                  <a:lnTo>
                    <a:pt x="1235722" y="732802"/>
                  </a:lnTo>
                  <a:lnTo>
                    <a:pt x="1251496" y="698500"/>
                  </a:lnTo>
                  <a:lnTo>
                    <a:pt x="1248702" y="690880"/>
                  </a:lnTo>
                  <a:lnTo>
                    <a:pt x="1235494" y="684530"/>
                  </a:lnTo>
                  <a:lnTo>
                    <a:pt x="1227874" y="687070"/>
                  </a:lnTo>
                  <a:lnTo>
                    <a:pt x="1207427" y="732802"/>
                  </a:lnTo>
                  <a:lnTo>
                    <a:pt x="1180833" y="717550"/>
                  </a:lnTo>
                  <a:lnTo>
                    <a:pt x="1155611" y="702310"/>
                  </a:lnTo>
                  <a:lnTo>
                    <a:pt x="1131798" y="684530"/>
                  </a:lnTo>
                  <a:lnTo>
                    <a:pt x="1128826" y="682002"/>
                  </a:lnTo>
                  <a:lnTo>
                    <a:pt x="1109510" y="665480"/>
                  </a:lnTo>
                  <a:lnTo>
                    <a:pt x="1325664" y="478790"/>
                  </a:lnTo>
                  <a:lnTo>
                    <a:pt x="1327696" y="478790"/>
                  </a:lnTo>
                  <a:lnTo>
                    <a:pt x="1331760" y="481330"/>
                  </a:lnTo>
                  <a:lnTo>
                    <a:pt x="1334300" y="482600"/>
                  </a:lnTo>
                  <a:lnTo>
                    <a:pt x="1339634" y="485140"/>
                  </a:lnTo>
                  <a:lnTo>
                    <a:pt x="1342555" y="773430"/>
                  </a:lnTo>
                  <a:lnTo>
                    <a:pt x="1342555" y="456946"/>
                  </a:lnTo>
                  <a:lnTo>
                    <a:pt x="1341539" y="455930"/>
                  </a:lnTo>
                  <a:lnTo>
                    <a:pt x="1339253" y="455930"/>
                  </a:lnTo>
                  <a:lnTo>
                    <a:pt x="1333665" y="452132"/>
                  </a:lnTo>
                  <a:lnTo>
                    <a:pt x="1294587" y="410210"/>
                  </a:lnTo>
                  <a:lnTo>
                    <a:pt x="1284389" y="367042"/>
                  </a:lnTo>
                  <a:lnTo>
                    <a:pt x="1284528" y="359410"/>
                  </a:lnTo>
                  <a:lnTo>
                    <a:pt x="1316151" y="293370"/>
                  </a:lnTo>
                  <a:lnTo>
                    <a:pt x="1348600" y="273050"/>
                  </a:lnTo>
                  <a:lnTo>
                    <a:pt x="1386205" y="266700"/>
                  </a:lnTo>
                  <a:lnTo>
                    <a:pt x="1424724" y="275590"/>
                  </a:lnTo>
                  <a:lnTo>
                    <a:pt x="1456766" y="298450"/>
                  </a:lnTo>
                  <a:lnTo>
                    <a:pt x="1476806" y="331470"/>
                  </a:lnTo>
                  <a:lnTo>
                    <a:pt x="1483245" y="368300"/>
                  </a:lnTo>
                  <a:lnTo>
                    <a:pt x="1483245" y="289725"/>
                  </a:lnTo>
                  <a:lnTo>
                    <a:pt x="1482471" y="288290"/>
                  </a:lnTo>
                  <a:lnTo>
                    <a:pt x="1457756" y="266700"/>
                  </a:lnTo>
                  <a:lnTo>
                    <a:pt x="1447584" y="257810"/>
                  </a:lnTo>
                  <a:lnTo>
                    <a:pt x="1452727" y="246392"/>
                  </a:lnTo>
                  <a:lnTo>
                    <a:pt x="1494447" y="153670"/>
                  </a:lnTo>
                  <a:lnTo>
                    <a:pt x="1521688" y="156210"/>
                  </a:lnTo>
                  <a:lnTo>
                    <a:pt x="1569605" y="133350"/>
                  </a:lnTo>
                  <a:lnTo>
                    <a:pt x="1592402" y="80010"/>
                  </a:lnTo>
                  <a:lnTo>
                    <a:pt x="1587309" y="50800"/>
                  </a:lnTo>
                  <a:lnTo>
                    <a:pt x="1572285" y="26670"/>
                  </a:lnTo>
                  <a:lnTo>
                    <a:pt x="1571498" y="25400"/>
                  </a:lnTo>
                  <a:lnTo>
                    <a:pt x="1565732" y="21056"/>
                  </a:lnTo>
                  <a:lnTo>
                    <a:pt x="1565732" y="80010"/>
                  </a:lnTo>
                  <a:lnTo>
                    <a:pt x="1561122" y="99060"/>
                  </a:lnTo>
                  <a:lnTo>
                    <a:pt x="1549387" y="115570"/>
                  </a:lnTo>
                  <a:lnTo>
                    <a:pt x="1532940" y="125742"/>
                  </a:lnTo>
                  <a:lnTo>
                    <a:pt x="1513840" y="129540"/>
                  </a:lnTo>
                  <a:lnTo>
                    <a:pt x="1494193" y="125742"/>
                  </a:lnTo>
                  <a:lnTo>
                    <a:pt x="1492669" y="125742"/>
                  </a:lnTo>
                  <a:lnTo>
                    <a:pt x="1492161" y="124460"/>
                  </a:lnTo>
                  <a:lnTo>
                    <a:pt x="1491145" y="124460"/>
                  </a:lnTo>
                  <a:lnTo>
                    <a:pt x="1475143" y="113042"/>
                  </a:lnTo>
                  <a:lnTo>
                    <a:pt x="1465237" y="95250"/>
                  </a:lnTo>
                  <a:lnTo>
                    <a:pt x="1462176" y="76200"/>
                  </a:lnTo>
                  <a:lnTo>
                    <a:pt x="1466761" y="57150"/>
                  </a:lnTo>
                  <a:lnTo>
                    <a:pt x="1478788" y="40640"/>
                  </a:lnTo>
                  <a:lnTo>
                    <a:pt x="1495717" y="29210"/>
                  </a:lnTo>
                  <a:lnTo>
                    <a:pt x="1515300" y="26670"/>
                  </a:lnTo>
                  <a:lnTo>
                    <a:pt x="1535341" y="30492"/>
                  </a:lnTo>
                  <a:lnTo>
                    <a:pt x="1552003" y="43192"/>
                  </a:lnTo>
                  <a:lnTo>
                    <a:pt x="1562417" y="59690"/>
                  </a:lnTo>
                  <a:lnTo>
                    <a:pt x="1565732" y="80010"/>
                  </a:lnTo>
                  <a:lnTo>
                    <a:pt x="1565732" y="21056"/>
                  </a:lnTo>
                  <a:lnTo>
                    <a:pt x="1546263" y="6350"/>
                  </a:lnTo>
                  <a:lnTo>
                    <a:pt x="1515935" y="0"/>
                  </a:lnTo>
                  <a:lnTo>
                    <a:pt x="1486281" y="5092"/>
                  </a:lnTo>
                  <a:lnTo>
                    <a:pt x="1460677" y="20320"/>
                  </a:lnTo>
                  <a:lnTo>
                    <a:pt x="1442504" y="45720"/>
                  </a:lnTo>
                  <a:lnTo>
                    <a:pt x="1435671" y="72390"/>
                  </a:lnTo>
                  <a:lnTo>
                    <a:pt x="1438592" y="100342"/>
                  </a:lnTo>
                  <a:lnTo>
                    <a:pt x="1450314" y="124460"/>
                  </a:lnTo>
                  <a:lnTo>
                    <a:pt x="1469936" y="143510"/>
                  </a:lnTo>
                  <a:lnTo>
                    <a:pt x="1423073" y="246392"/>
                  </a:lnTo>
                  <a:lnTo>
                    <a:pt x="1377276" y="240042"/>
                  </a:lnTo>
                  <a:lnTo>
                    <a:pt x="1333347" y="251460"/>
                  </a:lnTo>
                  <a:lnTo>
                    <a:pt x="1295692" y="275590"/>
                  </a:lnTo>
                  <a:lnTo>
                    <a:pt x="1268768" y="314960"/>
                  </a:lnTo>
                  <a:lnTo>
                    <a:pt x="1259370" y="345440"/>
                  </a:lnTo>
                  <a:lnTo>
                    <a:pt x="1245501" y="350532"/>
                  </a:lnTo>
                  <a:lnTo>
                    <a:pt x="1232166" y="356882"/>
                  </a:lnTo>
                  <a:lnTo>
                    <a:pt x="1219479" y="364490"/>
                  </a:lnTo>
                  <a:lnTo>
                    <a:pt x="1207554" y="373392"/>
                  </a:lnTo>
                  <a:lnTo>
                    <a:pt x="1017435" y="538480"/>
                  </a:lnTo>
                  <a:lnTo>
                    <a:pt x="1007084" y="513080"/>
                  </a:lnTo>
                  <a:lnTo>
                    <a:pt x="998359" y="487680"/>
                  </a:lnTo>
                  <a:lnTo>
                    <a:pt x="991336" y="462280"/>
                  </a:lnTo>
                  <a:lnTo>
                    <a:pt x="986066" y="435610"/>
                  </a:lnTo>
                  <a:lnTo>
                    <a:pt x="984796" y="427990"/>
                  </a:lnTo>
                  <a:lnTo>
                    <a:pt x="977938" y="422910"/>
                  </a:lnTo>
                  <a:lnTo>
                    <a:pt x="963587" y="425450"/>
                  </a:lnTo>
                  <a:lnTo>
                    <a:pt x="958634" y="431800"/>
                  </a:lnTo>
                  <a:lnTo>
                    <a:pt x="959777" y="439432"/>
                  </a:lnTo>
                  <a:lnTo>
                    <a:pt x="965885" y="469900"/>
                  </a:lnTo>
                  <a:lnTo>
                    <a:pt x="974077" y="499110"/>
                  </a:lnTo>
                  <a:lnTo>
                    <a:pt x="984288" y="528332"/>
                  </a:lnTo>
                  <a:lnTo>
                    <a:pt x="996480" y="556260"/>
                  </a:lnTo>
                  <a:lnTo>
                    <a:pt x="959015" y="588010"/>
                  </a:lnTo>
                  <a:lnTo>
                    <a:pt x="930795" y="621030"/>
                  </a:lnTo>
                  <a:lnTo>
                    <a:pt x="914285" y="660400"/>
                  </a:lnTo>
                  <a:lnTo>
                    <a:pt x="909637" y="701052"/>
                  </a:lnTo>
                  <a:lnTo>
                    <a:pt x="917079" y="741680"/>
                  </a:lnTo>
                  <a:lnTo>
                    <a:pt x="936790" y="779780"/>
                  </a:lnTo>
                  <a:lnTo>
                    <a:pt x="875322" y="838200"/>
                  </a:lnTo>
                  <a:lnTo>
                    <a:pt x="875068" y="845820"/>
                  </a:lnTo>
                  <a:lnTo>
                    <a:pt x="880148" y="852170"/>
                  </a:lnTo>
                  <a:lnTo>
                    <a:pt x="881418" y="853452"/>
                  </a:lnTo>
                  <a:lnTo>
                    <a:pt x="882815" y="853452"/>
                  </a:lnTo>
                  <a:lnTo>
                    <a:pt x="884339" y="854710"/>
                  </a:lnTo>
                  <a:lnTo>
                    <a:pt x="889165" y="857250"/>
                  </a:lnTo>
                  <a:lnTo>
                    <a:pt x="895007" y="855980"/>
                  </a:lnTo>
                  <a:lnTo>
                    <a:pt x="898944" y="852170"/>
                  </a:lnTo>
                  <a:lnTo>
                    <a:pt x="963587" y="792480"/>
                  </a:lnTo>
                  <a:lnTo>
                    <a:pt x="964476" y="791210"/>
                  </a:lnTo>
                  <a:lnTo>
                    <a:pt x="965746" y="788670"/>
                  </a:lnTo>
                  <a:lnTo>
                    <a:pt x="993305" y="765810"/>
                  </a:lnTo>
                  <a:lnTo>
                    <a:pt x="997394" y="762000"/>
                  </a:lnTo>
                  <a:lnTo>
                    <a:pt x="998766" y="760730"/>
                  </a:lnTo>
                  <a:lnTo>
                    <a:pt x="999401" y="751852"/>
                  </a:lnTo>
                  <a:lnTo>
                    <a:pt x="994702" y="746760"/>
                  </a:lnTo>
                  <a:lnTo>
                    <a:pt x="989876" y="741680"/>
                  </a:lnTo>
                  <a:lnTo>
                    <a:pt x="981494" y="740410"/>
                  </a:lnTo>
                  <a:lnTo>
                    <a:pt x="975906" y="745502"/>
                  </a:lnTo>
                  <a:lnTo>
                    <a:pt x="956221" y="762000"/>
                  </a:lnTo>
                  <a:lnTo>
                    <a:pt x="939063" y="723900"/>
                  </a:lnTo>
                  <a:lnTo>
                    <a:pt x="936917" y="682002"/>
                  </a:lnTo>
                  <a:lnTo>
                    <a:pt x="949426" y="642632"/>
                  </a:lnTo>
                  <a:lnTo>
                    <a:pt x="976287" y="608330"/>
                  </a:lnTo>
                  <a:lnTo>
                    <a:pt x="1009053" y="580390"/>
                  </a:lnTo>
                  <a:lnTo>
                    <a:pt x="1057516" y="538480"/>
                  </a:lnTo>
                  <a:lnTo>
                    <a:pt x="1224953" y="393700"/>
                  </a:lnTo>
                  <a:lnTo>
                    <a:pt x="1257846" y="373392"/>
                  </a:lnTo>
                  <a:lnTo>
                    <a:pt x="1261935" y="398792"/>
                  </a:lnTo>
                  <a:lnTo>
                    <a:pt x="1270977" y="422910"/>
                  </a:lnTo>
                  <a:lnTo>
                    <a:pt x="1284706" y="444500"/>
                  </a:lnTo>
                  <a:lnTo>
                    <a:pt x="1302804" y="463550"/>
                  </a:lnTo>
                  <a:lnTo>
                    <a:pt x="1090587" y="646430"/>
                  </a:lnTo>
                  <a:lnTo>
                    <a:pt x="1070521" y="662952"/>
                  </a:lnTo>
                  <a:lnTo>
                    <a:pt x="1006132" y="718820"/>
                  </a:lnTo>
                  <a:lnTo>
                    <a:pt x="1005497" y="727710"/>
                  </a:lnTo>
                  <a:lnTo>
                    <a:pt x="1015149" y="737870"/>
                  </a:lnTo>
                  <a:lnTo>
                    <a:pt x="1023531" y="739152"/>
                  </a:lnTo>
                  <a:lnTo>
                    <a:pt x="1089190" y="682002"/>
                  </a:lnTo>
                  <a:lnTo>
                    <a:pt x="1113574" y="703580"/>
                  </a:lnTo>
                  <a:lnTo>
                    <a:pt x="1139634" y="722630"/>
                  </a:lnTo>
                  <a:lnTo>
                    <a:pt x="1167269" y="740410"/>
                  </a:lnTo>
                  <a:lnTo>
                    <a:pt x="1196378" y="756920"/>
                  </a:lnTo>
                  <a:lnTo>
                    <a:pt x="1173264" y="807720"/>
                  </a:lnTo>
                  <a:lnTo>
                    <a:pt x="1170216" y="815352"/>
                  </a:lnTo>
                  <a:lnTo>
                    <a:pt x="1173010" y="822960"/>
                  </a:lnTo>
                  <a:lnTo>
                    <a:pt x="1186091" y="828052"/>
                  </a:lnTo>
                  <a:lnTo>
                    <a:pt x="1193965" y="825500"/>
                  </a:lnTo>
                  <a:lnTo>
                    <a:pt x="1196886" y="819150"/>
                  </a:lnTo>
                  <a:lnTo>
                    <a:pt x="1220127" y="767080"/>
                  </a:lnTo>
                  <a:lnTo>
                    <a:pt x="1250149" y="778510"/>
                  </a:lnTo>
                  <a:lnTo>
                    <a:pt x="1280706" y="787400"/>
                  </a:lnTo>
                  <a:lnTo>
                    <a:pt x="1311630" y="795020"/>
                  </a:lnTo>
                  <a:lnTo>
                    <a:pt x="1342809" y="798830"/>
                  </a:lnTo>
                  <a:lnTo>
                    <a:pt x="1344460" y="960120"/>
                  </a:lnTo>
                  <a:lnTo>
                    <a:pt x="1344079" y="961402"/>
                  </a:lnTo>
                  <a:lnTo>
                    <a:pt x="1343825" y="962660"/>
                  </a:lnTo>
                  <a:lnTo>
                    <a:pt x="1343774" y="965200"/>
                  </a:lnTo>
                  <a:lnTo>
                    <a:pt x="1341031" y="1051560"/>
                  </a:lnTo>
                  <a:lnTo>
                    <a:pt x="1340904" y="1057910"/>
                  </a:lnTo>
                  <a:lnTo>
                    <a:pt x="1344206" y="1063002"/>
                  </a:lnTo>
                  <a:lnTo>
                    <a:pt x="1348905" y="1064260"/>
                  </a:lnTo>
                  <a:lnTo>
                    <a:pt x="1350429" y="1065530"/>
                  </a:lnTo>
                  <a:lnTo>
                    <a:pt x="1361351" y="1065530"/>
                  </a:lnTo>
                  <a:lnTo>
                    <a:pt x="1367447" y="1060450"/>
                  </a:lnTo>
                  <a:lnTo>
                    <a:pt x="1370114" y="976630"/>
                  </a:lnTo>
                  <a:lnTo>
                    <a:pt x="1411681" y="965200"/>
                  </a:lnTo>
                  <a:lnTo>
                    <a:pt x="1436916" y="949960"/>
                  </a:lnTo>
                  <a:lnTo>
                    <a:pt x="1447431" y="943610"/>
                  </a:lnTo>
                  <a:lnTo>
                    <a:pt x="1475333" y="913130"/>
                  </a:lnTo>
                  <a:lnTo>
                    <a:pt x="1493367" y="875030"/>
                  </a:lnTo>
                  <a:lnTo>
                    <a:pt x="1499527" y="831850"/>
                  </a:lnTo>
                  <a:lnTo>
                    <a:pt x="1499019" y="788670"/>
                  </a:lnTo>
                  <a:lnTo>
                    <a:pt x="1528203" y="779780"/>
                  </a:lnTo>
                  <a:lnTo>
                    <a:pt x="1556829" y="768350"/>
                  </a:lnTo>
                  <a:lnTo>
                    <a:pt x="1573568" y="760730"/>
                  </a:lnTo>
                  <a:lnTo>
                    <a:pt x="1584744" y="755650"/>
                  </a:lnTo>
                  <a:lnTo>
                    <a:pt x="1611795" y="740410"/>
                  </a:lnTo>
                  <a:lnTo>
                    <a:pt x="1618272" y="736600"/>
                  </a:lnTo>
                  <a:lnTo>
                    <a:pt x="1620304" y="728980"/>
                  </a:lnTo>
                  <a:close/>
                </a:path>
                <a:path w="3805554" h="3523615">
                  <a:moveTo>
                    <a:pt x="1702473" y="3281095"/>
                  </a:moveTo>
                  <a:lnTo>
                    <a:pt x="1699552" y="3273958"/>
                  </a:lnTo>
                  <a:lnTo>
                    <a:pt x="1693329" y="3271431"/>
                  </a:lnTo>
                  <a:lnTo>
                    <a:pt x="1691551" y="3270694"/>
                  </a:lnTo>
                  <a:lnTo>
                    <a:pt x="1665414" y="3314014"/>
                  </a:lnTo>
                  <a:lnTo>
                    <a:pt x="1656676" y="3355162"/>
                  </a:lnTo>
                  <a:lnTo>
                    <a:pt x="1654467" y="3373310"/>
                  </a:lnTo>
                  <a:lnTo>
                    <a:pt x="1659166" y="3379343"/>
                  </a:lnTo>
                  <a:lnTo>
                    <a:pt x="1667167" y="3380232"/>
                  </a:lnTo>
                  <a:lnTo>
                    <a:pt x="1673136" y="3380232"/>
                  </a:lnTo>
                  <a:lnTo>
                    <a:pt x="1678343" y="3375698"/>
                  </a:lnTo>
                  <a:lnTo>
                    <a:pt x="1680527" y="3358896"/>
                  </a:lnTo>
                  <a:lnTo>
                    <a:pt x="1682305" y="3348228"/>
                  </a:lnTo>
                  <a:lnTo>
                    <a:pt x="1693710" y="3304133"/>
                  </a:lnTo>
                  <a:lnTo>
                    <a:pt x="1699933" y="3287420"/>
                  </a:lnTo>
                  <a:lnTo>
                    <a:pt x="1702473" y="3281095"/>
                  </a:lnTo>
                  <a:close/>
                </a:path>
                <a:path w="3805554" h="3523615">
                  <a:moveTo>
                    <a:pt x="2164550" y="1361414"/>
                  </a:moveTo>
                  <a:lnTo>
                    <a:pt x="2162213" y="1347597"/>
                  </a:lnTo>
                  <a:lnTo>
                    <a:pt x="2157247" y="1334452"/>
                  </a:lnTo>
                  <a:lnTo>
                    <a:pt x="2149919" y="1322755"/>
                  </a:lnTo>
                  <a:lnTo>
                    <a:pt x="2149132" y="1321930"/>
                  </a:lnTo>
                  <a:lnTo>
                    <a:pt x="2140458" y="1312760"/>
                  </a:lnTo>
                  <a:lnTo>
                    <a:pt x="2138108" y="1311097"/>
                  </a:lnTo>
                  <a:lnTo>
                    <a:pt x="2138108" y="1363218"/>
                  </a:lnTo>
                  <a:lnTo>
                    <a:pt x="2137854" y="1371828"/>
                  </a:lnTo>
                  <a:lnTo>
                    <a:pt x="1916341" y="1764538"/>
                  </a:lnTo>
                  <a:lnTo>
                    <a:pt x="1880831" y="1786674"/>
                  </a:lnTo>
                  <a:lnTo>
                    <a:pt x="1872183" y="1786420"/>
                  </a:lnTo>
                  <a:lnTo>
                    <a:pt x="1835150" y="1754187"/>
                  </a:lnTo>
                  <a:lnTo>
                    <a:pt x="1833880" y="1737283"/>
                  </a:lnTo>
                  <a:lnTo>
                    <a:pt x="1839379" y="1720596"/>
                  </a:lnTo>
                  <a:lnTo>
                    <a:pt x="2055406" y="1344168"/>
                  </a:lnTo>
                  <a:lnTo>
                    <a:pt x="2088045" y="1322324"/>
                  </a:lnTo>
                  <a:lnTo>
                    <a:pt x="2095068" y="1321930"/>
                  </a:lnTo>
                  <a:lnTo>
                    <a:pt x="2102154" y="1322666"/>
                  </a:lnTo>
                  <a:lnTo>
                    <a:pt x="2133536" y="1346377"/>
                  </a:lnTo>
                  <a:lnTo>
                    <a:pt x="2138108" y="1363218"/>
                  </a:lnTo>
                  <a:lnTo>
                    <a:pt x="2138108" y="1311097"/>
                  </a:lnTo>
                  <a:lnTo>
                    <a:pt x="2129066" y="1304671"/>
                  </a:lnTo>
                  <a:lnTo>
                    <a:pt x="2102370" y="1295793"/>
                  </a:lnTo>
                  <a:lnTo>
                    <a:pt x="2075243" y="1297749"/>
                  </a:lnTo>
                  <a:lnTo>
                    <a:pt x="2050834" y="1309712"/>
                  </a:lnTo>
                  <a:lnTo>
                    <a:pt x="2032292" y="1330833"/>
                  </a:lnTo>
                  <a:lnTo>
                    <a:pt x="1816265" y="1707261"/>
                  </a:lnTo>
                  <a:lnTo>
                    <a:pt x="1807400" y="1733956"/>
                  </a:lnTo>
                  <a:lnTo>
                    <a:pt x="1809407" y="1761083"/>
                  </a:lnTo>
                  <a:lnTo>
                    <a:pt x="1842554" y="1804035"/>
                  </a:lnTo>
                  <a:lnTo>
                    <a:pt x="1876031" y="1813306"/>
                  </a:lnTo>
                  <a:lnTo>
                    <a:pt x="1887385" y="1812671"/>
                  </a:lnTo>
                  <a:lnTo>
                    <a:pt x="1929396" y="1791169"/>
                  </a:lnTo>
                  <a:lnTo>
                    <a:pt x="2155355" y="1401318"/>
                  </a:lnTo>
                  <a:lnTo>
                    <a:pt x="2164156" y="1375181"/>
                  </a:lnTo>
                  <a:lnTo>
                    <a:pt x="2164550" y="1361414"/>
                  </a:lnTo>
                  <a:close/>
                </a:path>
                <a:path w="3805554" h="3523615">
                  <a:moveTo>
                    <a:pt x="2218499" y="2743708"/>
                  </a:moveTo>
                  <a:lnTo>
                    <a:pt x="2203704" y="2700528"/>
                  </a:lnTo>
                  <a:lnTo>
                    <a:pt x="2194064" y="2686812"/>
                  </a:lnTo>
                  <a:lnTo>
                    <a:pt x="2194064" y="2746248"/>
                  </a:lnTo>
                  <a:lnTo>
                    <a:pt x="2194039" y="2761488"/>
                  </a:lnTo>
                  <a:lnTo>
                    <a:pt x="2190978" y="2776728"/>
                  </a:lnTo>
                  <a:lnTo>
                    <a:pt x="2184946" y="2790698"/>
                  </a:lnTo>
                  <a:lnTo>
                    <a:pt x="2042439" y="3053588"/>
                  </a:lnTo>
                  <a:lnTo>
                    <a:pt x="2039569" y="3061208"/>
                  </a:lnTo>
                  <a:lnTo>
                    <a:pt x="2037245" y="3068828"/>
                  </a:lnTo>
                  <a:lnTo>
                    <a:pt x="2035467" y="3075178"/>
                  </a:lnTo>
                  <a:lnTo>
                    <a:pt x="2034362" y="3062478"/>
                  </a:lnTo>
                  <a:lnTo>
                    <a:pt x="2035302" y="3049778"/>
                  </a:lnTo>
                  <a:lnTo>
                    <a:pt x="2038388" y="3037078"/>
                  </a:lnTo>
                  <a:lnTo>
                    <a:pt x="2043722" y="3025648"/>
                  </a:lnTo>
                  <a:lnTo>
                    <a:pt x="2165388" y="2800858"/>
                  </a:lnTo>
                  <a:lnTo>
                    <a:pt x="2173325" y="2781808"/>
                  </a:lnTo>
                  <a:lnTo>
                    <a:pt x="2177338" y="2762758"/>
                  </a:lnTo>
                  <a:lnTo>
                    <a:pt x="2177338" y="2758948"/>
                  </a:lnTo>
                  <a:lnTo>
                    <a:pt x="2177364" y="2742438"/>
                  </a:lnTo>
                  <a:lnTo>
                    <a:pt x="2173389" y="2722118"/>
                  </a:lnTo>
                  <a:lnTo>
                    <a:pt x="2172627" y="2719578"/>
                  </a:lnTo>
                  <a:lnTo>
                    <a:pt x="2171738" y="2717038"/>
                  </a:lnTo>
                  <a:lnTo>
                    <a:pt x="2170722" y="2715768"/>
                  </a:lnTo>
                  <a:lnTo>
                    <a:pt x="2172119" y="2710688"/>
                  </a:lnTo>
                  <a:lnTo>
                    <a:pt x="2173389" y="2705608"/>
                  </a:lnTo>
                  <a:lnTo>
                    <a:pt x="2174405" y="2700528"/>
                  </a:lnTo>
                  <a:lnTo>
                    <a:pt x="2179751" y="2708148"/>
                  </a:lnTo>
                  <a:lnTo>
                    <a:pt x="2184336" y="2714498"/>
                  </a:lnTo>
                  <a:lnTo>
                    <a:pt x="2188121" y="2722118"/>
                  </a:lnTo>
                  <a:lnTo>
                    <a:pt x="2191042" y="2731008"/>
                  </a:lnTo>
                  <a:lnTo>
                    <a:pt x="2194064" y="2746248"/>
                  </a:lnTo>
                  <a:lnTo>
                    <a:pt x="2194064" y="2686812"/>
                  </a:lnTo>
                  <a:lnTo>
                    <a:pt x="2190889" y="2682748"/>
                  </a:lnTo>
                  <a:lnTo>
                    <a:pt x="2179104" y="2672588"/>
                  </a:lnTo>
                  <a:lnTo>
                    <a:pt x="2179104" y="2638298"/>
                  </a:lnTo>
                  <a:lnTo>
                    <a:pt x="2172131" y="2607818"/>
                  </a:lnTo>
                  <a:lnTo>
                    <a:pt x="2158225" y="2583688"/>
                  </a:lnTo>
                  <a:lnTo>
                    <a:pt x="2156739" y="2582418"/>
                  </a:lnTo>
                  <a:lnTo>
                    <a:pt x="2155482" y="2581351"/>
                  </a:lnTo>
                  <a:lnTo>
                    <a:pt x="2155482" y="2658618"/>
                  </a:lnTo>
                  <a:lnTo>
                    <a:pt x="2155190" y="2664968"/>
                  </a:lnTo>
                  <a:lnTo>
                    <a:pt x="2154682" y="2671318"/>
                  </a:lnTo>
                  <a:lnTo>
                    <a:pt x="2153945" y="2677668"/>
                  </a:lnTo>
                  <a:lnTo>
                    <a:pt x="2152942" y="2684018"/>
                  </a:lnTo>
                  <a:lnTo>
                    <a:pt x="2152815" y="2685288"/>
                  </a:lnTo>
                  <a:lnTo>
                    <a:pt x="2152688" y="2685288"/>
                  </a:lnTo>
                  <a:lnTo>
                    <a:pt x="2151253" y="2692908"/>
                  </a:lnTo>
                  <a:lnTo>
                    <a:pt x="2149475" y="2700528"/>
                  </a:lnTo>
                  <a:lnTo>
                    <a:pt x="2131796" y="2748788"/>
                  </a:lnTo>
                  <a:lnTo>
                    <a:pt x="2126272" y="2758948"/>
                  </a:lnTo>
                  <a:lnTo>
                    <a:pt x="2126018" y="2760218"/>
                  </a:lnTo>
                  <a:lnTo>
                    <a:pt x="2125383" y="2760218"/>
                  </a:lnTo>
                  <a:lnTo>
                    <a:pt x="2125256" y="2761488"/>
                  </a:lnTo>
                  <a:lnTo>
                    <a:pt x="2124875" y="2761488"/>
                  </a:lnTo>
                  <a:lnTo>
                    <a:pt x="2121687" y="2767838"/>
                  </a:lnTo>
                  <a:lnTo>
                    <a:pt x="2110943" y="2789428"/>
                  </a:lnTo>
                  <a:lnTo>
                    <a:pt x="2087994" y="2832608"/>
                  </a:lnTo>
                  <a:lnTo>
                    <a:pt x="2048167" y="2906268"/>
                  </a:lnTo>
                  <a:lnTo>
                    <a:pt x="2043137" y="2901188"/>
                  </a:lnTo>
                  <a:lnTo>
                    <a:pt x="2037943" y="2894838"/>
                  </a:lnTo>
                  <a:lnTo>
                    <a:pt x="2035721" y="2892755"/>
                  </a:lnTo>
                  <a:lnTo>
                    <a:pt x="2035721" y="2929128"/>
                  </a:lnTo>
                  <a:lnTo>
                    <a:pt x="2026323" y="2946908"/>
                  </a:lnTo>
                  <a:lnTo>
                    <a:pt x="2013496" y="2931718"/>
                  </a:lnTo>
                  <a:lnTo>
                    <a:pt x="2013496" y="2971038"/>
                  </a:lnTo>
                  <a:lnTo>
                    <a:pt x="1852587" y="3269488"/>
                  </a:lnTo>
                  <a:lnTo>
                    <a:pt x="1844001" y="3255518"/>
                  </a:lnTo>
                  <a:lnTo>
                    <a:pt x="1837347" y="3246336"/>
                  </a:lnTo>
                  <a:lnTo>
                    <a:pt x="1837347" y="3294888"/>
                  </a:lnTo>
                  <a:lnTo>
                    <a:pt x="1836077" y="3297428"/>
                  </a:lnTo>
                  <a:lnTo>
                    <a:pt x="1834680" y="3301238"/>
                  </a:lnTo>
                  <a:lnTo>
                    <a:pt x="1833283" y="3303778"/>
                  </a:lnTo>
                  <a:lnTo>
                    <a:pt x="1828215" y="3313938"/>
                  </a:lnTo>
                  <a:lnTo>
                    <a:pt x="1822335" y="3325368"/>
                  </a:lnTo>
                  <a:lnTo>
                    <a:pt x="1789023" y="3373628"/>
                  </a:lnTo>
                  <a:lnTo>
                    <a:pt x="1737702" y="3420618"/>
                  </a:lnTo>
                  <a:lnTo>
                    <a:pt x="1704505" y="3438398"/>
                  </a:lnTo>
                  <a:lnTo>
                    <a:pt x="1704251" y="3438398"/>
                  </a:lnTo>
                  <a:lnTo>
                    <a:pt x="1672755" y="3421532"/>
                  </a:lnTo>
                  <a:lnTo>
                    <a:pt x="1672755" y="3449828"/>
                  </a:lnTo>
                  <a:lnTo>
                    <a:pt x="1667802" y="3451098"/>
                  </a:lnTo>
                  <a:lnTo>
                    <a:pt x="1657261" y="3453638"/>
                  </a:lnTo>
                  <a:lnTo>
                    <a:pt x="1655737" y="3448558"/>
                  </a:lnTo>
                  <a:lnTo>
                    <a:pt x="1654340" y="3443478"/>
                  </a:lnTo>
                  <a:lnTo>
                    <a:pt x="1653070" y="3438398"/>
                  </a:lnTo>
                  <a:lnTo>
                    <a:pt x="1672755" y="3449828"/>
                  </a:lnTo>
                  <a:lnTo>
                    <a:pt x="1672755" y="3421532"/>
                  </a:lnTo>
                  <a:lnTo>
                    <a:pt x="1647355" y="3407918"/>
                  </a:lnTo>
                  <a:lnTo>
                    <a:pt x="1646593" y="3400298"/>
                  </a:lnTo>
                  <a:lnTo>
                    <a:pt x="1645805" y="3366008"/>
                  </a:lnTo>
                  <a:lnTo>
                    <a:pt x="1649298" y="3334258"/>
                  </a:lnTo>
                  <a:lnTo>
                    <a:pt x="1665262" y="3278378"/>
                  </a:lnTo>
                  <a:lnTo>
                    <a:pt x="1684058" y="3239008"/>
                  </a:lnTo>
                  <a:lnTo>
                    <a:pt x="1692440" y="3225038"/>
                  </a:lnTo>
                  <a:lnTo>
                    <a:pt x="1696250" y="3218688"/>
                  </a:lnTo>
                  <a:lnTo>
                    <a:pt x="1711223" y="3216148"/>
                  </a:lnTo>
                  <a:lnTo>
                    <a:pt x="1732203" y="3216148"/>
                  </a:lnTo>
                  <a:lnTo>
                    <a:pt x="1784261" y="3231388"/>
                  </a:lnTo>
                  <a:lnTo>
                    <a:pt x="1821319" y="3264408"/>
                  </a:lnTo>
                  <a:lnTo>
                    <a:pt x="1837347" y="3294888"/>
                  </a:lnTo>
                  <a:lnTo>
                    <a:pt x="1837347" y="3246336"/>
                  </a:lnTo>
                  <a:lnTo>
                    <a:pt x="1832051" y="3239008"/>
                  </a:lnTo>
                  <a:lnTo>
                    <a:pt x="1816277" y="3223768"/>
                  </a:lnTo>
                  <a:lnTo>
                    <a:pt x="1805317" y="3216148"/>
                  </a:lnTo>
                  <a:lnTo>
                    <a:pt x="1796199" y="3209798"/>
                  </a:lnTo>
                  <a:lnTo>
                    <a:pt x="1769948" y="3198368"/>
                  </a:lnTo>
                  <a:lnTo>
                    <a:pt x="1744980" y="3193288"/>
                  </a:lnTo>
                  <a:lnTo>
                    <a:pt x="1722539" y="3192018"/>
                  </a:lnTo>
                  <a:lnTo>
                    <a:pt x="1703870" y="3193288"/>
                  </a:lnTo>
                  <a:lnTo>
                    <a:pt x="1719364" y="3164078"/>
                  </a:lnTo>
                  <a:lnTo>
                    <a:pt x="1811070" y="2996438"/>
                  </a:lnTo>
                  <a:lnTo>
                    <a:pt x="1837829" y="2946908"/>
                  </a:lnTo>
                  <a:lnTo>
                    <a:pt x="1864398" y="2897378"/>
                  </a:lnTo>
                  <a:lnTo>
                    <a:pt x="1887804" y="2897378"/>
                  </a:lnTo>
                  <a:lnTo>
                    <a:pt x="1933041" y="2906268"/>
                  </a:lnTo>
                  <a:lnTo>
                    <a:pt x="1971751" y="2926588"/>
                  </a:lnTo>
                  <a:lnTo>
                    <a:pt x="2001545" y="2954528"/>
                  </a:lnTo>
                  <a:lnTo>
                    <a:pt x="2013496" y="2971038"/>
                  </a:lnTo>
                  <a:lnTo>
                    <a:pt x="2013496" y="2931718"/>
                  </a:lnTo>
                  <a:lnTo>
                    <a:pt x="1998954" y="2916428"/>
                  </a:lnTo>
                  <a:lnTo>
                    <a:pt x="1982914" y="2903728"/>
                  </a:lnTo>
                  <a:lnTo>
                    <a:pt x="1972017" y="2897378"/>
                  </a:lnTo>
                  <a:lnTo>
                    <a:pt x="1965490" y="2893568"/>
                  </a:lnTo>
                  <a:lnTo>
                    <a:pt x="1945271" y="2884678"/>
                  </a:lnTo>
                  <a:lnTo>
                    <a:pt x="1924215" y="2878328"/>
                  </a:lnTo>
                  <a:lnTo>
                    <a:pt x="1902472" y="2873248"/>
                  </a:lnTo>
                  <a:lnTo>
                    <a:pt x="1880273" y="2871978"/>
                  </a:lnTo>
                  <a:lnTo>
                    <a:pt x="1877606" y="2871978"/>
                  </a:lnTo>
                  <a:lnTo>
                    <a:pt x="1881035" y="2866898"/>
                  </a:lnTo>
                  <a:lnTo>
                    <a:pt x="1887385" y="2854198"/>
                  </a:lnTo>
                  <a:lnTo>
                    <a:pt x="1894370" y="2854198"/>
                  </a:lnTo>
                  <a:lnTo>
                    <a:pt x="1897545" y="2855480"/>
                  </a:lnTo>
                  <a:lnTo>
                    <a:pt x="1905800" y="2855480"/>
                  </a:lnTo>
                  <a:lnTo>
                    <a:pt x="1908340" y="2856738"/>
                  </a:lnTo>
                  <a:lnTo>
                    <a:pt x="1913420" y="2856738"/>
                  </a:lnTo>
                  <a:lnTo>
                    <a:pt x="1919516" y="2858008"/>
                  </a:lnTo>
                  <a:lnTo>
                    <a:pt x="1923199" y="2859278"/>
                  </a:lnTo>
                  <a:lnTo>
                    <a:pt x="1926882" y="2859278"/>
                  </a:lnTo>
                  <a:lnTo>
                    <a:pt x="1937042" y="2861830"/>
                  </a:lnTo>
                  <a:lnTo>
                    <a:pt x="1942122" y="2864358"/>
                  </a:lnTo>
                  <a:lnTo>
                    <a:pt x="1945424" y="2864358"/>
                  </a:lnTo>
                  <a:lnTo>
                    <a:pt x="1949361" y="2866898"/>
                  </a:lnTo>
                  <a:lnTo>
                    <a:pt x="1951520" y="2866898"/>
                  </a:lnTo>
                  <a:lnTo>
                    <a:pt x="1953679" y="2868168"/>
                  </a:lnTo>
                  <a:lnTo>
                    <a:pt x="1960791" y="2870708"/>
                  </a:lnTo>
                  <a:lnTo>
                    <a:pt x="1967649" y="2874518"/>
                  </a:lnTo>
                  <a:lnTo>
                    <a:pt x="1974380" y="2877058"/>
                  </a:lnTo>
                  <a:lnTo>
                    <a:pt x="1980349" y="2880868"/>
                  </a:lnTo>
                  <a:lnTo>
                    <a:pt x="1983143" y="2882138"/>
                  </a:lnTo>
                  <a:lnTo>
                    <a:pt x="1986953" y="2884678"/>
                  </a:lnTo>
                  <a:lnTo>
                    <a:pt x="1988731" y="2885948"/>
                  </a:lnTo>
                  <a:lnTo>
                    <a:pt x="1992922" y="2888488"/>
                  </a:lnTo>
                  <a:lnTo>
                    <a:pt x="1996859" y="2891028"/>
                  </a:lnTo>
                  <a:lnTo>
                    <a:pt x="2001939" y="2896108"/>
                  </a:lnTo>
                  <a:lnTo>
                    <a:pt x="2003336" y="2896108"/>
                  </a:lnTo>
                  <a:lnTo>
                    <a:pt x="2004606" y="2897378"/>
                  </a:lnTo>
                  <a:lnTo>
                    <a:pt x="2006511" y="2898648"/>
                  </a:lnTo>
                  <a:lnTo>
                    <a:pt x="2008416" y="2901188"/>
                  </a:lnTo>
                  <a:lnTo>
                    <a:pt x="2010321" y="2902458"/>
                  </a:lnTo>
                  <a:lnTo>
                    <a:pt x="2010702" y="2902458"/>
                  </a:lnTo>
                  <a:lnTo>
                    <a:pt x="2017941" y="2910078"/>
                  </a:lnTo>
                  <a:lnTo>
                    <a:pt x="2018830" y="2910078"/>
                  </a:lnTo>
                  <a:lnTo>
                    <a:pt x="2019211" y="2911348"/>
                  </a:lnTo>
                  <a:lnTo>
                    <a:pt x="2021751" y="2912618"/>
                  </a:lnTo>
                  <a:lnTo>
                    <a:pt x="2024037" y="2915158"/>
                  </a:lnTo>
                  <a:lnTo>
                    <a:pt x="2026196" y="2917698"/>
                  </a:lnTo>
                  <a:lnTo>
                    <a:pt x="2027212" y="2918968"/>
                  </a:lnTo>
                  <a:lnTo>
                    <a:pt x="2028355" y="2920238"/>
                  </a:lnTo>
                  <a:lnTo>
                    <a:pt x="2029244" y="2921508"/>
                  </a:lnTo>
                  <a:lnTo>
                    <a:pt x="2030260" y="2922778"/>
                  </a:lnTo>
                  <a:lnTo>
                    <a:pt x="2031149" y="2924048"/>
                  </a:lnTo>
                  <a:lnTo>
                    <a:pt x="2032165" y="2925318"/>
                  </a:lnTo>
                  <a:lnTo>
                    <a:pt x="2033308" y="2926588"/>
                  </a:lnTo>
                  <a:lnTo>
                    <a:pt x="2034578" y="2927858"/>
                  </a:lnTo>
                  <a:lnTo>
                    <a:pt x="2035721" y="2929128"/>
                  </a:lnTo>
                  <a:lnTo>
                    <a:pt x="2035721" y="2892755"/>
                  </a:lnTo>
                  <a:lnTo>
                    <a:pt x="2032546" y="2889758"/>
                  </a:lnTo>
                  <a:lnTo>
                    <a:pt x="2026958" y="2884678"/>
                  </a:lnTo>
                  <a:lnTo>
                    <a:pt x="2024545" y="2883408"/>
                  </a:lnTo>
                  <a:lnTo>
                    <a:pt x="2022005" y="2880868"/>
                  </a:lnTo>
                  <a:lnTo>
                    <a:pt x="2019338" y="2878328"/>
                  </a:lnTo>
                  <a:lnTo>
                    <a:pt x="2016925" y="2877058"/>
                  </a:lnTo>
                  <a:lnTo>
                    <a:pt x="2014512" y="2874518"/>
                  </a:lnTo>
                  <a:lnTo>
                    <a:pt x="2011972" y="2873248"/>
                  </a:lnTo>
                  <a:lnTo>
                    <a:pt x="2011718" y="2871978"/>
                  </a:lnTo>
                  <a:lnTo>
                    <a:pt x="2010956" y="2871978"/>
                  </a:lnTo>
                  <a:lnTo>
                    <a:pt x="2008543" y="2870708"/>
                  </a:lnTo>
                  <a:lnTo>
                    <a:pt x="2003717" y="2866898"/>
                  </a:lnTo>
                  <a:lnTo>
                    <a:pt x="1998637" y="2864358"/>
                  </a:lnTo>
                  <a:lnTo>
                    <a:pt x="1996097" y="2861830"/>
                  </a:lnTo>
                  <a:lnTo>
                    <a:pt x="1993049" y="2860548"/>
                  </a:lnTo>
                  <a:lnTo>
                    <a:pt x="1989874" y="2858008"/>
                  </a:lnTo>
                  <a:lnTo>
                    <a:pt x="1986699" y="2856738"/>
                  </a:lnTo>
                  <a:lnTo>
                    <a:pt x="1985683" y="2856738"/>
                  </a:lnTo>
                  <a:lnTo>
                    <a:pt x="1982381" y="2854198"/>
                  </a:lnTo>
                  <a:lnTo>
                    <a:pt x="1979079" y="2852928"/>
                  </a:lnTo>
                  <a:lnTo>
                    <a:pt x="1975650" y="2851658"/>
                  </a:lnTo>
                  <a:lnTo>
                    <a:pt x="1975523" y="2851658"/>
                  </a:lnTo>
                  <a:lnTo>
                    <a:pt x="1973491" y="2850388"/>
                  </a:lnTo>
                  <a:lnTo>
                    <a:pt x="1969173" y="2847848"/>
                  </a:lnTo>
                  <a:lnTo>
                    <a:pt x="1967395" y="2847848"/>
                  </a:lnTo>
                  <a:lnTo>
                    <a:pt x="1965236" y="2846578"/>
                  </a:lnTo>
                  <a:lnTo>
                    <a:pt x="1963204" y="2845308"/>
                  </a:lnTo>
                  <a:lnTo>
                    <a:pt x="1961045" y="2845308"/>
                  </a:lnTo>
                  <a:lnTo>
                    <a:pt x="1959013" y="2844038"/>
                  </a:lnTo>
                  <a:lnTo>
                    <a:pt x="1956854" y="2844038"/>
                  </a:lnTo>
                  <a:lnTo>
                    <a:pt x="1950377" y="2841498"/>
                  </a:lnTo>
                  <a:lnTo>
                    <a:pt x="1945678" y="2840228"/>
                  </a:lnTo>
                  <a:lnTo>
                    <a:pt x="1942884" y="2838958"/>
                  </a:lnTo>
                  <a:lnTo>
                    <a:pt x="1940217" y="2837688"/>
                  </a:lnTo>
                  <a:lnTo>
                    <a:pt x="1937677" y="2837688"/>
                  </a:lnTo>
                  <a:lnTo>
                    <a:pt x="1932470" y="2836418"/>
                  </a:lnTo>
                  <a:lnTo>
                    <a:pt x="1930438" y="2835148"/>
                  </a:lnTo>
                  <a:lnTo>
                    <a:pt x="1926120" y="2835148"/>
                  </a:lnTo>
                  <a:lnTo>
                    <a:pt x="1919135" y="2833878"/>
                  </a:lnTo>
                  <a:lnTo>
                    <a:pt x="1906562" y="2831338"/>
                  </a:lnTo>
                  <a:lnTo>
                    <a:pt x="1900212" y="2831338"/>
                  </a:lnTo>
                  <a:lnTo>
                    <a:pt x="1967395" y="2706878"/>
                  </a:lnTo>
                  <a:lnTo>
                    <a:pt x="1973618" y="2695448"/>
                  </a:lnTo>
                  <a:lnTo>
                    <a:pt x="1973999" y="2695448"/>
                  </a:lnTo>
                  <a:lnTo>
                    <a:pt x="1976285" y="2690368"/>
                  </a:lnTo>
                  <a:lnTo>
                    <a:pt x="1978571" y="2686558"/>
                  </a:lnTo>
                  <a:lnTo>
                    <a:pt x="1980984" y="2681478"/>
                  </a:lnTo>
                  <a:lnTo>
                    <a:pt x="1997125" y="2656078"/>
                  </a:lnTo>
                  <a:lnTo>
                    <a:pt x="2035213" y="2612898"/>
                  </a:lnTo>
                  <a:lnTo>
                    <a:pt x="2075789" y="2587498"/>
                  </a:lnTo>
                  <a:lnTo>
                    <a:pt x="2094179" y="2582418"/>
                  </a:lnTo>
                  <a:lnTo>
                    <a:pt x="2111032" y="2582418"/>
                  </a:lnTo>
                  <a:lnTo>
                    <a:pt x="2148687" y="2614168"/>
                  </a:lnTo>
                  <a:lnTo>
                    <a:pt x="2155482" y="2658618"/>
                  </a:lnTo>
                  <a:lnTo>
                    <a:pt x="2155482" y="2581351"/>
                  </a:lnTo>
                  <a:lnTo>
                    <a:pt x="2137448" y="2565908"/>
                  </a:lnTo>
                  <a:lnTo>
                    <a:pt x="2116505" y="2559558"/>
                  </a:lnTo>
                  <a:lnTo>
                    <a:pt x="2093518" y="2558288"/>
                  </a:lnTo>
                  <a:lnTo>
                    <a:pt x="2069020" y="2564638"/>
                  </a:lnTo>
                  <a:lnTo>
                    <a:pt x="2020011" y="2593848"/>
                  </a:lnTo>
                  <a:lnTo>
                    <a:pt x="1977567" y="2642108"/>
                  </a:lnTo>
                  <a:lnTo>
                    <a:pt x="1957235" y="2675128"/>
                  </a:lnTo>
                  <a:lnTo>
                    <a:pt x="1954822" y="2680208"/>
                  </a:lnTo>
                  <a:lnTo>
                    <a:pt x="1952536" y="2684018"/>
                  </a:lnTo>
                  <a:lnTo>
                    <a:pt x="1937689" y="2711958"/>
                  </a:lnTo>
                  <a:lnTo>
                    <a:pt x="1911426" y="2760218"/>
                  </a:lnTo>
                  <a:lnTo>
                    <a:pt x="1870240" y="2835148"/>
                  </a:lnTo>
                  <a:lnTo>
                    <a:pt x="1870113" y="2836418"/>
                  </a:lnTo>
                  <a:lnTo>
                    <a:pt x="1869732" y="2836418"/>
                  </a:lnTo>
                  <a:lnTo>
                    <a:pt x="1863890" y="2847848"/>
                  </a:lnTo>
                  <a:lnTo>
                    <a:pt x="1845983" y="2879598"/>
                  </a:lnTo>
                  <a:lnTo>
                    <a:pt x="1844967" y="2882138"/>
                  </a:lnTo>
                  <a:lnTo>
                    <a:pt x="1764538" y="3030728"/>
                  </a:lnTo>
                  <a:lnTo>
                    <a:pt x="1698028" y="3152648"/>
                  </a:lnTo>
                  <a:lnTo>
                    <a:pt x="1669453" y="3205988"/>
                  </a:lnTo>
                  <a:lnTo>
                    <a:pt x="1666392" y="3212338"/>
                  </a:lnTo>
                  <a:lnTo>
                    <a:pt x="1663903" y="3218688"/>
                  </a:lnTo>
                  <a:lnTo>
                    <a:pt x="1661960" y="3225038"/>
                  </a:lnTo>
                  <a:lnTo>
                    <a:pt x="1660563" y="3231388"/>
                  </a:lnTo>
                  <a:lnTo>
                    <a:pt x="1644332" y="3265690"/>
                  </a:lnTo>
                  <a:lnTo>
                    <a:pt x="1630692" y="3306318"/>
                  </a:lnTo>
                  <a:lnTo>
                    <a:pt x="1622463" y="3352038"/>
                  </a:lnTo>
                  <a:lnTo>
                    <a:pt x="1622463" y="3402838"/>
                  </a:lnTo>
                  <a:lnTo>
                    <a:pt x="1623987" y="3415538"/>
                  </a:lnTo>
                  <a:lnTo>
                    <a:pt x="1623860" y="3415538"/>
                  </a:lnTo>
                  <a:lnTo>
                    <a:pt x="1624114" y="3416808"/>
                  </a:lnTo>
                  <a:lnTo>
                    <a:pt x="1626273" y="3429508"/>
                  </a:lnTo>
                  <a:lnTo>
                    <a:pt x="1628965" y="3442208"/>
                  </a:lnTo>
                  <a:lnTo>
                    <a:pt x="1632178" y="3453638"/>
                  </a:lnTo>
                  <a:lnTo>
                    <a:pt x="1635925" y="3465068"/>
                  </a:lnTo>
                  <a:lnTo>
                    <a:pt x="1610652" y="3512058"/>
                  </a:lnTo>
                  <a:lnTo>
                    <a:pt x="1612938" y="3519678"/>
                  </a:lnTo>
                  <a:lnTo>
                    <a:pt x="1620558" y="3523488"/>
                  </a:lnTo>
                  <a:lnTo>
                    <a:pt x="1628813" y="3523488"/>
                  </a:lnTo>
                  <a:lnTo>
                    <a:pt x="1633004" y="3522218"/>
                  </a:lnTo>
                  <a:lnTo>
                    <a:pt x="1635163" y="3517138"/>
                  </a:lnTo>
                  <a:lnTo>
                    <a:pt x="1656626" y="3477768"/>
                  </a:lnTo>
                  <a:lnTo>
                    <a:pt x="1681175" y="3472688"/>
                  </a:lnTo>
                  <a:lnTo>
                    <a:pt x="1693138" y="3468878"/>
                  </a:lnTo>
                  <a:lnTo>
                    <a:pt x="1704886" y="3463798"/>
                  </a:lnTo>
                  <a:lnTo>
                    <a:pt x="1707807" y="3463798"/>
                  </a:lnTo>
                  <a:lnTo>
                    <a:pt x="1709966" y="3462528"/>
                  </a:lnTo>
                  <a:lnTo>
                    <a:pt x="1712252" y="3461258"/>
                  </a:lnTo>
                  <a:lnTo>
                    <a:pt x="1725155" y="3453638"/>
                  </a:lnTo>
                  <a:lnTo>
                    <a:pt x="1766036" y="3429508"/>
                  </a:lnTo>
                  <a:lnTo>
                    <a:pt x="1805749" y="3391408"/>
                  </a:lnTo>
                  <a:lnTo>
                    <a:pt x="1834845" y="3352038"/>
                  </a:lnTo>
                  <a:lnTo>
                    <a:pt x="1854619" y="3315208"/>
                  </a:lnTo>
                  <a:lnTo>
                    <a:pt x="1856270" y="3312668"/>
                  </a:lnTo>
                  <a:lnTo>
                    <a:pt x="1857794" y="3310128"/>
                  </a:lnTo>
                  <a:lnTo>
                    <a:pt x="1859191" y="3307588"/>
                  </a:lnTo>
                  <a:lnTo>
                    <a:pt x="1859445" y="3307588"/>
                  </a:lnTo>
                  <a:lnTo>
                    <a:pt x="1880031" y="3269488"/>
                  </a:lnTo>
                  <a:lnTo>
                    <a:pt x="1953755" y="3133598"/>
                  </a:lnTo>
                  <a:lnTo>
                    <a:pt x="1981365" y="3081528"/>
                  </a:lnTo>
                  <a:lnTo>
                    <a:pt x="2009736" y="3029458"/>
                  </a:lnTo>
                  <a:lnTo>
                    <a:pt x="2037880" y="2977388"/>
                  </a:lnTo>
                  <a:lnTo>
                    <a:pt x="2038134" y="2976118"/>
                  </a:lnTo>
                  <a:lnTo>
                    <a:pt x="2038388" y="2976118"/>
                  </a:lnTo>
                  <a:lnTo>
                    <a:pt x="2053869" y="2946908"/>
                  </a:lnTo>
                  <a:lnTo>
                    <a:pt x="2060613" y="2934208"/>
                  </a:lnTo>
                  <a:lnTo>
                    <a:pt x="2060867" y="2934208"/>
                  </a:lnTo>
                  <a:lnTo>
                    <a:pt x="2075840" y="2906268"/>
                  </a:lnTo>
                  <a:lnTo>
                    <a:pt x="2103069" y="2855480"/>
                  </a:lnTo>
                  <a:lnTo>
                    <a:pt x="2128685" y="2807208"/>
                  </a:lnTo>
                  <a:lnTo>
                    <a:pt x="2141905" y="2781808"/>
                  </a:lnTo>
                  <a:lnTo>
                    <a:pt x="2146973" y="2771648"/>
                  </a:lnTo>
                  <a:lnTo>
                    <a:pt x="2147354" y="2771648"/>
                  </a:lnTo>
                  <a:lnTo>
                    <a:pt x="2151545" y="2764028"/>
                  </a:lnTo>
                  <a:lnTo>
                    <a:pt x="2153450" y="2758948"/>
                  </a:lnTo>
                  <a:lnTo>
                    <a:pt x="2152307" y="2767838"/>
                  </a:lnTo>
                  <a:lnTo>
                    <a:pt x="2150402" y="2775458"/>
                  </a:lnTo>
                  <a:lnTo>
                    <a:pt x="2147735" y="2781808"/>
                  </a:lnTo>
                  <a:lnTo>
                    <a:pt x="2144306" y="2789428"/>
                  </a:lnTo>
                  <a:lnTo>
                    <a:pt x="2022513" y="3014218"/>
                  </a:lnTo>
                  <a:lnTo>
                    <a:pt x="2011260" y="3045968"/>
                  </a:lnTo>
                  <a:lnTo>
                    <a:pt x="2022779" y="3112008"/>
                  </a:lnTo>
                  <a:lnTo>
                    <a:pt x="2049691" y="3142488"/>
                  </a:lnTo>
                  <a:lnTo>
                    <a:pt x="2055025" y="3142488"/>
                  </a:lnTo>
                  <a:lnTo>
                    <a:pt x="2057438" y="3141218"/>
                  </a:lnTo>
                  <a:lnTo>
                    <a:pt x="2064296" y="3137408"/>
                  </a:lnTo>
                  <a:lnTo>
                    <a:pt x="2066074" y="3131058"/>
                  </a:lnTo>
                  <a:lnTo>
                    <a:pt x="2064042" y="3125978"/>
                  </a:lnTo>
                  <a:lnTo>
                    <a:pt x="2061375" y="3118358"/>
                  </a:lnTo>
                  <a:lnTo>
                    <a:pt x="2059470" y="3110738"/>
                  </a:lnTo>
                  <a:lnTo>
                    <a:pt x="2058327" y="3103118"/>
                  </a:lnTo>
                  <a:lnTo>
                    <a:pt x="2057946" y="3095498"/>
                  </a:lnTo>
                  <a:lnTo>
                    <a:pt x="2058530" y="3086608"/>
                  </a:lnTo>
                  <a:lnTo>
                    <a:pt x="2206536" y="2802128"/>
                  </a:lnTo>
                  <a:lnTo>
                    <a:pt x="2214422" y="2783078"/>
                  </a:lnTo>
                  <a:lnTo>
                    <a:pt x="2218436" y="2764028"/>
                  </a:lnTo>
                  <a:lnTo>
                    <a:pt x="2218499" y="2743708"/>
                  </a:lnTo>
                  <a:close/>
                </a:path>
                <a:path w="3805554" h="3523615">
                  <a:moveTo>
                    <a:pt x="2293239" y="1331391"/>
                  </a:moveTo>
                  <a:lnTo>
                    <a:pt x="2284793" y="1287018"/>
                  </a:lnTo>
                  <a:lnTo>
                    <a:pt x="2265870" y="1245997"/>
                  </a:lnTo>
                  <a:lnTo>
                    <a:pt x="2237092" y="1210259"/>
                  </a:lnTo>
                  <a:lnTo>
                    <a:pt x="2201329" y="1183462"/>
                  </a:lnTo>
                  <a:lnTo>
                    <a:pt x="2199043" y="1181735"/>
                  </a:lnTo>
                  <a:lnTo>
                    <a:pt x="2155177" y="1163383"/>
                  </a:lnTo>
                  <a:lnTo>
                    <a:pt x="2109736" y="1156677"/>
                  </a:lnTo>
                  <a:lnTo>
                    <a:pt x="2064740" y="1161148"/>
                  </a:lnTo>
                  <a:lnTo>
                    <a:pt x="2022144" y="1176375"/>
                  </a:lnTo>
                  <a:lnTo>
                    <a:pt x="1983943" y="1201877"/>
                  </a:lnTo>
                  <a:lnTo>
                    <a:pt x="1952155" y="1237234"/>
                  </a:lnTo>
                  <a:lnTo>
                    <a:pt x="1578902" y="1773936"/>
                  </a:lnTo>
                  <a:lnTo>
                    <a:pt x="1578775" y="1774317"/>
                  </a:lnTo>
                  <a:lnTo>
                    <a:pt x="1578521" y="1774571"/>
                  </a:lnTo>
                  <a:lnTo>
                    <a:pt x="1574876" y="1782597"/>
                  </a:lnTo>
                  <a:lnTo>
                    <a:pt x="1572933" y="1791068"/>
                  </a:lnTo>
                  <a:lnTo>
                    <a:pt x="1572691" y="1799818"/>
                  </a:lnTo>
                  <a:lnTo>
                    <a:pt x="1574203" y="1808607"/>
                  </a:lnTo>
                  <a:lnTo>
                    <a:pt x="1604556" y="1841246"/>
                  </a:lnTo>
                  <a:lnTo>
                    <a:pt x="1574838" y="1976755"/>
                  </a:lnTo>
                  <a:lnTo>
                    <a:pt x="1573568" y="1982470"/>
                  </a:lnTo>
                  <a:lnTo>
                    <a:pt x="1576108" y="1988185"/>
                  </a:lnTo>
                  <a:lnTo>
                    <a:pt x="1614716" y="2010537"/>
                  </a:lnTo>
                  <a:lnTo>
                    <a:pt x="1590586" y="2052574"/>
                  </a:lnTo>
                  <a:lnTo>
                    <a:pt x="1588808" y="2055749"/>
                  </a:lnTo>
                  <a:lnTo>
                    <a:pt x="1588427" y="2059432"/>
                  </a:lnTo>
                  <a:lnTo>
                    <a:pt x="1589316" y="2062734"/>
                  </a:lnTo>
                  <a:lnTo>
                    <a:pt x="1590205" y="2066163"/>
                  </a:lnTo>
                  <a:lnTo>
                    <a:pt x="1592364" y="2068957"/>
                  </a:lnTo>
                  <a:lnTo>
                    <a:pt x="1620177" y="2084959"/>
                  </a:lnTo>
                  <a:lnTo>
                    <a:pt x="1564424" y="2182495"/>
                  </a:lnTo>
                  <a:lnTo>
                    <a:pt x="1562011" y="2186686"/>
                  </a:lnTo>
                  <a:lnTo>
                    <a:pt x="1562138" y="2192020"/>
                  </a:lnTo>
                  <a:lnTo>
                    <a:pt x="1564678" y="2196084"/>
                  </a:lnTo>
                  <a:lnTo>
                    <a:pt x="1567218" y="2200275"/>
                  </a:lnTo>
                  <a:lnTo>
                    <a:pt x="1571917" y="2202688"/>
                  </a:lnTo>
                  <a:lnTo>
                    <a:pt x="1576743" y="2202307"/>
                  </a:lnTo>
                  <a:lnTo>
                    <a:pt x="1675803" y="2195830"/>
                  </a:lnTo>
                  <a:lnTo>
                    <a:pt x="1676692" y="2195703"/>
                  </a:lnTo>
                  <a:lnTo>
                    <a:pt x="1680756" y="2195195"/>
                  </a:lnTo>
                  <a:lnTo>
                    <a:pt x="1684312" y="2192655"/>
                  </a:lnTo>
                  <a:lnTo>
                    <a:pt x="1686598" y="2189226"/>
                  </a:lnTo>
                  <a:lnTo>
                    <a:pt x="1695208" y="2174113"/>
                  </a:lnTo>
                  <a:lnTo>
                    <a:pt x="1715046" y="2139315"/>
                  </a:lnTo>
                  <a:lnTo>
                    <a:pt x="1741462" y="2154301"/>
                  </a:lnTo>
                  <a:lnTo>
                    <a:pt x="1744002" y="2155952"/>
                  </a:lnTo>
                  <a:lnTo>
                    <a:pt x="1746923" y="2156333"/>
                  </a:lnTo>
                  <a:lnTo>
                    <a:pt x="1753654" y="2155444"/>
                  </a:lnTo>
                  <a:lnTo>
                    <a:pt x="1757337" y="2153158"/>
                  </a:lnTo>
                  <a:lnTo>
                    <a:pt x="1759496" y="2149475"/>
                  </a:lnTo>
                  <a:lnTo>
                    <a:pt x="1765325" y="2139315"/>
                  </a:lnTo>
                  <a:lnTo>
                    <a:pt x="1773707" y="2124710"/>
                  </a:lnTo>
                  <a:lnTo>
                    <a:pt x="1783626" y="2107438"/>
                  </a:lnTo>
                  <a:lnTo>
                    <a:pt x="1811947" y="2123694"/>
                  </a:lnTo>
                  <a:lnTo>
                    <a:pt x="1814487" y="2125345"/>
                  </a:lnTo>
                  <a:lnTo>
                    <a:pt x="1817535" y="2125726"/>
                  </a:lnTo>
                  <a:lnTo>
                    <a:pt x="1820329" y="2125345"/>
                  </a:lnTo>
                  <a:lnTo>
                    <a:pt x="1822869" y="2125091"/>
                  </a:lnTo>
                  <a:lnTo>
                    <a:pt x="1825409" y="2124075"/>
                  </a:lnTo>
                  <a:lnTo>
                    <a:pt x="1827441" y="2122043"/>
                  </a:lnTo>
                  <a:lnTo>
                    <a:pt x="1843659" y="2107438"/>
                  </a:lnTo>
                  <a:lnTo>
                    <a:pt x="1856511" y="2095881"/>
                  </a:lnTo>
                  <a:lnTo>
                    <a:pt x="1931454" y="2028444"/>
                  </a:lnTo>
                  <a:lnTo>
                    <a:pt x="1939836" y="2033270"/>
                  </a:lnTo>
                  <a:lnTo>
                    <a:pt x="1946668" y="2036470"/>
                  </a:lnTo>
                  <a:lnTo>
                    <a:pt x="1953755" y="2038438"/>
                  </a:lnTo>
                  <a:lnTo>
                    <a:pt x="1960956" y="2039188"/>
                  </a:lnTo>
                  <a:lnTo>
                    <a:pt x="1968157" y="2038731"/>
                  </a:lnTo>
                  <a:lnTo>
                    <a:pt x="1977986" y="2036305"/>
                  </a:lnTo>
                  <a:lnTo>
                    <a:pt x="1987029" y="2031733"/>
                  </a:lnTo>
                  <a:lnTo>
                    <a:pt x="1990928" y="2028444"/>
                  </a:lnTo>
                  <a:lnTo>
                    <a:pt x="1994852" y="2025142"/>
                  </a:lnTo>
                  <a:lnTo>
                    <a:pt x="2001050" y="2016633"/>
                  </a:lnTo>
                  <a:lnTo>
                    <a:pt x="2001304" y="2016125"/>
                  </a:lnTo>
                  <a:lnTo>
                    <a:pt x="2001558" y="2015871"/>
                  </a:lnTo>
                  <a:lnTo>
                    <a:pt x="2001685" y="2015490"/>
                  </a:lnTo>
                  <a:lnTo>
                    <a:pt x="2003094" y="2012442"/>
                  </a:lnTo>
                  <a:lnTo>
                    <a:pt x="2097189" y="1809115"/>
                  </a:lnTo>
                  <a:lnTo>
                    <a:pt x="2094268" y="1801241"/>
                  </a:lnTo>
                  <a:lnTo>
                    <a:pt x="2087664" y="1798066"/>
                  </a:lnTo>
                  <a:lnTo>
                    <a:pt x="2081060" y="1795018"/>
                  </a:lnTo>
                  <a:lnTo>
                    <a:pt x="2073186" y="1797939"/>
                  </a:lnTo>
                  <a:lnTo>
                    <a:pt x="2070011" y="1804543"/>
                  </a:lnTo>
                  <a:lnTo>
                    <a:pt x="1977936" y="2003679"/>
                  </a:lnTo>
                  <a:lnTo>
                    <a:pt x="1973135" y="2008987"/>
                  </a:lnTo>
                  <a:lnTo>
                    <a:pt x="1966887" y="2011972"/>
                  </a:lnTo>
                  <a:lnTo>
                    <a:pt x="1959965" y="2012442"/>
                  </a:lnTo>
                  <a:lnTo>
                    <a:pt x="1953171" y="2010156"/>
                  </a:lnTo>
                  <a:lnTo>
                    <a:pt x="1906943" y="1983689"/>
                  </a:lnTo>
                  <a:lnTo>
                    <a:pt x="1906943" y="2014867"/>
                  </a:lnTo>
                  <a:lnTo>
                    <a:pt x="1816900" y="2095881"/>
                  </a:lnTo>
                  <a:lnTo>
                    <a:pt x="1760512" y="2063496"/>
                  </a:lnTo>
                  <a:lnTo>
                    <a:pt x="1760512" y="2094103"/>
                  </a:lnTo>
                  <a:lnTo>
                    <a:pt x="1742986" y="2124710"/>
                  </a:lnTo>
                  <a:lnTo>
                    <a:pt x="1696554" y="2098040"/>
                  </a:lnTo>
                  <a:lnTo>
                    <a:pt x="1691805" y="2095322"/>
                  </a:lnTo>
                  <a:lnTo>
                    <a:pt x="1691805" y="2125980"/>
                  </a:lnTo>
                  <a:lnTo>
                    <a:pt x="1666913" y="2169668"/>
                  </a:lnTo>
                  <a:lnTo>
                    <a:pt x="1599603" y="2174113"/>
                  </a:lnTo>
                  <a:lnTo>
                    <a:pt x="1643037" y="2098040"/>
                  </a:lnTo>
                  <a:lnTo>
                    <a:pt x="1691805" y="2125980"/>
                  </a:lnTo>
                  <a:lnTo>
                    <a:pt x="1691805" y="2095322"/>
                  </a:lnTo>
                  <a:lnTo>
                    <a:pt x="1620177" y="2054225"/>
                  </a:lnTo>
                  <a:lnTo>
                    <a:pt x="1637703" y="2023618"/>
                  </a:lnTo>
                  <a:lnTo>
                    <a:pt x="1760512" y="2094103"/>
                  </a:lnTo>
                  <a:lnTo>
                    <a:pt x="1760512" y="2063496"/>
                  </a:lnTo>
                  <a:lnTo>
                    <a:pt x="1691106" y="2023618"/>
                  </a:lnTo>
                  <a:lnTo>
                    <a:pt x="1602651" y="1972945"/>
                  </a:lnTo>
                  <a:lnTo>
                    <a:pt x="1628686" y="1855089"/>
                  </a:lnTo>
                  <a:lnTo>
                    <a:pt x="1906943" y="2014867"/>
                  </a:lnTo>
                  <a:lnTo>
                    <a:pt x="1906943" y="1983689"/>
                  </a:lnTo>
                  <a:lnTo>
                    <a:pt x="1682381" y="1855089"/>
                  </a:lnTo>
                  <a:lnTo>
                    <a:pt x="1626273" y="1822958"/>
                  </a:lnTo>
                  <a:lnTo>
                    <a:pt x="1626273" y="1822831"/>
                  </a:lnTo>
                  <a:lnTo>
                    <a:pt x="1626146" y="1822831"/>
                  </a:lnTo>
                  <a:lnTo>
                    <a:pt x="1604302" y="1810258"/>
                  </a:lnTo>
                  <a:lnTo>
                    <a:pt x="1601254" y="1806321"/>
                  </a:lnTo>
                  <a:lnTo>
                    <a:pt x="1599882" y="1801241"/>
                  </a:lnTo>
                  <a:lnTo>
                    <a:pt x="1598841" y="1796923"/>
                  </a:lnTo>
                  <a:lnTo>
                    <a:pt x="1599349" y="1792224"/>
                  </a:lnTo>
                  <a:lnTo>
                    <a:pt x="1974253" y="1252220"/>
                  </a:lnTo>
                  <a:lnTo>
                    <a:pt x="2007666" y="1216825"/>
                  </a:lnTo>
                  <a:lnTo>
                    <a:pt x="2048497" y="1193685"/>
                  </a:lnTo>
                  <a:lnTo>
                    <a:pt x="2093785" y="1183462"/>
                  </a:lnTo>
                  <a:lnTo>
                    <a:pt x="2140585" y="1186840"/>
                  </a:lnTo>
                  <a:lnTo>
                    <a:pt x="2185962" y="1204468"/>
                  </a:lnTo>
                  <a:lnTo>
                    <a:pt x="2224189" y="1234719"/>
                  </a:lnTo>
                  <a:lnTo>
                    <a:pt x="2250821" y="1273403"/>
                  </a:lnTo>
                  <a:lnTo>
                    <a:pt x="2264943" y="1317650"/>
                  </a:lnTo>
                  <a:lnTo>
                    <a:pt x="2265629" y="1364589"/>
                  </a:lnTo>
                  <a:lnTo>
                    <a:pt x="2252002" y="1411351"/>
                  </a:lnTo>
                  <a:lnTo>
                    <a:pt x="2104682" y="1729994"/>
                  </a:lnTo>
                  <a:lnTo>
                    <a:pt x="2104174" y="1731010"/>
                  </a:lnTo>
                  <a:lnTo>
                    <a:pt x="2103920" y="1732153"/>
                  </a:lnTo>
                  <a:lnTo>
                    <a:pt x="2103793" y="1733169"/>
                  </a:lnTo>
                  <a:lnTo>
                    <a:pt x="2094395" y="1753489"/>
                  </a:lnTo>
                  <a:lnTo>
                    <a:pt x="2091474" y="1760093"/>
                  </a:lnTo>
                  <a:lnTo>
                    <a:pt x="2094268" y="1767713"/>
                  </a:lnTo>
                  <a:lnTo>
                    <a:pt x="2100872" y="1770888"/>
                  </a:lnTo>
                  <a:lnTo>
                    <a:pt x="2103158" y="1771904"/>
                  </a:lnTo>
                  <a:lnTo>
                    <a:pt x="2105698" y="1772285"/>
                  </a:lnTo>
                  <a:lnTo>
                    <a:pt x="2108111" y="1772031"/>
                  </a:lnTo>
                  <a:lnTo>
                    <a:pt x="2112429" y="1771396"/>
                  </a:lnTo>
                  <a:lnTo>
                    <a:pt x="2116366" y="1768729"/>
                  </a:lnTo>
                  <a:lnTo>
                    <a:pt x="2118271" y="1764411"/>
                  </a:lnTo>
                  <a:lnTo>
                    <a:pt x="2128939" y="1741424"/>
                  </a:lnTo>
                  <a:lnTo>
                    <a:pt x="2129193" y="1740789"/>
                  </a:lnTo>
                  <a:lnTo>
                    <a:pt x="2129320" y="1740281"/>
                  </a:lnTo>
                  <a:lnTo>
                    <a:pt x="2129574" y="1739646"/>
                  </a:lnTo>
                  <a:lnTo>
                    <a:pt x="2276259" y="1422400"/>
                  </a:lnTo>
                  <a:lnTo>
                    <a:pt x="2290584" y="1377162"/>
                  </a:lnTo>
                  <a:lnTo>
                    <a:pt x="2293239" y="1331391"/>
                  </a:lnTo>
                  <a:close/>
                </a:path>
                <a:path w="3805554" h="3523615">
                  <a:moveTo>
                    <a:pt x="3805174" y="1666430"/>
                  </a:moveTo>
                  <a:lnTo>
                    <a:pt x="3804831" y="1641030"/>
                  </a:lnTo>
                  <a:lnTo>
                    <a:pt x="3780574" y="1529270"/>
                  </a:lnTo>
                  <a:lnTo>
                    <a:pt x="3773716" y="1513243"/>
                  </a:lnTo>
                  <a:lnTo>
                    <a:pt x="3773716" y="1656270"/>
                  </a:lnTo>
                  <a:lnTo>
                    <a:pt x="3772192" y="1665160"/>
                  </a:lnTo>
                  <a:lnTo>
                    <a:pt x="3698278" y="1696910"/>
                  </a:lnTo>
                  <a:lnTo>
                    <a:pt x="3690505" y="1661350"/>
                  </a:lnTo>
                  <a:lnTo>
                    <a:pt x="3661956" y="1530540"/>
                  </a:lnTo>
                  <a:lnTo>
                    <a:pt x="3660305" y="1522920"/>
                  </a:lnTo>
                  <a:lnTo>
                    <a:pt x="3709835" y="1511490"/>
                  </a:lnTo>
                  <a:lnTo>
                    <a:pt x="3722535" y="1511490"/>
                  </a:lnTo>
                  <a:lnTo>
                    <a:pt x="3733927" y="1516570"/>
                  </a:lnTo>
                  <a:lnTo>
                    <a:pt x="3742791" y="1524190"/>
                  </a:lnTo>
                  <a:lnTo>
                    <a:pt x="3747935" y="1535620"/>
                  </a:lnTo>
                  <a:lnTo>
                    <a:pt x="3772065" y="1648650"/>
                  </a:lnTo>
                  <a:lnTo>
                    <a:pt x="3773716" y="1656270"/>
                  </a:lnTo>
                  <a:lnTo>
                    <a:pt x="3773716" y="1513243"/>
                  </a:lnTo>
                  <a:lnTo>
                    <a:pt x="3772966" y="1511490"/>
                  </a:lnTo>
                  <a:lnTo>
                    <a:pt x="3770249" y="1505140"/>
                  </a:lnTo>
                  <a:lnTo>
                    <a:pt x="3752202" y="1487360"/>
                  </a:lnTo>
                  <a:lnTo>
                    <a:pt x="3728936" y="1478470"/>
                  </a:lnTo>
                  <a:lnTo>
                    <a:pt x="3702977" y="1478470"/>
                  </a:lnTo>
                  <a:lnTo>
                    <a:pt x="3659797" y="1488186"/>
                  </a:lnTo>
                  <a:lnTo>
                    <a:pt x="3659797" y="1705800"/>
                  </a:lnTo>
                  <a:lnTo>
                    <a:pt x="3495078" y="1741360"/>
                  </a:lnTo>
                  <a:lnTo>
                    <a:pt x="3490252" y="1718500"/>
                  </a:lnTo>
                  <a:lnTo>
                    <a:pt x="3481730" y="1679130"/>
                  </a:lnTo>
                  <a:lnTo>
                    <a:pt x="3475139" y="1648650"/>
                  </a:lnTo>
                  <a:lnTo>
                    <a:pt x="3460432" y="1581340"/>
                  </a:lnTo>
                  <a:lnTo>
                    <a:pt x="3457105" y="1566100"/>
                  </a:lnTo>
                  <a:lnTo>
                    <a:pt x="3610292" y="1533080"/>
                  </a:lnTo>
                  <a:lnTo>
                    <a:pt x="3622078" y="1530540"/>
                  </a:lnTo>
                  <a:lnTo>
                    <a:pt x="3643287" y="1629600"/>
                  </a:lnTo>
                  <a:lnTo>
                    <a:pt x="3510953" y="1657540"/>
                  </a:lnTo>
                  <a:lnTo>
                    <a:pt x="3504869" y="1660080"/>
                  </a:lnTo>
                  <a:lnTo>
                    <a:pt x="3500437" y="1665160"/>
                  </a:lnTo>
                  <a:lnTo>
                    <a:pt x="3498050" y="1671510"/>
                  </a:lnTo>
                  <a:lnTo>
                    <a:pt x="3498126" y="1677860"/>
                  </a:lnTo>
                  <a:lnTo>
                    <a:pt x="3499142" y="1681670"/>
                  </a:lnTo>
                  <a:lnTo>
                    <a:pt x="3501809" y="1685480"/>
                  </a:lnTo>
                  <a:lnTo>
                    <a:pt x="3509175" y="1690560"/>
                  </a:lnTo>
                  <a:lnTo>
                    <a:pt x="3513620" y="1691830"/>
                  </a:lnTo>
                  <a:lnTo>
                    <a:pt x="3518065" y="1690560"/>
                  </a:lnTo>
                  <a:lnTo>
                    <a:pt x="3650399" y="1661350"/>
                  </a:lnTo>
                  <a:lnTo>
                    <a:pt x="3659797" y="1705800"/>
                  </a:lnTo>
                  <a:lnTo>
                    <a:pt x="3659797" y="1488186"/>
                  </a:lnTo>
                  <a:lnTo>
                    <a:pt x="3640874" y="1492440"/>
                  </a:lnTo>
                  <a:lnTo>
                    <a:pt x="3636683" y="1492440"/>
                  </a:lnTo>
                  <a:lnTo>
                    <a:pt x="3449866" y="1533080"/>
                  </a:lnTo>
                  <a:lnTo>
                    <a:pt x="3438487" y="1481010"/>
                  </a:lnTo>
                  <a:lnTo>
                    <a:pt x="3417125" y="1383220"/>
                  </a:lnTo>
                  <a:lnTo>
                    <a:pt x="3395497" y="1284160"/>
                  </a:lnTo>
                  <a:lnTo>
                    <a:pt x="3380524" y="1215580"/>
                  </a:lnTo>
                  <a:lnTo>
                    <a:pt x="3375456" y="1199070"/>
                  </a:lnTo>
                  <a:lnTo>
                    <a:pt x="3367506" y="1185100"/>
                  </a:lnTo>
                  <a:lnTo>
                    <a:pt x="3365373" y="1182560"/>
                  </a:lnTo>
                  <a:lnTo>
                    <a:pt x="3356876" y="1172400"/>
                  </a:lnTo>
                  <a:lnTo>
                    <a:pt x="3343821" y="1162240"/>
                  </a:lnTo>
                  <a:lnTo>
                    <a:pt x="3329038" y="1154620"/>
                  </a:lnTo>
                  <a:lnTo>
                    <a:pt x="3313341" y="1150810"/>
                  </a:lnTo>
                  <a:lnTo>
                    <a:pt x="3297059" y="1149540"/>
                  </a:lnTo>
                  <a:lnTo>
                    <a:pt x="3280575" y="1150810"/>
                  </a:lnTo>
                  <a:lnTo>
                    <a:pt x="3127540" y="1183830"/>
                  </a:lnTo>
                  <a:lnTo>
                    <a:pt x="3085134" y="1207960"/>
                  </a:lnTo>
                  <a:lnTo>
                    <a:pt x="3062719" y="1251140"/>
                  </a:lnTo>
                  <a:lnTo>
                    <a:pt x="3061385" y="1267650"/>
                  </a:lnTo>
                  <a:lnTo>
                    <a:pt x="3063278" y="1284160"/>
                  </a:lnTo>
                  <a:lnTo>
                    <a:pt x="3132620" y="1602930"/>
                  </a:lnTo>
                  <a:lnTo>
                    <a:pt x="3124873" y="1604200"/>
                  </a:lnTo>
                  <a:lnTo>
                    <a:pt x="3032925" y="1624888"/>
                  </a:lnTo>
                  <a:lnTo>
                    <a:pt x="3032925" y="1832800"/>
                  </a:lnTo>
                  <a:lnTo>
                    <a:pt x="2905925" y="1811210"/>
                  </a:lnTo>
                  <a:lnTo>
                    <a:pt x="2904553" y="1804860"/>
                  </a:lnTo>
                  <a:lnTo>
                    <a:pt x="2896870" y="1769300"/>
                  </a:lnTo>
                  <a:lnTo>
                    <a:pt x="2892209" y="1747710"/>
                  </a:lnTo>
                  <a:lnTo>
                    <a:pt x="2998254" y="1674050"/>
                  </a:lnTo>
                  <a:lnTo>
                    <a:pt x="3032925" y="1832800"/>
                  </a:lnTo>
                  <a:lnTo>
                    <a:pt x="3032925" y="1624888"/>
                  </a:lnTo>
                  <a:lnTo>
                    <a:pt x="3011970" y="1629600"/>
                  </a:lnTo>
                  <a:lnTo>
                    <a:pt x="3005620" y="1629600"/>
                  </a:lnTo>
                  <a:lnTo>
                    <a:pt x="3002572" y="1630870"/>
                  </a:lnTo>
                  <a:lnTo>
                    <a:pt x="2999905" y="1633410"/>
                  </a:lnTo>
                  <a:lnTo>
                    <a:pt x="2870111" y="1723097"/>
                  </a:lnTo>
                  <a:lnTo>
                    <a:pt x="2870111" y="1804860"/>
                  </a:lnTo>
                  <a:lnTo>
                    <a:pt x="2823375" y="1795970"/>
                  </a:lnTo>
                  <a:lnTo>
                    <a:pt x="2862364" y="1769300"/>
                  </a:lnTo>
                  <a:lnTo>
                    <a:pt x="2870111" y="1804860"/>
                  </a:lnTo>
                  <a:lnTo>
                    <a:pt x="2870111" y="1723097"/>
                  </a:lnTo>
                  <a:lnTo>
                    <a:pt x="2863888" y="1727390"/>
                  </a:lnTo>
                  <a:lnTo>
                    <a:pt x="2862745" y="1727390"/>
                  </a:lnTo>
                  <a:lnTo>
                    <a:pt x="2862237" y="1728660"/>
                  </a:lnTo>
                  <a:lnTo>
                    <a:pt x="2771178" y="1790890"/>
                  </a:lnTo>
                  <a:lnTo>
                    <a:pt x="2765463" y="1794700"/>
                  </a:lnTo>
                  <a:lnTo>
                    <a:pt x="2762796" y="1802320"/>
                  </a:lnTo>
                  <a:lnTo>
                    <a:pt x="2764193" y="1808670"/>
                  </a:lnTo>
                  <a:lnTo>
                    <a:pt x="2765209" y="1813750"/>
                  </a:lnTo>
                  <a:lnTo>
                    <a:pt x="2767876" y="1816290"/>
                  </a:lnTo>
                  <a:lnTo>
                    <a:pt x="2773337" y="1820100"/>
                  </a:lnTo>
                  <a:lnTo>
                    <a:pt x="2775496" y="1821370"/>
                  </a:lnTo>
                  <a:lnTo>
                    <a:pt x="2777655" y="1821370"/>
                  </a:lnTo>
                  <a:lnTo>
                    <a:pt x="2885224" y="1840420"/>
                  </a:lnTo>
                  <a:lnTo>
                    <a:pt x="2886367" y="1841690"/>
                  </a:lnTo>
                  <a:lnTo>
                    <a:pt x="2888907" y="1841690"/>
                  </a:lnTo>
                  <a:lnTo>
                    <a:pt x="3051721" y="1870900"/>
                  </a:lnTo>
                  <a:lnTo>
                    <a:pt x="3058198" y="1870900"/>
                  </a:lnTo>
                  <a:lnTo>
                    <a:pt x="3061119" y="1869630"/>
                  </a:lnTo>
                  <a:lnTo>
                    <a:pt x="3064167" y="1869630"/>
                  </a:lnTo>
                  <a:lnTo>
                    <a:pt x="3177197" y="1844230"/>
                  </a:lnTo>
                  <a:lnTo>
                    <a:pt x="3184944" y="1842960"/>
                  </a:lnTo>
                  <a:lnTo>
                    <a:pt x="3247301" y="2128710"/>
                  </a:lnTo>
                  <a:lnTo>
                    <a:pt x="3252406" y="2145220"/>
                  </a:lnTo>
                  <a:lnTo>
                    <a:pt x="3284131" y="2182050"/>
                  </a:lnTo>
                  <a:lnTo>
                    <a:pt x="3330879" y="2194750"/>
                  </a:lnTo>
                  <a:lnTo>
                    <a:pt x="3347377" y="2193480"/>
                  </a:lnTo>
                  <a:lnTo>
                    <a:pt x="3494519" y="2161730"/>
                  </a:lnTo>
                  <a:lnTo>
                    <a:pt x="3500412" y="2160460"/>
                  </a:lnTo>
                  <a:lnTo>
                    <a:pt x="3542804" y="2136330"/>
                  </a:lnTo>
                  <a:lnTo>
                    <a:pt x="3565220" y="2093150"/>
                  </a:lnTo>
                  <a:lnTo>
                    <a:pt x="3566553" y="2076640"/>
                  </a:lnTo>
                  <a:lnTo>
                    <a:pt x="3566261" y="2074100"/>
                  </a:lnTo>
                  <a:lnTo>
                    <a:pt x="3564674" y="2060130"/>
                  </a:lnTo>
                  <a:lnTo>
                    <a:pt x="3546056" y="1975040"/>
                  </a:lnTo>
                  <a:lnTo>
                    <a:pt x="3533051" y="1915553"/>
                  </a:lnTo>
                  <a:lnTo>
                    <a:pt x="3533051" y="2074100"/>
                  </a:lnTo>
                  <a:lnTo>
                    <a:pt x="3518814" y="2113470"/>
                  </a:lnTo>
                  <a:lnTo>
                    <a:pt x="3340265" y="2160460"/>
                  </a:lnTo>
                  <a:lnTo>
                    <a:pt x="3330397" y="2161730"/>
                  </a:lnTo>
                  <a:lnTo>
                    <a:pt x="3320592" y="2161730"/>
                  </a:lnTo>
                  <a:lnTo>
                    <a:pt x="3287877" y="2140140"/>
                  </a:lnTo>
                  <a:lnTo>
                    <a:pt x="3219196" y="1842960"/>
                  </a:lnTo>
                  <a:lnTo>
                    <a:pt x="3216986" y="1832800"/>
                  </a:lnTo>
                  <a:lnTo>
                    <a:pt x="3177832" y="1652828"/>
                  </a:lnTo>
                  <a:lnTo>
                    <a:pt x="3177832" y="1809940"/>
                  </a:lnTo>
                  <a:lnTo>
                    <a:pt x="3169958" y="1812480"/>
                  </a:lnTo>
                  <a:lnTo>
                    <a:pt x="3073438" y="1832800"/>
                  </a:lnTo>
                  <a:lnTo>
                    <a:pt x="3039033" y="1674050"/>
                  </a:lnTo>
                  <a:lnTo>
                    <a:pt x="3035465" y="1657540"/>
                  </a:lnTo>
                  <a:lnTo>
                    <a:pt x="3131985" y="1637220"/>
                  </a:lnTo>
                  <a:lnTo>
                    <a:pt x="3139732" y="1635950"/>
                  </a:lnTo>
                  <a:lnTo>
                    <a:pt x="3172879" y="1787080"/>
                  </a:lnTo>
                  <a:lnTo>
                    <a:pt x="3177832" y="1809940"/>
                  </a:lnTo>
                  <a:lnTo>
                    <a:pt x="3177832" y="1652828"/>
                  </a:lnTo>
                  <a:lnTo>
                    <a:pt x="3174161" y="1635950"/>
                  </a:lnTo>
                  <a:lnTo>
                    <a:pt x="3167545" y="1605470"/>
                  </a:lnTo>
                  <a:lnTo>
                    <a:pt x="3160433" y="1572450"/>
                  </a:lnTo>
                  <a:lnTo>
                    <a:pt x="3096044" y="1276540"/>
                  </a:lnTo>
                  <a:lnTo>
                    <a:pt x="3094863" y="1267650"/>
                  </a:lnTo>
                  <a:lnTo>
                    <a:pt x="3095675" y="1257490"/>
                  </a:lnTo>
                  <a:lnTo>
                    <a:pt x="3098419" y="1248600"/>
                  </a:lnTo>
                  <a:lnTo>
                    <a:pt x="3125216" y="1219390"/>
                  </a:lnTo>
                  <a:lnTo>
                    <a:pt x="3287814" y="1183830"/>
                  </a:lnTo>
                  <a:lnTo>
                    <a:pt x="3297656" y="1182560"/>
                  </a:lnTo>
                  <a:lnTo>
                    <a:pt x="3307435" y="1183830"/>
                  </a:lnTo>
                  <a:lnTo>
                    <a:pt x="3340150" y="1204150"/>
                  </a:lnTo>
                  <a:lnTo>
                    <a:pt x="3349409" y="1229550"/>
                  </a:lnTo>
                  <a:lnTo>
                    <a:pt x="3354489" y="1252410"/>
                  </a:lnTo>
                  <a:lnTo>
                    <a:pt x="3351822" y="1252410"/>
                  </a:lnTo>
                  <a:lnTo>
                    <a:pt x="3305086" y="1262570"/>
                  </a:lnTo>
                  <a:lnTo>
                    <a:pt x="3299028" y="1265110"/>
                  </a:lnTo>
                  <a:lnTo>
                    <a:pt x="3294634" y="1270190"/>
                  </a:lnTo>
                  <a:lnTo>
                    <a:pt x="3292297" y="1275270"/>
                  </a:lnTo>
                  <a:lnTo>
                    <a:pt x="3292386" y="1281620"/>
                  </a:lnTo>
                  <a:lnTo>
                    <a:pt x="3307753" y="1295590"/>
                  </a:lnTo>
                  <a:lnTo>
                    <a:pt x="3312198" y="1294320"/>
                  </a:lnTo>
                  <a:lnTo>
                    <a:pt x="3358934" y="1284160"/>
                  </a:lnTo>
                  <a:lnTo>
                    <a:pt x="3361474" y="1284160"/>
                  </a:lnTo>
                  <a:lnTo>
                    <a:pt x="3370999" y="1328610"/>
                  </a:lnTo>
                  <a:lnTo>
                    <a:pt x="3376079" y="1351470"/>
                  </a:lnTo>
                  <a:lnTo>
                    <a:pt x="3374682" y="1351470"/>
                  </a:lnTo>
                  <a:lnTo>
                    <a:pt x="3282226" y="1370520"/>
                  </a:lnTo>
                  <a:lnTo>
                    <a:pt x="3276066" y="1373060"/>
                  </a:lnTo>
                  <a:lnTo>
                    <a:pt x="3271583" y="1376870"/>
                  </a:lnTo>
                  <a:lnTo>
                    <a:pt x="3269145" y="1383220"/>
                  </a:lnTo>
                  <a:lnTo>
                    <a:pt x="3269145" y="1389570"/>
                  </a:lnTo>
                  <a:lnTo>
                    <a:pt x="3284639" y="1403540"/>
                  </a:lnTo>
                  <a:lnTo>
                    <a:pt x="3289084" y="1402270"/>
                  </a:lnTo>
                  <a:lnTo>
                    <a:pt x="3380905" y="1384490"/>
                  </a:lnTo>
                  <a:lnTo>
                    <a:pt x="3381667" y="1384490"/>
                  </a:lnTo>
                  <a:lnTo>
                    <a:pt x="3382302" y="1383220"/>
                  </a:lnTo>
                  <a:lnTo>
                    <a:pt x="3383064" y="1383220"/>
                  </a:lnTo>
                  <a:lnTo>
                    <a:pt x="3392462" y="1426400"/>
                  </a:lnTo>
                  <a:lnTo>
                    <a:pt x="3397415" y="1449260"/>
                  </a:lnTo>
                  <a:lnTo>
                    <a:pt x="3394875" y="1449260"/>
                  </a:lnTo>
                  <a:lnTo>
                    <a:pt x="3348139" y="1459420"/>
                  </a:lnTo>
                  <a:lnTo>
                    <a:pt x="3342055" y="1461960"/>
                  </a:lnTo>
                  <a:lnTo>
                    <a:pt x="3337636" y="1467040"/>
                  </a:lnTo>
                  <a:lnTo>
                    <a:pt x="3335286" y="1473390"/>
                  </a:lnTo>
                  <a:lnTo>
                    <a:pt x="3335439" y="1479740"/>
                  </a:lnTo>
                  <a:lnTo>
                    <a:pt x="3336455" y="1483550"/>
                  </a:lnTo>
                  <a:lnTo>
                    <a:pt x="3339122" y="1487360"/>
                  </a:lnTo>
                  <a:lnTo>
                    <a:pt x="3346234" y="1492440"/>
                  </a:lnTo>
                  <a:lnTo>
                    <a:pt x="3350806" y="1493710"/>
                  </a:lnTo>
                  <a:lnTo>
                    <a:pt x="3355251" y="1492440"/>
                  </a:lnTo>
                  <a:lnTo>
                    <a:pt x="3401860" y="1482280"/>
                  </a:lnTo>
                  <a:lnTo>
                    <a:pt x="3403638" y="1482280"/>
                  </a:lnTo>
                  <a:lnTo>
                    <a:pt x="3404400" y="1481010"/>
                  </a:lnTo>
                  <a:lnTo>
                    <a:pt x="3412401" y="1517840"/>
                  </a:lnTo>
                  <a:lnTo>
                    <a:pt x="3414179" y="1525460"/>
                  </a:lnTo>
                  <a:lnTo>
                    <a:pt x="3419132" y="1548320"/>
                  </a:lnTo>
                  <a:lnTo>
                    <a:pt x="3417100" y="1548320"/>
                  </a:lnTo>
                  <a:lnTo>
                    <a:pt x="3411258" y="1549590"/>
                  </a:lnTo>
                  <a:lnTo>
                    <a:pt x="3325279" y="1567370"/>
                  </a:lnTo>
                  <a:lnTo>
                    <a:pt x="3319183" y="1569910"/>
                  </a:lnTo>
                  <a:lnTo>
                    <a:pt x="3314700" y="1574990"/>
                  </a:lnTo>
                  <a:lnTo>
                    <a:pt x="3312274" y="1581340"/>
                  </a:lnTo>
                  <a:lnTo>
                    <a:pt x="3312325" y="1587690"/>
                  </a:lnTo>
                  <a:lnTo>
                    <a:pt x="3313087" y="1591500"/>
                  </a:lnTo>
                  <a:lnTo>
                    <a:pt x="3314992" y="1594040"/>
                  </a:lnTo>
                  <a:lnTo>
                    <a:pt x="3317659" y="1596580"/>
                  </a:lnTo>
                  <a:lnTo>
                    <a:pt x="3318294" y="1596580"/>
                  </a:lnTo>
                  <a:lnTo>
                    <a:pt x="3318929" y="1597850"/>
                  </a:lnTo>
                  <a:lnTo>
                    <a:pt x="3319691" y="1597850"/>
                  </a:lnTo>
                  <a:lnTo>
                    <a:pt x="3323374" y="1600390"/>
                  </a:lnTo>
                  <a:lnTo>
                    <a:pt x="3327692" y="1601660"/>
                  </a:lnTo>
                  <a:lnTo>
                    <a:pt x="3332264" y="1600390"/>
                  </a:lnTo>
                  <a:lnTo>
                    <a:pt x="3423958" y="1581340"/>
                  </a:lnTo>
                  <a:lnTo>
                    <a:pt x="3426117" y="1581340"/>
                  </a:lnTo>
                  <a:lnTo>
                    <a:pt x="3440468" y="1647380"/>
                  </a:lnTo>
                  <a:lnTo>
                    <a:pt x="3437928" y="1647380"/>
                  </a:lnTo>
                  <a:lnTo>
                    <a:pt x="3391319" y="1657540"/>
                  </a:lnTo>
                  <a:lnTo>
                    <a:pt x="3385235" y="1660080"/>
                  </a:lnTo>
                  <a:lnTo>
                    <a:pt x="3380816" y="1665160"/>
                  </a:lnTo>
                  <a:lnTo>
                    <a:pt x="3378466" y="1670240"/>
                  </a:lnTo>
                  <a:lnTo>
                    <a:pt x="3378619" y="1677860"/>
                  </a:lnTo>
                  <a:lnTo>
                    <a:pt x="3379508" y="1681670"/>
                  </a:lnTo>
                  <a:lnTo>
                    <a:pt x="3382302" y="1685480"/>
                  </a:lnTo>
                  <a:lnTo>
                    <a:pt x="3389414" y="1690560"/>
                  </a:lnTo>
                  <a:lnTo>
                    <a:pt x="3398431" y="1690560"/>
                  </a:lnTo>
                  <a:lnTo>
                    <a:pt x="3445040" y="1680400"/>
                  </a:lnTo>
                  <a:lnTo>
                    <a:pt x="3445929" y="1680400"/>
                  </a:lnTo>
                  <a:lnTo>
                    <a:pt x="3446818" y="1679130"/>
                  </a:lnTo>
                  <a:lnTo>
                    <a:pt x="3447580" y="1679130"/>
                  </a:lnTo>
                  <a:lnTo>
                    <a:pt x="3448088" y="1681670"/>
                  </a:lnTo>
                  <a:lnTo>
                    <a:pt x="3457105" y="1723580"/>
                  </a:lnTo>
                  <a:lnTo>
                    <a:pt x="3457740" y="1724850"/>
                  </a:lnTo>
                  <a:lnTo>
                    <a:pt x="3462185" y="1746440"/>
                  </a:lnTo>
                  <a:lnTo>
                    <a:pt x="3459645" y="1746440"/>
                  </a:lnTo>
                  <a:lnTo>
                    <a:pt x="3368332" y="1765490"/>
                  </a:lnTo>
                  <a:lnTo>
                    <a:pt x="3364776" y="1765490"/>
                  </a:lnTo>
                  <a:lnTo>
                    <a:pt x="3361601" y="1768030"/>
                  </a:lnTo>
                  <a:lnTo>
                    <a:pt x="3355886" y="1774380"/>
                  </a:lnTo>
                  <a:lnTo>
                    <a:pt x="3354235" y="1779460"/>
                  </a:lnTo>
                  <a:lnTo>
                    <a:pt x="3355378" y="1784540"/>
                  </a:lnTo>
                  <a:lnTo>
                    <a:pt x="3356267" y="1789620"/>
                  </a:lnTo>
                  <a:lnTo>
                    <a:pt x="3359061" y="1793430"/>
                  </a:lnTo>
                  <a:lnTo>
                    <a:pt x="3362744" y="1795970"/>
                  </a:lnTo>
                  <a:lnTo>
                    <a:pt x="3366173" y="1798510"/>
                  </a:lnTo>
                  <a:lnTo>
                    <a:pt x="3375063" y="1798510"/>
                  </a:lnTo>
                  <a:lnTo>
                    <a:pt x="3461296" y="1779460"/>
                  </a:lnTo>
                  <a:lnTo>
                    <a:pt x="3466376" y="1779460"/>
                  </a:lnTo>
                  <a:lnTo>
                    <a:pt x="3467265" y="1778190"/>
                  </a:lnTo>
                  <a:lnTo>
                    <a:pt x="3469170" y="1778190"/>
                  </a:lnTo>
                  <a:lnTo>
                    <a:pt x="3478568" y="1821370"/>
                  </a:lnTo>
                  <a:lnTo>
                    <a:pt x="3483521" y="1844230"/>
                  </a:lnTo>
                  <a:lnTo>
                    <a:pt x="3481489" y="1844230"/>
                  </a:lnTo>
                  <a:lnTo>
                    <a:pt x="3434626" y="1854390"/>
                  </a:lnTo>
                  <a:lnTo>
                    <a:pt x="3428466" y="1858200"/>
                  </a:lnTo>
                  <a:lnTo>
                    <a:pt x="3423996" y="1862010"/>
                  </a:lnTo>
                  <a:lnTo>
                    <a:pt x="3421596" y="1868360"/>
                  </a:lnTo>
                  <a:lnTo>
                    <a:pt x="3421672" y="1874710"/>
                  </a:lnTo>
                  <a:lnTo>
                    <a:pt x="3437039" y="1888680"/>
                  </a:lnTo>
                  <a:lnTo>
                    <a:pt x="3441484" y="1887410"/>
                  </a:lnTo>
                  <a:lnTo>
                    <a:pt x="3488474" y="1877250"/>
                  </a:lnTo>
                  <a:lnTo>
                    <a:pt x="3489871" y="1877250"/>
                  </a:lnTo>
                  <a:lnTo>
                    <a:pt x="3490506" y="1875980"/>
                  </a:lnTo>
                  <a:lnTo>
                    <a:pt x="3505111" y="1943290"/>
                  </a:lnTo>
                  <a:lnTo>
                    <a:pt x="3502825" y="1943290"/>
                  </a:lnTo>
                  <a:lnTo>
                    <a:pt x="3411766" y="1962340"/>
                  </a:lnTo>
                  <a:lnTo>
                    <a:pt x="3405733" y="1964880"/>
                  </a:lnTo>
                  <a:lnTo>
                    <a:pt x="3401301" y="1969960"/>
                  </a:lnTo>
                  <a:lnTo>
                    <a:pt x="3398888" y="1975040"/>
                  </a:lnTo>
                  <a:lnTo>
                    <a:pt x="3398939" y="1982660"/>
                  </a:lnTo>
                  <a:lnTo>
                    <a:pt x="3399828" y="1986470"/>
                  </a:lnTo>
                  <a:lnTo>
                    <a:pt x="3402622" y="1990280"/>
                  </a:lnTo>
                  <a:lnTo>
                    <a:pt x="3409734" y="1995360"/>
                  </a:lnTo>
                  <a:lnTo>
                    <a:pt x="3418624" y="1995360"/>
                  </a:lnTo>
                  <a:lnTo>
                    <a:pt x="3509556" y="1976310"/>
                  </a:lnTo>
                  <a:lnTo>
                    <a:pt x="3511334" y="1976310"/>
                  </a:lnTo>
                  <a:lnTo>
                    <a:pt x="3512096" y="1975040"/>
                  </a:lnTo>
                  <a:lnTo>
                    <a:pt x="3521621" y="2019490"/>
                  </a:lnTo>
                  <a:lnTo>
                    <a:pt x="3526574" y="2042350"/>
                  </a:lnTo>
                  <a:lnTo>
                    <a:pt x="3477679" y="2052510"/>
                  </a:lnTo>
                  <a:lnTo>
                    <a:pt x="3464649" y="2066480"/>
                  </a:lnTo>
                  <a:lnTo>
                    <a:pt x="3464725" y="2072830"/>
                  </a:lnTo>
                  <a:lnTo>
                    <a:pt x="3465741" y="2076640"/>
                  </a:lnTo>
                  <a:lnTo>
                    <a:pt x="3468408" y="2080450"/>
                  </a:lnTo>
                  <a:lnTo>
                    <a:pt x="3475520" y="2085530"/>
                  </a:lnTo>
                  <a:lnTo>
                    <a:pt x="3479965" y="2086800"/>
                  </a:lnTo>
                  <a:lnTo>
                    <a:pt x="3532035" y="2075370"/>
                  </a:lnTo>
                  <a:lnTo>
                    <a:pt x="3533051" y="2074100"/>
                  </a:lnTo>
                  <a:lnTo>
                    <a:pt x="3533051" y="1915553"/>
                  </a:lnTo>
                  <a:lnTo>
                    <a:pt x="3524402" y="1875980"/>
                  </a:lnTo>
                  <a:lnTo>
                    <a:pt x="3503015" y="1778190"/>
                  </a:lnTo>
                  <a:lnTo>
                    <a:pt x="3502190" y="1774380"/>
                  </a:lnTo>
                  <a:lnTo>
                    <a:pt x="3651732" y="1741360"/>
                  </a:lnTo>
                  <a:lnTo>
                    <a:pt x="3680498" y="1735010"/>
                  </a:lnTo>
                  <a:lnTo>
                    <a:pt x="3683038" y="1735010"/>
                  </a:lnTo>
                  <a:lnTo>
                    <a:pt x="3754793" y="1718500"/>
                  </a:lnTo>
                  <a:lnTo>
                    <a:pt x="3778516" y="1708340"/>
                  </a:lnTo>
                  <a:lnTo>
                    <a:pt x="3789667" y="1696910"/>
                  </a:lnTo>
                  <a:lnTo>
                    <a:pt x="3795852" y="1690560"/>
                  </a:lnTo>
                  <a:lnTo>
                    <a:pt x="3805174" y="16664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33236" y="6059423"/>
              <a:ext cx="127979" cy="1280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35647" y="6141797"/>
              <a:ext cx="66897" cy="6697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967437" y="179831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69">
                  <a:moveTo>
                    <a:pt x="464065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78" y="637539"/>
                  </a:lnTo>
                  <a:lnTo>
                    <a:pt x="464065" y="633729"/>
                  </a:lnTo>
                  <a:close/>
                </a:path>
                <a:path w="575945" h="661669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466" y="91439"/>
                  </a:lnTo>
                  <a:lnTo>
                    <a:pt x="27362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98" y="468629"/>
                  </a:lnTo>
                  <a:lnTo>
                    <a:pt x="183832" y="471169"/>
                  </a:lnTo>
                  <a:lnTo>
                    <a:pt x="192956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721" y="497839"/>
                  </a:lnTo>
                  <a:lnTo>
                    <a:pt x="300531" y="523239"/>
                  </a:lnTo>
                  <a:lnTo>
                    <a:pt x="316515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3569"/>
                  </a:lnTo>
                  <a:lnTo>
                    <a:pt x="386510" y="633729"/>
                  </a:lnTo>
                  <a:lnTo>
                    <a:pt x="400542" y="638809"/>
                  </a:lnTo>
                  <a:lnTo>
                    <a:pt x="415549" y="638809"/>
                  </a:lnTo>
                  <a:lnTo>
                    <a:pt x="429926" y="633729"/>
                  </a:lnTo>
                  <a:lnTo>
                    <a:pt x="464065" y="633729"/>
                  </a:lnTo>
                  <a:lnTo>
                    <a:pt x="456215" y="627379"/>
                  </a:lnTo>
                  <a:lnTo>
                    <a:pt x="450119" y="619759"/>
                  </a:lnTo>
                  <a:lnTo>
                    <a:pt x="456925" y="614679"/>
                  </a:lnTo>
                  <a:lnTo>
                    <a:pt x="405955" y="614679"/>
                  </a:lnTo>
                  <a:lnTo>
                    <a:pt x="400006" y="612139"/>
                  </a:lnTo>
                  <a:lnTo>
                    <a:pt x="395128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81" y="459739"/>
                  </a:lnTo>
                  <a:lnTo>
                    <a:pt x="228917" y="454659"/>
                  </a:lnTo>
                  <a:lnTo>
                    <a:pt x="217039" y="452119"/>
                  </a:lnTo>
                  <a:lnTo>
                    <a:pt x="205898" y="450849"/>
                  </a:lnTo>
                  <a:lnTo>
                    <a:pt x="197903" y="449579"/>
                  </a:lnTo>
                  <a:lnTo>
                    <a:pt x="189563" y="447039"/>
                  </a:lnTo>
                  <a:lnTo>
                    <a:pt x="180627" y="444499"/>
                  </a:lnTo>
                  <a:lnTo>
                    <a:pt x="170846" y="441959"/>
                  </a:lnTo>
                  <a:lnTo>
                    <a:pt x="121271" y="417829"/>
                  </a:lnTo>
                  <a:lnTo>
                    <a:pt x="85137" y="387349"/>
                  </a:lnTo>
                  <a:lnTo>
                    <a:pt x="54387" y="350519"/>
                  </a:lnTo>
                  <a:lnTo>
                    <a:pt x="31626" y="295909"/>
                  </a:lnTo>
                  <a:lnTo>
                    <a:pt x="24987" y="246379"/>
                  </a:lnTo>
                  <a:lnTo>
                    <a:pt x="27777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115" y="39370"/>
                  </a:lnTo>
                  <a:lnTo>
                    <a:pt x="198225" y="29209"/>
                  </a:lnTo>
                  <a:lnTo>
                    <a:pt x="241966" y="25400"/>
                  </a:lnTo>
                  <a:lnTo>
                    <a:pt x="342656" y="25400"/>
                  </a:lnTo>
                  <a:lnTo>
                    <a:pt x="315642" y="12700"/>
                  </a:lnTo>
                  <a:lnTo>
                    <a:pt x="271389" y="2539"/>
                  </a:lnTo>
                  <a:lnTo>
                    <a:pt x="242220" y="0"/>
                  </a:lnTo>
                  <a:close/>
                </a:path>
                <a:path w="575945" h="661669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62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69">
                  <a:moveTo>
                    <a:pt x="531615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2919"/>
                  </a:lnTo>
                  <a:lnTo>
                    <a:pt x="418115" y="612139"/>
                  </a:lnTo>
                  <a:lnTo>
                    <a:pt x="412238" y="614679"/>
                  </a:lnTo>
                  <a:lnTo>
                    <a:pt x="456925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515" y="524509"/>
                  </a:lnTo>
                  <a:lnTo>
                    <a:pt x="573786" y="510539"/>
                  </a:lnTo>
                  <a:lnTo>
                    <a:pt x="572674" y="495299"/>
                  </a:lnTo>
                  <a:lnTo>
                    <a:pt x="565943" y="481329"/>
                  </a:lnTo>
                  <a:lnTo>
                    <a:pt x="531615" y="435609"/>
                  </a:lnTo>
                  <a:close/>
                </a:path>
                <a:path w="575945" h="661669">
                  <a:moveTo>
                    <a:pt x="301231" y="350519"/>
                  </a:moveTo>
                  <a:lnTo>
                    <a:pt x="269271" y="350519"/>
                  </a:lnTo>
                  <a:lnTo>
                    <a:pt x="373538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69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719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69">
                  <a:moveTo>
                    <a:pt x="342656" y="25400"/>
                  </a:moveTo>
                  <a:lnTo>
                    <a:pt x="241966" y="25400"/>
                  </a:lnTo>
                  <a:lnTo>
                    <a:pt x="268045" y="27939"/>
                  </a:lnTo>
                  <a:lnTo>
                    <a:pt x="307721" y="36829"/>
                  </a:lnTo>
                  <a:lnTo>
                    <a:pt x="353730" y="57150"/>
                  </a:lnTo>
                  <a:lnTo>
                    <a:pt x="398811" y="95250"/>
                  </a:lnTo>
                  <a:lnTo>
                    <a:pt x="425656" y="135889"/>
                  </a:lnTo>
                  <a:lnTo>
                    <a:pt x="443478" y="179069"/>
                  </a:lnTo>
                  <a:lnTo>
                    <a:pt x="452405" y="233679"/>
                  </a:lnTo>
                  <a:lnTo>
                    <a:pt x="452337" y="245109"/>
                  </a:lnTo>
                  <a:lnTo>
                    <a:pt x="451929" y="252729"/>
                  </a:lnTo>
                  <a:lnTo>
                    <a:pt x="451119" y="261619"/>
                  </a:lnTo>
                  <a:lnTo>
                    <a:pt x="450119" y="269239"/>
                  </a:lnTo>
                  <a:lnTo>
                    <a:pt x="448841" y="280669"/>
                  </a:lnTo>
                  <a:lnTo>
                    <a:pt x="447992" y="293369"/>
                  </a:lnTo>
                  <a:lnTo>
                    <a:pt x="448043" y="306069"/>
                  </a:lnTo>
                  <a:lnTo>
                    <a:pt x="448167" y="308609"/>
                  </a:lnTo>
                  <a:lnTo>
                    <a:pt x="460248" y="36829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1615" y="435609"/>
                  </a:lnTo>
                  <a:lnTo>
                    <a:pt x="509682" y="406399"/>
                  </a:lnTo>
                  <a:lnTo>
                    <a:pt x="508158" y="403859"/>
                  </a:lnTo>
                  <a:lnTo>
                    <a:pt x="505999" y="402589"/>
                  </a:lnTo>
                  <a:lnTo>
                    <a:pt x="484282" y="360679"/>
                  </a:lnTo>
                  <a:lnTo>
                    <a:pt x="474122" y="320039"/>
                  </a:lnTo>
                  <a:lnTo>
                    <a:pt x="473038" y="293369"/>
                  </a:lnTo>
                  <a:lnTo>
                    <a:pt x="473765" y="283209"/>
                  </a:lnTo>
                  <a:lnTo>
                    <a:pt x="476049" y="264159"/>
                  </a:lnTo>
                  <a:lnTo>
                    <a:pt x="476932" y="255269"/>
                  </a:lnTo>
                  <a:lnTo>
                    <a:pt x="477392" y="24637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68" y="36829"/>
                  </a:lnTo>
                  <a:lnTo>
                    <a:pt x="342656" y="25400"/>
                  </a:lnTo>
                  <a:close/>
                </a:path>
                <a:path w="575945" h="661669">
                  <a:moveTo>
                    <a:pt x="219614" y="278129"/>
                  </a:moveTo>
                  <a:lnTo>
                    <a:pt x="183959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53" y="372109"/>
                  </a:lnTo>
                  <a:lnTo>
                    <a:pt x="232108" y="370839"/>
                  </a:lnTo>
                  <a:lnTo>
                    <a:pt x="242448" y="368299"/>
                  </a:lnTo>
                  <a:lnTo>
                    <a:pt x="252253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694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3866" y="335279"/>
                  </a:lnTo>
                  <a:lnTo>
                    <a:pt x="200691" y="328929"/>
                  </a:lnTo>
                  <a:lnTo>
                    <a:pt x="202088" y="321309"/>
                  </a:lnTo>
                  <a:lnTo>
                    <a:pt x="203231" y="318769"/>
                  </a:lnTo>
                  <a:lnTo>
                    <a:pt x="205009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622" y="303529"/>
                  </a:lnTo>
                  <a:lnTo>
                    <a:pt x="261905" y="297179"/>
                  </a:lnTo>
                  <a:lnTo>
                    <a:pt x="249824" y="287019"/>
                  </a:lnTo>
                  <a:lnTo>
                    <a:pt x="235267" y="280669"/>
                  </a:lnTo>
                  <a:lnTo>
                    <a:pt x="219614" y="278129"/>
                  </a:lnTo>
                  <a:close/>
                </a:path>
                <a:path w="575945" h="661669">
                  <a:moveTo>
                    <a:pt x="266622" y="303529"/>
                  </a:moveTo>
                  <a:lnTo>
                    <a:pt x="229235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694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8006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5113" y="314959"/>
                  </a:lnTo>
                  <a:lnTo>
                    <a:pt x="266622" y="303529"/>
                  </a:lnTo>
                  <a:close/>
                </a:path>
                <a:path w="575945" h="661669">
                  <a:moveTo>
                    <a:pt x="333882" y="203199"/>
                  </a:moveTo>
                  <a:lnTo>
                    <a:pt x="324389" y="203199"/>
                  </a:lnTo>
                  <a:lnTo>
                    <a:pt x="314666" y="204469"/>
                  </a:lnTo>
                  <a:lnTo>
                    <a:pt x="282535" y="232409"/>
                  </a:lnTo>
                  <a:lnTo>
                    <a:pt x="279336" y="247649"/>
                  </a:lnTo>
                  <a:lnTo>
                    <a:pt x="281233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9879"/>
                  </a:lnTo>
                  <a:lnTo>
                    <a:pt x="282987" y="309879"/>
                  </a:lnTo>
                  <a:lnTo>
                    <a:pt x="275113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488" y="287019"/>
                  </a:lnTo>
                  <a:lnTo>
                    <a:pt x="360600" y="280669"/>
                  </a:lnTo>
                  <a:lnTo>
                    <a:pt x="321468" y="280669"/>
                  </a:lnTo>
                  <a:lnTo>
                    <a:pt x="308641" y="26415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182" y="228599"/>
                  </a:lnTo>
                  <a:lnTo>
                    <a:pt x="367703" y="228599"/>
                  </a:lnTo>
                  <a:lnTo>
                    <a:pt x="364466" y="222249"/>
                  </a:lnTo>
                  <a:lnTo>
                    <a:pt x="358171" y="214629"/>
                  </a:lnTo>
                  <a:lnTo>
                    <a:pt x="350964" y="209549"/>
                  </a:lnTo>
                  <a:lnTo>
                    <a:pt x="342804" y="205739"/>
                  </a:lnTo>
                  <a:lnTo>
                    <a:pt x="333882" y="203199"/>
                  </a:lnTo>
                  <a:close/>
                </a:path>
                <a:path w="575945" h="661669">
                  <a:moveTo>
                    <a:pt x="367703" y="228599"/>
                  </a:moveTo>
                  <a:lnTo>
                    <a:pt x="335819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630" y="243839"/>
                  </a:lnTo>
                  <a:lnTo>
                    <a:pt x="347122" y="256539"/>
                  </a:lnTo>
                  <a:lnTo>
                    <a:pt x="343947" y="264159"/>
                  </a:lnTo>
                  <a:lnTo>
                    <a:pt x="338994" y="267969"/>
                  </a:lnTo>
                  <a:lnTo>
                    <a:pt x="321468" y="280669"/>
                  </a:lnTo>
                  <a:lnTo>
                    <a:pt x="360600" y="280669"/>
                  </a:lnTo>
                  <a:lnTo>
                    <a:pt x="361823" y="279399"/>
                  </a:lnTo>
                  <a:lnTo>
                    <a:pt x="367347" y="270509"/>
                  </a:lnTo>
                  <a:lnTo>
                    <a:pt x="370919" y="261619"/>
                  </a:lnTo>
                  <a:lnTo>
                    <a:pt x="372395" y="250189"/>
                  </a:lnTo>
                  <a:lnTo>
                    <a:pt x="371673" y="240029"/>
                  </a:lnTo>
                  <a:lnTo>
                    <a:pt x="368998" y="231139"/>
                  </a:lnTo>
                  <a:lnTo>
                    <a:pt x="367703" y="22859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96375" y="231393"/>
              <a:ext cx="274574" cy="10540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857996" y="94741"/>
              <a:ext cx="695325" cy="634365"/>
            </a:xfrm>
            <a:custGeom>
              <a:avLst/>
              <a:gdLst/>
              <a:ahLst/>
              <a:cxnLst/>
              <a:rect l="l" t="t" r="r" b="b"/>
              <a:pathLst>
                <a:path w="695325" h="634365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1143" y="364109"/>
                  </a:lnTo>
                  <a:lnTo>
                    <a:pt x="0" y="370840"/>
                  </a:lnTo>
                  <a:lnTo>
                    <a:pt x="4826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540"/>
                  </a:lnTo>
                  <a:lnTo>
                    <a:pt x="61595" y="379730"/>
                  </a:lnTo>
                  <a:lnTo>
                    <a:pt x="63500" y="376936"/>
                  </a:lnTo>
                  <a:lnTo>
                    <a:pt x="65024" y="366649"/>
                  </a:lnTo>
                  <a:close/>
                </a:path>
                <a:path w="695325" h="634365">
                  <a:moveTo>
                    <a:pt x="104648" y="511556"/>
                  </a:moveTo>
                  <a:lnTo>
                    <a:pt x="100584" y="505968"/>
                  </a:lnTo>
                  <a:lnTo>
                    <a:pt x="96266" y="500253"/>
                  </a:lnTo>
                  <a:lnTo>
                    <a:pt x="88646" y="498983"/>
                  </a:lnTo>
                  <a:lnTo>
                    <a:pt x="51816" y="525780"/>
                  </a:lnTo>
                  <a:lnTo>
                    <a:pt x="46609" y="529971"/>
                  </a:lnTo>
                  <a:lnTo>
                    <a:pt x="45085" y="537718"/>
                  </a:lnTo>
                  <a:lnTo>
                    <a:pt x="49149" y="543306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648" y="511556"/>
                  </a:lnTo>
                  <a:close/>
                </a:path>
                <a:path w="695325" h="634365">
                  <a:moveTo>
                    <a:pt x="225679" y="580136"/>
                  </a:moveTo>
                  <a:lnTo>
                    <a:pt x="221869" y="573405"/>
                  </a:lnTo>
                  <a:lnTo>
                    <a:pt x="208407" y="569976"/>
                  </a:lnTo>
                  <a:lnTo>
                    <a:pt x="201676" y="573913"/>
                  </a:lnTo>
                  <a:lnTo>
                    <a:pt x="199771" y="580517"/>
                  </a:lnTo>
                  <a:lnTo>
                    <a:pt x="187706" y="624713"/>
                  </a:lnTo>
                  <a:lnTo>
                    <a:pt x="191643" y="631571"/>
                  </a:lnTo>
                  <a:lnTo>
                    <a:pt x="202057" y="634365"/>
                  </a:lnTo>
                  <a:lnTo>
                    <a:pt x="205994" y="633476"/>
                  </a:lnTo>
                  <a:lnTo>
                    <a:pt x="211201" y="629539"/>
                  </a:lnTo>
                  <a:lnTo>
                    <a:pt x="212852" y="627253"/>
                  </a:lnTo>
                  <a:lnTo>
                    <a:pt x="225679" y="580136"/>
                  </a:lnTo>
                  <a:close/>
                </a:path>
                <a:path w="695325" h="634365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3964" y="57023"/>
                  </a:lnTo>
                  <a:lnTo>
                    <a:pt x="478663" y="63500"/>
                  </a:lnTo>
                  <a:lnTo>
                    <a:pt x="488950" y="64897"/>
                  </a:lnTo>
                  <a:lnTo>
                    <a:pt x="492252" y="64008"/>
                  </a:lnTo>
                  <a:lnTo>
                    <a:pt x="494792" y="61976"/>
                  </a:lnTo>
                  <a:lnTo>
                    <a:pt x="497459" y="60071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6984" y="8382"/>
                  </a:lnTo>
                  <a:close/>
                </a:path>
                <a:path w="695325" h="634365">
                  <a:moveTo>
                    <a:pt x="657098" y="105029"/>
                  </a:moveTo>
                  <a:lnTo>
                    <a:pt x="648716" y="93599"/>
                  </a:lnTo>
                  <a:lnTo>
                    <a:pt x="640842" y="92202"/>
                  </a:lnTo>
                  <a:lnTo>
                    <a:pt x="635254" y="96774"/>
                  </a:lnTo>
                  <a:lnTo>
                    <a:pt x="604012" y="120408"/>
                  </a:lnTo>
                  <a:lnTo>
                    <a:pt x="598424" y="124460"/>
                  </a:lnTo>
                  <a:lnTo>
                    <a:pt x="597281" y="132461"/>
                  </a:lnTo>
                  <a:lnTo>
                    <a:pt x="601599" y="138061"/>
                  </a:lnTo>
                  <a:lnTo>
                    <a:pt x="605790" y="143637"/>
                  </a:lnTo>
                  <a:lnTo>
                    <a:pt x="613664" y="144780"/>
                  </a:lnTo>
                  <a:lnTo>
                    <a:pt x="619125" y="140716"/>
                  </a:lnTo>
                  <a:lnTo>
                    <a:pt x="619252" y="140589"/>
                  </a:lnTo>
                  <a:lnTo>
                    <a:pt x="656082" y="112903"/>
                  </a:lnTo>
                  <a:lnTo>
                    <a:pt x="657098" y="105029"/>
                  </a:lnTo>
                  <a:close/>
                </a:path>
                <a:path w="695325" h="634365">
                  <a:moveTo>
                    <a:pt x="695198" y="261747"/>
                  </a:moveTo>
                  <a:lnTo>
                    <a:pt x="689864" y="256032"/>
                  </a:lnTo>
                  <a:lnTo>
                    <a:pt x="682879" y="255778"/>
                  </a:lnTo>
                  <a:lnTo>
                    <a:pt x="637159" y="254508"/>
                  </a:lnTo>
                  <a:lnTo>
                    <a:pt x="631444" y="259969"/>
                  </a:lnTo>
                  <a:lnTo>
                    <a:pt x="630809" y="273685"/>
                  </a:lnTo>
                  <a:lnTo>
                    <a:pt x="636143" y="279400"/>
                  </a:lnTo>
                  <a:lnTo>
                    <a:pt x="681863" y="280797"/>
                  </a:lnTo>
                  <a:lnTo>
                    <a:pt x="684784" y="280797"/>
                  </a:lnTo>
                  <a:lnTo>
                    <a:pt x="687578" y="279908"/>
                  </a:lnTo>
                  <a:lnTo>
                    <a:pt x="692785" y="276098"/>
                  </a:lnTo>
                  <a:lnTo>
                    <a:pt x="694817" y="272669"/>
                  </a:lnTo>
                  <a:lnTo>
                    <a:pt x="695198" y="26174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52096" y="131826"/>
              <a:ext cx="1642580" cy="214492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895573" y="120027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5">
                  <a:moveTo>
                    <a:pt x="595388" y="501510"/>
                  </a:moveTo>
                  <a:lnTo>
                    <a:pt x="591832" y="495541"/>
                  </a:lnTo>
                  <a:lnTo>
                    <a:pt x="569607" y="490169"/>
                  </a:lnTo>
                  <a:lnTo>
                    <a:pt x="569607" y="513194"/>
                  </a:lnTo>
                  <a:lnTo>
                    <a:pt x="556018" y="569709"/>
                  </a:lnTo>
                  <a:lnTo>
                    <a:pt x="550519" y="569747"/>
                  </a:lnTo>
                  <a:lnTo>
                    <a:pt x="550519" y="592340"/>
                  </a:lnTo>
                  <a:lnTo>
                    <a:pt x="531126" y="672325"/>
                  </a:lnTo>
                  <a:lnTo>
                    <a:pt x="526707" y="681240"/>
                  </a:lnTo>
                  <a:lnTo>
                    <a:pt x="518972" y="687552"/>
                  </a:lnTo>
                  <a:lnTo>
                    <a:pt x="509028" y="690714"/>
                  </a:lnTo>
                  <a:lnTo>
                    <a:pt x="497979" y="690105"/>
                  </a:lnTo>
                  <a:lnTo>
                    <a:pt x="229120" y="624954"/>
                  </a:lnTo>
                  <a:lnTo>
                    <a:pt x="218998" y="620509"/>
                  </a:lnTo>
                  <a:lnTo>
                    <a:pt x="211594" y="613181"/>
                  </a:lnTo>
                  <a:lnTo>
                    <a:pt x="207606" y="603999"/>
                  </a:lnTo>
                  <a:lnTo>
                    <a:pt x="207784" y="593966"/>
                  </a:lnTo>
                  <a:lnTo>
                    <a:pt x="227088" y="513956"/>
                  </a:lnTo>
                  <a:lnTo>
                    <a:pt x="353199" y="579869"/>
                  </a:lnTo>
                  <a:lnTo>
                    <a:pt x="359664" y="582942"/>
                  </a:lnTo>
                  <a:lnTo>
                    <a:pt x="401116" y="593001"/>
                  </a:lnTo>
                  <a:lnTo>
                    <a:pt x="408317" y="593204"/>
                  </a:lnTo>
                  <a:lnTo>
                    <a:pt x="550519" y="592340"/>
                  </a:lnTo>
                  <a:lnTo>
                    <a:pt x="550519" y="569747"/>
                  </a:lnTo>
                  <a:lnTo>
                    <a:pt x="408317" y="570598"/>
                  </a:lnTo>
                  <a:lnTo>
                    <a:pt x="396722" y="569912"/>
                  </a:lnTo>
                  <a:lnTo>
                    <a:pt x="275831" y="513956"/>
                  </a:lnTo>
                  <a:lnTo>
                    <a:pt x="232549" y="491350"/>
                  </a:lnTo>
                  <a:lnTo>
                    <a:pt x="246265" y="434835"/>
                  </a:lnTo>
                  <a:lnTo>
                    <a:pt x="569607" y="513194"/>
                  </a:lnTo>
                  <a:lnTo>
                    <a:pt x="569607" y="490169"/>
                  </a:lnTo>
                  <a:lnTo>
                    <a:pt x="340956" y="434835"/>
                  </a:lnTo>
                  <a:lnTo>
                    <a:pt x="240804" y="410578"/>
                  </a:lnTo>
                  <a:lnTo>
                    <a:pt x="234835" y="409054"/>
                  </a:lnTo>
                  <a:lnTo>
                    <a:pt x="228739" y="412737"/>
                  </a:lnTo>
                  <a:lnTo>
                    <a:pt x="227342" y="418706"/>
                  </a:lnTo>
                  <a:lnTo>
                    <a:pt x="209016" y="494144"/>
                  </a:lnTo>
                  <a:lnTo>
                    <a:pt x="208927" y="494906"/>
                  </a:lnTo>
                  <a:lnTo>
                    <a:pt x="186194" y="588759"/>
                  </a:lnTo>
                  <a:lnTo>
                    <a:pt x="185724" y="607529"/>
                  </a:lnTo>
                  <a:lnTo>
                    <a:pt x="192671" y="624636"/>
                  </a:lnTo>
                  <a:lnTo>
                    <a:pt x="205803" y="638238"/>
                  </a:lnTo>
                  <a:lnTo>
                    <a:pt x="223913" y="646417"/>
                  </a:lnTo>
                  <a:lnTo>
                    <a:pt x="492645" y="711441"/>
                  </a:lnTo>
                  <a:lnTo>
                    <a:pt x="512559" y="712482"/>
                  </a:lnTo>
                  <a:lnTo>
                    <a:pt x="530504" y="706424"/>
                  </a:lnTo>
                  <a:lnTo>
                    <a:pt x="544550" y="694372"/>
                  </a:lnTo>
                  <a:lnTo>
                    <a:pt x="546341" y="690714"/>
                  </a:lnTo>
                  <a:lnTo>
                    <a:pt x="552843" y="677405"/>
                  </a:lnTo>
                  <a:lnTo>
                    <a:pt x="573481" y="592188"/>
                  </a:lnTo>
                  <a:lnTo>
                    <a:pt x="575576" y="583552"/>
                  </a:lnTo>
                  <a:lnTo>
                    <a:pt x="575652" y="582942"/>
                  </a:lnTo>
                  <a:lnTo>
                    <a:pt x="578650" y="570598"/>
                  </a:lnTo>
                  <a:lnTo>
                    <a:pt x="593991" y="507479"/>
                  </a:lnTo>
                  <a:lnTo>
                    <a:pt x="595388" y="501510"/>
                  </a:lnTo>
                  <a:close/>
                </a:path>
                <a:path w="770254" h="856615">
                  <a:moveTo>
                    <a:pt x="769823" y="201269"/>
                  </a:moveTo>
                  <a:lnTo>
                    <a:pt x="758609" y="171196"/>
                  </a:lnTo>
                  <a:lnTo>
                    <a:pt x="747826" y="159397"/>
                  </a:lnTo>
                  <a:lnTo>
                    <a:pt x="747826" y="205016"/>
                  </a:lnTo>
                  <a:lnTo>
                    <a:pt x="746899" y="229349"/>
                  </a:lnTo>
                  <a:lnTo>
                    <a:pt x="667143" y="558787"/>
                  </a:lnTo>
                  <a:lnTo>
                    <a:pt x="661936" y="580504"/>
                  </a:lnTo>
                  <a:lnTo>
                    <a:pt x="636917" y="684009"/>
                  </a:lnTo>
                  <a:lnTo>
                    <a:pt x="650570" y="577113"/>
                  </a:lnTo>
                  <a:lnTo>
                    <a:pt x="653300" y="555358"/>
                  </a:lnTo>
                  <a:lnTo>
                    <a:pt x="672604" y="404863"/>
                  </a:lnTo>
                  <a:lnTo>
                    <a:pt x="673823" y="395757"/>
                  </a:lnTo>
                  <a:lnTo>
                    <a:pt x="675182" y="386562"/>
                  </a:lnTo>
                  <a:lnTo>
                    <a:pt x="678065" y="368160"/>
                  </a:lnTo>
                  <a:lnTo>
                    <a:pt x="680986" y="350202"/>
                  </a:lnTo>
                  <a:lnTo>
                    <a:pt x="683628" y="332016"/>
                  </a:lnTo>
                  <a:lnTo>
                    <a:pt x="685685" y="313715"/>
                  </a:lnTo>
                  <a:lnTo>
                    <a:pt x="686828" y="295389"/>
                  </a:lnTo>
                  <a:lnTo>
                    <a:pt x="686777" y="280073"/>
                  </a:lnTo>
                  <a:lnTo>
                    <a:pt x="680732" y="234556"/>
                  </a:lnTo>
                  <a:lnTo>
                    <a:pt x="664425" y="189039"/>
                  </a:lnTo>
                  <a:lnTo>
                    <a:pt x="664425" y="295389"/>
                  </a:lnTo>
                  <a:lnTo>
                    <a:pt x="663359" y="311962"/>
                  </a:lnTo>
                  <a:lnTo>
                    <a:pt x="661377" y="329526"/>
                  </a:lnTo>
                  <a:lnTo>
                    <a:pt x="658850" y="347141"/>
                  </a:lnTo>
                  <a:lnTo>
                    <a:pt x="656094" y="364604"/>
                  </a:lnTo>
                  <a:lnTo>
                    <a:pt x="654558" y="373913"/>
                  </a:lnTo>
                  <a:lnTo>
                    <a:pt x="653034" y="383298"/>
                  </a:lnTo>
                  <a:lnTo>
                    <a:pt x="651624" y="392709"/>
                  </a:lnTo>
                  <a:lnTo>
                    <a:pt x="650379" y="402069"/>
                  </a:lnTo>
                  <a:lnTo>
                    <a:pt x="631456" y="550151"/>
                  </a:lnTo>
                  <a:lnTo>
                    <a:pt x="627862" y="577710"/>
                  </a:lnTo>
                  <a:lnTo>
                    <a:pt x="607580" y="736587"/>
                  </a:lnTo>
                  <a:lnTo>
                    <a:pt x="585571" y="783297"/>
                  </a:lnTo>
                  <a:lnTo>
                    <a:pt x="559320" y="801992"/>
                  </a:lnTo>
                  <a:lnTo>
                    <a:pt x="554748" y="801992"/>
                  </a:lnTo>
                  <a:lnTo>
                    <a:pt x="550049" y="801484"/>
                  </a:lnTo>
                  <a:lnTo>
                    <a:pt x="170942" y="709663"/>
                  </a:lnTo>
                  <a:lnTo>
                    <a:pt x="131076" y="700011"/>
                  </a:lnTo>
                  <a:lnTo>
                    <a:pt x="107696" y="667626"/>
                  </a:lnTo>
                  <a:lnTo>
                    <a:pt x="104660" y="650481"/>
                  </a:lnTo>
                  <a:lnTo>
                    <a:pt x="105232" y="633056"/>
                  </a:lnTo>
                  <a:lnTo>
                    <a:pt x="109486" y="615937"/>
                  </a:lnTo>
                  <a:lnTo>
                    <a:pt x="131254" y="555866"/>
                  </a:lnTo>
                  <a:lnTo>
                    <a:pt x="165874" y="460362"/>
                  </a:lnTo>
                  <a:lnTo>
                    <a:pt x="173621" y="439280"/>
                  </a:lnTo>
                  <a:lnTo>
                    <a:pt x="217309" y="318503"/>
                  </a:lnTo>
                  <a:lnTo>
                    <a:pt x="226834" y="293230"/>
                  </a:lnTo>
                  <a:lnTo>
                    <a:pt x="232448" y="278549"/>
                  </a:lnTo>
                  <a:lnTo>
                    <a:pt x="237921" y="263652"/>
                  </a:lnTo>
                  <a:lnTo>
                    <a:pt x="243103" y="248551"/>
                  </a:lnTo>
                  <a:lnTo>
                    <a:pt x="247789" y="233299"/>
                  </a:lnTo>
                  <a:lnTo>
                    <a:pt x="252526" y="218109"/>
                  </a:lnTo>
                  <a:lnTo>
                    <a:pt x="271284" y="178041"/>
                  </a:lnTo>
                  <a:lnTo>
                    <a:pt x="308025" y="133045"/>
                  </a:lnTo>
                  <a:lnTo>
                    <a:pt x="355739" y="99555"/>
                  </a:lnTo>
                  <a:lnTo>
                    <a:pt x="401332" y="82550"/>
                  </a:lnTo>
                  <a:lnTo>
                    <a:pt x="443369" y="76441"/>
                  </a:lnTo>
                  <a:lnTo>
                    <a:pt x="450989" y="76187"/>
                  </a:lnTo>
                  <a:lnTo>
                    <a:pt x="458482" y="76187"/>
                  </a:lnTo>
                  <a:lnTo>
                    <a:pt x="466102" y="76695"/>
                  </a:lnTo>
                  <a:lnTo>
                    <a:pt x="469531" y="76822"/>
                  </a:lnTo>
                  <a:lnTo>
                    <a:pt x="508863" y="83858"/>
                  </a:lnTo>
                  <a:lnTo>
                    <a:pt x="551065" y="100444"/>
                  </a:lnTo>
                  <a:lnTo>
                    <a:pt x="583349" y="121856"/>
                  </a:lnTo>
                  <a:lnTo>
                    <a:pt x="614362" y="151866"/>
                  </a:lnTo>
                  <a:lnTo>
                    <a:pt x="648627" y="207937"/>
                  </a:lnTo>
                  <a:lnTo>
                    <a:pt x="661593" y="253250"/>
                  </a:lnTo>
                  <a:lnTo>
                    <a:pt x="664425" y="295389"/>
                  </a:lnTo>
                  <a:lnTo>
                    <a:pt x="664425" y="189039"/>
                  </a:lnTo>
                  <a:lnTo>
                    <a:pt x="661949" y="183349"/>
                  </a:lnTo>
                  <a:lnTo>
                    <a:pt x="648347" y="159981"/>
                  </a:lnTo>
                  <a:lnTo>
                    <a:pt x="632218" y="138417"/>
                  </a:lnTo>
                  <a:lnTo>
                    <a:pt x="701560" y="155181"/>
                  </a:lnTo>
                  <a:lnTo>
                    <a:pt x="723696" y="165531"/>
                  </a:lnTo>
                  <a:lnTo>
                    <a:pt x="739609" y="182930"/>
                  </a:lnTo>
                  <a:lnTo>
                    <a:pt x="747826" y="205016"/>
                  </a:lnTo>
                  <a:lnTo>
                    <a:pt x="747826" y="159397"/>
                  </a:lnTo>
                  <a:lnTo>
                    <a:pt x="736968" y="147497"/>
                  </a:lnTo>
                  <a:lnTo>
                    <a:pt x="717511" y="138417"/>
                  </a:lnTo>
                  <a:lnTo>
                    <a:pt x="706894" y="133477"/>
                  </a:lnTo>
                  <a:lnTo>
                    <a:pt x="601738" y="107950"/>
                  </a:lnTo>
                  <a:lnTo>
                    <a:pt x="592569" y="100736"/>
                  </a:lnTo>
                  <a:lnTo>
                    <a:pt x="583031" y="93954"/>
                  </a:lnTo>
                  <a:lnTo>
                    <a:pt x="573163" y="87642"/>
                  </a:lnTo>
                  <a:lnTo>
                    <a:pt x="563003" y="81775"/>
                  </a:lnTo>
                  <a:lnTo>
                    <a:pt x="564349" y="76187"/>
                  </a:lnTo>
                  <a:lnTo>
                    <a:pt x="565365" y="71996"/>
                  </a:lnTo>
                  <a:lnTo>
                    <a:pt x="569861" y="53454"/>
                  </a:lnTo>
                  <a:lnTo>
                    <a:pt x="570395" y="39865"/>
                  </a:lnTo>
                  <a:lnTo>
                    <a:pt x="565873" y="27584"/>
                  </a:lnTo>
                  <a:lnTo>
                    <a:pt x="559612" y="20688"/>
                  </a:lnTo>
                  <a:lnTo>
                    <a:pt x="557085" y="17919"/>
                  </a:lnTo>
                  <a:lnTo>
                    <a:pt x="549795" y="14503"/>
                  </a:lnTo>
                  <a:lnTo>
                    <a:pt x="549795" y="41897"/>
                  </a:lnTo>
                  <a:lnTo>
                    <a:pt x="542556" y="71996"/>
                  </a:lnTo>
                  <a:lnTo>
                    <a:pt x="503847" y="59677"/>
                  </a:lnTo>
                  <a:lnTo>
                    <a:pt x="471436" y="54724"/>
                  </a:lnTo>
                  <a:lnTo>
                    <a:pt x="477151" y="30975"/>
                  </a:lnTo>
                  <a:lnTo>
                    <a:pt x="478802" y="24625"/>
                  </a:lnTo>
                  <a:lnTo>
                    <a:pt x="485152" y="20688"/>
                  </a:lnTo>
                  <a:lnTo>
                    <a:pt x="545985" y="35420"/>
                  </a:lnTo>
                  <a:lnTo>
                    <a:pt x="549795" y="41897"/>
                  </a:lnTo>
                  <a:lnTo>
                    <a:pt x="549795" y="14503"/>
                  </a:lnTo>
                  <a:lnTo>
                    <a:pt x="544842" y="12179"/>
                  </a:lnTo>
                  <a:lnTo>
                    <a:pt x="496709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16" y="13487"/>
                  </a:lnTo>
                  <a:lnTo>
                    <a:pt x="455688" y="25768"/>
                  </a:lnTo>
                  <a:lnTo>
                    <a:pt x="448830" y="54089"/>
                  </a:lnTo>
                  <a:lnTo>
                    <a:pt x="437019" y="54571"/>
                  </a:lnTo>
                  <a:lnTo>
                    <a:pt x="425183" y="55664"/>
                  </a:lnTo>
                  <a:lnTo>
                    <a:pt x="413550" y="57340"/>
                  </a:lnTo>
                  <a:lnTo>
                    <a:pt x="401967" y="59677"/>
                  </a:lnTo>
                  <a:lnTo>
                    <a:pt x="382905" y="55067"/>
                  </a:lnTo>
                  <a:lnTo>
                    <a:pt x="361073" y="49784"/>
                  </a:lnTo>
                  <a:lnTo>
                    <a:pt x="361073" y="72758"/>
                  </a:lnTo>
                  <a:lnTo>
                    <a:pt x="355866" y="74917"/>
                  </a:lnTo>
                  <a:lnTo>
                    <a:pt x="317982" y="96583"/>
                  </a:lnTo>
                  <a:lnTo>
                    <a:pt x="270992" y="140208"/>
                  </a:lnTo>
                  <a:lnTo>
                    <a:pt x="244627" y="180314"/>
                  </a:lnTo>
                  <a:lnTo>
                    <a:pt x="226453" y="227203"/>
                  </a:lnTo>
                  <a:lnTo>
                    <a:pt x="221932" y="241922"/>
                  </a:lnTo>
                  <a:lnTo>
                    <a:pt x="216903" y="256565"/>
                  </a:lnTo>
                  <a:lnTo>
                    <a:pt x="211569" y="271056"/>
                  </a:lnTo>
                  <a:lnTo>
                    <a:pt x="203669" y="291757"/>
                  </a:lnTo>
                  <a:lnTo>
                    <a:pt x="196481" y="310883"/>
                  </a:lnTo>
                  <a:lnTo>
                    <a:pt x="151777" y="433946"/>
                  </a:lnTo>
                  <a:lnTo>
                    <a:pt x="144157" y="455155"/>
                  </a:lnTo>
                  <a:lnTo>
                    <a:pt x="107581" y="555866"/>
                  </a:lnTo>
                  <a:lnTo>
                    <a:pt x="132727" y="452361"/>
                  </a:lnTo>
                  <a:lnTo>
                    <a:pt x="136156" y="438010"/>
                  </a:lnTo>
                  <a:lnTo>
                    <a:pt x="139192" y="425437"/>
                  </a:lnTo>
                  <a:lnTo>
                    <a:pt x="217690" y="101206"/>
                  </a:lnTo>
                  <a:lnTo>
                    <a:pt x="228028" y="79146"/>
                  </a:lnTo>
                  <a:lnTo>
                    <a:pt x="245452" y="63271"/>
                  </a:lnTo>
                  <a:lnTo>
                    <a:pt x="267563" y="55067"/>
                  </a:lnTo>
                  <a:lnTo>
                    <a:pt x="291985" y="55994"/>
                  </a:lnTo>
                  <a:lnTo>
                    <a:pt x="361073" y="72758"/>
                  </a:lnTo>
                  <a:lnTo>
                    <a:pt x="361073" y="49784"/>
                  </a:lnTo>
                  <a:lnTo>
                    <a:pt x="297192" y="34277"/>
                  </a:lnTo>
                  <a:lnTo>
                    <a:pt x="263956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00" y="95872"/>
                  </a:lnTo>
                  <a:lnTo>
                    <a:pt x="116344" y="425437"/>
                  </a:lnTo>
                  <a:lnTo>
                    <a:pt x="111137" y="424180"/>
                  </a:lnTo>
                  <a:lnTo>
                    <a:pt x="111137" y="447154"/>
                  </a:lnTo>
                  <a:lnTo>
                    <a:pt x="68846" y="621652"/>
                  </a:lnTo>
                  <a:lnTo>
                    <a:pt x="66662" y="647179"/>
                  </a:lnTo>
                  <a:lnTo>
                    <a:pt x="72085" y="671334"/>
                  </a:lnTo>
                  <a:lnTo>
                    <a:pt x="84162" y="692645"/>
                  </a:lnTo>
                  <a:lnTo>
                    <a:pt x="101993" y="709663"/>
                  </a:lnTo>
                  <a:lnTo>
                    <a:pt x="60845" y="699757"/>
                  </a:lnTo>
                  <a:lnTo>
                    <a:pt x="42265" y="691057"/>
                  </a:lnTo>
                  <a:lnTo>
                    <a:pt x="28879" y="676363"/>
                  </a:lnTo>
                  <a:lnTo>
                    <a:pt x="21958" y="657720"/>
                  </a:lnTo>
                  <a:lnTo>
                    <a:pt x="22745" y="637146"/>
                  </a:lnTo>
                  <a:lnTo>
                    <a:pt x="69862" y="442582"/>
                  </a:lnTo>
                  <a:lnTo>
                    <a:pt x="70497" y="439661"/>
                  </a:lnTo>
                  <a:lnTo>
                    <a:pt x="73418" y="438010"/>
                  </a:lnTo>
                  <a:lnTo>
                    <a:pt x="76212" y="438645"/>
                  </a:lnTo>
                  <a:lnTo>
                    <a:pt x="111137" y="447154"/>
                  </a:lnTo>
                  <a:lnTo>
                    <a:pt x="111137" y="424180"/>
                  </a:lnTo>
                  <a:lnTo>
                    <a:pt x="81292" y="416928"/>
                  </a:lnTo>
                  <a:lnTo>
                    <a:pt x="70459" y="416534"/>
                  </a:lnTo>
                  <a:lnTo>
                    <a:pt x="60629" y="420230"/>
                  </a:lnTo>
                  <a:lnTo>
                    <a:pt x="52870" y="427367"/>
                  </a:lnTo>
                  <a:lnTo>
                    <a:pt x="48272" y="437248"/>
                  </a:lnTo>
                  <a:lnTo>
                    <a:pt x="1155" y="631812"/>
                  </a:lnTo>
                  <a:lnTo>
                    <a:pt x="0" y="661212"/>
                  </a:lnTo>
                  <a:lnTo>
                    <a:pt x="9867" y="687857"/>
                  </a:lnTo>
                  <a:lnTo>
                    <a:pt x="28994" y="708825"/>
                  </a:lnTo>
                  <a:lnTo>
                    <a:pt x="55638" y="721220"/>
                  </a:lnTo>
                  <a:lnTo>
                    <a:pt x="607580" y="854951"/>
                  </a:lnTo>
                  <a:lnTo>
                    <a:pt x="636955" y="856018"/>
                  </a:lnTo>
                  <a:lnTo>
                    <a:pt x="663549" y="846061"/>
                  </a:lnTo>
                  <a:lnTo>
                    <a:pt x="696798" y="800341"/>
                  </a:lnTo>
                  <a:lnTo>
                    <a:pt x="743978" y="605650"/>
                  </a:lnTo>
                  <a:lnTo>
                    <a:pt x="744385" y="594766"/>
                  </a:lnTo>
                  <a:lnTo>
                    <a:pt x="741045" y="585711"/>
                  </a:lnTo>
                  <a:lnTo>
                    <a:pt x="723150" y="597776"/>
                  </a:lnTo>
                  <a:lnTo>
                    <a:pt x="722515" y="600570"/>
                  </a:lnTo>
                  <a:lnTo>
                    <a:pt x="675398" y="795134"/>
                  </a:lnTo>
                  <a:lnTo>
                    <a:pt x="666686" y="813790"/>
                  </a:lnTo>
                  <a:lnTo>
                    <a:pt x="652005" y="827201"/>
                  </a:lnTo>
                  <a:lnTo>
                    <a:pt x="633399" y="834148"/>
                  </a:lnTo>
                  <a:lnTo>
                    <a:pt x="612914" y="833361"/>
                  </a:lnTo>
                  <a:lnTo>
                    <a:pt x="571512" y="823328"/>
                  </a:lnTo>
                  <a:lnTo>
                    <a:pt x="595172" y="816381"/>
                  </a:lnTo>
                  <a:lnTo>
                    <a:pt x="615657" y="802970"/>
                  </a:lnTo>
                  <a:lnTo>
                    <a:pt x="616458" y="801992"/>
                  </a:lnTo>
                  <a:lnTo>
                    <a:pt x="631494" y="783958"/>
                  </a:lnTo>
                  <a:lnTo>
                    <a:pt x="641235" y="760209"/>
                  </a:lnTo>
                  <a:lnTo>
                    <a:pt x="659701" y="684009"/>
                  </a:lnTo>
                  <a:lnTo>
                    <a:pt x="683526" y="585711"/>
                  </a:lnTo>
                  <a:lnTo>
                    <a:pt x="718705" y="594220"/>
                  </a:lnTo>
                  <a:lnTo>
                    <a:pt x="721499" y="594982"/>
                  </a:lnTo>
                  <a:lnTo>
                    <a:pt x="723150" y="597776"/>
                  </a:lnTo>
                  <a:lnTo>
                    <a:pt x="723150" y="572350"/>
                  </a:lnTo>
                  <a:lnTo>
                    <a:pt x="688733" y="563994"/>
                  </a:lnTo>
                  <a:lnTo>
                    <a:pt x="768578" y="234556"/>
                  </a:lnTo>
                  <a:lnTo>
                    <a:pt x="768654" y="23329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78871" y="324865"/>
              <a:ext cx="144018" cy="14236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47376" y="2695701"/>
              <a:ext cx="1824101" cy="127279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076956" y="150723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58" y="578866"/>
                  </a:moveTo>
                  <a:lnTo>
                    <a:pt x="32880" y="384937"/>
                  </a:lnTo>
                  <a:lnTo>
                    <a:pt x="27444" y="366585"/>
                  </a:lnTo>
                  <a:lnTo>
                    <a:pt x="27647" y="348081"/>
                  </a:lnTo>
                  <a:lnTo>
                    <a:pt x="47663" y="310807"/>
                  </a:lnTo>
                  <a:lnTo>
                    <a:pt x="65900" y="299085"/>
                  </a:lnTo>
                  <a:lnTo>
                    <a:pt x="54343" y="274193"/>
                  </a:lnTo>
                  <a:lnTo>
                    <a:pt x="12217" y="311467"/>
                  </a:lnTo>
                  <a:lnTo>
                    <a:pt x="0" y="367449"/>
                  </a:lnTo>
                  <a:lnTo>
                    <a:pt x="8115" y="396494"/>
                  </a:lnTo>
                  <a:lnTo>
                    <a:pt x="95491" y="583565"/>
                  </a:lnTo>
                  <a:lnTo>
                    <a:pt x="98666" y="590423"/>
                  </a:lnTo>
                  <a:lnTo>
                    <a:pt x="106794" y="593344"/>
                  </a:lnTo>
                  <a:lnTo>
                    <a:pt x="120510" y="586994"/>
                  </a:lnTo>
                  <a:lnTo>
                    <a:pt x="123558" y="578866"/>
                  </a:lnTo>
                  <a:close/>
                </a:path>
                <a:path w="1075690" h="1136650">
                  <a:moveTo>
                    <a:pt x="239636" y="217805"/>
                  </a:moveTo>
                  <a:lnTo>
                    <a:pt x="228079" y="193040"/>
                  </a:lnTo>
                  <a:lnTo>
                    <a:pt x="103873" y="251079"/>
                  </a:lnTo>
                  <a:lnTo>
                    <a:pt x="115557" y="275844"/>
                  </a:lnTo>
                  <a:lnTo>
                    <a:pt x="239636" y="217805"/>
                  </a:lnTo>
                  <a:close/>
                </a:path>
                <a:path w="1075690" h="1136650">
                  <a:moveTo>
                    <a:pt x="310121" y="975995"/>
                  </a:moveTo>
                  <a:lnTo>
                    <a:pt x="306946" y="969137"/>
                  </a:lnTo>
                  <a:lnTo>
                    <a:pt x="145275" y="623316"/>
                  </a:lnTo>
                  <a:lnTo>
                    <a:pt x="142100" y="616458"/>
                  </a:lnTo>
                  <a:lnTo>
                    <a:pt x="133972" y="613537"/>
                  </a:lnTo>
                  <a:lnTo>
                    <a:pt x="120256" y="619887"/>
                  </a:lnTo>
                  <a:lnTo>
                    <a:pt x="117335" y="628015"/>
                  </a:lnTo>
                  <a:lnTo>
                    <a:pt x="120510" y="635000"/>
                  </a:lnTo>
                  <a:lnTo>
                    <a:pt x="282181" y="980821"/>
                  </a:lnTo>
                  <a:lnTo>
                    <a:pt x="285356" y="987679"/>
                  </a:lnTo>
                  <a:lnTo>
                    <a:pt x="293484" y="990600"/>
                  </a:lnTo>
                  <a:lnTo>
                    <a:pt x="300342" y="987425"/>
                  </a:lnTo>
                  <a:lnTo>
                    <a:pt x="307200" y="984123"/>
                  </a:lnTo>
                  <a:lnTo>
                    <a:pt x="310121" y="975995"/>
                  </a:lnTo>
                  <a:close/>
                </a:path>
                <a:path w="1075690" h="1136650">
                  <a:moveTo>
                    <a:pt x="413372" y="136652"/>
                  </a:moveTo>
                  <a:lnTo>
                    <a:pt x="401688" y="111760"/>
                  </a:lnTo>
                  <a:lnTo>
                    <a:pt x="277609" y="169799"/>
                  </a:lnTo>
                  <a:lnTo>
                    <a:pt x="289293" y="194691"/>
                  </a:lnTo>
                  <a:lnTo>
                    <a:pt x="413372" y="136652"/>
                  </a:lnTo>
                  <a:close/>
                </a:path>
                <a:path w="1075690" h="1136650">
                  <a:moveTo>
                    <a:pt x="587108" y="55372"/>
                  </a:moveTo>
                  <a:lnTo>
                    <a:pt x="575424" y="30607"/>
                  </a:lnTo>
                  <a:lnTo>
                    <a:pt x="451345" y="88646"/>
                  </a:lnTo>
                  <a:lnTo>
                    <a:pt x="463029" y="113411"/>
                  </a:lnTo>
                  <a:lnTo>
                    <a:pt x="587108" y="55372"/>
                  </a:lnTo>
                  <a:close/>
                </a:path>
                <a:path w="1075690" h="1136650">
                  <a:moveTo>
                    <a:pt x="701662" y="267208"/>
                  </a:moveTo>
                  <a:lnTo>
                    <a:pt x="695312" y="253492"/>
                  </a:lnTo>
                  <a:lnTo>
                    <a:pt x="687184" y="250571"/>
                  </a:lnTo>
                  <a:lnTo>
                    <a:pt x="204838" y="475996"/>
                  </a:lnTo>
                  <a:lnTo>
                    <a:pt x="197980" y="479298"/>
                  </a:lnTo>
                  <a:lnTo>
                    <a:pt x="194932" y="487426"/>
                  </a:lnTo>
                  <a:lnTo>
                    <a:pt x="198234" y="494284"/>
                  </a:lnTo>
                  <a:lnTo>
                    <a:pt x="201409" y="501142"/>
                  </a:lnTo>
                  <a:lnTo>
                    <a:pt x="209537" y="504063"/>
                  </a:lnTo>
                  <a:lnTo>
                    <a:pt x="691883" y="278638"/>
                  </a:lnTo>
                  <a:lnTo>
                    <a:pt x="698741" y="275336"/>
                  </a:lnTo>
                  <a:lnTo>
                    <a:pt x="701662" y="267208"/>
                  </a:lnTo>
                  <a:close/>
                </a:path>
                <a:path w="1075690" h="1136650">
                  <a:moveTo>
                    <a:pt x="755891" y="383286"/>
                  </a:moveTo>
                  <a:lnTo>
                    <a:pt x="749541" y="369570"/>
                  </a:lnTo>
                  <a:lnTo>
                    <a:pt x="741413" y="366522"/>
                  </a:lnTo>
                  <a:lnTo>
                    <a:pt x="734555" y="369824"/>
                  </a:lnTo>
                  <a:lnTo>
                    <a:pt x="252209" y="595249"/>
                  </a:lnTo>
                  <a:lnTo>
                    <a:pt x="249161" y="603377"/>
                  </a:lnTo>
                  <a:lnTo>
                    <a:pt x="252463" y="610235"/>
                  </a:lnTo>
                  <a:lnTo>
                    <a:pt x="255638" y="617093"/>
                  </a:lnTo>
                  <a:lnTo>
                    <a:pt x="263766" y="620014"/>
                  </a:lnTo>
                  <a:lnTo>
                    <a:pt x="752970" y="391414"/>
                  </a:lnTo>
                  <a:lnTo>
                    <a:pt x="755891" y="383286"/>
                  </a:lnTo>
                  <a:close/>
                </a:path>
                <a:path w="1075690" h="1136650">
                  <a:moveTo>
                    <a:pt x="810120" y="499364"/>
                  </a:moveTo>
                  <a:lnTo>
                    <a:pt x="803770" y="485648"/>
                  </a:lnTo>
                  <a:lnTo>
                    <a:pt x="795642" y="482727"/>
                  </a:lnTo>
                  <a:lnTo>
                    <a:pt x="313296" y="708152"/>
                  </a:lnTo>
                  <a:lnTo>
                    <a:pt x="306438" y="711454"/>
                  </a:lnTo>
                  <a:lnTo>
                    <a:pt x="303517" y="719582"/>
                  </a:lnTo>
                  <a:lnTo>
                    <a:pt x="309867" y="733298"/>
                  </a:lnTo>
                  <a:lnTo>
                    <a:pt x="317995" y="736219"/>
                  </a:lnTo>
                  <a:lnTo>
                    <a:pt x="324980" y="733044"/>
                  </a:lnTo>
                  <a:lnTo>
                    <a:pt x="800341" y="510794"/>
                  </a:lnTo>
                  <a:lnTo>
                    <a:pt x="807199" y="507492"/>
                  </a:lnTo>
                  <a:lnTo>
                    <a:pt x="810120" y="499364"/>
                  </a:lnTo>
                  <a:close/>
                </a:path>
                <a:path w="1075690" h="1136650">
                  <a:moveTo>
                    <a:pt x="860285" y="606679"/>
                  </a:moveTo>
                  <a:lnTo>
                    <a:pt x="857110" y="599694"/>
                  </a:lnTo>
                  <a:lnTo>
                    <a:pt x="853935" y="592836"/>
                  </a:lnTo>
                  <a:lnTo>
                    <a:pt x="845807" y="589915"/>
                  </a:lnTo>
                  <a:lnTo>
                    <a:pt x="363461" y="815340"/>
                  </a:lnTo>
                  <a:lnTo>
                    <a:pt x="356603" y="818642"/>
                  </a:lnTo>
                  <a:lnTo>
                    <a:pt x="353682" y="826770"/>
                  </a:lnTo>
                  <a:lnTo>
                    <a:pt x="360032" y="840486"/>
                  </a:lnTo>
                  <a:lnTo>
                    <a:pt x="368160" y="843407"/>
                  </a:lnTo>
                  <a:lnTo>
                    <a:pt x="857364" y="614807"/>
                  </a:lnTo>
                  <a:lnTo>
                    <a:pt x="860285" y="606679"/>
                  </a:lnTo>
                  <a:close/>
                </a:path>
                <a:path w="1075690" h="1136650">
                  <a:moveTo>
                    <a:pt x="914641" y="722757"/>
                  </a:moveTo>
                  <a:lnTo>
                    <a:pt x="911466" y="715899"/>
                  </a:lnTo>
                  <a:lnTo>
                    <a:pt x="908164" y="709041"/>
                  </a:lnTo>
                  <a:lnTo>
                    <a:pt x="900036" y="706120"/>
                  </a:lnTo>
                  <a:lnTo>
                    <a:pt x="410832" y="934720"/>
                  </a:lnTo>
                  <a:lnTo>
                    <a:pt x="407911" y="942848"/>
                  </a:lnTo>
                  <a:lnTo>
                    <a:pt x="411086" y="949706"/>
                  </a:lnTo>
                  <a:lnTo>
                    <a:pt x="414388" y="956691"/>
                  </a:lnTo>
                  <a:lnTo>
                    <a:pt x="422516" y="959612"/>
                  </a:lnTo>
                  <a:lnTo>
                    <a:pt x="429374" y="956310"/>
                  </a:lnTo>
                  <a:lnTo>
                    <a:pt x="904735" y="734060"/>
                  </a:lnTo>
                  <a:lnTo>
                    <a:pt x="911720" y="730885"/>
                  </a:lnTo>
                  <a:lnTo>
                    <a:pt x="914641" y="722757"/>
                  </a:lnTo>
                  <a:close/>
                </a:path>
                <a:path w="1075690" h="1136650">
                  <a:moveTo>
                    <a:pt x="1075182" y="774357"/>
                  </a:moveTo>
                  <a:lnTo>
                    <a:pt x="745350" y="51943"/>
                  </a:lnTo>
                  <a:lnTo>
                    <a:pt x="706513" y="10541"/>
                  </a:lnTo>
                  <a:lnTo>
                    <a:pt x="651878" y="0"/>
                  </a:lnTo>
                  <a:lnTo>
                    <a:pt x="645109" y="1028"/>
                  </a:lnTo>
                  <a:lnTo>
                    <a:pt x="638378" y="2603"/>
                  </a:lnTo>
                  <a:lnTo>
                    <a:pt x="631685" y="4762"/>
                  </a:lnTo>
                  <a:lnTo>
                    <a:pt x="625081" y="7493"/>
                  </a:lnTo>
                  <a:lnTo>
                    <a:pt x="636638" y="32258"/>
                  </a:lnTo>
                  <a:lnTo>
                    <a:pt x="643534" y="29641"/>
                  </a:lnTo>
                  <a:lnTo>
                    <a:pt x="650468" y="27851"/>
                  </a:lnTo>
                  <a:lnTo>
                    <a:pt x="657415" y="26873"/>
                  </a:lnTo>
                  <a:lnTo>
                    <a:pt x="664324" y="26670"/>
                  </a:lnTo>
                  <a:lnTo>
                    <a:pt x="681520" y="29578"/>
                  </a:lnTo>
                  <a:lnTo>
                    <a:pt x="720458" y="63500"/>
                  </a:lnTo>
                  <a:lnTo>
                    <a:pt x="1041768" y="750697"/>
                  </a:lnTo>
                  <a:lnTo>
                    <a:pt x="1047686" y="775385"/>
                  </a:lnTo>
                  <a:lnTo>
                    <a:pt x="1043863" y="799617"/>
                  </a:lnTo>
                  <a:lnTo>
                    <a:pt x="1031265" y="820623"/>
                  </a:lnTo>
                  <a:lnTo>
                    <a:pt x="1010907" y="835660"/>
                  </a:lnTo>
                  <a:lnTo>
                    <a:pt x="439026" y="1102995"/>
                  </a:lnTo>
                  <a:lnTo>
                    <a:pt x="414401" y="1108925"/>
                  </a:lnTo>
                  <a:lnTo>
                    <a:pt x="390220" y="1105090"/>
                  </a:lnTo>
                  <a:lnTo>
                    <a:pt x="369227" y="1092504"/>
                  </a:lnTo>
                  <a:lnTo>
                    <a:pt x="354190" y="1072134"/>
                  </a:lnTo>
                  <a:lnTo>
                    <a:pt x="340093" y="1042162"/>
                  </a:lnTo>
                  <a:lnTo>
                    <a:pt x="331965" y="1039241"/>
                  </a:lnTo>
                  <a:lnTo>
                    <a:pt x="318249" y="1045591"/>
                  </a:lnTo>
                  <a:lnTo>
                    <a:pt x="315328" y="1053719"/>
                  </a:lnTo>
                  <a:lnTo>
                    <a:pt x="329298" y="1083818"/>
                  </a:lnTo>
                  <a:lnTo>
                    <a:pt x="350850" y="1112926"/>
                  </a:lnTo>
                  <a:lnTo>
                    <a:pt x="380898" y="1130896"/>
                  </a:lnTo>
                  <a:lnTo>
                    <a:pt x="415493" y="1136307"/>
                  </a:lnTo>
                  <a:lnTo>
                    <a:pt x="450710" y="1127760"/>
                  </a:lnTo>
                  <a:lnTo>
                    <a:pt x="1022464" y="860552"/>
                  </a:lnTo>
                  <a:lnTo>
                    <a:pt x="1051648" y="839000"/>
                  </a:lnTo>
                  <a:lnTo>
                    <a:pt x="1069708" y="808951"/>
                  </a:lnTo>
                  <a:lnTo>
                    <a:pt x="1075182" y="77435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89709" y="1690308"/>
              <a:ext cx="144303" cy="18394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63445" y="1609099"/>
              <a:ext cx="144250" cy="18392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37181" y="1527875"/>
              <a:ext cx="144250" cy="18400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610917" y="1446668"/>
              <a:ext cx="144250" cy="18394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0436098" y="141477"/>
              <a:ext cx="1391920" cy="6316345"/>
            </a:xfrm>
            <a:custGeom>
              <a:avLst/>
              <a:gdLst/>
              <a:ahLst/>
              <a:cxnLst/>
              <a:rect l="l" t="t" r="r" b="b"/>
              <a:pathLst>
                <a:path w="1391920" h="6316345">
                  <a:moveTo>
                    <a:pt x="888314" y="1691601"/>
                  </a:moveTo>
                  <a:lnTo>
                    <a:pt x="883234" y="1644561"/>
                  </a:lnTo>
                  <a:lnTo>
                    <a:pt x="870292" y="1599476"/>
                  </a:lnTo>
                  <a:lnTo>
                    <a:pt x="860806" y="1579791"/>
                  </a:lnTo>
                  <a:lnTo>
                    <a:pt x="860806" y="1720773"/>
                  </a:lnTo>
                  <a:lnTo>
                    <a:pt x="851535" y="1768475"/>
                  </a:lnTo>
                  <a:lnTo>
                    <a:pt x="682498" y="1709420"/>
                  </a:lnTo>
                  <a:lnTo>
                    <a:pt x="680504" y="1686267"/>
                  </a:lnTo>
                  <a:lnTo>
                    <a:pt x="671360" y="1665224"/>
                  </a:lnTo>
                  <a:lnTo>
                    <a:pt x="666013" y="1659267"/>
                  </a:lnTo>
                  <a:lnTo>
                    <a:pt x="656005" y="1648091"/>
                  </a:lnTo>
                  <a:lnTo>
                    <a:pt x="635381" y="1636649"/>
                  </a:lnTo>
                  <a:lnTo>
                    <a:pt x="612038" y="1632762"/>
                  </a:lnTo>
                  <a:lnTo>
                    <a:pt x="589343" y="1636572"/>
                  </a:lnTo>
                  <a:lnTo>
                    <a:pt x="569112" y="1647317"/>
                  </a:lnTo>
                  <a:lnTo>
                    <a:pt x="553212" y="1664208"/>
                  </a:lnTo>
                  <a:lnTo>
                    <a:pt x="384175" y="1605153"/>
                  </a:lnTo>
                  <a:lnTo>
                    <a:pt x="406425" y="1562150"/>
                  </a:lnTo>
                  <a:lnTo>
                    <a:pt x="435813" y="1525219"/>
                  </a:lnTo>
                  <a:lnTo>
                    <a:pt x="471170" y="1494929"/>
                  </a:lnTo>
                  <a:lnTo>
                    <a:pt x="511289" y="1471866"/>
                  </a:lnTo>
                  <a:lnTo>
                    <a:pt x="555015" y="1456601"/>
                  </a:lnTo>
                  <a:lnTo>
                    <a:pt x="601154" y="1449679"/>
                  </a:lnTo>
                  <a:lnTo>
                    <a:pt x="648525" y="1451673"/>
                  </a:lnTo>
                  <a:lnTo>
                    <a:pt x="695960" y="1463167"/>
                  </a:lnTo>
                  <a:lnTo>
                    <a:pt x="740143" y="1483677"/>
                  </a:lnTo>
                  <a:lnTo>
                    <a:pt x="778395" y="1511541"/>
                  </a:lnTo>
                  <a:lnTo>
                    <a:pt x="810158" y="1545615"/>
                  </a:lnTo>
                  <a:lnTo>
                    <a:pt x="834847" y="1584731"/>
                  </a:lnTo>
                  <a:lnTo>
                    <a:pt x="851903" y="1627733"/>
                  </a:lnTo>
                  <a:lnTo>
                    <a:pt x="860742" y="1673466"/>
                  </a:lnTo>
                  <a:lnTo>
                    <a:pt x="860806" y="1720773"/>
                  </a:lnTo>
                  <a:lnTo>
                    <a:pt x="860806" y="1579791"/>
                  </a:lnTo>
                  <a:lnTo>
                    <a:pt x="822744" y="1519097"/>
                  </a:lnTo>
                  <a:lnTo>
                    <a:pt x="789101" y="1485811"/>
                  </a:lnTo>
                  <a:lnTo>
                    <a:pt x="749515" y="1458455"/>
                  </a:lnTo>
                  <a:lnTo>
                    <a:pt x="730148" y="1449679"/>
                  </a:lnTo>
                  <a:lnTo>
                    <a:pt x="704469" y="1438021"/>
                  </a:lnTo>
                  <a:lnTo>
                    <a:pt x="656526" y="1425956"/>
                  </a:lnTo>
                  <a:lnTo>
                    <a:pt x="608533" y="1422717"/>
                  </a:lnTo>
                  <a:lnTo>
                    <a:pt x="561492" y="1427810"/>
                  </a:lnTo>
                  <a:lnTo>
                    <a:pt x="516407" y="1440776"/>
                  </a:lnTo>
                  <a:lnTo>
                    <a:pt x="474243" y="1461096"/>
                  </a:lnTo>
                  <a:lnTo>
                    <a:pt x="436029" y="1488325"/>
                  </a:lnTo>
                  <a:lnTo>
                    <a:pt x="402742" y="1521968"/>
                  </a:lnTo>
                  <a:lnTo>
                    <a:pt x="375386" y="1561541"/>
                  </a:lnTo>
                  <a:lnTo>
                    <a:pt x="354965" y="1606550"/>
                  </a:lnTo>
                  <a:lnTo>
                    <a:pt x="354584" y="1607693"/>
                  </a:lnTo>
                  <a:lnTo>
                    <a:pt x="354076" y="1608963"/>
                  </a:lnTo>
                  <a:lnTo>
                    <a:pt x="353822" y="1610233"/>
                  </a:lnTo>
                  <a:lnTo>
                    <a:pt x="352425" y="1616710"/>
                  </a:lnTo>
                  <a:lnTo>
                    <a:pt x="355981" y="1623314"/>
                  </a:lnTo>
                  <a:lnTo>
                    <a:pt x="554736" y="1692783"/>
                  </a:lnTo>
                  <a:lnTo>
                    <a:pt x="561340" y="1695196"/>
                  </a:lnTo>
                  <a:lnTo>
                    <a:pt x="568579" y="1691894"/>
                  </a:lnTo>
                  <a:lnTo>
                    <a:pt x="594258" y="1662963"/>
                  </a:lnTo>
                  <a:lnTo>
                    <a:pt x="610019" y="1659267"/>
                  </a:lnTo>
                  <a:lnTo>
                    <a:pt x="626491" y="1661668"/>
                  </a:lnTo>
                  <a:lnTo>
                    <a:pt x="640867" y="1670062"/>
                  </a:lnTo>
                  <a:lnTo>
                    <a:pt x="650900" y="1682737"/>
                  </a:lnTo>
                  <a:lnTo>
                    <a:pt x="655739" y="1698155"/>
                  </a:lnTo>
                  <a:lnTo>
                    <a:pt x="654558" y="1714754"/>
                  </a:lnTo>
                  <a:lnTo>
                    <a:pt x="652780" y="1721485"/>
                  </a:lnTo>
                  <a:lnTo>
                    <a:pt x="656590" y="1728343"/>
                  </a:lnTo>
                  <a:lnTo>
                    <a:pt x="861822" y="1800098"/>
                  </a:lnTo>
                  <a:lnTo>
                    <a:pt x="868807" y="1797304"/>
                  </a:lnTo>
                  <a:lnTo>
                    <a:pt x="872109" y="1790065"/>
                  </a:lnTo>
                  <a:lnTo>
                    <a:pt x="872617" y="1788795"/>
                  </a:lnTo>
                  <a:lnTo>
                    <a:pt x="872998" y="1787525"/>
                  </a:lnTo>
                  <a:lnTo>
                    <a:pt x="877785" y="1768475"/>
                  </a:lnTo>
                  <a:lnTo>
                    <a:pt x="885063" y="1739595"/>
                  </a:lnTo>
                  <a:lnTo>
                    <a:pt x="888314" y="1691601"/>
                  </a:lnTo>
                  <a:close/>
                </a:path>
                <a:path w="1391920" h="6316345">
                  <a:moveTo>
                    <a:pt x="977519" y="2233295"/>
                  </a:moveTo>
                  <a:lnTo>
                    <a:pt x="975868" y="2227453"/>
                  </a:lnTo>
                  <a:lnTo>
                    <a:pt x="968527" y="2221611"/>
                  </a:lnTo>
                  <a:lnTo>
                    <a:pt x="968044" y="2221230"/>
                  </a:lnTo>
                  <a:lnTo>
                    <a:pt x="933869" y="2194179"/>
                  </a:lnTo>
                  <a:lnTo>
                    <a:pt x="925322" y="2187422"/>
                  </a:lnTo>
                  <a:lnTo>
                    <a:pt x="925322" y="2221103"/>
                  </a:lnTo>
                  <a:lnTo>
                    <a:pt x="881761" y="2221230"/>
                  </a:lnTo>
                  <a:lnTo>
                    <a:pt x="891286" y="2194179"/>
                  </a:lnTo>
                  <a:lnTo>
                    <a:pt x="925322" y="2221103"/>
                  </a:lnTo>
                  <a:lnTo>
                    <a:pt x="925322" y="2187422"/>
                  </a:lnTo>
                  <a:lnTo>
                    <a:pt x="895858" y="2164080"/>
                  </a:lnTo>
                  <a:lnTo>
                    <a:pt x="895223" y="2163064"/>
                  </a:lnTo>
                  <a:lnTo>
                    <a:pt x="894334" y="2162048"/>
                  </a:lnTo>
                  <a:lnTo>
                    <a:pt x="893318" y="2161159"/>
                  </a:lnTo>
                  <a:lnTo>
                    <a:pt x="869188" y="2141969"/>
                  </a:lnTo>
                  <a:lnTo>
                    <a:pt x="869188" y="2175764"/>
                  </a:lnTo>
                  <a:lnTo>
                    <a:pt x="853313" y="2221230"/>
                  </a:lnTo>
                  <a:lnTo>
                    <a:pt x="781558" y="2221611"/>
                  </a:lnTo>
                  <a:lnTo>
                    <a:pt x="781913" y="2220595"/>
                  </a:lnTo>
                  <a:lnTo>
                    <a:pt x="813181" y="2131314"/>
                  </a:lnTo>
                  <a:lnTo>
                    <a:pt x="869188" y="2175764"/>
                  </a:lnTo>
                  <a:lnTo>
                    <a:pt x="869188" y="2141969"/>
                  </a:lnTo>
                  <a:lnTo>
                    <a:pt x="855802" y="2131314"/>
                  </a:lnTo>
                  <a:lnTo>
                    <a:pt x="818769" y="2101850"/>
                  </a:lnTo>
                  <a:lnTo>
                    <a:pt x="818007" y="2100199"/>
                  </a:lnTo>
                  <a:lnTo>
                    <a:pt x="816991" y="2098802"/>
                  </a:lnTo>
                  <a:lnTo>
                    <a:pt x="815467" y="2097659"/>
                  </a:lnTo>
                  <a:lnTo>
                    <a:pt x="809879" y="2093087"/>
                  </a:lnTo>
                  <a:lnTo>
                    <a:pt x="808609" y="2092198"/>
                  </a:lnTo>
                  <a:lnTo>
                    <a:pt x="807339" y="2091436"/>
                  </a:lnTo>
                  <a:lnTo>
                    <a:pt x="805942" y="2090928"/>
                  </a:lnTo>
                  <a:lnTo>
                    <a:pt x="788289" y="2084768"/>
                  </a:lnTo>
                  <a:lnTo>
                    <a:pt x="788289" y="2113026"/>
                  </a:lnTo>
                  <a:lnTo>
                    <a:pt x="750697" y="2220595"/>
                  </a:lnTo>
                  <a:lnTo>
                    <a:pt x="270129" y="2052574"/>
                  </a:lnTo>
                  <a:lnTo>
                    <a:pt x="273227" y="2043684"/>
                  </a:lnTo>
                  <a:lnTo>
                    <a:pt x="307721" y="1945005"/>
                  </a:lnTo>
                  <a:lnTo>
                    <a:pt x="788289" y="2113026"/>
                  </a:lnTo>
                  <a:lnTo>
                    <a:pt x="788289" y="2084768"/>
                  </a:lnTo>
                  <a:lnTo>
                    <a:pt x="388239" y="1945005"/>
                  </a:lnTo>
                  <a:lnTo>
                    <a:pt x="303911" y="1915541"/>
                  </a:lnTo>
                  <a:lnTo>
                    <a:pt x="303784" y="1915414"/>
                  </a:lnTo>
                  <a:lnTo>
                    <a:pt x="303530" y="1915414"/>
                  </a:lnTo>
                  <a:lnTo>
                    <a:pt x="303403" y="1915287"/>
                  </a:lnTo>
                  <a:lnTo>
                    <a:pt x="282194" y="1907895"/>
                  </a:lnTo>
                  <a:lnTo>
                    <a:pt x="282194" y="1936115"/>
                  </a:lnTo>
                  <a:lnTo>
                    <a:pt x="244475" y="2043684"/>
                  </a:lnTo>
                  <a:lnTo>
                    <a:pt x="150876" y="2011045"/>
                  </a:lnTo>
                  <a:lnTo>
                    <a:pt x="153974" y="2002155"/>
                  </a:lnTo>
                  <a:lnTo>
                    <a:pt x="188468" y="1903476"/>
                  </a:lnTo>
                  <a:lnTo>
                    <a:pt x="282194" y="1936115"/>
                  </a:lnTo>
                  <a:lnTo>
                    <a:pt x="282194" y="1907895"/>
                  </a:lnTo>
                  <a:lnTo>
                    <a:pt x="269557" y="1903476"/>
                  </a:lnTo>
                  <a:lnTo>
                    <a:pt x="163195" y="1866328"/>
                  </a:lnTo>
                  <a:lnTo>
                    <a:pt x="163195" y="1894459"/>
                  </a:lnTo>
                  <a:lnTo>
                    <a:pt x="125603" y="2002155"/>
                  </a:lnTo>
                  <a:lnTo>
                    <a:pt x="32004" y="1969389"/>
                  </a:lnTo>
                  <a:lnTo>
                    <a:pt x="69596" y="1861820"/>
                  </a:lnTo>
                  <a:lnTo>
                    <a:pt x="163195" y="1894459"/>
                  </a:lnTo>
                  <a:lnTo>
                    <a:pt x="163195" y="1866328"/>
                  </a:lnTo>
                  <a:lnTo>
                    <a:pt x="150304" y="1861820"/>
                  </a:lnTo>
                  <a:lnTo>
                    <a:pt x="58801" y="1829816"/>
                  </a:lnTo>
                  <a:lnTo>
                    <a:pt x="51308" y="1833499"/>
                  </a:lnTo>
                  <a:lnTo>
                    <a:pt x="48895" y="1840484"/>
                  </a:lnTo>
                  <a:lnTo>
                    <a:pt x="2413" y="1973199"/>
                  </a:lnTo>
                  <a:lnTo>
                    <a:pt x="0" y="1980184"/>
                  </a:lnTo>
                  <a:lnTo>
                    <a:pt x="3683" y="1987677"/>
                  </a:lnTo>
                  <a:lnTo>
                    <a:pt x="129286" y="2031619"/>
                  </a:lnTo>
                  <a:lnTo>
                    <a:pt x="129540" y="2031746"/>
                  </a:lnTo>
                  <a:lnTo>
                    <a:pt x="248285" y="2073148"/>
                  </a:lnTo>
                  <a:lnTo>
                    <a:pt x="248285" y="2073275"/>
                  </a:lnTo>
                  <a:lnTo>
                    <a:pt x="248666" y="2073275"/>
                  </a:lnTo>
                  <a:lnTo>
                    <a:pt x="248793" y="2073402"/>
                  </a:lnTo>
                  <a:lnTo>
                    <a:pt x="749681" y="2248408"/>
                  </a:lnTo>
                  <a:lnTo>
                    <a:pt x="751078" y="2248916"/>
                  </a:lnTo>
                  <a:lnTo>
                    <a:pt x="752602" y="2249170"/>
                  </a:lnTo>
                  <a:lnTo>
                    <a:pt x="764032" y="2249170"/>
                  </a:lnTo>
                  <a:lnTo>
                    <a:pt x="765556" y="2248916"/>
                  </a:lnTo>
                  <a:lnTo>
                    <a:pt x="766826" y="2248408"/>
                  </a:lnTo>
                  <a:lnTo>
                    <a:pt x="863219" y="2247900"/>
                  </a:lnTo>
                  <a:lnTo>
                    <a:pt x="863346" y="2247900"/>
                  </a:lnTo>
                  <a:lnTo>
                    <a:pt x="863854" y="2247646"/>
                  </a:lnTo>
                  <a:lnTo>
                    <a:pt x="969010" y="2247392"/>
                  </a:lnTo>
                  <a:lnTo>
                    <a:pt x="973963" y="2243836"/>
                  </a:lnTo>
                  <a:lnTo>
                    <a:pt x="975868" y="2238502"/>
                  </a:lnTo>
                  <a:lnTo>
                    <a:pt x="977519" y="2233295"/>
                  </a:lnTo>
                  <a:close/>
                </a:path>
                <a:path w="1391920" h="6316345">
                  <a:moveTo>
                    <a:pt x="1095819" y="5907417"/>
                  </a:moveTo>
                  <a:lnTo>
                    <a:pt x="1095806" y="5865901"/>
                  </a:lnTo>
                  <a:lnTo>
                    <a:pt x="1083119" y="5825985"/>
                  </a:lnTo>
                  <a:lnTo>
                    <a:pt x="1075309" y="5815152"/>
                  </a:lnTo>
                  <a:lnTo>
                    <a:pt x="1075309" y="5886678"/>
                  </a:lnTo>
                  <a:lnTo>
                    <a:pt x="1067015" y="5929325"/>
                  </a:lnTo>
                  <a:lnTo>
                    <a:pt x="1042162" y="5966765"/>
                  </a:lnTo>
                  <a:lnTo>
                    <a:pt x="1004684" y="5991618"/>
                  </a:lnTo>
                  <a:lnTo>
                    <a:pt x="962037" y="5999899"/>
                  </a:lnTo>
                  <a:lnTo>
                    <a:pt x="919403" y="5991618"/>
                  </a:lnTo>
                  <a:lnTo>
                    <a:pt x="882015" y="5966765"/>
                  </a:lnTo>
                  <a:lnTo>
                    <a:pt x="857148" y="5929325"/>
                  </a:lnTo>
                  <a:lnTo>
                    <a:pt x="848868" y="5886678"/>
                  </a:lnTo>
                  <a:lnTo>
                    <a:pt x="857148" y="5844044"/>
                  </a:lnTo>
                  <a:lnTo>
                    <a:pt x="882015" y="5806592"/>
                  </a:lnTo>
                  <a:lnTo>
                    <a:pt x="919403" y="5781776"/>
                  </a:lnTo>
                  <a:lnTo>
                    <a:pt x="962037" y="5773483"/>
                  </a:lnTo>
                  <a:lnTo>
                    <a:pt x="1004709" y="5781776"/>
                  </a:lnTo>
                  <a:lnTo>
                    <a:pt x="1042162" y="5806592"/>
                  </a:lnTo>
                  <a:lnTo>
                    <a:pt x="1067015" y="5844044"/>
                  </a:lnTo>
                  <a:lnTo>
                    <a:pt x="1075309" y="5886678"/>
                  </a:lnTo>
                  <a:lnTo>
                    <a:pt x="1075309" y="5815152"/>
                  </a:lnTo>
                  <a:lnTo>
                    <a:pt x="1057783" y="5790819"/>
                  </a:lnTo>
                  <a:lnTo>
                    <a:pt x="1033754" y="5773483"/>
                  </a:lnTo>
                  <a:lnTo>
                    <a:pt x="1022629" y="5765470"/>
                  </a:lnTo>
                  <a:lnTo>
                    <a:pt x="982713" y="5752795"/>
                  </a:lnTo>
                  <a:lnTo>
                    <a:pt x="941222" y="5752795"/>
                  </a:lnTo>
                  <a:lnTo>
                    <a:pt x="901344" y="5765482"/>
                  </a:lnTo>
                  <a:lnTo>
                    <a:pt x="866267" y="5790819"/>
                  </a:lnTo>
                  <a:lnTo>
                    <a:pt x="840841" y="5825998"/>
                  </a:lnTo>
                  <a:lnTo>
                    <a:pt x="828167" y="5865901"/>
                  </a:lnTo>
                  <a:lnTo>
                    <a:pt x="828192" y="5907417"/>
                  </a:lnTo>
                  <a:lnTo>
                    <a:pt x="840892" y="5947321"/>
                  </a:lnTo>
                  <a:lnTo>
                    <a:pt x="866267" y="5982436"/>
                  </a:lnTo>
                  <a:lnTo>
                    <a:pt x="901395" y="6007811"/>
                  </a:lnTo>
                  <a:lnTo>
                    <a:pt x="941285" y="6020486"/>
                  </a:lnTo>
                  <a:lnTo>
                    <a:pt x="982751" y="6020473"/>
                  </a:lnTo>
                  <a:lnTo>
                    <a:pt x="1022642" y="6007798"/>
                  </a:lnTo>
                  <a:lnTo>
                    <a:pt x="1033589" y="5999899"/>
                  </a:lnTo>
                  <a:lnTo>
                    <a:pt x="1057783" y="5982436"/>
                  </a:lnTo>
                  <a:lnTo>
                    <a:pt x="1083132" y="5947308"/>
                  </a:lnTo>
                  <a:lnTo>
                    <a:pt x="1095819" y="5907417"/>
                  </a:lnTo>
                  <a:close/>
                </a:path>
                <a:path w="1391920" h="6316345">
                  <a:moveTo>
                    <a:pt x="1129665" y="1871980"/>
                  </a:moveTo>
                  <a:lnTo>
                    <a:pt x="1125982" y="1864360"/>
                  </a:lnTo>
                  <a:lnTo>
                    <a:pt x="1097915" y="1854581"/>
                  </a:lnTo>
                  <a:lnTo>
                    <a:pt x="1097915" y="1882648"/>
                  </a:lnTo>
                  <a:lnTo>
                    <a:pt x="1039495" y="2049907"/>
                  </a:lnTo>
                  <a:lnTo>
                    <a:pt x="1039368" y="2049780"/>
                  </a:lnTo>
                  <a:lnTo>
                    <a:pt x="943356" y="2016252"/>
                  </a:lnTo>
                  <a:lnTo>
                    <a:pt x="946365" y="2007616"/>
                  </a:lnTo>
                  <a:lnTo>
                    <a:pt x="970280" y="1939290"/>
                  </a:lnTo>
                  <a:lnTo>
                    <a:pt x="972693" y="1932305"/>
                  </a:lnTo>
                  <a:lnTo>
                    <a:pt x="969137" y="1924812"/>
                  </a:lnTo>
                  <a:lnTo>
                    <a:pt x="955548" y="1919986"/>
                  </a:lnTo>
                  <a:lnTo>
                    <a:pt x="948182" y="1923669"/>
                  </a:lnTo>
                  <a:lnTo>
                    <a:pt x="945642" y="1930654"/>
                  </a:lnTo>
                  <a:lnTo>
                    <a:pt x="918845" y="2007616"/>
                  </a:lnTo>
                  <a:lnTo>
                    <a:pt x="835279" y="1978533"/>
                  </a:lnTo>
                  <a:lnTo>
                    <a:pt x="838377" y="1969643"/>
                  </a:lnTo>
                  <a:lnTo>
                    <a:pt x="862203" y="1901571"/>
                  </a:lnTo>
                  <a:lnTo>
                    <a:pt x="864616" y="1894586"/>
                  </a:lnTo>
                  <a:lnTo>
                    <a:pt x="860933" y="1886966"/>
                  </a:lnTo>
                  <a:lnTo>
                    <a:pt x="846963" y="1882140"/>
                  </a:lnTo>
                  <a:lnTo>
                    <a:pt x="839343" y="1885696"/>
                  </a:lnTo>
                  <a:lnTo>
                    <a:pt x="836803" y="1892681"/>
                  </a:lnTo>
                  <a:lnTo>
                    <a:pt x="810006" y="1969643"/>
                  </a:lnTo>
                  <a:lnTo>
                    <a:pt x="726440" y="1940433"/>
                  </a:lnTo>
                  <a:lnTo>
                    <a:pt x="729538" y="1931543"/>
                  </a:lnTo>
                  <a:lnTo>
                    <a:pt x="753364" y="1863471"/>
                  </a:lnTo>
                  <a:lnTo>
                    <a:pt x="755777" y="1856486"/>
                  </a:lnTo>
                  <a:lnTo>
                    <a:pt x="752094" y="1848993"/>
                  </a:lnTo>
                  <a:lnTo>
                    <a:pt x="745109" y="1846453"/>
                  </a:lnTo>
                  <a:lnTo>
                    <a:pt x="738124" y="1844040"/>
                  </a:lnTo>
                  <a:lnTo>
                    <a:pt x="730504" y="1847596"/>
                  </a:lnTo>
                  <a:lnTo>
                    <a:pt x="728091" y="1854581"/>
                  </a:lnTo>
                  <a:lnTo>
                    <a:pt x="701167" y="1931543"/>
                  </a:lnTo>
                  <a:lnTo>
                    <a:pt x="617601" y="1902460"/>
                  </a:lnTo>
                  <a:lnTo>
                    <a:pt x="620699" y="1893570"/>
                  </a:lnTo>
                  <a:lnTo>
                    <a:pt x="644525" y="1825498"/>
                  </a:lnTo>
                  <a:lnTo>
                    <a:pt x="646938" y="1818513"/>
                  </a:lnTo>
                  <a:lnTo>
                    <a:pt x="643255" y="1810893"/>
                  </a:lnTo>
                  <a:lnTo>
                    <a:pt x="629285" y="1806067"/>
                  </a:lnTo>
                  <a:lnTo>
                    <a:pt x="621665" y="1809623"/>
                  </a:lnTo>
                  <a:lnTo>
                    <a:pt x="619252" y="1816608"/>
                  </a:lnTo>
                  <a:lnTo>
                    <a:pt x="592328" y="1893570"/>
                  </a:lnTo>
                  <a:lnTo>
                    <a:pt x="508889" y="1864360"/>
                  </a:lnTo>
                  <a:lnTo>
                    <a:pt x="511848" y="1855851"/>
                  </a:lnTo>
                  <a:lnTo>
                    <a:pt x="535686" y="1787398"/>
                  </a:lnTo>
                  <a:lnTo>
                    <a:pt x="538226" y="1780413"/>
                  </a:lnTo>
                  <a:lnTo>
                    <a:pt x="534670" y="1772920"/>
                  </a:lnTo>
                  <a:lnTo>
                    <a:pt x="527812" y="1770507"/>
                  </a:lnTo>
                  <a:lnTo>
                    <a:pt x="521081" y="1768221"/>
                  </a:lnTo>
                  <a:lnTo>
                    <a:pt x="513588" y="1771904"/>
                  </a:lnTo>
                  <a:lnTo>
                    <a:pt x="511175" y="1778889"/>
                  </a:lnTo>
                  <a:lnTo>
                    <a:pt x="484251" y="1855851"/>
                  </a:lnTo>
                  <a:lnTo>
                    <a:pt x="400812" y="1826641"/>
                  </a:lnTo>
                  <a:lnTo>
                    <a:pt x="403910" y="1817751"/>
                  </a:lnTo>
                  <a:lnTo>
                    <a:pt x="427736" y="1749679"/>
                  </a:lnTo>
                  <a:lnTo>
                    <a:pt x="430149" y="1742694"/>
                  </a:lnTo>
                  <a:lnTo>
                    <a:pt x="426466" y="1735074"/>
                  </a:lnTo>
                  <a:lnTo>
                    <a:pt x="412369" y="1730248"/>
                  </a:lnTo>
                  <a:lnTo>
                    <a:pt x="404749" y="1733804"/>
                  </a:lnTo>
                  <a:lnTo>
                    <a:pt x="402336" y="1740789"/>
                  </a:lnTo>
                  <a:lnTo>
                    <a:pt x="375412" y="1817751"/>
                  </a:lnTo>
                  <a:lnTo>
                    <a:pt x="291973" y="1788668"/>
                  </a:lnTo>
                  <a:lnTo>
                    <a:pt x="295071" y="1779778"/>
                  </a:lnTo>
                  <a:lnTo>
                    <a:pt x="318897" y="1711579"/>
                  </a:lnTo>
                  <a:lnTo>
                    <a:pt x="321310" y="1704721"/>
                  </a:lnTo>
                  <a:lnTo>
                    <a:pt x="317627" y="1697101"/>
                  </a:lnTo>
                  <a:lnTo>
                    <a:pt x="310642" y="1694688"/>
                  </a:lnTo>
                  <a:lnTo>
                    <a:pt x="303530" y="1692148"/>
                  </a:lnTo>
                  <a:lnTo>
                    <a:pt x="295910" y="1695831"/>
                  </a:lnTo>
                  <a:lnTo>
                    <a:pt x="290334" y="1711833"/>
                  </a:lnTo>
                  <a:lnTo>
                    <a:pt x="266573" y="1779778"/>
                  </a:lnTo>
                  <a:lnTo>
                    <a:pt x="183134" y="1750568"/>
                  </a:lnTo>
                  <a:lnTo>
                    <a:pt x="186232" y="1741678"/>
                  </a:lnTo>
                  <a:lnTo>
                    <a:pt x="210058" y="1673606"/>
                  </a:lnTo>
                  <a:lnTo>
                    <a:pt x="212471" y="1666621"/>
                  </a:lnTo>
                  <a:lnTo>
                    <a:pt x="208788" y="1659001"/>
                  </a:lnTo>
                  <a:lnTo>
                    <a:pt x="194691" y="1654175"/>
                  </a:lnTo>
                  <a:lnTo>
                    <a:pt x="187071" y="1657731"/>
                  </a:lnTo>
                  <a:lnTo>
                    <a:pt x="184658" y="1664716"/>
                  </a:lnTo>
                  <a:lnTo>
                    <a:pt x="157734" y="1741678"/>
                  </a:lnTo>
                  <a:lnTo>
                    <a:pt x="61722" y="1708150"/>
                  </a:lnTo>
                  <a:lnTo>
                    <a:pt x="120269" y="1540891"/>
                  </a:lnTo>
                  <a:lnTo>
                    <a:pt x="189865" y="1565275"/>
                  </a:lnTo>
                  <a:lnTo>
                    <a:pt x="197358" y="1561592"/>
                  </a:lnTo>
                  <a:lnTo>
                    <a:pt x="200533" y="1552575"/>
                  </a:lnTo>
                  <a:lnTo>
                    <a:pt x="205333" y="1540891"/>
                  </a:lnTo>
                  <a:lnTo>
                    <a:pt x="208419" y="1533398"/>
                  </a:lnTo>
                  <a:lnTo>
                    <a:pt x="218694" y="1508417"/>
                  </a:lnTo>
                  <a:lnTo>
                    <a:pt x="241071" y="1467294"/>
                  </a:lnTo>
                  <a:lnTo>
                    <a:pt x="267322" y="1429346"/>
                  </a:lnTo>
                  <a:lnTo>
                    <a:pt x="297078" y="1394764"/>
                  </a:lnTo>
                  <a:lnTo>
                    <a:pt x="330034" y="1363713"/>
                  </a:lnTo>
                  <a:lnTo>
                    <a:pt x="365810" y="1336344"/>
                  </a:lnTo>
                  <a:lnTo>
                    <a:pt x="404088" y="1312837"/>
                  </a:lnTo>
                  <a:lnTo>
                    <a:pt x="444500" y="1293355"/>
                  </a:lnTo>
                  <a:lnTo>
                    <a:pt x="486740" y="1278051"/>
                  </a:lnTo>
                  <a:lnTo>
                    <a:pt x="530428" y="1267104"/>
                  </a:lnTo>
                  <a:lnTo>
                    <a:pt x="575233" y="1260678"/>
                  </a:lnTo>
                  <a:lnTo>
                    <a:pt x="620826" y="1258938"/>
                  </a:lnTo>
                  <a:lnTo>
                    <a:pt x="666851" y="1262037"/>
                  </a:lnTo>
                  <a:lnTo>
                    <a:pt x="712965" y="1270165"/>
                  </a:lnTo>
                  <a:lnTo>
                    <a:pt x="758825" y="1283462"/>
                  </a:lnTo>
                  <a:lnTo>
                    <a:pt x="802957" y="1301610"/>
                  </a:lnTo>
                  <a:lnTo>
                    <a:pt x="844067" y="1323975"/>
                  </a:lnTo>
                  <a:lnTo>
                    <a:pt x="881989" y="1350213"/>
                  </a:lnTo>
                  <a:lnTo>
                    <a:pt x="916559" y="1379969"/>
                  </a:lnTo>
                  <a:lnTo>
                    <a:pt x="947597" y="1412913"/>
                  </a:lnTo>
                  <a:lnTo>
                    <a:pt x="974953" y="1448701"/>
                  </a:lnTo>
                  <a:lnTo>
                    <a:pt x="998448" y="1486979"/>
                  </a:lnTo>
                  <a:lnTo>
                    <a:pt x="1017930" y="1527403"/>
                  </a:lnTo>
                  <a:lnTo>
                    <a:pt x="1033233" y="1569643"/>
                  </a:lnTo>
                  <a:lnTo>
                    <a:pt x="1044168" y="1613344"/>
                  </a:lnTo>
                  <a:lnTo>
                    <a:pt x="1050594" y="1658162"/>
                  </a:lnTo>
                  <a:lnTo>
                    <a:pt x="1052309" y="1702816"/>
                  </a:lnTo>
                  <a:lnTo>
                    <a:pt x="1052271" y="1704771"/>
                  </a:lnTo>
                  <a:lnTo>
                    <a:pt x="1049223" y="1749869"/>
                  </a:lnTo>
                  <a:lnTo>
                    <a:pt x="1041107" y="1795894"/>
                  </a:lnTo>
                  <a:lnTo>
                    <a:pt x="1027811" y="1841754"/>
                  </a:lnTo>
                  <a:lnTo>
                    <a:pt x="1026960" y="1844040"/>
                  </a:lnTo>
                  <a:lnTo>
                    <a:pt x="1024636" y="1850771"/>
                  </a:lnTo>
                  <a:lnTo>
                    <a:pt x="1028319" y="1858264"/>
                  </a:lnTo>
                  <a:lnTo>
                    <a:pt x="1035304" y="1860804"/>
                  </a:lnTo>
                  <a:lnTo>
                    <a:pt x="1097915" y="1882648"/>
                  </a:lnTo>
                  <a:lnTo>
                    <a:pt x="1097915" y="1854581"/>
                  </a:lnTo>
                  <a:lnTo>
                    <a:pt x="1056386" y="1840103"/>
                  </a:lnTo>
                  <a:lnTo>
                    <a:pt x="1068476" y="1795081"/>
                  </a:lnTo>
                  <a:lnTo>
                    <a:pt x="1075931" y="1749679"/>
                  </a:lnTo>
                  <a:lnTo>
                    <a:pt x="1078826" y="1704771"/>
                  </a:lnTo>
                  <a:lnTo>
                    <a:pt x="1077353" y="1660055"/>
                  </a:lnTo>
                  <a:lnTo>
                    <a:pt x="1071626" y="1616011"/>
                  </a:lnTo>
                  <a:lnTo>
                    <a:pt x="1061783" y="1572945"/>
                  </a:lnTo>
                  <a:lnTo>
                    <a:pt x="1047965" y="1531124"/>
                  </a:lnTo>
                  <a:lnTo>
                    <a:pt x="1030312" y="1490840"/>
                  </a:lnTo>
                  <a:lnTo>
                    <a:pt x="1008964" y="1452384"/>
                  </a:lnTo>
                  <a:lnTo>
                    <a:pt x="984046" y="1416050"/>
                  </a:lnTo>
                  <a:lnTo>
                    <a:pt x="955700" y="1382102"/>
                  </a:lnTo>
                  <a:lnTo>
                    <a:pt x="924077" y="1350848"/>
                  </a:lnTo>
                  <a:lnTo>
                    <a:pt x="889304" y="1322578"/>
                  </a:lnTo>
                  <a:lnTo>
                    <a:pt x="851509" y="1297559"/>
                  </a:lnTo>
                  <a:lnTo>
                    <a:pt x="810856" y="1276083"/>
                  </a:lnTo>
                  <a:lnTo>
                    <a:pt x="768642" y="1258938"/>
                  </a:lnTo>
                  <a:lnTo>
                    <a:pt x="767461" y="1258443"/>
                  </a:lnTo>
                  <a:lnTo>
                    <a:pt x="722515" y="1245196"/>
                  </a:lnTo>
                  <a:lnTo>
                    <a:pt x="677329" y="1236662"/>
                  </a:lnTo>
                  <a:lnTo>
                    <a:pt x="632180" y="1232687"/>
                  </a:lnTo>
                  <a:lnTo>
                    <a:pt x="587349" y="1233131"/>
                  </a:lnTo>
                  <a:lnTo>
                    <a:pt x="543128" y="1237869"/>
                  </a:lnTo>
                  <a:lnTo>
                    <a:pt x="499821" y="1246759"/>
                  </a:lnTo>
                  <a:lnTo>
                    <a:pt x="457682" y="1259662"/>
                  </a:lnTo>
                  <a:lnTo>
                    <a:pt x="417029" y="1276438"/>
                  </a:lnTo>
                  <a:lnTo>
                    <a:pt x="378129" y="1296936"/>
                  </a:lnTo>
                  <a:lnTo>
                    <a:pt x="341274" y="1321041"/>
                  </a:lnTo>
                  <a:lnTo>
                    <a:pt x="306755" y="1348600"/>
                  </a:lnTo>
                  <a:lnTo>
                    <a:pt x="274853" y="1379486"/>
                  </a:lnTo>
                  <a:lnTo>
                    <a:pt x="245859" y="1413535"/>
                  </a:lnTo>
                  <a:lnTo>
                    <a:pt x="220065" y="1450632"/>
                  </a:lnTo>
                  <a:lnTo>
                    <a:pt x="197739" y="1490637"/>
                  </a:lnTo>
                  <a:lnTo>
                    <a:pt x="179197" y="1533398"/>
                  </a:lnTo>
                  <a:lnTo>
                    <a:pt x="109474" y="1509014"/>
                  </a:lnTo>
                  <a:lnTo>
                    <a:pt x="101981" y="1512697"/>
                  </a:lnTo>
                  <a:lnTo>
                    <a:pt x="99568" y="1519682"/>
                  </a:lnTo>
                  <a:lnTo>
                    <a:pt x="32385" y="1711833"/>
                  </a:lnTo>
                  <a:lnTo>
                    <a:pt x="29845" y="1718818"/>
                  </a:lnTo>
                  <a:lnTo>
                    <a:pt x="33528" y="1726311"/>
                  </a:lnTo>
                  <a:lnTo>
                    <a:pt x="40513" y="1728851"/>
                  </a:lnTo>
                  <a:lnTo>
                    <a:pt x="1050163" y="2081657"/>
                  </a:lnTo>
                  <a:lnTo>
                    <a:pt x="1057656" y="2077974"/>
                  </a:lnTo>
                  <a:lnTo>
                    <a:pt x="1060069" y="2070989"/>
                  </a:lnTo>
                  <a:lnTo>
                    <a:pt x="1067435" y="2049907"/>
                  </a:lnTo>
                  <a:lnTo>
                    <a:pt x="1127252" y="1878838"/>
                  </a:lnTo>
                  <a:lnTo>
                    <a:pt x="1129665" y="1871980"/>
                  </a:lnTo>
                  <a:close/>
                </a:path>
                <a:path w="1391920" h="6316345">
                  <a:moveTo>
                    <a:pt x="1132281" y="365379"/>
                  </a:moveTo>
                  <a:lnTo>
                    <a:pt x="1131290" y="359537"/>
                  </a:lnTo>
                  <a:lnTo>
                    <a:pt x="1130871" y="357047"/>
                  </a:lnTo>
                  <a:lnTo>
                    <a:pt x="1126401" y="349834"/>
                  </a:lnTo>
                  <a:lnTo>
                    <a:pt x="1119251" y="344678"/>
                  </a:lnTo>
                  <a:lnTo>
                    <a:pt x="1115441" y="343801"/>
                  </a:lnTo>
                  <a:lnTo>
                    <a:pt x="1115441" y="364363"/>
                  </a:lnTo>
                  <a:lnTo>
                    <a:pt x="1114425" y="366776"/>
                  </a:lnTo>
                  <a:lnTo>
                    <a:pt x="1113282" y="369062"/>
                  </a:lnTo>
                  <a:lnTo>
                    <a:pt x="1110615" y="370078"/>
                  </a:lnTo>
                  <a:lnTo>
                    <a:pt x="1108329" y="369062"/>
                  </a:lnTo>
                  <a:lnTo>
                    <a:pt x="1105916" y="367919"/>
                  </a:lnTo>
                  <a:lnTo>
                    <a:pt x="1104900" y="365252"/>
                  </a:lnTo>
                  <a:lnTo>
                    <a:pt x="1105916" y="362966"/>
                  </a:lnTo>
                  <a:lnTo>
                    <a:pt x="1107059" y="360553"/>
                  </a:lnTo>
                  <a:lnTo>
                    <a:pt x="1109726" y="359537"/>
                  </a:lnTo>
                  <a:lnTo>
                    <a:pt x="1112139" y="360553"/>
                  </a:lnTo>
                  <a:lnTo>
                    <a:pt x="1114425" y="361696"/>
                  </a:lnTo>
                  <a:lnTo>
                    <a:pt x="1115441" y="364363"/>
                  </a:lnTo>
                  <a:lnTo>
                    <a:pt x="1115441" y="343801"/>
                  </a:lnTo>
                  <a:lnTo>
                    <a:pt x="1088047" y="364261"/>
                  </a:lnTo>
                  <a:lnTo>
                    <a:pt x="1089469" y="372618"/>
                  </a:lnTo>
                  <a:lnTo>
                    <a:pt x="1093927" y="379844"/>
                  </a:lnTo>
                  <a:lnTo>
                    <a:pt x="1101090" y="384937"/>
                  </a:lnTo>
                  <a:lnTo>
                    <a:pt x="1109611" y="386880"/>
                  </a:lnTo>
                  <a:lnTo>
                    <a:pt x="1117981" y="385470"/>
                  </a:lnTo>
                  <a:lnTo>
                    <a:pt x="1125194" y="381038"/>
                  </a:lnTo>
                  <a:lnTo>
                    <a:pt x="1130300" y="373888"/>
                  </a:lnTo>
                  <a:lnTo>
                    <a:pt x="1131189" y="370078"/>
                  </a:lnTo>
                  <a:lnTo>
                    <a:pt x="1132281" y="365379"/>
                  </a:lnTo>
                  <a:close/>
                </a:path>
                <a:path w="1391920" h="6316345">
                  <a:moveTo>
                    <a:pt x="1349248" y="728980"/>
                  </a:moveTo>
                  <a:lnTo>
                    <a:pt x="1345311" y="722630"/>
                  </a:lnTo>
                  <a:lnTo>
                    <a:pt x="1341628" y="716280"/>
                  </a:lnTo>
                  <a:lnTo>
                    <a:pt x="1333500" y="713752"/>
                  </a:lnTo>
                  <a:lnTo>
                    <a:pt x="1278674" y="742962"/>
                  </a:lnTo>
                  <a:lnTo>
                    <a:pt x="1227836" y="760730"/>
                  </a:lnTo>
                  <a:lnTo>
                    <a:pt x="1226566" y="637552"/>
                  </a:lnTo>
                  <a:lnTo>
                    <a:pt x="1226439" y="629920"/>
                  </a:lnTo>
                  <a:lnTo>
                    <a:pt x="1220470" y="623570"/>
                  </a:lnTo>
                  <a:lnTo>
                    <a:pt x="1205865" y="623570"/>
                  </a:lnTo>
                  <a:lnTo>
                    <a:pt x="1200023" y="629920"/>
                  </a:lnTo>
                  <a:lnTo>
                    <a:pt x="1200111" y="646430"/>
                  </a:lnTo>
                  <a:lnTo>
                    <a:pt x="1201420" y="767080"/>
                  </a:lnTo>
                  <a:lnTo>
                    <a:pt x="1201521" y="788670"/>
                  </a:lnTo>
                  <a:lnTo>
                    <a:pt x="1201635" y="801370"/>
                  </a:lnTo>
                  <a:lnTo>
                    <a:pt x="1202055" y="833120"/>
                  </a:lnTo>
                  <a:lnTo>
                    <a:pt x="1194435" y="875030"/>
                  </a:lnTo>
                  <a:lnTo>
                    <a:pt x="1172845" y="910602"/>
                  </a:lnTo>
                  <a:lnTo>
                    <a:pt x="1140294" y="937260"/>
                  </a:lnTo>
                  <a:lnTo>
                    <a:pt x="1099820" y="949960"/>
                  </a:lnTo>
                  <a:lnTo>
                    <a:pt x="1098003" y="772160"/>
                  </a:lnTo>
                  <a:lnTo>
                    <a:pt x="1095121" y="491502"/>
                  </a:lnTo>
                  <a:lnTo>
                    <a:pt x="1120965" y="492760"/>
                  </a:lnTo>
                  <a:lnTo>
                    <a:pt x="1127264" y="491502"/>
                  </a:lnTo>
                  <a:lnTo>
                    <a:pt x="1146149" y="487680"/>
                  </a:lnTo>
                  <a:lnTo>
                    <a:pt x="1169885" y="478802"/>
                  </a:lnTo>
                  <a:lnTo>
                    <a:pt x="1189431" y="466102"/>
                  </a:lnTo>
                  <a:lnTo>
                    <a:pt x="1191387" y="464820"/>
                  </a:lnTo>
                  <a:lnTo>
                    <a:pt x="1194422" y="474980"/>
                  </a:lnTo>
                  <a:lnTo>
                    <a:pt x="1196670" y="483870"/>
                  </a:lnTo>
                  <a:lnTo>
                    <a:pt x="1198079" y="494030"/>
                  </a:lnTo>
                  <a:lnTo>
                    <a:pt x="1198626" y="504202"/>
                  </a:lnTo>
                  <a:lnTo>
                    <a:pt x="1199362" y="580402"/>
                  </a:lnTo>
                  <a:lnTo>
                    <a:pt x="1199515" y="590562"/>
                  </a:lnTo>
                  <a:lnTo>
                    <a:pt x="1205484" y="596912"/>
                  </a:lnTo>
                  <a:lnTo>
                    <a:pt x="1220089" y="595630"/>
                  </a:lnTo>
                  <a:lnTo>
                    <a:pt x="1226058" y="590562"/>
                  </a:lnTo>
                  <a:lnTo>
                    <a:pt x="1225931" y="582930"/>
                  </a:lnTo>
                  <a:lnTo>
                    <a:pt x="1225169" y="504202"/>
                  </a:lnTo>
                  <a:lnTo>
                    <a:pt x="1219009" y="464820"/>
                  </a:lnTo>
                  <a:lnTo>
                    <a:pt x="1211580" y="444512"/>
                  </a:lnTo>
                  <a:lnTo>
                    <a:pt x="1216075" y="438162"/>
                  </a:lnTo>
                  <a:lnTo>
                    <a:pt x="1220228" y="431812"/>
                  </a:lnTo>
                  <a:lnTo>
                    <a:pt x="1224026" y="425462"/>
                  </a:lnTo>
                  <a:lnTo>
                    <a:pt x="1227455" y="417830"/>
                  </a:lnTo>
                  <a:lnTo>
                    <a:pt x="1238491" y="373380"/>
                  </a:lnTo>
                  <a:lnTo>
                    <a:pt x="1232547" y="327660"/>
                  </a:lnTo>
                  <a:lnTo>
                    <a:pt x="1212062" y="289737"/>
                  </a:lnTo>
                  <a:lnTo>
                    <a:pt x="1212062" y="369570"/>
                  </a:lnTo>
                  <a:lnTo>
                    <a:pt x="1203325" y="407670"/>
                  </a:lnTo>
                  <a:lnTo>
                    <a:pt x="1201293" y="411480"/>
                  </a:lnTo>
                  <a:lnTo>
                    <a:pt x="1199007" y="415302"/>
                  </a:lnTo>
                  <a:lnTo>
                    <a:pt x="1196594" y="420370"/>
                  </a:lnTo>
                  <a:lnTo>
                    <a:pt x="1160424" y="453402"/>
                  </a:lnTo>
                  <a:lnTo>
                    <a:pt x="1117600" y="466102"/>
                  </a:lnTo>
                  <a:lnTo>
                    <a:pt x="1094867" y="464820"/>
                  </a:lnTo>
                  <a:lnTo>
                    <a:pt x="1088771" y="463562"/>
                  </a:lnTo>
                  <a:lnTo>
                    <a:pt x="1082675" y="461010"/>
                  </a:lnTo>
                  <a:lnTo>
                    <a:pt x="1076706" y="459752"/>
                  </a:lnTo>
                  <a:lnTo>
                    <a:pt x="1075055" y="458470"/>
                  </a:lnTo>
                  <a:lnTo>
                    <a:pt x="1073277" y="458470"/>
                  </a:lnTo>
                  <a:lnTo>
                    <a:pt x="1071372" y="457250"/>
                  </a:lnTo>
                  <a:lnTo>
                    <a:pt x="1071372" y="772160"/>
                  </a:lnTo>
                  <a:lnTo>
                    <a:pt x="1043063" y="768362"/>
                  </a:lnTo>
                  <a:lnTo>
                    <a:pt x="1037450" y="767080"/>
                  </a:lnTo>
                  <a:lnTo>
                    <a:pt x="1014996" y="762012"/>
                  </a:lnTo>
                  <a:lnTo>
                    <a:pt x="987234" y="753110"/>
                  </a:lnTo>
                  <a:lnTo>
                    <a:pt x="959866" y="742962"/>
                  </a:lnTo>
                  <a:lnTo>
                    <a:pt x="964565" y="732802"/>
                  </a:lnTo>
                  <a:lnTo>
                    <a:pt x="980440" y="698512"/>
                  </a:lnTo>
                  <a:lnTo>
                    <a:pt x="977519" y="690880"/>
                  </a:lnTo>
                  <a:lnTo>
                    <a:pt x="970915" y="687070"/>
                  </a:lnTo>
                  <a:lnTo>
                    <a:pt x="964311" y="684530"/>
                  </a:lnTo>
                  <a:lnTo>
                    <a:pt x="956691" y="687070"/>
                  </a:lnTo>
                  <a:lnTo>
                    <a:pt x="953643" y="693420"/>
                  </a:lnTo>
                  <a:lnTo>
                    <a:pt x="936244" y="732802"/>
                  </a:lnTo>
                  <a:lnTo>
                    <a:pt x="909701" y="718820"/>
                  </a:lnTo>
                  <a:lnTo>
                    <a:pt x="884491" y="702310"/>
                  </a:lnTo>
                  <a:lnTo>
                    <a:pt x="860691" y="684530"/>
                  </a:lnTo>
                  <a:lnTo>
                    <a:pt x="857732" y="682002"/>
                  </a:lnTo>
                  <a:lnTo>
                    <a:pt x="838454" y="665480"/>
                  </a:lnTo>
                  <a:lnTo>
                    <a:pt x="1054481" y="478802"/>
                  </a:lnTo>
                  <a:lnTo>
                    <a:pt x="1058545" y="480060"/>
                  </a:lnTo>
                  <a:lnTo>
                    <a:pt x="1063244" y="482612"/>
                  </a:lnTo>
                  <a:lnTo>
                    <a:pt x="1065784" y="483870"/>
                  </a:lnTo>
                  <a:lnTo>
                    <a:pt x="1068451" y="485152"/>
                  </a:lnTo>
                  <a:lnTo>
                    <a:pt x="1071372" y="772160"/>
                  </a:lnTo>
                  <a:lnTo>
                    <a:pt x="1071372" y="457250"/>
                  </a:lnTo>
                  <a:lnTo>
                    <a:pt x="1069340" y="455930"/>
                  </a:lnTo>
                  <a:lnTo>
                    <a:pt x="1068197" y="455930"/>
                  </a:lnTo>
                  <a:lnTo>
                    <a:pt x="1062482" y="452120"/>
                  </a:lnTo>
                  <a:lnTo>
                    <a:pt x="1023404" y="410210"/>
                  </a:lnTo>
                  <a:lnTo>
                    <a:pt x="1013929" y="373380"/>
                  </a:lnTo>
                  <a:lnTo>
                    <a:pt x="1013206" y="367030"/>
                  </a:lnTo>
                  <a:lnTo>
                    <a:pt x="1018159" y="335280"/>
                  </a:lnTo>
                  <a:lnTo>
                    <a:pt x="1019810" y="330212"/>
                  </a:lnTo>
                  <a:lnTo>
                    <a:pt x="1021969" y="325120"/>
                  </a:lnTo>
                  <a:lnTo>
                    <a:pt x="1044968" y="293370"/>
                  </a:lnTo>
                  <a:lnTo>
                    <a:pt x="1077417" y="273062"/>
                  </a:lnTo>
                  <a:lnTo>
                    <a:pt x="1115021" y="266712"/>
                  </a:lnTo>
                  <a:lnTo>
                    <a:pt x="1153541" y="275602"/>
                  </a:lnTo>
                  <a:lnTo>
                    <a:pt x="1185583" y="298462"/>
                  </a:lnTo>
                  <a:lnTo>
                    <a:pt x="1205623" y="331470"/>
                  </a:lnTo>
                  <a:lnTo>
                    <a:pt x="1212062" y="369570"/>
                  </a:lnTo>
                  <a:lnTo>
                    <a:pt x="1212062" y="289737"/>
                  </a:lnTo>
                  <a:lnTo>
                    <a:pt x="1211287" y="288302"/>
                  </a:lnTo>
                  <a:lnTo>
                    <a:pt x="1186573" y="266712"/>
                  </a:lnTo>
                  <a:lnTo>
                    <a:pt x="1176401" y="257810"/>
                  </a:lnTo>
                  <a:lnTo>
                    <a:pt x="1181544" y="246380"/>
                  </a:lnTo>
                  <a:lnTo>
                    <a:pt x="1223264" y="153670"/>
                  </a:lnTo>
                  <a:lnTo>
                    <a:pt x="1250505" y="156222"/>
                  </a:lnTo>
                  <a:lnTo>
                    <a:pt x="1259128" y="153670"/>
                  </a:lnTo>
                  <a:lnTo>
                    <a:pt x="1276362" y="148602"/>
                  </a:lnTo>
                  <a:lnTo>
                    <a:pt x="1298422" y="133350"/>
                  </a:lnTo>
                  <a:lnTo>
                    <a:pt x="1301076" y="129552"/>
                  </a:lnTo>
                  <a:lnTo>
                    <a:pt x="1314323" y="110502"/>
                  </a:lnTo>
                  <a:lnTo>
                    <a:pt x="1321219" y="80022"/>
                  </a:lnTo>
                  <a:lnTo>
                    <a:pt x="1316126" y="50800"/>
                  </a:lnTo>
                  <a:lnTo>
                    <a:pt x="1301102" y="26670"/>
                  </a:lnTo>
                  <a:lnTo>
                    <a:pt x="1300314" y="25400"/>
                  </a:lnTo>
                  <a:lnTo>
                    <a:pt x="1294549" y="21056"/>
                  </a:lnTo>
                  <a:lnTo>
                    <a:pt x="1294549" y="80022"/>
                  </a:lnTo>
                  <a:lnTo>
                    <a:pt x="1289939" y="99072"/>
                  </a:lnTo>
                  <a:lnTo>
                    <a:pt x="1278255" y="115570"/>
                  </a:lnTo>
                  <a:lnTo>
                    <a:pt x="1261795" y="125730"/>
                  </a:lnTo>
                  <a:lnTo>
                    <a:pt x="1242682" y="129552"/>
                  </a:lnTo>
                  <a:lnTo>
                    <a:pt x="1223010" y="125730"/>
                  </a:lnTo>
                  <a:lnTo>
                    <a:pt x="1222121" y="125730"/>
                  </a:lnTo>
                  <a:lnTo>
                    <a:pt x="1221105" y="124472"/>
                  </a:lnTo>
                  <a:lnTo>
                    <a:pt x="1219962" y="124472"/>
                  </a:lnTo>
                  <a:lnTo>
                    <a:pt x="1204023" y="113030"/>
                  </a:lnTo>
                  <a:lnTo>
                    <a:pt x="1194092" y="95250"/>
                  </a:lnTo>
                  <a:lnTo>
                    <a:pt x="1191006" y="76200"/>
                  </a:lnTo>
                  <a:lnTo>
                    <a:pt x="1195578" y="57150"/>
                  </a:lnTo>
                  <a:lnTo>
                    <a:pt x="1207604" y="40640"/>
                  </a:lnTo>
                  <a:lnTo>
                    <a:pt x="1224534" y="29210"/>
                  </a:lnTo>
                  <a:lnTo>
                    <a:pt x="1244117" y="26670"/>
                  </a:lnTo>
                  <a:lnTo>
                    <a:pt x="1264158" y="30480"/>
                  </a:lnTo>
                  <a:lnTo>
                    <a:pt x="1280820" y="43180"/>
                  </a:lnTo>
                  <a:lnTo>
                    <a:pt x="1291234" y="59702"/>
                  </a:lnTo>
                  <a:lnTo>
                    <a:pt x="1294549" y="80022"/>
                  </a:lnTo>
                  <a:lnTo>
                    <a:pt x="1294549" y="21056"/>
                  </a:lnTo>
                  <a:lnTo>
                    <a:pt x="1275080" y="6350"/>
                  </a:lnTo>
                  <a:lnTo>
                    <a:pt x="1244752" y="0"/>
                  </a:lnTo>
                  <a:lnTo>
                    <a:pt x="1215097" y="5080"/>
                  </a:lnTo>
                  <a:lnTo>
                    <a:pt x="1189494" y="20320"/>
                  </a:lnTo>
                  <a:lnTo>
                    <a:pt x="1171321" y="45720"/>
                  </a:lnTo>
                  <a:lnTo>
                    <a:pt x="1164551" y="72402"/>
                  </a:lnTo>
                  <a:lnTo>
                    <a:pt x="1167460" y="100330"/>
                  </a:lnTo>
                  <a:lnTo>
                    <a:pt x="1179156" y="124472"/>
                  </a:lnTo>
                  <a:lnTo>
                    <a:pt x="1198753" y="143522"/>
                  </a:lnTo>
                  <a:lnTo>
                    <a:pt x="1151890" y="246380"/>
                  </a:lnTo>
                  <a:lnTo>
                    <a:pt x="1106093" y="240030"/>
                  </a:lnTo>
                  <a:lnTo>
                    <a:pt x="1062164" y="251472"/>
                  </a:lnTo>
                  <a:lnTo>
                    <a:pt x="1024509" y="275602"/>
                  </a:lnTo>
                  <a:lnTo>
                    <a:pt x="997585" y="314960"/>
                  </a:lnTo>
                  <a:lnTo>
                    <a:pt x="988314" y="345452"/>
                  </a:lnTo>
                  <a:lnTo>
                    <a:pt x="974420" y="350520"/>
                  </a:lnTo>
                  <a:lnTo>
                    <a:pt x="961047" y="356870"/>
                  </a:lnTo>
                  <a:lnTo>
                    <a:pt x="948321" y="364502"/>
                  </a:lnTo>
                  <a:lnTo>
                    <a:pt x="936371" y="373380"/>
                  </a:lnTo>
                  <a:lnTo>
                    <a:pt x="746252" y="537210"/>
                  </a:lnTo>
                  <a:lnTo>
                    <a:pt x="735901" y="513080"/>
                  </a:lnTo>
                  <a:lnTo>
                    <a:pt x="727176" y="487680"/>
                  </a:lnTo>
                  <a:lnTo>
                    <a:pt x="720153" y="462280"/>
                  </a:lnTo>
                  <a:lnTo>
                    <a:pt x="714883" y="435610"/>
                  </a:lnTo>
                  <a:lnTo>
                    <a:pt x="713613" y="428002"/>
                  </a:lnTo>
                  <a:lnTo>
                    <a:pt x="706882" y="422910"/>
                  </a:lnTo>
                  <a:lnTo>
                    <a:pt x="692404" y="425462"/>
                  </a:lnTo>
                  <a:lnTo>
                    <a:pt x="687451" y="431812"/>
                  </a:lnTo>
                  <a:lnTo>
                    <a:pt x="688594" y="439420"/>
                  </a:lnTo>
                  <a:lnTo>
                    <a:pt x="694715" y="469912"/>
                  </a:lnTo>
                  <a:lnTo>
                    <a:pt x="702945" y="499110"/>
                  </a:lnTo>
                  <a:lnTo>
                    <a:pt x="713168" y="528320"/>
                  </a:lnTo>
                  <a:lnTo>
                    <a:pt x="725297" y="556260"/>
                  </a:lnTo>
                  <a:lnTo>
                    <a:pt x="687959" y="588010"/>
                  </a:lnTo>
                  <a:lnTo>
                    <a:pt x="659726" y="621030"/>
                  </a:lnTo>
                  <a:lnTo>
                    <a:pt x="643178" y="660412"/>
                  </a:lnTo>
                  <a:lnTo>
                    <a:pt x="638505" y="701052"/>
                  </a:lnTo>
                  <a:lnTo>
                    <a:pt x="645909" y="741680"/>
                  </a:lnTo>
                  <a:lnTo>
                    <a:pt x="665607" y="779780"/>
                  </a:lnTo>
                  <a:lnTo>
                    <a:pt x="604139" y="838212"/>
                  </a:lnTo>
                  <a:lnTo>
                    <a:pt x="603885" y="845820"/>
                  </a:lnTo>
                  <a:lnTo>
                    <a:pt x="608965" y="852170"/>
                  </a:lnTo>
                  <a:lnTo>
                    <a:pt x="610235" y="853452"/>
                  </a:lnTo>
                  <a:lnTo>
                    <a:pt x="611632" y="854710"/>
                  </a:lnTo>
                  <a:lnTo>
                    <a:pt x="613156" y="854710"/>
                  </a:lnTo>
                  <a:lnTo>
                    <a:pt x="617982" y="857262"/>
                  </a:lnTo>
                  <a:lnTo>
                    <a:pt x="623824" y="855980"/>
                  </a:lnTo>
                  <a:lnTo>
                    <a:pt x="692531" y="791210"/>
                  </a:lnTo>
                  <a:lnTo>
                    <a:pt x="693293" y="791210"/>
                  </a:lnTo>
                  <a:lnTo>
                    <a:pt x="694563" y="788670"/>
                  </a:lnTo>
                  <a:lnTo>
                    <a:pt x="726198" y="762012"/>
                  </a:lnTo>
                  <a:lnTo>
                    <a:pt x="727710" y="760730"/>
                  </a:lnTo>
                  <a:lnTo>
                    <a:pt x="728218" y="751852"/>
                  </a:lnTo>
                  <a:lnTo>
                    <a:pt x="723519" y="746760"/>
                  </a:lnTo>
                  <a:lnTo>
                    <a:pt x="718693" y="741680"/>
                  </a:lnTo>
                  <a:lnTo>
                    <a:pt x="710311" y="740410"/>
                  </a:lnTo>
                  <a:lnTo>
                    <a:pt x="704723" y="745502"/>
                  </a:lnTo>
                  <a:lnTo>
                    <a:pt x="685038" y="762012"/>
                  </a:lnTo>
                  <a:lnTo>
                    <a:pt x="667880" y="723912"/>
                  </a:lnTo>
                  <a:lnTo>
                    <a:pt x="665734" y="682002"/>
                  </a:lnTo>
                  <a:lnTo>
                    <a:pt x="678243" y="642620"/>
                  </a:lnTo>
                  <a:lnTo>
                    <a:pt x="705104" y="608330"/>
                  </a:lnTo>
                  <a:lnTo>
                    <a:pt x="737870" y="580402"/>
                  </a:lnTo>
                  <a:lnTo>
                    <a:pt x="787793" y="537210"/>
                  </a:lnTo>
                  <a:lnTo>
                    <a:pt x="953770" y="393712"/>
                  </a:lnTo>
                  <a:lnTo>
                    <a:pt x="986663" y="373380"/>
                  </a:lnTo>
                  <a:lnTo>
                    <a:pt x="990752" y="398780"/>
                  </a:lnTo>
                  <a:lnTo>
                    <a:pt x="999794" y="422910"/>
                  </a:lnTo>
                  <a:lnTo>
                    <a:pt x="1013523" y="444512"/>
                  </a:lnTo>
                  <a:lnTo>
                    <a:pt x="1031621" y="463562"/>
                  </a:lnTo>
                  <a:lnTo>
                    <a:pt x="734949" y="718820"/>
                  </a:lnTo>
                  <a:lnTo>
                    <a:pt x="734441" y="727710"/>
                  </a:lnTo>
                  <a:lnTo>
                    <a:pt x="739140" y="732802"/>
                  </a:lnTo>
                  <a:lnTo>
                    <a:pt x="743966" y="739152"/>
                  </a:lnTo>
                  <a:lnTo>
                    <a:pt x="752348" y="739152"/>
                  </a:lnTo>
                  <a:lnTo>
                    <a:pt x="818007" y="682002"/>
                  </a:lnTo>
                  <a:lnTo>
                    <a:pt x="842391" y="703580"/>
                  </a:lnTo>
                  <a:lnTo>
                    <a:pt x="868464" y="723912"/>
                  </a:lnTo>
                  <a:lnTo>
                    <a:pt x="896137" y="740410"/>
                  </a:lnTo>
                  <a:lnTo>
                    <a:pt x="925322" y="756920"/>
                  </a:lnTo>
                  <a:lnTo>
                    <a:pt x="899033" y="815352"/>
                  </a:lnTo>
                  <a:lnTo>
                    <a:pt x="901827" y="822960"/>
                  </a:lnTo>
                  <a:lnTo>
                    <a:pt x="914908" y="828052"/>
                  </a:lnTo>
                  <a:lnTo>
                    <a:pt x="922782" y="825512"/>
                  </a:lnTo>
                  <a:lnTo>
                    <a:pt x="925703" y="819162"/>
                  </a:lnTo>
                  <a:lnTo>
                    <a:pt x="948944" y="767080"/>
                  </a:lnTo>
                  <a:lnTo>
                    <a:pt x="978966" y="778510"/>
                  </a:lnTo>
                  <a:lnTo>
                    <a:pt x="1009523" y="787412"/>
                  </a:lnTo>
                  <a:lnTo>
                    <a:pt x="1040447" y="795020"/>
                  </a:lnTo>
                  <a:lnTo>
                    <a:pt x="1071626" y="798830"/>
                  </a:lnTo>
                  <a:lnTo>
                    <a:pt x="1073277" y="960120"/>
                  </a:lnTo>
                  <a:lnTo>
                    <a:pt x="1072896" y="961402"/>
                  </a:lnTo>
                  <a:lnTo>
                    <a:pt x="1072642" y="962660"/>
                  </a:lnTo>
                  <a:lnTo>
                    <a:pt x="1072591" y="965212"/>
                  </a:lnTo>
                  <a:lnTo>
                    <a:pt x="1069848" y="1051560"/>
                  </a:lnTo>
                  <a:lnTo>
                    <a:pt x="1069721" y="1057910"/>
                  </a:lnTo>
                  <a:lnTo>
                    <a:pt x="1073023" y="1063002"/>
                  </a:lnTo>
                  <a:lnTo>
                    <a:pt x="1077722" y="1064260"/>
                  </a:lnTo>
                  <a:lnTo>
                    <a:pt x="1079246" y="1065530"/>
                  </a:lnTo>
                  <a:lnTo>
                    <a:pt x="1090168" y="1065530"/>
                  </a:lnTo>
                  <a:lnTo>
                    <a:pt x="1096264" y="1060462"/>
                  </a:lnTo>
                  <a:lnTo>
                    <a:pt x="1098931" y="976630"/>
                  </a:lnTo>
                  <a:lnTo>
                    <a:pt x="1140548" y="965212"/>
                  </a:lnTo>
                  <a:lnTo>
                    <a:pt x="1165783" y="949960"/>
                  </a:lnTo>
                  <a:lnTo>
                    <a:pt x="1176299" y="943610"/>
                  </a:lnTo>
                  <a:lnTo>
                    <a:pt x="1204175" y="913130"/>
                  </a:lnTo>
                  <a:lnTo>
                    <a:pt x="1222197" y="875030"/>
                  </a:lnTo>
                  <a:lnTo>
                    <a:pt x="1228344" y="831862"/>
                  </a:lnTo>
                  <a:lnTo>
                    <a:pt x="1227963" y="788670"/>
                  </a:lnTo>
                  <a:lnTo>
                    <a:pt x="1257134" y="779780"/>
                  </a:lnTo>
                  <a:lnTo>
                    <a:pt x="1285722" y="768362"/>
                  </a:lnTo>
                  <a:lnTo>
                    <a:pt x="1302461" y="760730"/>
                  </a:lnTo>
                  <a:lnTo>
                    <a:pt x="1313624" y="755662"/>
                  </a:lnTo>
                  <a:lnTo>
                    <a:pt x="1340739" y="740410"/>
                  </a:lnTo>
                  <a:lnTo>
                    <a:pt x="1347089" y="736612"/>
                  </a:lnTo>
                  <a:lnTo>
                    <a:pt x="1349248" y="728980"/>
                  </a:lnTo>
                  <a:close/>
                </a:path>
                <a:path w="1391920" h="6316345">
                  <a:moveTo>
                    <a:pt x="1391716" y="6069127"/>
                  </a:moveTo>
                  <a:lnTo>
                    <a:pt x="1385481" y="6037034"/>
                  </a:lnTo>
                  <a:lnTo>
                    <a:pt x="1369453" y="6012904"/>
                  </a:lnTo>
                  <a:lnTo>
                    <a:pt x="1369453" y="6069127"/>
                  </a:lnTo>
                  <a:lnTo>
                    <a:pt x="1364830" y="6092863"/>
                  </a:lnTo>
                  <a:lnTo>
                    <a:pt x="1351026" y="6113716"/>
                  </a:lnTo>
                  <a:lnTo>
                    <a:pt x="1189736" y="6275006"/>
                  </a:lnTo>
                  <a:lnTo>
                    <a:pt x="1168869" y="6288849"/>
                  </a:lnTo>
                  <a:lnTo>
                    <a:pt x="1145159" y="6293459"/>
                  </a:lnTo>
                  <a:lnTo>
                    <a:pt x="1121435" y="6288849"/>
                  </a:lnTo>
                  <a:lnTo>
                    <a:pt x="1100582" y="6275006"/>
                  </a:lnTo>
                  <a:lnTo>
                    <a:pt x="1027010" y="6201486"/>
                  </a:lnTo>
                  <a:lnTo>
                    <a:pt x="1022858" y="6197333"/>
                  </a:lnTo>
                  <a:lnTo>
                    <a:pt x="1066952" y="6185332"/>
                  </a:lnTo>
                  <a:lnTo>
                    <a:pt x="1077201" y="6180861"/>
                  </a:lnTo>
                  <a:lnTo>
                    <a:pt x="1148956" y="6142025"/>
                  </a:lnTo>
                  <a:lnTo>
                    <a:pt x="1185418" y="6110681"/>
                  </a:lnTo>
                  <a:lnTo>
                    <a:pt x="1217129" y="6073787"/>
                  </a:lnTo>
                  <a:lnTo>
                    <a:pt x="1242212" y="6033528"/>
                  </a:lnTo>
                  <a:lnTo>
                    <a:pt x="1260665" y="5990679"/>
                  </a:lnTo>
                  <a:lnTo>
                    <a:pt x="1272540" y="5946000"/>
                  </a:lnTo>
                  <a:lnTo>
                    <a:pt x="1351026" y="6024524"/>
                  </a:lnTo>
                  <a:lnTo>
                    <a:pt x="1364856" y="6045390"/>
                  </a:lnTo>
                  <a:lnTo>
                    <a:pt x="1369453" y="6069127"/>
                  </a:lnTo>
                  <a:lnTo>
                    <a:pt x="1369453" y="6012904"/>
                  </a:lnTo>
                  <a:lnTo>
                    <a:pt x="1366774" y="6008865"/>
                  </a:lnTo>
                  <a:lnTo>
                    <a:pt x="1351280" y="5993295"/>
                  </a:lnTo>
                  <a:lnTo>
                    <a:pt x="1354823" y="5974804"/>
                  </a:lnTo>
                  <a:lnTo>
                    <a:pt x="1360322" y="5946165"/>
                  </a:lnTo>
                  <a:lnTo>
                    <a:pt x="1363827" y="5898731"/>
                  </a:lnTo>
                  <a:lnTo>
                    <a:pt x="1361884" y="5851474"/>
                  </a:lnTo>
                  <a:lnTo>
                    <a:pt x="1354594" y="5804878"/>
                  </a:lnTo>
                  <a:lnTo>
                    <a:pt x="1342034" y="5759386"/>
                  </a:lnTo>
                  <a:lnTo>
                    <a:pt x="1341297" y="5757570"/>
                  </a:lnTo>
                  <a:lnTo>
                    <a:pt x="1341297" y="5876810"/>
                  </a:lnTo>
                  <a:lnTo>
                    <a:pt x="1340129" y="5925858"/>
                  </a:lnTo>
                  <a:lnTo>
                    <a:pt x="1332738" y="5974804"/>
                  </a:lnTo>
                  <a:lnTo>
                    <a:pt x="1318895" y="5960910"/>
                  </a:lnTo>
                  <a:lnTo>
                    <a:pt x="1320736" y="5946000"/>
                  </a:lnTo>
                  <a:lnTo>
                    <a:pt x="1321257" y="5941809"/>
                  </a:lnTo>
                  <a:lnTo>
                    <a:pt x="1325359" y="5908878"/>
                  </a:lnTo>
                  <a:lnTo>
                    <a:pt x="1324063" y="5856617"/>
                  </a:lnTo>
                  <a:lnTo>
                    <a:pt x="1315224" y="5805017"/>
                  </a:lnTo>
                  <a:lnTo>
                    <a:pt x="1303515" y="5768822"/>
                  </a:lnTo>
                  <a:lnTo>
                    <a:pt x="1303515" y="5895683"/>
                  </a:lnTo>
                  <a:lnTo>
                    <a:pt x="1299718" y="5941809"/>
                  </a:lnTo>
                  <a:lnTo>
                    <a:pt x="1276477" y="5918568"/>
                  </a:lnTo>
                  <a:lnTo>
                    <a:pt x="1277734" y="5871578"/>
                  </a:lnTo>
                  <a:lnTo>
                    <a:pt x="1272070" y="5824842"/>
                  </a:lnTo>
                  <a:lnTo>
                    <a:pt x="1259484" y="5779211"/>
                  </a:lnTo>
                  <a:lnTo>
                    <a:pt x="1255725" y="5770804"/>
                  </a:lnTo>
                  <a:lnTo>
                    <a:pt x="1255725" y="5898731"/>
                  </a:lnTo>
                  <a:lnTo>
                    <a:pt x="1255395" y="5905030"/>
                  </a:lnTo>
                  <a:lnTo>
                    <a:pt x="1243304" y="5972365"/>
                  </a:lnTo>
                  <a:lnTo>
                    <a:pt x="1226083" y="6016256"/>
                  </a:lnTo>
                  <a:lnTo>
                    <a:pt x="1201585" y="6057455"/>
                  </a:lnTo>
                  <a:lnTo>
                    <a:pt x="1169797" y="6095022"/>
                  </a:lnTo>
                  <a:lnTo>
                    <a:pt x="1132725" y="6126467"/>
                  </a:lnTo>
                  <a:lnTo>
                    <a:pt x="1092060" y="6150813"/>
                  </a:lnTo>
                  <a:lnTo>
                    <a:pt x="1048740" y="6168047"/>
                  </a:lnTo>
                  <a:lnTo>
                    <a:pt x="1003681" y="6178143"/>
                  </a:lnTo>
                  <a:lnTo>
                    <a:pt x="974852" y="6180861"/>
                  </a:lnTo>
                  <a:lnTo>
                    <a:pt x="926947" y="6179159"/>
                  </a:lnTo>
                  <a:lnTo>
                    <a:pt x="879805" y="6169723"/>
                  </a:lnTo>
                  <a:lnTo>
                    <a:pt x="834428" y="6152553"/>
                  </a:lnTo>
                  <a:lnTo>
                    <a:pt x="791857" y="6127661"/>
                  </a:lnTo>
                  <a:lnTo>
                    <a:pt x="753110" y="6095022"/>
                  </a:lnTo>
                  <a:lnTo>
                    <a:pt x="722109" y="6058547"/>
                  </a:lnTo>
                  <a:lnTo>
                    <a:pt x="697992" y="6018619"/>
                  </a:lnTo>
                  <a:lnTo>
                    <a:pt x="680770" y="5976086"/>
                  </a:lnTo>
                  <a:lnTo>
                    <a:pt x="670445" y="5931840"/>
                  </a:lnTo>
                  <a:lnTo>
                    <a:pt x="667004" y="5886716"/>
                  </a:lnTo>
                  <a:lnTo>
                    <a:pt x="670445" y="5841593"/>
                  </a:lnTo>
                  <a:lnTo>
                    <a:pt x="680770" y="5797334"/>
                  </a:lnTo>
                  <a:lnTo>
                    <a:pt x="697992" y="5754814"/>
                  </a:lnTo>
                  <a:lnTo>
                    <a:pt x="722109" y="5714873"/>
                  </a:lnTo>
                  <a:lnTo>
                    <a:pt x="753160" y="5678348"/>
                  </a:lnTo>
                  <a:lnTo>
                    <a:pt x="789203" y="5647677"/>
                  </a:lnTo>
                  <a:lnTo>
                    <a:pt x="828687" y="5623687"/>
                  </a:lnTo>
                  <a:lnTo>
                    <a:pt x="870737" y="5606466"/>
                  </a:lnTo>
                  <a:lnTo>
                    <a:pt x="914514" y="5595988"/>
                  </a:lnTo>
                  <a:lnTo>
                    <a:pt x="959154" y="5592267"/>
                  </a:lnTo>
                  <a:lnTo>
                    <a:pt x="1003846" y="5595290"/>
                  </a:lnTo>
                  <a:lnTo>
                    <a:pt x="1047737" y="5605081"/>
                  </a:lnTo>
                  <a:lnTo>
                    <a:pt x="1090002" y="5621617"/>
                  </a:lnTo>
                  <a:lnTo>
                    <a:pt x="1129792" y="5644896"/>
                  </a:lnTo>
                  <a:lnTo>
                    <a:pt x="1164386" y="5673090"/>
                  </a:lnTo>
                  <a:lnTo>
                    <a:pt x="1193165" y="5704573"/>
                  </a:lnTo>
                  <a:lnTo>
                    <a:pt x="1224394" y="5753760"/>
                  </a:lnTo>
                  <a:lnTo>
                    <a:pt x="1243025" y="5800141"/>
                  </a:lnTo>
                  <a:lnTo>
                    <a:pt x="1253490" y="5848528"/>
                  </a:lnTo>
                  <a:lnTo>
                    <a:pt x="1255674" y="5895683"/>
                  </a:lnTo>
                  <a:lnTo>
                    <a:pt x="1255725" y="5898731"/>
                  </a:lnTo>
                  <a:lnTo>
                    <a:pt x="1255725" y="5770804"/>
                  </a:lnTo>
                  <a:lnTo>
                    <a:pt x="1239951" y="5735523"/>
                  </a:lnTo>
                  <a:lnTo>
                    <a:pt x="1213485" y="5694616"/>
                  </a:lnTo>
                  <a:lnTo>
                    <a:pt x="1229614" y="5678449"/>
                  </a:lnTo>
                  <a:lnTo>
                    <a:pt x="1256284" y="5717870"/>
                  </a:lnTo>
                  <a:lnTo>
                    <a:pt x="1277162" y="5759970"/>
                  </a:lnTo>
                  <a:lnTo>
                    <a:pt x="1292098" y="5804090"/>
                  </a:lnTo>
                  <a:lnTo>
                    <a:pt x="1300924" y="5849556"/>
                  </a:lnTo>
                  <a:lnTo>
                    <a:pt x="1303515" y="5895683"/>
                  </a:lnTo>
                  <a:lnTo>
                    <a:pt x="1303515" y="5768822"/>
                  </a:lnTo>
                  <a:lnTo>
                    <a:pt x="1299019" y="5754916"/>
                  </a:lnTo>
                  <a:lnTo>
                    <a:pt x="1275664" y="5707177"/>
                  </a:lnTo>
                  <a:lnTo>
                    <a:pt x="1256093" y="5678449"/>
                  </a:lnTo>
                  <a:lnTo>
                    <a:pt x="1255369" y="5677382"/>
                  </a:lnTo>
                  <a:lnTo>
                    <a:pt x="1245362" y="5662676"/>
                  </a:lnTo>
                  <a:lnTo>
                    <a:pt x="1257935" y="5650103"/>
                  </a:lnTo>
                  <a:lnTo>
                    <a:pt x="1286078" y="5691060"/>
                  </a:lnTo>
                  <a:lnTo>
                    <a:pt x="1308620" y="5734774"/>
                  </a:lnTo>
                  <a:lnTo>
                    <a:pt x="1325410" y="5780684"/>
                  </a:lnTo>
                  <a:lnTo>
                    <a:pt x="1336344" y="5828233"/>
                  </a:lnTo>
                  <a:lnTo>
                    <a:pt x="1341297" y="5876810"/>
                  </a:lnTo>
                  <a:lnTo>
                    <a:pt x="1341297" y="5757570"/>
                  </a:lnTo>
                  <a:lnTo>
                    <a:pt x="1324317" y="5715470"/>
                  </a:lnTo>
                  <a:lnTo>
                    <a:pt x="1301546" y="5673623"/>
                  </a:lnTo>
                  <a:lnTo>
                    <a:pt x="1284960" y="5650103"/>
                  </a:lnTo>
                  <a:lnTo>
                    <a:pt x="1273810" y="5634279"/>
                  </a:lnTo>
                  <a:lnTo>
                    <a:pt x="1294130" y="5613920"/>
                  </a:lnTo>
                  <a:lnTo>
                    <a:pt x="1301559" y="5602808"/>
                  </a:lnTo>
                  <a:lnTo>
                    <a:pt x="1304061" y="5590184"/>
                  </a:lnTo>
                  <a:lnTo>
                    <a:pt x="1301661" y="5577586"/>
                  </a:lnTo>
                  <a:lnTo>
                    <a:pt x="1294384" y="5566524"/>
                  </a:lnTo>
                  <a:lnTo>
                    <a:pt x="1286230" y="5558383"/>
                  </a:lnTo>
                  <a:lnTo>
                    <a:pt x="1282954" y="5555119"/>
                  </a:lnTo>
                  <a:lnTo>
                    <a:pt x="1282954" y="5586628"/>
                  </a:lnTo>
                  <a:lnTo>
                    <a:pt x="1282954" y="5593804"/>
                  </a:lnTo>
                  <a:lnTo>
                    <a:pt x="1199388" y="5677382"/>
                  </a:lnTo>
                  <a:lnTo>
                    <a:pt x="1194943" y="5672328"/>
                  </a:lnTo>
                  <a:lnTo>
                    <a:pt x="1190244" y="5667375"/>
                  </a:lnTo>
                  <a:lnTo>
                    <a:pt x="1163320" y="5642521"/>
                  </a:lnTo>
                  <a:lnTo>
                    <a:pt x="1176909" y="5628932"/>
                  </a:lnTo>
                  <a:lnTo>
                    <a:pt x="1243012" y="5562879"/>
                  </a:lnTo>
                  <a:lnTo>
                    <a:pt x="1247648" y="5558383"/>
                  </a:lnTo>
                  <a:lnTo>
                    <a:pt x="1254760" y="5558485"/>
                  </a:lnTo>
                  <a:lnTo>
                    <a:pt x="1259128" y="5562879"/>
                  </a:lnTo>
                  <a:lnTo>
                    <a:pt x="1278509" y="5582234"/>
                  </a:lnTo>
                  <a:lnTo>
                    <a:pt x="1282954" y="5586628"/>
                  </a:lnTo>
                  <a:lnTo>
                    <a:pt x="1282954" y="5555119"/>
                  </a:lnTo>
                  <a:lnTo>
                    <a:pt x="1274953" y="5547118"/>
                  </a:lnTo>
                  <a:lnTo>
                    <a:pt x="1263840" y="5539765"/>
                  </a:lnTo>
                  <a:lnTo>
                    <a:pt x="1251204" y="5537339"/>
                  </a:lnTo>
                  <a:lnTo>
                    <a:pt x="1238554" y="5539829"/>
                  </a:lnTo>
                  <a:lnTo>
                    <a:pt x="1227455" y="5547220"/>
                  </a:lnTo>
                  <a:lnTo>
                    <a:pt x="1145794" y="5628932"/>
                  </a:lnTo>
                  <a:lnTo>
                    <a:pt x="1107287" y="5605348"/>
                  </a:lnTo>
                  <a:lnTo>
                    <a:pt x="1076960" y="5592267"/>
                  </a:lnTo>
                  <a:lnTo>
                    <a:pt x="1066469" y="5587746"/>
                  </a:lnTo>
                  <a:lnTo>
                    <a:pt x="1023988" y="5576125"/>
                  </a:lnTo>
                  <a:lnTo>
                    <a:pt x="980554" y="5570499"/>
                  </a:lnTo>
                  <a:lnTo>
                    <a:pt x="936815" y="5570867"/>
                  </a:lnTo>
                  <a:lnTo>
                    <a:pt x="893445" y="5577230"/>
                  </a:lnTo>
                  <a:lnTo>
                    <a:pt x="851154" y="5589587"/>
                  </a:lnTo>
                  <a:lnTo>
                    <a:pt x="810577" y="5607926"/>
                  </a:lnTo>
                  <a:lnTo>
                    <a:pt x="772426" y="5632259"/>
                  </a:lnTo>
                  <a:lnTo>
                    <a:pt x="737362" y="5662574"/>
                  </a:lnTo>
                  <a:lnTo>
                    <a:pt x="706716" y="5698083"/>
                  </a:lnTo>
                  <a:lnTo>
                    <a:pt x="682205" y="5736717"/>
                  </a:lnTo>
                  <a:lnTo>
                    <a:pt x="663829" y="5777801"/>
                  </a:lnTo>
                  <a:lnTo>
                    <a:pt x="651573" y="5820638"/>
                  </a:lnTo>
                  <a:lnTo>
                    <a:pt x="645439" y="5864517"/>
                  </a:lnTo>
                  <a:lnTo>
                    <a:pt x="645464" y="5908878"/>
                  </a:lnTo>
                  <a:lnTo>
                    <a:pt x="651573" y="5952629"/>
                  </a:lnTo>
                  <a:lnTo>
                    <a:pt x="663829" y="5995467"/>
                  </a:lnTo>
                  <a:lnTo>
                    <a:pt x="682205" y="6036551"/>
                  </a:lnTo>
                  <a:lnTo>
                    <a:pt x="706716" y="6075184"/>
                  </a:lnTo>
                  <a:lnTo>
                    <a:pt x="737362" y="6110681"/>
                  </a:lnTo>
                  <a:lnTo>
                    <a:pt x="774560" y="6142583"/>
                  </a:lnTo>
                  <a:lnTo>
                    <a:pt x="815162" y="6167767"/>
                  </a:lnTo>
                  <a:lnTo>
                    <a:pt x="858354" y="6186259"/>
                  </a:lnTo>
                  <a:lnTo>
                    <a:pt x="903351" y="6198044"/>
                  </a:lnTo>
                  <a:lnTo>
                    <a:pt x="949350" y="6203124"/>
                  </a:lnTo>
                  <a:lnTo>
                    <a:pt x="995553" y="6201486"/>
                  </a:lnTo>
                  <a:lnTo>
                    <a:pt x="1084834" y="6290818"/>
                  </a:lnTo>
                  <a:lnTo>
                    <a:pt x="1113040" y="6309512"/>
                  </a:lnTo>
                  <a:lnTo>
                    <a:pt x="1145159" y="6315735"/>
                  </a:lnTo>
                  <a:lnTo>
                    <a:pt x="1177264" y="6309487"/>
                  </a:lnTo>
                  <a:lnTo>
                    <a:pt x="1201420" y="6293459"/>
                  </a:lnTo>
                  <a:lnTo>
                    <a:pt x="1205484" y="6290767"/>
                  </a:lnTo>
                  <a:lnTo>
                    <a:pt x="1366774" y="6129426"/>
                  </a:lnTo>
                  <a:lnTo>
                    <a:pt x="1385481" y="6101232"/>
                  </a:lnTo>
                  <a:lnTo>
                    <a:pt x="1391716" y="606912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339131" y="5966110"/>
              <a:ext cx="116125" cy="11613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698858" y="6163325"/>
              <a:ext cx="81851" cy="8185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541823" y="6324615"/>
              <a:ext cx="81803" cy="8185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927622" y="1689785"/>
              <a:ext cx="982344" cy="4394835"/>
            </a:xfrm>
            <a:custGeom>
              <a:avLst/>
              <a:gdLst/>
              <a:ahLst/>
              <a:cxnLst/>
              <a:rect l="l" t="t" r="r" b="b"/>
              <a:pathLst>
                <a:path w="982345" h="4394835">
                  <a:moveTo>
                    <a:pt x="450380" y="370065"/>
                  </a:moveTo>
                  <a:lnTo>
                    <a:pt x="450367" y="328574"/>
                  </a:lnTo>
                  <a:lnTo>
                    <a:pt x="437692" y="288709"/>
                  </a:lnTo>
                  <a:lnTo>
                    <a:pt x="429869" y="277876"/>
                  </a:lnTo>
                  <a:lnTo>
                    <a:pt x="429869" y="349351"/>
                  </a:lnTo>
                  <a:lnTo>
                    <a:pt x="421576" y="391998"/>
                  </a:lnTo>
                  <a:lnTo>
                    <a:pt x="396722" y="429463"/>
                  </a:lnTo>
                  <a:lnTo>
                    <a:pt x="359244" y="454329"/>
                  </a:lnTo>
                  <a:lnTo>
                    <a:pt x="316598" y="462610"/>
                  </a:lnTo>
                  <a:lnTo>
                    <a:pt x="273964" y="454329"/>
                  </a:lnTo>
                  <a:lnTo>
                    <a:pt x="236575" y="429463"/>
                  </a:lnTo>
                  <a:lnTo>
                    <a:pt x="211709" y="391998"/>
                  </a:lnTo>
                  <a:lnTo>
                    <a:pt x="203428" y="349351"/>
                  </a:lnTo>
                  <a:lnTo>
                    <a:pt x="211709" y="306717"/>
                  </a:lnTo>
                  <a:lnTo>
                    <a:pt x="236575" y="269316"/>
                  </a:lnTo>
                  <a:lnTo>
                    <a:pt x="273964" y="244462"/>
                  </a:lnTo>
                  <a:lnTo>
                    <a:pt x="316598" y="236169"/>
                  </a:lnTo>
                  <a:lnTo>
                    <a:pt x="359244" y="244462"/>
                  </a:lnTo>
                  <a:lnTo>
                    <a:pt x="396722" y="269316"/>
                  </a:lnTo>
                  <a:lnTo>
                    <a:pt x="421576" y="306717"/>
                  </a:lnTo>
                  <a:lnTo>
                    <a:pt x="429869" y="349351"/>
                  </a:lnTo>
                  <a:lnTo>
                    <a:pt x="429869" y="277876"/>
                  </a:lnTo>
                  <a:lnTo>
                    <a:pt x="412343" y="253568"/>
                  </a:lnTo>
                  <a:lnTo>
                    <a:pt x="388277" y="236169"/>
                  </a:lnTo>
                  <a:lnTo>
                    <a:pt x="377190" y="228168"/>
                  </a:lnTo>
                  <a:lnTo>
                    <a:pt x="337273" y="215468"/>
                  </a:lnTo>
                  <a:lnTo>
                    <a:pt x="295783" y="215468"/>
                  </a:lnTo>
                  <a:lnTo>
                    <a:pt x="255905" y="228142"/>
                  </a:lnTo>
                  <a:lnTo>
                    <a:pt x="220827" y="253441"/>
                  </a:lnTo>
                  <a:lnTo>
                    <a:pt x="195414" y="288645"/>
                  </a:lnTo>
                  <a:lnTo>
                    <a:pt x="182727" y="328574"/>
                  </a:lnTo>
                  <a:lnTo>
                    <a:pt x="182753" y="370065"/>
                  </a:lnTo>
                  <a:lnTo>
                    <a:pt x="195453" y="409956"/>
                  </a:lnTo>
                  <a:lnTo>
                    <a:pt x="220827" y="445084"/>
                  </a:lnTo>
                  <a:lnTo>
                    <a:pt x="255955" y="470446"/>
                  </a:lnTo>
                  <a:lnTo>
                    <a:pt x="295846" y="483133"/>
                  </a:lnTo>
                  <a:lnTo>
                    <a:pt x="337312" y="483133"/>
                  </a:lnTo>
                  <a:lnTo>
                    <a:pt x="377202" y="470446"/>
                  </a:lnTo>
                  <a:lnTo>
                    <a:pt x="388061" y="462610"/>
                  </a:lnTo>
                  <a:lnTo>
                    <a:pt x="412343" y="445084"/>
                  </a:lnTo>
                  <a:lnTo>
                    <a:pt x="437692" y="409956"/>
                  </a:lnTo>
                  <a:lnTo>
                    <a:pt x="450380" y="370065"/>
                  </a:lnTo>
                  <a:close/>
                </a:path>
                <a:path w="982345" h="4394835">
                  <a:moveTo>
                    <a:pt x="746290" y="531825"/>
                  </a:moveTo>
                  <a:lnTo>
                    <a:pt x="740041" y="499719"/>
                  </a:lnTo>
                  <a:lnTo>
                    <a:pt x="724065" y="475627"/>
                  </a:lnTo>
                  <a:lnTo>
                    <a:pt x="724065" y="531787"/>
                  </a:lnTo>
                  <a:lnTo>
                    <a:pt x="719442" y="555536"/>
                  </a:lnTo>
                  <a:lnTo>
                    <a:pt x="705586" y="576402"/>
                  </a:lnTo>
                  <a:lnTo>
                    <a:pt x="544296" y="737692"/>
                  </a:lnTo>
                  <a:lnTo>
                    <a:pt x="523430" y="751560"/>
                  </a:lnTo>
                  <a:lnTo>
                    <a:pt x="499719" y="756170"/>
                  </a:lnTo>
                  <a:lnTo>
                    <a:pt x="475996" y="751560"/>
                  </a:lnTo>
                  <a:lnTo>
                    <a:pt x="455142" y="737692"/>
                  </a:lnTo>
                  <a:lnTo>
                    <a:pt x="381609" y="664159"/>
                  </a:lnTo>
                  <a:lnTo>
                    <a:pt x="377418" y="659968"/>
                  </a:lnTo>
                  <a:lnTo>
                    <a:pt x="421513" y="647992"/>
                  </a:lnTo>
                  <a:lnTo>
                    <a:pt x="431622" y="643585"/>
                  </a:lnTo>
                  <a:lnTo>
                    <a:pt x="463791" y="629577"/>
                  </a:lnTo>
                  <a:lnTo>
                    <a:pt x="503516" y="604697"/>
                  </a:lnTo>
                  <a:lnTo>
                    <a:pt x="539978" y="573354"/>
                  </a:lnTo>
                  <a:lnTo>
                    <a:pt x="571690" y="536460"/>
                  </a:lnTo>
                  <a:lnTo>
                    <a:pt x="596773" y="496189"/>
                  </a:lnTo>
                  <a:lnTo>
                    <a:pt x="615226" y="453326"/>
                  </a:lnTo>
                  <a:lnTo>
                    <a:pt x="627100" y="408635"/>
                  </a:lnTo>
                  <a:lnTo>
                    <a:pt x="680948" y="462610"/>
                  </a:lnTo>
                  <a:lnTo>
                    <a:pt x="698855" y="480390"/>
                  </a:lnTo>
                  <a:lnTo>
                    <a:pt x="705586" y="487248"/>
                  </a:lnTo>
                  <a:lnTo>
                    <a:pt x="719442" y="508063"/>
                  </a:lnTo>
                  <a:lnTo>
                    <a:pt x="724065" y="531787"/>
                  </a:lnTo>
                  <a:lnTo>
                    <a:pt x="724065" y="475627"/>
                  </a:lnTo>
                  <a:lnTo>
                    <a:pt x="721334" y="471500"/>
                  </a:lnTo>
                  <a:lnTo>
                    <a:pt x="705840" y="456006"/>
                  </a:lnTo>
                  <a:lnTo>
                    <a:pt x="709396" y="437464"/>
                  </a:lnTo>
                  <a:lnTo>
                    <a:pt x="714883" y="408851"/>
                  </a:lnTo>
                  <a:lnTo>
                    <a:pt x="718388" y="361403"/>
                  </a:lnTo>
                  <a:lnTo>
                    <a:pt x="716445" y="314147"/>
                  </a:lnTo>
                  <a:lnTo>
                    <a:pt x="709155" y="267538"/>
                  </a:lnTo>
                  <a:lnTo>
                    <a:pt x="696595" y="222059"/>
                  </a:lnTo>
                  <a:lnTo>
                    <a:pt x="695858" y="220243"/>
                  </a:lnTo>
                  <a:lnTo>
                    <a:pt x="695858" y="339471"/>
                  </a:lnTo>
                  <a:lnTo>
                    <a:pt x="694690" y="388518"/>
                  </a:lnTo>
                  <a:lnTo>
                    <a:pt x="687298" y="437464"/>
                  </a:lnTo>
                  <a:lnTo>
                    <a:pt x="673455" y="423621"/>
                  </a:lnTo>
                  <a:lnTo>
                    <a:pt x="675309" y="408635"/>
                  </a:lnTo>
                  <a:lnTo>
                    <a:pt x="675830" y="404444"/>
                  </a:lnTo>
                  <a:lnTo>
                    <a:pt x="679919" y="371551"/>
                  </a:lnTo>
                  <a:lnTo>
                    <a:pt x="678624" y="319278"/>
                  </a:lnTo>
                  <a:lnTo>
                    <a:pt x="669785" y="267652"/>
                  </a:lnTo>
                  <a:lnTo>
                    <a:pt x="658075" y="231470"/>
                  </a:lnTo>
                  <a:lnTo>
                    <a:pt x="658075" y="358317"/>
                  </a:lnTo>
                  <a:lnTo>
                    <a:pt x="654278" y="404444"/>
                  </a:lnTo>
                  <a:lnTo>
                    <a:pt x="631037" y="381203"/>
                  </a:lnTo>
                  <a:lnTo>
                    <a:pt x="632294" y="334264"/>
                  </a:lnTo>
                  <a:lnTo>
                    <a:pt x="626630" y="287540"/>
                  </a:lnTo>
                  <a:lnTo>
                    <a:pt x="614045" y="241922"/>
                  </a:lnTo>
                  <a:lnTo>
                    <a:pt x="610285" y="233514"/>
                  </a:lnTo>
                  <a:lnTo>
                    <a:pt x="610285" y="361403"/>
                  </a:lnTo>
                  <a:lnTo>
                    <a:pt x="609955" y="367741"/>
                  </a:lnTo>
                  <a:lnTo>
                    <a:pt x="597865" y="435051"/>
                  </a:lnTo>
                  <a:lnTo>
                    <a:pt x="580644" y="478967"/>
                  </a:lnTo>
                  <a:lnTo>
                    <a:pt x="556145" y="520179"/>
                  </a:lnTo>
                  <a:lnTo>
                    <a:pt x="524357" y="557733"/>
                  </a:lnTo>
                  <a:lnTo>
                    <a:pt x="487286" y="589165"/>
                  </a:lnTo>
                  <a:lnTo>
                    <a:pt x="446633" y="613511"/>
                  </a:lnTo>
                  <a:lnTo>
                    <a:pt x="403301" y="630732"/>
                  </a:lnTo>
                  <a:lnTo>
                    <a:pt x="358241" y="640791"/>
                  </a:lnTo>
                  <a:lnTo>
                    <a:pt x="329412" y="643585"/>
                  </a:lnTo>
                  <a:lnTo>
                    <a:pt x="281508" y="641870"/>
                  </a:lnTo>
                  <a:lnTo>
                    <a:pt x="234365" y="632421"/>
                  </a:lnTo>
                  <a:lnTo>
                    <a:pt x="188988" y="615264"/>
                  </a:lnTo>
                  <a:lnTo>
                    <a:pt x="146418" y="590372"/>
                  </a:lnTo>
                  <a:lnTo>
                    <a:pt x="107670" y="557733"/>
                  </a:lnTo>
                  <a:lnTo>
                    <a:pt x="76669" y="521246"/>
                  </a:lnTo>
                  <a:lnTo>
                    <a:pt x="52552" y="481304"/>
                  </a:lnTo>
                  <a:lnTo>
                    <a:pt x="35331" y="438772"/>
                  </a:lnTo>
                  <a:lnTo>
                    <a:pt x="25006" y="394512"/>
                  </a:lnTo>
                  <a:lnTo>
                    <a:pt x="21564" y="349389"/>
                  </a:lnTo>
                  <a:lnTo>
                    <a:pt x="25006" y="304279"/>
                  </a:lnTo>
                  <a:lnTo>
                    <a:pt x="35331" y="260019"/>
                  </a:lnTo>
                  <a:lnTo>
                    <a:pt x="52552" y="217487"/>
                  </a:lnTo>
                  <a:lnTo>
                    <a:pt x="76669" y="177546"/>
                  </a:lnTo>
                  <a:lnTo>
                    <a:pt x="107670" y="141046"/>
                  </a:lnTo>
                  <a:lnTo>
                    <a:pt x="143764" y="110350"/>
                  </a:lnTo>
                  <a:lnTo>
                    <a:pt x="183248" y="86385"/>
                  </a:lnTo>
                  <a:lnTo>
                    <a:pt x="225298" y="69176"/>
                  </a:lnTo>
                  <a:lnTo>
                    <a:pt x="269074" y="58699"/>
                  </a:lnTo>
                  <a:lnTo>
                    <a:pt x="313715" y="54978"/>
                  </a:lnTo>
                  <a:lnTo>
                    <a:pt x="358406" y="57988"/>
                  </a:lnTo>
                  <a:lnTo>
                    <a:pt x="402297" y="67754"/>
                  </a:lnTo>
                  <a:lnTo>
                    <a:pt x="444563" y="84264"/>
                  </a:lnTo>
                  <a:lnTo>
                    <a:pt x="484352" y="107518"/>
                  </a:lnTo>
                  <a:lnTo>
                    <a:pt x="518947" y="135788"/>
                  </a:lnTo>
                  <a:lnTo>
                    <a:pt x="547725" y="167208"/>
                  </a:lnTo>
                  <a:lnTo>
                    <a:pt x="578954" y="216458"/>
                  </a:lnTo>
                  <a:lnTo>
                    <a:pt x="597585" y="262839"/>
                  </a:lnTo>
                  <a:lnTo>
                    <a:pt x="608050" y="311238"/>
                  </a:lnTo>
                  <a:lnTo>
                    <a:pt x="610235" y="358317"/>
                  </a:lnTo>
                  <a:lnTo>
                    <a:pt x="610285" y="361403"/>
                  </a:lnTo>
                  <a:lnTo>
                    <a:pt x="610285" y="233514"/>
                  </a:lnTo>
                  <a:lnTo>
                    <a:pt x="594512" y="198221"/>
                  </a:lnTo>
                  <a:lnTo>
                    <a:pt x="568045" y="157302"/>
                  </a:lnTo>
                  <a:lnTo>
                    <a:pt x="584174" y="141173"/>
                  </a:lnTo>
                  <a:lnTo>
                    <a:pt x="610844" y="180581"/>
                  </a:lnTo>
                  <a:lnTo>
                    <a:pt x="631723" y="222669"/>
                  </a:lnTo>
                  <a:lnTo>
                    <a:pt x="646658" y="266763"/>
                  </a:lnTo>
                  <a:lnTo>
                    <a:pt x="655485" y="312204"/>
                  </a:lnTo>
                  <a:lnTo>
                    <a:pt x="658075" y="358317"/>
                  </a:lnTo>
                  <a:lnTo>
                    <a:pt x="658075" y="231470"/>
                  </a:lnTo>
                  <a:lnTo>
                    <a:pt x="653554" y="217487"/>
                  </a:lnTo>
                  <a:lnTo>
                    <a:pt x="630224" y="169811"/>
                  </a:lnTo>
                  <a:lnTo>
                    <a:pt x="610730" y="141173"/>
                  </a:lnTo>
                  <a:lnTo>
                    <a:pt x="609942" y="140030"/>
                  </a:lnTo>
                  <a:lnTo>
                    <a:pt x="599922" y="125298"/>
                  </a:lnTo>
                  <a:lnTo>
                    <a:pt x="640638" y="153708"/>
                  </a:lnTo>
                  <a:lnTo>
                    <a:pt x="663181" y="197434"/>
                  </a:lnTo>
                  <a:lnTo>
                    <a:pt x="679970" y="243357"/>
                  </a:lnTo>
                  <a:lnTo>
                    <a:pt x="690905" y="290893"/>
                  </a:lnTo>
                  <a:lnTo>
                    <a:pt x="695858" y="339471"/>
                  </a:lnTo>
                  <a:lnTo>
                    <a:pt x="695858" y="220243"/>
                  </a:lnTo>
                  <a:lnTo>
                    <a:pt x="678878" y="178155"/>
                  </a:lnTo>
                  <a:lnTo>
                    <a:pt x="656107" y="136309"/>
                  </a:lnTo>
                  <a:lnTo>
                    <a:pt x="639470" y="112725"/>
                  </a:lnTo>
                  <a:lnTo>
                    <a:pt x="628370" y="96977"/>
                  </a:lnTo>
                  <a:lnTo>
                    <a:pt x="648690" y="76657"/>
                  </a:lnTo>
                  <a:lnTo>
                    <a:pt x="656120" y="65506"/>
                  </a:lnTo>
                  <a:lnTo>
                    <a:pt x="658622" y="52870"/>
                  </a:lnTo>
                  <a:lnTo>
                    <a:pt x="656221" y="40246"/>
                  </a:lnTo>
                  <a:lnTo>
                    <a:pt x="648944" y="29159"/>
                  </a:lnTo>
                  <a:lnTo>
                    <a:pt x="640753" y="21031"/>
                  </a:lnTo>
                  <a:lnTo>
                    <a:pt x="637514" y="17818"/>
                  </a:lnTo>
                  <a:lnTo>
                    <a:pt x="637514" y="49352"/>
                  </a:lnTo>
                  <a:lnTo>
                    <a:pt x="637514" y="56464"/>
                  </a:lnTo>
                  <a:lnTo>
                    <a:pt x="553948" y="140030"/>
                  </a:lnTo>
                  <a:lnTo>
                    <a:pt x="549503" y="134950"/>
                  </a:lnTo>
                  <a:lnTo>
                    <a:pt x="544804" y="129997"/>
                  </a:lnTo>
                  <a:lnTo>
                    <a:pt x="539978" y="125298"/>
                  </a:lnTo>
                  <a:lnTo>
                    <a:pt x="534657" y="120040"/>
                  </a:lnTo>
                  <a:lnTo>
                    <a:pt x="529209" y="114935"/>
                  </a:lnTo>
                  <a:lnTo>
                    <a:pt x="523608" y="109994"/>
                  </a:lnTo>
                  <a:lnTo>
                    <a:pt x="517880" y="105232"/>
                  </a:lnTo>
                  <a:lnTo>
                    <a:pt x="531456" y="91643"/>
                  </a:lnTo>
                  <a:lnTo>
                    <a:pt x="597636" y="25476"/>
                  </a:lnTo>
                  <a:lnTo>
                    <a:pt x="597636" y="25603"/>
                  </a:lnTo>
                  <a:lnTo>
                    <a:pt x="597763" y="25476"/>
                  </a:lnTo>
                  <a:lnTo>
                    <a:pt x="602208" y="21031"/>
                  </a:lnTo>
                  <a:lnTo>
                    <a:pt x="609320" y="21158"/>
                  </a:lnTo>
                  <a:lnTo>
                    <a:pt x="637514" y="49352"/>
                  </a:lnTo>
                  <a:lnTo>
                    <a:pt x="637514" y="17818"/>
                  </a:lnTo>
                  <a:lnTo>
                    <a:pt x="629513" y="9855"/>
                  </a:lnTo>
                  <a:lnTo>
                    <a:pt x="618401" y="2451"/>
                  </a:lnTo>
                  <a:lnTo>
                    <a:pt x="605764" y="0"/>
                  </a:lnTo>
                  <a:lnTo>
                    <a:pt x="593115" y="2489"/>
                  </a:lnTo>
                  <a:lnTo>
                    <a:pt x="582015" y="9855"/>
                  </a:lnTo>
                  <a:lnTo>
                    <a:pt x="500354" y="91643"/>
                  </a:lnTo>
                  <a:lnTo>
                    <a:pt x="461848" y="68046"/>
                  </a:lnTo>
                  <a:lnTo>
                    <a:pt x="431533" y="54978"/>
                  </a:lnTo>
                  <a:lnTo>
                    <a:pt x="421030" y="50444"/>
                  </a:lnTo>
                  <a:lnTo>
                    <a:pt x="378548" y="38823"/>
                  </a:lnTo>
                  <a:lnTo>
                    <a:pt x="335114" y="33197"/>
                  </a:lnTo>
                  <a:lnTo>
                    <a:pt x="291376" y="33566"/>
                  </a:lnTo>
                  <a:lnTo>
                    <a:pt x="248005" y="39916"/>
                  </a:lnTo>
                  <a:lnTo>
                    <a:pt x="205714" y="52273"/>
                  </a:lnTo>
                  <a:lnTo>
                    <a:pt x="165138" y="70624"/>
                  </a:lnTo>
                  <a:lnTo>
                    <a:pt x="126987" y="94970"/>
                  </a:lnTo>
                  <a:lnTo>
                    <a:pt x="91922" y="125298"/>
                  </a:lnTo>
                  <a:lnTo>
                    <a:pt x="61277" y="160782"/>
                  </a:lnTo>
                  <a:lnTo>
                    <a:pt x="36766" y="199402"/>
                  </a:lnTo>
                  <a:lnTo>
                    <a:pt x="18389" y="240474"/>
                  </a:lnTo>
                  <a:lnTo>
                    <a:pt x="6134" y="283298"/>
                  </a:lnTo>
                  <a:lnTo>
                    <a:pt x="0" y="327177"/>
                  </a:lnTo>
                  <a:lnTo>
                    <a:pt x="25" y="371551"/>
                  </a:lnTo>
                  <a:lnTo>
                    <a:pt x="6134" y="415277"/>
                  </a:lnTo>
                  <a:lnTo>
                    <a:pt x="18389" y="458114"/>
                  </a:lnTo>
                  <a:lnTo>
                    <a:pt x="36766" y="499211"/>
                  </a:lnTo>
                  <a:lnTo>
                    <a:pt x="61277" y="537857"/>
                  </a:lnTo>
                  <a:lnTo>
                    <a:pt x="91922" y="573354"/>
                  </a:lnTo>
                  <a:lnTo>
                    <a:pt x="129120" y="605243"/>
                  </a:lnTo>
                  <a:lnTo>
                    <a:pt x="169722" y="630428"/>
                  </a:lnTo>
                  <a:lnTo>
                    <a:pt x="212915" y="648906"/>
                  </a:lnTo>
                  <a:lnTo>
                    <a:pt x="257911" y="660692"/>
                  </a:lnTo>
                  <a:lnTo>
                    <a:pt x="303911" y="665772"/>
                  </a:lnTo>
                  <a:lnTo>
                    <a:pt x="350113" y="664159"/>
                  </a:lnTo>
                  <a:lnTo>
                    <a:pt x="439394" y="753440"/>
                  </a:lnTo>
                  <a:lnTo>
                    <a:pt x="467601" y="772160"/>
                  </a:lnTo>
                  <a:lnTo>
                    <a:pt x="499719" y="778395"/>
                  </a:lnTo>
                  <a:lnTo>
                    <a:pt x="531825" y="772160"/>
                  </a:lnTo>
                  <a:lnTo>
                    <a:pt x="555917" y="756170"/>
                  </a:lnTo>
                  <a:lnTo>
                    <a:pt x="560044" y="753440"/>
                  </a:lnTo>
                  <a:lnTo>
                    <a:pt x="721334" y="592150"/>
                  </a:lnTo>
                  <a:lnTo>
                    <a:pt x="740041" y="563943"/>
                  </a:lnTo>
                  <a:lnTo>
                    <a:pt x="746290" y="531825"/>
                  </a:lnTo>
                  <a:close/>
                </a:path>
                <a:path w="982345" h="4394835">
                  <a:moveTo>
                    <a:pt x="982205" y="3739578"/>
                  </a:moveTo>
                  <a:lnTo>
                    <a:pt x="971029" y="3709492"/>
                  </a:lnTo>
                  <a:lnTo>
                    <a:pt x="960259" y="3697706"/>
                  </a:lnTo>
                  <a:lnTo>
                    <a:pt x="960259" y="3743274"/>
                  </a:lnTo>
                  <a:lnTo>
                    <a:pt x="959332" y="3767658"/>
                  </a:lnTo>
                  <a:lnTo>
                    <a:pt x="879576" y="4097070"/>
                  </a:lnTo>
                  <a:lnTo>
                    <a:pt x="874369" y="4118813"/>
                  </a:lnTo>
                  <a:lnTo>
                    <a:pt x="849223" y="4222356"/>
                  </a:lnTo>
                  <a:lnTo>
                    <a:pt x="862888" y="4115409"/>
                  </a:lnTo>
                  <a:lnTo>
                    <a:pt x="865733" y="4093718"/>
                  </a:lnTo>
                  <a:lnTo>
                    <a:pt x="884910" y="3943172"/>
                  </a:lnTo>
                  <a:lnTo>
                    <a:pt x="886155" y="3934041"/>
                  </a:lnTo>
                  <a:lnTo>
                    <a:pt x="887552" y="3924833"/>
                  </a:lnTo>
                  <a:lnTo>
                    <a:pt x="890498" y="3906507"/>
                  </a:lnTo>
                  <a:lnTo>
                    <a:pt x="893419" y="3888511"/>
                  </a:lnTo>
                  <a:lnTo>
                    <a:pt x="896061" y="3870287"/>
                  </a:lnTo>
                  <a:lnTo>
                    <a:pt x="898118" y="3851973"/>
                  </a:lnTo>
                  <a:lnTo>
                    <a:pt x="899261" y="3833698"/>
                  </a:lnTo>
                  <a:lnTo>
                    <a:pt x="899210" y="3818382"/>
                  </a:lnTo>
                  <a:lnTo>
                    <a:pt x="893000" y="3772738"/>
                  </a:lnTo>
                  <a:lnTo>
                    <a:pt x="876858" y="3727551"/>
                  </a:lnTo>
                  <a:lnTo>
                    <a:pt x="876858" y="3833698"/>
                  </a:lnTo>
                  <a:lnTo>
                    <a:pt x="875766" y="3850462"/>
                  </a:lnTo>
                  <a:lnTo>
                    <a:pt x="873798" y="3867835"/>
                  </a:lnTo>
                  <a:lnTo>
                    <a:pt x="871220" y="3885463"/>
                  </a:lnTo>
                  <a:lnTo>
                    <a:pt x="868400" y="3902938"/>
                  </a:lnTo>
                  <a:lnTo>
                    <a:pt x="865454" y="3921556"/>
                  </a:lnTo>
                  <a:lnTo>
                    <a:pt x="864057" y="3930954"/>
                  </a:lnTo>
                  <a:lnTo>
                    <a:pt x="862812" y="3940302"/>
                  </a:lnTo>
                  <a:lnTo>
                    <a:pt x="843889" y="4088422"/>
                  </a:lnTo>
                  <a:lnTo>
                    <a:pt x="840282" y="4116032"/>
                  </a:lnTo>
                  <a:lnTo>
                    <a:pt x="820013" y="4274832"/>
                  </a:lnTo>
                  <a:lnTo>
                    <a:pt x="797953" y="4321607"/>
                  </a:lnTo>
                  <a:lnTo>
                    <a:pt x="771753" y="4340339"/>
                  </a:lnTo>
                  <a:lnTo>
                    <a:pt x="767181" y="4340250"/>
                  </a:lnTo>
                  <a:lnTo>
                    <a:pt x="762482" y="4339717"/>
                  </a:lnTo>
                  <a:lnTo>
                    <a:pt x="383705" y="4247997"/>
                  </a:lnTo>
                  <a:lnTo>
                    <a:pt x="343382" y="4238256"/>
                  </a:lnTo>
                  <a:lnTo>
                    <a:pt x="320128" y="4205948"/>
                  </a:lnTo>
                  <a:lnTo>
                    <a:pt x="317093" y="4188777"/>
                  </a:lnTo>
                  <a:lnTo>
                    <a:pt x="317665" y="4171340"/>
                  </a:lnTo>
                  <a:lnTo>
                    <a:pt x="321919" y="4154220"/>
                  </a:lnTo>
                  <a:lnTo>
                    <a:pt x="343662" y="4094226"/>
                  </a:lnTo>
                  <a:lnTo>
                    <a:pt x="378307" y="3998709"/>
                  </a:lnTo>
                  <a:lnTo>
                    <a:pt x="385927" y="3977563"/>
                  </a:lnTo>
                  <a:lnTo>
                    <a:pt x="429742" y="3856812"/>
                  </a:lnTo>
                  <a:lnTo>
                    <a:pt x="432130" y="3850271"/>
                  </a:lnTo>
                  <a:lnTo>
                    <a:pt x="434454" y="3844137"/>
                  </a:lnTo>
                  <a:lnTo>
                    <a:pt x="439267" y="3831539"/>
                  </a:lnTo>
                  <a:lnTo>
                    <a:pt x="444817" y="3816858"/>
                  </a:lnTo>
                  <a:lnTo>
                    <a:pt x="450303" y="3801935"/>
                  </a:lnTo>
                  <a:lnTo>
                    <a:pt x="455510" y="3786809"/>
                  </a:lnTo>
                  <a:lnTo>
                    <a:pt x="460222" y="3771468"/>
                  </a:lnTo>
                  <a:lnTo>
                    <a:pt x="464959" y="3756342"/>
                  </a:lnTo>
                  <a:lnTo>
                    <a:pt x="483717" y="3716350"/>
                  </a:lnTo>
                  <a:lnTo>
                    <a:pt x="520446" y="3671354"/>
                  </a:lnTo>
                  <a:lnTo>
                    <a:pt x="568045" y="3637864"/>
                  </a:lnTo>
                  <a:lnTo>
                    <a:pt x="613765" y="3620846"/>
                  </a:lnTo>
                  <a:lnTo>
                    <a:pt x="655802" y="3614750"/>
                  </a:lnTo>
                  <a:lnTo>
                    <a:pt x="663422" y="3614369"/>
                  </a:lnTo>
                  <a:lnTo>
                    <a:pt x="670915" y="3614496"/>
                  </a:lnTo>
                  <a:lnTo>
                    <a:pt x="678535" y="3615004"/>
                  </a:lnTo>
                  <a:lnTo>
                    <a:pt x="681964" y="3615131"/>
                  </a:lnTo>
                  <a:lnTo>
                    <a:pt x="721283" y="3622167"/>
                  </a:lnTo>
                  <a:lnTo>
                    <a:pt x="763371" y="3638753"/>
                  </a:lnTo>
                  <a:lnTo>
                    <a:pt x="795782" y="3660165"/>
                  </a:lnTo>
                  <a:lnTo>
                    <a:pt x="826795" y="3690150"/>
                  </a:lnTo>
                  <a:lnTo>
                    <a:pt x="861060" y="3746195"/>
                  </a:lnTo>
                  <a:lnTo>
                    <a:pt x="874026" y="3791508"/>
                  </a:lnTo>
                  <a:lnTo>
                    <a:pt x="876858" y="3833698"/>
                  </a:lnTo>
                  <a:lnTo>
                    <a:pt x="876858" y="3727551"/>
                  </a:lnTo>
                  <a:lnTo>
                    <a:pt x="874293" y="3721658"/>
                  </a:lnTo>
                  <a:lnTo>
                    <a:pt x="860666" y="3698290"/>
                  </a:lnTo>
                  <a:lnTo>
                    <a:pt x="844524" y="3676726"/>
                  </a:lnTo>
                  <a:lnTo>
                    <a:pt x="913993" y="3693490"/>
                  </a:lnTo>
                  <a:lnTo>
                    <a:pt x="936129" y="3703815"/>
                  </a:lnTo>
                  <a:lnTo>
                    <a:pt x="952042" y="3721201"/>
                  </a:lnTo>
                  <a:lnTo>
                    <a:pt x="960259" y="3743274"/>
                  </a:lnTo>
                  <a:lnTo>
                    <a:pt x="960259" y="3697706"/>
                  </a:lnTo>
                  <a:lnTo>
                    <a:pt x="949388" y="3685806"/>
                  </a:lnTo>
                  <a:lnTo>
                    <a:pt x="929944" y="3676726"/>
                  </a:lnTo>
                  <a:lnTo>
                    <a:pt x="919327" y="3671773"/>
                  </a:lnTo>
                  <a:lnTo>
                    <a:pt x="814171" y="3646246"/>
                  </a:lnTo>
                  <a:lnTo>
                    <a:pt x="804951" y="3639045"/>
                  </a:lnTo>
                  <a:lnTo>
                    <a:pt x="795401" y="3632263"/>
                  </a:lnTo>
                  <a:lnTo>
                    <a:pt x="785520" y="3625951"/>
                  </a:lnTo>
                  <a:lnTo>
                    <a:pt x="775309" y="3620084"/>
                  </a:lnTo>
                  <a:lnTo>
                    <a:pt x="776681" y="3614369"/>
                  </a:lnTo>
                  <a:lnTo>
                    <a:pt x="777671" y="3610305"/>
                  </a:lnTo>
                  <a:lnTo>
                    <a:pt x="782167" y="3591763"/>
                  </a:lnTo>
                  <a:lnTo>
                    <a:pt x="782701" y="3578174"/>
                  </a:lnTo>
                  <a:lnTo>
                    <a:pt x="778192" y="3565893"/>
                  </a:lnTo>
                  <a:lnTo>
                    <a:pt x="771956" y="3558997"/>
                  </a:lnTo>
                  <a:lnTo>
                    <a:pt x="769442" y="3556228"/>
                  </a:lnTo>
                  <a:lnTo>
                    <a:pt x="762228" y="3552837"/>
                  </a:lnTo>
                  <a:lnTo>
                    <a:pt x="762228" y="3580079"/>
                  </a:lnTo>
                  <a:lnTo>
                    <a:pt x="760704" y="3586556"/>
                  </a:lnTo>
                  <a:lnTo>
                    <a:pt x="754989" y="3610305"/>
                  </a:lnTo>
                  <a:lnTo>
                    <a:pt x="746455" y="3606952"/>
                  </a:lnTo>
                  <a:lnTo>
                    <a:pt x="737819" y="3603929"/>
                  </a:lnTo>
                  <a:lnTo>
                    <a:pt x="693000" y="3593973"/>
                  </a:lnTo>
                  <a:lnTo>
                    <a:pt x="683869" y="3593033"/>
                  </a:lnTo>
                  <a:lnTo>
                    <a:pt x="691108" y="3562934"/>
                  </a:lnTo>
                  <a:lnTo>
                    <a:pt x="697585" y="3558997"/>
                  </a:lnTo>
                  <a:lnTo>
                    <a:pt x="758418" y="3573729"/>
                  </a:lnTo>
                  <a:lnTo>
                    <a:pt x="762228" y="3580079"/>
                  </a:lnTo>
                  <a:lnTo>
                    <a:pt x="762228" y="3552837"/>
                  </a:lnTo>
                  <a:lnTo>
                    <a:pt x="757275" y="3550488"/>
                  </a:lnTo>
                  <a:lnTo>
                    <a:pt x="709142" y="3538804"/>
                  </a:lnTo>
                  <a:lnTo>
                    <a:pt x="695642" y="3538309"/>
                  </a:lnTo>
                  <a:lnTo>
                    <a:pt x="683437" y="3542919"/>
                  </a:lnTo>
                  <a:lnTo>
                    <a:pt x="673823" y="3551796"/>
                  </a:lnTo>
                  <a:lnTo>
                    <a:pt x="668121" y="3564077"/>
                  </a:lnTo>
                  <a:lnTo>
                    <a:pt x="661263" y="3592398"/>
                  </a:lnTo>
                  <a:lnTo>
                    <a:pt x="649401" y="3592830"/>
                  </a:lnTo>
                  <a:lnTo>
                    <a:pt x="637616" y="3593896"/>
                  </a:lnTo>
                  <a:lnTo>
                    <a:pt x="625919" y="3595586"/>
                  </a:lnTo>
                  <a:lnTo>
                    <a:pt x="614273" y="3597859"/>
                  </a:lnTo>
                  <a:lnTo>
                    <a:pt x="595591" y="3593350"/>
                  </a:lnTo>
                  <a:lnTo>
                    <a:pt x="573506" y="3588016"/>
                  </a:lnTo>
                  <a:lnTo>
                    <a:pt x="573506" y="3611067"/>
                  </a:lnTo>
                  <a:lnTo>
                    <a:pt x="568299" y="3613099"/>
                  </a:lnTo>
                  <a:lnTo>
                    <a:pt x="530415" y="3634892"/>
                  </a:lnTo>
                  <a:lnTo>
                    <a:pt x="483425" y="3678517"/>
                  </a:lnTo>
                  <a:lnTo>
                    <a:pt x="457047" y="3718623"/>
                  </a:lnTo>
                  <a:lnTo>
                    <a:pt x="438886" y="3765499"/>
                  </a:lnTo>
                  <a:lnTo>
                    <a:pt x="434365" y="3780231"/>
                  </a:lnTo>
                  <a:lnTo>
                    <a:pt x="429336" y="3794874"/>
                  </a:lnTo>
                  <a:lnTo>
                    <a:pt x="424002" y="3809365"/>
                  </a:lnTo>
                  <a:lnTo>
                    <a:pt x="418566" y="3823665"/>
                  </a:lnTo>
                  <a:lnTo>
                    <a:pt x="416102" y="3830053"/>
                  </a:lnTo>
                  <a:lnTo>
                    <a:pt x="411289" y="3842816"/>
                  </a:lnTo>
                  <a:lnTo>
                    <a:pt x="408444" y="3850462"/>
                  </a:lnTo>
                  <a:lnTo>
                    <a:pt x="364210" y="3972293"/>
                  </a:lnTo>
                  <a:lnTo>
                    <a:pt x="356590" y="3993451"/>
                  </a:lnTo>
                  <a:lnTo>
                    <a:pt x="320014" y="4094226"/>
                  </a:lnTo>
                  <a:lnTo>
                    <a:pt x="345033" y="3990670"/>
                  </a:lnTo>
                  <a:lnTo>
                    <a:pt x="348551" y="3976319"/>
                  </a:lnTo>
                  <a:lnTo>
                    <a:pt x="351624" y="3963708"/>
                  </a:lnTo>
                  <a:lnTo>
                    <a:pt x="430123" y="3639515"/>
                  </a:lnTo>
                  <a:lnTo>
                    <a:pt x="440461" y="3617404"/>
                  </a:lnTo>
                  <a:lnTo>
                    <a:pt x="457873" y="3601529"/>
                  </a:lnTo>
                  <a:lnTo>
                    <a:pt x="479945" y="3593350"/>
                  </a:lnTo>
                  <a:lnTo>
                    <a:pt x="504291" y="3594303"/>
                  </a:lnTo>
                  <a:lnTo>
                    <a:pt x="573506" y="3611067"/>
                  </a:lnTo>
                  <a:lnTo>
                    <a:pt x="573506" y="3588016"/>
                  </a:lnTo>
                  <a:lnTo>
                    <a:pt x="509625" y="3572586"/>
                  </a:lnTo>
                  <a:lnTo>
                    <a:pt x="476377" y="3571303"/>
                  </a:lnTo>
                  <a:lnTo>
                    <a:pt x="446265" y="3582479"/>
                  </a:lnTo>
                  <a:lnTo>
                    <a:pt x="422554" y="3604120"/>
                  </a:lnTo>
                  <a:lnTo>
                    <a:pt x="408533" y="3634181"/>
                  </a:lnTo>
                  <a:lnTo>
                    <a:pt x="328777" y="3963708"/>
                  </a:lnTo>
                  <a:lnTo>
                    <a:pt x="323443" y="3962425"/>
                  </a:lnTo>
                  <a:lnTo>
                    <a:pt x="323443" y="3985450"/>
                  </a:lnTo>
                  <a:lnTo>
                    <a:pt x="281279" y="4159974"/>
                  </a:lnTo>
                  <a:lnTo>
                    <a:pt x="279095" y="4185513"/>
                  </a:lnTo>
                  <a:lnTo>
                    <a:pt x="284518" y="4209669"/>
                  </a:lnTo>
                  <a:lnTo>
                    <a:pt x="296595" y="4230992"/>
                  </a:lnTo>
                  <a:lnTo>
                    <a:pt x="314426" y="4247997"/>
                  </a:lnTo>
                  <a:lnTo>
                    <a:pt x="273278" y="4238028"/>
                  </a:lnTo>
                  <a:lnTo>
                    <a:pt x="254635" y="4229328"/>
                  </a:lnTo>
                  <a:lnTo>
                    <a:pt x="241274" y="4214634"/>
                  </a:lnTo>
                  <a:lnTo>
                    <a:pt x="234378" y="4195991"/>
                  </a:lnTo>
                  <a:lnTo>
                    <a:pt x="235178" y="4175429"/>
                  </a:lnTo>
                  <a:lnTo>
                    <a:pt x="282295" y="3980827"/>
                  </a:lnTo>
                  <a:lnTo>
                    <a:pt x="282930" y="3977983"/>
                  </a:lnTo>
                  <a:lnTo>
                    <a:pt x="285724" y="3976319"/>
                  </a:lnTo>
                  <a:lnTo>
                    <a:pt x="323443" y="3985450"/>
                  </a:lnTo>
                  <a:lnTo>
                    <a:pt x="323443" y="3962425"/>
                  </a:lnTo>
                  <a:lnTo>
                    <a:pt x="293725" y="3955237"/>
                  </a:lnTo>
                  <a:lnTo>
                    <a:pt x="282829" y="3954830"/>
                  </a:lnTo>
                  <a:lnTo>
                    <a:pt x="272961" y="3958526"/>
                  </a:lnTo>
                  <a:lnTo>
                    <a:pt x="265176" y="3965638"/>
                  </a:lnTo>
                  <a:lnTo>
                    <a:pt x="260578" y="3975519"/>
                  </a:lnTo>
                  <a:lnTo>
                    <a:pt x="213461" y="4170108"/>
                  </a:lnTo>
                  <a:lnTo>
                    <a:pt x="212382" y="4199496"/>
                  </a:lnTo>
                  <a:lnTo>
                    <a:pt x="222262" y="4226128"/>
                  </a:lnTo>
                  <a:lnTo>
                    <a:pt x="241363" y="4247108"/>
                  </a:lnTo>
                  <a:lnTo>
                    <a:pt x="267944" y="4259542"/>
                  </a:lnTo>
                  <a:lnTo>
                    <a:pt x="820013" y="4393196"/>
                  </a:lnTo>
                  <a:lnTo>
                    <a:pt x="849337" y="4394301"/>
                  </a:lnTo>
                  <a:lnTo>
                    <a:pt x="875931" y="4384383"/>
                  </a:lnTo>
                  <a:lnTo>
                    <a:pt x="909294" y="4338561"/>
                  </a:lnTo>
                  <a:lnTo>
                    <a:pt x="956411" y="4143972"/>
                  </a:lnTo>
                  <a:lnTo>
                    <a:pt x="956818" y="4133075"/>
                  </a:lnTo>
                  <a:lnTo>
                    <a:pt x="953477" y="4124045"/>
                  </a:lnTo>
                  <a:lnTo>
                    <a:pt x="953173" y="4123194"/>
                  </a:lnTo>
                  <a:lnTo>
                    <a:pt x="946086" y="4115409"/>
                  </a:lnTo>
                  <a:lnTo>
                    <a:pt x="936218" y="4110786"/>
                  </a:lnTo>
                  <a:lnTo>
                    <a:pt x="935583" y="4110634"/>
                  </a:lnTo>
                  <a:lnTo>
                    <a:pt x="935583" y="4136072"/>
                  </a:lnTo>
                  <a:lnTo>
                    <a:pt x="934948" y="4138841"/>
                  </a:lnTo>
                  <a:lnTo>
                    <a:pt x="887831" y="4333443"/>
                  </a:lnTo>
                  <a:lnTo>
                    <a:pt x="879119" y="4352112"/>
                  </a:lnTo>
                  <a:lnTo>
                    <a:pt x="864438" y="4365523"/>
                  </a:lnTo>
                  <a:lnTo>
                    <a:pt x="845832" y="4372457"/>
                  </a:lnTo>
                  <a:lnTo>
                    <a:pt x="825347" y="4371683"/>
                  </a:lnTo>
                  <a:lnTo>
                    <a:pt x="783945" y="4361662"/>
                  </a:lnTo>
                  <a:lnTo>
                    <a:pt x="807605" y="4354703"/>
                  </a:lnTo>
                  <a:lnTo>
                    <a:pt x="828090" y="4341266"/>
                  </a:lnTo>
                  <a:lnTo>
                    <a:pt x="828852" y="4340339"/>
                  </a:lnTo>
                  <a:lnTo>
                    <a:pt x="843927" y="4322267"/>
                  </a:lnTo>
                  <a:lnTo>
                    <a:pt x="853668" y="4298569"/>
                  </a:lnTo>
                  <a:lnTo>
                    <a:pt x="872134" y="4222356"/>
                  </a:lnTo>
                  <a:lnTo>
                    <a:pt x="895959" y="4124045"/>
                  </a:lnTo>
                  <a:lnTo>
                    <a:pt x="933932" y="4133240"/>
                  </a:lnTo>
                  <a:lnTo>
                    <a:pt x="935583" y="4136072"/>
                  </a:lnTo>
                  <a:lnTo>
                    <a:pt x="935583" y="4110634"/>
                  </a:lnTo>
                  <a:lnTo>
                    <a:pt x="901166" y="4102303"/>
                  </a:lnTo>
                  <a:lnTo>
                    <a:pt x="980884" y="3772865"/>
                  </a:lnTo>
                  <a:lnTo>
                    <a:pt x="980960" y="3771468"/>
                  </a:lnTo>
                  <a:lnTo>
                    <a:pt x="982205" y="3739578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85215" y="1977135"/>
              <a:ext cx="116125" cy="11606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87907" y="2335641"/>
              <a:ext cx="81819" cy="818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44943" y="2174351"/>
              <a:ext cx="81867" cy="8181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451052" y="368515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4" h="1029969">
                  <a:moveTo>
                    <a:pt x="610908" y="316763"/>
                  </a:moveTo>
                  <a:lnTo>
                    <a:pt x="610273" y="300062"/>
                  </a:lnTo>
                  <a:lnTo>
                    <a:pt x="603034" y="284391"/>
                  </a:lnTo>
                  <a:lnTo>
                    <a:pt x="583806" y="258165"/>
                  </a:lnTo>
                  <a:lnTo>
                    <a:pt x="583806" y="312610"/>
                  </a:lnTo>
                  <a:lnTo>
                    <a:pt x="581710" y="318427"/>
                  </a:lnTo>
                  <a:lnTo>
                    <a:pt x="577380" y="323126"/>
                  </a:lnTo>
                  <a:lnTo>
                    <a:pt x="419646" y="438823"/>
                  </a:lnTo>
                  <a:lnTo>
                    <a:pt x="413804" y="441490"/>
                  </a:lnTo>
                  <a:lnTo>
                    <a:pt x="407619" y="441731"/>
                  </a:lnTo>
                  <a:lnTo>
                    <a:pt x="401802" y="439674"/>
                  </a:lnTo>
                  <a:lnTo>
                    <a:pt x="397040" y="435394"/>
                  </a:lnTo>
                  <a:lnTo>
                    <a:pt x="335699" y="351701"/>
                  </a:lnTo>
                  <a:lnTo>
                    <a:pt x="333032" y="345871"/>
                  </a:lnTo>
                  <a:lnTo>
                    <a:pt x="332790" y="339686"/>
                  </a:lnTo>
                  <a:lnTo>
                    <a:pt x="334848" y="333870"/>
                  </a:lnTo>
                  <a:lnTo>
                    <a:pt x="339128" y="329095"/>
                  </a:lnTo>
                  <a:lnTo>
                    <a:pt x="496989" y="213398"/>
                  </a:lnTo>
                  <a:lnTo>
                    <a:pt x="502818" y="210743"/>
                  </a:lnTo>
                  <a:lnTo>
                    <a:pt x="508990" y="210515"/>
                  </a:lnTo>
                  <a:lnTo>
                    <a:pt x="514769" y="212623"/>
                  </a:lnTo>
                  <a:lnTo>
                    <a:pt x="519468" y="216954"/>
                  </a:lnTo>
                  <a:lnTo>
                    <a:pt x="580809" y="300647"/>
                  </a:lnTo>
                  <a:lnTo>
                    <a:pt x="583539" y="306438"/>
                  </a:lnTo>
                  <a:lnTo>
                    <a:pt x="583806" y="312610"/>
                  </a:lnTo>
                  <a:lnTo>
                    <a:pt x="583806" y="258165"/>
                  </a:lnTo>
                  <a:lnTo>
                    <a:pt x="548881" y="210515"/>
                  </a:lnTo>
                  <a:lnTo>
                    <a:pt x="541693" y="200698"/>
                  </a:lnTo>
                  <a:lnTo>
                    <a:pt x="528916" y="189115"/>
                  </a:lnTo>
                  <a:lnTo>
                    <a:pt x="513219" y="183502"/>
                  </a:lnTo>
                  <a:lnTo>
                    <a:pt x="496557" y="184162"/>
                  </a:lnTo>
                  <a:lnTo>
                    <a:pt x="480860" y="191427"/>
                  </a:lnTo>
                  <a:lnTo>
                    <a:pt x="323126" y="306997"/>
                  </a:lnTo>
                  <a:lnTo>
                    <a:pt x="311505" y="319798"/>
                  </a:lnTo>
                  <a:lnTo>
                    <a:pt x="305854" y="335508"/>
                  </a:lnTo>
                  <a:lnTo>
                    <a:pt x="306476" y="352183"/>
                  </a:lnTo>
                  <a:lnTo>
                    <a:pt x="313728" y="367830"/>
                  </a:lnTo>
                  <a:lnTo>
                    <a:pt x="375069" y="451523"/>
                  </a:lnTo>
                  <a:lnTo>
                    <a:pt x="387858" y="463194"/>
                  </a:lnTo>
                  <a:lnTo>
                    <a:pt x="403580" y="468845"/>
                  </a:lnTo>
                  <a:lnTo>
                    <a:pt x="420243" y="468198"/>
                  </a:lnTo>
                  <a:lnTo>
                    <a:pt x="435902" y="460921"/>
                  </a:lnTo>
                  <a:lnTo>
                    <a:pt x="462064" y="441731"/>
                  </a:lnTo>
                  <a:lnTo>
                    <a:pt x="593636" y="345224"/>
                  </a:lnTo>
                  <a:lnTo>
                    <a:pt x="605243" y="332498"/>
                  </a:lnTo>
                  <a:lnTo>
                    <a:pt x="610908" y="316763"/>
                  </a:lnTo>
                  <a:close/>
                </a:path>
                <a:path w="1029334" h="1029969">
                  <a:moveTo>
                    <a:pt x="1028776" y="546201"/>
                  </a:moveTo>
                  <a:lnTo>
                    <a:pt x="1028065" y="525983"/>
                  </a:lnTo>
                  <a:lnTo>
                    <a:pt x="1019340" y="507022"/>
                  </a:lnTo>
                  <a:lnTo>
                    <a:pt x="1001649" y="482930"/>
                  </a:lnTo>
                  <a:lnTo>
                    <a:pt x="1001649" y="542137"/>
                  </a:lnTo>
                  <a:lnTo>
                    <a:pt x="998321" y="551281"/>
                  </a:lnTo>
                  <a:lnTo>
                    <a:pt x="991527" y="558711"/>
                  </a:lnTo>
                  <a:lnTo>
                    <a:pt x="968552" y="575576"/>
                  </a:lnTo>
                  <a:lnTo>
                    <a:pt x="968552" y="645668"/>
                  </a:lnTo>
                  <a:lnTo>
                    <a:pt x="962685" y="662025"/>
                  </a:lnTo>
                  <a:lnTo>
                    <a:pt x="950633" y="675297"/>
                  </a:lnTo>
                  <a:lnTo>
                    <a:pt x="606590" y="927392"/>
                  </a:lnTo>
                  <a:lnTo>
                    <a:pt x="151511" y="306743"/>
                  </a:lnTo>
                  <a:lnTo>
                    <a:pt x="137452" y="287566"/>
                  </a:lnTo>
                  <a:lnTo>
                    <a:pt x="481495" y="35344"/>
                  </a:lnTo>
                  <a:lnTo>
                    <a:pt x="497814" y="27838"/>
                  </a:lnTo>
                  <a:lnTo>
                    <a:pt x="515162" y="27190"/>
                  </a:lnTo>
                  <a:lnTo>
                    <a:pt x="531482" y="33058"/>
                  </a:lnTo>
                  <a:lnTo>
                    <a:pt x="544741" y="45123"/>
                  </a:lnTo>
                  <a:lnTo>
                    <a:pt x="960285" y="611924"/>
                  </a:lnTo>
                  <a:lnTo>
                    <a:pt x="967867" y="628281"/>
                  </a:lnTo>
                  <a:lnTo>
                    <a:pt x="968552" y="645668"/>
                  </a:lnTo>
                  <a:lnTo>
                    <a:pt x="968552" y="575576"/>
                  </a:lnTo>
                  <a:lnTo>
                    <a:pt x="968159" y="575856"/>
                  </a:lnTo>
                  <a:lnTo>
                    <a:pt x="881926" y="458254"/>
                  </a:lnTo>
                  <a:lnTo>
                    <a:pt x="905294" y="441109"/>
                  </a:lnTo>
                  <a:lnTo>
                    <a:pt x="914438" y="436892"/>
                  </a:lnTo>
                  <a:lnTo>
                    <a:pt x="924153" y="436499"/>
                  </a:lnTo>
                  <a:lnTo>
                    <a:pt x="933297" y="439737"/>
                  </a:lnTo>
                  <a:lnTo>
                    <a:pt x="940727" y="446443"/>
                  </a:lnTo>
                  <a:lnTo>
                    <a:pt x="997115" y="523278"/>
                  </a:lnTo>
                  <a:lnTo>
                    <a:pt x="1001306" y="532422"/>
                  </a:lnTo>
                  <a:lnTo>
                    <a:pt x="1001649" y="542137"/>
                  </a:lnTo>
                  <a:lnTo>
                    <a:pt x="1001649" y="482930"/>
                  </a:lnTo>
                  <a:lnTo>
                    <a:pt x="967574" y="436499"/>
                  </a:lnTo>
                  <a:lnTo>
                    <a:pt x="967422" y="436283"/>
                  </a:lnTo>
                  <a:lnTo>
                    <a:pt x="962952" y="430187"/>
                  </a:lnTo>
                  <a:lnTo>
                    <a:pt x="947483" y="416102"/>
                  </a:lnTo>
                  <a:lnTo>
                    <a:pt x="928433" y="409321"/>
                  </a:lnTo>
                  <a:lnTo>
                    <a:pt x="908189" y="410171"/>
                  </a:lnTo>
                  <a:lnTo>
                    <a:pt x="889165" y="419011"/>
                  </a:lnTo>
                  <a:lnTo>
                    <a:pt x="865543" y="436283"/>
                  </a:lnTo>
                  <a:lnTo>
                    <a:pt x="836841" y="397040"/>
                  </a:lnTo>
                  <a:lnTo>
                    <a:pt x="861860" y="378752"/>
                  </a:lnTo>
                  <a:lnTo>
                    <a:pt x="861860" y="378879"/>
                  </a:lnTo>
                  <a:lnTo>
                    <a:pt x="861974" y="378752"/>
                  </a:lnTo>
                  <a:lnTo>
                    <a:pt x="865428" y="374942"/>
                  </a:lnTo>
                  <a:lnTo>
                    <a:pt x="875525" y="363842"/>
                  </a:lnTo>
                  <a:lnTo>
                    <a:pt x="882205" y="345389"/>
                  </a:lnTo>
                  <a:lnTo>
                    <a:pt x="881494" y="325843"/>
                  </a:lnTo>
                  <a:lnTo>
                    <a:pt x="873036" y="307505"/>
                  </a:lnTo>
                  <a:lnTo>
                    <a:pt x="855065" y="282981"/>
                  </a:lnTo>
                  <a:lnTo>
                    <a:pt x="855065" y="341274"/>
                  </a:lnTo>
                  <a:lnTo>
                    <a:pt x="851954" y="349821"/>
                  </a:lnTo>
                  <a:lnTo>
                    <a:pt x="845604" y="356781"/>
                  </a:lnTo>
                  <a:lnTo>
                    <a:pt x="820839" y="374942"/>
                  </a:lnTo>
                  <a:lnTo>
                    <a:pt x="734606" y="257340"/>
                  </a:lnTo>
                  <a:lnTo>
                    <a:pt x="759371" y="239052"/>
                  </a:lnTo>
                  <a:lnTo>
                    <a:pt x="767702" y="235242"/>
                  </a:lnTo>
                  <a:lnTo>
                    <a:pt x="767905" y="235153"/>
                  </a:lnTo>
                  <a:lnTo>
                    <a:pt x="776986" y="234784"/>
                  </a:lnTo>
                  <a:lnTo>
                    <a:pt x="785545" y="237820"/>
                  </a:lnTo>
                  <a:lnTo>
                    <a:pt x="792518" y="244132"/>
                  </a:lnTo>
                  <a:lnTo>
                    <a:pt x="850811" y="323761"/>
                  </a:lnTo>
                  <a:lnTo>
                    <a:pt x="854748" y="332232"/>
                  </a:lnTo>
                  <a:lnTo>
                    <a:pt x="855065" y="341274"/>
                  </a:lnTo>
                  <a:lnTo>
                    <a:pt x="855065" y="282981"/>
                  </a:lnTo>
                  <a:lnTo>
                    <a:pt x="819759" y="234784"/>
                  </a:lnTo>
                  <a:lnTo>
                    <a:pt x="814616" y="227749"/>
                  </a:lnTo>
                  <a:lnTo>
                    <a:pt x="799630" y="214198"/>
                  </a:lnTo>
                  <a:lnTo>
                    <a:pt x="781215" y="207645"/>
                  </a:lnTo>
                  <a:lnTo>
                    <a:pt x="761644" y="208445"/>
                  </a:lnTo>
                  <a:lnTo>
                    <a:pt x="743242" y="216954"/>
                  </a:lnTo>
                  <a:lnTo>
                    <a:pt x="718223" y="235242"/>
                  </a:lnTo>
                  <a:lnTo>
                    <a:pt x="690029" y="196761"/>
                  </a:lnTo>
                  <a:lnTo>
                    <a:pt x="711111" y="181394"/>
                  </a:lnTo>
                  <a:lnTo>
                    <a:pt x="717092" y="174790"/>
                  </a:lnTo>
                  <a:lnTo>
                    <a:pt x="725830" y="165176"/>
                  </a:lnTo>
                  <a:lnTo>
                    <a:pt x="732967" y="145199"/>
                  </a:lnTo>
                  <a:lnTo>
                    <a:pt x="732129" y="124002"/>
                  </a:lnTo>
                  <a:lnTo>
                    <a:pt x="722922" y="104051"/>
                  </a:lnTo>
                  <a:lnTo>
                    <a:pt x="706056" y="81076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4982" y="159296"/>
                  </a:lnTo>
                  <a:lnTo>
                    <a:pt x="673900" y="174790"/>
                  </a:lnTo>
                  <a:lnTo>
                    <a:pt x="587794" y="57315"/>
                  </a:lnTo>
                  <a:lnTo>
                    <a:pt x="608876" y="41821"/>
                  </a:lnTo>
                  <a:lnTo>
                    <a:pt x="618871" y="37211"/>
                  </a:lnTo>
                  <a:lnTo>
                    <a:pt x="629551" y="36766"/>
                  </a:lnTo>
                  <a:lnTo>
                    <a:pt x="639635" y="40347"/>
                  </a:lnTo>
                  <a:lnTo>
                    <a:pt x="647865" y="47790"/>
                  </a:lnTo>
                  <a:lnTo>
                    <a:pt x="700951" y="120307"/>
                  </a:lnTo>
                  <a:lnTo>
                    <a:pt x="705624" y="130340"/>
                  </a:lnTo>
                  <a:lnTo>
                    <a:pt x="706056" y="141046"/>
                  </a:lnTo>
                  <a:lnTo>
                    <a:pt x="706056" y="81076"/>
                  </a:lnTo>
                  <a:lnTo>
                    <a:pt x="673531" y="36766"/>
                  </a:lnTo>
                  <a:lnTo>
                    <a:pt x="672312" y="35090"/>
                  </a:lnTo>
                  <a:lnTo>
                    <a:pt x="669709" y="31534"/>
                  </a:lnTo>
                  <a:lnTo>
                    <a:pt x="653478" y="16814"/>
                  </a:lnTo>
                  <a:lnTo>
                    <a:pt x="633526" y="9664"/>
                  </a:lnTo>
                  <a:lnTo>
                    <a:pt x="612355" y="10464"/>
                  </a:lnTo>
                  <a:lnTo>
                    <a:pt x="592493" y="19596"/>
                  </a:lnTo>
                  <a:lnTo>
                    <a:pt x="571411" y="35090"/>
                  </a:lnTo>
                  <a:lnTo>
                    <a:pt x="566839" y="28867"/>
                  </a:lnTo>
                  <a:lnTo>
                    <a:pt x="564984" y="27190"/>
                  </a:lnTo>
                  <a:lnTo>
                    <a:pt x="545490" y="9423"/>
                  </a:lnTo>
                  <a:lnTo>
                    <a:pt x="519277" y="0"/>
                  </a:lnTo>
                  <a:lnTo>
                    <a:pt x="491426" y="1066"/>
                  </a:lnTo>
                  <a:lnTo>
                    <a:pt x="465239" y="13119"/>
                  </a:lnTo>
                  <a:lnTo>
                    <a:pt x="105956" y="276644"/>
                  </a:lnTo>
                  <a:lnTo>
                    <a:pt x="105702" y="276771"/>
                  </a:lnTo>
                  <a:lnTo>
                    <a:pt x="105321" y="277152"/>
                  </a:lnTo>
                  <a:lnTo>
                    <a:pt x="104559" y="277533"/>
                  </a:lnTo>
                  <a:lnTo>
                    <a:pt x="31534" y="331127"/>
                  </a:lnTo>
                  <a:lnTo>
                    <a:pt x="10312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669" y="553250"/>
                  </a:lnTo>
                  <a:lnTo>
                    <a:pt x="104178" y="554520"/>
                  </a:lnTo>
                  <a:lnTo>
                    <a:pt x="110401" y="550075"/>
                  </a:lnTo>
                  <a:lnTo>
                    <a:pt x="116497" y="545503"/>
                  </a:lnTo>
                  <a:lnTo>
                    <a:pt x="117767" y="536994"/>
                  </a:lnTo>
                  <a:lnTo>
                    <a:pt x="36487" y="426123"/>
                  </a:lnTo>
                  <a:lnTo>
                    <a:pt x="27800" y="407327"/>
                  </a:lnTo>
                  <a:lnTo>
                    <a:pt x="27025" y="387350"/>
                  </a:lnTo>
                  <a:lnTo>
                    <a:pt x="33769" y="368528"/>
                  </a:lnTo>
                  <a:lnTo>
                    <a:pt x="47663" y="353225"/>
                  </a:lnTo>
                  <a:lnTo>
                    <a:pt x="111036" y="306743"/>
                  </a:lnTo>
                  <a:lnTo>
                    <a:pt x="580301" y="946823"/>
                  </a:lnTo>
                  <a:lnTo>
                    <a:pt x="516928" y="993178"/>
                  </a:lnTo>
                  <a:lnTo>
                    <a:pt x="498119" y="1001864"/>
                  </a:lnTo>
                  <a:lnTo>
                    <a:pt x="478142" y="1002665"/>
                  </a:lnTo>
                  <a:lnTo>
                    <a:pt x="459320" y="995946"/>
                  </a:lnTo>
                  <a:lnTo>
                    <a:pt x="444030" y="982129"/>
                  </a:lnTo>
                  <a:lnTo>
                    <a:pt x="181521" y="623862"/>
                  </a:lnTo>
                  <a:lnTo>
                    <a:pt x="176949" y="617766"/>
                  </a:lnTo>
                  <a:lnTo>
                    <a:pt x="168440" y="616496"/>
                  </a:lnTo>
                  <a:lnTo>
                    <a:pt x="156248" y="625386"/>
                  </a:lnTo>
                  <a:lnTo>
                    <a:pt x="154851" y="634022"/>
                  </a:lnTo>
                  <a:lnTo>
                    <a:pt x="159423" y="640118"/>
                  </a:lnTo>
                  <a:lnTo>
                    <a:pt x="421932" y="998258"/>
                  </a:lnTo>
                  <a:lnTo>
                    <a:pt x="445262" y="1019467"/>
                  </a:lnTo>
                  <a:lnTo>
                    <a:pt x="473976" y="1029728"/>
                  </a:lnTo>
                  <a:lnTo>
                    <a:pt x="504494" y="1028522"/>
                  </a:lnTo>
                  <a:lnTo>
                    <a:pt x="533184" y="1015276"/>
                  </a:lnTo>
                  <a:lnTo>
                    <a:pt x="550379" y="1002665"/>
                  </a:lnTo>
                  <a:lnTo>
                    <a:pt x="606209" y="961682"/>
                  </a:lnTo>
                  <a:lnTo>
                    <a:pt x="606463" y="961555"/>
                  </a:lnTo>
                  <a:lnTo>
                    <a:pt x="606590" y="961301"/>
                  </a:lnTo>
                  <a:lnTo>
                    <a:pt x="607352" y="960920"/>
                  </a:lnTo>
                  <a:lnTo>
                    <a:pt x="607479" y="960793"/>
                  </a:lnTo>
                  <a:lnTo>
                    <a:pt x="653021" y="927392"/>
                  </a:lnTo>
                  <a:lnTo>
                    <a:pt x="966889" y="697268"/>
                  </a:lnTo>
                  <a:lnTo>
                    <a:pt x="985901" y="676541"/>
                  </a:lnTo>
                  <a:lnTo>
                    <a:pt x="995413" y="651065"/>
                  </a:lnTo>
                  <a:lnTo>
                    <a:pt x="994930" y="623862"/>
                  </a:lnTo>
                  <a:lnTo>
                    <a:pt x="984034" y="598081"/>
                  </a:lnTo>
                  <a:lnTo>
                    <a:pt x="1007656" y="580809"/>
                  </a:lnTo>
                  <a:lnTo>
                    <a:pt x="1012177" y="575856"/>
                  </a:lnTo>
                  <a:lnTo>
                    <a:pt x="1021854" y="565289"/>
                  </a:lnTo>
                  <a:lnTo>
                    <a:pt x="1028776" y="546201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814056" y="612266"/>
              <a:ext cx="189102" cy="16268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6239" y="3524757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867" y="384937"/>
                  </a:lnTo>
                  <a:lnTo>
                    <a:pt x="27432" y="366585"/>
                  </a:lnTo>
                  <a:lnTo>
                    <a:pt x="27635" y="348081"/>
                  </a:lnTo>
                  <a:lnTo>
                    <a:pt x="47650" y="310743"/>
                  </a:lnTo>
                  <a:lnTo>
                    <a:pt x="65887" y="298958"/>
                  </a:lnTo>
                  <a:lnTo>
                    <a:pt x="54330" y="274193"/>
                  </a:lnTo>
                  <a:lnTo>
                    <a:pt x="12255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478" y="583438"/>
                  </a:lnTo>
                  <a:lnTo>
                    <a:pt x="98653" y="590423"/>
                  </a:lnTo>
                  <a:lnTo>
                    <a:pt x="106781" y="593344"/>
                  </a:lnTo>
                  <a:lnTo>
                    <a:pt x="120497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23" y="217805"/>
                  </a:moveTo>
                  <a:lnTo>
                    <a:pt x="228066" y="192913"/>
                  </a:lnTo>
                  <a:lnTo>
                    <a:pt x="103987" y="250952"/>
                  </a:lnTo>
                  <a:lnTo>
                    <a:pt x="115544" y="275844"/>
                  </a:lnTo>
                  <a:lnTo>
                    <a:pt x="239623" y="217805"/>
                  </a:lnTo>
                  <a:close/>
                </a:path>
                <a:path w="1075690" h="1136650">
                  <a:moveTo>
                    <a:pt x="310108" y="975995"/>
                  </a:moveTo>
                  <a:lnTo>
                    <a:pt x="306933" y="969010"/>
                  </a:lnTo>
                  <a:lnTo>
                    <a:pt x="145262" y="623316"/>
                  </a:lnTo>
                  <a:lnTo>
                    <a:pt x="142087" y="616458"/>
                  </a:lnTo>
                  <a:lnTo>
                    <a:pt x="133959" y="613537"/>
                  </a:lnTo>
                  <a:lnTo>
                    <a:pt x="120243" y="619887"/>
                  </a:lnTo>
                  <a:lnTo>
                    <a:pt x="117322" y="628015"/>
                  </a:lnTo>
                  <a:lnTo>
                    <a:pt x="120497" y="634873"/>
                  </a:lnTo>
                  <a:lnTo>
                    <a:pt x="282168" y="980694"/>
                  </a:lnTo>
                  <a:lnTo>
                    <a:pt x="285343" y="987552"/>
                  </a:lnTo>
                  <a:lnTo>
                    <a:pt x="293471" y="990600"/>
                  </a:lnTo>
                  <a:lnTo>
                    <a:pt x="300329" y="987298"/>
                  </a:lnTo>
                  <a:lnTo>
                    <a:pt x="307187" y="984123"/>
                  </a:lnTo>
                  <a:lnTo>
                    <a:pt x="310108" y="975995"/>
                  </a:lnTo>
                  <a:close/>
                </a:path>
                <a:path w="1075690" h="1136650">
                  <a:moveTo>
                    <a:pt x="413359" y="136525"/>
                  </a:moveTo>
                  <a:lnTo>
                    <a:pt x="401675" y="111760"/>
                  </a:lnTo>
                  <a:lnTo>
                    <a:pt x="277596" y="169799"/>
                  </a:lnTo>
                  <a:lnTo>
                    <a:pt x="289280" y="194564"/>
                  </a:lnTo>
                  <a:lnTo>
                    <a:pt x="413359" y="136525"/>
                  </a:lnTo>
                  <a:close/>
                </a:path>
                <a:path w="1075690" h="1136650">
                  <a:moveTo>
                    <a:pt x="587095" y="55372"/>
                  </a:moveTo>
                  <a:lnTo>
                    <a:pt x="575411" y="30607"/>
                  </a:lnTo>
                  <a:lnTo>
                    <a:pt x="451332" y="88519"/>
                  </a:lnTo>
                  <a:lnTo>
                    <a:pt x="463016" y="113411"/>
                  </a:lnTo>
                  <a:lnTo>
                    <a:pt x="587095" y="55372"/>
                  </a:lnTo>
                  <a:close/>
                </a:path>
                <a:path w="1075690" h="1136650">
                  <a:moveTo>
                    <a:pt x="701649" y="267081"/>
                  </a:moveTo>
                  <a:lnTo>
                    <a:pt x="698474" y="260350"/>
                  </a:lnTo>
                  <a:lnTo>
                    <a:pt x="695299" y="253492"/>
                  </a:lnTo>
                  <a:lnTo>
                    <a:pt x="687171" y="250571"/>
                  </a:lnTo>
                  <a:lnTo>
                    <a:pt x="197967" y="479171"/>
                  </a:lnTo>
                  <a:lnTo>
                    <a:pt x="194919" y="487299"/>
                  </a:lnTo>
                  <a:lnTo>
                    <a:pt x="198221" y="494157"/>
                  </a:lnTo>
                  <a:lnTo>
                    <a:pt x="201396" y="501015"/>
                  </a:lnTo>
                  <a:lnTo>
                    <a:pt x="209524" y="504063"/>
                  </a:lnTo>
                  <a:lnTo>
                    <a:pt x="216382" y="500761"/>
                  </a:lnTo>
                  <a:lnTo>
                    <a:pt x="698728" y="275336"/>
                  </a:lnTo>
                  <a:lnTo>
                    <a:pt x="701649" y="267081"/>
                  </a:lnTo>
                  <a:close/>
                </a:path>
                <a:path w="1075690" h="1136650">
                  <a:moveTo>
                    <a:pt x="755878" y="383286"/>
                  </a:moveTo>
                  <a:lnTo>
                    <a:pt x="752703" y="376301"/>
                  </a:lnTo>
                  <a:lnTo>
                    <a:pt x="749528" y="369443"/>
                  </a:lnTo>
                  <a:lnTo>
                    <a:pt x="741400" y="366522"/>
                  </a:lnTo>
                  <a:lnTo>
                    <a:pt x="259054" y="591947"/>
                  </a:lnTo>
                  <a:lnTo>
                    <a:pt x="252196" y="595249"/>
                  </a:lnTo>
                  <a:lnTo>
                    <a:pt x="249148" y="603377"/>
                  </a:lnTo>
                  <a:lnTo>
                    <a:pt x="252450" y="610235"/>
                  </a:lnTo>
                  <a:lnTo>
                    <a:pt x="255625" y="617093"/>
                  </a:lnTo>
                  <a:lnTo>
                    <a:pt x="263753" y="620014"/>
                  </a:lnTo>
                  <a:lnTo>
                    <a:pt x="746099" y="394589"/>
                  </a:lnTo>
                  <a:lnTo>
                    <a:pt x="752957" y="391287"/>
                  </a:lnTo>
                  <a:lnTo>
                    <a:pt x="755878" y="383286"/>
                  </a:lnTo>
                  <a:close/>
                </a:path>
                <a:path w="1075690" h="1136650">
                  <a:moveTo>
                    <a:pt x="810234" y="499364"/>
                  </a:moveTo>
                  <a:lnTo>
                    <a:pt x="806932" y="492506"/>
                  </a:lnTo>
                  <a:lnTo>
                    <a:pt x="803757" y="485648"/>
                  </a:lnTo>
                  <a:lnTo>
                    <a:pt x="795629" y="482727"/>
                  </a:lnTo>
                  <a:lnTo>
                    <a:pt x="306425" y="711327"/>
                  </a:lnTo>
                  <a:lnTo>
                    <a:pt x="303504" y="719455"/>
                  </a:lnTo>
                  <a:lnTo>
                    <a:pt x="306679" y="726313"/>
                  </a:lnTo>
                  <a:lnTo>
                    <a:pt x="309981" y="733171"/>
                  </a:lnTo>
                  <a:lnTo>
                    <a:pt x="318109" y="736219"/>
                  </a:lnTo>
                  <a:lnTo>
                    <a:pt x="324967" y="732917"/>
                  </a:lnTo>
                  <a:lnTo>
                    <a:pt x="800328" y="510667"/>
                  </a:lnTo>
                  <a:lnTo>
                    <a:pt x="807313" y="507492"/>
                  </a:lnTo>
                  <a:lnTo>
                    <a:pt x="810234" y="499364"/>
                  </a:lnTo>
                  <a:close/>
                </a:path>
                <a:path w="1075690" h="1136650">
                  <a:moveTo>
                    <a:pt x="860272" y="606552"/>
                  </a:moveTo>
                  <a:lnTo>
                    <a:pt x="853922" y="592836"/>
                  </a:lnTo>
                  <a:lnTo>
                    <a:pt x="845794" y="589915"/>
                  </a:lnTo>
                  <a:lnTo>
                    <a:pt x="356590" y="818515"/>
                  </a:lnTo>
                  <a:lnTo>
                    <a:pt x="353669" y="826643"/>
                  </a:lnTo>
                  <a:lnTo>
                    <a:pt x="356844" y="833501"/>
                  </a:lnTo>
                  <a:lnTo>
                    <a:pt x="360019" y="840486"/>
                  </a:lnTo>
                  <a:lnTo>
                    <a:pt x="368147" y="843407"/>
                  </a:lnTo>
                  <a:lnTo>
                    <a:pt x="857351" y="614680"/>
                  </a:lnTo>
                  <a:lnTo>
                    <a:pt x="860272" y="606552"/>
                  </a:lnTo>
                  <a:close/>
                </a:path>
                <a:path w="1075690" h="1136650">
                  <a:moveTo>
                    <a:pt x="914628" y="722630"/>
                  </a:moveTo>
                  <a:lnTo>
                    <a:pt x="911453" y="715899"/>
                  </a:lnTo>
                  <a:lnTo>
                    <a:pt x="908151" y="709041"/>
                  </a:lnTo>
                  <a:lnTo>
                    <a:pt x="900023" y="705993"/>
                  </a:lnTo>
                  <a:lnTo>
                    <a:pt x="893165" y="709295"/>
                  </a:lnTo>
                  <a:lnTo>
                    <a:pt x="410819" y="934720"/>
                  </a:lnTo>
                  <a:lnTo>
                    <a:pt x="407898" y="942848"/>
                  </a:lnTo>
                  <a:lnTo>
                    <a:pt x="411073" y="949706"/>
                  </a:lnTo>
                  <a:lnTo>
                    <a:pt x="414375" y="956564"/>
                  </a:lnTo>
                  <a:lnTo>
                    <a:pt x="422503" y="959485"/>
                  </a:lnTo>
                  <a:lnTo>
                    <a:pt x="911707" y="730885"/>
                  </a:lnTo>
                  <a:lnTo>
                    <a:pt x="914628" y="722630"/>
                  </a:lnTo>
                  <a:close/>
                </a:path>
                <a:path w="1075690" h="1136650">
                  <a:moveTo>
                    <a:pt x="1075169" y="774293"/>
                  </a:moveTo>
                  <a:lnTo>
                    <a:pt x="745337" y="51816"/>
                  </a:lnTo>
                  <a:lnTo>
                    <a:pt x="706501" y="10477"/>
                  </a:lnTo>
                  <a:lnTo>
                    <a:pt x="651865" y="0"/>
                  </a:lnTo>
                  <a:lnTo>
                    <a:pt x="645096" y="1028"/>
                  </a:lnTo>
                  <a:lnTo>
                    <a:pt x="638365" y="2590"/>
                  </a:lnTo>
                  <a:lnTo>
                    <a:pt x="631672" y="4699"/>
                  </a:lnTo>
                  <a:lnTo>
                    <a:pt x="625068" y="7366"/>
                  </a:lnTo>
                  <a:lnTo>
                    <a:pt x="636625" y="32131"/>
                  </a:lnTo>
                  <a:lnTo>
                    <a:pt x="643521" y="29591"/>
                  </a:lnTo>
                  <a:lnTo>
                    <a:pt x="650468" y="27838"/>
                  </a:lnTo>
                  <a:lnTo>
                    <a:pt x="657402" y="26873"/>
                  </a:lnTo>
                  <a:lnTo>
                    <a:pt x="664311" y="26670"/>
                  </a:lnTo>
                  <a:lnTo>
                    <a:pt x="681507" y="29514"/>
                  </a:lnTo>
                  <a:lnTo>
                    <a:pt x="720445" y="63512"/>
                  </a:lnTo>
                  <a:lnTo>
                    <a:pt x="1041755" y="750697"/>
                  </a:lnTo>
                  <a:lnTo>
                    <a:pt x="1047673" y="775373"/>
                  </a:lnTo>
                  <a:lnTo>
                    <a:pt x="1043851" y="799566"/>
                  </a:lnTo>
                  <a:lnTo>
                    <a:pt x="1031252" y="820572"/>
                  </a:lnTo>
                  <a:lnTo>
                    <a:pt x="1010894" y="835660"/>
                  </a:lnTo>
                  <a:lnTo>
                    <a:pt x="439013" y="1102868"/>
                  </a:lnTo>
                  <a:lnTo>
                    <a:pt x="414388" y="1108875"/>
                  </a:lnTo>
                  <a:lnTo>
                    <a:pt x="390207" y="1105077"/>
                  </a:lnTo>
                  <a:lnTo>
                    <a:pt x="369214" y="1092492"/>
                  </a:lnTo>
                  <a:lnTo>
                    <a:pt x="354177" y="1072134"/>
                  </a:lnTo>
                  <a:lnTo>
                    <a:pt x="340080" y="1042035"/>
                  </a:lnTo>
                  <a:lnTo>
                    <a:pt x="331952" y="1039114"/>
                  </a:lnTo>
                  <a:lnTo>
                    <a:pt x="318236" y="1045591"/>
                  </a:lnTo>
                  <a:lnTo>
                    <a:pt x="315315" y="1053719"/>
                  </a:lnTo>
                  <a:lnTo>
                    <a:pt x="329285" y="1083691"/>
                  </a:lnTo>
                  <a:lnTo>
                    <a:pt x="350837" y="1112812"/>
                  </a:lnTo>
                  <a:lnTo>
                    <a:pt x="380885" y="1130833"/>
                  </a:lnTo>
                  <a:lnTo>
                    <a:pt x="415480" y="1136294"/>
                  </a:lnTo>
                  <a:lnTo>
                    <a:pt x="450697" y="1127760"/>
                  </a:lnTo>
                  <a:lnTo>
                    <a:pt x="1022451" y="860425"/>
                  </a:lnTo>
                  <a:lnTo>
                    <a:pt x="1051636" y="838936"/>
                  </a:lnTo>
                  <a:lnTo>
                    <a:pt x="1069695" y="808913"/>
                  </a:lnTo>
                  <a:lnTo>
                    <a:pt x="1075169" y="774293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058979" y="3707774"/>
              <a:ext cx="144303" cy="18392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32715" y="3626550"/>
              <a:ext cx="144250" cy="18400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028950" y="1440762"/>
              <a:ext cx="3776289" cy="418430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406451" y="3545344"/>
              <a:ext cx="144250" cy="18394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80187" y="3464117"/>
              <a:ext cx="144250" cy="184001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689606" y="5835408"/>
              <a:ext cx="608330" cy="967740"/>
            </a:xfrm>
            <a:custGeom>
              <a:avLst/>
              <a:gdLst/>
              <a:ahLst/>
              <a:cxnLst/>
              <a:rect l="l" t="t" r="r" b="b"/>
              <a:pathLst>
                <a:path w="608329" h="967740">
                  <a:moveTo>
                    <a:pt x="91821" y="725043"/>
                  </a:moveTo>
                  <a:lnTo>
                    <a:pt x="88900" y="718108"/>
                  </a:lnTo>
                  <a:lnTo>
                    <a:pt x="82677" y="715645"/>
                  </a:lnTo>
                  <a:lnTo>
                    <a:pt x="80899" y="714921"/>
                  </a:lnTo>
                  <a:lnTo>
                    <a:pt x="54762" y="757047"/>
                  </a:lnTo>
                  <a:lnTo>
                    <a:pt x="46024" y="797052"/>
                  </a:lnTo>
                  <a:lnTo>
                    <a:pt x="43815" y="814692"/>
                  </a:lnTo>
                  <a:lnTo>
                    <a:pt x="48514" y="820559"/>
                  </a:lnTo>
                  <a:lnTo>
                    <a:pt x="56515" y="821423"/>
                  </a:lnTo>
                  <a:lnTo>
                    <a:pt x="62484" y="821423"/>
                  </a:lnTo>
                  <a:lnTo>
                    <a:pt x="67691" y="817016"/>
                  </a:lnTo>
                  <a:lnTo>
                    <a:pt x="69875" y="800684"/>
                  </a:lnTo>
                  <a:lnTo>
                    <a:pt x="71653" y="790308"/>
                  </a:lnTo>
                  <a:lnTo>
                    <a:pt x="83058" y="747433"/>
                  </a:lnTo>
                  <a:lnTo>
                    <a:pt x="89281" y="731189"/>
                  </a:lnTo>
                  <a:lnTo>
                    <a:pt x="91821" y="725043"/>
                  </a:lnTo>
                  <a:close/>
                </a:path>
                <a:path w="608329" h="96774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6570"/>
                  </a:lnTo>
                  <a:lnTo>
                    <a:pt x="428917" y="504190"/>
                  </a:lnTo>
                  <a:lnTo>
                    <a:pt x="426593" y="510540"/>
                  </a:lnTo>
                  <a:lnTo>
                    <a:pt x="424815" y="518160"/>
                  </a:lnTo>
                  <a:lnTo>
                    <a:pt x="423710" y="505460"/>
                  </a:lnTo>
                  <a:lnTo>
                    <a:pt x="424649" y="492760"/>
                  </a:lnTo>
                  <a:lnTo>
                    <a:pt x="427736" y="48006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4790"/>
                  </a:lnTo>
                  <a:lnTo>
                    <a:pt x="566686" y="204470"/>
                  </a:lnTo>
                  <a:lnTo>
                    <a:pt x="566712" y="184150"/>
                  </a:lnTo>
                  <a:lnTo>
                    <a:pt x="562724" y="163830"/>
                  </a:lnTo>
                  <a:lnTo>
                    <a:pt x="561962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24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78740"/>
                  </a:lnTo>
                  <a:lnTo>
                    <a:pt x="561479" y="49530"/>
                  </a:lnTo>
                  <a:lnTo>
                    <a:pt x="547573" y="24130"/>
                  </a:lnTo>
                  <a:lnTo>
                    <a:pt x="544830" y="21958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350" y="203200"/>
                  </a:lnTo>
                  <a:lnTo>
                    <a:pt x="514223" y="20447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37515" y="349250"/>
                  </a:lnTo>
                  <a:lnTo>
                    <a:pt x="432485" y="342900"/>
                  </a:lnTo>
                  <a:lnTo>
                    <a:pt x="427278" y="337820"/>
                  </a:lnTo>
                  <a:lnTo>
                    <a:pt x="425069" y="335737"/>
                  </a:lnTo>
                  <a:lnTo>
                    <a:pt x="425069" y="372110"/>
                  </a:lnTo>
                  <a:lnTo>
                    <a:pt x="415671" y="389890"/>
                  </a:lnTo>
                  <a:lnTo>
                    <a:pt x="402844" y="373430"/>
                  </a:lnTo>
                  <a:lnTo>
                    <a:pt x="402844" y="414020"/>
                  </a:lnTo>
                  <a:lnTo>
                    <a:pt x="253619" y="692150"/>
                  </a:lnTo>
                  <a:lnTo>
                    <a:pt x="241935" y="713740"/>
                  </a:lnTo>
                  <a:lnTo>
                    <a:pt x="233349" y="698500"/>
                  </a:lnTo>
                  <a:lnTo>
                    <a:pt x="226695" y="690016"/>
                  </a:lnTo>
                  <a:lnTo>
                    <a:pt x="226695" y="739140"/>
                  </a:lnTo>
                  <a:lnTo>
                    <a:pt x="225425" y="741680"/>
                  </a:lnTo>
                  <a:lnTo>
                    <a:pt x="224028" y="744220"/>
                  </a:lnTo>
                  <a:lnTo>
                    <a:pt x="222631" y="748030"/>
                  </a:lnTo>
                  <a:lnTo>
                    <a:pt x="197231" y="792480"/>
                  </a:lnTo>
                  <a:lnTo>
                    <a:pt x="155105" y="842010"/>
                  </a:lnTo>
                  <a:lnTo>
                    <a:pt x="93853" y="882650"/>
                  </a:lnTo>
                  <a:lnTo>
                    <a:pt x="93599" y="882650"/>
                  </a:lnTo>
                  <a:lnTo>
                    <a:pt x="62103" y="865784"/>
                  </a:lnTo>
                  <a:lnTo>
                    <a:pt x="62103" y="892810"/>
                  </a:lnTo>
                  <a:lnTo>
                    <a:pt x="57150" y="895350"/>
                  </a:lnTo>
                  <a:lnTo>
                    <a:pt x="51816" y="896620"/>
                  </a:lnTo>
                  <a:lnTo>
                    <a:pt x="46609" y="896620"/>
                  </a:lnTo>
                  <a:lnTo>
                    <a:pt x="45085" y="892810"/>
                  </a:lnTo>
                  <a:lnTo>
                    <a:pt x="43688" y="887730"/>
                  </a:lnTo>
                  <a:lnTo>
                    <a:pt x="42418" y="882650"/>
                  </a:lnTo>
                  <a:lnTo>
                    <a:pt x="62103" y="892810"/>
                  </a:lnTo>
                  <a:lnTo>
                    <a:pt x="62103" y="865784"/>
                  </a:lnTo>
                  <a:lnTo>
                    <a:pt x="36703" y="852170"/>
                  </a:lnTo>
                  <a:lnTo>
                    <a:pt x="35941" y="844550"/>
                  </a:lnTo>
                  <a:lnTo>
                    <a:pt x="35153" y="810260"/>
                  </a:lnTo>
                  <a:lnTo>
                    <a:pt x="38646" y="778510"/>
                  </a:lnTo>
                  <a:lnTo>
                    <a:pt x="54610" y="721360"/>
                  </a:lnTo>
                  <a:lnTo>
                    <a:pt x="73406" y="681990"/>
                  </a:lnTo>
                  <a:lnTo>
                    <a:pt x="121551" y="659130"/>
                  </a:lnTo>
                  <a:lnTo>
                    <a:pt x="146545" y="662940"/>
                  </a:lnTo>
                  <a:lnTo>
                    <a:pt x="195275" y="689610"/>
                  </a:lnTo>
                  <a:lnTo>
                    <a:pt x="220802" y="725170"/>
                  </a:lnTo>
                  <a:lnTo>
                    <a:pt x="226695" y="739140"/>
                  </a:lnTo>
                  <a:lnTo>
                    <a:pt x="226695" y="690016"/>
                  </a:lnTo>
                  <a:lnTo>
                    <a:pt x="221399" y="683260"/>
                  </a:lnTo>
                  <a:lnTo>
                    <a:pt x="205625" y="666750"/>
                  </a:lnTo>
                  <a:lnTo>
                    <a:pt x="194665" y="659130"/>
                  </a:lnTo>
                  <a:lnTo>
                    <a:pt x="185547" y="652780"/>
                  </a:lnTo>
                  <a:lnTo>
                    <a:pt x="159296" y="641350"/>
                  </a:lnTo>
                  <a:lnTo>
                    <a:pt x="134327" y="636270"/>
                  </a:lnTo>
                  <a:lnTo>
                    <a:pt x="111887" y="635000"/>
                  </a:lnTo>
                  <a:lnTo>
                    <a:pt x="93218" y="636270"/>
                  </a:lnTo>
                  <a:lnTo>
                    <a:pt x="108712" y="608330"/>
                  </a:lnTo>
                  <a:lnTo>
                    <a:pt x="227177" y="388620"/>
                  </a:lnTo>
                  <a:lnTo>
                    <a:pt x="253746" y="340360"/>
                  </a:lnTo>
                  <a:lnTo>
                    <a:pt x="277152" y="339090"/>
                  </a:lnTo>
                  <a:lnTo>
                    <a:pt x="300126" y="341630"/>
                  </a:lnTo>
                  <a:lnTo>
                    <a:pt x="343662" y="358140"/>
                  </a:lnTo>
                  <a:lnTo>
                    <a:pt x="376910" y="382270"/>
                  </a:lnTo>
                  <a:lnTo>
                    <a:pt x="402844" y="414020"/>
                  </a:lnTo>
                  <a:lnTo>
                    <a:pt x="402844" y="373430"/>
                  </a:lnTo>
                  <a:lnTo>
                    <a:pt x="388302" y="359410"/>
                  </a:lnTo>
                  <a:lnTo>
                    <a:pt x="372262" y="346710"/>
                  </a:lnTo>
                  <a:lnTo>
                    <a:pt x="359194" y="339090"/>
                  </a:lnTo>
                  <a:lnTo>
                    <a:pt x="354838" y="33655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6230"/>
                  </a:lnTo>
                  <a:lnTo>
                    <a:pt x="269621" y="314960"/>
                  </a:lnTo>
                  <a:lnTo>
                    <a:pt x="266954" y="314960"/>
                  </a:lnTo>
                  <a:lnTo>
                    <a:pt x="270383" y="308610"/>
                  </a:lnTo>
                  <a:lnTo>
                    <a:pt x="273558" y="302260"/>
                  </a:lnTo>
                  <a:lnTo>
                    <a:pt x="276733" y="297180"/>
                  </a:lnTo>
                  <a:lnTo>
                    <a:pt x="292735" y="297180"/>
                  </a:lnTo>
                  <a:lnTo>
                    <a:pt x="29514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6230" y="302260"/>
                  </a:lnTo>
                  <a:lnTo>
                    <a:pt x="331470" y="306070"/>
                  </a:lnTo>
                  <a:lnTo>
                    <a:pt x="333121" y="306070"/>
                  </a:lnTo>
                  <a:lnTo>
                    <a:pt x="334772" y="307340"/>
                  </a:lnTo>
                  <a:lnTo>
                    <a:pt x="338709" y="308610"/>
                  </a:lnTo>
                  <a:lnTo>
                    <a:pt x="340868" y="30988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20040"/>
                  </a:lnTo>
                  <a:lnTo>
                    <a:pt x="369697" y="322580"/>
                  </a:lnTo>
                  <a:lnTo>
                    <a:pt x="372491" y="325120"/>
                  </a:lnTo>
                  <a:lnTo>
                    <a:pt x="376301" y="327660"/>
                  </a:lnTo>
                  <a:lnTo>
                    <a:pt x="378079" y="328930"/>
                  </a:lnTo>
                  <a:lnTo>
                    <a:pt x="382270" y="331470"/>
                  </a:lnTo>
                  <a:lnTo>
                    <a:pt x="386207" y="334010"/>
                  </a:lnTo>
                  <a:lnTo>
                    <a:pt x="390017" y="336550"/>
                  </a:lnTo>
                  <a:lnTo>
                    <a:pt x="391287" y="337820"/>
                  </a:lnTo>
                  <a:lnTo>
                    <a:pt x="392684" y="339090"/>
                  </a:lnTo>
                  <a:lnTo>
                    <a:pt x="393954" y="340360"/>
                  </a:lnTo>
                  <a:lnTo>
                    <a:pt x="399669" y="344170"/>
                  </a:lnTo>
                  <a:lnTo>
                    <a:pt x="399796" y="344170"/>
                  </a:lnTo>
                  <a:lnTo>
                    <a:pt x="399923" y="345440"/>
                  </a:lnTo>
                  <a:lnTo>
                    <a:pt x="400050" y="345440"/>
                  </a:lnTo>
                  <a:lnTo>
                    <a:pt x="402463" y="346710"/>
                  </a:lnTo>
                  <a:lnTo>
                    <a:pt x="407289" y="351790"/>
                  </a:lnTo>
                  <a:lnTo>
                    <a:pt x="407670" y="351790"/>
                  </a:lnTo>
                  <a:lnTo>
                    <a:pt x="408178" y="353060"/>
                  </a:lnTo>
                  <a:lnTo>
                    <a:pt x="408559" y="353060"/>
                  </a:lnTo>
                  <a:lnTo>
                    <a:pt x="411099" y="355600"/>
                  </a:lnTo>
                  <a:lnTo>
                    <a:pt x="413385" y="358140"/>
                  </a:lnTo>
                  <a:lnTo>
                    <a:pt x="415544" y="360680"/>
                  </a:lnTo>
                  <a:lnTo>
                    <a:pt x="416560" y="361950"/>
                  </a:lnTo>
                  <a:lnTo>
                    <a:pt x="417703" y="363220"/>
                  </a:lnTo>
                  <a:lnTo>
                    <a:pt x="418592" y="36449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9570"/>
                  </a:lnTo>
                  <a:lnTo>
                    <a:pt x="423926" y="370840"/>
                  </a:lnTo>
                  <a:lnTo>
                    <a:pt x="425069" y="372110"/>
                  </a:lnTo>
                  <a:lnTo>
                    <a:pt x="425069" y="335737"/>
                  </a:lnTo>
                  <a:lnTo>
                    <a:pt x="421894" y="332740"/>
                  </a:lnTo>
                  <a:lnTo>
                    <a:pt x="416306" y="32766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1310"/>
                  </a:lnTo>
                  <a:lnTo>
                    <a:pt x="406273" y="318770"/>
                  </a:lnTo>
                  <a:lnTo>
                    <a:pt x="403860" y="317500"/>
                  </a:lnTo>
                  <a:lnTo>
                    <a:pt x="401320" y="314960"/>
                  </a:lnTo>
                  <a:lnTo>
                    <a:pt x="400304" y="314960"/>
                  </a:lnTo>
                  <a:lnTo>
                    <a:pt x="397891" y="312420"/>
                  </a:lnTo>
                  <a:lnTo>
                    <a:pt x="393065" y="309880"/>
                  </a:lnTo>
                  <a:lnTo>
                    <a:pt x="390525" y="307340"/>
                  </a:lnTo>
                  <a:lnTo>
                    <a:pt x="385445" y="304800"/>
                  </a:lnTo>
                  <a:lnTo>
                    <a:pt x="382397" y="302260"/>
                  </a:lnTo>
                  <a:lnTo>
                    <a:pt x="379222" y="30099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718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60680" y="290830"/>
                  </a:lnTo>
                  <a:lnTo>
                    <a:pt x="358521" y="290830"/>
                  </a:lnTo>
                  <a:lnTo>
                    <a:pt x="357886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829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27025" y="279400"/>
                  </a:lnTo>
                  <a:lnTo>
                    <a:pt x="324485" y="279400"/>
                  </a:lnTo>
                  <a:lnTo>
                    <a:pt x="321818" y="278130"/>
                  </a:lnTo>
                  <a:lnTo>
                    <a:pt x="319786" y="278130"/>
                  </a:lnTo>
                  <a:lnTo>
                    <a:pt x="314706" y="27686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652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1958"/>
                  </a:lnTo>
                  <a:lnTo>
                    <a:pt x="526796" y="7620"/>
                  </a:lnTo>
                  <a:lnTo>
                    <a:pt x="505853" y="0"/>
                  </a:lnTo>
                  <a:lnTo>
                    <a:pt x="482866" y="0"/>
                  </a:lnTo>
                  <a:lnTo>
                    <a:pt x="432943" y="17780"/>
                  </a:lnTo>
                  <a:lnTo>
                    <a:pt x="387172" y="57150"/>
                  </a:lnTo>
                  <a:lnTo>
                    <a:pt x="349123" y="11176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2580"/>
                  </a:lnTo>
                  <a:lnTo>
                    <a:pt x="234823" y="322580"/>
                  </a:lnTo>
                  <a:lnTo>
                    <a:pt x="234315" y="325120"/>
                  </a:lnTo>
                  <a:lnTo>
                    <a:pt x="87376" y="596900"/>
                  </a:lnTo>
                  <a:lnTo>
                    <a:pt x="58801" y="648970"/>
                  </a:lnTo>
                  <a:lnTo>
                    <a:pt x="49911" y="674370"/>
                  </a:lnTo>
                  <a:lnTo>
                    <a:pt x="33680" y="708660"/>
                  </a:lnTo>
                  <a:lnTo>
                    <a:pt x="20040" y="749300"/>
                  </a:lnTo>
                  <a:lnTo>
                    <a:pt x="11811" y="796290"/>
                  </a:lnTo>
                  <a:lnTo>
                    <a:pt x="11811" y="847090"/>
                  </a:lnTo>
                  <a:lnTo>
                    <a:pt x="13335" y="859790"/>
                  </a:lnTo>
                  <a:lnTo>
                    <a:pt x="13208" y="859790"/>
                  </a:lnTo>
                  <a:lnTo>
                    <a:pt x="13462" y="861060"/>
                  </a:lnTo>
                  <a:lnTo>
                    <a:pt x="15621" y="873760"/>
                  </a:lnTo>
                  <a:lnTo>
                    <a:pt x="18313" y="885190"/>
                  </a:lnTo>
                  <a:lnTo>
                    <a:pt x="21526" y="897890"/>
                  </a:lnTo>
                  <a:lnTo>
                    <a:pt x="25273" y="909320"/>
                  </a:lnTo>
                  <a:lnTo>
                    <a:pt x="0" y="956310"/>
                  </a:lnTo>
                  <a:lnTo>
                    <a:pt x="2286" y="963930"/>
                  </a:lnTo>
                  <a:lnTo>
                    <a:pt x="9906" y="967740"/>
                  </a:lnTo>
                  <a:lnTo>
                    <a:pt x="18161" y="967740"/>
                  </a:lnTo>
                  <a:lnTo>
                    <a:pt x="22352" y="966470"/>
                  </a:lnTo>
                  <a:lnTo>
                    <a:pt x="24511" y="961390"/>
                  </a:lnTo>
                  <a:lnTo>
                    <a:pt x="45974" y="922020"/>
                  </a:lnTo>
                  <a:lnTo>
                    <a:pt x="58343" y="919480"/>
                  </a:lnTo>
                  <a:lnTo>
                    <a:pt x="94234" y="908050"/>
                  </a:lnTo>
                  <a:lnTo>
                    <a:pt x="97155" y="908050"/>
                  </a:lnTo>
                  <a:lnTo>
                    <a:pt x="99314" y="906780"/>
                  </a:lnTo>
                  <a:lnTo>
                    <a:pt x="101600" y="905510"/>
                  </a:lnTo>
                  <a:lnTo>
                    <a:pt x="116649" y="896620"/>
                  </a:lnTo>
                  <a:lnTo>
                    <a:pt x="155384" y="873760"/>
                  </a:lnTo>
                  <a:lnTo>
                    <a:pt x="195097" y="835660"/>
                  </a:lnTo>
                  <a:lnTo>
                    <a:pt x="224193" y="796290"/>
                  </a:lnTo>
                  <a:lnTo>
                    <a:pt x="243967" y="759460"/>
                  </a:lnTo>
                  <a:lnTo>
                    <a:pt x="245618" y="756920"/>
                  </a:lnTo>
                  <a:lnTo>
                    <a:pt x="247142" y="754380"/>
                  </a:lnTo>
                  <a:lnTo>
                    <a:pt x="248539" y="751840"/>
                  </a:lnTo>
                  <a:lnTo>
                    <a:pt x="248666" y="751840"/>
                  </a:lnTo>
                  <a:lnTo>
                    <a:pt x="248793" y="750570"/>
                  </a:lnTo>
                  <a:lnTo>
                    <a:pt x="268693" y="713740"/>
                  </a:lnTo>
                  <a:lnTo>
                    <a:pt x="343103" y="576580"/>
                  </a:lnTo>
                  <a:lnTo>
                    <a:pt x="370713" y="524510"/>
                  </a:lnTo>
                  <a:lnTo>
                    <a:pt x="399084" y="472440"/>
                  </a:lnTo>
                  <a:lnTo>
                    <a:pt x="427228" y="419100"/>
                  </a:lnTo>
                  <a:lnTo>
                    <a:pt x="427482" y="419100"/>
                  </a:lnTo>
                  <a:lnTo>
                    <a:pt x="427736" y="417830"/>
                  </a:lnTo>
                  <a:lnTo>
                    <a:pt x="443014" y="389890"/>
                  </a:lnTo>
                  <a:lnTo>
                    <a:pt x="449961" y="377190"/>
                  </a:lnTo>
                  <a:lnTo>
                    <a:pt x="450215" y="375920"/>
                  </a:lnTo>
                  <a:lnTo>
                    <a:pt x="464502" y="349250"/>
                  </a:lnTo>
                  <a:lnTo>
                    <a:pt x="492417" y="297180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193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4790"/>
                  </a:lnTo>
                  <a:lnTo>
                    <a:pt x="411861" y="455930"/>
                  </a:lnTo>
                  <a:lnTo>
                    <a:pt x="400608" y="488950"/>
                  </a:lnTo>
                  <a:lnTo>
                    <a:pt x="412127" y="554990"/>
                  </a:lnTo>
                  <a:lnTo>
                    <a:pt x="439039" y="585470"/>
                  </a:lnTo>
                  <a:lnTo>
                    <a:pt x="444373" y="585470"/>
                  </a:lnTo>
                  <a:lnTo>
                    <a:pt x="446786" y="584200"/>
                  </a:lnTo>
                  <a:lnTo>
                    <a:pt x="453644" y="580390"/>
                  </a:lnTo>
                  <a:lnTo>
                    <a:pt x="455422" y="574040"/>
                  </a:lnTo>
                  <a:lnTo>
                    <a:pt x="453390" y="568960"/>
                  </a:lnTo>
                  <a:lnTo>
                    <a:pt x="450710" y="561340"/>
                  </a:lnTo>
                  <a:lnTo>
                    <a:pt x="448805" y="553720"/>
                  </a:lnTo>
                  <a:lnTo>
                    <a:pt x="447662" y="546100"/>
                  </a:lnTo>
                  <a:lnTo>
                    <a:pt x="447294" y="53848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606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03550" y="5944933"/>
              <a:ext cx="97917" cy="15411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075931" y="3279139"/>
              <a:ext cx="2295525" cy="3481704"/>
            </a:xfrm>
            <a:custGeom>
              <a:avLst/>
              <a:gdLst/>
              <a:ahLst/>
              <a:cxnLst/>
              <a:rect l="l" t="t" r="r" b="b"/>
              <a:pathLst>
                <a:path w="2295525" h="3481704">
                  <a:moveTo>
                    <a:pt x="939507" y="1661248"/>
                  </a:moveTo>
                  <a:lnTo>
                    <a:pt x="934427" y="1614208"/>
                  </a:lnTo>
                  <a:lnTo>
                    <a:pt x="921499" y="1569123"/>
                  </a:lnTo>
                  <a:lnTo>
                    <a:pt x="911999" y="1549412"/>
                  </a:lnTo>
                  <a:lnTo>
                    <a:pt x="911999" y="1690331"/>
                  </a:lnTo>
                  <a:lnTo>
                    <a:pt x="902728" y="1737995"/>
                  </a:lnTo>
                  <a:lnTo>
                    <a:pt x="733691" y="1678940"/>
                  </a:lnTo>
                  <a:lnTo>
                    <a:pt x="731697" y="1655813"/>
                  </a:lnTo>
                  <a:lnTo>
                    <a:pt x="722553" y="1634807"/>
                  </a:lnTo>
                  <a:lnTo>
                    <a:pt x="717181" y="1628838"/>
                  </a:lnTo>
                  <a:lnTo>
                    <a:pt x="707199" y="1617726"/>
                  </a:lnTo>
                  <a:lnTo>
                    <a:pt x="686574" y="1606296"/>
                  </a:lnTo>
                  <a:lnTo>
                    <a:pt x="663232" y="1602333"/>
                  </a:lnTo>
                  <a:lnTo>
                    <a:pt x="640537" y="1606118"/>
                  </a:lnTo>
                  <a:lnTo>
                    <a:pt x="620306" y="1616837"/>
                  </a:lnTo>
                  <a:lnTo>
                    <a:pt x="604405" y="1633728"/>
                  </a:lnTo>
                  <a:lnTo>
                    <a:pt x="435368" y="1574673"/>
                  </a:lnTo>
                  <a:lnTo>
                    <a:pt x="457619" y="1531708"/>
                  </a:lnTo>
                  <a:lnTo>
                    <a:pt x="487006" y="1494790"/>
                  </a:lnTo>
                  <a:lnTo>
                    <a:pt x="522363" y="1464513"/>
                  </a:lnTo>
                  <a:lnTo>
                    <a:pt x="562483" y="1441450"/>
                  </a:lnTo>
                  <a:lnTo>
                    <a:pt x="606209" y="1426184"/>
                  </a:lnTo>
                  <a:lnTo>
                    <a:pt x="652348" y="1419263"/>
                  </a:lnTo>
                  <a:lnTo>
                    <a:pt x="699719" y="1421282"/>
                  </a:lnTo>
                  <a:lnTo>
                    <a:pt x="747153" y="1432814"/>
                  </a:lnTo>
                  <a:lnTo>
                    <a:pt x="791337" y="1453286"/>
                  </a:lnTo>
                  <a:lnTo>
                    <a:pt x="829589" y="1481124"/>
                  </a:lnTo>
                  <a:lnTo>
                    <a:pt x="861352" y="1515198"/>
                  </a:lnTo>
                  <a:lnTo>
                    <a:pt x="886040" y="1554314"/>
                  </a:lnTo>
                  <a:lnTo>
                    <a:pt x="903097" y="1597317"/>
                  </a:lnTo>
                  <a:lnTo>
                    <a:pt x="911936" y="1643037"/>
                  </a:lnTo>
                  <a:lnTo>
                    <a:pt x="911999" y="1690331"/>
                  </a:lnTo>
                  <a:lnTo>
                    <a:pt x="911999" y="1549412"/>
                  </a:lnTo>
                  <a:lnTo>
                    <a:pt x="873975" y="1488744"/>
                  </a:lnTo>
                  <a:lnTo>
                    <a:pt x="840359" y="1455458"/>
                  </a:lnTo>
                  <a:lnTo>
                    <a:pt x="800798" y="1428102"/>
                  </a:lnTo>
                  <a:lnTo>
                    <a:pt x="755789" y="1407668"/>
                  </a:lnTo>
                  <a:lnTo>
                    <a:pt x="707809" y="1395603"/>
                  </a:lnTo>
                  <a:lnTo>
                    <a:pt x="659790" y="1392351"/>
                  </a:lnTo>
                  <a:lnTo>
                    <a:pt x="612724" y="1397431"/>
                  </a:lnTo>
                  <a:lnTo>
                    <a:pt x="567613" y="1410360"/>
                  </a:lnTo>
                  <a:lnTo>
                    <a:pt x="525449" y="1430680"/>
                  </a:lnTo>
                  <a:lnTo>
                    <a:pt x="487235" y="1457883"/>
                  </a:lnTo>
                  <a:lnTo>
                    <a:pt x="453936" y="1491500"/>
                  </a:lnTo>
                  <a:lnTo>
                    <a:pt x="426580" y="1531061"/>
                  </a:lnTo>
                  <a:lnTo>
                    <a:pt x="406158" y="1576070"/>
                  </a:lnTo>
                  <a:lnTo>
                    <a:pt x="405777" y="1577340"/>
                  </a:lnTo>
                  <a:lnTo>
                    <a:pt x="405269" y="1578610"/>
                  </a:lnTo>
                  <a:lnTo>
                    <a:pt x="403618" y="1586357"/>
                  </a:lnTo>
                  <a:lnTo>
                    <a:pt x="407174" y="1592961"/>
                  </a:lnTo>
                  <a:lnTo>
                    <a:pt x="612660" y="1664716"/>
                  </a:lnTo>
                  <a:lnTo>
                    <a:pt x="619772" y="1661541"/>
                  </a:lnTo>
                  <a:lnTo>
                    <a:pt x="622566" y="1655191"/>
                  </a:lnTo>
                  <a:lnTo>
                    <a:pt x="632028" y="1641551"/>
                  </a:lnTo>
                  <a:lnTo>
                    <a:pt x="643661" y="1633728"/>
                  </a:lnTo>
                  <a:lnTo>
                    <a:pt x="645452" y="1632521"/>
                  </a:lnTo>
                  <a:lnTo>
                    <a:pt x="661212" y="1628838"/>
                  </a:lnTo>
                  <a:lnTo>
                    <a:pt x="677684" y="1631188"/>
                  </a:lnTo>
                  <a:lnTo>
                    <a:pt x="692061" y="1639582"/>
                  </a:lnTo>
                  <a:lnTo>
                    <a:pt x="702094" y="1652257"/>
                  </a:lnTo>
                  <a:lnTo>
                    <a:pt x="706932" y="1667675"/>
                  </a:lnTo>
                  <a:lnTo>
                    <a:pt x="705751" y="1684274"/>
                  </a:lnTo>
                  <a:lnTo>
                    <a:pt x="703973" y="1691132"/>
                  </a:lnTo>
                  <a:lnTo>
                    <a:pt x="707783" y="1697990"/>
                  </a:lnTo>
                  <a:lnTo>
                    <a:pt x="906665" y="1767459"/>
                  </a:lnTo>
                  <a:lnTo>
                    <a:pt x="913015" y="1769745"/>
                  </a:lnTo>
                  <a:lnTo>
                    <a:pt x="920000" y="1766951"/>
                  </a:lnTo>
                  <a:lnTo>
                    <a:pt x="923302" y="1759585"/>
                  </a:lnTo>
                  <a:lnTo>
                    <a:pt x="923810" y="1758315"/>
                  </a:lnTo>
                  <a:lnTo>
                    <a:pt x="924191" y="1757172"/>
                  </a:lnTo>
                  <a:lnTo>
                    <a:pt x="929017" y="1737995"/>
                  </a:lnTo>
                  <a:lnTo>
                    <a:pt x="936256" y="1709242"/>
                  </a:lnTo>
                  <a:lnTo>
                    <a:pt x="939507" y="1661248"/>
                  </a:lnTo>
                  <a:close/>
                </a:path>
                <a:path w="2295525" h="3481704">
                  <a:moveTo>
                    <a:pt x="988961" y="3177794"/>
                  </a:moveTo>
                  <a:lnTo>
                    <a:pt x="988872" y="3175254"/>
                  </a:lnTo>
                  <a:lnTo>
                    <a:pt x="988174" y="3154946"/>
                  </a:lnTo>
                  <a:lnTo>
                    <a:pt x="974953" y="3138424"/>
                  </a:lnTo>
                  <a:lnTo>
                    <a:pt x="963815" y="3131553"/>
                  </a:lnTo>
                  <a:lnTo>
                    <a:pt x="963815" y="3167646"/>
                  </a:lnTo>
                  <a:lnTo>
                    <a:pt x="963815" y="3168904"/>
                  </a:lnTo>
                  <a:lnTo>
                    <a:pt x="963561" y="3170174"/>
                  </a:lnTo>
                  <a:lnTo>
                    <a:pt x="959345" y="3173984"/>
                  </a:lnTo>
                  <a:lnTo>
                    <a:pt x="950899" y="3175254"/>
                  </a:lnTo>
                  <a:lnTo>
                    <a:pt x="939965" y="3175254"/>
                  </a:lnTo>
                  <a:lnTo>
                    <a:pt x="891514" y="3163824"/>
                  </a:lnTo>
                  <a:lnTo>
                    <a:pt x="818286" y="3142246"/>
                  </a:lnTo>
                  <a:lnTo>
                    <a:pt x="756183" y="3121914"/>
                  </a:lnTo>
                  <a:lnTo>
                    <a:pt x="743216" y="3118104"/>
                  </a:lnTo>
                  <a:lnTo>
                    <a:pt x="719467" y="3110496"/>
                  </a:lnTo>
                  <a:lnTo>
                    <a:pt x="708647" y="3106674"/>
                  </a:lnTo>
                  <a:lnTo>
                    <a:pt x="697801" y="3104146"/>
                  </a:lnTo>
                  <a:lnTo>
                    <a:pt x="694093" y="3102864"/>
                  </a:lnTo>
                  <a:lnTo>
                    <a:pt x="642632" y="3085096"/>
                  </a:lnTo>
                  <a:lnTo>
                    <a:pt x="601357" y="3072384"/>
                  </a:lnTo>
                  <a:lnTo>
                    <a:pt x="597166" y="3059684"/>
                  </a:lnTo>
                  <a:lnTo>
                    <a:pt x="591324" y="3043174"/>
                  </a:lnTo>
                  <a:lnTo>
                    <a:pt x="585393" y="3026664"/>
                  </a:lnTo>
                  <a:lnTo>
                    <a:pt x="579386" y="3008884"/>
                  </a:lnTo>
                  <a:lnTo>
                    <a:pt x="573176" y="2992374"/>
                  </a:lnTo>
                  <a:lnTo>
                    <a:pt x="566686" y="2974594"/>
                  </a:lnTo>
                  <a:lnTo>
                    <a:pt x="841133" y="3104146"/>
                  </a:lnTo>
                  <a:lnTo>
                    <a:pt x="860437" y="3114294"/>
                  </a:lnTo>
                  <a:lnTo>
                    <a:pt x="877074" y="3121914"/>
                  </a:lnTo>
                  <a:lnTo>
                    <a:pt x="911263" y="3137154"/>
                  </a:lnTo>
                  <a:lnTo>
                    <a:pt x="939330" y="3148596"/>
                  </a:lnTo>
                  <a:lnTo>
                    <a:pt x="950493" y="3153664"/>
                  </a:lnTo>
                  <a:lnTo>
                    <a:pt x="959866" y="3161296"/>
                  </a:lnTo>
                  <a:lnTo>
                    <a:pt x="963815" y="3167646"/>
                  </a:lnTo>
                  <a:lnTo>
                    <a:pt x="963815" y="3131553"/>
                  </a:lnTo>
                  <a:lnTo>
                    <a:pt x="956449" y="3126994"/>
                  </a:lnTo>
                  <a:lnTo>
                    <a:pt x="939812" y="3119374"/>
                  </a:lnTo>
                  <a:lnTo>
                    <a:pt x="938542" y="3119374"/>
                  </a:lnTo>
                  <a:lnTo>
                    <a:pt x="921715" y="3113024"/>
                  </a:lnTo>
                  <a:lnTo>
                    <a:pt x="888390" y="3097796"/>
                  </a:lnTo>
                  <a:lnTo>
                    <a:pt x="871994" y="3088894"/>
                  </a:lnTo>
                  <a:lnTo>
                    <a:pt x="859040" y="3083814"/>
                  </a:lnTo>
                  <a:lnTo>
                    <a:pt x="852563" y="3080004"/>
                  </a:lnTo>
                  <a:lnTo>
                    <a:pt x="627938" y="2974594"/>
                  </a:lnTo>
                  <a:lnTo>
                    <a:pt x="554875" y="2940304"/>
                  </a:lnTo>
                  <a:lnTo>
                    <a:pt x="551065" y="2937764"/>
                  </a:lnTo>
                  <a:lnTo>
                    <a:pt x="545172" y="2926334"/>
                  </a:lnTo>
                  <a:lnTo>
                    <a:pt x="538937" y="2913634"/>
                  </a:lnTo>
                  <a:lnTo>
                    <a:pt x="532307" y="2900934"/>
                  </a:lnTo>
                  <a:lnTo>
                    <a:pt x="527621" y="2893314"/>
                  </a:lnTo>
                  <a:lnTo>
                    <a:pt x="525284" y="2889504"/>
                  </a:lnTo>
                  <a:lnTo>
                    <a:pt x="522363" y="2884424"/>
                  </a:lnTo>
                  <a:lnTo>
                    <a:pt x="520077" y="2880614"/>
                  </a:lnTo>
                  <a:lnTo>
                    <a:pt x="519315" y="2879344"/>
                  </a:lnTo>
                  <a:lnTo>
                    <a:pt x="516140" y="2872994"/>
                  </a:lnTo>
                  <a:lnTo>
                    <a:pt x="515886" y="2872994"/>
                  </a:lnTo>
                  <a:lnTo>
                    <a:pt x="515124" y="2870454"/>
                  </a:lnTo>
                  <a:lnTo>
                    <a:pt x="506514" y="2851404"/>
                  </a:lnTo>
                  <a:lnTo>
                    <a:pt x="501675" y="2832354"/>
                  </a:lnTo>
                  <a:lnTo>
                    <a:pt x="506615" y="2790444"/>
                  </a:lnTo>
                  <a:lnTo>
                    <a:pt x="523379" y="2767584"/>
                  </a:lnTo>
                  <a:lnTo>
                    <a:pt x="528345" y="2761246"/>
                  </a:lnTo>
                  <a:lnTo>
                    <a:pt x="550506" y="2724404"/>
                  </a:lnTo>
                  <a:lnTo>
                    <a:pt x="568210" y="2671076"/>
                  </a:lnTo>
                  <a:lnTo>
                    <a:pt x="572731" y="2640584"/>
                  </a:lnTo>
                  <a:lnTo>
                    <a:pt x="572008" y="2603754"/>
                  </a:lnTo>
                  <a:lnTo>
                    <a:pt x="561492" y="2564384"/>
                  </a:lnTo>
                  <a:lnTo>
                    <a:pt x="545820" y="2541219"/>
                  </a:lnTo>
                  <a:lnTo>
                    <a:pt x="545820" y="2640584"/>
                  </a:lnTo>
                  <a:lnTo>
                    <a:pt x="541921" y="2665984"/>
                  </a:lnTo>
                  <a:lnTo>
                    <a:pt x="526021" y="2712974"/>
                  </a:lnTo>
                  <a:lnTo>
                    <a:pt x="507149" y="2744724"/>
                  </a:lnTo>
                  <a:lnTo>
                    <a:pt x="502678" y="2751074"/>
                  </a:lnTo>
                  <a:lnTo>
                    <a:pt x="477532" y="2791714"/>
                  </a:lnTo>
                  <a:lnTo>
                    <a:pt x="474192" y="2809494"/>
                  </a:lnTo>
                  <a:lnTo>
                    <a:pt x="474268" y="2828544"/>
                  </a:lnTo>
                  <a:lnTo>
                    <a:pt x="477761" y="2848864"/>
                  </a:lnTo>
                  <a:lnTo>
                    <a:pt x="484644" y="2869184"/>
                  </a:lnTo>
                  <a:lnTo>
                    <a:pt x="447941" y="2880614"/>
                  </a:lnTo>
                  <a:lnTo>
                    <a:pt x="445020" y="2874264"/>
                  </a:lnTo>
                  <a:lnTo>
                    <a:pt x="444944" y="2874111"/>
                  </a:lnTo>
                  <a:lnTo>
                    <a:pt x="444944" y="3001264"/>
                  </a:lnTo>
                  <a:lnTo>
                    <a:pt x="444639" y="3011424"/>
                  </a:lnTo>
                  <a:lnTo>
                    <a:pt x="436397" y="3007614"/>
                  </a:lnTo>
                  <a:lnTo>
                    <a:pt x="428282" y="3002534"/>
                  </a:lnTo>
                  <a:lnTo>
                    <a:pt x="420306" y="2998724"/>
                  </a:lnTo>
                  <a:lnTo>
                    <a:pt x="412508" y="2993644"/>
                  </a:lnTo>
                  <a:lnTo>
                    <a:pt x="411365" y="2993644"/>
                  </a:lnTo>
                  <a:lnTo>
                    <a:pt x="409079" y="2992374"/>
                  </a:lnTo>
                  <a:lnTo>
                    <a:pt x="407492" y="2991104"/>
                  </a:lnTo>
                  <a:lnTo>
                    <a:pt x="405904" y="2989834"/>
                  </a:lnTo>
                  <a:lnTo>
                    <a:pt x="402094" y="2987294"/>
                  </a:lnTo>
                  <a:lnTo>
                    <a:pt x="405815" y="2975864"/>
                  </a:lnTo>
                  <a:lnTo>
                    <a:pt x="414540" y="2949194"/>
                  </a:lnTo>
                  <a:lnTo>
                    <a:pt x="416572" y="2949194"/>
                  </a:lnTo>
                  <a:lnTo>
                    <a:pt x="418604" y="2950464"/>
                  </a:lnTo>
                  <a:lnTo>
                    <a:pt x="420763" y="2950464"/>
                  </a:lnTo>
                  <a:lnTo>
                    <a:pt x="427875" y="2953004"/>
                  </a:lnTo>
                  <a:lnTo>
                    <a:pt x="434987" y="2954274"/>
                  </a:lnTo>
                  <a:lnTo>
                    <a:pt x="442353" y="2956814"/>
                  </a:lnTo>
                  <a:lnTo>
                    <a:pt x="443915" y="2969514"/>
                  </a:lnTo>
                  <a:lnTo>
                    <a:pt x="444830" y="2983484"/>
                  </a:lnTo>
                  <a:lnTo>
                    <a:pt x="444944" y="3001264"/>
                  </a:lnTo>
                  <a:lnTo>
                    <a:pt x="444944" y="2874111"/>
                  </a:lnTo>
                  <a:lnTo>
                    <a:pt x="441845" y="2867914"/>
                  </a:lnTo>
                  <a:lnTo>
                    <a:pt x="438416" y="2860294"/>
                  </a:lnTo>
                  <a:lnTo>
                    <a:pt x="434543" y="2852674"/>
                  </a:lnTo>
                  <a:lnTo>
                    <a:pt x="430377" y="2843784"/>
                  </a:lnTo>
                  <a:lnTo>
                    <a:pt x="425869" y="2834894"/>
                  </a:lnTo>
                  <a:lnTo>
                    <a:pt x="421017" y="2823464"/>
                  </a:lnTo>
                  <a:lnTo>
                    <a:pt x="401815" y="2777744"/>
                  </a:lnTo>
                  <a:lnTo>
                    <a:pt x="378752" y="2718054"/>
                  </a:lnTo>
                  <a:lnTo>
                    <a:pt x="359079" y="2660904"/>
                  </a:lnTo>
                  <a:lnTo>
                    <a:pt x="350024" y="2624074"/>
                  </a:lnTo>
                  <a:lnTo>
                    <a:pt x="351078" y="2602484"/>
                  </a:lnTo>
                  <a:lnTo>
                    <a:pt x="365506" y="2563126"/>
                  </a:lnTo>
                  <a:lnTo>
                    <a:pt x="393649" y="2533904"/>
                  </a:lnTo>
                  <a:lnTo>
                    <a:pt x="447941" y="2517394"/>
                  </a:lnTo>
                  <a:lnTo>
                    <a:pt x="466775" y="2519934"/>
                  </a:lnTo>
                  <a:lnTo>
                    <a:pt x="517410" y="2546604"/>
                  </a:lnTo>
                  <a:lnTo>
                    <a:pt x="545515" y="2608834"/>
                  </a:lnTo>
                  <a:lnTo>
                    <a:pt x="545820" y="2640584"/>
                  </a:lnTo>
                  <a:lnTo>
                    <a:pt x="545820" y="2541219"/>
                  </a:lnTo>
                  <a:lnTo>
                    <a:pt x="536587" y="2527554"/>
                  </a:lnTo>
                  <a:lnTo>
                    <a:pt x="520827" y="2517394"/>
                  </a:lnTo>
                  <a:lnTo>
                    <a:pt x="495223" y="2500884"/>
                  </a:lnTo>
                  <a:lnTo>
                    <a:pt x="448144" y="2490724"/>
                  </a:lnTo>
                  <a:lnTo>
                    <a:pt x="401078" y="2500884"/>
                  </a:lnTo>
                  <a:lnTo>
                    <a:pt x="359803" y="2527554"/>
                  </a:lnTo>
                  <a:lnTo>
                    <a:pt x="343547" y="2547874"/>
                  </a:lnTo>
                  <a:lnTo>
                    <a:pt x="331863" y="2572004"/>
                  </a:lnTo>
                  <a:lnTo>
                    <a:pt x="325120" y="2597404"/>
                  </a:lnTo>
                  <a:lnTo>
                    <a:pt x="323735" y="2625344"/>
                  </a:lnTo>
                  <a:lnTo>
                    <a:pt x="334911" y="2672334"/>
                  </a:lnTo>
                  <a:lnTo>
                    <a:pt x="357936" y="2737104"/>
                  </a:lnTo>
                  <a:lnTo>
                    <a:pt x="382181" y="2799334"/>
                  </a:lnTo>
                  <a:lnTo>
                    <a:pt x="397014" y="2834894"/>
                  </a:lnTo>
                  <a:lnTo>
                    <a:pt x="401942" y="2845054"/>
                  </a:lnTo>
                  <a:lnTo>
                    <a:pt x="406514" y="2855214"/>
                  </a:lnTo>
                  <a:lnTo>
                    <a:pt x="410781" y="2864104"/>
                  </a:lnTo>
                  <a:lnTo>
                    <a:pt x="414794" y="2871724"/>
                  </a:lnTo>
                  <a:lnTo>
                    <a:pt x="418172" y="2879344"/>
                  </a:lnTo>
                  <a:lnTo>
                    <a:pt x="421309" y="2885694"/>
                  </a:lnTo>
                  <a:lnTo>
                    <a:pt x="424230" y="2892044"/>
                  </a:lnTo>
                  <a:lnTo>
                    <a:pt x="426986" y="2898394"/>
                  </a:lnTo>
                  <a:lnTo>
                    <a:pt x="427113" y="2899664"/>
                  </a:lnTo>
                  <a:lnTo>
                    <a:pt x="427367" y="2900934"/>
                  </a:lnTo>
                  <a:lnTo>
                    <a:pt x="427748" y="2902204"/>
                  </a:lnTo>
                  <a:lnTo>
                    <a:pt x="429907" y="2907284"/>
                  </a:lnTo>
                  <a:lnTo>
                    <a:pt x="431939" y="2912364"/>
                  </a:lnTo>
                  <a:lnTo>
                    <a:pt x="433971" y="2918714"/>
                  </a:lnTo>
                  <a:lnTo>
                    <a:pt x="434860" y="2922524"/>
                  </a:lnTo>
                  <a:lnTo>
                    <a:pt x="436384" y="2927604"/>
                  </a:lnTo>
                  <a:lnTo>
                    <a:pt x="433844" y="2926334"/>
                  </a:lnTo>
                  <a:lnTo>
                    <a:pt x="431304" y="2926334"/>
                  </a:lnTo>
                  <a:lnTo>
                    <a:pt x="422033" y="2923794"/>
                  </a:lnTo>
                  <a:lnTo>
                    <a:pt x="416445" y="2921254"/>
                  </a:lnTo>
                  <a:lnTo>
                    <a:pt x="411365" y="2918714"/>
                  </a:lnTo>
                  <a:lnTo>
                    <a:pt x="410476" y="2918714"/>
                  </a:lnTo>
                  <a:lnTo>
                    <a:pt x="403199" y="2916174"/>
                  </a:lnTo>
                  <a:lnTo>
                    <a:pt x="396062" y="2912364"/>
                  </a:lnTo>
                  <a:lnTo>
                    <a:pt x="389267" y="2908846"/>
                  </a:lnTo>
                  <a:lnTo>
                    <a:pt x="389267" y="2939034"/>
                  </a:lnTo>
                  <a:lnTo>
                    <a:pt x="377456" y="2975864"/>
                  </a:lnTo>
                  <a:lnTo>
                    <a:pt x="357098" y="2968244"/>
                  </a:lnTo>
                  <a:lnTo>
                    <a:pt x="337451" y="2964434"/>
                  </a:lnTo>
                  <a:lnTo>
                    <a:pt x="318554" y="2964434"/>
                  </a:lnTo>
                  <a:lnTo>
                    <a:pt x="300494" y="2968244"/>
                  </a:lnTo>
                  <a:lnTo>
                    <a:pt x="288518" y="2973324"/>
                  </a:lnTo>
                  <a:lnTo>
                    <a:pt x="277850" y="2979674"/>
                  </a:lnTo>
                  <a:lnTo>
                    <a:pt x="268097" y="2986024"/>
                  </a:lnTo>
                  <a:lnTo>
                    <a:pt x="258838" y="2993644"/>
                  </a:lnTo>
                  <a:lnTo>
                    <a:pt x="253365" y="2997454"/>
                  </a:lnTo>
                  <a:lnTo>
                    <a:pt x="247954" y="3002534"/>
                  </a:lnTo>
                  <a:lnTo>
                    <a:pt x="242531" y="3006344"/>
                  </a:lnTo>
                  <a:lnTo>
                    <a:pt x="236994" y="3008884"/>
                  </a:lnTo>
                  <a:lnTo>
                    <a:pt x="221843" y="3016504"/>
                  </a:lnTo>
                  <a:lnTo>
                    <a:pt x="190550" y="3029204"/>
                  </a:lnTo>
                  <a:lnTo>
                    <a:pt x="174459" y="3033014"/>
                  </a:lnTo>
                  <a:lnTo>
                    <a:pt x="148691" y="3036824"/>
                  </a:lnTo>
                  <a:lnTo>
                    <a:pt x="117563" y="3036824"/>
                  </a:lnTo>
                  <a:lnTo>
                    <a:pt x="85115" y="3027934"/>
                  </a:lnTo>
                  <a:lnTo>
                    <a:pt x="55410" y="3008884"/>
                  </a:lnTo>
                  <a:lnTo>
                    <a:pt x="33769" y="2975864"/>
                  </a:lnTo>
                  <a:lnTo>
                    <a:pt x="26555" y="2939034"/>
                  </a:lnTo>
                  <a:lnTo>
                    <a:pt x="33769" y="2902204"/>
                  </a:lnTo>
                  <a:lnTo>
                    <a:pt x="55410" y="2869184"/>
                  </a:lnTo>
                  <a:lnTo>
                    <a:pt x="87680" y="2847594"/>
                  </a:lnTo>
                  <a:lnTo>
                    <a:pt x="126466" y="2841244"/>
                  </a:lnTo>
                  <a:lnTo>
                    <a:pt x="132029" y="2841244"/>
                  </a:lnTo>
                  <a:lnTo>
                    <a:pt x="169710" y="2850134"/>
                  </a:lnTo>
                  <a:lnTo>
                    <a:pt x="226656" y="2869184"/>
                  </a:lnTo>
                  <a:lnTo>
                    <a:pt x="286372" y="2892044"/>
                  </a:lnTo>
                  <a:lnTo>
                    <a:pt x="332371" y="2911094"/>
                  </a:lnTo>
                  <a:lnTo>
                    <a:pt x="352513" y="2921254"/>
                  </a:lnTo>
                  <a:lnTo>
                    <a:pt x="361099" y="2925064"/>
                  </a:lnTo>
                  <a:lnTo>
                    <a:pt x="368947" y="2928874"/>
                  </a:lnTo>
                  <a:lnTo>
                    <a:pt x="376059" y="2932684"/>
                  </a:lnTo>
                  <a:lnTo>
                    <a:pt x="382663" y="2935224"/>
                  </a:lnTo>
                  <a:lnTo>
                    <a:pt x="389267" y="2939034"/>
                  </a:lnTo>
                  <a:lnTo>
                    <a:pt x="389267" y="2908846"/>
                  </a:lnTo>
                  <a:lnTo>
                    <a:pt x="388721" y="2908554"/>
                  </a:lnTo>
                  <a:lnTo>
                    <a:pt x="380885" y="2904744"/>
                  </a:lnTo>
                  <a:lnTo>
                    <a:pt x="372783" y="2900934"/>
                  </a:lnTo>
                  <a:lnTo>
                    <a:pt x="363969" y="2897124"/>
                  </a:lnTo>
                  <a:lnTo>
                    <a:pt x="354177" y="2892044"/>
                  </a:lnTo>
                  <a:lnTo>
                    <a:pt x="343166" y="2886964"/>
                  </a:lnTo>
                  <a:lnTo>
                    <a:pt x="246316" y="2848864"/>
                  </a:lnTo>
                  <a:lnTo>
                    <a:pt x="225615" y="2841244"/>
                  </a:lnTo>
                  <a:lnTo>
                    <a:pt x="180784" y="2824734"/>
                  </a:lnTo>
                  <a:lnTo>
                    <a:pt x="133553" y="2814574"/>
                  </a:lnTo>
                  <a:lnTo>
                    <a:pt x="106629" y="2815844"/>
                  </a:lnTo>
                  <a:lnTo>
                    <a:pt x="80759" y="2822194"/>
                  </a:lnTo>
                  <a:lnTo>
                    <a:pt x="57048" y="2833624"/>
                  </a:lnTo>
                  <a:lnTo>
                    <a:pt x="36614" y="2850134"/>
                  </a:lnTo>
                  <a:lnTo>
                    <a:pt x="9156" y="2892044"/>
                  </a:lnTo>
                  <a:lnTo>
                    <a:pt x="0" y="2939034"/>
                  </a:lnTo>
                  <a:lnTo>
                    <a:pt x="9156" y="2986024"/>
                  </a:lnTo>
                  <a:lnTo>
                    <a:pt x="36614" y="3026664"/>
                  </a:lnTo>
                  <a:lnTo>
                    <a:pt x="84315" y="3055874"/>
                  </a:lnTo>
                  <a:lnTo>
                    <a:pt x="134200" y="3063494"/>
                  </a:lnTo>
                  <a:lnTo>
                    <a:pt x="147104" y="3063494"/>
                  </a:lnTo>
                  <a:lnTo>
                    <a:pt x="215912" y="3048254"/>
                  </a:lnTo>
                  <a:lnTo>
                    <a:pt x="241541" y="3036824"/>
                  </a:lnTo>
                  <a:lnTo>
                    <a:pt x="249948" y="3033014"/>
                  </a:lnTo>
                  <a:lnTo>
                    <a:pt x="257009" y="3027934"/>
                  </a:lnTo>
                  <a:lnTo>
                    <a:pt x="263626" y="3024124"/>
                  </a:lnTo>
                  <a:lnTo>
                    <a:pt x="269913" y="3019044"/>
                  </a:lnTo>
                  <a:lnTo>
                    <a:pt x="308114" y="2993644"/>
                  </a:lnTo>
                  <a:lnTo>
                    <a:pt x="324192" y="2991104"/>
                  </a:lnTo>
                  <a:lnTo>
                    <a:pt x="341515" y="2992374"/>
                  </a:lnTo>
                  <a:lnTo>
                    <a:pt x="359968" y="2997454"/>
                  </a:lnTo>
                  <a:lnTo>
                    <a:pt x="379488" y="3005074"/>
                  </a:lnTo>
                  <a:lnTo>
                    <a:pt x="379742" y="3005074"/>
                  </a:lnTo>
                  <a:lnTo>
                    <a:pt x="379996" y="3006344"/>
                  </a:lnTo>
                  <a:lnTo>
                    <a:pt x="380250" y="3006344"/>
                  </a:lnTo>
                  <a:lnTo>
                    <a:pt x="387616" y="3010154"/>
                  </a:lnTo>
                  <a:lnTo>
                    <a:pt x="398665" y="3016504"/>
                  </a:lnTo>
                  <a:lnTo>
                    <a:pt x="410413" y="3024124"/>
                  </a:lnTo>
                  <a:lnTo>
                    <a:pt x="434644" y="3036824"/>
                  </a:lnTo>
                  <a:lnTo>
                    <a:pt x="447052" y="3041904"/>
                  </a:lnTo>
                  <a:lnTo>
                    <a:pt x="457377" y="3064764"/>
                  </a:lnTo>
                  <a:lnTo>
                    <a:pt x="595007" y="3356864"/>
                  </a:lnTo>
                  <a:lnTo>
                    <a:pt x="613625" y="3396246"/>
                  </a:lnTo>
                  <a:lnTo>
                    <a:pt x="628535" y="3431794"/>
                  </a:lnTo>
                  <a:lnTo>
                    <a:pt x="634771" y="3445764"/>
                  </a:lnTo>
                  <a:lnTo>
                    <a:pt x="644321" y="3462274"/>
                  </a:lnTo>
                  <a:lnTo>
                    <a:pt x="657771" y="3476244"/>
                  </a:lnTo>
                  <a:lnTo>
                    <a:pt x="675652" y="3481324"/>
                  </a:lnTo>
                  <a:lnTo>
                    <a:pt x="682383" y="3481324"/>
                  </a:lnTo>
                  <a:lnTo>
                    <a:pt x="686066" y="3480066"/>
                  </a:lnTo>
                  <a:lnTo>
                    <a:pt x="699516" y="3472446"/>
                  </a:lnTo>
                  <a:lnTo>
                    <a:pt x="707732" y="3457194"/>
                  </a:lnTo>
                  <a:lnTo>
                    <a:pt x="708088" y="3454654"/>
                  </a:lnTo>
                  <a:lnTo>
                    <a:pt x="710438" y="3438144"/>
                  </a:lnTo>
                  <a:lnTo>
                    <a:pt x="707402" y="3414014"/>
                  </a:lnTo>
                  <a:lnTo>
                    <a:pt x="698017" y="3375914"/>
                  </a:lnTo>
                  <a:lnTo>
                    <a:pt x="687362" y="3339084"/>
                  </a:lnTo>
                  <a:lnTo>
                    <a:pt x="683806" y="3327666"/>
                  </a:lnTo>
                  <a:lnTo>
                    <a:pt x="683806" y="3441954"/>
                  </a:lnTo>
                  <a:lnTo>
                    <a:pt x="682218" y="3450844"/>
                  </a:lnTo>
                  <a:lnTo>
                    <a:pt x="678573" y="3454654"/>
                  </a:lnTo>
                  <a:lnTo>
                    <a:pt x="670763" y="3452114"/>
                  </a:lnTo>
                  <a:lnTo>
                    <a:pt x="663587" y="3443224"/>
                  </a:lnTo>
                  <a:lnTo>
                    <a:pt x="657631" y="3431794"/>
                  </a:lnTo>
                  <a:lnTo>
                    <a:pt x="653554" y="3421646"/>
                  </a:lnTo>
                  <a:lnTo>
                    <a:pt x="652919" y="3420364"/>
                  </a:lnTo>
                  <a:lnTo>
                    <a:pt x="645756" y="3402596"/>
                  </a:lnTo>
                  <a:lnTo>
                    <a:pt x="638136" y="3386074"/>
                  </a:lnTo>
                  <a:lnTo>
                    <a:pt x="630250" y="3368294"/>
                  </a:lnTo>
                  <a:lnTo>
                    <a:pt x="622312" y="3351784"/>
                  </a:lnTo>
                  <a:lnTo>
                    <a:pt x="619137" y="3345434"/>
                  </a:lnTo>
                  <a:lnTo>
                    <a:pt x="613041" y="3332734"/>
                  </a:lnTo>
                  <a:lnTo>
                    <a:pt x="498208" y="3088894"/>
                  </a:lnTo>
                  <a:lnTo>
                    <a:pt x="483755" y="3058414"/>
                  </a:lnTo>
                  <a:lnTo>
                    <a:pt x="470039" y="3027934"/>
                  </a:lnTo>
                  <a:lnTo>
                    <a:pt x="470420" y="3024124"/>
                  </a:lnTo>
                  <a:lnTo>
                    <a:pt x="471182" y="3011424"/>
                  </a:lnTo>
                  <a:lnTo>
                    <a:pt x="471347" y="3008884"/>
                  </a:lnTo>
                  <a:lnTo>
                    <a:pt x="471449" y="3005074"/>
                  </a:lnTo>
                  <a:lnTo>
                    <a:pt x="471538" y="2997454"/>
                  </a:lnTo>
                  <a:lnTo>
                    <a:pt x="471424" y="2987294"/>
                  </a:lnTo>
                  <a:lnTo>
                    <a:pt x="468122" y="2949194"/>
                  </a:lnTo>
                  <a:lnTo>
                    <a:pt x="463956" y="2927604"/>
                  </a:lnTo>
                  <a:lnTo>
                    <a:pt x="463689" y="2926334"/>
                  </a:lnTo>
                  <a:lnTo>
                    <a:pt x="461911" y="2918714"/>
                  </a:lnTo>
                  <a:lnTo>
                    <a:pt x="459752" y="2912364"/>
                  </a:lnTo>
                  <a:lnTo>
                    <a:pt x="458990" y="2909824"/>
                  </a:lnTo>
                  <a:lnTo>
                    <a:pt x="457720" y="2906014"/>
                  </a:lnTo>
                  <a:lnTo>
                    <a:pt x="496709" y="2893314"/>
                  </a:lnTo>
                  <a:lnTo>
                    <a:pt x="498741" y="2897124"/>
                  </a:lnTo>
                  <a:lnTo>
                    <a:pt x="500646" y="2899664"/>
                  </a:lnTo>
                  <a:lnTo>
                    <a:pt x="502932" y="2903474"/>
                  </a:lnTo>
                  <a:lnTo>
                    <a:pt x="507593" y="2911094"/>
                  </a:lnTo>
                  <a:lnTo>
                    <a:pt x="512102" y="2919984"/>
                  </a:lnTo>
                  <a:lnTo>
                    <a:pt x="516458" y="2927604"/>
                  </a:lnTo>
                  <a:lnTo>
                    <a:pt x="520712" y="2936494"/>
                  </a:lnTo>
                  <a:lnTo>
                    <a:pt x="523786" y="2942844"/>
                  </a:lnTo>
                  <a:lnTo>
                    <a:pt x="541769" y="2984754"/>
                  </a:lnTo>
                  <a:lnTo>
                    <a:pt x="558596" y="3029204"/>
                  </a:lnTo>
                  <a:lnTo>
                    <a:pt x="566559" y="3052064"/>
                  </a:lnTo>
                  <a:lnTo>
                    <a:pt x="572389" y="3068574"/>
                  </a:lnTo>
                  <a:lnTo>
                    <a:pt x="580656" y="3092704"/>
                  </a:lnTo>
                  <a:lnTo>
                    <a:pt x="587540" y="3113024"/>
                  </a:lnTo>
                  <a:lnTo>
                    <a:pt x="594499" y="3134614"/>
                  </a:lnTo>
                  <a:lnTo>
                    <a:pt x="601548" y="3156204"/>
                  </a:lnTo>
                  <a:lnTo>
                    <a:pt x="608723" y="3177794"/>
                  </a:lnTo>
                  <a:lnTo>
                    <a:pt x="612203" y="3189224"/>
                  </a:lnTo>
                  <a:lnTo>
                    <a:pt x="615619" y="3199384"/>
                  </a:lnTo>
                  <a:lnTo>
                    <a:pt x="626503" y="3234944"/>
                  </a:lnTo>
                  <a:lnTo>
                    <a:pt x="630656" y="3247644"/>
                  </a:lnTo>
                  <a:lnTo>
                    <a:pt x="639076" y="3273044"/>
                  </a:lnTo>
                  <a:lnTo>
                    <a:pt x="650697" y="3309874"/>
                  </a:lnTo>
                  <a:lnTo>
                    <a:pt x="662012" y="3346704"/>
                  </a:lnTo>
                  <a:lnTo>
                    <a:pt x="672490" y="3383546"/>
                  </a:lnTo>
                  <a:lnTo>
                    <a:pt x="681621" y="3419094"/>
                  </a:lnTo>
                  <a:lnTo>
                    <a:pt x="681621" y="3420364"/>
                  </a:lnTo>
                  <a:lnTo>
                    <a:pt x="683526" y="3431794"/>
                  </a:lnTo>
                  <a:lnTo>
                    <a:pt x="683806" y="3441954"/>
                  </a:lnTo>
                  <a:lnTo>
                    <a:pt x="683806" y="3327666"/>
                  </a:lnTo>
                  <a:lnTo>
                    <a:pt x="675894" y="3302254"/>
                  </a:lnTo>
                  <a:lnTo>
                    <a:pt x="664095" y="3265424"/>
                  </a:lnTo>
                  <a:lnTo>
                    <a:pt x="659955" y="3252724"/>
                  </a:lnTo>
                  <a:lnTo>
                    <a:pt x="655802" y="3238754"/>
                  </a:lnTo>
                  <a:lnTo>
                    <a:pt x="651700" y="3226054"/>
                  </a:lnTo>
                  <a:lnTo>
                    <a:pt x="647712" y="3213354"/>
                  </a:lnTo>
                  <a:lnTo>
                    <a:pt x="640829" y="3191764"/>
                  </a:lnTo>
                  <a:lnTo>
                    <a:pt x="637362" y="3180334"/>
                  </a:lnTo>
                  <a:lnTo>
                    <a:pt x="628307" y="3152394"/>
                  </a:lnTo>
                  <a:lnTo>
                    <a:pt x="622858" y="3135896"/>
                  </a:lnTo>
                  <a:lnTo>
                    <a:pt x="617486" y="3119374"/>
                  </a:lnTo>
                  <a:lnTo>
                    <a:pt x="612152" y="3102864"/>
                  </a:lnTo>
                  <a:lnTo>
                    <a:pt x="628154" y="3109214"/>
                  </a:lnTo>
                  <a:lnTo>
                    <a:pt x="661504" y="3119374"/>
                  </a:lnTo>
                  <a:lnTo>
                    <a:pt x="678954" y="3125724"/>
                  </a:lnTo>
                  <a:lnTo>
                    <a:pt x="722388" y="3138424"/>
                  </a:lnTo>
                  <a:lnTo>
                    <a:pt x="735241" y="3143504"/>
                  </a:lnTo>
                  <a:lnTo>
                    <a:pt x="773950" y="3154946"/>
                  </a:lnTo>
                  <a:lnTo>
                    <a:pt x="810501" y="3167646"/>
                  </a:lnTo>
                  <a:lnTo>
                    <a:pt x="847496" y="3179064"/>
                  </a:lnTo>
                  <a:lnTo>
                    <a:pt x="884796" y="3189224"/>
                  </a:lnTo>
                  <a:lnTo>
                    <a:pt x="922286" y="3198114"/>
                  </a:lnTo>
                  <a:lnTo>
                    <a:pt x="931303" y="3200654"/>
                  </a:lnTo>
                  <a:lnTo>
                    <a:pt x="939685" y="3201924"/>
                  </a:lnTo>
                  <a:lnTo>
                    <a:pt x="955027" y="3201924"/>
                  </a:lnTo>
                  <a:lnTo>
                    <a:pt x="986548" y="3185414"/>
                  </a:lnTo>
                  <a:lnTo>
                    <a:pt x="988961" y="3177794"/>
                  </a:lnTo>
                  <a:close/>
                </a:path>
                <a:path w="2295525" h="3481704">
                  <a:moveTo>
                    <a:pt x="1180858" y="1841500"/>
                  </a:moveTo>
                  <a:lnTo>
                    <a:pt x="1177302" y="1834007"/>
                  </a:lnTo>
                  <a:lnTo>
                    <a:pt x="1149108" y="1824151"/>
                  </a:lnTo>
                  <a:lnTo>
                    <a:pt x="1149108" y="1852295"/>
                  </a:lnTo>
                  <a:lnTo>
                    <a:pt x="1090688" y="2019427"/>
                  </a:lnTo>
                  <a:lnTo>
                    <a:pt x="994549" y="1985899"/>
                  </a:lnTo>
                  <a:lnTo>
                    <a:pt x="997559" y="1977263"/>
                  </a:lnTo>
                  <a:lnTo>
                    <a:pt x="1021473" y="1908810"/>
                  </a:lnTo>
                  <a:lnTo>
                    <a:pt x="1023886" y="1901952"/>
                  </a:lnTo>
                  <a:lnTo>
                    <a:pt x="1020330" y="1894459"/>
                  </a:lnTo>
                  <a:lnTo>
                    <a:pt x="1006741" y="1889633"/>
                  </a:lnTo>
                  <a:lnTo>
                    <a:pt x="999375" y="1893316"/>
                  </a:lnTo>
                  <a:lnTo>
                    <a:pt x="996962" y="1900301"/>
                  </a:lnTo>
                  <a:lnTo>
                    <a:pt x="970038" y="1977263"/>
                  </a:lnTo>
                  <a:lnTo>
                    <a:pt x="886599" y="1948053"/>
                  </a:lnTo>
                  <a:lnTo>
                    <a:pt x="889647" y="1939290"/>
                  </a:lnTo>
                  <a:lnTo>
                    <a:pt x="913396" y="1871091"/>
                  </a:lnTo>
                  <a:lnTo>
                    <a:pt x="915936" y="1864106"/>
                  </a:lnTo>
                  <a:lnTo>
                    <a:pt x="912126" y="1856613"/>
                  </a:lnTo>
                  <a:lnTo>
                    <a:pt x="905141" y="1854073"/>
                  </a:lnTo>
                  <a:lnTo>
                    <a:pt x="898156" y="1851660"/>
                  </a:lnTo>
                  <a:lnTo>
                    <a:pt x="890536" y="1855343"/>
                  </a:lnTo>
                  <a:lnTo>
                    <a:pt x="888123" y="1862201"/>
                  </a:lnTo>
                  <a:lnTo>
                    <a:pt x="861199" y="1939290"/>
                  </a:lnTo>
                  <a:lnTo>
                    <a:pt x="777760" y="1910080"/>
                  </a:lnTo>
                  <a:lnTo>
                    <a:pt x="780846" y="1901190"/>
                  </a:lnTo>
                  <a:lnTo>
                    <a:pt x="804557" y="1833118"/>
                  </a:lnTo>
                  <a:lnTo>
                    <a:pt x="807097" y="1826133"/>
                  </a:lnTo>
                  <a:lnTo>
                    <a:pt x="803287" y="1818513"/>
                  </a:lnTo>
                  <a:lnTo>
                    <a:pt x="789317" y="1813687"/>
                  </a:lnTo>
                  <a:lnTo>
                    <a:pt x="781697" y="1817243"/>
                  </a:lnTo>
                  <a:lnTo>
                    <a:pt x="779284" y="1824228"/>
                  </a:lnTo>
                  <a:lnTo>
                    <a:pt x="752360" y="1901190"/>
                  </a:lnTo>
                  <a:lnTo>
                    <a:pt x="668921" y="1871980"/>
                  </a:lnTo>
                  <a:lnTo>
                    <a:pt x="671982" y="1863217"/>
                  </a:lnTo>
                  <a:lnTo>
                    <a:pt x="695845" y="1795018"/>
                  </a:lnTo>
                  <a:lnTo>
                    <a:pt x="698258" y="1788033"/>
                  </a:lnTo>
                  <a:lnTo>
                    <a:pt x="694448" y="1780540"/>
                  </a:lnTo>
                  <a:lnTo>
                    <a:pt x="687463" y="1778000"/>
                  </a:lnTo>
                  <a:lnTo>
                    <a:pt x="680478" y="1775587"/>
                  </a:lnTo>
                  <a:lnTo>
                    <a:pt x="672858" y="1779270"/>
                  </a:lnTo>
                  <a:lnTo>
                    <a:pt x="670445" y="1786128"/>
                  </a:lnTo>
                  <a:lnTo>
                    <a:pt x="643521" y="1863217"/>
                  </a:lnTo>
                  <a:lnTo>
                    <a:pt x="560082" y="1834007"/>
                  </a:lnTo>
                  <a:lnTo>
                    <a:pt x="563092" y="1825371"/>
                  </a:lnTo>
                  <a:lnTo>
                    <a:pt x="587006" y="1757045"/>
                  </a:lnTo>
                  <a:lnTo>
                    <a:pt x="589419" y="1750060"/>
                  </a:lnTo>
                  <a:lnTo>
                    <a:pt x="585863" y="1742567"/>
                  </a:lnTo>
                  <a:lnTo>
                    <a:pt x="572274" y="1737741"/>
                  </a:lnTo>
                  <a:lnTo>
                    <a:pt x="564781" y="1741424"/>
                  </a:lnTo>
                  <a:lnTo>
                    <a:pt x="562368" y="1748409"/>
                  </a:lnTo>
                  <a:lnTo>
                    <a:pt x="535444" y="1825371"/>
                  </a:lnTo>
                  <a:lnTo>
                    <a:pt x="452005" y="1796288"/>
                  </a:lnTo>
                  <a:lnTo>
                    <a:pt x="455104" y="1787398"/>
                  </a:lnTo>
                  <a:lnTo>
                    <a:pt x="478929" y="1719199"/>
                  </a:lnTo>
                  <a:lnTo>
                    <a:pt x="481342" y="1712341"/>
                  </a:lnTo>
                  <a:lnTo>
                    <a:pt x="477659" y="1704721"/>
                  </a:lnTo>
                  <a:lnTo>
                    <a:pt x="470674" y="1702308"/>
                  </a:lnTo>
                  <a:lnTo>
                    <a:pt x="463562" y="1699768"/>
                  </a:lnTo>
                  <a:lnTo>
                    <a:pt x="456069" y="1703451"/>
                  </a:lnTo>
                  <a:lnTo>
                    <a:pt x="453529" y="1710436"/>
                  </a:lnTo>
                  <a:lnTo>
                    <a:pt x="426732" y="1787398"/>
                  </a:lnTo>
                  <a:lnTo>
                    <a:pt x="343166" y="1758188"/>
                  </a:lnTo>
                  <a:lnTo>
                    <a:pt x="346265" y="1749298"/>
                  </a:lnTo>
                  <a:lnTo>
                    <a:pt x="370090" y="1681226"/>
                  </a:lnTo>
                  <a:lnTo>
                    <a:pt x="372503" y="1674241"/>
                  </a:lnTo>
                  <a:lnTo>
                    <a:pt x="368820" y="1666748"/>
                  </a:lnTo>
                  <a:lnTo>
                    <a:pt x="361835" y="1664208"/>
                  </a:lnTo>
                  <a:lnTo>
                    <a:pt x="354850" y="1661795"/>
                  </a:lnTo>
                  <a:lnTo>
                    <a:pt x="347230" y="1665351"/>
                  </a:lnTo>
                  <a:lnTo>
                    <a:pt x="344690" y="1672336"/>
                  </a:lnTo>
                  <a:lnTo>
                    <a:pt x="317893" y="1749298"/>
                  </a:lnTo>
                  <a:lnTo>
                    <a:pt x="234327" y="1720215"/>
                  </a:lnTo>
                  <a:lnTo>
                    <a:pt x="237426" y="1711325"/>
                  </a:lnTo>
                  <a:lnTo>
                    <a:pt x="261251" y="1643126"/>
                  </a:lnTo>
                  <a:lnTo>
                    <a:pt x="263664" y="1636268"/>
                  </a:lnTo>
                  <a:lnTo>
                    <a:pt x="259981" y="1628648"/>
                  </a:lnTo>
                  <a:lnTo>
                    <a:pt x="252996" y="1626235"/>
                  </a:lnTo>
                  <a:lnTo>
                    <a:pt x="246011" y="1623695"/>
                  </a:lnTo>
                  <a:lnTo>
                    <a:pt x="238391" y="1627378"/>
                  </a:lnTo>
                  <a:lnTo>
                    <a:pt x="235851" y="1634363"/>
                  </a:lnTo>
                  <a:lnTo>
                    <a:pt x="209054" y="1711325"/>
                  </a:lnTo>
                  <a:lnTo>
                    <a:pt x="113004" y="1677797"/>
                  </a:lnTo>
                  <a:lnTo>
                    <a:pt x="171437" y="1510538"/>
                  </a:lnTo>
                  <a:lnTo>
                    <a:pt x="241058" y="1534922"/>
                  </a:lnTo>
                  <a:lnTo>
                    <a:pt x="248551" y="1531239"/>
                  </a:lnTo>
                  <a:lnTo>
                    <a:pt x="251091" y="1524254"/>
                  </a:lnTo>
                  <a:lnTo>
                    <a:pt x="251726" y="1522222"/>
                  </a:lnTo>
                  <a:lnTo>
                    <a:pt x="256527" y="1510538"/>
                  </a:lnTo>
                  <a:lnTo>
                    <a:pt x="259613" y="1503045"/>
                  </a:lnTo>
                  <a:lnTo>
                    <a:pt x="269887" y="1478064"/>
                  </a:lnTo>
                  <a:lnTo>
                    <a:pt x="292265" y="1436941"/>
                  </a:lnTo>
                  <a:lnTo>
                    <a:pt x="318516" y="1398993"/>
                  </a:lnTo>
                  <a:lnTo>
                    <a:pt x="348272" y="1364411"/>
                  </a:lnTo>
                  <a:lnTo>
                    <a:pt x="381228" y="1333360"/>
                  </a:lnTo>
                  <a:lnTo>
                    <a:pt x="417004" y="1305991"/>
                  </a:lnTo>
                  <a:lnTo>
                    <a:pt x="455282" y="1282471"/>
                  </a:lnTo>
                  <a:lnTo>
                    <a:pt x="495693" y="1262976"/>
                  </a:lnTo>
                  <a:lnTo>
                    <a:pt x="537933" y="1247673"/>
                  </a:lnTo>
                  <a:lnTo>
                    <a:pt x="581621" y="1236713"/>
                  </a:lnTo>
                  <a:lnTo>
                    <a:pt x="626427" y="1230274"/>
                  </a:lnTo>
                  <a:lnTo>
                    <a:pt x="672020" y="1228509"/>
                  </a:lnTo>
                  <a:lnTo>
                    <a:pt x="718045" y="1231607"/>
                  </a:lnTo>
                  <a:lnTo>
                    <a:pt x="764159" y="1239710"/>
                  </a:lnTo>
                  <a:lnTo>
                    <a:pt x="810018" y="1252982"/>
                  </a:lnTo>
                  <a:lnTo>
                    <a:pt x="854151" y="1271155"/>
                  </a:lnTo>
                  <a:lnTo>
                    <a:pt x="895261" y="1293533"/>
                  </a:lnTo>
                  <a:lnTo>
                    <a:pt x="933183" y="1319784"/>
                  </a:lnTo>
                  <a:lnTo>
                    <a:pt x="967752" y="1349540"/>
                  </a:lnTo>
                  <a:lnTo>
                    <a:pt x="998791" y="1382496"/>
                  </a:lnTo>
                  <a:lnTo>
                    <a:pt x="1026147" y="1418272"/>
                  </a:lnTo>
                  <a:lnTo>
                    <a:pt x="1049642" y="1456550"/>
                  </a:lnTo>
                  <a:lnTo>
                    <a:pt x="1069124" y="1496961"/>
                  </a:lnTo>
                  <a:lnTo>
                    <a:pt x="1084427" y="1539201"/>
                  </a:lnTo>
                  <a:lnTo>
                    <a:pt x="1095362" y="1582889"/>
                  </a:lnTo>
                  <a:lnTo>
                    <a:pt x="1101750" y="1627378"/>
                  </a:lnTo>
                  <a:lnTo>
                    <a:pt x="1103503" y="1672336"/>
                  </a:lnTo>
                  <a:lnTo>
                    <a:pt x="1103464" y="1674342"/>
                  </a:lnTo>
                  <a:lnTo>
                    <a:pt x="1100429" y="1719199"/>
                  </a:lnTo>
                  <a:lnTo>
                    <a:pt x="1092301" y="1765427"/>
                  </a:lnTo>
                  <a:lnTo>
                    <a:pt x="1078369" y="1813433"/>
                  </a:lnTo>
                  <a:lnTo>
                    <a:pt x="1075829" y="1820418"/>
                  </a:lnTo>
                  <a:lnTo>
                    <a:pt x="1079512" y="1827911"/>
                  </a:lnTo>
                  <a:lnTo>
                    <a:pt x="1149108" y="1852295"/>
                  </a:lnTo>
                  <a:lnTo>
                    <a:pt x="1149108" y="1824151"/>
                  </a:lnTo>
                  <a:lnTo>
                    <a:pt x="1107579" y="1809623"/>
                  </a:lnTo>
                  <a:lnTo>
                    <a:pt x="1119670" y="1764626"/>
                  </a:lnTo>
                  <a:lnTo>
                    <a:pt x="1127112" y="1719440"/>
                  </a:lnTo>
                  <a:lnTo>
                    <a:pt x="1130020" y="1674342"/>
                  </a:lnTo>
                  <a:lnTo>
                    <a:pt x="1128547" y="1629638"/>
                  </a:lnTo>
                  <a:lnTo>
                    <a:pt x="1122819" y="1585620"/>
                  </a:lnTo>
                  <a:lnTo>
                    <a:pt x="1112977" y="1542554"/>
                  </a:lnTo>
                  <a:lnTo>
                    <a:pt x="1099159" y="1500733"/>
                  </a:lnTo>
                  <a:lnTo>
                    <a:pt x="1081506" y="1460461"/>
                  </a:lnTo>
                  <a:lnTo>
                    <a:pt x="1060157" y="1422006"/>
                  </a:lnTo>
                  <a:lnTo>
                    <a:pt x="1035240" y="1385658"/>
                  </a:lnTo>
                  <a:lnTo>
                    <a:pt x="1006894" y="1351711"/>
                  </a:lnTo>
                  <a:lnTo>
                    <a:pt x="975271" y="1320444"/>
                  </a:lnTo>
                  <a:lnTo>
                    <a:pt x="940498" y="1292148"/>
                  </a:lnTo>
                  <a:lnTo>
                    <a:pt x="902703" y="1267117"/>
                  </a:lnTo>
                  <a:lnTo>
                    <a:pt x="862050" y="1245628"/>
                  </a:lnTo>
                  <a:lnTo>
                    <a:pt x="819988" y="1228509"/>
                  </a:lnTo>
                  <a:lnTo>
                    <a:pt x="818654" y="1227963"/>
                  </a:lnTo>
                  <a:lnTo>
                    <a:pt x="773734" y="1214742"/>
                  </a:lnTo>
                  <a:lnTo>
                    <a:pt x="728560" y="1206220"/>
                  </a:lnTo>
                  <a:lnTo>
                    <a:pt x="683412" y="1202258"/>
                  </a:lnTo>
                  <a:lnTo>
                    <a:pt x="638594" y="1202728"/>
                  </a:lnTo>
                  <a:lnTo>
                    <a:pt x="594385" y="1207477"/>
                  </a:lnTo>
                  <a:lnTo>
                    <a:pt x="551065" y="1216380"/>
                  </a:lnTo>
                  <a:lnTo>
                    <a:pt x="508939" y="1229283"/>
                  </a:lnTo>
                  <a:lnTo>
                    <a:pt x="468274" y="1246060"/>
                  </a:lnTo>
                  <a:lnTo>
                    <a:pt x="429361" y="1266583"/>
                  </a:lnTo>
                  <a:lnTo>
                    <a:pt x="392506" y="1290688"/>
                  </a:lnTo>
                  <a:lnTo>
                    <a:pt x="357974" y="1318247"/>
                  </a:lnTo>
                  <a:lnTo>
                    <a:pt x="326072" y="1349121"/>
                  </a:lnTo>
                  <a:lnTo>
                    <a:pt x="297065" y="1383182"/>
                  </a:lnTo>
                  <a:lnTo>
                    <a:pt x="271259" y="1420279"/>
                  </a:lnTo>
                  <a:lnTo>
                    <a:pt x="248932" y="1460284"/>
                  </a:lnTo>
                  <a:lnTo>
                    <a:pt x="230390" y="1503045"/>
                  </a:lnTo>
                  <a:lnTo>
                    <a:pt x="160705" y="1478661"/>
                  </a:lnTo>
                  <a:lnTo>
                    <a:pt x="153149" y="1482217"/>
                  </a:lnTo>
                  <a:lnTo>
                    <a:pt x="150723" y="1489202"/>
                  </a:lnTo>
                  <a:lnTo>
                    <a:pt x="83540" y="1681480"/>
                  </a:lnTo>
                  <a:lnTo>
                    <a:pt x="81114" y="1688465"/>
                  </a:lnTo>
                  <a:lnTo>
                    <a:pt x="84747" y="1695958"/>
                  </a:lnTo>
                  <a:lnTo>
                    <a:pt x="1094371" y="2048764"/>
                  </a:lnTo>
                  <a:lnTo>
                    <a:pt x="1101356" y="2051304"/>
                  </a:lnTo>
                  <a:lnTo>
                    <a:pt x="1108849" y="2047621"/>
                  </a:lnTo>
                  <a:lnTo>
                    <a:pt x="1111262" y="2040636"/>
                  </a:lnTo>
                  <a:lnTo>
                    <a:pt x="1118666" y="2019427"/>
                  </a:lnTo>
                  <a:lnTo>
                    <a:pt x="1178445" y="1848485"/>
                  </a:lnTo>
                  <a:lnTo>
                    <a:pt x="1180858" y="1841500"/>
                  </a:lnTo>
                  <a:close/>
                </a:path>
                <a:path w="2295525" h="3481704">
                  <a:moveTo>
                    <a:pt x="1405597" y="365315"/>
                  </a:moveTo>
                  <a:lnTo>
                    <a:pt x="1404620" y="359537"/>
                  </a:lnTo>
                  <a:lnTo>
                    <a:pt x="1404188" y="356958"/>
                  </a:lnTo>
                  <a:lnTo>
                    <a:pt x="1399717" y="349770"/>
                  </a:lnTo>
                  <a:lnTo>
                    <a:pt x="1392567" y="344678"/>
                  </a:lnTo>
                  <a:lnTo>
                    <a:pt x="1388745" y="343801"/>
                  </a:lnTo>
                  <a:lnTo>
                    <a:pt x="1388745" y="364248"/>
                  </a:lnTo>
                  <a:lnTo>
                    <a:pt x="1386725" y="369062"/>
                  </a:lnTo>
                  <a:lnTo>
                    <a:pt x="1383931" y="370078"/>
                  </a:lnTo>
                  <a:lnTo>
                    <a:pt x="1381645" y="368935"/>
                  </a:lnTo>
                  <a:lnTo>
                    <a:pt x="1379232" y="367919"/>
                  </a:lnTo>
                  <a:lnTo>
                    <a:pt x="1378216" y="365252"/>
                  </a:lnTo>
                  <a:lnTo>
                    <a:pt x="1379359" y="362839"/>
                  </a:lnTo>
                  <a:lnTo>
                    <a:pt x="1380375" y="360553"/>
                  </a:lnTo>
                  <a:lnTo>
                    <a:pt x="1383042" y="359537"/>
                  </a:lnTo>
                  <a:lnTo>
                    <a:pt x="1385455" y="360553"/>
                  </a:lnTo>
                  <a:lnTo>
                    <a:pt x="1387741" y="361569"/>
                  </a:lnTo>
                  <a:lnTo>
                    <a:pt x="1388745" y="364248"/>
                  </a:lnTo>
                  <a:lnTo>
                    <a:pt x="1388745" y="343801"/>
                  </a:lnTo>
                  <a:lnTo>
                    <a:pt x="1361440" y="364248"/>
                  </a:lnTo>
                  <a:lnTo>
                    <a:pt x="1362875" y="372579"/>
                  </a:lnTo>
                  <a:lnTo>
                    <a:pt x="1367320" y="379793"/>
                  </a:lnTo>
                  <a:lnTo>
                    <a:pt x="1374406" y="384937"/>
                  </a:lnTo>
                  <a:lnTo>
                    <a:pt x="1382928" y="386854"/>
                  </a:lnTo>
                  <a:lnTo>
                    <a:pt x="1391285" y="385419"/>
                  </a:lnTo>
                  <a:lnTo>
                    <a:pt x="1398511" y="380974"/>
                  </a:lnTo>
                  <a:lnTo>
                    <a:pt x="1403616" y="373888"/>
                  </a:lnTo>
                  <a:lnTo>
                    <a:pt x="1404493" y="370078"/>
                  </a:lnTo>
                  <a:lnTo>
                    <a:pt x="1405597" y="365315"/>
                  </a:lnTo>
                  <a:close/>
                </a:path>
                <a:path w="2295525" h="3481704">
                  <a:moveTo>
                    <a:pt x="1622564" y="728980"/>
                  </a:moveTo>
                  <a:lnTo>
                    <a:pt x="1614944" y="716280"/>
                  </a:lnTo>
                  <a:lnTo>
                    <a:pt x="1606816" y="713740"/>
                  </a:lnTo>
                  <a:lnTo>
                    <a:pt x="1600466" y="717550"/>
                  </a:lnTo>
                  <a:lnTo>
                    <a:pt x="1576565" y="731520"/>
                  </a:lnTo>
                  <a:lnTo>
                    <a:pt x="1551990" y="742950"/>
                  </a:lnTo>
                  <a:lnTo>
                    <a:pt x="1526832" y="753110"/>
                  </a:lnTo>
                  <a:lnTo>
                    <a:pt x="1501152" y="760730"/>
                  </a:lnTo>
                  <a:lnTo>
                    <a:pt x="1499882" y="637540"/>
                  </a:lnTo>
                  <a:lnTo>
                    <a:pt x="1499755" y="629920"/>
                  </a:lnTo>
                  <a:lnTo>
                    <a:pt x="1493913" y="623570"/>
                  </a:lnTo>
                  <a:lnTo>
                    <a:pt x="1486547" y="623570"/>
                  </a:lnTo>
                  <a:lnTo>
                    <a:pt x="1479181" y="624840"/>
                  </a:lnTo>
                  <a:lnTo>
                    <a:pt x="1473339" y="629920"/>
                  </a:lnTo>
                  <a:lnTo>
                    <a:pt x="1473466" y="637540"/>
                  </a:lnTo>
                  <a:lnTo>
                    <a:pt x="1475371" y="833120"/>
                  </a:lnTo>
                  <a:lnTo>
                    <a:pt x="1467764" y="875030"/>
                  </a:lnTo>
                  <a:lnTo>
                    <a:pt x="1446199" y="910590"/>
                  </a:lnTo>
                  <a:lnTo>
                    <a:pt x="1413662" y="937260"/>
                  </a:lnTo>
                  <a:lnTo>
                    <a:pt x="1373136" y="949960"/>
                  </a:lnTo>
                  <a:lnTo>
                    <a:pt x="1371333" y="773430"/>
                  </a:lnTo>
                  <a:lnTo>
                    <a:pt x="1368437" y="491490"/>
                  </a:lnTo>
                  <a:lnTo>
                    <a:pt x="1394282" y="492760"/>
                  </a:lnTo>
                  <a:lnTo>
                    <a:pt x="1400581" y="491490"/>
                  </a:lnTo>
                  <a:lnTo>
                    <a:pt x="1419466" y="487680"/>
                  </a:lnTo>
                  <a:lnTo>
                    <a:pt x="1443202" y="478790"/>
                  </a:lnTo>
                  <a:lnTo>
                    <a:pt x="1462747" y="466090"/>
                  </a:lnTo>
                  <a:lnTo>
                    <a:pt x="1464703" y="464820"/>
                  </a:lnTo>
                  <a:lnTo>
                    <a:pt x="1471942" y="504190"/>
                  </a:lnTo>
                  <a:lnTo>
                    <a:pt x="1472704" y="582930"/>
                  </a:lnTo>
                  <a:lnTo>
                    <a:pt x="1472831" y="590550"/>
                  </a:lnTo>
                  <a:lnTo>
                    <a:pt x="1478800" y="595630"/>
                  </a:lnTo>
                  <a:lnTo>
                    <a:pt x="1493532" y="595630"/>
                  </a:lnTo>
                  <a:lnTo>
                    <a:pt x="1499374" y="590550"/>
                  </a:lnTo>
                  <a:lnTo>
                    <a:pt x="1499247" y="582930"/>
                  </a:lnTo>
                  <a:lnTo>
                    <a:pt x="1498485" y="504190"/>
                  </a:lnTo>
                  <a:lnTo>
                    <a:pt x="1492326" y="464820"/>
                  </a:lnTo>
                  <a:lnTo>
                    <a:pt x="1484896" y="444500"/>
                  </a:lnTo>
                  <a:lnTo>
                    <a:pt x="1489392" y="438150"/>
                  </a:lnTo>
                  <a:lnTo>
                    <a:pt x="1493545" y="431800"/>
                  </a:lnTo>
                  <a:lnTo>
                    <a:pt x="1497342" y="425450"/>
                  </a:lnTo>
                  <a:lnTo>
                    <a:pt x="1500771" y="417830"/>
                  </a:lnTo>
                  <a:lnTo>
                    <a:pt x="1511808" y="373380"/>
                  </a:lnTo>
                  <a:lnTo>
                    <a:pt x="1505864" y="327660"/>
                  </a:lnTo>
                  <a:lnTo>
                    <a:pt x="1485430" y="289826"/>
                  </a:lnTo>
                  <a:lnTo>
                    <a:pt x="1485430" y="368300"/>
                  </a:lnTo>
                  <a:lnTo>
                    <a:pt x="1476641" y="407670"/>
                  </a:lnTo>
                  <a:lnTo>
                    <a:pt x="1474736" y="411480"/>
                  </a:lnTo>
                  <a:lnTo>
                    <a:pt x="1472450" y="415290"/>
                  </a:lnTo>
                  <a:lnTo>
                    <a:pt x="1469910" y="420370"/>
                  </a:lnTo>
                  <a:lnTo>
                    <a:pt x="1433741" y="453390"/>
                  </a:lnTo>
                  <a:lnTo>
                    <a:pt x="1390916" y="466090"/>
                  </a:lnTo>
                  <a:lnTo>
                    <a:pt x="1368183" y="464820"/>
                  </a:lnTo>
                  <a:lnTo>
                    <a:pt x="1362087" y="463550"/>
                  </a:lnTo>
                  <a:lnTo>
                    <a:pt x="1355991" y="461010"/>
                  </a:lnTo>
                  <a:lnTo>
                    <a:pt x="1348371" y="458470"/>
                  </a:lnTo>
                  <a:lnTo>
                    <a:pt x="1346720" y="457200"/>
                  </a:lnTo>
                  <a:lnTo>
                    <a:pt x="1344815" y="456615"/>
                  </a:lnTo>
                  <a:lnTo>
                    <a:pt x="1344815" y="773430"/>
                  </a:lnTo>
                  <a:lnTo>
                    <a:pt x="1316443" y="768350"/>
                  </a:lnTo>
                  <a:lnTo>
                    <a:pt x="1310817" y="767080"/>
                  </a:lnTo>
                  <a:lnTo>
                    <a:pt x="1288338" y="762000"/>
                  </a:lnTo>
                  <a:lnTo>
                    <a:pt x="1260602" y="753110"/>
                  </a:lnTo>
                  <a:lnTo>
                    <a:pt x="1233309" y="742950"/>
                  </a:lnTo>
                  <a:lnTo>
                    <a:pt x="1237983" y="732790"/>
                  </a:lnTo>
                  <a:lnTo>
                    <a:pt x="1253756" y="698500"/>
                  </a:lnTo>
                  <a:lnTo>
                    <a:pt x="1250835" y="690880"/>
                  </a:lnTo>
                  <a:lnTo>
                    <a:pt x="1244231" y="687070"/>
                  </a:lnTo>
                  <a:lnTo>
                    <a:pt x="1237754" y="684530"/>
                  </a:lnTo>
                  <a:lnTo>
                    <a:pt x="1230007" y="687070"/>
                  </a:lnTo>
                  <a:lnTo>
                    <a:pt x="1209560" y="732790"/>
                  </a:lnTo>
                  <a:lnTo>
                    <a:pt x="1183043" y="717550"/>
                  </a:lnTo>
                  <a:lnTo>
                    <a:pt x="1157846" y="702310"/>
                  </a:lnTo>
                  <a:lnTo>
                    <a:pt x="1134059" y="684530"/>
                  </a:lnTo>
                  <a:lnTo>
                    <a:pt x="1131087" y="681990"/>
                  </a:lnTo>
                  <a:lnTo>
                    <a:pt x="1111770" y="665480"/>
                  </a:lnTo>
                  <a:lnTo>
                    <a:pt x="1327797" y="478790"/>
                  </a:lnTo>
                  <a:lnTo>
                    <a:pt x="1329829" y="480060"/>
                  </a:lnTo>
                  <a:lnTo>
                    <a:pt x="1331988" y="480060"/>
                  </a:lnTo>
                  <a:lnTo>
                    <a:pt x="1334020" y="481330"/>
                  </a:lnTo>
                  <a:lnTo>
                    <a:pt x="1339100" y="483870"/>
                  </a:lnTo>
                  <a:lnTo>
                    <a:pt x="1341767" y="485140"/>
                  </a:lnTo>
                  <a:lnTo>
                    <a:pt x="1344815" y="773430"/>
                  </a:lnTo>
                  <a:lnTo>
                    <a:pt x="1344815" y="456615"/>
                  </a:lnTo>
                  <a:lnTo>
                    <a:pt x="1342656" y="455930"/>
                  </a:lnTo>
                  <a:lnTo>
                    <a:pt x="1341513" y="455930"/>
                  </a:lnTo>
                  <a:lnTo>
                    <a:pt x="1335798" y="452120"/>
                  </a:lnTo>
                  <a:lnTo>
                    <a:pt x="1296771" y="410210"/>
                  </a:lnTo>
                  <a:lnTo>
                    <a:pt x="1286522" y="367030"/>
                  </a:lnTo>
                  <a:lnTo>
                    <a:pt x="1286738" y="359410"/>
                  </a:lnTo>
                  <a:lnTo>
                    <a:pt x="1318336" y="293370"/>
                  </a:lnTo>
                  <a:lnTo>
                    <a:pt x="1350784" y="273050"/>
                  </a:lnTo>
                  <a:lnTo>
                    <a:pt x="1388364" y="266700"/>
                  </a:lnTo>
                  <a:lnTo>
                    <a:pt x="1426857" y="275590"/>
                  </a:lnTo>
                  <a:lnTo>
                    <a:pt x="1458925" y="298450"/>
                  </a:lnTo>
                  <a:lnTo>
                    <a:pt x="1478991" y="331470"/>
                  </a:lnTo>
                  <a:lnTo>
                    <a:pt x="1485430" y="368300"/>
                  </a:lnTo>
                  <a:lnTo>
                    <a:pt x="1485430" y="289826"/>
                  </a:lnTo>
                  <a:lnTo>
                    <a:pt x="1484604" y="288290"/>
                  </a:lnTo>
                  <a:lnTo>
                    <a:pt x="1459890" y="266700"/>
                  </a:lnTo>
                  <a:lnTo>
                    <a:pt x="1449717" y="257810"/>
                  </a:lnTo>
                  <a:lnTo>
                    <a:pt x="1454861" y="246380"/>
                  </a:lnTo>
                  <a:lnTo>
                    <a:pt x="1496580" y="153670"/>
                  </a:lnTo>
                  <a:lnTo>
                    <a:pt x="1523873" y="156210"/>
                  </a:lnTo>
                  <a:lnTo>
                    <a:pt x="1532496" y="153670"/>
                  </a:lnTo>
                  <a:lnTo>
                    <a:pt x="1549730" y="148590"/>
                  </a:lnTo>
                  <a:lnTo>
                    <a:pt x="1571764" y="133350"/>
                  </a:lnTo>
                  <a:lnTo>
                    <a:pt x="1574406" y="129540"/>
                  </a:lnTo>
                  <a:lnTo>
                    <a:pt x="1587639" y="110490"/>
                  </a:lnTo>
                  <a:lnTo>
                    <a:pt x="1594535" y="80010"/>
                  </a:lnTo>
                  <a:lnTo>
                    <a:pt x="1589443" y="50800"/>
                  </a:lnTo>
                  <a:lnTo>
                    <a:pt x="1574419" y="26670"/>
                  </a:lnTo>
                  <a:lnTo>
                    <a:pt x="1573631" y="25400"/>
                  </a:lnTo>
                  <a:lnTo>
                    <a:pt x="1567916" y="21094"/>
                  </a:lnTo>
                  <a:lnTo>
                    <a:pt x="1567916" y="80010"/>
                  </a:lnTo>
                  <a:lnTo>
                    <a:pt x="1563382" y="99060"/>
                  </a:lnTo>
                  <a:lnTo>
                    <a:pt x="1551635" y="115570"/>
                  </a:lnTo>
                  <a:lnTo>
                    <a:pt x="1535137" y="125730"/>
                  </a:lnTo>
                  <a:lnTo>
                    <a:pt x="1515999" y="129540"/>
                  </a:lnTo>
                  <a:lnTo>
                    <a:pt x="1496326" y="125730"/>
                  </a:lnTo>
                  <a:lnTo>
                    <a:pt x="1495437" y="125730"/>
                  </a:lnTo>
                  <a:lnTo>
                    <a:pt x="1494929" y="124460"/>
                  </a:lnTo>
                  <a:lnTo>
                    <a:pt x="1493278" y="124460"/>
                  </a:lnTo>
                  <a:lnTo>
                    <a:pt x="1477352" y="113030"/>
                  </a:lnTo>
                  <a:lnTo>
                    <a:pt x="1467459" y="95250"/>
                  </a:lnTo>
                  <a:lnTo>
                    <a:pt x="1464373" y="76200"/>
                  </a:lnTo>
                  <a:lnTo>
                    <a:pt x="1468894" y="57150"/>
                  </a:lnTo>
                  <a:lnTo>
                    <a:pt x="1480921" y="40640"/>
                  </a:lnTo>
                  <a:lnTo>
                    <a:pt x="1497850" y="29210"/>
                  </a:lnTo>
                  <a:lnTo>
                    <a:pt x="1517434" y="26670"/>
                  </a:lnTo>
                  <a:lnTo>
                    <a:pt x="1537474" y="30480"/>
                  </a:lnTo>
                  <a:lnTo>
                    <a:pt x="1554137" y="43180"/>
                  </a:lnTo>
                  <a:lnTo>
                    <a:pt x="1564563" y="59690"/>
                  </a:lnTo>
                  <a:lnTo>
                    <a:pt x="1567916" y="80010"/>
                  </a:lnTo>
                  <a:lnTo>
                    <a:pt x="1567916" y="21094"/>
                  </a:lnTo>
                  <a:lnTo>
                    <a:pt x="1548396" y="6350"/>
                  </a:lnTo>
                  <a:lnTo>
                    <a:pt x="1518081" y="0"/>
                  </a:lnTo>
                  <a:lnTo>
                    <a:pt x="1488465" y="5080"/>
                  </a:lnTo>
                  <a:lnTo>
                    <a:pt x="1462862" y="20320"/>
                  </a:lnTo>
                  <a:lnTo>
                    <a:pt x="1444637" y="45720"/>
                  </a:lnTo>
                  <a:lnTo>
                    <a:pt x="1437868" y="72390"/>
                  </a:lnTo>
                  <a:lnTo>
                    <a:pt x="1440776" y="100330"/>
                  </a:lnTo>
                  <a:lnTo>
                    <a:pt x="1452473" y="124460"/>
                  </a:lnTo>
                  <a:lnTo>
                    <a:pt x="1472069" y="143510"/>
                  </a:lnTo>
                  <a:lnTo>
                    <a:pt x="1425333" y="246380"/>
                  </a:lnTo>
                  <a:lnTo>
                    <a:pt x="1379461" y="240030"/>
                  </a:lnTo>
                  <a:lnTo>
                    <a:pt x="1335493" y="251460"/>
                  </a:lnTo>
                  <a:lnTo>
                    <a:pt x="1297825" y="275590"/>
                  </a:lnTo>
                  <a:lnTo>
                    <a:pt x="1270901" y="314960"/>
                  </a:lnTo>
                  <a:lnTo>
                    <a:pt x="1261630" y="345440"/>
                  </a:lnTo>
                  <a:lnTo>
                    <a:pt x="1247736" y="350520"/>
                  </a:lnTo>
                  <a:lnTo>
                    <a:pt x="1234389" y="356870"/>
                  </a:lnTo>
                  <a:lnTo>
                    <a:pt x="1221689" y="364490"/>
                  </a:lnTo>
                  <a:lnTo>
                    <a:pt x="1209814" y="373380"/>
                  </a:lnTo>
                  <a:lnTo>
                    <a:pt x="1019568" y="538480"/>
                  </a:lnTo>
                  <a:lnTo>
                    <a:pt x="1009218" y="513080"/>
                  </a:lnTo>
                  <a:lnTo>
                    <a:pt x="1000493" y="487680"/>
                  </a:lnTo>
                  <a:lnTo>
                    <a:pt x="993470" y="462280"/>
                  </a:lnTo>
                  <a:lnTo>
                    <a:pt x="988199" y="435610"/>
                  </a:lnTo>
                  <a:lnTo>
                    <a:pt x="987056" y="427990"/>
                  </a:lnTo>
                  <a:lnTo>
                    <a:pt x="980198" y="422910"/>
                  </a:lnTo>
                  <a:lnTo>
                    <a:pt x="965720" y="425450"/>
                  </a:lnTo>
                  <a:lnTo>
                    <a:pt x="960767" y="431800"/>
                  </a:lnTo>
                  <a:lnTo>
                    <a:pt x="962037" y="439420"/>
                  </a:lnTo>
                  <a:lnTo>
                    <a:pt x="968082" y="469900"/>
                  </a:lnTo>
                  <a:lnTo>
                    <a:pt x="976287" y="499110"/>
                  </a:lnTo>
                  <a:lnTo>
                    <a:pt x="986536" y="528320"/>
                  </a:lnTo>
                  <a:lnTo>
                    <a:pt x="998740" y="556260"/>
                  </a:lnTo>
                  <a:lnTo>
                    <a:pt x="961275" y="588010"/>
                  </a:lnTo>
                  <a:lnTo>
                    <a:pt x="933056" y="621030"/>
                  </a:lnTo>
                  <a:lnTo>
                    <a:pt x="916533" y="660400"/>
                  </a:lnTo>
                  <a:lnTo>
                    <a:pt x="911872" y="701040"/>
                  </a:lnTo>
                  <a:lnTo>
                    <a:pt x="919276" y="741680"/>
                  </a:lnTo>
                  <a:lnTo>
                    <a:pt x="938923" y="779780"/>
                  </a:lnTo>
                  <a:lnTo>
                    <a:pt x="877455" y="838200"/>
                  </a:lnTo>
                  <a:lnTo>
                    <a:pt x="877201" y="847090"/>
                  </a:lnTo>
                  <a:lnTo>
                    <a:pt x="883551" y="853440"/>
                  </a:lnTo>
                  <a:lnTo>
                    <a:pt x="885075" y="854710"/>
                  </a:lnTo>
                  <a:lnTo>
                    <a:pt x="886599" y="854710"/>
                  </a:lnTo>
                  <a:lnTo>
                    <a:pt x="891298" y="857250"/>
                  </a:lnTo>
                  <a:lnTo>
                    <a:pt x="897140" y="855980"/>
                  </a:lnTo>
                  <a:lnTo>
                    <a:pt x="965847" y="791210"/>
                  </a:lnTo>
                  <a:lnTo>
                    <a:pt x="966609" y="791210"/>
                  </a:lnTo>
                  <a:lnTo>
                    <a:pt x="967371" y="789940"/>
                  </a:lnTo>
                  <a:lnTo>
                    <a:pt x="967879" y="788670"/>
                  </a:lnTo>
                  <a:lnTo>
                    <a:pt x="995438" y="765810"/>
                  </a:lnTo>
                  <a:lnTo>
                    <a:pt x="999629" y="762000"/>
                  </a:lnTo>
                  <a:lnTo>
                    <a:pt x="1001026" y="760730"/>
                  </a:lnTo>
                  <a:lnTo>
                    <a:pt x="1001661" y="751840"/>
                  </a:lnTo>
                  <a:lnTo>
                    <a:pt x="992009" y="741680"/>
                  </a:lnTo>
                  <a:lnTo>
                    <a:pt x="983627" y="740410"/>
                  </a:lnTo>
                  <a:lnTo>
                    <a:pt x="958354" y="762000"/>
                  </a:lnTo>
                  <a:lnTo>
                    <a:pt x="941247" y="723900"/>
                  </a:lnTo>
                  <a:lnTo>
                    <a:pt x="939088" y="681990"/>
                  </a:lnTo>
                  <a:lnTo>
                    <a:pt x="951585" y="642620"/>
                  </a:lnTo>
                  <a:lnTo>
                    <a:pt x="978420" y="608330"/>
                  </a:lnTo>
                  <a:lnTo>
                    <a:pt x="1011186" y="580390"/>
                  </a:lnTo>
                  <a:lnTo>
                    <a:pt x="1059649" y="538480"/>
                  </a:lnTo>
                  <a:lnTo>
                    <a:pt x="1227086" y="393700"/>
                  </a:lnTo>
                  <a:lnTo>
                    <a:pt x="1259979" y="373380"/>
                  </a:lnTo>
                  <a:lnTo>
                    <a:pt x="1264081" y="398780"/>
                  </a:lnTo>
                  <a:lnTo>
                    <a:pt x="1273162" y="422910"/>
                  </a:lnTo>
                  <a:lnTo>
                    <a:pt x="1286891" y="444500"/>
                  </a:lnTo>
                  <a:lnTo>
                    <a:pt x="1304937" y="463550"/>
                  </a:lnTo>
                  <a:lnTo>
                    <a:pt x="1092720" y="646430"/>
                  </a:lnTo>
                  <a:lnTo>
                    <a:pt x="1072654" y="664210"/>
                  </a:lnTo>
                  <a:lnTo>
                    <a:pt x="1013853" y="713740"/>
                  </a:lnTo>
                  <a:lnTo>
                    <a:pt x="1008392" y="718820"/>
                  </a:lnTo>
                  <a:lnTo>
                    <a:pt x="1007757" y="727710"/>
                  </a:lnTo>
                  <a:lnTo>
                    <a:pt x="1017282" y="739140"/>
                  </a:lnTo>
                  <a:lnTo>
                    <a:pt x="1025664" y="739140"/>
                  </a:lnTo>
                  <a:lnTo>
                    <a:pt x="1031252" y="734060"/>
                  </a:lnTo>
                  <a:lnTo>
                    <a:pt x="1091450" y="681990"/>
                  </a:lnTo>
                  <a:lnTo>
                    <a:pt x="1115834" y="703580"/>
                  </a:lnTo>
                  <a:lnTo>
                    <a:pt x="1141895" y="722630"/>
                  </a:lnTo>
                  <a:lnTo>
                    <a:pt x="1169530" y="740410"/>
                  </a:lnTo>
                  <a:lnTo>
                    <a:pt x="1198638" y="756920"/>
                  </a:lnTo>
                  <a:lnTo>
                    <a:pt x="1175397" y="807720"/>
                  </a:lnTo>
                  <a:lnTo>
                    <a:pt x="1172349" y="815340"/>
                  </a:lnTo>
                  <a:lnTo>
                    <a:pt x="1175270" y="822960"/>
                  </a:lnTo>
                  <a:lnTo>
                    <a:pt x="1188224" y="828040"/>
                  </a:lnTo>
                  <a:lnTo>
                    <a:pt x="1196098" y="825500"/>
                  </a:lnTo>
                  <a:lnTo>
                    <a:pt x="1199146" y="819150"/>
                  </a:lnTo>
                  <a:lnTo>
                    <a:pt x="1222260" y="767080"/>
                  </a:lnTo>
                  <a:lnTo>
                    <a:pt x="1252334" y="778510"/>
                  </a:lnTo>
                  <a:lnTo>
                    <a:pt x="1282877" y="787400"/>
                  </a:lnTo>
                  <a:lnTo>
                    <a:pt x="1313789" y="795020"/>
                  </a:lnTo>
                  <a:lnTo>
                    <a:pt x="1344942" y="798830"/>
                  </a:lnTo>
                  <a:lnTo>
                    <a:pt x="1346593" y="960120"/>
                  </a:lnTo>
                  <a:lnTo>
                    <a:pt x="1346339" y="961390"/>
                  </a:lnTo>
                  <a:lnTo>
                    <a:pt x="1345958" y="962660"/>
                  </a:lnTo>
                  <a:lnTo>
                    <a:pt x="1345907" y="965200"/>
                  </a:lnTo>
                  <a:lnTo>
                    <a:pt x="1343164" y="1051560"/>
                  </a:lnTo>
                  <a:lnTo>
                    <a:pt x="1343037" y="1057910"/>
                  </a:lnTo>
                  <a:lnTo>
                    <a:pt x="1346339" y="1062990"/>
                  </a:lnTo>
                  <a:lnTo>
                    <a:pt x="1351038" y="1064260"/>
                  </a:lnTo>
                  <a:lnTo>
                    <a:pt x="1352562" y="1065530"/>
                  </a:lnTo>
                  <a:lnTo>
                    <a:pt x="1363484" y="1065530"/>
                  </a:lnTo>
                  <a:lnTo>
                    <a:pt x="1369580" y="1060450"/>
                  </a:lnTo>
                  <a:lnTo>
                    <a:pt x="1372247" y="976630"/>
                  </a:lnTo>
                  <a:lnTo>
                    <a:pt x="1413865" y="965200"/>
                  </a:lnTo>
                  <a:lnTo>
                    <a:pt x="1439100" y="949960"/>
                  </a:lnTo>
                  <a:lnTo>
                    <a:pt x="1449628" y="943610"/>
                  </a:lnTo>
                  <a:lnTo>
                    <a:pt x="1477530" y="913130"/>
                  </a:lnTo>
                  <a:lnTo>
                    <a:pt x="1495577" y="875030"/>
                  </a:lnTo>
                  <a:lnTo>
                    <a:pt x="1501787" y="831850"/>
                  </a:lnTo>
                  <a:lnTo>
                    <a:pt x="1501279" y="788670"/>
                  </a:lnTo>
                  <a:lnTo>
                    <a:pt x="1530451" y="779780"/>
                  </a:lnTo>
                  <a:lnTo>
                    <a:pt x="1559039" y="768350"/>
                  </a:lnTo>
                  <a:lnTo>
                    <a:pt x="1575777" y="760730"/>
                  </a:lnTo>
                  <a:lnTo>
                    <a:pt x="1586941" y="755650"/>
                  </a:lnTo>
                  <a:lnTo>
                    <a:pt x="1614055" y="740410"/>
                  </a:lnTo>
                  <a:lnTo>
                    <a:pt x="1620405" y="736600"/>
                  </a:lnTo>
                  <a:lnTo>
                    <a:pt x="1622564" y="728980"/>
                  </a:lnTo>
                  <a:close/>
                </a:path>
                <a:path w="2295525" h="3481704">
                  <a:moveTo>
                    <a:pt x="2166785" y="1361414"/>
                  </a:moveTo>
                  <a:lnTo>
                    <a:pt x="2164473" y="1347597"/>
                  </a:lnTo>
                  <a:lnTo>
                    <a:pt x="2159444" y="1334452"/>
                  </a:lnTo>
                  <a:lnTo>
                    <a:pt x="2152129" y="1322755"/>
                  </a:lnTo>
                  <a:lnTo>
                    <a:pt x="2151253" y="1321828"/>
                  </a:lnTo>
                  <a:lnTo>
                    <a:pt x="2142693" y="1312760"/>
                  </a:lnTo>
                  <a:lnTo>
                    <a:pt x="2140267" y="1311046"/>
                  </a:lnTo>
                  <a:lnTo>
                    <a:pt x="2140267" y="1363218"/>
                  </a:lnTo>
                  <a:lnTo>
                    <a:pt x="2140051" y="1371828"/>
                  </a:lnTo>
                  <a:lnTo>
                    <a:pt x="1918601" y="1764538"/>
                  </a:lnTo>
                  <a:lnTo>
                    <a:pt x="1883041" y="1786674"/>
                  </a:lnTo>
                  <a:lnTo>
                    <a:pt x="1874418" y="1786420"/>
                  </a:lnTo>
                  <a:lnTo>
                    <a:pt x="1837296" y="1754149"/>
                  </a:lnTo>
                  <a:lnTo>
                    <a:pt x="1836064" y="1737220"/>
                  </a:lnTo>
                  <a:lnTo>
                    <a:pt x="1841639" y="1720596"/>
                  </a:lnTo>
                  <a:lnTo>
                    <a:pt x="2057666" y="1344168"/>
                  </a:lnTo>
                  <a:lnTo>
                    <a:pt x="2090178" y="1322197"/>
                  </a:lnTo>
                  <a:lnTo>
                    <a:pt x="2097201" y="1321828"/>
                  </a:lnTo>
                  <a:lnTo>
                    <a:pt x="2104301" y="1322603"/>
                  </a:lnTo>
                  <a:lnTo>
                    <a:pt x="2135746" y="1346377"/>
                  </a:lnTo>
                  <a:lnTo>
                    <a:pt x="2140267" y="1363218"/>
                  </a:lnTo>
                  <a:lnTo>
                    <a:pt x="2140267" y="1311046"/>
                  </a:lnTo>
                  <a:lnTo>
                    <a:pt x="2131326" y="1304671"/>
                  </a:lnTo>
                  <a:lnTo>
                    <a:pt x="2104567" y="1295793"/>
                  </a:lnTo>
                  <a:lnTo>
                    <a:pt x="2077440" y="1297762"/>
                  </a:lnTo>
                  <a:lnTo>
                    <a:pt x="2053031" y="1309712"/>
                  </a:lnTo>
                  <a:lnTo>
                    <a:pt x="2034425" y="1330833"/>
                  </a:lnTo>
                  <a:lnTo>
                    <a:pt x="1818398" y="1707261"/>
                  </a:lnTo>
                  <a:lnTo>
                    <a:pt x="1809584" y="1733943"/>
                  </a:lnTo>
                  <a:lnTo>
                    <a:pt x="1811578" y="1761020"/>
                  </a:lnTo>
                  <a:lnTo>
                    <a:pt x="1844687" y="1803908"/>
                  </a:lnTo>
                  <a:lnTo>
                    <a:pt x="1878164" y="1813306"/>
                  </a:lnTo>
                  <a:lnTo>
                    <a:pt x="1889518" y="1812671"/>
                  </a:lnTo>
                  <a:lnTo>
                    <a:pt x="1904949" y="1808772"/>
                  </a:lnTo>
                  <a:lnTo>
                    <a:pt x="1919211" y="1801545"/>
                  </a:lnTo>
                  <a:lnTo>
                    <a:pt x="1931644" y="1791157"/>
                  </a:lnTo>
                  <a:lnTo>
                    <a:pt x="1934959" y="1786674"/>
                  </a:lnTo>
                  <a:lnTo>
                    <a:pt x="1941588" y="1777746"/>
                  </a:lnTo>
                  <a:lnTo>
                    <a:pt x="2157615" y="1401318"/>
                  </a:lnTo>
                  <a:lnTo>
                    <a:pt x="2163292" y="1388592"/>
                  </a:lnTo>
                  <a:lnTo>
                    <a:pt x="2166366" y="1375181"/>
                  </a:lnTo>
                  <a:lnTo>
                    <a:pt x="2166785" y="1361414"/>
                  </a:lnTo>
                  <a:close/>
                </a:path>
                <a:path w="2295525" h="3481704">
                  <a:moveTo>
                    <a:pt x="2295372" y="1331366"/>
                  </a:moveTo>
                  <a:lnTo>
                    <a:pt x="2286939" y="1286954"/>
                  </a:lnTo>
                  <a:lnTo>
                    <a:pt x="2268042" y="1245908"/>
                  </a:lnTo>
                  <a:lnTo>
                    <a:pt x="2239289" y="1210144"/>
                  </a:lnTo>
                  <a:lnTo>
                    <a:pt x="2203754" y="1183462"/>
                  </a:lnTo>
                  <a:lnTo>
                    <a:pt x="2201303" y="1181608"/>
                  </a:lnTo>
                  <a:lnTo>
                    <a:pt x="2157374" y="1163320"/>
                  </a:lnTo>
                  <a:lnTo>
                    <a:pt x="2111921" y="1156639"/>
                  </a:lnTo>
                  <a:lnTo>
                    <a:pt x="2066899" y="1161135"/>
                  </a:lnTo>
                  <a:lnTo>
                    <a:pt x="2024316" y="1176362"/>
                  </a:lnTo>
                  <a:lnTo>
                    <a:pt x="1986153" y="1201877"/>
                  </a:lnTo>
                  <a:lnTo>
                    <a:pt x="1954415" y="1237234"/>
                  </a:lnTo>
                  <a:lnTo>
                    <a:pt x="1581035" y="1773936"/>
                  </a:lnTo>
                  <a:lnTo>
                    <a:pt x="1581035" y="1774317"/>
                  </a:lnTo>
                  <a:lnTo>
                    <a:pt x="1580781" y="1774571"/>
                  </a:lnTo>
                  <a:lnTo>
                    <a:pt x="1577060" y="1782597"/>
                  </a:lnTo>
                  <a:lnTo>
                    <a:pt x="1575079" y="1791068"/>
                  </a:lnTo>
                  <a:lnTo>
                    <a:pt x="1574825" y="1799818"/>
                  </a:lnTo>
                  <a:lnTo>
                    <a:pt x="1576336" y="1808607"/>
                  </a:lnTo>
                  <a:lnTo>
                    <a:pt x="1606689" y="1841246"/>
                  </a:lnTo>
                  <a:lnTo>
                    <a:pt x="1576971" y="1976628"/>
                  </a:lnTo>
                  <a:lnTo>
                    <a:pt x="1575701" y="1982343"/>
                  </a:lnTo>
                  <a:lnTo>
                    <a:pt x="1578241" y="1988185"/>
                  </a:lnTo>
                  <a:lnTo>
                    <a:pt x="1616976" y="2010410"/>
                  </a:lnTo>
                  <a:lnTo>
                    <a:pt x="1592719" y="2052574"/>
                  </a:lnTo>
                  <a:lnTo>
                    <a:pt x="1591068" y="2055749"/>
                  </a:lnTo>
                  <a:lnTo>
                    <a:pt x="1590560" y="2059432"/>
                  </a:lnTo>
                  <a:lnTo>
                    <a:pt x="1592338" y="2066036"/>
                  </a:lnTo>
                  <a:lnTo>
                    <a:pt x="1594497" y="2068957"/>
                  </a:lnTo>
                  <a:lnTo>
                    <a:pt x="1597672" y="2070735"/>
                  </a:lnTo>
                  <a:lnTo>
                    <a:pt x="1622310" y="2084959"/>
                  </a:lnTo>
                  <a:lnTo>
                    <a:pt x="1566684" y="2182495"/>
                  </a:lnTo>
                  <a:lnTo>
                    <a:pt x="1564271" y="2186686"/>
                  </a:lnTo>
                  <a:lnTo>
                    <a:pt x="1564398" y="2191893"/>
                  </a:lnTo>
                  <a:lnTo>
                    <a:pt x="1569478" y="2200275"/>
                  </a:lnTo>
                  <a:lnTo>
                    <a:pt x="1574177" y="2202688"/>
                  </a:lnTo>
                  <a:lnTo>
                    <a:pt x="1579003" y="2202307"/>
                  </a:lnTo>
                  <a:lnTo>
                    <a:pt x="1677936" y="2195830"/>
                  </a:lnTo>
                  <a:lnTo>
                    <a:pt x="1697418" y="2174113"/>
                  </a:lnTo>
                  <a:lnTo>
                    <a:pt x="1717306" y="2139315"/>
                  </a:lnTo>
                  <a:lnTo>
                    <a:pt x="1746262" y="2155825"/>
                  </a:lnTo>
                  <a:lnTo>
                    <a:pt x="1749183" y="2156333"/>
                  </a:lnTo>
                  <a:lnTo>
                    <a:pt x="1755914" y="2155444"/>
                  </a:lnTo>
                  <a:lnTo>
                    <a:pt x="1759597" y="2153158"/>
                  </a:lnTo>
                  <a:lnTo>
                    <a:pt x="1761756" y="2149475"/>
                  </a:lnTo>
                  <a:lnTo>
                    <a:pt x="1767547" y="2139315"/>
                  </a:lnTo>
                  <a:lnTo>
                    <a:pt x="1775891" y="2124710"/>
                  </a:lnTo>
                  <a:lnTo>
                    <a:pt x="1785759" y="2107438"/>
                  </a:lnTo>
                  <a:lnTo>
                    <a:pt x="1814207" y="2123694"/>
                  </a:lnTo>
                  <a:lnTo>
                    <a:pt x="1816747" y="2125345"/>
                  </a:lnTo>
                  <a:lnTo>
                    <a:pt x="1819795" y="2125726"/>
                  </a:lnTo>
                  <a:lnTo>
                    <a:pt x="1822589" y="2125345"/>
                  </a:lnTo>
                  <a:lnTo>
                    <a:pt x="1825129" y="2125091"/>
                  </a:lnTo>
                  <a:lnTo>
                    <a:pt x="1827669" y="2124075"/>
                  </a:lnTo>
                  <a:lnTo>
                    <a:pt x="1829574" y="2122043"/>
                  </a:lnTo>
                  <a:lnTo>
                    <a:pt x="1845792" y="2107438"/>
                  </a:lnTo>
                  <a:lnTo>
                    <a:pt x="1858645" y="2095881"/>
                  </a:lnTo>
                  <a:lnTo>
                    <a:pt x="1933587" y="2028444"/>
                  </a:lnTo>
                  <a:lnTo>
                    <a:pt x="1941969" y="2033270"/>
                  </a:lnTo>
                  <a:lnTo>
                    <a:pt x="1948878" y="2036445"/>
                  </a:lnTo>
                  <a:lnTo>
                    <a:pt x="1955990" y="2038388"/>
                  </a:lnTo>
                  <a:lnTo>
                    <a:pt x="1963216" y="2039137"/>
                  </a:lnTo>
                  <a:lnTo>
                    <a:pt x="1970417" y="2038731"/>
                  </a:lnTo>
                  <a:lnTo>
                    <a:pt x="1980234" y="2036305"/>
                  </a:lnTo>
                  <a:lnTo>
                    <a:pt x="1989239" y="2031720"/>
                  </a:lnTo>
                  <a:lnTo>
                    <a:pt x="1993099" y="2028444"/>
                  </a:lnTo>
                  <a:lnTo>
                    <a:pt x="1997062" y="2025091"/>
                  </a:lnTo>
                  <a:lnTo>
                    <a:pt x="2003310" y="2016506"/>
                  </a:lnTo>
                  <a:lnTo>
                    <a:pt x="2003564" y="2016125"/>
                  </a:lnTo>
                  <a:lnTo>
                    <a:pt x="2003691" y="2015871"/>
                  </a:lnTo>
                  <a:lnTo>
                    <a:pt x="2003945" y="2015490"/>
                  </a:lnTo>
                  <a:lnTo>
                    <a:pt x="2005355" y="2012442"/>
                  </a:lnTo>
                  <a:lnTo>
                    <a:pt x="2096274" y="1815719"/>
                  </a:lnTo>
                  <a:lnTo>
                    <a:pt x="2099322" y="1808988"/>
                  </a:lnTo>
                  <a:lnTo>
                    <a:pt x="2096401" y="1801241"/>
                  </a:lnTo>
                  <a:lnTo>
                    <a:pt x="2089797" y="1798066"/>
                  </a:lnTo>
                  <a:lnTo>
                    <a:pt x="2083193" y="1795018"/>
                  </a:lnTo>
                  <a:lnTo>
                    <a:pt x="2075319" y="1797939"/>
                  </a:lnTo>
                  <a:lnTo>
                    <a:pt x="1980196" y="2003679"/>
                  </a:lnTo>
                  <a:lnTo>
                    <a:pt x="1975319" y="2008987"/>
                  </a:lnTo>
                  <a:lnTo>
                    <a:pt x="1969033" y="2011972"/>
                  </a:lnTo>
                  <a:lnTo>
                    <a:pt x="1962099" y="2012442"/>
                  </a:lnTo>
                  <a:lnTo>
                    <a:pt x="1955304" y="2010156"/>
                  </a:lnTo>
                  <a:lnTo>
                    <a:pt x="1909203" y="1983752"/>
                  </a:lnTo>
                  <a:lnTo>
                    <a:pt x="1909203" y="2014855"/>
                  </a:lnTo>
                  <a:lnTo>
                    <a:pt x="1819033" y="2095881"/>
                  </a:lnTo>
                  <a:lnTo>
                    <a:pt x="1762645" y="2063483"/>
                  </a:lnTo>
                  <a:lnTo>
                    <a:pt x="1762645" y="2094103"/>
                  </a:lnTo>
                  <a:lnTo>
                    <a:pt x="1745246" y="2124710"/>
                  </a:lnTo>
                  <a:lnTo>
                    <a:pt x="1698472" y="2097913"/>
                  </a:lnTo>
                  <a:lnTo>
                    <a:pt x="1694065" y="2095385"/>
                  </a:lnTo>
                  <a:lnTo>
                    <a:pt x="1694065" y="2125980"/>
                  </a:lnTo>
                  <a:lnTo>
                    <a:pt x="1669046" y="2169668"/>
                  </a:lnTo>
                  <a:lnTo>
                    <a:pt x="1601863" y="2174113"/>
                  </a:lnTo>
                  <a:lnTo>
                    <a:pt x="1645170" y="2097913"/>
                  </a:lnTo>
                  <a:lnTo>
                    <a:pt x="1694065" y="2125980"/>
                  </a:lnTo>
                  <a:lnTo>
                    <a:pt x="1694065" y="2095385"/>
                  </a:lnTo>
                  <a:lnTo>
                    <a:pt x="1622310" y="2054225"/>
                  </a:lnTo>
                  <a:lnTo>
                    <a:pt x="1639836" y="2023618"/>
                  </a:lnTo>
                  <a:lnTo>
                    <a:pt x="1762645" y="2094103"/>
                  </a:lnTo>
                  <a:lnTo>
                    <a:pt x="1762645" y="2063483"/>
                  </a:lnTo>
                  <a:lnTo>
                    <a:pt x="1693278" y="2023618"/>
                  </a:lnTo>
                  <a:lnTo>
                    <a:pt x="1604911" y="1972818"/>
                  </a:lnTo>
                  <a:lnTo>
                    <a:pt x="1630946" y="1855089"/>
                  </a:lnTo>
                  <a:lnTo>
                    <a:pt x="1909203" y="2014855"/>
                  </a:lnTo>
                  <a:lnTo>
                    <a:pt x="1909203" y="1983752"/>
                  </a:lnTo>
                  <a:lnTo>
                    <a:pt x="1684680" y="1855089"/>
                  </a:lnTo>
                  <a:lnTo>
                    <a:pt x="1628533" y="1822958"/>
                  </a:lnTo>
                  <a:lnTo>
                    <a:pt x="1628406" y="1822831"/>
                  </a:lnTo>
                  <a:lnTo>
                    <a:pt x="1628279" y="1822831"/>
                  </a:lnTo>
                  <a:lnTo>
                    <a:pt x="1610753" y="1812671"/>
                  </a:lnTo>
                  <a:lnTo>
                    <a:pt x="1606435" y="1810258"/>
                  </a:lnTo>
                  <a:lnTo>
                    <a:pt x="1603387" y="1806321"/>
                  </a:lnTo>
                  <a:lnTo>
                    <a:pt x="1602016" y="1801241"/>
                  </a:lnTo>
                  <a:lnTo>
                    <a:pt x="1600974" y="1796923"/>
                  </a:lnTo>
                  <a:lnTo>
                    <a:pt x="1601482" y="1792224"/>
                  </a:lnTo>
                  <a:lnTo>
                    <a:pt x="1976386" y="1252220"/>
                  </a:lnTo>
                  <a:lnTo>
                    <a:pt x="2009800" y="1216825"/>
                  </a:lnTo>
                  <a:lnTo>
                    <a:pt x="2050630" y="1193685"/>
                  </a:lnTo>
                  <a:lnTo>
                    <a:pt x="2095944" y="1183462"/>
                  </a:lnTo>
                  <a:lnTo>
                    <a:pt x="2142794" y="1186840"/>
                  </a:lnTo>
                  <a:lnTo>
                    <a:pt x="2188210" y="1204468"/>
                  </a:lnTo>
                  <a:lnTo>
                    <a:pt x="2226399" y="1234719"/>
                  </a:lnTo>
                  <a:lnTo>
                    <a:pt x="2252992" y="1273403"/>
                  </a:lnTo>
                  <a:lnTo>
                    <a:pt x="2267089" y="1317650"/>
                  </a:lnTo>
                  <a:lnTo>
                    <a:pt x="2267775" y="1364589"/>
                  </a:lnTo>
                  <a:lnTo>
                    <a:pt x="2254135" y="1411351"/>
                  </a:lnTo>
                  <a:lnTo>
                    <a:pt x="2106942" y="1729994"/>
                  </a:lnTo>
                  <a:lnTo>
                    <a:pt x="2106434" y="1731010"/>
                  </a:lnTo>
                  <a:lnTo>
                    <a:pt x="2106053" y="1732026"/>
                  </a:lnTo>
                  <a:lnTo>
                    <a:pt x="2105926" y="1733169"/>
                  </a:lnTo>
                  <a:lnTo>
                    <a:pt x="2093607" y="1759966"/>
                  </a:lnTo>
                  <a:lnTo>
                    <a:pt x="2096401" y="1767713"/>
                  </a:lnTo>
                  <a:lnTo>
                    <a:pt x="2103005" y="1770888"/>
                  </a:lnTo>
                  <a:lnTo>
                    <a:pt x="2105418" y="1771904"/>
                  </a:lnTo>
                  <a:lnTo>
                    <a:pt x="2107958" y="1772285"/>
                  </a:lnTo>
                  <a:lnTo>
                    <a:pt x="2110371" y="1771904"/>
                  </a:lnTo>
                  <a:lnTo>
                    <a:pt x="2114562" y="1771396"/>
                  </a:lnTo>
                  <a:lnTo>
                    <a:pt x="2118626" y="1768729"/>
                  </a:lnTo>
                  <a:lnTo>
                    <a:pt x="2120531" y="1764411"/>
                  </a:lnTo>
                  <a:lnTo>
                    <a:pt x="2131072" y="1741424"/>
                  </a:lnTo>
                  <a:lnTo>
                    <a:pt x="2131453" y="1740789"/>
                  </a:lnTo>
                  <a:lnTo>
                    <a:pt x="2131580" y="1740154"/>
                  </a:lnTo>
                  <a:lnTo>
                    <a:pt x="2131707" y="1739646"/>
                  </a:lnTo>
                  <a:lnTo>
                    <a:pt x="2278392" y="1422400"/>
                  </a:lnTo>
                  <a:lnTo>
                    <a:pt x="2292718" y="1377162"/>
                  </a:lnTo>
                  <a:lnTo>
                    <a:pt x="2295372" y="1331366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49100" y="6156959"/>
              <a:ext cx="127989" cy="12801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48463" y="6239333"/>
              <a:ext cx="66897" cy="66978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782445" y="276859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4" h="661669">
                  <a:moveTo>
                    <a:pt x="464052" y="633729"/>
                  </a:moveTo>
                  <a:lnTo>
                    <a:pt x="429894" y="633729"/>
                  </a:lnTo>
                  <a:lnTo>
                    <a:pt x="436117" y="642619"/>
                  </a:lnTo>
                  <a:lnTo>
                    <a:pt x="451280" y="655319"/>
                  </a:lnTo>
                  <a:lnTo>
                    <a:pt x="469884" y="661669"/>
                  </a:lnTo>
                  <a:lnTo>
                    <a:pt x="489606" y="661669"/>
                  </a:lnTo>
                  <a:lnTo>
                    <a:pt x="508126" y="652779"/>
                  </a:lnTo>
                  <a:lnTo>
                    <a:pt x="528483" y="637539"/>
                  </a:lnTo>
                  <a:lnTo>
                    <a:pt x="473694" y="637539"/>
                  </a:lnTo>
                  <a:lnTo>
                    <a:pt x="464052" y="633729"/>
                  </a:lnTo>
                  <a:close/>
                </a:path>
                <a:path w="575944" h="661669">
                  <a:moveTo>
                    <a:pt x="242315" y="0"/>
                  </a:moveTo>
                  <a:lnTo>
                    <a:pt x="193655" y="5079"/>
                  </a:lnTo>
                  <a:lnTo>
                    <a:pt x="152304" y="16509"/>
                  </a:lnTo>
                  <a:lnTo>
                    <a:pt x="95249" y="45720"/>
                  </a:lnTo>
                  <a:lnTo>
                    <a:pt x="50450" y="91439"/>
                  </a:lnTo>
                  <a:lnTo>
                    <a:pt x="27384" y="128269"/>
                  </a:lnTo>
                  <a:lnTo>
                    <a:pt x="9270" y="172719"/>
                  </a:lnTo>
                  <a:lnTo>
                    <a:pt x="0" y="247649"/>
                  </a:lnTo>
                  <a:lnTo>
                    <a:pt x="7485" y="303529"/>
                  </a:lnTo>
                  <a:lnTo>
                    <a:pt x="33019" y="363219"/>
                  </a:lnTo>
                  <a:lnTo>
                    <a:pt x="67357" y="405129"/>
                  </a:lnTo>
                  <a:lnTo>
                    <a:pt x="107654" y="438149"/>
                  </a:lnTo>
                  <a:lnTo>
                    <a:pt x="162940" y="466089"/>
                  </a:lnTo>
                  <a:lnTo>
                    <a:pt x="173922" y="468629"/>
                  </a:lnTo>
                  <a:lnTo>
                    <a:pt x="183832" y="471169"/>
                  </a:lnTo>
                  <a:lnTo>
                    <a:pt x="192980" y="473709"/>
                  </a:lnTo>
                  <a:lnTo>
                    <a:pt x="201675" y="474979"/>
                  </a:lnTo>
                  <a:lnTo>
                    <a:pt x="212187" y="477519"/>
                  </a:lnTo>
                  <a:lnTo>
                    <a:pt x="265763" y="497839"/>
                  </a:lnTo>
                  <a:lnTo>
                    <a:pt x="300608" y="523239"/>
                  </a:lnTo>
                  <a:lnTo>
                    <a:pt x="316483" y="539749"/>
                  </a:lnTo>
                  <a:lnTo>
                    <a:pt x="316483" y="542289"/>
                  </a:lnTo>
                  <a:lnTo>
                    <a:pt x="317245" y="544829"/>
                  </a:lnTo>
                  <a:lnTo>
                    <a:pt x="318896" y="547369"/>
                  </a:lnTo>
                  <a:lnTo>
                    <a:pt x="375030" y="622299"/>
                  </a:lnTo>
                  <a:lnTo>
                    <a:pt x="386478" y="633729"/>
                  </a:lnTo>
                  <a:lnTo>
                    <a:pt x="400510" y="638809"/>
                  </a:lnTo>
                  <a:lnTo>
                    <a:pt x="415518" y="638809"/>
                  </a:lnTo>
                  <a:lnTo>
                    <a:pt x="429894" y="633729"/>
                  </a:lnTo>
                  <a:lnTo>
                    <a:pt x="464052" y="633729"/>
                  </a:lnTo>
                  <a:lnTo>
                    <a:pt x="456183" y="627379"/>
                  </a:lnTo>
                  <a:lnTo>
                    <a:pt x="450214" y="618489"/>
                  </a:lnTo>
                  <a:lnTo>
                    <a:pt x="455409" y="614679"/>
                  </a:lnTo>
                  <a:lnTo>
                    <a:pt x="405939" y="614679"/>
                  </a:lnTo>
                  <a:lnTo>
                    <a:pt x="399976" y="612139"/>
                  </a:lnTo>
                  <a:lnTo>
                    <a:pt x="395096" y="608329"/>
                  </a:lnTo>
                  <a:lnTo>
                    <a:pt x="350392" y="547369"/>
                  </a:lnTo>
                  <a:lnTo>
                    <a:pt x="386397" y="520699"/>
                  </a:lnTo>
                  <a:lnTo>
                    <a:pt x="332993" y="520699"/>
                  </a:lnTo>
                  <a:lnTo>
                    <a:pt x="297227" y="488949"/>
                  </a:lnTo>
                  <a:lnTo>
                    <a:pt x="257174" y="464819"/>
                  </a:lnTo>
                  <a:lnTo>
                    <a:pt x="242175" y="459739"/>
                  </a:lnTo>
                  <a:lnTo>
                    <a:pt x="228996" y="454659"/>
                  </a:lnTo>
                  <a:lnTo>
                    <a:pt x="217080" y="452119"/>
                  </a:lnTo>
                  <a:lnTo>
                    <a:pt x="205866" y="450849"/>
                  </a:lnTo>
                  <a:lnTo>
                    <a:pt x="197943" y="449579"/>
                  </a:lnTo>
                  <a:lnTo>
                    <a:pt x="189626" y="447039"/>
                  </a:lnTo>
                  <a:lnTo>
                    <a:pt x="180667" y="444499"/>
                  </a:lnTo>
                  <a:lnTo>
                    <a:pt x="170814" y="441959"/>
                  </a:lnTo>
                  <a:lnTo>
                    <a:pt x="121239" y="417829"/>
                  </a:lnTo>
                  <a:lnTo>
                    <a:pt x="85105" y="387349"/>
                  </a:lnTo>
                  <a:lnTo>
                    <a:pt x="54355" y="350519"/>
                  </a:lnTo>
                  <a:lnTo>
                    <a:pt x="31615" y="295909"/>
                  </a:lnTo>
                  <a:lnTo>
                    <a:pt x="25018" y="246379"/>
                  </a:lnTo>
                  <a:lnTo>
                    <a:pt x="27852" y="205739"/>
                  </a:lnTo>
                  <a:lnTo>
                    <a:pt x="49621" y="139699"/>
                  </a:lnTo>
                  <a:lnTo>
                    <a:pt x="70294" y="106679"/>
                  </a:lnTo>
                  <a:lnTo>
                    <a:pt x="110235" y="66039"/>
                  </a:lnTo>
                  <a:lnTo>
                    <a:pt x="161131" y="39370"/>
                  </a:lnTo>
                  <a:lnTo>
                    <a:pt x="198211" y="29209"/>
                  </a:lnTo>
                  <a:lnTo>
                    <a:pt x="241934" y="25400"/>
                  </a:lnTo>
                  <a:lnTo>
                    <a:pt x="342719" y="25400"/>
                  </a:lnTo>
                  <a:lnTo>
                    <a:pt x="315690" y="12700"/>
                  </a:lnTo>
                  <a:lnTo>
                    <a:pt x="271430" y="2539"/>
                  </a:lnTo>
                  <a:lnTo>
                    <a:pt x="242315" y="0"/>
                  </a:lnTo>
                  <a:close/>
                </a:path>
                <a:path w="575944" h="661669">
                  <a:moveTo>
                    <a:pt x="569510" y="552449"/>
                  </a:moveTo>
                  <a:lnTo>
                    <a:pt x="540257" y="552449"/>
                  </a:lnTo>
                  <a:lnTo>
                    <a:pt x="546353" y="560069"/>
                  </a:lnTo>
                  <a:lnTo>
                    <a:pt x="550840" y="570229"/>
                  </a:lnTo>
                  <a:lnTo>
                    <a:pt x="493394" y="632459"/>
                  </a:lnTo>
                  <a:lnTo>
                    <a:pt x="483883" y="637539"/>
                  </a:lnTo>
                  <a:lnTo>
                    <a:pt x="528483" y="637539"/>
                  </a:lnTo>
                  <a:lnTo>
                    <a:pt x="555624" y="617219"/>
                  </a:lnTo>
                  <a:lnTo>
                    <a:pt x="569331" y="601979"/>
                  </a:lnTo>
                  <a:lnTo>
                    <a:pt x="575929" y="584199"/>
                  </a:lnTo>
                  <a:lnTo>
                    <a:pt x="575073" y="563879"/>
                  </a:lnTo>
                  <a:lnTo>
                    <a:pt x="569510" y="552449"/>
                  </a:lnTo>
                  <a:close/>
                </a:path>
                <a:path w="575944" h="661669">
                  <a:moveTo>
                    <a:pt x="532231" y="435609"/>
                  </a:moveTo>
                  <a:lnTo>
                    <a:pt x="501268" y="435609"/>
                  </a:lnTo>
                  <a:lnTo>
                    <a:pt x="545845" y="496569"/>
                  </a:lnTo>
                  <a:lnTo>
                    <a:pt x="548596" y="501649"/>
                  </a:lnTo>
                  <a:lnTo>
                    <a:pt x="418210" y="610869"/>
                  </a:lnTo>
                  <a:lnTo>
                    <a:pt x="412259" y="614679"/>
                  </a:lnTo>
                  <a:lnTo>
                    <a:pt x="455409" y="614679"/>
                  </a:lnTo>
                  <a:lnTo>
                    <a:pt x="540257" y="552449"/>
                  </a:lnTo>
                  <a:lnTo>
                    <a:pt x="569510" y="552449"/>
                  </a:lnTo>
                  <a:lnTo>
                    <a:pt x="566419" y="546099"/>
                  </a:lnTo>
                  <a:lnTo>
                    <a:pt x="560196" y="537209"/>
                  </a:lnTo>
                  <a:lnTo>
                    <a:pt x="569537" y="524509"/>
                  </a:lnTo>
                  <a:lnTo>
                    <a:pt x="573770" y="510539"/>
                  </a:lnTo>
                  <a:lnTo>
                    <a:pt x="572644" y="495299"/>
                  </a:lnTo>
                  <a:lnTo>
                    <a:pt x="565911" y="481329"/>
                  </a:lnTo>
                  <a:lnTo>
                    <a:pt x="532231" y="435609"/>
                  </a:lnTo>
                  <a:close/>
                </a:path>
                <a:path w="575944" h="661669">
                  <a:moveTo>
                    <a:pt x="301326" y="350519"/>
                  </a:moveTo>
                  <a:lnTo>
                    <a:pt x="269366" y="350519"/>
                  </a:lnTo>
                  <a:lnTo>
                    <a:pt x="373506" y="491489"/>
                  </a:lnTo>
                  <a:lnTo>
                    <a:pt x="332993" y="520699"/>
                  </a:lnTo>
                  <a:lnTo>
                    <a:pt x="386397" y="520699"/>
                  </a:lnTo>
                  <a:lnTo>
                    <a:pt x="446405" y="476249"/>
                  </a:lnTo>
                  <a:lnTo>
                    <a:pt x="394207" y="476249"/>
                  </a:lnTo>
                  <a:lnTo>
                    <a:pt x="301326" y="350519"/>
                  </a:lnTo>
                  <a:close/>
                </a:path>
                <a:path w="575944" h="661669">
                  <a:moveTo>
                    <a:pt x="347641" y="316229"/>
                  </a:moveTo>
                  <a:lnTo>
                    <a:pt x="316229" y="316229"/>
                  </a:lnTo>
                  <a:lnTo>
                    <a:pt x="420369" y="455929"/>
                  </a:lnTo>
                  <a:lnTo>
                    <a:pt x="394207" y="476249"/>
                  </a:lnTo>
                  <a:lnTo>
                    <a:pt x="446405" y="476249"/>
                  </a:lnTo>
                  <a:lnTo>
                    <a:pt x="492696" y="441959"/>
                  </a:lnTo>
                  <a:lnTo>
                    <a:pt x="440308" y="441959"/>
                  </a:lnTo>
                  <a:lnTo>
                    <a:pt x="354075" y="325119"/>
                  </a:lnTo>
                  <a:lnTo>
                    <a:pt x="353821" y="325119"/>
                  </a:lnTo>
                  <a:lnTo>
                    <a:pt x="353694" y="323849"/>
                  </a:lnTo>
                  <a:lnTo>
                    <a:pt x="353313" y="323849"/>
                  </a:lnTo>
                  <a:lnTo>
                    <a:pt x="347641" y="316229"/>
                  </a:lnTo>
                  <a:close/>
                </a:path>
                <a:path w="575944" h="661669">
                  <a:moveTo>
                    <a:pt x="342719" y="25400"/>
                  </a:moveTo>
                  <a:lnTo>
                    <a:pt x="241934" y="25400"/>
                  </a:lnTo>
                  <a:lnTo>
                    <a:pt x="268067" y="27939"/>
                  </a:lnTo>
                  <a:lnTo>
                    <a:pt x="307736" y="36829"/>
                  </a:lnTo>
                  <a:lnTo>
                    <a:pt x="353716" y="57150"/>
                  </a:lnTo>
                  <a:lnTo>
                    <a:pt x="398779" y="95249"/>
                  </a:lnTo>
                  <a:lnTo>
                    <a:pt x="425640" y="135889"/>
                  </a:lnTo>
                  <a:lnTo>
                    <a:pt x="443499" y="179069"/>
                  </a:lnTo>
                  <a:lnTo>
                    <a:pt x="452500" y="233679"/>
                  </a:lnTo>
                  <a:lnTo>
                    <a:pt x="452483" y="243839"/>
                  </a:lnTo>
                  <a:lnTo>
                    <a:pt x="451977" y="252729"/>
                  </a:lnTo>
                  <a:lnTo>
                    <a:pt x="451161" y="261619"/>
                  </a:lnTo>
                  <a:lnTo>
                    <a:pt x="448881" y="280669"/>
                  </a:lnTo>
                  <a:lnTo>
                    <a:pt x="448024" y="293369"/>
                  </a:lnTo>
                  <a:lnTo>
                    <a:pt x="453638" y="345439"/>
                  </a:lnTo>
                  <a:lnTo>
                    <a:pt x="469294" y="389889"/>
                  </a:lnTo>
                  <a:lnTo>
                    <a:pt x="480694" y="411479"/>
                  </a:lnTo>
                  <a:lnTo>
                    <a:pt x="440308" y="441959"/>
                  </a:lnTo>
                  <a:lnTo>
                    <a:pt x="492696" y="441959"/>
                  </a:lnTo>
                  <a:lnTo>
                    <a:pt x="501268" y="435609"/>
                  </a:lnTo>
                  <a:lnTo>
                    <a:pt x="532231" y="435609"/>
                  </a:lnTo>
                  <a:lnTo>
                    <a:pt x="509777" y="405129"/>
                  </a:lnTo>
                  <a:lnTo>
                    <a:pt x="508126" y="403859"/>
                  </a:lnTo>
                  <a:lnTo>
                    <a:pt x="505967" y="402589"/>
                  </a:lnTo>
                  <a:lnTo>
                    <a:pt x="503681" y="401319"/>
                  </a:lnTo>
                  <a:lnTo>
                    <a:pt x="492827" y="380999"/>
                  </a:lnTo>
                  <a:lnTo>
                    <a:pt x="478071" y="340359"/>
                  </a:lnTo>
                  <a:lnTo>
                    <a:pt x="472955" y="303529"/>
                  </a:lnTo>
                  <a:lnTo>
                    <a:pt x="473021" y="293369"/>
                  </a:lnTo>
                  <a:lnTo>
                    <a:pt x="473735" y="283209"/>
                  </a:lnTo>
                  <a:lnTo>
                    <a:pt x="476073" y="264159"/>
                  </a:lnTo>
                  <a:lnTo>
                    <a:pt x="476964" y="255269"/>
                  </a:lnTo>
                  <a:lnTo>
                    <a:pt x="477379" y="246379"/>
                  </a:lnTo>
                  <a:lnTo>
                    <a:pt x="477505" y="240029"/>
                  </a:lnTo>
                  <a:lnTo>
                    <a:pt x="477519" y="232409"/>
                  </a:lnTo>
                  <a:lnTo>
                    <a:pt x="467437" y="171449"/>
                  </a:lnTo>
                  <a:lnTo>
                    <a:pt x="447436" y="124459"/>
                  </a:lnTo>
                  <a:lnTo>
                    <a:pt x="427460" y="91439"/>
                  </a:lnTo>
                  <a:lnTo>
                    <a:pt x="417448" y="78739"/>
                  </a:lnTo>
                  <a:lnTo>
                    <a:pt x="367045" y="36829"/>
                  </a:lnTo>
                  <a:lnTo>
                    <a:pt x="342719" y="25400"/>
                  </a:lnTo>
                  <a:close/>
                </a:path>
                <a:path w="575944" h="661669">
                  <a:moveTo>
                    <a:pt x="219654" y="278129"/>
                  </a:moveTo>
                  <a:lnTo>
                    <a:pt x="183929" y="300989"/>
                  </a:lnTo>
                  <a:lnTo>
                    <a:pt x="176974" y="328929"/>
                  </a:lnTo>
                  <a:lnTo>
                    <a:pt x="178311" y="337819"/>
                  </a:lnTo>
                  <a:lnTo>
                    <a:pt x="211200" y="369569"/>
                  </a:lnTo>
                  <a:lnTo>
                    <a:pt x="221628" y="372109"/>
                  </a:lnTo>
                  <a:lnTo>
                    <a:pt x="232140" y="370839"/>
                  </a:lnTo>
                  <a:lnTo>
                    <a:pt x="242437" y="368299"/>
                  </a:lnTo>
                  <a:lnTo>
                    <a:pt x="252221" y="363219"/>
                  </a:lnTo>
                  <a:lnTo>
                    <a:pt x="269366" y="350519"/>
                  </a:lnTo>
                  <a:lnTo>
                    <a:pt x="301326" y="350519"/>
                  </a:lnTo>
                  <a:lnTo>
                    <a:pt x="299449" y="347979"/>
                  </a:lnTo>
                  <a:lnTo>
                    <a:pt x="224662" y="347979"/>
                  </a:lnTo>
                  <a:lnTo>
                    <a:pt x="217804" y="345439"/>
                  </a:lnTo>
                  <a:lnTo>
                    <a:pt x="211581" y="344169"/>
                  </a:lnTo>
                  <a:lnTo>
                    <a:pt x="206501" y="340359"/>
                  </a:lnTo>
                  <a:lnTo>
                    <a:pt x="203834" y="335279"/>
                  </a:lnTo>
                  <a:lnTo>
                    <a:pt x="200659" y="328929"/>
                  </a:lnTo>
                  <a:lnTo>
                    <a:pt x="202183" y="321309"/>
                  </a:lnTo>
                  <a:lnTo>
                    <a:pt x="203326" y="318769"/>
                  </a:lnTo>
                  <a:lnTo>
                    <a:pt x="204977" y="313689"/>
                  </a:lnTo>
                  <a:lnTo>
                    <a:pt x="208152" y="309879"/>
                  </a:lnTo>
                  <a:lnTo>
                    <a:pt x="211708" y="307339"/>
                  </a:lnTo>
                  <a:lnTo>
                    <a:pt x="212597" y="306069"/>
                  </a:lnTo>
                  <a:lnTo>
                    <a:pt x="213486" y="306069"/>
                  </a:lnTo>
                  <a:lnTo>
                    <a:pt x="214502" y="304799"/>
                  </a:lnTo>
                  <a:lnTo>
                    <a:pt x="221771" y="303529"/>
                  </a:lnTo>
                  <a:lnTo>
                    <a:pt x="266591" y="303529"/>
                  </a:lnTo>
                  <a:lnTo>
                    <a:pt x="261873" y="297179"/>
                  </a:lnTo>
                  <a:lnTo>
                    <a:pt x="249848" y="287019"/>
                  </a:lnTo>
                  <a:lnTo>
                    <a:pt x="235299" y="279399"/>
                  </a:lnTo>
                  <a:lnTo>
                    <a:pt x="219654" y="278129"/>
                  </a:lnTo>
                  <a:close/>
                </a:path>
                <a:path w="575944" h="661669">
                  <a:moveTo>
                    <a:pt x="266591" y="303529"/>
                  </a:moveTo>
                  <a:lnTo>
                    <a:pt x="229219" y="303529"/>
                  </a:lnTo>
                  <a:lnTo>
                    <a:pt x="236166" y="307339"/>
                  </a:lnTo>
                  <a:lnTo>
                    <a:pt x="241934" y="312419"/>
                  </a:lnTo>
                  <a:lnTo>
                    <a:pt x="255015" y="330199"/>
                  </a:lnTo>
                  <a:lnTo>
                    <a:pt x="237997" y="342899"/>
                  </a:lnTo>
                  <a:lnTo>
                    <a:pt x="232028" y="346709"/>
                  </a:lnTo>
                  <a:lnTo>
                    <a:pt x="224662" y="347979"/>
                  </a:lnTo>
                  <a:lnTo>
                    <a:pt x="299449" y="347979"/>
                  </a:lnTo>
                  <a:lnTo>
                    <a:pt x="290067" y="335279"/>
                  </a:lnTo>
                  <a:lnTo>
                    <a:pt x="307593" y="322579"/>
                  </a:lnTo>
                  <a:lnTo>
                    <a:pt x="308228" y="321309"/>
                  </a:lnTo>
                  <a:lnTo>
                    <a:pt x="316229" y="316229"/>
                  </a:lnTo>
                  <a:lnTo>
                    <a:pt x="347641" y="316229"/>
                  </a:lnTo>
                  <a:lnTo>
                    <a:pt x="346695" y="314959"/>
                  </a:lnTo>
                  <a:lnTo>
                    <a:pt x="275081" y="314959"/>
                  </a:lnTo>
                  <a:lnTo>
                    <a:pt x="266591" y="303529"/>
                  </a:lnTo>
                  <a:close/>
                </a:path>
                <a:path w="575944" h="661669">
                  <a:moveTo>
                    <a:pt x="333922" y="203199"/>
                  </a:moveTo>
                  <a:lnTo>
                    <a:pt x="324484" y="203199"/>
                  </a:lnTo>
                  <a:lnTo>
                    <a:pt x="314741" y="204469"/>
                  </a:lnTo>
                  <a:lnTo>
                    <a:pt x="282523" y="232409"/>
                  </a:lnTo>
                  <a:lnTo>
                    <a:pt x="279368" y="247649"/>
                  </a:lnTo>
                  <a:lnTo>
                    <a:pt x="281308" y="262889"/>
                  </a:lnTo>
                  <a:lnTo>
                    <a:pt x="288416" y="278129"/>
                  </a:lnTo>
                  <a:lnTo>
                    <a:pt x="301370" y="295909"/>
                  </a:lnTo>
                  <a:lnTo>
                    <a:pt x="283844" y="308609"/>
                  </a:lnTo>
                  <a:lnTo>
                    <a:pt x="283336" y="308609"/>
                  </a:lnTo>
                  <a:lnTo>
                    <a:pt x="283082" y="309879"/>
                  </a:lnTo>
                  <a:lnTo>
                    <a:pt x="275081" y="314959"/>
                  </a:lnTo>
                  <a:lnTo>
                    <a:pt x="346695" y="314959"/>
                  </a:lnTo>
                  <a:lnTo>
                    <a:pt x="336295" y="300989"/>
                  </a:lnTo>
                  <a:lnTo>
                    <a:pt x="354456" y="287019"/>
                  </a:lnTo>
                  <a:lnTo>
                    <a:pt x="360583" y="280669"/>
                  </a:lnTo>
                  <a:lnTo>
                    <a:pt x="321436" y="280669"/>
                  </a:lnTo>
                  <a:lnTo>
                    <a:pt x="308609" y="262889"/>
                  </a:lnTo>
                  <a:lnTo>
                    <a:pt x="305175" y="256539"/>
                  </a:lnTo>
                  <a:lnTo>
                    <a:pt x="304180" y="248919"/>
                  </a:lnTo>
                  <a:lnTo>
                    <a:pt x="305591" y="241299"/>
                  </a:lnTo>
                  <a:lnTo>
                    <a:pt x="309371" y="234949"/>
                  </a:lnTo>
                  <a:lnTo>
                    <a:pt x="312927" y="231139"/>
                  </a:lnTo>
                  <a:lnTo>
                    <a:pt x="319150" y="228599"/>
                  </a:lnTo>
                  <a:lnTo>
                    <a:pt x="325627" y="228599"/>
                  </a:lnTo>
                  <a:lnTo>
                    <a:pt x="329183" y="227329"/>
                  </a:lnTo>
                  <a:lnTo>
                    <a:pt x="367059" y="227329"/>
                  </a:lnTo>
                  <a:lnTo>
                    <a:pt x="364452" y="222249"/>
                  </a:lnTo>
                  <a:lnTo>
                    <a:pt x="358139" y="214629"/>
                  </a:lnTo>
                  <a:lnTo>
                    <a:pt x="350988" y="209549"/>
                  </a:lnTo>
                  <a:lnTo>
                    <a:pt x="342836" y="205739"/>
                  </a:lnTo>
                  <a:lnTo>
                    <a:pt x="333922" y="203199"/>
                  </a:lnTo>
                  <a:close/>
                </a:path>
                <a:path w="575944" h="661669">
                  <a:moveTo>
                    <a:pt x="367059" y="227329"/>
                  </a:moveTo>
                  <a:lnTo>
                    <a:pt x="329183" y="227329"/>
                  </a:lnTo>
                  <a:lnTo>
                    <a:pt x="335787" y="228599"/>
                  </a:lnTo>
                  <a:lnTo>
                    <a:pt x="340994" y="233679"/>
                  </a:lnTo>
                  <a:lnTo>
                    <a:pt x="345185" y="237489"/>
                  </a:lnTo>
                  <a:lnTo>
                    <a:pt x="347598" y="243839"/>
                  </a:lnTo>
                  <a:lnTo>
                    <a:pt x="347471" y="250189"/>
                  </a:lnTo>
                  <a:lnTo>
                    <a:pt x="347217" y="256539"/>
                  </a:lnTo>
                  <a:lnTo>
                    <a:pt x="343915" y="264159"/>
                  </a:lnTo>
                  <a:lnTo>
                    <a:pt x="338962" y="267969"/>
                  </a:lnTo>
                  <a:lnTo>
                    <a:pt x="321436" y="280669"/>
                  </a:lnTo>
                  <a:lnTo>
                    <a:pt x="360583" y="280669"/>
                  </a:lnTo>
                  <a:lnTo>
                    <a:pt x="361809" y="279399"/>
                  </a:lnTo>
                  <a:lnTo>
                    <a:pt x="367363" y="270509"/>
                  </a:lnTo>
                  <a:lnTo>
                    <a:pt x="370941" y="261619"/>
                  </a:lnTo>
                  <a:lnTo>
                    <a:pt x="372363" y="250189"/>
                  </a:lnTo>
                  <a:lnTo>
                    <a:pt x="371695" y="240029"/>
                  </a:lnTo>
                  <a:lnTo>
                    <a:pt x="369014" y="231139"/>
                  </a:lnTo>
                  <a:lnTo>
                    <a:pt x="367059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911351" y="328422"/>
              <a:ext cx="274572" cy="10541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673098" y="191769"/>
              <a:ext cx="1807845" cy="881380"/>
            </a:xfrm>
            <a:custGeom>
              <a:avLst/>
              <a:gdLst/>
              <a:ahLst/>
              <a:cxnLst/>
              <a:rect l="l" t="t" r="r" b="b"/>
              <a:pathLst>
                <a:path w="1807845" h="881380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0" y="370840"/>
                  </a:lnTo>
                  <a:lnTo>
                    <a:pt x="4699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413"/>
                  </a:lnTo>
                  <a:lnTo>
                    <a:pt x="59055" y="381635"/>
                  </a:lnTo>
                  <a:lnTo>
                    <a:pt x="61468" y="379730"/>
                  </a:lnTo>
                  <a:lnTo>
                    <a:pt x="63373" y="376936"/>
                  </a:lnTo>
                  <a:lnTo>
                    <a:pt x="65024" y="366649"/>
                  </a:lnTo>
                  <a:close/>
                </a:path>
                <a:path w="1807845" h="881380">
                  <a:moveTo>
                    <a:pt x="104521" y="511556"/>
                  </a:moveTo>
                  <a:lnTo>
                    <a:pt x="96266" y="500253"/>
                  </a:lnTo>
                  <a:lnTo>
                    <a:pt x="88519" y="498983"/>
                  </a:lnTo>
                  <a:lnTo>
                    <a:pt x="82931" y="503047"/>
                  </a:lnTo>
                  <a:lnTo>
                    <a:pt x="51689" y="525780"/>
                  </a:lnTo>
                  <a:lnTo>
                    <a:pt x="46609" y="529971"/>
                  </a:lnTo>
                  <a:lnTo>
                    <a:pt x="44958" y="537591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7917" y="523494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521" y="511556"/>
                  </a:lnTo>
                  <a:close/>
                </a:path>
                <a:path w="1807845" h="881380">
                  <a:moveTo>
                    <a:pt x="225679" y="580136"/>
                  </a:moveTo>
                  <a:lnTo>
                    <a:pt x="221742" y="573278"/>
                  </a:lnTo>
                  <a:lnTo>
                    <a:pt x="208407" y="569976"/>
                  </a:lnTo>
                  <a:lnTo>
                    <a:pt x="201549" y="573913"/>
                  </a:lnTo>
                  <a:lnTo>
                    <a:pt x="199644" y="580517"/>
                  </a:lnTo>
                  <a:lnTo>
                    <a:pt x="189484" y="618109"/>
                  </a:lnTo>
                  <a:lnTo>
                    <a:pt x="187579" y="624713"/>
                  </a:lnTo>
                  <a:lnTo>
                    <a:pt x="191516" y="631571"/>
                  </a:lnTo>
                  <a:lnTo>
                    <a:pt x="198247" y="633222"/>
                  </a:lnTo>
                  <a:lnTo>
                    <a:pt x="202057" y="634365"/>
                  </a:lnTo>
                  <a:lnTo>
                    <a:pt x="223774" y="586867"/>
                  </a:lnTo>
                  <a:lnTo>
                    <a:pt x="225679" y="580136"/>
                  </a:lnTo>
                  <a:close/>
                </a:path>
                <a:path w="1807845" h="881380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4980" y="50292"/>
                  </a:lnTo>
                  <a:lnTo>
                    <a:pt x="473837" y="57035"/>
                  </a:lnTo>
                  <a:lnTo>
                    <a:pt x="478536" y="63385"/>
                  </a:lnTo>
                  <a:lnTo>
                    <a:pt x="488823" y="64909"/>
                  </a:lnTo>
                  <a:lnTo>
                    <a:pt x="492125" y="63881"/>
                  </a:lnTo>
                  <a:lnTo>
                    <a:pt x="497332" y="60083"/>
                  </a:lnTo>
                  <a:lnTo>
                    <a:pt x="499237" y="57150"/>
                  </a:lnTo>
                  <a:lnTo>
                    <a:pt x="505841" y="15113"/>
                  </a:lnTo>
                  <a:lnTo>
                    <a:pt x="506984" y="8382"/>
                  </a:lnTo>
                  <a:close/>
                </a:path>
                <a:path w="1807845" h="881380">
                  <a:moveTo>
                    <a:pt x="657098" y="105029"/>
                  </a:moveTo>
                  <a:lnTo>
                    <a:pt x="652780" y="99314"/>
                  </a:lnTo>
                  <a:lnTo>
                    <a:pt x="648589" y="93599"/>
                  </a:lnTo>
                  <a:lnTo>
                    <a:pt x="640715" y="92202"/>
                  </a:lnTo>
                  <a:lnTo>
                    <a:pt x="635127" y="96774"/>
                  </a:lnTo>
                  <a:lnTo>
                    <a:pt x="603885" y="120281"/>
                  </a:lnTo>
                  <a:lnTo>
                    <a:pt x="598424" y="124460"/>
                  </a:lnTo>
                  <a:lnTo>
                    <a:pt x="597281" y="132334"/>
                  </a:lnTo>
                  <a:lnTo>
                    <a:pt x="601472" y="138049"/>
                  </a:lnTo>
                  <a:lnTo>
                    <a:pt x="605663" y="143637"/>
                  </a:lnTo>
                  <a:lnTo>
                    <a:pt x="613537" y="144780"/>
                  </a:lnTo>
                  <a:lnTo>
                    <a:pt x="619125" y="140716"/>
                  </a:lnTo>
                  <a:lnTo>
                    <a:pt x="619125" y="140589"/>
                  </a:lnTo>
                  <a:lnTo>
                    <a:pt x="650367" y="116967"/>
                  </a:lnTo>
                  <a:lnTo>
                    <a:pt x="655955" y="112903"/>
                  </a:lnTo>
                  <a:lnTo>
                    <a:pt x="657098" y="105029"/>
                  </a:lnTo>
                  <a:close/>
                </a:path>
                <a:path w="1807845" h="881380">
                  <a:moveTo>
                    <a:pt x="695198" y="261747"/>
                  </a:moveTo>
                  <a:lnTo>
                    <a:pt x="689737" y="256032"/>
                  </a:lnTo>
                  <a:lnTo>
                    <a:pt x="682879" y="255778"/>
                  </a:lnTo>
                  <a:lnTo>
                    <a:pt x="637032" y="254508"/>
                  </a:lnTo>
                  <a:lnTo>
                    <a:pt x="631317" y="259969"/>
                  </a:lnTo>
                  <a:lnTo>
                    <a:pt x="630682" y="273685"/>
                  </a:lnTo>
                  <a:lnTo>
                    <a:pt x="636016" y="279400"/>
                  </a:lnTo>
                  <a:lnTo>
                    <a:pt x="684784" y="280797"/>
                  </a:lnTo>
                  <a:lnTo>
                    <a:pt x="687451" y="279908"/>
                  </a:lnTo>
                  <a:lnTo>
                    <a:pt x="692658" y="276098"/>
                  </a:lnTo>
                  <a:lnTo>
                    <a:pt x="694690" y="272669"/>
                  </a:lnTo>
                  <a:lnTo>
                    <a:pt x="695198" y="261747"/>
                  </a:lnTo>
                  <a:close/>
                </a:path>
                <a:path w="1807845" h="881380">
                  <a:moveTo>
                    <a:pt x="1632966" y="526796"/>
                  </a:moveTo>
                  <a:lnTo>
                    <a:pt x="1629270" y="520827"/>
                  </a:lnTo>
                  <a:lnTo>
                    <a:pt x="1623314" y="519303"/>
                  </a:lnTo>
                  <a:lnTo>
                    <a:pt x="1607185" y="515404"/>
                  </a:lnTo>
                  <a:lnTo>
                    <a:pt x="1607185" y="538480"/>
                  </a:lnTo>
                  <a:lnTo>
                    <a:pt x="1593456" y="594868"/>
                  </a:lnTo>
                  <a:lnTo>
                    <a:pt x="1587957" y="594906"/>
                  </a:lnTo>
                  <a:lnTo>
                    <a:pt x="1587957" y="617626"/>
                  </a:lnTo>
                  <a:lnTo>
                    <a:pt x="1568577" y="697611"/>
                  </a:lnTo>
                  <a:lnTo>
                    <a:pt x="1564182" y="706526"/>
                  </a:lnTo>
                  <a:lnTo>
                    <a:pt x="1556473" y="712838"/>
                  </a:lnTo>
                  <a:lnTo>
                    <a:pt x="1546529" y="716000"/>
                  </a:lnTo>
                  <a:lnTo>
                    <a:pt x="1535430" y="715391"/>
                  </a:lnTo>
                  <a:lnTo>
                    <a:pt x="1266698" y="650240"/>
                  </a:lnTo>
                  <a:lnTo>
                    <a:pt x="1256512" y="645744"/>
                  </a:lnTo>
                  <a:lnTo>
                    <a:pt x="1249095" y="638416"/>
                  </a:lnTo>
                  <a:lnTo>
                    <a:pt x="1245120" y="629259"/>
                  </a:lnTo>
                  <a:lnTo>
                    <a:pt x="1245235" y="619252"/>
                  </a:lnTo>
                  <a:lnTo>
                    <a:pt x="1264666" y="539242"/>
                  </a:lnTo>
                  <a:lnTo>
                    <a:pt x="1390650" y="605155"/>
                  </a:lnTo>
                  <a:lnTo>
                    <a:pt x="1397114" y="608203"/>
                  </a:lnTo>
                  <a:lnTo>
                    <a:pt x="1438681" y="618286"/>
                  </a:lnTo>
                  <a:lnTo>
                    <a:pt x="1445895" y="618490"/>
                  </a:lnTo>
                  <a:lnTo>
                    <a:pt x="1587957" y="617626"/>
                  </a:lnTo>
                  <a:lnTo>
                    <a:pt x="1587957" y="594906"/>
                  </a:lnTo>
                  <a:lnTo>
                    <a:pt x="1445768" y="595884"/>
                  </a:lnTo>
                  <a:lnTo>
                    <a:pt x="1434185" y="595198"/>
                  </a:lnTo>
                  <a:lnTo>
                    <a:pt x="1313319" y="539242"/>
                  </a:lnTo>
                  <a:lnTo>
                    <a:pt x="1270000" y="516636"/>
                  </a:lnTo>
                  <a:lnTo>
                    <a:pt x="1283716" y="460121"/>
                  </a:lnTo>
                  <a:lnTo>
                    <a:pt x="1607185" y="538480"/>
                  </a:lnTo>
                  <a:lnTo>
                    <a:pt x="1607185" y="515404"/>
                  </a:lnTo>
                  <a:lnTo>
                    <a:pt x="1378559" y="460121"/>
                  </a:lnTo>
                  <a:lnTo>
                    <a:pt x="1278255" y="435864"/>
                  </a:lnTo>
                  <a:lnTo>
                    <a:pt x="1272286" y="434340"/>
                  </a:lnTo>
                  <a:lnTo>
                    <a:pt x="1266317" y="438023"/>
                  </a:lnTo>
                  <a:lnTo>
                    <a:pt x="1264793" y="443992"/>
                  </a:lnTo>
                  <a:lnTo>
                    <a:pt x="1246505" y="519811"/>
                  </a:lnTo>
                  <a:lnTo>
                    <a:pt x="1246378" y="520192"/>
                  </a:lnTo>
                  <a:lnTo>
                    <a:pt x="1223645" y="613918"/>
                  </a:lnTo>
                  <a:lnTo>
                    <a:pt x="1223200" y="632752"/>
                  </a:lnTo>
                  <a:lnTo>
                    <a:pt x="1230185" y="649909"/>
                  </a:lnTo>
                  <a:lnTo>
                    <a:pt x="1243355" y="663524"/>
                  </a:lnTo>
                  <a:lnTo>
                    <a:pt x="1261491" y="671703"/>
                  </a:lnTo>
                  <a:lnTo>
                    <a:pt x="1530223" y="736727"/>
                  </a:lnTo>
                  <a:lnTo>
                    <a:pt x="1550085" y="737768"/>
                  </a:lnTo>
                  <a:lnTo>
                    <a:pt x="1568018" y="731710"/>
                  </a:lnTo>
                  <a:lnTo>
                    <a:pt x="1582064" y="719658"/>
                  </a:lnTo>
                  <a:lnTo>
                    <a:pt x="1583842" y="716000"/>
                  </a:lnTo>
                  <a:lnTo>
                    <a:pt x="1590281" y="702691"/>
                  </a:lnTo>
                  <a:lnTo>
                    <a:pt x="1610931" y="617474"/>
                  </a:lnTo>
                  <a:lnTo>
                    <a:pt x="1613027" y="608838"/>
                  </a:lnTo>
                  <a:lnTo>
                    <a:pt x="1613154" y="608584"/>
                  </a:lnTo>
                  <a:lnTo>
                    <a:pt x="1616214" y="595884"/>
                  </a:lnTo>
                  <a:lnTo>
                    <a:pt x="1631442" y="532765"/>
                  </a:lnTo>
                  <a:lnTo>
                    <a:pt x="1632966" y="526796"/>
                  </a:lnTo>
                  <a:close/>
                </a:path>
                <a:path w="1807845" h="881380">
                  <a:moveTo>
                    <a:pt x="1807324" y="226555"/>
                  </a:moveTo>
                  <a:lnTo>
                    <a:pt x="1796110" y="196469"/>
                  </a:lnTo>
                  <a:lnTo>
                    <a:pt x="1785404" y="184772"/>
                  </a:lnTo>
                  <a:lnTo>
                    <a:pt x="1785404" y="230251"/>
                  </a:lnTo>
                  <a:lnTo>
                    <a:pt x="1784477" y="254635"/>
                  </a:lnTo>
                  <a:lnTo>
                    <a:pt x="1704721" y="584073"/>
                  </a:lnTo>
                  <a:lnTo>
                    <a:pt x="1699387" y="605790"/>
                  </a:lnTo>
                  <a:lnTo>
                    <a:pt x="1674368" y="709295"/>
                  </a:lnTo>
                  <a:lnTo>
                    <a:pt x="1688617" y="597662"/>
                  </a:lnTo>
                  <a:lnTo>
                    <a:pt x="1690751" y="580644"/>
                  </a:lnTo>
                  <a:lnTo>
                    <a:pt x="1710055" y="430149"/>
                  </a:lnTo>
                  <a:lnTo>
                    <a:pt x="1711274" y="421043"/>
                  </a:lnTo>
                  <a:lnTo>
                    <a:pt x="1712658" y="411848"/>
                  </a:lnTo>
                  <a:lnTo>
                    <a:pt x="1714119" y="402628"/>
                  </a:lnTo>
                  <a:lnTo>
                    <a:pt x="1715643" y="393446"/>
                  </a:lnTo>
                  <a:lnTo>
                    <a:pt x="1718564" y="375475"/>
                  </a:lnTo>
                  <a:lnTo>
                    <a:pt x="1721205" y="357251"/>
                  </a:lnTo>
                  <a:lnTo>
                    <a:pt x="1723263" y="338950"/>
                  </a:lnTo>
                  <a:lnTo>
                    <a:pt x="1724406" y="320675"/>
                  </a:lnTo>
                  <a:lnTo>
                    <a:pt x="1724304" y="305358"/>
                  </a:lnTo>
                  <a:lnTo>
                    <a:pt x="1718144" y="259715"/>
                  </a:lnTo>
                  <a:lnTo>
                    <a:pt x="1701876" y="214210"/>
                  </a:lnTo>
                  <a:lnTo>
                    <a:pt x="1701876" y="320675"/>
                  </a:lnTo>
                  <a:lnTo>
                    <a:pt x="1700860" y="337439"/>
                  </a:lnTo>
                  <a:lnTo>
                    <a:pt x="1698917" y="354812"/>
                  </a:lnTo>
                  <a:lnTo>
                    <a:pt x="1696364" y="372427"/>
                  </a:lnTo>
                  <a:lnTo>
                    <a:pt x="1693545" y="389890"/>
                  </a:lnTo>
                  <a:lnTo>
                    <a:pt x="1692021" y="399135"/>
                  </a:lnTo>
                  <a:lnTo>
                    <a:pt x="1690535" y="408520"/>
                  </a:lnTo>
                  <a:lnTo>
                    <a:pt x="1689125" y="417918"/>
                  </a:lnTo>
                  <a:lnTo>
                    <a:pt x="1687830" y="427228"/>
                  </a:lnTo>
                  <a:lnTo>
                    <a:pt x="1668183" y="581152"/>
                  </a:lnTo>
                  <a:lnTo>
                    <a:pt x="1663217" y="620268"/>
                  </a:lnTo>
                  <a:lnTo>
                    <a:pt x="1645145" y="761746"/>
                  </a:lnTo>
                  <a:lnTo>
                    <a:pt x="1623072" y="808583"/>
                  </a:lnTo>
                  <a:lnTo>
                    <a:pt x="1596898" y="827278"/>
                  </a:lnTo>
                  <a:lnTo>
                    <a:pt x="1592199" y="827278"/>
                  </a:lnTo>
                  <a:lnTo>
                    <a:pt x="1208392" y="734949"/>
                  </a:lnTo>
                  <a:lnTo>
                    <a:pt x="1168527" y="725297"/>
                  </a:lnTo>
                  <a:lnTo>
                    <a:pt x="1145222" y="692912"/>
                  </a:lnTo>
                  <a:lnTo>
                    <a:pt x="1142199" y="675767"/>
                  </a:lnTo>
                  <a:lnTo>
                    <a:pt x="1142758" y="658342"/>
                  </a:lnTo>
                  <a:lnTo>
                    <a:pt x="1146937" y="641223"/>
                  </a:lnTo>
                  <a:lnTo>
                    <a:pt x="1168704" y="581152"/>
                  </a:lnTo>
                  <a:lnTo>
                    <a:pt x="1203325" y="485648"/>
                  </a:lnTo>
                  <a:lnTo>
                    <a:pt x="1211072" y="464566"/>
                  </a:lnTo>
                  <a:lnTo>
                    <a:pt x="1257261" y="337248"/>
                  </a:lnTo>
                  <a:lnTo>
                    <a:pt x="1259547" y="331114"/>
                  </a:lnTo>
                  <a:lnTo>
                    <a:pt x="1261948" y="324815"/>
                  </a:lnTo>
                  <a:lnTo>
                    <a:pt x="1264412" y="318516"/>
                  </a:lnTo>
                  <a:lnTo>
                    <a:pt x="1269949" y="303834"/>
                  </a:lnTo>
                  <a:lnTo>
                    <a:pt x="1275397" y="288912"/>
                  </a:lnTo>
                  <a:lnTo>
                    <a:pt x="1280553" y="273786"/>
                  </a:lnTo>
                  <a:lnTo>
                    <a:pt x="1285240" y="258445"/>
                  </a:lnTo>
                  <a:lnTo>
                    <a:pt x="1290053" y="243332"/>
                  </a:lnTo>
                  <a:lnTo>
                    <a:pt x="1308735" y="203327"/>
                  </a:lnTo>
                  <a:lnTo>
                    <a:pt x="1345577" y="158330"/>
                  </a:lnTo>
                  <a:lnTo>
                    <a:pt x="1393190" y="124841"/>
                  </a:lnTo>
                  <a:lnTo>
                    <a:pt x="1438910" y="107835"/>
                  </a:lnTo>
                  <a:lnTo>
                    <a:pt x="1480947" y="101727"/>
                  </a:lnTo>
                  <a:lnTo>
                    <a:pt x="1488440" y="101358"/>
                  </a:lnTo>
                  <a:lnTo>
                    <a:pt x="1496060" y="101485"/>
                  </a:lnTo>
                  <a:lnTo>
                    <a:pt x="1503680" y="101981"/>
                  </a:lnTo>
                  <a:lnTo>
                    <a:pt x="1507109" y="102108"/>
                  </a:lnTo>
                  <a:lnTo>
                    <a:pt x="1546377" y="109143"/>
                  </a:lnTo>
                  <a:lnTo>
                    <a:pt x="1574673" y="119253"/>
                  </a:lnTo>
                  <a:lnTo>
                    <a:pt x="1581645" y="122301"/>
                  </a:lnTo>
                  <a:lnTo>
                    <a:pt x="1620850" y="147142"/>
                  </a:lnTo>
                  <a:lnTo>
                    <a:pt x="1651914" y="177126"/>
                  </a:lnTo>
                  <a:lnTo>
                    <a:pt x="1686102" y="233172"/>
                  </a:lnTo>
                  <a:lnTo>
                    <a:pt x="1699120" y="278536"/>
                  </a:lnTo>
                  <a:lnTo>
                    <a:pt x="1701876" y="320675"/>
                  </a:lnTo>
                  <a:lnTo>
                    <a:pt x="1701876" y="214210"/>
                  </a:lnTo>
                  <a:lnTo>
                    <a:pt x="1699450" y="208635"/>
                  </a:lnTo>
                  <a:lnTo>
                    <a:pt x="1685810" y="185267"/>
                  </a:lnTo>
                  <a:lnTo>
                    <a:pt x="1669669" y="163703"/>
                  </a:lnTo>
                  <a:lnTo>
                    <a:pt x="1739138" y="180467"/>
                  </a:lnTo>
                  <a:lnTo>
                    <a:pt x="1761274" y="190792"/>
                  </a:lnTo>
                  <a:lnTo>
                    <a:pt x="1777187" y="208178"/>
                  </a:lnTo>
                  <a:lnTo>
                    <a:pt x="1785404" y="230251"/>
                  </a:lnTo>
                  <a:lnTo>
                    <a:pt x="1785404" y="184772"/>
                  </a:lnTo>
                  <a:lnTo>
                    <a:pt x="1774431" y="172783"/>
                  </a:lnTo>
                  <a:lnTo>
                    <a:pt x="1754962" y="163703"/>
                  </a:lnTo>
                  <a:lnTo>
                    <a:pt x="1744345" y="158750"/>
                  </a:lnTo>
                  <a:lnTo>
                    <a:pt x="1639189" y="133235"/>
                  </a:lnTo>
                  <a:lnTo>
                    <a:pt x="1630045" y="126022"/>
                  </a:lnTo>
                  <a:lnTo>
                    <a:pt x="1620532" y="119240"/>
                  </a:lnTo>
                  <a:lnTo>
                    <a:pt x="1610664" y="112928"/>
                  </a:lnTo>
                  <a:lnTo>
                    <a:pt x="1600454" y="107061"/>
                  </a:lnTo>
                  <a:lnTo>
                    <a:pt x="1601825" y="101358"/>
                  </a:lnTo>
                  <a:lnTo>
                    <a:pt x="1602816" y="97282"/>
                  </a:lnTo>
                  <a:lnTo>
                    <a:pt x="1607312" y="78740"/>
                  </a:lnTo>
                  <a:lnTo>
                    <a:pt x="1607845" y="65151"/>
                  </a:lnTo>
                  <a:lnTo>
                    <a:pt x="1603336" y="52870"/>
                  </a:lnTo>
                  <a:lnTo>
                    <a:pt x="1597101" y="45974"/>
                  </a:lnTo>
                  <a:lnTo>
                    <a:pt x="1594586" y="43205"/>
                  </a:lnTo>
                  <a:lnTo>
                    <a:pt x="1587373" y="39814"/>
                  </a:lnTo>
                  <a:lnTo>
                    <a:pt x="1587373" y="67056"/>
                  </a:lnTo>
                  <a:lnTo>
                    <a:pt x="1585849" y="73533"/>
                  </a:lnTo>
                  <a:lnTo>
                    <a:pt x="1579994" y="97282"/>
                  </a:lnTo>
                  <a:lnTo>
                    <a:pt x="1571548" y="93929"/>
                  </a:lnTo>
                  <a:lnTo>
                    <a:pt x="1562950" y="90906"/>
                  </a:lnTo>
                  <a:lnTo>
                    <a:pt x="1518018" y="80949"/>
                  </a:lnTo>
                  <a:lnTo>
                    <a:pt x="1508887" y="80010"/>
                  </a:lnTo>
                  <a:lnTo>
                    <a:pt x="1514729" y="56261"/>
                  </a:lnTo>
                  <a:lnTo>
                    <a:pt x="1516253" y="49911"/>
                  </a:lnTo>
                  <a:lnTo>
                    <a:pt x="1522603" y="45974"/>
                  </a:lnTo>
                  <a:lnTo>
                    <a:pt x="1583436" y="60706"/>
                  </a:lnTo>
                  <a:lnTo>
                    <a:pt x="1587373" y="67056"/>
                  </a:lnTo>
                  <a:lnTo>
                    <a:pt x="1587373" y="39814"/>
                  </a:lnTo>
                  <a:lnTo>
                    <a:pt x="1582407" y="37465"/>
                  </a:lnTo>
                  <a:lnTo>
                    <a:pt x="1534160" y="25781"/>
                  </a:lnTo>
                  <a:lnTo>
                    <a:pt x="1520710" y="25285"/>
                  </a:lnTo>
                  <a:lnTo>
                    <a:pt x="1508493" y="29895"/>
                  </a:lnTo>
                  <a:lnTo>
                    <a:pt x="1498866" y="38773"/>
                  </a:lnTo>
                  <a:lnTo>
                    <a:pt x="1493139" y="51054"/>
                  </a:lnTo>
                  <a:lnTo>
                    <a:pt x="1486281" y="79375"/>
                  </a:lnTo>
                  <a:lnTo>
                    <a:pt x="1474470" y="79806"/>
                  </a:lnTo>
                  <a:lnTo>
                    <a:pt x="1462697" y="80873"/>
                  </a:lnTo>
                  <a:lnTo>
                    <a:pt x="1451000" y="82562"/>
                  </a:lnTo>
                  <a:lnTo>
                    <a:pt x="1439418" y="84836"/>
                  </a:lnTo>
                  <a:lnTo>
                    <a:pt x="1420710" y="80327"/>
                  </a:lnTo>
                  <a:lnTo>
                    <a:pt x="1398651" y="75006"/>
                  </a:lnTo>
                  <a:lnTo>
                    <a:pt x="1398651" y="98056"/>
                  </a:lnTo>
                  <a:lnTo>
                    <a:pt x="1393317" y="100076"/>
                  </a:lnTo>
                  <a:lnTo>
                    <a:pt x="1355445" y="121869"/>
                  </a:lnTo>
                  <a:lnTo>
                    <a:pt x="1308493" y="165493"/>
                  </a:lnTo>
                  <a:lnTo>
                    <a:pt x="1282128" y="205600"/>
                  </a:lnTo>
                  <a:lnTo>
                    <a:pt x="1263904" y="252476"/>
                  </a:lnTo>
                  <a:lnTo>
                    <a:pt x="1259433" y="267208"/>
                  </a:lnTo>
                  <a:lnTo>
                    <a:pt x="1254404" y="281851"/>
                  </a:lnTo>
                  <a:lnTo>
                    <a:pt x="1249032" y="296341"/>
                  </a:lnTo>
                  <a:lnTo>
                    <a:pt x="1241120" y="317030"/>
                  </a:lnTo>
                  <a:lnTo>
                    <a:pt x="1236306" y="329793"/>
                  </a:lnTo>
                  <a:lnTo>
                    <a:pt x="1233474" y="337439"/>
                  </a:lnTo>
                  <a:lnTo>
                    <a:pt x="1189355" y="459232"/>
                  </a:lnTo>
                  <a:lnTo>
                    <a:pt x="1181608" y="480441"/>
                  </a:lnTo>
                  <a:lnTo>
                    <a:pt x="1145159" y="581152"/>
                  </a:lnTo>
                  <a:lnTo>
                    <a:pt x="1170178" y="477647"/>
                  </a:lnTo>
                  <a:lnTo>
                    <a:pt x="1173607" y="463296"/>
                  </a:lnTo>
                  <a:lnTo>
                    <a:pt x="1255268" y="126492"/>
                  </a:lnTo>
                  <a:lnTo>
                    <a:pt x="1282915" y="88506"/>
                  </a:lnTo>
                  <a:lnTo>
                    <a:pt x="1305013" y="80327"/>
                  </a:lnTo>
                  <a:lnTo>
                    <a:pt x="1329436" y="81280"/>
                  </a:lnTo>
                  <a:lnTo>
                    <a:pt x="1398651" y="98056"/>
                  </a:lnTo>
                  <a:lnTo>
                    <a:pt x="1398651" y="75006"/>
                  </a:lnTo>
                  <a:lnTo>
                    <a:pt x="1334643" y="59563"/>
                  </a:lnTo>
                  <a:lnTo>
                    <a:pt x="1301470" y="58280"/>
                  </a:lnTo>
                  <a:lnTo>
                    <a:pt x="1271397" y="69456"/>
                  </a:lnTo>
                  <a:lnTo>
                    <a:pt x="1247698" y="91097"/>
                  </a:lnTo>
                  <a:lnTo>
                    <a:pt x="1233678" y="121158"/>
                  </a:lnTo>
                  <a:lnTo>
                    <a:pt x="1153795" y="450723"/>
                  </a:lnTo>
                  <a:lnTo>
                    <a:pt x="1148588" y="449465"/>
                  </a:lnTo>
                  <a:lnTo>
                    <a:pt x="1148588" y="472440"/>
                  </a:lnTo>
                  <a:lnTo>
                    <a:pt x="1106297" y="646938"/>
                  </a:lnTo>
                  <a:lnTo>
                    <a:pt x="1104163" y="672465"/>
                  </a:lnTo>
                  <a:lnTo>
                    <a:pt x="1109586" y="696620"/>
                  </a:lnTo>
                  <a:lnTo>
                    <a:pt x="1121689" y="717931"/>
                  </a:lnTo>
                  <a:lnTo>
                    <a:pt x="1139571" y="734949"/>
                  </a:lnTo>
                  <a:lnTo>
                    <a:pt x="1098423" y="725043"/>
                  </a:lnTo>
                  <a:lnTo>
                    <a:pt x="1079766" y="716343"/>
                  </a:lnTo>
                  <a:lnTo>
                    <a:pt x="1066342" y="701649"/>
                  </a:lnTo>
                  <a:lnTo>
                    <a:pt x="1059408" y="683006"/>
                  </a:lnTo>
                  <a:lnTo>
                    <a:pt x="1060196" y="662432"/>
                  </a:lnTo>
                  <a:lnTo>
                    <a:pt x="1107313" y="467868"/>
                  </a:lnTo>
                  <a:lnTo>
                    <a:pt x="1108075" y="464947"/>
                  </a:lnTo>
                  <a:lnTo>
                    <a:pt x="1110869" y="463296"/>
                  </a:lnTo>
                  <a:lnTo>
                    <a:pt x="1113663" y="463931"/>
                  </a:lnTo>
                  <a:lnTo>
                    <a:pt x="1148588" y="472440"/>
                  </a:lnTo>
                  <a:lnTo>
                    <a:pt x="1148588" y="449465"/>
                  </a:lnTo>
                  <a:lnTo>
                    <a:pt x="1118870" y="442214"/>
                  </a:lnTo>
                  <a:lnTo>
                    <a:pt x="1107973" y="441820"/>
                  </a:lnTo>
                  <a:lnTo>
                    <a:pt x="1098105" y="445516"/>
                  </a:lnTo>
                  <a:lnTo>
                    <a:pt x="1090320" y="452653"/>
                  </a:lnTo>
                  <a:lnTo>
                    <a:pt x="1085723" y="462534"/>
                  </a:lnTo>
                  <a:lnTo>
                    <a:pt x="1038606" y="657098"/>
                  </a:lnTo>
                  <a:lnTo>
                    <a:pt x="1037463" y="686498"/>
                  </a:lnTo>
                  <a:lnTo>
                    <a:pt x="1047369" y="713143"/>
                  </a:lnTo>
                  <a:lnTo>
                    <a:pt x="1066495" y="734110"/>
                  </a:lnTo>
                  <a:lnTo>
                    <a:pt x="1093089" y="746506"/>
                  </a:lnTo>
                  <a:lnTo>
                    <a:pt x="1645145" y="880237"/>
                  </a:lnTo>
                  <a:lnTo>
                    <a:pt x="1674456" y="881303"/>
                  </a:lnTo>
                  <a:lnTo>
                    <a:pt x="1701012" y="871359"/>
                  </a:lnTo>
                  <a:lnTo>
                    <a:pt x="1734248" y="825627"/>
                  </a:lnTo>
                  <a:lnTo>
                    <a:pt x="1781429" y="630936"/>
                  </a:lnTo>
                  <a:lnTo>
                    <a:pt x="1781835" y="620052"/>
                  </a:lnTo>
                  <a:lnTo>
                    <a:pt x="1778508" y="610997"/>
                  </a:lnTo>
                  <a:lnTo>
                    <a:pt x="1760728" y="623062"/>
                  </a:lnTo>
                  <a:lnTo>
                    <a:pt x="1759966" y="625856"/>
                  </a:lnTo>
                  <a:lnTo>
                    <a:pt x="1712849" y="820420"/>
                  </a:lnTo>
                  <a:lnTo>
                    <a:pt x="1704136" y="839076"/>
                  </a:lnTo>
                  <a:lnTo>
                    <a:pt x="1689455" y="852487"/>
                  </a:lnTo>
                  <a:lnTo>
                    <a:pt x="1670850" y="859434"/>
                  </a:lnTo>
                  <a:lnTo>
                    <a:pt x="1650365" y="858647"/>
                  </a:lnTo>
                  <a:lnTo>
                    <a:pt x="1608963" y="848614"/>
                  </a:lnTo>
                  <a:lnTo>
                    <a:pt x="1632623" y="841667"/>
                  </a:lnTo>
                  <a:lnTo>
                    <a:pt x="1653120" y="828255"/>
                  </a:lnTo>
                  <a:lnTo>
                    <a:pt x="1653933" y="827278"/>
                  </a:lnTo>
                  <a:lnTo>
                    <a:pt x="1668995" y="809244"/>
                  </a:lnTo>
                  <a:lnTo>
                    <a:pt x="1678813" y="785495"/>
                  </a:lnTo>
                  <a:lnTo>
                    <a:pt x="1697215" y="709295"/>
                  </a:lnTo>
                  <a:lnTo>
                    <a:pt x="1720977" y="610997"/>
                  </a:lnTo>
                  <a:lnTo>
                    <a:pt x="1756283" y="619506"/>
                  </a:lnTo>
                  <a:lnTo>
                    <a:pt x="1758950" y="620268"/>
                  </a:lnTo>
                  <a:lnTo>
                    <a:pt x="1760728" y="623062"/>
                  </a:lnTo>
                  <a:lnTo>
                    <a:pt x="1760728" y="597636"/>
                  </a:lnTo>
                  <a:lnTo>
                    <a:pt x="1726311" y="589280"/>
                  </a:lnTo>
                  <a:lnTo>
                    <a:pt x="1806028" y="259842"/>
                  </a:lnTo>
                  <a:lnTo>
                    <a:pt x="1806105" y="258445"/>
                  </a:lnTo>
                  <a:lnTo>
                    <a:pt x="1807324" y="22655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93973" y="421894"/>
              <a:ext cx="144018" cy="14236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49344" y="1543694"/>
              <a:ext cx="2589173" cy="183958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854958" y="238505"/>
              <a:ext cx="788035" cy="6316345"/>
            </a:xfrm>
            <a:custGeom>
              <a:avLst/>
              <a:gdLst/>
              <a:ahLst/>
              <a:cxnLst/>
              <a:rect l="l" t="t" r="r" b="b"/>
              <a:pathLst>
                <a:path w="788035" h="6316345">
                  <a:moveTo>
                    <a:pt x="491959" y="5865888"/>
                  </a:moveTo>
                  <a:lnTo>
                    <a:pt x="479298" y="5825972"/>
                  </a:lnTo>
                  <a:lnTo>
                    <a:pt x="471411" y="5815000"/>
                  </a:lnTo>
                  <a:lnTo>
                    <a:pt x="471411" y="5886678"/>
                  </a:lnTo>
                  <a:lnTo>
                    <a:pt x="463130" y="5929312"/>
                  </a:lnTo>
                  <a:lnTo>
                    <a:pt x="438277" y="5966752"/>
                  </a:lnTo>
                  <a:lnTo>
                    <a:pt x="400875" y="5991606"/>
                  </a:lnTo>
                  <a:lnTo>
                    <a:pt x="358241" y="5999886"/>
                  </a:lnTo>
                  <a:lnTo>
                    <a:pt x="315595" y="5991606"/>
                  </a:lnTo>
                  <a:lnTo>
                    <a:pt x="278130" y="5966752"/>
                  </a:lnTo>
                  <a:lnTo>
                    <a:pt x="253263" y="5929312"/>
                  </a:lnTo>
                  <a:lnTo>
                    <a:pt x="244970" y="5886678"/>
                  </a:lnTo>
                  <a:lnTo>
                    <a:pt x="253263" y="5844032"/>
                  </a:lnTo>
                  <a:lnTo>
                    <a:pt x="278130" y="5806579"/>
                  </a:lnTo>
                  <a:lnTo>
                    <a:pt x="315544" y="5781764"/>
                  </a:lnTo>
                  <a:lnTo>
                    <a:pt x="358203" y="5773471"/>
                  </a:lnTo>
                  <a:lnTo>
                    <a:pt x="400875" y="5781764"/>
                  </a:lnTo>
                  <a:lnTo>
                    <a:pt x="438277" y="5806579"/>
                  </a:lnTo>
                  <a:lnTo>
                    <a:pt x="463130" y="5844032"/>
                  </a:lnTo>
                  <a:lnTo>
                    <a:pt x="471411" y="5886678"/>
                  </a:lnTo>
                  <a:lnTo>
                    <a:pt x="471411" y="5815000"/>
                  </a:lnTo>
                  <a:lnTo>
                    <a:pt x="454025" y="5790806"/>
                  </a:lnTo>
                  <a:lnTo>
                    <a:pt x="429971" y="5773471"/>
                  </a:lnTo>
                  <a:lnTo>
                    <a:pt x="418820" y="5765444"/>
                  </a:lnTo>
                  <a:lnTo>
                    <a:pt x="378891" y="5752770"/>
                  </a:lnTo>
                  <a:lnTo>
                    <a:pt x="337400" y="5752782"/>
                  </a:lnTo>
                  <a:lnTo>
                    <a:pt x="297510" y="5765457"/>
                  </a:lnTo>
                  <a:lnTo>
                    <a:pt x="262382" y="5790806"/>
                  </a:lnTo>
                  <a:lnTo>
                    <a:pt x="237007" y="5825985"/>
                  </a:lnTo>
                  <a:lnTo>
                    <a:pt x="224332" y="5865888"/>
                  </a:lnTo>
                  <a:lnTo>
                    <a:pt x="224345" y="5907405"/>
                  </a:lnTo>
                  <a:lnTo>
                    <a:pt x="237020" y="5947308"/>
                  </a:lnTo>
                  <a:lnTo>
                    <a:pt x="262382" y="5982424"/>
                  </a:lnTo>
                  <a:lnTo>
                    <a:pt x="297522" y="6007786"/>
                  </a:lnTo>
                  <a:lnTo>
                    <a:pt x="337439" y="6020460"/>
                  </a:lnTo>
                  <a:lnTo>
                    <a:pt x="378955" y="6020460"/>
                  </a:lnTo>
                  <a:lnTo>
                    <a:pt x="418871" y="6007773"/>
                  </a:lnTo>
                  <a:lnTo>
                    <a:pt x="454025" y="5982424"/>
                  </a:lnTo>
                  <a:lnTo>
                    <a:pt x="479323" y="5947295"/>
                  </a:lnTo>
                  <a:lnTo>
                    <a:pt x="491959" y="5907405"/>
                  </a:lnTo>
                  <a:lnTo>
                    <a:pt x="491959" y="5865888"/>
                  </a:lnTo>
                  <a:close/>
                </a:path>
                <a:path w="788035" h="6316345">
                  <a:moveTo>
                    <a:pt x="528447" y="365315"/>
                  </a:moveTo>
                  <a:lnTo>
                    <a:pt x="511683" y="343801"/>
                  </a:lnTo>
                  <a:lnTo>
                    <a:pt x="511683" y="364363"/>
                  </a:lnTo>
                  <a:lnTo>
                    <a:pt x="510540" y="366649"/>
                  </a:lnTo>
                  <a:lnTo>
                    <a:pt x="509524" y="369062"/>
                  </a:lnTo>
                  <a:lnTo>
                    <a:pt x="506857" y="370078"/>
                  </a:lnTo>
                  <a:lnTo>
                    <a:pt x="504444" y="369062"/>
                  </a:lnTo>
                  <a:lnTo>
                    <a:pt x="502031" y="367919"/>
                  </a:lnTo>
                  <a:lnTo>
                    <a:pt x="501015" y="365252"/>
                  </a:lnTo>
                  <a:lnTo>
                    <a:pt x="502158" y="362839"/>
                  </a:lnTo>
                  <a:lnTo>
                    <a:pt x="503174" y="360553"/>
                  </a:lnTo>
                  <a:lnTo>
                    <a:pt x="505841" y="359537"/>
                  </a:lnTo>
                  <a:lnTo>
                    <a:pt x="508254" y="360553"/>
                  </a:lnTo>
                  <a:lnTo>
                    <a:pt x="510540" y="361569"/>
                  </a:lnTo>
                  <a:lnTo>
                    <a:pt x="511683" y="364363"/>
                  </a:lnTo>
                  <a:lnTo>
                    <a:pt x="511683" y="343801"/>
                  </a:lnTo>
                  <a:lnTo>
                    <a:pt x="484238" y="364248"/>
                  </a:lnTo>
                  <a:lnTo>
                    <a:pt x="485673" y="372579"/>
                  </a:lnTo>
                  <a:lnTo>
                    <a:pt x="490118" y="379793"/>
                  </a:lnTo>
                  <a:lnTo>
                    <a:pt x="497205" y="384937"/>
                  </a:lnTo>
                  <a:lnTo>
                    <a:pt x="505726" y="386880"/>
                  </a:lnTo>
                  <a:lnTo>
                    <a:pt x="514108" y="385470"/>
                  </a:lnTo>
                  <a:lnTo>
                    <a:pt x="521360" y="381038"/>
                  </a:lnTo>
                  <a:lnTo>
                    <a:pt x="526542" y="373888"/>
                  </a:lnTo>
                  <a:lnTo>
                    <a:pt x="527392" y="370078"/>
                  </a:lnTo>
                  <a:lnTo>
                    <a:pt x="528447" y="365315"/>
                  </a:lnTo>
                  <a:close/>
                </a:path>
                <a:path w="788035" h="6316345">
                  <a:moveTo>
                    <a:pt x="745363" y="728980"/>
                  </a:moveTo>
                  <a:lnTo>
                    <a:pt x="737743" y="716280"/>
                  </a:lnTo>
                  <a:lnTo>
                    <a:pt x="729615" y="713740"/>
                  </a:lnTo>
                  <a:lnTo>
                    <a:pt x="723265" y="717562"/>
                  </a:lnTo>
                  <a:lnTo>
                    <a:pt x="699389" y="731520"/>
                  </a:lnTo>
                  <a:lnTo>
                    <a:pt x="674839" y="742962"/>
                  </a:lnTo>
                  <a:lnTo>
                    <a:pt x="649681" y="753110"/>
                  </a:lnTo>
                  <a:lnTo>
                    <a:pt x="623951" y="760730"/>
                  </a:lnTo>
                  <a:lnTo>
                    <a:pt x="622808" y="637540"/>
                  </a:lnTo>
                  <a:lnTo>
                    <a:pt x="622681" y="629920"/>
                  </a:lnTo>
                  <a:lnTo>
                    <a:pt x="616712" y="623570"/>
                  </a:lnTo>
                  <a:lnTo>
                    <a:pt x="601980" y="623570"/>
                  </a:lnTo>
                  <a:lnTo>
                    <a:pt x="596138" y="629920"/>
                  </a:lnTo>
                  <a:lnTo>
                    <a:pt x="596265" y="637540"/>
                  </a:lnTo>
                  <a:lnTo>
                    <a:pt x="598170" y="833120"/>
                  </a:lnTo>
                  <a:lnTo>
                    <a:pt x="590562" y="875030"/>
                  </a:lnTo>
                  <a:lnTo>
                    <a:pt x="568998" y="910590"/>
                  </a:lnTo>
                  <a:lnTo>
                    <a:pt x="536460" y="937260"/>
                  </a:lnTo>
                  <a:lnTo>
                    <a:pt x="495935" y="949960"/>
                  </a:lnTo>
                  <a:lnTo>
                    <a:pt x="494538" y="801370"/>
                  </a:lnTo>
                  <a:lnTo>
                    <a:pt x="494118" y="772160"/>
                  </a:lnTo>
                  <a:lnTo>
                    <a:pt x="491236" y="491490"/>
                  </a:lnTo>
                  <a:lnTo>
                    <a:pt x="517080" y="492760"/>
                  </a:lnTo>
                  <a:lnTo>
                    <a:pt x="523379" y="491490"/>
                  </a:lnTo>
                  <a:lnTo>
                    <a:pt x="542264" y="487680"/>
                  </a:lnTo>
                  <a:lnTo>
                    <a:pt x="566000" y="478790"/>
                  </a:lnTo>
                  <a:lnTo>
                    <a:pt x="585546" y="466090"/>
                  </a:lnTo>
                  <a:lnTo>
                    <a:pt x="587502" y="464820"/>
                  </a:lnTo>
                  <a:lnTo>
                    <a:pt x="594868" y="504190"/>
                  </a:lnTo>
                  <a:lnTo>
                    <a:pt x="595604" y="580390"/>
                  </a:lnTo>
                  <a:lnTo>
                    <a:pt x="595630" y="590562"/>
                  </a:lnTo>
                  <a:lnTo>
                    <a:pt x="601599" y="595630"/>
                  </a:lnTo>
                  <a:lnTo>
                    <a:pt x="616331" y="595630"/>
                  </a:lnTo>
                  <a:lnTo>
                    <a:pt x="622173" y="590562"/>
                  </a:lnTo>
                  <a:lnTo>
                    <a:pt x="622046" y="582930"/>
                  </a:lnTo>
                  <a:lnTo>
                    <a:pt x="621284" y="504190"/>
                  </a:lnTo>
                  <a:lnTo>
                    <a:pt x="615124" y="464820"/>
                  </a:lnTo>
                  <a:lnTo>
                    <a:pt x="607695" y="444512"/>
                  </a:lnTo>
                  <a:lnTo>
                    <a:pt x="612190" y="438162"/>
                  </a:lnTo>
                  <a:lnTo>
                    <a:pt x="616356" y="431812"/>
                  </a:lnTo>
                  <a:lnTo>
                    <a:pt x="620191" y="425462"/>
                  </a:lnTo>
                  <a:lnTo>
                    <a:pt x="623697" y="417830"/>
                  </a:lnTo>
                  <a:lnTo>
                    <a:pt x="634682" y="373380"/>
                  </a:lnTo>
                  <a:lnTo>
                    <a:pt x="628738" y="327660"/>
                  </a:lnTo>
                  <a:lnTo>
                    <a:pt x="608228" y="289636"/>
                  </a:lnTo>
                  <a:lnTo>
                    <a:pt x="608228" y="369570"/>
                  </a:lnTo>
                  <a:lnTo>
                    <a:pt x="599440" y="407670"/>
                  </a:lnTo>
                  <a:lnTo>
                    <a:pt x="597535" y="411480"/>
                  </a:lnTo>
                  <a:lnTo>
                    <a:pt x="595249" y="416560"/>
                  </a:lnTo>
                  <a:lnTo>
                    <a:pt x="592709" y="420370"/>
                  </a:lnTo>
                  <a:lnTo>
                    <a:pt x="556539" y="453390"/>
                  </a:lnTo>
                  <a:lnTo>
                    <a:pt x="513715" y="466090"/>
                  </a:lnTo>
                  <a:lnTo>
                    <a:pt x="490982" y="464820"/>
                  </a:lnTo>
                  <a:lnTo>
                    <a:pt x="484886" y="463562"/>
                  </a:lnTo>
                  <a:lnTo>
                    <a:pt x="478790" y="461010"/>
                  </a:lnTo>
                  <a:lnTo>
                    <a:pt x="472948" y="459740"/>
                  </a:lnTo>
                  <a:lnTo>
                    <a:pt x="471170" y="458470"/>
                  </a:lnTo>
                  <a:lnTo>
                    <a:pt x="469519" y="458470"/>
                  </a:lnTo>
                  <a:lnTo>
                    <a:pt x="467741" y="457212"/>
                  </a:lnTo>
                  <a:lnTo>
                    <a:pt x="467614" y="457073"/>
                  </a:lnTo>
                  <a:lnTo>
                    <a:pt x="467614" y="772160"/>
                  </a:lnTo>
                  <a:lnTo>
                    <a:pt x="439242" y="768362"/>
                  </a:lnTo>
                  <a:lnTo>
                    <a:pt x="433616" y="767080"/>
                  </a:lnTo>
                  <a:lnTo>
                    <a:pt x="411137" y="762012"/>
                  </a:lnTo>
                  <a:lnTo>
                    <a:pt x="383400" y="753110"/>
                  </a:lnTo>
                  <a:lnTo>
                    <a:pt x="356108" y="742962"/>
                  </a:lnTo>
                  <a:lnTo>
                    <a:pt x="360781" y="732790"/>
                  </a:lnTo>
                  <a:lnTo>
                    <a:pt x="376555" y="698512"/>
                  </a:lnTo>
                  <a:lnTo>
                    <a:pt x="373634" y="690880"/>
                  </a:lnTo>
                  <a:lnTo>
                    <a:pt x="367157" y="687070"/>
                  </a:lnTo>
                  <a:lnTo>
                    <a:pt x="360553" y="684530"/>
                  </a:lnTo>
                  <a:lnTo>
                    <a:pt x="352806" y="687070"/>
                  </a:lnTo>
                  <a:lnTo>
                    <a:pt x="349758" y="693420"/>
                  </a:lnTo>
                  <a:lnTo>
                    <a:pt x="332486" y="732790"/>
                  </a:lnTo>
                  <a:lnTo>
                    <a:pt x="305892" y="718820"/>
                  </a:lnTo>
                  <a:lnTo>
                    <a:pt x="280670" y="702310"/>
                  </a:lnTo>
                  <a:lnTo>
                    <a:pt x="256857" y="684530"/>
                  </a:lnTo>
                  <a:lnTo>
                    <a:pt x="253885" y="681990"/>
                  </a:lnTo>
                  <a:lnTo>
                    <a:pt x="234569" y="665480"/>
                  </a:lnTo>
                  <a:lnTo>
                    <a:pt x="450723" y="478790"/>
                  </a:lnTo>
                  <a:lnTo>
                    <a:pt x="452628" y="480060"/>
                  </a:lnTo>
                  <a:lnTo>
                    <a:pt x="454787" y="480060"/>
                  </a:lnTo>
                  <a:lnTo>
                    <a:pt x="456819" y="481330"/>
                  </a:lnTo>
                  <a:lnTo>
                    <a:pt x="459359" y="482612"/>
                  </a:lnTo>
                  <a:lnTo>
                    <a:pt x="462026" y="483870"/>
                  </a:lnTo>
                  <a:lnTo>
                    <a:pt x="464566" y="485140"/>
                  </a:lnTo>
                  <a:lnTo>
                    <a:pt x="467614" y="772160"/>
                  </a:lnTo>
                  <a:lnTo>
                    <a:pt x="467614" y="457073"/>
                  </a:lnTo>
                  <a:lnTo>
                    <a:pt x="466598" y="455930"/>
                  </a:lnTo>
                  <a:lnTo>
                    <a:pt x="464312" y="455930"/>
                  </a:lnTo>
                  <a:lnTo>
                    <a:pt x="458597" y="452120"/>
                  </a:lnTo>
                  <a:lnTo>
                    <a:pt x="419569" y="410210"/>
                  </a:lnTo>
                  <a:lnTo>
                    <a:pt x="409321" y="367030"/>
                  </a:lnTo>
                  <a:lnTo>
                    <a:pt x="409536" y="359410"/>
                  </a:lnTo>
                  <a:lnTo>
                    <a:pt x="441159" y="293370"/>
                  </a:lnTo>
                  <a:lnTo>
                    <a:pt x="473646" y="273062"/>
                  </a:lnTo>
                  <a:lnTo>
                    <a:pt x="511263" y="266712"/>
                  </a:lnTo>
                  <a:lnTo>
                    <a:pt x="549783" y="275590"/>
                  </a:lnTo>
                  <a:lnTo>
                    <a:pt x="581774" y="298462"/>
                  </a:lnTo>
                  <a:lnTo>
                    <a:pt x="601802" y="331470"/>
                  </a:lnTo>
                  <a:lnTo>
                    <a:pt x="608228" y="369570"/>
                  </a:lnTo>
                  <a:lnTo>
                    <a:pt x="608228" y="289636"/>
                  </a:lnTo>
                  <a:lnTo>
                    <a:pt x="607504" y="288290"/>
                  </a:lnTo>
                  <a:lnTo>
                    <a:pt x="582803" y="266712"/>
                  </a:lnTo>
                  <a:lnTo>
                    <a:pt x="572643" y="257810"/>
                  </a:lnTo>
                  <a:lnTo>
                    <a:pt x="577761" y="246380"/>
                  </a:lnTo>
                  <a:lnTo>
                    <a:pt x="619379" y="153670"/>
                  </a:lnTo>
                  <a:lnTo>
                    <a:pt x="646696" y="156222"/>
                  </a:lnTo>
                  <a:lnTo>
                    <a:pt x="655320" y="153670"/>
                  </a:lnTo>
                  <a:lnTo>
                    <a:pt x="694613" y="133350"/>
                  </a:lnTo>
                  <a:lnTo>
                    <a:pt x="717334" y="80022"/>
                  </a:lnTo>
                  <a:lnTo>
                    <a:pt x="712254" y="50800"/>
                  </a:lnTo>
                  <a:lnTo>
                    <a:pt x="697268" y="26670"/>
                  </a:lnTo>
                  <a:lnTo>
                    <a:pt x="696480" y="25400"/>
                  </a:lnTo>
                  <a:lnTo>
                    <a:pt x="690714" y="21043"/>
                  </a:lnTo>
                  <a:lnTo>
                    <a:pt x="690714" y="80022"/>
                  </a:lnTo>
                  <a:lnTo>
                    <a:pt x="686181" y="99072"/>
                  </a:lnTo>
                  <a:lnTo>
                    <a:pt x="674433" y="115570"/>
                  </a:lnTo>
                  <a:lnTo>
                    <a:pt x="657948" y="125730"/>
                  </a:lnTo>
                  <a:lnTo>
                    <a:pt x="638848" y="129540"/>
                  </a:lnTo>
                  <a:lnTo>
                    <a:pt x="619252" y="125730"/>
                  </a:lnTo>
                  <a:lnTo>
                    <a:pt x="617220" y="124472"/>
                  </a:lnTo>
                  <a:lnTo>
                    <a:pt x="616204" y="124472"/>
                  </a:lnTo>
                  <a:lnTo>
                    <a:pt x="600202" y="113042"/>
                  </a:lnTo>
                  <a:lnTo>
                    <a:pt x="590296" y="95250"/>
                  </a:lnTo>
                  <a:lnTo>
                    <a:pt x="587235" y="76200"/>
                  </a:lnTo>
                  <a:lnTo>
                    <a:pt x="591820" y="57150"/>
                  </a:lnTo>
                  <a:lnTo>
                    <a:pt x="603783" y="40640"/>
                  </a:lnTo>
                  <a:lnTo>
                    <a:pt x="620661" y="29222"/>
                  </a:lnTo>
                  <a:lnTo>
                    <a:pt x="640232" y="26670"/>
                  </a:lnTo>
                  <a:lnTo>
                    <a:pt x="660273" y="30492"/>
                  </a:lnTo>
                  <a:lnTo>
                    <a:pt x="676935" y="43192"/>
                  </a:lnTo>
                  <a:lnTo>
                    <a:pt x="687362" y="59690"/>
                  </a:lnTo>
                  <a:lnTo>
                    <a:pt x="690714" y="80022"/>
                  </a:lnTo>
                  <a:lnTo>
                    <a:pt x="690714" y="21043"/>
                  </a:lnTo>
                  <a:lnTo>
                    <a:pt x="671322" y="6350"/>
                  </a:lnTo>
                  <a:lnTo>
                    <a:pt x="640994" y="0"/>
                  </a:lnTo>
                  <a:lnTo>
                    <a:pt x="611327" y="5092"/>
                  </a:lnTo>
                  <a:lnTo>
                    <a:pt x="585685" y="20320"/>
                  </a:lnTo>
                  <a:lnTo>
                    <a:pt x="567436" y="45720"/>
                  </a:lnTo>
                  <a:lnTo>
                    <a:pt x="560679" y="72390"/>
                  </a:lnTo>
                  <a:lnTo>
                    <a:pt x="563638" y="100342"/>
                  </a:lnTo>
                  <a:lnTo>
                    <a:pt x="575373" y="124472"/>
                  </a:lnTo>
                  <a:lnTo>
                    <a:pt x="594995" y="143522"/>
                  </a:lnTo>
                  <a:lnTo>
                    <a:pt x="548132" y="246380"/>
                  </a:lnTo>
                  <a:lnTo>
                    <a:pt x="502259" y="240030"/>
                  </a:lnTo>
                  <a:lnTo>
                    <a:pt x="458304" y="251472"/>
                  </a:lnTo>
                  <a:lnTo>
                    <a:pt x="420687" y="275590"/>
                  </a:lnTo>
                  <a:lnTo>
                    <a:pt x="393827" y="314960"/>
                  </a:lnTo>
                  <a:lnTo>
                    <a:pt x="384429" y="345440"/>
                  </a:lnTo>
                  <a:lnTo>
                    <a:pt x="370560" y="350520"/>
                  </a:lnTo>
                  <a:lnTo>
                    <a:pt x="357225" y="356870"/>
                  </a:lnTo>
                  <a:lnTo>
                    <a:pt x="344538" y="364490"/>
                  </a:lnTo>
                  <a:lnTo>
                    <a:pt x="332613" y="373380"/>
                  </a:lnTo>
                  <a:lnTo>
                    <a:pt x="142367" y="537210"/>
                  </a:lnTo>
                  <a:lnTo>
                    <a:pt x="132029" y="513080"/>
                  </a:lnTo>
                  <a:lnTo>
                    <a:pt x="123342" y="487680"/>
                  </a:lnTo>
                  <a:lnTo>
                    <a:pt x="116319" y="462280"/>
                  </a:lnTo>
                  <a:lnTo>
                    <a:pt x="110998" y="435610"/>
                  </a:lnTo>
                  <a:lnTo>
                    <a:pt x="109855" y="427990"/>
                  </a:lnTo>
                  <a:lnTo>
                    <a:pt x="102997" y="422910"/>
                  </a:lnTo>
                  <a:lnTo>
                    <a:pt x="88519" y="425462"/>
                  </a:lnTo>
                  <a:lnTo>
                    <a:pt x="83693" y="431812"/>
                  </a:lnTo>
                  <a:lnTo>
                    <a:pt x="84836" y="439420"/>
                  </a:lnTo>
                  <a:lnTo>
                    <a:pt x="90944" y="469912"/>
                  </a:lnTo>
                  <a:lnTo>
                    <a:pt x="99136" y="499110"/>
                  </a:lnTo>
                  <a:lnTo>
                    <a:pt x="109347" y="528320"/>
                  </a:lnTo>
                  <a:lnTo>
                    <a:pt x="121539" y="556260"/>
                  </a:lnTo>
                  <a:lnTo>
                    <a:pt x="84074" y="588010"/>
                  </a:lnTo>
                  <a:lnTo>
                    <a:pt x="55854" y="621030"/>
                  </a:lnTo>
                  <a:lnTo>
                    <a:pt x="39331" y="660412"/>
                  </a:lnTo>
                  <a:lnTo>
                    <a:pt x="34671" y="701040"/>
                  </a:lnTo>
                  <a:lnTo>
                    <a:pt x="42075" y="741680"/>
                  </a:lnTo>
                  <a:lnTo>
                    <a:pt x="61722" y="779780"/>
                  </a:lnTo>
                  <a:lnTo>
                    <a:pt x="5588" y="833120"/>
                  </a:lnTo>
                  <a:lnTo>
                    <a:pt x="381" y="838212"/>
                  </a:lnTo>
                  <a:lnTo>
                    <a:pt x="0" y="845820"/>
                  </a:lnTo>
                  <a:lnTo>
                    <a:pt x="5080" y="852170"/>
                  </a:lnTo>
                  <a:lnTo>
                    <a:pt x="6350" y="853440"/>
                  </a:lnTo>
                  <a:lnTo>
                    <a:pt x="7874" y="854710"/>
                  </a:lnTo>
                  <a:lnTo>
                    <a:pt x="9398" y="854710"/>
                  </a:lnTo>
                  <a:lnTo>
                    <a:pt x="14224" y="857262"/>
                  </a:lnTo>
                  <a:lnTo>
                    <a:pt x="19939" y="855980"/>
                  </a:lnTo>
                  <a:lnTo>
                    <a:pt x="88646" y="791210"/>
                  </a:lnTo>
                  <a:lnTo>
                    <a:pt x="89535" y="791210"/>
                  </a:lnTo>
                  <a:lnTo>
                    <a:pt x="90170" y="789940"/>
                  </a:lnTo>
                  <a:lnTo>
                    <a:pt x="90678" y="788670"/>
                  </a:lnTo>
                  <a:lnTo>
                    <a:pt x="118364" y="765810"/>
                  </a:lnTo>
                  <a:lnTo>
                    <a:pt x="122453" y="762012"/>
                  </a:lnTo>
                  <a:lnTo>
                    <a:pt x="123825" y="760730"/>
                  </a:lnTo>
                  <a:lnTo>
                    <a:pt x="124460" y="751840"/>
                  </a:lnTo>
                  <a:lnTo>
                    <a:pt x="114808" y="741680"/>
                  </a:lnTo>
                  <a:lnTo>
                    <a:pt x="106426" y="740410"/>
                  </a:lnTo>
                  <a:lnTo>
                    <a:pt x="81153" y="762012"/>
                  </a:lnTo>
                  <a:lnTo>
                    <a:pt x="64046" y="723912"/>
                  </a:lnTo>
                  <a:lnTo>
                    <a:pt x="61912" y="681990"/>
                  </a:lnTo>
                  <a:lnTo>
                    <a:pt x="74434" y="642620"/>
                  </a:lnTo>
                  <a:lnTo>
                    <a:pt x="101346" y="608330"/>
                  </a:lnTo>
                  <a:lnTo>
                    <a:pt x="134112" y="580390"/>
                  </a:lnTo>
                  <a:lnTo>
                    <a:pt x="184035" y="537210"/>
                  </a:lnTo>
                  <a:lnTo>
                    <a:pt x="349885" y="393712"/>
                  </a:lnTo>
                  <a:lnTo>
                    <a:pt x="382778" y="373380"/>
                  </a:lnTo>
                  <a:lnTo>
                    <a:pt x="386880" y="398780"/>
                  </a:lnTo>
                  <a:lnTo>
                    <a:pt x="395960" y="422910"/>
                  </a:lnTo>
                  <a:lnTo>
                    <a:pt x="409689" y="444512"/>
                  </a:lnTo>
                  <a:lnTo>
                    <a:pt x="427736" y="463562"/>
                  </a:lnTo>
                  <a:lnTo>
                    <a:pt x="215646" y="646430"/>
                  </a:lnTo>
                  <a:lnTo>
                    <a:pt x="195453" y="664210"/>
                  </a:lnTo>
                  <a:lnTo>
                    <a:pt x="131191" y="718820"/>
                  </a:lnTo>
                  <a:lnTo>
                    <a:pt x="130556" y="727710"/>
                  </a:lnTo>
                  <a:lnTo>
                    <a:pt x="140081" y="737870"/>
                  </a:lnTo>
                  <a:lnTo>
                    <a:pt x="148463" y="739140"/>
                  </a:lnTo>
                  <a:lnTo>
                    <a:pt x="214249" y="681990"/>
                  </a:lnTo>
                  <a:lnTo>
                    <a:pt x="238633" y="703580"/>
                  </a:lnTo>
                  <a:lnTo>
                    <a:pt x="264693" y="722630"/>
                  </a:lnTo>
                  <a:lnTo>
                    <a:pt x="292328" y="740410"/>
                  </a:lnTo>
                  <a:lnTo>
                    <a:pt x="321437" y="756920"/>
                  </a:lnTo>
                  <a:lnTo>
                    <a:pt x="295148" y="815340"/>
                  </a:lnTo>
                  <a:lnTo>
                    <a:pt x="298069" y="822960"/>
                  </a:lnTo>
                  <a:lnTo>
                    <a:pt x="311023" y="828040"/>
                  </a:lnTo>
                  <a:lnTo>
                    <a:pt x="318897" y="825512"/>
                  </a:lnTo>
                  <a:lnTo>
                    <a:pt x="345059" y="767080"/>
                  </a:lnTo>
                  <a:lnTo>
                    <a:pt x="375132" y="778510"/>
                  </a:lnTo>
                  <a:lnTo>
                    <a:pt x="405676" y="787412"/>
                  </a:lnTo>
                  <a:lnTo>
                    <a:pt x="436587" y="795020"/>
                  </a:lnTo>
                  <a:lnTo>
                    <a:pt x="467741" y="798830"/>
                  </a:lnTo>
                  <a:lnTo>
                    <a:pt x="469392" y="960120"/>
                  </a:lnTo>
                  <a:lnTo>
                    <a:pt x="468884" y="962660"/>
                  </a:lnTo>
                  <a:lnTo>
                    <a:pt x="468757" y="963930"/>
                  </a:lnTo>
                  <a:lnTo>
                    <a:pt x="466090" y="1051560"/>
                  </a:lnTo>
                  <a:lnTo>
                    <a:pt x="465963" y="1057910"/>
                  </a:lnTo>
                  <a:lnTo>
                    <a:pt x="469138" y="1062990"/>
                  </a:lnTo>
                  <a:lnTo>
                    <a:pt x="473964" y="1064260"/>
                  </a:lnTo>
                  <a:lnTo>
                    <a:pt x="475361" y="1065530"/>
                  </a:lnTo>
                  <a:lnTo>
                    <a:pt x="486283" y="1065530"/>
                  </a:lnTo>
                  <a:lnTo>
                    <a:pt x="492379" y="1060462"/>
                  </a:lnTo>
                  <a:lnTo>
                    <a:pt x="495046" y="976630"/>
                  </a:lnTo>
                  <a:lnTo>
                    <a:pt x="536663" y="965212"/>
                  </a:lnTo>
                  <a:lnTo>
                    <a:pt x="561898" y="949960"/>
                  </a:lnTo>
                  <a:lnTo>
                    <a:pt x="572427" y="943610"/>
                  </a:lnTo>
                  <a:lnTo>
                    <a:pt x="600329" y="913130"/>
                  </a:lnTo>
                  <a:lnTo>
                    <a:pt x="618375" y="875030"/>
                  </a:lnTo>
                  <a:lnTo>
                    <a:pt x="624586" y="831862"/>
                  </a:lnTo>
                  <a:lnTo>
                    <a:pt x="624078" y="788670"/>
                  </a:lnTo>
                  <a:lnTo>
                    <a:pt x="653262" y="779780"/>
                  </a:lnTo>
                  <a:lnTo>
                    <a:pt x="681888" y="768362"/>
                  </a:lnTo>
                  <a:lnTo>
                    <a:pt x="698639" y="760730"/>
                  </a:lnTo>
                  <a:lnTo>
                    <a:pt x="709790" y="755662"/>
                  </a:lnTo>
                  <a:lnTo>
                    <a:pt x="736854" y="740410"/>
                  </a:lnTo>
                  <a:lnTo>
                    <a:pt x="743204" y="736612"/>
                  </a:lnTo>
                  <a:lnTo>
                    <a:pt x="745363" y="728980"/>
                  </a:lnTo>
                  <a:close/>
                </a:path>
                <a:path w="788035" h="6316345">
                  <a:moveTo>
                    <a:pt x="787920" y="6069114"/>
                  </a:moveTo>
                  <a:lnTo>
                    <a:pt x="781710" y="6037021"/>
                  </a:lnTo>
                  <a:lnTo>
                    <a:pt x="765632" y="6012802"/>
                  </a:lnTo>
                  <a:lnTo>
                    <a:pt x="765632" y="6069114"/>
                  </a:lnTo>
                  <a:lnTo>
                    <a:pt x="760996" y="6092850"/>
                  </a:lnTo>
                  <a:lnTo>
                    <a:pt x="747141" y="6113691"/>
                  </a:lnTo>
                  <a:lnTo>
                    <a:pt x="585851" y="6274994"/>
                  </a:lnTo>
                  <a:lnTo>
                    <a:pt x="564984" y="6288837"/>
                  </a:lnTo>
                  <a:lnTo>
                    <a:pt x="541274" y="6293447"/>
                  </a:lnTo>
                  <a:lnTo>
                    <a:pt x="517550" y="6288837"/>
                  </a:lnTo>
                  <a:lnTo>
                    <a:pt x="496697" y="6274994"/>
                  </a:lnTo>
                  <a:lnTo>
                    <a:pt x="423240" y="6201473"/>
                  </a:lnTo>
                  <a:lnTo>
                    <a:pt x="419100" y="6197320"/>
                  </a:lnTo>
                  <a:lnTo>
                    <a:pt x="463143" y="6185319"/>
                  </a:lnTo>
                  <a:lnTo>
                    <a:pt x="473379" y="6180848"/>
                  </a:lnTo>
                  <a:lnTo>
                    <a:pt x="545185" y="6141999"/>
                  </a:lnTo>
                  <a:lnTo>
                    <a:pt x="581660" y="6110668"/>
                  </a:lnTo>
                  <a:lnTo>
                    <a:pt x="613308" y="6073762"/>
                  </a:lnTo>
                  <a:lnTo>
                    <a:pt x="638340" y="6033503"/>
                  </a:lnTo>
                  <a:lnTo>
                    <a:pt x="656793" y="5990666"/>
                  </a:lnTo>
                  <a:lnTo>
                    <a:pt x="668655" y="5945987"/>
                  </a:lnTo>
                  <a:lnTo>
                    <a:pt x="740410" y="6017742"/>
                  </a:lnTo>
                  <a:lnTo>
                    <a:pt x="747268" y="6024511"/>
                  </a:lnTo>
                  <a:lnTo>
                    <a:pt x="761047" y="6045378"/>
                  </a:lnTo>
                  <a:lnTo>
                    <a:pt x="765632" y="6069114"/>
                  </a:lnTo>
                  <a:lnTo>
                    <a:pt x="765632" y="6012802"/>
                  </a:lnTo>
                  <a:lnTo>
                    <a:pt x="763016" y="6008852"/>
                  </a:lnTo>
                  <a:lnTo>
                    <a:pt x="747395" y="5993282"/>
                  </a:lnTo>
                  <a:lnTo>
                    <a:pt x="750938" y="5974791"/>
                  </a:lnTo>
                  <a:lnTo>
                    <a:pt x="756437" y="5946152"/>
                  </a:lnTo>
                  <a:lnTo>
                    <a:pt x="759942" y="5898718"/>
                  </a:lnTo>
                  <a:lnTo>
                    <a:pt x="757999" y="5851461"/>
                  </a:lnTo>
                  <a:lnTo>
                    <a:pt x="750709" y="5804865"/>
                  </a:lnTo>
                  <a:lnTo>
                    <a:pt x="738149" y="5759374"/>
                  </a:lnTo>
                  <a:lnTo>
                    <a:pt x="737438" y="5757621"/>
                  </a:lnTo>
                  <a:lnTo>
                    <a:pt x="737438" y="5876798"/>
                  </a:lnTo>
                  <a:lnTo>
                    <a:pt x="736257" y="5925845"/>
                  </a:lnTo>
                  <a:lnTo>
                    <a:pt x="728853" y="5974791"/>
                  </a:lnTo>
                  <a:lnTo>
                    <a:pt x="715010" y="5960897"/>
                  </a:lnTo>
                  <a:lnTo>
                    <a:pt x="716851" y="5945987"/>
                  </a:lnTo>
                  <a:lnTo>
                    <a:pt x="717372" y="5941796"/>
                  </a:lnTo>
                  <a:lnTo>
                    <a:pt x="721474" y="5908865"/>
                  </a:lnTo>
                  <a:lnTo>
                    <a:pt x="720191" y="5856605"/>
                  </a:lnTo>
                  <a:lnTo>
                    <a:pt x="711352" y="5805005"/>
                  </a:lnTo>
                  <a:lnTo>
                    <a:pt x="699744" y="5769064"/>
                  </a:lnTo>
                  <a:lnTo>
                    <a:pt x="699744" y="5895670"/>
                  </a:lnTo>
                  <a:lnTo>
                    <a:pt x="695960" y="5941796"/>
                  </a:lnTo>
                  <a:lnTo>
                    <a:pt x="672719" y="5918555"/>
                  </a:lnTo>
                  <a:lnTo>
                    <a:pt x="673912" y="5871565"/>
                  </a:lnTo>
                  <a:lnTo>
                    <a:pt x="668210" y="5824829"/>
                  </a:lnTo>
                  <a:lnTo>
                    <a:pt x="655599" y="5779198"/>
                  </a:lnTo>
                  <a:lnTo>
                    <a:pt x="651840" y="5770791"/>
                  </a:lnTo>
                  <a:lnTo>
                    <a:pt x="651840" y="5898718"/>
                  </a:lnTo>
                  <a:lnTo>
                    <a:pt x="651522" y="5905017"/>
                  </a:lnTo>
                  <a:lnTo>
                    <a:pt x="639419" y="5972353"/>
                  </a:lnTo>
                  <a:lnTo>
                    <a:pt x="622198" y="6016244"/>
                  </a:lnTo>
                  <a:lnTo>
                    <a:pt x="597700" y="6057443"/>
                  </a:lnTo>
                  <a:lnTo>
                    <a:pt x="565912" y="6094996"/>
                  </a:lnTo>
                  <a:lnTo>
                    <a:pt x="528866" y="6126454"/>
                  </a:lnTo>
                  <a:lnTo>
                    <a:pt x="488251" y="6150800"/>
                  </a:lnTo>
                  <a:lnTo>
                    <a:pt x="444957" y="6168034"/>
                  </a:lnTo>
                  <a:lnTo>
                    <a:pt x="399923" y="6178118"/>
                  </a:lnTo>
                  <a:lnTo>
                    <a:pt x="371094" y="6180848"/>
                  </a:lnTo>
                  <a:lnTo>
                    <a:pt x="323189" y="6179147"/>
                  </a:lnTo>
                  <a:lnTo>
                    <a:pt x="276034" y="6169711"/>
                  </a:lnTo>
                  <a:lnTo>
                    <a:pt x="230644" y="6152540"/>
                  </a:lnTo>
                  <a:lnTo>
                    <a:pt x="188036" y="6127635"/>
                  </a:lnTo>
                  <a:lnTo>
                    <a:pt x="149225" y="6094996"/>
                  </a:lnTo>
                  <a:lnTo>
                    <a:pt x="118224" y="6058535"/>
                  </a:lnTo>
                  <a:lnTo>
                    <a:pt x="94107" y="6018593"/>
                  </a:lnTo>
                  <a:lnTo>
                    <a:pt x="76898" y="5976074"/>
                  </a:lnTo>
                  <a:lnTo>
                    <a:pt x="66560" y="5931814"/>
                  </a:lnTo>
                  <a:lnTo>
                    <a:pt x="63131" y="5886691"/>
                  </a:lnTo>
                  <a:lnTo>
                    <a:pt x="66586" y="5841581"/>
                  </a:lnTo>
                  <a:lnTo>
                    <a:pt x="76936" y="5797321"/>
                  </a:lnTo>
                  <a:lnTo>
                    <a:pt x="94170" y="5754789"/>
                  </a:lnTo>
                  <a:lnTo>
                    <a:pt x="118313" y="5714860"/>
                  </a:lnTo>
                  <a:lnTo>
                    <a:pt x="149402" y="5678335"/>
                  </a:lnTo>
                  <a:lnTo>
                    <a:pt x="185445" y="5647664"/>
                  </a:lnTo>
                  <a:lnTo>
                    <a:pt x="224929" y="5623674"/>
                  </a:lnTo>
                  <a:lnTo>
                    <a:pt x="266979" y="5606453"/>
                  </a:lnTo>
                  <a:lnTo>
                    <a:pt x="310743" y="5595975"/>
                  </a:lnTo>
                  <a:lnTo>
                    <a:pt x="355384" y="5592254"/>
                  </a:lnTo>
                  <a:lnTo>
                    <a:pt x="400050" y="5595277"/>
                  </a:lnTo>
                  <a:lnTo>
                    <a:pt x="443928" y="5605069"/>
                  </a:lnTo>
                  <a:lnTo>
                    <a:pt x="486156" y="5621604"/>
                  </a:lnTo>
                  <a:lnTo>
                    <a:pt x="525907" y="5644883"/>
                  </a:lnTo>
                  <a:lnTo>
                    <a:pt x="560527" y="5673077"/>
                  </a:lnTo>
                  <a:lnTo>
                    <a:pt x="579755" y="5693130"/>
                  </a:lnTo>
                  <a:lnTo>
                    <a:pt x="584708" y="5698795"/>
                  </a:lnTo>
                  <a:lnTo>
                    <a:pt x="620509" y="5753747"/>
                  </a:lnTo>
                  <a:lnTo>
                    <a:pt x="639140" y="5800128"/>
                  </a:lnTo>
                  <a:lnTo>
                    <a:pt x="649605" y="5848515"/>
                  </a:lnTo>
                  <a:lnTo>
                    <a:pt x="651789" y="5895670"/>
                  </a:lnTo>
                  <a:lnTo>
                    <a:pt x="651840" y="5898718"/>
                  </a:lnTo>
                  <a:lnTo>
                    <a:pt x="651840" y="5770791"/>
                  </a:lnTo>
                  <a:lnTo>
                    <a:pt x="636066" y="5735510"/>
                  </a:lnTo>
                  <a:lnTo>
                    <a:pt x="609600" y="5694604"/>
                  </a:lnTo>
                  <a:lnTo>
                    <a:pt x="625729" y="5678436"/>
                  </a:lnTo>
                  <a:lnTo>
                    <a:pt x="652411" y="5717857"/>
                  </a:lnTo>
                  <a:lnTo>
                    <a:pt x="673315" y="5759958"/>
                  </a:lnTo>
                  <a:lnTo>
                    <a:pt x="688276" y="5804078"/>
                  </a:lnTo>
                  <a:lnTo>
                    <a:pt x="697128" y="5849531"/>
                  </a:lnTo>
                  <a:lnTo>
                    <a:pt x="699744" y="5895670"/>
                  </a:lnTo>
                  <a:lnTo>
                    <a:pt x="699744" y="5769064"/>
                  </a:lnTo>
                  <a:lnTo>
                    <a:pt x="695172" y="5754903"/>
                  </a:lnTo>
                  <a:lnTo>
                    <a:pt x="671855" y="5707164"/>
                  </a:lnTo>
                  <a:lnTo>
                    <a:pt x="652322" y="5678436"/>
                  </a:lnTo>
                  <a:lnTo>
                    <a:pt x="651598" y="5677370"/>
                  </a:lnTo>
                  <a:lnTo>
                    <a:pt x="641604" y="5662663"/>
                  </a:lnTo>
                  <a:lnTo>
                    <a:pt x="654177" y="5650077"/>
                  </a:lnTo>
                  <a:lnTo>
                    <a:pt x="682307" y="5691035"/>
                  </a:lnTo>
                  <a:lnTo>
                    <a:pt x="704837" y="5734761"/>
                  </a:lnTo>
                  <a:lnTo>
                    <a:pt x="721601" y="5780671"/>
                  </a:lnTo>
                  <a:lnTo>
                    <a:pt x="732510" y="5828208"/>
                  </a:lnTo>
                  <a:lnTo>
                    <a:pt x="737438" y="5876798"/>
                  </a:lnTo>
                  <a:lnTo>
                    <a:pt x="737438" y="5757621"/>
                  </a:lnTo>
                  <a:lnTo>
                    <a:pt x="720432" y="5715457"/>
                  </a:lnTo>
                  <a:lnTo>
                    <a:pt x="697661" y="5673610"/>
                  </a:lnTo>
                  <a:lnTo>
                    <a:pt x="681075" y="5650077"/>
                  </a:lnTo>
                  <a:lnTo>
                    <a:pt x="669925" y="5634266"/>
                  </a:lnTo>
                  <a:lnTo>
                    <a:pt x="690372" y="5613908"/>
                  </a:lnTo>
                  <a:lnTo>
                    <a:pt x="697738" y="5602795"/>
                  </a:lnTo>
                  <a:lnTo>
                    <a:pt x="700239" y="5590171"/>
                  </a:lnTo>
                  <a:lnTo>
                    <a:pt x="697826" y="5577573"/>
                  </a:lnTo>
                  <a:lnTo>
                    <a:pt x="690499" y="5566511"/>
                  </a:lnTo>
                  <a:lnTo>
                    <a:pt x="682345" y="5558371"/>
                  </a:lnTo>
                  <a:lnTo>
                    <a:pt x="679069" y="5555107"/>
                  </a:lnTo>
                  <a:lnTo>
                    <a:pt x="679069" y="5586615"/>
                  </a:lnTo>
                  <a:lnTo>
                    <a:pt x="679069" y="5593791"/>
                  </a:lnTo>
                  <a:lnTo>
                    <a:pt x="595503" y="5677370"/>
                  </a:lnTo>
                  <a:lnTo>
                    <a:pt x="591058" y="5672315"/>
                  </a:lnTo>
                  <a:lnTo>
                    <a:pt x="586359" y="5667362"/>
                  </a:lnTo>
                  <a:lnTo>
                    <a:pt x="559562" y="5642508"/>
                  </a:lnTo>
                  <a:lnTo>
                    <a:pt x="573151" y="5628906"/>
                  </a:lnTo>
                  <a:lnTo>
                    <a:pt x="639191" y="5562816"/>
                  </a:lnTo>
                  <a:lnTo>
                    <a:pt x="639318" y="5562866"/>
                  </a:lnTo>
                  <a:lnTo>
                    <a:pt x="643763" y="5558371"/>
                  </a:lnTo>
                  <a:lnTo>
                    <a:pt x="651002" y="5558472"/>
                  </a:lnTo>
                  <a:lnTo>
                    <a:pt x="655370" y="5562866"/>
                  </a:lnTo>
                  <a:lnTo>
                    <a:pt x="674751" y="5582221"/>
                  </a:lnTo>
                  <a:lnTo>
                    <a:pt x="679069" y="5586615"/>
                  </a:lnTo>
                  <a:lnTo>
                    <a:pt x="679069" y="5555107"/>
                  </a:lnTo>
                  <a:lnTo>
                    <a:pt x="671068" y="5547106"/>
                  </a:lnTo>
                  <a:lnTo>
                    <a:pt x="659980" y="5539752"/>
                  </a:lnTo>
                  <a:lnTo>
                    <a:pt x="647357" y="5537327"/>
                  </a:lnTo>
                  <a:lnTo>
                    <a:pt x="634720" y="5539816"/>
                  </a:lnTo>
                  <a:lnTo>
                    <a:pt x="623570" y="5547207"/>
                  </a:lnTo>
                  <a:lnTo>
                    <a:pt x="541909" y="5628906"/>
                  </a:lnTo>
                  <a:lnTo>
                    <a:pt x="503402" y="5605323"/>
                  </a:lnTo>
                  <a:lnTo>
                    <a:pt x="473100" y="5592254"/>
                  </a:lnTo>
                  <a:lnTo>
                    <a:pt x="462597" y="5587720"/>
                  </a:lnTo>
                  <a:lnTo>
                    <a:pt x="420128" y="5576113"/>
                  </a:lnTo>
                  <a:lnTo>
                    <a:pt x="376707" y="5570486"/>
                  </a:lnTo>
                  <a:lnTo>
                    <a:pt x="332968" y="5570855"/>
                  </a:lnTo>
                  <a:lnTo>
                    <a:pt x="289623" y="5577217"/>
                  </a:lnTo>
                  <a:lnTo>
                    <a:pt x="247319" y="5589575"/>
                  </a:lnTo>
                  <a:lnTo>
                    <a:pt x="206743" y="5607913"/>
                  </a:lnTo>
                  <a:lnTo>
                    <a:pt x="168567" y="5632247"/>
                  </a:lnTo>
                  <a:lnTo>
                    <a:pt x="133477" y="5662561"/>
                  </a:lnTo>
                  <a:lnTo>
                    <a:pt x="102870" y="5698071"/>
                  </a:lnTo>
                  <a:lnTo>
                    <a:pt x="78384" y="5736704"/>
                  </a:lnTo>
                  <a:lnTo>
                    <a:pt x="60020" y="5777789"/>
                  </a:lnTo>
                  <a:lnTo>
                    <a:pt x="47777" y="5820626"/>
                  </a:lnTo>
                  <a:lnTo>
                    <a:pt x="41656" y="5864504"/>
                  </a:lnTo>
                  <a:lnTo>
                    <a:pt x="41668" y="5908865"/>
                  </a:lnTo>
                  <a:lnTo>
                    <a:pt x="47777" y="5952617"/>
                  </a:lnTo>
                  <a:lnTo>
                    <a:pt x="60020" y="5995454"/>
                  </a:lnTo>
                  <a:lnTo>
                    <a:pt x="78384" y="6036538"/>
                  </a:lnTo>
                  <a:lnTo>
                    <a:pt x="102870" y="6075172"/>
                  </a:lnTo>
                  <a:lnTo>
                    <a:pt x="133477" y="6110668"/>
                  </a:lnTo>
                  <a:lnTo>
                    <a:pt x="170688" y="6142571"/>
                  </a:lnTo>
                  <a:lnTo>
                    <a:pt x="211302" y="6167755"/>
                  </a:lnTo>
                  <a:lnTo>
                    <a:pt x="254520" y="6186233"/>
                  </a:lnTo>
                  <a:lnTo>
                    <a:pt x="299516" y="6198019"/>
                  </a:lnTo>
                  <a:lnTo>
                    <a:pt x="345503" y="6203099"/>
                  </a:lnTo>
                  <a:lnTo>
                    <a:pt x="391668" y="6201473"/>
                  </a:lnTo>
                  <a:lnTo>
                    <a:pt x="481076" y="6290805"/>
                  </a:lnTo>
                  <a:lnTo>
                    <a:pt x="509206" y="6309499"/>
                  </a:lnTo>
                  <a:lnTo>
                    <a:pt x="541286" y="6315722"/>
                  </a:lnTo>
                  <a:lnTo>
                    <a:pt x="573379" y="6309474"/>
                  </a:lnTo>
                  <a:lnTo>
                    <a:pt x="597535" y="6293447"/>
                  </a:lnTo>
                  <a:lnTo>
                    <a:pt x="601599" y="6290754"/>
                  </a:lnTo>
                  <a:lnTo>
                    <a:pt x="763016" y="6129413"/>
                  </a:lnTo>
                  <a:lnTo>
                    <a:pt x="781672" y="6101219"/>
                  </a:lnTo>
                  <a:lnTo>
                    <a:pt x="787920" y="6069114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154170" y="6063116"/>
              <a:ext cx="116078" cy="11614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356846" y="6421631"/>
              <a:ext cx="81819" cy="8185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513897" y="6260341"/>
              <a:ext cx="81851" cy="8185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5614" y="5325500"/>
              <a:ext cx="822028" cy="141696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36093" y="144233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5" h="1029969">
                  <a:moveTo>
                    <a:pt x="610946" y="316763"/>
                  </a:moveTo>
                  <a:lnTo>
                    <a:pt x="610311" y="300062"/>
                  </a:lnTo>
                  <a:lnTo>
                    <a:pt x="603097" y="284391"/>
                  </a:lnTo>
                  <a:lnTo>
                    <a:pt x="583831" y="258114"/>
                  </a:lnTo>
                  <a:lnTo>
                    <a:pt x="583831" y="312610"/>
                  </a:lnTo>
                  <a:lnTo>
                    <a:pt x="581736" y="318427"/>
                  </a:lnTo>
                  <a:lnTo>
                    <a:pt x="577430" y="323126"/>
                  </a:lnTo>
                  <a:lnTo>
                    <a:pt x="419633" y="438823"/>
                  </a:lnTo>
                  <a:lnTo>
                    <a:pt x="413816" y="441540"/>
                  </a:lnTo>
                  <a:lnTo>
                    <a:pt x="407631" y="441782"/>
                  </a:lnTo>
                  <a:lnTo>
                    <a:pt x="401815" y="439686"/>
                  </a:lnTo>
                  <a:lnTo>
                    <a:pt x="397090" y="435394"/>
                  </a:lnTo>
                  <a:lnTo>
                    <a:pt x="335749" y="351701"/>
                  </a:lnTo>
                  <a:lnTo>
                    <a:pt x="333057" y="345871"/>
                  </a:lnTo>
                  <a:lnTo>
                    <a:pt x="332816" y="339686"/>
                  </a:lnTo>
                  <a:lnTo>
                    <a:pt x="334899" y="333870"/>
                  </a:lnTo>
                  <a:lnTo>
                    <a:pt x="339217" y="329095"/>
                  </a:lnTo>
                  <a:lnTo>
                    <a:pt x="497014" y="213525"/>
                  </a:lnTo>
                  <a:lnTo>
                    <a:pt x="502818" y="210794"/>
                  </a:lnTo>
                  <a:lnTo>
                    <a:pt x="509003" y="210527"/>
                  </a:lnTo>
                  <a:lnTo>
                    <a:pt x="514819" y="212623"/>
                  </a:lnTo>
                  <a:lnTo>
                    <a:pt x="519557" y="216954"/>
                  </a:lnTo>
                  <a:lnTo>
                    <a:pt x="580898" y="300647"/>
                  </a:lnTo>
                  <a:lnTo>
                    <a:pt x="583590" y="306438"/>
                  </a:lnTo>
                  <a:lnTo>
                    <a:pt x="583831" y="312610"/>
                  </a:lnTo>
                  <a:lnTo>
                    <a:pt x="583831" y="258114"/>
                  </a:lnTo>
                  <a:lnTo>
                    <a:pt x="548957" y="210527"/>
                  </a:lnTo>
                  <a:lnTo>
                    <a:pt x="541756" y="200698"/>
                  </a:lnTo>
                  <a:lnTo>
                    <a:pt x="528980" y="189115"/>
                  </a:lnTo>
                  <a:lnTo>
                    <a:pt x="513270" y="183489"/>
                  </a:lnTo>
                  <a:lnTo>
                    <a:pt x="496595" y="184162"/>
                  </a:lnTo>
                  <a:lnTo>
                    <a:pt x="480923" y="191427"/>
                  </a:lnTo>
                  <a:lnTo>
                    <a:pt x="323126" y="307124"/>
                  </a:lnTo>
                  <a:lnTo>
                    <a:pt x="311518" y="319849"/>
                  </a:lnTo>
                  <a:lnTo>
                    <a:pt x="305879" y="335546"/>
                  </a:lnTo>
                  <a:lnTo>
                    <a:pt x="306514" y="352247"/>
                  </a:lnTo>
                  <a:lnTo>
                    <a:pt x="313766" y="367957"/>
                  </a:lnTo>
                  <a:lnTo>
                    <a:pt x="375107" y="451523"/>
                  </a:lnTo>
                  <a:lnTo>
                    <a:pt x="387870" y="463194"/>
                  </a:lnTo>
                  <a:lnTo>
                    <a:pt x="403580" y="468845"/>
                  </a:lnTo>
                  <a:lnTo>
                    <a:pt x="420255" y="468198"/>
                  </a:lnTo>
                  <a:lnTo>
                    <a:pt x="435940" y="460921"/>
                  </a:lnTo>
                  <a:lnTo>
                    <a:pt x="462051" y="441782"/>
                  </a:lnTo>
                  <a:lnTo>
                    <a:pt x="593725" y="345224"/>
                  </a:lnTo>
                  <a:lnTo>
                    <a:pt x="605320" y="332498"/>
                  </a:lnTo>
                  <a:lnTo>
                    <a:pt x="610946" y="316763"/>
                  </a:lnTo>
                  <a:close/>
                </a:path>
                <a:path w="1029335" h="1029969">
                  <a:moveTo>
                    <a:pt x="1028852" y="546252"/>
                  </a:moveTo>
                  <a:lnTo>
                    <a:pt x="1028128" y="526046"/>
                  </a:lnTo>
                  <a:lnTo>
                    <a:pt x="1019378" y="507022"/>
                  </a:lnTo>
                  <a:lnTo>
                    <a:pt x="1001661" y="482879"/>
                  </a:lnTo>
                  <a:lnTo>
                    <a:pt x="1001661" y="542137"/>
                  </a:lnTo>
                  <a:lnTo>
                    <a:pt x="998334" y="551281"/>
                  </a:lnTo>
                  <a:lnTo>
                    <a:pt x="991552" y="558711"/>
                  </a:lnTo>
                  <a:lnTo>
                    <a:pt x="968578" y="575551"/>
                  </a:lnTo>
                  <a:lnTo>
                    <a:pt x="968578" y="645668"/>
                  </a:lnTo>
                  <a:lnTo>
                    <a:pt x="962698" y="662025"/>
                  </a:lnTo>
                  <a:lnTo>
                    <a:pt x="950633" y="675297"/>
                  </a:lnTo>
                  <a:lnTo>
                    <a:pt x="606653" y="927519"/>
                  </a:lnTo>
                  <a:lnTo>
                    <a:pt x="151676" y="306870"/>
                  </a:lnTo>
                  <a:lnTo>
                    <a:pt x="137515" y="287566"/>
                  </a:lnTo>
                  <a:lnTo>
                    <a:pt x="481507" y="35344"/>
                  </a:lnTo>
                  <a:lnTo>
                    <a:pt x="497840" y="27838"/>
                  </a:lnTo>
                  <a:lnTo>
                    <a:pt x="515200" y="27190"/>
                  </a:lnTo>
                  <a:lnTo>
                    <a:pt x="531533" y="33058"/>
                  </a:lnTo>
                  <a:lnTo>
                    <a:pt x="544804" y="45123"/>
                  </a:lnTo>
                  <a:lnTo>
                    <a:pt x="960374" y="611924"/>
                  </a:lnTo>
                  <a:lnTo>
                    <a:pt x="967917" y="628281"/>
                  </a:lnTo>
                  <a:lnTo>
                    <a:pt x="968578" y="645668"/>
                  </a:lnTo>
                  <a:lnTo>
                    <a:pt x="968578" y="575551"/>
                  </a:lnTo>
                  <a:lnTo>
                    <a:pt x="968146" y="575856"/>
                  </a:lnTo>
                  <a:lnTo>
                    <a:pt x="881951" y="458254"/>
                  </a:lnTo>
                  <a:lnTo>
                    <a:pt x="905344" y="441109"/>
                  </a:lnTo>
                  <a:lnTo>
                    <a:pt x="914501" y="436892"/>
                  </a:lnTo>
                  <a:lnTo>
                    <a:pt x="924217" y="436499"/>
                  </a:lnTo>
                  <a:lnTo>
                    <a:pt x="933348" y="439737"/>
                  </a:lnTo>
                  <a:lnTo>
                    <a:pt x="940765" y="446443"/>
                  </a:lnTo>
                  <a:lnTo>
                    <a:pt x="997102" y="523278"/>
                  </a:lnTo>
                  <a:lnTo>
                    <a:pt x="1001306" y="532422"/>
                  </a:lnTo>
                  <a:lnTo>
                    <a:pt x="1001661" y="542137"/>
                  </a:lnTo>
                  <a:lnTo>
                    <a:pt x="1001661" y="482879"/>
                  </a:lnTo>
                  <a:lnTo>
                    <a:pt x="967651" y="436499"/>
                  </a:lnTo>
                  <a:lnTo>
                    <a:pt x="967498" y="436283"/>
                  </a:lnTo>
                  <a:lnTo>
                    <a:pt x="963041" y="430187"/>
                  </a:lnTo>
                  <a:lnTo>
                    <a:pt x="947559" y="416153"/>
                  </a:lnTo>
                  <a:lnTo>
                    <a:pt x="928497" y="409359"/>
                  </a:lnTo>
                  <a:lnTo>
                    <a:pt x="908227" y="410184"/>
                  </a:lnTo>
                  <a:lnTo>
                    <a:pt x="889152" y="419011"/>
                  </a:lnTo>
                  <a:lnTo>
                    <a:pt x="865632" y="436283"/>
                  </a:lnTo>
                  <a:lnTo>
                    <a:pt x="836891" y="397040"/>
                  </a:lnTo>
                  <a:lnTo>
                    <a:pt x="861834" y="378752"/>
                  </a:lnTo>
                  <a:lnTo>
                    <a:pt x="861885" y="378879"/>
                  </a:lnTo>
                  <a:lnTo>
                    <a:pt x="861999" y="378752"/>
                  </a:lnTo>
                  <a:lnTo>
                    <a:pt x="865466" y="374942"/>
                  </a:lnTo>
                  <a:lnTo>
                    <a:pt x="875563" y="363893"/>
                  </a:lnTo>
                  <a:lnTo>
                    <a:pt x="882243" y="345440"/>
                  </a:lnTo>
                  <a:lnTo>
                    <a:pt x="881545" y="325856"/>
                  </a:lnTo>
                  <a:lnTo>
                    <a:pt x="873086" y="307505"/>
                  </a:lnTo>
                  <a:lnTo>
                    <a:pt x="855091" y="282968"/>
                  </a:lnTo>
                  <a:lnTo>
                    <a:pt x="855091" y="341274"/>
                  </a:lnTo>
                  <a:lnTo>
                    <a:pt x="852004" y="349821"/>
                  </a:lnTo>
                  <a:lnTo>
                    <a:pt x="845680" y="356781"/>
                  </a:lnTo>
                  <a:lnTo>
                    <a:pt x="820864" y="374942"/>
                  </a:lnTo>
                  <a:lnTo>
                    <a:pt x="734606" y="257340"/>
                  </a:lnTo>
                  <a:lnTo>
                    <a:pt x="759434" y="239179"/>
                  </a:lnTo>
                  <a:lnTo>
                    <a:pt x="767626" y="235369"/>
                  </a:lnTo>
                  <a:lnTo>
                    <a:pt x="767956" y="235229"/>
                  </a:lnTo>
                  <a:lnTo>
                    <a:pt x="777024" y="234848"/>
                  </a:lnTo>
                  <a:lnTo>
                    <a:pt x="785558" y="237883"/>
                  </a:lnTo>
                  <a:lnTo>
                    <a:pt x="792492" y="244132"/>
                  </a:lnTo>
                  <a:lnTo>
                    <a:pt x="850874" y="323761"/>
                  </a:lnTo>
                  <a:lnTo>
                    <a:pt x="854760" y="332232"/>
                  </a:lnTo>
                  <a:lnTo>
                    <a:pt x="855091" y="341274"/>
                  </a:lnTo>
                  <a:lnTo>
                    <a:pt x="855091" y="282968"/>
                  </a:lnTo>
                  <a:lnTo>
                    <a:pt x="819810" y="234848"/>
                  </a:lnTo>
                  <a:lnTo>
                    <a:pt x="814705" y="227876"/>
                  </a:lnTo>
                  <a:lnTo>
                    <a:pt x="799719" y="214249"/>
                  </a:lnTo>
                  <a:lnTo>
                    <a:pt x="781278" y="207670"/>
                  </a:lnTo>
                  <a:lnTo>
                    <a:pt x="761682" y="208508"/>
                  </a:lnTo>
                  <a:lnTo>
                    <a:pt x="743242" y="217081"/>
                  </a:lnTo>
                  <a:lnTo>
                    <a:pt x="718299" y="235369"/>
                  </a:lnTo>
                  <a:lnTo>
                    <a:pt x="690079" y="196888"/>
                  </a:lnTo>
                  <a:lnTo>
                    <a:pt x="711111" y="181394"/>
                  </a:lnTo>
                  <a:lnTo>
                    <a:pt x="717118" y="174790"/>
                  </a:lnTo>
                  <a:lnTo>
                    <a:pt x="725868" y="165176"/>
                  </a:lnTo>
                  <a:lnTo>
                    <a:pt x="733018" y="145199"/>
                  </a:lnTo>
                  <a:lnTo>
                    <a:pt x="732167" y="124002"/>
                  </a:lnTo>
                  <a:lnTo>
                    <a:pt x="722909" y="104051"/>
                  </a:lnTo>
                  <a:lnTo>
                    <a:pt x="706056" y="81064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5007" y="159296"/>
                  </a:lnTo>
                  <a:lnTo>
                    <a:pt x="673925" y="174790"/>
                  </a:lnTo>
                  <a:lnTo>
                    <a:pt x="587756" y="57315"/>
                  </a:lnTo>
                  <a:lnTo>
                    <a:pt x="608850" y="41821"/>
                  </a:lnTo>
                  <a:lnTo>
                    <a:pt x="618871" y="37223"/>
                  </a:lnTo>
                  <a:lnTo>
                    <a:pt x="629564" y="36804"/>
                  </a:lnTo>
                  <a:lnTo>
                    <a:pt x="639648" y="40398"/>
                  </a:lnTo>
                  <a:lnTo>
                    <a:pt x="647852" y="47790"/>
                  </a:lnTo>
                  <a:lnTo>
                    <a:pt x="701014" y="120319"/>
                  </a:lnTo>
                  <a:lnTo>
                    <a:pt x="705637" y="130340"/>
                  </a:lnTo>
                  <a:lnTo>
                    <a:pt x="706056" y="141046"/>
                  </a:lnTo>
                  <a:lnTo>
                    <a:pt x="706056" y="81064"/>
                  </a:lnTo>
                  <a:lnTo>
                    <a:pt x="673608" y="36804"/>
                  </a:lnTo>
                  <a:lnTo>
                    <a:pt x="672350" y="35090"/>
                  </a:lnTo>
                  <a:lnTo>
                    <a:pt x="669747" y="31534"/>
                  </a:lnTo>
                  <a:lnTo>
                    <a:pt x="653516" y="16814"/>
                  </a:lnTo>
                  <a:lnTo>
                    <a:pt x="633552" y="9664"/>
                  </a:lnTo>
                  <a:lnTo>
                    <a:pt x="612381" y="10464"/>
                  </a:lnTo>
                  <a:lnTo>
                    <a:pt x="592505" y="19596"/>
                  </a:lnTo>
                  <a:lnTo>
                    <a:pt x="571487" y="35090"/>
                  </a:lnTo>
                  <a:lnTo>
                    <a:pt x="566915" y="28867"/>
                  </a:lnTo>
                  <a:lnTo>
                    <a:pt x="565061" y="27190"/>
                  </a:lnTo>
                  <a:lnTo>
                    <a:pt x="545566" y="9423"/>
                  </a:lnTo>
                  <a:lnTo>
                    <a:pt x="519328" y="0"/>
                  </a:lnTo>
                  <a:lnTo>
                    <a:pt x="491477" y="1066"/>
                  </a:lnTo>
                  <a:lnTo>
                    <a:pt x="465315" y="13119"/>
                  </a:lnTo>
                  <a:lnTo>
                    <a:pt x="105956" y="276644"/>
                  </a:lnTo>
                  <a:lnTo>
                    <a:pt x="105727" y="276771"/>
                  </a:lnTo>
                  <a:lnTo>
                    <a:pt x="105524" y="277025"/>
                  </a:lnTo>
                  <a:lnTo>
                    <a:pt x="105346" y="277152"/>
                  </a:lnTo>
                  <a:lnTo>
                    <a:pt x="105117" y="277406"/>
                  </a:lnTo>
                  <a:lnTo>
                    <a:pt x="104838" y="277406"/>
                  </a:lnTo>
                  <a:lnTo>
                    <a:pt x="31610" y="331127"/>
                  </a:lnTo>
                  <a:lnTo>
                    <a:pt x="10337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719" y="553250"/>
                  </a:lnTo>
                  <a:lnTo>
                    <a:pt x="104267" y="554520"/>
                  </a:lnTo>
                  <a:lnTo>
                    <a:pt x="116497" y="545630"/>
                  </a:lnTo>
                  <a:lnTo>
                    <a:pt x="117805" y="536994"/>
                  </a:lnTo>
                  <a:lnTo>
                    <a:pt x="36474" y="426123"/>
                  </a:lnTo>
                  <a:lnTo>
                    <a:pt x="27813" y="407327"/>
                  </a:lnTo>
                  <a:lnTo>
                    <a:pt x="27051" y="387350"/>
                  </a:lnTo>
                  <a:lnTo>
                    <a:pt x="33820" y="368528"/>
                  </a:lnTo>
                  <a:lnTo>
                    <a:pt x="47739" y="353225"/>
                  </a:lnTo>
                  <a:lnTo>
                    <a:pt x="111112" y="306870"/>
                  </a:lnTo>
                  <a:lnTo>
                    <a:pt x="580288" y="946823"/>
                  </a:lnTo>
                  <a:lnTo>
                    <a:pt x="516915" y="993305"/>
                  </a:lnTo>
                  <a:lnTo>
                    <a:pt x="498144" y="1001941"/>
                  </a:lnTo>
                  <a:lnTo>
                    <a:pt x="478167" y="1002728"/>
                  </a:lnTo>
                  <a:lnTo>
                    <a:pt x="459346" y="996010"/>
                  </a:lnTo>
                  <a:lnTo>
                    <a:pt x="444093" y="982129"/>
                  </a:lnTo>
                  <a:lnTo>
                    <a:pt x="177025" y="617766"/>
                  </a:lnTo>
                  <a:lnTo>
                    <a:pt x="168478" y="616496"/>
                  </a:lnTo>
                  <a:lnTo>
                    <a:pt x="162369" y="620941"/>
                  </a:lnTo>
                  <a:lnTo>
                    <a:pt x="156248" y="625513"/>
                  </a:lnTo>
                  <a:lnTo>
                    <a:pt x="154927" y="634022"/>
                  </a:lnTo>
                  <a:lnTo>
                    <a:pt x="421995" y="998258"/>
                  </a:lnTo>
                  <a:lnTo>
                    <a:pt x="445312" y="1019479"/>
                  </a:lnTo>
                  <a:lnTo>
                    <a:pt x="474014" y="1029779"/>
                  </a:lnTo>
                  <a:lnTo>
                    <a:pt x="504507" y="1028573"/>
                  </a:lnTo>
                  <a:lnTo>
                    <a:pt x="550316" y="1002728"/>
                  </a:lnTo>
                  <a:lnTo>
                    <a:pt x="606221" y="961809"/>
                  </a:lnTo>
                  <a:lnTo>
                    <a:pt x="606653" y="961301"/>
                  </a:lnTo>
                  <a:lnTo>
                    <a:pt x="606831" y="961174"/>
                  </a:lnTo>
                  <a:lnTo>
                    <a:pt x="607352" y="960920"/>
                  </a:lnTo>
                  <a:lnTo>
                    <a:pt x="652919" y="927519"/>
                  </a:lnTo>
                  <a:lnTo>
                    <a:pt x="966889" y="697395"/>
                  </a:lnTo>
                  <a:lnTo>
                    <a:pt x="985926" y="676605"/>
                  </a:lnTo>
                  <a:lnTo>
                    <a:pt x="995464" y="651090"/>
                  </a:lnTo>
                  <a:lnTo>
                    <a:pt x="995006" y="623951"/>
                  </a:lnTo>
                  <a:lnTo>
                    <a:pt x="984110" y="598208"/>
                  </a:lnTo>
                  <a:lnTo>
                    <a:pt x="1007745" y="580809"/>
                  </a:lnTo>
                  <a:lnTo>
                    <a:pt x="1012266" y="575856"/>
                  </a:lnTo>
                  <a:lnTo>
                    <a:pt x="1021918" y="565302"/>
                  </a:lnTo>
                  <a:lnTo>
                    <a:pt x="1028852" y="546252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99173" y="388111"/>
              <a:ext cx="189026" cy="16256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245694" y="362178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918" y="384937"/>
                  </a:lnTo>
                  <a:lnTo>
                    <a:pt x="27495" y="366585"/>
                  </a:lnTo>
                  <a:lnTo>
                    <a:pt x="27698" y="348081"/>
                  </a:lnTo>
                  <a:lnTo>
                    <a:pt x="47675" y="310743"/>
                  </a:lnTo>
                  <a:lnTo>
                    <a:pt x="65925" y="298958"/>
                  </a:lnTo>
                  <a:lnTo>
                    <a:pt x="54317" y="274193"/>
                  </a:lnTo>
                  <a:lnTo>
                    <a:pt x="12268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516" y="583438"/>
                  </a:lnTo>
                  <a:lnTo>
                    <a:pt x="98729" y="590296"/>
                  </a:lnTo>
                  <a:lnTo>
                    <a:pt x="106845" y="593344"/>
                  </a:lnTo>
                  <a:lnTo>
                    <a:pt x="120599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49" y="217805"/>
                  </a:moveTo>
                  <a:lnTo>
                    <a:pt x="228041" y="192913"/>
                  </a:lnTo>
                  <a:lnTo>
                    <a:pt x="103962" y="250952"/>
                  </a:lnTo>
                  <a:lnTo>
                    <a:pt x="115557" y="275717"/>
                  </a:lnTo>
                  <a:lnTo>
                    <a:pt x="239649" y="217805"/>
                  </a:lnTo>
                  <a:close/>
                </a:path>
                <a:path w="1075690" h="1136650">
                  <a:moveTo>
                    <a:pt x="310172" y="975868"/>
                  </a:moveTo>
                  <a:lnTo>
                    <a:pt x="142113" y="616458"/>
                  </a:lnTo>
                  <a:lnTo>
                    <a:pt x="133997" y="613410"/>
                  </a:lnTo>
                  <a:lnTo>
                    <a:pt x="127127" y="616712"/>
                  </a:lnTo>
                  <a:lnTo>
                    <a:pt x="120243" y="619887"/>
                  </a:lnTo>
                  <a:lnTo>
                    <a:pt x="117297" y="628015"/>
                  </a:lnTo>
                  <a:lnTo>
                    <a:pt x="285381" y="987552"/>
                  </a:lnTo>
                  <a:lnTo>
                    <a:pt x="293509" y="990600"/>
                  </a:lnTo>
                  <a:lnTo>
                    <a:pt x="300380" y="987298"/>
                  </a:lnTo>
                  <a:lnTo>
                    <a:pt x="307251" y="984123"/>
                  </a:lnTo>
                  <a:lnTo>
                    <a:pt x="310172" y="975868"/>
                  </a:lnTo>
                  <a:close/>
                </a:path>
                <a:path w="1075690" h="1136650">
                  <a:moveTo>
                    <a:pt x="413372" y="136525"/>
                  </a:moveTo>
                  <a:lnTo>
                    <a:pt x="401764" y="111760"/>
                  </a:lnTo>
                  <a:lnTo>
                    <a:pt x="277672" y="169799"/>
                  </a:lnTo>
                  <a:lnTo>
                    <a:pt x="289280" y="194564"/>
                  </a:lnTo>
                  <a:lnTo>
                    <a:pt x="413372" y="136525"/>
                  </a:lnTo>
                  <a:close/>
                </a:path>
                <a:path w="1075690" h="1136650">
                  <a:moveTo>
                    <a:pt x="587082" y="55372"/>
                  </a:moveTo>
                  <a:lnTo>
                    <a:pt x="575487" y="30607"/>
                  </a:lnTo>
                  <a:lnTo>
                    <a:pt x="451396" y="88519"/>
                  </a:lnTo>
                  <a:lnTo>
                    <a:pt x="463003" y="113411"/>
                  </a:lnTo>
                  <a:lnTo>
                    <a:pt x="587082" y="55372"/>
                  </a:lnTo>
                  <a:close/>
                </a:path>
                <a:path w="1075690" h="1136650">
                  <a:moveTo>
                    <a:pt x="701687" y="267081"/>
                  </a:moveTo>
                  <a:lnTo>
                    <a:pt x="698500" y="260350"/>
                  </a:lnTo>
                  <a:lnTo>
                    <a:pt x="695286" y="253492"/>
                  </a:lnTo>
                  <a:lnTo>
                    <a:pt x="687158" y="250444"/>
                  </a:lnTo>
                  <a:lnTo>
                    <a:pt x="680288" y="253746"/>
                  </a:lnTo>
                  <a:lnTo>
                    <a:pt x="197954" y="479171"/>
                  </a:lnTo>
                  <a:lnTo>
                    <a:pt x="195008" y="487299"/>
                  </a:lnTo>
                  <a:lnTo>
                    <a:pt x="201434" y="501015"/>
                  </a:lnTo>
                  <a:lnTo>
                    <a:pt x="209562" y="503936"/>
                  </a:lnTo>
                  <a:lnTo>
                    <a:pt x="698766" y="275336"/>
                  </a:lnTo>
                  <a:lnTo>
                    <a:pt x="701687" y="267081"/>
                  </a:lnTo>
                  <a:close/>
                </a:path>
                <a:path w="1075690" h="1136650">
                  <a:moveTo>
                    <a:pt x="755942" y="383159"/>
                  </a:moveTo>
                  <a:lnTo>
                    <a:pt x="749515" y="369443"/>
                  </a:lnTo>
                  <a:lnTo>
                    <a:pt x="741387" y="366522"/>
                  </a:lnTo>
                  <a:lnTo>
                    <a:pt x="259054" y="591947"/>
                  </a:lnTo>
                  <a:lnTo>
                    <a:pt x="252183" y="595249"/>
                  </a:lnTo>
                  <a:lnTo>
                    <a:pt x="249237" y="603377"/>
                  </a:lnTo>
                  <a:lnTo>
                    <a:pt x="255663" y="617093"/>
                  </a:lnTo>
                  <a:lnTo>
                    <a:pt x="263791" y="620014"/>
                  </a:lnTo>
                  <a:lnTo>
                    <a:pt x="746125" y="394589"/>
                  </a:lnTo>
                  <a:lnTo>
                    <a:pt x="752995" y="391287"/>
                  </a:lnTo>
                  <a:lnTo>
                    <a:pt x="755942" y="383159"/>
                  </a:lnTo>
                  <a:close/>
                </a:path>
                <a:path w="1075690" h="1136650">
                  <a:moveTo>
                    <a:pt x="810209" y="499237"/>
                  </a:moveTo>
                  <a:lnTo>
                    <a:pt x="807021" y="492506"/>
                  </a:lnTo>
                  <a:lnTo>
                    <a:pt x="803808" y="485648"/>
                  </a:lnTo>
                  <a:lnTo>
                    <a:pt x="795693" y="482727"/>
                  </a:lnTo>
                  <a:lnTo>
                    <a:pt x="306476" y="711327"/>
                  </a:lnTo>
                  <a:lnTo>
                    <a:pt x="303530" y="719455"/>
                  </a:lnTo>
                  <a:lnTo>
                    <a:pt x="309956" y="733171"/>
                  </a:lnTo>
                  <a:lnTo>
                    <a:pt x="318084" y="736219"/>
                  </a:lnTo>
                  <a:lnTo>
                    <a:pt x="324954" y="732917"/>
                  </a:lnTo>
                  <a:lnTo>
                    <a:pt x="807288" y="507492"/>
                  </a:lnTo>
                  <a:lnTo>
                    <a:pt x="810209" y="499237"/>
                  </a:lnTo>
                  <a:close/>
                </a:path>
                <a:path w="1075690" h="1136650">
                  <a:moveTo>
                    <a:pt x="860348" y="606552"/>
                  </a:moveTo>
                  <a:lnTo>
                    <a:pt x="853922" y="592836"/>
                  </a:lnTo>
                  <a:lnTo>
                    <a:pt x="845807" y="589915"/>
                  </a:lnTo>
                  <a:lnTo>
                    <a:pt x="356590" y="818515"/>
                  </a:lnTo>
                  <a:lnTo>
                    <a:pt x="353644" y="826643"/>
                  </a:lnTo>
                  <a:lnTo>
                    <a:pt x="360070" y="840359"/>
                  </a:lnTo>
                  <a:lnTo>
                    <a:pt x="368198" y="843407"/>
                  </a:lnTo>
                  <a:lnTo>
                    <a:pt x="375069" y="840105"/>
                  </a:lnTo>
                  <a:lnTo>
                    <a:pt x="857402" y="614680"/>
                  </a:lnTo>
                  <a:lnTo>
                    <a:pt x="860348" y="606552"/>
                  </a:lnTo>
                  <a:close/>
                </a:path>
                <a:path w="1075690" h="1136650">
                  <a:moveTo>
                    <a:pt x="914615" y="722630"/>
                  </a:moveTo>
                  <a:lnTo>
                    <a:pt x="911428" y="715899"/>
                  </a:lnTo>
                  <a:lnTo>
                    <a:pt x="908215" y="708914"/>
                  </a:lnTo>
                  <a:lnTo>
                    <a:pt x="900099" y="705993"/>
                  </a:lnTo>
                  <a:lnTo>
                    <a:pt x="410883" y="934720"/>
                  </a:lnTo>
                  <a:lnTo>
                    <a:pt x="407936" y="942848"/>
                  </a:lnTo>
                  <a:lnTo>
                    <a:pt x="414362" y="956564"/>
                  </a:lnTo>
                  <a:lnTo>
                    <a:pt x="422490" y="959485"/>
                  </a:lnTo>
                  <a:lnTo>
                    <a:pt x="911694" y="730885"/>
                  </a:lnTo>
                  <a:lnTo>
                    <a:pt x="914615" y="722630"/>
                  </a:lnTo>
                  <a:close/>
                </a:path>
                <a:path w="1075690" h="1136650">
                  <a:moveTo>
                    <a:pt x="1075118" y="774280"/>
                  </a:moveTo>
                  <a:lnTo>
                    <a:pt x="745413" y="51816"/>
                  </a:lnTo>
                  <a:lnTo>
                    <a:pt x="706513" y="10477"/>
                  </a:lnTo>
                  <a:lnTo>
                    <a:pt x="651903" y="0"/>
                  </a:lnTo>
                  <a:lnTo>
                    <a:pt x="645134" y="1028"/>
                  </a:lnTo>
                  <a:lnTo>
                    <a:pt x="638403" y="2590"/>
                  </a:lnTo>
                  <a:lnTo>
                    <a:pt x="631736" y="4699"/>
                  </a:lnTo>
                  <a:lnTo>
                    <a:pt x="625157" y="7366"/>
                  </a:lnTo>
                  <a:lnTo>
                    <a:pt x="636727" y="32131"/>
                  </a:lnTo>
                  <a:lnTo>
                    <a:pt x="643559" y="29591"/>
                  </a:lnTo>
                  <a:lnTo>
                    <a:pt x="650468" y="27838"/>
                  </a:lnTo>
                  <a:lnTo>
                    <a:pt x="657428" y="26873"/>
                  </a:lnTo>
                  <a:lnTo>
                    <a:pt x="664375" y="26670"/>
                  </a:lnTo>
                  <a:lnTo>
                    <a:pt x="681532" y="29514"/>
                  </a:lnTo>
                  <a:lnTo>
                    <a:pt x="720534" y="63500"/>
                  </a:lnTo>
                  <a:lnTo>
                    <a:pt x="1041704" y="750697"/>
                  </a:lnTo>
                  <a:lnTo>
                    <a:pt x="1047699" y="775322"/>
                  </a:lnTo>
                  <a:lnTo>
                    <a:pt x="1043901" y="799503"/>
                  </a:lnTo>
                  <a:lnTo>
                    <a:pt x="1031290" y="820496"/>
                  </a:lnTo>
                  <a:lnTo>
                    <a:pt x="1010894" y="835533"/>
                  </a:lnTo>
                  <a:lnTo>
                    <a:pt x="439102" y="1102868"/>
                  </a:lnTo>
                  <a:lnTo>
                    <a:pt x="414439" y="1108875"/>
                  </a:lnTo>
                  <a:lnTo>
                    <a:pt x="390220" y="1105077"/>
                  </a:lnTo>
                  <a:lnTo>
                    <a:pt x="369214" y="1092492"/>
                  </a:lnTo>
                  <a:lnTo>
                    <a:pt x="354152" y="1072134"/>
                  </a:lnTo>
                  <a:lnTo>
                    <a:pt x="340118" y="1042035"/>
                  </a:lnTo>
                  <a:lnTo>
                    <a:pt x="331990" y="1039114"/>
                  </a:lnTo>
                  <a:lnTo>
                    <a:pt x="318249" y="1045591"/>
                  </a:lnTo>
                  <a:lnTo>
                    <a:pt x="315302" y="1053719"/>
                  </a:lnTo>
                  <a:lnTo>
                    <a:pt x="329336" y="1083691"/>
                  </a:lnTo>
                  <a:lnTo>
                    <a:pt x="350888" y="1112812"/>
                  </a:lnTo>
                  <a:lnTo>
                    <a:pt x="380923" y="1130833"/>
                  </a:lnTo>
                  <a:lnTo>
                    <a:pt x="415505" y="1136294"/>
                  </a:lnTo>
                  <a:lnTo>
                    <a:pt x="450735" y="1127760"/>
                  </a:lnTo>
                  <a:lnTo>
                    <a:pt x="1022527" y="860425"/>
                  </a:lnTo>
                  <a:lnTo>
                    <a:pt x="1051636" y="838885"/>
                  </a:lnTo>
                  <a:lnTo>
                    <a:pt x="1069657" y="808863"/>
                  </a:lnTo>
                  <a:lnTo>
                    <a:pt x="1075118" y="77428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58468" y="3804785"/>
              <a:ext cx="144302" cy="18394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05910" y="3642369"/>
              <a:ext cx="144300" cy="18392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32192" y="3723578"/>
              <a:ext cx="144302" cy="18400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79627" y="3561145"/>
              <a:ext cx="144306" cy="184001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0190860" y="5847295"/>
            <a:ext cx="94742" cy="154216"/>
          </a:xfrm>
          <a:prstGeom prst="rect">
            <a:avLst/>
          </a:prstGeom>
        </p:spPr>
      </p:pic>
      <p:sp>
        <p:nvSpPr>
          <p:cNvPr id="68" name="object 68"/>
          <p:cNvSpPr/>
          <p:nvPr/>
        </p:nvSpPr>
        <p:spPr>
          <a:xfrm>
            <a:off x="8312150" y="4981575"/>
            <a:ext cx="977900" cy="419734"/>
          </a:xfrm>
          <a:custGeom>
            <a:avLst/>
            <a:gdLst/>
            <a:ahLst/>
            <a:cxnLst/>
            <a:rect l="l" t="t" r="r" b="b"/>
            <a:pathLst>
              <a:path w="977900" h="419735">
                <a:moveTo>
                  <a:pt x="58800" y="0"/>
                </a:moveTo>
                <a:lnTo>
                  <a:pt x="51180" y="3682"/>
                </a:lnTo>
                <a:lnTo>
                  <a:pt x="48768" y="10541"/>
                </a:lnTo>
                <a:lnTo>
                  <a:pt x="2413" y="143382"/>
                </a:lnTo>
                <a:lnTo>
                  <a:pt x="0" y="150368"/>
                </a:lnTo>
                <a:lnTo>
                  <a:pt x="3555" y="157861"/>
                </a:lnTo>
                <a:lnTo>
                  <a:pt x="248157" y="243331"/>
                </a:lnTo>
                <a:lnTo>
                  <a:pt x="248539" y="243458"/>
                </a:lnTo>
                <a:lnTo>
                  <a:pt x="248793" y="243586"/>
                </a:lnTo>
                <a:lnTo>
                  <a:pt x="749553" y="418591"/>
                </a:lnTo>
                <a:lnTo>
                  <a:pt x="751077" y="419100"/>
                </a:lnTo>
                <a:lnTo>
                  <a:pt x="752601" y="419353"/>
                </a:lnTo>
                <a:lnTo>
                  <a:pt x="764031" y="419353"/>
                </a:lnTo>
                <a:lnTo>
                  <a:pt x="765555" y="419100"/>
                </a:lnTo>
                <a:lnTo>
                  <a:pt x="766826" y="418591"/>
                </a:lnTo>
                <a:lnTo>
                  <a:pt x="863600" y="417956"/>
                </a:lnTo>
                <a:lnTo>
                  <a:pt x="863853" y="417830"/>
                </a:lnTo>
                <a:lnTo>
                  <a:pt x="963295" y="417575"/>
                </a:lnTo>
                <a:lnTo>
                  <a:pt x="969009" y="417449"/>
                </a:lnTo>
                <a:lnTo>
                  <a:pt x="973963" y="414019"/>
                </a:lnTo>
                <a:lnTo>
                  <a:pt x="975868" y="408686"/>
                </a:lnTo>
                <a:lnTo>
                  <a:pt x="977519" y="403478"/>
                </a:lnTo>
                <a:lnTo>
                  <a:pt x="975868" y="397509"/>
                </a:lnTo>
                <a:lnTo>
                  <a:pt x="971423" y="394081"/>
                </a:lnTo>
                <a:lnTo>
                  <a:pt x="968541" y="391794"/>
                </a:lnTo>
                <a:lnTo>
                  <a:pt x="781557" y="391794"/>
                </a:lnTo>
                <a:lnTo>
                  <a:pt x="781913" y="390778"/>
                </a:lnTo>
                <a:lnTo>
                  <a:pt x="750697" y="390778"/>
                </a:lnTo>
                <a:lnTo>
                  <a:pt x="270128" y="222757"/>
                </a:lnTo>
                <a:lnTo>
                  <a:pt x="273235" y="213868"/>
                </a:lnTo>
                <a:lnTo>
                  <a:pt x="244475" y="213868"/>
                </a:lnTo>
                <a:lnTo>
                  <a:pt x="150875" y="181229"/>
                </a:lnTo>
                <a:lnTo>
                  <a:pt x="154023" y="172212"/>
                </a:lnTo>
                <a:lnTo>
                  <a:pt x="125602" y="172212"/>
                </a:lnTo>
                <a:lnTo>
                  <a:pt x="32003" y="139573"/>
                </a:lnTo>
                <a:lnTo>
                  <a:pt x="69596" y="31876"/>
                </a:lnTo>
                <a:lnTo>
                  <a:pt x="149943" y="31876"/>
                </a:lnTo>
                <a:lnTo>
                  <a:pt x="58800" y="0"/>
                </a:lnTo>
                <a:close/>
              </a:path>
              <a:path w="977900" h="419735">
                <a:moveTo>
                  <a:pt x="855884" y="301497"/>
                </a:moveTo>
                <a:lnTo>
                  <a:pt x="813180" y="301497"/>
                </a:lnTo>
                <a:lnTo>
                  <a:pt x="869188" y="345947"/>
                </a:lnTo>
                <a:lnTo>
                  <a:pt x="853313" y="391413"/>
                </a:lnTo>
                <a:lnTo>
                  <a:pt x="781557" y="391794"/>
                </a:lnTo>
                <a:lnTo>
                  <a:pt x="968541" y="391794"/>
                </a:lnTo>
                <a:lnTo>
                  <a:pt x="968060" y="391413"/>
                </a:lnTo>
                <a:lnTo>
                  <a:pt x="881760" y="391413"/>
                </a:lnTo>
                <a:lnTo>
                  <a:pt x="891285" y="364363"/>
                </a:lnTo>
                <a:lnTo>
                  <a:pt x="933960" y="364363"/>
                </a:lnTo>
                <a:lnTo>
                  <a:pt x="895857" y="334137"/>
                </a:lnTo>
                <a:lnTo>
                  <a:pt x="895096" y="333121"/>
                </a:lnTo>
                <a:lnTo>
                  <a:pt x="894333" y="332231"/>
                </a:lnTo>
                <a:lnTo>
                  <a:pt x="893318" y="331343"/>
                </a:lnTo>
                <a:lnTo>
                  <a:pt x="855884" y="301497"/>
                </a:lnTo>
                <a:close/>
              </a:path>
              <a:path w="977900" h="419735">
                <a:moveTo>
                  <a:pt x="933960" y="364363"/>
                </a:moveTo>
                <a:lnTo>
                  <a:pt x="891285" y="364363"/>
                </a:lnTo>
                <a:lnTo>
                  <a:pt x="925322" y="391287"/>
                </a:lnTo>
                <a:lnTo>
                  <a:pt x="881760" y="391413"/>
                </a:lnTo>
                <a:lnTo>
                  <a:pt x="968060" y="391413"/>
                </a:lnTo>
                <a:lnTo>
                  <a:pt x="933960" y="364363"/>
                </a:lnTo>
                <a:close/>
              </a:path>
              <a:path w="977900" h="419735">
                <a:moveTo>
                  <a:pt x="388249" y="115188"/>
                </a:moveTo>
                <a:lnTo>
                  <a:pt x="307721" y="115188"/>
                </a:lnTo>
                <a:lnTo>
                  <a:pt x="788289" y="283083"/>
                </a:lnTo>
                <a:lnTo>
                  <a:pt x="750697" y="390778"/>
                </a:lnTo>
                <a:lnTo>
                  <a:pt x="781913" y="390778"/>
                </a:lnTo>
                <a:lnTo>
                  <a:pt x="813180" y="301497"/>
                </a:lnTo>
                <a:lnTo>
                  <a:pt x="855884" y="301497"/>
                </a:lnTo>
                <a:lnTo>
                  <a:pt x="818769" y="271906"/>
                </a:lnTo>
                <a:lnTo>
                  <a:pt x="817879" y="270383"/>
                </a:lnTo>
                <a:lnTo>
                  <a:pt x="816864" y="268986"/>
                </a:lnTo>
                <a:lnTo>
                  <a:pt x="805942" y="261112"/>
                </a:lnTo>
                <a:lnTo>
                  <a:pt x="388249" y="115188"/>
                </a:lnTo>
                <a:close/>
              </a:path>
              <a:path w="977900" h="419735">
                <a:moveTo>
                  <a:pt x="269195" y="73532"/>
                </a:moveTo>
                <a:lnTo>
                  <a:pt x="188468" y="73532"/>
                </a:lnTo>
                <a:lnTo>
                  <a:pt x="282067" y="106299"/>
                </a:lnTo>
                <a:lnTo>
                  <a:pt x="244475" y="213868"/>
                </a:lnTo>
                <a:lnTo>
                  <a:pt x="273235" y="213868"/>
                </a:lnTo>
                <a:lnTo>
                  <a:pt x="307721" y="115188"/>
                </a:lnTo>
                <a:lnTo>
                  <a:pt x="388249" y="115188"/>
                </a:lnTo>
                <a:lnTo>
                  <a:pt x="303910" y="85725"/>
                </a:lnTo>
                <a:lnTo>
                  <a:pt x="303529" y="85598"/>
                </a:lnTo>
                <a:lnTo>
                  <a:pt x="303402" y="85470"/>
                </a:lnTo>
                <a:lnTo>
                  <a:pt x="269195" y="73532"/>
                </a:lnTo>
                <a:close/>
              </a:path>
              <a:path w="977900" h="419735">
                <a:moveTo>
                  <a:pt x="149943" y="31876"/>
                </a:moveTo>
                <a:lnTo>
                  <a:pt x="69596" y="31876"/>
                </a:lnTo>
                <a:lnTo>
                  <a:pt x="163195" y="64643"/>
                </a:lnTo>
                <a:lnTo>
                  <a:pt x="125602" y="172212"/>
                </a:lnTo>
                <a:lnTo>
                  <a:pt x="154023" y="172212"/>
                </a:lnTo>
                <a:lnTo>
                  <a:pt x="188468" y="73532"/>
                </a:lnTo>
                <a:lnTo>
                  <a:pt x="269195" y="73532"/>
                </a:lnTo>
                <a:lnTo>
                  <a:pt x="149943" y="31876"/>
                </a:lnTo>
                <a:close/>
              </a:path>
            </a:pathLst>
          </a:custGeom>
          <a:solidFill>
            <a:srgbClr val="FFFFFF">
              <a:alpha val="1568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9" name="object 69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650223" y="5745479"/>
            <a:ext cx="128016" cy="128015"/>
          </a:xfrm>
          <a:prstGeom prst="rect">
            <a:avLst/>
          </a:prstGeom>
        </p:spPr>
      </p:pic>
      <p:sp>
        <p:nvSpPr>
          <p:cNvPr id="70" name="object 70"/>
          <p:cNvSpPr/>
          <p:nvPr/>
        </p:nvSpPr>
        <p:spPr>
          <a:xfrm>
            <a:off x="7325731" y="5637186"/>
            <a:ext cx="410209" cy="303530"/>
          </a:xfrm>
          <a:custGeom>
            <a:avLst/>
            <a:gdLst/>
            <a:ahLst/>
            <a:cxnLst/>
            <a:rect l="l" t="t" r="r" b="b"/>
            <a:pathLst>
              <a:path w="410209" h="303529">
                <a:moveTo>
                  <a:pt x="49158" y="0"/>
                </a:moveTo>
                <a:lnTo>
                  <a:pt x="43062" y="3683"/>
                </a:lnTo>
                <a:lnTo>
                  <a:pt x="41665" y="9652"/>
                </a:lnTo>
                <a:lnTo>
                  <a:pt x="23250" y="85420"/>
                </a:lnTo>
                <a:lnTo>
                  <a:pt x="23250" y="85763"/>
                </a:lnTo>
                <a:lnTo>
                  <a:pt x="517" y="179590"/>
                </a:lnTo>
                <a:lnTo>
                  <a:pt x="0" y="198389"/>
                </a:lnTo>
                <a:lnTo>
                  <a:pt x="38236" y="237337"/>
                </a:lnTo>
                <a:lnTo>
                  <a:pt x="306968" y="302399"/>
                </a:lnTo>
                <a:lnTo>
                  <a:pt x="326894" y="303400"/>
                </a:lnTo>
                <a:lnTo>
                  <a:pt x="344830" y="297326"/>
                </a:lnTo>
                <a:lnTo>
                  <a:pt x="358886" y="285279"/>
                </a:lnTo>
                <a:lnTo>
                  <a:pt x="360689" y="281595"/>
                </a:lnTo>
                <a:lnTo>
                  <a:pt x="323286" y="281595"/>
                </a:lnTo>
                <a:lnTo>
                  <a:pt x="312175" y="280949"/>
                </a:lnTo>
                <a:lnTo>
                  <a:pt x="43443" y="215874"/>
                </a:lnTo>
                <a:lnTo>
                  <a:pt x="33270" y="211380"/>
                </a:lnTo>
                <a:lnTo>
                  <a:pt x="25870" y="204042"/>
                </a:lnTo>
                <a:lnTo>
                  <a:pt x="21923" y="194873"/>
                </a:lnTo>
                <a:lnTo>
                  <a:pt x="22107" y="184886"/>
                </a:lnTo>
                <a:lnTo>
                  <a:pt x="41411" y="104889"/>
                </a:lnTo>
                <a:lnTo>
                  <a:pt x="90269" y="104889"/>
                </a:lnTo>
                <a:lnTo>
                  <a:pt x="46872" y="82232"/>
                </a:lnTo>
                <a:lnTo>
                  <a:pt x="60461" y="25768"/>
                </a:lnTo>
                <a:lnTo>
                  <a:pt x="155564" y="25768"/>
                </a:lnTo>
                <a:lnTo>
                  <a:pt x="49158" y="0"/>
                </a:lnTo>
                <a:close/>
              </a:path>
              <a:path w="410209" h="303529">
                <a:moveTo>
                  <a:pt x="387806" y="183108"/>
                </a:moveTo>
                <a:lnTo>
                  <a:pt x="364753" y="183108"/>
                </a:lnTo>
                <a:lnTo>
                  <a:pt x="345449" y="263182"/>
                </a:lnTo>
                <a:lnTo>
                  <a:pt x="340983" y="272123"/>
                </a:lnTo>
                <a:lnTo>
                  <a:pt x="333242" y="278457"/>
                </a:lnTo>
                <a:lnTo>
                  <a:pt x="323286" y="281595"/>
                </a:lnTo>
                <a:lnTo>
                  <a:pt x="360689" y="281595"/>
                </a:lnTo>
                <a:lnTo>
                  <a:pt x="367166" y="268363"/>
                </a:lnTo>
                <a:lnTo>
                  <a:pt x="387806" y="183108"/>
                </a:lnTo>
                <a:close/>
              </a:path>
              <a:path w="410209" h="303529">
                <a:moveTo>
                  <a:pt x="90269" y="104889"/>
                </a:moveTo>
                <a:lnTo>
                  <a:pt x="41411" y="104889"/>
                </a:lnTo>
                <a:lnTo>
                  <a:pt x="167522" y="170776"/>
                </a:lnTo>
                <a:lnTo>
                  <a:pt x="208289" y="183226"/>
                </a:lnTo>
                <a:lnTo>
                  <a:pt x="222640" y="184048"/>
                </a:lnTo>
                <a:lnTo>
                  <a:pt x="387806" y="183108"/>
                </a:lnTo>
                <a:lnTo>
                  <a:pt x="389899" y="174459"/>
                </a:lnTo>
                <a:lnTo>
                  <a:pt x="389982" y="173839"/>
                </a:lnTo>
                <a:lnTo>
                  <a:pt x="392989" y="161467"/>
                </a:lnTo>
                <a:lnTo>
                  <a:pt x="222640" y="161467"/>
                </a:lnTo>
                <a:lnTo>
                  <a:pt x="210994" y="160809"/>
                </a:lnTo>
                <a:lnTo>
                  <a:pt x="199574" y="158764"/>
                </a:lnTo>
                <a:lnTo>
                  <a:pt x="188511" y="155368"/>
                </a:lnTo>
                <a:lnTo>
                  <a:pt x="177936" y="150660"/>
                </a:lnTo>
                <a:lnTo>
                  <a:pt x="90269" y="104889"/>
                </a:lnTo>
                <a:close/>
              </a:path>
              <a:path w="410209" h="303529">
                <a:moveTo>
                  <a:pt x="155564" y="25768"/>
                </a:moveTo>
                <a:lnTo>
                  <a:pt x="60461" y="25768"/>
                </a:lnTo>
                <a:lnTo>
                  <a:pt x="383930" y="104076"/>
                </a:lnTo>
                <a:lnTo>
                  <a:pt x="370341" y="160540"/>
                </a:lnTo>
                <a:lnTo>
                  <a:pt x="222640" y="161467"/>
                </a:lnTo>
                <a:lnTo>
                  <a:pt x="392989" y="161467"/>
                </a:lnTo>
                <a:lnTo>
                  <a:pt x="408314" y="98412"/>
                </a:lnTo>
                <a:lnTo>
                  <a:pt x="409711" y="92443"/>
                </a:lnTo>
                <a:lnTo>
                  <a:pt x="406028" y="86423"/>
                </a:lnTo>
                <a:lnTo>
                  <a:pt x="155564" y="25768"/>
                </a:lnTo>
                <a:close/>
              </a:path>
            </a:pathLst>
          </a:custGeom>
          <a:solidFill>
            <a:srgbClr val="FFFFFF">
              <a:alpha val="1568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1" name="object 71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7523353" y="5432933"/>
            <a:ext cx="144018" cy="142366"/>
          </a:xfrm>
          <a:prstGeom prst="rect">
            <a:avLst/>
          </a:prstGeom>
        </p:spPr>
      </p:pic>
      <p:sp>
        <p:nvSpPr>
          <p:cNvPr id="72" name="object 72"/>
          <p:cNvSpPr/>
          <p:nvPr/>
        </p:nvSpPr>
        <p:spPr>
          <a:xfrm>
            <a:off x="1127150" y="5078603"/>
            <a:ext cx="977900" cy="419734"/>
          </a:xfrm>
          <a:custGeom>
            <a:avLst/>
            <a:gdLst/>
            <a:ahLst/>
            <a:cxnLst/>
            <a:rect l="l" t="t" r="r" b="b"/>
            <a:pathLst>
              <a:path w="977900" h="419735">
                <a:moveTo>
                  <a:pt x="58813" y="0"/>
                </a:moveTo>
                <a:lnTo>
                  <a:pt x="51257" y="3683"/>
                </a:lnTo>
                <a:lnTo>
                  <a:pt x="48831" y="10541"/>
                </a:lnTo>
                <a:lnTo>
                  <a:pt x="2425" y="143383"/>
                </a:lnTo>
                <a:lnTo>
                  <a:pt x="0" y="150241"/>
                </a:lnTo>
                <a:lnTo>
                  <a:pt x="3632" y="157861"/>
                </a:lnTo>
                <a:lnTo>
                  <a:pt x="129247" y="201803"/>
                </a:lnTo>
                <a:lnTo>
                  <a:pt x="129578" y="201803"/>
                </a:lnTo>
                <a:lnTo>
                  <a:pt x="248259" y="243332"/>
                </a:lnTo>
                <a:lnTo>
                  <a:pt x="248386" y="243332"/>
                </a:lnTo>
                <a:lnTo>
                  <a:pt x="248513" y="243459"/>
                </a:lnTo>
                <a:lnTo>
                  <a:pt x="248767" y="243459"/>
                </a:lnTo>
                <a:lnTo>
                  <a:pt x="749655" y="418592"/>
                </a:lnTo>
                <a:lnTo>
                  <a:pt x="751052" y="419100"/>
                </a:lnTo>
                <a:lnTo>
                  <a:pt x="752576" y="419354"/>
                </a:lnTo>
                <a:lnTo>
                  <a:pt x="764006" y="419354"/>
                </a:lnTo>
                <a:lnTo>
                  <a:pt x="765530" y="419100"/>
                </a:lnTo>
                <a:lnTo>
                  <a:pt x="766800" y="418592"/>
                </a:lnTo>
                <a:lnTo>
                  <a:pt x="863574" y="417957"/>
                </a:lnTo>
                <a:lnTo>
                  <a:pt x="863828" y="417830"/>
                </a:lnTo>
                <a:lnTo>
                  <a:pt x="963269" y="417576"/>
                </a:lnTo>
                <a:lnTo>
                  <a:pt x="968984" y="417449"/>
                </a:lnTo>
                <a:lnTo>
                  <a:pt x="973937" y="414020"/>
                </a:lnTo>
                <a:lnTo>
                  <a:pt x="975842" y="408686"/>
                </a:lnTo>
                <a:lnTo>
                  <a:pt x="977620" y="403479"/>
                </a:lnTo>
                <a:lnTo>
                  <a:pt x="975842" y="397510"/>
                </a:lnTo>
                <a:lnTo>
                  <a:pt x="971397" y="394081"/>
                </a:lnTo>
                <a:lnTo>
                  <a:pt x="968515" y="391795"/>
                </a:lnTo>
                <a:lnTo>
                  <a:pt x="781532" y="391795"/>
                </a:lnTo>
                <a:lnTo>
                  <a:pt x="781932" y="390652"/>
                </a:lnTo>
                <a:lnTo>
                  <a:pt x="750671" y="390652"/>
                </a:lnTo>
                <a:lnTo>
                  <a:pt x="270103" y="222758"/>
                </a:lnTo>
                <a:lnTo>
                  <a:pt x="273210" y="213868"/>
                </a:lnTo>
                <a:lnTo>
                  <a:pt x="244576" y="213868"/>
                </a:lnTo>
                <a:lnTo>
                  <a:pt x="150850" y="181102"/>
                </a:lnTo>
                <a:lnTo>
                  <a:pt x="153957" y="172212"/>
                </a:lnTo>
                <a:lnTo>
                  <a:pt x="125628" y="172212"/>
                </a:lnTo>
                <a:lnTo>
                  <a:pt x="32004" y="139573"/>
                </a:lnTo>
                <a:lnTo>
                  <a:pt x="69608" y="31877"/>
                </a:lnTo>
                <a:lnTo>
                  <a:pt x="149917" y="31877"/>
                </a:lnTo>
                <a:lnTo>
                  <a:pt x="58813" y="0"/>
                </a:lnTo>
                <a:close/>
              </a:path>
              <a:path w="977900" h="419735">
                <a:moveTo>
                  <a:pt x="855699" y="301371"/>
                </a:moveTo>
                <a:lnTo>
                  <a:pt x="813155" y="301371"/>
                </a:lnTo>
                <a:lnTo>
                  <a:pt x="869162" y="345948"/>
                </a:lnTo>
                <a:lnTo>
                  <a:pt x="853287" y="391414"/>
                </a:lnTo>
                <a:lnTo>
                  <a:pt x="781532" y="391795"/>
                </a:lnTo>
                <a:lnTo>
                  <a:pt x="968515" y="391795"/>
                </a:lnTo>
                <a:lnTo>
                  <a:pt x="968035" y="391414"/>
                </a:lnTo>
                <a:lnTo>
                  <a:pt x="881735" y="391414"/>
                </a:lnTo>
                <a:lnTo>
                  <a:pt x="891260" y="364363"/>
                </a:lnTo>
                <a:lnTo>
                  <a:pt x="933935" y="364363"/>
                </a:lnTo>
                <a:lnTo>
                  <a:pt x="895832" y="334137"/>
                </a:lnTo>
                <a:lnTo>
                  <a:pt x="895197" y="333121"/>
                </a:lnTo>
                <a:lnTo>
                  <a:pt x="894308" y="332105"/>
                </a:lnTo>
                <a:lnTo>
                  <a:pt x="893292" y="331343"/>
                </a:lnTo>
                <a:lnTo>
                  <a:pt x="855699" y="301371"/>
                </a:lnTo>
                <a:close/>
              </a:path>
              <a:path w="977900" h="419735">
                <a:moveTo>
                  <a:pt x="933935" y="364363"/>
                </a:moveTo>
                <a:lnTo>
                  <a:pt x="891260" y="364363"/>
                </a:lnTo>
                <a:lnTo>
                  <a:pt x="925296" y="391287"/>
                </a:lnTo>
                <a:lnTo>
                  <a:pt x="881735" y="391414"/>
                </a:lnTo>
                <a:lnTo>
                  <a:pt x="968035" y="391414"/>
                </a:lnTo>
                <a:lnTo>
                  <a:pt x="933935" y="364363"/>
                </a:lnTo>
                <a:close/>
              </a:path>
              <a:path w="977900" h="419735">
                <a:moveTo>
                  <a:pt x="388526" y="115189"/>
                </a:moveTo>
                <a:lnTo>
                  <a:pt x="307695" y="115189"/>
                </a:lnTo>
                <a:lnTo>
                  <a:pt x="788263" y="283083"/>
                </a:lnTo>
                <a:lnTo>
                  <a:pt x="750671" y="390652"/>
                </a:lnTo>
                <a:lnTo>
                  <a:pt x="781932" y="390652"/>
                </a:lnTo>
                <a:lnTo>
                  <a:pt x="813155" y="301371"/>
                </a:lnTo>
                <a:lnTo>
                  <a:pt x="855699" y="301371"/>
                </a:lnTo>
                <a:lnTo>
                  <a:pt x="818743" y="271907"/>
                </a:lnTo>
                <a:lnTo>
                  <a:pt x="817981" y="270383"/>
                </a:lnTo>
                <a:lnTo>
                  <a:pt x="816965" y="268859"/>
                </a:lnTo>
                <a:lnTo>
                  <a:pt x="815441" y="267716"/>
                </a:lnTo>
                <a:lnTo>
                  <a:pt x="809853" y="263271"/>
                </a:lnTo>
                <a:lnTo>
                  <a:pt x="808710" y="262382"/>
                </a:lnTo>
                <a:lnTo>
                  <a:pt x="807440" y="261620"/>
                </a:lnTo>
                <a:lnTo>
                  <a:pt x="805916" y="261112"/>
                </a:lnTo>
                <a:lnTo>
                  <a:pt x="388526" y="115189"/>
                </a:lnTo>
                <a:close/>
              </a:path>
              <a:path w="977900" h="419735">
                <a:moveTo>
                  <a:pt x="269279" y="73533"/>
                </a:moveTo>
                <a:lnTo>
                  <a:pt x="188442" y="73533"/>
                </a:lnTo>
                <a:lnTo>
                  <a:pt x="282168" y="106299"/>
                </a:lnTo>
                <a:lnTo>
                  <a:pt x="244576" y="213868"/>
                </a:lnTo>
                <a:lnTo>
                  <a:pt x="273210" y="213868"/>
                </a:lnTo>
                <a:lnTo>
                  <a:pt x="307695" y="115189"/>
                </a:lnTo>
                <a:lnTo>
                  <a:pt x="388526" y="115189"/>
                </a:lnTo>
                <a:lnTo>
                  <a:pt x="303885" y="85598"/>
                </a:lnTo>
                <a:lnTo>
                  <a:pt x="303631" y="85598"/>
                </a:lnTo>
                <a:lnTo>
                  <a:pt x="303377" y="85471"/>
                </a:lnTo>
                <a:lnTo>
                  <a:pt x="269279" y="73533"/>
                </a:lnTo>
                <a:close/>
              </a:path>
              <a:path w="977900" h="419735">
                <a:moveTo>
                  <a:pt x="149917" y="31877"/>
                </a:moveTo>
                <a:lnTo>
                  <a:pt x="69608" y="31877"/>
                </a:lnTo>
                <a:lnTo>
                  <a:pt x="163169" y="64643"/>
                </a:lnTo>
                <a:lnTo>
                  <a:pt x="125628" y="172212"/>
                </a:lnTo>
                <a:lnTo>
                  <a:pt x="153957" y="172212"/>
                </a:lnTo>
                <a:lnTo>
                  <a:pt x="188442" y="73533"/>
                </a:lnTo>
                <a:lnTo>
                  <a:pt x="269279" y="73533"/>
                </a:lnTo>
                <a:lnTo>
                  <a:pt x="184759" y="43942"/>
                </a:lnTo>
                <a:lnTo>
                  <a:pt x="184378" y="43942"/>
                </a:lnTo>
                <a:lnTo>
                  <a:pt x="149917" y="31877"/>
                </a:lnTo>
                <a:close/>
              </a:path>
            </a:pathLst>
          </a:custGeom>
          <a:solidFill>
            <a:srgbClr val="FFFFFF">
              <a:alpha val="1568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object 73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466088" y="5843015"/>
            <a:ext cx="124968" cy="128015"/>
          </a:xfrm>
          <a:prstGeom prst="rect">
            <a:avLst/>
          </a:prstGeom>
        </p:spPr>
      </p:pic>
      <p:sp>
        <p:nvSpPr>
          <p:cNvPr id="86" name="object 86"/>
          <p:cNvSpPr txBox="1"/>
          <p:nvPr/>
        </p:nvSpPr>
        <p:spPr>
          <a:xfrm>
            <a:off x="638112" y="465445"/>
            <a:ext cx="10777855" cy="4097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1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Содержание</a:t>
            </a:r>
            <a:r>
              <a:rPr sz="200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</a:t>
            </a:r>
            <a:r>
              <a:rPr sz="20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это</a:t>
            </a:r>
            <a:r>
              <a:rPr sz="20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реферативное</a:t>
            </a:r>
            <a:r>
              <a:rPr sz="20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описание</a:t>
            </a:r>
            <a:r>
              <a:rPr sz="20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разделов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тем</a:t>
            </a:r>
            <a:r>
              <a:rPr sz="20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</a:t>
            </a:r>
            <a:r>
              <a:rPr sz="20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соответствии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последовательностью,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заданной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FFFFFF"/>
                </a:solidFill>
                <a:latin typeface="Times New Roman"/>
                <a:cs typeface="Times New Roman"/>
              </a:rPr>
              <a:t>учебным (</a:t>
            </a:r>
            <a:r>
              <a:rPr sz="20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тематическим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планом,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включая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описание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теоретической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практической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частей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соответствующих</a:t>
            </a:r>
            <a:r>
              <a:rPr sz="200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каждой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теме.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1482090" algn="l"/>
                <a:tab pos="2890520" algn="l"/>
                <a:tab pos="3838575" algn="l"/>
                <a:tab pos="5375275" algn="l"/>
                <a:tab pos="6122035" algn="l"/>
                <a:tab pos="7832090" algn="l"/>
                <a:tab pos="8585200" algn="l"/>
                <a:tab pos="8963660" algn="l"/>
                <a:tab pos="10399395" algn="l"/>
              </a:tabLst>
            </a:pP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ро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о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ф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рм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ьс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учебного (тематического) </a:t>
            </a:r>
            <a:r>
              <a:rPr sz="2000" spc="-20" dirty="0" err="1">
                <a:solidFill>
                  <a:srgbClr val="FFFFFF"/>
                </a:solidFill>
                <a:latin typeface="Times New Roman"/>
                <a:cs typeface="Times New Roman"/>
              </a:rPr>
              <a:t>пл</a:t>
            </a:r>
            <a:r>
              <a:rPr sz="2000" spc="15" dirty="0" err="1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spc="-20" dirty="0" err="1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0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 err="1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0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lang="ru-RU" sz="2000" spc="25" dirty="0" err="1">
                <a:solidFill>
                  <a:srgbClr val="FFFFFF"/>
                </a:solidFill>
                <a:latin typeface="Times New Roman"/>
                <a:cs typeface="Times New Roman"/>
              </a:rPr>
              <a:t>аждый</a:t>
            </a:r>
            <a:r>
              <a:rPr lang="ru-RU"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2000" spc="25" dirty="0" err="1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sz="2000" spc="-15" dirty="0" err="1">
                <a:solidFill>
                  <a:srgbClr val="FFFFFF"/>
                </a:solidFill>
                <a:latin typeface="Times New Roman"/>
                <a:cs typeface="Times New Roman"/>
              </a:rPr>
              <a:t>обучения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4999"/>
              </a:lnSpc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Планируемые результаты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—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совокупность знаний, умений и навыков,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личностных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качеств,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компетенций,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метапредметных и предметных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результатов,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приобретаемых обучающимися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освоении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ее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завершении,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формулируются</a:t>
            </a:r>
            <a:r>
              <a:rPr sz="20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учетом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цели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содержания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065" marR="10160">
              <a:lnSpc>
                <a:spcPct val="115100"/>
              </a:lnSpc>
              <a:tabLst>
                <a:tab pos="368935" algn="l"/>
                <a:tab pos="369570" algn="l"/>
                <a:tab pos="3872229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Учебный</a:t>
            </a:r>
            <a:r>
              <a:rPr sz="20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(тематический)</a:t>
            </a:r>
            <a:r>
              <a:rPr sz="20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план</a:t>
            </a:r>
            <a:r>
              <a:rPr sz="20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составляется</a:t>
            </a:r>
            <a:r>
              <a:rPr sz="20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20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форме</a:t>
            </a:r>
            <a:r>
              <a:rPr sz="20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0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каждый</a:t>
            </a:r>
            <a:r>
              <a:rPr sz="20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20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обучения</a:t>
            </a:r>
            <a:r>
              <a:rPr sz="20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отдельно</a:t>
            </a:r>
            <a:r>
              <a:rPr sz="20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каждому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предмету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Программы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количество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часов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указывается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из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расчета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0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одну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группу)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87" name="object 87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0" y="5535166"/>
            <a:ext cx="210311" cy="1237488"/>
          </a:xfrm>
          <a:prstGeom prst="rect">
            <a:avLst/>
          </a:prstGeom>
        </p:spPr>
      </p:pic>
      <p:graphicFrame>
        <p:nvGraphicFramePr>
          <p:cNvPr id="89" name="object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519200"/>
              </p:ext>
            </p:extLst>
          </p:nvPr>
        </p:nvGraphicFramePr>
        <p:xfrm>
          <a:off x="1036931" y="5089778"/>
          <a:ext cx="10027919" cy="1324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1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28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780" marB="0">
                    <a:lnL w="9525">
                      <a:solidFill>
                        <a:srgbClr val="775DD2"/>
                      </a:solidFill>
                      <a:prstDash val="solid"/>
                    </a:lnL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A6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раздела/темы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9369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A6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кол-во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9369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A6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200" b="1" spc="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Теория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780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A61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Практика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4780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A61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аттестации</a:t>
                      </a:r>
                      <a:r>
                        <a:rPr sz="1200" b="1" spc="4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контроля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9369" marB="0">
                    <a:lnR w="9525">
                      <a:solidFill>
                        <a:srgbClr val="775DD2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A6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775DD2"/>
                      </a:solidFill>
                      <a:prstDash val="solid"/>
                    </a:lnL>
                    <a:lnR w="9525">
                      <a:solidFill>
                        <a:srgbClr val="775DD2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775DD2"/>
                      </a:solidFill>
                      <a:prstDash val="solid"/>
                    </a:lnB>
                    <a:solidFill>
                      <a:srgbClr val="C9BFED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561975" algn="l">
                        <a:lnSpc>
                          <a:spcPct val="114999"/>
                        </a:lnSpc>
                      </a:pP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200" spc="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sz="1200" spc="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уктаж</a:t>
                      </a:r>
                      <a:r>
                        <a:rPr sz="12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технике</a:t>
                      </a:r>
                      <a:r>
                        <a:rPr lang="ru-RU" sz="12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255" marB="0">
                    <a:lnL w="9525">
                      <a:solidFill>
                        <a:srgbClr val="775DD2"/>
                      </a:solidFill>
                      <a:prstDash val="solid"/>
                    </a:lnL>
                    <a:lnR w="9525">
                      <a:solidFill>
                        <a:srgbClr val="775DD2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775DD2"/>
                      </a:solidFill>
                      <a:prstDash val="solid"/>
                    </a:lnB>
                    <a:solidFill>
                      <a:srgbClr val="C9BF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9525">
                      <a:solidFill>
                        <a:srgbClr val="775DD2"/>
                      </a:solidFill>
                      <a:prstDash val="solid"/>
                    </a:lnL>
                    <a:lnR w="9525">
                      <a:solidFill>
                        <a:srgbClr val="775DD2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775DD2"/>
                      </a:solidFill>
                      <a:prstDash val="solid"/>
                    </a:lnB>
                    <a:solidFill>
                      <a:srgbClr val="C9BF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775DD2"/>
                      </a:solidFill>
                      <a:prstDash val="solid"/>
                    </a:lnL>
                    <a:lnR w="9525">
                      <a:solidFill>
                        <a:srgbClr val="775DD2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775DD2"/>
                      </a:solidFill>
                      <a:prstDash val="solid"/>
                    </a:lnB>
                    <a:solidFill>
                      <a:srgbClr val="C9BF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9525">
                      <a:solidFill>
                        <a:srgbClr val="775DD2"/>
                      </a:solidFill>
                      <a:prstDash val="solid"/>
                    </a:lnL>
                    <a:lnR w="9525">
                      <a:solidFill>
                        <a:srgbClr val="775DD2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775DD2"/>
                      </a:solidFill>
                      <a:prstDash val="solid"/>
                    </a:lnB>
                    <a:solidFill>
                      <a:srgbClr val="C9BF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sz="1200" spc="2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Формам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отслеживания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775DD2"/>
                      </a:solidFill>
                      <a:prstDash val="solid"/>
                    </a:lnL>
                    <a:lnR w="9525">
                      <a:solidFill>
                        <a:srgbClr val="775DD2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775DD2"/>
                      </a:solidFill>
                      <a:prstDash val="solid"/>
                    </a:lnB>
                    <a:solidFill>
                      <a:srgbClr val="C9B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6F71E5-1E90-4E12-BDC5-ACCE8AF82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57400"/>
            <a:ext cx="5943600" cy="4495800"/>
          </a:xfrm>
          <a:prstGeom prst="rect">
            <a:avLst/>
          </a:prstGeom>
        </p:spPr>
      </p:pic>
      <p:sp>
        <p:nvSpPr>
          <p:cNvPr id="3" name="Знак умножения 2">
            <a:extLst>
              <a:ext uri="{FF2B5EF4-FFF2-40B4-BE49-F238E27FC236}">
                <a16:creationId xmlns:a16="http://schemas.microsoft.com/office/drawing/2014/main" id="{5F9C690C-AC4D-48E9-A0E0-8F06F991EAB8}"/>
              </a:ext>
            </a:extLst>
          </p:cNvPr>
          <p:cNvSpPr/>
          <p:nvPr/>
        </p:nvSpPr>
        <p:spPr>
          <a:xfrm>
            <a:off x="609600" y="228600"/>
            <a:ext cx="2057400" cy="1752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DCABA8-A549-4B97-A5BC-EC73F73F2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276475"/>
            <a:ext cx="5562600" cy="4267200"/>
          </a:xfrm>
          <a:prstGeom prst="rect">
            <a:avLst/>
          </a:prstGeom>
        </p:spPr>
      </p:pic>
      <p:sp>
        <p:nvSpPr>
          <p:cNvPr id="7" name="object 74">
            <a:extLst>
              <a:ext uri="{FF2B5EF4-FFF2-40B4-BE49-F238E27FC236}">
                <a16:creationId xmlns:a16="http://schemas.microsoft.com/office/drawing/2014/main" id="{2830C8A6-DDA2-4EC4-B644-4B20C65DF1C5}"/>
              </a:ext>
            </a:extLst>
          </p:cNvPr>
          <p:cNvSpPr txBox="1">
            <a:spLocks/>
          </p:cNvSpPr>
          <p:nvPr/>
        </p:nvSpPr>
        <p:spPr>
          <a:xfrm>
            <a:off x="2295704" y="538078"/>
            <a:ext cx="822960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917825" marR="5080" indent="-2905760" algn="ctr">
              <a:spcBef>
                <a:spcPts val="100"/>
              </a:spcBef>
            </a:pPr>
            <a:r>
              <a:rPr lang="ru-RU" sz="3600" b="1" kern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оформления </a:t>
            </a:r>
          </a:p>
          <a:p>
            <a:pPr marL="2917825" marR="5080" indent="-2905760" algn="ctr">
              <a:spcBef>
                <a:spcPts val="100"/>
              </a:spcBef>
            </a:pPr>
            <a:r>
              <a:rPr lang="ru-RU" sz="3600" b="1" kern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(тематического) плана</a:t>
            </a:r>
            <a:endParaRPr lang="ru-RU" sz="36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Вопросительный знак">
            <a:extLst>
              <a:ext uri="{FF2B5EF4-FFF2-40B4-BE49-F238E27FC236}">
                <a16:creationId xmlns:a16="http://schemas.microsoft.com/office/drawing/2014/main" id="{0EBDA4C4-9DD3-4183-97FD-1B1E507C13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34829" y="3854116"/>
            <a:ext cx="1047572" cy="946484"/>
          </a:xfrm>
          <a:prstGeom prst="rect">
            <a:avLst/>
          </a:prstGeom>
        </p:spPr>
      </p:pic>
      <p:pic>
        <p:nvPicPr>
          <p:cNvPr id="8" name="Рисунок 7" descr="Вопросительный знак">
            <a:extLst>
              <a:ext uri="{FF2B5EF4-FFF2-40B4-BE49-F238E27FC236}">
                <a16:creationId xmlns:a16="http://schemas.microsoft.com/office/drawing/2014/main" id="{70613BED-A623-4917-A5A7-78DC6D05C5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9129" y="4876800"/>
            <a:ext cx="933272" cy="870284"/>
          </a:xfrm>
          <a:prstGeom prst="rect">
            <a:avLst/>
          </a:prstGeom>
        </p:spPr>
      </p:pic>
      <p:pic>
        <p:nvPicPr>
          <p:cNvPr id="9" name="Рисунок 8" descr="Вопросительный знак">
            <a:extLst>
              <a:ext uri="{FF2B5EF4-FFF2-40B4-BE49-F238E27FC236}">
                <a16:creationId xmlns:a16="http://schemas.microsoft.com/office/drawing/2014/main" id="{3456B5C1-6946-495F-8230-CDC81A53A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91979" y="5966159"/>
            <a:ext cx="1047572" cy="51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1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48167" y="137032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70">
                  <a:moveTo>
                    <a:pt x="464012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30" y="637539"/>
                  </a:lnTo>
                  <a:lnTo>
                    <a:pt x="464012" y="633729"/>
                  </a:lnTo>
                  <a:close/>
                </a:path>
                <a:path w="575945" h="661670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371" y="91439"/>
                  </a:lnTo>
                  <a:lnTo>
                    <a:pt x="27291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80" y="468629"/>
                  </a:lnTo>
                  <a:lnTo>
                    <a:pt x="183784" y="471169"/>
                  </a:lnTo>
                  <a:lnTo>
                    <a:pt x="192903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668" y="497839"/>
                  </a:lnTo>
                  <a:lnTo>
                    <a:pt x="300513" y="523239"/>
                  </a:lnTo>
                  <a:lnTo>
                    <a:pt x="316388" y="539749"/>
                  </a:lnTo>
                  <a:lnTo>
                    <a:pt x="316388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2299"/>
                  </a:lnTo>
                  <a:lnTo>
                    <a:pt x="386492" y="633729"/>
                  </a:lnTo>
                  <a:lnTo>
                    <a:pt x="400494" y="638809"/>
                  </a:lnTo>
                  <a:lnTo>
                    <a:pt x="415496" y="638809"/>
                  </a:lnTo>
                  <a:lnTo>
                    <a:pt x="429926" y="633729"/>
                  </a:lnTo>
                  <a:lnTo>
                    <a:pt x="464012" y="633729"/>
                  </a:lnTo>
                  <a:lnTo>
                    <a:pt x="456215" y="627379"/>
                  </a:lnTo>
                  <a:lnTo>
                    <a:pt x="450119" y="618489"/>
                  </a:lnTo>
                  <a:lnTo>
                    <a:pt x="455321" y="614679"/>
                  </a:lnTo>
                  <a:lnTo>
                    <a:pt x="405844" y="614679"/>
                  </a:lnTo>
                  <a:lnTo>
                    <a:pt x="399881" y="612139"/>
                  </a:lnTo>
                  <a:lnTo>
                    <a:pt x="395001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79" y="459739"/>
                  </a:lnTo>
                  <a:lnTo>
                    <a:pt x="228901" y="454659"/>
                  </a:lnTo>
                  <a:lnTo>
                    <a:pt x="216985" y="452119"/>
                  </a:lnTo>
                  <a:lnTo>
                    <a:pt x="205771" y="450849"/>
                  </a:lnTo>
                  <a:lnTo>
                    <a:pt x="197850" y="449579"/>
                  </a:lnTo>
                  <a:lnTo>
                    <a:pt x="189547" y="447039"/>
                  </a:lnTo>
                  <a:lnTo>
                    <a:pt x="180625" y="444499"/>
                  </a:lnTo>
                  <a:lnTo>
                    <a:pt x="170846" y="441959"/>
                  </a:lnTo>
                  <a:lnTo>
                    <a:pt x="121197" y="417829"/>
                  </a:lnTo>
                  <a:lnTo>
                    <a:pt x="85026" y="387349"/>
                  </a:lnTo>
                  <a:lnTo>
                    <a:pt x="54260" y="350519"/>
                  </a:lnTo>
                  <a:lnTo>
                    <a:pt x="31573" y="295909"/>
                  </a:lnTo>
                  <a:lnTo>
                    <a:pt x="24971" y="246379"/>
                  </a:lnTo>
                  <a:lnTo>
                    <a:pt x="27775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099" y="39370"/>
                  </a:lnTo>
                  <a:lnTo>
                    <a:pt x="198171" y="29209"/>
                  </a:lnTo>
                  <a:lnTo>
                    <a:pt x="241839" y="25400"/>
                  </a:lnTo>
                  <a:lnTo>
                    <a:pt x="342624" y="25400"/>
                  </a:lnTo>
                  <a:lnTo>
                    <a:pt x="315595" y="12700"/>
                  </a:lnTo>
                  <a:lnTo>
                    <a:pt x="271335" y="2539"/>
                  </a:lnTo>
                  <a:lnTo>
                    <a:pt x="242220" y="0"/>
                  </a:lnTo>
                  <a:close/>
                </a:path>
                <a:path w="575945" h="661670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44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70">
                  <a:moveTo>
                    <a:pt x="532136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1649"/>
                  </a:lnTo>
                  <a:lnTo>
                    <a:pt x="418115" y="610869"/>
                  </a:lnTo>
                  <a:lnTo>
                    <a:pt x="412164" y="614679"/>
                  </a:lnTo>
                  <a:lnTo>
                    <a:pt x="455321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495" y="524509"/>
                  </a:lnTo>
                  <a:lnTo>
                    <a:pt x="573722" y="510539"/>
                  </a:lnTo>
                  <a:lnTo>
                    <a:pt x="572567" y="495299"/>
                  </a:lnTo>
                  <a:lnTo>
                    <a:pt x="565816" y="481329"/>
                  </a:lnTo>
                  <a:lnTo>
                    <a:pt x="532136" y="435609"/>
                  </a:lnTo>
                  <a:close/>
                </a:path>
                <a:path w="575945" h="661670">
                  <a:moveTo>
                    <a:pt x="301231" y="350519"/>
                  </a:moveTo>
                  <a:lnTo>
                    <a:pt x="269271" y="350519"/>
                  </a:lnTo>
                  <a:lnTo>
                    <a:pt x="373411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70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592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599" y="32384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70">
                  <a:moveTo>
                    <a:pt x="342624" y="25400"/>
                  </a:moveTo>
                  <a:lnTo>
                    <a:pt x="241839" y="25400"/>
                  </a:lnTo>
                  <a:lnTo>
                    <a:pt x="267991" y="27939"/>
                  </a:lnTo>
                  <a:lnTo>
                    <a:pt x="307705" y="36829"/>
                  </a:lnTo>
                  <a:lnTo>
                    <a:pt x="353728" y="57150"/>
                  </a:lnTo>
                  <a:lnTo>
                    <a:pt x="398811" y="95250"/>
                  </a:lnTo>
                  <a:lnTo>
                    <a:pt x="425608" y="135889"/>
                  </a:lnTo>
                  <a:lnTo>
                    <a:pt x="443460" y="179070"/>
                  </a:lnTo>
                  <a:lnTo>
                    <a:pt x="452405" y="233679"/>
                  </a:lnTo>
                  <a:lnTo>
                    <a:pt x="452387" y="243839"/>
                  </a:lnTo>
                  <a:lnTo>
                    <a:pt x="451881" y="252729"/>
                  </a:lnTo>
                  <a:lnTo>
                    <a:pt x="451066" y="261619"/>
                  </a:lnTo>
                  <a:lnTo>
                    <a:pt x="448786" y="280669"/>
                  </a:lnTo>
                  <a:lnTo>
                    <a:pt x="447928" y="293369"/>
                  </a:lnTo>
                  <a:lnTo>
                    <a:pt x="453544" y="345439"/>
                  </a:lnTo>
                  <a:lnTo>
                    <a:pt x="469253" y="38988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2136" y="435609"/>
                  </a:lnTo>
                  <a:lnTo>
                    <a:pt x="509682" y="405129"/>
                  </a:lnTo>
                  <a:lnTo>
                    <a:pt x="508158" y="403859"/>
                  </a:lnTo>
                  <a:lnTo>
                    <a:pt x="503586" y="401319"/>
                  </a:lnTo>
                  <a:lnTo>
                    <a:pt x="492803" y="380999"/>
                  </a:lnTo>
                  <a:lnTo>
                    <a:pt x="478047" y="340359"/>
                  </a:lnTo>
                  <a:lnTo>
                    <a:pt x="472860" y="303529"/>
                  </a:lnTo>
                  <a:lnTo>
                    <a:pt x="472926" y="293369"/>
                  </a:lnTo>
                  <a:lnTo>
                    <a:pt x="473640" y="283209"/>
                  </a:lnTo>
                  <a:lnTo>
                    <a:pt x="475978" y="264159"/>
                  </a:lnTo>
                  <a:lnTo>
                    <a:pt x="476869" y="255269"/>
                  </a:lnTo>
                  <a:lnTo>
                    <a:pt x="477284" y="246379"/>
                  </a:lnTo>
                  <a:lnTo>
                    <a:pt x="477410" y="24002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50" y="36829"/>
                  </a:lnTo>
                  <a:lnTo>
                    <a:pt x="342624" y="25400"/>
                  </a:lnTo>
                  <a:close/>
                </a:path>
                <a:path w="575945" h="661670">
                  <a:moveTo>
                    <a:pt x="219559" y="278129"/>
                  </a:moveTo>
                  <a:lnTo>
                    <a:pt x="183905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33" y="372109"/>
                  </a:lnTo>
                  <a:lnTo>
                    <a:pt x="232044" y="370839"/>
                  </a:lnTo>
                  <a:lnTo>
                    <a:pt x="242341" y="368299"/>
                  </a:lnTo>
                  <a:lnTo>
                    <a:pt x="252126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567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0564" y="328929"/>
                  </a:lnTo>
                  <a:lnTo>
                    <a:pt x="202088" y="321309"/>
                  </a:lnTo>
                  <a:lnTo>
                    <a:pt x="204882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495" y="303529"/>
                  </a:lnTo>
                  <a:lnTo>
                    <a:pt x="261778" y="297179"/>
                  </a:lnTo>
                  <a:lnTo>
                    <a:pt x="249753" y="287019"/>
                  </a:lnTo>
                  <a:lnTo>
                    <a:pt x="235203" y="279399"/>
                  </a:lnTo>
                  <a:lnTo>
                    <a:pt x="219559" y="278129"/>
                  </a:lnTo>
                  <a:close/>
                </a:path>
                <a:path w="575945" h="661670">
                  <a:moveTo>
                    <a:pt x="266495" y="303529"/>
                  </a:moveTo>
                  <a:lnTo>
                    <a:pt x="229234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567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7752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4986" y="314959"/>
                  </a:lnTo>
                  <a:lnTo>
                    <a:pt x="266495" y="303529"/>
                  </a:lnTo>
                  <a:close/>
                </a:path>
                <a:path w="575945" h="661670">
                  <a:moveTo>
                    <a:pt x="333881" y="203200"/>
                  </a:moveTo>
                  <a:lnTo>
                    <a:pt x="324389" y="203200"/>
                  </a:lnTo>
                  <a:lnTo>
                    <a:pt x="314666" y="204470"/>
                  </a:lnTo>
                  <a:lnTo>
                    <a:pt x="282481" y="232409"/>
                  </a:lnTo>
                  <a:lnTo>
                    <a:pt x="279288" y="247649"/>
                  </a:lnTo>
                  <a:lnTo>
                    <a:pt x="281215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8609"/>
                  </a:lnTo>
                  <a:lnTo>
                    <a:pt x="282987" y="309879"/>
                  </a:lnTo>
                  <a:lnTo>
                    <a:pt x="274986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361" y="287019"/>
                  </a:lnTo>
                  <a:lnTo>
                    <a:pt x="360534" y="280669"/>
                  </a:lnTo>
                  <a:lnTo>
                    <a:pt x="321341" y="280669"/>
                  </a:lnTo>
                  <a:lnTo>
                    <a:pt x="308641" y="26288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055" y="228599"/>
                  </a:lnTo>
                  <a:lnTo>
                    <a:pt x="329088" y="227329"/>
                  </a:lnTo>
                  <a:lnTo>
                    <a:pt x="366973" y="227329"/>
                  </a:lnTo>
                  <a:lnTo>
                    <a:pt x="364359" y="222249"/>
                  </a:lnTo>
                  <a:lnTo>
                    <a:pt x="358044" y="214629"/>
                  </a:lnTo>
                  <a:lnTo>
                    <a:pt x="350910" y="209550"/>
                  </a:lnTo>
                  <a:lnTo>
                    <a:pt x="342788" y="205739"/>
                  </a:lnTo>
                  <a:lnTo>
                    <a:pt x="333881" y="203200"/>
                  </a:lnTo>
                  <a:close/>
                </a:path>
                <a:path w="575945" h="661670">
                  <a:moveTo>
                    <a:pt x="366973" y="227329"/>
                  </a:moveTo>
                  <a:lnTo>
                    <a:pt x="329088" y="227329"/>
                  </a:lnTo>
                  <a:lnTo>
                    <a:pt x="335692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503" y="243839"/>
                  </a:lnTo>
                  <a:lnTo>
                    <a:pt x="347376" y="250189"/>
                  </a:lnTo>
                  <a:lnTo>
                    <a:pt x="347122" y="256539"/>
                  </a:lnTo>
                  <a:lnTo>
                    <a:pt x="343820" y="264159"/>
                  </a:lnTo>
                  <a:lnTo>
                    <a:pt x="338994" y="267969"/>
                  </a:lnTo>
                  <a:lnTo>
                    <a:pt x="321341" y="280669"/>
                  </a:lnTo>
                  <a:lnTo>
                    <a:pt x="360534" y="280669"/>
                  </a:lnTo>
                  <a:lnTo>
                    <a:pt x="361769" y="279399"/>
                  </a:lnTo>
                  <a:lnTo>
                    <a:pt x="367331" y="270509"/>
                  </a:lnTo>
                  <a:lnTo>
                    <a:pt x="370917" y="261619"/>
                  </a:lnTo>
                  <a:lnTo>
                    <a:pt x="372395" y="250189"/>
                  </a:lnTo>
                  <a:lnTo>
                    <a:pt x="371653" y="240029"/>
                  </a:lnTo>
                  <a:lnTo>
                    <a:pt x="368935" y="231139"/>
                  </a:lnTo>
                  <a:lnTo>
                    <a:pt x="366973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7105" y="188595"/>
              <a:ext cx="274572" cy="1054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38725" y="51815"/>
              <a:ext cx="1611630" cy="6522084"/>
            </a:xfrm>
            <a:custGeom>
              <a:avLst/>
              <a:gdLst/>
              <a:ahLst/>
              <a:cxnLst/>
              <a:rect l="l" t="t" r="r" b="b"/>
              <a:pathLst>
                <a:path w="1611629" h="6522084">
                  <a:moveTo>
                    <a:pt x="65024" y="366776"/>
                  </a:moveTo>
                  <a:lnTo>
                    <a:pt x="60325" y="360426"/>
                  </a:lnTo>
                  <a:lnTo>
                    <a:pt x="8382" y="352679"/>
                  </a:lnTo>
                  <a:lnTo>
                    <a:pt x="2032" y="357378"/>
                  </a:lnTo>
                  <a:lnTo>
                    <a:pt x="0" y="370967"/>
                  </a:lnTo>
                  <a:lnTo>
                    <a:pt x="4699" y="377317"/>
                  </a:lnTo>
                  <a:lnTo>
                    <a:pt x="49784" y="384048"/>
                  </a:lnTo>
                  <a:lnTo>
                    <a:pt x="53213" y="384556"/>
                  </a:lnTo>
                  <a:lnTo>
                    <a:pt x="56515" y="383540"/>
                  </a:lnTo>
                  <a:lnTo>
                    <a:pt x="61595" y="379857"/>
                  </a:lnTo>
                  <a:lnTo>
                    <a:pt x="63373" y="377063"/>
                  </a:lnTo>
                  <a:lnTo>
                    <a:pt x="65024" y="366776"/>
                  </a:lnTo>
                  <a:close/>
                </a:path>
                <a:path w="1611629" h="6522084">
                  <a:moveTo>
                    <a:pt x="104648" y="511683"/>
                  </a:moveTo>
                  <a:lnTo>
                    <a:pt x="100584" y="506095"/>
                  </a:lnTo>
                  <a:lnTo>
                    <a:pt x="96266" y="500380"/>
                  </a:lnTo>
                  <a:lnTo>
                    <a:pt x="88519" y="499110"/>
                  </a:lnTo>
                  <a:lnTo>
                    <a:pt x="83058" y="503174"/>
                  </a:lnTo>
                  <a:lnTo>
                    <a:pt x="51689" y="525907"/>
                  </a:lnTo>
                  <a:lnTo>
                    <a:pt x="46609" y="530098"/>
                  </a:lnTo>
                  <a:lnTo>
                    <a:pt x="44958" y="537718"/>
                  </a:lnTo>
                  <a:lnTo>
                    <a:pt x="53340" y="549021"/>
                  </a:lnTo>
                  <a:lnTo>
                    <a:pt x="61087" y="550418"/>
                  </a:lnTo>
                  <a:lnTo>
                    <a:pt x="98044" y="523621"/>
                  </a:lnTo>
                  <a:lnTo>
                    <a:pt x="98044" y="523494"/>
                  </a:lnTo>
                  <a:lnTo>
                    <a:pt x="103505" y="519557"/>
                  </a:lnTo>
                  <a:lnTo>
                    <a:pt x="104648" y="511683"/>
                  </a:lnTo>
                  <a:close/>
                </a:path>
                <a:path w="1611629" h="6522084">
                  <a:moveTo>
                    <a:pt x="225679" y="580263"/>
                  </a:moveTo>
                  <a:lnTo>
                    <a:pt x="221742" y="573405"/>
                  </a:lnTo>
                  <a:lnTo>
                    <a:pt x="208407" y="569976"/>
                  </a:lnTo>
                  <a:lnTo>
                    <a:pt x="201676" y="574040"/>
                  </a:lnTo>
                  <a:lnTo>
                    <a:pt x="199771" y="580644"/>
                  </a:lnTo>
                  <a:lnTo>
                    <a:pt x="187706" y="624840"/>
                  </a:lnTo>
                  <a:lnTo>
                    <a:pt x="191516" y="631698"/>
                  </a:lnTo>
                  <a:lnTo>
                    <a:pt x="198247" y="633349"/>
                  </a:lnTo>
                  <a:lnTo>
                    <a:pt x="202057" y="634492"/>
                  </a:lnTo>
                  <a:lnTo>
                    <a:pt x="205994" y="633603"/>
                  </a:lnTo>
                  <a:lnTo>
                    <a:pt x="211201" y="629666"/>
                  </a:lnTo>
                  <a:lnTo>
                    <a:pt x="212852" y="627380"/>
                  </a:lnTo>
                  <a:lnTo>
                    <a:pt x="225679" y="580263"/>
                  </a:lnTo>
                  <a:close/>
                </a:path>
                <a:path w="1611629" h="6522084">
                  <a:moveTo>
                    <a:pt x="506984" y="8509"/>
                  </a:moveTo>
                  <a:lnTo>
                    <a:pt x="502285" y="2159"/>
                  </a:lnTo>
                  <a:lnTo>
                    <a:pt x="488569" y="0"/>
                  </a:lnTo>
                  <a:lnTo>
                    <a:pt x="482092" y="5080"/>
                  </a:lnTo>
                  <a:lnTo>
                    <a:pt x="481076" y="11811"/>
                  </a:lnTo>
                  <a:lnTo>
                    <a:pt x="474980" y="50419"/>
                  </a:lnTo>
                  <a:lnTo>
                    <a:pt x="473837" y="57150"/>
                  </a:lnTo>
                  <a:lnTo>
                    <a:pt x="478663" y="63500"/>
                  </a:lnTo>
                  <a:lnTo>
                    <a:pt x="488823" y="65024"/>
                  </a:lnTo>
                  <a:lnTo>
                    <a:pt x="492252" y="64008"/>
                  </a:lnTo>
                  <a:lnTo>
                    <a:pt x="497459" y="60198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5841" y="15240"/>
                  </a:lnTo>
                  <a:lnTo>
                    <a:pt x="506984" y="8509"/>
                  </a:lnTo>
                  <a:close/>
                </a:path>
                <a:path w="1611629" h="6522084">
                  <a:moveTo>
                    <a:pt x="657098" y="105156"/>
                  </a:moveTo>
                  <a:lnTo>
                    <a:pt x="648716" y="93726"/>
                  </a:lnTo>
                  <a:lnTo>
                    <a:pt x="640715" y="92329"/>
                  </a:lnTo>
                  <a:lnTo>
                    <a:pt x="635254" y="96901"/>
                  </a:lnTo>
                  <a:lnTo>
                    <a:pt x="598424" y="124587"/>
                  </a:lnTo>
                  <a:lnTo>
                    <a:pt x="597281" y="132461"/>
                  </a:lnTo>
                  <a:lnTo>
                    <a:pt x="605790" y="143764"/>
                  </a:lnTo>
                  <a:lnTo>
                    <a:pt x="613664" y="144907"/>
                  </a:lnTo>
                  <a:lnTo>
                    <a:pt x="619125" y="140716"/>
                  </a:lnTo>
                  <a:lnTo>
                    <a:pt x="619252" y="140716"/>
                  </a:lnTo>
                  <a:lnTo>
                    <a:pt x="650494" y="117094"/>
                  </a:lnTo>
                  <a:lnTo>
                    <a:pt x="655955" y="113030"/>
                  </a:lnTo>
                  <a:lnTo>
                    <a:pt x="657098" y="105156"/>
                  </a:lnTo>
                  <a:close/>
                </a:path>
                <a:path w="1611629" h="6522084">
                  <a:moveTo>
                    <a:pt x="695198" y="261886"/>
                  </a:moveTo>
                  <a:lnTo>
                    <a:pt x="689864" y="256159"/>
                  </a:lnTo>
                  <a:lnTo>
                    <a:pt x="682879" y="255905"/>
                  </a:lnTo>
                  <a:lnTo>
                    <a:pt x="637159" y="254635"/>
                  </a:lnTo>
                  <a:lnTo>
                    <a:pt x="631317" y="259969"/>
                  </a:lnTo>
                  <a:lnTo>
                    <a:pt x="631063" y="266954"/>
                  </a:lnTo>
                  <a:lnTo>
                    <a:pt x="630682" y="273812"/>
                  </a:lnTo>
                  <a:lnTo>
                    <a:pt x="636143" y="279539"/>
                  </a:lnTo>
                  <a:lnTo>
                    <a:pt x="684784" y="280936"/>
                  </a:lnTo>
                  <a:lnTo>
                    <a:pt x="687578" y="280035"/>
                  </a:lnTo>
                  <a:lnTo>
                    <a:pt x="692658" y="276237"/>
                  </a:lnTo>
                  <a:lnTo>
                    <a:pt x="694690" y="272796"/>
                  </a:lnTo>
                  <a:lnTo>
                    <a:pt x="694944" y="268732"/>
                  </a:lnTo>
                  <a:lnTo>
                    <a:pt x="695198" y="261886"/>
                  </a:lnTo>
                  <a:close/>
                </a:path>
                <a:path w="1611629" h="6522084">
                  <a:moveTo>
                    <a:pt x="1315656" y="6113234"/>
                  </a:moveTo>
                  <a:lnTo>
                    <a:pt x="1315643" y="6071717"/>
                  </a:lnTo>
                  <a:lnTo>
                    <a:pt x="1302956" y="6031801"/>
                  </a:lnTo>
                  <a:lnTo>
                    <a:pt x="1295044" y="6020828"/>
                  </a:lnTo>
                  <a:lnTo>
                    <a:pt x="1295044" y="6092495"/>
                  </a:lnTo>
                  <a:lnTo>
                    <a:pt x="1286776" y="6135141"/>
                  </a:lnTo>
                  <a:lnTo>
                    <a:pt x="1261999" y="6172581"/>
                  </a:lnTo>
                  <a:lnTo>
                    <a:pt x="1224521" y="6197435"/>
                  </a:lnTo>
                  <a:lnTo>
                    <a:pt x="1181862" y="6205715"/>
                  </a:lnTo>
                  <a:lnTo>
                    <a:pt x="1139190" y="6197422"/>
                  </a:lnTo>
                  <a:lnTo>
                    <a:pt x="1101725" y="6172581"/>
                  </a:lnTo>
                  <a:lnTo>
                    <a:pt x="1076934" y="6135141"/>
                  </a:lnTo>
                  <a:lnTo>
                    <a:pt x="1068666" y="6092495"/>
                  </a:lnTo>
                  <a:lnTo>
                    <a:pt x="1076934" y="6049861"/>
                  </a:lnTo>
                  <a:lnTo>
                    <a:pt x="1101725" y="6012396"/>
                  </a:lnTo>
                  <a:lnTo>
                    <a:pt x="1139190" y="5987580"/>
                  </a:lnTo>
                  <a:lnTo>
                    <a:pt x="1181862" y="5979299"/>
                  </a:lnTo>
                  <a:lnTo>
                    <a:pt x="1224546" y="5987580"/>
                  </a:lnTo>
                  <a:lnTo>
                    <a:pt x="1261999" y="6012396"/>
                  </a:lnTo>
                  <a:lnTo>
                    <a:pt x="1286776" y="6049861"/>
                  </a:lnTo>
                  <a:lnTo>
                    <a:pt x="1295044" y="6092495"/>
                  </a:lnTo>
                  <a:lnTo>
                    <a:pt x="1295044" y="6020828"/>
                  </a:lnTo>
                  <a:lnTo>
                    <a:pt x="1277620" y="5996635"/>
                  </a:lnTo>
                  <a:lnTo>
                    <a:pt x="1253591" y="5979299"/>
                  </a:lnTo>
                  <a:lnTo>
                    <a:pt x="1242466" y="5971273"/>
                  </a:lnTo>
                  <a:lnTo>
                    <a:pt x="1202550" y="5958598"/>
                  </a:lnTo>
                  <a:lnTo>
                    <a:pt x="1161034" y="5958611"/>
                  </a:lnTo>
                  <a:lnTo>
                    <a:pt x="1121117" y="5971286"/>
                  </a:lnTo>
                  <a:lnTo>
                    <a:pt x="1085977" y="5996635"/>
                  </a:lnTo>
                  <a:lnTo>
                    <a:pt x="1060615" y="6031814"/>
                  </a:lnTo>
                  <a:lnTo>
                    <a:pt x="1047965" y="6071717"/>
                  </a:lnTo>
                  <a:lnTo>
                    <a:pt x="1047991" y="6113234"/>
                  </a:lnTo>
                  <a:lnTo>
                    <a:pt x="1060665" y="6153137"/>
                  </a:lnTo>
                  <a:lnTo>
                    <a:pt x="1085989" y="6188253"/>
                  </a:lnTo>
                  <a:lnTo>
                    <a:pt x="1121117" y="6213614"/>
                  </a:lnTo>
                  <a:lnTo>
                    <a:pt x="1161034" y="6226289"/>
                  </a:lnTo>
                  <a:lnTo>
                    <a:pt x="1202550" y="6226289"/>
                  </a:lnTo>
                  <a:lnTo>
                    <a:pt x="1242466" y="6213602"/>
                  </a:lnTo>
                  <a:lnTo>
                    <a:pt x="1253413" y="6205715"/>
                  </a:lnTo>
                  <a:lnTo>
                    <a:pt x="1277620" y="6188240"/>
                  </a:lnTo>
                  <a:lnTo>
                    <a:pt x="1302981" y="6153124"/>
                  </a:lnTo>
                  <a:lnTo>
                    <a:pt x="1315656" y="6113234"/>
                  </a:lnTo>
                  <a:close/>
                </a:path>
                <a:path w="1611629" h="6522084">
                  <a:moveTo>
                    <a:pt x="1611553" y="6274930"/>
                  </a:moveTo>
                  <a:lnTo>
                    <a:pt x="1605318" y="6242850"/>
                  </a:lnTo>
                  <a:lnTo>
                    <a:pt x="1589290" y="6218733"/>
                  </a:lnTo>
                  <a:lnTo>
                    <a:pt x="1589290" y="6274943"/>
                  </a:lnTo>
                  <a:lnTo>
                    <a:pt x="1584667" y="6298679"/>
                  </a:lnTo>
                  <a:lnTo>
                    <a:pt x="1570863" y="6319520"/>
                  </a:lnTo>
                  <a:lnTo>
                    <a:pt x="1409573" y="6480810"/>
                  </a:lnTo>
                  <a:lnTo>
                    <a:pt x="1388694" y="6494666"/>
                  </a:lnTo>
                  <a:lnTo>
                    <a:pt x="1364945" y="6499276"/>
                  </a:lnTo>
                  <a:lnTo>
                    <a:pt x="1341221" y="6494666"/>
                  </a:lnTo>
                  <a:lnTo>
                    <a:pt x="1320419" y="6480810"/>
                  </a:lnTo>
                  <a:lnTo>
                    <a:pt x="1246835" y="6407290"/>
                  </a:lnTo>
                  <a:lnTo>
                    <a:pt x="1242695" y="6403149"/>
                  </a:lnTo>
                  <a:lnTo>
                    <a:pt x="1286789" y="6391148"/>
                  </a:lnTo>
                  <a:lnTo>
                    <a:pt x="1297025" y="6386677"/>
                  </a:lnTo>
                  <a:lnTo>
                    <a:pt x="1368793" y="6347828"/>
                  </a:lnTo>
                  <a:lnTo>
                    <a:pt x="1405255" y="6316497"/>
                  </a:lnTo>
                  <a:lnTo>
                    <a:pt x="1436916" y="6279591"/>
                  </a:lnTo>
                  <a:lnTo>
                    <a:pt x="1461998" y="6239332"/>
                  </a:lnTo>
                  <a:lnTo>
                    <a:pt x="1480489" y="6196482"/>
                  </a:lnTo>
                  <a:lnTo>
                    <a:pt x="1492377" y="6151816"/>
                  </a:lnTo>
                  <a:lnTo>
                    <a:pt x="1570863" y="6230340"/>
                  </a:lnTo>
                  <a:lnTo>
                    <a:pt x="1584693" y="6251194"/>
                  </a:lnTo>
                  <a:lnTo>
                    <a:pt x="1589290" y="6274943"/>
                  </a:lnTo>
                  <a:lnTo>
                    <a:pt x="1589290" y="6218733"/>
                  </a:lnTo>
                  <a:lnTo>
                    <a:pt x="1586598" y="6214669"/>
                  </a:lnTo>
                  <a:lnTo>
                    <a:pt x="1571117" y="6199111"/>
                  </a:lnTo>
                  <a:lnTo>
                    <a:pt x="1574660" y="6180620"/>
                  </a:lnTo>
                  <a:lnTo>
                    <a:pt x="1580159" y="6151969"/>
                  </a:lnTo>
                  <a:lnTo>
                    <a:pt x="1583651" y="6104534"/>
                  </a:lnTo>
                  <a:lnTo>
                    <a:pt x="1581696" y="6057290"/>
                  </a:lnTo>
                  <a:lnTo>
                    <a:pt x="1574380" y="6010681"/>
                  </a:lnTo>
                  <a:lnTo>
                    <a:pt x="1561820" y="5965190"/>
                  </a:lnTo>
                  <a:lnTo>
                    <a:pt x="1561134" y="5963501"/>
                  </a:lnTo>
                  <a:lnTo>
                    <a:pt x="1561134" y="6082627"/>
                  </a:lnTo>
                  <a:lnTo>
                    <a:pt x="1559966" y="6131674"/>
                  </a:lnTo>
                  <a:lnTo>
                    <a:pt x="1552575" y="6180620"/>
                  </a:lnTo>
                  <a:lnTo>
                    <a:pt x="1538605" y="6166726"/>
                  </a:lnTo>
                  <a:lnTo>
                    <a:pt x="1540459" y="6151816"/>
                  </a:lnTo>
                  <a:lnTo>
                    <a:pt x="1540979" y="6147625"/>
                  </a:lnTo>
                  <a:lnTo>
                    <a:pt x="1545082" y="6114694"/>
                  </a:lnTo>
                  <a:lnTo>
                    <a:pt x="1543812" y="6062434"/>
                  </a:lnTo>
                  <a:lnTo>
                    <a:pt x="1534998" y="6010834"/>
                  </a:lnTo>
                  <a:lnTo>
                    <a:pt x="1523352" y="5974778"/>
                  </a:lnTo>
                  <a:lnTo>
                    <a:pt x="1523352" y="6101499"/>
                  </a:lnTo>
                  <a:lnTo>
                    <a:pt x="1519555" y="6147625"/>
                  </a:lnTo>
                  <a:lnTo>
                    <a:pt x="1496314" y="6124372"/>
                  </a:lnTo>
                  <a:lnTo>
                    <a:pt x="1497571" y="6077382"/>
                  </a:lnTo>
                  <a:lnTo>
                    <a:pt x="1491907" y="6030658"/>
                  </a:lnTo>
                  <a:lnTo>
                    <a:pt x="1479321" y="5985027"/>
                  </a:lnTo>
                  <a:lnTo>
                    <a:pt x="1475562" y="5976620"/>
                  </a:lnTo>
                  <a:lnTo>
                    <a:pt x="1475562" y="6104534"/>
                  </a:lnTo>
                  <a:lnTo>
                    <a:pt x="1475232" y="6110846"/>
                  </a:lnTo>
                  <a:lnTo>
                    <a:pt x="1463141" y="6178181"/>
                  </a:lnTo>
                  <a:lnTo>
                    <a:pt x="1445920" y="6222073"/>
                  </a:lnTo>
                  <a:lnTo>
                    <a:pt x="1421422" y="6263271"/>
                  </a:lnTo>
                  <a:lnTo>
                    <a:pt x="1389634" y="6300825"/>
                  </a:lnTo>
                  <a:lnTo>
                    <a:pt x="1352562" y="6332283"/>
                  </a:lnTo>
                  <a:lnTo>
                    <a:pt x="1311897" y="6356629"/>
                  </a:lnTo>
                  <a:lnTo>
                    <a:pt x="1268577" y="6373863"/>
                  </a:lnTo>
                  <a:lnTo>
                    <a:pt x="1223518" y="6383947"/>
                  </a:lnTo>
                  <a:lnTo>
                    <a:pt x="1194689" y="6386677"/>
                  </a:lnTo>
                  <a:lnTo>
                    <a:pt x="1146784" y="6384976"/>
                  </a:lnTo>
                  <a:lnTo>
                    <a:pt x="1099642" y="6375540"/>
                  </a:lnTo>
                  <a:lnTo>
                    <a:pt x="1054265" y="6358369"/>
                  </a:lnTo>
                  <a:lnTo>
                    <a:pt x="1011694" y="6333464"/>
                  </a:lnTo>
                  <a:lnTo>
                    <a:pt x="972947" y="6300825"/>
                  </a:lnTo>
                  <a:lnTo>
                    <a:pt x="941908" y="6264351"/>
                  </a:lnTo>
                  <a:lnTo>
                    <a:pt x="917778" y="6224422"/>
                  </a:lnTo>
                  <a:lnTo>
                    <a:pt x="900557" y="6181903"/>
                  </a:lnTo>
                  <a:lnTo>
                    <a:pt x="890219" y="6137643"/>
                  </a:lnTo>
                  <a:lnTo>
                    <a:pt x="886790" y="6092520"/>
                  </a:lnTo>
                  <a:lnTo>
                    <a:pt x="890244" y="6047397"/>
                  </a:lnTo>
                  <a:lnTo>
                    <a:pt x="900582" y="6003137"/>
                  </a:lnTo>
                  <a:lnTo>
                    <a:pt x="917816" y="5960618"/>
                  </a:lnTo>
                  <a:lnTo>
                    <a:pt x="941933" y="5920689"/>
                  </a:lnTo>
                  <a:lnTo>
                    <a:pt x="972997" y="5884151"/>
                  </a:lnTo>
                  <a:lnTo>
                    <a:pt x="1009040" y="5853481"/>
                  </a:lnTo>
                  <a:lnTo>
                    <a:pt x="1048524" y="5829503"/>
                  </a:lnTo>
                  <a:lnTo>
                    <a:pt x="1090574" y="5812269"/>
                  </a:lnTo>
                  <a:lnTo>
                    <a:pt x="1134351" y="5801792"/>
                  </a:lnTo>
                  <a:lnTo>
                    <a:pt x="1178991" y="5798070"/>
                  </a:lnTo>
                  <a:lnTo>
                    <a:pt x="1223683" y="5801106"/>
                  </a:lnTo>
                  <a:lnTo>
                    <a:pt x="1267574" y="5810885"/>
                  </a:lnTo>
                  <a:lnTo>
                    <a:pt x="1309839" y="5827420"/>
                  </a:lnTo>
                  <a:lnTo>
                    <a:pt x="1349629" y="5850699"/>
                  </a:lnTo>
                  <a:lnTo>
                    <a:pt x="1384223" y="5878893"/>
                  </a:lnTo>
                  <a:lnTo>
                    <a:pt x="1403350" y="5898959"/>
                  </a:lnTo>
                  <a:lnTo>
                    <a:pt x="1408303" y="5904623"/>
                  </a:lnTo>
                  <a:lnTo>
                    <a:pt x="1444231" y="5959576"/>
                  </a:lnTo>
                  <a:lnTo>
                    <a:pt x="1462862" y="6005957"/>
                  </a:lnTo>
                  <a:lnTo>
                    <a:pt x="1473327" y="6054344"/>
                  </a:lnTo>
                  <a:lnTo>
                    <a:pt x="1475511" y="6101499"/>
                  </a:lnTo>
                  <a:lnTo>
                    <a:pt x="1475562" y="6104534"/>
                  </a:lnTo>
                  <a:lnTo>
                    <a:pt x="1475562" y="5976620"/>
                  </a:lnTo>
                  <a:lnTo>
                    <a:pt x="1459788" y="5941339"/>
                  </a:lnTo>
                  <a:lnTo>
                    <a:pt x="1433322" y="5900432"/>
                  </a:lnTo>
                  <a:lnTo>
                    <a:pt x="1449451" y="5884253"/>
                  </a:lnTo>
                  <a:lnTo>
                    <a:pt x="1476121" y="5923673"/>
                  </a:lnTo>
                  <a:lnTo>
                    <a:pt x="1496999" y="5965774"/>
                  </a:lnTo>
                  <a:lnTo>
                    <a:pt x="1511922" y="6009894"/>
                  </a:lnTo>
                  <a:lnTo>
                    <a:pt x="1520761" y="6055360"/>
                  </a:lnTo>
                  <a:lnTo>
                    <a:pt x="1523352" y="6101499"/>
                  </a:lnTo>
                  <a:lnTo>
                    <a:pt x="1523352" y="5974778"/>
                  </a:lnTo>
                  <a:lnTo>
                    <a:pt x="1518818" y="5960732"/>
                  </a:lnTo>
                  <a:lnTo>
                    <a:pt x="1495488" y="5912993"/>
                  </a:lnTo>
                  <a:lnTo>
                    <a:pt x="1475930" y="5884253"/>
                  </a:lnTo>
                  <a:lnTo>
                    <a:pt x="1475206" y="5883199"/>
                  </a:lnTo>
                  <a:lnTo>
                    <a:pt x="1465199" y="5868492"/>
                  </a:lnTo>
                  <a:lnTo>
                    <a:pt x="1505915" y="5896864"/>
                  </a:lnTo>
                  <a:lnTo>
                    <a:pt x="1528457" y="5940590"/>
                  </a:lnTo>
                  <a:lnTo>
                    <a:pt x="1545247" y="5986500"/>
                  </a:lnTo>
                  <a:lnTo>
                    <a:pt x="1556181" y="6034036"/>
                  </a:lnTo>
                  <a:lnTo>
                    <a:pt x="1561134" y="6082627"/>
                  </a:lnTo>
                  <a:lnTo>
                    <a:pt x="1561134" y="5963501"/>
                  </a:lnTo>
                  <a:lnTo>
                    <a:pt x="1544104" y="5921286"/>
                  </a:lnTo>
                  <a:lnTo>
                    <a:pt x="1521345" y="5879427"/>
                  </a:lnTo>
                  <a:lnTo>
                    <a:pt x="1504784" y="5855906"/>
                  </a:lnTo>
                  <a:lnTo>
                    <a:pt x="1493647" y="5840095"/>
                  </a:lnTo>
                  <a:lnTo>
                    <a:pt x="1513967" y="5819737"/>
                  </a:lnTo>
                  <a:lnTo>
                    <a:pt x="1521333" y="5808624"/>
                  </a:lnTo>
                  <a:lnTo>
                    <a:pt x="1523834" y="5796000"/>
                  </a:lnTo>
                  <a:lnTo>
                    <a:pt x="1521421" y="5783389"/>
                  </a:lnTo>
                  <a:lnTo>
                    <a:pt x="1514094" y="5772328"/>
                  </a:lnTo>
                  <a:lnTo>
                    <a:pt x="1505991" y="5764200"/>
                  </a:lnTo>
                  <a:lnTo>
                    <a:pt x="1502791" y="5760986"/>
                  </a:lnTo>
                  <a:lnTo>
                    <a:pt x="1502791" y="5792444"/>
                  </a:lnTo>
                  <a:lnTo>
                    <a:pt x="1502791" y="5799620"/>
                  </a:lnTo>
                  <a:lnTo>
                    <a:pt x="1433893" y="5868492"/>
                  </a:lnTo>
                  <a:lnTo>
                    <a:pt x="1419098" y="5883199"/>
                  </a:lnTo>
                  <a:lnTo>
                    <a:pt x="1414653" y="5878144"/>
                  </a:lnTo>
                  <a:lnTo>
                    <a:pt x="1410081" y="5873191"/>
                  </a:lnTo>
                  <a:lnTo>
                    <a:pt x="1383157" y="5848324"/>
                  </a:lnTo>
                  <a:lnTo>
                    <a:pt x="1396758" y="5834735"/>
                  </a:lnTo>
                  <a:lnTo>
                    <a:pt x="1462849" y="5768695"/>
                  </a:lnTo>
                  <a:lnTo>
                    <a:pt x="1467345" y="5764200"/>
                  </a:lnTo>
                  <a:lnTo>
                    <a:pt x="1474597" y="5764301"/>
                  </a:lnTo>
                  <a:lnTo>
                    <a:pt x="1478965" y="5768695"/>
                  </a:lnTo>
                  <a:lnTo>
                    <a:pt x="1498346" y="5788050"/>
                  </a:lnTo>
                  <a:lnTo>
                    <a:pt x="1502791" y="5792444"/>
                  </a:lnTo>
                  <a:lnTo>
                    <a:pt x="1502791" y="5760986"/>
                  </a:lnTo>
                  <a:lnTo>
                    <a:pt x="1494790" y="5752935"/>
                  </a:lnTo>
                  <a:lnTo>
                    <a:pt x="1483677" y="5745581"/>
                  </a:lnTo>
                  <a:lnTo>
                    <a:pt x="1471041" y="5743156"/>
                  </a:lnTo>
                  <a:lnTo>
                    <a:pt x="1458391" y="5745645"/>
                  </a:lnTo>
                  <a:lnTo>
                    <a:pt x="1447292" y="5753036"/>
                  </a:lnTo>
                  <a:lnTo>
                    <a:pt x="1365504" y="5834735"/>
                  </a:lnTo>
                  <a:lnTo>
                    <a:pt x="1326997" y="5811151"/>
                  </a:lnTo>
                  <a:lnTo>
                    <a:pt x="1296695" y="5798070"/>
                  </a:lnTo>
                  <a:lnTo>
                    <a:pt x="1286192" y="5793549"/>
                  </a:lnTo>
                  <a:lnTo>
                    <a:pt x="1243736" y="5781929"/>
                  </a:lnTo>
                  <a:lnTo>
                    <a:pt x="1200302" y="5776315"/>
                  </a:lnTo>
                  <a:lnTo>
                    <a:pt x="1156576" y="5776684"/>
                  </a:lnTo>
                  <a:lnTo>
                    <a:pt x="1113243" y="5783046"/>
                  </a:lnTo>
                  <a:lnTo>
                    <a:pt x="1070952" y="5795403"/>
                  </a:lnTo>
                  <a:lnTo>
                    <a:pt x="1030401" y="5813742"/>
                  </a:lnTo>
                  <a:lnTo>
                    <a:pt x="992263" y="5838075"/>
                  </a:lnTo>
                  <a:lnTo>
                    <a:pt x="957199" y="5868390"/>
                  </a:lnTo>
                  <a:lnTo>
                    <a:pt x="926553" y="5903900"/>
                  </a:lnTo>
                  <a:lnTo>
                    <a:pt x="902042" y="5942533"/>
                  </a:lnTo>
                  <a:lnTo>
                    <a:pt x="883666" y="5983617"/>
                  </a:lnTo>
                  <a:lnTo>
                    <a:pt x="871410" y="6026455"/>
                  </a:lnTo>
                  <a:lnTo>
                    <a:pt x="865276" y="6070333"/>
                  </a:lnTo>
                  <a:lnTo>
                    <a:pt x="865301" y="6114694"/>
                  </a:lnTo>
                  <a:lnTo>
                    <a:pt x="871410" y="6158446"/>
                  </a:lnTo>
                  <a:lnTo>
                    <a:pt x="883666" y="6201283"/>
                  </a:lnTo>
                  <a:lnTo>
                    <a:pt x="902042" y="6242367"/>
                  </a:lnTo>
                  <a:lnTo>
                    <a:pt x="926553" y="6281001"/>
                  </a:lnTo>
                  <a:lnTo>
                    <a:pt x="957199" y="6316497"/>
                  </a:lnTo>
                  <a:lnTo>
                    <a:pt x="994397" y="6348400"/>
                  </a:lnTo>
                  <a:lnTo>
                    <a:pt x="1034986" y="6373584"/>
                  </a:lnTo>
                  <a:lnTo>
                    <a:pt x="1078179" y="6392062"/>
                  </a:lnTo>
                  <a:lnTo>
                    <a:pt x="1123149" y="6403848"/>
                  </a:lnTo>
                  <a:lnTo>
                    <a:pt x="1169111" y="6408928"/>
                  </a:lnTo>
                  <a:lnTo>
                    <a:pt x="1215263" y="6407290"/>
                  </a:lnTo>
                  <a:lnTo>
                    <a:pt x="1304671" y="6496634"/>
                  </a:lnTo>
                  <a:lnTo>
                    <a:pt x="1332877" y="6515328"/>
                  </a:lnTo>
                  <a:lnTo>
                    <a:pt x="1364996" y="6521551"/>
                  </a:lnTo>
                  <a:lnTo>
                    <a:pt x="1397101" y="6515303"/>
                  </a:lnTo>
                  <a:lnTo>
                    <a:pt x="1421269" y="6499276"/>
                  </a:lnTo>
                  <a:lnTo>
                    <a:pt x="1425321" y="6496583"/>
                  </a:lnTo>
                  <a:lnTo>
                    <a:pt x="1586598" y="6335242"/>
                  </a:lnTo>
                  <a:lnTo>
                    <a:pt x="1605318" y="6307048"/>
                  </a:lnTo>
                  <a:lnTo>
                    <a:pt x="1611553" y="62749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1547" y="6082255"/>
              <a:ext cx="116173" cy="1161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4223" y="6440770"/>
              <a:ext cx="81867" cy="818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1307" y="6279479"/>
              <a:ext cx="81867" cy="818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58328" y="2296414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07320" y="499109"/>
                  </a:moveTo>
                  <a:lnTo>
                    <a:pt x="324183" y="499109"/>
                  </a:lnTo>
                  <a:lnTo>
                    <a:pt x="341502" y="500379"/>
                  </a:lnTo>
                  <a:lnTo>
                    <a:pt x="359965" y="505459"/>
                  </a:lnTo>
                  <a:lnTo>
                    <a:pt x="379475" y="513079"/>
                  </a:lnTo>
                  <a:lnTo>
                    <a:pt x="379729" y="513079"/>
                  </a:lnTo>
                  <a:lnTo>
                    <a:pt x="379983" y="514350"/>
                  </a:lnTo>
                  <a:lnTo>
                    <a:pt x="387603" y="518159"/>
                  </a:lnTo>
                  <a:lnTo>
                    <a:pt x="397510" y="524509"/>
                  </a:lnTo>
                  <a:lnTo>
                    <a:pt x="398652" y="524509"/>
                  </a:lnTo>
                  <a:lnTo>
                    <a:pt x="410410" y="532129"/>
                  </a:lnTo>
                  <a:lnTo>
                    <a:pt x="434639" y="544829"/>
                  </a:lnTo>
                  <a:lnTo>
                    <a:pt x="447040" y="549909"/>
                  </a:lnTo>
                  <a:lnTo>
                    <a:pt x="457366" y="572769"/>
                  </a:lnTo>
                  <a:lnTo>
                    <a:pt x="488442" y="637539"/>
                  </a:lnTo>
                  <a:lnTo>
                    <a:pt x="594995" y="864869"/>
                  </a:lnTo>
                  <a:lnTo>
                    <a:pt x="598170" y="871219"/>
                  </a:lnTo>
                  <a:lnTo>
                    <a:pt x="621047" y="920750"/>
                  </a:lnTo>
                  <a:lnTo>
                    <a:pt x="634759" y="953769"/>
                  </a:lnTo>
                  <a:lnTo>
                    <a:pt x="644318" y="970279"/>
                  </a:lnTo>
                  <a:lnTo>
                    <a:pt x="657758" y="984250"/>
                  </a:lnTo>
                  <a:lnTo>
                    <a:pt x="675640" y="989329"/>
                  </a:lnTo>
                  <a:lnTo>
                    <a:pt x="682371" y="989329"/>
                  </a:lnTo>
                  <a:lnTo>
                    <a:pt x="686053" y="988059"/>
                  </a:lnTo>
                  <a:lnTo>
                    <a:pt x="699514" y="980439"/>
                  </a:lnTo>
                  <a:lnTo>
                    <a:pt x="707723" y="965200"/>
                  </a:lnTo>
                  <a:lnTo>
                    <a:pt x="708084" y="962659"/>
                  </a:lnTo>
                  <a:lnTo>
                    <a:pt x="678561" y="962659"/>
                  </a:lnTo>
                  <a:lnTo>
                    <a:pt x="670758" y="960119"/>
                  </a:lnTo>
                  <a:lnTo>
                    <a:pt x="663575" y="951229"/>
                  </a:lnTo>
                  <a:lnTo>
                    <a:pt x="657629" y="939800"/>
                  </a:lnTo>
                  <a:lnTo>
                    <a:pt x="653542" y="929639"/>
                  </a:lnTo>
                  <a:lnTo>
                    <a:pt x="652906" y="928369"/>
                  </a:lnTo>
                  <a:lnTo>
                    <a:pt x="645749" y="910589"/>
                  </a:lnTo>
                  <a:lnTo>
                    <a:pt x="638127" y="894079"/>
                  </a:lnTo>
                  <a:lnTo>
                    <a:pt x="630243" y="876300"/>
                  </a:lnTo>
                  <a:lnTo>
                    <a:pt x="622300" y="859789"/>
                  </a:lnTo>
                  <a:lnTo>
                    <a:pt x="619125" y="853439"/>
                  </a:lnTo>
                  <a:lnTo>
                    <a:pt x="613028" y="840739"/>
                  </a:lnTo>
                  <a:lnTo>
                    <a:pt x="498205" y="596900"/>
                  </a:lnTo>
                  <a:lnTo>
                    <a:pt x="476885" y="551179"/>
                  </a:lnTo>
                  <a:lnTo>
                    <a:pt x="470026" y="535939"/>
                  </a:lnTo>
                  <a:lnTo>
                    <a:pt x="470407" y="532129"/>
                  </a:lnTo>
                  <a:lnTo>
                    <a:pt x="471181" y="519429"/>
                  </a:lnTo>
                  <a:lnTo>
                    <a:pt x="444626" y="519429"/>
                  </a:lnTo>
                  <a:lnTo>
                    <a:pt x="436391" y="515619"/>
                  </a:lnTo>
                  <a:lnTo>
                    <a:pt x="428275" y="510539"/>
                  </a:lnTo>
                  <a:lnTo>
                    <a:pt x="420302" y="506729"/>
                  </a:lnTo>
                  <a:lnTo>
                    <a:pt x="412496" y="501650"/>
                  </a:lnTo>
                  <a:lnTo>
                    <a:pt x="411352" y="501650"/>
                  </a:lnTo>
                  <a:lnTo>
                    <a:pt x="409067" y="500379"/>
                  </a:lnTo>
                  <a:lnTo>
                    <a:pt x="407320" y="499109"/>
                  </a:lnTo>
                  <a:close/>
                </a:path>
                <a:path w="989329" h="989329">
                  <a:moveTo>
                    <a:pt x="527626" y="401319"/>
                  </a:moveTo>
                  <a:lnTo>
                    <a:pt x="496697" y="401319"/>
                  </a:lnTo>
                  <a:lnTo>
                    <a:pt x="498728" y="405129"/>
                  </a:lnTo>
                  <a:lnTo>
                    <a:pt x="502157" y="410209"/>
                  </a:lnTo>
                  <a:lnTo>
                    <a:pt x="507591" y="419100"/>
                  </a:lnTo>
                  <a:lnTo>
                    <a:pt x="512095" y="427989"/>
                  </a:lnTo>
                  <a:lnTo>
                    <a:pt x="516457" y="435609"/>
                  </a:lnTo>
                  <a:lnTo>
                    <a:pt x="520700" y="444500"/>
                  </a:lnTo>
                  <a:lnTo>
                    <a:pt x="541758" y="492759"/>
                  </a:lnTo>
                  <a:lnTo>
                    <a:pt x="558585" y="537209"/>
                  </a:lnTo>
                  <a:lnTo>
                    <a:pt x="569595" y="568959"/>
                  </a:lnTo>
                  <a:lnTo>
                    <a:pt x="572389" y="576579"/>
                  </a:lnTo>
                  <a:lnTo>
                    <a:pt x="580644" y="600709"/>
                  </a:lnTo>
                  <a:lnTo>
                    <a:pt x="587529" y="621029"/>
                  </a:lnTo>
                  <a:lnTo>
                    <a:pt x="594486" y="642619"/>
                  </a:lnTo>
                  <a:lnTo>
                    <a:pt x="601539" y="664209"/>
                  </a:lnTo>
                  <a:lnTo>
                    <a:pt x="608711" y="685800"/>
                  </a:lnTo>
                  <a:lnTo>
                    <a:pt x="612193" y="697229"/>
                  </a:lnTo>
                  <a:lnTo>
                    <a:pt x="615616" y="707389"/>
                  </a:lnTo>
                  <a:lnTo>
                    <a:pt x="626491" y="742950"/>
                  </a:lnTo>
                  <a:lnTo>
                    <a:pt x="630650" y="755650"/>
                  </a:lnTo>
                  <a:lnTo>
                    <a:pt x="639064" y="781050"/>
                  </a:lnTo>
                  <a:lnTo>
                    <a:pt x="650694" y="817879"/>
                  </a:lnTo>
                  <a:lnTo>
                    <a:pt x="662003" y="854709"/>
                  </a:lnTo>
                  <a:lnTo>
                    <a:pt x="672478" y="891539"/>
                  </a:lnTo>
                  <a:lnTo>
                    <a:pt x="681608" y="927100"/>
                  </a:lnTo>
                  <a:lnTo>
                    <a:pt x="681608" y="928369"/>
                  </a:lnTo>
                  <a:lnTo>
                    <a:pt x="683525" y="939800"/>
                  </a:lnTo>
                  <a:lnTo>
                    <a:pt x="683799" y="949959"/>
                  </a:lnTo>
                  <a:lnTo>
                    <a:pt x="682216" y="958850"/>
                  </a:lnTo>
                  <a:lnTo>
                    <a:pt x="678561" y="962659"/>
                  </a:lnTo>
                  <a:lnTo>
                    <a:pt x="708084" y="962659"/>
                  </a:lnTo>
                  <a:lnTo>
                    <a:pt x="707390" y="922019"/>
                  </a:lnTo>
                  <a:lnTo>
                    <a:pt x="698015" y="883919"/>
                  </a:lnTo>
                  <a:lnTo>
                    <a:pt x="687355" y="847089"/>
                  </a:lnTo>
                  <a:lnTo>
                    <a:pt x="675886" y="810259"/>
                  </a:lnTo>
                  <a:lnTo>
                    <a:pt x="664082" y="773429"/>
                  </a:lnTo>
                  <a:lnTo>
                    <a:pt x="659951" y="760729"/>
                  </a:lnTo>
                  <a:lnTo>
                    <a:pt x="655796" y="746759"/>
                  </a:lnTo>
                  <a:lnTo>
                    <a:pt x="651688" y="734059"/>
                  </a:lnTo>
                  <a:lnTo>
                    <a:pt x="647700" y="721359"/>
                  </a:lnTo>
                  <a:lnTo>
                    <a:pt x="640826" y="699769"/>
                  </a:lnTo>
                  <a:lnTo>
                    <a:pt x="637359" y="688339"/>
                  </a:lnTo>
                  <a:lnTo>
                    <a:pt x="628302" y="660400"/>
                  </a:lnTo>
                  <a:lnTo>
                    <a:pt x="622855" y="643889"/>
                  </a:lnTo>
                  <a:lnTo>
                    <a:pt x="617479" y="627379"/>
                  </a:lnTo>
                  <a:lnTo>
                    <a:pt x="612140" y="610869"/>
                  </a:lnTo>
                  <a:lnTo>
                    <a:pt x="694083" y="610869"/>
                  </a:lnTo>
                  <a:lnTo>
                    <a:pt x="642620" y="593089"/>
                  </a:lnTo>
                  <a:lnTo>
                    <a:pt x="621649" y="586739"/>
                  </a:lnTo>
                  <a:lnTo>
                    <a:pt x="601345" y="579119"/>
                  </a:lnTo>
                  <a:lnTo>
                    <a:pt x="597153" y="567689"/>
                  </a:lnTo>
                  <a:lnTo>
                    <a:pt x="591312" y="551179"/>
                  </a:lnTo>
                  <a:lnTo>
                    <a:pt x="585390" y="534669"/>
                  </a:lnTo>
                  <a:lnTo>
                    <a:pt x="579374" y="516889"/>
                  </a:lnTo>
                  <a:lnTo>
                    <a:pt x="573166" y="500379"/>
                  </a:lnTo>
                  <a:lnTo>
                    <a:pt x="566674" y="482600"/>
                  </a:lnTo>
                  <a:lnTo>
                    <a:pt x="628755" y="482600"/>
                  </a:lnTo>
                  <a:lnTo>
                    <a:pt x="618192" y="477519"/>
                  </a:lnTo>
                  <a:lnTo>
                    <a:pt x="575988" y="458469"/>
                  </a:lnTo>
                  <a:lnTo>
                    <a:pt x="551052" y="445769"/>
                  </a:lnTo>
                  <a:lnTo>
                    <a:pt x="545167" y="434339"/>
                  </a:lnTo>
                  <a:lnTo>
                    <a:pt x="538924" y="421639"/>
                  </a:lnTo>
                  <a:lnTo>
                    <a:pt x="532300" y="408939"/>
                  </a:lnTo>
                  <a:lnTo>
                    <a:pt x="527626" y="401319"/>
                  </a:lnTo>
                  <a:close/>
                </a:path>
                <a:path w="989329" h="989329">
                  <a:moveTo>
                    <a:pt x="694083" y="610869"/>
                  </a:moveTo>
                  <a:lnTo>
                    <a:pt x="612140" y="610869"/>
                  </a:lnTo>
                  <a:lnTo>
                    <a:pt x="628149" y="617219"/>
                  </a:lnTo>
                  <a:lnTo>
                    <a:pt x="661503" y="627379"/>
                  </a:lnTo>
                  <a:lnTo>
                    <a:pt x="678942" y="633729"/>
                  </a:lnTo>
                  <a:lnTo>
                    <a:pt x="735236" y="651509"/>
                  </a:lnTo>
                  <a:lnTo>
                    <a:pt x="748109" y="655319"/>
                  </a:lnTo>
                  <a:lnTo>
                    <a:pt x="810492" y="675639"/>
                  </a:lnTo>
                  <a:lnTo>
                    <a:pt x="847486" y="687069"/>
                  </a:lnTo>
                  <a:lnTo>
                    <a:pt x="884791" y="697229"/>
                  </a:lnTo>
                  <a:lnTo>
                    <a:pt x="922274" y="706119"/>
                  </a:lnTo>
                  <a:lnTo>
                    <a:pt x="931291" y="708659"/>
                  </a:lnTo>
                  <a:lnTo>
                    <a:pt x="939673" y="709929"/>
                  </a:lnTo>
                  <a:lnTo>
                    <a:pt x="955020" y="709929"/>
                  </a:lnTo>
                  <a:lnTo>
                    <a:pt x="988949" y="685800"/>
                  </a:lnTo>
                  <a:lnTo>
                    <a:pt x="988861" y="683259"/>
                  </a:lnTo>
                  <a:lnTo>
                    <a:pt x="939956" y="683259"/>
                  </a:lnTo>
                  <a:lnTo>
                    <a:pt x="928243" y="680719"/>
                  </a:lnTo>
                  <a:lnTo>
                    <a:pt x="891510" y="671829"/>
                  </a:lnTo>
                  <a:lnTo>
                    <a:pt x="854789" y="661669"/>
                  </a:lnTo>
                  <a:lnTo>
                    <a:pt x="782193" y="638809"/>
                  </a:lnTo>
                  <a:lnTo>
                    <a:pt x="769165" y="633729"/>
                  </a:lnTo>
                  <a:lnTo>
                    <a:pt x="743205" y="626109"/>
                  </a:lnTo>
                  <a:lnTo>
                    <a:pt x="719464" y="618489"/>
                  </a:lnTo>
                  <a:lnTo>
                    <a:pt x="708644" y="614679"/>
                  </a:lnTo>
                  <a:lnTo>
                    <a:pt x="697799" y="612139"/>
                  </a:lnTo>
                  <a:lnTo>
                    <a:pt x="694083" y="610869"/>
                  </a:lnTo>
                  <a:close/>
                </a:path>
                <a:path w="989329" h="989329">
                  <a:moveTo>
                    <a:pt x="628755" y="482600"/>
                  </a:moveTo>
                  <a:lnTo>
                    <a:pt x="566674" y="482600"/>
                  </a:lnTo>
                  <a:lnTo>
                    <a:pt x="597280" y="497839"/>
                  </a:lnTo>
                  <a:lnTo>
                    <a:pt x="612572" y="504189"/>
                  </a:lnTo>
                  <a:lnTo>
                    <a:pt x="627888" y="511809"/>
                  </a:lnTo>
                  <a:lnTo>
                    <a:pt x="847598" y="615950"/>
                  </a:lnTo>
                  <a:lnTo>
                    <a:pt x="860425" y="621029"/>
                  </a:lnTo>
                  <a:lnTo>
                    <a:pt x="877065" y="629919"/>
                  </a:lnTo>
                  <a:lnTo>
                    <a:pt x="894016" y="637539"/>
                  </a:lnTo>
                  <a:lnTo>
                    <a:pt x="928751" y="652779"/>
                  </a:lnTo>
                  <a:lnTo>
                    <a:pt x="939317" y="656589"/>
                  </a:lnTo>
                  <a:lnTo>
                    <a:pt x="950483" y="661669"/>
                  </a:lnTo>
                  <a:lnTo>
                    <a:pt x="959864" y="669289"/>
                  </a:lnTo>
                  <a:lnTo>
                    <a:pt x="963802" y="675639"/>
                  </a:lnTo>
                  <a:lnTo>
                    <a:pt x="963802" y="676909"/>
                  </a:lnTo>
                  <a:lnTo>
                    <a:pt x="963549" y="678179"/>
                  </a:lnTo>
                  <a:lnTo>
                    <a:pt x="959336" y="681989"/>
                  </a:lnTo>
                  <a:lnTo>
                    <a:pt x="950896" y="683259"/>
                  </a:lnTo>
                  <a:lnTo>
                    <a:pt x="988861" y="683259"/>
                  </a:lnTo>
                  <a:lnTo>
                    <a:pt x="988163" y="662939"/>
                  </a:lnTo>
                  <a:lnTo>
                    <a:pt x="974947" y="646429"/>
                  </a:lnTo>
                  <a:lnTo>
                    <a:pt x="956444" y="635000"/>
                  </a:lnTo>
                  <a:lnTo>
                    <a:pt x="939800" y="627379"/>
                  </a:lnTo>
                  <a:lnTo>
                    <a:pt x="938529" y="627379"/>
                  </a:lnTo>
                  <a:lnTo>
                    <a:pt x="921702" y="621029"/>
                  </a:lnTo>
                  <a:lnTo>
                    <a:pt x="888380" y="605789"/>
                  </a:lnTo>
                  <a:lnTo>
                    <a:pt x="871981" y="596900"/>
                  </a:lnTo>
                  <a:lnTo>
                    <a:pt x="865504" y="594359"/>
                  </a:lnTo>
                  <a:lnTo>
                    <a:pt x="628755" y="482600"/>
                  </a:lnTo>
                  <a:close/>
                </a:path>
                <a:path w="989329" h="989329">
                  <a:moveTo>
                    <a:pt x="133476" y="322579"/>
                  </a:moveTo>
                  <a:lnTo>
                    <a:pt x="80740" y="330200"/>
                  </a:lnTo>
                  <a:lnTo>
                    <a:pt x="36575" y="358139"/>
                  </a:lnTo>
                  <a:lnTo>
                    <a:pt x="9144" y="400050"/>
                  </a:lnTo>
                  <a:lnTo>
                    <a:pt x="0" y="447039"/>
                  </a:lnTo>
                  <a:lnTo>
                    <a:pt x="9144" y="494029"/>
                  </a:lnTo>
                  <a:lnTo>
                    <a:pt x="36575" y="534669"/>
                  </a:lnTo>
                  <a:lnTo>
                    <a:pt x="84312" y="563879"/>
                  </a:lnTo>
                  <a:lnTo>
                    <a:pt x="134239" y="571500"/>
                  </a:lnTo>
                  <a:lnTo>
                    <a:pt x="147085" y="571500"/>
                  </a:lnTo>
                  <a:lnTo>
                    <a:pt x="215900" y="556259"/>
                  </a:lnTo>
                  <a:lnTo>
                    <a:pt x="241534" y="544829"/>
                  </a:lnTo>
                  <a:lnTo>
                    <a:pt x="117554" y="544829"/>
                  </a:lnTo>
                  <a:lnTo>
                    <a:pt x="85111" y="535939"/>
                  </a:lnTo>
                  <a:lnTo>
                    <a:pt x="55372" y="516889"/>
                  </a:lnTo>
                  <a:lnTo>
                    <a:pt x="33726" y="483869"/>
                  </a:lnTo>
                  <a:lnTo>
                    <a:pt x="26511" y="447039"/>
                  </a:lnTo>
                  <a:lnTo>
                    <a:pt x="33726" y="410209"/>
                  </a:lnTo>
                  <a:lnTo>
                    <a:pt x="55372" y="377189"/>
                  </a:lnTo>
                  <a:lnTo>
                    <a:pt x="87645" y="355600"/>
                  </a:lnTo>
                  <a:lnTo>
                    <a:pt x="126492" y="347979"/>
                  </a:lnTo>
                  <a:lnTo>
                    <a:pt x="222170" y="347979"/>
                  </a:lnTo>
                  <a:lnTo>
                    <a:pt x="180776" y="332739"/>
                  </a:lnTo>
                  <a:lnTo>
                    <a:pt x="133476" y="322579"/>
                  </a:lnTo>
                  <a:close/>
                </a:path>
                <a:path w="989329" h="989329">
                  <a:moveTo>
                    <a:pt x="337439" y="472439"/>
                  </a:moveTo>
                  <a:lnTo>
                    <a:pt x="318543" y="472439"/>
                  </a:lnTo>
                  <a:lnTo>
                    <a:pt x="300481" y="476250"/>
                  </a:lnTo>
                  <a:lnTo>
                    <a:pt x="288508" y="481329"/>
                  </a:lnTo>
                  <a:lnTo>
                    <a:pt x="277844" y="487679"/>
                  </a:lnTo>
                  <a:lnTo>
                    <a:pt x="268085" y="494029"/>
                  </a:lnTo>
                  <a:lnTo>
                    <a:pt x="258825" y="501650"/>
                  </a:lnTo>
                  <a:lnTo>
                    <a:pt x="253359" y="505459"/>
                  </a:lnTo>
                  <a:lnTo>
                    <a:pt x="247951" y="510539"/>
                  </a:lnTo>
                  <a:lnTo>
                    <a:pt x="242520" y="514350"/>
                  </a:lnTo>
                  <a:lnTo>
                    <a:pt x="236981" y="516889"/>
                  </a:lnTo>
                  <a:lnTo>
                    <a:pt x="221843" y="524509"/>
                  </a:lnTo>
                  <a:lnTo>
                    <a:pt x="190565" y="537209"/>
                  </a:lnTo>
                  <a:lnTo>
                    <a:pt x="174498" y="541019"/>
                  </a:lnTo>
                  <a:lnTo>
                    <a:pt x="148687" y="544829"/>
                  </a:lnTo>
                  <a:lnTo>
                    <a:pt x="241534" y="544829"/>
                  </a:lnTo>
                  <a:lnTo>
                    <a:pt x="249936" y="541019"/>
                  </a:lnTo>
                  <a:lnTo>
                    <a:pt x="257004" y="535939"/>
                  </a:lnTo>
                  <a:lnTo>
                    <a:pt x="263620" y="532129"/>
                  </a:lnTo>
                  <a:lnTo>
                    <a:pt x="269902" y="527050"/>
                  </a:lnTo>
                  <a:lnTo>
                    <a:pt x="275971" y="521969"/>
                  </a:lnTo>
                  <a:lnTo>
                    <a:pt x="291512" y="509269"/>
                  </a:lnTo>
                  <a:lnTo>
                    <a:pt x="299563" y="505459"/>
                  </a:lnTo>
                  <a:lnTo>
                    <a:pt x="308101" y="501650"/>
                  </a:lnTo>
                  <a:lnTo>
                    <a:pt x="324183" y="499109"/>
                  </a:lnTo>
                  <a:lnTo>
                    <a:pt x="407320" y="499109"/>
                  </a:lnTo>
                  <a:lnTo>
                    <a:pt x="402081" y="495300"/>
                  </a:lnTo>
                  <a:lnTo>
                    <a:pt x="405815" y="483869"/>
                  </a:lnTo>
                  <a:lnTo>
                    <a:pt x="377444" y="483869"/>
                  </a:lnTo>
                  <a:lnTo>
                    <a:pt x="357096" y="476250"/>
                  </a:lnTo>
                  <a:lnTo>
                    <a:pt x="337439" y="472439"/>
                  </a:lnTo>
                  <a:close/>
                </a:path>
                <a:path w="989329" h="989329">
                  <a:moveTo>
                    <a:pt x="468113" y="457200"/>
                  </a:moveTo>
                  <a:lnTo>
                    <a:pt x="416560" y="457200"/>
                  </a:lnTo>
                  <a:lnTo>
                    <a:pt x="418592" y="458469"/>
                  </a:lnTo>
                  <a:lnTo>
                    <a:pt x="420750" y="458469"/>
                  </a:lnTo>
                  <a:lnTo>
                    <a:pt x="427863" y="461009"/>
                  </a:lnTo>
                  <a:lnTo>
                    <a:pt x="444938" y="509269"/>
                  </a:lnTo>
                  <a:lnTo>
                    <a:pt x="444626" y="519429"/>
                  </a:lnTo>
                  <a:lnTo>
                    <a:pt x="471181" y="519429"/>
                  </a:lnTo>
                  <a:lnTo>
                    <a:pt x="471336" y="516889"/>
                  </a:lnTo>
                  <a:lnTo>
                    <a:pt x="471456" y="511809"/>
                  </a:lnTo>
                  <a:lnTo>
                    <a:pt x="471570" y="501650"/>
                  </a:lnTo>
                  <a:lnTo>
                    <a:pt x="471448" y="495300"/>
                  </a:lnTo>
                  <a:lnTo>
                    <a:pt x="470997" y="483869"/>
                  </a:lnTo>
                  <a:lnTo>
                    <a:pt x="469646" y="468629"/>
                  </a:lnTo>
                  <a:lnTo>
                    <a:pt x="468113" y="457200"/>
                  </a:lnTo>
                  <a:close/>
                </a:path>
                <a:path w="989329" h="989329">
                  <a:moveTo>
                    <a:pt x="222170" y="347979"/>
                  </a:moveTo>
                  <a:lnTo>
                    <a:pt x="128270" y="347979"/>
                  </a:lnTo>
                  <a:lnTo>
                    <a:pt x="132079" y="349250"/>
                  </a:lnTo>
                  <a:lnTo>
                    <a:pt x="169713" y="358139"/>
                  </a:lnTo>
                  <a:lnTo>
                    <a:pt x="226647" y="377189"/>
                  </a:lnTo>
                  <a:lnTo>
                    <a:pt x="286367" y="400050"/>
                  </a:lnTo>
                  <a:lnTo>
                    <a:pt x="332358" y="419100"/>
                  </a:lnTo>
                  <a:lnTo>
                    <a:pt x="342985" y="424179"/>
                  </a:lnTo>
                  <a:lnTo>
                    <a:pt x="352504" y="429259"/>
                  </a:lnTo>
                  <a:lnTo>
                    <a:pt x="361094" y="433069"/>
                  </a:lnTo>
                  <a:lnTo>
                    <a:pt x="376047" y="440689"/>
                  </a:lnTo>
                  <a:lnTo>
                    <a:pt x="382650" y="443229"/>
                  </a:lnTo>
                  <a:lnTo>
                    <a:pt x="389254" y="447039"/>
                  </a:lnTo>
                  <a:lnTo>
                    <a:pt x="377444" y="483869"/>
                  </a:lnTo>
                  <a:lnTo>
                    <a:pt x="405815" y="483869"/>
                  </a:lnTo>
                  <a:lnTo>
                    <a:pt x="414527" y="457200"/>
                  </a:lnTo>
                  <a:lnTo>
                    <a:pt x="468113" y="457200"/>
                  </a:lnTo>
                  <a:lnTo>
                    <a:pt x="467772" y="454659"/>
                  </a:lnTo>
                  <a:lnTo>
                    <a:pt x="466609" y="448309"/>
                  </a:lnTo>
                  <a:lnTo>
                    <a:pt x="465327" y="441959"/>
                  </a:lnTo>
                  <a:lnTo>
                    <a:pt x="463952" y="435609"/>
                  </a:lnTo>
                  <a:lnTo>
                    <a:pt x="436372" y="435609"/>
                  </a:lnTo>
                  <a:lnTo>
                    <a:pt x="433831" y="434339"/>
                  </a:lnTo>
                  <a:lnTo>
                    <a:pt x="422021" y="431800"/>
                  </a:lnTo>
                  <a:lnTo>
                    <a:pt x="416432" y="429259"/>
                  </a:lnTo>
                  <a:lnTo>
                    <a:pt x="411352" y="426719"/>
                  </a:lnTo>
                  <a:lnTo>
                    <a:pt x="410464" y="426719"/>
                  </a:lnTo>
                  <a:lnTo>
                    <a:pt x="403197" y="424179"/>
                  </a:lnTo>
                  <a:lnTo>
                    <a:pt x="396049" y="420369"/>
                  </a:lnTo>
                  <a:lnTo>
                    <a:pt x="388711" y="416559"/>
                  </a:lnTo>
                  <a:lnTo>
                    <a:pt x="380873" y="412750"/>
                  </a:lnTo>
                  <a:lnTo>
                    <a:pt x="372782" y="408939"/>
                  </a:lnTo>
                  <a:lnTo>
                    <a:pt x="363966" y="405129"/>
                  </a:lnTo>
                  <a:lnTo>
                    <a:pt x="354173" y="400050"/>
                  </a:lnTo>
                  <a:lnTo>
                    <a:pt x="343153" y="394969"/>
                  </a:lnTo>
                  <a:lnTo>
                    <a:pt x="246316" y="356869"/>
                  </a:lnTo>
                  <a:lnTo>
                    <a:pt x="222170" y="347979"/>
                  </a:lnTo>
                  <a:close/>
                </a:path>
                <a:path w="989329" h="989329">
                  <a:moveTo>
                    <a:pt x="448135" y="0"/>
                  </a:moveTo>
                  <a:lnTo>
                    <a:pt x="401075" y="8889"/>
                  </a:lnTo>
                  <a:lnTo>
                    <a:pt x="359791" y="35559"/>
                  </a:lnTo>
                  <a:lnTo>
                    <a:pt x="331850" y="80009"/>
                  </a:lnTo>
                  <a:lnTo>
                    <a:pt x="323723" y="133350"/>
                  </a:lnTo>
                  <a:lnTo>
                    <a:pt x="334904" y="180339"/>
                  </a:lnTo>
                  <a:lnTo>
                    <a:pt x="357933" y="245109"/>
                  </a:lnTo>
                  <a:lnTo>
                    <a:pt x="382176" y="307339"/>
                  </a:lnTo>
                  <a:lnTo>
                    <a:pt x="397001" y="342900"/>
                  </a:lnTo>
                  <a:lnTo>
                    <a:pt x="401941" y="353059"/>
                  </a:lnTo>
                  <a:lnTo>
                    <a:pt x="406511" y="363219"/>
                  </a:lnTo>
                  <a:lnTo>
                    <a:pt x="410771" y="372109"/>
                  </a:lnTo>
                  <a:lnTo>
                    <a:pt x="414781" y="379729"/>
                  </a:lnTo>
                  <a:lnTo>
                    <a:pt x="418169" y="387350"/>
                  </a:lnTo>
                  <a:lnTo>
                    <a:pt x="421306" y="393700"/>
                  </a:lnTo>
                  <a:lnTo>
                    <a:pt x="424229" y="400050"/>
                  </a:lnTo>
                  <a:lnTo>
                    <a:pt x="426974" y="406400"/>
                  </a:lnTo>
                  <a:lnTo>
                    <a:pt x="427100" y="407669"/>
                  </a:lnTo>
                  <a:lnTo>
                    <a:pt x="427354" y="408939"/>
                  </a:lnTo>
                  <a:lnTo>
                    <a:pt x="427736" y="410209"/>
                  </a:lnTo>
                  <a:lnTo>
                    <a:pt x="429895" y="415289"/>
                  </a:lnTo>
                  <a:lnTo>
                    <a:pt x="431926" y="420369"/>
                  </a:lnTo>
                  <a:lnTo>
                    <a:pt x="433958" y="426719"/>
                  </a:lnTo>
                  <a:lnTo>
                    <a:pt x="434848" y="430529"/>
                  </a:lnTo>
                  <a:lnTo>
                    <a:pt x="436372" y="435609"/>
                  </a:lnTo>
                  <a:lnTo>
                    <a:pt x="463952" y="435609"/>
                  </a:lnTo>
                  <a:lnTo>
                    <a:pt x="463676" y="434339"/>
                  </a:lnTo>
                  <a:lnTo>
                    <a:pt x="461899" y="426719"/>
                  </a:lnTo>
                  <a:lnTo>
                    <a:pt x="459740" y="420369"/>
                  </a:lnTo>
                  <a:lnTo>
                    <a:pt x="458343" y="415289"/>
                  </a:lnTo>
                  <a:lnTo>
                    <a:pt x="457707" y="414019"/>
                  </a:lnTo>
                  <a:lnTo>
                    <a:pt x="496697" y="401319"/>
                  </a:lnTo>
                  <a:lnTo>
                    <a:pt x="527626" y="401319"/>
                  </a:lnTo>
                  <a:lnTo>
                    <a:pt x="524510" y="396239"/>
                  </a:lnTo>
                  <a:lnTo>
                    <a:pt x="522350" y="392429"/>
                  </a:lnTo>
                  <a:lnTo>
                    <a:pt x="520064" y="388619"/>
                  </a:lnTo>
                  <a:lnTo>
                    <a:pt x="447928" y="388619"/>
                  </a:lnTo>
                  <a:lnTo>
                    <a:pt x="445007" y="382269"/>
                  </a:lnTo>
                  <a:lnTo>
                    <a:pt x="441832" y="375919"/>
                  </a:lnTo>
                  <a:lnTo>
                    <a:pt x="434542" y="360679"/>
                  </a:lnTo>
                  <a:lnTo>
                    <a:pt x="430371" y="351789"/>
                  </a:lnTo>
                  <a:lnTo>
                    <a:pt x="425866" y="342900"/>
                  </a:lnTo>
                  <a:lnTo>
                    <a:pt x="401804" y="285750"/>
                  </a:lnTo>
                  <a:lnTo>
                    <a:pt x="378745" y="226059"/>
                  </a:lnTo>
                  <a:lnTo>
                    <a:pt x="359068" y="168909"/>
                  </a:lnTo>
                  <a:lnTo>
                    <a:pt x="350012" y="132079"/>
                  </a:lnTo>
                  <a:lnTo>
                    <a:pt x="351077" y="110489"/>
                  </a:lnTo>
                  <a:lnTo>
                    <a:pt x="365496" y="71119"/>
                  </a:lnTo>
                  <a:lnTo>
                    <a:pt x="393636" y="41909"/>
                  </a:lnTo>
                  <a:lnTo>
                    <a:pt x="447928" y="25400"/>
                  </a:lnTo>
                  <a:lnTo>
                    <a:pt x="520820" y="25400"/>
                  </a:lnTo>
                  <a:lnTo>
                    <a:pt x="495218" y="8889"/>
                  </a:lnTo>
                  <a:lnTo>
                    <a:pt x="448135" y="0"/>
                  </a:lnTo>
                  <a:close/>
                </a:path>
                <a:path w="989329" h="989329">
                  <a:moveTo>
                    <a:pt x="520820" y="25400"/>
                  </a:moveTo>
                  <a:lnTo>
                    <a:pt x="447928" y="25400"/>
                  </a:lnTo>
                  <a:lnTo>
                    <a:pt x="466766" y="27939"/>
                  </a:lnTo>
                  <a:lnTo>
                    <a:pt x="484997" y="33019"/>
                  </a:lnTo>
                  <a:lnTo>
                    <a:pt x="517398" y="54609"/>
                  </a:lnTo>
                  <a:lnTo>
                    <a:pt x="545512" y="116839"/>
                  </a:lnTo>
                  <a:lnTo>
                    <a:pt x="545812" y="148589"/>
                  </a:lnTo>
                  <a:lnTo>
                    <a:pt x="541908" y="173989"/>
                  </a:lnTo>
                  <a:lnTo>
                    <a:pt x="526014" y="220979"/>
                  </a:lnTo>
                  <a:lnTo>
                    <a:pt x="502666" y="257809"/>
                  </a:lnTo>
                  <a:lnTo>
                    <a:pt x="495254" y="267969"/>
                  </a:lnTo>
                  <a:lnTo>
                    <a:pt x="488235" y="276859"/>
                  </a:lnTo>
                  <a:lnTo>
                    <a:pt x="482145" y="288289"/>
                  </a:lnTo>
                  <a:lnTo>
                    <a:pt x="477520" y="299719"/>
                  </a:lnTo>
                  <a:lnTo>
                    <a:pt x="474184" y="317500"/>
                  </a:lnTo>
                  <a:lnTo>
                    <a:pt x="474265" y="336550"/>
                  </a:lnTo>
                  <a:lnTo>
                    <a:pt x="477752" y="356869"/>
                  </a:lnTo>
                  <a:lnTo>
                    <a:pt x="484631" y="377189"/>
                  </a:lnTo>
                  <a:lnTo>
                    <a:pt x="447928" y="388619"/>
                  </a:lnTo>
                  <a:lnTo>
                    <a:pt x="520064" y="388619"/>
                  </a:lnTo>
                  <a:lnTo>
                    <a:pt x="519302" y="387350"/>
                  </a:lnTo>
                  <a:lnTo>
                    <a:pt x="516127" y="381000"/>
                  </a:lnTo>
                  <a:lnTo>
                    <a:pt x="515874" y="381000"/>
                  </a:lnTo>
                  <a:lnTo>
                    <a:pt x="515493" y="379729"/>
                  </a:lnTo>
                  <a:lnTo>
                    <a:pt x="506513" y="359409"/>
                  </a:lnTo>
                  <a:lnTo>
                    <a:pt x="501665" y="340359"/>
                  </a:lnTo>
                  <a:lnTo>
                    <a:pt x="500556" y="323850"/>
                  </a:lnTo>
                  <a:lnTo>
                    <a:pt x="503174" y="307339"/>
                  </a:lnTo>
                  <a:lnTo>
                    <a:pt x="506614" y="298450"/>
                  </a:lnTo>
                  <a:lnTo>
                    <a:pt x="511365" y="290829"/>
                  </a:lnTo>
                  <a:lnTo>
                    <a:pt x="517068" y="283209"/>
                  </a:lnTo>
                  <a:lnTo>
                    <a:pt x="528339" y="269239"/>
                  </a:lnTo>
                  <a:lnTo>
                    <a:pt x="533241" y="262889"/>
                  </a:lnTo>
                  <a:lnTo>
                    <a:pt x="557609" y="214629"/>
                  </a:lnTo>
                  <a:lnTo>
                    <a:pt x="572722" y="148589"/>
                  </a:lnTo>
                  <a:lnTo>
                    <a:pt x="572008" y="111759"/>
                  </a:lnTo>
                  <a:lnTo>
                    <a:pt x="561482" y="72389"/>
                  </a:lnTo>
                  <a:lnTo>
                    <a:pt x="536575" y="35559"/>
                  </a:lnTo>
                  <a:lnTo>
                    <a:pt x="520820" y="2540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8431" y="2682239"/>
              <a:ext cx="131032" cy="1280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5423" y="2368295"/>
              <a:ext cx="128016" cy="1280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30847" y="2761567"/>
              <a:ext cx="66897" cy="70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873742" y="5740400"/>
              <a:ext cx="608330" cy="965200"/>
            </a:xfrm>
            <a:custGeom>
              <a:avLst/>
              <a:gdLst/>
              <a:ahLst/>
              <a:cxnLst/>
              <a:rect l="l" t="t" r="r" b="b"/>
              <a:pathLst>
                <a:path w="608329" h="965200">
                  <a:moveTo>
                    <a:pt x="91821" y="722807"/>
                  </a:moveTo>
                  <a:lnTo>
                    <a:pt x="88900" y="715670"/>
                  </a:lnTo>
                  <a:lnTo>
                    <a:pt x="82677" y="713143"/>
                  </a:lnTo>
                  <a:lnTo>
                    <a:pt x="80899" y="712406"/>
                  </a:lnTo>
                  <a:lnTo>
                    <a:pt x="54762" y="755726"/>
                  </a:lnTo>
                  <a:lnTo>
                    <a:pt x="46024" y="796874"/>
                  </a:lnTo>
                  <a:lnTo>
                    <a:pt x="43815" y="815022"/>
                  </a:lnTo>
                  <a:lnTo>
                    <a:pt x="48514" y="821055"/>
                  </a:lnTo>
                  <a:lnTo>
                    <a:pt x="56515" y="821944"/>
                  </a:lnTo>
                  <a:lnTo>
                    <a:pt x="62484" y="821944"/>
                  </a:lnTo>
                  <a:lnTo>
                    <a:pt x="67691" y="817410"/>
                  </a:lnTo>
                  <a:lnTo>
                    <a:pt x="69875" y="800608"/>
                  </a:lnTo>
                  <a:lnTo>
                    <a:pt x="71653" y="789940"/>
                  </a:lnTo>
                  <a:lnTo>
                    <a:pt x="83058" y="745845"/>
                  </a:lnTo>
                  <a:lnTo>
                    <a:pt x="89281" y="729132"/>
                  </a:lnTo>
                  <a:lnTo>
                    <a:pt x="91821" y="722807"/>
                  </a:lnTo>
                  <a:close/>
                </a:path>
                <a:path w="608329" h="96520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5300"/>
                  </a:lnTo>
                  <a:lnTo>
                    <a:pt x="428917" y="502920"/>
                  </a:lnTo>
                  <a:lnTo>
                    <a:pt x="426593" y="510540"/>
                  </a:lnTo>
                  <a:lnTo>
                    <a:pt x="424815" y="516890"/>
                  </a:lnTo>
                  <a:lnTo>
                    <a:pt x="423710" y="504190"/>
                  </a:lnTo>
                  <a:lnTo>
                    <a:pt x="424649" y="491490"/>
                  </a:lnTo>
                  <a:lnTo>
                    <a:pt x="427736" y="47879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3520"/>
                  </a:lnTo>
                  <a:lnTo>
                    <a:pt x="566686" y="204470"/>
                  </a:lnTo>
                  <a:lnTo>
                    <a:pt x="566686" y="200660"/>
                  </a:lnTo>
                  <a:lnTo>
                    <a:pt x="566712" y="184150"/>
                  </a:lnTo>
                  <a:lnTo>
                    <a:pt x="562737" y="163830"/>
                  </a:lnTo>
                  <a:lnTo>
                    <a:pt x="561975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37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80010"/>
                  </a:lnTo>
                  <a:lnTo>
                    <a:pt x="561479" y="49530"/>
                  </a:lnTo>
                  <a:lnTo>
                    <a:pt x="547573" y="25400"/>
                  </a:lnTo>
                  <a:lnTo>
                    <a:pt x="546087" y="24130"/>
                  </a:lnTo>
                  <a:lnTo>
                    <a:pt x="544830" y="23063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163" y="12700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38822" y="14224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223" y="20320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77342" y="274320"/>
                  </a:lnTo>
                  <a:lnTo>
                    <a:pt x="437515" y="347980"/>
                  </a:lnTo>
                  <a:lnTo>
                    <a:pt x="432485" y="342900"/>
                  </a:lnTo>
                  <a:lnTo>
                    <a:pt x="427291" y="336550"/>
                  </a:lnTo>
                  <a:lnTo>
                    <a:pt x="425069" y="334467"/>
                  </a:lnTo>
                  <a:lnTo>
                    <a:pt x="425069" y="370840"/>
                  </a:lnTo>
                  <a:lnTo>
                    <a:pt x="415671" y="388620"/>
                  </a:lnTo>
                  <a:lnTo>
                    <a:pt x="402844" y="373430"/>
                  </a:lnTo>
                  <a:lnTo>
                    <a:pt x="402844" y="412750"/>
                  </a:lnTo>
                  <a:lnTo>
                    <a:pt x="241935" y="711200"/>
                  </a:lnTo>
                  <a:lnTo>
                    <a:pt x="233349" y="697230"/>
                  </a:lnTo>
                  <a:lnTo>
                    <a:pt x="226695" y="688047"/>
                  </a:lnTo>
                  <a:lnTo>
                    <a:pt x="226695" y="736600"/>
                  </a:lnTo>
                  <a:lnTo>
                    <a:pt x="225425" y="739140"/>
                  </a:lnTo>
                  <a:lnTo>
                    <a:pt x="224028" y="742950"/>
                  </a:lnTo>
                  <a:lnTo>
                    <a:pt x="222631" y="745490"/>
                  </a:lnTo>
                  <a:lnTo>
                    <a:pt x="217563" y="755650"/>
                  </a:lnTo>
                  <a:lnTo>
                    <a:pt x="211683" y="767080"/>
                  </a:lnTo>
                  <a:lnTo>
                    <a:pt x="178371" y="815340"/>
                  </a:lnTo>
                  <a:lnTo>
                    <a:pt x="127050" y="862330"/>
                  </a:lnTo>
                  <a:lnTo>
                    <a:pt x="93853" y="880110"/>
                  </a:lnTo>
                  <a:lnTo>
                    <a:pt x="93599" y="880110"/>
                  </a:lnTo>
                  <a:lnTo>
                    <a:pt x="62103" y="863244"/>
                  </a:lnTo>
                  <a:lnTo>
                    <a:pt x="62103" y="891540"/>
                  </a:lnTo>
                  <a:lnTo>
                    <a:pt x="57150" y="892810"/>
                  </a:lnTo>
                  <a:lnTo>
                    <a:pt x="46609" y="895350"/>
                  </a:lnTo>
                  <a:lnTo>
                    <a:pt x="45085" y="890270"/>
                  </a:lnTo>
                  <a:lnTo>
                    <a:pt x="43688" y="885190"/>
                  </a:lnTo>
                  <a:lnTo>
                    <a:pt x="42418" y="880110"/>
                  </a:lnTo>
                  <a:lnTo>
                    <a:pt x="62103" y="891540"/>
                  </a:lnTo>
                  <a:lnTo>
                    <a:pt x="62103" y="863244"/>
                  </a:lnTo>
                  <a:lnTo>
                    <a:pt x="36703" y="849630"/>
                  </a:lnTo>
                  <a:lnTo>
                    <a:pt x="35941" y="842010"/>
                  </a:lnTo>
                  <a:lnTo>
                    <a:pt x="35153" y="807720"/>
                  </a:lnTo>
                  <a:lnTo>
                    <a:pt x="38646" y="775970"/>
                  </a:lnTo>
                  <a:lnTo>
                    <a:pt x="54610" y="720090"/>
                  </a:lnTo>
                  <a:lnTo>
                    <a:pt x="73406" y="680720"/>
                  </a:lnTo>
                  <a:lnTo>
                    <a:pt x="81788" y="666750"/>
                  </a:lnTo>
                  <a:lnTo>
                    <a:pt x="85598" y="660400"/>
                  </a:lnTo>
                  <a:lnTo>
                    <a:pt x="100571" y="657860"/>
                  </a:lnTo>
                  <a:lnTo>
                    <a:pt x="121551" y="657860"/>
                  </a:lnTo>
                  <a:lnTo>
                    <a:pt x="173609" y="673100"/>
                  </a:lnTo>
                  <a:lnTo>
                    <a:pt x="210667" y="706120"/>
                  </a:lnTo>
                  <a:lnTo>
                    <a:pt x="226695" y="736600"/>
                  </a:lnTo>
                  <a:lnTo>
                    <a:pt x="226695" y="688047"/>
                  </a:lnTo>
                  <a:lnTo>
                    <a:pt x="221399" y="680720"/>
                  </a:lnTo>
                  <a:lnTo>
                    <a:pt x="205625" y="665480"/>
                  </a:lnTo>
                  <a:lnTo>
                    <a:pt x="194665" y="657860"/>
                  </a:lnTo>
                  <a:lnTo>
                    <a:pt x="185547" y="651510"/>
                  </a:lnTo>
                  <a:lnTo>
                    <a:pt x="159296" y="640080"/>
                  </a:lnTo>
                  <a:lnTo>
                    <a:pt x="134327" y="635000"/>
                  </a:lnTo>
                  <a:lnTo>
                    <a:pt x="111887" y="633730"/>
                  </a:lnTo>
                  <a:lnTo>
                    <a:pt x="93218" y="635000"/>
                  </a:lnTo>
                  <a:lnTo>
                    <a:pt x="108712" y="605790"/>
                  </a:lnTo>
                  <a:lnTo>
                    <a:pt x="200418" y="438150"/>
                  </a:lnTo>
                  <a:lnTo>
                    <a:pt x="227177" y="388620"/>
                  </a:lnTo>
                  <a:lnTo>
                    <a:pt x="253746" y="339090"/>
                  </a:lnTo>
                  <a:lnTo>
                    <a:pt x="277152" y="339090"/>
                  </a:lnTo>
                  <a:lnTo>
                    <a:pt x="322389" y="347980"/>
                  </a:lnTo>
                  <a:lnTo>
                    <a:pt x="361099" y="368300"/>
                  </a:lnTo>
                  <a:lnTo>
                    <a:pt x="390893" y="396240"/>
                  </a:lnTo>
                  <a:lnTo>
                    <a:pt x="402844" y="412750"/>
                  </a:lnTo>
                  <a:lnTo>
                    <a:pt x="402844" y="373430"/>
                  </a:lnTo>
                  <a:lnTo>
                    <a:pt x="388302" y="358140"/>
                  </a:lnTo>
                  <a:lnTo>
                    <a:pt x="372262" y="345440"/>
                  </a:lnTo>
                  <a:lnTo>
                    <a:pt x="361365" y="339090"/>
                  </a:lnTo>
                  <a:lnTo>
                    <a:pt x="354838" y="33528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4960"/>
                  </a:lnTo>
                  <a:lnTo>
                    <a:pt x="269621" y="313690"/>
                  </a:lnTo>
                  <a:lnTo>
                    <a:pt x="266954" y="313690"/>
                  </a:lnTo>
                  <a:lnTo>
                    <a:pt x="270383" y="308610"/>
                  </a:lnTo>
                  <a:lnTo>
                    <a:pt x="276733" y="295910"/>
                  </a:lnTo>
                  <a:lnTo>
                    <a:pt x="283718" y="295910"/>
                  </a:lnTo>
                  <a:lnTo>
                    <a:pt x="286893" y="297192"/>
                  </a:lnTo>
                  <a:lnTo>
                    <a:pt x="295148" y="297192"/>
                  </a:lnTo>
                  <a:lnTo>
                    <a:pt x="29768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2547" y="300990"/>
                  </a:lnTo>
                  <a:lnTo>
                    <a:pt x="316230" y="300990"/>
                  </a:lnTo>
                  <a:lnTo>
                    <a:pt x="326390" y="303542"/>
                  </a:lnTo>
                  <a:lnTo>
                    <a:pt x="331470" y="306070"/>
                  </a:lnTo>
                  <a:lnTo>
                    <a:pt x="334772" y="306070"/>
                  </a:lnTo>
                  <a:lnTo>
                    <a:pt x="338709" y="308610"/>
                  </a:lnTo>
                  <a:lnTo>
                    <a:pt x="340868" y="30861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18770"/>
                  </a:lnTo>
                  <a:lnTo>
                    <a:pt x="369697" y="322580"/>
                  </a:lnTo>
                  <a:lnTo>
                    <a:pt x="372491" y="323850"/>
                  </a:lnTo>
                  <a:lnTo>
                    <a:pt x="376301" y="326390"/>
                  </a:lnTo>
                  <a:lnTo>
                    <a:pt x="378079" y="327660"/>
                  </a:lnTo>
                  <a:lnTo>
                    <a:pt x="382270" y="330200"/>
                  </a:lnTo>
                  <a:lnTo>
                    <a:pt x="386207" y="332740"/>
                  </a:lnTo>
                  <a:lnTo>
                    <a:pt x="391287" y="337820"/>
                  </a:lnTo>
                  <a:lnTo>
                    <a:pt x="392684" y="337820"/>
                  </a:lnTo>
                  <a:lnTo>
                    <a:pt x="393954" y="339090"/>
                  </a:lnTo>
                  <a:lnTo>
                    <a:pt x="395859" y="340360"/>
                  </a:lnTo>
                  <a:lnTo>
                    <a:pt x="397764" y="342900"/>
                  </a:lnTo>
                  <a:lnTo>
                    <a:pt x="399669" y="344170"/>
                  </a:lnTo>
                  <a:lnTo>
                    <a:pt x="400050" y="344170"/>
                  </a:lnTo>
                  <a:lnTo>
                    <a:pt x="407289" y="351790"/>
                  </a:lnTo>
                  <a:lnTo>
                    <a:pt x="408178" y="351790"/>
                  </a:lnTo>
                  <a:lnTo>
                    <a:pt x="408559" y="353060"/>
                  </a:lnTo>
                  <a:lnTo>
                    <a:pt x="411099" y="354330"/>
                  </a:lnTo>
                  <a:lnTo>
                    <a:pt x="413385" y="356870"/>
                  </a:lnTo>
                  <a:lnTo>
                    <a:pt x="415544" y="359410"/>
                  </a:lnTo>
                  <a:lnTo>
                    <a:pt x="416560" y="360680"/>
                  </a:lnTo>
                  <a:lnTo>
                    <a:pt x="417703" y="361950"/>
                  </a:lnTo>
                  <a:lnTo>
                    <a:pt x="418592" y="36322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8300"/>
                  </a:lnTo>
                  <a:lnTo>
                    <a:pt x="423926" y="369570"/>
                  </a:lnTo>
                  <a:lnTo>
                    <a:pt x="425069" y="370840"/>
                  </a:lnTo>
                  <a:lnTo>
                    <a:pt x="425069" y="334467"/>
                  </a:lnTo>
                  <a:lnTo>
                    <a:pt x="421894" y="331470"/>
                  </a:lnTo>
                  <a:lnTo>
                    <a:pt x="416306" y="32639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0040"/>
                  </a:lnTo>
                  <a:lnTo>
                    <a:pt x="406273" y="318770"/>
                  </a:lnTo>
                  <a:lnTo>
                    <a:pt x="403860" y="316230"/>
                  </a:lnTo>
                  <a:lnTo>
                    <a:pt x="401320" y="314960"/>
                  </a:lnTo>
                  <a:lnTo>
                    <a:pt x="401066" y="313690"/>
                  </a:lnTo>
                  <a:lnTo>
                    <a:pt x="400304" y="313690"/>
                  </a:lnTo>
                  <a:lnTo>
                    <a:pt x="397891" y="312420"/>
                  </a:lnTo>
                  <a:lnTo>
                    <a:pt x="393065" y="308610"/>
                  </a:lnTo>
                  <a:lnTo>
                    <a:pt x="387985" y="306070"/>
                  </a:lnTo>
                  <a:lnTo>
                    <a:pt x="385445" y="303542"/>
                  </a:lnTo>
                  <a:lnTo>
                    <a:pt x="382397" y="302260"/>
                  </a:lnTo>
                  <a:lnTo>
                    <a:pt x="379222" y="29972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591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58521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702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32232" y="280670"/>
                  </a:lnTo>
                  <a:lnTo>
                    <a:pt x="329565" y="279400"/>
                  </a:lnTo>
                  <a:lnTo>
                    <a:pt x="327025" y="279400"/>
                  </a:lnTo>
                  <a:lnTo>
                    <a:pt x="321818" y="278130"/>
                  </a:lnTo>
                  <a:lnTo>
                    <a:pt x="319786" y="276860"/>
                  </a:lnTo>
                  <a:lnTo>
                    <a:pt x="315468" y="276860"/>
                  </a:lnTo>
                  <a:lnTo>
                    <a:pt x="308483" y="27559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779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3063"/>
                  </a:lnTo>
                  <a:lnTo>
                    <a:pt x="526796" y="7620"/>
                  </a:lnTo>
                  <a:lnTo>
                    <a:pt x="505853" y="1270"/>
                  </a:lnTo>
                  <a:lnTo>
                    <a:pt x="482866" y="0"/>
                  </a:lnTo>
                  <a:lnTo>
                    <a:pt x="458368" y="6350"/>
                  </a:lnTo>
                  <a:lnTo>
                    <a:pt x="409359" y="35560"/>
                  </a:lnTo>
                  <a:lnTo>
                    <a:pt x="366915" y="83820"/>
                  </a:lnTo>
                  <a:lnTo>
                    <a:pt x="346583" y="11684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6860"/>
                  </a:lnTo>
                  <a:lnTo>
                    <a:pt x="259461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1310"/>
                  </a:lnTo>
                  <a:lnTo>
                    <a:pt x="234315" y="323850"/>
                  </a:lnTo>
                  <a:lnTo>
                    <a:pt x="153885" y="472440"/>
                  </a:lnTo>
                  <a:lnTo>
                    <a:pt x="87376" y="594360"/>
                  </a:lnTo>
                  <a:lnTo>
                    <a:pt x="58801" y="647700"/>
                  </a:lnTo>
                  <a:lnTo>
                    <a:pt x="55740" y="654050"/>
                  </a:lnTo>
                  <a:lnTo>
                    <a:pt x="53251" y="660400"/>
                  </a:lnTo>
                  <a:lnTo>
                    <a:pt x="51308" y="666750"/>
                  </a:lnTo>
                  <a:lnTo>
                    <a:pt x="49911" y="673100"/>
                  </a:lnTo>
                  <a:lnTo>
                    <a:pt x="33680" y="707402"/>
                  </a:lnTo>
                  <a:lnTo>
                    <a:pt x="20040" y="748030"/>
                  </a:lnTo>
                  <a:lnTo>
                    <a:pt x="11811" y="793750"/>
                  </a:lnTo>
                  <a:lnTo>
                    <a:pt x="11811" y="844550"/>
                  </a:lnTo>
                  <a:lnTo>
                    <a:pt x="13335" y="857250"/>
                  </a:lnTo>
                  <a:lnTo>
                    <a:pt x="13208" y="857250"/>
                  </a:lnTo>
                  <a:lnTo>
                    <a:pt x="13462" y="858520"/>
                  </a:lnTo>
                  <a:lnTo>
                    <a:pt x="15621" y="871220"/>
                  </a:lnTo>
                  <a:lnTo>
                    <a:pt x="18313" y="883920"/>
                  </a:lnTo>
                  <a:lnTo>
                    <a:pt x="21526" y="895350"/>
                  </a:lnTo>
                  <a:lnTo>
                    <a:pt x="25273" y="906780"/>
                  </a:lnTo>
                  <a:lnTo>
                    <a:pt x="0" y="953770"/>
                  </a:lnTo>
                  <a:lnTo>
                    <a:pt x="2286" y="961390"/>
                  </a:lnTo>
                  <a:lnTo>
                    <a:pt x="9906" y="965200"/>
                  </a:lnTo>
                  <a:lnTo>
                    <a:pt x="18161" y="965200"/>
                  </a:lnTo>
                  <a:lnTo>
                    <a:pt x="22352" y="963930"/>
                  </a:lnTo>
                  <a:lnTo>
                    <a:pt x="24511" y="958850"/>
                  </a:lnTo>
                  <a:lnTo>
                    <a:pt x="45974" y="919480"/>
                  </a:lnTo>
                  <a:lnTo>
                    <a:pt x="70523" y="914400"/>
                  </a:lnTo>
                  <a:lnTo>
                    <a:pt x="82486" y="910590"/>
                  </a:lnTo>
                  <a:lnTo>
                    <a:pt x="94234" y="905510"/>
                  </a:lnTo>
                  <a:lnTo>
                    <a:pt x="97155" y="905510"/>
                  </a:lnTo>
                  <a:lnTo>
                    <a:pt x="99314" y="904240"/>
                  </a:lnTo>
                  <a:lnTo>
                    <a:pt x="101600" y="902970"/>
                  </a:lnTo>
                  <a:lnTo>
                    <a:pt x="114503" y="895350"/>
                  </a:lnTo>
                  <a:lnTo>
                    <a:pt x="155384" y="871220"/>
                  </a:lnTo>
                  <a:lnTo>
                    <a:pt x="195097" y="833120"/>
                  </a:lnTo>
                  <a:lnTo>
                    <a:pt x="224193" y="793750"/>
                  </a:lnTo>
                  <a:lnTo>
                    <a:pt x="243967" y="756920"/>
                  </a:lnTo>
                  <a:lnTo>
                    <a:pt x="245618" y="754380"/>
                  </a:lnTo>
                  <a:lnTo>
                    <a:pt x="247142" y="751840"/>
                  </a:lnTo>
                  <a:lnTo>
                    <a:pt x="248539" y="749300"/>
                  </a:lnTo>
                  <a:lnTo>
                    <a:pt x="248793" y="749300"/>
                  </a:lnTo>
                  <a:lnTo>
                    <a:pt x="269379" y="711200"/>
                  </a:lnTo>
                  <a:lnTo>
                    <a:pt x="343103" y="575310"/>
                  </a:lnTo>
                  <a:lnTo>
                    <a:pt x="370713" y="523240"/>
                  </a:lnTo>
                  <a:lnTo>
                    <a:pt x="399084" y="471170"/>
                  </a:lnTo>
                  <a:lnTo>
                    <a:pt x="427228" y="419100"/>
                  </a:lnTo>
                  <a:lnTo>
                    <a:pt x="427482" y="417830"/>
                  </a:lnTo>
                  <a:lnTo>
                    <a:pt x="427736" y="417830"/>
                  </a:lnTo>
                  <a:lnTo>
                    <a:pt x="443217" y="388620"/>
                  </a:lnTo>
                  <a:lnTo>
                    <a:pt x="449961" y="375920"/>
                  </a:lnTo>
                  <a:lnTo>
                    <a:pt x="450215" y="375920"/>
                  </a:lnTo>
                  <a:lnTo>
                    <a:pt x="465188" y="347980"/>
                  </a:lnTo>
                  <a:lnTo>
                    <a:pt x="492417" y="297192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066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3520"/>
                  </a:lnTo>
                  <a:lnTo>
                    <a:pt x="533654" y="231140"/>
                  </a:lnTo>
                  <a:lnTo>
                    <a:pt x="411861" y="455930"/>
                  </a:lnTo>
                  <a:lnTo>
                    <a:pt x="400608" y="487680"/>
                  </a:lnTo>
                  <a:lnTo>
                    <a:pt x="412127" y="553720"/>
                  </a:lnTo>
                  <a:lnTo>
                    <a:pt x="439039" y="584200"/>
                  </a:lnTo>
                  <a:lnTo>
                    <a:pt x="444373" y="584200"/>
                  </a:lnTo>
                  <a:lnTo>
                    <a:pt x="446786" y="582930"/>
                  </a:lnTo>
                  <a:lnTo>
                    <a:pt x="453644" y="579120"/>
                  </a:lnTo>
                  <a:lnTo>
                    <a:pt x="455422" y="572770"/>
                  </a:lnTo>
                  <a:lnTo>
                    <a:pt x="453390" y="567690"/>
                  </a:lnTo>
                  <a:lnTo>
                    <a:pt x="450723" y="560070"/>
                  </a:lnTo>
                  <a:lnTo>
                    <a:pt x="448818" y="552450"/>
                  </a:lnTo>
                  <a:lnTo>
                    <a:pt x="447675" y="544830"/>
                  </a:lnTo>
                  <a:lnTo>
                    <a:pt x="447294" y="53721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479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90860" y="5847295"/>
              <a:ext cx="94742" cy="1542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3090" y="3182111"/>
              <a:ext cx="3805554" cy="3481070"/>
            </a:xfrm>
            <a:custGeom>
              <a:avLst/>
              <a:gdLst/>
              <a:ahLst/>
              <a:cxnLst/>
              <a:rect l="l" t="t" r="r" b="b"/>
              <a:pathLst>
                <a:path w="3805554" h="3481070">
                  <a:moveTo>
                    <a:pt x="937374" y="1661248"/>
                  </a:moveTo>
                  <a:lnTo>
                    <a:pt x="932294" y="1614208"/>
                  </a:lnTo>
                  <a:lnTo>
                    <a:pt x="919353" y="1569123"/>
                  </a:lnTo>
                  <a:lnTo>
                    <a:pt x="909789" y="1549285"/>
                  </a:lnTo>
                  <a:lnTo>
                    <a:pt x="909789" y="1690420"/>
                  </a:lnTo>
                  <a:lnTo>
                    <a:pt x="900468" y="1738122"/>
                  </a:lnTo>
                  <a:lnTo>
                    <a:pt x="731431" y="1678940"/>
                  </a:lnTo>
                  <a:lnTo>
                    <a:pt x="729513" y="1655864"/>
                  </a:lnTo>
                  <a:lnTo>
                    <a:pt x="720394" y="1634858"/>
                  </a:lnTo>
                  <a:lnTo>
                    <a:pt x="714984" y="1628838"/>
                  </a:lnTo>
                  <a:lnTo>
                    <a:pt x="705015" y="1617738"/>
                  </a:lnTo>
                  <a:lnTo>
                    <a:pt x="684314" y="1606296"/>
                  </a:lnTo>
                  <a:lnTo>
                    <a:pt x="661035" y="1602359"/>
                  </a:lnTo>
                  <a:lnTo>
                    <a:pt x="638365" y="1606169"/>
                  </a:lnTo>
                  <a:lnTo>
                    <a:pt x="618121" y="1616951"/>
                  </a:lnTo>
                  <a:lnTo>
                    <a:pt x="602145" y="1633855"/>
                  </a:lnTo>
                  <a:lnTo>
                    <a:pt x="433108" y="1574673"/>
                  </a:lnTo>
                  <a:lnTo>
                    <a:pt x="455396" y="1531708"/>
                  </a:lnTo>
                  <a:lnTo>
                    <a:pt x="484822" y="1494815"/>
                  </a:lnTo>
                  <a:lnTo>
                    <a:pt x="520192" y="1464551"/>
                  </a:lnTo>
                  <a:lnTo>
                    <a:pt x="560336" y="1441500"/>
                  </a:lnTo>
                  <a:lnTo>
                    <a:pt x="604075" y="1426235"/>
                  </a:lnTo>
                  <a:lnTo>
                    <a:pt x="650214" y="1419326"/>
                  </a:lnTo>
                  <a:lnTo>
                    <a:pt x="697585" y="1421320"/>
                  </a:lnTo>
                  <a:lnTo>
                    <a:pt x="745020" y="1432814"/>
                  </a:lnTo>
                  <a:lnTo>
                    <a:pt x="789203" y="1453324"/>
                  </a:lnTo>
                  <a:lnTo>
                    <a:pt x="827455" y="1481188"/>
                  </a:lnTo>
                  <a:lnTo>
                    <a:pt x="859205" y="1515262"/>
                  </a:lnTo>
                  <a:lnTo>
                    <a:pt x="883881" y="1554378"/>
                  </a:lnTo>
                  <a:lnTo>
                    <a:pt x="900925" y="1597380"/>
                  </a:lnTo>
                  <a:lnTo>
                    <a:pt x="909751" y="1643113"/>
                  </a:lnTo>
                  <a:lnTo>
                    <a:pt x="909789" y="1690420"/>
                  </a:lnTo>
                  <a:lnTo>
                    <a:pt x="909789" y="1549285"/>
                  </a:lnTo>
                  <a:lnTo>
                    <a:pt x="871804" y="1488744"/>
                  </a:lnTo>
                  <a:lnTo>
                    <a:pt x="838161" y="1455458"/>
                  </a:lnTo>
                  <a:lnTo>
                    <a:pt x="798576" y="1428102"/>
                  </a:lnTo>
                  <a:lnTo>
                    <a:pt x="779208" y="1419326"/>
                  </a:lnTo>
                  <a:lnTo>
                    <a:pt x="753529" y="1407668"/>
                  </a:lnTo>
                  <a:lnTo>
                    <a:pt x="705573" y="1395603"/>
                  </a:lnTo>
                  <a:lnTo>
                    <a:pt x="657580" y="1392351"/>
                  </a:lnTo>
                  <a:lnTo>
                    <a:pt x="610527" y="1397431"/>
                  </a:lnTo>
                  <a:lnTo>
                    <a:pt x="565416" y="1410373"/>
                  </a:lnTo>
                  <a:lnTo>
                    <a:pt x="523252" y="1430693"/>
                  </a:lnTo>
                  <a:lnTo>
                    <a:pt x="485038" y="1457921"/>
                  </a:lnTo>
                  <a:lnTo>
                    <a:pt x="451751" y="1491564"/>
                  </a:lnTo>
                  <a:lnTo>
                    <a:pt x="424421" y="1531150"/>
                  </a:lnTo>
                  <a:lnTo>
                    <a:pt x="403517" y="1577340"/>
                  </a:lnTo>
                  <a:lnTo>
                    <a:pt x="401358" y="1586357"/>
                  </a:lnTo>
                  <a:lnTo>
                    <a:pt x="405041" y="1592961"/>
                  </a:lnTo>
                  <a:lnTo>
                    <a:pt x="610400" y="1664716"/>
                  </a:lnTo>
                  <a:lnTo>
                    <a:pt x="617639" y="1661541"/>
                  </a:lnTo>
                  <a:lnTo>
                    <a:pt x="620433" y="1655191"/>
                  </a:lnTo>
                  <a:lnTo>
                    <a:pt x="629894" y="1641551"/>
                  </a:lnTo>
                  <a:lnTo>
                    <a:pt x="641324" y="1633855"/>
                  </a:lnTo>
                  <a:lnTo>
                    <a:pt x="643305" y="1632534"/>
                  </a:lnTo>
                  <a:lnTo>
                    <a:pt x="659015" y="1628838"/>
                  </a:lnTo>
                  <a:lnTo>
                    <a:pt x="675424" y="1631188"/>
                  </a:lnTo>
                  <a:lnTo>
                    <a:pt x="689876" y="1639595"/>
                  </a:lnTo>
                  <a:lnTo>
                    <a:pt x="699947" y="1652308"/>
                  </a:lnTo>
                  <a:lnTo>
                    <a:pt x="704799" y="1667738"/>
                  </a:lnTo>
                  <a:lnTo>
                    <a:pt x="703618" y="1684274"/>
                  </a:lnTo>
                  <a:lnTo>
                    <a:pt x="701713" y="1691132"/>
                  </a:lnTo>
                  <a:lnTo>
                    <a:pt x="705523" y="1697990"/>
                  </a:lnTo>
                  <a:lnTo>
                    <a:pt x="904405" y="1767459"/>
                  </a:lnTo>
                  <a:lnTo>
                    <a:pt x="910755" y="1769745"/>
                  </a:lnTo>
                  <a:lnTo>
                    <a:pt x="917867" y="1766951"/>
                  </a:lnTo>
                  <a:lnTo>
                    <a:pt x="920661" y="1760728"/>
                  </a:lnTo>
                  <a:lnTo>
                    <a:pt x="921169" y="1759712"/>
                  </a:lnTo>
                  <a:lnTo>
                    <a:pt x="921550" y="1758315"/>
                  </a:lnTo>
                  <a:lnTo>
                    <a:pt x="922058" y="1757172"/>
                  </a:lnTo>
                  <a:lnTo>
                    <a:pt x="926846" y="1738122"/>
                  </a:lnTo>
                  <a:lnTo>
                    <a:pt x="934123" y="1709242"/>
                  </a:lnTo>
                  <a:lnTo>
                    <a:pt x="937374" y="1661248"/>
                  </a:lnTo>
                  <a:close/>
                </a:path>
                <a:path w="3805554" h="3481070">
                  <a:moveTo>
                    <a:pt x="985939" y="3177286"/>
                  </a:moveTo>
                  <a:lnTo>
                    <a:pt x="985850" y="3174746"/>
                  </a:lnTo>
                  <a:lnTo>
                    <a:pt x="985164" y="3154426"/>
                  </a:lnTo>
                  <a:lnTo>
                    <a:pt x="972007" y="3137916"/>
                  </a:lnTo>
                  <a:lnTo>
                    <a:pt x="960793" y="3130956"/>
                  </a:lnTo>
                  <a:lnTo>
                    <a:pt x="960793" y="3167126"/>
                  </a:lnTo>
                  <a:lnTo>
                    <a:pt x="960793" y="3168396"/>
                  </a:lnTo>
                  <a:lnTo>
                    <a:pt x="960539" y="3169666"/>
                  </a:lnTo>
                  <a:lnTo>
                    <a:pt x="956335" y="3173476"/>
                  </a:lnTo>
                  <a:lnTo>
                    <a:pt x="947940" y="3174746"/>
                  </a:lnTo>
                  <a:lnTo>
                    <a:pt x="937044" y="3174746"/>
                  </a:lnTo>
                  <a:lnTo>
                    <a:pt x="888784" y="3163316"/>
                  </a:lnTo>
                  <a:lnTo>
                    <a:pt x="779818" y="3130296"/>
                  </a:lnTo>
                  <a:lnTo>
                    <a:pt x="753922" y="3121406"/>
                  </a:lnTo>
                  <a:lnTo>
                    <a:pt x="741006" y="3117596"/>
                  </a:lnTo>
                  <a:lnTo>
                    <a:pt x="706513" y="3106166"/>
                  </a:lnTo>
                  <a:lnTo>
                    <a:pt x="695667" y="3103626"/>
                  </a:lnTo>
                  <a:lnTo>
                    <a:pt x="691972" y="3102356"/>
                  </a:lnTo>
                  <a:lnTo>
                    <a:pt x="640715" y="3084576"/>
                  </a:lnTo>
                  <a:lnTo>
                    <a:pt x="599478" y="3071876"/>
                  </a:lnTo>
                  <a:lnTo>
                    <a:pt x="595287" y="3059176"/>
                  </a:lnTo>
                  <a:lnTo>
                    <a:pt x="583641" y="3026156"/>
                  </a:lnTo>
                  <a:lnTo>
                    <a:pt x="577634" y="3008376"/>
                  </a:lnTo>
                  <a:lnTo>
                    <a:pt x="571423" y="2991866"/>
                  </a:lnTo>
                  <a:lnTo>
                    <a:pt x="564934" y="2974086"/>
                  </a:lnTo>
                  <a:lnTo>
                    <a:pt x="845096" y="3107436"/>
                  </a:lnTo>
                  <a:lnTo>
                    <a:pt x="851319" y="3109976"/>
                  </a:lnTo>
                  <a:lnTo>
                    <a:pt x="874407" y="3121406"/>
                  </a:lnTo>
                  <a:lnTo>
                    <a:pt x="891298" y="3129026"/>
                  </a:lnTo>
                  <a:lnTo>
                    <a:pt x="925868" y="3144266"/>
                  </a:lnTo>
                  <a:lnTo>
                    <a:pt x="936409" y="3148076"/>
                  </a:lnTo>
                  <a:lnTo>
                    <a:pt x="947534" y="3153156"/>
                  </a:lnTo>
                  <a:lnTo>
                    <a:pt x="956868" y="3160776"/>
                  </a:lnTo>
                  <a:lnTo>
                    <a:pt x="960793" y="3167126"/>
                  </a:lnTo>
                  <a:lnTo>
                    <a:pt x="960793" y="3130956"/>
                  </a:lnTo>
                  <a:lnTo>
                    <a:pt x="953592" y="3126486"/>
                  </a:lnTo>
                  <a:lnTo>
                    <a:pt x="937044" y="3118866"/>
                  </a:lnTo>
                  <a:lnTo>
                    <a:pt x="935647" y="3118866"/>
                  </a:lnTo>
                  <a:lnTo>
                    <a:pt x="918832" y="3112516"/>
                  </a:lnTo>
                  <a:lnTo>
                    <a:pt x="885647" y="3097276"/>
                  </a:lnTo>
                  <a:lnTo>
                    <a:pt x="862876" y="3085846"/>
                  </a:lnTo>
                  <a:lnTo>
                    <a:pt x="856399" y="3083306"/>
                  </a:lnTo>
                  <a:lnTo>
                    <a:pt x="849922" y="3079496"/>
                  </a:lnTo>
                  <a:lnTo>
                    <a:pt x="627024" y="2974086"/>
                  </a:lnTo>
                  <a:lnTo>
                    <a:pt x="616280" y="2969006"/>
                  </a:lnTo>
                  <a:lnTo>
                    <a:pt x="574217" y="2949956"/>
                  </a:lnTo>
                  <a:lnTo>
                    <a:pt x="549440" y="2937256"/>
                  </a:lnTo>
                  <a:lnTo>
                    <a:pt x="543547" y="2925826"/>
                  </a:lnTo>
                  <a:lnTo>
                    <a:pt x="537298" y="2913126"/>
                  </a:lnTo>
                  <a:lnTo>
                    <a:pt x="530682" y="2900426"/>
                  </a:lnTo>
                  <a:lnTo>
                    <a:pt x="525995" y="2892806"/>
                  </a:lnTo>
                  <a:lnTo>
                    <a:pt x="522897" y="2887726"/>
                  </a:lnTo>
                  <a:lnTo>
                    <a:pt x="520865" y="2883916"/>
                  </a:lnTo>
                  <a:lnTo>
                    <a:pt x="518579" y="2880106"/>
                  </a:lnTo>
                  <a:lnTo>
                    <a:pt x="517817" y="2878836"/>
                  </a:lnTo>
                  <a:lnTo>
                    <a:pt x="514515" y="2872486"/>
                  </a:lnTo>
                  <a:lnTo>
                    <a:pt x="514388" y="2872486"/>
                  </a:lnTo>
                  <a:lnTo>
                    <a:pt x="514007" y="2871216"/>
                  </a:lnTo>
                  <a:lnTo>
                    <a:pt x="513499" y="2869946"/>
                  </a:lnTo>
                  <a:lnTo>
                    <a:pt x="504964" y="2850896"/>
                  </a:lnTo>
                  <a:lnTo>
                    <a:pt x="500164" y="2831846"/>
                  </a:lnTo>
                  <a:lnTo>
                    <a:pt x="505066" y="2789948"/>
                  </a:lnTo>
                  <a:lnTo>
                    <a:pt x="521881" y="2767076"/>
                  </a:lnTo>
                  <a:lnTo>
                    <a:pt x="526757" y="2760726"/>
                  </a:lnTo>
                  <a:lnTo>
                    <a:pt x="548767" y="2723896"/>
                  </a:lnTo>
                  <a:lnTo>
                    <a:pt x="566458" y="2670556"/>
                  </a:lnTo>
                  <a:lnTo>
                    <a:pt x="570979" y="2640076"/>
                  </a:lnTo>
                  <a:lnTo>
                    <a:pt x="570280" y="2603246"/>
                  </a:lnTo>
                  <a:lnTo>
                    <a:pt x="559790" y="2563876"/>
                  </a:lnTo>
                  <a:lnTo>
                    <a:pt x="544195" y="2540749"/>
                  </a:lnTo>
                  <a:lnTo>
                    <a:pt x="544195" y="2640076"/>
                  </a:lnTo>
                  <a:lnTo>
                    <a:pt x="540296" y="2665476"/>
                  </a:lnTo>
                  <a:lnTo>
                    <a:pt x="524446" y="2712466"/>
                  </a:lnTo>
                  <a:lnTo>
                    <a:pt x="505587" y="2744216"/>
                  </a:lnTo>
                  <a:lnTo>
                    <a:pt x="493763" y="2759456"/>
                  </a:lnTo>
                  <a:lnTo>
                    <a:pt x="486765" y="2768346"/>
                  </a:lnTo>
                  <a:lnTo>
                    <a:pt x="480707" y="2779776"/>
                  </a:lnTo>
                  <a:lnTo>
                    <a:pt x="476161" y="2791206"/>
                  </a:lnTo>
                  <a:lnTo>
                    <a:pt x="472744" y="2808998"/>
                  </a:lnTo>
                  <a:lnTo>
                    <a:pt x="472795" y="2828048"/>
                  </a:lnTo>
                  <a:lnTo>
                    <a:pt x="476262" y="2848356"/>
                  </a:lnTo>
                  <a:lnTo>
                    <a:pt x="483146" y="2868676"/>
                  </a:lnTo>
                  <a:lnTo>
                    <a:pt x="446570" y="2880106"/>
                  </a:lnTo>
                  <a:lnTo>
                    <a:pt x="443649" y="2873756"/>
                  </a:lnTo>
                  <a:lnTo>
                    <a:pt x="443572" y="2873603"/>
                  </a:lnTo>
                  <a:lnTo>
                    <a:pt x="443572" y="3000756"/>
                  </a:lnTo>
                  <a:lnTo>
                    <a:pt x="443268" y="3010916"/>
                  </a:lnTo>
                  <a:lnTo>
                    <a:pt x="435051" y="3007106"/>
                  </a:lnTo>
                  <a:lnTo>
                    <a:pt x="426974" y="3002026"/>
                  </a:lnTo>
                  <a:lnTo>
                    <a:pt x="419049" y="2998216"/>
                  </a:lnTo>
                  <a:lnTo>
                    <a:pt x="411264" y="2993136"/>
                  </a:lnTo>
                  <a:lnTo>
                    <a:pt x="410121" y="2993136"/>
                  </a:lnTo>
                  <a:lnTo>
                    <a:pt x="407835" y="2991866"/>
                  </a:lnTo>
                  <a:lnTo>
                    <a:pt x="406247" y="2990596"/>
                  </a:lnTo>
                  <a:lnTo>
                    <a:pt x="404660" y="2989326"/>
                  </a:lnTo>
                  <a:lnTo>
                    <a:pt x="400850" y="2986786"/>
                  </a:lnTo>
                  <a:lnTo>
                    <a:pt x="404583" y="2975356"/>
                  </a:lnTo>
                  <a:lnTo>
                    <a:pt x="413296" y="2948686"/>
                  </a:lnTo>
                  <a:lnTo>
                    <a:pt x="415328" y="2948686"/>
                  </a:lnTo>
                  <a:lnTo>
                    <a:pt x="417360" y="2949956"/>
                  </a:lnTo>
                  <a:lnTo>
                    <a:pt x="419519" y="2949956"/>
                  </a:lnTo>
                  <a:lnTo>
                    <a:pt x="426504" y="2952496"/>
                  </a:lnTo>
                  <a:lnTo>
                    <a:pt x="443572" y="3000756"/>
                  </a:lnTo>
                  <a:lnTo>
                    <a:pt x="443572" y="2873603"/>
                  </a:lnTo>
                  <a:lnTo>
                    <a:pt x="440474" y="2867406"/>
                  </a:lnTo>
                  <a:lnTo>
                    <a:pt x="429120" y="2843276"/>
                  </a:lnTo>
                  <a:lnTo>
                    <a:pt x="424624" y="2834398"/>
                  </a:lnTo>
                  <a:lnTo>
                    <a:pt x="400583" y="2777248"/>
                  </a:lnTo>
                  <a:lnTo>
                    <a:pt x="377583" y="2717546"/>
                  </a:lnTo>
                  <a:lnTo>
                    <a:pt x="357987" y="2660396"/>
                  </a:lnTo>
                  <a:lnTo>
                    <a:pt x="349034" y="2623566"/>
                  </a:lnTo>
                  <a:lnTo>
                    <a:pt x="350037" y="2601976"/>
                  </a:lnTo>
                  <a:lnTo>
                    <a:pt x="364439" y="2562606"/>
                  </a:lnTo>
                  <a:lnTo>
                    <a:pt x="392455" y="2533396"/>
                  </a:lnTo>
                  <a:lnTo>
                    <a:pt x="446570" y="2516886"/>
                  </a:lnTo>
                  <a:lnTo>
                    <a:pt x="465378" y="2519426"/>
                  </a:lnTo>
                  <a:lnTo>
                    <a:pt x="515785" y="2546096"/>
                  </a:lnTo>
                  <a:lnTo>
                    <a:pt x="543890" y="2608326"/>
                  </a:lnTo>
                  <a:lnTo>
                    <a:pt x="544195" y="2640076"/>
                  </a:lnTo>
                  <a:lnTo>
                    <a:pt x="544195" y="2540749"/>
                  </a:lnTo>
                  <a:lnTo>
                    <a:pt x="534962" y="2527046"/>
                  </a:lnTo>
                  <a:lnTo>
                    <a:pt x="519239" y="2516886"/>
                  </a:lnTo>
                  <a:lnTo>
                    <a:pt x="493712" y="2500376"/>
                  </a:lnTo>
                  <a:lnTo>
                    <a:pt x="446773" y="2490216"/>
                  </a:lnTo>
                  <a:lnTo>
                    <a:pt x="399846" y="2500376"/>
                  </a:lnTo>
                  <a:lnTo>
                    <a:pt x="358686" y="2527046"/>
                  </a:lnTo>
                  <a:lnTo>
                    <a:pt x="342455" y="2547366"/>
                  </a:lnTo>
                  <a:lnTo>
                    <a:pt x="330809" y="2571496"/>
                  </a:lnTo>
                  <a:lnTo>
                    <a:pt x="324104" y="2596896"/>
                  </a:lnTo>
                  <a:lnTo>
                    <a:pt x="322745" y="2624836"/>
                  </a:lnTo>
                  <a:lnTo>
                    <a:pt x="333883" y="2671826"/>
                  </a:lnTo>
                  <a:lnTo>
                    <a:pt x="356819" y="2736596"/>
                  </a:lnTo>
                  <a:lnTo>
                    <a:pt x="380974" y="2798826"/>
                  </a:lnTo>
                  <a:lnTo>
                    <a:pt x="395770" y="2834398"/>
                  </a:lnTo>
                  <a:lnTo>
                    <a:pt x="400697" y="2844546"/>
                  </a:lnTo>
                  <a:lnTo>
                    <a:pt x="405269" y="2854706"/>
                  </a:lnTo>
                  <a:lnTo>
                    <a:pt x="409536" y="2863596"/>
                  </a:lnTo>
                  <a:lnTo>
                    <a:pt x="413550" y="2871216"/>
                  </a:lnTo>
                  <a:lnTo>
                    <a:pt x="416928" y="2878836"/>
                  </a:lnTo>
                  <a:lnTo>
                    <a:pt x="420065" y="2885186"/>
                  </a:lnTo>
                  <a:lnTo>
                    <a:pt x="422986" y="2891536"/>
                  </a:lnTo>
                  <a:lnTo>
                    <a:pt x="425742" y="2897886"/>
                  </a:lnTo>
                  <a:lnTo>
                    <a:pt x="425996" y="2900426"/>
                  </a:lnTo>
                  <a:lnTo>
                    <a:pt x="426504" y="2901696"/>
                  </a:lnTo>
                  <a:lnTo>
                    <a:pt x="428663" y="2906776"/>
                  </a:lnTo>
                  <a:lnTo>
                    <a:pt x="430695" y="2911856"/>
                  </a:lnTo>
                  <a:lnTo>
                    <a:pt x="432727" y="2918206"/>
                  </a:lnTo>
                  <a:lnTo>
                    <a:pt x="435013" y="2927096"/>
                  </a:lnTo>
                  <a:lnTo>
                    <a:pt x="432473" y="2925826"/>
                  </a:lnTo>
                  <a:lnTo>
                    <a:pt x="430060" y="2925826"/>
                  </a:lnTo>
                  <a:lnTo>
                    <a:pt x="427520" y="2924556"/>
                  </a:lnTo>
                  <a:lnTo>
                    <a:pt x="420662" y="2923286"/>
                  </a:lnTo>
                  <a:lnTo>
                    <a:pt x="415201" y="2920746"/>
                  </a:lnTo>
                  <a:lnTo>
                    <a:pt x="410121" y="2918206"/>
                  </a:lnTo>
                  <a:lnTo>
                    <a:pt x="409232" y="2918206"/>
                  </a:lnTo>
                  <a:lnTo>
                    <a:pt x="401980" y="2915666"/>
                  </a:lnTo>
                  <a:lnTo>
                    <a:pt x="394855" y="2911856"/>
                  </a:lnTo>
                  <a:lnTo>
                    <a:pt x="388023" y="2908312"/>
                  </a:lnTo>
                  <a:lnTo>
                    <a:pt x="388023" y="2938526"/>
                  </a:lnTo>
                  <a:lnTo>
                    <a:pt x="376339" y="2975356"/>
                  </a:lnTo>
                  <a:lnTo>
                    <a:pt x="356006" y="2967736"/>
                  </a:lnTo>
                  <a:lnTo>
                    <a:pt x="336397" y="2963926"/>
                  </a:lnTo>
                  <a:lnTo>
                    <a:pt x="317538" y="2963926"/>
                  </a:lnTo>
                  <a:lnTo>
                    <a:pt x="276987" y="2979166"/>
                  </a:lnTo>
                  <a:lnTo>
                    <a:pt x="258102" y="2993136"/>
                  </a:lnTo>
                  <a:lnTo>
                    <a:pt x="252628" y="2996946"/>
                  </a:lnTo>
                  <a:lnTo>
                    <a:pt x="247218" y="3002026"/>
                  </a:lnTo>
                  <a:lnTo>
                    <a:pt x="241795" y="3005836"/>
                  </a:lnTo>
                  <a:lnTo>
                    <a:pt x="236258" y="3008376"/>
                  </a:lnTo>
                  <a:lnTo>
                    <a:pt x="221183" y="3015996"/>
                  </a:lnTo>
                  <a:lnTo>
                    <a:pt x="189966" y="3028696"/>
                  </a:lnTo>
                  <a:lnTo>
                    <a:pt x="173901" y="3032506"/>
                  </a:lnTo>
                  <a:lnTo>
                    <a:pt x="148234" y="3036316"/>
                  </a:lnTo>
                  <a:lnTo>
                    <a:pt x="117208" y="3036316"/>
                  </a:lnTo>
                  <a:lnTo>
                    <a:pt x="84861" y="3027426"/>
                  </a:lnTo>
                  <a:lnTo>
                    <a:pt x="55283" y="3008376"/>
                  </a:lnTo>
                  <a:lnTo>
                    <a:pt x="33705" y="2975356"/>
                  </a:lnTo>
                  <a:lnTo>
                    <a:pt x="26517" y="2938526"/>
                  </a:lnTo>
                  <a:lnTo>
                    <a:pt x="33705" y="2901696"/>
                  </a:lnTo>
                  <a:lnTo>
                    <a:pt x="55283" y="2868676"/>
                  </a:lnTo>
                  <a:lnTo>
                    <a:pt x="87477" y="2847098"/>
                  </a:lnTo>
                  <a:lnTo>
                    <a:pt x="126149" y="2840748"/>
                  </a:lnTo>
                  <a:lnTo>
                    <a:pt x="131610" y="2840748"/>
                  </a:lnTo>
                  <a:lnTo>
                    <a:pt x="169176" y="2849626"/>
                  </a:lnTo>
                  <a:lnTo>
                    <a:pt x="225971" y="2868676"/>
                  </a:lnTo>
                  <a:lnTo>
                    <a:pt x="285521" y="2891536"/>
                  </a:lnTo>
                  <a:lnTo>
                    <a:pt x="331381" y="2910586"/>
                  </a:lnTo>
                  <a:lnTo>
                    <a:pt x="351459" y="2920746"/>
                  </a:lnTo>
                  <a:lnTo>
                    <a:pt x="360006" y="2924556"/>
                  </a:lnTo>
                  <a:lnTo>
                    <a:pt x="374942" y="2932176"/>
                  </a:lnTo>
                  <a:lnTo>
                    <a:pt x="381546" y="2934716"/>
                  </a:lnTo>
                  <a:lnTo>
                    <a:pt x="388023" y="2938526"/>
                  </a:lnTo>
                  <a:lnTo>
                    <a:pt x="388023" y="2908312"/>
                  </a:lnTo>
                  <a:lnTo>
                    <a:pt x="387527" y="2908046"/>
                  </a:lnTo>
                  <a:lnTo>
                    <a:pt x="371614" y="2900426"/>
                  </a:lnTo>
                  <a:lnTo>
                    <a:pt x="362851" y="2896616"/>
                  </a:lnTo>
                  <a:lnTo>
                    <a:pt x="353110" y="2891536"/>
                  </a:lnTo>
                  <a:lnTo>
                    <a:pt x="342176" y="2886456"/>
                  </a:lnTo>
                  <a:lnTo>
                    <a:pt x="245554" y="2848356"/>
                  </a:lnTo>
                  <a:lnTo>
                    <a:pt x="224917" y="2840748"/>
                  </a:lnTo>
                  <a:lnTo>
                    <a:pt x="180225" y="2824226"/>
                  </a:lnTo>
                  <a:lnTo>
                    <a:pt x="133134" y="2814066"/>
                  </a:lnTo>
                  <a:lnTo>
                    <a:pt x="106311" y="2815348"/>
                  </a:lnTo>
                  <a:lnTo>
                    <a:pt x="80518" y="2821698"/>
                  </a:lnTo>
                  <a:lnTo>
                    <a:pt x="56870" y="2833116"/>
                  </a:lnTo>
                  <a:lnTo>
                    <a:pt x="36487" y="2849626"/>
                  </a:lnTo>
                  <a:lnTo>
                    <a:pt x="9118" y="2891536"/>
                  </a:lnTo>
                  <a:lnTo>
                    <a:pt x="0" y="2938526"/>
                  </a:lnTo>
                  <a:lnTo>
                    <a:pt x="9118" y="2985516"/>
                  </a:lnTo>
                  <a:lnTo>
                    <a:pt x="36487" y="3026156"/>
                  </a:lnTo>
                  <a:lnTo>
                    <a:pt x="84074" y="3055366"/>
                  </a:lnTo>
                  <a:lnTo>
                    <a:pt x="133769" y="3062986"/>
                  </a:lnTo>
                  <a:lnTo>
                    <a:pt x="146659" y="3062986"/>
                  </a:lnTo>
                  <a:lnTo>
                    <a:pt x="215303" y="3047746"/>
                  </a:lnTo>
                  <a:lnTo>
                    <a:pt x="240842" y="3036316"/>
                  </a:lnTo>
                  <a:lnTo>
                    <a:pt x="249212" y="3032506"/>
                  </a:lnTo>
                  <a:lnTo>
                    <a:pt x="256222" y="3027426"/>
                  </a:lnTo>
                  <a:lnTo>
                    <a:pt x="262826" y="3023616"/>
                  </a:lnTo>
                  <a:lnTo>
                    <a:pt x="269100" y="3018536"/>
                  </a:lnTo>
                  <a:lnTo>
                    <a:pt x="307124" y="2993136"/>
                  </a:lnTo>
                  <a:lnTo>
                    <a:pt x="323176" y="2990596"/>
                  </a:lnTo>
                  <a:lnTo>
                    <a:pt x="340461" y="2991866"/>
                  </a:lnTo>
                  <a:lnTo>
                    <a:pt x="358876" y="2996946"/>
                  </a:lnTo>
                  <a:lnTo>
                    <a:pt x="378371" y="3004566"/>
                  </a:lnTo>
                  <a:lnTo>
                    <a:pt x="378498" y="3004566"/>
                  </a:lnTo>
                  <a:lnTo>
                    <a:pt x="379006" y="3005836"/>
                  </a:lnTo>
                  <a:lnTo>
                    <a:pt x="386499" y="3009646"/>
                  </a:lnTo>
                  <a:lnTo>
                    <a:pt x="392341" y="3013456"/>
                  </a:lnTo>
                  <a:lnTo>
                    <a:pt x="396405" y="3015996"/>
                  </a:lnTo>
                  <a:lnTo>
                    <a:pt x="397548" y="3015996"/>
                  </a:lnTo>
                  <a:lnTo>
                    <a:pt x="409206" y="3023616"/>
                  </a:lnTo>
                  <a:lnTo>
                    <a:pt x="421132" y="3029966"/>
                  </a:lnTo>
                  <a:lnTo>
                    <a:pt x="433298" y="3036316"/>
                  </a:lnTo>
                  <a:lnTo>
                    <a:pt x="445681" y="3041396"/>
                  </a:lnTo>
                  <a:lnTo>
                    <a:pt x="486956" y="3130296"/>
                  </a:lnTo>
                  <a:lnTo>
                    <a:pt x="587159" y="3343656"/>
                  </a:lnTo>
                  <a:lnTo>
                    <a:pt x="590080" y="3350006"/>
                  </a:lnTo>
                  <a:lnTo>
                    <a:pt x="593255" y="3356356"/>
                  </a:lnTo>
                  <a:lnTo>
                    <a:pt x="611746" y="3395726"/>
                  </a:lnTo>
                  <a:lnTo>
                    <a:pt x="626656" y="3431298"/>
                  </a:lnTo>
                  <a:lnTo>
                    <a:pt x="632866" y="3445256"/>
                  </a:lnTo>
                  <a:lnTo>
                    <a:pt x="642378" y="3461766"/>
                  </a:lnTo>
                  <a:lnTo>
                    <a:pt x="655777" y="3475736"/>
                  </a:lnTo>
                  <a:lnTo>
                    <a:pt x="673646" y="3480816"/>
                  </a:lnTo>
                  <a:lnTo>
                    <a:pt x="680377" y="3480816"/>
                  </a:lnTo>
                  <a:lnTo>
                    <a:pt x="683933" y="3479558"/>
                  </a:lnTo>
                  <a:lnTo>
                    <a:pt x="697382" y="3471938"/>
                  </a:lnTo>
                  <a:lnTo>
                    <a:pt x="705599" y="3456698"/>
                  </a:lnTo>
                  <a:lnTo>
                    <a:pt x="705954" y="3454146"/>
                  </a:lnTo>
                  <a:lnTo>
                    <a:pt x="708304" y="3437648"/>
                  </a:lnTo>
                  <a:lnTo>
                    <a:pt x="705269" y="3413506"/>
                  </a:lnTo>
                  <a:lnTo>
                    <a:pt x="695947" y="3375406"/>
                  </a:lnTo>
                  <a:lnTo>
                    <a:pt x="685292" y="3338576"/>
                  </a:lnTo>
                  <a:lnTo>
                    <a:pt x="681736" y="3327158"/>
                  </a:lnTo>
                  <a:lnTo>
                    <a:pt x="681736" y="3441446"/>
                  </a:lnTo>
                  <a:lnTo>
                    <a:pt x="680148" y="3450348"/>
                  </a:lnTo>
                  <a:lnTo>
                    <a:pt x="676440" y="3454146"/>
                  </a:lnTo>
                  <a:lnTo>
                    <a:pt x="668655" y="3451606"/>
                  </a:lnTo>
                  <a:lnTo>
                    <a:pt x="661517" y="3442716"/>
                  </a:lnTo>
                  <a:lnTo>
                    <a:pt x="655612" y="3431298"/>
                  </a:lnTo>
                  <a:lnTo>
                    <a:pt x="651548" y="3421126"/>
                  </a:lnTo>
                  <a:lnTo>
                    <a:pt x="650913" y="3419856"/>
                  </a:lnTo>
                  <a:lnTo>
                    <a:pt x="643763" y="3402076"/>
                  </a:lnTo>
                  <a:lnTo>
                    <a:pt x="636193" y="3385566"/>
                  </a:lnTo>
                  <a:lnTo>
                    <a:pt x="628345" y="3367798"/>
                  </a:lnTo>
                  <a:lnTo>
                    <a:pt x="620433" y="3351276"/>
                  </a:lnTo>
                  <a:lnTo>
                    <a:pt x="617258" y="3344926"/>
                  </a:lnTo>
                  <a:lnTo>
                    <a:pt x="614210" y="3338576"/>
                  </a:lnTo>
                  <a:lnTo>
                    <a:pt x="478929" y="3050286"/>
                  </a:lnTo>
                  <a:lnTo>
                    <a:pt x="471982" y="3035046"/>
                  </a:lnTo>
                  <a:lnTo>
                    <a:pt x="468541" y="3027426"/>
                  </a:lnTo>
                  <a:lnTo>
                    <a:pt x="468795" y="3024886"/>
                  </a:lnTo>
                  <a:lnTo>
                    <a:pt x="469049" y="3023616"/>
                  </a:lnTo>
                  <a:lnTo>
                    <a:pt x="469773" y="3010916"/>
                  </a:lnTo>
                  <a:lnTo>
                    <a:pt x="469925" y="3008376"/>
                  </a:lnTo>
                  <a:lnTo>
                    <a:pt x="470039" y="3003296"/>
                  </a:lnTo>
                  <a:lnTo>
                    <a:pt x="470166" y="2993136"/>
                  </a:lnTo>
                  <a:lnTo>
                    <a:pt x="470103" y="2989326"/>
                  </a:lnTo>
                  <a:lnTo>
                    <a:pt x="469620" y="2975356"/>
                  </a:lnTo>
                  <a:lnTo>
                    <a:pt x="468287" y="2960116"/>
                  </a:lnTo>
                  <a:lnTo>
                    <a:pt x="466737" y="2948686"/>
                  </a:lnTo>
                  <a:lnTo>
                    <a:pt x="466394" y="2946146"/>
                  </a:lnTo>
                  <a:lnTo>
                    <a:pt x="465188" y="2939796"/>
                  </a:lnTo>
                  <a:lnTo>
                    <a:pt x="462572" y="2927096"/>
                  </a:lnTo>
                  <a:lnTo>
                    <a:pt x="462318" y="2925826"/>
                  </a:lnTo>
                  <a:lnTo>
                    <a:pt x="460540" y="2918206"/>
                  </a:lnTo>
                  <a:lnTo>
                    <a:pt x="458381" y="2911856"/>
                  </a:lnTo>
                  <a:lnTo>
                    <a:pt x="457619" y="2909316"/>
                  </a:lnTo>
                  <a:lnTo>
                    <a:pt x="456349" y="2905506"/>
                  </a:lnTo>
                  <a:lnTo>
                    <a:pt x="495211" y="2892806"/>
                  </a:lnTo>
                  <a:lnTo>
                    <a:pt x="497243" y="2896616"/>
                  </a:lnTo>
                  <a:lnTo>
                    <a:pt x="499148" y="2899156"/>
                  </a:lnTo>
                  <a:lnTo>
                    <a:pt x="500672" y="2901696"/>
                  </a:lnTo>
                  <a:lnTo>
                    <a:pt x="501307" y="2902966"/>
                  </a:lnTo>
                  <a:lnTo>
                    <a:pt x="505993" y="2910586"/>
                  </a:lnTo>
                  <a:lnTo>
                    <a:pt x="510527" y="2919476"/>
                  </a:lnTo>
                  <a:lnTo>
                    <a:pt x="514896" y="2927096"/>
                  </a:lnTo>
                  <a:lnTo>
                    <a:pt x="519087" y="2935986"/>
                  </a:lnTo>
                  <a:lnTo>
                    <a:pt x="540067" y="2984246"/>
                  </a:lnTo>
                  <a:lnTo>
                    <a:pt x="556844" y="3028696"/>
                  </a:lnTo>
                  <a:lnTo>
                    <a:pt x="564807" y="3051556"/>
                  </a:lnTo>
                  <a:lnTo>
                    <a:pt x="570649" y="3068066"/>
                  </a:lnTo>
                  <a:lnTo>
                    <a:pt x="578904" y="3092196"/>
                  </a:lnTo>
                  <a:lnTo>
                    <a:pt x="585711" y="3112516"/>
                  </a:lnTo>
                  <a:lnTo>
                    <a:pt x="592645" y="3134106"/>
                  </a:lnTo>
                  <a:lnTo>
                    <a:pt x="599719" y="3155696"/>
                  </a:lnTo>
                  <a:lnTo>
                    <a:pt x="606971" y="3177286"/>
                  </a:lnTo>
                  <a:lnTo>
                    <a:pt x="610374" y="3188716"/>
                  </a:lnTo>
                  <a:lnTo>
                    <a:pt x="624598" y="3234436"/>
                  </a:lnTo>
                  <a:lnTo>
                    <a:pt x="648677" y="3309366"/>
                  </a:lnTo>
                  <a:lnTo>
                    <a:pt x="659955" y="3346196"/>
                  </a:lnTo>
                  <a:lnTo>
                    <a:pt x="670420" y="3383026"/>
                  </a:lnTo>
                  <a:lnTo>
                    <a:pt x="679615" y="3418598"/>
                  </a:lnTo>
                  <a:lnTo>
                    <a:pt x="679615" y="3419856"/>
                  </a:lnTo>
                  <a:lnTo>
                    <a:pt x="681469" y="3431298"/>
                  </a:lnTo>
                  <a:lnTo>
                    <a:pt x="681736" y="3441446"/>
                  </a:lnTo>
                  <a:lnTo>
                    <a:pt x="681736" y="3327158"/>
                  </a:lnTo>
                  <a:lnTo>
                    <a:pt x="673823" y="3301746"/>
                  </a:lnTo>
                  <a:lnTo>
                    <a:pt x="662089" y="3264916"/>
                  </a:lnTo>
                  <a:lnTo>
                    <a:pt x="657948" y="3252216"/>
                  </a:lnTo>
                  <a:lnTo>
                    <a:pt x="653796" y="3238246"/>
                  </a:lnTo>
                  <a:lnTo>
                    <a:pt x="649693" y="3225546"/>
                  </a:lnTo>
                  <a:lnTo>
                    <a:pt x="645706" y="3212846"/>
                  </a:lnTo>
                  <a:lnTo>
                    <a:pt x="631990" y="3169666"/>
                  </a:lnTo>
                  <a:lnTo>
                    <a:pt x="626427" y="3151886"/>
                  </a:lnTo>
                  <a:lnTo>
                    <a:pt x="620979" y="3135376"/>
                  </a:lnTo>
                  <a:lnTo>
                    <a:pt x="615607" y="3118866"/>
                  </a:lnTo>
                  <a:lnTo>
                    <a:pt x="610273" y="3102356"/>
                  </a:lnTo>
                  <a:lnTo>
                    <a:pt x="626198" y="3108706"/>
                  </a:lnTo>
                  <a:lnTo>
                    <a:pt x="659447" y="3118866"/>
                  </a:lnTo>
                  <a:lnTo>
                    <a:pt x="676821" y="3125216"/>
                  </a:lnTo>
                  <a:lnTo>
                    <a:pt x="733031" y="3142996"/>
                  </a:lnTo>
                  <a:lnTo>
                    <a:pt x="745858" y="3146806"/>
                  </a:lnTo>
                  <a:lnTo>
                    <a:pt x="808012" y="3167126"/>
                  </a:lnTo>
                  <a:lnTo>
                    <a:pt x="844918" y="3178556"/>
                  </a:lnTo>
                  <a:lnTo>
                    <a:pt x="882129" y="3188716"/>
                  </a:lnTo>
                  <a:lnTo>
                    <a:pt x="919518" y="3197606"/>
                  </a:lnTo>
                  <a:lnTo>
                    <a:pt x="928535" y="3200146"/>
                  </a:lnTo>
                  <a:lnTo>
                    <a:pt x="936790" y="3201416"/>
                  </a:lnTo>
                  <a:lnTo>
                    <a:pt x="952131" y="3201416"/>
                  </a:lnTo>
                  <a:lnTo>
                    <a:pt x="983526" y="3184906"/>
                  </a:lnTo>
                  <a:lnTo>
                    <a:pt x="985939" y="3177286"/>
                  </a:lnTo>
                  <a:close/>
                </a:path>
                <a:path w="3805554" h="3481070">
                  <a:moveTo>
                    <a:pt x="1026579" y="2202942"/>
                  </a:moveTo>
                  <a:lnTo>
                    <a:pt x="1024928" y="2196973"/>
                  </a:lnTo>
                  <a:lnTo>
                    <a:pt x="1020483" y="2193544"/>
                  </a:lnTo>
                  <a:lnTo>
                    <a:pt x="1017600" y="2191258"/>
                  </a:lnTo>
                  <a:lnTo>
                    <a:pt x="1017117" y="2190877"/>
                  </a:lnTo>
                  <a:lnTo>
                    <a:pt x="983018" y="2163826"/>
                  </a:lnTo>
                  <a:lnTo>
                    <a:pt x="974382" y="2156980"/>
                  </a:lnTo>
                  <a:lnTo>
                    <a:pt x="974382" y="2190750"/>
                  </a:lnTo>
                  <a:lnTo>
                    <a:pt x="930821" y="2190877"/>
                  </a:lnTo>
                  <a:lnTo>
                    <a:pt x="940346" y="2163826"/>
                  </a:lnTo>
                  <a:lnTo>
                    <a:pt x="974382" y="2190750"/>
                  </a:lnTo>
                  <a:lnTo>
                    <a:pt x="974382" y="2156980"/>
                  </a:lnTo>
                  <a:lnTo>
                    <a:pt x="944918" y="2133600"/>
                  </a:lnTo>
                  <a:lnTo>
                    <a:pt x="944156" y="2132584"/>
                  </a:lnTo>
                  <a:lnTo>
                    <a:pt x="943394" y="2131695"/>
                  </a:lnTo>
                  <a:lnTo>
                    <a:pt x="942378" y="2130806"/>
                  </a:lnTo>
                  <a:lnTo>
                    <a:pt x="918248" y="2111578"/>
                  </a:lnTo>
                  <a:lnTo>
                    <a:pt x="918248" y="2145411"/>
                  </a:lnTo>
                  <a:lnTo>
                    <a:pt x="902373" y="2190877"/>
                  </a:lnTo>
                  <a:lnTo>
                    <a:pt x="830618" y="2191258"/>
                  </a:lnTo>
                  <a:lnTo>
                    <a:pt x="830973" y="2190242"/>
                  </a:lnTo>
                  <a:lnTo>
                    <a:pt x="862241" y="2100961"/>
                  </a:lnTo>
                  <a:lnTo>
                    <a:pt x="918248" y="2145411"/>
                  </a:lnTo>
                  <a:lnTo>
                    <a:pt x="918248" y="2111578"/>
                  </a:lnTo>
                  <a:lnTo>
                    <a:pt x="904938" y="2100961"/>
                  </a:lnTo>
                  <a:lnTo>
                    <a:pt x="867829" y="2071370"/>
                  </a:lnTo>
                  <a:lnTo>
                    <a:pt x="866940" y="2069846"/>
                  </a:lnTo>
                  <a:lnTo>
                    <a:pt x="837349" y="2054415"/>
                  </a:lnTo>
                  <a:lnTo>
                    <a:pt x="837349" y="2082546"/>
                  </a:lnTo>
                  <a:lnTo>
                    <a:pt x="799757" y="2190242"/>
                  </a:lnTo>
                  <a:lnTo>
                    <a:pt x="319189" y="2022221"/>
                  </a:lnTo>
                  <a:lnTo>
                    <a:pt x="322287" y="2013331"/>
                  </a:lnTo>
                  <a:lnTo>
                    <a:pt x="356781" y="1914652"/>
                  </a:lnTo>
                  <a:lnTo>
                    <a:pt x="837349" y="2082546"/>
                  </a:lnTo>
                  <a:lnTo>
                    <a:pt x="837349" y="2054415"/>
                  </a:lnTo>
                  <a:lnTo>
                    <a:pt x="437299" y="1914652"/>
                  </a:lnTo>
                  <a:lnTo>
                    <a:pt x="352971" y="1885188"/>
                  </a:lnTo>
                  <a:lnTo>
                    <a:pt x="352971" y="1885061"/>
                  </a:lnTo>
                  <a:lnTo>
                    <a:pt x="352590" y="1885061"/>
                  </a:lnTo>
                  <a:lnTo>
                    <a:pt x="352463" y="1884934"/>
                  </a:lnTo>
                  <a:lnTo>
                    <a:pt x="331127" y="1877491"/>
                  </a:lnTo>
                  <a:lnTo>
                    <a:pt x="331127" y="1905762"/>
                  </a:lnTo>
                  <a:lnTo>
                    <a:pt x="293535" y="2013331"/>
                  </a:lnTo>
                  <a:lnTo>
                    <a:pt x="199936" y="1980692"/>
                  </a:lnTo>
                  <a:lnTo>
                    <a:pt x="203073" y="1971675"/>
                  </a:lnTo>
                  <a:lnTo>
                    <a:pt x="237528" y="1872996"/>
                  </a:lnTo>
                  <a:lnTo>
                    <a:pt x="331127" y="1905762"/>
                  </a:lnTo>
                  <a:lnTo>
                    <a:pt x="331127" y="1877491"/>
                  </a:lnTo>
                  <a:lnTo>
                    <a:pt x="318249" y="1872996"/>
                  </a:lnTo>
                  <a:lnTo>
                    <a:pt x="212255" y="1835975"/>
                  </a:lnTo>
                  <a:lnTo>
                    <a:pt x="212255" y="1864106"/>
                  </a:lnTo>
                  <a:lnTo>
                    <a:pt x="174663" y="1971675"/>
                  </a:lnTo>
                  <a:lnTo>
                    <a:pt x="81064" y="1939036"/>
                  </a:lnTo>
                  <a:lnTo>
                    <a:pt x="118656" y="1831340"/>
                  </a:lnTo>
                  <a:lnTo>
                    <a:pt x="212255" y="1864106"/>
                  </a:lnTo>
                  <a:lnTo>
                    <a:pt x="212255" y="1835975"/>
                  </a:lnTo>
                  <a:lnTo>
                    <a:pt x="198996" y="1831340"/>
                  </a:lnTo>
                  <a:lnTo>
                    <a:pt x="107861" y="1799463"/>
                  </a:lnTo>
                  <a:lnTo>
                    <a:pt x="100241" y="1803146"/>
                  </a:lnTo>
                  <a:lnTo>
                    <a:pt x="97828" y="1810004"/>
                  </a:lnTo>
                  <a:lnTo>
                    <a:pt x="51473" y="1942846"/>
                  </a:lnTo>
                  <a:lnTo>
                    <a:pt x="49060" y="1949831"/>
                  </a:lnTo>
                  <a:lnTo>
                    <a:pt x="52616" y="1957324"/>
                  </a:lnTo>
                  <a:lnTo>
                    <a:pt x="297218" y="2042795"/>
                  </a:lnTo>
                  <a:lnTo>
                    <a:pt x="297345" y="2042795"/>
                  </a:lnTo>
                  <a:lnTo>
                    <a:pt x="297599" y="2042922"/>
                  </a:lnTo>
                  <a:lnTo>
                    <a:pt x="297726" y="2042922"/>
                  </a:lnTo>
                  <a:lnTo>
                    <a:pt x="297853" y="2043049"/>
                  </a:lnTo>
                  <a:lnTo>
                    <a:pt x="798614" y="2218055"/>
                  </a:lnTo>
                  <a:lnTo>
                    <a:pt x="800138" y="2218563"/>
                  </a:lnTo>
                  <a:lnTo>
                    <a:pt x="801662" y="2218817"/>
                  </a:lnTo>
                  <a:lnTo>
                    <a:pt x="813092" y="2218817"/>
                  </a:lnTo>
                  <a:lnTo>
                    <a:pt x="814616" y="2218563"/>
                  </a:lnTo>
                  <a:lnTo>
                    <a:pt x="815886" y="2218055"/>
                  </a:lnTo>
                  <a:lnTo>
                    <a:pt x="912660" y="2217420"/>
                  </a:lnTo>
                  <a:lnTo>
                    <a:pt x="912914" y="2217293"/>
                  </a:lnTo>
                  <a:lnTo>
                    <a:pt x="1012355" y="2217039"/>
                  </a:lnTo>
                  <a:lnTo>
                    <a:pt x="1018070" y="2216912"/>
                  </a:lnTo>
                  <a:lnTo>
                    <a:pt x="1023023" y="2213483"/>
                  </a:lnTo>
                  <a:lnTo>
                    <a:pt x="1024928" y="2208149"/>
                  </a:lnTo>
                  <a:lnTo>
                    <a:pt x="1026579" y="2202942"/>
                  </a:lnTo>
                  <a:close/>
                </a:path>
                <a:path w="3805554" h="3481070">
                  <a:moveTo>
                    <a:pt x="1178725" y="1841500"/>
                  </a:moveTo>
                  <a:lnTo>
                    <a:pt x="1175042" y="1834007"/>
                  </a:lnTo>
                  <a:lnTo>
                    <a:pt x="1146975" y="1824177"/>
                  </a:lnTo>
                  <a:lnTo>
                    <a:pt x="1146975" y="1852295"/>
                  </a:lnTo>
                  <a:lnTo>
                    <a:pt x="1088555" y="2019427"/>
                  </a:lnTo>
                  <a:lnTo>
                    <a:pt x="1088428" y="2019427"/>
                  </a:lnTo>
                  <a:lnTo>
                    <a:pt x="992416" y="1985899"/>
                  </a:lnTo>
                  <a:lnTo>
                    <a:pt x="995413" y="1977263"/>
                  </a:lnTo>
                  <a:lnTo>
                    <a:pt x="1019213" y="1908937"/>
                  </a:lnTo>
                  <a:lnTo>
                    <a:pt x="1021753" y="1901952"/>
                  </a:lnTo>
                  <a:lnTo>
                    <a:pt x="1018197" y="1894459"/>
                  </a:lnTo>
                  <a:lnTo>
                    <a:pt x="1004608" y="1889633"/>
                  </a:lnTo>
                  <a:lnTo>
                    <a:pt x="997115" y="1893316"/>
                  </a:lnTo>
                  <a:lnTo>
                    <a:pt x="994702" y="1900301"/>
                  </a:lnTo>
                  <a:lnTo>
                    <a:pt x="967778" y="1977263"/>
                  </a:lnTo>
                  <a:lnTo>
                    <a:pt x="884339" y="1948053"/>
                  </a:lnTo>
                  <a:lnTo>
                    <a:pt x="887399" y="1939290"/>
                  </a:lnTo>
                  <a:lnTo>
                    <a:pt x="913676" y="1864233"/>
                  </a:lnTo>
                  <a:lnTo>
                    <a:pt x="909993" y="1856613"/>
                  </a:lnTo>
                  <a:lnTo>
                    <a:pt x="903008" y="1854200"/>
                  </a:lnTo>
                  <a:lnTo>
                    <a:pt x="895896" y="1851660"/>
                  </a:lnTo>
                  <a:lnTo>
                    <a:pt x="888276" y="1855343"/>
                  </a:lnTo>
                  <a:lnTo>
                    <a:pt x="885863" y="1862201"/>
                  </a:lnTo>
                  <a:lnTo>
                    <a:pt x="858939" y="1939290"/>
                  </a:lnTo>
                  <a:lnTo>
                    <a:pt x="775500" y="1910080"/>
                  </a:lnTo>
                  <a:lnTo>
                    <a:pt x="778598" y="1901190"/>
                  </a:lnTo>
                  <a:lnTo>
                    <a:pt x="802424" y="1833118"/>
                  </a:lnTo>
                  <a:lnTo>
                    <a:pt x="804837" y="1826133"/>
                  </a:lnTo>
                  <a:lnTo>
                    <a:pt x="801154" y="1818513"/>
                  </a:lnTo>
                  <a:lnTo>
                    <a:pt x="787057" y="1813687"/>
                  </a:lnTo>
                  <a:lnTo>
                    <a:pt x="779437" y="1817243"/>
                  </a:lnTo>
                  <a:lnTo>
                    <a:pt x="777024" y="1824228"/>
                  </a:lnTo>
                  <a:lnTo>
                    <a:pt x="750100" y="1901190"/>
                  </a:lnTo>
                  <a:lnTo>
                    <a:pt x="666661" y="1871980"/>
                  </a:lnTo>
                  <a:lnTo>
                    <a:pt x="669721" y="1863217"/>
                  </a:lnTo>
                  <a:lnTo>
                    <a:pt x="695998" y="1788160"/>
                  </a:lnTo>
                  <a:lnTo>
                    <a:pt x="692315" y="1780540"/>
                  </a:lnTo>
                  <a:lnTo>
                    <a:pt x="685330" y="1778127"/>
                  </a:lnTo>
                  <a:lnTo>
                    <a:pt x="678218" y="1775587"/>
                  </a:lnTo>
                  <a:lnTo>
                    <a:pt x="670725" y="1779270"/>
                  </a:lnTo>
                  <a:lnTo>
                    <a:pt x="668185" y="1786255"/>
                  </a:lnTo>
                  <a:lnTo>
                    <a:pt x="641388" y="1863217"/>
                  </a:lnTo>
                  <a:lnTo>
                    <a:pt x="557822" y="1834007"/>
                  </a:lnTo>
                  <a:lnTo>
                    <a:pt x="560832" y="1825371"/>
                  </a:lnTo>
                  <a:lnTo>
                    <a:pt x="584746" y="1757045"/>
                  </a:lnTo>
                  <a:lnTo>
                    <a:pt x="587159" y="1750060"/>
                  </a:lnTo>
                  <a:lnTo>
                    <a:pt x="583730" y="1742567"/>
                  </a:lnTo>
                  <a:lnTo>
                    <a:pt x="570014" y="1737741"/>
                  </a:lnTo>
                  <a:lnTo>
                    <a:pt x="562648" y="1741424"/>
                  </a:lnTo>
                  <a:lnTo>
                    <a:pt x="560235" y="1748409"/>
                  </a:lnTo>
                  <a:lnTo>
                    <a:pt x="533311" y="1825371"/>
                  </a:lnTo>
                  <a:lnTo>
                    <a:pt x="449872" y="1796288"/>
                  </a:lnTo>
                  <a:lnTo>
                    <a:pt x="452970" y="1787398"/>
                  </a:lnTo>
                  <a:lnTo>
                    <a:pt x="476796" y="1719313"/>
                  </a:lnTo>
                  <a:lnTo>
                    <a:pt x="479209" y="1712341"/>
                  </a:lnTo>
                  <a:lnTo>
                    <a:pt x="475526" y="1704721"/>
                  </a:lnTo>
                  <a:lnTo>
                    <a:pt x="461429" y="1699895"/>
                  </a:lnTo>
                  <a:lnTo>
                    <a:pt x="453809" y="1703451"/>
                  </a:lnTo>
                  <a:lnTo>
                    <a:pt x="451396" y="1710436"/>
                  </a:lnTo>
                  <a:lnTo>
                    <a:pt x="424472" y="1787398"/>
                  </a:lnTo>
                  <a:lnTo>
                    <a:pt x="341033" y="1758188"/>
                  </a:lnTo>
                  <a:lnTo>
                    <a:pt x="344131" y="1749298"/>
                  </a:lnTo>
                  <a:lnTo>
                    <a:pt x="367957" y="1681226"/>
                  </a:lnTo>
                  <a:lnTo>
                    <a:pt x="370370" y="1674241"/>
                  </a:lnTo>
                  <a:lnTo>
                    <a:pt x="366687" y="1666748"/>
                  </a:lnTo>
                  <a:lnTo>
                    <a:pt x="359575" y="1664208"/>
                  </a:lnTo>
                  <a:lnTo>
                    <a:pt x="352590" y="1661795"/>
                  </a:lnTo>
                  <a:lnTo>
                    <a:pt x="344970" y="1665478"/>
                  </a:lnTo>
                  <a:lnTo>
                    <a:pt x="315633" y="1749298"/>
                  </a:lnTo>
                  <a:lnTo>
                    <a:pt x="232194" y="1720215"/>
                  </a:lnTo>
                  <a:lnTo>
                    <a:pt x="235292" y="1711325"/>
                  </a:lnTo>
                  <a:lnTo>
                    <a:pt x="259118" y="1643253"/>
                  </a:lnTo>
                  <a:lnTo>
                    <a:pt x="261531" y="1636268"/>
                  </a:lnTo>
                  <a:lnTo>
                    <a:pt x="257848" y="1628648"/>
                  </a:lnTo>
                  <a:lnTo>
                    <a:pt x="243751" y="1623822"/>
                  </a:lnTo>
                  <a:lnTo>
                    <a:pt x="236131" y="1627378"/>
                  </a:lnTo>
                  <a:lnTo>
                    <a:pt x="233718" y="1634363"/>
                  </a:lnTo>
                  <a:lnTo>
                    <a:pt x="206794" y="1711325"/>
                  </a:lnTo>
                  <a:lnTo>
                    <a:pt x="110782" y="1677797"/>
                  </a:lnTo>
                  <a:lnTo>
                    <a:pt x="169202" y="1510538"/>
                  </a:lnTo>
                  <a:lnTo>
                    <a:pt x="238925" y="1534922"/>
                  </a:lnTo>
                  <a:lnTo>
                    <a:pt x="246418" y="1531239"/>
                  </a:lnTo>
                  <a:lnTo>
                    <a:pt x="248831" y="1524254"/>
                  </a:lnTo>
                  <a:lnTo>
                    <a:pt x="249593" y="1522222"/>
                  </a:lnTo>
                  <a:lnTo>
                    <a:pt x="254393" y="1510538"/>
                  </a:lnTo>
                  <a:lnTo>
                    <a:pt x="257479" y="1503045"/>
                  </a:lnTo>
                  <a:lnTo>
                    <a:pt x="267754" y="1478064"/>
                  </a:lnTo>
                  <a:lnTo>
                    <a:pt x="290131" y="1436941"/>
                  </a:lnTo>
                  <a:lnTo>
                    <a:pt x="316382" y="1398993"/>
                  </a:lnTo>
                  <a:lnTo>
                    <a:pt x="346138" y="1364411"/>
                  </a:lnTo>
                  <a:lnTo>
                    <a:pt x="379082" y="1333360"/>
                  </a:lnTo>
                  <a:lnTo>
                    <a:pt x="414858" y="1305991"/>
                  </a:lnTo>
                  <a:lnTo>
                    <a:pt x="453136" y="1282484"/>
                  </a:lnTo>
                  <a:lnTo>
                    <a:pt x="493547" y="1263002"/>
                  </a:lnTo>
                  <a:lnTo>
                    <a:pt x="535762" y="1247698"/>
                  </a:lnTo>
                  <a:lnTo>
                    <a:pt x="579450" y="1236751"/>
                  </a:lnTo>
                  <a:lnTo>
                    <a:pt x="624243" y="1230325"/>
                  </a:lnTo>
                  <a:lnTo>
                    <a:pt x="669823" y="1228585"/>
                  </a:lnTo>
                  <a:lnTo>
                    <a:pt x="715822" y="1231684"/>
                  </a:lnTo>
                  <a:lnTo>
                    <a:pt x="761911" y="1239812"/>
                  </a:lnTo>
                  <a:lnTo>
                    <a:pt x="807758" y="1253109"/>
                  </a:lnTo>
                  <a:lnTo>
                    <a:pt x="851916" y="1271257"/>
                  </a:lnTo>
                  <a:lnTo>
                    <a:pt x="893038" y="1293622"/>
                  </a:lnTo>
                  <a:lnTo>
                    <a:pt x="930986" y="1319847"/>
                  </a:lnTo>
                  <a:lnTo>
                    <a:pt x="965568" y="1349590"/>
                  </a:lnTo>
                  <a:lnTo>
                    <a:pt x="996619" y="1382534"/>
                  </a:lnTo>
                  <a:lnTo>
                    <a:pt x="1023988" y="1418297"/>
                  </a:lnTo>
                  <a:lnTo>
                    <a:pt x="1047496" y="1456563"/>
                  </a:lnTo>
                  <a:lnTo>
                    <a:pt x="1066977" y="1496974"/>
                  </a:lnTo>
                  <a:lnTo>
                    <a:pt x="1082281" y="1539201"/>
                  </a:lnTo>
                  <a:lnTo>
                    <a:pt x="1093228" y="1582889"/>
                  </a:lnTo>
                  <a:lnTo>
                    <a:pt x="1099616" y="1627378"/>
                  </a:lnTo>
                  <a:lnTo>
                    <a:pt x="1101394" y="1673288"/>
                  </a:lnTo>
                  <a:lnTo>
                    <a:pt x="1098296" y="1719313"/>
                  </a:lnTo>
                  <a:lnTo>
                    <a:pt x="1090168" y="1765427"/>
                  </a:lnTo>
                  <a:lnTo>
                    <a:pt x="1076871" y="1811274"/>
                  </a:lnTo>
                  <a:lnTo>
                    <a:pt x="1073696" y="1820418"/>
                  </a:lnTo>
                  <a:lnTo>
                    <a:pt x="1077379" y="1827911"/>
                  </a:lnTo>
                  <a:lnTo>
                    <a:pt x="1146975" y="1852295"/>
                  </a:lnTo>
                  <a:lnTo>
                    <a:pt x="1146975" y="1824177"/>
                  </a:lnTo>
                  <a:lnTo>
                    <a:pt x="1105446" y="1809623"/>
                  </a:lnTo>
                  <a:lnTo>
                    <a:pt x="1117536" y="1764626"/>
                  </a:lnTo>
                  <a:lnTo>
                    <a:pt x="1124978" y="1719313"/>
                  </a:lnTo>
                  <a:lnTo>
                    <a:pt x="1127887" y="1674342"/>
                  </a:lnTo>
                  <a:lnTo>
                    <a:pt x="1126413" y="1629638"/>
                  </a:lnTo>
                  <a:lnTo>
                    <a:pt x="1120686" y="1585620"/>
                  </a:lnTo>
                  <a:lnTo>
                    <a:pt x="1110843" y="1542554"/>
                  </a:lnTo>
                  <a:lnTo>
                    <a:pt x="1097026" y="1500733"/>
                  </a:lnTo>
                  <a:lnTo>
                    <a:pt x="1079373" y="1460461"/>
                  </a:lnTo>
                  <a:lnTo>
                    <a:pt x="1058024" y="1422006"/>
                  </a:lnTo>
                  <a:lnTo>
                    <a:pt x="1033106" y="1385658"/>
                  </a:lnTo>
                  <a:lnTo>
                    <a:pt x="1004760" y="1351711"/>
                  </a:lnTo>
                  <a:lnTo>
                    <a:pt x="973137" y="1320444"/>
                  </a:lnTo>
                  <a:lnTo>
                    <a:pt x="938364" y="1292148"/>
                  </a:lnTo>
                  <a:lnTo>
                    <a:pt x="900569" y="1267117"/>
                  </a:lnTo>
                  <a:lnTo>
                    <a:pt x="859917" y="1245628"/>
                  </a:lnTo>
                  <a:lnTo>
                    <a:pt x="818019" y="1228585"/>
                  </a:lnTo>
                  <a:lnTo>
                    <a:pt x="816521" y="1227963"/>
                  </a:lnTo>
                  <a:lnTo>
                    <a:pt x="771575" y="1214742"/>
                  </a:lnTo>
                  <a:lnTo>
                    <a:pt x="726389" y="1206220"/>
                  </a:lnTo>
                  <a:lnTo>
                    <a:pt x="681240" y="1202258"/>
                  </a:lnTo>
                  <a:lnTo>
                    <a:pt x="636409" y="1202728"/>
                  </a:lnTo>
                  <a:lnTo>
                    <a:pt x="592188" y="1207477"/>
                  </a:lnTo>
                  <a:lnTo>
                    <a:pt x="548881" y="1216380"/>
                  </a:lnTo>
                  <a:lnTo>
                    <a:pt x="506742" y="1229283"/>
                  </a:lnTo>
                  <a:lnTo>
                    <a:pt x="466090" y="1246060"/>
                  </a:lnTo>
                  <a:lnTo>
                    <a:pt x="427189" y="1266583"/>
                  </a:lnTo>
                  <a:lnTo>
                    <a:pt x="390334" y="1290688"/>
                  </a:lnTo>
                  <a:lnTo>
                    <a:pt x="355815" y="1318247"/>
                  </a:lnTo>
                  <a:lnTo>
                    <a:pt x="323913" y="1349133"/>
                  </a:lnTo>
                  <a:lnTo>
                    <a:pt x="294919" y="1383182"/>
                  </a:lnTo>
                  <a:lnTo>
                    <a:pt x="269125" y="1420279"/>
                  </a:lnTo>
                  <a:lnTo>
                    <a:pt x="246799" y="1460284"/>
                  </a:lnTo>
                  <a:lnTo>
                    <a:pt x="228257" y="1503045"/>
                  </a:lnTo>
                  <a:lnTo>
                    <a:pt x="158534" y="1478661"/>
                  </a:lnTo>
                  <a:lnTo>
                    <a:pt x="150914" y="1482344"/>
                  </a:lnTo>
                  <a:lnTo>
                    <a:pt x="148501" y="1489202"/>
                  </a:lnTo>
                  <a:lnTo>
                    <a:pt x="81318" y="1681480"/>
                  </a:lnTo>
                  <a:lnTo>
                    <a:pt x="78905" y="1688465"/>
                  </a:lnTo>
                  <a:lnTo>
                    <a:pt x="82588" y="1695958"/>
                  </a:lnTo>
                  <a:lnTo>
                    <a:pt x="149504" y="1719326"/>
                  </a:lnTo>
                  <a:lnTo>
                    <a:pt x="1099096" y="2051304"/>
                  </a:lnTo>
                  <a:lnTo>
                    <a:pt x="1106716" y="2047621"/>
                  </a:lnTo>
                  <a:lnTo>
                    <a:pt x="1109129" y="2040648"/>
                  </a:lnTo>
                  <a:lnTo>
                    <a:pt x="1116533" y="2019427"/>
                  </a:lnTo>
                  <a:lnTo>
                    <a:pt x="1176312" y="1848485"/>
                  </a:lnTo>
                  <a:lnTo>
                    <a:pt x="1178725" y="1841500"/>
                  </a:lnTo>
                  <a:close/>
                </a:path>
                <a:path w="3805554" h="3481070">
                  <a:moveTo>
                    <a:pt x="1403464" y="365315"/>
                  </a:moveTo>
                  <a:lnTo>
                    <a:pt x="1402486" y="359537"/>
                  </a:lnTo>
                  <a:lnTo>
                    <a:pt x="1402054" y="356958"/>
                  </a:lnTo>
                  <a:lnTo>
                    <a:pt x="1397584" y="349770"/>
                  </a:lnTo>
                  <a:lnTo>
                    <a:pt x="1390434" y="344678"/>
                  </a:lnTo>
                  <a:lnTo>
                    <a:pt x="1386624" y="343801"/>
                  </a:lnTo>
                  <a:lnTo>
                    <a:pt x="1386624" y="364363"/>
                  </a:lnTo>
                  <a:lnTo>
                    <a:pt x="1385608" y="366649"/>
                  </a:lnTo>
                  <a:lnTo>
                    <a:pt x="1384465" y="369062"/>
                  </a:lnTo>
                  <a:lnTo>
                    <a:pt x="1381798" y="370078"/>
                  </a:lnTo>
                  <a:lnTo>
                    <a:pt x="1379385" y="368935"/>
                  </a:lnTo>
                  <a:lnTo>
                    <a:pt x="1377099" y="367919"/>
                  </a:lnTo>
                  <a:lnTo>
                    <a:pt x="1376083" y="365252"/>
                  </a:lnTo>
                  <a:lnTo>
                    <a:pt x="1377099" y="362839"/>
                  </a:lnTo>
                  <a:lnTo>
                    <a:pt x="1378242" y="360553"/>
                  </a:lnTo>
                  <a:lnTo>
                    <a:pt x="1380909" y="359537"/>
                  </a:lnTo>
                  <a:lnTo>
                    <a:pt x="1383195" y="360553"/>
                  </a:lnTo>
                  <a:lnTo>
                    <a:pt x="1385608" y="361569"/>
                  </a:lnTo>
                  <a:lnTo>
                    <a:pt x="1386624" y="364363"/>
                  </a:lnTo>
                  <a:lnTo>
                    <a:pt x="1386624" y="343801"/>
                  </a:lnTo>
                  <a:lnTo>
                    <a:pt x="1381848" y="342696"/>
                  </a:lnTo>
                  <a:lnTo>
                    <a:pt x="1373492" y="344106"/>
                  </a:lnTo>
                  <a:lnTo>
                    <a:pt x="1366304" y="348576"/>
                  </a:lnTo>
                  <a:lnTo>
                    <a:pt x="1361224" y="355727"/>
                  </a:lnTo>
                  <a:lnTo>
                    <a:pt x="1359230" y="364248"/>
                  </a:lnTo>
                  <a:lnTo>
                    <a:pt x="1360652" y="372579"/>
                  </a:lnTo>
                  <a:lnTo>
                    <a:pt x="1365110" y="379793"/>
                  </a:lnTo>
                  <a:lnTo>
                    <a:pt x="1372273" y="384937"/>
                  </a:lnTo>
                  <a:lnTo>
                    <a:pt x="1380782" y="386880"/>
                  </a:lnTo>
                  <a:lnTo>
                    <a:pt x="1389113" y="385470"/>
                  </a:lnTo>
                  <a:lnTo>
                    <a:pt x="1396326" y="381038"/>
                  </a:lnTo>
                  <a:lnTo>
                    <a:pt x="1401483" y="373888"/>
                  </a:lnTo>
                  <a:lnTo>
                    <a:pt x="1402359" y="370078"/>
                  </a:lnTo>
                  <a:lnTo>
                    <a:pt x="1403464" y="365315"/>
                  </a:lnTo>
                  <a:close/>
                </a:path>
                <a:path w="3805554" h="3481070">
                  <a:moveTo>
                    <a:pt x="1620304" y="728980"/>
                  </a:moveTo>
                  <a:lnTo>
                    <a:pt x="1612684" y="716280"/>
                  </a:lnTo>
                  <a:lnTo>
                    <a:pt x="1604556" y="713752"/>
                  </a:lnTo>
                  <a:lnTo>
                    <a:pt x="1598333" y="717550"/>
                  </a:lnTo>
                  <a:lnTo>
                    <a:pt x="1574431" y="731520"/>
                  </a:lnTo>
                  <a:lnTo>
                    <a:pt x="1549857" y="742950"/>
                  </a:lnTo>
                  <a:lnTo>
                    <a:pt x="1524698" y="753110"/>
                  </a:lnTo>
                  <a:lnTo>
                    <a:pt x="1499019" y="760730"/>
                  </a:lnTo>
                  <a:lnTo>
                    <a:pt x="1497749" y="637540"/>
                  </a:lnTo>
                  <a:lnTo>
                    <a:pt x="1497622" y="629932"/>
                  </a:lnTo>
                  <a:lnTo>
                    <a:pt x="1491653" y="623582"/>
                  </a:lnTo>
                  <a:lnTo>
                    <a:pt x="1477048" y="623582"/>
                  </a:lnTo>
                  <a:lnTo>
                    <a:pt x="1471079" y="629932"/>
                  </a:lnTo>
                  <a:lnTo>
                    <a:pt x="1471206" y="637540"/>
                  </a:lnTo>
                  <a:lnTo>
                    <a:pt x="1472577" y="765810"/>
                  </a:lnTo>
                  <a:lnTo>
                    <a:pt x="1472692" y="787400"/>
                  </a:lnTo>
                  <a:lnTo>
                    <a:pt x="1472793" y="798830"/>
                  </a:lnTo>
                  <a:lnTo>
                    <a:pt x="1473238" y="833120"/>
                  </a:lnTo>
                  <a:lnTo>
                    <a:pt x="1465567" y="875030"/>
                  </a:lnTo>
                  <a:lnTo>
                    <a:pt x="1443977" y="910602"/>
                  </a:lnTo>
                  <a:lnTo>
                    <a:pt x="1411452" y="937260"/>
                  </a:lnTo>
                  <a:lnTo>
                    <a:pt x="1371003" y="949960"/>
                  </a:lnTo>
                  <a:lnTo>
                    <a:pt x="1369199" y="773430"/>
                  </a:lnTo>
                  <a:lnTo>
                    <a:pt x="1366304" y="491490"/>
                  </a:lnTo>
                  <a:lnTo>
                    <a:pt x="1392123" y="492760"/>
                  </a:lnTo>
                  <a:lnTo>
                    <a:pt x="1398409" y="491490"/>
                  </a:lnTo>
                  <a:lnTo>
                    <a:pt x="1417269" y="487680"/>
                  </a:lnTo>
                  <a:lnTo>
                    <a:pt x="1440967" y="478790"/>
                  </a:lnTo>
                  <a:lnTo>
                    <a:pt x="1460487" y="466090"/>
                  </a:lnTo>
                  <a:lnTo>
                    <a:pt x="1462443" y="464832"/>
                  </a:lnTo>
                  <a:lnTo>
                    <a:pt x="1469809" y="504190"/>
                  </a:lnTo>
                  <a:lnTo>
                    <a:pt x="1470545" y="580390"/>
                  </a:lnTo>
                  <a:lnTo>
                    <a:pt x="1470698" y="590550"/>
                  </a:lnTo>
                  <a:lnTo>
                    <a:pt x="1476667" y="595630"/>
                  </a:lnTo>
                  <a:lnTo>
                    <a:pt x="1491272" y="595630"/>
                  </a:lnTo>
                  <a:lnTo>
                    <a:pt x="1497114" y="590550"/>
                  </a:lnTo>
                  <a:lnTo>
                    <a:pt x="1497088" y="580390"/>
                  </a:lnTo>
                  <a:lnTo>
                    <a:pt x="1496352" y="504190"/>
                  </a:lnTo>
                  <a:lnTo>
                    <a:pt x="1490154" y="464832"/>
                  </a:lnTo>
                  <a:lnTo>
                    <a:pt x="1482636" y="444500"/>
                  </a:lnTo>
                  <a:lnTo>
                    <a:pt x="1487208" y="438150"/>
                  </a:lnTo>
                  <a:lnTo>
                    <a:pt x="1491399" y="431800"/>
                  </a:lnTo>
                  <a:lnTo>
                    <a:pt x="1495209" y="425450"/>
                  </a:lnTo>
                  <a:lnTo>
                    <a:pt x="1498638" y="417842"/>
                  </a:lnTo>
                  <a:lnTo>
                    <a:pt x="1509674" y="373392"/>
                  </a:lnTo>
                  <a:lnTo>
                    <a:pt x="1503730" y="327660"/>
                  </a:lnTo>
                  <a:lnTo>
                    <a:pt x="1483245" y="289725"/>
                  </a:lnTo>
                  <a:lnTo>
                    <a:pt x="1483245" y="368300"/>
                  </a:lnTo>
                  <a:lnTo>
                    <a:pt x="1474508" y="407682"/>
                  </a:lnTo>
                  <a:lnTo>
                    <a:pt x="1472476" y="411492"/>
                  </a:lnTo>
                  <a:lnTo>
                    <a:pt x="1470190" y="415290"/>
                  </a:lnTo>
                  <a:lnTo>
                    <a:pt x="1467777" y="420382"/>
                  </a:lnTo>
                  <a:lnTo>
                    <a:pt x="1431531" y="453390"/>
                  </a:lnTo>
                  <a:lnTo>
                    <a:pt x="1388732" y="466090"/>
                  </a:lnTo>
                  <a:lnTo>
                    <a:pt x="1366050" y="464832"/>
                  </a:lnTo>
                  <a:lnTo>
                    <a:pt x="1359827" y="463550"/>
                  </a:lnTo>
                  <a:lnTo>
                    <a:pt x="1353858" y="461010"/>
                  </a:lnTo>
                  <a:lnTo>
                    <a:pt x="1347889" y="459740"/>
                  </a:lnTo>
                  <a:lnTo>
                    <a:pt x="1346111" y="458482"/>
                  </a:lnTo>
                  <a:lnTo>
                    <a:pt x="1344460" y="458482"/>
                  </a:lnTo>
                  <a:lnTo>
                    <a:pt x="1342809" y="457200"/>
                  </a:lnTo>
                  <a:lnTo>
                    <a:pt x="1342555" y="456946"/>
                  </a:lnTo>
                  <a:lnTo>
                    <a:pt x="1342555" y="773430"/>
                  </a:lnTo>
                  <a:lnTo>
                    <a:pt x="1314234" y="768350"/>
                  </a:lnTo>
                  <a:lnTo>
                    <a:pt x="1308608" y="767080"/>
                  </a:lnTo>
                  <a:lnTo>
                    <a:pt x="1286129" y="762000"/>
                  </a:lnTo>
                  <a:lnTo>
                    <a:pt x="1258354" y="753110"/>
                  </a:lnTo>
                  <a:lnTo>
                    <a:pt x="1231049" y="742950"/>
                  </a:lnTo>
                  <a:lnTo>
                    <a:pt x="1235722" y="732802"/>
                  </a:lnTo>
                  <a:lnTo>
                    <a:pt x="1251496" y="698500"/>
                  </a:lnTo>
                  <a:lnTo>
                    <a:pt x="1248702" y="690880"/>
                  </a:lnTo>
                  <a:lnTo>
                    <a:pt x="1235494" y="684530"/>
                  </a:lnTo>
                  <a:lnTo>
                    <a:pt x="1227874" y="687070"/>
                  </a:lnTo>
                  <a:lnTo>
                    <a:pt x="1207427" y="732802"/>
                  </a:lnTo>
                  <a:lnTo>
                    <a:pt x="1180833" y="717550"/>
                  </a:lnTo>
                  <a:lnTo>
                    <a:pt x="1155611" y="702310"/>
                  </a:lnTo>
                  <a:lnTo>
                    <a:pt x="1131798" y="684530"/>
                  </a:lnTo>
                  <a:lnTo>
                    <a:pt x="1128826" y="682002"/>
                  </a:lnTo>
                  <a:lnTo>
                    <a:pt x="1109510" y="665480"/>
                  </a:lnTo>
                  <a:lnTo>
                    <a:pt x="1325664" y="478790"/>
                  </a:lnTo>
                  <a:lnTo>
                    <a:pt x="1327696" y="478790"/>
                  </a:lnTo>
                  <a:lnTo>
                    <a:pt x="1331760" y="481330"/>
                  </a:lnTo>
                  <a:lnTo>
                    <a:pt x="1334300" y="482600"/>
                  </a:lnTo>
                  <a:lnTo>
                    <a:pt x="1339634" y="485140"/>
                  </a:lnTo>
                  <a:lnTo>
                    <a:pt x="1342555" y="773430"/>
                  </a:lnTo>
                  <a:lnTo>
                    <a:pt x="1342555" y="456946"/>
                  </a:lnTo>
                  <a:lnTo>
                    <a:pt x="1341539" y="455930"/>
                  </a:lnTo>
                  <a:lnTo>
                    <a:pt x="1339253" y="455930"/>
                  </a:lnTo>
                  <a:lnTo>
                    <a:pt x="1333665" y="452132"/>
                  </a:lnTo>
                  <a:lnTo>
                    <a:pt x="1294587" y="410210"/>
                  </a:lnTo>
                  <a:lnTo>
                    <a:pt x="1284389" y="367042"/>
                  </a:lnTo>
                  <a:lnTo>
                    <a:pt x="1284528" y="359410"/>
                  </a:lnTo>
                  <a:lnTo>
                    <a:pt x="1316151" y="293370"/>
                  </a:lnTo>
                  <a:lnTo>
                    <a:pt x="1348600" y="273050"/>
                  </a:lnTo>
                  <a:lnTo>
                    <a:pt x="1386205" y="266700"/>
                  </a:lnTo>
                  <a:lnTo>
                    <a:pt x="1424724" y="275590"/>
                  </a:lnTo>
                  <a:lnTo>
                    <a:pt x="1456766" y="298450"/>
                  </a:lnTo>
                  <a:lnTo>
                    <a:pt x="1476806" y="331470"/>
                  </a:lnTo>
                  <a:lnTo>
                    <a:pt x="1483245" y="368300"/>
                  </a:lnTo>
                  <a:lnTo>
                    <a:pt x="1483245" y="289725"/>
                  </a:lnTo>
                  <a:lnTo>
                    <a:pt x="1482471" y="288290"/>
                  </a:lnTo>
                  <a:lnTo>
                    <a:pt x="1457756" y="266700"/>
                  </a:lnTo>
                  <a:lnTo>
                    <a:pt x="1447584" y="257810"/>
                  </a:lnTo>
                  <a:lnTo>
                    <a:pt x="1452727" y="246392"/>
                  </a:lnTo>
                  <a:lnTo>
                    <a:pt x="1494447" y="153670"/>
                  </a:lnTo>
                  <a:lnTo>
                    <a:pt x="1521688" y="156210"/>
                  </a:lnTo>
                  <a:lnTo>
                    <a:pt x="1569605" y="133350"/>
                  </a:lnTo>
                  <a:lnTo>
                    <a:pt x="1592402" y="80010"/>
                  </a:lnTo>
                  <a:lnTo>
                    <a:pt x="1587309" y="50800"/>
                  </a:lnTo>
                  <a:lnTo>
                    <a:pt x="1572285" y="26670"/>
                  </a:lnTo>
                  <a:lnTo>
                    <a:pt x="1571498" y="25400"/>
                  </a:lnTo>
                  <a:lnTo>
                    <a:pt x="1565732" y="21056"/>
                  </a:lnTo>
                  <a:lnTo>
                    <a:pt x="1565732" y="80010"/>
                  </a:lnTo>
                  <a:lnTo>
                    <a:pt x="1561122" y="99060"/>
                  </a:lnTo>
                  <a:lnTo>
                    <a:pt x="1549387" y="115570"/>
                  </a:lnTo>
                  <a:lnTo>
                    <a:pt x="1532940" y="125742"/>
                  </a:lnTo>
                  <a:lnTo>
                    <a:pt x="1513840" y="129540"/>
                  </a:lnTo>
                  <a:lnTo>
                    <a:pt x="1494193" y="125742"/>
                  </a:lnTo>
                  <a:lnTo>
                    <a:pt x="1492669" y="125742"/>
                  </a:lnTo>
                  <a:lnTo>
                    <a:pt x="1492161" y="124460"/>
                  </a:lnTo>
                  <a:lnTo>
                    <a:pt x="1491145" y="124460"/>
                  </a:lnTo>
                  <a:lnTo>
                    <a:pt x="1475143" y="113042"/>
                  </a:lnTo>
                  <a:lnTo>
                    <a:pt x="1465237" y="95250"/>
                  </a:lnTo>
                  <a:lnTo>
                    <a:pt x="1462176" y="76200"/>
                  </a:lnTo>
                  <a:lnTo>
                    <a:pt x="1466761" y="57150"/>
                  </a:lnTo>
                  <a:lnTo>
                    <a:pt x="1478788" y="40640"/>
                  </a:lnTo>
                  <a:lnTo>
                    <a:pt x="1495717" y="29210"/>
                  </a:lnTo>
                  <a:lnTo>
                    <a:pt x="1515300" y="26670"/>
                  </a:lnTo>
                  <a:lnTo>
                    <a:pt x="1535341" y="30492"/>
                  </a:lnTo>
                  <a:lnTo>
                    <a:pt x="1552003" y="43192"/>
                  </a:lnTo>
                  <a:lnTo>
                    <a:pt x="1562417" y="59690"/>
                  </a:lnTo>
                  <a:lnTo>
                    <a:pt x="1565732" y="80010"/>
                  </a:lnTo>
                  <a:lnTo>
                    <a:pt x="1565732" y="21056"/>
                  </a:lnTo>
                  <a:lnTo>
                    <a:pt x="1546263" y="6350"/>
                  </a:lnTo>
                  <a:lnTo>
                    <a:pt x="1515935" y="0"/>
                  </a:lnTo>
                  <a:lnTo>
                    <a:pt x="1486281" y="5092"/>
                  </a:lnTo>
                  <a:lnTo>
                    <a:pt x="1460677" y="20320"/>
                  </a:lnTo>
                  <a:lnTo>
                    <a:pt x="1442504" y="45720"/>
                  </a:lnTo>
                  <a:lnTo>
                    <a:pt x="1435671" y="72390"/>
                  </a:lnTo>
                  <a:lnTo>
                    <a:pt x="1438592" y="100342"/>
                  </a:lnTo>
                  <a:lnTo>
                    <a:pt x="1450314" y="124460"/>
                  </a:lnTo>
                  <a:lnTo>
                    <a:pt x="1469936" y="143510"/>
                  </a:lnTo>
                  <a:lnTo>
                    <a:pt x="1423073" y="246392"/>
                  </a:lnTo>
                  <a:lnTo>
                    <a:pt x="1377276" y="240042"/>
                  </a:lnTo>
                  <a:lnTo>
                    <a:pt x="1333347" y="251460"/>
                  </a:lnTo>
                  <a:lnTo>
                    <a:pt x="1295692" y="275590"/>
                  </a:lnTo>
                  <a:lnTo>
                    <a:pt x="1268768" y="314960"/>
                  </a:lnTo>
                  <a:lnTo>
                    <a:pt x="1259370" y="345440"/>
                  </a:lnTo>
                  <a:lnTo>
                    <a:pt x="1245501" y="350532"/>
                  </a:lnTo>
                  <a:lnTo>
                    <a:pt x="1232166" y="356882"/>
                  </a:lnTo>
                  <a:lnTo>
                    <a:pt x="1219479" y="364490"/>
                  </a:lnTo>
                  <a:lnTo>
                    <a:pt x="1207554" y="373392"/>
                  </a:lnTo>
                  <a:lnTo>
                    <a:pt x="1017435" y="538480"/>
                  </a:lnTo>
                  <a:lnTo>
                    <a:pt x="1007084" y="513080"/>
                  </a:lnTo>
                  <a:lnTo>
                    <a:pt x="998359" y="487680"/>
                  </a:lnTo>
                  <a:lnTo>
                    <a:pt x="991336" y="462280"/>
                  </a:lnTo>
                  <a:lnTo>
                    <a:pt x="986066" y="435610"/>
                  </a:lnTo>
                  <a:lnTo>
                    <a:pt x="984796" y="427990"/>
                  </a:lnTo>
                  <a:lnTo>
                    <a:pt x="977938" y="422910"/>
                  </a:lnTo>
                  <a:lnTo>
                    <a:pt x="963587" y="425450"/>
                  </a:lnTo>
                  <a:lnTo>
                    <a:pt x="958634" y="431800"/>
                  </a:lnTo>
                  <a:lnTo>
                    <a:pt x="959777" y="439432"/>
                  </a:lnTo>
                  <a:lnTo>
                    <a:pt x="965885" y="469900"/>
                  </a:lnTo>
                  <a:lnTo>
                    <a:pt x="974077" y="499110"/>
                  </a:lnTo>
                  <a:lnTo>
                    <a:pt x="984288" y="528332"/>
                  </a:lnTo>
                  <a:lnTo>
                    <a:pt x="996480" y="556260"/>
                  </a:lnTo>
                  <a:lnTo>
                    <a:pt x="959015" y="588010"/>
                  </a:lnTo>
                  <a:lnTo>
                    <a:pt x="930795" y="621030"/>
                  </a:lnTo>
                  <a:lnTo>
                    <a:pt x="914285" y="660400"/>
                  </a:lnTo>
                  <a:lnTo>
                    <a:pt x="909637" y="701052"/>
                  </a:lnTo>
                  <a:lnTo>
                    <a:pt x="917079" y="741680"/>
                  </a:lnTo>
                  <a:lnTo>
                    <a:pt x="936790" y="779780"/>
                  </a:lnTo>
                  <a:lnTo>
                    <a:pt x="875322" y="838200"/>
                  </a:lnTo>
                  <a:lnTo>
                    <a:pt x="875068" y="845820"/>
                  </a:lnTo>
                  <a:lnTo>
                    <a:pt x="880148" y="852170"/>
                  </a:lnTo>
                  <a:lnTo>
                    <a:pt x="881418" y="853452"/>
                  </a:lnTo>
                  <a:lnTo>
                    <a:pt x="882815" y="853452"/>
                  </a:lnTo>
                  <a:lnTo>
                    <a:pt x="884339" y="854710"/>
                  </a:lnTo>
                  <a:lnTo>
                    <a:pt x="889165" y="857250"/>
                  </a:lnTo>
                  <a:lnTo>
                    <a:pt x="895007" y="855980"/>
                  </a:lnTo>
                  <a:lnTo>
                    <a:pt x="898944" y="852170"/>
                  </a:lnTo>
                  <a:lnTo>
                    <a:pt x="963587" y="792480"/>
                  </a:lnTo>
                  <a:lnTo>
                    <a:pt x="964476" y="791210"/>
                  </a:lnTo>
                  <a:lnTo>
                    <a:pt x="965746" y="788670"/>
                  </a:lnTo>
                  <a:lnTo>
                    <a:pt x="993305" y="765810"/>
                  </a:lnTo>
                  <a:lnTo>
                    <a:pt x="997394" y="762000"/>
                  </a:lnTo>
                  <a:lnTo>
                    <a:pt x="998766" y="760730"/>
                  </a:lnTo>
                  <a:lnTo>
                    <a:pt x="999401" y="751852"/>
                  </a:lnTo>
                  <a:lnTo>
                    <a:pt x="994702" y="746760"/>
                  </a:lnTo>
                  <a:lnTo>
                    <a:pt x="989876" y="741680"/>
                  </a:lnTo>
                  <a:lnTo>
                    <a:pt x="981494" y="740410"/>
                  </a:lnTo>
                  <a:lnTo>
                    <a:pt x="975906" y="745502"/>
                  </a:lnTo>
                  <a:lnTo>
                    <a:pt x="956221" y="762000"/>
                  </a:lnTo>
                  <a:lnTo>
                    <a:pt x="939063" y="723900"/>
                  </a:lnTo>
                  <a:lnTo>
                    <a:pt x="936917" y="682002"/>
                  </a:lnTo>
                  <a:lnTo>
                    <a:pt x="949426" y="642632"/>
                  </a:lnTo>
                  <a:lnTo>
                    <a:pt x="976287" y="608330"/>
                  </a:lnTo>
                  <a:lnTo>
                    <a:pt x="1009053" y="580390"/>
                  </a:lnTo>
                  <a:lnTo>
                    <a:pt x="1057516" y="538480"/>
                  </a:lnTo>
                  <a:lnTo>
                    <a:pt x="1224953" y="393700"/>
                  </a:lnTo>
                  <a:lnTo>
                    <a:pt x="1257846" y="373392"/>
                  </a:lnTo>
                  <a:lnTo>
                    <a:pt x="1261935" y="398792"/>
                  </a:lnTo>
                  <a:lnTo>
                    <a:pt x="1270977" y="422910"/>
                  </a:lnTo>
                  <a:lnTo>
                    <a:pt x="1284706" y="444500"/>
                  </a:lnTo>
                  <a:lnTo>
                    <a:pt x="1302804" y="463550"/>
                  </a:lnTo>
                  <a:lnTo>
                    <a:pt x="1090587" y="646430"/>
                  </a:lnTo>
                  <a:lnTo>
                    <a:pt x="1070521" y="662952"/>
                  </a:lnTo>
                  <a:lnTo>
                    <a:pt x="1006132" y="718820"/>
                  </a:lnTo>
                  <a:lnTo>
                    <a:pt x="1005497" y="727710"/>
                  </a:lnTo>
                  <a:lnTo>
                    <a:pt x="1015149" y="737870"/>
                  </a:lnTo>
                  <a:lnTo>
                    <a:pt x="1023531" y="739152"/>
                  </a:lnTo>
                  <a:lnTo>
                    <a:pt x="1089190" y="682002"/>
                  </a:lnTo>
                  <a:lnTo>
                    <a:pt x="1113574" y="703580"/>
                  </a:lnTo>
                  <a:lnTo>
                    <a:pt x="1139634" y="722630"/>
                  </a:lnTo>
                  <a:lnTo>
                    <a:pt x="1167269" y="740410"/>
                  </a:lnTo>
                  <a:lnTo>
                    <a:pt x="1196378" y="756920"/>
                  </a:lnTo>
                  <a:lnTo>
                    <a:pt x="1173264" y="807720"/>
                  </a:lnTo>
                  <a:lnTo>
                    <a:pt x="1170216" y="815352"/>
                  </a:lnTo>
                  <a:lnTo>
                    <a:pt x="1173010" y="822960"/>
                  </a:lnTo>
                  <a:lnTo>
                    <a:pt x="1186091" y="828052"/>
                  </a:lnTo>
                  <a:lnTo>
                    <a:pt x="1193965" y="825500"/>
                  </a:lnTo>
                  <a:lnTo>
                    <a:pt x="1196886" y="819150"/>
                  </a:lnTo>
                  <a:lnTo>
                    <a:pt x="1220127" y="767080"/>
                  </a:lnTo>
                  <a:lnTo>
                    <a:pt x="1250149" y="778510"/>
                  </a:lnTo>
                  <a:lnTo>
                    <a:pt x="1280706" y="787400"/>
                  </a:lnTo>
                  <a:lnTo>
                    <a:pt x="1311630" y="795020"/>
                  </a:lnTo>
                  <a:lnTo>
                    <a:pt x="1342809" y="798830"/>
                  </a:lnTo>
                  <a:lnTo>
                    <a:pt x="1344460" y="960120"/>
                  </a:lnTo>
                  <a:lnTo>
                    <a:pt x="1344079" y="961402"/>
                  </a:lnTo>
                  <a:lnTo>
                    <a:pt x="1343825" y="962660"/>
                  </a:lnTo>
                  <a:lnTo>
                    <a:pt x="1343774" y="965200"/>
                  </a:lnTo>
                  <a:lnTo>
                    <a:pt x="1341031" y="1051560"/>
                  </a:lnTo>
                  <a:lnTo>
                    <a:pt x="1340904" y="1057910"/>
                  </a:lnTo>
                  <a:lnTo>
                    <a:pt x="1344206" y="1063002"/>
                  </a:lnTo>
                  <a:lnTo>
                    <a:pt x="1348905" y="1064260"/>
                  </a:lnTo>
                  <a:lnTo>
                    <a:pt x="1350429" y="1065530"/>
                  </a:lnTo>
                  <a:lnTo>
                    <a:pt x="1361351" y="1065530"/>
                  </a:lnTo>
                  <a:lnTo>
                    <a:pt x="1367447" y="1060450"/>
                  </a:lnTo>
                  <a:lnTo>
                    <a:pt x="1370114" y="976630"/>
                  </a:lnTo>
                  <a:lnTo>
                    <a:pt x="1411681" y="965200"/>
                  </a:lnTo>
                  <a:lnTo>
                    <a:pt x="1436916" y="949960"/>
                  </a:lnTo>
                  <a:lnTo>
                    <a:pt x="1447431" y="943610"/>
                  </a:lnTo>
                  <a:lnTo>
                    <a:pt x="1475333" y="913130"/>
                  </a:lnTo>
                  <a:lnTo>
                    <a:pt x="1493367" y="875030"/>
                  </a:lnTo>
                  <a:lnTo>
                    <a:pt x="1499527" y="831850"/>
                  </a:lnTo>
                  <a:lnTo>
                    <a:pt x="1499019" y="788670"/>
                  </a:lnTo>
                  <a:lnTo>
                    <a:pt x="1528203" y="779780"/>
                  </a:lnTo>
                  <a:lnTo>
                    <a:pt x="1556829" y="768350"/>
                  </a:lnTo>
                  <a:lnTo>
                    <a:pt x="1573568" y="760730"/>
                  </a:lnTo>
                  <a:lnTo>
                    <a:pt x="1584744" y="755650"/>
                  </a:lnTo>
                  <a:lnTo>
                    <a:pt x="1611795" y="740410"/>
                  </a:lnTo>
                  <a:lnTo>
                    <a:pt x="1618272" y="736600"/>
                  </a:lnTo>
                  <a:lnTo>
                    <a:pt x="1620304" y="728980"/>
                  </a:lnTo>
                  <a:close/>
                </a:path>
                <a:path w="3805554" h="3481070">
                  <a:moveTo>
                    <a:pt x="2164550" y="1361414"/>
                  </a:moveTo>
                  <a:lnTo>
                    <a:pt x="2162213" y="1347597"/>
                  </a:lnTo>
                  <a:lnTo>
                    <a:pt x="2157247" y="1334452"/>
                  </a:lnTo>
                  <a:lnTo>
                    <a:pt x="2149919" y="1322755"/>
                  </a:lnTo>
                  <a:lnTo>
                    <a:pt x="2149132" y="1321930"/>
                  </a:lnTo>
                  <a:lnTo>
                    <a:pt x="2140458" y="1312760"/>
                  </a:lnTo>
                  <a:lnTo>
                    <a:pt x="2138108" y="1311097"/>
                  </a:lnTo>
                  <a:lnTo>
                    <a:pt x="2138108" y="1363218"/>
                  </a:lnTo>
                  <a:lnTo>
                    <a:pt x="2137854" y="1371828"/>
                  </a:lnTo>
                  <a:lnTo>
                    <a:pt x="1916341" y="1764538"/>
                  </a:lnTo>
                  <a:lnTo>
                    <a:pt x="1880831" y="1786674"/>
                  </a:lnTo>
                  <a:lnTo>
                    <a:pt x="1872183" y="1786420"/>
                  </a:lnTo>
                  <a:lnTo>
                    <a:pt x="1835150" y="1754187"/>
                  </a:lnTo>
                  <a:lnTo>
                    <a:pt x="1833880" y="1737283"/>
                  </a:lnTo>
                  <a:lnTo>
                    <a:pt x="1839379" y="1720596"/>
                  </a:lnTo>
                  <a:lnTo>
                    <a:pt x="2055406" y="1344168"/>
                  </a:lnTo>
                  <a:lnTo>
                    <a:pt x="2088045" y="1322324"/>
                  </a:lnTo>
                  <a:lnTo>
                    <a:pt x="2095068" y="1321930"/>
                  </a:lnTo>
                  <a:lnTo>
                    <a:pt x="2102154" y="1322666"/>
                  </a:lnTo>
                  <a:lnTo>
                    <a:pt x="2133536" y="1346377"/>
                  </a:lnTo>
                  <a:lnTo>
                    <a:pt x="2138108" y="1363218"/>
                  </a:lnTo>
                  <a:lnTo>
                    <a:pt x="2138108" y="1311097"/>
                  </a:lnTo>
                  <a:lnTo>
                    <a:pt x="2129066" y="1304671"/>
                  </a:lnTo>
                  <a:lnTo>
                    <a:pt x="2102370" y="1295793"/>
                  </a:lnTo>
                  <a:lnTo>
                    <a:pt x="2075243" y="1297749"/>
                  </a:lnTo>
                  <a:lnTo>
                    <a:pt x="2050834" y="1309712"/>
                  </a:lnTo>
                  <a:lnTo>
                    <a:pt x="2032292" y="1330833"/>
                  </a:lnTo>
                  <a:lnTo>
                    <a:pt x="1816265" y="1707261"/>
                  </a:lnTo>
                  <a:lnTo>
                    <a:pt x="1807400" y="1733956"/>
                  </a:lnTo>
                  <a:lnTo>
                    <a:pt x="1809407" y="1761083"/>
                  </a:lnTo>
                  <a:lnTo>
                    <a:pt x="1842554" y="1804035"/>
                  </a:lnTo>
                  <a:lnTo>
                    <a:pt x="1876031" y="1813306"/>
                  </a:lnTo>
                  <a:lnTo>
                    <a:pt x="1887385" y="1812671"/>
                  </a:lnTo>
                  <a:lnTo>
                    <a:pt x="1929396" y="1791169"/>
                  </a:lnTo>
                  <a:lnTo>
                    <a:pt x="2155355" y="1401318"/>
                  </a:lnTo>
                  <a:lnTo>
                    <a:pt x="2164156" y="1375181"/>
                  </a:lnTo>
                  <a:lnTo>
                    <a:pt x="2164550" y="1361414"/>
                  </a:lnTo>
                  <a:close/>
                </a:path>
                <a:path w="3805554" h="3481070">
                  <a:moveTo>
                    <a:pt x="2293239" y="1331391"/>
                  </a:moveTo>
                  <a:lnTo>
                    <a:pt x="2284793" y="1287018"/>
                  </a:lnTo>
                  <a:lnTo>
                    <a:pt x="2265870" y="1245997"/>
                  </a:lnTo>
                  <a:lnTo>
                    <a:pt x="2237092" y="1210259"/>
                  </a:lnTo>
                  <a:lnTo>
                    <a:pt x="2201329" y="1183462"/>
                  </a:lnTo>
                  <a:lnTo>
                    <a:pt x="2199043" y="1181735"/>
                  </a:lnTo>
                  <a:lnTo>
                    <a:pt x="2155177" y="1163383"/>
                  </a:lnTo>
                  <a:lnTo>
                    <a:pt x="2109736" y="1156677"/>
                  </a:lnTo>
                  <a:lnTo>
                    <a:pt x="2064740" y="1161148"/>
                  </a:lnTo>
                  <a:lnTo>
                    <a:pt x="2022144" y="1176375"/>
                  </a:lnTo>
                  <a:lnTo>
                    <a:pt x="1983943" y="1201877"/>
                  </a:lnTo>
                  <a:lnTo>
                    <a:pt x="1952155" y="1237234"/>
                  </a:lnTo>
                  <a:lnTo>
                    <a:pt x="1578902" y="1773936"/>
                  </a:lnTo>
                  <a:lnTo>
                    <a:pt x="1578775" y="1774317"/>
                  </a:lnTo>
                  <a:lnTo>
                    <a:pt x="1578521" y="1774571"/>
                  </a:lnTo>
                  <a:lnTo>
                    <a:pt x="1574876" y="1782597"/>
                  </a:lnTo>
                  <a:lnTo>
                    <a:pt x="1572933" y="1791068"/>
                  </a:lnTo>
                  <a:lnTo>
                    <a:pt x="1572691" y="1799818"/>
                  </a:lnTo>
                  <a:lnTo>
                    <a:pt x="1574203" y="1808607"/>
                  </a:lnTo>
                  <a:lnTo>
                    <a:pt x="1604556" y="1841246"/>
                  </a:lnTo>
                  <a:lnTo>
                    <a:pt x="1574838" y="1976755"/>
                  </a:lnTo>
                  <a:lnTo>
                    <a:pt x="1573568" y="1982470"/>
                  </a:lnTo>
                  <a:lnTo>
                    <a:pt x="1576108" y="1988185"/>
                  </a:lnTo>
                  <a:lnTo>
                    <a:pt x="1614716" y="2010537"/>
                  </a:lnTo>
                  <a:lnTo>
                    <a:pt x="1590586" y="2052574"/>
                  </a:lnTo>
                  <a:lnTo>
                    <a:pt x="1588808" y="2055749"/>
                  </a:lnTo>
                  <a:lnTo>
                    <a:pt x="1588427" y="2059432"/>
                  </a:lnTo>
                  <a:lnTo>
                    <a:pt x="1589316" y="2062734"/>
                  </a:lnTo>
                  <a:lnTo>
                    <a:pt x="1590205" y="2066163"/>
                  </a:lnTo>
                  <a:lnTo>
                    <a:pt x="1592364" y="2068957"/>
                  </a:lnTo>
                  <a:lnTo>
                    <a:pt x="1620177" y="2084959"/>
                  </a:lnTo>
                  <a:lnTo>
                    <a:pt x="1564424" y="2182495"/>
                  </a:lnTo>
                  <a:lnTo>
                    <a:pt x="1562011" y="2186686"/>
                  </a:lnTo>
                  <a:lnTo>
                    <a:pt x="1562138" y="2192020"/>
                  </a:lnTo>
                  <a:lnTo>
                    <a:pt x="1564678" y="2196084"/>
                  </a:lnTo>
                  <a:lnTo>
                    <a:pt x="1567218" y="2200275"/>
                  </a:lnTo>
                  <a:lnTo>
                    <a:pt x="1571917" y="2202688"/>
                  </a:lnTo>
                  <a:lnTo>
                    <a:pt x="1576743" y="2202307"/>
                  </a:lnTo>
                  <a:lnTo>
                    <a:pt x="1675803" y="2195830"/>
                  </a:lnTo>
                  <a:lnTo>
                    <a:pt x="1676692" y="2195703"/>
                  </a:lnTo>
                  <a:lnTo>
                    <a:pt x="1680756" y="2195195"/>
                  </a:lnTo>
                  <a:lnTo>
                    <a:pt x="1684312" y="2192655"/>
                  </a:lnTo>
                  <a:lnTo>
                    <a:pt x="1686598" y="2189226"/>
                  </a:lnTo>
                  <a:lnTo>
                    <a:pt x="1695208" y="2174113"/>
                  </a:lnTo>
                  <a:lnTo>
                    <a:pt x="1715046" y="2139315"/>
                  </a:lnTo>
                  <a:lnTo>
                    <a:pt x="1741462" y="2154301"/>
                  </a:lnTo>
                  <a:lnTo>
                    <a:pt x="1744002" y="2155952"/>
                  </a:lnTo>
                  <a:lnTo>
                    <a:pt x="1746923" y="2156333"/>
                  </a:lnTo>
                  <a:lnTo>
                    <a:pt x="1753654" y="2155444"/>
                  </a:lnTo>
                  <a:lnTo>
                    <a:pt x="1757337" y="2153158"/>
                  </a:lnTo>
                  <a:lnTo>
                    <a:pt x="1759496" y="2149475"/>
                  </a:lnTo>
                  <a:lnTo>
                    <a:pt x="1765325" y="2139315"/>
                  </a:lnTo>
                  <a:lnTo>
                    <a:pt x="1773707" y="2124710"/>
                  </a:lnTo>
                  <a:lnTo>
                    <a:pt x="1783626" y="2107438"/>
                  </a:lnTo>
                  <a:lnTo>
                    <a:pt x="1811947" y="2123694"/>
                  </a:lnTo>
                  <a:lnTo>
                    <a:pt x="1814487" y="2125345"/>
                  </a:lnTo>
                  <a:lnTo>
                    <a:pt x="1817535" y="2125726"/>
                  </a:lnTo>
                  <a:lnTo>
                    <a:pt x="1820329" y="2125345"/>
                  </a:lnTo>
                  <a:lnTo>
                    <a:pt x="1822869" y="2125091"/>
                  </a:lnTo>
                  <a:lnTo>
                    <a:pt x="1825409" y="2124075"/>
                  </a:lnTo>
                  <a:lnTo>
                    <a:pt x="1827441" y="2122043"/>
                  </a:lnTo>
                  <a:lnTo>
                    <a:pt x="1843659" y="2107438"/>
                  </a:lnTo>
                  <a:lnTo>
                    <a:pt x="1856511" y="2095881"/>
                  </a:lnTo>
                  <a:lnTo>
                    <a:pt x="1931454" y="2028444"/>
                  </a:lnTo>
                  <a:lnTo>
                    <a:pt x="1939836" y="2033270"/>
                  </a:lnTo>
                  <a:lnTo>
                    <a:pt x="1946668" y="2036470"/>
                  </a:lnTo>
                  <a:lnTo>
                    <a:pt x="1953755" y="2038438"/>
                  </a:lnTo>
                  <a:lnTo>
                    <a:pt x="1960956" y="2039188"/>
                  </a:lnTo>
                  <a:lnTo>
                    <a:pt x="1968157" y="2038731"/>
                  </a:lnTo>
                  <a:lnTo>
                    <a:pt x="1977986" y="2036305"/>
                  </a:lnTo>
                  <a:lnTo>
                    <a:pt x="1987029" y="2031733"/>
                  </a:lnTo>
                  <a:lnTo>
                    <a:pt x="1990928" y="2028444"/>
                  </a:lnTo>
                  <a:lnTo>
                    <a:pt x="1994852" y="2025142"/>
                  </a:lnTo>
                  <a:lnTo>
                    <a:pt x="2001050" y="2016633"/>
                  </a:lnTo>
                  <a:lnTo>
                    <a:pt x="2001304" y="2016125"/>
                  </a:lnTo>
                  <a:lnTo>
                    <a:pt x="2001558" y="2015871"/>
                  </a:lnTo>
                  <a:lnTo>
                    <a:pt x="2001685" y="2015490"/>
                  </a:lnTo>
                  <a:lnTo>
                    <a:pt x="2003094" y="2012442"/>
                  </a:lnTo>
                  <a:lnTo>
                    <a:pt x="2097189" y="1809115"/>
                  </a:lnTo>
                  <a:lnTo>
                    <a:pt x="2094268" y="1801241"/>
                  </a:lnTo>
                  <a:lnTo>
                    <a:pt x="2087664" y="1798066"/>
                  </a:lnTo>
                  <a:lnTo>
                    <a:pt x="2081060" y="1795018"/>
                  </a:lnTo>
                  <a:lnTo>
                    <a:pt x="2073186" y="1797939"/>
                  </a:lnTo>
                  <a:lnTo>
                    <a:pt x="2070011" y="1804543"/>
                  </a:lnTo>
                  <a:lnTo>
                    <a:pt x="1977936" y="2003679"/>
                  </a:lnTo>
                  <a:lnTo>
                    <a:pt x="1973135" y="2008987"/>
                  </a:lnTo>
                  <a:lnTo>
                    <a:pt x="1966887" y="2011972"/>
                  </a:lnTo>
                  <a:lnTo>
                    <a:pt x="1959965" y="2012442"/>
                  </a:lnTo>
                  <a:lnTo>
                    <a:pt x="1953171" y="2010156"/>
                  </a:lnTo>
                  <a:lnTo>
                    <a:pt x="1906943" y="1983689"/>
                  </a:lnTo>
                  <a:lnTo>
                    <a:pt x="1906943" y="2014867"/>
                  </a:lnTo>
                  <a:lnTo>
                    <a:pt x="1816900" y="2095881"/>
                  </a:lnTo>
                  <a:lnTo>
                    <a:pt x="1760512" y="2063496"/>
                  </a:lnTo>
                  <a:lnTo>
                    <a:pt x="1760512" y="2094103"/>
                  </a:lnTo>
                  <a:lnTo>
                    <a:pt x="1742986" y="2124710"/>
                  </a:lnTo>
                  <a:lnTo>
                    <a:pt x="1696554" y="2098040"/>
                  </a:lnTo>
                  <a:lnTo>
                    <a:pt x="1691805" y="2095322"/>
                  </a:lnTo>
                  <a:lnTo>
                    <a:pt x="1691805" y="2125980"/>
                  </a:lnTo>
                  <a:lnTo>
                    <a:pt x="1666913" y="2169668"/>
                  </a:lnTo>
                  <a:lnTo>
                    <a:pt x="1599603" y="2174113"/>
                  </a:lnTo>
                  <a:lnTo>
                    <a:pt x="1643037" y="2098040"/>
                  </a:lnTo>
                  <a:lnTo>
                    <a:pt x="1691805" y="2125980"/>
                  </a:lnTo>
                  <a:lnTo>
                    <a:pt x="1691805" y="2095322"/>
                  </a:lnTo>
                  <a:lnTo>
                    <a:pt x="1620177" y="2054225"/>
                  </a:lnTo>
                  <a:lnTo>
                    <a:pt x="1637703" y="2023618"/>
                  </a:lnTo>
                  <a:lnTo>
                    <a:pt x="1760512" y="2094103"/>
                  </a:lnTo>
                  <a:lnTo>
                    <a:pt x="1760512" y="2063496"/>
                  </a:lnTo>
                  <a:lnTo>
                    <a:pt x="1691106" y="2023618"/>
                  </a:lnTo>
                  <a:lnTo>
                    <a:pt x="1602651" y="1972945"/>
                  </a:lnTo>
                  <a:lnTo>
                    <a:pt x="1628686" y="1855089"/>
                  </a:lnTo>
                  <a:lnTo>
                    <a:pt x="1906943" y="2014867"/>
                  </a:lnTo>
                  <a:lnTo>
                    <a:pt x="1906943" y="1983689"/>
                  </a:lnTo>
                  <a:lnTo>
                    <a:pt x="1682381" y="1855089"/>
                  </a:lnTo>
                  <a:lnTo>
                    <a:pt x="1626273" y="1822958"/>
                  </a:lnTo>
                  <a:lnTo>
                    <a:pt x="1626273" y="1822831"/>
                  </a:lnTo>
                  <a:lnTo>
                    <a:pt x="1626146" y="1822831"/>
                  </a:lnTo>
                  <a:lnTo>
                    <a:pt x="1604302" y="1810258"/>
                  </a:lnTo>
                  <a:lnTo>
                    <a:pt x="1601254" y="1806321"/>
                  </a:lnTo>
                  <a:lnTo>
                    <a:pt x="1599882" y="1801241"/>
                  </a:lnTo>
                  <a:lnTo>
                    <a:pt x="1598841" y="1796923"/>
                  </a:lnTo>
                  <a:lnTo>
                    <a:pt x="1599349" y="1792224"/>
                  </a:lnTo>
                  <a:lnTo>
                    <a:pt x="1974253" y="1252220"/>
                  </a:lnTo>
                  <a:lnTo>
                    <a:pt x="2007666" y="1216825"/>
                  </a:lnTo>
                  <a:lnTo>
                    <a:pt x="2048497" y="1193685"/>
                  </a:lnTo>
                  <a:lnTo>
                    <a:pt x="2093785" y="1183462"/>
                  </a:lnTo>
                  <a:lnTo>
                    <a:pt x="2140585" y="1186840"/>
                  </a:lnTo>
                  <a:lnTo>
                    <a:pt x="2185962" y="1204468"/>
                  </a:lnTo>
                  <a:lnTo>
                    <a:pt x="2224189" y="1234719"/>
                  </a:lnTo>
                  <a:lnTo>
                    <a:pt x="2250821" y="1273403"/>
                  </a:lnTo>
                  <a:lnTo>
                    <a:pt x="2264943" y="1317650"/>
                  </a:lnTo>
                  <a:lnTo>
                    <a:pt x="2265629" y="1364589"/>
                  </a:lnTo>
                  <a:lnTo>
                    <a:pt x="2252002" y="1411351"/>
                  </a:lnTo>
                  <a:lnTo>
                    <a:pt x="2104682" y="1729994"/>
                  </a:lnTo>
                  <a:lnTo>
                    <a:pt x="2104174" y="1731010"/>
                  </a:lnTo>
                  <a:lnTo>
                    <a:pt x="2103920" y="1732153"/>
                  </a:lnTo>
                  <a:lnTo>
                    <a:pt x="2103793" y="1733169"/>
                  </a:lnTo>
                  <a:lnTo>
                    <a:pt x="2094395" y="1753489"/>
                  </a:lnTo>
                  <a:lnTo>
                    <a:pt x="2091474" y="1760093"/>
                  </a:lnTo>
                  <a:lnTo>
                    <a:pt x="2094268" y="1767713"/>
                  </a:lnTo>
                  <a:lnTo>
                    <a:pt x="2100872" y="1770888"/>
                  </a:lnTo>
                  <a:lnTo>
                    <a:pt x="2103158" y="1771904"/>
                  </a:lnTo>
                  <a:lnTo>
                    <a:pt x="2105698" y="1772285"/>
                  </a:lnTo>
                  <a:lnTo>
                    <a:pt x="2108111" y="1772031"/>
                  </a:lnTo>
                  <a:lnTo>
                    <a:pt x="2112429" y="1771396"/>
                  </a:lnTo>
                  <a:lnTo>
                    <a:pt x="2116366" y="1768729"/>
                  </a:lnTo>
                  <a:lnTo>
                    <a:pt x="2118271" y="1764411"/>
                  </a:lnTo>
                  <a:lnTo>
                    <a:pt x="2128939" y="1741424"/>
                  </a:lnTo>
                  <a:lnTo>
                    <a:pt x="2129193" y="1740789"/>
                  </a:lnTo>
                  <a:lnTo>
                    <a:pt x="2129320" y="1740281"/>
                  </a:lnTo>
                  <a:lnTo>
                    <a:pt x="2129574" y="1739646"/>
                  </a:lnTo>
                  <a:lnTo>
                    <a:pt x="2276259" y="1422400"/>
                  </a:lnTo>
                  <a:lnTo>
                    <a:pt x="2290584" y="1377162"/>
                  </a:lnTo>
                  <a:lnTo>
                    <a:pt x="2293239" y="1331391"/>
                  </a:lnTo>
                  <a:close/>
                </a:path>
                <a:path w="3805554" h="3481070">
                  <a:moveTo>
                    <a:pt x="3805174" y="1666430"/>
                  </a:moveTo>
                  <a:lnTo>
                    <a:pt x="3804831" y="1641030"/>
                  </a:lnTo>
                  <a:lnTo>
                    <a:pt x="3780574" y="1529270"/>
                  </a:lnTo>
                  <a:lnTo>
                    <a:pt x="3773716" y="1513243"/>
                  </a:lnTo>
                  <a:lnTo>
                    <a:pt x="3773716" y="1656270"/>
                  </a:lnTo>
                  <a:lnTo>
                    <a:pt x="3772192" y="1665160"/>
                  </a:lnTo>
                  <a:lnTo>
                    <a:pt x="3698278" y="1696910"/>
                  </a:lnTo>
                  <a:lnTo>
                    <a:pt x="3690505" y="1661350"/>
                  </a:lnTo>
                  <a:lnTo>
                    <a:pt x="3661956" y="1530540"/>
                  </a:lnTo>
                  <a:lnTo>
                    <a:pt x="3660305" y="1522920"/>
                  </a:lnTo>
                  <a:lnTo>
                    <a:pt x="3709835" y="1511490"/>
                  </a:lnTo>
                  <a:lnTo>
                    <a:pt x="3722535" y="1511490"/>
                  </a:lnTo>
                  <a:lnTo>
                    <a:pt x="3733927" y="1516570"/>
                  </a:lnTo>
                  <a:lnTo>
                    <a:pt x="3742791" y="1524190"/>
                  </a:lnTo>
                  <a:lnTo>
                    <a:pt x="3747935" y="1535620"/>
                  </a:lnTo>
                  <a:lnTo>
                    <a:pt x="3772065" y="1648650"/>
                  </a:lnTo>
                  <a:lnTo>
                    <a:pt x="3773716" y="1656270"/>
                  </a:lnTo>
                  <a:lnTo>
                    <a:pt x="3773716" y="1513243"/>
                  </a:lnTo>
                  <a:lnTo>
                    <a:pt x="3772966" y="1511490"/>
                  </a:lnTo>
                  <a:lnTo>
                    <a:pt x="3770249" y="1505140"/>
                  </a:lnTo>
                  <a:lnTo>
                    <a:pt x="3752202" y="1487360"/>
                  </a:lnTo>
                  <a:lnTo>
                    <a:pt x="3728936" y="1478470"/>
                  </a:lnTo>
                  <a:lnTo>
                    <a:pt x="3702977" y="1478470"/>
                  </a:lnTo>
                  <a:lnTo>
                    <a:pt x="3659797" y="1488186"/>
                  </a:lnTo>
                  <a:lnTo>
                    <a:pt x="3659797" y="1705800"/>
                  </a:lnTo>
                  <a:lnTo>
                    <a:pt x="3495078" y="1741360"/>
                  </a:lnTo>
                  <a:lnTo>
                    <a:pt x="3490252" y="1718500"/>
                  </a:lnTo>
                  <a:lnTo>
                    <a:pt x="3481730" y="1679130"/>
                  </a:lnTo>
                  <a:lnTo>
                    <a:pt x="3475139" y="1648650"/>
                  </a:lnTo>
                  <a:lnTo>
                    <a:pt x="3460432" y="1581340"/>
                  </a:lnTo>
                  <a:lnTo>
                    <a:pt x="3457105" y="1566100"/>
                  </a:lnTo>
                  <a:lnTo>
                    <a:pt x="3610292" y="1533080"/>
                  </a:lnTo>
                  <a:lnTo>
                    <a:pt x="3622078" y="1530540"/>
                  </a:lnTo>
                  <a:lnTo>
                    <a:pt x="3643287" y="1629600"/>
                  </a:lnTo>
                  <a:lnTo>
                    <a:pt x="3510953" y="1657540"/>
                  </a:lnTo>
                  <a:lnTo>
                    <a:pt x="3504869" y="1660080"/>
                  </a:lnTo>
                  <a:lnTo>
                    <a:pt x="3500437" y="1665160"/>
                  </a:lnTo>
                  <a:lnTo>
                    <a:pt x="3498050" y="1671510"/>
                  </a:lnTo>
                  <a:lnTo>
                    <a:pt x="3498126" y="1677860"/>
                  </a:lnTo>
                  <a:lnTo>
                    <a:pt x="3499142" y="1681670"/>
                  </a:lnTo>
                  <a:lnTo>
                    <a:pt x="3501809" y="1685480"/>
                  </a:lnTo>
                  <a:lnTo>
                    <a:pt x="3509175" y="1690560"/>
                  </a:lnTo>
                  <a:lnTo>
                    <a:pt x="3513620" y="1691830"/>
                  </a:lnTo>
                  <a:lnTo>
                    <a:pt x="3518065" y="1690560"/>
                  </a:lnTo>
                  <a:lnTo>
                    <a:pt x="3650399" y="1661350"/>
                  </a:lnTo>
                  <a:lnTo>
                    <a:pt x="3659797" y="1705800"/>
                  </a:lnTo>
                  <a:lnTo>
                    <a:pt x="3659797" y="1488186"/>
                  </a:lnTo>
                  <a:lnTo>
                    <a:pt x="3640874" y="1492440"/>
                  </a:lnTo>
                  <a:lnTo>
                    <a:pt x="3636683" y="1492440"/>
                  </a:lnTo>
                  <a:lnTo>
                    <a:pt x="3449866" y="1533080"/>
                  </a:lnTo>
                  <a:lnTo>
                    <a:pt x="3438487" y="1481010"/>
                  </a:lnTo>
                  <a:lnTo>
                    <a:pt x="3417125" y="1383220"/>
                  </a:lnTo>
                  <a:lnTo>
                    <a:pt x="3395497" y="1284160"/>
                  </a:lnTo>
                  <a:lnTo>
                    <a:pt x="3380524" y="1215580"/>
                  </a:lnTo>
                  <a:lnTo>
                    <a:pt x="3375456" y="1199070"/>
                  </a:lnTo>
                  <a:lnTo>
                    <a:pt x="3367506" y="1185100"/>
                  </a:lnTo>
                  <a:lnTo>
                    <a:pt x="3365373" y="1182560"/>
                  </a:lnTo>
                  <a:lnTo>
                    <a:pt x="3356876" y="1172400"/>
                  </a:lnTo>
                  <a:lnTo>
                    <a:pt x="3343821" y="1162240"/>
                  </a:lnTo>
                  <a:lnTo>
                    <a:pt x="3329038" y="1154620"/>
                  </a:lnTo>
                  <a:lnTo>
                    <a:pt x="3313341" y="1150810"/>
                  </a:lnTo>
                  <a:lnTo>
                    <a:pt x="3297059" y="1149540"/>
                  </a:lnTo>
                  <a:lnTo>
                    <a:pt x="3280575" y="1150810"/>
                  </a:lnTo>
                  <a:lnTo>
                    <a:pt x="3127540" y="1183830"/>
                  </a:lnTo>
                  <a:lnTo>
                    <a:pt x="3085134" y="1207960"/>
                  </a:lnTo>
                  <a:lnTo>
                    <a:pt x="3062719" y="1251140"/>
                  </a:lnTo>
                  <a:lnTo>
                    <a:pt x="3061385" y="1267650"/>
                  </a:lnTo>
                  <a:lnTo>
                    <a:pt x="3063278" y="1284160"/>
                  </a:lnTo>
                  <a:lnTo>
                    <a:pt x="3132620" y="1602930"/>
                  </a:lnTo>
                  <a:lnTo>
                    <a:pt x="3124873" y="1604200"/>
                  </a:lnTo>
                  <a:lnTo>
                    <a:pt x="3032925" y="1624888"/>
                  </a:lnTo>
                  <a:lnTo>
                    <a:pt x="3032925" y="1832800"/>
                  </a:lnTo>
                  <a:lnTo>
                    <a:pt x="2905925" y="1811210"/>
                  </a:lnTo>
                  <a:lnTo>
                    <a:pt x="2904553" y="1804860"/>
                  </a:lnTo>
                  <a:lnTo>
                    <a:pt x="2896870" y="1769300"/>
                  </a:lnTo>
                  <a:lnTo>
                    <a:pt x="2892209" y="1747710"/>
                  </a:lnTo>
                  <a:lnTo>
                    <a:pt x="2998254" y="1674050"/>
                  </a:lnTo>
                  <a:lnTo>
                    <a:pt x="3032925" y="1832800"/>
                  </a:lnTo>
                  <a:lnTo>
                    <a:pt x="3032925" y="1624888"/>
                  </a:lnTo>
                  <a:lnTo>
                    <a:pt x="3011970" y="1629600"/>
                  </a:lnTo>
                  <a:lnTo>
                    <a:pt x="3005620" y="1629600"/>
                  </a:lnTo>
                  <a:lnTo>
                    <a:pt x="3002572" y="1630870"/>
                  </a:lnTo>
                  <a:lnTo>
                    <a:pt x="2999905" y="1633410"/>
                  </a:lnTo>
                  <a:lnTo>
                    <a:pt x="2870111" y="1723097"/>
                  </a:lnTo>
                  <a:lnTo>
                    <a:pt x="2870111" y="1804860"/>
                  </a:lnTo>
                  <a:lnTo>
                    <a:pt x="2823375" y="1795970"/>
                  </a:lnTo>
                  <a:lnTo>
                    <a:pt x="2862364" y="1769300"/>
                  </a:lnTo>
                  <a:lnTo>
                    <a:pt x="2870111" y="1804860"/>
                  </a:lnTo>
                  <a:lnTo>
                    <a:pt x="2870111" y="1723097"/>
                  </a:lnTo>
                  <a:lnTo>
                    <a:pt x="2863888" y="1727390"/>
                  </a:lnTo>
                  <a:lnTo>
                    <a:pt x="2862745" y="1727390"/>
                  </a:lnTo>
                  <a:lnTo>
                    <a:pt x="2862237" y="1728660"/>
                  </a:lnTo>
                  <a:lnTo>
                    <a:pt x="2771178" y="1790890"/>
                  </a:lnTo>
                  <a:lnTo>
                    <a:pt x="2765463" y="1794700"/>
                  </a:lnTo>
                  <a:lnTo>
                    <a:pt x="2762796" y="1802320"/>
                  </a:lnTo>
                  <a:lnTo>
                    <a:pt x="2764193" y="1808670"/>
                  </a:lnTo>
                  <a:lnTo>
                    <a:pt x="2765209" y="1813750"/>
                  </a:lnTo>
                  <a:lnTo>
                    <a:pt x="2767876" y="1816290"/>
                  </a:lnTo>
                  <a:lnTo>
                    <a:pt x="2773337" y="1820100"/>
                  </a:lnTo>
                  <a:lnTo>
                    <a:pt x="2775496" y="1821370"/>
                  </a:lnTo>
                  <a:lnTo>
                    <a:pt x="2777655" y="1821370"/>
                  </a:lnTo>
                  <a:lnTo>
                    <a:pt x="2885224" y="1840420"/>
                  </a:lnTo>
                  <a:lnTo>
                    <a:pt x="2886367" y="1841690"/>
                  </a:lnTo>
                  <a:lnTo>
                    <a:pt x="2888907" y="1841690"/>
                  </a:lnTo>
                  <a:lnTo>
                    <a:pt x="3051721" y="1870900"/>
                  </a:lnTo>
                  <a:lnTo>
                    <a:pt x="3058198" y="1870900"/>
                  </a:lnTo>
                  <a:lnTo>
                    <a:pt x="3061119" y="1869630"/>
                  </a:lnTo>
                  <a:lnTo>
                    <a:pt x="3064167" y="1869630"/>
                  </a:lnTo>
                  <a:lnTo>
                    <a:pt x="3177197" y="1844230"/>
                  </a:lnTo>
                  <a:lnTo>
                    <a:pt x="3184944" y="1842960"/>
                  </a:lnTo>
                  <a:lnTo>
                    <a:pt x="3247301" y="2128710"/>
                  </a:lnTo>
                  <a:lnTo>
                    <a:pt x="3252406" y="2145220"/>
                  </a:lnTo>
                  <a:lnTo>
                    <a:pt x="3284131" y="2182050"/>
                  </a:lnTo>
                  <a:lnTo>
                    <a:pt x="3330879" y="2194750"/>
                  </a:lnTo>
                  <a:lnTo>
                    <a:pt x="3347377" y="2193480"/>
                  </a:lnTo>
                  <a:lnTo>
                    <a:pt x="3494519" y="2161730"/>
                  </a:lnTo>
                  <a:lnTo>
                    <a:pt x="3500412" y="2160460"/>
                  </a:lnTo>
                  <a:lnTo>
                    <a:pt x="3542804" y="2136330"/>
                  </a:lnTo>
                  <a:lnTo>
                    <a:pt x="3565220" y="2093150"/>
                  </a:lnTo>
                  <a:lnTo>
                    <a:pt x="3566553" y="2076640"/>
                  </a:lnTo>
                  <a:lnTo>
                    <a:pt x="3566261" y="2074100"/>
                  </a:lnTo>
                  <a:lnTo>
                    <a:pt x="3564674" y="2060130"/>
                  </a:lnTo>
                  <a:lnTo>
                    <a:pt x="3546056" y="1975040"/>
                  </a:lnTo>
                  <a:lnTo>
                    <a:pt x="3533051" y="1915553"/>
                  </a:lnTo>
                  <a:lnTo>
                    <a:pt x="3533051" y="2074100"/>
                  </a:lnTo>
                  <a:lnTo>
                    <a:pt x="3518814" y="2113470"/>
                  </a:lnTo>
                  <a:lnTo>
                    <a:pt x="3340265" y="2160460"/>
                  </a:lnTo>
                  <a:lnTo>
                    <a:pt x="3330397" y="2161730"/>
                  </a:lnTo>
                  <a:lnTo>
                    <a:pt x="3320592" y="2161730"/>
                  </a:lnTo>
                  <a:lnTo>
                    <a:pt x="3287877" y="2140140"/>
                  </a:lnTo>
                  <a:lnTo>
                    <a:pt x="3219196" y="1842960"/>
                  </a:lnTo>
                  <a:lnTo>
                    <a:pt x="3216986" y="1832800"/>
                  </a:lnTo>
                  <a:lnTo>
                    <a:pt x="3177832" y="1652828"/>
                  </a:lnTo>
                  <a:lnTo>
                    <a:pt x="3177832" y="1809940"/>
                  </a:lnTo>
                  <a:lnTo>
                    <a:pt x="3169958" y="1812480"/>
                  </a:lnTo>
                  <a:lnTo>
                    <a:pt x="3073438" y="1832800"/>
                  </a:lnTo>
                  <a:lnTo>
                    <a:pt x="3039033" y="1674050"/>
                  </a:lnTo>
                  <a:lnTo>
                    <a:pt x="3035465" y="1657540"/>
                  </a:lnTo>
                  <a:lnTo>
                    <a:pt x="3131985" y="1637220"/>
                  </a:lnTo>
                  <a:lnTo>
                    <a:pt x="3139732" y="1635950"/>
                  </a:lnTo>
                  <a:lnTo>
                    <a:pt x="3172879" y="1787080"/>
                  </a:lnTo>
                  <a:lnTo>
                    <a:pt x="3177832" y="1809940"/>
                  </a:lnTo>
                  <a:lnTo>
                    <a:pt x="3177832" y="1652828"/>
                  </a:lnTo>
                  <a:lnTo>
                    <a:pt x="3174161" y="1635950"/>
                  </a:lnTo>
                  <a:lnTo>
                    <a:pt x="3167545" y="1605470"/>
                  </a:lnTo>
                  <a:lnTo>
                    <a:pt x="3160433" y="1572450"/>
                  </a:lnTo>
                  <a:lnTo>
                    <a:pt x="3096044" y="1276540"/>
                  </a:lnTo>
                  <a:lnTo>
                    <a:pt x="3094863" y="1267650"/>
                  </a:lnTo>
                  <a:lnTo>
                    <a:pt x="3095675" y="1257490"/>
                  </a:lnTo>
                  <a:lnTo>
                    <a:pt x="3098419" y="1248600"/>
                  </a:lnTo>
                  <a:lnTo>
                    <a:pt x="3125216" y="1219390"/>
                  </a:lnTo>
                  <a:lnTo>
                    <a:pt x="3287814" y="1183830"/>
                  </a:lnTo>
                  <a:lnTo>
                    <a:pt x="3297656" y="1182560"/>
                  </a:lnTo>
                  <a:lnTo>
                    <a:pt x="3307435" y="1183830"/>
                  </a:lnTo>
                  <a:lnTo>
                    <a:pt x="3340150" y="1204150"/>
                  </a:lnTo>
                  <a:lnTo>
                    <a:pt x="3349409" y="1229550"/>
                  </a:lnTo>
                  <a:lnTo>
                    <a:pt x="3354489" y="1252410"/>
                  </a:lnTo>
                  <a:lnTo>
                    <a:pt x="3351822" y="1252410"/>
                  </a:lnTo>
                  <a:lnTo>
                    <a:pt x="3305086" y="1262570"/>
                  </a:lnTo>
                  <a:lnTo>
                    <a:pt x="3299028" y="1265110"/>
                  </a:lnTo>
                  <a:lnTo>
                    <a:pt x="3294634" y="1270190"/>
                  </a:lnTo>
                  <a:lnTo>
                    <a:pt x="3292297" y="1275270"/>
                  </a:lnTo>
                  <a:lnTo>
                    <a:pt x="3292386" y="1281620"/>
                  </a:lnTo>
                  <a:lnTo>
                    <a:pt x="3307753" y="1295590"/>
                  </a:lnTo>
                  <a:lnTo>
                    <a:pt x="3312198" y="1294320"/>
                  </a:lnTo>
                  <a:lnTo>
                    <a:pt x="3358934" y="1284160"/>
                  </a:lnTo>
                  <a:lnTo>
                    <a:pt x="3361474" y="1284160"/>
                  </a:lnTo>
                  <a:lnTo>
                    <a:pt x="3370999" y="1328610"/>
                  </a:lnTo>
                  <a:lnTo>
                    <a:pt x="3376079" y="1351470"/>
                  </a:lnTo>
                  <a:lnTo>
                    <a:pt x="3374682" y="1351470"/>
                  </a:lnTo>
                  <a:lnTo>
                    <a:pt x="3282226" y="1370520"/>
                  </a:lnTo>
                  <a:lnTo>
                    <a:pt x="3276066" y="1373060"/>
                  </a:lnTo>
                  <a:lnTo>
                    <a:pt x="3271583" y="1376870"/>
                  </a:lnTo>
                  <a:lnTo>
                    <a:pt x="3269145" y="1383220"/>
                  </a:lnTo>
                  <a:lnTo>
                    <a:pt x="3269145" y="1389570"/>
                  </a:lnTo>
                  <a:lnTo>
                    <a:pt x="3284639" y="1403540"/>
                  </a:lnTo>
                  <a:lnTo>
                    <a:pt x="3289084" y="1402270"/>
                  </a:lnTo>
                  <a:lnTo>
                    <a:pt x="3380905" y="1384490"/>
                  </a:lnTo>
                  <a:lnTo>
                    <a:pt x="3381667" y="1384490"/>
                  </a:lnTo>
                  <a:lnTo>
                    <a:pt x="3382302" y="1383220"/>
                  </a:lnTo>
                  <a:lnTo>
                    <a:pt x="3383064" y="1383220"/>
                  </a:lnTo>
                  <a:lnTo>
                    <a:pt x="3392462" y="1426400"/>
                  </a:lnTo>
                  <a:lnTo>
                    <a:pt x="3397415" y="1449260"/>
                  </a:lnTo>
                  <a:lnTo>
                    <a:pt x="3394875" y="1449260"/>
                  </a:lnTo>
                  <a:lnTo>
                    <a:pt x="3348139" y="1459420"/>
                  </a:lnTo>
                  <a:lnTo>
                    <a:pt x="3342055" y="1461960"/>
                  </a:lnTo>
                  <a:lnTo>
                    <a:pt x="3337636" y="1467040"/>
                  </a:lnTo>
                  <a:lnTo>
                    <a:pt x="3335286" y="1473390"/>
                  </a:lnTo>
                  <a:lnTo>
                    <a:pt x="3335439" y="1479740"/>
                  </a:lnTo>
                  <a:lnTo>
                    <a:pt x="3336455" y="1483550"/>
                  </a:lnTo>
                  <a:lnTo>
                    <a:pt x="3339122" y="1487360"/>
                  </a:lnTo>
                  <a:lnTo>
                    <a:pt x="3346234" y="1492440"/>
                  </a:lnTo>
                  <a:lnTo>
                    <a:pt x="3350806" y="1493710"/>
                  </a:lnTo>
                  <a:lnTo>
                    <a:pt x="3355251" y="1492440"/>
                  </a:lnTo>
                  <a:lnTo>
                    <a:pt x="3401860" y="1482280"/>
                  </a:lnTo>
                  <a:lnTo>
                    <a:pt x="3403638" y="1482280"/>
                  </a:lnTo>
                  <a:lnTo>
                    <a:pt x="3404400" y="1481010"/>
                  </a:lnTo>
                  <a:lnTo>
                    <a:pt x="3412401" y="1517840"/>
                  </a:lnTo>
                  <a:lnTo>
                    <a:pt x="3414179" y="1525460"/>
                  </a:lnTo>
                  <a:lnTo>
                    <a:pt x="3419132" y="1548320"/>
                  </a:lnTo>
                  <a:lnTo>
                    <a:pt x="3417100" y="1548320"/>
                  </a:lnTo>
                  <a:lnTo>
                    <a:pt x="3411258" y="1549590"/>
                  </a:lnTo>
                  <a:lnTo>
                    <a:pt x="3325279" y="1567370"/>
                  </a:lnTo>
                  <a:lnTo>
                    <a:pt x="3319183" y="1569910"/>
                  </a:lnTo>
                  <a:lnTo>
                    <a:pt x="3314700" y="1574990"/>
                  </a:lnTo>
                  <a:lnTo>
                    <a:pt x="3312274" y="1581340"/>
                  </a:lnTo>
                  <a:lnTo>
                    <a:pt x="3312325" y="1587690"/>
                  </a:lnTo>
                  <a:lnTo>
                    <a:pt x="3313087" y="1591500"/>
                  </a:lnTo>
                  <a:lnTo>
                    <a:pt x="3314992" y="1594040"/>
                  </a:lnTo>
                  <a:lnTo>
                    <a:pt x="3317659" y="1596580"/>
                  </a:lnTo>
                  <a:lnTo>
                    <a:pt x="3318294" y="1596580"/>
                  </a:lnTo>
                  <a:lnTo>
                    <a:pt x="3318929" y="1597850"/>
                  </a:lnTo>
                  <a:lnTo>
                    <a:pt x="3319691" y="1597850"/>
                  </a:lnTo>
                  <a:lnTo>
                    <a:pt x="3323374" y="1600390"/>
                  </a:lnTo>
                  <a:lnTo>
                    <a:pt x="3327692" y="1601660"/>
                  </a:lnTo>
                  <a:lnTo>
                    <a:pt x="3332264" y="1600390"/>
                  </a:lnTo>
                  <a:lnTo>
                    <a:pt x="3423958" y="1581340"/>
                  </a:lnTo>
                  <a:lnTo>
                    <a:pt x="3426117" y="1581340"/>
                  </a:lnTo>
                  <a:lnTo>
                    <a:pt x="3440468" y="1647380"/>
                  </a:lnTo>
                  <a:lnTo>
                    <a:pt x="3437928" y="1647380"/>
                  </a:lnTo>
                  <a:lnTo>
                    <a:pt x="3391319" y="1657540"/>
                  </a:lnTo>
                  <a:lnTo>
                    <a:pt x="3385235" y="1660080"/>
                  </a:lnTo>
                  <a:lnTo>
                    <a:pt x="3380816" y="1665160"/>
                  </a:lnTo>
                  <a:lnTo>
                    <a:pt x="3378466" y="1670240"/>
                  </a:lnTo>
                  <a:lnTo>
                    <a:pt x="3378619" y="1677860"/>
                  </a:lnTo>
                  <a:lnTo>
                    <a:pt x="3379508" y="1681670"/>
                  </a:lnTo>
                  <a:lnTo>
                    <a:pt x="3382302" y="1685480"/>
                  </a:lnTo>
                  <a:lnTo>
                    <a:pt x="3389414" y="1690560"/>
                  </a:lnTo>
                  <a:lnTo>
                    <a:pt x="3398431" y="1690560"/>
                  </a:lnTo>
                  <a:lnTo>
                    <a:pt x="3445040" y="1680400"/>
                  </a:lnTo>
                  <a:lnTo>
                    <a:pt x="3445929" y="1680400"/>
                  </a:lnTo>
                  <a:lnTo>
                    <a:pt x="3446818" y="1679130"/>
                  </a:lnTo>
                  <a:lnTo>
                    <a:pt x="3447580" y="1679130"/>
                  </a:lnTo>
                  <a:lnTo>
                    <a:pt x="3448088" y="1681670"/>
                  </a:lnTo>
                  <a:lnTo>
                    <a:pt x="3457105" y="1723580"/>
                  </a:lnTo>
                  <a:lnTo>
                    <a:pt x="3457740" y="1724850"/>
                  </a:lnTo>
                  <a:lnTo>
                    <a:pt x="3462185" y="1746440"/>
                  </a:lnTo>
                  <a:lnTo>
                    <a:pt x="3459645" y="1746440"/>
                  </a:lnTo>
                  <a:lnTo>
                    <a:pt x="3368332" y="1765490"/>
                  </a:lnTo>
                  <a:lnTo>
                    <a:pt x="3364776" y="1765490"/>
                  </a:lnTo>
                  <a:lnTo>
                    <a:pt x="3361601" y="1768030"/>
                  </a:lnTo>
                  <a:lnTo>
                    <a:pt x="3355886" y="1774380"/>
                  </a:lnTo>
                  <a:lnTo>
                    <a:pt x="3354235" y="1779460"/>
                  </a:lnTo>
                  <a:lnTo>
                    <a:pt x="3355378" y="1784540"/>
                  </a:lnTo>
                  <a:lnTo>
                    <a:pt x="3356267" y="1789620"/>
                  </a:lnTo>
                  <a:lnTo>
                    <a:pt x="3359061" y="1793430"/>
                  </a:lnTo>
                  <a:lnTo>
                    <a:pt x="3362744" y="1795970"/>
                  </a:lnTo>
                  <a:lnTo>
                    <a:pt x="3366173" y="1798510"/>
                  </a:lnTo>
                  <a:lnTo>
                    <a:pt x="3375063" y="1798510"/>
                  </a:lnTo>
                  <a:lnTo>
                    <a:pt x="3461296" y="1779460"/>
                  </a:lnTo>
                  <a:lnTo>
                    <a:pt x="3466376" y="1779460"/>
                  </a:lnTo>
                  <a:lnTo>
                    <a:pt x="3467265" y="1778190"/>
                  </a:lnTo>
                  <a:lnTo>
                    <a:pt x="3469170" y="1778190"/>
                  </a:lnTo>
                  <a:lnTo>
                    <a:pt x="3478568" y="1821370"/>
                  </a:lnTo>
                  <a:lnTo>
                    <a:pt x="3483521" y="1844230"/>
                  </a:lnTo>
                  <a:lnTo>
                    <a:pt x="3481489" y="1844230"/>
                  </a:lnTo>
                  <a:lnTo>
                    <a:pt x="3434626" y="1854390"/>
                  </a:lnTo>
                  <a:lnTo>
                    <a:pt x="3428466" y="1858200"/>
                  </a:lnTo>
                  <a:lnTo>
                    <a:pt x="3423996" y="1862010"/>
                  </a:lnTo>
                  <a:lnTo>
                    <a:pt x="3421596" y="1868360"/>
                  </a:lnTo>
                  <a:lnTo>
                    <a:pt x="3421672" y="1874710"/>
                  </a:lnTo>
                  <a:lnTo>
                    <a:pt x="3437039" y="1888680"/>
                  </a:lnTo>
                  <a:lnTo>
                    <a:pt x="3441484" y="1887410"/>
                  </a:lnTo>
                  <a:lnTo>
                    <a:pt x="3488474" y="1877250"/>
                  </a:lnTo>
                  <a:lnTo>
                    <a:pt x="3489871" y="1877250"/>
                  </a:lnTo>
                  <a:lnTo>
                    <a:pt x="3490506" y="1875980"/>
                  </a:lnTo>
                  <a:lnTo>
                    <a:pt x="3505111" y="1943290"/>
                  </a:lnTo>
                  <a:lnTo>
                    <a:pt x="3502825" y="1943290"/>
                  </a:lnTo>
                  <a:lnTo>
                    <a:pt x="3411766" y="1962340"/>
                  </a:lnTo>
                  <a:lnTo>
                    <a:pt x="3405733" y="1964880"/>
                  </a:lnTo>
                  <a:lnTo>
                    <a:pt x="3401301" y="1969960"/>
                  </a:lnTo>
                  <a:lnTo>
                    <a:pt x="3398888" y="1975040"/>
                  </a:lnTo>
                  <a:lnTo>
                    <a:pt x="3398939" y="1982660"/>
                  </a:lnTo>
                  <a:lnTo>
                    <a:pt x="3399828" y="1986470"/>
                  </a:lnTo>
                  <a:lnTo>
                    <a:pt x="3402622" y="1990280"/>
                  </a:lnTo>
                  <a:lnTo>
                    <a:pt x="3409734" y="1995360"/>
                  </a:lnTo>
                  <a:lnTo>
                    <a:pt x="3418624" y="1995360"/>
                  </a:lnTo>
                  <a:lnTo>
                    <a:pt x="3509556" y="1976310"/>
                  </a:lnTo>
                  <a:lnTo>
                    <a:pt x="3511334" y="1976310"/>
                  </a:lnTo>
                  <a:lnTo>
                    <a:pt x="3512096" y="1975040"/>
                  </a:lnTo>
                  <a:lnTo>
                    <a:pt x="3521621" y="2019490"/>
                  </a:lnTo>
                  <a:lnTo>
                    <a:pt x="3526574" y="2042350"/>
                  </a:lnTo>
                  <a:lnTo>
                    <a:pt x="3477679" y="2052510"/>
                  </a:lnTo>
                  <a:lnTo>
                    <a:pt x="3464649" y="2066480"/>
                  </a:lnTo>
                  <a:lnTo>
                    <a:pt x="3464725" y="2072830"/>
                  </a:lnTo>
                  <a:lnTo>
                    <a:pt x="3465741" y="2076640"/>
                  </a:lnTo>
                  <a:lnTo>
                    <a:pt x="3468408" y="2080450"/>
                  </a:lnTo>
                  <a:lnTo>
                    <a:pt x="3475520" y="2085530"/>
                  </a:lnTo>
                  <a:lnTo>
                    <a:pt x="3479965" y="2086800"/>
                  </a:lnTo>
                  <a:lnTo>
                    <a:pt x="3532035" y="2075370"/>
                  </a:lnTo>
                  <a:lnTo>
                    <a:pt x="3533051" y="2074100"/>
                  </a:lnTo>
                  <a:lnTo>
                    <a:pt x="3533051" y="1915553"/>
                  </a:lnTo>
                  <a:lnTo>
                    <a:pt x="3524402" y="1875980"/>
                  </a:lnTo>
                  <a:lnTo>
                    <a:pt x="3503015" y="1778190"/>
                  </a:lnTo>
                  <a:lnTo>
                    <a:pt x="3502190" y="1774380"/>
                  </a:lnTo>
                  <a:lnTo>
                    <a:pt x="3651732" y="1741360"/>
                  </a:lnTo>
                  <a:lnTo>
                    <a:pt x="3680498" y="1735010"/>
                  </a:lnTo>
                  <a:lnTo>
                    <a:pt x="3683038" y="1735010"/>
                  </a:lnTo>
                  <a:lnTo>
                    <a:pt x="3754793" y="1718500"/>
                  </a:lnTo>
                  <a:lnTo>
                    <a:pt x="3778516" y="1708340"/>
                  </a:lnTo>
                  <a:lnTo>
                    <a:pt x="3789667" y="1696910"/>
                  </a:lnTo>
                  <a:lnTo>
                    <a:pt x="3795852" y="1690560"/>
                  </a:lnTo>
                  <a:lnTo>
                    <a:pt x="3805174" y="16664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33236" y="6059423"/>
              <a:ext cx="127979" cy="1280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50223" y="5745479"/>
              <a:ext cx="128016" cy="1280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35647" y="6141797"/>
              <a:ext cx="66897" cy="6697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67437" y="179831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69">
                  <a:moveTo>
                    <a:pt x="464065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78" y="637539"/>
                  </a:lnTo>
                  <a:lnTo>
                    <a:pt x="464065" y="633729"/>
                  </a:lnTo>
                  <a:close/>
                </a:path>
                <a:path w="575945" h="661669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466" y="91439"/>
                  </a:lnTo>
                  <a:lnTo>
                    <a:pt x="27362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98" y="468629"/>
                  </a:lnTo>
                  <a:lnTo>
                    <a:pt x="183832" y="471169"/>
                  </a:lnTo>
                  <a:lnTo>
                    <a:pt x="192956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721" y="497839"/>
                  </a:lnTo>
                  <a:lnTo>
                    <a:pt x="300531" y="523239"/>
                  </a:lnTo>
                  <a:lnTo>
                    <a:pt x="316515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3569"/>
                  </a:lnTo>
                  <a:lnTo>
                    <a:pt x="386510" y="633729"/>
                  </a:lnTo>
                  <a:lnTo>
                    <a:pt x="400542" y="638809"/>
                  </a:lnTo>
                  <a:lnTo>
                    <a:pt x="415549" y="638809"/>
                  </a:lnTo>
                  <a:lnTo>
                    <a:pt x="429926" y="633729"/>
                  </a:lnTo>
                  <a:lnTo>
                    <a:pt x="464065" y="633729"/>
                  </a:lnTo>
                  <a:lnTo>
                    <a:pt x="456215" y="627379"/>
                  </a:lnTo>
                  <a:lnTo>
                    <a:pt x="450119" y="619759"/>
                  </a:lnTo>
                  <a:lnTo>
                    <a:pt x="456925" y="614679"/>
                  </a:lnTo>
                  <a:lnTo>
                    <a:pt x="405955" y="614679"/>
                  </a:lnTo>
                  <a:lnTo>
                    <a:pt x="400006" y="612139"/>
                  </a:lnTo>
                  <a:lnTo>
                    <a:pt x="395128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81" y="459739"/>
                  </a:lnTo>
                  <a:lnTo>
                    <a:pt x="228917" y="454659"/>
                  </a:lnTo>
                  <a:lnTo>
                    <a:pt x="217039" y="452119"/>
                  </a:lnTo>
                  <a:lnTo>
                    <a:pt x="205898" y="450849"/>
                  </a:lnTo>
                  <a:lnTo>
                    <a:pt x="197903" y="449579"/>
                  </a:lnTo>
                  <a:lnTo>
                    <a:pt x="189563" y="447039"/>
                  </a:lnTo>
                  <a:lnTo>
                    <a:pt x="180627" y="444499"/>
                  </a:lnTo>
                  <a:lnTo>
                    <a:pt x="170846" y="441959"/>
                  </a:lnTo>
                  <a:lnTo>
                    <a:pt x="121271" y="417829"/>
                  </a:lnTo>
                  <a:lnTo>
                    <a:pt x="85137" y="387349"/>
                  </a:lnTo>
                  <a:lnTo>
                    <a:pt x="54387" y="350519"/>
                  </a:lnTo>
                  <a:lnTo>
                    <a:pt x="31626" y="295909"/>
                  </a:lnTo>
                  <a:lnTo>
                    <a:pt x="24987" y="246379"/>
                  </a:lnTo>
                  <a:lnTo>
                    <a:pt x="27777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115" y="39370"/>
                  </a:lnTo>
                  <a:lnTo>
                    <a:pt x="198225" y="29209"/>
                  </a:lnTo>
                  <a:lnTo>
                    <a:pt x="241966" y="25400"/>
                  </a:lnTo>
                  <a:lnTo>
                    <a:pt x="342656" y="25400"/>
                  </a:lnTo>
                  <a:lnTo>
                    <a:pt x="315642" y="12700"/>
                  </a:lnTo>
                  <a:lnTo>
                    <a:pt x="271389" y="2539"/>
                  </a:lnTo>
                  <a:lnTo>
                    <a:pt x="242220" y="0"/>
                  </a:lnTo>
                  <a:close/>
                </a:path>
                <a:path w="575945" h="661669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62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69">
                  <a:moveTo>
                    <a:pt x="531615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2919"/>
                  </a:lnTo>
                  <a:lnTo>
                    <a:pt x="418115" y="612139"/>
                  </a:lnTo>
                  <a:lnTo>
                    <a:pt x="412238" y="614679"/>
                  </a:lnTo>
                  <a:lnTo>
                    <a:pt x="456925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515" y="524509"/>
                  </a:lnTo>
                  <a:lnTo>
                    <a:pt x="573786" y="510539"/>
                  </a:lnTo>
                  <a:lnTo>
                    <a:pt x="572674" y="495299"/>
                  </a:lnTo>
                  <a:lnTo>
                    <a:pt x="565943" y="481329"/>
                  </a:lnTo>
                  <a:lnTo>
                    <a:pt x="531615" y="435609"/>
                  </a:lnTo>
                  <a:close/>
                </a:path>
                <a:path w="575945" h="661669">
                  <a:moveTo>
                    <a:pt x="301231" y="350519"/>
                  </a:moveTo>
                  <a:lnTo>
                    <a:pt x="269271" y="350519"/>
                  </a:lnTo>
                  <a:lnTo>
                    <a:pt x="373538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69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719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69">
                  <a:moveTo>
                    <a:pt x="342656" y="25400"/>
                  </a:moveTo>
                  <a:lnTo>
                    <a:pt x="241966" y="25400"/>
                  </a:lnTo>
                  <a:lnTo>
                    <a:pt x="268045" y="27939"/>
                  </a:lnTo>
                  <a:lnTo>
                    <a:pt x="307721" y="36829"/>
                  </a:lnTo>
                  <a:lnTo>
                    <a:pt x="353730" y="57150"/>
                  </a:lnTo>
                  <a:lnTo>
                    <a:pt x="398811" y="95250"/>
                  </a:lnTo>
                  <a:lnTo>
                    <a:pt x="425656" y="135889"/>
                  </a:lnTo>
                  <a:lnTo>
                    <a:pt x="443478" y="179069"/>
                  </a:lnTo>
                  <a:lnTo>
                    <a:pt x="452405" y="233679"/>
                  </a:lnTo>
                  <a:lnTo>
                    <a:pt x="452337" y="245109"/>
                  </a:lnTo>
                  <a:lnTo>
                    <a:pt x="451929" y="252729"/>
                  </a:lnTo>
                  <a:lnTo>
                    <a:pt x="451119" y="261619"/>
                  </a:lnTo>
                  <a:lnTo>
                    <a:pt x="450119" y="269239"/>
                  </a:lnTo>
                  <a:lnTo>
                    <a:pt x="448841" y="280669"/>
                  </a:lnTo>
                  <a:lnTo>
                    <a:pt x="447992" y="293369"/>
                  </a:lnTo>
                  <a:lnTo>
                    <a:pt x="448043" y="306069"/>
                  </a:lnTo>
                  <a:lnTo>
                    <a:pt x="448167" y="308609"/>
                  </a:lnTo>
                  <a:lnTo>
                    <a:pt x="460248" y="36829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1615" y="435609"/>
                  </a:lnTo>
                  <a:lnTo>
                    <a:pt x="509682" y="406399"/>
                  </a:lnTo>
                  <a:lnTo>
                    <a:pt x="508158" y="403859"/>
                  </a:lnTo>
                  <a:lnTo>
                    <a:pt x="505999" y="402589"/>
                  </a:lnTo>
                  <a:lnTo>
                    <a:pt x="484282" y="360679"/>
                  </a:lnTo>
                  <a:lnTo>
                    <a:pt x="474122" y="320039"/>
                  </a:lnTo>
                  <a:lnTo>
                    <a:pt x="473038" y="293369"/>
                  </a:lnTo>
                  <a:lnTo>
                    <a:pt x="473765" y="283209"/>
                  </a:lnTo>
                  <a:lnTo>
                    <a:pt x="476049" y="264159"/>
                  </a:lnTo>
                  <a:lnTo>
                    <a:pt x="476932" y="255269"/>
                  </a:lnTo>
                  <a:lnTo>
                    <a:pt x="477392" y="24637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68" y="36829"/>
                  </a:lnTo>
                  <a:lnTo>
                    <a:pt x="342656" y="25400"/>
                  </a:lnTo>
                  <a:close/>
                </a:path>
                <a:path w="575945" h="661669">
                  <a:moveTo>
                    <a:pt x="219614" y="278129"/>
                  </a:moveTo>
                  <a:lnTo>
                    <a:pt x="183959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53" y="372109"/>
                  </a:lnTo>
                  <a:lnTo>
                    <a:pt x="232108" y="370839"/>
                  </a:lnTo>
                  <a:lnTo>
                    <a:pt x="242448" y="368299"/>
                  </a:lnTo>
                  <a:lnTo>
                    <a:pt x="252253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694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3866" y="335279"/>
                  </a:lnTo>
                  <a:lnTo>
                    <a:pt x="200691" y="328929"/>
                  </a:lnTo>
                  <a:lnTo>
                    <a:pt x="202088" y="321309"/>
                  </a:lnTo>
                  <a:lnTo>
                    <a:pt x="203231" y="318769"/>
                  </a:lnTo>
                  <a:lnTo>
                    <a:pt x="205009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622" y="303529"/>
                  </a:lnTo>
                  <a:lnTo>
                    <a:pt x="261905" y="297179"/>
                  </a:lnTo>
                  <a:lnTo>
                    <a:pt x="249824" y="287019"/>
                  </a:lnTo>
                  <a:lnTo>
                    <a:pt x="235267" y="280669"/>
                  </a:lnTo>
                  <a:lnTo>
                    <a:pt x="219614" y="278129"/>
                  </a:lnTo>
                  <a:close/>
                </a:path>
                <a:path w="575945" h="661669">
                  <a:moveTo>
                    <a:pt x="266622" y="303529"/>
                  </a:moveTo>
                  <a:lnTo>
                    <a:pt x="229235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694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8006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5113" y="314959"/>
                  </a:lnTo>
                  <a:lnTo>
                    <a:pt x="266622" y="303529"/>
                  </a:lnTo>
                  <a:close/>
                </a:path>
                <a:path w="575945" h="661669">
                  <a:moveTo>
                    <a:pt x="333882" y="203199"/>
                  </a:moveTo>
                  <a:lnTo>
                    <a:pt x="324389" y="203199"/>
                  </a:lnTo>
                  <a:lnTo>
                    <a:pt x="314666" y="204469"/>
                  </a:lnTo>
                  <a:lnTo>
                    <a:pt x="282535" y="232409"/>
                  </a:lnTo>
                  <a:lnTo>
                    <a:pt x="279336" y="247649"/>
                  </a:lnTo>
                  <a:lnTo>
                    <a:pt x="281233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9879"/>
                  </a:lnTo>
                  <a:lnTo>
                    <a:pt x="282987" y="309879"/>
                  </a:lnTo>
                  <a:lnTo>
                    <a:pt x="275113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488" y="287019"/>
                  </a:lnTo>
                  <a:lnTo>
                    <a:pt x="360600" y="280669"/>
                  </a:lnTo>
                  <a:lnTo>
                    <a:pt x="321468" y="280669"/>
                  </a:lnTo>
                  <a:lnTo>
                    <a:pt x="308641" y="26415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182" y="228599"/>
                  </a:lnTo>
                  <a:lnTo>
                    <a:pt x="367703" y="228599"/>
                  </a:lnTo>
                  <a:lnTo>
                    <a:pt x="364466" y="222249"/>
                  </a:lnTo>
                  <a:lnTo>
                    <a:pt x="358171" y="214629"/>
                  </a:lnTo>
                  <a:lnTo>
                    <a:pt x="350964" y="209549"/>
                  </a:lnTo>
                  <a:lnTo>
                    <a:pt x="342804" y="205739"/>
                  </a:lnTo>
                  <a:lnTo>
                    <a:pt x="333882" y="203199"/>
                  </a:lnTo>
                  <a:close/>
                </a:path>
                <a:path w="575945" h="661669">
                  <a:moveTo>
                    <a:pt x="367703" y="228599"/>
                  </a:moveTo>
                  <a:lnTo>
                    <a:pt x="335819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630" y="243839"/>
                  </a:lnTo>
                  <a:lnTo>
                    <a:pt x="347122" y="256539"/>
                  </a:lnTo>
                  <a:lnTo>
                    <a:pt x="343947" y="264159"/>
                  </a:lnTo>
                  <a:lnTo>
                    <a:pt x="338994" y="267969"/>
                  </a:lnTo>
                  <a:lnTo>
                    <a:pt x="321468" y="280669"/>
                  </a:lnTo>
                  <a:lnTo>
                    <a:pt x="360600" y="280669"/>
                  </a:lnTo>
                  <a:lnTo>
                    <a:pt x="361823" y="279399"/>
                  </a:lnTo>
                  <a:lnTo>
                    <a:pt x="367347" y="270509"/>
                  </a:lnTo>
                  <a:lnTo>
                    <a:pt x="370919" y="261619"/>
                  </a:lnTo>
                  <a:lnTo>
                    <a:pt x="372395" y="250189"/>
                  </a:lnTo>
                  <a:lnTo>
                    <a:pt x="371673" y="240029"/>
                  </a:lnTo>
                  <a:lnTo>
                    <a:pt x="368998" y="231139"/>
                  </a:lnTo>
                  <a:lnTo>
                    <a:pt x="367703" y="22859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96375" y="231393"/>
              <a:ext cx="274574" cy="1054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857996" y="94741"/>
              <a:ext cx="695325" cy="634365"/>
            </a:xfrm>
            <a:custGeom>
              <a:avLst/>
              <a:gdLst/>
              <a:ahLst/>
              <a:cxnLst/>
              <a:rect l="l" t="t" r="r" b="b"/>
              <a:pathLst>
                <a:path w="695325" h="634365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1143" y="364109"/>
                  </a:lnTo>
                  <a:lnTo>
                    <a:pt x="0" y="370840"/>
                  </a:lnTo>
                  <a:lnTo>
                    <a:pt x="4826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540"/>
                  </a:lnTo>
                  <a:lnTo>
                    <a:pt x="61595" y="379730"/>
                  </a:lnTo>
                  <a:lnTo>
                    <a:pt x="63500" y="376936"/>
                  </a:lnTo>
                  <a:lnTo>
                    <a:pt x="65024" y="366649"/>
                  </a:lnTo>
                  <a:close/>
                </a:path>
                <a:path w="695325" h="634365">
                  <a:moveTo>
                    <a:pt x="104648" y="511556"/>
                  </a:moveTo>
                  <a:lnTo>
                    <a:pt x="100584" y="505968"/>
                  </a:lnTo>
                  <a:lnTo>
                    <a:pt x="96266" y="500253"/>
                  </a:lnTo>
                  <a:lnTo>
                    <a:pt x="88646" y="498983"/>
                  </a:lnTo>
                  <a:lnTo>
                    <a:pt x="51816" y="525780"/>
                  </a:lnTo>
                  <a:lnTo>
                    <a:pt x="46609" y="529971"/>
                  </a:lnTo>
                  <a:lnTo>
                    <a:pt x="45085" y="537718"/>
                  </a:lnTo>
                  <a:lnTo>
                    <a:pt x="49149" y="543306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648" y="511556"/>
                  </a:lnTo>
                  <a:close/>
                </a:path>
                <a:path w="695325" h="634365">
                  <a:moveTo>
                    <a:pt x="225679" y="580136"/>
                  </a:moveTo>
                  <a:lnTo>
                    <a:pt x="221869" y="573405"/>
                  </a:lnTo>
                  <a:lnTo>
                    <a:pt x="208407" y="569976"/>
                  </a:lnTo>
                  <a:lnTo>
                    <a:pt x="201676" y="573913"/>
                  </a:lnTo>
                  <a:lnTo>
                    <a:pt x="199771" y="580517"/>
                  </a:lnTo>
                  <a:lnTo>
                    <a:pt x="187706" y="624713"/>
                  </a:lnTo>
                  <a:lnTo>
                    <a:pt x="191643" y="631571"/>
                  </a:lnTo>
                  <a:lnTo>
                    <a:pt x="202057" y="634365"/>
                  </a:lnTo>
                  <a:lnTo>
                    <a:pt x="205994" y="633476"/>
                  </a:lnTo>
                  <a:lnTo>
                    <a:pt x="211201" y="629539"/>
                  </a:lnTo>
                  <a:lnTo>
                    <a:pt x="212852" y="627253"/>
                  </a:lnTo>
                  <a:lnTo>
                    <a:pt x="225679" y="580136"/>
                  </a:lnTo>
                  <a:close/>
                </a:path>
                <a:path w="695325" h="634365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3964" y="57023"/>
                  </a:lnTo>
                  <a:lnTo>
                    <a:pt x="478663" y="63500"/>
                  </a:lnTo>
                  <a:lnTo>
                    <a:pt x="488950" y="64897"/>
                  </a:lnTo>
                  <a:lnTo>
                    <a:pt x="492252" y="64008"/>
                  </a:lnTo>
                  <a:lnTo>
                    <a:pt x="494792" y="61976"/>
                  </a:lnTo>
                  <a:lnTo>
                    <a:pt x="497459" y="60071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6984" y="8382"/>
                  </a:lnTo>
                  <a:close/>
                </a:path>
                <a:path w="695325" h="634365">
                  <a:moveTo>
                    <a:pt x="657098" y="105029"/>
                  </a:moveTo>
                  <a:lnTo>
                    <a:pt x="648716" y="93599"/>
                  </a:lnTo>
                  <a:lnTo>
                    <a:pt x="640842" y="92202"/>
                  </a:lnTo>
                  <a:lnTo>
                    <a:pt x="635254" y="96774"/>
                  </a:lnTo>
                  <a:lnTo>
                    <a:pt x="604012" y="120408"/>
                  </a:lnTo>
                  <a:lnTo>
                    <a:pt x="598424" y="124460"/>
                  </a:lnTo>
                  <a:lnTo>
                    <a:pt x="597281" y="132461"/>
                  </a:lnTo>
                  <a:lnTo>
                    <a:pt x="601599" y="138061"/>
                  </a:lnTo>
                  <a:lnTo>
                    <a:pt x="605790" y="143637"/>
                  </a:lnTo>
                  <a:lnTo>
                    <a:pt x="613664" y="144780"/>
                  </a:lnTo>
                  <a:lnTo>
                    <a:pt x="619125" y="140716"/>
                  </a:lnTo>
                  <a:lnTo>
                    <a:pt x="619252" y="140589"/>
                  </a:lnTo>
                  <a:lnTo>
                    <a:pt x="656082" y="112903"/>
                  </a:lnTo>
                  <a:lnTo>
                    <a:pt x="657098" y="105029"/>
                  </a:lnTo>
                  <a:close/>
                </a:path>
                <a:path w="695325" h="634365">
                  <a:moveTo>
                    <a:pt x="695198" y="261747"/>
                  </a:moveTo>
                  <a:lnTo>
                    <a:pt x="689864" y="256032"/>
                  </a:lnTo>
                  <a:lnTo>
                    <a:pt x="682879" y="255778"/>
                  </a:lnTo>
                  <a:lnTo>
                    <a:pt x="637159" y="254508"/>
                  </a:lnTo>
                  <a:lnTo>
                    <a:pt x="631444" y="259969"/>
                  </a:lnTo>
                  <a:lnTo>
                    <a:pt x="630809" y="273685"/>
                  </a:lnTo>
                  <a:lnTo>
                    <a:pt x="636143" y="279400"/>
                  </a:lnTo>
                  <a:lnTo>
                    <a:pt x="681863" y="280797"/>
                  </a:lnTo>
                  <a:lnTo>
                    <a:pt x="684784" y="280797"/>
                  </a:lnTo>
                  <a:lnTo>
                    <a:pt x="687578" y="279908"/>
                  </a:lnTo>
                  <a:lnTo>
                    <a:pt x="692785" y="276098"/>
                  </a:lnTo>
                  <a:lnTo>
                    <a:pt x="694817" y="272669"/>
                  </a:lnTo>
                  <a:lnTo>
                    <a:pt x="695198" y="26174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52096" y="131826"/>
              <a:ext cx="1642580" cy="21449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895573" y="120027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5">
                  <a:moveTo>
                    <a:pt x="595388" y="501510"/>
                  </a:moveTo>
                  <a:lnTo>
                    <a:pt x="591832" y="495541"/>
                  </a:lnTo>
                  <a:lnTo>
                    <a:pt x="569607" y="490169"/>
                  </a:lnTo>
                  <a:lnTo>
                    <a:pt x="569607" y="513194"/>
                  </a:lnTo>
                  <a:lnTo>
                    <a:pt x="556018" y="569709"/>
                  </a:lnTo>
                  <a:lnTo>
                    <a:pt x="550519" y="569747"/>
                  </a:lnTo>
                  <a:lnTo>
                    <a:pt x="550519" y="592340"/>
                  </a:lnTo>
                  <a:lnTo>
                    <a:pt x="531126" y="672325"/>
                  </a:lnTo>
                  <a:lnTo>
                    <a:pt x="526707" y="681240"/>
                  </a:lnTo>
                  <a:lnTo>
                    <a:pt x="518972" y="687552"/>
                  </a:lnTo>
                  <a:lnTo>
                    <a:pt x="509028" y="690714"/>
                  </a:lnTo>
                  <a:lnTo>
                    <a:pt x="497979" y="690105"/>
                  </a:lnTo>
                  <a:lnTo>
                    <a:pt x="229120" y="624954"/>
                  </a:lnTo>
                  <a:lnTo>
                    <a:pt x="218998" y="620509"/>
                  </a:lnTo>
                  <a:lnTo>
                    <a:pt x="211594" y="613181"/>
                  </a:lnTo>
                  <a:lnTo>
                    <a:pt x="207606" y="603999"/>
                  </a:lnTo>
                  <a:lnTo>
                    <a:pt x="207784" y="593966"/>
                  </a:lnTo>
                  <a:lnTo>
                    <a:pt x="227088" y="513956"/>
                  </a:lnTo>
                  <a:lnTo>
                    <a:pt x="353199" y="579869"/>
                  </a:lnTo>
                  <a:lnTo>
                    <a:pt x="359664" y="582942"/>
                  </a:lnTo>
                  <a:lnTo>
                    <a:pt x="401116" y="593001"/>
                  </a:lnTo>
                  <a:lnTo>
                    <a:pt x="408317" y="593204"/>
                  </a:lnTo>
                  <a:lnTo>
                    <a:pt x="550519" y="592340"/>
                  </a:lnTo>
                  <a:lnTo>
                    <a:pt x="550519" y="569747"/>
                  </a:lnTo>
                  <a:lnTo>
                    <a:pt x="408317" y="570598"/>
                  </a:lnTo>
                  <a:lnTo>
                    <a:pt x="396722" y="569912"/>
                  </a:lnTo>
                  <a:lnTo>
                    <a:pt x="275831" y="513956"/>
                  </a:lnTo>
                  <a:lnTo>
                    <a:pt x="232549" y="491350"/>
                  </a:lnTo>
                  <a:lnTo>
                    <a:pt x="246265" y="434835"/>
                  </a:lnTo>
                  <a:lnTo>
                    <a:pt x="569607" y="513194"/>
                  </a:lnTo>
                  <a:lnTo>
                    <a:pt x="569607" y="490169"/>
                  </a:lnTo>
                  <a:lnTo>
                    <a:pt x="340956" y="434835"/>
                  </a:lnTo>
                  <a:lnTo>
                    <a:pt x="240804" y="410578"/>
                  </a:lnTo>
                  <a:lnTo>
                    <a:pt x="234835" y="409054"/>
                  </a:lnTo>
                  <a:lnTo>
                    <a:pt x="228739" y="412737"/>
                  </a:lnTo>
                  <a:lnTo>
                    <a:pt x="227342" y="418706"/>
                  </a:lnTo>
                  <a:lnTo>
                    <a:pt x="209016" y="494144"/>
                  </a:lnTo>
                  <a:lnTo>
                    <a:pt x="208927" y="494906"/>
                  </a:lnTo>
                  <a:lnTo>
                    <a:pt x="186194" y="588759"/>
                  </a:lnTo>
                  <a:lnTo>
                    <a:pt x="185724" y="607529"/>
                  </a:lnTo>
                  <a:lnTo>
                    <a:pt x="192671" y="624636"/>
                  </a:lnTo>
                  <a:lnTo>
                    <a:pt x="205803" y="638238"/>
                  </a:lnTo>
                  <a:lnTo>
                    <a:pt x="223913" y="646417"/>
                  </a:lnTo>
                  <a:lnTo>
                    <a:pt x="492645" y="711441"/>
                  </a:lnTo>
                  <a:lnTo>
                    <a:pt x="512559" y="712482"/>
                  </a:lnTo>
                  <a:lnTo>
                    <a:pt x="530504" y="706424"/>
                  </a:lnTo>
                  <a:lnTo>
                    <a:pt x="544550" y="694372"/>
                  </a:lnTo>
                  <a:lnTo>
                    <a:pt x="546341" y="690714"/>
                  </a:lnTo>
                  <a:lnTo>
                    <a:pt x="552843" y="677405"/>
                  </a:lnTo>
                  <a:lnTo>
                    <a:pt x="573481" y="592188"/>
                  </a:lnTo>
                  <a:lnTo>
                    <a:pt x="575576" y="583552"/>
                  </a:lnTo>
                  <a:lnTo>
                    <a:pt x="575652" y="582942"/>
                  </a:lnTo>
                  <a:lnTo>
                    <a:pt x="578650" y="570598"/>
                  </a:lnTo>
                  <a:lnTo>
                    <a:pt x="593991" y="507479"/>
                  </a:lnTo>
                  <a:lnTo>
                    <a:pt x="595388" y="501510"/>
                  </a:lnTo>
                  <a:close/>
                </a:path>
                <a:path w="770254" h="856615">
                  <a:moveTo>
                    <a:pt x="769823" y="201269"/>
                  </a:moveTo>
                  <a:lnTo>
                    <a:pt x="758609" y="171196"/>
                  </a:lnTo>
                  <a:lnTo>
                    <a:pt x="747826" y="159397"/>
                  </a:lnTo>
                  <a:lnTo>
                    <a:pt x="747826" y="205016"/>
                  </a:lnTo>
                  <a:lnTo>
                    <a:pt x="746899" y="229349"/>
                  </a:lnTo>
                  <a:lnTo>
                    <a:pt x="667143" y="558787"/>
                  </a:lnTo>
                  <a:lnTo>
                    <a:pt x="661936" y="580504"/>
                  </a:lnTo>
                  <a:lnTo>
                    <a:pt x="636917" y="684009"/>
                  </a:lnTo>
                  <a:lnTo>
                    <a:pt x="650570" y="577113"/>
                  </a:lnTo>
                  <a:lnTo>
                    <a:pt x="653300" y="555358"/>
                  </a:lnTo>
                  <a:lnTo>
                    <a:pt x="672604" y="404863"/>
                  </a:lnTo>
                  <a:lnTo>
                    <a:pt x="673823" y="395757"/>
                  </a:lnTo>
                  <a:lnTo>
                    <a:pt x="675182" y="386562"/>
                  </a:lnTo>
                  <a:lnTo>
                    <a:pt x="678065" y="368160"/>
                  </a:lnTo>
                  <a:lnTo>
                    <a:pt x="680986" y="350202"/>
                  </a:lnTo>
                  <a:lnTo>
                    <a:pt x="683628" y="332016"/>
                  </a:lnTo>
                  <a:lnTo>
                    <a:pt x="685685" y="313715"/>
                  </a:lnTo>
                  <a:lnTo>
                    <a:pt x="686828" y="295389"/>
                  </a:lnTo>
                  <a:lnTo>
                    <a:pt x="686777" y="280073"/>
                  </a:lnTo>
                  <a:lnTo>
                    <a:pt x="680732" y="234556"/>
                  </a:lnTo>
                  <a:lnTo>
                    <a:pt x="664425" y="189039"/>
                  </a:lnTo>
                  <a:lnTo>
                    <a:pt x="664425" y="295389"/>
                  </a:lnTo>
                  <a:lnTo>
                    <a:pt x="663359" y="311962"/>
                  </a:lnTo>
                  <a:lnTo>
                    <a:pt x="661377" y="329526"/>
                  </a:lnTo>
                  <a:lnTo>
                    <a:pt x="658850" y="347141"/>
                  </a:lnTo>
                  <a:lnTo>
                    <a:pt x="656094" y="364604"/>
                  </a:lnTo>
                  <a:lnTo>
                    <a:pt x="654558" y="373913"/>
                  </a:lnTo>
                  <a:lnTo>
                    <a:pt x="653034" y="383298"/>
                  </a:lnTo>
                  <a:lnTo>
                    <a:pt x="651624" y="392709"/>
                  </a:lnTo>
                  <a:lnTo>
                    <a:pt x="650379" y="402069"/>
                  </a:lnTo>
                  <a:lnTo>
                    <a:pt x="631456" y="550151"/>
                  </a:lnTo>
                  <a:lnTo>
                    <a:pt x="627862" y="577710"/>
                  </a:lnTo>
                  <a:lnTo>
                    <a:pt x="607580" y="736587"/>
                  </a:lnTo>
                  <a:lnTo>
                    <a:pt x="585571" y="783297"/>
                  </a:lnTo>
                  <a:lnTo>
                    <a:pt x="559320" y="801992"/>
                  </a:lnTo>
                  <a:lnTo>
                    <a:pt x="554748" y="801992"/>
                  </a:lnTo>
                  <a:lnTo>
                    <a:pt x="550049" y="801484"/>
                  </a:lnTo>
                  <a:lnTo>
                    <a:pt x="170942" y="709663"/>
                  </a:lnTo>
                  <a:lnTo>
                    <a:pt x="131076" y="700011"/>
                  </a:lnTo>
                  <a:lnTo>
                    <a:pt x="107696" y="667626"/>
                  </a:lnTo>
                  <a:lnTo>
                    <a:pt x="104660" y="650481"/>
                  </a:lnTo>
                  <a:lnTo>
                    <a:pt x="105232" y="633056"/>
                  </a:lnTo>
                  <a:lnTo>
                    <a:pt x="109486" y="615937"/>
                  </a:lnTo>
                  <a:lnTo>
                    <a:pt x="131254" y="555866"/>
                  </a:lnTo>
                  <a:lnTo>
                    <a:pt x="165874" y="460362"/>
                  </a:lnTo>
                  <a:lnTo>
                    <a:pt x="173621" y="439280"/>
                  </a:lnTo>
                  <a:lnTo>
                    <a:pt x="217309" y="318503"/>
                  </a:lnTo>
                  <a:lnTo>
                    <a:pt x="226834" y="293230"/>
                  </a:lnTo>
                  <a:lnTo>
                    <a:pt x="232448" y="278549"/>
                  </a:lnTo>
                  <a:lnTo>
                    <a:pt x="237921" y="263652"/>
                  </a:lnTo>
                  <a:lnTo>
                    <a:pt x="243103" y="248551"/>
                  </a:lnTo>
                  <a:lnTo>
                    <a:pt x="247789" y="233299"/>
                  </a:lnTo>
                  <a:lnTo>
                    <a:pt x="252526" y="218109"/>
                  </a:lnTo>
                  <a:lnTo>
                    <a:pt x="271284" y="178041"/>
                  </a:lnTo>
                  <a:lnTo>
                    <a:pt x="308025" y="133045"/>
                  </a:lnTo>
                  <a:lnTo>
                    <a:pt x="355739" y="99555"/>
                  </a:lnTo>
                  <a:lnTo>
                    <a:pt x="401332" y="82550"/>
                  </a:lnTo>
                  <a:lnTo>
                    <a:pt x="443369" y="76441"/>
                  </a:lnTo>
                  <a:lnTo>
                    <a:pt x="450989" y="76187"/>
                  </a:lnTo>
                  <a:lnTo>
                    <a:pt x="458482" y="76187"/>
                  </a:lnTo>
                  <a:lnTo>
                    <a:pt x="466102" y="76695"/>
                  </a:lnTo>
                  <a:lnTo>
                    <a:pt x="469531" y="76822"/>
                  </a:lnTo>
                  <a:lnTo>
                    <a:pt x="508863" y="83858"/>
                  </a:lnTo>
                  <a:lnTo>
                    <a:pt x="551065" y="100444"/>
                  </a:lnTo>
                  <a:lnTo>
                    <a:pt x="583349" y="121856"/>
                  </a:lnTo>
                  <a:lnTo>
                    <a:pt x="614362" y="151866"/>
                  </a:lnTo>
                  <a:lnTo>
                    <a:pt x="648627" y="207937"/>
                  </a:lnTo>
                  <a:lnTo>
                    <a:pt x="661593" y="253250"/>
                  </a:lnTo>
                  <a:lnTo>
                    <a:pt x="664425" y="295389"/>
                  </a:lnTo>
                  <a:lnTo>
                    <a:pt x="664425" y="189039"/>
                  </a:lnTo>
                  <a:lnTo>
                    <a:pt x="661949" y="183349"/>
                  </a:lnTo>
                  <a:lnTo>
                    <a:pt x="648347" y="159981"/>
                  </a:lnTo>
                  <a:lnTo>
                    <a:pt x="632218" y="138417"/>
                  </a:lnTo>
                  <a:lnTo>
                    <a:pt x="701560" y="155181"/>
                  </a:lnTo>
                  <a:lnTo>
                    <a:pt x="723696" y="165531"/>
                  </a:lnTo>
                  <a:lnTo>
                    <a:pt x="739609" y="182930"/>
                  </a:lnTo>
                  <a:lnTo>
                    <a:pt x="747826" y="205016"/>
                  </a:lnTo>
                  <a:lnTo>
                    <a:pt x="747826" y="159397"/>
                  </a:lnTo>
                  <a:lnTo>
                    <a:pt x="736968" y="147497"/>
                  </a:lnTo>
                  <a:lnTo>
                    <a:pt x="717511" y="138417"/>
                  </a:lnTo>
                  <a:lnTo>
                    <a:pt x="706894" y="133477"/>
                  </a:lnTo>
                  <a:lnTo>
                    <a:pt x="601738" y="107950"/>
                  </a:lnTo>
                  <a:lnTo>
                    <a:pt x="592569" y="100736"/>
                  </a:lnTo>
                  <a:lnTo>
                    <a:pt x="583031" y="93954"/>
                  </a:lnTo>
                  <a:lnTo>
                    <a:pt x="573163" y="87642"/>
                  </a:lnTo>
                  <a:lnTo>
                    <a:pt x="563003" y="81775"/>
                  </a:lnTo>
                  <a:lnTo>
                    <a:pt x="564349" y="76187"/>
                  </a:lnTo>
                  <a:lnTo>
                    <a:pt x="565365" y="71996"/>
                  </a:lnTo>
                  <a:lnTo>
                    <a:pt x="569861" y="53454"/>
                  </a:lnTo>
                  <a:lnTo>
                    <a:pt x="570395" y="39865"/>
                  </a:lnTo>
                  <a:lnTo>
                    <a:pt x="565873" y="27584"/>
                  </a:lnTo>
                  <a:lnTo>
                    <a:pt x="559612" y="20688"/>
                  </a:lnTo>
                  <a:lnTo>
                    <a:pt x="557085" y="17919"/>
                  </a:lnTo>
                  <a:lnTo>
                    <a:pt x="549795" y="14503"/>
                  </a:lnTo>
                  <a:lnTo>
                    <a:pt x="549795" y="41897"/>
                  </a:lnTo>
                  <a:lnTo>
                    <a:pt x="542556" y="71996"/>
                  </a:lnTo>
                  <a:lnTo>
                    <a:pt x="503847" y="59677"/>
                  </a:lnTo>
                  <a:lnTo>
                    <a:pt x="471436" y="54724"/>
                  </a:lnTo>
                  <a:lnTo>
                    <a:pt x="477151" y="30975"/>
                  </a:lnTo>
                  <a:lnTo>
                    <a:pt x="478802" y="24625"/>
                  </a:lnTo>
                  <a:lnTo>
                    <a:pt x="485152" y="20688"/>
                  </a:lnTo>
                  <a:lnTo>
                    <a:pt x="545985" y="35420"/>
                  </a:lnTo>
                  <a:lnTo>
                    <a:pt x="549795" y="41897"/>
                  </a:lnTo>
                  <a:lnTo>
                    <a:pt x="549795" y="14503"/>
                  </a:lnTo>
                  <a:lnTo>
                    <a:pt x="544842" y="12179"/>
                  </a:lnTo>
                  <a:lnTo>
                    <a:pt x="496709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16" y="13487"/>
                  </a:lnTo>
                  <a:lnTo>
                    <a:pt x="455688" y="25768"/>
                  </a:lnTo>
                  <a:lnTo>
                    <a:pt x="448830" y="54089"/>
                  </a:lnTo>
                  <a:lnTo>
                    <a:pt x="437019" y="54571"/>
                  </a:lnTo>
                  <a:lnTo>
                    <a:pt x="425183" y="55664"/>
                  </a:lnTo>
                  <a:lnTo>
                    <a:pt x="413550" y="57340"/>
                  </a:lnTo>
                  <a:lnTo>
                    <a:pt x="401967" y="59677"/>
                  </a:lnTo>
                  <a:lnTo>
                    <a:pt x="382905" y="55067"/>
                  </a:lnTo>
                  <a:lnTo>
                    <a:pt x="361073" y="49784"/>
                  </a:lnTo>
                  <a:lnTo>
                    <a:pt x="361073" y="72758"/>
                  </a:lnTo>
                  <a:lnTo>
                    <a:pt x="355866" y="74917"/>
                  </a:lnTo>
                  <a:lnTo>
                    <a:pt x="317982" y="96583"/>
                  </a:lnTo>
                  <a:lnTo>
                    <a:pt x="270992" y="140208"/>
                  </a:lnTo>
                  <a:lnTo>
                    <a:pt x="244627" y="180314"/>
                  </a:lnTo>
                  <a:lnTo>
                    <a:pt x="226453" y="227203"/>
                  </a:lnTo>
                  <a:lnTo>
                    <a:pt x="221932" y="241922"/>
                  </a:lnTo>
                  <a:lnTo>
                    <a:pt x="216903" y="256565"/>
                  </a:lnTo>
                  <a:lnTo>
                    <a:pt x="211569" y="271056"/>
                  </a:lnTo>
                  <a:lnTo>
                    <a:pt x="203669" y="291757"/>
                  </a:lnTo>
                  <a:lnTo>
                    <a:pt x="196481" y="310883"/>
                  </a:lnTo>
                  <a:lnTo>
                    <a:pt x="151777" y="433946"/>
                  </a:lnTo>
                  <a:lnTo>
                    <a:pt x="144157" y="455155"/>
                  </a:lnTo>
                  <a:lnTo>
                    <a:pt x="107581" y="555866"/>
                  </a:lnTo>
                  <a:lnTo>
                    <a:pt x="132727" y="452361"/>
                  </a:lnTo>
                  <a:lnTo>
                    <a:pt x="136156" y="438010"/>
                  </a:lnTo>
                  <a:lnTo>
                    <a:pt x="139192" y="425437"/>
                  </a:lnTo>
                  <a:lnTo>
                    <a:pt x="217690" y="101206"/>
                  </a:lnTo>
                  <a:lnTo>
                    <a:pt x="228028" y="79146"/>
                  </a:lnTo>
                  <a:lnTo>
                    <a:pt x="245452" y="63271"/>
                  </a:lnTo>
                  <a:lnTo>
                    <a:pt x="267563" y="55067"/>
                  </a:lnTo>
                  <a:lnTo>
                    <a:pt x="291985" y="55994"/>
                  </a:lnTo>
                  <a:lnTo>
                    <a:pt x="361073" y="72758"/>
                  </a:lnTo>
                  <a:lnTo>
                    <a:pt x="361073" y="49784"/>
                  </a:lnTo>
                  <a:lnTo>
                    <a:pt x="297192" y="34277"/>
                  </a:lnTo>
                  <a:lnTo>
                    <a:pt x="263956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00" y="95872"/>
                  </a:lnTo>
                  <a:lnTo>
                    <a:pt x="116344" y="425437"/>
                  </a:lnTo>
                  <a:lnTo>
                    <a:pt x="111137" y="424180"/>
                  </a:lnTo>
                  <a:lnTo>
                    <a:pt x="111137" y="447154"/>
                  </a:lnTo>
                  <a:lnTo>
                    <a:pt x="68846" y="621652"/>
                  </a:lnTo>
                  <a:lnTo>
                    <a:pt x="66662" y="647179"/>
                  </a:lnTo>
                  <a:lnTo>
                    <a:pt x="72085" y="671334"/>
                  </a:lnTo>
                  <a:lnTo>
                    <a:pt x="84162" y="692645"/>
                  </a:lnTo>
                  <a:lnTo>
                    <a:pt x="101993" y="709663"/>
                  </a:lnTo>
                  <a:lnTo>
                    <a:pt x="60845" y="699757"/>
                  </a:lnTo>
                  <a:lnTo>
                    <a:pt x="42265" y="691057"/>
                  </a:lnTo>
                  <a:lnTo>
                    <a:pt x="28879" y="676363"/>
                  </a:lnTo>
                  <a:lnTo>
                    <a:pt x="21958" y="657720"/>
                  </a:lnTo>
                  <a:lnTo>
                    <a:pt x="22745" y="637146"/>
                  </a:lnTo>
                  <a:lnTo>
                    <a:pt x="69862" y="442582"/>
                  </a:lnTo>
                  <a:lnTo>
                    <a:pt x="70497" y="439661"/>
                  </a:lnTo>
                  <a:lnTo>
                    <a:pt x="73418" y="438010"/>
                  </a:lnTo>
                  <a:lnTo>
                    <a:pt x="76212" y="438645"/>
                  </a:lnTo>
                  <a:lnTo>
                    <a:pt x="111137" y="447154"/>
                  </a:lnTo>
                  <a:lnTo>
                    <a:pt x="111137" y="424180"/>
                  </a:lnTo>
                  <a:lnTo>
                    <a:pt x="81292" y="416928"/>
                  </a:lnTo>
                  <a:lnTo>
                    <a:pt x="70459" y="416534"/>
                  </a:lnTo>
                  <a:lnTo>
                    <a:pt x="60629" y="420230"/>
                  </a:lnTo>
                  <a:lnTo>
                    <a:pt x="52870" y="427367"/>
                  </a:lnTo>
                  <a:lnTo>
                    <a:pt x="48272" y="437248"/>
                  </a:lnTo>
                  <a:lnTo>
                    <a:pt x="1155" y="631812"/>
                  </a:lnTo>
                  <a:lnTo>
                    <a:pt x="0" y="661212"/>
                  </a:lnTo>
                  <a:lnTo>
                    <a:pt x="9867" y="687857"/>
                  </a:lnTo>
                  <a:lnTo>
                    <a:pt x="28994" y="708825"/>
                  </a:lnTo>
                  <a:lnTo>
                    <a:pt x="55638" y="721220"/>
                  </a:lnTo>
                  <a:lnTo>
                    <a:pt x="607580" y="854951"/>
                  </a:lnTo>
                  <a:lnTo>
                    <a:pt x="636955" y="856018"/>
                  </a:lnTo>
                  <a:lnTo>
                    <a:pt x="663549" y="846061"/>
                  </a:lnTo>
                  <a:lnTo>
                    <a:pt x="696798" y="800341"/>
                  </a:lnTo>
                  <a:lnTo>
                    <a:pt x="743978" y="605650"/>
                  </a:lnTo>
                  <a:lnTo>
                    <a:pt x="744385" y="594766"/>
                  </a:lnTo>
                  <a:lnTo>
                    <a:pt x="741045" y="585711"/>
                  </a:lnTo>
                  <a:lnTo>
                    <a:pt x="723150" y="597776"/>
                  </a:lnTo>
                  <a:lnTo>
                    <a:pt x="722515" y="600570"/>
                  </a:lnTo>
                  <a:lnTo>
                    <a:pt x="675398" y="795134"/>
                  </a:lnTo>
                  <a:lnTo>
                    <a:pt x="666686" y="813790"/>
                  </a:lnTo>
                  <a:lnTo>
                    <a:pt x="652005" y="827201"/>
                  </a:lnTo>
                  <a:lnTo>
                    <a:pt x="633399" y="834148"/>
                  </a:lnTo>
                  <a:lnTo>
                    <a:pt x="612914" y="833361"/>
                  </a:lnTo>
                  <a:lnTo>
                    <a:pt x="571512" y="823328"/>
                  </a:lnTo>
                  <a:lnTo>
                    <a:pt x="595172" y="816381"/>
                  </a:lnTo>
                  <a:lnTo>
                    <a:pt x="615657" y="802970"/>
                  </a:lnTo>
                  <a:lnTo>
                    <a:pt x="616458" y="801992"/>
                  </a:lnTo>
                  <a:lnTo>
                    <a:pt x="631494" y="783958"/>
                  </a:lnTo>
                  <a:lnTo>
                    <a:pt x="641235" y="760209"/>
                  </a:lnTo>
                  <a:lnTo>
                    <a:pt x="659701" y="684009"/>
                  </a:lnTo>
                  <a:lnTo>
                    <a:pt x="683526" y="585711"/>
                  </a:lnTo>
                  <a:lnTo>
                    <a:pt x="718705" y="594220"/>
                  </a:lnTo>
                  <a:lnTo>
                    <a:pt x="721499" y="594982"/>
                  </a:lnTo>
                  <a:lnTo>
                    <a:pt x="723150" y="597776"/>
                  </a:lnTo>
                  <a:lnTo>
                    <a:pt x="723150" y="572350"/>
                  </a:lnTo>
                  <a:lnTo>
                    <a:pt x="688733" y="563994"/>
                  </a:lnTo>
                  <a:lnTo>
                    <a:pt x="768578" y="234556"/>
                  </a:lnTo>
                  <a:lnTo>
                    <a:pt x="768654" y="23329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78871" y="324865"/>
              <a:ext cx="144018" cy="1423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47376" y="2695701"/>
              <a:ext cx="1824101" cy="127279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076956" y="150723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58" y="578866"/>
                  </a:moveTo>
                  <a:lnTo>
                    <a:pt x="32880" y="384937"/>
                  </a:lnTo>
                  <a:lnTo>
                    <a:pt x="27444" y="366585"/>
                  </a:lnTo>
                  <a:lnTo>
                    <a:pt x="27647" y="348081"/>
                  </a:lnTo>
                  <a:lnTo>
                    <a:pt x="47663" y="310807"/>
                  </a:lnTo>
                  <a:lnTo>
                    <a:pt x="65900" y="299085"/>
                  </a:lnTo>
                  <a:lnTo>
                    <a:pt x="54343" y="274193"/>
                  </a:lnTo>
                  <a:lnTo>
                    <a:pt x="12217" y="311467"/>
                  </a:lnTo>
                  <a:lnTo>
                    <a:pt x="0" y="367449"/>
                  </a:lnTo>
                  <a:lnTo>
                    <a:pt x="8115" y="396494"/>
                  </a:lnTo>
                  <a:lnTo>
                    <a:pt x="95491" y="583565"/>
                  </a:lnTo>
                  <a:lnTo>
                    <a:pt x="98666" y="590423"/>
                  </a:lnTo>
                  <a:lnTo>
                    <a:pt x="106794" y="593344"/>
                  </a:lnTo>
                  <a:lnTo>
                    <a:pt x="120510" y="586994"/>
                  </a:lnTo>
                  <a:lnTo>
                    <a:pt x="123558" y="578866"/>
                  </a:lnTo>
                  <a:close/>
                </a:path>
                <a:path w="1075690" h="1136650">
                  <a:moveTo>
                    <a:pt x="239636" y="217805"/>
                  </a:moveTo>
                  <a:lnTo>
                    <a:pt x="228079" y="193040"/>
                  </a:lnTo>
                  <a:lnTo>
                    <a:pt x="103873" y="251079"/>
                  </a:lnTo>
                  <a:lnTo>
                    <a:pt x="115557" y="275844"/>
                  </a:lnTo>
                  <a:lnTo>
                    <a:pt x="239636" y="217805"/>
                  </a:lnTo>
                  <a:close/>
                </a:path>
                <a:path w="1075690" h="1136650">
                  <a:moveTo>
                    <a:pt x="310121" y="975995"/>
                  </a:moveTo>
                  <a:lnTo>
                    <a:pt x="306946" y="969137"/>
                  </a:lnTo>
                  <a:lnTo>
                    <a:pt x="145275" y="623316"/>
                  </a:lnTo>
                  <a:lnTo>
                    <a:pt x="142100" y="616458"/>
                  </a:lnTo>
                  <a:lnTo>
                    <a:pt x="133972" y="613537"/>
                  </a:lnTo>
                  <a:lnTo>
                    <a:pt x="120256" y="619887"/>
                  </a:lnTo>
                  <a:lnTo>
                    <a:pt x="117335" y="628015"/>
                  </a:lnTo>
                  <a:lnTo>
                    <a:pt x="120510" y="635000"/>
                  </a:lnTo>
                  <a:lnTo>
                    <a:pt x="282181" y="980821"/>
                  </a:lnTo>
                  <a:lnTo>
                    <a:pt x="285356" y="987679"/>
                  </a:lnTo>
                  <a:lnTo>
                    <a:pt x="293484" y="990600"/>
                  </a:lnTo>
                  <a:lnTo>
                    <a:pt x="300342" y="987425"/>
                  </a:lnTo>
                  <a:lnTo>
                    <a:pt x="307200" y="984123"/>
                  </a:lnTo>
                  <a:lnTo>
                    <a:pt x="310121" y="975995"/>
                  </a:lnTo>
                  <a:close/>
                </a:path>
                <a:path w="1075690" h="1136650">
                  <a:moveTo>
                    <a:pt x="413372" y="136652"/>
                  </a:moveTo>
                  <a:lnTo>
                    <a:pt x="401688" y="111760"/>
                  </a:lnTo>
                  <a:lnTo>
                    <a:pt x="277609" y="169799"/>
                  </a:lnTo>
                  <a:lnTo>
                    <a:pt x="289293" y="194691"/>
                  </a:lnTo>
                  <a:lnTo>
                    <a:pt x="413372" y="136652"/>
                  </a:lnTo>
                  <a:close/>
                </a:path>
                <a:path w="1075690" h="1136650">
                  <a:moveTo>
                    <a:pt x="587108" y="55372"/>
                  </a:moveTo>
                  <a:lnTo>
                    <a:pt x="575424" y="30607"/>
                  </a:lnTo>
                  <a:lnTo>
                    <a:pt x="451345" y="88646"/>
                  </a:lnTo>
                  <a:lnTo>
                    <a:pt x="463029" y="113411"/>
                  </a:lnTo>
                  <a:lnTo>
                    <a:pt x="587108" y="55372"/>
                  </a:lnTo>
                  <a:close/>
                </a:path>
                <a:path w="1075690" h="1136650">
                  <a:moveTo>
                    <a:pt x="701662" y="267208"/>
                  </a:moveTo>
                  <a:lnTo>
                    <a:pt x="695312" y="253492"/>
                  </a:lnTo>
                  <a:lnTo>
                    <a:pt x="687184" y="250571"/>
                  </a:lnTo>
                  <a:lnTo>
                    <a:pt x="204838" y="475996"/>
                  </a:lnTo>
                  <a:lnTo>
                    <a:pt x="197980" y="479298"/>
                  </a:lnTo>
                  <a:lnTo>
                    <a:pt x="194932" y="487426"/>
                  </a:lnTo>
                  <a:lnTo>
                    <a:pt x="198234" y="494284"/>
                  </a:lnTo>
                  <a:lnTo>
                    <a:pt x="201409" y="501142"/>
                  </a:lnTo>
                  <a:lnTo>
                    <a:pt x="209537" y="504063"/>
                  </a:lnTo>
                  <a:lnTo>
                    <a:pt x="691883" y="278638"/>
                  </a:lnTo>
                  <a:lnTo>
                    <a:pt x="698741" y="275336"/>
                  </a:lnTo>
                  <a:lnTo>
                    <a:pt x="701662" y="267208"/>
                  </a:lnTo>
                  <a:close/>
                </a:path>
                <a:path w="1075690" h="1136650">
                  <a:moveTo>
                    <a:pt x="755891" y="383286"/>
                  </a:moveTo>
                  <a:lnTo>
                    <a:pt x="749541" y="369570"/>
                  </a:lnTo>
                  <a:lnTo>
                    <a:pt x="741413" y="366522"/>
                  </a:lnTo>
                  <a:lnTo>
                    <a:pt x="734555" y="369824"/>
                  </a:lnTo>
                  <a:lnTo>
                    <a:pt x="252209" y="595249"/>
                  </a:lnTo>
                  <a:lnTo>
                    <a:pt x="249161" y="603377"/>
                  </a:lnTo>
                  <a:lnTo>
                    <a:pt x="252463" y="610235"/>
                  </a:lnTo>
                  <a:lnTo>
                    <a:pt x="255638" y="617093"/>
                  </a:lnTo>
                  <a:lnTo>
                    <a:pt x="263766" y="620014"/>
                  </a:lnTo>
                  <a:lnTo>
                    <a:pt x="752970" y="391414"/>
                  </a:lnTo>
                  <a:lnTo>
                    <a:pt x="755891" y="383286"/>
                  </a:lnTo>
                  <a:close/>
                </a:path>
                <a:path w="1075690" h="1136650">
                  <a:moveTo>
                    <a:pt x="810120" y="499364"/>
                  </a:moveTo>
                  <a:lnTo>
                    <a:pt x="803770" y="485648"/>
                  </a:lnTo>
                  <a:lnTo>
                    <a:pt x="795642" y="482727"/>
                  </a:lnTo>
                  <a:lnTo>
                    <a:pt x="313296" y="708152"/>
                  </a:lnTo>
                  <a:lnTo>
                    <a:pt x="306438" y="711454"/>
                  </a:lnTo>
                  <a:lnTo>
                    <a:pt x="303517" y="719582"/>
                  </a:lnTo>
                  <a:lnTo>
                    <a:pt x="309867" y="733298"/>
                  </a:lnTo>
                  <a:lnTo>
                    <a:pt x="317995" y="736219"/>
                  </a:lnTo>
                  <a:lnTo>
                    <a:pt x="324980" y="733044"/>
                  </a:lnTo>
                  <a:lnTo>
                    <a:pt x="800341" y="510794"/>
                  </a:lnTo>
                  <a:lnTo>
                    <a:pt x="807199" y="507492"/>
                  </a:lnTo>
                  <a:lnTo>
                    <a:pt x="810120" y="499364"/>
                  </a:lnTo>
                  <a:close/>
                </a:path>
                <a:path w="1075690" h="1136650">
                  <a:moveTo>
                    <a:pt x="860285" y="606679"/>
                  </a:moveTo>
                  <a:lnTo>
                    <a:pt x="857110" y="599694"/>
                  </a:lnTo>
                  <a:lnTo>
                    <a:pt x="853935" y="592836"/>
                  </a:lnTo>
                  <a:lnTo>
                    <a:pt x="845807" y="589915"/>
                  </a:lnTo>
                  <a:lnTo>
                    <a:pt x="363461" y="815340"/>
                  </a:lnTo>
                  <a:lnTo>
                    <a:pt x="356603" y="818642"/>
                  </a:lnTo>
                  <a:lnTo>
                    <a:pt x="353682" y="826770"/>
                  </a:lnTo>
                  <a:lnTo>
                    <a:pt x="360032" y="840486"/>
                  </a:lnTo>
                  <a:lnTo>
                    <a:pt x="368160" y="843407"/>
                  </a:lnTo>
                  <a:lnTo>
                    <a:pt x="857364" y="614807"/>
                  </a:lnTo>
                  <a:lnTo>
                    <a:pt x="860285" y="606679"/>
                  </a:lnTo>
                  <a:close/>
                </a:path>
                <a:path w="1075690" h="1136650">
                  <a:moveTo>
                    <a:pt x="914641" y="722757"/>
                  </a:moveTo>
                  <a:lnTo>
                    <a:pt x="911466" y="715899"/>
                  </a:lnTo>
                  <a:lnTo>
                    <a:pt x="908164" y="709041"/>
                  </a:lnTo>
                  <a:lnTo>
                    <a:pt x="900036" y="706120"/>
                  </a:lnTo>
                  <a:lnTo>
                    <a:pt x="410832" y="934720"/>
                  </a:lnTo>
                  <a:lnTo>
                    <a:pt x="407911" y="942848"/>
                  </a:lnTo>
                  <a:lnTo>
                    <a:pt x="411086" y="949706"/>
                  </a:lnTo>
                  <a:lnTo>
                    <a:pt x="414388" y="956691"/>
                  </a:lnTo>
                  <a:lnTo>
                    <a:pt x="422516" y="959612"/>
                  </a:lnTo>
                  <a:lnTo>
                    <a:pt x="429374" y="956310"/>
                  </a:lnTo>
                  <a:lnTo>
                    <a:pt x="904735" y="734060"/>
                  </a:lnTo>
                  <a:lnTo>
                    <a:pt x="911720" y="730885"/>
                  </a:lnTo>
                  <a:lnTo>
                    <a:pt x="914641" y="722757"/>
                  </a:lnTo>
                  <a:close/>
                </a:path>
                <a:path w="1075690" h="1136650">
                  <a:moveTo>
                    <a:pt x="1075182" y="774357"/>
                  </a:moveTo>
                  <a:lnTo>
                    <a:pt x="745350" y="51943"/>
                  </a:lnTo>
                  <a:lnTo>
                    <a:pt x="706513" y="10541"/>
                  </a:lnTo>
                  <a:lnTo>
                    <a:pt x="651878" y="0"/>
                  </a:lnTo>
                  <a:lnTo>
                    <a:pt x="645109" y="1028"/>
                  </a:lnTo>
                  <a:lnTo>
                    <a:pt x="638378" y="2603"/>
                  </a:lnTo>
                  <a:lnTo>
                    <a:pt x="631685" y="4762"/>
                  </a:lnTo>
                  <a:lnTo>
                    <a:pt x="625081" y="7493"/>
                  </a:lnTo>
                  <a:lnTo>
                    <a:pt x="636638" y="32258"/>
                  </a:lnTo>
                  <a:lnTo>
                    <a:pt x="643534" y="29641"/>
                  </a:lnTo>
                  <a:lnTo>
                    <a:pt x="650468" y="27851"/>
                  </a:lnTo>
                  <a:lnTo>
                    <a:pt x="657415" y="26873"/>
                  </a:lnTo>
                  <a:lnTo>
                    <a:pt x="664324" y="26670"/>
                  </a:lnTo>
                  <a:lnTo>
                    <a:pt x="681520" y="29578"/>
                  </a:lnTo>
                  <a:lnTo>
                    <a:pt x="720458" y="63500"/>
                  </a:lnTo>
                  <a:lnTo>
                    <a:pt x="1041768" y="750697"/>
                  </a:lnTo>
                  <a:lnTo>
                    <a:pt x="1047686" y="775385"/>
                  </a:lnTo>
                  <a:lnTo>
                    <a:pt x="1043863" y="799617"/>
                  </a:lnTo>
                  <a:lnTo>
                    <a:pt x="1031265" y="820623"/>
                  </a:lnTo>
                  <a:lnTo>
                    <a:pt x="1010907" y="835660"/>
                  </a:lnTo>
                  <a:lnTo>
                    <a:pt x="439026" y="1102995"/>
                  </a:lnTo>
                  <a:lnTo>
                    <a:pt x="414401" y="1108925"/>
                  </a:lnTo>
                  <a:lnTo>
                    <a:pt x="390220" y="1105090"/>
                  </a:lnTo>
                  <a:lnTo>
                    <a:pt x="369227" y="1092504"/>
                  </a:lnTo>
                  <a:lnTo>
                    <a:pt x="354190" y="1072134"/>
                  </a:lnTo>
                  <a:lnTo>
                    <a:pt x="340093" y="1042162"/>
                  </a:lnTo>
                  <a:lnTo>
                    <a:pt x="331965" y="1039241"/>
                  </a:lnTo>
                  <a:lnTo>
                    <a:pt x="318249" y="1045591"/>
                  </a:lnTo>
                  <a:lnTo>
                    <a:pt x="315328" y="1053719"/>
                  </a:lnTo>
                  <a:lnTo>
                    <a:pt x="329298" y="1083818"/>
                  </a:lnTo>
                  <a:lnTo>
                    <a:pt x="350850" y="1112926"/>
                  </a:lnTo>
                  <a:lnTo>
                    <a:pt x="380898" y="1130896"/>
                  </a:lnTo>
                  <a:lnTo>
                    <a:pt x="415493" y="1136307"/>
                  </a:lnTo>
                  <a:lnTo>
                    <a:pt x="450710" y="1127760"/>
                  </a:lnTo>
                  <a:lnTo>
                    <a:pt x="1022464" y="860552"/>
                  </a:lnTo>
                  <a:lnTo>
                    <a:pt x="1051648" y="839000"/>
                  </a:lnTo>
                  <a:lnTo>
                    <a:pt x="1069708" y="808951"/>
                  </a:lnTo>
                  <a:lnTo>
                    <a:pt x="1075182" y="77435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89709" y="1690308"/>
              <a:ext cx="144303" cy="1839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63445" y="1609099"/>
              <a:ext cx="144250" cy="1839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37181" y="1527875"/>
              <a:ext cx="144250" cy="18400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10917" y="1446668"/>
              <a:ext cx="144250" cy="18394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436098" y="141477"/>
              <a:ext cx="1391920" cy="6316345"/>
            </a:xfrm>
            <a:custGeom>
              <a:avLst/>
              <a:gdLst/>
              <a:ahLst/>
              <a:cxnLst/>
              <a:rect l="l" t="t" r="r" b="b"/>
              <a:pathLst>
                <a:path w="1391920" h="6316345">
                  <a:moveTo>
                    <a:pt x="888314" y="1691601"/>
                  </a:moveTo>
                  <a:lnTo>
                    <a:pt x="883234" y="1644561"/>
                  </a:lnTo>
                  <a:lnTo>
                    <a:pt x="870292" y="1599476"/>
                  </a:lnTo>
                  <a:lnTo>
                    <a:pt x="860806" y="1579791"/>
                  </a:lnTo>
                  <a:lnTo>
                    <a:pt x="860806" y="1720773"/>
                  </a:lnTo>
                  <a:lnTo>
                    <a:pt x="851535" y="1768475"/>
                  </a:lnTo>
                  <a:lnTo>
                    <a:pt x="682498" y="1709420"/>
                  </a:lnTo>
                  <a:lnTo>
                    <a:pt x="680504" y="1686267"/>
                  </a:lnTo>
                  <a:lnTo>
                    <a:pt x="671360" y="1665224"/>
                  </a:lnTo>
                  <a:lnTo>
                    <a:pt x="666013" y="1659267"/>
                  </a:lnTo>
                  <a:lnTo>
                    <a:pt x="656005" y="1648091"/>
                  </a:lnTo>
                  <a:lnTo>
                    <a:pt x="635381" y="1636649"/>
                  </a:lnTo>
                  <a:lnTo>
                    <a:pt x="612038" y="1632762"/>
                  </a:lnTo>
                  <a:lnTo>
                    <a:pt x="589343" y="1636572"/>
                  </a:lnTo>
                  <a:lnTo>
                    <a:pt x="569112" y="1647317"/>
                  </a:lnTo>
                  <a:lnTo>
                    <a:pt x="553212" y="1664208"/>
                  </a:lnTo>
                  <a:lnTo>
                    <a:pt x="384175" y="1605153"/>
                  </a:lnTo>
                  <a:lnTo>
                    <a:pt x="406425" y="1562150"/>
                  </a:lnTo>
                  <a:lnTo>
                    <a:pt x="435813" y="1525219"/>
                  </a:lnTo>
                  <a:lnTo>
                    <a:pt x="471170" y="1494929"/>
                  </a:lnTo>
                  <a:lnTo>
                    <a:pt x="511289" y="1471866"/>
                  </a:lnTo>
                  <a:lnTo>
                    <a:pt x="555015" y="1456601"/>
                  </a:lnTo>
                  <a:lnTo>
                    <a:pt x="601154" y="1449679"/>
                  </a:lnTo>
                  <a:lnTo>
                    <a:pt x="648525" y="1451673"/>
                  </a:lnTo>
                  <a:lnTo>
                    <a:pt x="695960" y="1463167"/>
                  </a:lnTo>
                  <a:lnTo>
                    <a:pt x="740143" y="1483677"/>
                  </a:lnTo>
                  <a:lnTo>
                    <a:pt x="778395" y="1511541"/>
                  </a:lnTo>
                  <a:lnTo>
                    <a:pt x="810158" y="1545615"/>
                  </a:lnTo>
                  <a:lnTo>
                    <a:pt x="834847" y="1584731"/>
                  </a:lnTo>
                  <a:lnTo>
                    <a:pt x="851903" y="1627733"/>
                  </a:lnTo>
                  <a:lnTo>
                    <a:pt x="860742" y="1673466"/>
                  </a:lnTo>
                  <a:lnTo>
                    <a:pt x="860806" y="1720773"/>
                  </a:lnTo>
                  <a:lnTo>
                    <a:pt x="860806" y="1579791"/>
                  </a:lnTo>
                  <a:lnTo>
                    <a:pt x="822744" y="1519097"/>
                  </a:lnTo>
                  <a:lnTo>
                    <a:pt x="789101" y="1485811"/>
                  </a:lnTo>
                  <a:lnTo>
                    <a:pt x="749515" y="1458455"/>
                  </a:lnTo>
                  <a:lnTo>
                    <a:pt x="730148" y="1449679"/>
                  </a:lnTo>
                  <a:lnTo>
                    <a:pt x="704469" y="1438021"/>
                  </a:lnTo>
                  <a:lnTo>
                    <a:pt x="656526" y="1425956"/>
                  </a:lnTo>
                  <a:lnTo>
                    <a:pt x="608533" y="1422717"/>
                  </a:lnTo>
                  <a:lnTo>
                    <a:pt x="561492" y="1427810"/>
                  </a:lnTo>
                  <a:lnTo>
                    <a:pt x="516407" y="1440776"/>
                  </a:lnTo>
                  <a:lnTo>
                    <a:pt x="474243" y="1461096"/>
                  </a:lnTo>
                  <a:lnTo>
                    <a:pt x="436029" y="1488325"/>
                  </a:lnTo>
                  <a:lnTo>
                    <a:pt x="402742" y="1521968"/>
                  </a:lnTo>
                  <a:lnTo>
                    <a:pt x="375386" y="1561541"/>
                  </a:lnTo>
                  <a:lnTo>
                    <a:pt x="354965" y="1606550"/>
                  </a:lnTo>
                  <a:lnTo>
                    <a:pt x="354584" y="1607693"/>
                  </a:lnTo>
                  <a:lnTo>
                    <a:pt x="354076" y="1608963"/>
                  </a:lnTo>
                  <a:lnTo>
                    <a:pt x="353822" y="1610233"/>
                  </a:lnTo>
                  <a:lnTo>
                    <a:pt x="352425" y="1616710"/>
                  </a:lnTo>
                  <a:lnTo>
                    <a:pt x="355981" y="1623314"/>
                  </a:lnTo>
                  <a:lnTo>
                    <a:pt x="554736" y="1692783"/>
                  </a:lnTo>
                  <a:lnTo>
                    <a:pt x="561340" y="1695196"/>
                  </a:lnTo>
                  <a:lnTo>
                    <a:pt x="568579" y="1691894"/>
                  </a:lnTo>
                  <a:lnTo>
                    <a:pt x="594258" y="1662963"/>
                  </a:lnTo>
                  <a:lnTo>
                    <a:pt x="610019" y="1659267"/>
                  </a:lnTo>
                  <a:lnTo>
                    <a:pt x="626491" y="1661668"/>
                  </a:lnTo>
                  <a:lnTo>
                    <a:pt x="640867" y="1670062"/>
                  </a:lnTo>
                  <a:lnTo>
                    <a:pt x="650900" y="1682737"/>
                  </a:lnTo>
                  <a:lnTo>
                    <a:pt x="655739" y="1698155"/>
                  </a:lnTo>
                  <a:lnTo>
                    <a:pt x="654558" y="1714754"/>
                  </a:lnTo>
                  <a:lnTo>
                    <a:pt x="652780" y="1721485"/>
                  </a:lnTo>
                  <a:lnTo>
                    <a:pt x="656590" y="1728343"/>
                  </a:lnTo>
                  <a:lnTo>
                    <a:pt x="861822" y="1800098"/>
                  </a:lnTo>
                  <a:lnTo>
                    <a:pt x="868807" y="1797304"/>
                  </a:lnTo>
                  <a:lnTo>
                    <a:pt x="872109" y="1790065"/>
                  </a:lnTo>
                  <a:lnTo>
                    <a:pt x="872617" y="1788795"/>
                  </a:lnTo>
                  <a:lnTo>
                    <a:pt x="872998" y="1787525"/>
                  </a:lnTo>
                  <a:lnTo>
                    <a:pt x="877785" y="1768475"/>
                  </a:lnTo>
                  <a:lnTo>
                    <a:pt x="885063" y="1739595"/>
                  </a:lnTo>
                  <a:lnTo>
                    <a:pt x="888314" y="1691601"/>
                  </a:lnTo>
                  <a:close/>
                </a:path>
                <a:path w="1391920" h="6316345">
                  <a:moveTo>
                    <a:pt x="977519" y="2233295"/>
                  </a:moveTo>
                  <a:lnTo>
                    <a:pt x="975868" y="2227453"/>
                  </a:lnTo>
                  <a:lnTo>
                    <a:pt x="968527" y="2221611"/>
                  </a:lnTo>
                  <a:lnTo>
                    <a:pt x="968044" y="2221230"/>
                  </a:lnTo>
                  <a:lnTo>
                    <a:pt x="933869" y="2194179"/>
                  </a:lnTo>
                  <a:lnTo>
                    <a:pt x="925322" y="2187422"/>
                  </a:lnTo>
                  <a:lnTo>
                    <a:pt x="925322" y="2221103"/>
                  </a:lnTo>
                  <a:lnTo>
                    <a:pt x="881761" y="2221230"/>
                  </a:lnTo>
                  <a:lnTo>
                    <a:pt x="891286" y="2194179"/>
                  </a:lnTo>
                  <a:lnTo>
                    <a:pt x="925322" y="2221103"/>
                  </a:lnTo>
                  <a:lnTo>
                    <a:pt x="925322" y="2187422"/>
                  </a:lnTo>
                  <a:lnTo>
                    <a:pt x="895858" y="2164080"/>
                  </a:lnTo>
                  <a:lnTo>
                    <a:pt x="895223" y="2163064"/>
                  </a:lnTo>
                  <a:lnTo>
                    <a:pt x="894334" y="2162048"/>
                  </a:lnTo>
                  <a:lnTo>
                    <a:pt x="893318" y="2161159"/>
                  </a:lnTo>
                  <a:lnTo>
                    <a:pt x="869188" y="2141969"/>
                  </a:lnTo>
                  <a:lnTo>
                    <a:pt x="869188" y="2175764"/>
                  </a:lnTo>
                  <a:lnTo>
                    <a:pt x="853313" y="2221230"/>
                  </a:lnTo>
                  <a:lnTo>
                    <a:pt x="781558" y="2221611"/>
                  </a:lnTo>
                  <a:lnTo>
                    <a:pt x="781913" y="2220595"/>
                  </a:lnTo>
                  <a:lnTo>
                    <a:pt x="813181" y="2131314"/>
                  </a:lnTo>
                  <a:lnTo>
                    <a:pt x="869188" y="2175764"/>
                  </a:lnTo>
                  <a:lnTo>
                    <a:pt x="869188" y="2141969"/>
                  </a:lnTo>
                  <a:lnTo>
                    <a:pt x="855802" y="2131314"/>
                  </a:lnTo>
                  <a:lnTo>
                    <a:pt x="818769" y="2101850"/>
                  </a:lnTo>
                  <a:lnTo>
                    <a:pt x="818007" y="2100199"/>
                  </a:lnTo>
                  <a:lnTo>
                    <a:pt x="816991" y="2098802"/>
                  </a:lnTo>
                  <a:lnTo>
                    <a:pt x="815467" y="2097659"/>
                  </a:lnTo>
                  <a:lnTo>
                    <a:pt x="809879" y="2093087"/>
                  </a:lnTo>
                  <a:lnTo>
                    <a:pt x="808609" y="2092198"/>
                  </a:lnTo>
                  <a:lnTo>
                    <a:pt x="807339" y="2091436"/>
                  </a:lnTo>
                  <a:lnTo>
                    <a:pt x="805942" y="2090928"/>
                  </a:lnTo>
                  <a:lnTo>
                    <a:pt x="788289" y="2084768"/>
                  </a:lnTo>
                  <a:lnTo>
                    <a:pt x="788289" y="2113026"/>
                  </a:lnTo>
                  <a:lnTo>
                    <a:pt x="750697" y="2220595"/>
                  </a:lnTo>
                  <a:lnTo>
                    <a:pt x="270129" y="2052574"/>
                  </a:lnTo>
                  <a:lnTo>
                    <a:pt x="273227" y="2043684"/>
                  </a:lnTo>
                  <a:lnTo>
                    <a:pt x="307721" y="1945005"/>
                  </a:lnTo>
                  <a:lnTo>
                    <a:pt x="788289" y="2113026"/>
                  </a:lnTo>
                  <a:lnTo>
                    <a:pt x="788289" y="2084768"/>
                  </a:lnTo>
                  <a:lnTo>
                    <a:pt x="388239" y="1945005"/>
                  </a:lnTo>
                  <a:lnTo>
                    <a:pt x="303911" y="1915541"/>
                  </a:lnTo>
                  <a:lnTo>
                    <a:pt x="303784" y="1915414"/>
                  </a:lnTo>
                  <a:lnTo>
                    <a:pt x="303530" y="1915414"/>
                  </a:lnTo>
                  <a:lnTo>
                    <a:pt x="303403" y="1915287"/>
                  </a:lnTo>
                  <a:lnTo>
                    <a:pt x="282194" y="1907895"/>
                  </a:lnTo>
                  <a:lnTo>
                    <a:pt x="282194" y="1936115"/>
                  </a:lnTo>
                  <a:lnTo>
                    <a:pt x="244475" y="2043684"/>
                  </a:lnTo>
                  <a:lnTo>
                    <a:pt x="150876" y="2011045"/>
                  </a:lnTo>
                  <a:lnTo>
                    <a:pt x="153974" y="2002155"/>
                  </a:lnTo>
                  <a:lnTo>
                    <a:pt x="188468" y="1903476"/>
                  </a:lnTo>
                  <a:lnTo>
                    <a:pt x="282194" y="1936115"/>
                  </a:lnTo>
                  <a:lnTo>
                    <a:pt x="282194" y="1907895"/>
                  </a:lnTo>
                  <a:lnTo>
                    <a:pt x="269557" y="1903476"/>
                  </a:lnTo>
                  <a:lnTo>
                    <a:pt x="163195" y="1866328"/>
                  </a:lnTo>
                  <a:lnTo>
                    <a:pt x="163195" y="1894459"/>
                  </a:lnTo>
                  <a:lnTo>
                    <a:pt x="125603" y="2002155"/>
                  </a:lnTo>
                  <a:lnTo>
                    <a:pt x="32004" y="1969389"/>
                  </a:lnTo>
                  <a:lnTo>
                    <a:pt x="69596" y="1861820"/>
                  </a:lnTo>
                  <a:lnTo>
                    <a:pt x="163195" y="1894459"/>
                  </a:lnTo>
                  <a:lnTo>
                    <a:pt x="163195" y="1866328"/>
                  </a:lnTo>
                  <a:lnTo>
                    <a:pt x="150304" y="1861820"/>
                  </a:lnTo>
                  <a:lnTo>
                    <a:pt x="58801" y="1829816"/>
                  </a:lnTo>
                  <a:lnTo>
                    <a:pt x="51308" y="1833499"/>
                  </a:lnTo>
                  <a:lnTo>
                    <a:pt x="48895" y="1840484"/>
                  </a:lnTo>
                  <a:lnTo>
                    <a:pt x="2413" y="1973199"/>
                  </a:lnTo>
                  <a:lnTo>
                    <a:pt x="0" y="1980184"/>
                  </a:lnTo>
                  <a:lnTo>
                    <a:pt x="3683" y="1987677"/>
                  </a:lnTo>
                  <a:lnTo>
                    <a:pt x="129286" y="2031619"/>
                  </a:lnTo>
                  <a:lnTo>
                    <a:pt x="129540" y="2031746"/>
                  </a:lnTo>
                  <a:lnTo>
                    <a:pt x="248285" y="2073148"/>
                  </a:lnTo>
                  <a:lnTo>
                    <a:pt x="248285" y="2073275"/>
                  </a:lnTo>
                  <a:lnTo>
                    <a:pt x="248666" y="2073275"/>
                  </a:lnTo>
                  <a:lnTo>
                    <a:pt x="248793" y="2073402"/>
                  </a:lnTo>
                  <a:lnTo>
                    <a:pt x="749681" y="2248408"/>
                  </a:lnTo>
                  <a:lnTo>
                    <a:pt x="751078" y="2248916"/>
                  </a:lnTo>
                  <a:lnTo>
                    <a:pt x="752602" y="2249170"/>
                  </a:lnTo>
                  <a:lnTo>
                    <a:pt x="764032" y="2249170"/>
                  </a:lnTo>
                  <a:lnTo>
                    <a:pt x="765556" y="2248916"/>
                  </a:lnTo>
                  <a:lnTo>
                    <a:pt x="766826" y="2248408"/>
                  </a:lnTo>
                  <a:lnTo>
                    <a:pt x="863219" y="2247900"/>
                  </a:lnTo>
                  <a:lnTo>
                    <a:pt x="863346" y="2247900"/>
                  </a:lnTo>
                  <a:lnTo>
                    <a:pt x="863854" y="2247646"/>
                  </a:lnTo>
                  <a:lnTo>
                    <a:pt x="969010" y="2247392"/>
                  </a:lnTo>
                  <a:lnTo>
                    <a:pt x="973963" y="2243836"/>
                  </a:lnTo>
                  <a:lnTo>
                    <a:pt x="975868" y="2238502"/>
                  </a:lnTo>
                  <a:lnTo>
                    <a:pt x="977519" y="2233295"/>
                  </a:lnTo>
                  <a:close/>
                </a:path>
                <a:path w="1391920" h="6316345">
                  <a:moveTo>
                    <a:pt x="1095819" y="5907417"/>
                  </a:moveTo>
                  <a:lnTo>
                    <a:pt x="1095806" y="5865901"/>
                  </a:lnTo>
                  <a:lnTo>
                    <a:pt x="1083119" y="5825985"/>
                  </a:lnTo>
                  <a:lnTo>
                    <a:pt x="1075309" y="5815152"/>
                  </a:lnTo>
                  <a:lnTo>
                    <a:pt x="1075309" y="5886678"/>
                  </a:lnTo>
                  <a:lnTo>
                    <a:pt x="1067015" y="5929325"/>
                  </a:lnTo>
                  <a:lnTo>
                    <a:pt x="1042162" y="5966765"/>
                  </a:lnTo>
                  <a:lnTo>
                    <a:pt x="1004684" y="5991618"/>
                  </a:lnTo>
                  <a:lnTo>
                    <a:pt x="962037" y="5999899"/>
                  </a:lnTo>
                  <a:lnTo>
                    <a:pt x="919403" y="5991618"/>
                  </a:lnTo>
                  <a:lnTo>
                    <a:pt x="882015" y="5966765"/>
                  </a:lnTo>
                  <a:lnTo>
                    <a:pt x="857148" y="5929325"/>
                  </a:lnTo>
                  <a:lnTo>
                    <a:pt x="848868" y="5886678"/>
                  </a:lnTo>
                  <a:lnTo>
                    <a:pt x="857148" y="5844044"/>
                  </a:lnTo>
                  <a:lnTo>
                    <a:pt x="882015" y="5806592"/>
                  </a:lnTo>
                  <a:lnTo>
                    <a:pt x="919403" y="5781776"/>
                  </a:lnTo>
                  <a:lnTo>
                    <a:pt x="962037" y="5773483"/>
                  </a:lnTo>
                  <a:lnTo>
                    <a:pt x="1004709" y="5781776"/>
                  </a:lnTo>
                  <a:lnTo>
                    <a:pt x="1042162" y="5806592"/>
                  </a:lnTo>
                  <a:lnTo>
                    <a:pt x="1067015" y="5844044"/>
                  </a:lnTo>
                  <a:lnTo>
                    <a:pt x="1075309" y="5886678"/>
                  </a:lnTo>
                  <a:lnTo>
                    <a:pt x="1075309" y="5815152"/>
                  </a:lnTo>
                  <a:lnTo>
                    <a:pt x="1057783" y="5790819"/>
                  </a:lnTo>
                  <a:lnTo>
                    <a:pt x="1033754" y="5773483"/>
                  </a:lnTo>
                  <a:lnTo>
                    <a:pt x="1022629" y="5765470"/>
                  </a:lnTo>
                  <a:lnTo>
                    <a:pt x="982713" y="5752795"/>
                  </a:lnTo>
                  <a:lnTo>
                    <a:pt x="941222" y="5752795"/>
                  </a:lnTo>
                  <a:lnTo>
                    <a:pt x="901344" y="5765482"/>
                  </a:lnTo>
                  <a:lnTo>
                    <a:pt x="866267" y="5790819"/>
                  </a:lnTo>
                  <a:lnTo>
                    <a:pt x="840841" y="5825998"/>
                  </a:lnTo>
                  <a:lnTo>
                    <a:pt x="828167" y="5865901"/>
                  </a:lnTo>
                  <a:lnTo>
                    <a:pt x="828192" y="5907417"/>
                  </a:lnTo>
                  <a:lnTo>
                    <a:pt x="840892" y="5947321"/>
                  </a:lnTo>
                  <a:lnTo>
                    <a:pt x="866267" y="5982436"/>
                  </a:lnTo>
                  <a:lnTo>
                    <a:pt x="901395" y="6007811"/>
                  </a:lnTo>
                  <a:lnTo>
                    <a:pt x="941285" y="6020486"/>
                  </a:lnTo>
                  <a:lnTo>
                    <a:pt x="982751" y="6020473"/>
                  </a:lnTo>
                  <a:lnTo>
                    <a:pt x="1022642" y="6007798"/>
                  </a:lnTo>
                  <a:lnTo>
                    <a:pt x="1033589" y="5999899"/>
                  </a:lnTo>
                  <a:lnTo>
                    <a:pt x="1057783" y="5982436"/>
                  </a:lnTo>
                  <a:lnTo>
                    <a:pt x="1083132" y="5947308"/>
                  </a:lnTo>
                  <a:lnTo>
                    <a:pt x="1095819" y="5907417"/>
                  </a:lnTo>
                  <a:close/>
                </a:path>
                <a:path w="1391920" h="6316345">
                  <a:moveTo>
                    <a:pt x="1129665" y="1871980"/>
                  </a:moveTo>
                  <a:lnTo>
                    <a:pt x="1125982" y="1864360"/>
                  </a:lnTo>
                  <a:lnTo>
                    <a:pt x="1097915" y="1854581"/>
                  </a:lnTo>
                  <a:lnTo>
                    <a:pt x="1097915" y="1882648"/>
                  </a:lnTo>
                  <a:lnTo>
                    <a:pt x="1039495" y="2049907"/>
                  </a:lnTo>
                  <a:lnTo>
                    <a:pt x="1039368" y="2049780"/>
                  </a:lnTo>
                  <a:lnTo>
                    <a:pt x="943356" y="2016252"/>
                  </a:lnTo>
                  <a:lnTo>
                    <a:pt x="946365" y="2007616"/>
                  </a:lnTo>
                  <a:lnTo>
                    <a:pt x="970280" y="1939290"/>
                  </a:lnTo>
                  <a:lnTo>
                    <a:pt x="972693" y="1932305"/>
                  </a:lnTo>
                  <a:lnTo>
                    <a:pt x="969137" y="1924812"/>
                  </a:lnTo>
                  <a:lnTo>
                    <a:pt x="955548" y="1919986"/>
                  </a:lnTo>
                  <a:lnTo>
                    <a:pt x="948182" y="1923669"/>
                  </a:lnTo>
                  <a:lnTo>
                    <a:pt x="945642" y="1930654"/>
                  </a:lnTo>
                  <a:lnTo>
                    <a:pt x="918845" y="2007616"/>
                  </a:lnTo>
                  <a:lnTo>
                    <a:pt x="835279" y="1978533"/>
                  </a:lnTo>
                  <a:lnTo>
                    <a:pt x="838377" y="1969643"/>
                  </a:lnTo>
                  <a:lnTo>
                    <a:pt x="862203" y="1901571"/>
                  </a:lnTo>
                  <a:lnTo>
                    <a:pt x="864616" y="1894586"/>
                  </a:lnTo>
                  <a:lnTo>
                    <a:pt x="860933" y="1886966"/>
                  </a:lnTo>
                  <a:lnTo>
                    <a:pt x="846963" y="1882140"/>
                  </a:lnTo>
                  <a:lnTo>
                    <a:pt x="839343" y="1885696"/>
                  </a:lnTo>
                  <a:lnTo>
                    <a:pt x="836803" y="1892681"/>
                  </a:lnTo>
                  <a:lnTo>
                    <a:pt x="810006" y="1969643"/>
                  </a:lnTo>
                  <a:lnTo>
                    <a:pt x="726440" y="1940433"/>
                  </a:lnTo>
                  <a:lnTo>
                    <a:pt x="729538" y="1931543"/>
                  </a:lnTo>
                  <a:lnTo>
                    <a:pt x="753364" y="1863471"/>
                  </a:lnTo>
                  <a:lnTo>
                    <a:pt x="755777" y="1856486"/>
                  </a:lnTo>
                  <a:lnTo>
                    <a:pt x="752094" y="1848993"/>
                  </a:lnTo>
                  <a:lnTo>
                    <a:pt x="745109" y="1846453"/>
                  </a:lnTo>
                  <a:lnTo>
                    <a:pt x="738124" y="1844040"/>
                  </a:lnTo>
                  <a:lnTo>
                    <a:pt x="730504" y="1847596"/>
                  </a:lnTo>
                  <a:lnTo>
                    <a:pt x="728091" y="1854581"/>
                  </a:lnTo>
                  <a:lnTo>
                    <a:pt x="701167" y="1931543"/>
                  </a:lnTo>
                  <a:lnTo>
                    <a:pt x="617601" y="1902460"/>
                  </a:lnTo>
                  <a:lnTo>
                    <a:pt x="620699" y="1893570"/>
                  </a:lnTo>
                  <a:lnTo>
                    <a:pt x="644525" y="1825498"/>
                  </a:lnTo>
                  <a:lnTo>
                    <a:pt x="646938" y="1818513"/>
                  </a:lnTo>
                  <a:lnTo>
                    <a:pt x="643255" y="1810893"/>
                  </a:lnTo>
                  <a:lnTo>
                    <a:pt x="629285" y="1806067"/>
                  </a:lnTo>
                  <a:lnTo>
                    <a:pt x="621665" y="1809623"/>
                  </a:lnTo>
                  <a:lnTo>
                    <a:pt x="619252" y="1816608"/>
                  </a:lnTo>
                  <a:lnTo>
                    <a:pt x="592328" y="1893570"/>
                  </a:lnTo>
                  <a:lnTo>
                    <a:pt x="508889" y="1864360"/>
                  </a:lnTo>
                  <a:lnTo>
                    <a:pt x="511848" y="1855851"/>
                  </a:lnTo>
                  <a:lnTo>
                    <a:pt x="535686" y="1787398"/>
                  </a:lnTo>
                  <a:lnTo>
                    <a:pt x="538226" y="1780413"/>
                  </a:lnTo>
                  <a:lnTo>
                    <a:pt x="534670" y="1772920"/>
                  </a:lnTo>
                  <a:lnTo>
                    <a:pt x="527812" y="1770507"/>
                  </a:lnTo>
                  <a:lnTo>
                    <a:pt x="521081" y="1768221"/>
                  </a:lnTo>
                  <a:lnTo>
                    <a:pt x="513588" y="1771904"/>
                  </a:lnTo>
                  <a:lnTo>
                    <a:pt x="511175" y="1778889"/>
                  </a:lnTo>
                  <a:lnTo>
                    <a:pt x="484251" y="1855851"/>
                  </a:lnTo>
                  <a:lnTo>
                    <a:pt x="400812" y="1826641"/>
                  </a:lnTo>
                  <a:lnTo>
                    <a:pt x="403910" y="1817751"/>
                  </a:lnTo>
                  <a:lnTo>
                    <a:pt x="427736" y="1749679"/>
                  </a:lnTo>
                  <a:lnTo>
                    <a:pt x="430149" y="1742694"/>
                  </a:lnTo>
                  <a:lnTo>
                    <a:pt x="426466" y="1735074"/>
                  </a:lnTo>
                  <a:lnTo>
                    <a:pt x="412369" y="1730248"/>
                  </a:lnTo>
                  <a:lnTo>
                    <a:pt x="404749" y="1733804"/>
                  </a:lnTo>
                  <a:lnTo>
                    <a:pt x="402336" y="1740789"/>
                  </a:lnTo>
                  <a:lnTo>
                    <a:pt x="375412" y="1817751"/>
                  </a:lnTo>
                  <a:lnTo>
                    <a:pt x="291973" y="1788668"/>
                  </a:lnTo>
                  <a:lnTo>
                    <a:pt x="295071" y="1779778"/>
                  </a:lnTo>
                  <a:lnTo>
                    <a:pt x="318897" y="1711579"/>
                  </a:lnTo>
                  <a:lnTo>
                    <a:pt x="321310" y="1704721"/>
                  </a:lnTo>
                  <a:lnTo>
                    <a:pt x="317627" y="1697101"/>
                  </a:lnTo>
                  <a:lnTo>
                    <a:pt x="310642" y="1694688"/>
                  </a:lnTo>
                  <a:lnTo>
                    <a:pt x="303530" y="1692148"/>
                  </a:lnTo>
                  <a:lnTo>
                    <a:pt x="295910" y="1695831"/>
                  </a:lnTo>
                  <a:lnTo>
                    <a:pt x="290334" y="1711833"/>
                  </a:lnTo>
                  <a:lnTo>
                    <a:pt x="266573" y="1779778"/>
                  </a:lnTo>
                  <a:lnTo>
                    <a:pt x="183134" y="1750568"/>
                  </a:lnTo>
                  <a:lnTo>
                    <a:pt x="186232" y="1741678"/>
                  </a:lnTo>
                  <a:lnTo>
                    <a:pt x="210058" y="1673606"/>
                  </a:lnTo>
                  <a:lnTo>
                    <a:pt x="212471" y="1666621"/>
                  </a:lnTo>
                  <a:lnTo>
                    <a:pt x="208788" y="1659001"/>
                  </a:lnTo>
                  <a:lnTo>
                    <a:pt x="194691" y="1654175"/>
                  </a:lnTo>
                  <a:lnTo>
                    <a:pt x="187071" y="1657731"/>
                  </a:lnTo>
                  <a:lnTo>
                    <a:pt x="184658" y="1664716"/>
                  </a:lnTo>
                  <a:lnTo>
                    <a:pt x="157734" y="1741678"/>
                  </a:lnTo>
                  <a:lnTo>
                    <a:pt x="61722" y="1708150"/>
                  </a:lnTo>
                  <a:lnTo>
                    <a:pt x="120269" y="1540891"/>
                  </a:lnTo>
                  <a:lnTo>
                    <a:pt x="189865" y="1565275"/>
                  </a:lnTo>
                  <a:lnTo>
                    <a:pt x="197358" y="1561592"/>
                  </a:lnTo>
                  <a:lnTo>
                    <a:pt x="200533" y="1552575"/>
                  </a:lnTo>
                  <a:lnTo>
                    <a:pt x="205333" y="1540891"/>
                  </a:lnTo>
                  <a:lnTo>
                    <a:pt x="208419" y="1533398"/>
                  </a:lnTo>
                  <a:lnTo>
                    <a:pt x="218694" y="1508417"/>
                  </a:lnTo>
                  <a:lnTo>
                    <a:pt x="241071" y="1467294"/>
                  </a:lnTo>
                  <a:lnTo>
                    <a:pt x="267322" y="1429346"/>
                  </a:lnTo>
                  <a:lnTo>
                    <a:pt x="297078" y="1394764"/>
                  </a:lnTo>
                  <a:lnTo>
                    <a:pt x="330034" y="1363713"/>
                  </a:lnTo>
                  <a:lnTo>
                    <a:pt x="365810" y="1336344"/>
                  </a:lnTo>
                  <a:lnTo>
                    <a:pt x="404088" y="1312837"/>
                  </a:lnTo>
                  <a:lnTo>
                    <a:pt x="444500" y="1293355"/>
                  </a:lnTo>
                  <a:lnTo>
                    <a:pt x="486740" y="1278051"/>
                  </a:lnTo>
                  <a:lnTo>
                    <a:pt x="530428" y="1267104"/>
                  </a:lnTo>
                  <a:lnTo>
                    <a:pt x="575233" y="1260678"/>
                  </a:lnTo>
                  <a:lnTo>
                    <a:pt x="620826" y="1258938"/>
                  </a:lnTo>
                  <a:lnTo>
                    <a:pt x="666851" y="1262037"/>
                  </a:lnTo>
                  <a:lnTo>
                    <a:pt x="712965" y="1270165"/>
                  </a:lnTo>
                  <a:lnTo>
                    <a:pt x="758825" y="1283462"/>
                  </a:lnTo>
                  <a:lnTo>
                    <a:pt x="802957" y="1301610"/>
                  </a:lnTo>
                  <a:lnTo>
                    <a:pt x="844067" y="1323975"/>
                  </a:lnTo>
                  <a:lnTo>
                    <a:pt x="881989" y="1350213"/>
                  </a:lnTo>
                  <a:lnTo>
                    <a:pt x="916559" y="1379969"/>
                  </a:lnTo>
                  <a:lnTo>
                    <a:pt x="947597" y="1412913"/>
                  </a:lnTo>
                  <a:lnTo>
                    <a:pt x="974953" y="1448701"/>
                  </a:lnTo>
                  <a:lnTo>
                    <a:pt x="998448" y="1486979"/>
                  </a:lnTo>
                  <a:lnTo>
                    <a:pt x="1017930" y="1527403"/>
                  </a:lnTo>
                  <a:lnTo>
                    <a:pt x="1033233" y="1569643"/>
                  </a:lnTo>
                  <a:lnTo>
                    <a:pt x="1044168" y="1613344"/>
                  </a:lnTo>
                  <a:lnTo>
                    <a:pt x="1050594" y="1658162"/>
                  </a:lnTo>
                  <a:lnTo>
                    <a:pt x="1052309" y="1702816"/>
                  </a:lnTo>
                  <a:lnTo>
                    <a:pt x="1052271" y="1704771"/>
                  </a:lnTo>
                  <a:lnTo>
                    <a:pt x="1049223" y="1749869"/>
                  </a:lnTo>
                  <a:lnTo>
                    <a:pt x="1041107" y="1795894"/>
                  </a:lnTo>
                  <a:lnTo>
                    <a:pt x="1027811" y="1841754"/>
                  </a:lnTo>
                  <a:lnTo>
                    <a:pt x="1026960" y="1844040"/>
                  </a:lnTo>
                  <a:lnTo>
                    <a:pt x="1024636" y="1850771"/>
                  </a:lnTo>
                  <a:lnTo>
                    <a:pt x="1028319" y="1858264"/>
                  </a:lnTo>
                  <a:lnTo>
                    <a:pt x="1035304" y="1860804"/>
                  </a:lnTo>
                  <a:lnTo>
                    <a:pt x="1097915" y="1882648"/>
                  </a:lnTo>
                  <a:lnTo>
                    <a:pt x="1097915" y="1854581"/>
                  </a:lnTo>
                  <a:lnTo>
                    <a:pt x="1056386" y="1840103"/>
                  </a:lnTo>
                  <a:lnTo>
                    <a:pt x="1068476" y="1795081"/>
                  </a:lnTo>
                  <a:lnTo>
                    <a:pt x="1075931" y="1749679"/>
                  </a:lnTo>
                  <a:lnTo>
                    <a:pt x="1078826" y="1704771"/>
                  </a:lnTo>
                  <a:lnTo>
                    <a:pt x="1077353" y="1660055"/>
                  </a:lnTo>
                  <a:lnTo>
                    <a:pt x="1071626" y="1616011"/>
                  </a:lnTo>
                  <a:lnTo>
                    <a:pt x="1061783" y="1572945"/>
                  </a:lnTo>
                  <a:lnTo>
                    <a:pt x="1047965" y="1531124"/>
                  </a:lnTo>
                  <a:lnTo>
                    <a:pt x="1030312" y="1490840"/>
                  </a:lnTo>
                  <a:lnTo>
                    <a:pt x="1008964" y="1452384"/>
                  </a:lnTo>
                  <a:lnTo>
                    <a:pt x="984046" y="1416050"/>
                  </a:lnTo>
                  <a:lnTo>
                    <a:pt x="955700" y="1382102"/>
                  </a:lnTo>
                  <a:lnTo>
                    <a:pt x="924077" y="1350848"/>
                  </a:lnTo>
                  <a:lnTo>
                    <a:pt x="889304" y="1322578"/>
                  </a:lnTo>
                  <a:lnTo>
                    <a:pt x="851509" y="1297559"/>
                  </a:lnTo>
                  <a:lnTo>
                    <a:pt x="810856" y="1276083"/>
                  </a:lnTo>
                  <a:lnTo>
                    <a:pt x="768642" y="1258938"/>
                  </a:lnTo>
                  <a:lnTo>
                    <a:pt x="767461" y="1258443"/>
                  </a:lnTo>
                  <a:lnTo>
                    <a:pt x="722515" y="1245196"/>
                  </a:lnTo>
                  <a:lnTo>
                    <a:pt x="677329" y="1236662"/>
                  </a:lnTo>
                  <a:lnTo>
                    <a:pt x="632180" y="1232687"/>
                  </a:lnTo>
                  <a:lnTo>
                    <a:pt x="587349" y="1233131"/>
                  </a:lnTo>
                  <a:lnTo>
                    <a:pt x="543128" y="1237869"/>
                  </a:lnTo>
                  <a:lnTo>
                    <a:pt x="499821" y="1246759"/>
                  </a:lnTo>
                  <a:lnTo>
                    <a:pt x="457682" y="1259662"/>
                  </a:lnTo>
                  <a:lnTo>
                    <a:pt x="417029" y="1276438"/>
                  </a:lnTo>
                  <a:lnTo>
                    <a:pt x="378129" y="1296936"/>
                  </a:lnTo>
                  <a:lnTo>
                    <a:pt x="341274" y="1321041"/>
                  </a:lnTo>
                  <a:lnTo>
                    <a:pt x="306755" y="1348600"/>
                  </a:lnTo>
                  <a:lnTo>
                    <a:pt x="274853" y="1379486"/>
                  </a:lnTo>
                  <a:lnTo>
                    <a:pt x="245859" y="1413535"/>
                  </a:lnTo>
                  <a:lnTo>
                    <a:pt x="220065" y="1450632"/>
                  </a:lnTo>
                  <a:lnTo>
                    <a:pt x="197739" y="1490637"/>
                  </a:lnTo>
                  <a:lnTo>
                    <a:pt x="179197" y="1533398"/>
                  </a:lnTo>
                  <a:lnTo>
                    <a:pt x="109474" y="1509014"/>
                  </a:lnTo>
                  <a:lnTo>
                    <a:pt x="101981" y="1512697"/>
                  </a:lnTo>
                  <a:lnTo>
                    <a:pt x="99568" y="1519682"/>
                  </a:lnTo>
                  <a:lnTo>
                    <a:pt x="32385" y="1711833"/>
                  </a:lnTo>
                  <a:lnTo>
                    <a:pt x="29845" y="1718818"/>
                  </a:lnTo>
                  <a:lnTo>
                    <a:pt x="33528" y="1726311"/>
                  </a:lnTo>
                  <a:lnTo>
                    <a:pt x="40513" y="1728851"/>
                  </a:lnTo>
                  <a:lnTo>
                    <a:pt x="1050163" y="2081657"/>
                  </a:lnTo>
                  <a:lnTo>
                    <a:pt x="1057656" y="2077974"/>
                  </a:lnTo>
                  <a:lnTo>
                    <a:pt x="1060069" y="2070989"/>
                  </a:lnTo>
                  <a:lnTo>
                    <a:pt x="1067435" y="2049907"/>
                  </a:lnTo>
                  <a:lnTo>
                    <a:pt x="1127252" y="1878838"/>
                  </a:lnTo>
                  <a:lnTo>
                    <a:pt x="1129665" y="1871980"/>
                  </a:lnTo>
                  <a:close/>
                </a:path>
                <a:path w="1391920" h="6316345">
                  <a:moveTo>
                    <a:pt x="1132281" y="365379"/>
                  </a:moveTo>
                  <a:lnTo>
                    <a:pt x="1131290" y="359537"/>
                  </a:lnTo>
                  <a:lnTo>
                    <a:pt x="1130871" y="357047"/>
                  </a:lnTo>
                  <a:lnTo>
                    <a:pt x="1126401" y="349834"/>
                  </a:lnTo>
                  <a:lnTo>
                    <a:pt x="1119251" y="344678"/>
                  </a:lnTo>
                  <a:lnTo>
                    <a:pt x="1115441" y="343801"/>
                  </a:lnTo>
                  <a:lnTo>
                    <a:pt x="1115441" y="364363"/>
                  </a:lnTo>
                  <a:lnTo>
                    <a:pt x="1114425" y="366776"/>
                  </a:lnTo>
                  <a:lnTo>
                    <a:pt x="1113282" y="369062"/>
                  </a:lnTo>
                  <a:lnTo>
                    <a:pt x="1110615" y="370078"/>
                  </a:lnTo>
                  <a:lnTo>
                    <a:pt x="1108329" y="369062"/>
                  </a:lnTo>
                  <a:lnTo>
                    <a:pt x="1105916" y="367919"/>
                  </a:lnTo>
                  <a:lnTo>
                    <a:pt x="1104900" y="365252"/>
                  </a:lnTo>
                  <a:lnTo>
                    <a:pt x="1105916" y="362966"/>
                  </a:lnTo>
                  <a:lnTo>
                    <a:pt x="1107059" y="360553"/>
                  </a:lnTo>
                  <a:lnTo>
                    <a:pt x="1109726" y="359537"/>
                  </a:lnTo>
                  <a:lnTo>
                    <a:pt x="1112139" y="360553"/>
                  </a:lnTo>
                  <a:lnTo>
                    <a:pt x="1114425" y="361696"/>
                  </a:lnTo>
                  <a:lnTo>
                    <a:pt x="1115441" y="364363"/>
                  </a:lnTo>
                  <a:lnTo>
                    <a:pt x="1115441" y="343801"/>
                  </a:lnTo>
                  <a:lnTo>
                    <a:pt x="1088047" y="364261"/>
                  </a:lnTo>
                  <a:lnTo>
                    <a:pt x="1089469" y="372618"/>
                  </a:lnTo>
                  <a:lnTo>
                    <a:pt x="1093927" y="379844"/>
                  </a:lnTo>
                  <a:lnTo>
                    <a:pt x="1101090" y="384937"/>
                  </a:lnTo>
                  <a:lnTo>
                    <a:pt x="1109611" y="386880"/>
                  </a:lnTo>
                  <a:lnTo>
                    <a:pt x="1117981" y="385470"/>
                  </a:lnTo>
                  <a:lnTo>
                    <a:pt x="1125194" y="381038"/>
                  </a:lnTo>
                  <a:lnTo>
                    <a:pt x="1130300" y="373888"/>
                  </a:lnTo>
                  <a:lnTo>
                    <a:pt x="1131189" y="370078"/>
                  </a:lnTo>
                  <a:lnTo>
                    <a:pt x="1132281" y="365379"/>
                  </a:lnTo>
                  <a:close/>
                </a:path>
                <a:path w="1391920" h="6316345">
                  <a:moveTo>
                    <a:pt x="1349248" y="728980"/>
                  </a:moveTo>
                  <a:lnTo>
                    <a:pt x="1345311" y="722630"/>
                  </a:lnTo>
                  <a:lnTo>
                    <a:pt x="1341628" y="716280"/>
                  </a:lnTo>
                  <a:lnTo>
                    <a:pt x="1333500" y="713752"/>
                  </a:lnTo>
                  <a:lnTo>
                    <a:pt x="1278674" y="742962"/>
                  </a:lnTo>
                  <a:lnTo>
                    <a:pt x="1227836" y="760730"/>
                  </a:lnTo>
                  <a:lnTo>
                    <a:pt x="1226566" y="637552"/>
                  </a:lnTo>
                  <a:lnTo>
                    <a:pt x="1226439" y="629920"/>
                  </a:lnTo>
                  <a:lnTo>
                    <a:pt x="1220470" y="623570"/>
                  </a:lnTo>
                  <a:lnTo>
                    <a:pt x="1205865" y="623570"/>
                  </a:lnTo>
                  <a:lnTo>
                    <a:pt x="1200023" y="629920"/>
                  </a:lnTo>
                  <a:lnTo>
                    <a:pt x="1200111" y="646430"/>
                  </a:lnTo>
                  <a:lnTo>
                    <a:pt x="1201420" y="767080"/>
                  </a:lnTo>
                  <a:lnTo>
                    <a:pt x="1201521" y="788670"/>
                  </a:lnTo>
                  <a:lnTo>
                    <a:pt x="1201635" y="801370"/>
                  </a:lnTo>
                  <a:lnTo>
                    <a:pt x="1202055" y="833120"/>
                  </a:lnTo>
                  <a:lnTo>
                    <a:pt x="1194435" y="875030"/>
                  </a:lnTo>
                  <a:lnTo>
                    <a:pt x="1172845" y="910602"/>
                  </a:lnTo>
                  <a:lnTo>
                    <a:pt x="1140294" y="937260"/>
                  </a:lnTo>
                  <a:lnTo>
                    <a:pt x="1099820" y="949960"/>
                  </a:lnTo>
                  <a:lnTo>
                    <a:pt x="1098003" y="772160"/>
                  </a:lnTo>
                  <a:lnTo>
                    <a:pt x="1095121" y="491502"/>
                  </a:lnTo>
                  <a:lnTo>
                    <a:pt x="1120965" y="492760"/>
                  </a:lnTo>
                  <a:lnTo>
                    <a:pt x="1127264" y="491502"/>
                  </a:lnTo>
                  <a:lnTo>
                    <a:pt x="1146149" y="487680"/>
                  </a:lnTo>
                  <a:lnTo>
                    <a:pt x="1169885" y="478802"/>
                  </a:lnTo>
                  <a:lnTo>
                    <a:pt x="1189431" y="466102"/>
                  </a:lnTo>
                  <a:lnTo>
                    <a:pt x="1191387" y="464820"/>
                  </a:lnTo>
                  <a:lnTo>
                    <a:pt x="1194422" y="474980"/>
                  </a:lnTo>
                  <a:lnTo>
                    <a:pt x="1196670" y="483870"/>
                  </a:lnTo>
                  <a:lnTo>
                    <a:pt x="1198079" y="494030"/>
                  </a:lnTo>
                  <a:lnTo>
                    <a:pt x="1198626" y="504202"/>
                  </a:lnTo>
                  <a:lnTo>
                    <a:pt x="1199362" y="580402"/>
                  </a:lnTo>
                  <a:lnTo>
                    <a:pt x="1199515" y="590562"/>
                  </a:lnTo>
                  <a:lnTo>
                    <a:pt x="1205484" y="596912"/>
                  </a:lnTo>
                  <a:lnTo>
                    <a:pt x="1220089" y="595630"/>
                  </a:lnTo>
                  <a:lnTo>
                    <a:pt x="1226058" y="590562"/>
                  </a:lnTo>
                  <a:lnTo>
                    <a:pt x="1225931" y="582930"/>
                  </a:lnTo>
                  <a:lnTo>
                    <a:pt x="1225169" y="504202"/>
                  </a:lnTo>
                  <a:lnTo>
                    <a:pt x="1219009" y="464820"/>
                  </a:lnTo>
                  <a:lnTo>
                    <a:pt x="1211580" y="444512"/>
                  </a:lnTo>
                  <a:lnTo>
                    <a:pt x="1216075" y="438162"/>
                  </a:lnTo>
                  <a:lnTo>
                    <a:pt x="1220228" y="431812"/>
                  </a:lnTo>
                  <a:lnTo>
                    <a:pt x="1224026" y="425462"/>
                  </a:lnTo>
                  <a:lnTo>
                    <a:pt x="1227455" y="417830"/>
                  </a:lnTo>
                  <a:lnTo>
                    <a:pt x="1238491" y="373380"/>
                  </a:lnTo>
                  <a:lnTo>
                    <a:pt x="1232547" y="327660"/>
                  </a:lnTo>
                  <a:lnTo>
                    <a:pt x="1212062" y="289737"/>
                  </a:lnTo>
                  <a:lnTo>
                    <a:pt x="1212062" y="369570"/>
                  </a:lnTo>
                  <a:lnTo>
                    <a:pt x="1203325" y="407670"/>
                  </a:lnTo>
                  <a:lnTo>
                    <a:pt x="1201293" y="411480"/>
                  </a:lnTo>
                  <a:lnTo>
                    <a:pt x="1199007" y="415302"/>
                  </a:lnTo>
                  <a:lnTo>
                    <a:pt x="1196594" y="420370"/>
                  </a:lnTo>
                  <a:lnTo>
                    <a:pt x="1160424" y="453402"/>
                  </a:lnTo>
                  <a:lnTo>
                    <a:pt x="1117600" y="466102"/>
                  </a:lnTo>
                  <a:lnTo>
                    <a:pt x="1094867" y="464820"/>
                  </a:lnTo>
                  <a:lnTo>
                    <a:pt x="1088771" y="463562"/>
                  </a:lnTo>
                  <a:lnTo>
                    <a:pt x="1082675" y="461010"/>
                  </a:lnTo>
                  <a:lnTo>
                    <a:pt x="1076706" y="459752"/>
                  </a:lnTo>
                  <a:lnTo>
                    <a:pt x="1075055" y="458470"/>
                  </a:lnTo>
                  <a:lnTo>
                    <a:pt x="1073277" y="458470"/>
                  </a:lnTo>
                  <a:lnTo>
                    <a:pt x="1071372" y="457250"/>
                  </a:lnTo>
                  <a:lnTo>
                    <a:pt x="1071372" y="772160"/>
                  </a:lnTo>
                  <a:lnTo>
                    <a:pt x="1043063" y="768362"/>
                  </a:lnTo>
                  <a:lnTo>
                    <a:pt x="1037450" y="767080"/>
                  </a:lnTo>
                  <a:lnTo>
                    <a:pt x="1014996" y="762012"/>
                  </a:lnTo>
                  <a:lnTo>
                    <a:pt x="987234" y="753110"/>
                  </a:lnTo>
                  <a:lnTo>
                    <a:pt x="959866" y="742962"/>
                  </a:lnTo>
                  <a:lnTo>
                    <a:pt x="964565" y="732802"/>
                  </a:lnTo>
                  <a:lnTo>
                    <a:pt x="980440" y="698512"/>
                  </a:lnTo>
                  <a:lnTo>
                    <a:pt x="977519" y="690880"/>
                  </a:lnTo>
                  <a:lnTo>
                    <a:pt x="970915" y="687070"/>
                  </a:lnTo>
                  <a:lnTo>
                    <a:pt x="964311" y="684530"/>
                  </a:lnTo>
                  <a:lnTo>
                    <a:pt x="956691" y="687070"/>
                  </a:lnTo>
                  <a:lnTo>
                    <a:pt x="953643" y="693420"/>
                  </a:lnTo>
                  <a:lnTo>
                    <a:pt x="936244" y="732802"/>
                  </a:lnTo>
                  <a:lnTo>
                    <a:pt x="909701" y="718820"/>
                  </a:lnTo>
                  <a:lnTo>
                    <a:pt x="884491" y="702310"/>
                  </a:lnTo>
                  <a:lnTo>
                    <a:pt x="860691" y="684530"/>
                  </a:lnTo>
                  <a:lnTo>
                    <a:pt x="857732" y="682002"/>
                  </a:lnTo>
                  <a:lnTo>
                    <a:pt x="838454" y="665480"/>
                  </a:lnTo>
                  <a:lnTo>
                    <a:pt x="1054481" y="478802"/>
                  </a:lnTo>
                  <a:lnTo>
                    <a:pt x="1058545" y="480060"/>
                  </a:lnTo>
                  <a:lnTo>
                    <a:pt x="1063244" y="482612"/>
                  </a:lnTo>
                  <a:lnTo>
                    <a:pt x="1065784" y="483870"/>
                  </a:lnTo>
                  <a:lnTo>
                    <a:pt x="1068451" y="485152"/>
                  </a:lnTo>
                  <a:lnTo>
                    <a:pt x="1071372" y="772160"/>
                  </a:lnTo>
                  <a:lnTo>
                    <a:pt x="1071372" y="457250"/>
                  </a:lnTo>
                  <a:lnTo>
                    <a:pt x="1069340" y="455930"/>
                  </a:lnTo>
                  <a:lnTo>
                    <a:pt x="1068197" y="455930"/>
                  </a:lnTo>
                  <a:lnTo>
                    <a:pt x="1062482" y="452120"/>
                  </a:lnTo>
                  <a:lnTo>
                    <a:pt x="1023404" y="410210"/>
                  </a:lnTo>
                  <a:lnTo>
                    <a:pt x="1013929" y="373380"/>
                  </a:lnTo>
                  <a:lnTo>
                    <a:pt x="1013206" y="367030"/>
                  </a:lnTo>
                  <a:lnTo>
                    <a:pt x="1018159" y="335280"/>
                  </a:lnTo>
                  <a:lnTo>
                    <a:pt x="1019810" y="330212"/>
                  </a:lnTo>
                  <a:lnTo>
                    <a:pt x="1021969" y="325120"/>
                  </a:lnTo>
                  <a:lnTo>
                    <a:pt x="1044968" y="293370"/>
                  </a:lnTo>
                  <a:lnTo>
                    <a:pt x="1077417" y="273062"/>
                  </a:lnTo>
                  <a:lnTo>
                    <a:pt x="1115021" y="266712"/>
                  </a:lnTo>
                  <a:lnTo>
                    <a:pt x="1153541" y="275602"/>
                  </a:lnTo>
                  <a:lnTo>
                    <a:pt x="1185583" y="298462"/>
                  </a:lnTo>
                  <a:lnTo>
                    <a:pt x="1205623" y="331470"/>
                  </a:lnTo>
                  <a:lnTo>
                    <a:pt x="1212062" y="369570"/>
                  </a:lnTo>
                  <a:lnTo>
                    <a:pt x="1212062" y="289737"/>
                  </a:lnTo>
                  <a:lnTo>
                    <a:pt x="1211287" y="288302"/>
                  </a:lnTo>
                  <a:lnTo>
                    <a:pt x="1186573" y="266712"/>
                  </a:lnTo>
                  <a:lnTo>
                    <a:pt x="1176401" y="257810"/>
                  </a:lnTo>
                  <a:lnTo>
                    <a:pt x="1181544" y="246380"/>
                  </a:lnTo>
                  <a:lnTo>
                    <a:pt x="1223264" y="153670"/>
                  </a:lnTo>
                  <a:lnTo>
                    <a:pt x="1250505" y="156222"/>
                  </a:lnTo>
                  <a:lnTo>
                    <a:pt x="1259128" y="153670"/>
                  </a:lnTo>
                  <a:lnTo>
                    <a:pt x="1276362" y="148602"/>
                  </a:lnTo>
                  <a:lnTo>
                    <a:pt x="1298422" y="133350"/>
                  </a:lnTo>
                  <a:lnTo>
                    <a:pt x="1301076" y="129552"/>
                  </a:lnTo>
                  <a:lnTo>
                    <a:pt x="1314323" y="110502"/>
                  </a:lnTo>
                  <a:lnTo>
                    <a:pt x="1321219" y="80022"/>
                  </a:lnTo>
                  <a:lnTo>
                    <a:pt x="1316126" y="50800"/>
                  </a:lnTo>
                  <a:lnTo>
                    <a:pt x="1301102" y="26670"/>
                  </a:lnTo>
                  <a:lnTo>
                    <a:pt x="1300314" y="25400"/>
                  </a:lnTo>
                  <a:lnTo>
                    <a:pt x="1294549" y="21056"/>
                  </a:lnTo>
                  <a:lnTo>
                    <a:pt x="1294549" y="80022"/>
                  </a:lnTo>
                  <a:lnTo>
                    <a:pt x="1289939" y="99072"/>
                  </a:lnTo>
                  <a:lnTo>
                    <a:pt x="1278255" y="115570"/>
                  </a:lnTo>
                  <a:lnTo>
                    <a:pt x="1261795" y="125730"/>
                  </a:lnTo>
                  <a:lnTo>
                    <a:pt x="1242682" y="129552"/>
                  </a:lnTo>
                  <a:lnTo>
                    <a:pt x="1223010" y="125730"/>
                  </a:lnTo>
                  <a:lnTo>
                    <a:pt x="1222121" y="125730"/>
                  </a:lnTo>
                  <a:lnTo>
                    <a:pt x="1221105" y="124472"/>
                  </a:lnTo>
                  <a:lnTo>
                    <a:pt x="1219962" y="124472"/>
                  </a:lnTo>
                  <a:lnTo>
                    <a:pt x="1204023" y="113030"/>
                  </a:lnTo>
                  <a:lnTo>
                    <a:pt x="1194092" y="95250"/>
                  </a:lnTo>
                  <a:lnTo>
                    <a:pt x="1191006" y="76200"/>
                  </a:lnTo>
                  <a:lnTo>
                    <a:pt x="1195578" y="57150"/>
                  </a:lnTo>
                  <a:lnTo>
                    <a:pt x="1207604" y="40640"/>
                  </a:lnTo>
                  <a:lnTo>
                    <a:pt x="1224534" y="29210"/>
                  </a:lnTo>
                  <a:lnTo>
                    <a:pt x="1244117" y="26670"/>
                  </a:lnTo>
                  <a:lnTo>
                    <a:pt x="1264158" y="30480"/>
                  </a:lnTo>
                  <a:lnTo>
                    <a:pt x="1280820" y="43180"/>
                  </a:lnTo>
                  <a:lnTo>
                    <a:pt x="1291234" y="59702"/>
                  </a:lnTo>
                  <a:lnTo>
                    <a:pt x="1294549" y="80022"/>
                  </a:lnTo>
                  <a:lnTo>
                    <a:pt x="1294549" y="21056"/>
                  </a:lnTo>
                  <a:lnTo>
                    <a:pt x="1275080" y="6350"/>
                  </a:lnTo>
                  <a:lnTo>
                    <a:pt x="1244752" y="0"/>
                  </a:lnTo>
                  <a:lnTo>
                    <a:pt x="1215097" y="5080"/>
                  </a:lnTo>
                  <a:lnTo>
                    <a:pt x="1189494" y="20320"/>
                  </a:lnTo>
                  <a:lnTo>
                    <a:pt x="1171321" y="45720"/>
                  </a:lnTo>
                  <a:lnTo>
                    <a:pt x="1164551" y="72402"/>
                  </a:lnTo>
                  <a:lnTo>
                    <a:pt x="1167460" y="100330"/>
                  </a:lnTo>
                  <a:lnTo>
                    <a:pt x="1179156" y="124472"/>
                  </a:lnTo>
                  <a:lnTo>
                    <a:pt x="1198753" y="143522"/>
                  </a:lnTo>
                  <a:lnTo>
                    <a:pt x="1151890" y="246380"/>
                  </a:lnTo>
                  <a:lnTo>
                    <a:pt x="1106093" y="240030"/>
                  </a:lnTo>
                  <a:lnTo>
                    <a:pt x="1062164" y="251472"/>
                  </a:lnTo>
                  <a:lnTo>
                    <a:pt x="1024509" y="275602"/>
                  </a:lnTo>
                  <a:lnTo>
                    <a:pt x="997585" y="314960"/>
                  </a:lnTo>
                  <a:lnTo>
                    <a:pt x="988314" y="345452"/>
                  </a:lnTo>
                  <a:lnTo>
                    <a:pt x="974420" y="350520"/>
                  </a:lnTo>
                  <a:lnTo>
                    <a:pt x="961047" y="356870"/>
                  </a:lnTo>
                  <a:lnTo>
                    <a:pt x="948321" y="364502"/>
                  </a:lnTo>
                  <a:lnTo>
                    <a:pt x="936371" y="373380"/>
                  </a:lnTo>
                  <a:lnTo>
                    <a:pt x="746252" y="537210"/>
                  </a:lnTo>
                  <a:lnTo>
                    <a:pt x="735901" y="513080"/>
                  </a:lnTo>
                  <a:lnTo>
                    <a:pt x="727176" y="487680"/>
                  </a:lnTo>
                  <a:lnTo>
                    <a:pt x="720153" y="462280"/>
                  </a:lnTo>
                  <a:lnTo>
                    <a:pt x="714883" y="435610"/>
                  </a:lnTo>
                  <a:lnTo>
                    <a:pt x="713613" y="428002"/>
                  </a:lnTo>
                  <a:lnTo>
                    <a:pt x="706882" y="422910"/>
                  </a:lnTo>
                  <a:lnTo>
                    <a:pt x="692404" y="425462"/>
                  </a:lnTo>
                  <a:lnTo>
                    <a:pt x="687451" y="431812"/>
                  </a:lnTo>
                  <a:lnTo>
                    <a:pt x="688594" y="439420"/>
                  </a:lnTo>
                  <a:lnTo>
                    <a:pt x="694715" y="469912"/>
                  </a:lnTo>
                  <a:lnTo>
                    <a:pt x="702945" y="499110"/>
                  </a:lnTo>
                  <a:lnTo>
                    <a:pt x="713168" y="528320"/>
                  </a:lnTo>
                  <a:lnTo>
                    <a:pt x="725297" y="556260"/>
                  </a:lnTo>
                  <a:lnTo>
                    <a:pt x="687959" y="588010"/>
                  </a:lnTo>
                  <a:lnTo>
                    <a:pt x="659726" y="621030"/>
                  </a:lnTo>
                  <a:lnTo>
                    <a:pt x="643178" y="660412"/>
                  </a:lnTo>
                  <a:lnTo>
                    <a:pt x="638505" y="701052"/>
                  </a:lnTo>
                  <a:lnTo>
                    <a:pt x="645909" y="741680"/>
                  </a:lnTo>
                  <a:lnTo>
                    <a:pt x="665607" y="779780"/>
                  </a:lnTo>
                  <a:lnTo>
                    <a:pt x="604139" y="838212"/>
                  </a:lnTo>
                  <a:lnTo>
                    <a:pt x="603885" y="845820"/>
                  </a:lnTo>
                  <a:lnTo>
                    <a:pt x="608965" y="852170"/>
                  </a:lnTo>
                  <a:lnTo>
                    <a:pt x="610235" y="853452"/>
                  </a:lnTo>
                  <a:lnTo>
                    <a:pt x="611632" y="854710"/>
                  </a:lnTo>
                  <a:lnTo>
                    <a:pt x="613156" y="854710"/>
                  </a:lnTo>
                  <a:lnTo>
                    <a:pt x="617982" y="857262"/>
                  </a:lnTo>
                  <a:lnTo>
                    <a:pt x="623824" y="855980"/>
                  </a:lnTo>
                  <a:lnTo>
                    <a:pt x="692531" y="791210"/>
                  </a:lnTo>
                  <a:lnTo>
                    <a:pt x="693293" y="791210"/>
                  </a:lnTo>
                  <a:lnTo>
                    <a:pt x="694563" y="788670"/>
                  </a:lnTo>
                  <a:lnTo>
                    <a:pt x="726198" y="762012"/>
                  </a:lnTo>
                  <a:lnTo>
                    <a:pt x="727710" y="760730"/>
                  </a:lnTo>
                  <a:lnTo>
                    <a:pt x="728218" y="751852"/>
                  </a:lnTo>
                  <a:lnTo>
                    <a:pt x="723519" y="746760"/>
                  </a:lnTo>
                  <a:lnTo>
                    <a:pt x="718693" y="741680"/>
                  </a:lnTo>
                  <a:lnTo>
                    <a:pt x="710311" y="740410"/>
                  </a:lnTo>
                  <a:lnTo>
                    <a:pt x="704723" y="745502"/>
                  </a:lnTo>
                  <a:lnTo>
                    <a:pt x="685038" y="762012"/>
                  </a:lnTo>
                  <a:lnTo>
                    <a:pt x="667880" y="723912"/>
                  </a:lnTo>
                  <a:lnTo>
                    <a:pt x="665734" y="682002"/>
                  </a:lnTo>
                  <a:lnTo>
                    <a:pt x="678243" y="642620"/>
                  </a:lnTo>
                  <a:lnTo>
                    <a:pt x="705104" y="608330"/>
                  </a:lnTo>
                  <a:lnTo>
                    <a:pt x="737870" y="580402"/>
                  </a:lnTo>
                  <a:lnTo>
                    <a:pt x="787793" y="537210"/>
                  </a:lnTo>
                  <a:lnTo>
                    <a:pt x="953770" y="393712"/>
                  </a:lnTo>
                  <a:lnTo>
                    <a:pt x="986663" y="373380"/>
                  </a:lnTo>
                  <a:lnTo>
                    <a:pt x="990752" y="398780"/>
                  </a:lnTo>
                  <a:lnTo>
                    <a:pt x="999794" y="422910"/>
                  </a:lnTo>
                  <a:lnTo>
                    <a:pt x="1013523" y="444512"/>
                  </a:lnTo>
                  <a:lnTo>
                    <a:pt x="1031621" y="463562"/>
                  </a:lnTo>
                  <a:lnTo>
                    <a:pt x="734949" y="718820"/>
                  </a:lnTo>
                  <a:lnTo>
                    <a:pt x="734441" y="727710"/>
                  </a:lnTo>
                  <a:lnTo>
                    <a:pt x="739140" y="732802"/>
                  </a:lnTo>
                  <a:lnTo>
                    <a:pt x="743966" y="739152"/>
                  </a:lnTo>
                  <a:lnTo>
                    <a:pt x="752348" y="739152"/>
                  </a:lnTo>
                  <a:lnTo>
                    <a:pt x="818007" y="682002"/>
                  </a:lnTo>
                  <a:lnTo>
                    <a:pt x="842391" y="703580"/>
                  </a:lnTo>
                  <a:lnTo>
                    <a:pt x="868464" y="723912"/>
                  </a:lnTo>
                  <a:lnTo>
                    <a:pt x="896137" y="740410"/>
                  </a:lnTo>
                  <a:lnTo>
                    <a:pt x="925322" y="756920"/>
                  </a:lnTo>
                  <a:lnTo>
                    <a:pt x="899033" y="815352"/>
                  </a:lnTo>
                  <a:lnTo>
                    <a:pt x="901827" y="822960"/>
                  </a:lnTo>
                  <a:lnTo>
                    <a:pt x="914908" y="828052"/>
                  </a:lnTo>
                  <a:lnTo>
                    <a:pt x="922782" y="825512"/>
                  </a:lnTo>
                  <a:lnTo>
                    <a:pt x="925703" y="819162"/>
                  </a:lnTo>
                  <a:lnTo>
                    <a:pt x="948944" y="767080"/>
                  </a:lnTo>
                  <a:lnTo>
                    <a:pt x="978966" y="778510"/>
                  </a:lnTo>
                  <a:lnTo>
                    <a:pt x="1009523" y="787412"/>
                  </a:lnTo>
                  <a:lnTo>
                    <a:pt x="1040447" y="795020"/>
                  </a:lnTo>
                  <a:lnTo>
                    <a:pt x="1071626" y="798830"/>
                  </a:lnTo>
                  <a:lnTo>
                    <a:pt x="1073277" y="960120"/>
                  </a:lnTo>
                  <a:lnTo>
                    <a:pt x="1072896" y="961402"/>
                  </a:lnTo>
                  <a:lnTo>
                    <a:pt x="1072642" y="962660"/>
                  </a:lnTo>
                  <a:lnTo>
                    <a:pt x="1072591" y="965212"/>
                  </a:lnTo>
                  <a:lnTo>
                    <a:pt x="1069848" y="1051560"/>
                  </a:lnTo>
                  <a:lnTo>
                    <a:pt x="1069721" y="1057910"/>
                  </a:lnTo>
                  <a:lnTo>
                    <a:pt x="1073023" y="1063002"/>
                  </a:lnTo>
                  <a:lnTo>
                    <a:pt x="1077722" y="1064260"/>
                  </a:lnTo>
                  <a:lnTo>
                    <a:pt x="1079246" y="1065530"/>
                  </a:lnTo>
                  <a:lnTo>
                    <a:pt x="1090168" y="1065530"/>
                  </a:lnTo>
                  <a:lnTo>
                    <a:pt x="1096264" y="1060462"/>
                  </a:lnTo>
                  <a:lnTo>
                    <a:pt x="1098931" y="976630"/>
                  </a:lnTo>
                  <a:lnTo>
                    <a:pt x="1140548" y="965212"/>
                  </a:lnTo>
                  <a:lnTo>
                    <a:pt x="1165783" y="949960"/>
                  </a:lnTo>
                  <a:lnTo>
                    <a:pt x="1176299" y="943610"/>
                  </a:lnTo>
                  <a:lnTo>
                    <a:pt x="1204175" y="913130"/>
                  </a:lnTo>
                  <a:lnTo>
                    <a:pt x="1222197" y="875030"/>
                  </a:lnTo>
                  <a:lnTo>
                    <a:pt x="1228344" y="831862"/>
                  </a:lnTo>
                  <a:lnTo>
                    <a:pt x="1227963" y="788670"/>
                  </a:lnTo>
                  <a:lnTo>
                    <a:pt x="1257134" y="779780"/>
                  </a:lnTo>
                  <a:lnTo>
                    <a:pt x="1285722" y="768362"/>
                  </a:lnTo>
                  <a:lnTo>
                    <a:pt x="1302461" y="760730"/>
                  </a:lnTo>
                  <a:lnTo>
                    <a:pt x="1313624" y="755662"/>
                  </a:lnTo>
                  <a:lnTo>
                    <a:pt x="1340739" y="740410"/>
                  </a:lnTo>
                  <a:lnTo>
                    <a:pt x="1347089" y="736612"/>
                  </a:lnTo>
                  <a:lnTo>
                    <a:pt x="1349248" y="728980"/>
                  </a:lnTo>
                  <a:close/>
                </a:path>
                <a:path w="1391920" h="6316345">
                  <a:moveTo>
                    <a:pt x="1391716" y="6069127"/>
                  </a:moveTo>
                  <a:lnTo>
                    <a:pt x="1385481" y="6037034"/>
                  </a:lnTo>
                  <a:lnTo>
                    <a:pt x="1369453" y="6012904"/>
                  </a:lnTo>
                  <a:lnTo>
                    <a:pt x="1369453" y="6069127"/>
                  </a:lnTo>
                  <a:lnTo>
                    <a:pt x="1364830" y="6092863"/>
                  </a:lnTo>
                  <a:lnTo>
                    <a:pt x="1351026" y="6113716"/>
                  </a:lnTo>
                  <a:lnTo>
                    <a:pt x="1189736" y="6275006"/>
                  </a:lnTo>
                  <a:lnTo>
                    <a:pt x="1168869" y="6288849"/>
                  </a:lnTo>
                  <a:lnTo>
                    <a:pt x="1145159" y="6293459"/>
                  </a:lnTo>
                  <a:lnTo>
                    <a:pt x="1121435" y="6288849"/>
                  </a:lnTo>
                  <a:lnTo>
                    <a:pt x="1100582" y="6275006"/>
                  </a:lnTo>
                  <a:lnTo>
                    <a:pt x="1027010" y="6201486"/>
                  </a:lnTo>
                  <a:lnTo>
                    <a:pt x="1022858" y="6197333"/>
                  </a:lnTo>
                  <a:lnTo>
                    <a:pt x="1066952" y="6185332"/>
                  </a:lnTo>
                  <a:lnTo>
                    <a:pt x="1077201" y="6180861"/>
                  </a:lnTo>
                  <a:lnTo>
                    <a:pt x="1148956" y="6142025"/>
                  </a:lnTo>
                  <a:lnTo>
                    <a:pt x="1185418" y="6110681"/>
                  </a:lnTo>
                  <a:lnTo>
                    <a:pt x="1217129" y="6073787"/>
                  </a:lnTo>
                  <a:lnTo>
                    <a:pt x="1242212" y="6033528"/>
                  </a:lnTo>
                  <a:lnTo>
                    <a:pt x="1260665" y="5990679"/>
                  </a:lnTo>
                  <a:lnTo>
                    <a:pt x="1272540" y="5946000"/>
                  </a:lnTo>
                  <a:lnTo>
                    <a:pt x="1351026" y="6024524"/>
                  </a:lnTo>
                  <a:lnTo>
                    <a:pt x="1364856" y="6045390"/>
                  </a:lnTo>
                  <a:lnTo>
                    <a:pt x="1369453" y="6069127"/>
                  </a:lnTo>
                  <a:lnTo>
                    <a:pt x="1369453" y="6012904"/>
                  </a:lnTo>
                  <a:lnTo>
                    <a:pt x="1366774" y="6008865"/>
                  </a:lnTo>
                  <a:lnTo>
                    <a:pt x="1351280" y="5993295"/>
                  </a:lnTo>
                  <a:lnTo>
                    <a:pt x="1354823" y="5974804"/>
                  </a:lnTo>
                  <a:lnTo>
                    <a:pt x="1360322" y="5946165"/>
                  </a:lnTo>
                  <a:lnTo>
                    <a:pt x="1363827" y="5898731"/>
                  </a:lnTo>
                  <a:lnTo>
                    <a:pt x="1361884" y="5851474"/>
                  </a:lnTo>
                  <a:lnTo>
                    <a:pt x="1354594" y="5804878"/>
                  </a:lnTo>
                  <a:lnTo>
                    <a:pt x="1342034" y="5759386"/>
                  </a:lnTo>
                  <a:lnTo>
                    <a:pt x="1341297" y="5757570"/>
                  </a:lnTo>
                  <a:lnTo>
                    <a:pt x="1341297" y="5876810"/>
                  </a:lnTo>
                  <a:lnTo>
                    <a:pt x="1340129" y="5925858"/>
                  </a:lnTo>
                  <a:lnTo>
                    <a:pt x="1332738" y="5974804"/>
                  </a:lnTo>
                  <a:lnTo>
                    <a:pt x="1318895" y="5960910"/>
                  </a:lnTo>
                  <a:lnTo>
                    <a:pt x="1320736" y="5946000"/>
                  </a:lnTo>
                  <a:lnTo>
                    <a:pt x="1321257" y="5941809"/>
                  </a:lnTo>
                  <a:lnTo>
                    <a:pt x="1325359" y="5908878"/>
                  </a:lnTo>
                  <a:lnTo>
                    <a:pt x="1324063" y="5856617"/>
                  </a:lnTo>
                  <a:lnTo>
                    <a:pt x="1315224" y="5805017"/>
                  </a:lnTo>
                  <a:lnTo>
                    <a:pt x="1303515" y="5768822"/>
                  </a:lnTo>
                  <a:lnTo>
                    <a:pt x="1303515" y="5895683"/>
                  </a:lnTo>
                  <a:lnTo>
                    <a:pt x="1299718" y="5941809"/>
                  </a:lnTo>
                  <a:lnTo>
                    <a:pt x="1276477" y="5918568"/>
                  </a:lnTo>
                  <a:lnTo>
                    <a:pt x="1277734" y="5871578"/>
                  </a:lnTo>
                  <a:lnTo>
                    <a:pt x="1272070" y="5824842"/>
                  </a:lnTo>
                  <a:lnTo>
                    <a:pt x="1259484" y="5779211"/>
                  </a:lnTo>
                  <a:lnTo>
                    <a:pt x="1255725" y="5770804"/>
                  </a:lnTo>
                  <a:lnTo>
                    <a:pt x="1255725" y="5898731"/>
                  </a:lnTo>
                  <a:lnTo>
                    <a:pt x="1255395" y="5905030"/>
                  </a:lnTo>
                  <a:lnTo>
                    <a:pt x="1243304" y="5972365"/>
                  </a:lnTo>
                  <a:lnTo>
                    <a:pt x="1226083" y="6016256"/>
                  </a:lnTo>
                  <a:lnTo>
                    <a:pt x="1201585" y="6057455"/>
                  </a:lnTo>
                  <a:lnTo>
                    <a:pt x="1169797" y="6095022"/>
                  </a:lnTo>
                  <a:lnTo>
                    <a:pt x="1132725" y="6126467"/>
                  </a:lnTo>
                  <a:lnTo>
                    <a:pt x="1092060" y="6150813"/>
                  </a:lnTo>
                  <a:lnTo>
                    <a:pt x="1048740" y="6168047"/>
                  </a:lnTo>
                  <a:lnTo>
                    <a:pt x="1003681" y="6178143"/>
                  </a:lnTo>
                  <a:lnTo>
                    <a:pt x="974852" y="6180861"/>
                  </a:lnTo>
                  <a:lnTo>
                    <a:pt x="926947" y="6179159"/>
                  </a:lnTo>
                  <a:lnTo>
                    <a:pt x="879805" y="6169723"/>
                  </a:lnTo>
                  <a:lnTo>
                    <a:pt x="834428" y="6152553"/>
                  </a:lnTo>
                  <a:lnTo>
                    <a:pt x="791857" y="6127661"/>
                  </a:lnTo>
                  <a:lnTo>
                    <a:pt x="753110" y="6095022"/>
                  </a:lnTo>
                  <a:lnTo>
                    <a:pt x="722109" y="6058547"/>
                  </a:lnTo>
                  <a:lnTo>
                    <a:pt x="697992" y="6018619"/>
                  </a:lnTo>
                  <a:lnTo>
                    <a:pt x="680770" y="5976086"/>
                  </a:lnTo>
                  <a:lnTo>
                    <a:pt x="670445" y="5931840"/>
                  </a:lnTo>
                  <a:lnTo>
                    <a:pt x="667004" y="5886716"/>
                  </a:lnTo>
                  <a:lnTo>
                    <a:pt x="670445" y="5841593"/>
                  </a:lnTo>
                  <a:lnTo>
                    <a:pt x="680770" y="5797334"/>
                  </a:lnTo>
                  <a:lnTo>
                    <a:pt x="697992" y="5754814"/>
                  </a:lnTo>
                  <a:lnTo>
                    <a:pt x="722109" y="5714873"/>
                  </a:lnTo>
                  <a:lnTo>
                    <a:pt x="753160" y="5678348"/>
                  </a:lnTo>
                  <a:lnTo>
                    <a:pt x="789203" y="5647677"/>
                  </a:lnTo>
                  <a:lnTo>
                    <a:pt x="828687" y="5623687"/>
                  </a:lnTo>
                  <a:lnTo>
                    <a:pt x="870737" y="5606466"/>
                  </a:lnTo>
                  <a:lnTo>
                    <a:pt x="914514" y="5595988"/>
                  </a:lnTo>
                  <a:lnTo>
                    <a:pt x="959154" y="5592267"/>
                  </a:lnTo>
                  <a:lnTo>
                    <a:pt x="1003846" y="5595290"/>
                  </a:lnTo>
                  <a:lnTo>
                    <a:pt x="1047737" y="5605081"/>
                  </a:lnTo>
                  <a:lnTo>
                    <a:pt x="1090002" y="5621617"/>
                  </a:lnTo>
                  <a:lnTo>
                    <a:pt x="1129792" y="5644896"/>
                  </a:lnTo>
                  <a:lnTo>
                    <a:pt x="1164386" y="5673090"/>
                  </a:lnTo>
                  <a:lnTo>
                    <a:pt x="1193165" y="5704573"/>
                  </a:lnTo>
                  <a:lnTo>
                    <a:pt x="1224394" y="5753760"/>
                  </a:lnTo>
                  <a:lnTo>
                    <a:pt x="1243025" y="5800141"/>
                  </a:lnTo>
                  <a:lnTo>
                    <a:pt x="1253490" y="5848528"/>
                  </a:lnTo>
                  <a:lnTo>
                    <a:pt x="1255674" y="5895683"/>
                  </a:lnTo>
                  <a:lnTo>
                    <a:pt x="1255725" y="5898731"/>
                  </a:lnTo>
                  <a:lnTo>
                    <a:pt x="1255725" y="5770804"/>
                  </a:lnTo>
                  <a:lnTo>
                    <a:pt x="1239951" y="5735523"/>
                  </a:lnTo>
                  <a:lnTo>
                    <a:pt x="1213485" y="5694616"/>
                  </a:lnTo>
                  <a:lnTo>
                    <a:pt x="1229614" y="5678449"/>
                  </a:lnTo>
                  <a:lnTo>
                    <a:pt x="1256284" y="5717870"/>
                  </a:lnTo>
                  <a:lnTo>
                    <a:pt x="1277162" y="5759970"/>
                  </a:lnTo>
                  <a:lnTo>
                    <a:pt x="1292098" y="5804090"/>
                  </a:lnTo>
                  <a:lnTo>
                    <a:pt x="1300924" y="5849556"/>
                  </a:lnTo>
                  <a:lnTo>
                    <a:pt x="1303515" y="5895683"/>
                  </a:lnTo>
                  <a:lnTo>
                    <a:pt x="1303515" y="5768822"/>
                  </a:lnTo>
                  <a:lnTo>
                    <a:pt x="1299019" y="5754916"/>
                  </a:lnTo>
                  <a:lnTo>
                    <a:pt x="1275664" y="5707177"/>
                  </a:lnTo>
                  <a:lnTo>
                    <a:pt x="1256093" y="5678449"/>
                  </a:lnTo>
                  <a:lnTo>
                    <a:pt x="1255369" y="5677382"/>
                  </a:lnTo>
                  <a:lnTo>
                    <a:pt x="1245362" y="5662676"/>
                  </a:lnTo>
                  <a:lnTo>
                    <a:pt x="1257935" y="5650103"/>
                  </a:lnTo>
                  <a:lnTo>
                    <a:pt x="1286078" y="5691060"/>
                  </a:lnTo>
                  <a:lnTo>
                    <a:pt x="1308620" y="5734774"/>
                  </a:lnTo>
                  <a:lnTo>
                    <a:pt x="1325410" y="5780684"/>
                  </a:lnTo>
                  <a:lnTo>
                    <a:pt x="1336344" y="5828233"/>
                  </a:lnTo>
                  <a:lnTo>
                    <a:pt x="1341297" y="5876810"/>
                  </a:lnTo>
                  <a:lnTo>
                    <a:pt x="1341297" y="5757570"/>
                  </a:lnTo>
                  <a:lnTo>
                    <a:pt x="1324317" y="5715470"/>
                  </a:lnTo>
                  <a:lnTo>
                    <a:pt x="1301546" y="5673623"/>
                  </a:lnTo>
                  <a:lnTo>
                    <a:pt x="1284960" y="5650103"/>
                  </a:lnTo>
                  <a:lnTo>
                    <a:pt x="1273810" y="5634279"/>
                  </a:lnTo>
                  <a:lnTo>
                    <a:pt x="1294130" y="5613920"/>
                  </a:lnTo>
                  <a:lnTo>
                    <a:pt x="1301559" y="5602808"/>
                  </a:lnTo>
                  <a:lnTo>
                    <a:pt x="1304061" y="5590184"/>
                  </a:lnTo>
                  <a:lnTo>
                    <a:pt x="1301661" y="5577586"/>
                  </a:lnTo>
                  <a:lnTo>
                    <a:pt x="1294384" y="5566524"/>
                  </a:lnTo>
                  <a:lnTo>
                    <a:pt x="1286230" y="5558383"/>
                  </a:lnTo>
                  <a:lnTo>
                    <a:pt x="1282954" y="5555119"/>
                  </a:lnTo>
                  <a:lnTo>
                    <a:pt x="1282954" y="5586628"/>
                  </a:lnTo>
                  <a:lnTo>
                    <a:pt x="1282954" y="5593804"/>
                  </a:lnTo>
                  <a:lnTo>
                    <a:pt x="1199388" y="5677382"/>
                  </a:lnTo>
                  <a:lnTo>
                    <a:pt x="1194943" y="5672328"/>
                  </a:lnTo>
                  <a:lnTo>
                    <a:pt x="1190244" y="5667375"/>
                  </a:lnTo>
                  <a:lnTo>
                    <a:pt x="1163320" y="5642521"/>
                  </a:lnTo>
                  <a:lnTo>
                    <a:pt x="1176909" y="5628932"/>
                  </a:lnTo>
                  <a:lnTo>
                    <a:pt x="1243012" y="5562879"/>
                  </a:lnTo>
                  <a:lnTo>
                    <a:pt x="1247648" y="5558383"/>
                  </a:lnTo>
                  <a:lnTo>
                    <a:pt x="1254760" y="5558485"/>
                  </a:lnTo>
                  <a:lnTo>
                    <a:pt x="1259128" y="5562879"/>
                  </a:lnTo>
                  <a:lnTo>
                    <a:pt x="1278509" y="5582234"/>
                  </a:lnTo>
                  <a:lnTo>
                    <a:pt x="1282954" y="5586628"/>
                  </a:lnTo>
                  <a:lnTo>
                    <a:pt x="1282954" y="5555119"/>
                  </a:lnTo>
                  <a:lnTo>
                    <a:pt x="1274953" y="5547118"/>
                  </a:lnTo>
                  <a:lnTo>
                    <a:pt x="1263840" y="5539765"/>
                  </a:lnTo>
                  <a:lnTo>
                    <a:pt x="1251204" y="5537339"/>
                  </a:lnTo>
                  <a:lnTo>
                    <a:pt x="1238554" y="5539829"/>
                  </a:lnTo>
                  <a:lnTo>
                    <a:pt x="1227455" y="5547220"/>
                  </a:lnTo>
                  <a:lnTo>
                    <a:pt x="1145794" y="5628932"/>
                  </a:lnTo>
                  <a:lnTo>
                    <a:pt x="1107287" y="5605348"/>
                  </a:lnTo>
                  <a:lnTo>
                    <a:pt x="1076960" y="5592267"/>
                  </a:lnTo>
                  <a:lnTo>
                    <a:pt x="1066469" y="5587746"/>
                  </a:lnTo>
                  <a:lnTo>
                    <a:pt x="1023988" y="5576125"/>
                  </a:lnTo>
                  <a:lnTo>
                    <a:pt x="980554" y="5570499"/>
                  </a:lnTo>
                  <a:lnTo>
                    <a:pt x="936815" y="5570867"/>
                  </a:lnTo>
                  <a:lnTo>
                    <a:pt x="893445" y="5577230"/>
                  </a:lnTo>
                  <a:lnTo>
                    <a:pt x="851154" y="5589587"/>
                  </a:lnTo>
                  <a:lnTo>
                    <a:pt x="810577" y="5607926"/>
                  </a:lnTo>
                  <a:lnTo>
                    <a:pt x="772426" y="5632259"/>
                  </a:lnTo>
                  <a:lnTo>
                    <a:pt x="737362" y="5662574"/>
                  </a:lnTo>
                  <a:lnTo>
                    <a:pt x="706716" y="5698083"/>
                  </a:lnTo>
                  <a:lnTo>
                    <a:pt x="682205" y="5736717"/>
                  </a:lnTo>
                  <a:lnTo>
                    <a:pt x="663829" y="5777801"/>
                  </a:lnTo>
                  <a:lnTo>
                    <a:pt x="651573" y="5820638"/>
                  </a:lnTo>
                  <a:lnTo>
                    <a:pt x="645439" y="5864517"/>
                  </a:lnTo>
                  <a:lnTo>
                    <a:pt x="645464" y="5908878"/>
                  </a:lnTo>
                  <a:lnTo>
                    <a:pt x="651573" y="5952629"/>
                  </a:lnTo>
                  <a:lnTo>
                    <a:pt x="663829" y="5995467"/>
                  </a:lnTo>
                  <a:lnTo>
                    <a:pt x="682205" y="6036551"/>
                  </a:lnTo>
                  <a:lnTo>
                    <a:pt x="706716" y="6075184"/>
                  </a:lnTo>
                  <a:lnTo>
                    <a:pt x="737362" y="6110681"/>
                  </a:lnTo>
                  <a:lnTo>
                    <a:pt x="774560" y="6142583"/>
                  </a:lnTo>
                  <a:lnTo>
                    <a:pt x="815162" y="6167767"/>
                  </a:lnTo>
                  <a:lnTo>
                    <a:pt x="858354" y="6186259"/>
                  </a:lnTo>
                  <a:lnTo>
                    <a:pt x="903351" y="6198044"/>
                  </a:lnTo>
                  <a:lnTo>
                    <a:pt x="949350" y="6203124"/>
                  </a:lnTo>
                  <a:lnTo>
                    <a:pt x="995553" y="6201486"/>
                  </a:lnTo>
                  <a:lnTo>
                    <a:pt x="1084834" y="6290818"/>
                  </a:lnTo>
                  <a:lnTo>
                    <a:pt x="1113040" y="6309512"/>
                  </a:lnTo>
                  <a:lnTo>
                    <a:pt x="1145159" y="6315735"/>
                  </a:lnTo>
                  <a:lnTo>
                    <a:pt x="1177264" y="6309487"/>
                  </a:lnTo>
                  <a:lnTo>
                    <a:pt x="1201420" y="6293459"/>
                  </a:lnTo>
                  <a:lnTo>
                    <a:pt x="1205484" y="6290767"/>
                  </a:lnTo>
                  <a:lnTo>
                    <a:pt x="1366774" y="6129426"/>
                  </a:lnTo>
                  <a:lnTo>
                    <a:pt x="1385481" y="6101232"/>
                  </a:lnTo>
                  <a:lnTo>
                    <a:pt x="1391716" y="606912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339131" y="5966110"/>
              <a:ext cx="116125" cy="1161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698858" y="6163325"/>
              <a:ext cx="81851" cy="8185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41823" y="6324615"/>
              <a:ext cx="81803" cy="8185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140003" y="5228094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4">
                  <a:moveTo>
                    <a:pt x="595439" y="501535"/>
                  </a:moveTo>
                  <a:lnTo>
                    <a:pt x="591756" y="495515"/>
                  </a:lnTo>
                  <a:lnTo>
                    <a:pt x="569658" y="490169"/>
                  </a:lnTo>
                  <a:lnTo>
                    <a:pt x="569658" y="513168"/>
                  </a:lnTo>
                  <a:lnTo>
                    <a:pt x="556069" y="569633"/>
                  </a:lnTo>
                  <a:lnTo>
                    <a:pt x="550443" y="569671"/>
                  </a:lnTo>
                  <a:lnTo>
                    <a:pt x="550443" y="592340"/>
                  </a:lnTo>
                  <a:lnTo>
                    <a:pt x="531177" y="672274"/>
                  </a:lnTo>
                  <a:lnTo>
                    <a:pt x="526707" y="681228"/>
                  </a:lnTo>
                  <a:lnTo>
                    <a:pt x="518960" y="687552"/>
                  </a:lnTo>
                  <a:lnTo>
                    <a:pt x="509003" y="690689"/>
                  </a:lnTo>
                  <a:lnTo>
                    <a:pt x="497903" y="690041"/>
                  </a:lnTo>
                  <a:lnTo>
                    <a:pt x="229171" y="624967"/>
                  </a:lnTo>
                  <a:lnTo>
                    <a:pt x="218986" y="620483"/>
                  </a:lnTo>
                  <a:lnTo>
                    <a:pt x="211594" y="613143"/>
                  </a:lnTo>
                  <a:lnTo>
                    <a:pt x="207645" y="603973"/>
                  </a:lnTo>
                  <a:lnTo>
                    <a:pt x="207835" y="593979"/>
                  </a:lnTo>
                  <a:lnTo>
                    <a:pt x="227139" y="513981"/>
                  </a:lnTo>
                  <a:lnTo>
                    <a:pt x="353250" y="579869"/>
                  </a:lnTo>
                  <a:lnTo>
                    <a:pt x="359702" y="582942"/>
                  </a:lnTo>
                  <a:lnTo>
                    <a:pt x="401154" y="592950"/>
                  </a:lnTo>
                  <a:lnTo>
                    <a:pt x="408368" y="593140"/>
                  </a:lnTo>
                  <a:lnTo>
                    <a:pt x="550443" y="592340"/>
                  </a:lnTo>
                  <a:lnTo>
                    <a:pt x="550443" y="569671"/>
                  </a:lnTo>
                  <a:lnTo>
                    <a:pt x="408368" y="570560"/>
                  </a:lnTo>
                  <a:lnTo>
                    <a:pt x="396709" y="569912"/>
                  </a:lnTo>
                  <a:lnTo>
                    <a:pt x="275996" y="513981"/>
                  </a:lnTo>
                  <a:lnTo>
                    <a:pt x="232600" y="491324"/>
                  </a:lnTo>
                  <a:lnTo>
                    <a:pt x="246189" y="434860"/>
                  </a:lnTo>
                  <a:lnTo>
                    <a:pt x="569658" y="513168"/>
                  </a:lnTo>
                  <a:lnTo>
                    <a:pt x="569658" y="490169"/>
                  </a:lnTo>
                  <a:lnTo>
                    <a:pt x="341287" y="434860"/>
                  </a:lnTo>
                  <a:lnTo>
                    <a:pt x="234886" y="409092"/>
                  </a:lnTo>
                  <a:lnTo>
                    <a:pt x="228790" y="412775"/>
                  </a:lnTo>
                  <a:lnTo>
                    <a:pt x="227393" y="418744"/>
                  </a:lnTo>
                  <a:lnTo>
                    <a:pt x="208978" y="494512"/>
                  </a:lnTo>
                  <a:lnTo>
                    <a:pt x="208978" y="494855"/>
                  </a:lnTo>
                  <a:lnTo>
                    <a:pt x="186245" y="588683"/>
                  </a:lnTo>
                  <a:lnTo>
                    <a:pt x="185724" y="607491"/>
                  </a:lnTo>
                  <a:lnTo>
                    <a:pt x="223964" y="646430"/>
                  </a:lnTo>
                  <a:lnTo>
                    <a:pt x="492696" y="711492"/>
                  </a:lnTo>
                  <a:lnTo>
                    <a:pt x="512610" y="712495"/>
                  </a:lnTo>
                  <a:lnTo>
                    <a:pt x="530555" y="706424"/>
                  </a:lnTo>
                  <a:lnTo>
                    <a:pt x="544601" y="694372"/>
                  </a:lnTo>
                  <a:lnTo>
                    <a:pt x="546404" y="690689"/>
                  </a:lnTo>
                  <a:lnTo>
                    <a:pt x="552894" y="677456"/>
                  </a:lnTo>
                  <a:lnTo>
                    <a:pt x="573532" y="592201"/>
                  </a:lnTo>
                  <a:lnTo>
                    <a:pt x="575627" y="583552"/>
                  </a:lnTo>
                  <a:lnTo>
                    <a:pt x="575703" y="582942"/>
                  </a:lnTo>
                  <a:lnTo>
                    <a:pt x="578713" y="570560"/>
                  </a:lnTo>
                  <a:lnTo>
                    <a:pt x="594042" y="507504"/>
                  </a:lnTo>
                  <a:lnTo>
                    <a:pt x="595439" y="501535"/>
                  </a:lnTo>
                  <a:close/>
                </a:path>
                <a:path w="770254" h="856614">
                  <a:moveTo>
                    <a:pt x="769823" y="201269"/>
                  </a:moveTo>
                  <a:lnTo>
                    <a:pt x="758647" y="171183"/>
                  </a:lnTo>
                  <a:lnTo>
                    <a:pt x="747877" y="159397"/>
                  </a:lnTo>
                  <a:lnTo>
                    <a:pt x="747877" y="204965"/>
                  </a:lnTo>
                  <a:lnTo>
                    <a:pt x="746950" y="229349"/>
                  </a:lnTo>
                  <a:lnTo>
                    <a:pt x="667194" y="558761"/>
                  </a:lnTo>
                  <a:lnTo>
                    <a:pt x="661987" y="580504"/>
                  </a:lnTo>
                  <a:lnTo>
                    <a:pt x="636841" y="684047"/>
                  </a:lnTo>
                  <a:lnTo>
                    <a:pt x="650506" y="577100"/>
                  </a:lnTo>
                  <a:lnTo>
                    <a:pt x="653351" y="555409"/>
                  </a:lnTo>
                  <a:lnTo>
                    <a:pt x="672528" y="404863"/>
                  </a:lnTo>
                  <a:lnTo>
                    <a:pt x="673773" y="395732"/>
                  </a:lnTo>
                  <a:lnTo>
                    <a:pt x="675170" y="386524"/>
                  </a:lnTo>
                  <a:lnTo>
                    <a:pt x="678116" y="368198"/>
                  </a:lnTo>
                  <a:lnTo>
                    <a:pt x="681037" y="350202"/>
                  </a:lnTo>
                  <a:lnTo>
                    <a:pt x="683679" y="331978"/>
                  </a:lnTo>
                  <a:lnTo>
                    <a:pt x="685736" y="313664"/>
                  </a:lnTo>
                  <a:lnTo>
                    <a:pt x="686879" y="295389"/>
                  </a:lnTo>
                  <a:lnTo>
                    <a:pt x="686828" y="280073"/>
                  </a:lnTo>
                  <a:lnTo>
                    <a:pt x="680618" y="234429"/>
                  </a:lnTo>
                  <a:lnTo>
                    <a:pt x="664476" y="189242"/>
                  </a:lnTo>
                  <a:lnTo>
                    <a:pt x="664476" y="295389"/>
                  </a:lnTo>
                  <a:lnTo>
                    <a:pt x="663384" y="312153"/>
                  </a:lnTo>
                  <a:lnTo>
                    <a:pt x="661416" y="329526"/>
                  </a:lnTo>
                  <a:lnTo>
                    <a:pt x="658837" y="347154"/>
                  </a:lnTo>
                  <a:lnTo>
                    <a:pt x="656018" y="364629"/>
                  </a:lnTo>
                  <a:lnTo>
                    <a:pt x="653072" y="383247"/>
                  </a:lnTo>
                  <a:lnTo>
                    <a:pt x="651675" y="392645"/>
                  </a:lnTo>
                  <a:lnTo>
                    <a:pt x="650430" y="401993"/>
                  </a:lnTo>
                  <a:lnTo>
                    <a:pt x="631507" y="550113"/>
                  </a:lnTo>
                  <a:lnTo>
                    <a:pt x="627900" y="577723"/>
                  </a:lnTo>
                  <a:lnTo>
                    <a:pt x="607631" y="736523"/>
                  </a:lnTo>
                  <a:lnTo>
                    <a:pt x="585571" y="783297"/>
                  </a:lnTo>
                  <a:lnTo>
                    <a:pt x="559371" y="802030"/>
                  </a:lnTo>
                  <a:lnTo>
                    <a:pt x="554799" y="801941"/>
                  </a:lnTo>
                  <a:lnTo>
                    <a:pt x="550100" y="801408"/>
                  </a:lnTo>
                  <a:lnTo>
                    <a:pt x="171323" y="709688"/>
                  </a:lnTo>
                  <a:lnTo>
                    <a:pt x="131000" y="699947"/>
                  </a:lnTo>
                  <a:lnTo>
                    <a:pt x="107746" y="667639"/>
                  </a:lnTo>
                  <a:lnTo>
                    <a:pt x="104711" y="650468"/>
                  </a:lnTo>
                  <a:lnTo>
                    <a:pt x="105283" y="633031"/>
                  </a:lnTo>
                  <a:lnTo>
                    <a:pt x="109537" y="615911"/>
                  </a:lnTo>
                  <a:lnTo>
                    <a:pt x="131279" y="555917"/>
                  </a:lnTo>
                  <a:lnTo>
                    <a:pt x="165925" y="460400"/>
                  </a:lnTo>
                  <a:lnTo>
                    <a:pt x="173545" y="439254"/>
                  </a:lnTo>
                  <a:lnTo>
                    <a:pt x="217360" y="318503"/>
                  </a:lnTo>
                  <a:lnTo>
                    <a:pt x="219748" y="311962"/>
                  </a:lnTo>
                  <a:lnTo>
                    <a:pt x="222072" y="305828"/>
                  </a:lnTo>
                  <a:lnTo>
                    <a:pt x="226885" y="293230"/>
                  </a:lnTo>
                  <a:lnTo>
                    <a:pt x="232435" y="278549"/>
                  </a:lnTo>
                  <a:lnTo>
                    <a:pt x="237921" y="263626"/>
                  </a:lnTo>
                  <a:lnTo>
                    <a:pt x="243128" y="248500"/>
                  </a:lnTo>
                  <a:lnTo>
                    <a:pt x="247840" y="233159"/>
                  </a:lnTo>
                  <a:lnTo>
                    <a:pt x="252577" y="218033"/>
                  </a:lnTo>
                  <a:lnTo>
                    <a:pt x="271335" y="178041"/>
                  </a:lnTo>
                  <a:lnTo>
                    <a:pt x="308063" y="133045"/>
                  </a:lnTo>
                  <a:lnTo>
                    <a:pt x="355663" y="99555"/>
                  </a:lnTo>
                  <a:lnTo>
                    <a:pt x="401383" y="82537"/>
                  </a:lnTo>
                  <a:lnTo>
                    <a:pt x="443420" y="76441"/>
                  </a:lnTo>
                  <a:lnTo>
                    <a:pt x="451040" y="76060"/>
                  </a:lnTo>
                  <a:lnTo>
                    <a:pt x="458533" y="76187"/>
                  </a:lnTo>
                  <a:lnTo>
                    <a:pt x="466153" y="76695"/>
                  </a:lnTo>
                  <a:lnTo>
                    <a:pt x="469582" y="76822"/>
                  </a:lnTo>
                  <a:lnTo>
                    <a:pt x="508901" y="83858"/>
                  </a:lnTo>
                  <a:lnTo>
                    <a:pt x="550989" y="100444"/>
                  </a:lnTo>
                  <a:lnTo>
                    <a:pt x="583399" y="121856"/>
                  </a:lnTo>
                  <a:lnTo>
                    <a:pt x="614413" y="151841"/>
                  </a:lnTo>
                  <a:lnTo>
                    <a:pt x="648677" y="207886"/>
                  </a:lnTo>
                  <a:lnTo>
                    <a:pt x="661644" y="253199"/>
                  </a:lnTo>
                  <a:lnTo>
                    <a:pt x="664476" y="295389"/>
                  </a:lnTo>
                  <a:lnTo>
                    <a:pt x="664476" y="189242"/>
                  </a:lnTo>
                  <a:lnTo>
                    <a:pt x="661911" y="183349"/>
                  </a:lnTo>
                  <a:lnTo>
                    <a:pt x="648284" y="159981"/>
                  </a:lnTo>
                  <a:lnTo>
                    <a:pt x="632142" y="138417"/>
                  </a:lnTo>
                  <a:lnTo>
                    <a:pt x="701611" y="155181"/>
                  </a:lnTo>
                  <a:lnTo>
                    <a:pt x="723747" y="165506"/>
                  </a:lnTo>
                  <a:lnTo>
                    <a:pt x="739660" y="182892"/>
                  </a:lnTo>
                  <a:lnTo>
                    <a:pt x="747877" y="204965"/>
                  </a:lnTo>
                  <a:lnTo>
                    <a:pt x="747877" y="159397"/>
                  </a:lnTo>
                  <a:lnTo>
                    <a:pt x="737006" y="147497"/>
                  </a:lnTo>
                  <a:lnTo>
                    <a:pt x="717562" y="138417"/>
                  </a:lnTo>
                  <a:lnTo>
                    <a:pt x="706945" y="133464"/>
                  </a:lnTo>
                  <a:lnTo>
                    <a:pt x="601789" y="107937"/>
                  </a:lnTo>
                  <a:lnTo>
                    <a:pt x="592569" y="100736"/>
                  </a:lnTo>
                  <a:lnTo>
                    <a:pt x="583018" y="93954"/>
                  </a:lnTo>
                  <a:lnTo>
                    <a:pt x="573138" y="87642"/>
                  </a:lnTo>
                  <a:lnTo>
                    <a:pt x="562927" y="81775"/>
                  </a:lnTo>
                  <a:lnTo>
                    <a:pt x="564299" y="76060"/>
                  </a:lnTo>
                  <a:lnTo>
                    <a:pt x="565289" y="71996"/>
                  </a:lnTo>
                  <a:lnTo>
                    <a:pt x="569785" y="53454"/>
                  </a:lnTo>
                  <a:lnTo>
                    <a:pt x="570318" y="39865"/>
                  </a:lnTo>
                  <a:lnTo>
                    <a:pt x="565810" y="27584"/>
                  </a:lnTo>
                  <a:lnTo>
                    <a:pt x="559574" y="20688"/>
                  </a:lnTo>
                  <a:lnTo>
                    <a:pt x="557060" y="17919"/>
                  </a:lnTo>
                  <a:lnTo>
                    <a:pt x="549846" y="14528"/>
                  </a:lnTo>
                  <a:lnTo>
                    <a:pt x="549846" y="41770"/>
                  </a:lnTo>
                  <a:lnTo>
                    <a:pt x="548322" y="48247"/>
                  </a:lnTo>
                  <a:lnTo>
                    <a:pt x="542607" y="71996"/>
                  </a:lnTo>
                  <a:lnTo>
                    <a:pt x="534073" y="68643"/>
                  </a:lnTo>
                  <a:lnTo>
                    <a:pt x="525437" y="65620"/>
                  </a:lnTo>
                  <a:lnTo>
                    <a:pt x="480618" y="55664"/>
                  </a:lnTo>
                  <a:lnTo>
                    <a:pt x="471487" y="54724"/>
                  </a:lnTo>
                  <a:lnTo>
                    <a:pt x="478726" y="24625"/>
                  </a:lnTo>
                  <a:lnTo>
                    <a:pt x="485203" y="20688"/>
                  </a:lnTo>
                  <a:lnTo>
                    <a:pt x="546036" y="35420"/>
                  </a:lnTo>
                  <a:lnTo>
                    <a:pt x="549846" y="41770"/>
                  </a:lnTo>
                  <a:lnTo>
                    <a:pt x="549846" y="14528"/>
                  </a:lnTo>
                  <a:lnTo>
                    <a:pt x="544893" y="12179"/>
                  </a:lnTo>
                  <a:lnTo>
                    <a:pt x="496760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41" y="13487"/>
                  </a:lnTo>
                  <a:lnTo>
                    <a:pt x="455739" y="25768"/>
                  </a:lnTo>
                  <a:lnTo>
                    <a:pt x="448881" y="54089"/>
                  </a:lnTo>
                  <a:lnTo>
                    <a:pt x="437019" y="54521"/>
                  </a:lnTo>
                  <a:lnTo>
                    <a:pt x="425234" y="55587"/>
                  </a:lnTo>
                  <a:lnTo>
                    <a:pt x="413537" y="57277"/>
                  </a:lnTo>
                  <a:lnTo>
                    <a:pt x="401891" y="59550"/>
                  </a:lnTo>
                  <a:lnTo>
                    <a:pt x="383209" y="55041"/>
                  </a:lnTo>
                  <a:lnTo>
                    <a:pt x="361124" y="49707"/>
                  </a:lnTo>
                  <a:lnTo>
                    <a:pt x="361124" y="72758"/>
                  </a:lnTo>
                  <a:lnTo>
                    <a:pt x="355917" y="74790"/>
                  </a:lnTo>
                  <a:lnTo>
                    <a:pt x="318033" y="96583"/>
                  </a:lnTo>
                  <a:lnTo>
                    <a:pt x="271043" y="140208"/>
                  </a:lnTo>
                  <a:lnTo>
                    <a:pt x="244665" y="180314"/>
                  </a:lnTo>
                  <a:lnTo>
                    <a:pt x="226504" y="227190"/>
                  </a:lnTo>
                  <a:lnTo>
                    <a:pt x="221983" y="241922"/>
                  </a:lnTo>
                  <a:lnTo>
                    <a:pt x="216954" y="256565"/>
                  </a:lnTo>
                  <a:lnTo>
                    <a:pt x="211620" y="271056"/>
                  </a:lnTo>
                  <a:lnTo>
                    <a:pt x="206184" y="285356"/>
                  </a:lnTo>
                  <a:lnTo>
                    <a:pt x="203720" y="291744"/>
                  </a:lnTo>
                  <a:lnTo>
                    <a:pt x="198907" y="304507"/>
                  </a:lnTo>
                  <a:lnTo>
                    <a:pt x="196062" y="312153"/>
                  </a:lnTo>
                  <a:lnTo>
                    <a:pt x="151828" y="433984"/>
                  </a:lnTo>
                  <a:lnTo>
                    <a:pt x="144208" y="455142"/>
                  </a:lnTo>
                  <a:lnTo>
                    <a:pt x="107632" y="555917"/>
                  </a:lnTo>
                  <a:lnTo>
                    <a:pt x="132651" y="452361"/>
                  </a:lnTo>
                  <a:lnTo>
                    <a:pt x="136169" y="438010"/>
                  </a:lnTo>
                  <a:lnTo>
                    <a:pt x="139242" y="425399"/>
                  </a:lnTo>
                  <a:lnTo>
                    <a:pt x="217741" y="101206"/>
                  </a:lnTo>
                  <a:lnTo>
                    <a:pt x="228079" y="79095"/>
                  </a:lnTo>
                  <a:lnTo>
                    <a:pt x="245491" y="63220"/>
                  </a:lnTo>
                  <a:lnTo>
                    <a:pt x="267563" y="55041"/>
                  </a:lnTo>
                  <a:lnTo>
                    <a:pt x="291909" y="55994"/>
                  </a:lnTo>
                  <a:lnTo>
                    <a:pt x="361124" y="72758"/>
                  </a:lnTo>
                  <a:lnTo>
                    <a:pt x="361124" y="49707"/>
                  </a:lnTo>
                  <a:lnTo>
                    <a:pt x="297243" y="34277"/>
                  </a:lnTo>
                  <a:lnTo>
                    <a:pt x="263994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51" y="95872"/>
                  </a:lnTo>
                  <a:lnTo>
                    <a:pt x="116395" y="425399"/>
                  </a:lnTo>
                  <a:lnTo>
                    <a:pt x="111061" y="424116"/>
                  </a:lnTo>
                  <a:lnTo>
                    <a:pt x="111061" y="447141"/>
                  </a:lnTo>
                  <a:lnTo>
                    <a:pt x="68897" y="621665"/>
                  </a:lnTo>
                  <a:lnTo>
                    <a:pt x="66713" y="647204"/>
                  </a:lnTo>
                  <a:lnTo>
                    <a:pt x="72136" y="671360"/>
                  </a:lnTo>
                  <a:lnTo>
                    <a:pt x="84213" y="692683"/>
                  </a:lnTo>
                  <a:lnTo>
                    <a:pt x="102044" y="709688"/>
                  </a:lnTo>
                  <a:lnTo>
                    <a:pt x="60896" y="699719"/>
                  </a:lnTo>
                  <a:lnTo>
                    <a:pt x="42252" y="691019"/>
                  </a:lnTo>
                  <a:lnTo>
                    <a:pt x="28892" y="676325"/>
                  </a:lnTo>
                  <a:lnTo>
                    <a:pt x="21996" y="657682"/>
                  </a:lnTo>
                  <a:lnTo>
                    <a:pt x="22796" y="637120"/>
                  </a:lnTo>
                  <a:lnTo>
                    <a:pt x="69913" y="442518"/>
                  </a:lnTo>
                  <a:lnTo>
                    <a:pt x="70548" y="439674"/>
                  </a:lnTo>
                  <a:lnTo>
                    <a:pt x="73342" y="438010"/>
                  </a:lnTo>
                  <a:lnTo>
                    <a:pt x="111061" y="447141"/>
                  </a:lnTo>
                  <a:lnTo>
                    <a:pt x="111061" y="424116"/>
                  </a:lnTo>
                  <a:lnTo>
                    <a:pt x="81343" y="416928"/>
                  </a:lnTo>
                  <a:lnTo>
                    <a:pt x="70446" y="416521"/>
                  </a:lnTo>
                  <a:lnTo>
                    <a:pt x="60579" y="420217"/>
                  </a:lnTo>
                  <a:lnTo>
                    <a:pt x="52793" y="427329"/>
                  </a:lnTo>
                  <a:lnTo>
                    <a:pt x="48196" y="437210"/>
                  </a:lnTo>
                  <a:lnTo>
                    <a:pt x="1079" y="631799"/>
                  </a:lnTo>
                  <a:lnTo>
                    <a:pt x="0" y="661187"/>
                  </a:lnTo>
                  <a:lnTo>
                    <a:pt x="9880" y="687819"/>
                  </a:lnTo>
                  <a:lnTo>
                    <a:pt x="28981" y="708799"/>
                  </a:lnTo>
                  <a:lnTo>
                    <a:pt x="55562" y="721233"/>
                  </a:lnTo>
                  <a:lnTo>
                    <a:pt x="607631" y="854887"/>
                  </a:lnTo>
                  <a:lnTo>
                    <a:pt x="636955" y="855992"/>
                  </a:lnTo>
                  <a:lnTo>
                    <a:pt x="663549" y="846074"/>
                  </a:lnTo>
                  <a:lnTo>
                    <a:pt x="696912" y="800252"/>
                  </a:lnTo>
                  <a:lnTo>
                    <a:pt x="744029" y="605663"/>
                  </a:lnTo>
                  <a:lnTo>
                    <a:pt x="744435" y="594766"/>
                  </a:lnTo>
                  <a:lnTo>
                    <a:pt x="741095" y="585736"/>
                  </a:lnTo>
                  <a:lnTo>
                    <a:pt x="740791" y="584885"/>
                  </a:lnTo>
                  <a:lnTo>
                    <a:pt x="733704" y="577100"/>
                  </a:lnTo>
                  <a:lnTo>
                    <a:pt x="723836" y="572477"/>
                  </a:lnTo>
                  <a:lnTo>
                    <a:pt x="723201" y="572325"/>
                  </a:lnTo>
                  <a:lnTo>
                    <a:pt x="723201" y="597763"/>
                  </a:lnTo>
                  <a:lnTo>
                    <a:pt x="722566" y="600532"/>
                  </a:lnTo>
                  <a:lnTo>
                    <a:pt x="675449" y="795134"/>
                  </a:lnTo>
                  <a:lnTo>
                    <a:pt x="666737" y="813803"/>
                  </a:lnTo>
                  <a:lnTo>
                    <a:pt x="652056" y="827214"/>
                  </a:lnTo>
                  <a:lnTo>
                    <a:pt x="633450" y="834148"/>
                  </a:lnTo>
                  <a:lnTo>
                    <a:pt x="612965" y="833374"/>
                  </a:lnTo>
                  <a:lnTo>
                    <a:pt x="571563" y="823353"/>
                  </a:lnTo>
                  <a:lnTo>
                    <a:pt x="595223" y="816394"/>
                  </a:lnTo>
                  <a:lnTo>
                    <a:pt x="615708" y="802957"/>
                  </a:lnTo>
                  <a:lnTo>
                    <a:pt x="616470" y="802030"/>
                  </a:lnTo>
                  <a:lnTo>
                    <a:pt x="631545" y="783958"/>
                  </a:lnTo>
                  <a:lnTo>
                    <a:pt x="641286" y="760260"/>
                  </a:lnTo>
                  <a:lnTo>
                    <a:pt x="659752" y="684047"/>
                  </a:lnTo>
                  <a:lnTo>
                    <a:pt x="683577" y="585736"/>
                  </a:lnTo>
                  <a:lnTo>
                    <a:pt x="721550" y="594931"/>
                  </a:lnTo>
                  <a:lnTo>
                    <a:pt x="723201" y="597763"/>
                  </a:lnTo>
                  <a:lnTo>
                    <a:pt x="723201" y="572325"/>
                  </a:lnTo>
                  <a:lnTo>
                    <a:pt x="688784" y="563994"/>
                  </a:lnTo>
                  <a:lnTo>
                    <a:pt x="768502" y="234556"/>
                  </a:lnTo>
                  <a:lnTo>
                    <a:pt x="768578" y="23315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23353" y="5432933"/>
              <a:ext cx="144018" cy="14236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27622" y="1689785"/>
              <a:ext cx="746760" cy="778510"/>
            </a:xfrm>
            <a:custGeom>
              <a:avLst/>
              <a:gdLst/>
              <a:ahLst/>
              <a:cxnLst/>
              <a:rect l="l" t="t" r="r" b="b"/>
              <a:pathLst>
                <a:path w="746759" h="778510">
                  <a:moveTo>
                    <a:pt x="450380" y="370065"/>
                  </a:moveTo>
                  <a:lnTo>
                    <a:pt x="450367" y="328574"/>
                  </a:lnTo>
                  <a:lnTo>
                    <a:pt x="437692" y="288709"/>
                  </a:lnTo>
                  <a:lnTo>
                    <a:pt x="429869" y="277876"/>
                  </a:lnTo>
                  <a:lnTo>
                    <a:pt x="429869" y="349351"/>
                  </a:lnTo>
                  <a:lnTo>
                    <a:pt x="421576" y="391998"/>
                  </a:lnTo>
                  <a:lnTo>
                    <a:pt x="396722" y="429463"/>
                  </a:lnTo>
                  <a:lnTo>
                    <a:pt x="359244" y="454329"/>
                  </a:lnTo>
                  <a:lnTo>
                    <a:pt x="316598" y="462610"/>
                  </a:lnTo>
                  <a:lnTo>
                    <a:pt x="273964" y="454329"/>
                  </a:lnTo>
                  <a:lnTo>
                    <a:pt x="236575" y="429463"/>
                  </a:lnTo>
                  <a:lnTo>
                    <a:pt x="211709" y="391998"/>
                  </a:lnTo>
                  <a:lnTo>
                    <a:pt x="203428" y="349351"/>
                  </a:lnTo>
                  <a:lnTo>
                    <a:pt x="211709" y="306717"/>
                  </a:lnTo>
                  <a:lnTo>
                    <a:pt x="236575" y="269316"/>
                  </a:lnTo>
                  <a:lnTo>
                    <a:pt x="273964" y="244462"/>
                  </a:lnTo>
                  <a:lnTo>
                    <a:pt x="316598" y="236169"/>
                  </a:lnTo>
                  <a:lnTo>
                    <a:pt x="359244" y="244462"/>
                  </a:lnTo>
                  <a:lnTo>
                    <a:pt x="396722" y="269316"/>
                  </a:lnTo>
                  <a:lnTo>
                    <a:pt x="421576" y="306717"/>
                  </a:lnTo>
                  <a:lnTo>
                    <a:pt x="429869" y="349351"/>
                  </a:lnTo>
                  <a:lnTo>
                    <a:pt x="429869" y="277876"/>
                  </a:lnTo>
                  <a:lnTo>
                    <a:pt x="412343" y="253568"/>
                  </a:lnTo>
                  <a:lnTo>
                    <a:pt x="388277" y="236169"/>
                  </a:lnTo>
                  <a:lnTo>
                    <a:pt x="377190" y="228168"/>
                  </a:lnTo>
                  <a:lnTo>
                    <a:pt x="337273" y="215468"/>
                  </a:lnTo>
                  <a:lnTo>
                    <a:pt x="295783" y="215468"/>
                  </a:lnTo>
                  <a:lnTo>
                    <a:pt x="255905" y="228142"/>
                  </a:lnTo>
                  <a:lnTo>
                    <a:pt x="220827" y="253441"/>
                  </a:lnTo>
                  <a:lnTo>
                    <a:pt x="195414" y="288645"/>
                  </a:lnTo>
                  <a:lnTo>
                    <a:pt x="182727" y="328574"/>
                  </a:lnTo>
                  <a:lnTo>
                    <a:pt x="182753" y="370065"/>
                  </a:lnTo>
                  <a:lnTo>
                    <a:pt x="195453" y="409956"/>
                  </a:lnTo>
                  <a:lnTo>
                    <a:pt x="220827" y="445084"/>
                  </a:lnTo>
                  <a:lnTo>
                    <a:pt x="255955" y="470446"/>
                  </a:lnTo>
                  <a:lnTo>
                    <a:pt x="295846" y="483133"/>
                  </a:lnTo>
                  <a:lnTo>
                    <a:pt x="337312" y="483133"/>
                  </a:lnTo>
                  <a:lnTo>
                    <a:pt x="377202" y="470446"/>
                  </a:lnTo>
                  <a:lnTo>
                    <a:pt x="388061" y="462610"/>
                  </a:lnTo>
                  <a:lnTo>
                    <a:pt x="412343" y="445084"/>
                  </a:lnTo>
                  <a:lnTo>
                    <a:pt x="437692" y="409956"/>
                  </a:lnTo>
                  <a:lnTo>
                    <a:pt x="450380" y="370065"/>
                  </a:lnTo>
                  <a:close/>
                </a:path>
                <a:path w="746759" h="778510">
                  <a:moveTo>
                    <a:pt x="746290" y="531825"/>
                  </a:moveTo>
                  <a:lnTo>
                    <a:pt x="740041" y="499719"/>
                  </a:lnTo>
                  <a:lnTo>
                    <a:pt x="724065" y="475627"/>
                  </a:lnTo>
                  <a:lnTo>
                    <a:pt x="724065" y="531787"/>
                  </a:lnTo>
                  <a:lnTo>
                    <a:pt x="719442" y="555536"/>
                  </a:lnTo>
                  <a:lnTo>
                    <a:pt x="705586" y="576402"/>
                  </a:lnTo>
                  <a:lnTo>
                    <a:pt x="544296" y="737692"/>
                  </a:lnTo>
                  <a:lnTo>
                    <a:pt x="523430" y="751560"/>
                  </a:lnTo>
                  <a:lnTo>
                    <a:pt x="499719" y="756170"/>
                  </a:lnTo>
                  <a:lnTo>
                    <a:pt x="475996" y="751560"/>
                  </a:lnTo>
                  <a:lnTo>
                    <a:pt x="455142" y="737692"/>
                  </a:lnTo>
                  <a:lnTo>
                    <a:pt x="381609" y="664159"/>
                  </a:lnTo>
                  <a:lnTo>
                    <a:pt x="377418" y="659968"/>
                  </a:lnTo>
                  <a:lnTo>
                    <a:pt x="421513" y="647992"/>
                  </a:lnTo>
                  <a:lnTo>
                    <a:pt x="431622" y="643585"/>
                  </a:lnTo>
                  <a:lnTo>
                    <a:pt x="463791" y="629577"/>
                  </a:lnTo>
                  <a:lnTo>
                    <a:pt x="503516" y="604697"/>
                  </a:lnTo>
                  <a:lnTo>
                    <a:pt x="539978" y="573354"/>
                  </a:lnTo>
                  <a:lnTo>
                    <a:pt x="571690" y="536460"/>
                  </a:lnTo>
                  <a:lnTo>
                    <a:pt x="596773" y="496189"/>
                  </a:lnTo>
                  <a:lnTo>
                    <a:pt x="615226" y="453326"/>
                  </a:lnTo>
                  <a:lnTo>
                    <a:pt x="627100" y="408635"/>
                  </a:lnTo>
                  <a:lnTo>
                    <a:pt x="680948" y="462610"/>
                  </a:lnTo>
                  <a:lnTo>
                    <a:pt x="698855" y="480390"/>
                  </a:lnTo>
                  <a:lnTo>
                    <a:pt x="705586" y="487248"/>
                  </a:lnTo>
                  <a:lnTo>
                    <a:pt x="719442" y="508063"/>
                  </a:lnTo>
                  <a:lnTo>
                    <a:pt x="724065" y="531787"/>
                  </a:lnTo>
                  <a:lnTo>
                    <a:pt x="724065" y="475627"/>
                  </a:lnTo>
                  <a:lnTo>
                    <a:pt x="721334" y="471500"/>
                  </a:lnTo>
                  <a:lnTo>
                    <a:pt x="705840" y="456006"/>
                  </a:lnTo>
                  <a:lnTo>
                    <a:pt x="709396" y="437464"/>
                  </a:lnTo>
                  <a:lnTo>
                    <a:pt x="714883" y="408851"/>
                  </a:lnTo>
                  <a:lnTo>
                    <a:pt x="718388" y="361403"/>
                  </a:lnTo>
                  <a:lnTo>
                    <a:pt x="716445" y="314147"/>
                  </a:lnTo>
                  <a:lnTo>
                    <a:pt x="709155" y="267538"/>
                  </a:lnTo>
                  <a:lnTo>
                    <a:pt x="696595" y="222059"/>
                  </a:lnTo>
                  <a:lnTo>
                    <a:pt x="695858" y="220243"/>
                  </a:lnTo>
                  <a:lnTo>
                    <a:pt x="695858" y="339471"/>
                  </a:lnTo>
                  <a:lnTo>
                    <a:pt x="694690" y="388518"/>
                  </a:lnTo>
                  <a:lnTo>
                    <a:pt x="687298" y="437464"/>
                  </a:lnTo>
                  <a:lnTo>
                    <a:pt x="673455" y="423621"/>
                  </a:lnTo>
                  <a:lnTo>
                    <a:pt x="675309" y="408635"/>
                  </a:lnTo>
                  <a:lnTo>
                    <a:pt x="675830" y="404444"/>
                  </a:lnTo>
                  <a:lnTo>
                    <a:pt x="679919" y="371551"/>
                  </a:lnTo>
                  <a:lnTo>
                    <a:pt x="678624" y="319278"/>
                  </a:lnTo>
                  <a:lnTo>
                    <a:pt x="669785" y="267652"/>
                  </a:lnTo>
                  <a:lnTo>
                    <a:pt x="658075" y="231470"/>
                  </a:lnTo>
                  <a:lnTo>
                    <a:pt x="658075" y="358317"/>
                  </a:lnTo>
                  <a:lnTo>
                    <a:pt x="654278" y="404444"/>
                  </a:lnTo>
                  <a:lnTo>
                    <a:pt x="631037" y="381203"/>
                  </a:lnTo>
                  <a:lnTo>
                    <a:pt x="632294" y="334264"/>
                  </a:lnTo>
                  <a:lnTo>
                    <a:pt x="626630" y="287540"/>
                  </a:lnTo>
                  <a:lnTo>
                    <a:pt x="614045" y="241922"/>
                  </a:lnTo>
                  <a:lnTo>
                    <a:pt x="610285" y="233514"/>
                  </a:lnTo>
                  <a:lnTo>
                    <a:pt x="610285" y="361403"/>
                  </a:lnTo>
                  <a:lnTo>
                    <a:pt x="609955" y="367741"/>
                  </a:lnTo>
                  <a:lnTo>
                    <a:pt x="597865" y="435051"/>
                  </a:lnTo>
                  <a:lnTo>
                    <a:pt x="580644" y="478967"/>
                  </a:lnTo>
                  <a:lnTo>
                    <a:pt x="556145" y="520179"/>
                  </a:lnTo>
                  <a:lnTo>
                    <a:pt x="524357" y="557733"/>
                  </a:lnTo>
                  <a:lnTo>
                    <a:pt x="487286" y="589165"/>
                  </a:lnTo>
                  <a:lnTo>
                    <a:pt x="446633" y="613511"/>
                  </a:lnTo>
                  <a:lnTo>
                    <a:pt x="403301" y="630732"/>
                  </a:lnTo>
                  <a:lnTo>
                    <a:pt x="358241" y="640791"/>
                  </a:lnTo>
                  <a:lnTo>
                    <a:pt x="329412" y="643585"/>
                  </a:lnTo>
                  <a:lnTo>
                    <a:pt x="281508" y="641870"/>
                  </a:lnTo>
                  <a:lnTo>
                    <a:pt x="234365" y="632421"/>
                  </a:lnTo>
                  <a:lnTo>
                    <a:pt x="188988" y="615264"/>
                  </a:lnTo>
                  <a:lnTo>
                    <a:pt x="146418" y="590372"/>
                  </a:lnTo>
                  <a:lnTo>
                    <a:pt x="107670" y="557733"/>
                  </a:lnTo>
                  <a:lnTo>
                    <a:pt x="76669" y="521246"/>
                  </a:lnTo>
                  <a:lnTo>
                    <a:pt x="52552" y="481304"/>
                  </a:lnTo>
                  <a:lnTo>
                    <a:pt x="35331" y="438772"/>
                  </a:lnTo>
                  <a:lnTo>
                    <a:pt x="25006" y="394512"/>
                  </a:lnTo>
                  <a:lnTo>
                    <a:pt x="21564" y="349389"/>
                  </a:lnTo>
                  <a:lnTo>
                    <a:pt x="25006" y="304279"/>
                  </a:lnTo>
                  <a:lnTo>
                    <a:pt x="35331" y="260019"/>
                  </a:lnTo>
                  <a:lnTo>
                    <a:pt x="52552" y="217487"/>
                  </a:lnTo>
                  <a:lnTo>
                    <a:pt x="76669" y="177546"/>
                  </a:lnTo>
                  <a:lnTo>
                    <a:pt x="107670" y="141046"/>
                  </a:lnTo>
                  <a:lnTo>
                    <a:pt x="143764" y="110350"/>
                  </a:lnTo>
                  <a:lnTo>
                    <a:pt x="183248" y="86385"/>
                  </a:lnTo>
                  <a:lnTo>
                    <a:pt x="225298" y="69176"/>
                  </a:lnTo>
                  <a:lnTo>
                    <a:pt x="269074" y="58699"/>
                  </a:lnTo>
                  <a:lnTo>
                    <a:pt x="313715" y="54978"/>
                  </a:lnTo>
                  <a:lnTo>
                    <a:pt x="358406" y="57988"/>
                  </a:lnTo>
                  <a:lnTo>
                    <a:pt x="402297" y="67754"/>
                  </a:lnTo>
                  <a:lnTo>
                    <a:pt x="444563" y="84264"/>
                  </a:lnTo>
                  <a:lnTo>
                    <a:pt x="484352" y="107518"/>
                  </a:lnTo>
                  <a:lnTo>
                    <a:pt x="518947" y="135788"/>
                  </a:lnTo>
                  <a:lnTo>
                    <a:pt x="547725" y="167208"/>
                  </a:lnTo>
                  <a:lnTo>
                    <a:pt x="578954" y="216458"/>
                  </a:lnTo>
                  <a:lnTo>
                    <a:pt x="597585" y="262839"/>
                  </a:lnTo>
                  <a:lnTo>
                    <a:pt x="608050" y="311238"/>
                  </a:lnTo>
                  <a:lnTo>
                    <a:pt x="610235" y="358317"/>
                  </a:lnTo>
                  <a:lnTo>
                    <a:pt x="610285" y="361403"/>
                  </a:lnTo>
                  <a:lnTo>
                    <a:pt x="610285" y="233514"/>
                  </a:lnTo>
                  <a:lnTo>
                    <a:pt x="594512" y="198221"/>
                  </a:lnTo>
                  <a:lnTo>
                    <a:pt x="568045" y="157302"/>
                  </a:lnTo>
                  <a:lnTo>
                    <a:pt x="584174" y="141173"/>
                  </a:lnTo>
                  <a:lnTo>
                    <a:pt x="610844" y="180581"/>
                  </a:lnTo>
                  <a:lnTo>
                    <a:pt x="631723" y="222669"/>
                  </a:lnTo>
                  <a:lnTo>
                    <a:pt x="646658" y="266763"/>
                  </a:lnTo>
                  <a:lnTo>
                    <a:pt x="655485" y="312204"/>
                  </a:lnTo>
                  <a:lnTo>
                    <a:pt x="658075" y="358317"/>
                  </a:lnTo>
                  <a:lnTo>
                    <a:pt x="658075" y="231470"/>
                  </a:lnTo>
                  <a:lnTo>
                    <a:pt x="653554" y="217487"/>
                  </a:lnTo>
                  <a:lnTo>
                    <a:pt x="630224" y="169811"/>
                  </a:lnTo>
                  <a:lnTo>
                    <a:pt x="610730" y="141173"/>
                  </a:lnTo>
                  <a:lnTo>
                    <a:pt x="609942" y="140030"/>
                  </a:lnTo>
                  <a:lnTo>
                    <a:pt x="599922" y="125298"/>
                  </a:lnTo>
                  <a:lnTo>
                    <a:pt x="640638" y="153708"/>
                  </a:lnTo>
                  <a:lnTo>
                    <a:pt x="663181" y="197434"/>
                  </a:lnTo>
                  <a:lnTo>
                    <a:pt x="679970" y="243357"/>
                  </a:lnTo>
                  <a:lnTo>
                    <a:pt x="690905" y="290893"/>
                  </a:lnTo>
                  <a:lnTo>
                    <a:pt x="695858" y="339471"/>
                  </a:lnTo>
                  <a:lnTo>
                    <a:pt x="695858" y="220243"/>
                  </a:lnTo>
                  <a:lnTo>
                    <a:pt x="678878" y="178155"/>
                  </a:lnTo>
                  <a:lnTo>
                    <a:pt x="656107" y="136309"/>
                  </a:lnTo>
                  <a:lnTo>
                    <a:pt x="639470" y="112725"/>
                  </a:lnTo>
                  <a:lnTo>
                    <a:pt x="628370" y="96977"/>
                  </a:lnTo>
                  <a:lnTo>
                    <a:pt x="648690" y="76657"/>
                  </a:lnTo>
                  <a:lnTo>
                    <a:pt x="656120" y="65506"/>
                  </a:lnTo>
                  <a:lnTo>
                    <a:pt x="658622" y="52870"/>
                  </a:lnTo>
                  <a:lnTo>
                    <a:pt x="656221" y="40246"/>
                  </a:lnTo>
                  <a:lnTo>
                    <a:pt x="648944" y="29159"/>
                  </a:lnTo>
                  <a:lnTo>
                    <a:pt x="640753" y="21031"/>
                  </a:lnTo>
                  <a:lnTo>
                    <a:pt x="637514" y="17818"/>
                  </a:lnTo>
                  <a:lnTo>
                    <a:pt x="637514" y="49352"/>
                  </a:lnTo>
                  <a:lnTo>
                    <a:pt x="637514" y="56464"/>
                  </a:lnTo>
                  <a:lnTo>
                    <a:pt x="553948" y="140030"/>
                  </a:lnTo>
                  <a:lnTo>
                    <a:pt x="549503" y="134950"/>
                  </a:lnTo>
                  <a:lnTo>
                    <a:pt x="544804" y="129997"/>
                  </a:lnTo>
                  <a:lnTo>
                    <a:pt x="539978" y="125298"/>
                  </a:lnTo>
                  <a:lnTo>
                    <a:pt x="534657" y="120040"/>
                  </a:lnTo>
                  <a:lnTo>
                    <a:pt x="529209" y="114935"/>
                  </a:lnTo>
                  <a:lnTo>
                    <a:pt x="523608" y="109994"/>
                  </a:lnTo>
                  <a:lnTo>
                    <a:pt x="517880" y="105232"/>
                  </a:lnTo>
                  <a:lnTo>
                    <a:pt x="531456" y="91643"/>
                  </a:lnTo>
                  <a:lnTo>
                    <a:pt x="597636" y="25476"/>
                  </a:lnTo>
                  <a:lnTo>
                    <a:pt x="597636" y="25603"/>
                  </a:lnTo>
                  <a:lnTo>
                    <a:pt x="597763" y="25476"/>
                  </a:lnTo>
                  <a:lnTo>
                    <a:pt x="602208" y="21031"/>
                  </a:lnTo>
                  <a:lnTo>
                    <a:pt x="609320" y="21158"/>
                  </a:lnTo>
                  <a:lnTo>
                    <a:pt x="637514" y="49352"/>
                  </a:lnTo>
                  <a:lnTo>
                    <a:pt x="637514" y="17818"/>
                  </a:lnTo>
                  <a:lnTo>
                    <a:pt x="629513" y="9855"/>
                  </a:lnTo>
                  <a:lnTo>
                    <a:pt x="618401" y="2451"/>
                  </a:lnTo>
                  <a:lnTo>
                    <a:pt x="605764" y="0"/>
                  </a:lnTo>
                  <a:lnTo>
                    <a:pt x="593115" y="2489"/>
                  </a:lnTo>
                  <a:lnTo>
                    <a:pt x="582015" y="9855"/>
                  </a:lnTo>
                  <a:lnTo>
                    <a:pt x="500354" y="91643"/>
                  </a:lnTo>
                  <a:lnTo>
                    <a:pt x="461848" y="68046"/>
                  </a:lnTo>
                  <a:lnTo>
                    <a:pt x="431533" y="54978"/>
                  </a:lnTo>
                  <a:lnTo>
                    <a:pt x="421030" y="50444"/>
                  </a:lnTo>
                  <a:lnTo>
                    <a:pt x="378548" y="38823"/>
                  </a:lnTo>
                  <a:lnTo>
                    <a:pt x="335114" y="33197"/>
                  </a:lnTo>
                  <a:lnTo>
                    <a:pt x="291376" y="33566"/>
                  </a:lnTo>
                  <a:lnTo>
                    <a:pt x="248005" y="39916"/>
                  </a:lnTo>
                  <a:lnTo>
                    <a:pt x="205714" y="52273"/>
                  </a:lnTo>
                  <a:lnTo>
                    <a:pt x="165138" y="70624"/>
                  </a:lnTo>
                  <a:lnTo>
                    <a:pt x="126987" y="94970"/>
                  </a:lnTo>
                  <a:lnTo>
                    <a:pt x="91922" y="125298"/>
                  </a:lnTo>
                  <a:lnTo>
                    <a:pt x="61277" y="160782"/>
                  </a:lnTo>
                  <a:lnTo>
                    <a:pt x="36766" y="199402"/>
                  </a:lnTo>
                  <a:lnTo>
                    <a:pt x="18389" y="240474"/>
                  </a:lnTo>
                  <a:lnTo>
                    <a:pt x="6134" y="283298"/>
                  </a:lnTo>
                  <a:lnTo>
                    <a:pt x="0" y="327177"/>
                  </a:lnTo>
                  <a:lnTo>
                    <a:pt x="25" y="371551"/>
                  </a:lnTo>
                  <a:lnTo>
                    <a:pt x="6134" y="415277"/>
                  </a:lnTo>
                  <a:lnTo>
                    <a:pt x="18389" y="458114"/>
                  </a:lnTo>
                  <a:lnTo>
                    <a:pt x="36766" y="499211"/>
                  </a:lnTo>
                  <a:lnTo>
                    <a:pt x="61277" y="537857"/>
                  </a:lnTo>
                  <a:lnTo>
                    <a:pt x="91922" y="573354"/>
                  </a:lnTo>
                  <a:lnTo>
                    <a:pt x="129120" y="605243"/>
                  </a:lnTo>
                  <a:lnTo>
                    <a:pt x="169722" y="630428"/>
                  </a:lnTo>
                  <a:lnTo>
                    <a:pt x="212915" y="648906"/>
                  </a:lnTo>
                  <a:lnTo>
                    <a:pt x="257911" y="660692"/>
                  </a:lnTo>
                  <a:lnTo>
                    <a:pt x="303911" y="665772"/>
                  </a:lnTo>
                  <a:lnTo>
                    <a:pt x="350113" y="664159"/>
                  </a:lnTo>
                  <a:lnTo>
                    <a:pt x="439394" y="753440"/>
                  </a:lnTo>
                  <a:lnTo>
                    <a:pt x="467601" y="772160"/>
                  </a:lnTo>
                  <a:lnTo>
                    <a:pt x="499719" y="778395"/>
                  </a:lnTo>
                  <a:lnTo>
                    <a:pt x="531825" y="772160"/>
                  </a:lnTo>
                  <a:lnTo>
                    <a:pt x="555917" y="756170"/>
                  </a:lnTo>
                  <a:lnTo>
                    <a:pt x="560044" y="753440"/>
                  </a:lnTo>
                  <a:lnTo>
                    <a:pt x="721334" y="592150"/>
                  </a:lnTo>
                  <a:lnTo>
                    <a:pt x="740041" y="563943"/>
                  </a:lnTo>
                  <a:lnTo>
                    <a:pt x="746290" y="53182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85215" y="1977135"/>
              <a:ext cx="116125" cy="11606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87907" y="2335641"/>
              <a:ext cx="81819" cy="818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44943" y="2174351"/>
              <a:ext cx="81867" cy="818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451052" y="368515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4" h="1029969">
                  <a:moveTo>
                    <a:pt x="610908" y="316763"/>
                  </a:moveTo>
                  <a:lnTo>
                    <a:pt x="610273" y="300062"/>
                  </a:lnTo>
                  <a:lnTo>
                    <a:pt x="603034" y="284391"/>
                  </a:lnTo>
                  <a:lnTo>
                    <a:pt x="583806" y="258165"/>
                  </a:lnTo>
                  <a:lnTo>
                    <a:pt x="583806" y="312610"/>
                  </a:lnTo>
                  <a:lnTo>
                    <a:pt x="581710" y="318427"/>
                  </a:lnTo>
                  <a:lnTo>
                    <a:pt x="577380" y="323126"/>
                  </a:lnTo>
                  <a:lnTo>
                    <a:pt x="419646" y="438823"/>
                  </a:lnTo>
                  <a:lnTo>
                    <a:pt x="413804" y="441490"/>
                  </a:lnTo>
                  <a:lnTo>
                    <a:pt x="407619" y="441731"/>
                  </a:lnTo>
                  <a:lnTo>
                    <a:pt x="401802" y="439674"/>
                  </a:lnTo>
                  <a:lnTo>
                    <a:pt x="397040" y="435394"/>
                  </a:lnTo>
                  <a:lnTo>
                    <a:pt x="335699" y="351701"/>
                  </a:lnTo>
                  <a:lnTo>
                    <a:pt x="333032" y="345871"/>
                  </a:lnTo>
                  <a:lnTo>
                    <a:pt x="332790" y="339686"/>
                  </a:lnTo>
                  <a:lnTo>
                    <a:pt x="334848" y="333870"/>
                  </a:lnTo>
                  <a:lnTo>
                    <a:pt x="339128" y="329095"/>
                  </a:lnTo>
                  <a:lnTo>
                    <a:pt x="496989" y="213398"/>
                  </a:lnTo>
                  <a:lnTo>
                    <a:pt x="502818" y="210743"/>
                  </a:lnTo>
                  <a:lnTo>
                    <a:pt x="508990" y="210515"/>
                  </a:lnTo>
                  <a:lnTo>
                    <a:pt x="514769" y="212623"/>
                  </a:lnTo>
                  <a:lnTo>
                    <a:pt x="519468" y="216954"/>
                  </a:lnTo>
                  <a:lnTo>
                    <a:pt x="580809" y="300647"/>
                  </a:lnTo>
                  <a:lnTo>
                    <a:pt x="583539" y="306438"/>
                  </a:lnTo>
                  <a:lnTo>
                    <a:pt x="583806" y="312610"/>
                  </a:lnTo>
                  <a:lnTo>
                    <a:pt x="583806" y="258165"/>
                  </a:lnTo>
                  <a:lnTo>
                    <a:pt x="548881" y="210515"/>
                  </a:lnTo>
                  <a:lnTo>
                    <a:pt x="541693" y="200698"/>
                  </a:lnTo>
                  <a:lnTo>
                    <a:pt x="528916" y="189115"/>
                  </a:lnTo>
                  <a:lnTo>
                    <a:pt x="513219" y="183502"/>
                  </a:lnTo>
                  <a:lnTo>
                    <a:pt x="496557" y="184162"/>
                  </a:lnTo>
                  <a:lnTo>
                    <a:pt x="480860" y="191427"/>
                  </a:lnTo>
                  <a:lnTo>
                    <a:pt x="323126" y="306997"/>
                  </a:lnTo>
                  <a:lnTo>
                    <a:pt x="311505" y="319798"/>
                  </a:lnTo>
                  <a:lnTo>
                    <a:pt x="305854" y="335508"/>
                  </a:lnTo>
                  <a:lnTo>
                    <a:pt x="306476" y="352183"/>
                  </a:lnTo>
                  <a:lnTo>
                    <a:pt x="313728" y="367830"/>
                  </a:lnTo>
                  <a:lnTo>
                    <a:pt x="375069" y="451523"/>
                  </a:lnTo>
                  <a:lnTo>
                    <a:pt x="387858" y="463194"/>
                  </a:lnTo>
                  <a:lnTo>
                    <a:pt x="403580" y="468845"/>
                  </a:lnTo>
                  <a:lnTo>
                    <a:pt x="420243" y="468198"/>
                  </a:lnTo>
                  <a:lnTo>
                    <a:pt x="435902" y="460921"/>
                  </a:lnTo>
                  <a:lnTo>
                    <a:pt x="462064" y="441731"/>
                  </a:lnTo>
                  <a:lnTo>
                    <a:pt x="593636" y="345224"/>
                  </a:lnTo>
                  <a:lnTo>
                    <a:pt x="605243" y="332498"/>
                  </a:lnTo>
                  <a:lnTo>
                    <a:pt x="610908" y="316763"/>
                  </a:lnTo>
                  <a:close/>
                </a:path>
                <a:path w="1029334" h="1029969">
                  <a:moveTo>
                    <a:pt x="1028776" y="546201"/>
                  </a:moveTo>
                  <a:lnTo>
                    <a:pt x="1028065" y="525983"/>
                  </a:lnTo>
                  <a:lnTo>
                    <a:pt x="1019340" y="507022"/>
                  </a:lnTo>
                  <a:lnTo>
                    <a:pt x="1001649" y="482930"/>
                  </a:lnTo>
                  <a:lnTo>
                    <a:pt x="1001649" y="542137"/>
                  </a:lnTo>
                  <a:lnTo>
                    <a:pt x="998321" y="551281"/>
                  </a:lnTo>
                  <a:lnTo>
                    <a:pt x="991527" y="558711"/>
                  </a:lnTo>
                  <a:lnTo>
                    <a:pt x="968552" y="575576"/>
                  </a:lnTo>
                  <a:lnTo>
                    <a:pt x="968552" y="645668"/>
                  </a:lnTo>
                  <a:lnTo>
                    <a:pt x="962685" y="662025"/>
                  </a:lnTo>
                  <a:lnTo>
                    <a:pt x="950633" y="675297"/>
                  </a:lnTo>
                  <a:lnTo>
                    <a:pt x="606590" y="927392"/>
                  </a:lnTo>
                  <a:lnTo>
                    <a:pt x="151511" y="306743"/>
                  </a:lnTo>
                  <a:lnTo>
                    <a:pt x="137452" y="287566"/>
                  </a:lnTo>
                  <a:lnTo>
                    <a:pt x="481495" y="35344"/>
                  </a:lnTo>
                  <a:lnTo>
                    <a:pt x="497814" y="27838"/>
                  </a:lnTo>
                  <a:lnTo>
                    <a:pt x="515162" y="27190"/>
                  </a:lnTo>
                  <a:lnTo>
                    <a:pt x="531482" y="33058"/>
                  </a:lnTo>
                  <a:lnTo>
                    <a:pt x="544741" y="45123"/>
                  </a:lnTo>
                  <a:lnTo>
                    <a:pt x="960285" y="611924"/>
                  </a:lnTo>
                  <a:lnTo>
                    <a:pt x="967867" y="628281"/>
                  </a:lnTo>
                  <a:lnTo>
                    <a:pt x="968552" y="645668"/>
                  </a:lnTo>
                  <a:lnTo>
                    <a:pt x="968552" y="575576"/>
                  </a:lnTo>
                  <a:lnTo>
                    <a:pt x="968159" y="575856"/>
                  </a:lnTo>
                  <a:lnTo>
                    <a:pt x="881926" y="458254"/>
                  </a:lnTo>
                  <a:lnTo>
                    <a:pt x="905294" y="441109"/>
                  </a:lnTo>
                  <a:lnTo>
                    <a:pt x="914438" y="436892"/>
                  </a:lnTo>
                  <a:lnTo>
                    <a:pt x="924153" y="436499"/>
                  </a:lnTo>
                  <a:lnTo>
                    <a:pt x="933297" y="439737"/>
                  </a:lnTo>
                  <a:lnTo>
                    <a:pt x="940727" y="446443"/>
                  </a:lnTo>
                  <a:lnTo>
                    <a:pt x="997115" y="523278"/>
                  </a:lnTo>
                  <a:lnTo>
                    <a:pt x="1001306" y="532422"/>
                  </a:lnTo>
                  <a:lnTo>
                    <a:pt x="1001649" y="542137"/>
                  </a:lnTo>
                  <a:lnTo>
                    <a:pt x="1001649" y="482930"/>
                  </a:lnTo>
                  <a:lnTo>
                    <a:pt x="967574" y="436499"/>
                  </a:lnTo>
                  <a:lnTo>
                    <a:pt x="967422" y="436283"/>
                  </a:lnTo>
                  <a:lnTo>
                    <a:pt x="962952" y="430187"/>
                  </a:lnTo>
                  <a:lnTo>
                    <a:pt x="947483" y="416102"/>
                  </a:lnTo>
                  <a:lnTo>
                    <a:pt x="928433" y="409321"/>
                  </a:lnTo>
                  <a:lnTo>
                    <a:pt x="908189" y="410171"/>
                  </a:lnTo>
                  <a:lnTo>
                    <a:pt x="889165" y="419011"/>
                  </a:lnTo>
                  <a:lnTo>
                    <a:pt x="865543" y="436283"/>
                  </a:lnTo>
                  <a:lnTo>
                    <a:pt x="836841" y="397040"/>
                  </a:lnTo>
                  <a:lnTo>
                    <a:pt x="861860" y="378752"/>
                  </a:lnTo>
                  <a:lnTo>
                    <a:pt x="861860" y="378879"/>
                  </a:lnTo>
                  <a:lnTo>
                    <a:pt x="861974" y="378752"/>
                  </a:lnTo>
                  <a:lnTo>
                    <a:pt x="865428" y="374942"/>
                  </a:lnTo>
                  <a:lnTo>
                    <a:pt x="875525" y="363842"/>
                  </a:lnTo>
                  <a:lnTo>
                    <a:pt x="882205" y="345389"/>
                  </a:lnTo>
                  <a:lnTo>
                    <a:pt x="881494" y="325843"/>
                  </a:lnTo>
                  <a:lnTo>
                    <a:pt x="873036" y="307505"/>
                  </a:lnTo>
                  <a:lnTo>
                    <a:pt x="855065" y="282981"/>
                  </a:lnTo>
                  <a:lnTo>
                    <a:pt x="855065" y="341274"/>
                  </a:lnTo>
                  <a:lnTo>
                    <a:pt x="851954" y="349821"/>
                  </a:lnTo>
                  <a:lnTo>
                    <a:pt x="845604" y="356781"/>
                  </a:lnTo>
                  <a:lnTo>
                    <a:pt x="820839" y="374942"/>
                  </a:lnTo>
                  <a:lnTo>
                    <a:pt x="734606" y="257340"/>
                  </a:lnTo>
                  <a:lnTo>
                    <a:pt x="759371" y="239052"/>
                  </a:lnTo>
                  <a:lnTo>
                    <a:pt x="767702" y="235242"/>
                  </a:lnTo>
                  <a:lnTo>
                    <a:pt x="767905" y="235153"/>
                  </a:lnTo>
                  <a:lnTo>
                    <a:pt x="776986" y="234784"/>
                  </a:lnTo>
                  <a:lnTo>
                    <a:pt x="785545" y="237820"/>
                  </a:lnTo>
                  <a:lnTo>
                    <a:pt x="792518" y="244132"/>
                  </a:lnTo>
                  <a:lnTo>
                    <a:pt x="850811" y="323761"/>
                  </a:lnTo>
                  <a:lnTo>
                    <a:pt x="854748" y="332232"/>
                  </a:lnTo>
                  <a:lnTo>
                    <a:pt x="855065" y="341274"/>
                  </a:lnTo>
                  <a:lnTo>
                    <a:pt x="855065" y="282981"/>
                  </a:lnTo>
                  <a:lnTo>
                    <a:pt x="819759" y="234784"/>
                  </a:lnTo>
                  <a:lnTo>
                    <a:pt x="814616" y="227749"/>
                  </a:lnTo>
                  <a:lnTo>
                    <a:pt x="799630" y="214198"/>
                  </a:lnTo>
                  <a:lnTo>
                    <a:pt x="781215" y="207645"/>
                  </a:lnTo>
                  <a:lnTo>
                    <a:pt x="761644" y="208445"/>
                  </a:lnTo>
                  <a:lnTo>
                    <a:pt x="743242" y="216954"/>
                  </a:lnTo>
                  <a:lnTo>
                    <a:pt x="718223" y="235242"/>
                  </a:lnTo>
                  <a:lnTo>
                    <a:pt x="690029" y="196761"/>
                  </a:lnTo>
                  <a:lnTo>
                    <a:pt x="711111" y="181394"/>
                  </a:lnTo>
                  <a:lnTo>
                    <a:pt x="717092" y="174790"/>
                  </a:lnTo>
                  <a:lnTo>
                    <a:pt x="725830" y="165176"/>
                  </a:lnTo>
                  <a:lnTo>
                    <a:pt x="732967" y="145199"/>
                  </a:lnTo>
                  <a:lnTo>
                    <a:pt x="732129" y="124002"/>
                  </a:lnTo>
                  <a:lnTo>
                    <a:pt x="722922" y="104051"/>
                  </a:lnTo>
                  <a:lnTo>
                    <a:pt x="706056" y="81076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4982" y="159296"/>
                  </a:lnTo>
                  <a:lnTo>
                    <a:pt x="673900" y="174790"/>
                  </a:lnTo>
                  <a:lnTo>
                    <a:pt x="587794" y="57315"/>
                  </a:lnTo>
                  <a:lnTo>
                    <a:pt x="608876" y="41821"/>
                  </a:lnTo>
                  <a:lnTo>
                    <a:pt x="618871" y="37211"/>
                  </a:lnTo>
                  <a:lnTo>
                    <a:pt x="629551" y="36766"/>
                  </a:lnTo>
                  <a:lnTo>
                    <a:pt x="639635" y="40347"/>
                  </a:lnTo>
                  <a:lnTo>
                    <a:pt x="647865" y="47790"/>
                  </a:lnTo>
                  <a:lnTo>
                    <a:pt x="700951" y="120307"/>
                  </a:lnTo>
                  <a:lnTo>
                    <a:pt x="705624" y="130340"/>
                  </a:lnTo>
                  <a:lnTo>
                    <a:pt x="706056" y="141046"/>
                  </a:lnTo>
                  <a:lnTo>
                    <a:pt x="706056" y="81076"/>
                  </a:lnTo>
                  <a:lnTo>
                    <a:pt x="673531" y="36766"/>
                  </a:lnTo>
                  <a:lnTo>
                    <a:pt x="672312" y="35090"/>
                  </a:lnTo>
                  <a:lnTo>
                    <a:pt x="669709" y="31534"/>
                  </a:lnTo>
                  <a:lnTo>
                    <a:pt x="653478" y="16814"/>
                  </a:lnTo>
                  <a:lnTo>
                    <a:pt x="633526" y="9664"/>
                  </a:lnTo>
                  <a:lnTo>
                    <a:pt x="612355" y="10464"/>
                  </a:lnTo>
                  <a:lnTo>
                    <a:pt x="592493" y="19596"/>
                  </a:lnTo>
                  <a:lnTo>
                    <a:pt x="571411" y="35090"/>
                  </a:lnTo>
                  <a:lnTo>
                    <a:pt x="566839" y="28867"/>
                  </a:lnTo>
                  <a:lnTo>
                    <a:pt x="564984" y="27190"/>
                  </a:lnTo>
                  <a:lnTo>
                    <a:pt x="545490" y="9423"/>
                  </a:lnTo>
                  <a:lnTo>
                    <a:pt x="519277" y="0"/>
                  </a:lnTo>
                  <a:lnTo>
                    <a:pt x="491426" y="1066"/>
                  </a:lnTo>
                  <a:lnTo>
                    <a:pt x="465239" y="13119"/>
                  </a:lnTo>
                  <a:lnTo>
                    <a:pt x="105956" y="276644"/>
                  </a:lnTo>
                  <a:lnTo>
                    <a:pt x="105702" y="276771"/>
                  </a:lnTo>
                  <a:lnTo>
                    <a:pt x="105321" y="277152"/>
                  </a:lnTo>
                  <a:lnTo>
                    <a:pt x="104559" y="277533"/>
                  </a:lnTo>
                  <a:lnTo>
                    <a:pt x="31534" y="331127"/>
                  </a:lnTo>
                  <a:lnTo>
                    <a:pt x="10312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669" y="553250"/>
                  </a:lnTo>
                  <a:lnTo>
                    <a:pt x="104178" y="554520"/>
                  </a:lnTo>
                  <a:lnTo>
                    <a:pt x="110401" y="550075"/>
                  </a:lnTo>
                  <a:lnTo>
                    <a:pt x="116497" y="545503"/>
                  </a:lnTo>
                  <a:lnTo>
                    <a:pt x="117767" y="536994"/>
                  </a:lnTo>
                  <a:lnTo>
                    <a:pt x="36487" y="426123"/>
                  </a:lnTo>
                  <a:lnTo>
                    <a:pt x="27800" y="407327"/>
                  </a:lnTo>
                  <a:lnTo>
                    <a:pt x="27025" y="387350"/>
                  </a:lnTo>
                  <a:lnTo>
                    <a:pt x="33769" y="368528"/>
                  </a:lnTo>
                  <a:lnTo>
                    <a:pt x="47663" y="353225"/>
                  </a:lnTo>
                  <a:lnTo>
                    <a:pt x="111036" y="306743"/>
                  </a:lnTo>
                  <a:lnTo>
                    <a:pt x="580301" y="946823"/>
                  </a:lnTo>
                  <a:lnTo>
                    <a:pt x="516928" y="993178"/>
                  </a:lnTo>
                  <a:lnTo>
                    <a:pt x="498119" y="1001864"/>
                  </a:lnTo>
                  <a:lnTo>
                    <a:pt x="478142" y="1002665"/>
                  </a:lnTo>
                  <a:lnTo>
                    <a:pt x="459320" y="995946"/>
                  </a:lnTo>
                  <a:lnTo>
                    <a:pt x="444030" y="982129"/>
                  </a:lnTo>
                  <a:lnTo>
                    <a:pt x="181521" y="623862"/>
                  </a:lnTo>
                  <a:lnTo>
                    <a:pt x="176949" y="617766"/>
                  </a:lnTo>
                  <a:lnTo>
                    <a:pt x="168440" y="616496"/>
                  </a:lnTo>
                  <a:lnTo>
                    <a:pt x="156248" y="625386"/>
                  </a:lnTo>
                  <a:lnTo>
                    <a:pt x="154851" y="634022"/>
                  </a:lnTo>
                  <a:lnTo>
                    <a:pt x="159423" y="640118"/>
                  </a:lnTo>
                  <a:lnTo>
                    <a:pt x="421932" y="998258"/>
                  </a:lnTo>
                  <a:lnTo>
                    <a:pt x="445262" y="1019467"/>
                  </a:lnTo>
                  <a:lnTo>
                    <a:pt x="473976" y="1029728"/>
                  </a:lnTo>
                  <a:lnTo>
                    <a:pt x="504494" y="1028522"/>
                  </a:lnTo>
                  <a:lnTo>
                    <a:pt x="533184" y="1015276"/>
                  </a:lnTo>
                  <a:lnTo>
                    <a:pt x="550379" y="1002665"/>
                  </a:lnTo>
                  <a:lnTo>
                    <a:pt x="606209" y="961682"/>
                  </a:lnTo>
                  <a:lnTo>
                    <a:pt x="606463" y="961555"/>
                  </a:lnTo>
                  <a:lnTo>
                    <a:pt x="606590" y="961301"/>
                  </a:lnTo>
                  <a:lnTo>
                    <a:pt x="607352" y="960920"/>
                  </a:lnTo>
                  <a:lnTo>
                    <a:pt x="607479" y="960793"/>
                  </a:lnTo>
                  <a:lnTo>
                    <a:pt x="653021" y="927392"/>
                  </a:lnTo>
                  <a:lnTo>
                    <a:pt x="966889" y="697268"/>
                  </a:lnTo>
                  <a:lnTo>
                    <a:pt x="985901" y="676541"/>
                  </a:lnTo>
                  <a:lnTo>
                    <a:pt x="995413" y="651065"/>
                  </a:lnTo>
                  <a:lnTo>
                    <a:pt x="994930" y="623862"/>
                  </a:lnTo>
                  <a:lnTo>
                    <a:pt x="984034" y="598081"/>
                  </a:lnTo>
                  <a:lnTo>
                    <a:pt x="1007656" y="580809"/>
                  </a:lnTo>
                  <a:lnTo>
                    <a:pt x="1012177" y="575856"/>
                  </a:lnTo>
                  <a:lnTo>
                    <a:pt x="1021854" y="565289"/>
                  </a:lnTo>
                  <a:lnTo>
                    <a:pt x="1028776" y="546201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14056" y="612266"/>
              <a:ext cx="189102" cy="16268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046239" y="3524757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867" y="384937"/>
                  </a:lnTo>
                  <a:lnTo>
                    <a:pt x="27432" y="366585"/>
                  </a:lnTo>
                  <a:lnTo>
                    <a:pt x="27635" y="348081"/>
                  </a:lnTo>
                  <a:lnTo>
                    <a:pt x="47650" y="310743"/>
                  </a:lnTo>
                  <a:lnTo>
                    <a:pt x="65887" y="298958"/>
                  </a:lnTo>
                  <a:lnTo>
                    <a:pt x="54330" y="274193"/>
                  </a:lnTo>
                  <a:lnTo>
                    <a:pt x="12255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478" y="583438"/>
                  </a:lnTo>
                  <a:lnTo>
                    <a:pt x="98653" y="590423"/>
                  </a:lnTo>
                  <a:lnTo>
                    <a:pt x="106781" y="593344"/>
                  </a:lnTo>
                  <a:lnTo>
                    <a:pt x="120497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23" y="217805"/>
                  </a:moveTo>
                  <a:lnTo>
                    <a:pt x="228066" y="192913"/>
                  </a:lnTo>
                  <a:lnTo>
                    <a:pt x="103987" y="250952"/>
                  </a:lnTo>
                  <a:lnTo>
                    <a:pt x="115544" y="275844"/>
                  </a:lnTo>
                  <a:lnTo>
                    <a:pt x="239623" y="217805"/>
                  </a:lnTo>
                  <a:close/>
                </a:path>
                <a:path w="1075690" h="1136650">
                  <a:moveTo>
                    <a:pt x="310108" y="975995"/>
                  </a:moveTo>
                  <a:lnTo>
                    <a:pt x="306933" y="969010"/>
                  </a:lnTo>
                  <a:lnTo>
                    <a:pt x="145262" y="623316"/>
                  </a:lnTo>
                  <a:lnTo>
                    <a:pt x="142087" y="616458"/>
                  </a:lnTo>
                  <a:lnTo>
                    <a:pt x="133959" y="613537"/>
                  </a:lnTo>
                  <a:lnTo>
                    <a:pt x="120243" y="619887"/>
                  </a:lnTo>
                  <a:lnTo>
                    <a:pt x="117322" y="628015"/>
                  </a:lnTo>
                  <a:lnTo>
                    <a:pt x="120497" y="634873"/>
                  </a:lnTo>
                  <a:lnTo>
                    <a:pt x="282168" y="980694"/>
                  </a:lnTo>
                  <a:lnTo>
                    <a:pt x="285343" y="987552"/>
                  </a:lnTo>
                  <a:lnTo>
                    <a:pt x="293471" y="990600"/>
                  </a:lnTo>
                  <a:lnTo>
                    <a:pt x="300329" y="987298"/>
                  </a:lnTo>
                  <a:lnTo>
                    <a:pt x="307187" y="984123"/>
                  </a:lnTo>
                  <a:lnTo>
                    <a:pt x="310108" y="975995"/>
                  </a:lnTo>
                  <a:close/>
                </a:path>
                <a:path w="1075690" h="1136650">
                  <a:moveTo>
                    <a:pt x="413359" y="136525"/>
                  </a:moveTo>
                  <a:lnTo>
                    <a:pt x="401675" y="111760"/>
                  </a:lnTo>
                  <a:lnTo>
                    <a:pt x="277596" y="169799"/>
                  </a:lnTo>
                  <a:lnTo>
                    <a:pt x="289280" y="194564"/>
                  </a:lnTo>
                  <a:lnTo>
                    <a:pt x="413359" y="136525"/>
                  </a:lnTo>
                  <a:close/>
                </a:path>
                <a:path w="1075690" h="1136650">
                  <a:moveTo>
                    <a:pt x="587095" y="55372"/>
                  </a:moveTo>
                  <a:lnTo>
                    <a:pt x="575411" y="30607"/>
                  </a:lnTo>
                  <a:lnTo>
                    <a:pt x="451332" y="88519"/>
                  </a:lnTo>
                  <a:lnTo>
                    <a:pt x="463016" y="113411"/>
                  </a:lnTo>
                  <a:lnTo>
                    <a:pt x="587095" y="55372"/>
                  </a:lnTo>
                  <a:close/>
                </a:path>
                <a:path w="1075690" h="1136650">
                  <a:moveTo>
                    <a:pt x="701649" y="267081"/>
                  </a:moveTo>
                  <a:lnTo>
                    <a:pt x="698474" y="260350"/>
                  </a:lnTo>
                  <a:lnTo>
                    <a:pt x="695299" y="253492"/>
                  </a:lnTo>
                  <a:lnTo>
                    <a:pt x="687171" y="250571"/>
                  </a:lnTo>
                  <a:lnTo>
                    <a:pt x="197967" y="479171"/>
                  </a:lnTo>
                  <a:lnTo>
                    <a:pt x="194919" y="487299"/>
                  </a:lnTo>
                  <a:lnTo>
                    <a:pt x="198221" y="494157"/>
                  </a:lnTo>
                  <a:lnTo>
                    <a:pt x="201396" y="501015"/>
                  </a:lnTo>
                  <a:lnTo>
                    <a:pt x="209524" y="504063"/>
                  </a:lnTo>
                  <a:lnTo>
                    <a:pt x="216382" y="500761"/>
                  </a:lnTo>
                  <a:lnTo>
                    <a:pt x="698728" y="275336"/>
                  </a:lnTo>
                  <a:lnTo>
                    <a:pt x="701649" y="267081"/>
                  </a:lnTo>
                  <a:close/>
                </a:path>
                <a:path w="1075690" h="1136650">
                  <a:moveTo>
                    <a:pt x="755878" y="383286"/>
                  </a:moveTo>
                  <a:lnTo>
                    <a:pt x="752703" y="376301"/>
                  </a:lnTo>
                  <a:lnTo>
                    <a:pt x="749528" y="369443"/>
                  </a:lnTo>
                  <a:lnTo>
                    <a:pt x="741400" y="366522"/>
                  </a:lnTo>
                  <a:lnTo>
                    <a:pt x="259054" y="591947"/>
                  </a:lnTo>
                  <a:lnTo>
                    <a:pt x="252196" y="595249"/>
                  </a:lnTo>
                  <a:lnTo>
                    <a:pt x="249148" y="603377"/>
                  </a:lnTo>
                  <a:lnTo>
                    <a:pt x="252450" y="610235"/>
                  </a:lnTo>
                  <a:lnTo>
                    <a:pt x="255625" y="617093"/>
                  </a:lnTo>
                  <a:lnTo>
                    <a:pt x="263753" y="620014"/>
                  </a:lnTo>
                  <a:lnTo>
                    <a:pt x="746099" y="394589"/>
                  </a:lnTo>
                  <a:lnTo>
                    <a:pt x="752957" y="391287"/>
                  </a:lnTo>
                  <a:lnTo>
                    <a:pt x="755878" y="383286"/>
                  </a:lnTo>
                  <a:close/>
                </a:path>
                <a:path w="1075690" h="1136650">
                  <a:moveTo>
                    <a:pt x="810234" y="499364"/>
                  </a:moveTo>
                  <a:lnTo>
                    <a:pt x="806932" y="492506"/>
                  </a:lnTo>
                  <a:lnTo>
                    <a:pt x="803757" y="485648"/>
                  </a:lnTo>
                  <a:lnTo>
                    <a:pt x="795629" y="482727"/>
                  </a:lnTo>
                  <a:lnTo>
                    <a:pt x="306425" y="711327"/>
                  </a:lnTo>
                  <a:lnTo>
                    <a:pt x="303504" y="719455"/>
                  </a:lnTo>
                  <a:lnTo>
                    <a:pt x="306679" y="726313"/>
                  </a:lnTo>
                  <a:lnTo>
                    <a:pt x="309981" y="733171"/>
                  </a:lnTo>
                  <a:lnTo>
                    <a:pt x="318109" y="736219"/>
                  </a:lnTo>
                  <a:lnTo>
                    <a:pt x="324967" y="732917"/>
                  </a:lnTo>
                  <a:lnTo>
                    <a:pt x="800328" y="510667"/>
                  </a:lnTo>
                  <a:lnTo>
                    <a:pt x="807313" y="507492"/>
                  </a:lnTo>
                  <a:lnTo>
                    <a:pt x="810234" y="499364"/>
                  </a:lnTo>
                  <a:close/>
                </a:path>
                <a:path w="1075690" h="1136650">
                  <a:moveTo>
                    <a:pt x="860272" y="606552"/>
                  </a:moveTo>
                  <a:lnTo>
                    <a:pt x="853922" y="592836"/>
                  </a:lnTo>
                  <a:lnTo>
                    <a:pt x="845794" y="589915"/>
                  </a:lnTo>
                  <a:lnTo>
                    <a:pt x="356590" y="818515"/>
                  </a:lnTo>
                  <a:lnTo>
                    <a:pt x="353669" y="826643"/>
                  </a:lnTo>
                  <a:lnTo>
                    <a:pt x="356844" y="833501"/>
                  </a:lnTo>
                  <a:lnTo>
                    <a:pt x="360019" y="840486"/>
                  </a:lnTo>
                  <a:lnTo>
                    <a:pt x="368147" y="843407"/>
                  </a:lnTo>
                  <a:lnTo>
                    <a:pt x="857351" y="614680"/>
                  </a:lnTo>
                  <a:lnTo>
                    <a:pt x="860272" y="606552"/>
                  </a:lnTo>
                  <a:close/>
                </a:path>
                <a:path w="1075690" h="1136650">
                  <a:moveTo>
                    <a:pt x="914628" y="722630"/>
                  </a:moveTo>
                  <a:lnTo>
                    <a:pt x="911453" y="715899"/>
                  </a:lnTo>
                  <a:lnTo>
                    <a:pt x="908151" y="709041"/>
                  </a:lnTo>
                  <a:lnTo>
                    <a:pt x="900023" y="705993"/>
                  </a:lnTo>
                  <a:lnTo>
                    <a:pt x="893165" y="709295"/>
                  </a:lnTo>
                  <a:lnTo>
                    <a:pt x="410819" y="934720"/>
                  </a:lnTo>
                  <a:lnTo>
                    <a:pt x="407898" y="942848"/>
                  </a:lnTo>
                  <a:lnTo>
                    <a:pt x="411073" y="949706"/>
                  </a:lnTo>
                  <a:lnTo>
                    <a:pt x="414375" y="956564"/>
                  </a:lnTo>
                  <a:lnTo>
                    <a:pt x="422503" y="959485"/>
                  </a:lnTo>
                  <a:lnTo>
                    <a:pt x="911707" y="730885"/>
                  </a:lnTo>
                  <a:lnTo>
                    <a:pt x="914628" y="722630"/>
                  </a:lnTo>
                  <a:close/>
                </a:path>
                <a:path w="1075690" h="1136650">
                  <a:moveTo>
                    <a:pt x="1075169" y="774293"/>
                  </a:moveTo>
                  <a:lnTo>
                    <a:pt x="745337" y="51816"/>
                  </a:lnTo>
                  <a:lnTo>
                    <a:pt x="706501" y="10477"/>
                  </a:lnTo>
                  <a:lnTo>
                    <a:pt x="651865" y="0"/>
                  </a:lnTo>
                  <a:lnTo>
                    <a:pt x="645096" y="1028"/>
                  </a:lnTo>
                  <a:lnTo>
                    <a:pt x="638365" y="2590"/>
                  </a:lnTo>
                  <a:lnTo>
                    <a:pt x="631672" y="4699"/>
                  </a:lnTo>
                  <a:lnTo>
                    <a:pt x="625068" y="7366"/>
                  </a:lnTo>
                  <a:lnTo>
                    <a:pt x="636625" y="32131"/>
                  </a:lnTo>
                  <a:lnTo>
                    <a:pt x="643521" y="29591"/>
                  </a:lnTo>
                  <a:lnTo>
                    <a:pt x="650468" y="27838"/>
                  </a:lnTo>
                  <a:lnTo>
                    <a:pt x="657402" y="26873"/>
                  </a:lnTo>
                  <a:lnTo>
                    <a:pt x="664311" y="26670"/>
                  </a:lnTo>
                  <a:lnTo>
                    <a:pt x="681507" y="29514"/>
                  </a:lnTo>
                  <a:lnTo>
                    <a:pt x="720445" y="63512"/>
                  </a:lnTo>
                  <a:lnTo>
                    <a:pt x="1041755" y="750697"/>
                  </a:lnTo>
                  <a:lnTo>
                    <a:pt x="1047673" y="775373"/>
                  </a:lnTo>
                  <a:lnTo>
                    <a:pt x="1043851" y="799566"/>
                  </a:lnTo>
                  <a:lnTo>
                    <a:pt x="1031252" y="820572"/>
                  </a:lnTo>
                  <a:lnTo>
                    <a:pt x="1010894" y="835660"/>
                  </a:lnTo>
                  <a:lnTo>
                    <a:pt x="439013" y="1102868"/>
                  </a:lnTo>
                  <a:lnTo>
                    <a:pt x="414388" y="1108875"/>
                  </a:lnTo>
                  <a:lnTo>
                    <a:pt x="390207" y="1105077"/>
                  </a:lnTo>
                  <a:lnTo>
                    <a:pt x="369214" y="1092492"/>
                  </a:lnTo>
                  <a:lnTo>
                    <a:pt x="354177" y="1072134"/>
                  </a:lnTo>
                  <a:lnTo>
                    <a:pt x="340080" y="1042035"/>
                  </a:lnTo>
                  <a:lnTo>
                    <a:pt x="331952" y="1039114"/>
                  </a:lnTo>
                  <a:lnTo>
                    <a:pt x="318236" y="1045591"/>
                  </a:lnTo>
                  <a:lnTo>
                    <a:pt x="315315" y="1053719"/>
                  </a:lnTo>
                  <a:lnTo>
                    <a:pt x="329285" y="1083691"/>
                  </a:lnTo>
                  <a:lnTo>
                    <a:pt x="350837" y="1112812"/>
                  </a:lnTo>
                  <a:lnTo>
                    <a:pt x="380885" y="1130833"/>
                  </a:lnTo>
                  <a:lnTo>
                    <a:pt x="415480" y="1136294"/>
                  </a:lnTo>
                  <a:lnTo>
                    <a:pt x="450697" y="1127760"/>
                  </a:lnTo>
                  <a:lnTo>
                    <a:pt x="1022451" y="860425"/>
                  </a:lnTo>
                  <a:lnTo>
                    <a:pt x="1051636" y="838936"/>
                  </a:lnTo>
                  <a:lnTo>
                    <a:pt x="1069695" y="808913"/>
                  </a:lnTo>
                  <a:lnTo>
                    <a:pt x="1075169" y="774293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58979" y="3707774"/>
              <a:ext cx="144303" cy="18392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32715" y="3626550"/>
              <a:ext cx="144250" cy="1840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28950" y="1440762"/>
              <a:ext cx="3776289" cy="418430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06451" y="3545344"/>
              <a:ext cx="144250" cy="18394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80187" y="3464117"/>
              <a:ext cx="144250" cy="1840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689606" y="5835408"/>
              <a:ext cx="608330" cy="967740"/>
            </a:xfrm>
            <a:custGeom>
              <a:avLst/>
              <a:gdLst/>
              <a:ahLst/>
              <a:cxnLst/>
              <a:rect l="l" t="t" r="r" b="b"/>
              <a:pathLst>
                <a:path w="608329" h="967740">
                  <a:moveTo>
                    <a:pt x="91821" y="725043"/>
                  </a:moveTo>
                  <a:lnTo>
                    <a:pt x="88900" y="718108"/>
                  </a:lnTo>
                  <a:lnTo>
                    <a:pt x="82677" y="715645"/>
                  </a:lnTo>
                  <a:lnTo>
                    <a:pt x="80899" y="714921"/>
                  </a:lnTo>
                  <a:lnTo>
                    <a:pt x="54762" y="757047"/>
                  </a:lnTo>
                  <a:lnTo>
                    <a:pt x="46024" y="797052"/>
                  </a:lnTo>
                  <a:lnTo>
                    <a:pt x="43815" y="814692"/>
                  </a:lnTo>
                  <a:lnTo>
                    <a:pt x="48514" y="820559"/>
                  </a:lnTo>
                  <a:lnTo>
                    <a:pt x="56515" y="821423"/>
                  </a:lnTo>
                  <a:lnTo>
                    <a:pt x="62484" y="821423"/>
                  </a:lnTo>
                  <a:lnTo>
                    <a:pt x="67691" y="817016"/>
                  </a:lnTo>
                  <a:lnTo>
                    <a:pt x="69875" y="800684"/>
                  </a:lnTo>
                  <a:lnTo>
                    <a:pt x="71653" y="790308"/>
                  </a:lnTo>
                  <a:lnTo>
                    <a:pt x="83058" y="747433"/>
                  </a:lnTo>
                  <a:lnTo>
                    <a:pt x="89281" y="731189"/>
                  </a:lnTo>
                  <a:lnTo>
                    <a:pt x="91821" y="725043"/>
                  </a:lnTo>
                  <a:close/>
                </a:path>
                <a:path w="608329" h="96774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6570"/>
                  </a:lnTo>
                  <a:lnTo>
                    <a:pt x="428917" y="504190"/>
                  </a:lnTo>
                  <a:lnTo>
                    <a:pt x="426593" y="510540"/>
                  </a:lnTo>
                  <a:lnTo>
                    <a:pt x="424815" y="518160"/>
                  </a:lnTo>
                  <a:lnTo>
                    <a:pt x="423710" y="505460"/>
                  </a:lnTo>
                  <a:lnTo>
                    <a:pt x="424649" y="492760"/>
                  </a:lnTo>
                  <a:lnTo>
                    <a:pt x="427736" y="48006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4790"/>
                  </a:lnTo>
                  <a:lnTo>
                    <a:pt x="566686" y="204470"/>
                  </a:lnTo>
                  <a:lnTo>
                    <a:pt x="566712" y="184150"/>
                  </a:lnTo>
                  <a:lnTo>
                    <a:pt x="562724" y="163830"/>
                  </a:lnTo>
                  <a:lnTo>
                    <a:pt x="561962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24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78740"/>
                  </a:lnTo>
                  <a:lnTo>
                    <a:pt x="561479" y="49530"/>
                  </a:lnTo>
                  <a:lnTo>
                    <a:pt x="547573" y="24130"/>
                  </a:lnTo>
                  <a:lnTo>
                    <a:pt x="544830" y="21958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350" y="203200"/>
                  </a:lnTo>
                  <a:lnTo>
                    <a:pt x="514223" y="20447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37515" y="349250"/>
                  </a:lnTo>
                  <a:lnTo>
                    <a:pt x="432485" y="342900"/>
                  </a:lnTo>
                  <a:lnTo>
                    <a:pt x="427278" y="337820"/>
                  </a:lnTo>
                  <a:lnTo>
                    <a:pt x="425069" y="335737"/>
                  </a:lnTo>
                  <a:lnTo>
                    <a:pt x="425069" y="372110"/>
                  </a:lnTo>
                  <a:lnTo>
                    <a:pt x="415671" y="389890"/>
                  </a:lnTo>
                  <a:lnTo>
                    <a:pt x="402844" y="373430"/>
                  </a:lnTo>
                  <a:lnTo>
                    <a:pt x="402844" y="414020"/>
                  </a:lnTo>
                  <a:lnTo>
                    <a:pt x="253619" y="692150"/>
                  </a:lnTo>
                  <a:lnTo>
                    <a:pt x="241935" y="713740"/>
                  </a:lnTo>
                  <a:lnTo>
                    <a:pt x="233349" y="698500"/>
                  </a:lnTo>
                  <a:lnTo>
                    <a:pt x="226695" y="690016"/>
                  </a:lnTo>
                  <a:lnTo>
                    <a:pt x="226695" y="739140"/>
                  </a:lnTo>
                  <a:lnTo>
                    <a:pt x="225425" y="741680"/>
                  </a:lnTo>
                  <a:lnTo>
                    <a:pt x="224028" y="744220"/>
                  </a:lnTo>
                  <a:lnTo>
                    <a:pt x="222631" y="748030"/>
                  </a:lnTo>
                  <a:lnTo>
                    <a:pt x="197231" y="792480"/>
                  </a:lnTo>
                  <a:lnTo>
                    <a:pt x="155105" y="842010"/>
                  </a:lnTo>
                  <a:lnTo>
                    <a:pt x="93853" y="882650"/>
                  </a:lnTo>
                  <a:lnTo>
                    <a:pt x="93599" y="882650"/>
                  </a:lnTo>
                  <a:lnTo>
                    <a:pt x="62103" y="865784"/>
                  </a:lnTo>
                  <a:lnTo>
                    <a:pt x="62103" y="892810"/>
                  </a:lnTo>
                  <a:lnTo>
                    <a:pt x="57150" y="895350"/>
                  </a:lnTo>
                  <a:lnTo>
                    <a:pt x="51816" y="896620"/>
                  </a:lnTo>
                  <a:lnTo>
                    <a:pt x="46609" y="896620"/>
                  </a:lnTo>
                  <a:lnTo>
                    <a:pt x="45085" y="892810"/>
                  </a:lnTo>
                  <a:lnTo>
                    <a:pt x="43688" y="887730"/>
                  </a:lnTo>
                  <a:lnTo>
                    <a:pt x="42418" y="882650"/>
                  </a:lnTo>
                  <a:lnTo>
                    <a:pt x="62103" y="892810"/>
                  </a:lnTo>
                  <a:lnTo>
                    <a:pt x="62103" y="865784"/>
                  </a:lnTo>
                  <a:lnTo>
                    <a:pt x="36703" y="852170"/>
                  </a:lnTo>
                  <a:lnTo>
                    <a:pt x="35941" y="844550"/>
                  </a:lnTo>
                  <a:lnTo>
                    <a:pt x="35153" y="810260"/>
                  </a:lnTo>
                  <a:lnTo>
                    <a:pt x="38646" y="778510"/>
                  </a:lnTo>
                  <a:lnTo>
                    <a:pt x="54610" y="721360"/>
                  </a:lnTo>
                  <a:lnTo>
                    <a:pt x="73406" y="681990"/>
                  </a:lnTo>
                  <a:lnTo>
                    <a:pt x="121551" y="659130"/>
                  </a:lnTo>
                  <a:lnTo>
                    <a:pt x="146545" y="662940"/>
                  </a:lnTo>
                  <a:lnTo>
                    <a:pt x="195275" y="689610"/>
                  </a:lnTo>
                  <a:lnTo>
                    <a:pt x="220802" y="725170"/>
                  </a:lnTo>
                  <a:lnTo>
                    <a:pt x="226695" y="739140"/>
                  </a:lnTo>
                  <a:lnTo>
                    <a:pt x="226695" y="690016"/>
                  </a:lnTo>
                  <a:lnTo>
                    <a:pt x="221399" y="683260"/>
                  </a:lnTo>
                  <a:lnTo>
                    <a:pt x="205625" y="666750"/>
                  </a:lnTo>
                  <a:lnTo>
                    <a:pt x="194665" y="659130"/>
                  </a:lnTo>
                  <a:lnTo>
                    <a:pt x="185547" y="652780"/>
                  </a:lnTo>
                  <a:lnTo>
                    <a:pt x="159296" y="641350"/>
                  </a:lnTo>
                  <a:lnTo>
                    <a:pt x="134327" y="636270"/>
                  </a:lnTo>
                  <a:lnTo>
                    <a:pt x="111887" y="635000"/>
                  </a:lnTo>
                  <a:lnTo>
                    <a:pt x="93218" y="636270"/>
                  </a:lnTo>
                  <a:lnTo>
                    <a:pt x="108712" y="608330"/>
                  </a:lnTo>
                  <a:lnTo>
                    <a:pt x="227177" y="388620"/>
                  </a:lnTo>
                  <a:lnTo>
                    <a:pt x="253746" y="340360"/>
                  </a:lnTo>
                  <a:lnTo>
                    <a:pt x="277152" y="339090"/>
                  </a:lnTo>
                  <a:lnTo>
                    <a:pt x="300126" y="341630"/>
                  </a:lnTo>
                  <a:lnTo>
                    <a:pt x="343662" y="358140"/>
                  </a:lnTo>
                  <a:lnTo>
                    <a:pt x="376910" y="382270"/>
                  </a:lnTo>
                  <a:lnTo>
                    <a:pt x="402844" y="414020"/>
                  </a:lnTo>
                  <a:lnTo>
                    <a:pt x="402844" y="373430"/>
                  </a:lnTo>
                  <a:lnTo>
                    <a:pt x="388302" y="359410"/>
                  </a:lnTo>
                  <a:lnTo>
                    <a:pt x="372262" y="346710"/>
                  </a:lnTo>
                  <a:lnTo>
                    <a:pt x="359194" y="339090"/>
                  </a:lnTo>
                  <a:lnTo>
                    <a:pt x="354838" y="33655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6230"/>
                  </a:lnTo>
                  <a:lnTo>
                    <a:pt x="269621" y="314960"/>
                  </a:lnTo>
                  <a:lnTo>
                    <a:pt x="266954" y="314960"/>
                  </a:lnTo>
                  <a:lnTo>
                    <a:pt x="270383" y="308610"/>
                  </a:lnTo>
                  <a:lnTo>
                    <a:pt x="273558" y="302260"/>
                  </a:lnTo>
                  <a:lnTo>
                    <a:pt x="276733" y="297180"/>
                  </a:lnTo>
                  <a:lnTo>
                    <a:pt x="292735" y="297180"/>
                  </a:lnTo>
                  <a:lnTo>
                    <a:pt x="29514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6230" y="302260"/>
                  </a:lnTo>
                  <a:lnTo>
                    <a:pt x="331470" y="306070"/>
                  </a:lnTo>
                  <a:lnTo>
                    <a:pt x="333121" y="306070"/>
                  </a:lnTo>
                  <a:lnTo>
                    <a:pt x="334772" y="307340"/>
                  </a:lnTo>
                  <a:lnTo>
                    <a:pt x="338709" y="308610"/>
                  </a:lnTo>
                  <a:lnTo>
                    <a:pt x="340868" y="30988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20040"/>
                  </a:lnTo>
                  <a:lnTo>
                    <a:pt x="369697" y="322580"/>
                  </a:lnTo>
                  <a:lnTo>
                    <a:pt x="372491" y="325120"/>
                  </a:lnTo>
                  <a:lnTo>
                    <a:pt x="376301" y="327660"/>
                  </a:lnTo>
                  <a:lnTo>
                    <a:pt x="378079" y="328930"/>
                  </a:lnTo>
                  <a:lnTo>
                    <a:pt x="382270" y="331470"/>
                  </a:lnTo>
                  <a:lnTo>
                    <a:pt x="386207" y="334010"/>
                  </a:lnTo>
                  <a:lnTo>
                    <a:pt x="390017" y="336550"/>
                  </a:lnTo>
                  <a:lnTo>
                    <a:pt x="391287" y="337820"/>
                  </a:lnTo>
                  <a:lnTo>
                    <a:pt x="392684" y="339090"/>
                  </a:lnTo>
                  <a:lnTo>
                    <a:pt x="393954" y="340360"/>
                  </a:lnTo>
                  <a:lnTo>
                    <a:pt x="399669" y="344170"/>
                  </a:lnTo>
                  <a:lnTo>
                    <a:pt x="399796" y="344170"/>
                  </a:lnTo>
                  <a:lnTo>
                    <a:pt x="399923" y="345440"/>
                  </a:lnTo>
                  <a:lnTo>
                    <a:pt x="400050" y="345440"/>
                  </a:lnTo>
                  <a:lnTo>
                    <a:pt x="402463" y="346710"/>
                  </a:lnTo>
                  <a:lnTo>
                    <a:pt x="407289" y="351790"/>
                  </a:lnTo>
                  <a:lnTo>
                    <a:pt x="407670" y="351790"/>
                  </a:lnTo>
                  <a:lnTo>
                    <a:pt x="408178" y="353060"/>
                  </a:lnTo>
                  <a:lnTo>
                    <a:pt x="408559" y="353060"/>
                  </a:lnTo>
                  <a:lnTo>
                    <a:pt x="411099" y="355600"/>
                  </a:lnTo>
                  <a:lnTo>
                    <a:pt x="413385" y="358140"/>
                  </a:lnTo>
                  <a:lnTo>
                    <a:pt x="415544" y="360680"/>
                  </a:lnTo>
                  <a:lnTo>
                    <a:pt x="416560" y="361950"/>
                  </a:lnTo>
                  <a:lnTo>
                    <a:pt x="417703" y="363220"/>
                  </a:lnTo>
                  <a:lnTo>
                    <a:pt x="418592" y="36449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9570"/>
                  </a:lnTo>
                  <a:lnTo>
                    <a:pt x="423926" y="370840"/>
                  </a:lnTo>
                  <a:lnTo>
                    <a:pt x="425069" y="372110"/>
                  </a:lnTo>
                  <a:lnTo>
                    <a:pt x="425069" y="335737"/>
                  </a:lnTo>
                  <a:lnTo>
                    <a:pt x="421894" y="332740"/>
                  </a:lnTo>
                  <a:lnTo>
                    <a:pt x="416306" y="32766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1310"/>
                  </a:lnTo>
                  <a:lnTo>
                    <a:pt x="406273" y="318770"/>
                  </a:lnTo>
                  <a:lnTo>
                    <a:pt x="403860" y="317500"/>
                  </a:lnTo>
                  <a:lnTo>
                    <a:pt x="401320" y="314960"/>
                  </a:lnTo>
                  <a:lnTo>
                    <a:pt x="400304" y="314960"/>
                  </a:lnTo>
                  <a:lnTo>
                    <a:pt x="397891" y="312420"/>
                  </a:lnTo>
                  <a:lnTo>
                    <a:pt x="393065" y="309880"/>
                  </a:lnTo>
                  <a:lnTo>
                    <a:pt x="390525" y="307340"/>
                  </a:lnTo>
                  <a:lnTo>
                    <a:pt x="385445" y="304800"/>
                  </a:lnTo>
                  <a:lnTo>
                    <a:pt x="382397" y="302260"/>
                  </a:lnTo>
                  <a:lnTo>
                    <a:pt x="379222" y="30099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718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60680" y="290830"/>
                  </a:lnTo>
                  <a:lnTo>
                    <a:pt x="358521" y="290830"/>
                  </a:lnTo>
                  <a:lnTo>
                    <a:pt x="357886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829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27025" y="279400"/>
                  </a:lnTo>
                  <a:lnTo>
                    <a:pt x="324485" y="279400"/>
                  </a:lnTo>
                  <a:lnTo>
                    <a:pt x="321818" y="278130"/>
                  </a:lnTo>
                  <a:lnTo>
                    <a:pt x="319786" y="278130"/>
                  </a:lnTo>
                  <a:lnTo>
                    <a:pt x="314706" y="27686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652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1958"/>
                  </a:lnTo>
                  <a:lnTo>
                    <a:pt x="526796" y="7620"/>
                  </a:lnTo>
                  <a:lnTo>
                    <a:pt x="505853" y="0"/>
                  </a:lnTo>
                  <a:lnTo>
                    <a:pt x="482866" y="0"/>
                  </a:lnTo>
                  <a:lnTo>
                    <a:pt x="432943" y="17780"/>
                  </a:lnTo>
                  <a:lnTo>
                    <a:pt x="387172" y="57150"/>
                  </a:lnTo>
                  <a:lnTo>
                    <a:pt x="349123" y="11176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2580"/>
                  </a:lnTo>
                  <a:lnTo>
                    <a:pt x="234823" y="322580"/>
                  </a:lnTo>
                  <a:lnTo>
                    <a:pt x="234315" y="325120"/>
                  </a:lnTo>
                  <a:lnTo>
                    <a:pt x="87376" y="596900"/>
                  </a:lnTo>
                  <a:lnTo>
                    <a:pt x="58801" y="648970"/>
                  </a:lnTo>
                  <a:lnTo>
                    <a:pt x="49911" y="674370"/>
                  </a:lnTo>
                  <a:lnTo>
                    <a:pt x="33680" y="708660"/>
                  </a:lnTo>
                  <a:lnTo>
                    <a:pt x="20040" y="749300"/>
                  </a:lnTo>
                  <a:lnTo>
                    <a:pt x="11811" y="796290"/>
                  </a:lnTo>
                  <a:lnTo>
                    <a:pt x="11811" y="847090"/>
                  </a:lnTo>
                  <a:lnTo>
                    <a:pt x="13335" y="859790"/>
                  </a:lnTo>
                  <a:lnTo>
                    <a:pt x="13208" y="859790"/>
                  </a:lnTo>
                  <a:lnTo>
                    <a:pt x="13462" y="861060"/>
                  </a:lnTo>
                  <a:lnTo>
                    <a:pt x="15621" y="873760"/>
                  </a:lnTo>
                  <a:lnTo>
                    <a:pt x="18313" y="885190"/>
                  </a:lnTo>
                  <a:lnTo>
                    <a:pt x="21526" y="897890"/>
                  </a:lnTo>
                  <a:lnTo>
                    <a:pt x="25273" y="909320"/>
                  </a:lnTo>
                  <a:lnTo>
                    <a:pt x="0" y="956310"/>
                  </a:lnTo>
                  <a:lnTo>
                    <a:pt x="2286" y="963930"/>
                  </a:lnTo>
                  <a:lnTo>
                    <a:pt x="9906" y="967740"/>
                  </a:lnTo>
                  <a:lnTo>
                    <a:pt x="18161" y="967740"/>
                  </a:lnTo>
                  <a:lnTo>
                    <a:pt x="22352" y="966470"/>
                  </a:lnTo>
                  <a:lnTo>
                    <a:pt x="24511" y="961390"/>
                  </a:lnTo>
                  <a:lnTo>
                    <a:pt x="45974" y="922020"/>
                  </a:lnTo>
                  <a:lnTo>
                    <a:pt x="58343" y="919480"/>
                  </a:lnTo>
                  <a:lnTo>
                    <a:pt x="94234" y="908050"/>
                  </a:lnTo>
                  <a:lnTo>
                    <a:pt x="97155" y="908050"/>
                  </a:lnTo>
                  <a:lnTo>
                    <a:pt x="99314" y="906780"/>
                  </a:lnTo>
                  <a:lnTo>
                    <a:pt x="101600" y="905510"/>
                  </a:lnTo>
                  <a:lnTo>
                    <a:pt x="116649" y="896620"/>
                  </a:lnTo>
                  <a:lnTo>
                    <a:pt x="155384" y="873760"/>
                  </a:lnTo>
                  <a:lnTo>
                    <a:pt x="195097" y="835660"/>
                  </a:lnTo>
                  <a:lnTo>
                    <a:pt x="224193" y="796290"/>
                  </a:lnTo>
                  <a:lnTo>
                    <a:pt x="243967" y="759460"/>
                  </a:lnTo>
                  <a:lnTo>
                    <a:pt x="245618" y="756920"/>
                  </a:lnTo>
                  <a:lnTo>
                    <a:pt x="247142" y="754380"/>
                  </a:lnTo>
                  <a:lnTo>
                    <a:pt x="248539" y="751840"/>
                  </a:lnTo>
                  <a:lnTo>
                    <a:pt x="248666" y="751840"/>
                  </a:lnTo>
                  <a:lnTo>
                    <a:pt x="248793" y="750570"/>
                  </a:lnTo>
                  <a:lnTo>
                    <a:pt x="268693" y="713740"/>
                  </a:lnTo>
                  <a:lnTo>
                    <a:pt x="343103" y="576580"/>
                  </a:lnTo>
                  <a:lnTo>
                    <a:pt x="370713" y="524510"/>
                  </a:lnTo>
                  <a:lnTo>
                    <a:pt x="399084" y="472440"/>
                  </a:lnTo>
                  <a:lnTo>
                    <a:pt x="427228" y="419100"/>
                  </a:lnTo>
                  <a:lnTo>
                    <a:pt x="427482" y="419100"/>
                  </a:lnTo>
                  <a:lnTo>
                    <a:pt x="427736" y="417830"/>
                  </a:lnTo>
                  <a:lnTo>
                    <a:pt x="443014" y="389890"/>
                  </a:lnTo>
                  <a:lnTo>
                    <a:pt x="449961" y="377190"/>
                  </a:lnTo>
                  <a:lnTo>
                    <a:pt x="450215" y="375920"/>
                  </a:lnTo>
                  <a:lnTo>
                    <a:pt x="464502" y="349250"/>
                  </a:lnTo>
                  <a:lnTo>
                    <a:pt x="492417" y="297180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193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4790"/>
                  </a:lnTo>
                  <a:lnTo>
                    <a:pt x="411861" y="455930"/>
                  </a:lnTo>
                  <a:lnTo>
                    <a:pt x="400608" y="488950"/>
                  </a:lnTo>
                  <a:lnTo>
                    <a:pt x="412127" y="554990"/>
                  </a:lnTo>
                  <a:lnTo>
                    <a:pt x="439039" y="585470"/>
                  </a:lnTo>
                  <a:lnTo>
                    <a:pt x="444373" y="585470"/>
                  </a:lnTo>
                  <a:lnTo>
                    <a:pt x="446786" y="584200"/>
                  </a:lnTo>
                  <a:lnTo>
                    <a:pt x="453644" y="580390"/>
                  </a:lnTo>
                  <a:lnTo>
                    <a:pt x="455422" y="574040"/>
                  </a:lnTo>
                  <a:lnTo>
                    <a:pt x="453390" y="568960"/>
                  </a:lnTo>
                  <a:lnTo>
                    <a:pt x="450710" y="561340"/>
                  </a:lnTo>
                  <a:lnTo>
                    <a:pt x="448805" y="553720"/>
                  </a:lnTo>
                  <a:lnTo>
                    <a:pt x="447662" y="546100"/>
                  </a:lnTo>
                  <a:lnTo>
                    <a:pt x="447294" y="53848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606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03550" y="5944933"/>
              <a:ext cx="97917" cy="15411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75931" y="3279139"/>
              <a:ext cx="2295525" cy="3481704"/>
            </a:xfrm>
            <a:custGeom>
              <a:avLst/>
              <a:gdLst/>
              <a:ahLst/>
              <a:cxnLst/>
              <a:rect l="l" t="t" r="r" b="b"/>
              <a:pathLst>
                <a:path w="2295525" h="3481704">
                  <a:moveTo>
                    <a:pt x="939507" y="1661248"/>
                  </a:moveTo>
                  <a:lnTo>
                    <a:pt x="934427" y="1614208"/>
                  </a:lnTo>
                  <a:lnTo>
                    <a:pt x="921499" y="1569123"/>
                  </a:lnTo>
                  <a:lnTo>
                    <a:pt x="911999" y="1549412"/>
                  </a:lnTo>
                  <a:lnTo>
                    <a:pt x="911999" y="1690331"/>
                  </a:lnTo>
                  <a:lnTo>
                    <a:pt x="902728" y="1737995"/>
                  </a:lnTo>
                  <a:lnTo>
                    <a:pt x="733691" y="1678940"/>
                  </a:lnTo>
                  <a:lnTo>
                    <a:pt x="731697" y="1655813"/>
                  </a:lnTo>
                  <a:lnTo>
                    <a:pt x="722553" y="1634807"/>
                  </a:lnTo>
                  <a:lnTo>
                    <a:pt x="717181" y="1628838"/>
                  </a:lnTo>
                  <a:lnTo>
                    <a:pt x="707199" y="1617726"/>
                  </a:lnTo>
                  <a:lnTo>
                    <a:pt x="686574" y="1606296"/>
                  </a:lnTo>
                  <a:lnTo>
                    <a:pt x="663232" y="1602333"/>
                  </a:lnTo>
                  <a:lnTo>
                    <a:pt x="640537" y="1606118"/>
                  </a:lnTo>
                  <a:lnTo>
                    <a:pt x="620306" y="1616837"/>
                  </a:lnTo>
                  <a:lnTo>
                    <a:pt x="604405" y="1633728"/>
                  </a:lnTo>
                  <a:lnTo>
                    <a:pt x="435368" y="1574673"/>
                  </a:lnTo>
                  <a:lnTo>
                    <a:pt x="457619" y="1531708"/>
                  </a:lnTo>
                  <a:lnTo>
                    <a:pt x="487006" y="1494790"/>
                  </a:lnTo>
                  <a:lnTo>
                    <a:pt x="522363" y="1464513"/>
                  </a:lnTo>
                  <a:lnTo>
                    <a:pt x="562483" y="1441450"/>
                  </a:lnTo>
                  <a:lnTo>
                    <a:pt x="606209" y="1426184"/>
                  </a:lnTo>
                  <a:lnTo>
                    <a:pt x="652348" y="1419263"/>
                  </a:lnTo>
                  <a:lnTo>
                    <a:pt x="699719" y="1421282"/>
                  </a:lnTo>
                  <a:lnTo>
                    <a:pt x="747153" y="1432814"/>
                  </a:lnTo>
                  <a:lnTo>
                    <a:pt x="791337" y="1453286"/>
                  </a:lnTo>
                  <a:lnTo>
                    <a:pt x="829589" y="1481124"/>
                  </a:lnTo>
                  <a:lnTo>
                    <a:pt x="861352" y="1515198"/>
                  </a:lnTo>
                  <a:lnTo>
                    <a:pt x="886040" y="1554314"/>
                  </a:lnTo>
                  <a:lnTo>
                    <a:pt x="903097" y="1597317"/>
                  </a:lnTo>
                  <a:lnTo>
                    <a:pt x="911936" y="1643037"/>
                  </a:lnTo>
                  <a:lnTo>
                    <a:pt x="911999" y="1690331"/>
                  </a:lnTo>
                  <a:lnTo>
                    <a:pt x="911999" y="1549412"/>
                  </a:lnTo>
                  <a:lnTo>
                    <a:pt x="873975" y="1488744"/>
                  </a:lnTo>
                  <a:lnTo>
                    <a:pt x="840359" y="1455458"/>
                  </a:lnTo>
                  <a:lnTo>
                    <a:pt x="800798" y="1428102"/>
                  </a:lnTo>
                  <a:lnTo>
                    <a:pt x="755789" y="1407668"/>
                  </a:lnTo>
                  <a:lnTo>
                    <a:pt x="707809" y="1395603"/>
                  </a:lnTo>
                  <a:lnTo>
                    <a:pt x="659790" y="1392351"/>
                  </a:lnTo>
                  <a:lnTo>
                    <a:pt x="612724" y="1397431"/>
                  </a:lnTo>
                  <a:lnTo>
                    <a:pt x="567613" y="1410360"/>
                  </a:lnTo>
                  <a:lnTo>
                    <a:pt x="525449" y="1430680"/>
                  </a:lnTo>
                  <a:lnTo>
                    <a:pt x="487235" y="1457883"/>
                  </a:lnTo>
                  <a:lnTo>
                    <a:pt x="453936" y="1491500"/>
                  </a:lnTo>
                  <a:lnTo>
                    <a:pt x="426580" y="1531061"/>
                  </a:lnTo>
                  <a:lnTo>
                    <a:pt x="406158" y="1576070"/>
                  </a:lnTo>
                  <a:lnTo>
                    <a:pt x="405777" y="1577340"/>
                  </a:lnTo>
                  <a:lnTo>
                    <a:pt x="405269" y="1578610"/>
                  </a:lnTo>
                  <a:lnTo>
                    <a:pt x="403618" y="1586357"/>
                  </a:lnTo>
                  <a:lnTo>
                    <a:pt x="407174" y="1592961"/>
                  </a:lnTo>
                  <a:lnTo>
                    <a:pt x="612660" y="1664716"/>
                  </a:lnTo>
                  <a:lnTo>
                    <a:pt x="619772" y="1661541"/>
                  </a:lnTo>
                  <a:lnTo>
                    <a:pt x="622566" y="1655191"/>
                  </a:lnTo>
                  <a:lnTo>
                    <a:pt x="632028" y="1641551"/>
                  </a:lnTo>
                  <a:lnTo>
                    <a:pt x="643661" y="1633728"/>
                  </a:lnTo>
                  <a:lnTo>
                    <a:pt x="645452" y="1632521"/>
                  </a:lnTo>
                  <a:lnTo>
                    <a:pt x="661212" y="1628838"/>
                  </a:lnTo>
                  <a:lnTo>
                    <a:pt x="677684" y="1631188"/>
                  </a:lnTo>
                  <a:lnTo>
                    <a:pt x="692061" y="1639582"/>
                  </a:lnTo>
                  <a:lnTo>
                    <a:pt x="702094" y="1652257"/>
                  </a:lnTo>
                  <a:lnTo>
                    <a:pt x="706932" y="1667675"/>
                  </a:lnTo>
                  <a:lnTo>
                    <a:pt x="705751" y="1684274"/>
                  </a:lnTo>
                  <a:lnTo>
                    <a:pt x="703973" y="1691132"/>
                  </a:lnTo>
                  <a:lnTo>
                    <a:pt x="707783" y="1697990"/>
                  </a:lnTo>
                  <a:lnTo>
                    <a:pt x="906665" y="1767459"/>
                  </a:lnTo>
                  <a:lnTo>
                    <a:pt x="913015" y="1769745"/>
                  </a:lnTo>
                  <a:lnTo>
                    <a:pt x="920000" y="1766951"/>
                  </a:lnTo>
                  <a:lnTo>
                    <a:pt x="923302" y="1759585"/>
                  </a:lnTo>
                  <a:lnTo>
                    <a:pt x="923810" y="1758315"/>
                  </a:lnTo>
                  <a:lnTo>
                    <a:pt x="924191" y="1757172"/>
                  </a:lnTo>
                  <a:lnTo>
                    <a:pt x="929017" y="1737995"/>
                  </a:lnTo>
                  <a:lnTo>
                    <a:pt x="936256" y="1709242"/>
                  </a:lnTo>
                  <a:lnTo>
                    <a:pt x="939507" y="1661248"/>
                  </a:lnTo>
                  <a:close/>
                </a:path>
                <a:path w="2295525" h="3481704">
                  <a:moveTo>
                    <a:pt x="988961" y="3177794"/>
                  </a:moveTo>
                  <a:lnTo>
                    <a:pt x="988872" y="3175254"/>
                  </a:lnTo>
                  <a:lnTo>
                    <a:pt x="988174" y="3154946"/>
                  </a:lnTo>
                  <a:lnTo>
                    <a:pt x="974953" y="3138424"/>
                  </a:lnTo>
                  <a:lnTo>
                    <a:pt x="963815" y="3131553"/>
                  </a:lnTo>
                  <a:lnTo>
                    <a:pt x="963815" y="3167646"/>
                  </a:lnTo>
                  <a:lnTo>
                    <a:pt x="963815" y="3168904"/>
                  </a:lnTo>
                  <a:lnTo>
                    <a:pt x="963561" y="3170174"/>
                  </a:lnTo>
                  <a:lnTo>
                    <a:pt x="959345" y="3173984"/>
                  </a:lnTo>
                  <a:lnTo>
                    <a:pt x="950899" y="3175254"/>
                  </a:lnTo>
                  <a:lnTo>
                    <a:pt x="939965" y="3175254"/>
                  </a:lnTo>
                  <a:lnTo>
                    <a:pt x="891514" y="3163824"/>
                  </a:lnTo>
                  <a:lnTo>
                    <a:pt x="818286" y="3142246"/>
                  </a:lnTo>
                  <a:lnTo>
                    <a:pt x="756183" y="3121914"/>
                  </a:lnTo>
                  <a:lnTo>
                    <a:pt x="743216" y="3118104"/>
                  </a:lnTo>
                  <a:lnTo>
                    <a:pt x="719467" y="3110496"/>
                  </a:lnTo>
                  <a:lnTo>
                    <a:pt x="708647" y="3106674"/>
                  </a:lnTo>
                  <a:lnTo>
                    <a:pt x="697801" y="3104146"/>
                  </a:lnTo>
                  <a:lnTo>
                    <a:pt x="694093" y="3102864"/>
                  </a:lnTo>
                  <a:lnTo>
                    <a:pt x="642632" y="3085096"/>
                  </a:lnTo>
                  <a:lnTo>
                    <a:pt x="601357" y="3072384"/>
                  </a:lnTo>
                  <a:lnTo>
                    <a:pt x="597166" y="3059684"/>
                  </a:lnTo>
                  <a:lnTo>
                    <a:pt x="591324" y="3043174"/>
                  </a:lnTo>
                  <a:lnTo>
                    <a:pt x="585393" y="3026664"/>
                  </a:lnTo>
                  <a:lnTo>
                    <a:pt x="579386" y="3008884"/>
                  </a:lnTo>
                  <a:lnTo>
                    <a:pt x="573176" y="2992374"/>
                  </a:lnTo>
                  <a:lnTo>
                    <a:pt x="566686" y="2974594"/>
                  </a:lnTo>
                  <a:lnTo>
                    <a:pt x="841133" y="3104146"/>
                  </a:lnTo>
                  <a:lnTo>
                    <a:pt x="860437" y="3114294"/>
                  </a:lnTo>
                  <a:lnTo>
                    <a:pt x="877074" y="3121914"/>
                  </a:lnTo>
                  <a:lnTo>
                    <a:pt x="911263" y="3137154"/>
                  </a:lnTo>
                  <a:lnTo>
                    <a:pt x="939330" y="3148596"/>
                  </a:lnTo>
                  <a:lnTo>
                    <a:pt x="950493" y="3153664"/>
                  </a:lnTo>
                  <a:lnTo>
                    <a:pt x="959866" y="3161296"/>
                  </a:lnTo>
                  <a:lnTo>
                    <a:pt x="963815" y="3167646"/>
                  </a:lnTo>
                  <a:lnTo>
                    <a:pt x="963815" y="3131553"/>
                  </a:lnTo>
                  <a:lnTo>
                    <a:pt x="956449" y="3126994"/>
                  </a:lnTo>
                  <a:lnTo>
                    <a:pt x="939812" y="3119374"/>
                  </a:lnTo>
                  <a:lnTo>
                    <a:pt x="938542" y="3119374"/>
                  </a:lnTo>
                  <a:lnTo>
                    <a:pt x="921715" y="3113024"/>
                  </a:lnTo>
                  <a:lnTo>
                    <a:pt x="888390" y="3097796"/>
                  </a:lnTo>
                  <a:lnTo>
                    <a:pt x="871994" y="3088894"/>
                  </a:lnTo>
                  <a:lnTo>
                    <a:pt x="859040" y="3083814"/>
                  </a:lnTo>
                  <a:lnTo>
                    <a:pt x="852563" y="3080004"/>
                  </a:lnTo>
                  <a:lnTo>
                    <a:pt x="627938" y="2974594"/>
                  </a:lnTo>
                  <a:lnTo>
                    <a:pt x="554875" y="2940304"/>
                  </a:lnTo>
                  <a:lnTo>
                    <a:pt x="551065" y="2937764"/>
                  </a:lnTo>
                  <a:lnTo>
                    <a:pt x="545172" y="2926334"/>
                  </a:lnTo>
                  <a:lnTo>
                    <a:pt x="538937" y="2913634"/>
                  </a:lnTo>
                  <a:lnTo>
                    <a:pt x="532307" y="2900934"/>
                  </a:lnTo>
                  <a:lnTo>
                    <a:pt x="527621" y="2893314"/>
                  </a:lnTo>
                  <a:lnTo>
                    <a:pt x="525284" y="2889504"/>
                  </a:lnTo>
                  <a:lnTo>
                    <a:pt x="522363" y="2884424"/>
                  </a:lnTo>
                  <a:lnTo>
                    <a:pt x="520077" y="2880614"/>
                  </a:lnTo>
                  <a:lnTo>
                    <a:pt x="519315" y="2879344"/>
                  </a:lnTo>
                  <a:lnTo>
                    <a:pt x="516140" y="2872994"/>
                  </a:lnTo>
                  <a:lnTo>
                    <a:pt x="515886" y="2872994"/>
                  </a:lnTo>
                  <a:lnTo>
                    <a:pt x="515124" y="2870454"/>
                  </a:lnTo>
                  <a:lnTo>
                    <a:pt x="506514" y="2851404"/>
                  </a:lnTo>
                  <a:lnTo>
                    <a:pt x="501675" y="2832354"/>
                  </a:lnTo>
                  <a:lnTo>
                    <a:pt x="506615" y="2790444"/>
                  </a:lnTo>
                  <a:lnTo>
                    <a:pt x="523379" y="2767584"/>
                  </a:lnTo>
                  <a:lnTo>
                    <a:pt x="528345" y="2761246"/>
                  </a:lnTo>
                  <a:lnTo>
                    <a:pt x="550506" y="2724404"/>
                  </a:lnTo>
                  <a:lnTo>
                    <a:pt x="568210" y="2671076"/>
                  </a:lnTo>
                  <a:lnTo>
                    <a:pt x="572731" y="2640584"/>
                  </a:lnTo>
                  <a:lnTo>
                    <a:pt x="572008" y="2603754"/>
                  </a:lnTo>
                  <a:lnTo>
                    <a:pt x="561492" y="2564384"/>
                  </a:lnTo>
                  <a:lnTo>
                    <a:pt x="545820" y="2541219"/>
                  </a:lnTo>
                  <a:lnTo>
                    <a:pt x="545820" y="2640584"/>
                  </a:lnTo>
                  <a:lnTo>
                    <a:pt x="541921" y="2665984"/>
                  </a:lnTo>
                  <a:lnTo>
                    <a:pt x="526021" y="2712974"/>
                  </a:lnTo>
                  <a:lnTo>
                    <a:pt x="507149" y="2744724"/>
                  </a:lnTo>
                  <a:lnTo>
                    <a:pt x="502678" y="2751074"/>
                  </a:lnTo>
                  <a:lnTo>
                    <a:pt x="477532" y="2791714"/>
                  </a:lnTo>
                  <a:lnTo>
                    <a:pt x="474192" y="2809494"/>
                  </a:lnTo>
                  <a:lnTo>
                    <a:pt x="474268" y="2828544"/>
                  </a:lnTo>
                  <a:lnTo>
                    <a:pt x="477761" y="2848864"/>
                  </a:lnTo>
                  <a:lnTo>
                    <a:pt x="484644" y="2869184"/>
                  </a:lnTo>
                  <a:lnTo>
                    <a:pt x="447941" y="2880614"/>
                  </a:lnTo>
                  <a:lnTo>
                    <a:pt x="445020" y="2874264"/>
                  </a:lnTo>
                  <a:lnTo>
                    <a:pt x="444944" y="2874111"/>
                  </a:lnTo>
                  <a:lnTo>
                    <a:pt x="444944" y="3001264"/>
                  </a:lnTo>
                  <a:lnTo>
                    <a:pt x="444639" y="3011424"/>
                  </a:lnTo>
                  <a:lnTo>
                    <a:pt x="436397" y="3007614"/>
                  </a:lnTo>
                  <a:lnTo>
                    <a:pt x="428282" y="3002534"/>
                  </a:lnTo>
                  <a:lnTo>
                    <a:pt x="420306" y="2998724"/>
                  </a:lnTo>
                  <a:lnTo>
                    <a:pt x="412508" y="2993644"/>
                  </a:lnTo>
                  <a:lnTo>
                    <a:pt x="411365" y="2993644"/>
                  </a:lnTo>
                  <a:lnTo>
                    <a:pt x="409079" y="2992374"/>
                  </a:lnTo>
                  <a:lnTo>
                    <a:pt x="407492" y="2991104"/>
                  </a:lnTo>
                  <a:lnTo>
                    <a:pt x="405904" y="2989834"/>
                  </a:lnTo>
                  <a:lnTo>
                    <a:pt x="402094" y="2987294"/>
                  </a:lnTo>
                  <a:lnTo>
                    <a:pt x="405815" y="2975864"/>
                  </a:lnTo>
                  <a:lnTo>
                    <a:pt x="414540" y="2949194"/>
                  </a:lnTo>
                  <a:lnTo>
                    <a:pt x="416572" y="2949194"/>
                  </a:lnTo>
                  <a:lnTo>
                    <a:pt x="418604" y="2950464"/>
                  </a:lnTo>
                  <a:lnTo>
                    <a:pt x="420763" y="2950464"/>
                  </a:lnTo>
                  <a:lnTo>
                    <a:pt x="427875" y="2953004"/>
                  </a:lnTo>
                  <a:lnTo>
                    <a:pt x="434987" y="2954274"/>
                  </a:lnTo>
                  <a:lnTo>
                    <a:pt x="442353" y="2956814"/>
                  </a:lnTo>
                  <a:lnTo>
                    <a:pt x="443915" y="2969514"/>
                  </a:lnTo>
                  <a:lnTo>
                    <a:pt x="444830" y="2983484"/>
                  </a:lnTo>
                  <a:lnTo>
                    <a:pt x="444944" y="3001264"/>
                  </a:lnTo>
                  <a:lnTo>
                    <a:pt x="444944" y="2874111"/>
                  </a:lnTo>
                  <a:lnTo>
                    <a:pt x="441845" y="2867914"/>
                  </a:lnTo>
                  <a:lnTo>
                    <a:pt x="438416" y="2860294"/>
                  </a:lnTo>
                  <a:lnTo>
                    <a:pt x="434543" y="2852674"/>
                  </a:lnTo>
                  <a:lnTo>
                    <a:pt x="430377" y="2843784"/>
                  </a:lnTo>
                  <a:lnTo>
                    <a:pt x="425869" y="2834894"/>
                  </a:lnTo>
                  <a:lnTo>
                    <a:pt x="421017" y="2823464"/>
                  </a:lnTo>
                  <a:lnTo>
                    <a:pt x="401815" y="2777744"/>
                  </a:lnTo>
                  <a:lnTo>
                    <a:pt x="378752" y="2718054"/>
                  </a:lnTo>
                  <a:lnTo>
                    <a:pt x="359079" y="2660904"/>
                  </a:lnTo>
                  <a:lnTo>
                    <a:pt x="350024" y="2624074"/>
                  </a:lnTo>
                  <a:lnTo>
                    <a:pt x="351078" y="2602484"/>
                  </a:lnTo>
                  <a:lnTo>
                    <a:pt x="365506" y="2563126"/>
                  </a:lnTo>
                  <a:lnTo>
                    <a:pt x="393649" y="2533904"/>
                  </a:lnTo>
                  <a:lnTo>
                    <a:pt x="447941" y="2517394"/>
                  </a:lnTo>
                  <a:lnTo>
                    <a:pt x="466775" y="2519934"/>
                  </a:lnTo>
                  <a:lnTo>
                    <a:pt x="517410" y="2546604"/>
                  </a:lnTo>
                  <a:lnTo>
                    <a:pt x="545515" y="2608834"/>
                  </a:lnTo>
                  <a:lnTo>
                    <a:pt x="545820" y="2640584"/>
                  </a:lnTo>
                  <a:lnTo>
                    <a:pt x="545820" y="2541219"/>
                  </a:lnTo>
                  <a:lnTo>
                    <a:pt x="536587" y="2527554"/>
                  </a:lnTo>
                  <a:lnTo>
                    <a:pt x="520827" y="2517394"/>
                  </a:lnTo>
                  <a:lnTo>
                    <a:pt x="495223" y="2500884"/>
                  </a:lnTo>
                  <a:lnTo>
                    <a:pt x="448144" y="2490724"/>
                  </a:lnTo>
                  <a:lnTo>
                    <a:pt x="401078" y="2500884"/>
                  </a:lnTo>
                  <a:lnTo>
                    <a:pt x="359803" y="2527554"/>
                  </a:lnTo>
                  <a:lnTo>
                    <a:pt x="343547" y="2547874"/>
                  </a:lnTo>
                  <a:lnTo>
                    <a:pt x="331863" y="2572004"/>
                  </a:lnTo>
                  <a:lnTo>
                    <a:pt x="325120" y="2597404"/>
                  </a:lnTo>
                  <a:lnTo>
                    <a:pt x="323735" y="2625344"/>
                  </a:lnTo>
                  <a:lnTo>
                    <a:pt x="334911" y="2672334"/>
                  </a:lnTo>
                  <a:lnTo>
                    <a:pt x="357936" y="2737104"/>
                  </a:lnTo>
                  <a:lnTo>
                    <a:pt x="382181" y="2799334"/>
                  </a:lnTo>
                  <a:lnTo>
                    <a:pt x="397014" y="2834894"/>
                  </a:lnTo>
                  <a:lnTo>
                    <a:pt x="401942" y="2845054"/>
                  </a:lnTo>
                  <a:lnTo>
                    <a:pt x="406514" y="2855214"/>
                  </a:lnTo>
                  <a:lnTo>
                    <a:pt x="410781" y="2864104"/>
                  </a:lnTo>
                  <a:lnTo>
                    <a:pt x="414794" y="2871724"/>
                  </a:lnTo>
                  <a:lnTo>
                    <a:pt x="418172" y="2879344"/>
                  </a:lnTo>
                  <a:lnTo>
                    <a:pt x="421309" y="2885694"/>
                  </a:lnTo>
                  <a:lnTo>
                    <a:pt x="424230" y="2892044"/>
                  </a:lnTo>
                  <a:lnTo>
                    <a:pt x="426986" y="2898394"/>
                  </a:lnTo>
                  <a:lnTo>
                    <a:pt x="427113" y="2899664"/>
                  </a:lnTo>
                  <a:lnTo>
                    <a:pt x="427367" y="2900934"/>
                  </a:lnTo>
                  <a:lnTo>
                    <a:pt x="427748" y="2902204"/>
                  </a:lnTo>
                  <a:lnTo>
                    <a:pt x="429907" y="2907284"/>
                  </a:lnTo>
                  <a:lnTo>
                    <a:pt x="431939" y="2912364"/>
                  </a:lnTo>
                  <a:lnTo>
                    <a:pt x="433971" y="2918714"/>
                  </a:lnTo>
                  <a:lnTo>
                    <a:pt x="434860" y="2922524"/>
                  </a:lnTo>
                  <a:lnTo>
                    <a:pt x="436384" y="2927604"/>
                  </a:lnTo>
                  <a:lnTo>
                    <a:pt x="433844" y="2926334"/>
                  </a:lnTo>
                  <a:lnTo>
                    <a:pt x="431304" y="2926334"/>
                  </a:lnTo>
                  <a:lnTo>
                    <a:pt x="422033" y="2923794"/>
                  </a:lnTo>
                  <a:lnTo>
                    <a:pt x="416445" y="2921254"/>
                  </a:lnTo>
                  <a:lnTo>
                    <a:pt x="411365" y="2918714"/>
                  </a:lnTo>
                  <a:lnTo>
                    <a:pt x="410476" y="2918714"/>
                  </a:lnTo>
                  <a:lnTo>
                    <a:pt x="403199" y="2916174"/>
                  </a:lnTo>
                  <a:lnTo>
                    <a:pt x="396062" y="2912364"/>
                  </a:lnTo>
                  <a:lnTo>
                    <a:pt x="389267" y="2908846"/>
                  </a:lnTo>
                  <a:lnTo>
                    <a:pt x="389267" y="2939034"/>
                  </a:lnTo>
                  <a:lnTo>
                    <a:pt x="377456" y="2975864"/>
                  </a:lnTo>
                  <a:lnTo>
                    <a:pt x="357098" y="2968244"/>
                  </a:lnTo>
                  <a:lnTo>
                    <a:pt x="337451" y="2964434"/>
                  </a:lnTo>
                  <a:lnTo>
                    <a:pt x="318554" y="2964434"/>
                  </a:lnTo>
                  <a:lnTo>
                    <a:pt x="300494" y="2968244"/>
                  </a:lnTo>
                  <a:lnTo>
                    <a:pt x="288518" y="2973324"/>
                  </a:lnTo>
                  <a:lnTo>
                    <a:pt x="277850" y="2979674"/>
                  </a:lnTo>
                  <a:lnTo>
                    <a:pt x="268097" y="2986024"/>
                  </a:lnTo>
                  <a:lnTo>
                    <a:pt x="258838" y="2993644"/>
                  </a:lnTo>
                  <a:lnTo>
                    <a:pt x="253365" y="2997454"/>
                  </a:lnTo>
                  <a:lnTo>
                    <a:pt x="247954" y="3002534"/>
                  </a:lnTo>
                  <a:lnTo>
                    <a:pt x="242531" y="3006344"/>
                  </a:lnTo>
                  <a:lnTo>
                    <a:pt x="236994" y="3008884"/>
                  </a:lnTo>
                  <a:lnTo>
                    <a:pt x="221843" y="3016504"/>
                  </a:lnTo>
                  <a:lnTo>
                    <a:pt x="190550" y="3029204"/>
                  </a:lnTo>
                  <a:lnTo>
                    <a:pt x="174459" y="3033014"/>
                  </a:lnTo>
                  <a:lnTo>
                    <a:pt x="148691" y="3036824"/>
                  </a:lnTo>
                  <a:lnTo>
                    <a:pt x="117563" y="3036824"/>
                  </a:lnTo>
                  <a:lnTo>
                    <a:pt x="85115" y="3027934"/>
                  </a:lnTo>
                  <a:lnTo>
                    <a:pt x="55410" y="3008884"/>
                  </a:lnTo>
                  <a:lnTo>
                    <a:pt x="33769" y="2975864"/>
                  </a:lnTo>
                  <a:lnTo>
                    <a:pt x="26555" y="2939034"/>
                  </a:lnTo>
                  <a:lnTo>
                    <a:pt x="33769" y="2902204"/>
                  </a:lnTo>
                  <a:lnTo>
                    <a:pt x="55410" y="2869184"/>
                  </a:lnTo>
                  <a:lnTo>
                    <a:pt x="87680" y="2847594"/>
                  </a:lnTo>
                  <a:lnTo>
                    <a:pt x="126466" y="2841244"/>
                  </a:lnTo>
                  <a:lnTo>
                    <a:pt x="132029" y="2841244"/>
                  </a:lnTo>
                  <a:lnTo>
                    <a:pt x="169710" y="2850134"/>
                  </a:lnTo>
                  <a:lnTo>
                    <a:pt x="226656" y="2869184"/>
                  </a:lnTo>
                  <a:lnTo>
                    <a:pt x="286372" y="2892044"/>
                  </a:lnTo>
                  <a:lnTo>
                    <a:pt x="332371" y="2911094"/>
                  </a:lnTo>
                  <a:lnTo>
                    <a:pt x="352513" y="2921254"/>
                  </a:lnTo>
                  <a:lnTo>
                    <a:pt x="361099" y="2925064"/>
                  </a:lnTo>
                  <a:lnTo>
                    <a:pt x="368947" y="2928874"/>
                  </a:lnTo>
                  <a:lnTo>
                    <a:pt x="376059" y="2932684"/>
                  </a:lnTo>
                  <a:lnTo>
                    <a:pt x="382663" y="2935224"/>
                  </a:lnTo>
                  <a:lnTo>
                    <a:pt x="389267" y="2939034"/>
                  </a:lnTo>
                  <a:lnTo>
                    <a:pt x="389267" y="2908846"/>
                  </a:lnTo>
                  <a:lnTo>
                    <a:pt x="388721" y="2908554"/>
                  </a:lnTo>
                  <a:lnTo>
                    <a:pt x="380885" y="2904744"/>
                  </a:lnTo>
                  <a:lnTo>
                    <a:pt x="372783" y="2900934"/>
                  </a:lnTo>
                  <a:lnTo>
                    <a:pt x="363969" y="2897124"/>
                  </a:lnTo>
                  <a:lnTo>
                    <a:pt x="354177" y="2892044"/>
                  </a:lnTo>
                  <a:lnTo>
                    <a:pt x="343166" y="2886964"/>
                  </a:lnTo>
                  <a:lnTo>
                    <a:pt x="246316" y="2848864"/>
                  </a:lnTo>
                  <a:lnTo>
                    <a:pt x="225615" y="2841244"/>
                  </a:lnTo>
                  <a:lnTo>
                    <a:pt x="180784" y="2824734"/>
                  </a:lnTo>
                  <a:lnTo>
                    <a:pt x="133553" y="2814574"/>
                  </a:lnTo>
                  <a:lnTo>
                    <a:pt x="106629" y="2815844"/>
                  </a:lnTo>
                  <a:lnTo>
                    <a:pt x="80759" y="2822194"/>
                  </a:lnTo>
                  <a:lnTo>
                    <a:pt x="57048" y="2833624"/>
                  </a:lnTo>
                  <a:lnTo>
                    <a:pt x="36614" y="2850134"/>
                  </a:lnTo>
                  <a:lnTo>
                    <a:pt x="9156" y="2892044"/>
                  </a:lnTo>
                  <a:lnTo>
                    <a:pt x="0" y="2939034"/>
                  </a:lnTo>
                  <a:lnTo>
                    <a:pt x="9156" y="2986024"/>
                  </a:lnTo>
                  <a:lnTo>
                    <a:pt x="36614" y="3026664"/>
                  </a:lnTo>
                  <a:lnTo>
                    <a:pt x="84315" y="3055874"/>
                  </a:lnTo>
                  <a:lnTo>
                    <a:pt x="134200" y="3063494"/>
                  </a:lnTo>
                  <a:lnTo>
                    <a:pt x="147104" y="3063494"/>
                  </a:lnTo>
                  <a:lnTo>
                    <a:pt x="215912" y="3048254"/>
                  </a:lnTo>
                  <a:lnTo>
                    <a:pt x="241541" y="3036824"/>
                  </a:lnTo>
                  <a:lnTo>
                    <a:pt x="249948" y="3033014"/>
                  </a:lnTo>
                  <a:lnTo>
                    <a:pt x="257009" y="3027934"/>
                  </a:lnTo>
                  <a:lnTo>
                    <a:pt x="263626" y="3024124"/>
                  </a:lnTo>
                  <a:lnTo>
                    <a:pt x="269913" y="3019044"/>
                  </a:lnTo>
                  <a:lnTo>
                    <a:pt x="308114" y="2993644"/>
                  </a:lnTo>
                  <a:lnTo>
                    <a:pt x="324192" y="2991104"/>
                  </a:lnTo>
                  <a:lnTo>
                    <a:pt x="341515" y="2992374"/>
                  </a:lnTo>
                  <a:lnTo>
                    <a:pt x="359968" y="2997454"/>
                  </a:lnTo>
                  <a:lnTo>
                    <a:pt x="379488" y="3005074"/>
                  </a:lnTo>
                  <a:lnTo>
                    <a:pt x="379742" y="3005074"/>
                  </a:lnTo>
                  <a:lnTo>
                    <a:pt x="379996" y="3006344"/>
                  </a:lnTo>
                  <a:lnTo>
                    <a:pt x="380250" y="3006344"/>
                  </a:lnTo>
                  <a:lnTo>
                    <a:pt x="387616" y="3010154"/>
                  </a:lnTo>
                  <a:lnTo>
                    <a:pt x="398665" y="3016504"/>
                  </a:lnTo>
                  <a:lnTo>
                    <a:pt x="410413" y="3024124"/>
                  </a:lnTo>
                  <a:lnTo>
                    <a:pt x="434644" y="3036824"/>
                  </a:lnTo>
                  <a:lnTo>
                    <a:pt x="447052" y="3041904"/>
                  </a:lnTo>
                  <a:lnTo>
                    <a:pt x="457377" y="3064764"/>
                  </a:lnTo>
                  <a:lnTo>
                    <a:pt x="595007" y="3356864"/>
                  </a:lnTo>
                  <a:lnTo>
                    <a:pt x="613625" y="3396246"/>
                  </a:lnTo>
                  <a:lnTo>
                    <a:pt x="628535" y="3431794"/>
                  </a:lnTo>
                  <a:lnTo>
                    <a:pt x="634771" y="3445764"/>
                  </a:lnTo>
                  <a:lnTo>
                    <a:pt x="644321" y="3462274"/>
                  </a:lnTo>
                  <a:lnTo>
                    <a:pt x="657771" y="3476244"/>
                  </a:lnTo>
                  <a:lnTo>
                    <a:pt x="675652" y="3481324"/>
                  </a:lnTo>
                  <a:lnTo>
                    <a:pt x="682383" y="3481324"/>
                  </a:lnTo>
                  <a:lnTo>
                    <a:pt x="686066" y="3480066"/>
                  </a:lnTo>
                  <a:lnTo>
                    <a:pt x="699516" y="3472446"/>
                  </a:lnTo>
                  <a:lnTo>
                    <a:pt x="707732" y="3457194"/>
                  </a:lnTo>
                  <a:lnTo>
                    <a:pt x="708088" y="3454654"/>
                  </a:lnTo>
                  <a:lnTo>
                    <a:pt x="710438" y="3438144"/>
                  </a:lnTo>
                  <a:lnTo>
                    <a:pt x="707402" y="3414014"/>
                  </a:lnTo>
                  <a:lnTo>
                    <a:pt x="698017" y="3375914"/>
                  </a:lnTo>
                  <a:lnTo>
                    <a:pt x="687362" y="3339084"/>
                  </a:lnTo>
                  <a:lnTo>
                    <a:pt x="683806" y="3327666"/>
                  </a:lnTo>
                  <a:lnTo>
                    <a:pt x="683806" y="3441954"/>
                  </a:lnTo>
                  <a:lnTo>
                    <a:pt x="682218" y="3450844"/>
                  </a:lnTo>
                  <a:lnTo>
                    <a:pt x="678573" y="3454654"/>
                  </a:lnTo>
                  <a:lnTo>
                    <a:pt x="670763" y="3452114"/>
                  </a:lnTo>
                  <a:lnTo>
                    <a:pt x="663587" y="3443224"/>
                  </a:lnTo>
                  <a:lnTo>
                    <a:pt x="657631" y="3431794"/>
                  </a:lnTo>
                  <a:lnTo>
                    <a:pt x="653554" y="3421646"/>
                  </a:lnTo>
                  <a:lnTo>
                    <a:pt x="652919" y="3420364"/>
                  </a:lnTo>
                  <a:lnTo>
                    <a:pt x="645756" y="3402596"/>
                  </a:lnTo>
                  <a:lnTo>
                    <a:pt x="638136" y="3386074"/>
                  </a:lnTo>
                  <a:lnTo>
                    <a:pt x="630250" y="3368294"/>
                  </a:lnTo>
                  <a:lnTo>
                    <a:pt x="622312" y="3351784"/>
                  </a:lnTo>
                  <a:lnTo>
                    <a:pt x="619137" y="3345434"/>
                  </a:lnTo>
                  <a:lnTo>
                    <a:pt x="613041" y="3332734"/>
                  </a:lnTo>
                  <a:lnTo>
                    <a:pt x="498208" y="3088894"/>
                  </a:lnTo>
                  <a:lnTo>
                    <a:pt x="483755" y="3058414"/>
                  </a:lnTo>
                  <a:lnTo>
                    <a:pt x="470039" y="3027934"/>
                  </a:lnTo>
                  <a:lnTo>
                    <a:pt x="470420" y="3024124"/>
                  </a:lnTo>
                  <a:lnTo>
                    <a:pt x="471182" y="3011424"/>
                  </a:lnTo>
                  <a:lnTo>
                    <a:pt x="471347" y="3008884"/>
                  </a:lnTo>
                  <a:lnTo>
                    <a:pt x="471449" y="3005074"/>
                  </a:lnTo>
                  <a:lnTo>
                    <a:pt x="471538" y="2997454"/>
                  </a:lnTo>
                  <a:lnTo>
                    <a:pt x="471424" y="2987294"/>
                  </a:lnTo>
                  <a:lnTo>
                    <a:pt x="468122" y="2949194"/>
                  </a:lnTo>
                  <a:lnTo>
                    <a:pt x="463956" y="2927604"/>
                  </a:lnTo>
                  <a:lnTo>
                    <a:pt x="463689" y="2926334"/>
                  </a:lnTo>
                  <a:lnTo>
                    <a:pt x="461911" y="2918714"/>
                  </a:lnTo>
                  <a:lnTo>
                    <a:pt x="459752" y="2912364"/>
                  </a:lnTo>
                  <a:lnTo>
                    <a:pt x="458990" y="2909824"/>
                  </a:lnTo>
                  <a:lnTo>
                    <a:pt x="457720" y="2906014"/>
                  </a:lnTo>
                  <a:lnTo>
                    <a:pt x="496709" y="2893314"/>
                  </a:lnTo>
                  <a:lnTo>
                    <a:pt x="498741" y="2897124"/>
                  </a:lnTo>
                  <a:lnTo>
                    <a:pt x="500646" y="2899664"/>
                  </a:lnTo>
                  <a:lnTo>
                    <a:pt x="502932" y="2903474"/>
                  </a:lnTo>
                  <a:lnTo>
                    <a:pt x="507593" y="2911094"/>
                  </a:lnTo>
                  <a:lnTo>
                    <a:pt x="512102" y="2919984"/>
                  </a:lnTo>
                  <a:lnTo>
                    <a:pt x="516458" y="2927604"/>
                  </a:lnTo>
                  <a:lnTo>
                    <a:pt x="520712" y="2936494"/>
                  </a:lnTo>
                  <a:lnTo>
                    <a:pt x="523786" y="2942844"/>
                  </a:lnTo>
                  <a:lnTo>
                    <a:pt x="541769" y="2984754"/>
                  </a:lnTo>
                  <a:lnTo>
                    <a:pt x="558596" y="3029204"/>
                  </a:lnTo>
                  <a:lnTo>
                    <a:pt x="566559" y="3052064"/>
                  </a:lnTo>
                  <a:lnTo>
                    <a:pt x="572389" y="3068574"/>
                  </a:lnTo>
                  <a:lnTo>
                    <a:pt x="580656" y="3092704"/>
                  </a:lnTo>
                  <a:lnTo>
                    <a:pt x="587540" y="3113024"/>
                  </a:lnTo>
                  <a:lnTo>
                    <a:pt x="594499" y="3134614"/>
                  </a:lnTo>
                  <a:lnTo>
                    <a:pt x="601548" y="3156204"/>
                  </a:lnTo>
                  <a:lnTo>
                    <a:pt x="608723" y="3177794"/>
                  </a:lnTo>
                  <a:lnTo>
                    <a:pt x="612203" y="3189224"/>
                  </a:lnTo>
                  <a:lnTo>
                    <a:pt x="615619" y="3199384"/>
                  </a:lnTo>
                  <a:lnTo>
                    <a:pt x="626503" y="3234944"/>
                  </a:lnTo>
                  <a:lnTo>
                    <a:pt x="630656" y="3247644"/>
                  </a:lnTo>
                  <a:lnTo>
                    <a:pt x="639076" y="3273044"/>
                  </a:lnTo>
                  <a:lnTo>
                    <a:pt x="650697" y="3309874"/>
                  </a:lnTo>
                  <a:lnTo>
                    <a:pt x="662012" y="3346704"/>
                  </a:lnTo>
                  <a:lnTo>
                    <a:pt x="672490" y="3383546"/>
                  </a:lnTo>
                  <a:lnTo>
                    <a:pt x="681621" y="3419094"/>
                  </a:lnTo>
                  <a:lnTo>
                    <a:pt x="681621" y="3420364"/>
                  </a:lnTo>
                  <a:lnTo>
                    <a:pt x="683526" y="3431794"/>
                  </a:lnTo>
                  <a:lnTo>
                    <a:pt x="683806" y="3441954"/>
                  </a:lnTo>
                  <a:lnTo>
                    <a:pt x="683806" y="3327666"/>
                  </a:lnTo>
                  <a:lnTo>
                    <a:pt x="675894" y="3302254"/>
                  </a:lnTo>
                  <a:lnTo>
                    <a:pt x="664095" y="3265424"/>
                  </a:lnTo>
                  <a:lnTo>
                    <a:pt x="659955" y="3252724"/>
                  </a:lnTo>
                  <a:lnTo>
                    <a:pt x="655802" y="3238754"/>
                  </a:lnTo>
                  <a:lnTo>
                    <a:pt x="651700" y="3226054"/>
                  </a:lnTo>
                  <a:lnTo>
                    <a:pt x="647712" y="3213354"/>
                  </a:lnTo>
                  <a:lnTo>
                    <a:pt x="640829" y="3191764"/>
                  </a:lnTo>
                  <a:lnTo>
                    <a:pt x="637362" y="3180334"/>
                  </a:lnTo>
                  <a:lnTo>
                    <a:pt x="628307" y="3152394"/>
                  </a:lnTo>
                  <a:lnTo>
                    <a:pt x="622858" y="3135896"/>
                  </a:lnTo>
                  <a:lnTo>
                    <a:pt x="617486" y="3119374"/>
                  </a:lnTo>
                  <a:lnTo>
                    <a:pt x="612152" y="3102864"/>
                  </a:lnTo>
                  <a:lnTo>
                    <a:pt x="628154" y="3109214"/>
                  </a:lnTo>
                  <a:lnTo>
                    <a:pt x="661504" y="3119374"/>
                  </a:lnTo>
                  <a:lnTo>
                    <a:pt x="678954" y="3125724"/>
                  </a:lnTo>
                  <a:lnTo>
                    <a:pt x="722388" y="3138424"/>
                  </a:lnTo>
                  <a:lnTo>
                    <a:pt x="735241" y="3143504"/>
                  </a:lnTo>
                  <a:lnTo>
                    <a:pt x="773950" y="3154946"/>
                  </a:lnTo>
                  <a:lnTo>
                    <a:pt x="810501" y="3167646"/>
                  </a:lnTo>
                  <a:lnTo>
                    <a:pt x="847496" y="3179064"/>
                  </a:lnTo>
                  <a:lnTo>
                    <a:pt x="884796" y="3189224"/>
                  </a:lnTo>
                  <a:lnTo>
                    <a:pt x="922286" y="3198114"/>
                  </a:lnTo>
                  <a:lnTo>
                    <a:pt x="931303" y="3200654"/>
                  </a:lnTo>
                  <a:lnTo>
                    <a:pt x="939685" y="3201924"/>
                  </a:lnTo>
                  <a:lnTo>
                    <a:pt x="955027" y="3201924"/>
                  </a:lnTo>
                  <a:lnTo>
                    <a:pt x="986548" y="3185414"/>
                  </a:lnTo>
                  <a:lnTo>
                    <a:pt x="988961" y="3177794"/>
                  </a:lnTo>
                  <a:close/>
                </a:path>
                <a:path w="2295525" h="3481704">
                  <a:moveTo>
                    <a:pt x="1028839" y="2202942"/>
                  </a:moveTo>
                  <a:lnTo>
                    <a:pt x="1027061" y="2196973"/>
                  </a:lnTo>
                  <a:lnTo>
                    <a:pt x="1022616" y="2193544"/>
                  </a:lnTo>
                  <a:lnTo>
                    <a:pt x="1019733" y="2191258"/>
                  </a:lnTo>
                  <a:lnTo>
                    <a:pt x="1019251" y="2190877"/>
                  </a:lnTo>
                  <a:lnTo>
                    <a:pt x="985151" y="2163826"/>
                  </a:lnTo>
                  <a:lnTo>
                    <a:pt x="976515" y="2156980"/>
                  </a:lnTo>
                  <a:lnTo>
                    <a:pt x="976515" y="2190750"/>
                  </a:lnTo>
                  <a:lnTo>
                    <a:pt x="932954" y="2190877"/>
                  </a:lnTo>
                  <a:lnTo>
                    <a:pt x="942479" y="2163826"/>
                  </a:lnTo>
                  <a:lnTo>
                    <a:pt x="976515" y="2190750"/>
                  </a:lnTo>
                  <a:lnTo>
                    <a:pt x="976515" y="2156980"/>
                  </a:lnTo>
                  <a:lnTo>
                    <a:pt x="947051" y="2133600"/>
                  </a:lnTo>
                  <a:lnTo>
                    <a:pt x="946416" y="2132584"/>
                  </a:lnTo>
                  <a:lnTo>
                    <a:pt x="945527" y="2131568"/>
                  </a:lnTo>
                  <a:lnTo>
                    <a:pt x="944511" y="2130806"/>
                  </a:lnTo>
                  <a:lnTo>
                    <a:pt x="920381" y="2111578"/>
                  </a:lnTo>
                  <a:lnTo>
                    <a:pt x="920381" y="2145411"/>
                  </a:lnTo>
                  <a:lnTo>
                    <a:pt x="904506" y="2190877"/>
                  </a:lnTo>
                  <a:lnTo>
                    <a:pt x="832751" y="2191258"/>
                  </a:lnTo>
                  <a:lnTo>
                    <a:pt x="833145" y="2190115"/>
                  </a:lnTo>
                  <a:lnTo>
                    <a:pt x="864374" y="2100834"/>
                  </a:lnTo>
                  <a:lnTo>
                    <a:pt x="920381" y="2145411"/>
                  </a:lnTo>
                  <a:lnTo>
                    <a:pt x="920381" y="2111578"/>
                  </a:lnTo>
                  <a:lnTo>
                    <a:pt x="906907" y="2100834"/>
                  </a:lnTo>
                  <a:lnTo>
                    <a:pt x="869962" y="2071370"/>
                  </a:lnTo>
                  <a:lnTo>
                    <a:pt x="869200" y="2069846"/>
                  </a:lnTo>
                  <a:lnTo>
                    <a:pt x="868184" y="2068322"/>
                  </a:lnTo>
                  <a:lnTo>
                    <a:pt x="866660" y="2067179"/>
                  </a:lnTo>
                  <a:lnTo>
                    <a:pt x="861072" y="2062734"/>
                  </a:lnTo>
                  <a:lnTo>
                    <a:pt x="859929" y="2061845"/>
                  </a:lnTo>
                  <a:lnTo>
                    <a:pt x="858659" y="2061083"/>
                  </a:lnTo>
                  <a:lnTo>
                    <a:pt x="857135" y="2060575"/>
                  </a:lnTo>
                  <a:lnTo>
                    <a:pt x="839482" y="2054415"/>
                  </a:lnTo>
                  <a:lnTo>
                    <a:pt x="839482" y="2082546"/>
                  </a:lnTo>
                  <a:lnTo>
                    <a:pt x="801890" y="2190115"/>
                  </a:lnTo>
                  <a:lnTo>
                    <a:pt x="321322" y="2022221"/>
                  </a:lnTo>
                  <a:lnTo>
                    <a:pt x="324421" y="2013331"/>
                  </a:lnTo>
                  <a:lnTo>
                    <a:pt x="358914" y="1914664"/>
                  </a:lnTo>
                  <a:lnTo>
                    <a:pt x="839482" y="2082546"/>
                  </a:lnTo>
                  <a:lnTo>
                    <a:pt x="839482" y="2054415"/>
                  </a:lnTo>
                  <a:lnTo>
                    <a:pt x="439737" y="1914664"/>
                  </a:lnTo>
                  <a:lnTo>
                    <a:pt x="355104" y="1885061"/>
                  </a:lnTo>
                  <a:lnTo>
                    <a:pt x="354850" y="1885061"/>
                  </a:lnTo>
                  <a:lnTo>
                    <a:pt x="354723" y="1884934"/>
                  </a:lnTo>
                  <a:lnTo>
                    <a:pt x="354596" y="1884934"/>
                  </a:lnTo>
                  <a:lnTo>
                    <a:pt x="333387" y="1877517"/>
                  </a:lnTo>
                  <a:lnTo>
                    <a:pt x="333387" y="1905762"/>
                  </a:lnTo>
                  <a:lnTo>
                    <a:pt x="295795" y="2013331"/>
                  </a:lnTo>
                  <a:lnTo>
                    <a:pt x="202069" y="1980565"/>
                  </a:lnTo>
                  <a:lnTo>
                    <a:pt x="205168" y="1971675"/>
                  </a:lnTo>
                  <a:lnTo>
                    <a:pt x="239661" y="1872996"/>
                  </a:lnTo>
                  <a:lnTo>
                    <a:pt x="333387" y="1905762"/>
                  </a:lnTo>
                  <a:lnTo>
                    <a:pt x="333387" y="1877517"/>
                  </a:lnTo>
                  <a:lnTo>
                    <a:pt x="320497" y="1872996"/>
                  </a:lnTo>
                  <a:lnTo>
                    <a:pt x="235978" y="1843405"/>
                  </a:lnTo>
                  <a:lnTo>
                    <a:pt x="235597" y="1843405"/>
                  </a:lnTo>
                  <a:lnTo>
                    <a:pt x="214388" y="1835988"/>
                  </a:lnTo>
                  <a:lnTo>
                    <a:pt x="214388" y="1864106"/>
                  </a:lnTo>
                  <a:lnTo>
                    <a:pt x="176847" y="1971675"/>
                  </a:lnTo>
                  <a:lnTo>
                    <a:pt x="83223" y="1939036"/>
                  </a:lnTo>
                  <a:lnTo>
                    <a:pt x="120827" y="1831340"/>
                  </a:lnTo>
                  <a:lnTo>
                    <a:pt x="214388" y="1864106"/>
                  </a:lnTo>
                  <a:lnTo>
                    <a:pt x="214388" y="1835988"/>
                  </a:lnTo>
                  <a:lnTo>
                    <a:pt x="201129" y="1831340"/>
                  </a:lnTo>
                  <a:lnTo>
                    <a:pt x="110032" y="1799463"/>
                  </a:lnTo>
                  <a:lnTo>
                    <a:pt x="102476" y="1803146"/>
                  </a:lnTo>
                  <a:lnTo>
                    <a:pt x="100050" y="1810004"/>
                  </a:lnTo>
                  <a:lnTo>
                    <a:pt x="53644" y="1942846"/>
                  </a:lnTo>
                  <a:lnTo>
                    <a:pt x="51219" y="1949704"/>
                  </a:lnTo>
                  <a:lnTo>
                    <a:pt x="54851" y="1957324"/>
                  </a:lnTo>
                  <a:lnTo>
                    <a:pt x="180467" y="2001266"/>
                  </a:lnTo>
                  <a:lnTo>
                    <a:pt x="180797" y="2001266"/>
                  </a:lnTo>
                  <a:lnTo>
                    <a:pt x="299478" y="2042795"/>
                  </a:lnTo>
                  <a:lnTo>
                    <a:pt x="299605" y="2042795"/>
                  </a:lnTo>
                  <a:lnTo>
                    <a:pt x="299732" y="2042922"/>
                  </a:lnTo>
                  <a:lnTo>
                    <a:pt x="299986" y="2042922"/>
                  </a:lnTo>
                  <a:lnTo>
                    <a:pt x="800874" y="2218055"/>
                  </a:lnTo>
                  <a:lnTo>
                    <a:pt x="802271" y="2218563"/>
                  </a:lnTo>
                  <a:lnTo>
                    <a:pt x="803795" y="2218817"/>
                  </a:lnTo>
                  <a:lnTo>
                    <a:pt x="815225" y="2218817"/>
                  </a:lnTo>
                  <a:lnTo>
                    <a:pt x="816749" y="2218563"/>
                  </a:lnTo>
                  <a:lnTo>
                    <a:pt x="818019" y="2218055"/>
                  </a:lnTo>
                  <a:lnTo>
                    <a:pt x="914793" y="2217420"/>
                  </a:lnTo>
                  <a:lnTo>
                    <a:pt x="915047" y="2217293"/>
                  </a:lnTo>
                  <a:lnTo>
                    <a:pt x="1014488" y="2217039"/>
                  </a:lnTo>
                  <a:lnTo>
                    <a:pt x="1020203" y="2216912"/>
                  </a:lnTo>
                  <a:lnTo>
                    <a:pt x="1025156" y="2213483"/>
                  </a:lnTo>
                  <a:lnTo>
                    <a:pt x="1027061" y="2208149"/>
                  </a:lnTo>
                  <a:lnTo>
                    <a:pt x="1028839" y="2202942"/>
                  </a:lnTo>
                  <a:close/>
                </a:path>
                <a:path w="2295525" h="3481704">
                  <a:moveTo>
                    <a:pt x="1180858" y="1841500"/>
                  </a:moveTo>
                  <a:lnTo>
                    <a:pt x="1177302" y="1834007"/>
                  </a:lnTo>
                  <a:lnTo>
                    <a:pt x="1149108" y="1824151"/>
                  </a:lnTo>
                  <a:lnTo>
                    <a:pt x="1149108" y="1852295"/>
                  </a:lnTo>
                  <a:lnTo>
                    <a:pt x="1090688" y="2019427"/>
                  </a:lnTo>
                  <a:lnTo>
                    <a:pt x="994549" y="1985899"/>
                  </a:lnTo>
                  <a:lnTo>
                    <a:pt x="997559" y="1977263"/>
                  </a:lnTo>
                  <a:lnTo>
                    <a:pt x="1021473" y="1908810"/>
                  </a:lnTo>
                  <a:lnTo>
                    <a:pt x="1023886" y="1901952"/>
                  </a:lnTo>
                  <a:lnTo>
                    <a:pt x="1020330" y="1894459"/>
                  </a:lnTo>
                  <a:lnTo>
                    <a:pt x="1006741" y="1889633"/>
                  </a:lnTo>
                  <a:lnTo>
                    <a:pt x="999375" y="1893316"/>
                  </a:lnTo>
                  <a:lnTo>
                    <a:pt x="996962" y="1900301"/>
                  </a:lnTo>
                  <a:lnTo>
                    <a:pt x="970038" y="1977263"/>
                  </a:lnTo>
                  <a:lnTo>
                    <a:pt x="886599" y="1948053"/>
                  </a:lnTo>
                  <a:lnTo>
                    <a:pt x="889647" y="1939290"/>
                  </a:lnTo>
                  <a:lnTo>
                    <a:pt x="913396" y="1871091"/>
                  </a:lnTo>
                  <a:lnTo>
                    <a:pt x="915936" y="1864106"/>
                  </a:lnTo>
                  <a:lnTo>
                    <a:pt x="912126" y="1856613"/>
                  </a:lnTo>
                  <a:lnTo>
                    <a:pt x="905141" y="1854073"/>
                  </a:lnTo>
                  <a:lnTo>
                    <a:pt x="898156" y="1851660"/>
                  </a:lnTo>
                  <a:lnTo>
                    <a:pt x="890536" y="1855343"/>
                  </a:lnTo>
                  <a:lnTo>
                    <a:pt x="888123" y="1862201"/>
                  </a:lnTo>
                  <a:lnTo>
                    <a:pt x="861199" y="1939290"/>
                  </a:lnTo>
                  <a:lnTo>
                    <a:pt x="777760" y="1910080"/>
                  </a:lnTo>
                  <a:lnTo>
                    <a:pt x="780846" y="1901190"/>
                  </a:lnTo>
                  <a:lnTo>
                    <a:pt x="804557" y="1833118"/>
                  </a:lnTo>
                  <a:lnTo>
                    <a:pt x="807097" y="1826133"/>
                  </a:lnTo>
                  <a:lnTo>
                    <a:pt x="803287" y="1818513"/>
                  </a:lnTo>
                  <a:lnTo>
                    <a:pt x="789317" y="1813687"/>
                  </a:lnTo>
                  <a:lnTo>
                    <a:pt x="781697" y="1817243"/>
                  </a:lnTo>
                  <a:lnTo>
                    <a:pt x="779284" y="1824228"/>
                  </a:lnTo>
                  <a:lnTo>
                    <a:pt x="752360" y="1901190"/>
                  </a:lnTo>
                  <a:lnTo>
                    <a:pt x="668921" y="1871980"/>
                  </a:lnTo>
                  <a:lnTo>
                    <a:pt x="671982" y="1863217"/>
                  </a:lnTo>
                  <a:lnTo>
                    <a:pt x="695845" y="1795018"/>
                  </a:lnTo>
                  <a:lnTo>
                    <a:pt x="698258" y="1788033"/>
                  </a:lnTo>
                  <a:lnTo>
                    <a:pt x="694448" y="1780540"/>
                  </a:lnTo>
                  <a:lnTo>
                    <a:pt x="687463" y="1778000"/>
                  </a:lnTo>
                  <a:lnTo>
                    <a:pt x="680478" y="1775587"/>
                  </a:lnTo>
                  <a:lnTo>
                    <a:pt x="672858" y="1779270"/>
                  </a:lnTo>
                  <a:lnTo>
                    <a:pt x="670445" y="1786128"/>
                  </a:lnTo>
                  <a:lnTo>
                    <a:pt x="643521" y="1863217"/>
                  </a:lnTo>
                  <a:lnTo>
                    <a:pt x="560082" y="1834007"/>
                  </a:lnTo>
                  <a:lnTo>
                    <a:pt x="563092" y="1825371"/>
                  </a:lnTo>
                  <a:lnTo>
                    <a:pt x="587006" y="1757045"/>
                  </a:lnTo>
                  <a:lnTo>
                    <a:pt x="589419" y="1750060"/>
                  </a:lnTo>
                  <a:lnTo>
                    <a:pt x="585863" y="1742567"/>
                  </a:lnTo>
                  <a:lnTo>
                    <a:pt x="572274" y="1737741"/>
                  </a:lnTo>
                  <a:lnTo>
                    <a:pt x="564781" y="1741424"/>
                  </a:lnTo>
                  <a:lnTo>
                    <a:pt x="562368" y="1748409"/>
                  </a:lnTo>
                  <a:lnTo>
                    <a:pt x="535444" y="1825371"/>
                  </a:lnTo>
                  <a:lnTo>
                    <a:pt x="452005" y="1796288"/>
                  </a:lnTo>
                  <a:lnTo>
                    <a:pt x="455104" y="1787398"/>
                  </a:lnTo>
                  <a:lnTo>
                    <a:pt x="478929" y="1719199"/>
                  </a:lnTo>
                  <a:lnTo>
                    <a:pt x="481342" y="1712341"/>
                  </a:lnTo>
                  <a:lnTo>
                    <a:pt x="477659" y="1704721"/>
                  </a:lnTo>
                  <a:lnTo>
                    <a:pt x="470674" y="1702308"/>
                  </a:lnTo>
                  <a:lnTo>
                    <a:pt x="463562" y="1699768"/>
                  </a:lnTo>
                  <a:lnTo>
                    <a:pt x="456069" y="1703451"/>
                  </a:lnTo>
                  <a:lnTo>
                    <a:pt x="453529" y="1710436"/>
                  </a:lnTo>
                  <a:lnTo>
                    <a:pt x="426732" y="1787398"/>
                  </a:lnTo>
                  <a:lnTo>
                    <a:pt x="343166" y="1758188"/>
                  </a:lnTo>
                  <a:lnTo>
                    <a:pt x="346265" y="1749298"/>
                  </a:lnTo>
                  <a:lnTo>
                    <a:pt x="370090" y="1681226"/>
                  </a:lnTo>
                  <a:lnTo>
                    <a:pt x="372503" y="1674241"/>
                  </a:lnTo>
                  <a:lnTo>
                    <a:pt x="368820" y="1666748"/>
                  </a:lnTo>
                  <a:lnTo>
                    <a:pt x="361835" y="1664208"/>
                  </a:lnTo>
                  <a:lnTo>
                    <a:pt x="354850" y="1661795"/>
                  </a:lnTo>
                  <a:lnTo>
                    <a:pt x="347230" y="1665351"/>
                  </a:lnTo>
                  <a:lnTo>
                    <a:pt x="344690" y="1672336"/>
                  </a:lnTo>
                  <a:lnTo>
                    <a:pt x="317893" y="1749298"/>
                  </a:lnTo>
                  <a:lnTo>
                    <a:pt x="234327" y="1720215"/>
                  </a:lnTo>
                  <a:lnTo>
                    <a:pt x="237426" y="1711325"/>
                  </a:lnTo>
                  <a:lnTo>
                    <a:pt x="261251" y="1643126"/>
                  </a:lnTo>
                  <a:lnTo>
                    <a:pt x="263664" y="1636268"/>
                  </a:lnTo>
                  <a:lnTo>
                    <a:pt x="259981" y="1628648"/>
                  </a:lnTo>
                  <a:lnTo>
                    <a:pt x="252996" y="1626235"/>
                  </a:lnTo>
                  <a:lnTo>
                    <a:pt x="246011" y="1623695"/>
                  </a:lnTo>
                  <a:lnTo>
                    <a:pt x="238391" y="1627378"/>
                  </a:lnTo>
                  <a:lnTo>
                    <a:pt x="235851" y="1634363"/>
                  </a:lnTo>
                  <a:lnTo>
                    <a:pt x="209054" y="1711325"/>
                  </a:lnTo>
                  <a:lnTo>
                    <a:pt x="113004" y="1677797"/>
                  </a:lnTo>
                  <a:lnTo>
                    <a:pt x="171437" y="1510538"/>
                  </a:lnTo>
                  <a:lnTo>
                    <a:pt x="241058" y="1534922"/>
                  </a:lnTo>
                  <a:lnTo>
                    <a:pt x="248551" y="1531239"/>
                  </a:lnTo>
                  <a:lnTo>
                    <a:pt x="251091" y="1524254"/>
                  </a:lnTo>
                  <a:lnTo>
                    <a:pt x="251726" y="1522222"/>
                  </a:lnTo>
                  <a:lnTo>
                    <a:pt x="256527" y="1510538"/>
                  </a:lnTo>
                  <a:lnTo>
                    <a:pt x="259613" y="1503045"/>
                  </a:lnTo>
                  <a:lnTo>
                    <a:pt x="269887" y="1478064"/>
                  </a:lnTo>
                  <a:lnTo>
                    <a:pt x="292265" y="1436941"/>
                  </a:lnTo>
                  <a:lnTo>
                    <a:pt x="318516" y="1398993"/>
                  </a:lnTo>
                  <a:lnTo>
                    <a:pt x="348272" y="1364411"/>
                  </a:lnTo>
                  <a:lnTo>
                    <a:pt x="381228" y="1333360"/>
                  </a:lnTo>
                  <a:lnTo>
                    <a:pt x="417004" y="1305991"/>
                  </a:lnTo>
                  <a:lnTo>
                    <a:pt x="455282" y="1282471"/>
                  </a:lnTo>
                  <a:lnTo>
                    <a:pt x="495693" y="1262976"/>
                  </a:lnTo>
                  <a:lnTo>
                    <a:pt x="537933" y="1247673"/>
                  </a:lnTo>
                  <a:lnTo>
                    <a:pt x="581621" y="1236713"/>
                  </a:lnTo>
                  <a:lnTo>
                    <a:pt x="626427" y="1230274"/>
                  </a:lnTo>
                  <a:lnTo>
                    <a:pt x="672020" y="1228509"/>
                  </a:lnTo>
                  <a:lnTo>
                    <a:pt x="718045" y="1231607"/>
                  </a:lnTo>
                  <a:lnTo>
                    <a:pt x="764159" y="1239710"/>
                  </a:lnTo>
                  <a:lnTo>
                    <a:pt x="810018" y="1252982"/>
                  </a:lnTo>
                  <a:lnTo>
                    <a:pt x="854151" y="1271155"/>
                  </a:lnTo>
                  <a:lnTo>
                    <a:pt x="895261" y="1293533"/>
                  </a:lnTo>
                  <a:lnTo>
                    <a:pt x="933183" y="1319784"/>
                  </a:lnTo>
                  <a:lnTo>
                    <a:pt x="967752" y="1349540"/>
                  </a:lnTo>
                  <a:lnTo>
                    <a:pt x="998791" y="1382496"/>
                  </a:lnTo>
                  <a:lnTo>
                    <a:pt x="1026147" y="1418272"/>
                  </a:lnTo>
                  <a:lnTo>
                    <a:pt x="1049642" y="1456550"/>
                  </a:lnTo>
                  <a:lnTo>
                    <a:pt x="1069124" y="1496961"/>
                  </a:lnTo>
                  <a:lnTo>
                    <a:pt x="1084427" y="1539201"/>
                  </a:lnTo>
                  <a:lnTo>
                    <a:pt x="1095362" y="1582889"/>
                  </a:lnTo>
                  <a:lnTo>
                    <a:pt x="1101750" y="1627378"/>
                  </a:lnTo>
                  <a:lnTo>
                    <a:pt x="1103503" y="1672336"/>
                  </a:lnTo>
                  <a:lnTo>
                    <a:pt x="1103464" y="1674342"/>
                  </a:lnTo>
                  <a:lnTo>
                    <a:pt x="1100429" y="1719199"/>
                  </a:lnTo>
                  <a:lnTo>
                    <a:pt x="1092301" y="1765427"/>
                  </a:lnTo>
                  <a:lnTo>
                    <a:pt x="1078369" y="1813433"/>
                  </a:lnTo>
                  <a:lnTo>
                    <a:pt x="1075829" y="1820418"/>
                  </a:lnTo>
                  <a:lnTo>
                    <a:pt x="1079512" y="1827911"/>
                  </a:lnTo>
                  <a:lnTo>
                    <a:pt x="1149108" y="1852295"/>
                  </a:lnTo>
                  <a:lnTo>
                    <a:pt x="1149108" y="1824151"/>
                  </a:lnTo>
                  <a:lnTo>
                    <a:pt x="1107579" y="1809623"/>
                  </a:lnTo>
                  <a:lnTo>
                    <a:pt x="1119670" y="1764626"/>
                  </a:lnTo>
                  <a:lnTo>
                    <a:pt x="1127112" y="1719440"/>
                  </a:lnTo>
                  <a:lnTo>
                    <a:pt x="1130020" y="1674342"/>
                  </a:lnTo>
                  <a:lnTo>
                    <a:pt x="1128547" y="1629638"/>
                  </a:lnTo>
                  <a:lnTo>
                    <a:pt x="1122819" y="1585620"/>
                  </a:lnTo>
                  <a:lnTo>
                    <a:pt x="1112977" y="1542554"/>
                  </a:lnTo>
                  <a:lnTo>
                    <a:pt x="1099159" y="1500733"/>
                  </a:lnTo>
                  <a:lnTo>
                    <a:pt x="1081506" y="1460461"/>
                  </a:lnTo>
                  <a:lnTo>
                    <a:pt x="1060157" y="1422006"/>
                  </a:lnTo>
                  <a:lnTo>
                    <a:pt x="1035240" y="1385658"/>
                  </a:lnTo>
                  <a:lnTo>
                    <a:pt x="1006894" y="1351711"/>
                  </a:lnTo>
                  <a:lnTo>
                    <a:pt x="975271" y="1320444"/>
                  </a:lnTo>
                  <a:lnTo>
                    <a:pt x="940498" y="1292148"/>
                  </a:lnTo>
                  <a:lnTo>
                    <a:pt x="902703" y="1267117"/>
                  </a:lnTo>
                  <a:lnTo>
                    <a:pt x="862050" y="1245628"/>
                  </a:lnTo>
                  <a:lnTo>
                    <a:pt x="819988" y="1228509"/>
                  </a:lnTo>
                  <a:lnTo>
                    <a:pt x="818654" y="1227963"/>
                  </a:lnTo>
                  <a:lnTo>
                    <a:pt x="773734" y="1214742"/>
                  </a:lnTo>
                  <a:lnTo>
                    <a:pt x="728560" y="1206220"/>
                  </a:lnTo>
                  <a:lnTo>
                    <a:pt x="683412" y="1202258"/>
                  </a:lnTo>
                  <a:lnTo>
                    <a:pt x="638594" y="1202728"/>
                  </a:lnTo>
                  <a:lnTo>
                    <a:pt x="594385" y="1207477"/>
                  </a:lnTo>
                  <a:lnTo>
                    <a:pt x="551065" y="1216380"/>
                  </a:lnTo>
                  <a:lnTo>
                    <a:pt x="508939" y="1229283"/>
                  </a:lnTo>
                  <a:lnTo>
                    <a:pt x="468274" y="1246060"/>
                  </a:lnTo>
                  <a:lnTo>
                    <a:pt x="429361" y="1266583"/>
                  </a:lnTo>
                  <a:lnTo>
                    <a:pt x="392506" y="1290688"/>
                  </a:lnTo>
                  <a:lnTo>
                    <a:pt x="357974" y="1318247"/>
                  </a:lnTo>
                  <a:lnTo>
                    <a:pt x="326072" y="1349121"/>
                  </a:lnTo>
                  <a:lnTo>
                    <a:pt x="297065" y="1383182"/>
                  </a:lnTo>
                  <a:lnTo>
                    <a:pt x="271259" y="1420279"/>
                  </a:lnTo>
                  <a:lnTo>
                    <a:pt x="248932" y="1460284"/>
                  </a:lnTo>
                  <a:lnTo>
                    <a:pt x="230390" y="1503045"/>
                  </a:lnTo>
                  <a:lnTo>
                    <a:pt x="160705" y="1478661"/>
                  </a:lnTo>
                  <a:lnTo>
                    <a:pt x="153149" y="1482217"/>
                  </a:lnTo>
                  <a:lnTo>
                    <a:pt x="150723" y="1489202"/>
                  </a:lnTo>
                  <a:lnTo>
                    <a:pt x="83540" y="1681480"/>
                  </a:lnTo>
                  <a:lnTo>
                    <a:pt x="81114" y="1688465"/>
                  </a:lnTo>
                  <a:lnTo>
                    <a:pt x="84747" y="1695958"/>
                  </a:lnTo>
                  <a:lnTo>
                    <a:pt x="1094371" y="2048764"/>
                  </a:lnTo>
                  <a:lnTo>
                    <a:pt x="1101356" y="2051304"/>
                  </a:lnTo>
                  <a:lnTo>
                    <a:pt x="1108849" y="2047621"/>
                  </a:lnTo>
                  <a:lnTo>
                    <a:pt x="1111262" y="2040636"/>
                  </a:lnTo>
                  <a:lnTo>
                    <a:pt x="1118666" y="2019427"/>
                  </a:lnTo>
                  <a:lnTo>
                    <a:pt x="1178445" y="1848485"/>
                  </a:lnTo>
                  <a:lnTo>
                    <a:pt x="1180858" y="1841500"/>
                  </a:lnTo>
                  <a:close/>
                </a:path>
                <a:path w="2295525" h="3481704">
                  <a:moveTo>
                    <a:pt x="1405597" y="365315"/>
                  </a:moveTo>
                  <a:lnTo>
                    <a:pt x="1404620" y="359537"/>
                  </a:lnTo>
                  <a:lnTo>
                    <a:pt x="1404188" y="356958"/>
                  </a:lnTo>
                  <a:lnTo>
                    <a:pt x="1399717" y="349770"/>
                  </a:lnTo>
                  <a:lnTo>
                    <a:pt x="1392567" y="344678"/>
                  </a:lnTo>
                  <a:lnTo>
                    <a:pt x="1388745" y="343801"/>
                  </a:lnTo>
                  <a:lnTo>
                    <a:pt x="1388745" y="364248"/>
                  </a:lnTo>
                  <a:lnTo>
                    <a:pt x="1386725" y="369062"/>
                  </a:lnTo>
                  <a:lnTo>
                    <a:pt x="1383931" y="370078"/>
                  </a:lnTo>
                  <a:lnTo>
                    <a:pt x="1381645" y="368935"/>
                  </a:lnTo>
                  <a:lnTo>
                    <a:pt x="1379232" y="367919"/>
                  </a:lnTo>
                  <a:lnTo>
                    <a:pt x="1378216" y="365252"/>
                  </a:lnTo>
                  <a:lnTo>
                    <a:pt x="1379359" y="362839"/>
                  </a:lnTo>
                  <a:lnTo>
                    <a:pt x="1380375" y="360553"/>
                  </a:lnTo>
                  <a:lnTo>
                    <a:pt x="1383042" y="359537"/>
                  </a:lnTo>
                  <a:lnTo>
                    <a:pt x="1385455" y="360553"/>
                  </a:lnTo>
                  <a:lnTo>
                    <a:pt x="1387741" y="361569"/>
                  </a:lnTo>
                  <a:lnTo>
                    <a:pt x="1388745" y="364248"/>
                  </a:lnTo>
                  <a:lnTo>
                    <a:pt x="1388745" y="343801"/>
                  </a:lnTo>
                  <a:lnTo>
                    <a:pt x="1361440" y="364248"/>
                  </a:lnTo>
                  <a:lnTo>
                    <a:pt x="1362875" y="372579"/>
                  </a:lnTo>
                  <a:lnTo>
                    <a:pt x="1367320" y="379793"/>
                  </a:lnTo>
                  <a:lnTo>
                    <a:pt x="1374406" y="384937"/>
                  </a:lnTo>
                  <a:lnTo>
                    <a:pt x="1382928" y="386854"/>
                  </a:lnTo>
                  <a:lnTo>
                    <a:pt x="1391285" y="385419"/>
                  </a:lnTo>
                  <a:lnTo>
                    <a:pt x="1398511" y="380974"/>
                  </a:lnTo>
                  <a:lnTo>
                    <a:pt x="1403616" y="373888"/>
                  </a:lnTo>
                  <a:lnTo>
                    <a:pt x="1404493" y="370078"/>
                  </a:lnTo>
                  <a:lnTo>
                    <a:pt x="1405597" y="365315"/>
                  </a:lnTo>
                  <a:close/>
                </a:path>
                <a:path w="2295525" h="3481704">
                  <a:moveTo>
                    <a:pt x="1622564" y="728980"/>
                  </a:moveTo>
                  <a:lnTo>
                    <a:pt x="1614944" y="716280"/>
                  </a:lnTo>
                  <a:lnTo>
                    <a:pt x="1606816" y="713740"/>
                  </a:lnTo>
                  <a:lnTo>
                    <a:pt x="1600466" y="717550"/>
                  </a:lnTo>
                  <a:lnTo>
                    <a:pt x="1576565" y="731520"/>
                  </a:lnTo>
                  <a:lnTo>
                    <a:pt x="1551990" y="742950"/>
                  </a:lnTo>
                  <a:lnTo>
                    <a:pt x="1526832" y="753110"/>
                  </a:lnTo>
                  <a:lnTo>
                    <a:pt x="1501152" y="760730"/>
                  </a:lnTo>
                  <a:lnTo>
                    <a:pt x="1499882" y="637540"/>
                  </a:lnTo>
                  <a:lnTo>
                    <a:pt x="1499755" y="629920"/>
                  </a:lnTo>
                  <a:lnTo>
                    <a:pt x="1493913" y="623570"/>
                  </a:lnTo>
                  <a:lnTo>
                    <a:pt x="1486547" y="623570"/>
                  </a:lnTo>
                  <a:lnTo>
                    <a:pt x="1479181" y="624840"/>
                  </a:lnTo>
                  <a:lnTo>
                    <a:pt x="1473339" y="629920"/>
                  </a:lnTo>
                  <a:lnTo>
                    <a:pt x="1473466" y="637540"/>
                  </a:lnTo>
                  <a:lnTo>
                    <a:pt x="1475371" y="833120"/>
                  </a:lnTo>
                  <a:lnTo>
                    <a:pt x="1467764" y="875030"/>
                  </a:lnTo>
                  <a:lnTo>
                    <a:pt x="1446199" y="910590"/>
                  </a:lnTo>
                  <a:lnTo>
                    <a:pt x="1413662" y="937260"/>
                  </a:lnTo>
                  <a:lnTo>
                    <a:pt x="1373136" y="949960"/>
                  </a:lnTo>
                  <a:lnTo>
                    <a:pt x="1371333" y="773430"/>
                  </a:lnTo>
                  <a:lnTo>
                    <a:pt x="1368437" y="491490"/>
                  </a:lnTo>
                  <a:lnTo>
                    <a:pt x="1394282" y="492760"/>
                  </a:lnTo>
                  <a:lnTo>
                    <a:pt x="1400581" y="491490"/>
                  </a:lnTo>
                  <a:lnTo>
                    <a:pt x="1419466" y="487680"/>
                  </a:lnTo>
                  <a:lnTo>
                    <a:pt x="1443202" y="478790"/>
                  </a:lnTo>
                  <a:lnTo>
                    <a:pt x="1462747" y="466090"/>
                  </a:lnTo>
                  <a:lnTo>
                    <a:pt x="1464703" y="464820"/>
                  </a:lnTo>
                  <a:lnTo>
                    <a:pt x="1471942" y="504190"/>
                  </a:lnTo>
                  <a:lnTo>
                    <a:pt x="1472704" y="582930"/>
                  </a:lnTo>
                  <a:lnTo>
                    <a:pt x="1472831" y="590550"/>
                  </a:lnTo>
                  <a:lnTo>
                    <a:pt x="1478800" y="595630"/>
                  </a:lnTo>
                  <a:lnTo>
                    <a:pt x="1493532" y="595630"/>
                  </a:lnTo>
                  <a:lnTo>
                    <a:pt x="1499374" y="590550"/>
                  </a:lnTo>
                  <a:lnTo>
                    <a:pt x="1499247" y="582930"/>
                  </a:lnTo>
                  <a:lnTo>
                    <a:pt x="1498485" y="504190"/>
                  </a:lnTo>
                  <a:lnTo>
                    <a:pt x="1492326" y="464820"/>
                  </a:lnTo>
                  <a:lnTo>
                    <a:pt x="1484896" y="444500"/>
                  </a:lnTo>
                  <a:lnTo>
                    <a:pt x="1489392" y="438150"/>
                  </a:lnTo>
                  <a:lnTo>
                    <a:pt x="1493545" y="431800"/>
                  </a:lnTo>
                  <a:lnTo>
                    <a:pt x="1497342" y="425450"/>
                  </a:lnTo>
                  <a:lnTo>
                    <a:pt x="1500771" y="417830"/>
                  </a:lnTo>
                  <a:lnTo>
                    <a:pt x="1511808" y="373380"/>
                  </a:lnTo>
                  <a:lnTo>
                    <a:pt x="1505864" y="327660"/>
                  </a:lnTo>
                  <a:lnTo>
                    <a:pt x="1485430" y="289826"/>
                  </a:lnTo>
                  <a:lnTo>
                    <a:pt x="1485430" y="368300"/>
                  </a:lnTo>
                  <a:lnTo>
                    <a:pt x="1476641" y="407670"/>
                  </a:lnTo>
                  <a:lnTo>
                    <a:pt x="1474736" y="411480"/>
                  </a:lnTo>
                  <a:lnTo>
                    <a:pt x="1472450" y="415290"/>
                  </a:lnTo>
                  <a:lnTo>
                    <a:pt x="1469910" y="420370"/>
                  </a:lnTo>
                  <a:lnTo>
                    <a:pt x="1433741" y="453390"/>
                  </a:lnTo>
                  <a:lnTo>
                    <a:pt x="1390916" y="466090"/>
                  </a:lnTo>
                  <a:lnTo>
                    <a:pt x="1368183" y="464820"/>
                  </a:lnTo>
                  <a:lnTo>
                    <a:pt x="1362087" y="463550"/>
                  </a:lnTo>
                  <a:lnTo>
                    <a:pt x="1355991" y="461010"/>
                  </a:lnTo>
                  <a:lnTo>
                    <a:pt x="1348371" y="458470"/>
                  </a:lnTo>
                  <a:lnTo>
                    <a:pt x="1346720" y="457200"/>
                  </a:lnTo>
                  <a:lnTo>
                    <a:pt x="1344815" y="456615"/>
                  </a:lnTo>
                  <a:lnTo>
                    <a:pt x="1344815" y="773430"/>
                  </a:lnTo>
                  <a:lnTo>
                    <a:pt x="1316443" y="768350"/>
                  </a:lnTo>
                  <a:lnTo>
                    <a:pt x="1310817" y="767080"/>
                  </a:lnTo>
                  <a:lnTo>
                    <a:pt x="1288338" y="762000"/>
                  </a:lnTo>
                  <a:lnTo>
                    <a:pt x="1260602" y="753110"/>
                  </a:lnTo>
                  <a:lnTo>
                    <a:pt x="1233309" y="742950"/>
                  </a:lnTo>
                  <a:lnTo>
                    <a:pt x="1237983" y="732790"/>
                  </a:lnTo>
                  <a:lnTo>
                    <a:pt x="1253756" y="698500"/>
                  </a:lnTo>
                  <a:lnTo>
                    <a:pt x="1250835" y="690880"/>
                  </a:lnTo>
                  <a:lnTo>
                    <a:pt x="1244231" y="687070"/>
                  </a:lnTo>
                  <a:lnTo>
                    <a:pt x="1237754" y="684530"/>
                  </a:lnTo>
                  <a:lnTo>
                    <a:pt x="1230007" y="687070"/>
                  </a:lnTo>
                  <a:lnTo>
                    <a:pt x="1209560" y="732790"/>
                  </a:lnTo>
                  <a:lnTo>
                    <a:pt x="1183043" y="717550"/>
                  </a:lnTo>
                  <a:lnTo>
                    <a:pt x="1157846" y="702310"/>
                  </a:lnTo>
                  <a:lnTo>
                    <a:pt x="1134059" y="684530"/>
                  </a:lnTo>
                  <a:lnTo>
                    <a:pt x="1131087" y="681990"/>
                  </a:lnTo>
                  <a:lnTo>
                    <a:pt x="1111770" y="665480"/>
                  </a:lnTo>
                  <a:lnTo>
                    <a:pt x="1327797" y="478790"/>
                  </a:lnTo>
                  <a:lnTo>
                    <a:pt x="1329829" y="480060"/>
                  </a:lnTo>
                  <a:lnTo>
                    <a:pt x="1331988" y="480060"/>
                  </a:lnTo>
                  <a:lnTo>
                    <a:pt x="1334020" y="481330"/>
                  </a:lnTo>
                  <a:lnTo>
                    <a:pt x="1339100" y="483870"/>
                  </a:lnTo>
                  <a:lnTo>
                    <a:pt x="1341767" y="485140"/>
                  </a:lnTo>
                  <a:lnTo>
                    <a:pt x="1344815" y="773430"/>
                  </a:lnTo>
                  <a:lnTo>
                    <a:pt x="1344815" y="456615"/>
                  </a:lnTo>
                  <a:lnTo>
                    <a:pt x="1342656" y="455930"/>
                  </a:lnTo>
                  <a:lnTo>
                    <a:pt x="1341513" y="455930"/>
                  </a:lnTo>
                  <a:lnTo>
                    <a:pt x="1335798" y="452120"/>
                  </a:lnTo>
                  <a:lnTo>
                    <a:pt x="1296771" y="410210"/>
                  </a:lnTo>
                  <a:lnTo>
                    <a:pt x="1286522" y="367030"/>
                  </a:lnTo>
                  <a:lnTo>
                    <a:pt x="1286738" y="359410"/>
                  </a:lnTo>
                  <a:lnTo>
                    <a:pt x="1318336" y="293370"/>
                  </a:lnTo>
                  <a:lnTo>
                    <a:pt x="1350784" y="273050"/>
                  </a:lnTo>
                  <a:lnTo>
                    <a:pt x="1388364" y="266700"/>
                  </a:lnTo>
                  <a:lnTo>
                    <a:pt x="1426857" y="275590"/>
                  </a:lnTo>
                  <a:lnTo>
                    <a:pt x="1458925" y="298450"/>
                  </a:lnTo>
                  <a:lnTo>
                    <a:pt x="1478991" y="331470"/>
                  </a:lnTo>
                  <a:lnTo>
                    <a:pt x="1485430" y="368300"/>
                  </a:lnTo>
                  <a:lnTo>
                    <a:pt x="1485430" y="289826"/>
                  </a:lnTo>
                  <a:lnTo>
                    <a:pt x="1484604" y="288290"/>
                  </a:lnTo>
                  <a:lnTo>
                    <a:pt x="1459890" y="266700"/>
                  </a:lnTo>
                  <a:lnTo>
                    <a:pt x="1449717" y="257810"/>
                  </a:lnTo>
                  <a:lnTo>
                    <a:pt x="1454861" y="246380"/>
                  </a:lnTo>
                  <a:lnTo>
                    <a:pt x="1496580" y="153670"/>
                  </a:lnTo>
                  <a:lnTo>
                    <a:pt x="1523873" y="156210"/>
                  </a:lnTo>
                  <a:lnTo>
                    <a:pt x="1532496" y="153670"/>
                  </a:lnTo>
                  <a:lnTo>
                    <a:pt x="1549730" y="148590"/>
                  </a:lnTo>
                  <a:lnTo>
                    <a:pt x="1571764" y="133350"/>
                  </a:lnTo>
                  <a:lnTo>
                    <a:pt x="1574406" y="129540"/>
                  </a:lnTo>
                  <a:lnTo>
                    <a:pt x="1587639" y="110490"/>
                  </a:lnTo>
                  <a:lnTo>
                    <a:pt x="1594535" y="80010"/>
                  </a:lnTo>
                  <a:lnTo>
                    <a:pt x="1589443" y="50800"/>
                  </a:lnTo>
                  <a:lnTo>
                    <a:pt x="1574419" y="26670"/>
                  </a:lnTo>
                  <a:lnTo>
                    <a:pt x="1573631" y="25400"/>
                  </a:lnTo>
                  <a:lnTo>
                    <a:pt x="1567916" y="21094"/>
                  </a:lnTo>
                  <a:lnTo>
                    <a:pt x="1567916" y="80010"/>
                  </a:lnTo>
                  <a:lnTo>
                    <a:pt x="1563382" y="99060"/>
                  </a:lnTo>
                  <a:lnTo>
                    <a:pt x="1551635" y="115570"/>
                  </a:lnTo>
                  <a:lnTo>
                    <a:pt x="1535137" y="125730"/>
                  </a:lnTo>
                  <a:lnTo>
                    <a:pt x="1515999" y="129540"/>
                  </a:lnTo>
                  <a:lnTo>
                    <a:pt x="1496326" y="125730"/>
                  </a:lnTo>
                  <a:lnTo>
                    <a:pt x="1495437" y="125730"/>
                  </a:lnTo>
                  <a:lnTo>
                    <a:pt x="1494929" y="124460"/>
                  </a:lnTo>
                  <a:lnTo>
                    <a:pt x="1493278" y="124460"/>
                  </a:lnTo>
                  <a:lnTo>
                    <a:pt x="1477352" y="113030"/>
                  </a:lnTo>
                  <a:lnTo>
                    <a:pt x="1467459" y="95250"/>
                  </a:lnTo>
                  <a:lnTo>
                    <a:pt x="1464373" y="76200"/>
                  </a:lnTo>
                  <a:lnTo>
                    <a:pt x="1468894" y="57150"/>
                  </a:lnTo>
                  <a:lnTo>
                    <a:pt x="1480921" y="40640"/>
                  </a:lnTo>
                  <a:lnTo>
                    <a:pt x="1497850" y="29210"/>
                  </a:lnTo>
                  <a:lnTo>
                    <a:pt x="1517434" y="26670"/>
                  </a:lnTo>
                  <a:lnTo>
                    <a:pt x="1537474" y="30480"/>
                  </a:lnTo>
                  <a:lnTo>
                    <a:pt x="1554137" y="43180"/>
                  </a:lnTo>
                  <a:lnTo>
                    <a:pt x="1564563" y="59690"/>
                  </a:lnTo>
                  <a:lnTo>
                    <a:pt x="1567916" y="80010"/>
                  </a:lnTo>
                  <a:lnTo>
                    <a:pt x="1567916" y="21094"/>
                  </a:lnTo>
                  <a:lnTo>
                    <a:pt x="1548396" y="6350"/>
                  </a:lnTo>
                  <a:lnTo>
                    <a:pt x="1518081" y="0"/>
                  </a:lnTo>
                  <a:lnTo>
                    <a:pt x="1488465" y="5080"/>
                  </a:lnTo>
                  <a:lnTo>
                    <a:pt x="1462862" y="20320"/>
                  </a:lnTo>
                  <a:lnTo>
                    <a:pt x="1444637" y="45720"/>
                  </a:lnTo>
                  <a:lnTo>
                    <a:pt x="1437868" y="72390"/>
                  </a:lnTo>
                  <a:lnTo>
                    <a:pt x="1440776" y="100330"/>
                  </a:lnTo>
                  <a:lnTo>
                    <a:pt x="1452473" y="124460"/>
                  </a:lnTo>
                  <a:lnTo>
                    <a:pt x="1472069" y="143510"/>
                  </a:lnTo>
                  <a:lnTo>
                    <a:pt x="1425333" y="246380"/>
                  </a:lnTo>
                  <a:lnTo>
                    <a:pt x="1379461" y="240030"/>
                  </a:lnTo>
                  <a:lnTo>
                    <a:pt x="1335493" y="251460"/>
                  </a:lnTo>
                  <a:lnTo>
                    <a:pt x="1297825" y="275590"/>
                  </a:lnTo>
                  <a:lnTo>
                    <a:pt x="1270901" y="314960"/>
                  </a:lnTo>
                  <a:lnTo>
                    <a:pt x="1261630" y="345440"/>
                  </a:lnTo>
                  <a:lnTo>
                    <a:pt x="1247736" y="350520"/>
                  </a:lnTo>
                  <a:lnTo>
                    <a:pt x="1234389" y="356870"/>
                  </a:lnTo>
                  <a:lnTo>
                    <a:pt x="1221689" y="364490"/>
                  </a:lnTo>
                  <a:lnTo>
                    <a:pt x="1209814" y="373380"/>
                  </a:lnTo>
                  <a:lnTo>
                    <a:pt x="1019568" y="538480"/>
                  </a:lnTo>
                  <a:lnTo>
                    <a:pt x="1009218" y="513080"/>
                  </a:lnTo>
                  <a:lnTo>
                    <a:pt x="1000493" y="487680"/>
                  </a:lnTo>
                  <a:lnTo>
                    <a:pt x="993470" y="462280"/>
                  </a:lnTo>
                  <a:lnTo>
                    <a:pt x="988199" y="435610"/>
                  </a:lnTo>
                  <a:lnTo>
                    <a:pt x="987056" y="427990"/>
                  </a:lnTo>
                  <a:lnTo>
                    <a:pt x="980198" y="422910"/>
                  </a:lnTo>
                  <a:lnTo>
                    <a:pt x="965720" y="425450"/>
                  </a:lnTo>
                  <a:lnTo>
                    <a:pt x="960767" y="431800"/>
                  </a:lnTo>
                  <a:lnTo>
                    <a:pt x="962037" y="439420"/>
                  </a:lnTo>
                  <a:lnTo>
                    <a:pt x="968082" y="469900"/>
                  </a:lnTo>
                  <a:lnTo>
                    <a:pt x="976287" y="499110"/>
                  </a:lnTo>
                  <a:lnTo>
                    <a:pt x="986536" y="528320"/>
                  </a:lnTo>
                  <a:lnTo>
                    <a:pt x="998740" y="556260"/>
                  </a:lnTo>
                  <a:lnTo>
                    <a:pt x="961275" y="588010"/>
                  </a:lnTo>
                  <a:lnTo>
                    <a:pt x="933056" y="621030"/>
                  </a:lnTo>
                  <a:lnTo>
                    <a:pt x="916533" y="660400"/>
                  </a:lnTo>
                  <a:lnTo>
                    <a:pt x="911872" y="701040"/>
                  </a:lnTo>
                  <a:lnTo>
                    <a:pt x="919276" y="741680"/>
                  </a:lnTo>
                  <a:lnTo>
                    <a:pt x="938923" y="779780"/>
                  </a:lnTo>
                  <a:lnTo>
                    <a:pt x="877455" y="838200"/>
                  </a:lnTo>
                  <a:lnTo>
                    <a:pt x="877201" y="847090"/>
                  </a:lnTo>
                  <a:lnTo>
                    <a:pt x="883551" y="853440"/>
                  </a:lnTo>
                  <a:lnTo>
                    <a:pt x="885075" y="854710"/>
                  </a:lnTo>
                  <a:lnTo>
                    <a:pt x="886599" y="854710"/>
                  </a:lnTo>
                  <a:lnTo>
                    <a:pt x="891298" y="857250"/>
                  </a:lnTo>
                  <a:lnTo>
                    <a:pt x="897140" y="855980"/>
                  </a:lnTo>
                  <a:lnTo>
                    <a:pt x="965847" y="791210"/>
                  </a:lnTo>
                  <a:lnTo>
                    <a:pt x="966609" y="791210"/>
                  </a:lnTo>
                  <a:lnTo>
                    <a:pt x="967371" y="789940"/>
                  </a:lnTo>
                  <a:lnTo>
                    <a:pt x="967879" y="788670"/>
                  </a:lnTo>
                  <a:lnTo>
                    <a:pt x="995438" y="765810"/>
                  </a:lnTo>
                  <a:lnTo>
                    <a:pt x="999629" y="762000"/>
                  </a:lnTo>
                  <a:lnTo>
                    <a:pt x="1001026" y="760730"/>
                  </a:lnTo>
                  <a:lnTo>
                    <a:pt x="1001661" y="751840"/>
                  </a:lnTo>
                  <a:lnTo>
                    <a:pt x="992009" y="741680"/>
                  </a:lnTo>
                  <a:lnTo>
                    <a:pt x="983627" y="740410"/>
                  </a:lnTo>
                  <a:lnTo>
                    <a:pt x="958354" y="762000"/>
                  </a:lnTo>
                  <a:lnTo>
                    <a:pt x="941247" y="723900"/>
                  </a:lnTo>
                  <a:lnTo>
                    <a:pt x="939088" y="681990"/>
                  </a:lnTo>
                  <a:lnTo>
                    <a:pt x="951585" y="642620"/>
                  </a:lnTo>
                  <a:lnTo>
                    <a:pt x="978420" y="608330"/>
                  </a:lnTo>
                  <a:lnTo>
                    <a:pt x="1011186" y="580390"/>
                  </a:lnTo>
                  <a:lnTo>
                    <a:pt x="1059649" y="538480"/>
                  </a:lnTo>
                  <a:lnTo>
                    <a:pt x="1227086" y="393700"/>
                  </a:lnTo>
                  <a:lnTo>
                    <a:pt x="1259979" y="373380"/>
                  </a:lnTo>
                  <a:lnTo>
                    <a:pt x="1264081" y="398780"/>
                  </a:lnTo>
                  <a:lnTo>
                    <a:pt x="1273162" y="422910"/>
                  </a:lnTo>
                  <a:lnTo>
                    <a:pt x="1286891" y="444500"/>
                  </a:lnTo>
                  <a:lnTo>
                    <a:pt x="1304937" y="463550"/>
                  </a:lnTo>
                  <a:lnTo>
                    <a:pt x="1092720" y="646430"/>
                  </a:lnTo>
                  <a:lnTo>
                    <a:pt x="1072654" y="664210"/>
                  </a:lnTo>
                  <a:lnTo>
                    <a:pt x="1013853" y="713740"/>
                  </a:lnTo>
                  <a:lnTo>
                    <a:pt x="1008392" y="718820"/>
                  </a:lnTo>
                  <a:lnTo>
                    <a:pt x="1007757" y="727710"/>
                  </a:lnTo>
                  <a:lnTo>
                    <a:pt x="1017282" y="739140"/>
                  </a:lnTo>
                  <a:lnTo>
                    <a:pt x="1025664" y="739140"/>
                  </a:lnTo>
                  <a:lnTo>
                    <a:pt x="1031252" y="734060"/>
                  </a:lnTo>
                  <a:lnTo>
                    <a:pt x="1091450" y="681990"/>
                  </a:lnTo>
                  <a:lnTo>
                    <a:pt x="1115834" y="703580"/>
                  </a:lnTo>
                  <a:lnTo>
                    <a:pt x="1141895" y="722630"/>
                  </a:lnTo>
                  <a:lnTo>
                    <a:pt x="1169530" y="740410"/>
                  </a:lnTo>
                  <a:lnTo>
                    <a:pt x="1198638" y="756920"/>
                  </a:lnTo>
                  <a:lnTo>
                    <a:pt x="1175397" y="807720"/>
                  </a:lnTo>
                  <a:lnTo>
                    <a:pt x="1172349" y="815340"/>
                  </a:lnTo>
                  <a:lnTo>
                    <a:pt x="1175270" y="822960"/>
                  </a:lnTo>
                  <a:lnTo>
                    <a:pt x="1188224" y="828040"/>
                  </a:lnTo>
                  <a:lnTo>
                    <a:pt x="1196098" y="825500"/>
                  </a:lnTo>
                  <a:lnTo>
                    <a:pt x="1199146" y="819150"/>
                  </a:lnTo>
                  <a:lnTo>
                    <a:pt x="1222260" y="767080"/>
                  </a:lnTo>
                  <a:lnTo>
                    <a:pt x="1252334" y="778510"/>
                  </a:lnTo>
                  <a:lnTo>
                    <a:pt x="1282877" y="787400"/>
                  </a:lnTo>
                  <a:lnTo>
                    <a:pt x="1313789" y="795020"/>
                  </a:lnTo>
                  <a:lnTo>
                    <a:pt x="1344942" y="798830"/>
                  </a:lnTo>
                  <a:lnTo>
                    <a:pt x="1346593" y="960120"/>
                  </a:lnTo>
                  <a:lnTo>
                    <a:pt x="1346339" y="961390"/>
                  </a:lnTo>
                  <a:lnTo>
                    <a:pt x="1345958" y="962660"/>
                  </a:lnTo>
                  <a:lnTo>
                    <a:pt x="1345907" y="965200"/>
                  </a:lnTo>
                  <a:lnTo>
                    <a:pt x="1343164" y="1051560"/>
                  </a:lnTo>
                  <a:lnTo>
                    <a:pt x="1343037" y="1057910"/>
                  </a:lnTo>
                  <a:lnTo>
                    <a:pt x="1346339" y="1062990"/>
                  </a:lnTo>
                  <a:lnTo>
                    <a:pt x="1351038" y="1064260"/>
                  </a:lnTo>
                  <a:lnTo>
                    <a:pt x="1352562" y="1065530"/>
                  </a:lnTo>
                  <a:lnTo>
                    <a:pt x="1363484" y="1065530"/>
                  </a:lnTo>
                  <a:lnTo>
                    <a:pt x="1369580" y="1060450"/>
                  </a:lnTo>
                  <a:lnTo>
                    <a:pt x="1372247" y="976630"/>
                  </a:lnTo>
                  <a:lnTo>
                    <a:pt x="1413865" y="965200"/>
                  </a:lnTo>
                  <a:lnTo>
                    <a:pt x="1439100" y="949960"/>
                  </a:lnTo>
                  <a:lnTo>
                    <a:pt x="1449628" y="943610"/>
                  </a:lnTo>
                  <a:lnTo>
                    <a:pt x="1477530" y="913130"/>
                  </a:lnTo>
                  <a:lnTo>
                    <a:pt x="1495577" y="875030"/>
                  </a:lnTo>
                  <a:lnTo>
                    <a:pt x="1501787" y="831850"/>
                  </a:lnTo>
                  <a:lnTo>
                    <a:pt x="1501279" y="788670"/>
                  </a:lnTo>
                  <a:lnTo>
                    <a:pt x="1530451" y="779780"/>
                  </a:lnTo>
                  <a:lnTo>
                    <a:pt x="1559039" y="768350"/>
                  </a:lnTo>
                  <a:lnTo>
                    <a:pt x="1575777" y="760730"/>
                  </a:lnTo>
                  <a:lnTo>
                    <a:pt x="1586941" y="755650"/>
                  </a:lnTo>
                  <a:lnTo>
                    <a:pt x="1614055" y="740410"/>
                  </a:lnTo>
                  <a:lnTo>
                    <a:pt x="1620405" y="736600"/>
                  </a:lnTo>
                  <a:lnTo>
                    <a:pt x="1622564" y="728980"/>
                  </a:lnTo>
                  <a:close/>
                </a:path>
                <a:path w="2295525" h="3481704">
                  <a:moveTo>
                    <a:pt x="2166785" y="1361414"/>
                  </a:moveTo>
                  <a:lnTo>
                    <a:pt x="2164473" y="1347597"/>
                  </a:lnTo>
                  <a:lnTo>
                    <a:pt x="2159444" y="1334452"/>
                  </a:lnTo>
                  <a:lnTo>
                    <a:pt x="2152129" y="1322755"/>
                  </a:lnTo>
                  <a:lnTo>
                    <a:pt x="2151253" y="1321828"/>
                  </a:lnTo>
                  <a:lnTo>
                    <a:pt x="2142693" y="1312760"/>
                  </a:lnTo>
                  <a:lnTo>
                    <a:pt x="2140267" y="1311046"/>
                  </a:lnTo>
                  <a:lnTo>
                    <a:pt x="2140267" y="1363218"/>
                  </a:lnTo>
                  <a:lnTo>
                    <a:pt x="2140051" y="1371828"/>
                  </a:lnTo>
                  <a:lnTo>
                    <a:pt x="1918601" y="1764538"/>
                  </a:lnTo>
                  <a:lnTo>
                    <a:pt x="1883041" y="1786674"/>
                  </a:lnTo>
                  <a:lnTo>
                    <a:pt x="1874418" y="1786420"/>
                  </a:lnTo>
                  <a:lnTo>
                    <a:pt x="1837296" y="1754149"/>
                  </a:lnTo>
                  <a:lnTo>
                    <a:pt x="1836064" y="1737220"/>
                  </a:lnTo>
                  <a:lnTo>
                    <a:pt x="1841639" y="1720596"/>
                  </a:lnTo>
                  <a:lnTo>
                    <a:pt x="2057666" y="1344168"/>
                  </a:lnTo>
                  <a:lnTo>
                    <a:pt x="2090178" y="1322197"/>
                  </a:lnTo>
                  <a:lnTo>
                    <a:pt x="2097201" y="1321828"/>
                  </a:lnTo>
                  <a:lnTo>
                    <a:pt x="2104301" y="1322603"/>
                  </a:lnTo>
                  <a:lnTo>
                    <a:pt x="2135746" y="1346377"/>
                  </a:lnTo>
                  <a:lnTo>
                    <a:pt x="2140267" y="1363218"/>
                  </a:lnTo>
                  <a:lnTo>
                    <a:pt x="2140267" y="1311046"/>
                  </a:lnTo>
                  <a:lnTo>
                    <a:pt x="2131326" y="1304671"/>
                  </a:lnTo>
                  <a:lnTo>
                    <a:pt x="2104567" y="1295793"/>
                  </a:lnTo>
                  <a:lnTo>
                    <a:pt x="2077440" y="1297762"/>
                  </a:lnTo>
                  <a:lnTo>
                    <a:pt x="2053031" y="1309712"/>
                  </a:lnTo>
                  <a:lnTo>
                    <a:pt x="2034425" y="1330833"/>
                  </a:lnTo>
                  <a:lnTo>
                    <a:pt x="1818398" y="1707261"/>
                  </a:lnTo>
                  <a:lnTo>
                    <a:pt x="1809584" y="1733943"/>
                  </a:lnTo>
                  <a:lnTo>
                    <a:pt x="1811578" y="1761020"/>
                  </a:lnTo>
                  <a:lnTo>
                    <a:pt x="1844687" y="1803908"/>
                  </a:lnTo>
                  <a:lnTo>
                    <a:pt x="1878164" y="1813306"/>
                  </a:lnTo>
                  <a:lnTo>
                    <a:pt x="1889518" y="1812671"/>
                  </a:lnTo>
                  <a:lnTo>
                    <a:pt x="1904949" y="1808772"/>
                  </a:lnTo>
                  <a:lnTo>
                    <a:pt x="1919211" y="1801545"/>
                  </a:lnTo>
                  <a:lnTo>
                    <a:pt x="1931644" y="1791157"/>
                  </a:lnTo>
                  <a:lnTo>
                    <a:pt x="1934959" y="1786674"/>
                  </a:lnTo>
                  <a:lnTo>
                    <a:pt x="1941588" y="1777746"/>
                  </a:lnTo>
                  <a:lnTo>
                    <a:pt x="2157615" y="1401318"/>
                  </a:lnTo>
                  <a:lnTo>
                    <a:pt x="2163292" y="1388592"/>
                  </a:lnTo>
                  <a:lnTo>
                    <a:pt x="2166366" y="1375181"/>
                  </a:lnTo>
                  <a:lnTo>
                    <a:pt x="2166785" y="1361414"/>
                  </a:lnTo>
                  <a:close/>
                </a:path>
                <a:path w="2295525" h="3481704">
                  <a:moveTo>
                    <a:pt x="2295372" y="1331366"/>
                  </a:moveTo>
                  <a:lnTo>
                    <a:pt x="2286939" y="1286954"/>
                  </a:lnTo>
                  <a:lnTo>
                    <a:pt x="2268042" y="1245908"/>
                  </a:lnTo>
                  <a:lnTo>
                    <a:pt x="2239289" y="1210144"/>
                  </a:lnTo>
                  <a:lnTo>
                    <a:pt x="2203754" y="1183462"/>
                  </a:lnTo>
                  <a:lnTo>
                    <a:pt x="2201303" y="1181608"/>
                  </a:lnTo>
                  <a:lnTo>
                    <a:pt x="2157374" y="1163320"/>
                  </a:lnTo>
                  <a:lnTo>
                    <a:pt x="2111921" y="1156639"/>
                  </a:lnTo>
                  <a:lnTo>
                    <a:pt x="2066899" y="1161135"/>
                  </a:lnTo>
                  <a:lnTo>
                    <a:pt x="2024316" y="1176362"/>
                  </a:lnTo>
                  <a:lnTo>
                    <a:pt x="1986153" y="1201877"/>
                  </a:lnTo>
                  <a:lnTo>
                    <a:pt x="1954415" y="1237234"/>
                  </a:lnTo>
                  <a:lnTo>
                    <a:pt x="1581035" y="1773936"/>
                  </a:lnTo>
                  <a:lnTo>
                    <a:pt x="1581035" y="1774317"/>
                  </a:lnTo>
                  <a:lnTo>
                    <a:pt x="1580781" y="1774571"/>
                  </a:lnTo>
                  <a:lnTo>
                    <a:pt x="1577060" y="1782597"/>
                  </a:lnTo>
                  <a:lnTo>
                    <a:pt x="1575079" y="1791068"/>
                  </a:lnTo>
                  <a:lnTo>
                    <a:pt x="1574825" y="1799818"/>
                  </a:lnTo>
                  <a:lnTo>
                    <a:pt x="1576336" y="1808607"/>
                  </a:lnTo>
                  <a:lnTo>
                    <a:pt x="1606689" y="1841246"/>
                  </a:lnTo>
                  <a:lnTo>
                    <a:pt x="1576971" y="1976628"/>
                  </a:lnTo>
                  <a:lnTo>
                    <a:pt x="1575701" y="1982343"/>
                  </a:lnTo>
                  <a:lnTo>
                    <a:pt x="1578241" y="1988185"/>
                  </a:lnTo>
                  <a:lnTo>
                    <a:pt x="1616976" y="2010410"/>
                  </a:lnTo>
                  <a:lnTo>
                    <a:pt x="1592719" y="2052574"/>
                  </a:lnTo>
                  <a:lnTo>
                    <a:pt x="1591068" y="2055749"/>
                  </a:lnTo>
                  <a:lnTo>
                    <a:pt x="1590560" y="2059432"/>
                  </a:lnTo>
                  <a:lnTo>
                    <a:pt x="1592338" y="2066036"/>
                  </a:lnTo>
                  <a:lnTo>
                    <a:pt x="1594497" y="2068957"/>
                  </a:lnTo>
                  <a:lnTo>
                    <a:pt x="1597672" y="2070735"/>
                  </a:lnTo>
                  <a:lnTo>
                    <a:pt x="1622310" y="2084959"/>
                  </a:lnTo>
                  <a:lnTo>
                    <a:pt x="1566684" y="2182495"/>
                  </a:lnTo>
                  <a:lnTo>
                    <a:pt x="1564271" y="2186686"/>
                  </a:lnTo>
                  <a:lnTo>
                    <a:pt x="1564398" y="2191893"/>
                  </a:lnTo>
                  <a:lnTo>
                    <a:pt x="1569478" y="2200275"/>
                  </a:lnTo>
                  <a:lnTo>
                    <a:pt x="1574177" y="2202688"/>
                  </a:lnTo>
                  <a:lnTo>
                    <a:pt x="1579003" y="2202307"/>
                  </a:lnTo>
                  <a:lnTo>
                    <a:pt x="1677936" y="2195830"/>
                  </a:lnTo>
                  <a:lnTo>
                    <a:pt x="1697418" y="2174113"/>
                  </a:lnTo>
                  <a:lnTo>
                    <a:pt x="1717306" y="2139315"/>
                  </a:lnTo>
                  <a:lnTo>
                    <a:pt x="1746262" y="2155825"/>
                  </a:lnTo>
                  <a:lnTo>
                    <a:pt x="1749183" y="2156333"/>
                  </a:lnTo>
                  <a:lnTo>
                    <a:pt x="1755914" y="2155444"/>
                  </a:lnTo>
                  <a:lnTo>
                    <a:pt x="1759597" y="2153158"/>
                  </a:lnTo>
                  <a:lnTo>
                    <a:pt x="1761756" y="2149475"/>
                  </a:lnTo>
                  <a:lnTo>
                    <a:pt x="1767547" y="2139315"/>
                  </a:lnTo>
                  <a:lnTo>
                    <a:pt x="1775891" y="2124710"/>
                  </a:lnTo>
                  <a:lnTo>
                    <a:pt x="1785759" y="2107438"/>
                  </a:lnTo>
                  <a:lnTo>
                    <a:pt x="1814207" y="2123694"/>
                  </a:lnTo>
                  <a:lnTo>
                    <a:pt x="1816747" y="2125345"/>
                  </a:lnTo>
                  <a:lnTo>
                    <a:pt x="1819795" y="2125726"/>
                  </a:lnTo>
                  <a:lnTo>
                    <a:pt x="1822589" y="2125345"/>
                  </a:lnTo>
                  <a:lnTo>
                    <a:pt x="1825129" y="2125091"/>
                  </a:lnTo>
                  <a:lnTo>
                    <a:pt x="1827669" y="2124075"/>
                  </a:lnTo>
                  <a:lnTo>
                    <a:pt x="1829574" y="2122043"/>
                  </a:lnTo>
                  <a:lnTo>
                    <a:pt x="1845792" y="2107438"/>
                  </a:lnTo>
                  <a:lnTo>
                    <a:pt x="1858645" y="2095881"/>
                  </a:lnTo>
                  <a:lnTo>
                    <a:pt x="1933587" y="2028444"/>
                  </a:lnTo>
                  <a:lnTo>
                    <a:pt x="1941969" y="2033270"/>
                  </a:lnTo>
                  <a:lnTo>
                    <a:pt x="1948878" y="2036445"/>
                  </a:lnTo>
                  <a:lnTo>
                    <a:pt x="1955990" y="2038388"/>
                  </a:lnTo>
                  <a:lnTo>
                    <a:pt x="1963216" y="2039137"/>
                  </a:lnTo>
                  <a:lnTo>
                    <a:pt x="1970417" y="2038731"/>
                  </a:lnTo>
                  <a:lnTo>
                    <a:pt x="1980234" y="2036305"/>
                  </a:lnTo>
                  <a:lnTo>
                    <a:pt x="1989239" y="2031720"/>
                  </a:lnTo>
                  <a:lnTo>
                    <a:pt x="1993099" y="2028444"/>
                  </a:lnTo>
                  <a:lnTo>
                    <a:pt x="1997062" y="2025091"/>
                  </a:lnTo>
                  <a:lnTo>
                    <a:pt x="2003310" y="2016506"/>
                  </a:lnTo>
                  <a:lnTo>
                    <a:pt x="2003564" y="2016125"/>
                  </a:lnTo>
                  <a:lnTo>
                    <a:pt x="2003691" y="2015871"/>
                  </a:lnTo>
                  <a:lnTo>
                    <a:pt x="2003945" y="2015490"/>
                  </a:lnTo>
                  <a:lnTo>
                    <a:pt x="2005355" y="2012442"/>
                  </a:lnTo>
                  <a:lnTo>
                    <a:pt x="2096274" y="1815719"/>
                  </a:lnTo>
                  <a:lnTo>
                    <a:pt x="2099322" y="1808988"/>
                  </a:lnTo>
                  <a:lnTo>
                    <a:pt x="2096401" y="1801241"/>
                  </a:lnTo>
                  <a:lnTo>
                    <a:pt x="2089797" y="1798066"/>
                  </a:lnTo>
                  <a:lnTo>
                    <a:pt x="2083193" y="1795018"/>
                  </a:lnTo>
                  <a:lnTo>
                    <a:pt x="2075319" y="1797939"/>
                  </a:lnTo>
                  <a:lnTo>
                    <a:pt x="1980196" y="2003679"/>
                  </a:lnTo>
                  <a:lnTo>
                    <a:pt x="1975319" y="2008987"/>
                  </a:lnTo>
                  <a:lnTo>
                    <a:pt x="1969033" y="2011972"/>
                  </a:lnTo>
                  <a:lnTo>
                    <a:pt x="1962099" y="2012442"/>
                  </a:lnTo>
                  <a:lnTo>
                    <a:pt x="1955304" y="2010156"/>
                  </a:lnTo>
                  <a:lnTo>
                    <a:pt x="1909203" y="1983752"/>
                  </a:lnTo>
                  <a:lnTo>
                    <a:pt x="1909203" y="2014855"/>
                  </a:lnTo>
                  <a:lnTo>
                    <a:pt x="1819033" y="2095881"/>
                  </a:lnTo>
                  <a:lnTo>
                    <a:pt x="1762645" y="2063483"/>
                  </a:lnTo>
                  <a:lnTo>
                    <a:pt x="1762645" y="2094103"/>
                  </a:lnTo>
                  <a:lnTo>
                    <a:pt x="1745246" y="2124710"/>
                  </a:lnTo>
                  <a:lnTo>
                    <a:pt x="1698472" y="2097913"/>
                  </a:lnTo>
                  <a:lnTo>
                    <a:pt x="1694065" y="2095385"/>
                  </a:lnTo>
                  <a:lnTo>
                    <a:pt x="1694065" y="2125980"/>
                  </a:lnTo>
                  <a:lnTo>
                    <a:pt x="1669046" y="2169668"/>
                  </a:lnTo>
                  <a:lnTo>
                    <a:pt x="1601863" y="2174113"/>
                  </a:lnTo>
                  <a:lnTo>
                    <a:pt x="1645170" y="2097913"/>
                  </a:lnTo>
                  <a:lnTo>
                    <a:pt x="1694065" y="2125980"/>
                  </a:lnTo>
                  <a:lnTo>
                    <a:pt x="1694065" y="2095385"/>
                  </a:lnTo>
                  <a:lnTo>
                    <a:pt x="1622310" y="2054225"/>
                  </a:lnTo>
                  <a:lnTo>
                    <a:pt x="1639836" y="2023618"/>
                  </a:lnTo>
                  <a:lnTo>
                    <a:pt x="1762645" y="2094103"/>
                  </a:lnTo>
                  <a:lnTo>
                    <a:pt x="1762645" y="2063483"/>
                  </a:lnTo>
                  <a:lnTo>
                    <a:pt x="1693278" y="2023618"/>
                  </a:lnTo>
                  <a:lnTo>
                    <a:pt x="1604911" y="1972818"/>
                  </a:lnTo>
                  <a:lnTo>
                    <a:pt x="1630946" y="1855089"/>
                  </a:lnTo>
                  <a:lnTo>
                    <a:pt x="1909203" y="2014855"/>
                  </a:lnTo>
                  <a:lnTo>
                    <a:pt x="1909203" y="1983752"/>
                  </a:lnTo>
                  <a:lnTo>
                    <a:pt x="1684680" y="1855089"/>
                  </a:lnTo>
                  <a:lnTo>
                    <a:pt x="1628533" y="1822958"/>
                  </a:lnTo>
                  <a:lnTo>
                    <a:pt x="1628406" y="1822831"/>
                  </a:lnTo>
                  <a:lnTo>
                    <a:pt x="1628279" y="1822831"/>
                  </a:lnTo>
                  <a:lnTo>
                    <a:pt x="1610753" y="1812671"/>
                  </a:lnTo>
                  <a:lnTo>
                    <a:pt x="1606435" y="1810258"/>
                  </a:lnTo>
                  <a:lnTo>
                    <a:pt x="1603387" y="1806321"/>
                  </a:lnTo>
                  <a:lnTo>
                    <a:pt x="1602016" y="1801241"/>
                  </a:lnTo>
                  <a:lnTo>
                    <a:pt x="1600974" y="1796923"/>
                  </a:lnTo>
                  <a:lnTo>
                    <a:pt x="1601482" y="1792224"/>
                  </a:lnTo>
                  <a:lnTo>
                    <a:pt x="1976386" y="1252220"/>
                  </a:lnTo>
                  <a:lnTo>
                    <a:pt x="2009800" y="1216825"/>
                  </a:lnTo>
                  <a:lnTo>
                    <a:pt x="2050630" y="1193685"/>
                  </a:lnTo>
                  <a:lnTo>
                    <a:pt x="2095944" y="1183462"/>
                  </a:lnTo>
                  <a:lnTo>
                    <a:pt x="2142794" y="1186840"/>
                  </a:lnTo>
                  <a:lnTo>
                    <a:pt x="2188210" y="1204468"/>
                  </a:lnTo>
                  <a:lnTo>
                    <a:pt x="2226399" y="1234719"/>
                  </a:lnTo>
                  <a:lnTo>
                    <a:pt x="2252992" y="1273403"/>
                  </a:lnTo>
                  <a:lnTo>
                    <a:pt x="2267089" y="1317650"/>
                  </a:lnTo>
                  <a:lnTo>
                    <a:pt x="2267775" y="1364589"/>
                  </a:lnTo>
                  <a:lnTo>
                    <a:pt x="2254135" y="1411351"/>
                  </a:lnTo>
                  <a:lnTo>
                    <a:pt x="2106942" y="1729994"/>
                  </a:lnTo>
                  <a:lnTo>
                    <a:pt x="2106434" y="1731010"/>
                  </a:lnTo>
                  <a:lnTo>
                    <a:pt x="2106053" y="1732026"/>
                  </a:lnTo>
                  <a:lnTo>
                    <a:pt x="2105926" y="1733169"/>
                  </a:lnTo>
                  <a:lnTo>
                    <a:pt x="2093607" y="1759966"/>
                  </a:lnTo>
                  <a:lnTo>
                    <a:pt x="2096401" y="1767713"/>
                  </a:lnTo>
                  <a:lnTo>
                    <a:pt x="2103005" y="1770888"/>
                  </a:lnTo>
                  <a:lnTo>
                    <a:pt x="2105418" y="1771904"/>
                  </a:lnTo>
                  <a:lnTo>
                    <a:pt x="2107958" y="1772285"/>
                  </a:lnTo>
                  <a:lnTo>
                    <a:pt x="2110371" y="1771904"/>
                  </a:lnTo>
                  <a:lnTo>
                    <a:pt x="2114562" y="1771396"/>
                  </a:lnTo>
                  <a:lnTo>
                    <a:pt x="2118626" y="1768729"/>
                  </a:lnTo>
                  <a:lnTo>
                    <a:pt x="2120531" y="1764411"/>
                  </a:lnTo>
                  <a:lnTo>
                    <a:pt x="2131072" y="1741424"/>
                  </a:lnTo>
                  <a:lnTo>
                    <a:pt x="2131453" y="1740789"/>
                  </a:lnTo>
                  <a:lnTo>
                    <a:pt x="2131580" y="1740154"/>
                  </a:lnTo>
                  <a:lnTo>
                    <a:pt x="2131707" y="1739646"/>
                  </a:lnTo>
                  <a:lnTo>
                    <a:pt x="2278392" y="1422400"/>
                  </a:lnTo>
                  <a:lnTo>
                    <a:pt x="2292718" y="1377162"/>
                  </a:lnTo>
                  <a:lnTo>
                    <a:pt x="2295372" y="1331366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49100" y="6156959"/>
              <a:ext cx="127989" cy="12801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66088" y="5843015"/>
              <a:ext cx="124968" cy="12801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8463" y="6239333"/>
              <a:ext cx="66897" cy="6697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782445" y="276859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4" h="661669">
                  <a:moveTo>
                    <a:pt x="464052" y="633729"/>
                  </a:moveTo>
                  <a:lnTo>
                    <a:pt x="429894" y="633729"/>
                  </a:lnTo>
                  <a:lnTo>
                    <a:pt x="436117" y="642619"/>
                  </a:lnTo>
                  <a:lnTo>
                    <a:pt x="451280" y="655319"/>
                  </a:lnTo>
                  <a:lnTo>
                    <a:pt x="469884" y="661669"/>
                  </a:lnTo>
                  <a:lnTo>
                    <a:pt x="489606" y="661669"/>
                  </a:lnTo>
                  <a:lnTo>
                    <a:pt x="508126" y="652779"/>
                  </a:lnTo>
                  <a:lnTo>
                    <a:pt x="528483" y="637539"/>
                  </a:lnTo>
                  <a:lnTo>
                    <a:pt x="473694" y="637539"/>
                  </a:lnTo>
                  <a:lnTo>
                    <a:pt x="464052" y="633729"/>
                  </a:lnTo>
                  <a:close/>
                </a:path>
                <a:path w="575944" h="661669">
                  <a:moveTo>
                    <a:pt x="242315" y="0"/>
                  </a:moveTo>
                  <a:lnTo>
                    <a:pt x="193655" y="5079"/>
                  </a:lnTo>
                  <a:lnTo>
                    <a:pt x="152304" y="16509"/>
                  </a:lnTo>
                  <a:lnTo>
                    <a:pt x="95249" y="45720"/>
                  </a:lnTo>
                  <a:lnTo>
                    <a:pt x="50450" y="91439"/>
                  </a:lnTo>
                  <a:lnTo>
                    <a:pt x="27384" y="128269"/>
                  </a:lnTo>
                  <a:lnTo>
                    <a:pt x="9270" y="172719"/>
                  </a:lnTo>
                  <a:lnTo>
                    <a:pt x="0" y="247649"/>
                  </a:lnTo>
                  <a:lnTo>
                    <a:pt x="7485" y="303529"/>
                  </a:lnTo>
                  <a:lnTo>
                    <a:pt x="33019" y="363219"/>
                  </a:lnTo>
                  <a:lnTo>
                    <a:pt x="67357" y="405129"/>
                  </a:lnTo>
                  <a:lnTo>
                    <a:pt x="107654" y="438149"/>
                  </a:lnTo>
                  <a:lnTo>
                    <a:pt x="162940" y="466089"/>
                  </a:lnTo>
                  <a:lnTo>
                    <a:pt x="173922" y="468629"/>
                  </a:lnTo>
                  <a:lnTo>
                    <a:pt x="183832" y="471169"/>
                  </a:lnTo>
                  <a:lnTo>
                    <a:pt x="192980" y="473709"/>
                  </a:lnTo>
                  <a:lnTo>
                    <a:pt x="201675" y="474979"/>
                  </a:lnTo>
                  <a:lnTo>
                    <a:pt x="212187" y="477519"/>
                  </a:lnTo>
                  <a:lnTo>
                    <a:pt x="265763" y="497839"/>
                  </a:lnTo>
                  <a:lnTo>
                    <a:pt x="300608" y="523239"/>
                  </a:lnTo>
                  <a:lnTo>
                    <a:pt x="316483" y="539749"/>
                  </a:lnTo>
                  <a:lnTo>
                    <a:pt x="316483" y="542289"/>
                  </a:lnTo>
                  <a:lnTo>
                    <a:pt x="317245" y="544829"/>
                  </a:lnTo>
                  <a:lnTo>
                    <a:pt x="318896" y="547369"/>
                  </a:lnTo>
                  <a:lnTo>
                    <a:pt x="375030" y="622299"/>
                  </a:lnTo>
                  <a:lnTo>
                    <a:pt x="386478" y="633729"/>
                  </a:lnTo>
                  <a:lnTo>
                    <a:pt x="400510" y="638809"/>
                  </a:lnTo>
                  <a:lnTo>
                    <a:pt x="415518" y="638809"/>
                  </a:lnTo>
                  <a:lnTo>
                    <a:pt x="429894" y="633729"/>
                  </a:lnTo>
                  <a:lnTo>
                    <a:pt x="464052" y="633729"/>
                  </a:lnTo>
                  <a:lnTo>
                    <a:pt x="456183" y="627379"/>
                  </a:lnTo>
                  <a:lnTo>
                    <a:pt x="450214" y="618489"/>
                  </a:lnTo>
                  <a:lnTo>
                    <a:pt x="455409" y="614679"/>
                  </a:lnTo>
                  <a:lnTo>
                    <a:pt x="405939" y="614679"/>
                  </a:lnTo>
                  <a:lnTo>
                    <a:pt x="399976" y="612139"/>
                  </a:lnTo>
                  <a:lnTo>
                    <a:pt x="395096" y="608329"/>
                  </a:lnTo>
                  <a:lnTo>
                    <a:pt x="350392" y="547369"/>
                  </a:lnTo>
                  <a:lnTo>
                    <a:pt x="386397" y="520699"/>
                  </a:lnTo>
                  <a:lnTo>
                    <a:pt x="332993" y="520699"/>
                  </a:lnTo>
                  <a:lnTo>
                    <a:pt x="297227" y="488949"/>
                  </a:lnTo>
                  <a:lnTo>
                    <a:pt x="257174" y="464819"/>
                  </a:lnTo>
                  <a:lnTo>
                    <a:pt x="242175" y="459739"/>
                  </a:lnTo>
                  <a:lnTo>
                    <a:pt x="228996" y="454659"/>
                  </a:lnTo>
                  <a:lnTo>
                    <a:pt x="217080" y="452119"/>
                  </a:lnTo>
                  <a:lnTo>
                    <a:pt x="205866" y="450849"/>
                  </a:lnTo>
                  <a:lnTo>
                    <a:pt x="197943" y="449579"/>
                  </a:lnTo>
                  <a:lnTo>
                    <a:pt x="189626" y="447039"/>
                  </a:lnTo>
                  <a:lnTo>
                    <a:pt x="180667" y="444499"/>
                  </a:lnTo>
                  <a:lnTo>
                    <a:pt x="170814" y="441959"/>
                  </a:lnTo>
                  <a:lnTo>
                    <a:pt x="121239" y="417829"/>
                  </a:lnTo>
                  <a:lnTo>
                    <a:pt x="85105" y="387349"/>
                  </a:lnTo>
                  <a:lnTo>
                    <a:pt x="54355" y="350519"/>
                  </a:lnTo>
                  <a:lnTo>
                    <a:pt x="31615" y="295909"/>
                  </a:lnTo>
                  <a:lnTo>
                    <a:pt x="25018" y="246379"/>
                  </a:lnTo>
                  <a:lnTo>
                    <a:pt x="27852" y="205739"/>
                  </a:lnTo>
                  <a:lnTo>
                    <a:pt x="49621" y="139699"/>
                  </a:lnTo>
                  <a:lnTo>
                    <a:pt x="70294" y="106679"/>
                  </a:lnTo>
                  <a:lnTo>
                    <a:pt x="110235" y="66039"/>
                  </a:lnTo>
                  <a:lnTo>
                    <a:pt x="161131" y="39370"/>
                  </a:lnTo>
                  <a:lnTo>
                    <a:pt x="198211" y="29209"/>
                  </a:lnTo>
                  <a:lnTo>
                    <a:pt x="241934" y="25400"/>
                  </a:lnTo>
                  <a:lnTo>
                    <a:pt x="342719" y="25400"/>
                  </a:lnTo>
                  <a:lnTo>
                    <a:pt x="315690" y="12700"/>
                  </a:lnTo>
                  <a:lnTo>
                    <a:pt x="271430" y="2539"/>
                  </a:lnTo>
                  <a:lnTo>
                    <a:pt x="242315" y="0"/>
                  </a:lnTo>
                  <a:close/>
                </a:path>
                <a:path w="575944" h="661669">
                  <a:moveTo>
                    <a:pt x="569510" y="552449"/>
                  </a:moveTo>
                  <a:lnTo>
                    <a:pt x="540257" y="552449"/>
                  </a:lnTo>
                  <a:lnTo>
                    <a:pt x="546353" y="560069"/>
                  </a:lnTo>
                  <a:lnTo>
                    <a:pt x="550840" y="570229"/>
                  </a:lnTo>
                  <a:lnTo>
                    <a:pt x="493394" y="632459"/>
                  </a:lnTo>
                  <a:lnTo>
                    <a:pt x="483883" y="637539"/>
                  </a:lnTo>
                  <a:lnTo>
                    <a:pt x="528483" y="637539"/>
                  </a:lnTo>
                  <a:lnTo>
                    <a:pt x="555624" y="617219"/>
                  </a:lnTo>
                  <a:lnTo>
                    <a:pt x="569331" y="601979"/>
                  </a:lnTo>
                  <a:lnTo>
                    <a:pt x="575929" y="584199"/>
                  </a:lnTo>
                  <a:lnTo>
                    <a:pt x="575073" y="563879"/>
                  </a:lnTo>
                  <a:lnTo>
                    <a:pt x="569510" y="552449"/>
                  </a:lnTo>
                  <a:close/>
                </a:path>
                <a:path w="575944" h="661669">
                  <a:moveTo>
                    <a:pt x="532231" y="435609"/>
                  </a:moveTo>
                  <a:lnTo>
                    <a:pt x="501268" y="435609"/>
                  </a:lnTo>
                  <a:lnTo>
                    <a:pt x="545845" y="496569"/>
                  </a:lnTo>
                  <a:lnTo>
                    <a:pt x="548596" y="501649"/>
                  </a:lnTo>
                  <a:lnTo>
                    <a:pt x="418210" y="610869"/>
                  </a:lnTo>
                  <a:lnTo>
                    <a:pt x="412259" y="614679"/>
                  </a:lnTo>
                  <a:lnTo>
                    <a:pt x="455409" y="614679"/>
                  </a:lnTo>
                  <a:lnTo>
                    <a:pt x="540257" y="552449"/>
                  </a:lnTo>
                  <a:lnTo>
                    <a:pt x="569510" y="552449"/>
                  </a:lnTo>
                  <a:lnTo>
                    <a:pt x="566419" y="546099"/>
                  </a:lnTo>
                  <a:lnTo>
                    <a:pt x="560196" y="537209"/>
                  </a:lnTo>
                  <a:lnTo>
                    <a:pt x="569537" y="524509"/>
                  </a:lnTo>
                  <a:lnTo>
                    <a:pt x="573770" y="510539"/>
                  </a:lnTo>
                  <a:lnTo>
                    <a:pt x="572644" y="495299"/>
                  </a:lnTo>
                  <a:lnTo>
                    <a:pt x="565911" y="481329"/>
                  </a:lnTo>
                  <a:lnTo>
                    <a:pt x="532231" y="435609"/>
                  </a:lnTo>
                  <a:close/>
                </a:path>
                <a:path w="575944" h="661669">
                  <a:moveTo>
                    <a:pt x="301326" y="350519"/>
                  </a:moveTo>
                  <a:lnTo>
                    <a:pt x="269366" y="350519"/>
                  </a:lnTo>
                  <a:lnTo>
                    <a:pt x="373506" y="491489"/>
                  </a:lnTo>
                  <a:lnTo>
                    <a:pt x="332993" y="520699"/>
                  </a:lnTo>
                  <a:lnTo>
                    <a:pt x="386397" y="520699"/>
                  </a:lnTo>
                  <a:lnTo>
                    <a:pt x="446405" y="476249"/>
                  </a:lnTo>
                  <a:lnTo>
                    <a:pt x="394207" y="476249"/>
                  </a:lnTo>
                  <a:lnTo>
                    <a:pt x="301326" y="350519"/>
                  </a:lnTo>
                  <a:close/>
                </a:path>
                <a:path w="575944" h="661669">
                  <a:moveTo>
                    <a:pt x="347641" y="316229"/>
                  </a:moveTo>
                  <a:lnTo>
                    <a:pt x="316229" y="316229"/>
                  </a:lnTo>
                  <a:lnTo>
                    <a:pt x="420369" y="455929"/>
                  </a:lnTo>
                  <a:lnTo>
                    <a:pt x="394207" y="476249"/>
                  </a:lnTo>
                  <a:lnTo>
                    <a:pt x="446405" y="476249"/>
                  </a:lnTo>
                  <a:lnTo>
                    <a:pt x="492696" y="441959"/>
                  </a:lnTo>
                  <a:lnTo>
                    <a:pt x="440308" y="441959"/>
                  </a:lnTo>
                  <a:lnTo>
                    <a:pt x="354075" y="325119"/>
                  </a:lnTo>
                  <a:lnTo>
                    <a:pt x="353821" y="325119"/>
                  </a:lnTo>
                  <a:lnTo>
                    <a:pt x="353694" y="323849"/>
                  </a:lnTo>
                  <a:lnTo>
                    <a:pt x="353313" y="323849"/>
                  </a:lnTo>
                  <a:lnTo>
                    <a:pt x="347641" y="316229"/>
                  </a:lnTo>
                  <a:close/>
                </a:path>
                <a:path w="575944" h="661669">
                  <a:moveTo>
                    <a:pt x="342719" y="25400"/>
                  </a:moveTo>
                  <a:lnTo>
                    <a:pt x="241934" y="25400"/>
                  </a:lnTo>
                  <a:lnTo>
                    <a:pt x="268067" y="27939"/>
                  </a:lnTo>
                  <a:lnTo>
                    <a:pt x="307736" y="36829"/>
                  </a:lnTo>
                  <a:lnTo>
                    <a:pt x="353716" y="57150"/>
                  </a:lnTo>
                  <a:lnTo>
                    <a:pt x="398779" y="95249"/>
                  </a:lnTo>
                  <a:lnTo>
                    <a:pt x="425640" y="135889"/>
                  </a:lnTo>
                  <a:lnTo>
                    <a:pt x="443499" y="179069"/>
                  </a:lnTo>
                  <a:lnTo>
                    <a:pt x="452500" y="233679"/>
                  </a:lnTo>
                  <a:lnTo>
                    <a:pt x="452483" y="243839"/>
                  </a:lnTo>
                  <a:lnTo>
                    <a:pt x="451977" y="252729"/>
                  </a:lnTo>
                  <a:lnTo>
                    <a:pt x="451161" y="261619"/>
                  </a:lnTo>
                  <a:lnTo>
                    <a:pt x="448881" y="280669"/>
                  </a:lnTo>
                  <a:lnTo>
                    <a:pt x="448024" y="293369"/>
                  </a:lnTo>
                  <a:lnTo>
                    <a:pt x="453638" y="345439"/>
                  </a:lnTo>
                  <a:lnTo>
                    <a:pt x="469294" y="389889"/>
                  </a:lnTo>
                  <a:lnTo>
                    <a:pt x="480694" y="411479"/>
                  </a:lnTo>
                  <a:lnTo>
                    <a:pt x="440308" y="441959"/>
                  </a:lnTo>
                  <a:lnTo>
                    <a:pt x="492696" y="441959"/>
                  </a:lnTo>
                  <a:lnTo>
                    <a:pt x="501268" y="435609"/>
                  </a:lnTo>
                  <a:lnTo>
                    <a:pt x="532231" y="435609"/>
                  </a:lnTo>
                  <a:lnTo>
                    <a:pt x="509777" y="405129"/>
                  </a:lnTo>
                  <a:lnTo>
                    <a:pt x="508126" y="403859"/>
                  </a:lnTo>
                  <a:lnTo>
                    <a:pt x="505967" y="402589"/>
                  </a:lnTo>
                  <a:lnTo>
                    <a:pt x="503681" y="401319"/>
                  </a:lnTo>
                  <a:lnTo>
                    <a:pt x="492827" y="380999"/>
                  </a:lnTo>
                  <a:lnTo>
                    <a:pt x="478071" y="340359"/>
                  </a:lnTo>
                  <a:lnTo>
                    <a:pt x="472955" y="303529"/>
                  </a:lnTo>
                  <a:lnTo>
                    <a:pt x="473021" y="293369"/>
                  </a:lnTo>
                  <a:lnTo>
                    <a:pt x="473735" y="283209"/>
                  </a:lnTo>
                  <a:lnTo>
                    <a:pt x="476073" y="264159"/>
                  </a:lnTo>
                  <a:lnTo>
                    <a:pt x="476964" y="255269"/>
                  </a:lnTo>
                  <a:lnTo>
                    <a:pt x="477379" y="246379"/>
                  </a:lnTo>
                  <a:lnTo>
                    <a:pt x="477505" y="240029"/>
                  </a:lnTo>
                  <a:lnTo>
                    <a:pt x="477519" y="232409"/>
                  </a:lnTo>
                  <a:lnTo>
                    <a:pt x="467437" y="171449"/>
                  </a:lnTo>
                  <a:lnTo>
                    <a:pt x="447436" y="124459"/>
                  </a:lnTo>
                  <a:lnTo>
                    <a:pt x="427460" y="91439"/>
                  </a:lnTo>
                  <a:lnTo>
                    <a:pt x="417448" y="78739"/>
                  </a:lnTo>
                  <a:lnTo>
                    <a:pt x="367045" y="36829"/>
                  </a:lnTo>
                  <a:lnTo>
                    <a:pt x="342719" y="25400"/>
                  </a:lnTo>
                  <a:close/>
                </a:path>
                <a:path w="575944" h="661669">
                  <a:moveTo>
                    <a:pt x="219654" y="278129"/>
                  </a:moveTo>
                  <a:lnTo>
                    <a:pt x="183929" y="300989"/>
                  </a:lnTo>
                  <a:lnTo>
                    <a:pt x="176974" y="328929"/>
                  </a:lnTo>
                  <a:lnTo>
                    <a:pt x="178311" y="337819"/>
                  </a:lnTo>
                  <a:lnTo>
                    <a:pt x="211200" y="369569"/>
                  </a:lnTo>
                  <a:lnTo>
                    <a:pt x="221628" y="372109"/>
                  </a:lnTo>
                  <a:lnTo>
                    <a:pt x="232140" y="370839"/>
                  </a:lnTo>
                  <a:lnTo>
                    <a:pt x="242437" y="368299"/>
                  </a:lnTo>
                  <a:lnTo>
                    <a:pt x="252221" y="363219"/>
                  </a:lnTo>
                  <a:lnTo>
                    <a:pt x="269366" y="350519"/>
                  </a:lnTo>
                  <a:lnTo>
                    <a:pt x="301326" y="350519"/>
                  </a:lnTo>
                  <a:lnTo>
                    <a:pt x="299449" y="347979"/>
                  </a:lnTo>
                  <a:lnTo>
                    <a:pt x="224662" y="347979"/>
                  </a:lnTo>
                  <a:lnTo>
                    <a:pt x="217804" y="345439"/>
                  </a:lnTo>
                  <a:lnTo>
                    <a:pt x="211581" y="344169"/>
                  </a:lnTo>
                  <a:lnTo>
                    <a:pt x="206501" y="340359"/>
                  </a:lnTo>
                  <a:lnTo>
                    <a:pt x="203834" y="335279"/>
                  </a:lnTo>
                  <a:lnTo>
                    <a:pt x="200659" y="328929"/>
                  </a:lnTo>
                  <a:lnTo>
                    <a:pt x="202183" y="321309"/>
                  </a:lnTo>
                  <a:lnTo>
                    <a:pt x="203326" y="318769"/>
                  </a:lnTo>
                  <a:lnTo>
                    <a:pt x="204977" y="313689"/>
                  </a:lnTo>
                  <a:lnTo>
                    <a:pt x="208152" y="309879"/>
                  </a:lnTo>
                  <a:lnTo>
                    <a:pt x="211708" y="307339"/>
                  </a:lnTo>
                  <a:lnTo>
                    <a:pt x="212597" y="306069"/>
                  </a:lnTo>
                  <a:lnTo>
                    <a:pt x="213486" y="306069"/>
                  </a:lnTo>
                  <a:lnTo>
                    <a:pt x="214502" y="304799"/>
                  </a:lnTo>
                  <a:lnTo>
                    <a:pt x="221771" y="303529"/>
                  </a:lnTo>
                  <a:lnTo>
                    <a:pt x="266591" y="303529"/>
                  </a:lnTo>
                  <a:lnTo>
                    <a:pt x="261873" y="297179"/>
                  </a:lnTo>
                  <a:lnTo>
                    <a:pt x="249848" y="287019"/>
                  </a:lnTo>
                  <a:lnTo>
                    <a:pt x="235299" y="279399"/>
                  </a:lnTo>
                  <a:lnTo>
                    <a:pt x="219654" y="278129"/>
                  </a:lnTo>
                  <a:close/>
                </a:path>
                <a:path w="575944" h="661669">
                  <a:moveTo>
                    <a:pt x="266591" y="303529"/>
                  </a:moveTo>
                  <a:lnTo>
                    <a:pt x="229219" y="303529"/>
                  </a:lnTo>
                  <a:lnTo>
                    <a:pt x="236166" y="307339"/>
                  </a:lnTo>
                  <a:lnTo>
                    <a:pt x="241934" y="312419"/>
                  </a:lnTo>
                  <a:lnTo>
                    <a:pt x="255015" y="330199"/>
                  </a:lnTo>
                  <a:lnTo>
                    <a:pt x="237997" y="342899"/>
                  </a:lnTo>
                  <a:lnTo>
                    <a:pt x="232028" y="346709"/>
                  </a:lnTo>
                  <a:lnTo>
                    <a:pt x="224662" y="347979"/>
                  </a:lnTo>
                  <a:lnTo>
                    <a:pt x="299449" y="347979"/>
                  </a:lnTo>
                  <a:lnTo>
                    <a:pt x="290067" y="335279"/>
                  </a:lnTo>
                  <a:lnTo>
                    <a:pt x="307593" y="322579"/>
                  </a:lnTo>
                  <a:lnTo>
                    <a:pt x="308228" y="321309"/>
                  </a:lnTo>
                  <a:lnTo>
                    <a:pt x="316229" y="316229"/>
                  </a:lnTo>
                  <a:lnTo>
                    <a:pt x="347641" y="316229"/>
                  </a:lnTo>
                  <a:lnTo>
                    <a:pt x="346695" y="314959"/>
                  </a:lnTo>
                  <a:lnTo>
                    <a:pt x="275081" y="314959"/>
                  </a:lnTo>
                  <a:lnTo>
                    <a:pt x="266591" y="303529"/>
                  </a:lnTo>
                  <a:close/>
                </a:path>
                <a:path w="575944" h="661669">
                  <a:moveTo>
                    <a:pt x="333922" y="203199"/>
                  </a:moveTo>
                  <a:lnTo>
                    <a:pt x="324484" y="203199"/>
                  </a:lnTo>
                  <a:lnTo>
                    <a:pt x="314741" y="204469"/>
                  </a:lnTo>
                  <a:lnTo>
                    <a:pt x="282523" y="232409"/>
                  </a:lnTo>
                  <a:lnTo>
                    <a:pt x="279368" y="247649"/>
                  </a:lnTo>
                  <a:lnTo>
                    <a:pt x="281308" y="262889"/>
                  </a:lnTo>
                  <a:lnTo>
                    <a:pt x="288416" y="278129"/>
                  </a:lnTo>
                  <a:lnTo>
                    <a:pt x="301370" y="295909"/>
                  </a:lnTo>
                  <a:lnTo>
                    <a:pt x="283844" y="308609"/>
                  </a:lnTo>
                  <a:lnTo>
                    <a:pt x="283336" y="308609"/>
                  </a:lnTo>
                  <a:lnTo>
                    <a:pt x="283082" y="309879"/>
                  </a:lnTo>
                  <a:lnTo>
                    <a:pt x="275081" y="314959"/>
                  </a:lnTo>
                  <a:lnTo>
                    <a:pt x="346695" y="314959"/>
                  </a:lnTo>
                  <a:lnTo>
                    <a:pt x="336295" y="300989"/>
                  </a:lnTo>
                  <a:lnTo>
                    <a:pt x="354456" y="287019"/>
                  </a:lnTo>
                  <a:lnTo>
                    <a:pt x="360583" y="280669"/>
                  </a:lnTo>
                  <a:lnTo>
                    <a:pt x="321436" y="280669"/>
                  </a:lnTo>
                  <a:lnTo>
                    <a:pt x="308609" y="262889"/>
                  </a:lnTo>
                  <a:lnTo>
                    <a:pt x="305175" y="256539"/>
                  </a:lnTo>
                  <a:lnTo>
                    <a:pt x="304180" y="248919"/>
                  </a:lnTo>
                  <a:lnTo>
                    <a:pt x="305591" y="241299"/>
                  </a:lnTo>
                  <a:lnTo>
                    <a:pt x="309371" y="234949"/>
                  </a:lnTo>
                  <a:lnTo>
                    <a:pt x="312927" y="231139"/>
                  </a:lnTo>
                  <a:lnTo>
                    <a:pt x="319150" y="228599"/>
                  </a:lnTo>
                  <a:lnTo>
                    <a:pt x="325627" y="228599"/>
                  </a:lnTo>
                  <a:lnTo>
                    <a:pt x="329183" y="227329"/>
                  </a:lnTo>
                  <a:lnTo>
                    <a:pt x="367059" y="227329"/>
                  </a:lnTo>
                  <a:lnTo>
                    <a:pt x="364452" y="222249"/>
                  </a:lnTo>
                  <a:lnTo>
                    <a:pt x="358139" y="214629"/>
                  </a:lnTo>
                  <a:lnTo>
                    <a:pt x="350988" y="209549"/>
                  </a:lnTo>
                  <a:lnTo>
                    <a:pt x="342836" y="205739"/>
                  </a:lnTo>
                  <a:lnTo>
                    <a:pt x="333922" y="203199"/>
                  </a:lnTo>
                  <a:close/>
                </a:path>
                <a:path w="575944" h="661669">
                  <a:moveTo>
                    <a:pt x="367059" y="227329"/>
                  </a:moveTo>
                  <a:lnTo>
                    <a:pt x="329183" y="227329"/>
                  </a:lnTo>
                  <a:lnTo>
                    <a:pt x="335787" y="228599"/>
                  </a:lnTo>
                  <a:lnTo>
                    <a:pt x="340994" y="233679"/>
                  </a:lnTo>
                  <a:lnTo>
                    <a:pt x="345185" y="237489"/>
                  </a:lnTo>
                  <a:lnTo>
                    <a:pt x="347598" y="243839"/>
                  </a:lnTo>
                  <a:lnTo>
                    <a:pt x="347471" y="250189"/>
                  </a:lnTo>
                  <a:lnTo>
                    <a:pt x="347217" y="256539"/>
                  </a:lnTo>
                  <a:lnTo>
                    <a:pt x="343915" y="264159"/>
                  </a:lnTo>
                  <a:lnTo>
                    <a:pt x="338962" y="267969"/>
                  </a:lnTo>
                  <a:lnTo>
                    <a:pt x="321436" y="280669"/>
                  </a:lnTo>
                  <a:lnTo>
                    <a:pt x="360583" y="280669"/>
                  </a:lnTo>
                  <a:lnTo>
                    <a:pt x="361809" y="279399"/>
                  </a:lnTo>
                  <a:lnTo>
                    <a:pt x="367363" y="270509"/>
                  </a:lnTo>
                  <a:lnTo>
                    <a:pt x="370941" y="261619"/>
                  </a:lnTo>
                  <a:lnTo>
                    <a:pt x="372363" y="250189"/>
                  </a:lnTo>
                  <a:lnTo>
                    <a:pt x="371695" y="240029"/>
                  </a:lnTo>
                  <a:lnTo>
                    <a:pt x="369014" y="231139"/>
                  </a:lnTo>
                  <a:lnTo>
                    <a:pt x="367059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11351" y="328422"/>
              <a:ext cx="274572" cy="10541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673098" y="191769"/>
              <a:ext cx="1807845" cy="881380"/>
            </a:xfrm>
            <a:custGeom>
              <a:avLst/>
              <a:gdLst/>
              <a:ahLst/>
              <a:cxnLst/>
              <a:rect l="l" t="t" r="r" b="b"/>
              <a:pathLst>
                <a:path w="1807845" h="881380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0" y="370840"/>
                  </a:lnTo>
                  <a:lnTo>
                    <a:pt x="4699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413"/>
                  </a:lnTo>
                  <a:lnTo>
                    <a:pt x="59055" y="381635"/>
                  </a:lnTo>
                  <a:lnTo>
                    <a:pt x="61468" y="379730"/>
                  </a:lnTo>
                  <a:lnTo>
                    <a:pt x="63373" y="376936"/>
                  </a:lnTo>
                  <a:lnTo>
                    <a:pt x="65024" y="366649"/>
                  </a:lnTo>
                  <a:close/>
                </a:path>
                <a:path w="1807845" h="881380">
                  <a:moveTo>
                    <a:pt x="104521" y="511556"/>
                  </a:moveTo>
                  <a:lnTo>
                    <a:pt x="96266" y="500253"/>
                  </a:lnTo>
                  <a:lnTo>
                    <a:pt x="88519" y="498983"/>
                  </a:lnTo>
                  <a:lnTo>
                    <a:pt x="82931" y="503047"/>
                  </a:lnTo>
                  <a:lnTo>
                    <a:pt x="51689" y="525780"/>
                  </a:lnTo>
                  <a:lnTo>
                    <a:pt x="46609" y="529971"/>
                  </a:lnTo>
                  <a:lnTo>
                    <a:pt x="44958" y="537591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7917" y="523494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521" y="511556"/>
                  </a:lnTo>
                  <a:close/>
                </a:path>
                <a:path w="1807845" h="881380">
                  <a:moveTo>
                    <a:pt x="225679" y="580136"/>
                  </a:moveTo>
                  <a:lnTo>
                    <a:pt x="221742" y="573278"/>
                  </a:lnTo>
                  <a:lnTo>
                    <a:pt x="208407" y="569976"/>
                  </a:lnTo>
                  <a:lnTo>
                    <a:pt x="201549" y="573913"/>
                  </a:lnTo>
                  <a:lnTo>
                    <a:pt x="199644" y="580517"/>
                  </a:lnTo>
                  <a:lnTo>
                    <a:pt x="189484" y="618109"/>
                  </a:lnTo>
                  <a:lnTo>
                    <a:pt x="187579" y="624713"/>
                  </a:lnTo>
                  <a:lnTo>
                    <a:pt x="191516" y="631571"/>
                  </a:lnTo>
                  <a:lnTo>
                    <a:pt x="198247" y="633222"/>
                  </a:lnTo>
                  <a:lnTo>
                    <a:pt x="202057" y="634365"/>
                  </a:lnTo>
                  <a:lnTo>
                    <a:pt x="223774" y="586867"/>
                  </a:lnTo>
                  <a:lnTo>
                    <a:pt x="225679" y="580136"/>
                  </a:lnTo>
                  <a:close/>
                </a:path>
                <a:path w="1807845" h="881380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4980" y="50292"/>
                  </a:lnTo>
                  <a:lnTo>
                    <a:pt x="473837" y="57035"/>
                  </a:lnTo>
                  <a:lnTo>
                    <a:pt x="478536" y="63385"/>
                  </a:lnTo>
                  <a:lnTo>
                    <a:pt x="488823" y="64909"/>
                  </a:lnTo>
                  <a:lnTo>
                    <a:pt x="492125" y="63881"/>
                  </a:lnTo>
                  <a:lnTo>
                    <a:pt x="497332" y="60083"/>
                  </a:lnTo>
                  <a:lnTo>
                    <a:pt x="499237" y="57150"/>
                  </a:lnTo>
                  <a:lnTo>
                    <a:pt x="505841" y="15113"/>
                  </a:lnTo>
                  <a:lnTo>
                    <a:pt x="506984" y="8382"/>
                  </a:lnTo>
                  <a:close/>
                </a:path>
                <a:path w="1807845" h="881380">
                  <a:moveTo>
                    <a:pt x="657098" y="105029"/>
                  </a:moveTo>
                  <a:lnTo>
                    <a:pt x="652780" y="99314"/>
                  </a:lnTo>
                  <a:lnTo>
                    <a:pt x="648589" y="93599"/>
                  </a:lnTo>
                  <a:lnTo>
                    <a:pt x="640715" y="92202"/>
                  </a:lnTo>
                  <a:lnTo>
                    <a:pt x="635127" y="96774"/>
                  </a:lnTo>
                  <a:lnTo>
                    <a:pt x="603885" y="120281"/>
                  </a:lnTo>
                  <a:lnTo>
                    <a:pt x="598424" y="124460"/>
                  </a:lnTo>
                  <a:lnTo>
                    <a:pt x="597281" y="132334"/>
                  </a:lnTo>
                  <a:lnTo>
                    <a:pt x="601472" y="138049"/>
                  </a:lnTo>
                  <a:lnTo>
                    <a:pt x="605663" y="143637"/>
                  </a:lnTo>
                  <a:lnTo>
                    <a:pt x="613537" y="144780"/>
                  </a:lnTo>
                  <a:lnTo>
                    <a:pt x="619125" y="140716"/>
                  </a:lnTo>
                  <a:lnTo>
                    <a:pt x="619125" y="140589"/>
                  </a:lnTo>
                  <a:lnTo>
                    <a:pt x="650367" y="116967"/>
                  </a:lnTo>
                  <a:lnTo>
                    <a:pt x="655955" y="112903"/>
                  </a:lnTo>
                  <a:lnTo>
                    <a:pt x="657098" y="105029"/>
                  </a:lnTo>
                  <a:close/>
                </a:path>
                <a:path w="1807845" h="881380">
                  <a:moveTo>
                    <a:pt x="695198" y="261747"/>
                  </a:moveTo>
                  <a:lnTo>
                    <a:pt x="689737" y="256032"/>
                  </a:lnTo>
                  <a:lnTo>
                    <a:pt x="682879" y="255778"/>
                  </a:lnTo>
                  <a:lnTo>
                    <a:pt x="637032" y="254508"/>
                  </a:lnTo>
                  <a:lnTo>
                    <a:pt x="631317" y="259969"/>
                  </a:lnTo>
                  <a:lnTo>
                    <a:pt x="630682" y="273685"/>
                  </a:lnTo>
                  <a:lnTo>
                    <a:pt x="636016" y="279400"/>
                  </a:lnTo>
                  <a:lnTo>
                    <a:pt x="684784" y="280797"/>
                  </a:lnTo>
                  <a:lnTo>
                    <a:pt x="687451" y="279908"/>
                  </a:lnTo>
                  <a:lnTo>
                    <a:pt x="692658" y="276098"/>
                  </a:lnTo>
                  <a:lnTo>
                    <a:pt x="694690" y="272669"/>
                  </a:lnTo>
                  <a:lnTo>
                    <a:pt x="695198" y="261747"/>
                  </a:lnTo>
                  <a:close/>
                </a:path>
                <a:path w="1807845" h="881380">
                  <a:moveTo>
                    <a:pt x="1632966" y="526796"/>
                  </a:moveTo>
                  <a:lnTo>
                    <a:pt x="1629270" y="520827"/>
                  </a:lnTo>
                  <a:lnTo>
                    <a:pt x="1623314" y="519303"/>
                  </a:lnTo>
                  <a:lnTo>
                    <a:pt x="1607185" y="515404"/>
                  </a:lnTo>
                  <a:lnTo>
                    <a:pt x="1607185" y="538480"/>
                  </a:lnTo>
                  <a:lnTo>
                    <a:pt x="1593456" y="594868"/>
                  </a:lnTo>
                  <a:lnTo>
                    <a:pt x="1587957" y="594906"/>
                  </a:lnTo>
                  <a:lnTo>
                    <a:pt x="1587957" y="617626"/>
                  </a:lnTo>
                  <a:lnTo>
                    <a:pt x="1568577" y="697611"/>
                  </a:lnTo>
                  <a:lnTo>
                    <a:pt x="1564182" y="706526"/>
                  </a:lnTo>
                  <a:lnTo>
                    <a:pt x="1556473" y="712838"/>
                  </a:lnTo>
                  <a:lnTo>
                    <a:pt x="1546529" y="716000"/>
                  </a:lnTo>
                  <a:lnTo>
                    <a:pt x="1535430" y="715391"/>
                  </a:lnTo>
                  <a:lnTo>
                    <a:pt x="1266698" y="650240"/>
                  </a:lnTo>
                  <a:lnTo>
                    <a:pt x="1256512" y="645744"/>
                  </a:lnTo>
                  <a:lnTo>
                    <a:pt x="1249095" y="638416"/>
                  </a:lnTo>
                  <a:lnTo>
                    <a:pt x="1245120" y="629259"/>
                  </a:lnTo>
                  <a:lnTo>
                    <a:pt x="1245235" y="619252"/>
                  </a:lnTo>
                  <a:lnTo>
                    <a:pt x="1264666" y="539242"/>
                  </a:lnTo>
                  <a:lnTo>
                    <a:pt x="1390650" y="605155"/>
                  </a:lnTo>
                  <a:lnTo>
                    <a:pt x="1397114" y="608203"/>
                  </a:lnTo>
                  <a:lnTo>
                    <a:pt x="1438681" y="618286"/>
                  </a:lnTo>
                  <a:lnTo>
                    <a:pt x="1445895" y="618490"/>
                  </a:lnTo>
                  <a:lnTo>
                    <a:pt x="1587957" y="617626"/>
                  </a:lnTo>
                  <a:lnTo>
                    <a:pt x="1587957" y="594906"/>
                  </a:lnTo>
                  <a:lnTo>
                    <a:pt x="1445768" y="595884"/>
                  </a:lnTo>
                  <a:lnTo>
                    <a:pt x="1434185" y="595198"/>
                  </a:lnTo>
                  <a:lnTo>
                    <a:pt x="1313319" y="539242"/>
                  </a:lnTo>
                  <a:lnTo>
                    <a:pt x="1270000" y="516636"/>
                  </a:lnTo>
                  <a:lnTo>
                    <a:pt x="1283716" y="460121"/>
                  </a:lnTo>
                  <a:lnTo>
                    <a:pt x="1607185" y="538480"/>
                  </a:lnTo>
                  <a:lnTo>
                    <a:pt x="1607185" y="515404"/>
                  </a:lnTo>
                  <a:lnTo>
                    <a:pt x="1378559" y="460121"/>
                  </a:lnTo>
                  <a:lnTo>
                    <a:pt x="1278255" y="435864"/>
                  </a:lnTo>
                  <a:lnTo>
                    <a:pt x="1272286" y="434340"/>
                  </a:lnTo>
                  <a:lnTo>
                    <a:pt x="1266317" y="438023"/>
                  </a:lnTo>
                  <a:lnTo>
                    <a:pt x="1264793" y="443992"/>
                  </a:lnTo>
                  <a:lnTo>
                    <a:pt x="1246505" y="519811"/>
                  </a:lnTo>
                  <a:lnTo>
                    <a:pt x="1246378" y="520192"/>
                  </a:lnTo>
                  <a:lnTo>
                    <a:pt x="1223645" y="613918"/>
                  </a:lnTo>
                  <a:lnTo>
                    <a:pt x="1223200" y="632752"/>
                  </a:lnTo>
                  <a:lnTo>
                    <a:pt x="1230185" y="649909"/>
                  </a:lnTo>
                  <a:lnTo>
                    <a:pt x="1243355" y="663524"/>
                  </a:lnTo>
                  <a:lnTo>
                    <a:pt x="1261491" y="671703"/>
                  </a:lnTo>
                  <a:lnTo>
                    <a:pt x="1530223" y="736727"/>
                  </a:lnTo>
                  <a:lnTo>
                    <a:pt x="1550085" y="737768"/>
                  </a:lnTo>
                  <a:lnTo>
                    <a:pt x="1568018" y="731710"/>
                  </a:lnTo>
                  <a:lnTo>
                    <a:pt x="1582064" y="719658"/>
                  </a:lnTo>
                  <a:lnTo>
                    <a:pt x="1583842" y="716000"/>
                  </a:lnTo>
                  <a:lnTo>
                    <a:pt x="1590281" y="702691"/>
                  </a:lnTo>
                  <a:lnTo>
                    <a:pt x="1610931" y="617474"/>
                  </a:lnTo>
                  <a:lnTo>
                    <a:pt x="1613027" y="608838"/>
                  </a:lnTo>
                  <a:lnTo>
                    <a:pt x="1613154" y="608584"/>
                  </a:lnTo>
                  <a:lnTo>
                    <a:pt x="1616214" y="595884"/>
                  </a:lnTo>
                  <a:lnTo>
                    <a:pt x="1631442" y="532765"/>
                  </a:lnTo>
                  <a:lnTo>
                    <a:pt x="1632966" y="526796"/>
                  </a:lnTo>
                  <a:close/>
                </a:path>
                <a:path w="1807845" h="881380">
                  <a:moveTo>
                    <a:pt x="1807324" y="226555"/>
                  </a:moveTo>
                  <a:lnTo>
                    <a:pt x="1796110" y="196469"/>
                  </a:lnTo>
                  <a:lnTo>
                    <a:pt x="1785404" y="184772"/>
                  </a:lnTo>
                  <a:lnTo>
                    <a:pt x="1785404" y="230251"/>
                  </a:lnTo>
                  <a:lnTo>
                    <a:pt x="1784477" y="254635"/>
                  </a:lnTo>
                  <a:lnTo>
                    <a:pt x="1704721" y="584073"/>
                  </a:lnTo>
                  <a:lnTo>
                    <a:pt x="1699387" y="605790"/>
                  </a:lnTo>
                  <a:lnTo>
                    <a:pt x="1674368" y="709295"/>
                  </a:lnTo>
                  <a:lnTo>
                    <a:pt x="1688617" y="597662"/>
                  </a:lnTo>
                  <a:lnTo>
                    <a:pt x="1690751" y="580644"/>
                  </a:lnTo>
                  <a:lnTo>
                    <a:pt x="1710055" y="430149"/>
                  </a:lnTo>
                  <a:lnTo>
                    <a:pt x="1711274" y="421043"/>
                  </a:lnTo>
                  <a:lnTo>
                    <a:pt x="1712658" y="411848"/>
                  </a:lnTo>
                  <a:lnTo>
                    <a:pt x="1714119" y="402628"/>
                  </a:lnTo>
                  <a:lnTo>
                    <a:pt x="1715643" y="393446"/>
                  </a:lnTo>
                  <a:lnTo>
                    <a:pt x="1718564" y="375475"/>
                  </a:lnTo>
                  <a:lnTo>
                    <a:pt x="1721205" y="357251"/>
                  </a:lnTo>
                  <a:lnTo>
                    <a:pt x="1723263" y="338950"/>
                  </a:lnTo>
                  <a:lnTo>
                    <a:pt x="1724406" y="320675"/>
                  </a:lnTo>
                  <a:lnTo>
                    <a:pt x="1724304" y="305358"/>
                  </a:lnTo>
                  <a:lnTo>
                    <a:pt x="1718144" y="259715"/>
                  </a:lnTo>
                  <a:lnTo>
                    <a:pt x="1701876" y="214210"/>
                  </a:lnTo>
                  <a:lnTo>
                    <a:pt x="1701876" y="320675"/>
                  </a:lnTo>
                  <a:lnTo>
                    <a:pt x="1700860" y="337439"/>
                  </a:lnTo>
                  <a:lnTo>
                    <a:pt x="1698917" y="354812"/>
                  </a:lnTo>
                  <a:lnTo>
                    <a:pt x="1696364" y="372427"/>
                  </a:lnTo>
                  <a:lnTo>
                    <a:pt x="1693545" y="389890"/>
                  </a:lnTo>
                  <a:lnTo>
                    <a:pt x="1692021" y="399135"/>
                  </a:lnTo>
                  <a:lnTo>
                    <a:pt x="1690535" y="408520"/>
                  </a:lnTo>
                  <a:lnTo>
                    <a:pt x="1689125" y="417918"/>
                  </a:lnTo>
                  <a:lnTo>
                    <a:pt x="1687830" y="427228"/>
                  </a:lnTo>
                  <a:lnTo>
                    <a:pt x="1668183" y="581152"/>
                  </a:lnTo>
                  <a:lnTo>
                    <a:pt x="1663217" y="620268"/>
                  </a:lnTo>
                  <a:lnTo>
                    <a:pt x="1645145" y="761746"/>
                  </a:lnTo>
                  <a:lnTo>
                    <a:pt x="1623072" y="808583"/>
                  </a:lnTo>
                  <a:lnTo>
                    <a:pt x="1596898" y="827278"/>
                  </a:lnTo>
                  <a:lnTo>
                    <a:pt x="1592199" y="827278"/>
                  </a:lnTo>
                  <a:lnTo>
                    <a:pt x="1208392" y="734949"/>
                  </a:lnTo>
                  <a:lnTo>
                    <a:pt x="1168527" y="725297"/>
                  </a:lnTo>
                  <a:lnTo>
                    <a:pt x="1145222" y="692912"/>
                  </a:lnTo>
                  <a:lnTo>
                    <a:pt x="1142199" y="675767"/>
                  </a:lnTo>
                  <a:lnTo>
                    <a:pt x="1142758" y="658342"/>
                  </a:lnTo>
                  <a:lnTo>
                    <a:pt x="1146937" y="641223"/>
                  </a:lnTo>
                  <a:lnTo>
                    <a:pt x="1168704" y="581152"/>
                  </a:lnTo>
                  <a:lnTo>
                    <a:pt x="1203325" y="485648"/>
                  </a:lnTo>
                  <a:lnTo>
                    <a:pt x="1211072" y="464566"/>
                  </a:lnTo>
                  <a:lnTo>
                    <a:pt x="1257261" y="337248"/>
                  </a:lnTo>
                  <a:lnTo>
                    <a:pt x="1259547" y="331114"/>
                  </a:lnTo>
                  <a:lnTo>
                    <a:pt x="1261948" y="324815"/>
                  </a:lnTo>
                  <a:lnTo>
                    <a:pt x="1264412" y="318516"/>
                  </a:lnTo>
                  <a:lnTo>
                    <a:pt x="1269949" y="303834"/>
                  </a:lnTo>
                  <a:lnTo>
                    <a:pt x="1275397" y="288912"/>
                  </a:lnTo>
                  <a:lnTo>
                    <a:pt x="1280553" y="273786"/>
                  </a:lnTo>
                  <a:lnTo>
                    <a:pt x="1285240" y="258445"/>
                  </a:lnTo>
                  <a:lnTo>
                    <a:pt x="1290053" y="243332"/>
                  </a:lnTo>
                  <a:lnTo>
                    <a:pt x="1308735" y="203327"/>
                  </a:lnTo>
                  <a:lnTo>
                    <a:pt x="1345577" y="158330"/>
                  </a:lnTo>
                  <a:lnTo>
                    <a:pt x="1393190" y="124841"/>
                  </a:lnTo>
                  <a:lnTo>
                    <a:pt x="1438910" y="107835"/>
                  </a:lnTo>
                  <a:lnTo>
                    <a:pt x="1480947" y="101727"/>
                  </a:lnTo>
                  <a:lnTo>
                    <a:pt x="1488440" y="101358"/>
                  </a:lnTo>
                  <a:lnTo>
                    <a:pt x="1496060" y="101485"/>
                  </a:lnTo>
                  <a:lnTo>
                    <a:pt x="1503680" y="101981"/>
                  </a:lnTo>
                  <a:lnTo>
                    <a:pt x="1507109" y="102108"/>
                  </a:lnTo>
                  <a:lnTo>
                    <a:pt x="1546377" y="109143"/>
                  </a:lnTo>
                  <a:lnTo>
                    <a:pt x="1574673" y="119253"/>
                  </a:lnTo>
                  <a:lnTo>
                    <a:pt x="1581645" y="122301"/>
                  </a:lnTo>
                  <a:lnTo>
                    <a:pt x="1620850" y="147142"/>
                  </a:lnTo>
                  <a:lnTo>
                    <a:pt x="1651914" y="177126"/>
                  </a:lnTo>
                  <a:lnTo>
                    <a:pt x="1686102" y="233172"/>
                  </a:lnTo>
                  <a:lnTo>
                    <a:pt x="1699120" y="278536"/>
                  </a:lnTo>
                  <a:lnTo>
                    <a:pt x="1701876" y="320675"/>
                  </a:lnTo>
                  <a:lnTo>
                    <a:pt x="1701876" y="214210"/>
                  </a:lnTo>
                  <a:lnTo>
                    <a:pt x="1699450" y="208635"/>
                  </a:lnTo>
                  <a:lnTo>
                    <a:pt x="1685810" y="185267"/>
                  </a:lnTo>
                  <a:lnTo>
                    <a:pt x="1669669" y="163703"/>
                  </a:lnTo>
                  <a:lnTo>
                    <a:pt x="1739138" y="180467"/>
                  </a:lnTo>
                  <a:lnTo>
                    <a:pt x="1761274" y="190792"/>
                  </a:lnTo>
                  <a:lnTo>
                    <a:pt x="1777187" y="208178"/>
                  </a:lnTo>
                  <a:lnTo>
                    <a:pt x="1785404" y="230251"/>
                  </a:lnTo>
                  <a:lnTo>
                    <a:pt x="1785404" y="184772"/>
                  </a:lnTo>
                  <a:lnTo>
                    <a:pt x="1774431" y="172783"/>
                  </a:lnTo>
                  <a:lnTo>
                    <a:pt x="1754962" y="163703"/>
                  </a:lnTo>
                  <a:lnTo>
                    <a:pt x="1744345" y="158750"/>
                  </a:lnTo>
                  <a:lnTo>
                    <a:pt x="1639189" y="133235"/>
                  </a:lnTo>
                  <a:lnTo>
                    <a:pt x="1630045" y="126022"/>
                  </a:lnTo>
                  <a:lnTo>
                    <a:pt x="1620532" y="119240"/>
                  </a:lnTo>
                  <a:lnTo>
                    <a:pt x="1610664" y="112928"/>
                  </a:lnTo>
                  <a:lnTo>
                    <a:pt x="1600454" y="107061"/>
                  </a:lnTo>
                  <a:lnTo>
                    <a:pt x="1601825" y="101358"/>
                  </a:lnTo>
                  <a:lnTo>
                    <a:pt x="1602816" y="97282"/>
                  </a:lnTo>
                  <a:lnTo>
                    <a:pt x="1607312" y="78740"/>
                  </a:lnTo>
                  <a:lnTo>
                    <a:pt x="1607845" y="65151"/>
                  </a:lnTo>
                  <a:lnTo>
                    <a:pt x="1603336" y="52870"/>
                  </a:lnTo>
                  <a:lnTo>
                    <a:pt x="1597101" y="45974"/>
                  </a:lnTo>
                  <a:lnTo>
                    <a:pt x="1594586" y="43205"/>
                  </a:lnTo>
                  <a:lnTo>
                    <a:pt x="1587373" y="39814"/>
                  </a:lnTo>
                  <a:lnTo>
                    <a:pt x="1587373" y="67056"/>
                  </a:lnTo>
                  <a:lnTo>
                    <a:pt x="1585849" y="73533"/>
                  </a:lnTo>
                  <a:lnTo>
                    <a:pt x="1579994" y="97282"/>
                  </a:lnTo>
                  <a:lnTo>
                    <a:pt x="1571548" y="93929"/>
                  </a:lnTo>
                  <a:lnTo>
                    <a:pt x="1562950" y="90906"/>
                  </a:lnTo>
                  <a:lnTo>
                    <a:pt x="1518018" y="80949"/>
                  </a:lnTo>
                  <a:lnTo>
                    <a:pt x="1508887" y="80010"/>
                  </a:lnTo>
                  <a:lnTo>
                    <a:pt x="1514729" y="56261"/>
                  </a:lnTo>
                  <a:lnTo>
                    <a:pt x="1516253" y="49911"/>
                  </a:lnTo>
                  <a:lnTo>
                    <a:pt x="1522603" y="45974"/>
                  </a:lnTo>
                  <a:lnTo>
                    <a:pt x="1583436" y="60706"/>
                  </a:lnTo>
                  <a:lnTo>
                    <a:pt x="1587373" y="67056"/>
                  </a:lnTo>
                  <a:lnTo>
                    <a:pt x="1587373" y="39814"/>
                  </a:lnTo>
                  <a:lnTo>
                    <a:pt x="1582407" y="37465"/>
                  </a:lnTo>
                  <a:lnTo>
                    <a:pt x="1534160" y="25781"/>
                  </a:lnTo>
                  <a:lnTo>
                    <a:pt x="1520710" y="25285"/>
                  </a:lnTo>
                  <a:lnTo>
                    <a:pt x="1508493" y="29895"/>
                  </a:lnTo>
                  <a:lnTo>
                    <a:pt x="1498866" y="38773"/>
                  </a:lnTo>
                  <a:lnTo>
                    <a:pt x="1493139" y="51054"/>
                  </a:lnTo>
                  <a:lnTo>
                    <a:pt x="1486281" y="79375"/>
                  </a:lnTo>
                  <a:lnTo>
                    <a:pt x="1474470" y="79806"/>
                  </a:lnTo>
                  <a:lnTo>
                    <a:pt x="1462697" y="80873"/>
                  </a:lnTo>
                  <a:lnTo>
                    <a:pt x="1451000" y="82562"/>
                  </a:lnTo>
                  <a:lnTo>
                    <a:pt x="1439418" y="84836"/>
                  </a:lnTo>
                  <a:lnTo>
                    <a:pt x="1420710" y="80327"/>
                  </a:lnTo>
                  <a:lnTo>
                    <a:pt x="1398651" y="75006"/>
                  </a:lnTo>
                  <a:lnTo>
                    <a:pt x="1398651" y="98056"/>
                  </a:lnTo>
                  <a:lnTo>
                    <a:pt x="1393317" y="100076"/>
                  </a:lnTo>
                  <a:lnTo>
                    <a:pt x="1355445" y="121869"/>
                  </a:lnTo>
                  <a:lnTo>
                    <a:pt x="1308493" y="165493"/>
                  </a:lnTo>
                  <a:lnTo>
                    <a:pt x="1282128" y="205600"/>
                  </a:lnTo>
                  <a:lnTo>
                    <a:pt x="1263904" y="252476"/>
                  </a:lnTo>
                  <a:lnTo>
                    <a:pt x="1259433" y="267208"/>
                  </a:lnTo>
                  <a:lnTo>
                    <a:pt x="1254404" y="281851"/>
                  </a:lnTo>
                  <a:lnTo>
                    <a:pt x="1249032" y="296341"/>
                  </a:lnTo>
                  <a:lnTo>
                    <a:pt x="1241120" y="317030"/>
                  </a:lnTo>
                  <a:lnTo>
                    <a:pt x="1236306" y="329793"/>
                  </a:lnTo>
                  <a:lnTo>
                    <a:pt x="1233474" y="337439"/>
                  </a:lnTo>
                  <a:lnTo>
                    <a:pt x="1189355" y="459232"/>
                  </a:lnTo>
                  <a:lnTo>
                    <a:pt x="1181608" y="480441"/>
                  </a:lnTo>
                  <a:lnTo>
                    <a:pt x="1145159" y="581152"/>
                  </a:lnTo>
                  <a:lnTo>
                    <a:pt x="1170178" y="477647"/>
                  </a:lnTo>
                  <a:lnTo>
                    <a:pt x="1173607" y="463296"/>
                  </a:lnTo>
                  <a:lnTo>
                    <a:pt x="1255268" y="126492"/>
                  </a:lnTo>
                  <a:lnTo>
                    <a:pt x="1282915" y="88506"/>
                  </a:lnTo>
                  <a:lnTo>
                    <a:pt x="1305013" y="80327"/>
                  </a:lnTo>
                  <a:lnTo>
                    <a:pt x="1329436" y="81280"/>
                  </a:lnTo>
                  <a:lnTo>
                    <a:pt x="1398651" y="98056"/>
                  </a:lnTo>
                  <a:lnTo>
                    <a:pt x="1398651" y="75006"/>
                  </a:lnTo>
                  <a:lnTo>
                    <a:pt x="1334643" y="59563"/>
                  </a:lnTo>
                  <a:lnTo>
                    <a:pt x="1301470" y="58280"/>
                  </a:lnTo>
                  <a:lnTo>
                    <a:pt x="1271397" y="69456"/>
                  </a:lnTo>
                  <a:lnTo>
                    <a:pt x="1247698" y="91097"/>
                  </a:lnTo>
                  <a:lnTo>
                    <a:pt x="1233678" y="121158"/>
                  </a:lnTo>
                  <a:lnTo>
                    <a:pt x="1153795" y="450723"/>
                  </a:lnTo>
                  <a:lnTo>
                    <a:pt x="1148588" y="449465"/>
                  </a:lnTo>
                  <a:lnTo>
                    <a:pt x="1148588" y="472440"/>
                  </a:lnTo>
                  <a:lnTo>
                    <a:pt x="1106297" y="646938"/>
                  </a:lnTo>
                  <a:lnTo>
                    <a:pt x="1104163" y="672465"/>
                  </a:lnTo>
                  <a:lnTo>
                    <a:pt x="1109586" y="696620"/>
                  </a:lnTo>
                  <a:lnTo>
                    <a:pt x="1121689" y="717931"/>
                  </a:lnTo>
                  <a:lnTo>
                    <a:pt x="1139571" y="734949"/>
                  </a:lnTo>
                  <a:lnTo>
                    <a:pt x="1098423" y="725043"/>
                  </a:lnTo>
                  <a:lnTo>
                    <a:pt x="1079766" y="716343"/>
                  </a:lnTo>
                  <a:lnTo>
                    <a:pt x="1066342" y="701649"/>
                  </a:lnTo>
                  <a:lnTo>
                    <a:pt x="1059408" y="683006"/>
                  </a:lnTo>
                  <a:lnTo>
                    <a:pt x="1060196" y="662432"/>
                  </a:lnTo>
                  <a:lnTo>
                    <a:pt x="1107313" y="467868"/>
                  </a:lnTo>
                  <a:lnTo>
                    <a:pt x="1108075" y="464947"/>
                  </a:lnTo>
                  <a:lnTo>
                    <a:pt x="1110869" y="463296"/>
                  </a:lnTo>
                  <a:lnTo>
                    <a:pt x="1113663" y="463931"/>
                  </a:lnTo>
                  <a:lnTo>
                    <a:pt x="1148588" y="472440"/>
                  </a:lnTo>
                  <a:lnTo>
                    <a:pt x="1148588" y="449465"/>
                  </a:lnTo>
                  <a:lnTo>
                    <a:pt x="1118870" y="442214"/>
                  </a:lnTo>
                  <a:lnTo>
                    <a:pt x="1107973" y="441820"/>
                  </a:lnTo>
                  <a:lnTo>
                    <a:pt x="1098105" y="445516"/>
                  </a:lnTo>
                  <a:lnTo>
                    <a:pt x="1090320" y="452653"/>
                  </a:lnTo>
                  <a:lnTo>
                    <a:pt x="1085723" y="462534"/>
                  </a:lnTo>
                  <a:lnTo>
                    <a:pt x="1038606" y="657098"/>
                  </a:lnTo>
                  <a:lnTo>
                    <a:pt x="1037463" y="686498"/>
                  </a:lnTo>
                  <a:lnTo>
                    <a:pt x="1047369" y="713143"/>
                  </a:lnTo>
                  <a:lnTo>
                    <a:pt x="1066495" y="734110"/>
                  </a:lnTo>
                  <a:lnTo>
                    <a:pt x="1093089" y="746506"/>
                  </a:lnTo>
                  <a:lnTo>
                    <a:pt x="1645145" y="880237"/>
                  </a:lnTo>
                  <a:lnTo>
                    <a:pt x="1674456" y="881303"/>
                  </a:lnTo>
                  <a:lnTo>
                    <a:pt x="1701012" y="871359"/>
                  </a:lnTo>
                  <a:lnTo>
                    <a:pt x="1734248" y="825627"/>
                  </a:lnTo>
                  <a:lnTo>
                    <a:pt x="1781429" y="630936"/>
                  </a:lnTo>
                  <a:lnTo>
                    <a:pt x="1781835" y="620052"/>
                  </a:lnTo>
                  <a:lnTo>
                    <a:pt x="1778508" y="610997"/>
                  </a:lnTo>
                  <a:lnTo>
                    <a:pt x="1760728" y="623062"/>
                  </a:lnTo>
                  <a:lnTo>
                    <a:pt x="1759966" y="625856"/>
                  </a:lnTo>
                  <a:lnTo>
                    <a:pt x="1712849" y="820420"/>
                  </a:lnTo>
                  <a:lnTo>
                    <a:pt x="1704136" y="839076"/>
                  </a:lnTo>
                  <a:lnTo>
                    <a:pt x="1689455" y="852487"/>
                  </a:lnTo>
                  <a:lnTo>
                    <a:pt x="1670850" y="859434"/>
                  </a:lnTo>
                  <a:lnTo>
                    <a:pt x="1650365" y="858647"/>
                  </a:lnTo>
                  <a:lnTo>
                    <a:pt x="1608963" y="848614"/>
                  </a:lnTo>
                  <a:lnTo>
                    <a:pt x="1632623" y="841667"/>
                  </a:lnTo>
                  <a:lnTo>
                    <a:pt x="1653120" y="828255"/>
                  </a:lnTo>
                  <a:lnTo>
                    <a:pt x="1653933" y="827278"/>
                  </a:lnTo>
                  <a:lnTo>
                    <a:pt x="1668995" y="809244"/>
                  </a:lnTo>
                  <a:lnTo>
                    <a:pt x="1678813" y="785495"/>
                  </a:lnTo>
                  <a:lnTo>
                    <a:pt x="1697215" y="709295"/>
                  </a:lnTo>
                  <a:lnTo>
                    <a:pt x="1720977" y="610997"/>
                  </a:lnTo>
                  <a:lnTo>
                    <a:pt x="1756283" y="619506"/>
                  </a:lnTo>
                  <a:lnTo>
                    <a:pt x="1758950" y="620268"/>
                  </a:lnTo>
                  <a:lnTo>
                    <a:pt x="1760728" y="623062"/>
                  </a:lnTo>
                  <a:lnTo>
                    <a:pt x="1760728" y="597636"/>
                  </a:lnTo>
                  <a:lnTo>
                    <a:pt x="1726311" y="589280"/>
                  </a:lnTo>
                  <a:lnTo>
                    <a:pt x="1806028" y="259842"/>
                  </a:lnTo>
                  <a:lnTo>
                    <a:pt x="1806105" y="258445"/>
                  </a:lnTo>
                  <a:lnTo>
                    <a:pt x="1807324" y="22655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93973" y="421894"/>
              <a:ext cx="144018" cy="14236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9344" y="1543694"/>
              <a:ext cx="2589173" cy="183958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854958" y="238505"/>
              <a:ext cx="788035" cy="6316345"/>
            </a:xfrm>
            <a:custGeom>
              <a:avLst/>
              <a:gdLst/>
              <a:ahLst/>
              <a:cxnLst/>
              <a:rect l="l" t="t" r="r" b="b"/>
              <a:pathLst>
                <a:path w="788035" h="6316345">
                  <a:moveTo>
                    <a:pt x="491959" y="5865888"/>
                  </a:moveTo>
                  <a:lnTo>
                    <a:pt x="479298" y="5825972"/>
                  </a:lnTo>
                  <a:lnTo>
                    <a:pt x="471411" y="5815000"/>
                  </a:lnTo>
                  <a:lnTo>
                    <a:pt x="471411" y="5886678"/>
                  </a:lnTo>
                  <a:lnTo>
                    <a:pt x="463130" y="5929312"/>
                  </a:lnTo>
                  <a:lnTo>
                    <a:pt x="438277" y="5966752"/>
                  </a:lnTo>
                  <a:lnTo>
                    <a:pt x="400875" y="5991606"/>
                  </a:lnTo>
                  <a:lnTo>
                    <a:pt x="358241" y="5999886"/>
                  </a:lnTo>
                  <a:lnTo>
                    <a:pt x="315595" y="5991606"/>
                  </a:lnTo>
                  <a:lnTo>
                    <a:pt x="278130" y="5966752"/>
                  </a:lnTo>
                  <a:lnTo>
                    <a:pt x="253263" y="5929312"/>
                  </a:lnTo>
                  <a:lnTo>
                    <a:pt x="244970" y="5886678"/>
                  </a:lnTo>
                  <a:lnTo>
                    <a:pt x="253263" y="5844032"/>
                  </a:lnTo>
                  <a:lnTo>
                    <a:pt x="278130" y="5806579"/>
                  </a:lnTo>
                  <a:lnTo>
                    <a:pt x="315544" y="5781764"/>
                  </a:lnTo>
                  <a:lnTo>
                    <a:pt x="358203" y="5773471"/>
                  </a:lnTo>
                  <a:lnTo>
                    <a:pt x="400875" y="5781764"/>
                  </a:lnTo>
                  <a:lnTo>
                    <a:pt x="438277" y="5806579"/>
                  </a:lnTo>
                  <a:lnTo>
                    <a:pt x="463130" y="5844032"/>
                  </a:lnTo>
                  <a:lnTo>
                    <a:pt x="471411" y="5886678"/>
                  </a:lnTo>
                  <a:lnTo>
                    <a:pt x="471411" y="5815000"/>
                  </a:lnTo>
                  <a:lnTo>
                    <a:pt x="454025" y="5790806"/>
                  </a:lnTo>
                  <a:lnTo>
                    <a:pt x="429971" y="5773471"/>
                  </a:lnTo>
                  <a:lnTo>
                    <a:pt x="418820" y="5765444"/>
                  </a:lnTo>
                  <a:lnTo>
                    <a:pt x="378891" y="5752770"/>
                  </a:lnTo>
                  <a:lnTo>
                    <a:pt x="337400" y="5752782"/>
                  </a:lnTo>
                  <a:lnTo>
                    <a:pt x="297510" y="5765457"/>
                  </a:lnTo>
                  <a:lnTo>
                    <a:pt x="262382" y="5790806"/>
                  </a:lnTo>
                  <a:lnTo>
                    <a:pt x="237007" y="5825985"/>
                  </a:lnTo>
                  <a:lnTo>
                    <a:pt x="224332" y="5865888"/>
                  </a:lnTo>
                  <a:lnTo>
                    <a:pt x="224345" y="5907405"/>
                  </a:lnTo>
                  <a:lnTo>
                    <a:pt x="237020" y="5947308"/>
                  </a:lnTo>
                  <a:lnTo>
                    <a:pt x="262382" y="5982424"/>
                  </a:lnTo>
                  <a:lnTo>
                    <a:pt x="297522" y="6007786"/>
                  </a:lnTo>
                  <a:lnTo>
                    <a:pt x="337439" y="6020460"/>
                  </a:lnTo>
                  <a:lnTo>
                    <a:pt x="378955" y="6020460"/>
                  </a:lnTo>
                  <a:lnTo>
                    <a:pt x="418871" y="6007773"/>
                  </a:lnTo>
                  <a:lnTo>
                    <a:pt x="454025" y="5982424"/>
                  </a:lnTo>
                  <a:lnTo>
                    <a:pt x="479323" y="5947295"/>
                  </a:lnTo>
                  <a:lnTo>
                    <a:pt x="491959" y="5907405"/>
                  </a:lnTo>
                  <a:lnTo>
                    <a:pt x="491959" y="5865888"/>
                  </a:lnTo>
                  <a:close/>
                </a:path>
                <a:path w="788035" h="6316345">
                  <a:moveTo>
                    <a:pt x="528447" y="365315"/>
                  </a:moveTo>
                  <a:lnTo>
                    <a:pt x="511683" y="343801"/>
                  </a:lnTo>
                  <a:lnTo>
                    <a:pt x="511683" y="364363"/>
                  </a:lnTo>
                  <a:lnTo>
                    <a:pt x="510540" y="366649"/>
                  </a:lnTo>
                  <a:lnTo>
                    <a:pt x="509524" y="369062"/>
                  </a:lnTo>
                  <a:lnTo>
                    <a:pt x="506857" y="370078"/>
                  </a:lnTo>
                  <a:lnTo>
                    <a:pt x="504444" y="369062"/>
                  </a:lnTo>
                  <a:lnTo>
                    <a:pt x="502031" y="367919"/>
                  </a:lnTo>
                  <a:lnTo>
                    <a:pt x="501015" y="365252"/>
                  </a:lnTo>
                  <a:lnTo>
                    <a:pt x="502158" y="362839"/>
                  </a:lnTo>
                  <a:lnTo>
                    <a:pt x="503174" y="360553"/>
                  </a:lnTo>
                  <a:lnTo>
                    <a:pt x="505841" y="359537"/>
                  </a:lnTo>
                  <a:lnTo>
                    <a:pt x="508254" y="360553"/>
                  </a:lnTo>
                  <a:lnTo>
                    <a:pt x="510540" y="361569"/>
                  </a:lnTo>
                  <a:lnTo>
                    <a:pt x="511683" y="364363"/>
                  </a:lnTo>
                  <a:lnTo>
                    <a:pt x="511683" y="343801"/>
                  </a:lnTo>
                  <a:lnTo>
                    <a:pt x="484238" y="364248"/>
                  </a:lnTo>
                  <a:lnTo>
                    <a:pt x="485673" y="372579"/>
                  </a:lnTo>
                  <a:lnTo>
                    <a:pt x="490118" y="379793"/>
                  </a:lnTo>
                  <a:lnTo>
                    <a:pt x="497205" y="384937"/>
                  </a:lnTo>
                  <a:lnTo>
                    <a:pt x="505726" y="386880"/>
                  </a:lnTo>
                  <a:lnTo>
                    <a:pt x="514108" y="385470"/>
                  </a:lnTo>
                  <a:lnTo>
                    <a:pt x="521360" y="381038"/>
                  </a:lnTo>
                  <a:lnTo>
                    <a:pt x="526542" y="373888"/>
                  </a:lnTo>
                  <a:lnTo>
                    <a:pt x="527392" y="370078"/>
                  </a:lnTo>
                  <a:lnTo>
                    <a:pt x="528447" y="365315"/>
                  </a:lnTo>
                  <a:close/>
                </a:path>
                <a:path w="788035" h="6316345">
                  <a:moveTo>
                    <a:pt x="745363" y="728980"/>
                  </a:moveTo>
                  <a:lnTo>
                    <a:pt x="737743" y="716280"/>
                  </a:lnTo>
                  <a:lnTo>
                    <a:pt x="729615" y="713740"/>
                  </a:lnTo>
                  <a:lnTo>
                    <a:pt x="723265" y="717562"/>
                  </a:lnTo>
                  <a:lnTo>
                    <a:pt x="699389" y="731520"/>
                  </a:lnTo>
                  <a:lnTo>
                    <a:pt x="674839" y="742962"/>
                  </a:lnTo>
                  <a:lnTo>
                    <a:pt x="649681" y="753110"/>
                  </a:lnTo>
                  <a:lnTo>
                    <a:pt x="623951" y="760730"/>
                  </a:lnTo>
                  <a:lnTo>
                    <a:pt x="622808" y="637540"/>
                  </a:lnTo>
                  <a:lnTo>
                    <a:pt x="622681" y="629920"/>
                  </a:lnTo>
                  <a:lnTo>
                    <a:pt x="616712" y="623570"/>
                  </a:lnTo>
                  <a:lnTo>
                    <a:pt x="601980" y="623570"/>
                  </a:lnTo>
                  <a:lnTo>
                    <a:pt x="596138" y="629920"/>
                  </a:lnTo>
                  <a:lnTo>
                    <a:pt x="596265" y="637540"/>
                  </a:lnTo>
                  <a:lnTo>
                    <a:pt x="598170" y="833120"/>
                  </a:lnTo>
                  <a:lnTo>
                    <a:pt x="590562" y="875030"/>
                  </a:lnTo>
                  <a:lnTo>
                    <a:pt x="568998" y="910590"/>
                  </a:lnTo>
                  <a:lnTo>
                    <a:pt x="536460" y="937260"/>
                  </a:lnTo>
                  <a:lnTo>
                    <a:pt x="495935" y="949960"/>
                  </a:lnTo>
                  <a:lnTo>
                    <a:pt x="494538" y="801370"/>
                  </a:lnTo>
                  <a:lnTo>
                    <a:pt x="494118" y="772160"/>
                  </a:lnTo>
                  <a:lnTo>
                    <a:pt x="491236" y="491490"/>
                  </a:lnTo>
                  <a:lnTo>
                    <a:pt x="517080" y="492760"/>
                  </a:lnTo>
                  <a:lnTo>
                    <a:pt x="523379" y="491490"/>
                  </a:lnTo>
                  <a:lnTo>
                    <a:pt x="542264" y="487680"/>
                  </a:lnTo>
                  <a:lnTo>
                    <a:pt x="566000" y="478790"/>
                  </a:lnTo>
                  <a:lnTo>
                    <a:pt x="585546" y="466090"/>
                  </a:lnTo>
                  <a:lnTo>
                    <a:pt x="587502" y="464820"/>
                  </a:lnTo>
                  <a:lnTo>
                    <a:pt x="594868" y="504190"/>
                  </a:lnTo>
                  <a:lnTo>
                    <a:pt x="595604" y="580390"/>
                  </a:lnTo>
                  <a:lnTo>
                    <a:pt x="595630" y="590562"/>
                  </a:lnTo>
                  <a:lnTo>
                    <a:pt x="601599" y="595630"/>
                  </a:lnTo>
                  <a:lnTo>
                    <a:pt x="616331" y="595630"/>
                  </a:lnTo>
                  <a:lnTo>
                    <a:pt x="622173" y="590562"/>
                  </a:lnTo>
                  <a:lnTo>
                    <a:pt x="622046" y="582930"/>
                  </a:lnTo>
                  <a:lnTo>
                    <a:pt x="621284" y="504190"/>
                  </a:lnTo>
                  <a:lnTo>
                    <a:pt x="615124" y="464820"/>
                  </a:lnTo>
                  <a:lnTo>
                    <a:pt x="607695" y="444512"/>
                  </a:lnTo>
                  <a:lnTo>
                    <a:pt x="612190" y="438162"/>
                  </a:lnTo>
                  <a:lnTo>
                    <a:pt x="616356" y="431812"/>
                  </a:lnTo>
                  <a:lnTo>
                    <a:pt x="620191" y="425462"/>
                  </a:lnTo>
                  <a:lnTo>
                    <a:pt x="623697" y="417830"/>
                  </a:lnTo>
                  <a:lnTo>
                    <a:pt x="634682" y="373380"/>
                  </a:lnTo>
                  <a:lnTo>
                    <a:pt x="628738" y="327660"/>
                  </a:lnTo>
                  <a:lnTo>
                    <a:pt x="608228" y="289636"/>
                  </a:lnTo>
                  <a:lnTo>
                    <a:pt x="608228" y="369570"/>
                  </a:lnTo>
                  <a:lnTo>
                    <a:pt x="599440" y="407670"/>
                  </a:lnTo>
                  <a:lnTo>
                    <a:pt x="597535" y="411480"/>
                  </a:lnTo>
                  <a:lnTo>
                    <a:pt x="595249" y="416560"/>
                  </a:lnTo>
                  <a:lnTo>
                    <a:pt x="592709" y="420370"/>
                  </a:lnTo>
                  <a:lnTo>
                    <a:pt x="556539" y="453390"/>
                  </a:lnTo>
                  <a:lnTo>
                    <a:pt x="513715" y="466090"/>
                  </a:lnTo>
                  <a:lnTo>
                    <a:pt x="490982" y="464820"/>
                  </a:lnTo>
                  <a:lnTo>
                    <a:pt x="484886" y="463562"/>
                  </a:lnTo>
                  <a:lnTo>
                    <a:pt x="478790" y="461010"/>
                  </a:lnTo>
                  <a:lnTo>
                    <a:pt x="472948" y="459740"/>
                  </a:lnTo>
                  <a:lnTo>
                    <a:pt x="471170" y="458470"/>
                  </a:lnTo>
                  <a:lnTo>
                    <a:pt x="469519" y="458470"/>
                  </a:lnTo>
                  <a:lnTo>
                    <a:pt x="467741" y="457212"/>
                  </a:lnTo>
                  <a:lnTo>
                    <a:pt x="467614" y="457073"/>
                  </a:lnTo>
                  <a:lnTo>
                    <a:pt x="467614" y="772160"/>
                  </a:lnTo>
                  <a:lnTo>
                    <a:pt x="439242" y="768362"/>
                  </a:lnTo>
                  <a:lnTo>
                    <a:pt x="433616" y="767080"/>
                  </a:lnTo>
                  <a:lnTo>
                    <a:pt x="411137" y="762012"/>
                  </a:lnTo>
                  <a:lnTo>
                    <a:pt x="383400" y="753110"/>
                  </a:lnTo>
                  <a:lnTo>
                    <a:pt x="356108" y="742962"/>
                  </a:lnTo>
                  <a:lnTo>
                    <a:pt x="360781" y="732790"/>
                  </a:lnTo>
                  <a:lnTo>
                    <a:pt x="376555" y="698512"/>
                  </a:lnTo>
                  <a:lnTo>
                    <a:pt x="373634" y="690880"/>
                  </a:lnTo>
                  <a:lnTo>
                    <a:pt x="367157" y="687070"/>
                  </a:lnTo>
                  <a:lnTo>
                    <a:pt x="360553" y="684530"/>
                  </a:lnTo>
                  <a:lnTo>
                    <a:pt x="352806" y="687070"/>
                  </a:lnTo>
                  <a:lnTo>
                    <a:pt x="349758" y="693420"/>
                  </a:lnTo>
                  <a:lnTo>
                    <a:pt x="332486" y="732790"/>
                  </a:lnTo>
                  <a:lnTo>
                    <a:pt x="305892" y="718820"/>
                  </a:lnTo>
                  <a:lnTo>
                    <a:pt x="280670" y="702310"/>
                  </a:lnTo>
                  <a:lnTo>
                    <a:pt x="256857" y="684530"/>
                  </a:lnTo>
                  <a:lnTo>
                    <a:pt x="253885" y="681990"/>
                  </a:lnTo>
                  <a:lnTo>
                    <a:pt x="234569" y="665480"/>
                  </a:lnTo>
                  <a:lnTo>
                    <a:pt x="450723" y="478790"/>
                  </a:lnTo>
                  <a:lnTo>
                    <a:pt x="452628" y="480060"/>
                  </a:lnTo>
                  <a:lnTo>
                    <a:pt x="454787" y="480060"/>
                  </a:lnTo>
                  <a:lnTo>
                    <a:pt x="456819" y="481330"/>
                  </a:lnTo>
                  <a:lnTo>
                    <a:pt x="459359" y="482612"/>
                  </a:lnTo>
                  <a:lnTo>
                    <a:pt x="462026" y="483870"/>
                  </a:lnTo>
                  <a:lnTo>
                    <a:pt x="464566" y="485140"/>
                  </a:lnTo>
                  <a:lnTo>
                    <a:pt x="467614" y="772160"/>
                  </a:lnTo>
                  <a:lnTo>
                    <a:pt x="467614" y="457073"/>
                  </a:lnTo>
                  <a:lnTo>
                    <a:pt x="466598" y="455930"/>
                  </a:lnTo>
                  <a:lnTo>
                    <a:pt x="464312" y="455930"/>
                  </a:lnTo>
                  <a:lnTo>
                    <a:pt x="458597" y="452120"/>
                  </a:lnTo>
                  <a:lnTo>
                    <a:pt x="419569" y="410210"/>
                  </a:lnTo>
                  <a:lnTo>
                    <a:pt x="409321" y="367030"/>
                  </a:lnTo>
                  <a:lnTo>
                    <a:pt x="409536" y="359410"/>
                  </a:lnTo>
                  <a:lnTo>
                    <a:pt x="441159" y="293370"/>
                  </a:lnTo>
                  <a:lnTo>
                    <a:pt x="473646" y="273062"/>
                  </a:lnTo>
                  <a:lnTo>
                    <a:pt x="511263" y="266712"/>
                  </a:lnTo>
                  <a:lnTo>
                    <a:pt x="549783" y="275590"/>
                  </a:lnTo>
                  <a:lnTo>
                    <a:pt x="581774" y="298462"/>
                  </a:lnTo>
                  <a:lnTo>
                    <a:pt x="601802" y="331470"/>
                  </a:lnTo>
                  <a:lnTo>
                    <a:pt x="608228" y="369570"/>
                  </a:lnTo>
                  <a:lnTo>
                    <a:pt x="608228" y="289636"/>
                  </a:lnTo>
                  <a:lnTo>
                    <a:pt x="607504" y="288290"/>
                  </a:lnTo>
                  <a:lnTo>
                    <a:pt x="582803" y="266712"/>
                  </a:lnTo>
                  <a:lnTo>
                    <a:pt x="572643" y="257810"/>
                  </a:lnTo>
                  <a:lnTo>
                    <a:pt x="577761" y="246380"/>
                  </a:lnTo>
                  <a:lnTo>
                    <a:pt x="619379" y="153670"/>
                  </a:lnTo>
                  <a:lnTo>
                    <a:pt x="646696" y="156222"/>
                  </a:lnTo>
                  <a:lnTo>
                    <a:pt x="655320" y="153670"/>
                  </a:lnTo>
                  <a:lnTo>
                    <a:pt x="694613" y="133350"/>
                  </a:lnTo>
                  <a:lnTo>
                    <a:pt x="717334" y="80022"/>
                  </a:lnTo>
                  <a:lnTo>
                    <a:pt x="712254" y="50800"/>
                  </a:lnTo>
                  <a:lnTo>
                    <a:pt x="697268" y="26670"/>
                  </a:lnTo>
                  <a:lnTo>
                    <a:pt x="696480" y="25400"/>
                  </a:lnTo>
                  <a:lnTo>
                    <a:pt x="690714" y="21043"/>
                  </a:lnTo>
                  <a:lnTo>
                    <a:pt x="690714" y="80022"/>
                  </a:lnTo>
                  <a:lnTo>
                    <a:pt x="686181" y="99072"/>
                  </a:lnTo>
                  <a:lnTo>
                    <a:pt x="674433" y="115570"/>
                  </a:lnTo>
                  <a:lnTo>
                    <a:pt x="657948" y="125730"/>
                  </a:lnTo>
                  <a:lnTo>
                    <a:pt x="638848" y="129540"/>
                  </a:lnTo>
                  <a:lnTo>
                    <a:pt x="619252" y="125730"/>
                  </a:lnTo>
                  <a:lnTo>
                    <a:pt x="617220" y="124472"/>
                  </a:lnTo>
                  <a:lnTo>
                    <a:pt x="616204" y="124472"/>
                  </a:lnTo>
                  <a:lnTo>
                    <a:pt x="600202" y="113042"/>
                  </a:lnTo>
                  <a:lnTo>
                    <a:pt x="590296" y="95250"/>
                  </a:lnTo>
                  <a:lnTo>
                    <a:pt x="587235" y="76200"/>
                  </a:lnTo>
                  <a:lnTo>
                    <a:pt x="591820" y="57150"/>
                  </a:lnTo>
                  <a:lnTo>
                    <a:pt x="603783" y="40640"/>
                  </a:lnTo>
                  <a:lnTo>
                    <a:pt x="620661" y="29222"/>
                  </a:lnTo>
                  <a:lnTo>
                    <a:pt x="640232" y="26670"/>
                  </a:lnTo>
                  <a:lnTo>
                    <a:pt x="660273" y="30492"/>
                  </a:lnTo>
                  <a:lnTo>
                    <a:pt x="676935" y="43192"/>
                  </a:lnTo>
                  <a:lnTo>
                    <a:pt x="687362" y="59690"/>
                  </a:lnTo>
                  <a:lnTo>
                    <a:pt x="690714" y="80022"/>
                  </a:lnTo>
                  <a:lnTo>
                    <a:pt x="690714" y="21043"/>
                  </a:lnTo>
                  <a:lnTo>
                    <a:pt x="671322" y="6350"/>
                  </a:lnTo>
                  <a:lnTo>
                    <a:pt x="640994" y="0"/>
                  </a:lnTo>
                  <a:lnTo>
                    <a:pt x="611327" y="5092"/>
                  </a:lnTo>
                  <a:lnTo>
                    <a:pt x="585685" y="20320"/>
                  </a:lnTo>
                  <a:lnTo>
                    <a:pt x="567436" y="45720"/>
                  </a:lnTo>
                  <a:lnTo>
                    <a:pt x="560679" y="72390"/>
                  </a:lnTo>
                  <a:lnTo>
                    <a:pt x="563638" y="100342"/>
                  </a:lnTo>
                  <a:lnTo>
                    <a:pt x="575373" y="124472"/>
                  </a:lnTo>
                  <a:lnTo>
                    <a:pt x="594995" y="143522"/>
                  </a:lnTo>
                  <a:lnTo>
                    <a:pt x="548132" y="246380"/>
                  </a:lnTo>
                  <a:lnTo>
                    <a:pt x="502259" y="240030"/>
                  </a:lnTo>
                  <a:lnTo>
                    <a:pt x="458304" y="251472"/>
                  </a:lnTo>
                  <a:lnTo>
                    <a:pt x="420687" y="275590"/>
                  </a:lnTo>
                  <a:lnTo>
                    <a:pt x="393827" y="314960"/>
                  </a:lnTo>
                  <a:lnTo>
                    <a:pt x="384429" y="345440"/>
                  </a:lnTo>
                  <a:lnTo>
                    <a:pt x="370560" y="350520"/>
                  </a:lnTo>
                  <a:lnTo>
                    <a:pt x="357225" y="356870"/>
                  </a:lnTo>
                  <a:lnTo>
                    <a:pt x="344538" y="364490"/>
                  </a:lnTo>
                  <a:lnTo>
                    <a:pt x="332613" y="373380"/>
                  </a:lnTo>
                  <a:lnTo>
                    <a:pt x="142367" y="537210"/>
                  </a:lnTo>
                  <a:lnTo>
                    <a:pt x="132029" y="513080"/>
                  </a:lnTo>
                  <a:lnTo>
                    <a:pt x="123342" y="487680"/>
                  </a:lnTo>
                  <a:lnTo>
                    <a:pt x="116319" y="462280"/>
                  </a:lnTo>
                  <a:lnTo>
                    <a:pt x="110998" y="435610"/>
                  </a:lnTo>
                  <a:lnTo>
                    <a:pt x="109855" y="427990"/>
                  </a:lnTo>
                  <a:lnTo>
                    <a:pt x="102997" y="422910"/>
                  </a:lnTo>
                  <a:lnTo>
                    <a:pt x="88519" y="425462"/>
                  </a:lnTo>
                  <a:lnTo>
                    <a:pt x="83693" y="431812"/>
                  </a:lnTo>
                  <a:lnTo>
                    <a:pt x="84836" y="439420"/>
                  </a:lnTo>
                  <a:lnTo>
                    <a:pt x="90944" y="469912"/>
                  </a:lnTo>
                  <a:lnTo>
                    <a:pt x="99136" y="499110"/>
                  </a:lnTo>
                  <a:lnTo>
                    <a:pt x="109347" y="528320"/>
                  </a:lnTo>
                  <a:lnTo>
                    <a:pt x="121539" y="556260"/>
                  </a:lnTo>
                  <a:lnTo>
                    <a:pt x="84074" y="588010"/>
                  </a:lnTo>
                  <a:lnTo>
                    <a:pt x="55854" y="621030"/>
                  </a:lnTo>
                  <a:lnTo>
                    <a:pt x="39331" y="660412"/>
                  </a:lnTo>
                  <a:lnTo>
                    <a:pt x="34671" y="701040"/>
                  </a:lnTo>
                  <a:lnTo>
                    <a:pt x="42075" y="741680"/>
                  </a:lnTo>
                  <a:lnTo>
                    <a:pt x="61722" y="779780"/>
                  </a:lnTo>
                  <a:lnTo>
                    <a:pt x="5588" y="833120"/>
                  </a:lnTo>
                  <a:lnTo>
                    <a:pt x="381" y="838212"/>
                  </a:lnTo>
                  <a:lnTo>
                    <a:pt x="0" y="845820"/>
                  </a:lnTo>
                  <a:lnTo>
                    <a:pt x="5080" y="852170"/>
                  </a:lnTo>
                  <a:lnTo>
                    <a:pt x="6350" y="853440"/>
                  </a:lnTo>
                  <a:lnTo>
                    <a:pt x="7874" y="854710"/>
                  </a:lnTo>
                  <a:lnTo>
                    <a:pt x="9398" y="854710"/>
                  </a:lnTo>
                  <a:lnTo>
                    <a:pt x="14224" y="857262"/>
                  </a:lnTo>
                  <a:lnTo>
                    <a:pt x="19939" y="855980"/>
                  </a:lnTo>
                  <a:lnTo>
                    <a:pt x="88646" y="791210"/>
                  </a:lnTo>
                  <a:lnTo>
                    <a:pt x="89535" y="791210"/>
                  </a:lnTo>
                  <a:lnTo>
                    <a:pt x="90170" y="789940"/>
                  </a:lnTo>
                  <a:lnTo>
                    <a:pt x="90678" y="788670"/>
                  </a:lnTo>
                  <a:lnTo>
                    <a:pt x="118364" y="765810"/>
                  </a:lnTo>
                  <a:lnTo>
                    <a:pt x="122453" y="762012"/>
                  </a:lnTo>
                  <a:lnTo>
                    <a:pt x="123825" y="760730"/>
                  </a:lnTo>
                  <a:lnTo>
                    <a:pt x="124460" y="751840"/>
                  </a:lnTo>
                  <a:lnTo>
                    <a:pt x="114808" y="741680"/>
                  </a:lnTo>
                  <a:lnTo>
                    <a:pt x="106426" y="740410"/>
                  </a:lnTo>
                  <a:lnTo>
                    <a:pt x="81153" y="762012"/>
                  </a:lnTo>
                  <a:lnTo>
                    <a:pt x="64046" y="723912"/>
                  </a:lnTo>
                  <a:lnTo>
                    <a:pt x="61912" y="681990"/>
                  </a:lnTo>
                  <a:lnTo>
                    <a:pt x="74434" y="642620"/>
                  </a:lnTo>
                  <a:lnTo>
                    <a:pt x="101346" y="608330"/>
                  </a:lnTo>
                  <a:lnTo>
                    <a:pt x="134112" y="580390"/>
                  </a:lnTo>
                  <a:lnTo>
                    <a:pt x="184035" y="537210"/>
                  </a:lnTo>
                  <a:lnTo>
                    <a:pt x="349885" y="393712"/>
                  </a:lnTo>
                  <a:lnTo>
                    <a:pt x="382778" y="373380"/>
                  </a:lnTo>
                  <a:lnTo>
                    <a:pt x="386880" y="398780"/>
                  </a:lnTo>
                  <a:lnTo>
                    <a:pt x="395960" y="422910"/>
                  </a:lnTo>
                  <a:lnTo>
                    <a:pt x="409689" y="444512"/>
                  </a:lnTo>
                  <a:lnTo>
                    <a:pt x="427736" y="463562"/>
                  </a:lnTo>
                  <a:lnTo>
                    <a:pt x="215646" y="646430"/>
                  </a:lnTo>
                  <a:lnTo>
                    <a:pt x="195453" y="664210"/>
                  </a:lnTo>
                  <a:lnTo>
                    <a:pt x="131191" y="718820"/>
                  </a:lnTo>
                  <a:lnTo>
                    <a:pt x="130556" y="727710"/>
                  </a:lnTo>
                  <a:lnTo>
                    <a:pt x="140081" y="737870"/>
                  </a:lnTo>
                  <a:lnTo>
                    <a:pt x="148463" y="739140"/>
                  </a:lnTo>
                  <a:lnTo>
                    <a:pt x="214249" y="681990"/>
                  </a:lnTo>
                  <a:lnTo>
                    <a:pt x="238633" y="703580"/>
                  </a:lnTo>
                  <a:lnTo>
                    <a:pt x="264693" y="722630"/>
                  </a:lnTo>
                  <a:lnTo>
                    <a:pt x="292328" y="740410"/>
                  </a:lnTo>
                  <a:lnTo>
                    <a:pt x="321437" y="756920"/>
                  </a:lnTo>
                  <a:lnTo>
                    <a:pt x="295148" y="815340"/>
                  </a:lnTo>
                  <a:lnTo>
                    <a:pt x="298069" y="822960"/>
                  </a:lnTo>
                  <a:lnTo>
                    <a:pt x="311023" y="828040"/>
                  </a:lnTo>
                  <a:lnTo>
                    <a:pt x="318897" y="825512"/>
                  </a:lnTo>
                  <a:lnTo>
                    <a:pt x="345059" y="767080"/>
                  </a:lnTo>
                  <a:lnTo>
                    <a:pt x="375132" y="778510"/>
                  </a:lnTo>
                  <a:lnTo>
                    <a:pt x="405676" y="787412"/>
                  </a:lnTo>
                  <a:lnTo>
                    <a:pt x="436587" y="795020"/>
                  </a:lnTo>
                  <a:lnTo>
                    <a:pt x="467741" y="798830"/>
                  </a:lnTo>
                  <a:lnTo>
                    <a:pt x="469392" y="960120"/>
                  </a:lnTo>
                  <a:lnTo>
                    <a:pt x="468884" y="962660"/>
                  </a:lnTo>
                  <a:lnTo>
                    <a:pt x="468757" y="963930"/>
                  </a:lnTo>
                  <a:lnTo>
                    <a:pt x="466090" y="1051560"/>
                  </a:lnTo>
                  <a:lnTo>
                    <a:pt x="465963" y="1057910"/>
                  </a:lnTo>
                  <a:lnTo>
                    <a:pt x="469138" y="1062990"/>
                  </a:lnTo>
                  <a:lnTo>
                    <a:pt x="473964" y="1064260"/>
                  </a:lnTo>
                  <a:lnTo>
                    <a:pt x="475361" y="1065530"/>
                  </a:lnTo>
                  <a:lnTo>
                    <a:pt x="486283" y="1065530"/>
                  </a:lnTo>
                  <a:lnTo>
                    <a:pt x="492379" y="1060462"/>
                  </a:lnTo>
                  <a:lnTo>
                    <a:pt x="495046" y="976630"/>
                  </a:lnTo>
                  <a:lnTo>
                    <a:pt x="536663" y="965212"/>
                  </a:lnTo>
                  <a:lnTo>
                    <a:pt x="561898" y="949960"/>
                  </a:lnTo>
                  <a:lnTo>
                    <a:pt x="572427" y="943610"/>
                  </a:lnTo>
                  <a:lnTo>
                    <a:pt x="600329" y="913130"/>
                  </a:lnTo>
                  <a:lnTo>
                    <a:pt x="618375" y="875030"/>
                  </a:lnTo>
                  <a:lnTo>
                    <a:pt x="624586" y="831862"/>
                  </a:lnTo>
                  <a:lnTo>
                    <a:pt x="624078" y="788670"/>
                  </a:lnTo>
                  <a:lnTo>
                    <a:pt x="653262" y="779780"/>
                  </a:lnTo>
                  <a:lnTo>
                    <a:pt x="681888" y="768362"/>
                  </a:lnTo>
                  <a:lnTo>
                    <a:pt x="698639" y="760730"/>
                  </a:lnTo>
                  <a:lnTo>
                    <a:pt x="709790" y="755662"/>
                  </a:lnTo>
                  <a:lnTo>
                    <a:pt x="736854" y="740410"/>
                  </a:lnTo>
                  <a:lnTo>
                    <a:pt x="743204" y="736612"/>
                  </a:lnTo>
                  <a:lnTo>
                    <a:pt x="745363" y="728980"/>
                  </a:lnTo>
                  <a:close/>
                </a:path>
                <a:path w="788035" h="6316345">
                  <a:moveTo>
                    <a:pt x="787920" y="6069114"/>
                  </a:moveTo>
                  <a:lnTo>
                    <a:pt x="781710" y="6037021"/>
                  </a:lnTo>
                  <a:lnTo>
                    <a:pt x="765632" y="6012802"/>
                  </a:lnTo>
                  <a:lnTo>
                    <a:pt x="765632" y="6069114"/>
                  </a:lnTo>
                  <a:lnTo>
                    <a:pt x="760996" y="6092850"/>
                  </a:lnTo>
                  <a:lnTo>
                    <a:pt x="747141" y="6113691"/>
                  </a:lnTo>
                  <a:lnTo>
                    <a:pt x="585851" y="6274994"/>
                  </a:lnTo>
                  <a:lnTo>
                    <a:pt x="564984" y="6288837"/>
                  </a:lnTo>
                  <a:lnTo>
                    <a:pt x="541274" y="6293447"/>
                  </a:lnTo>
                  <a:lnTo>
                    <a:pt x="517550" y="6288837"/>
                  </a:lnTo>
                  <a:lnTo>
                    <a:pt x="496697" y="6274994"/>
                  </a:lnTo>
                  <a:lnTo>
                    <a:pt x="423240" y="6201473"/>
                  </a:lnTo>
                  <a:lnTo>
                    <a:pt x="419100" y="6197320"/>
                  </a:lnTo>
                  <a:lnTo>
                    <a:pt x="463143" y="6185319"/>
                  </a:lnTo>
                  <a:lnTo>
                    <a:pt x="473379" y="6180848"/>
                  </a:lnTo>
                  <a:lnTo>
                    <a:pt x="545185" y="6141999"/>
                  </a:lnTo>
                  <a:lnTo>
                    <a:pt x="581660" y="6110668"/>
                  </a:lnTo>
                  <a:lnTo>
                    <a:pt x="613308" y="6073762"/>
                  </a:lnTo>
                  <a:lnTo>
                    <a:pt x="638340" y="6033503"/>
                  </a:lnTo>
                  <a:lnTo>
                    <a:pt x="656793" y="5990666"/>
                  </a:lnTo>
                  <a:lnTo>
                    <a:pt x="668655" y="5945987"/>
                  </a:lnTo>
                  <a:lnTo>
                    <a:pt x="740410" y="6017742"/>
                  </a:lnTo>
                  <a:lnTo>
                    <a:pt x="747268" y="6024511"/>
                  </a:lnTo>
                  <a:lnTo>
                    <a:pt x="761047" y="6045378"/>
                  </a:lnTo>
                  <a:lnTo>
                    <a:pt x="765632" y="6069114"/>
                  </a:lnTo>
                  <a:lnTo>
                    <a:pt x="765632" y="6012802"/>
                  </a:lnTo>
                  <a:lnTo>
                    <a:pt x="763016" y="6008852"/>
                  </a:lnTo>
                  <a:lnTo>
                    <a:pt x="747395" y="5993282"/>
                  </a:lnTo>
                  <a:lnTo>
                    <a:pt x="750938" y="5974791"/>
                  </a:lnTo>
                  <a:lnTo>
                    <a:pt x="756437" y="5946152"/>
                  </a:lnTo>
                  <a:lnTo>
                    <a:pt x="759942" y="5898718"/>
                  </a:lnTo>
                  <a:lnTo>
                    <a:pt x="757999" y="5851461"/>
                  </a:lnTo>
                  <a:lnTo>
                    <a:pt x="750709" y="5804865"/>
                  </a:lnTo>
                  <a:lnTo>
                    <a:pt x="738149" y="5759374"/>
                  </a:lnTo>
                  <a:lnTo>
                    <a:pt x="737438" y="5757621"/>
                  </a:lnTo>
                  <a:lnTo>
                    <a:pt x="737438" y="5876798"/>
                  </a:lnTo>
                  <a:lnTo>
                    <a:pt x="736257" y="5925845"/>
                  </a:lnTo>
                  <a:lnTo>
                    <a:pt x="728853" y="5974791"/>
                  </a:lnTo>
                  <a:lnTo>
                    <a:pt x="715010" y="5960897"/>
                  </a:lnTo>
                  <a:lnTo>
                    <a:pt x="716851" y="5945987"/>
                  </a:lnTo>
                  <a:lnTo>
                    <a:pt x="717372" y="5941796"/>
                  </a:lnTo>
                  <a:lnTo>
                    <a:pt x="721474" y="5908865"/>
                  </a:lnTo>
                  <a:lnTo>
                    <a:pt x="720191" y="5856605"/>
                  </a:lnTo>
                  <a:lnTo>
                    <a:pt x="711352" y="5805005"/>
                  </a:lnTo>
                  <a:lnTo>
                    <a:pt x="699744" y="5769064"/>
                  </a:lnTo>
                  <a:lnTo>
                    <a:pt x="699744" y="5895670"/>
                  </a:lnTo>
                  <a:lnTo>
                    <a:pt x="695960" y="5941796"/>
                  </a:lnTo>
                  <a:lnTo>
                    <a:pt x="672719" y="5918555"/>
                  </a:lnTo>
                  <a:lnTo>
                    <a:pt x="673912" y="5871565"/>
                  </a:lnTo>
                  <a:lnTo>
                    <a:pt x="668210" y="5824829"/>
                  </a:lnTo>
                  <a:lnTo>
                    <a:pt x="655599" y="5779198"/>
                  </a:lnTo>
                  <a:lnTo>
                    <a:pt x="651840" y="5770791"/>
                  </a:lnTo>
                  <a:lnTo>
                    <a:pt x="651840" y="5898718"/>
                  </a:lnTo>
                  <a:lnTo>
                    <a:pt x="651522" y="5905017"/>
                  </a:lnTo>
                  <a:lnTo>
                    <a:pt x="639419" y="5972353"/>
                  </a:lnTo>
                  <a:lnTo>
                    <a:pt x="622198" y="6016244"/>
                  </a:lnTo>
                  <a:lnTo>
                    <a:pt x="597700" y="6057443"/>
                  </a:lnTo>
                  <a:lnTo>
                    <a:pt x="565912" y="6094996"/>
                  </a:lnTo>
                  <a:lnTo>
                    <a:pt x="528866" y="6126454"/>
                  </a:lnTo>
                  <a:lnTo>
                    <a:pt x="488251" y="6150800"/>
                  </a:lnTo>
                  <a:lnTo>
                    <a:pt x="444957" y="6168034"/>
                  </a:lnTo>
                  <a:lnTo>
                    <a:pt x="399923" y="6178118"/>
                  </a:lnTo>
                  <a:lnTo>
                    <a:pt x="371094" y="6180848"/>
                  </a:lnTo>
                  <a:lnTo>
                    <a:pt x="323189" y="6179147"/>
                  </a:lnTo>
                  <a:lnTo>
                    <a:pt x="276034" y="6169711"/>
                  </a:lnTo>
                  <a:lnTo>
                    <a:pt x="230644" y="6152540"/>
                  </a:lnTo>
                  <a:lnTo>
                    <a:pt x="188036" y="6127635"/>
                  </a:lnTo>
                  <a:lnTo>
                    <a:pt x="149225" y="6094996"/>
                  </a:lnTo>
                  <a:lnTo>
                    <a:pt x="118224" y="6058535"/>
                  </a:lnTo>
                  <a:lnTo>
                    <a:pt x="94107" y="6018593"/>
                  </a:lnTo>
                  <a:lnTo>
                    <a:pt x="76898" y="5976074"/>
                  </a:lnTo>
                  <a:lnTo>
                    <a:pt x="66560" y="5931814"/>
                  </a:lnTo>
                  <a:lnTo>
                    <a:pt x="63131" y="5886691"/>
                  </a:lnTo>
                  <a:lnTo>
                    <a:pt x="66586" y="5841581"/>
                  </a:lnTo>
                  <a:lnTo>
                    <a:pt x="76936" y="5797321"/>
                  </a:lnTo>
                  <a:lnTo>
                    <a:pt x="94170" y="5754789"/>
                  </a:lnTo>
                  <a:lnTo>
                    <a:pt x="118313" y="5714860"/>
                  </a:lnTo>
                  <a:lnTo>
                    <a:pt x="149402" y="5678335"/>
                  </a:lnTo>
                  <a:lnTo>
                    <a:pt x="185445" y="5647664"/>
                  </a:lnTo>
                  <a:lnTo>
                    <a:pt x="224929" y="5623674"/>
                  </a:lnTo>
                  <a:lnTo>
                    <a:pt x="266979" y="5606453"/>
                  </a:lnTo>
                  <a:lnTo>
                    <a:pt x="310743" y="5595975"/>
                  </a:lnTo>
                  <a:lnTo>
                    <a:pt x="355384" y="5592254"/>
                  </a:lnTo>
                  <a:lnTo>
                    <a:pt x="400050" y="5595277"/>
                  </a:lnTo>
                  <a:lnTo>
                    <a:pt x="443928" y="5605069"/>
                  </a:lnTo>
                  <a:lnTo>
                    <a:pt x="486156" y="5621604"/>
                  </a:lnTo>
                  <a:lnTo>
                    <a:pt x="525907" y="5644883"/>
                  </a:lnTo>
                  <a:lnTo>
                    <a:pt x="560527" y="5673077"/>
                  </a:lnTo>
                  <a:lnTo>
                    <a:pt x="579755" y="5693130"/>
                  </a:lnTo>
                  <a:lnTo>
                    <a:pt x="584708" y="5698795"/>
                  </a:lnTo>
                  <a:lnTo>
                    <a:pt x="620509" y="5753747"/>
                  </a:lnTo>
                  <a:lnTo>
                    <a:pt x="639140" y="5800128"/>
                  </a:lnTo>
                  <a:lnTo>
                    <a:pt x="649605" y="5848515"/>
                  </a:lnTo>
                  <a:lnTo>
                    <a:pt x="651789" y="5895670"/>
                  </a:lnTo>
                  <a:lnTo>
                    <a:pt x="651840" y="5898718"/>
                  </a:lnTo>
                  <a:lnTo>
                    <a:pt x="651840" y="5770791"/>
                  </a:lnTo>
                  <a:lnTo>
                    <a:pt x="636066" y="5735510"/>
                  </a:lnTo>
                  <a:lnTo>
                    <a:pt x="609600" y="5694604"/>
                  </a:lnTo>
                  <a:lnTo>
                    <a:pt x="625729" y="5678436"/>
                  </a:lnTo>
                  <a:lnTo>
                    <a:pt x="652411" y="5717857"/>
                  </a:lnTo>
                  <a:lnTo>
                    <a:pt x="673315" y="5759958"/>
                  </a:lnTo>
                  <a:lnTo>
                    <a:pt x="688276" y="5804078"/>
                  </a:lnTo>
                  <a:lnTo>
                    <a:pt x="697128" y="5849531"/>
                  </a:lnTo>
                  <a:lnTo>
                    <a:pt x="699744" y="5895670"/>
                  </a:lnTo>
                  <a:lnTo>
                    <a:pt x="699744" y="5769064"/>
                  </a:lnTo>
                  <a:lnTo>
                    <a:pt x="695172" y="5754903"/>
                  </a:lnTo>
                  <a:lnTo>
                    <a:pt x="671855" y="5707164"/>
                  </a:lnTo>
                  <a:lnTo>
                    <a:pt x="652322" y="5678436"/>
                  </a:lnTo>
                  <a:lnTo>
                    <a:pt x="651598" y="5677370"/>
                  </a:lnTo>
                  <a:lnTo>
                    <a:pt x="641604" y="5662663"/>
                  </a:lnTo>
                  <a:lnTo>
                    <a:pt x="654177" y="5650077"/>
                  </a:lnTo>
                  <a:lnTo>
                    <a:pt x="682307" y="5691035"/>
                  </a:lnTo>
                  <a:lnTo>
                    <a:pt x="704837" y="5734761"/>
                  </a:lnTo>
                  <a:lnTo>
                    <a:pt x="721601" y="5780671"/>
                  </a:lnTo>
                  <a:lnTo>
                    <a:pt x="732510" y="5828208"/>
                  </a:lnTo>
                  <a:lnTo>
                    <a:pt x="737438" y="5876798"/>
                  </a:lnTo>
                  <a:lnTo>
                    <a:pt x="737438" y="5757621"/>
                  </a:lnTo>
                  <a:lnTo>
                    <a:pt x="720432" y="5715457"/>
                  </a:lnTo>
                  <a:lnTo>
                    <a:pt x="697661" y="5673610"/>
                  </a:lnTo>
                  <a:lnTo>
                    <a:pt x="681075" y="5650077"/>
                  </a:lnTo>
                  <a:lnTo>
                    <a:pt x="669925" y="5634266"/>
                  </a:lnTo>
                  <a:lnTo>
                    <a:pt x="690372" y="5613908"/>
                  </a:lnTo>
                  <a:lnTo>
                    <a:pt x="697738" y="5602795"/>
                  </a:lnTo>
                  <a:lnTo>
                    <a:pt x="700239" y="5590171"/>
                  </a:lnTo>
                  <a:lnTo>
                    <a:pt x="697826" y="5577573"/>
                  </a:lnTo>
                  <a:lnTo>
                    <a:pt x="690499" y="5566511"/>
                  </a:lnTo>
                  <a:lnTo>
                    <a:pt x="682345" y="5558371"/>
                  </a:lnTo>
                  <a:lnTo>
                    <a:pt x="679069" y="5555107"/>
                  </a:lnTo>
                  <a:lnTo>
                    <a:pt x="679069" y="5586615"/>
                  </a:lnTo>
                  <a:lnTo>
                    <a:pt x="679069" y="5593791"/>
                  </a:lnTo>
                  <a:lnTo>
                    <a:pt x="595503" y="5677370"/>
                  </a:lnTo>
                  <a:lnTo>
                    <a:pt x="591058" y="5672315"/>
                  </a:lnTo>
                  <a:lnTo>
                    <a:pt x="586359" y="5667362"/>
                  </a:lnTo>
                  <a:lnTo>
                    <a:pt x="559562" y="5642508"/>
                  </a:lnTo>
                  <a:lnTo>
                    <a:pt x="573151" y="5628906"/>
                  </a:lnTo>
                  <a:lnTo>
                    <a:pt x="639191" y="5562816"/>
                  </a:lnTo>
                  <a:lnTo>
                    <a:pt x="639318" y="5562866"/>
                  </a:lnTo>
                  <a:lnTo>
                    <a:pt x="643763" y="5558371"/>
                  </a:lnTo>
                  <a:lnTo>
                    <a:pt x="651002" y="5558472"/>
                  </a:lnTo>
                  <a:lnTo>
                    <a:pt x="655370" y="5562866"/>
                  </a:lnTo>
                  <a:lnTo>
                    <a:pt x="674751" y="5582221"/>
                  </a:lnTo>
                  <a:lnTo>
                    <a:pt x="679069" y="5586615"/>
                  </a:lnTo>
                  <a:lnTo>
                    <a:pt x="679069" y="5555107"/>
                  </a:lnTo>
                  <a:lnTo>
                    <a:pt x="671068" y="5547106"/>
                  </a:lnTo>
                  <a:lnTo>
                    <a:pt x="659980" y="5539752"/>
                  </a:lnTo>
                  <a:lnTo>
                    <a:pt x="647357" y="5537327"/>
                  </a:lnTo>
                  <a:lnTo>
                    <a:pt x="634720" y="5539816"/>
                  </a:lnTo>
                  <a:lnTo>
                    <a:pt x="623570" y="5547207"/>
                  </a:lnTo>
                  <a:lnTo>
                    <a:pt x="541909" y="5628906"/>
                  </a:lnTo>
                  <a:lnTo>
                    <a:pt x="503402" y="5605323"/>
                  </a:lnTo>
                  <a:lnTo>
                    <a:pt x="473100" y="5592254"/>
                  </a:lnTo>
                  <a:lnTo>
                    <a:pt x="462597" y="5587720"/>
                  </a:lnTo>
                  <a:lnTo>
                    <a:pt x="420128" y="5576113"/>
                  </a:lnTo>
                  <a:lnTo>
                    <a:pt x="376707" y="5570486"/>
                  </a:lnTo>
                  <a:lnTo>
                    <a:pt x="332968" y="5570855"/>
                  </a:lnTo>
                  <a:lnTo>
                    <a:pt x="289623" y="5577217"/>
                  </a:lnTo>
                  <a:lnTo>
                    <a:pt x="247319" y="5589575"/>
                  </a:lnTo>
                  <a:lnTo>
                    <a:pt x="206743" y="5607913"/>
                  </a:lnTo>
                  <a:lnTo>
                    <a:pt x="168567" y="5632247"/>
                  </a:lnTo>
                  <a:lnTo>
                    <a:pt x="133477" y="5662561"/>
                  </a:lnTo>
                  <a:lnTo>
                    <a:pt x="102870" y="5698071"/>
                  </a:lnTo>
                  <a:lnTo>
                    <a:pt x="78384" y="5736704"/>
                  </a:lnTo>
                  <a:lnTo>
                    <a:pt x="60020" y="5777789"/>
                  </a:lnTo>
                  <a:lnTo>
                    <a:pt x="47777" y="5820626"/>
                  </a:lnTo>
                  <a:lnTo>
                    <a:pt x="41656" y="5864504"/>
                  </a:lnTo>
                  <a:lnTo>
                    <a:pt x="41668" y="5908865"/>
                  </a:lnTo>
                  <a:lnTo>
                    <a:pt x="47777" y="5952617"/>
                  </a:lnTo>
                  <a:lnTo>
                    <a:pt x="60020" y="5995454"/>
                  </a:lnTo>
                  <a:lnTo>
                    <a:pt x="78384" y="6036538"/>
                  </a:lnTo>
                  <a:lnTo>
                    <a:pt x="102870" y="6075172"/>
                  </a:lnTo>
                  <a:lnTo>
                    <a:pt x="133477" y="6110668"/>
                  </a:lnTo>
                  <a:lnTo>
                    <a:pt x="170688" y="6142571"/>
                  </a:lnTo>
                  <a:lnTo>
                    <a:pt x="211302" y="6167755"/>
                  </a:lnTo>
                  <a:lnTo>
                    <a:pt x="254520" y="6186233"/>
                  </a:lnTo>
                  <a:lnTo>
                    <a:pt x="299516" y="6198019"/>
                  </a:lnTo>
                  <a:lnTo>
                    <a:pt x="345503" y="6203099"/>
                  </a:lnTo>
                  <a:lnTo>
                    <a:pt x="391668" y="6201473"/>
                  </a:lnTo>
                  <a:lnTo>
                    <a:pt x="481076" y="6290805"/>
                  </a:lnTo>
                  <a:lnTo>
                    <a:pt x="509206" y="6309499"/>
                  </a:lnTo>
                  <a:lnTo>
                    <a:pt x="541286" y="6315722"/>
                  </a:lnTo>
                  <a:lnTo>
                    <a:pt x="573379" y="6309474"/>
                  </a:lnTo>
                  <a:lnTo>
                    <a:pt x="597535" y="6293447"/>
                  </a:lnTo>
                  <a:lnTo>
                    <a:pt x="601599" y="6290754"/>
                  </a:lnTo>
                  <a:lnTo>
                    <a:pt x="763016" y="6129413"/>
                  </a:lnTo>
                  <a:lnTo>
                    <a:pt x="781672" y="6101219"/>
                  </a:lnTo>
                  <a:lnTo>
                    <a:pt x="787920" y="6069114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54170" y="6063116"/>
              <a:ext cx="116078" cy="11614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356846" y="6421631"/>
              <a:ext cx="81819" cy="8185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13897" y="6260341"/>
              <a:ext cx="81851" cy="8185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614" y="5325500"/>
              <a:ext cx="822028" cy="141696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36093" y="144233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5" h="1029969">
                  <a:moveTo>
                    <a:pt x="610946" y="316763"/>
                  </a:moveTo>
                  <a:lnTo>
                    <a:pt x="610311" y="300062"/>
                  </a:lnTo>
                  <a:lnTo>
                    <a:pt x="603097" y="284391"/>
                  </a:lnTo>
                  <a:lnTo>
                    <a:pt x="583831" y="258114"/>
                  </a:lnTo>
                  <a:lnTo>
                    <a:pt x="583831" y="312610"/>
                  </a:lnTo>
                  <a:lnTo>
                    <a:pt x="581736" y="318427"/>
                  </a:lnTo>
                  <a:lnTo>
                    <a:pt x="577430" y="323126"/>
                  </a:lnTo>
                  <a:lnTo>
                    <a:pt x="419633" y="438823"/>
                  </a:lnTo>
                  <a:lnTo>
                    <a:pt x="413816" y="441540"/>
                  </a:lnTo>
                  <a:lnTo>
                    <a:pt x="407631" y="441782"/>
                  </a:lnTo>
                  <a:lnTo>
                    <a:pt x="401815" y="439686"/>
                  </a:lnTo>
                  <a:lnTo>
                    <a:pt x="397090" y="435394"/>
                  </a:lnTo>
                  <a:lnTo>
                    <a:pt x="335749" y="351701"/>
                  </a:lnTo>
                  <a:lnTo>
                    <a:pt x="333057" y="345871"/>
                  </a:lnTo>
                  <a:lnTo>
                    <a:pt x="332816" y="339686"/>
                  </a:lnTo>
                  <a:lnTo>
                    <a:pt x="334899" y="333870"/>
                  </a:lnTo>
                  <a:lnTo>
                    <a:pt x="339217" y="329095"/>
                  </a:lnTo>
                  <a:lnTo>
                    <a:pt x="497014" y="213525"/>
                  </a:lnTo>
                  <a:lnTo>
                    <a:pt x="502818" y="210794"/>
                  </a:lnTo>
                  <a:lnTo>
                    <a:pt x="509003" y="210527"/>
                  </a:lnTo>
                  <a:lnTo>
                    <a:pt x="514819" y="212623"/>
                  </a:lnTo>
                  <a:lnTo>
                    <a:pt x="519557" y="216954"/>
                  </a:lnTo>
                  <a:lnTo>
                    <a:pt x="580898" y="300647"/>
                  </a:lnTo>
                  <a:lnTo>
                    <a:pt x="583590" y="306438"/>
                  </a:lnTo>
                  <a:lnTo>
                    <a:pt x="583831" y="312610"/>
                  </a:lnTo>
                  <a:lnTo>
                    <a:pt x="583831" y="258114"/>
                  </a:lnTo>
                  <a:lnTo>
                    <a:pt x="548957" y="210527"/>
                  </a:lnTo>
                  <a:lnTo>
                    <a:pt x="541756" y="200698"/>
                  </a:lnTo>
                  <a:lnTo>
                    <a:pt x="528980" y="189115"/>
                  </a:lnTo>
                  <a:lnTo>
                    <a:pt x="513270" y="183489"/>
                  </a:lnTo>
                  <a:lnTo>
                    <a:pt x="496595" y="184162"/>
                  </a:lnTo>
                  <a:lnTo>
                    <a:pt x="480923" y="191427"/>
                  </a:lnTo>
                  <a:lnTo>
                    <a:pt x="323126" y="307124"/>
                  </a:lnTo>
                  <a:lnTo>
                    <a:pt x="311518" y="319849"/>
                  </a:lnTo>
                  <a:lnTo>
                    <a:pt x="305879" y="335546"/>
                  </a:lnTo>
                  <a:lnTo>
                    <a:pt x="306514" y="352247"/>
                  </a:lnTo>
                  <a:lnTo>
                    <a:pt x="313766" y="367957"/>
                  </a:lnTo>
                  <a:lnTo>
                    <a:pt x="375107" y="451523"/>
                  </a:lnTo>
                  <a:lnTo>
                    <a:pt x="387870" y="463194"/>
                  </a:lnTo>
                  <a:lnTo>
                    <a:pt x="403580" y="468845"/>
                  </a:lnTo>
                  <a:lnTo>
                    <a:pt x="420255" y="468198"/>
                  </a:lnTo>
                  <a:lnTo>
                    <a:pt x="435940" y="460921"/>
                  </a:lnTo>
                  <a:lnTo>
                    <a:pt x="462051" y="441782"/>
                  </a:lnTo>
                  <a:lnTo>
                    <a:pt x="593725" y="345224"/>
                  </a:lnTo>
                  <a:lnTo>
                    <a:pt x="605320" y="332498"/>
                  </a:lnTo>
                  <a:lnTo>
                    <a:pt x="610946" y="316763"/>
                  </a:lnTo>
                  <a:close/>
                </a:path>
                <a:path w="1029335" h="1029969">
                  <a:moveTo>
                    <a:pt x="1028852" y="546252"/>
                  </a:moveTo>
                  <a:lnTo>
                    <a:pt x="1028128" y="526046"/>
                  </a:lnTo>
                  <a:lnTo>
                    <a:pt x="1019378" y="507022"/>
                  </a:lnTo>
                  <a:lnTo>
                    <a:pt x="1001661" y="482879"/>
                  </a:lnTo>
                  <a:lnTo>
                    <a:pt x="1001661" y="542137"/>
                  </a:lnTo>
                  <a:lnTo>
                    <a:pt x="998334" y="551281"/>
                  </a:lnTo>
                  <a:lnTo>
                    <a:pt x="991552" y="558711"/>
                  </a:lnTo>
                  <a:lnTo>
                    <a:pt x="968578" y="575551"/>
                  </a:lnTo>
                  <a:lnTo>
                    <a:pt x="968578" y="645668"/>
                  </a:lnTo>
                  <a:lnTo>
                    <a:pt x="962698" y="662025"/>
                  </a:lnTo>
                  <a:lnTo>
                    <a:pt x="950633" y="675297"/>
                  </a:lnTo>
                  <a:lnTo>
                    <a:pt x="606653" y="927519"/>
                  </a:lnTo>
                  <a:lnTo>
                    <a:pt x="151676" y="306870"/>
                  </a:lnTo>
                  <a:lnTo>
                    <a:pt x="137515" y="287566"/>
                  </a:lnTo>
                  <a:lnTo>
                    <a:pt x="481507" y="35344"/>
                  </a:lnTo>
                  <a:lnTo>
                    <a:pt x="497840" y="27838"/>
                  </a:lnTo>
                  <a:lnTo>
                    <a:pt x="515200" y="27190"/>
                  </a:lnTo>
                  <a:lnTo>
                    <a:pt x="531533" y="33058"/>
                  </a:lnTo>
                  <a:lnTo>
                    <a:pt x="544804" y="45123"/>
                  </a:lnTo>
                  <a:lnTo>
                    <a:pt x="960374" y="611924"/>
                  </a:lnTo>
                  <a:lnTo>
                    <a:pt x="967917" y="628281"/>
                  </a:lnTo>
                  <a:lnTo>
                    <a:pt x="968578" y="645668"/>
                  </a:lnTo>
                  <a:lnTo>
                    <a:pt x="968578" y="575551"/>
                  </a:lnTo>
                  <a:lnTo>
                    <a:pt x="968146" y="575856"/>
                  </a:lnTo>
                  <a:lnTo>
                    <a:pt x="881951" y="458254"/>
                  </a:lnTo>
                  <a:lnTo>
                    <a:pt x="905344" y="441109"/>
                  </a:lnTo>
                  <a:lnTo>
                    <a:pt x="914501" y="436892"/>
                  </a:lnTo>
                  <a:lnTo>
                    <a:pt x="924217" y="436499"/>
                  </a:lnTo>
                  <a:lnTo>
                    <a:pt x="933348" y="439737"/>
                  </a:lnTo>
                  <a:lnTo>
                    <a:pt x="940765" y="446443"/>
                  </a:lnTo>
                  <a:lnTo>
                    <a:pt x="997102" y="523278"/>
                  </a:lnTo>
                  <a:lnTo>
                    <a:pt x="1001306" y="532422"/>
                  </a:lnTo>
                  <a:lnTo>
                    <a:pt x="1001661" y="542137"/>
                  </a:lnTo>
                  <a:lnTo>
                    <a:pt x="1001661" y="482879"/>
                  </a:lnTo>
                  <a:lnTo>
                    <a:pt x="967651" y="436499"/>
                  </a:lnTo>
                  <a:lnTo>
                    <a:pt x="967498" y="436283"/>
                  </a:lnTo>
                  <a:lnTo>
                    <a:pt x="963041" y="430187"/>
                  </a:lnTo>
                  <a:lnTo>
                    <a:pt x="947559" y="416153"/>
                  </a:lnTo>
                  <a:lnTo>
                    <a:pt x="928497" y="409359"/>
                  </a:lnTo>
                  <a:lnTo>
                    <a:pt x="908227" y="410184"/>
                  </a:lnTo>
                  <a:lnTo>
                    <a:pt x="889152" y="419011"/>
                  </a:lnTo>
                  <a:lnTo>
                    <a:pt x="865632" y="436283"/>
                  </a:lnTo>
                  <a:lnTo>
                    <a:pt x="836891" y="397040"/>
                  </a:lnTo>
                  <a:lnTo>
                    <a:pt x="861834" y="378752"/>
                  </a:lnTo>
                  <a:lnTo>
                    <a:pt x="861885" y="378879"/>
                  </a:lnTo>
                  <a:lnTo>
                    <a:pt x="861999" y="378752"/>
                  </a:lnTo>
                  <a:lnTo>
                    <a:pt x="865466" y="374942"/>
                  </a:lnTo>
                  <a:lnTo>
                    <a:pt x="875563" y="363893"/>
                  </a:lnTo>
                  <a:lnTo>
                    <a:pt x="882243" y="345440"/>
                  </a:lnTo>
                  <a:lnTo>
                    <a:pt x="881545" y="325856"/>
                  </a:lnTo>
                  <a:lnTo>
                    <a:pt x="873086" y="307505"/>
                  </a:lnTo>
                  <a:lnTo>
                    <a:pt x="855091" y="282968"/>
                  </a:lnTo>
                  <a:lnTo>
                    <a:pt x="855091" y="341274"/>
                  </a:lnTo>
                  <a:lnTo>
                    <a:pt x="852004" y="349821"/>
                  </a:lnTo>
                  <a:lnTo>
                    <a:pt x="845680" y="356781"/>
                  </a:lnTo>
                  <a:lnTo>
                    <a:pt x="820864" y="374942"/>
                  </a:lnTo>
                  <a:lnTo>
                    <a:pt x="734606" y="257340"/>
                  </a:lnTo>
                  <a:lnTo>
                    <a:pt x="759434" y="239179"/>
                  </a:lnTo>
                  <a:lnTo>
                    <a:pt x="767626" y="235369"/>
                  </a:lnTo>
                  <a:lnTo>
                    <a:pt x="767956" y="235229"/>
                  </a:lnTo>
                  <a:lnTo>
                    <a:pt x="777024" y="234848"/>
                  </a:lnTo>
                  <a:lnTo>
                    <a:pt x="785558" y="237883"/>
                  </a:lnTo>
                  <a:lnTo>
                    <a:pt x="792492" y="244132"/>
                  </a:lnTo>
                  <a:lnTo>
                    <a:pt x="850874" y="323761"/>
                  </a:lnTo>
                  <a:lnTo>
                    <a:pt x="854760" y="332232"/>
                  </a:lnTo>
                  <a:lnTo>
                    <a:pt x="855091" y="341274"/>
                  </a:lnTo>
                  <a:lnTo>
                    <a:pt x="855091" y="282968"/>
                  </a:lnTo>
                  <a:lnTo>
                    <a:pt x="819810" y="234848"/>
                  </a:lnTo>
                  <a:lnTo>
                    <a:pt x="814705" y="227876"/>
                  </a:lnTo>
                  <a:lnTo>
                    <a:pt x="799719" y="214249"/>
                  </a:lnTo>
                  <a:lnTo>
                    <a:pt x="781278" y="207670"/>
                  </a:lnTo>
                  <a:lnTo>
                    <a:pt x="761682" y="208508"/>
                  </a:lnTo>
                  <a:lnTo>
                    <a:pt x="743242" y="217081"/>
                  </a:lnTo>
                  <a:lnTo>
                    <a:pt x="718299" y="235369"/>
                  </a:lnTo>
                  <a:lnTo>
                    <a:pt x="690079" y="196888"/>
                  </a:lnTo>
                  <a:lnTo>
                    <a:pt x="711111" y="181394"/>
                  </a:lnTo>
                  <a:lnTo>
                    <a:pt x="717118" y="174790"/>
                  </a:lnTo>
                  <a:lnTo>
                    <a:pt x="725868" y="165176"/>
                  </a:lnTo>
                  <a:lnTo>
                    <a:pt x="733018" y="145199"/>
                  </a:lnTo>
                  <a:lnTo>
                    <a:pt x="732167" y="124002"/>
                  </a:lnTo>
                  <a:lnTo>
                    <a:pt x="722909" y="104051"/>
                  </a:lnTo>
                  <a:lnTo>
                    <a:pt x="706056" y="81064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5007" y="159296"/>
                  </a:lnTo>
                  <a:lnTo>
                    <a:pt x="673925" y="174790"/>
                  </a:lnTo>
                  <a:lnTo>
                    <a:pt x="587756" y="57315"/>
                  </a:lnTo>
                  <a:lnTo>
                    <a:pt x="608850" y="41821"/>
                  </a:lnTo>
                  <a:lnTo>
                    <a:pt x="618871" y="37223"/>
                  </a:lnTo>
                  <a:lnTo>
                    <a:pt x="629564" y="36804"/>
                  </a:lnTo>
                  <a:lnTo>
                    <a:pt x="639648" y="40398"/>
                  </a:lnTo>
                  <a:lnTo>
                    <a:pt x="647852" y="47790"/>
                  </a:lnTo>
                  <a:lnTo>
                    <a:pt x="701014" y="120319"/>
                  </a:lnTo>
                  <a:lnTo>
                    <a:pt x="705637" y="130340"/>
                  </a:lnTo>
                  <a:lnTo>
                    <a:pt x="706056" y="141046"/>
                  </a:lnTo>
                  <a:lnTo>
                    <a:pt x="706056" y="81064"/>
                  </a:lnTo>
                  <a:lnTo>
                    <a:pt x="673608" y="36804"/>
                  </a:lnTo>
                  <a:lnTo>
                    <a:pt x="672350" y="35090"/>
                  </a:lnTo>
                  <a:lnTo>
                    <a:pt x="669747" y="31534"/>
                  </a:lnTo>
                  <a:lnTo>
                    <a:pt x="653516" y="16814"/>
                  </a:lnTo>
                  <a:lnTo>
                    <a:pt x="633552" y="9664"/>
                  </a:lnTo>
                  <a:lnTo>
                    <a:pt x="612381" y="10464"/>
                  </a:lnTo>
                  <a:lnTo>
                    <a:pt x="592505" y="19596"/>
                  </a:lnTo>
                  <a:lnTo>
                    <a:pt x="571487" y="35090"/>
                  </a:lnTo>
                  <a:lnTo>
                    <a:pt x="566915" y="28867"/>
                  </a:lnTo>
                  <a:lnTo>
                    <a:pt x="565061" y="27190"/>
                  </a:lnTo>
                  <a:lnTo>
                    <a:pt x="545566" y="9423"/>
                  </a:lnTo>
                  <a:lnTo>
                    <a:pt x="519328" y="0"/>
                  </a:lnTo>
                  <a:lnTo>
                    <a:pt x="491477" y="1066"/>
                  </a:lnTo>
                  <a:lnTo>
                    <a:pt x="465315" y="13119"/>
                  </a:lnTo>
                  <a:lnTo>
                    <a:pt x="105956" y="276644"/>
                  </a:lnTo>
                  <a:lnTo>
                    <a:pt x="105727" y="276771"/>
                  </a:lnTo>
                  <a:lnTo>
                    <a:pt x="105524" y="277025"/>
                  </a:lnTo>
                  <a:lnTo>
                    <a:pt x="105346" y="277152"/>
                  </a:lnTo>
                  <a:lnTo>
                    <a:pt x="105117" y="277406"/>
                  </a:lnTo>
                  <a:lnTo>
                    <a:pt x="104838" y="277406"/>
                  </a:lnTo>
                  <a:lnTo>
                    <a:pt x="31610" y="331127"/>
                  </a:lnTo>
                  <a:lnTo>
                    <a:pt x="10337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719" y="553250"/>
                  </a:lnTo>
                  <a:lnTo>
                    <a:pt x="104267" y="554520"/>
                  </a:lnTo>
                  <a:lnTo>
                    <a:pt x="116497" y="545630"/>
                  </a:lnTo>
                  <a:lnTo>
                    <a:pt x="117805" y="536994"/>
                  </a:lnTo>
                  <a:lnTo>
                    <a:pt x="36474" y="426123"/>
                  </a:lnTo>
                  <a:lnTo>
                    <a:pt x="27813" y="407327"/>
                  </a:lnTo>
                  <a:lnTo>
                    <a:pt x="27051" y="387350"/>
                  </a:lnTo>
                  <a:lnTo>
                    <a:pt x="33820" y="368528"/>
                  </a:lnTo>
                  <a:lnTo>
                    <a:pt x="47739" y="353225"/>
                  </a:lnTo>
                  <a:lnTo>
                    <a:pt x="111112" y="306870"/>
                  </a:lnTo>
                  <a:lnTo>
                    <a:pt x="580288" y="946823"/>
                  </a:lnTo>
                  <a:lnTo>
                    <a:pt x="516915" y="993305"/>
                  </a:lnTo>
                  <a:lnTo>
                    <a:pt x="498144" y="1001941"/>
                  </a:lnTo>
                  <a:lnTo>
                    <a:pt x="478167" y="1002728"/>
                  </a:lnTo>
                  <a:lnTo>
                    <a:pt x="459346" y="996010"/>
                  </a:lnTo>
                  <a:lnTo>
                    <a:pt x="444093" y="982129"/>
                  </a:lnTo>
                  <a:lnTo>
                    <a:pt x="177025" y="617766"/>
                  </a:lnTo>
                  <a:lnTo>
                    <a:pt x="168478" y="616496"/>
                  </a:lnTo>
                  <a:lnTo>
                    <a:pt x="162369" y="620941"/>
                  </a:lnTo>
                  <a:lnTo>
                    <a:pt x="156248" y="625513"/>
                  </a:lnTo>
                  <a:lnTo>
                    <a:pt x="154927" y="634022"/>
                  </a:lnTo>
                  <a:lnTo>
                    <a:pt x="421995" y="998258"/>
                  </a:lnTo>
                  <a:lnTo>
                    <a:pt x="445312" y="1019479"/>
                  </a:lnTo>
                  <a:lnTo>
                    <a:pt x="474014" y="1029779"/>
                  </a:lnTo>
                  <a:lnTo>
                    <a:pt x="504507" y="1028573"/>
                  </a:lnTo>
                  <a:lnTo>
                    <a:pt x="550316" y="1002728"/>
                  </a:lnTo>
                  <a:lnTo>
                    <a:pt x="606221" y="961809"/>
                  </a:lnTo>
                  <a:lnTo>
                    <a:pt x="606653" y="961301"/>
                  </a:lnTo>
                  <a:lnTo>
                    <a:pt x="606831" y="961174"/>
                  </a:lnTo>
                  <a:lnTo>
                    <a:pt x="607352" y="960920"/>
                  </a:lnTo>
                  <a:lnTo>
                    <a:pt x="652919" y="927519"/>
                  </a:lnTo>
                  <a:lnTo>
                    <a:pt x="966889" y="697395"/>
                  </a:lnTo>
                  <a:lnTo>
                    <a:pt x="985926" y="676605"/>
                  </a:lnTo>
                  <a:lnTo>
                    <a:pt x="995464" y="651090"/>
                  </a:lnTo>
                  <a:lnTo>
                    <a:pt x="995006" y="623951"/>
                  </a:lnTo>
                  <a:lnTo>
                    <a:pt x="984110" y="598208"/>
                  </a:lnTo>
                  <a:lnTo>
                    <a:pt x="1007745" y="580809"/>
                  </a:lnTo>
                  <a:lnTo>
                    <a:pt x="1012266" y="575856"/>
                  </a:lnTo>
                  <a:lnTo>
                    <a:pt x="1021918" y="565302"/>
                  </a:lnTo>
                  <a:lnTo>
                    <a:pt x="1028852" y="546252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9173" y="388111"/>
              <a:ext cx="189026" cy="16256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45694" y="362178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918" y="384937"/>
                  </a:lnTo>
                  <a:lnTo>
                    <a:pt x="27495" y="366585"/>
                  </a:lnTo>
                  <a:lnTo>
                    <a:pt x="27698" y="348081"/>
                  </a:lnTo>
                  <a:lnTo>
                    <a:pt x="47675" y="310743"/>
                  </a:lnTo>
                  <a:lnTo>
                    <a:pt x="65925" y="298958"/>
                  </a:lnTo>
                  <a:lnTo>
                    <a:pt x="54317" y="274193"/>
                  </a:lnTo>
                  <a:lnTo>
                    <a:pt x="12268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516" y="583438"/>
                  </a:lnTo>
                  <a:lnTo>
                    <a:pt x="98729" y="590296"/>
                  </a:lnTo>
                  <a:lnTo>
                    <a:pt x="106845" y="593344"/>
                  </a:lnTo>
                  <a:lnTo>
                    <a:pt x="120599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49" y="217805"/>
                  </a:moveTo>
                  <a:lnTo>
                    <a:pt x="228041" y="192913"/>
                  </a:lnTo>
                  <a:lnTo>
                    <a:pt x="103962" y="250952"/>
                  </a:lnTo>
                  <a:lnTo>
                    <a:pt x="115557" y="275717"/>
                  </a:lnTo>
                  <a:lnTo>
                    <a:pt x="239649" y="217805"/>
                  </a:lnTo>
                  <a:close/>
                </a:path>
                <a:path w="1075690" h="1136650">
                  <a:moveTo>
                    <a:pt x="310172" y="975868"/>
                  </a:moveTo>
                  <a:lnTo>
                    <a:pt x="142113" y="616458"/>
                  </a:lnTo>
                  <a:lnTo>
                    <a:pt x="133997" y="613410"/>
                  </a:lnTo>
                  <a:lnTo>
                    <a:pt x="127127" y="616712"/>
                  </a:lnTo>
                  <a:lnTo>
                    <a:pt x="120243" y="619887"/>
                  </a:lnTo>
                  <a:lnTo>
                    <a:pt x="117297" y="628015"/>
                  </a:lnTo>
                  <a:lnTo>
                    <a:pt x="285381" y="987552"/>
                  </a:lnTo>
                  <a:lnTo>
                    <a:pt x="293509" y="990600"/>
                  </a:lnTo>
                  <a:lnTo>
                    <a:pt x="300380" y="987298"/>
                  </a:lnTo>
                  <a:lnTo>
                    <a:pt x="307251" y="984123"/>
                  </a:lnTo>
                  <a:lnTo>
                    <a:pt x="310172" y="975868"/>
                  </a:lnTo>
                  <a:close/>
                </a:path>
                <a:path w="1075690" h="1136650">
                  <a:moveTo>
                    <a:pt x="413372" y="136525"/>
                  </a:moveTo>
                  <a:lnTo>
                    <a:pt x="401764" y="111760"/>
                  </a:lnTo>
                  <a:lnTo>
                    <a:pt x="277672" y="169799"/>
                  </a:lnTo>
                  <a:lnTo>
                    <a:pt x="289280" y="194564"/>
                  </a:lnTo>
                  <a:lnTo>
                    <a:pt x="413372" y="136525"/>
                  </a:lnTo>
                  <a:close/>
                </a:path>
                <a:path w="1075690" h="1136650">
                  <a:moveTo>
                    <a:pt x="587082" y="55372"/>
                  </a:moveTo>
                  <a:lnTo>
                    <a:pt x="575487" y="30607"/>
                  </a:lnTo>
                  <a:lnTo>
                    <a:pt x="451396" y="88519"/>
                  </a:lnTo>
                  <a:lnTo>
                    <a:pt x="463003" y="113411"/>
                  </a:lnTo>
                  <a:lnTo>
                    <a:pt x="587082" y="55372"/>
                  </a:lnTo>
                  <a:close/>
                </a:path>
                <a:path w="1075690" h="1136650">
                  <a:moveTo>
                    <a:pt x="701687" y="267081"/>
                  </a:moveTo>
                  <a:lnTo>
                    <a:pt x="698500" y="260350"/>
                  </a:lnTo>
                  <a:lnTo>
                    <a:pt x="695286" y="253492"/>
                  </a:lnTo>
                  <a:lnTo>
                    <a:pt x="687158" y="250444"/>
                  </a:lnTo>
                  <a:lnTo>
                    <a:pt x="680288" y="253746"/>
                  </a:lnTo>
                  <a:lnTo>
                    <a:pt x="197954" y="479171"/>
                  </a:lnTo>
                  <a:lnTo>
                    <a:pt x="195008" y="487299"/>
                  </a:lnTo>
                  <a:lnTo>
                    <a:pt x="201434" y="501015"/>
                  </a:lnTo>
                  <a:lnTo>
                    <a:pt x="209562" y="503936"/>
                  </a:lnTo>
                  <a:lnTo>
                    <a:pt x="698766" y="275336"/>
                  </a:lnTo>
                  <a:lnTo>
                    <a:pt x="701687" y="267081"/>
                  </a:lnTo>
                  <a:close/>
                </a:path>
                <a:path w="1075690" h="1136650">
                  <a:moveTo>
                    <a:pt x="755942" y="383159"/>
                  </a:moveTo>
                  <a:lnTo>
                    <a:pt x="749515" y="369443"/>
                  </a:lnTo>
                  <a:lnTo>
                    <a:pt x="741387" y="366522"/>
                  </a:lnTo>
                  <a:lnTo>
                    <a:pt x="259054" y="591947"/>
                  </a:lnTo>
                  <a:lnTo>
                    <a:pt x="252183" y="595249"/>
                  </a:lnTo>
                  <a:lnTo>
                    <a:pt x="249237" y="603377"/>
                  </a:lnTo>
                  <a:lnTo>
                    <a:pt x="255663" y="617093"/>
                  </a:lnTo>
                  <a:lnTo>
                    <a:pt x="263791" y="620014"/>
                  </a:lnTo>
                  <a:lnTo>
                    <a:pt x="746125" y="394589"/>
                  </a:lnTo>
                  <a:lnTo>
                    <a:pt x="752995" y="391287"/>
                  </a:lnTo>
                  <a:lnTo>
                    <a:pt x="755942" y="383159"/>
                  </a:lnTo>
                  <a:close/>
                </a:path>
                <a:path w="1075690" h="1136650">
                  <a:moveTo>
                    <a:pt x="810209" y="499237"/>
                  </a:moveTo>
                  <a:lnTo>
                    <a:pt x="807021" y="492506"/>
                  </a:lnTo>
                  <a:lnTo>
                    <a:pt x="803808" y="485648"/>
                  </a:lnTo>
                  <a:lnTo>
                    <a:pt x="795693" y="482727"/>
                  </a:lnTo>
                  <a:lnTo>
                    <a:pt x="306476" y="711327"/>
                  </a:lnTo>
                  <a:lnTo>
                    <a:pt x="303530" y="719455"/>
                  </a:lnTo>
                  <a:lnTo>
                    <a:pt x="309956" y="733171"/>
                  </a:lnTo>
                  <a:lnTo>
                    <a:pt x="318084" y="736219"/>
                  </a:lnTo>
                  <a:lnTo>
                    <a:pt x="324954" y="732917"/>
                  </a:lnTo>
                  <a:lnTo>
                    <a:pt x="807288" y="507492"/>
                  </a:lnTo>
                  <a:lnTo>
                    <a:pt x="810209" y="499237"/>
                  </a:lnTo>
                  <a:close/>
                </a:path>
                <a:path w="1075690" h="1136650">
                  <a:moveTo>
                    <a:pt x="860348" y="606552"/>
                  </a:moveTo>
                  <a:lnTo>
                    <a:pt x="853922" y="592836"/>
                  </a:lnTo>
                  <a:lnTo>
                    <a:pt x="845807" y="589915"/>
                  </a:lnTo>
                  <a:lnTo>
                    <a:pt x="356590" y="818515"/>
                  </a:lnTo>
                  <a:lnTo>
                    <a:pt x="353644" y="826643"/>
                  </a:lnTo>
                  <a:lnTo>
                    <a:pt x="360070" y="840359"/>
                  </a:lnTo>
                  <a:lnTo>
                    <a:pt x="368198" y="843407"/>
                  </a:lnTo>
                  <a:lnTo>
                    <a:pt x="375069" y="840105"/>
                  </a:lnTo>
                  <a:lnTo>
                    <a:pt x="857402" y="614680"/>
                  </a:lnTo>
                  <a:lnTo>
                    <a:pt x="860348" y="606552"/>
                  </a:lnTo>
                  <a:close/>
                </a:path>
                <a:path w="1075690" h="1136650">
                  <a:moveTo>
                    <a:pt x="914615" y="722630"/>
                  </a:moveTo>
                  <a:lnTo>
                    <a:pt x="911428" y="715899"/>
                  </a:lnTo>
                  <a:lnTo>
                    <a:pt x="908215" y="708914"/>
                  </a:lnTo>
                  <a:lnTo>
                    <a:pt x="900099" y="705993"/>
                  </a:lnTo>
                  <a:lnTo>
                    <a:pt x="410883" y="934720"/>
                  </a:lnTo>
                  <a:lnTo>
                    <a:pt x="407936" y="942848"/>
                  </a:lnTo>
                  <a:lnTo>
                    <a:pt x="414362" y="956564"/>
                  </a:lnTo>
                  <a:lnTo>
                    <a:pt x="422490" y="959485"/>
                  </a:lnTo>
                  <a:lnTo>
                    <a:pt x="911694" y="730885"/>
                  </a:lnTo>
                  <a:lnTo>
                    <a:pt x="914615" y="722630"/>
                  </a:lnTo>
                  <a:close/>
                </a:path>
                <a:path w="1075690" h="1136650">
                  <a:moveTo>
                    <a:pt x="1075118" y="774280"/>
                  </a:moveTo>
                  <a:lnTo>
                    <a:pt x="745413" y="51816"/>
                  </a:lnTo>
                  <a:lnTo>
                    <a:pt x="706513" y="10477"/>
                  </a:lnTo>
                  <a:lnTo>
                    <a:pt x="651903" y="0"/>
                  </a:lnTo>
                  <a:lnTo>
                    <a:pt x="645134" y="1028"/>
                  </a:lnTo>
                  <a:lnTo>
                    <a:pt x="638403" y="2590"/>
                  </a:lnTo>
                  <a:lnTo>
                    <a:pt x="631736" y="4699"/>
                  </a:lnTo>
                  <a:lnTo>
                    <a:pt x="625157" y="7366"/>
                  </a:lnTo>
                  <a:lnTo>
                    <a:pt x="636727" y="32131"/>
                  </a:lnTo>
                  <a:lnTo>
                    <a:pt x="643559" y="29591"/>
                  </a:lnTo>
                  <a:lnTo>
                    <a:pt x="650468" y="27838"/>
                  </a:lnTo>
                  <a:lnTo>
                    <a:pt x="657428" y="26873"/>
                  </a:lnTo>
                  <a:lnTo>
                    <a:pt x="664375" y="26670"/>
                  </a:lnTo>
                  <a:lnTo>
                    <a:pt x="681532" y="29514"/>
                  </a:lnTo>
                  <a:lnTo>
                    <a:pt x="720534" y="63500"/>
                  </a:lnTo>
                  <a:lnTo>
                    <a:pt x="1041704" y="750697"/>
                  </a:lnTo>
                  <a:lnTo>
                    <a:pt x="1047699" y="775322"/>
                  </a:lnTo>
                  <a:lnTo>
                    <a:pt x="1043901" y="799503"/>
                  </a:lnTo>
                  <a:lnTo>
                    <a:pt x="1031290" y="820496"/>
                  </a:lnTo>
                  <a:lnTo>
                    <a:pt x="1010894" y="835533"/>
                  </a:lnTo>
                  <a:lnTo>
                    <a:pt x="439102" y="1102868"/>
                  </a:lnTo>
                  <a:lnTo>
                    <a:pt x="414439" y="1108875"/>
                  </a:lnTo>
                  <a:lnTo>
                    <a:pt x="390220" y="1105077"/>
                  </a:lnTo>
                  <a:lnTo>
                    <a:pt x="369214" y="1092492"/>
                  </a:lnTo>
                  <a:lnTo>
                    <a:pt x="354152" y="1072134"/>
                  </a:lnTo>
                  <a:lnTo>
                    <a:pt x="340118" y="1042035"/>
                  </a:lnTo>
                  <a:lnTo>
                    <a:pt x="331990" y="1039114"/>
                  </a:lnTo>
                  <a:lnTo>
                    <a:pt x="318249" y="1045591"/>
                  </a:lnTo>
                  <a:lnTo>
                    <a:pt x="315302" y="1053719"/>
                  </a:lnTo>
                  <a:lnTo>
                    <a:pt x="329336" y="1083691"/>
                  </a:lnTo>
                  <a:lnTo>
                    <a:pt x="350888" y="1112812"/>
                  </a:lnTo>
                  <a:lnTo>
                    <a:pt x="380923" y="1130833"/>
                  </a:lnTo>
                  <a:lnTo>
                    <a:pt x="415505" y="1136294"/>
                  </a:lnTo>
                  <a:lnTo>
                    <a:pt x="450735" y="1127760"/>
                  </a:lnTo>
                  <a:lnTo>
                    <a:pt x="1022527" y="860425"/>
                  </a:lnTo>
                  <a:lnTo>
                    <a:pt x="1051636" y="838885"/>
                  </a:lnTo>
                  <a:lnTo>
                    <a:pt x="1069657" y="808863"/>
                  </a:lnTo>
                  <a:lnTo>
                    <a:pt x="1075118" y="77428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8468" y="3804785"/>
              <a:ext cx="144302" cy="18394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05910" y="3642369"/>
              <a:ext cx="144300" cy="18392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32192" y="3723578"/>
              <a:ext cx="144302" cy="18400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79627" y="3561145"/>
              <a:ext cx="144306" cy="184001"/>
            </a:xfrm>
            <a:prstGeom prst="rect">
              <a:avLst/>
            </a:prstGeom>
          </p:spPr>
        </p:pic>
      </p:grpSp>
      <p:sp>
        <p:nvSpPr>
          <p:cNvPr id="75" name="object 75"/>
          <p:cNvSpPr txBox="1"/>
          <p:nvPr/>
        </p:nvSpPr>
        <p:spPr>
          <a:xfrm>
            <a:off x="541823" y="977970"/>
            <a:ext cx="10514965" cy="34963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84"/>
              </a:spcBef>
            </a:pP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ДОП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«Охтинские</a:t>
            </a:r>
            <a:r>
              <a:rPr sz="22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следопыты»</a:t>
            </a:r>
            <a:endParaRPr sz="2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385"/>
              </a:spcBef>
            </a:pP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Тема:</a:t>
            </a:r>
            <a:r>
              <a:rPr sz="2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«Многонациональный</a:t>
            </a:r>
            <a:r>
              <a:rPr sz="2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Петербург»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(оборудование)</a:t>
            </a:r>
            <a:endParaRPr sz="22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4999"/>
              </a:lnSpc>
              <a:spcBef>
                <a:spcPts val="15"/>
              </a:spcBef>
            </a:pP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Теория</a:t>
            </a:r>
            <a:r>
              <a:rPr sz="2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Национальный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состав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Петербурга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через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призму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истории: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от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древнейшего 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прошлого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края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до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современности.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Памятники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этнографического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наследия</a:t>
            </a:r>
            <a:r>
              <a:rPr sz="2200" spc="5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Петербурге.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1448435" algn="l"/>
                <a:tab pos="2899410" algn="l"/>
                <a:tab pos="3195320" algn="l"/>
                <a:tab pos="4991100" algn="l"/>
                <a:tab pos="6558280" algn="l"/>
                <a:tab pos="8789670" algn="l"/>
                <a:tab pos="9722485" algn="l"/>
              </a:tabLst>
            </a:pP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Практика	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Экскурсии	в	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Кунсткамеру,	Российский	этнографический	музей,	Музей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1179830" algn="l"/>
                <a:tab pos="2704465" algn="l"/>
                <a:tab pos="5963285" algn="l"/>
                <a:tab pos="7408545" algn="l"/>
                <a:tab pos="8195309" algn="l"/>
                <a:tab pos="8472805" algn="l"/>
                <a:tab pos="10368915" algn="l"/>
              </a:tabLst>
            </a:pP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религи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,	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библ</a:t>
            </a:r>
            <a:r>
              <a:rPr sz="2200" spc="-3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	на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ц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ио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ых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ли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ерат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р.	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Ра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работка	анкет	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	анкет</a:t>
            </a:r>
            <a:r>
              <a:rPr sz="2200" spc="-3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ро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ан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е	в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tabLst>
                <a:tab pos="1353820" algn="l"/>
                <a:tab pos="2673985" algn="l"/>
                <a:tab pos="3850640" algn="l"/>
                <a:tab pos="5222240" algn="l"/>
                <a:tab pos="7569834" algn="l"/>
                <a:tab pos="9564370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классе,	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школе,	среди	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друзей,	родственников.	Выполнение	проекта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«Многонациональный</a:t>
            </a:r>
            <a:r>
              <a:rPr sz="2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Петербург».</a:t>
            </a: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76" name="object 76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0" y="5535167"/>
            <a:ext cx="228600" cy="132283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F73241D-3DC5-4F60-B800-8AA7AD562FDC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6281687" y="4909591"/>
            <a:ext cx="5276850" cy="1035342"/>
          </a:xfrm>
          <a:prstGeom prst="rect">
            <a:avLst/>
          </a:prstGeom>
        </p:spPr>
      </p:pic>
      <p:pic>
        <p:nvPicPr>
          <p:cNvPr id="79" name="Рисунок 78" descr="Вопросительный знак">
            <a:extLst>
              <a:ext uri="{FF2B5EF4-FFF2-40B4-BE49-F238E27FC236}">
                <a16:creationId xmlns:a16="http://schemas.microsoft.com/office/drawing/2014/main" id="{48B0A004-9A82-45D5-B738-FFB4B42CEF7F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439097" y="4854193"/>
            <a:ext cx="1828800" cy="11119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48167" y="137032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70">
                  <a:moveTo>
                    <a:pt x="464012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30" y="637539"/>
                  </a:lnTo>
                  <a:lnTo>
                    <a:pt x="464012" y="633729"/>
                  </a:lnTo>
                  <a:close/>
                </a:path>
                <a:path w="575945" h="661670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371" y="91439"/>
                  </a:lnTo>
                  <a:lnTo>
                    <a:pt x="27291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80" y="468629"/>
                  </a:lnTo>
                  <a:lnTo>
                    <a:pt x="183784" y="471169"/>
                  </a:lnTo>
                  <a:lnTo>
                    <a:pt x="192903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668" y="497839"/>
                  </a:lnTo>
                  <a:lnTo>
                    <a:pt x="300513" y="523239"/>
                  </a:lnTo>
                  <a:lnTo>
                    <a:pt x="316388" y="539749"/>
                  </a:lnTo>
                  <a:lnTo>
                    <a:pt x="316388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2299"/>
                  </a:lnTo>
                  <a:lnTo>
                    <a:pt x="386492" y="633729"/>
                  </a:lnTo>
                  <a:lnTo>
                    <a:pt x="400494" y="638809"/>
                  </a:lnTo>
                  <a:lnTo>
                    <a:pt x="415496" y="638809"/>
                  </a:lnTo>
                  <a:lnTo>
                    <a:pt x="429926" y="633729"/>
                  </a:lnTo>
                  <a:lnTo>
                    <a:pt x="464012" y="633729"/>
                  </a:lnTo>
                  <a:lnTo>
                    <a:pt x="456215" y="627379"/>
                  </a:lnTo>
                  <a:lnTo>
                    <a:pt x="450119" y="618489"/>
                  </a:lnTo>
                  <a:lnTo>
                    <a:pt x="455321" y="614679"/>
                  </a:lnTo>
                  <a:lnTo>
                    <a:pt x="405844" y="614679"/>
                  </a:lnTo>
                  <a:lnTo>
                    <a:pt x="399881" y="612139"/>
                  </a:lnTo>
                  <a:lnTo>
                    <a:pt x="395001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79" y="459739"/>
                  </a:lnTo>
                  <a:lnTo>
                    <a:pt x="228901" y="454659"/>
                  </a:lnTo>
                  <a:lnTo>
                    <a:pt x="216985" y="452119"/>
                  </a:lnTo>
                  <a:lnTo>
                    <a:pt x="205771" y="450849"/>
                  </a:lnTo>
                  <a:lnTo>
                    <a:pt x="197850" y="449579"/>
                  </a:lnTo>
                  <a:lnTo>
                    <a:pt x="189547" y="447039"/>
                  </a:lnTo>
                  <a:lnTo>
                    <a:pt x="180625" y="444499"/>
                  </a:lnTo>
                  <a:lnTo>
                    <a:pt x="170846" y="441959"/>
                  </a:lnTo>
                  <a:lnTo>
                    <a:pt x="121197" y="417829"/>
                  </a:lnTo>
                  <a:lnTo>
                    <a:pt x="85026" y="387349"/>
                  </a:lnTo>
                  <a:lnTo>
                    <a:pt x="54260" y="350519"/>
                  </a:lnTo>
                  <a:lnTo>
                    <a:pt x="31573" y="295909"/>
                  </a:lnTo>
                  <a:lnTo>
                    <a:pt x="24971" y="246379"/>
                  </a:lnTo>
                  <a:lnTo>
                    <a:pt x="27775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099" y="39370"/>
                  </a:lnTo>
                  <a:lnTo>
                    <a:pt x="198171" y="29209"/>
                  </a:lnTo>
                  <a:lnTo>
                    <a:pt x="241839" y="25400"/>
                  </a:lnTo>
                  <a:lnTo>
                    <a:pt x="342624" y="25400"/>
                  </a:lnTo>
                  <a:lnTo>
                    <a:pt x="315595" y="12700"/>
                  </a:lnTo>
                  <a:lnTo>
                    <a:pt x="271335" y="2539"/>
                  </a:lnTo>
                  <a:lnTo>
                    <a:pt x="242220" y="0"/>
                  </a:lnTo>
                  <a:close/>
                </a:path>
                <a:path w="575945" h="661670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44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70">
                  <a:moveTo>
                    <a:pt x="532136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1649"/>
                  </a:lnTo>
                  <a:lnTo>
                    <a:pt x="418115" y="610869"/>
                  </a:lnTo>
                  <a:lnTo>
                    <a:pt x="412164" y="614679"/>
                  </a:lnTo>
                  <a:lnTo>
                    <a:pt x="455321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495" y="524509"/>
                  </a:lnTo>
                  <a:lnTo>
                    <a:pt x="573722" y="510539"/>
                  </a:lnTo>
                  <a:lnTo>
                    <a:pt x="572567" y="495299"/>
                  </a:lnTo>
                  <a:lnTo>
                    <a:pt x="565816" y="481329"/>
                  </a:lnTo>
                  <a:lnTo>
                    <a:pt x="532136" y="435609"/>
                  </a:lnTo>
                  <a:close/>
                </a:path>
                <a:path w="575945" h="661670">
                  <a:moveTo>
                    <a:pt x="301231" y="350519"/>
                  </a:moveTo>
                  <a:lnTo>
                    <a:pt x="269271" y="350519"/>
                  </a:lnTo>
                  <a:lnTo>
                    <a:pt x="373411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70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592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599" y="32384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70">
                  <a:moveTo>
                    <a:pt x="342624" y="25400"/>
                  </a:moveTo>
                  <a:lnTo>
                    <a:pt x="241839" y="25400"/>
                  </a:lnTo>
                  <a:lnTo>
                    <a:pt x="267991" y="27939"/>
                  </a:lnTo>
                  <a:lnTo>
                    <a:pt x="307705" y="36829"/>
                  </a:lnTo>
                  <a:lnTo>
                    <a:pt x="353728" y="57150"/>
                  </a:lnTo>
                  <a:lnTo>
                    <a:pt x="398811" y="95250"/>
                  </a:lnTo>
                  <a:lnTo>
                    <a:pt x="425608" y="135889"/>
                  </a:lnTo>
                  <a:lnTo>
                    <a:pt x="443460" y="179070"/>
                  </a:lnTo>
                  <a:lnTo>
                    <a:pt x="452405" y="233679"/>
                  </a:lnTo>
                  <a:lnTo>
                    <a:pt x="452387" y="243839"/>
                  </a:lnTo>
                  <a:lnTo>
                    <a:pt x="451881" y="252729"/>
                  </a:lnTo>
                  <a:lnTo>
                    <a:pt x="451066" y="261619"/>
                  </a:lnTo>
                  <a:lnTo>
                    <a:pt x="448786" y="280669"/>
                  </a:lnTo>
                  <a:lnTo>
                    <a:pt x="447928" y="293369"/>
                  </a:lnTo>
                  <a:lnTo>
                    <a:pt x="453544" y="345439"/>
                  </a:lnTo>
                  <a:lnTo>
                    <a:pt x="469253" y="38988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2136" y="435609"/>
                  </a:lnTo>
                  <a:lnTo>
                    <a:pt x="509682" y="405129"/>
                  </a:lnTo>
                  <a:lnTo>
                    <a:pt x="508158" y="403859"/>
                  </a:lnTo>
                  <a:lnTo>
                    <a:pt x="503586" y="401319"/>
                  </a:lnTo>
                  <a:lnTo>
                    <a:pt x="492803" y="380999"/>
                  </a:lnTo>
                  <a:lnTo>
                    <a:pt x="478047" y="340359"/>
                  </a:lnTo>
                  <a:lnTo>
                    <a:pt x="472860" y="303529"/>
                  </a:lnTo>
                  <a:lnTo>
                    <a:pt x="472926" y="293369"/>
                  </a:lnTo>
                  <a:lnTo>
                    <a:pt x="473640" y="283209"/>
                  </a:lnTo>
                  <a:lnTo>
                    <a:pt x="475978" y="264159"/>
                  </a:lnTo>
                  <a:lnTo>
                    <a:pt x="476869" y="255269"/>
                  </a:lnTo>
                  <a:lnTo>
                    <a:pt x="477284" y="246379"/>
                  </a:lnTo>
                  <a:lnTo>
                    <a:pt x="477410" y="24002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50" y="36829"/>
                  </a:lnTo>
                  <a:lnTo>
                    <a:pt x="342624" y="25400"/>
                  </a:lnTo>
                  <a:close/>
                </a:path>
                <a:path w="575945" h="661670">
                  <a:moveTo>
                    <a:pt x="219559" y="278129"/>
                  </a:moveTo>
                  <a:lnTo>
                    <a:pt x="183905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33" y="372109"/>
                  </a:lnTo>
                  <a:lnTo>
                    <a:pt x="232044" y="370839"/>
                  </a:lnTo>
                  <a:lnTo>
                    <a:pt x="242341" y="368299"/>
                  </a:lnTo>
                  <a:lnTo>
                    <a:pt x="252126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567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0564" y="328929"/>
                  </a:lnTo>
                  <a:lnTo>
                    <a:pt x="202088" y="321309"/>
                  </a:lnTo>
                  <a:lnTo>
                    <a:pt x="204882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495" y="303529"/>
                  </a:lnTo>
                  <a:lnTo>
                    <a:pt x="261778" y="297179"/>
                  </a:lnTo>
                  <a:lnTo>
                    <a:pt x="249753" y="287019"/>
                  </a:lnTo>
                  <a:lnTo>
                    <a:pt x="235203" y="279399"/>
                  </a:lnTo>
                  <a:lnTo>
                    <a:pt x="219559" y="278129"/>
                  </a:lnTo>
                  <a:close/>
                </a:path>
                <a:path w="575945" h="661670">
                  <a:moveTo>
                    <a:pt x="266495" y="303529"/>
                  </a:moveTo>
                  <a:lnTo>
                    <a:pt x="229234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567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7752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4986" y="314959"/>
                  </a:lnTo>
                  <a:lnTo>
                    <a:pt x="266495" y="303529"/>
                  </a:lnTo>
                  <a:close/>
                </a:path>
                <a:path w="575945" h="661670">
                  <a:moveTo>
                    <a:pt x="333881" y="203200"/>
                  </a:moveTo>
                  <a:lnTo>
                    <a:pt x="324389" y="203200"/>
                  </a:lnTo>
                  <a:lnTo>
                    <a:pt x="314666" y="204470"/>
                  </a:lnTo>
                  <a:lnTo>
                    <a:pt x="282481" y="232409"/>
                  </a:lnTo>
                  <a:lnTo>
                    <a:pt x="279288" y="247649"/>
                  </a:lnTo>
                  <a:lnTo>
                    <a:pt x="281215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8609"/>
                  </a:lnTo>
                  <a:lnTo>
                    <a:pt x="282987" y="309879"/>
                  </a:lnTo>
                  <a:lnTo>
                    <a:pt x="274986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361" y="287019"/>
                  </a:lnTo>
                  <a:lnTo>
                    <a:pt x="360534" y="280669"/>
                  </a:lnTo>
                  <a:lnTo>
                    <a:pt x="321341" y="280669"/>
                  </a:lnTo>
                  <a:lnTo>
                    <a:pt x="308641" y="26288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055" y="228599"/>
                  </a:lnTo>
                  <a:lnTo>
                    <a:pt x="329088" y="227329"/>
                  </a:lnTo>
                  <a:lnTo>
                    <a:pt x="366973" y="227329"/>
                  </a:lnTo>
                  <a:lnTo>
                    <a:pt x="364359" y="222249"/>
                  </a:lnTo>
                  <a:lnTo>
                    <a:pt x="358044" y="214629"/>
                  </a:lnTo>
                  <a:lnTo>
                    <a:pt x="350910" y="209550"/>
                  </a:lnTo>
                  <a:lnTo>
                    <a:pt x="342788" y="205739"/>
                  </a:lnTo>
                  <a:lnTo>
                    <a:pt x="333881" y="203200"/>
                  </a:lnTo>
                  <a:close/>
                </a:path>
                <a:path w="575945" h="661670">
                  <a:moveTo>
                    <a:pt x="366973" y="227329"/>
                  </a:moveTo>
                  <a:lnTo>
                    <a:pt x="329088" y="227329"/>
                  </a:lnTo>
                  <a:lnTo>
                    <a:pt x="335692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503" y="243839"/>
                  </a:lnTo>
                  <a:lnTo>
                    <a:pt x="347376" y="250189"/>
                  </a:lnTo>
                  <a:lnTo>
                    <a:pt x="347122" y="256539"/>
                  </a:lnTo>
                  <a:lnTo>
                    <a:pt x="343820" y="264159"/>
                  </a:lnTo>
                  <a:lnTo>
                    <a:pt x="338994" y="267969"/>
                  </a:lnTo>
                  <a:lnTo>
                    <a:pt x="321341" y="280669"/>
                  </a:lnTo>
                  <a:lnTo>
                    <a:pt x="360534" y="280669"/>
                  </a:lnTo>
                  <a:lnTo>
                    <a:pt x="361769" y="279399"/>
                  </a:lnTo>
                  <a:lnTo>
                    <a:pt x="367331" y="270509"/>
                  </a:lnTo>
                  <a:lnTo>
                    <a:pt x="370917" y="261619"/>
                  </a:lnTo>
                  <a:lnTo>
                    <a:pt x="372395" y="250189"/>
                  </a:lnTo>
                  <a:lnTo>
                    <a:pt x="371653" y="240029"/>
                  </a:lnTo>
                  <a:lnTo>
                    <a:pt x="368935" y="231139"/>
                  </a:lnTo>
                  <a:lnTo>
                    <a:pt x="366973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7105" y="188595"/>
              <a:ext cx="274572" cy="1054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38725" y="51815"/>
              <a:ext cx="1611630" cy="6522084"/>
            </a:xfrm>
            <a:custGeom>
              <a:avLst/>
              <a:gdLst/>
              <a:ahLst/>
              <a:cxnLst/>
              <a:rect l="l" t="t" r="r" b="b"/>
              <a:pathLst>
                <a:path w="1611629" h="6522084">
                  <a:moveTo>
                    <a:pt x="65024" y="366776"/>
                  </a:moveTo>
                  <a:lnTo>
                    <a:pt x="60325" y="360426"/>
                  </a:lnTo>
                  <a:lnTo>
                    <a:pt x="8382" y="352679"/>
                  </a:lnTo>
                  <a:lnTo>
                    <a:pt x="2032" y="357378"/>
                  </a:lnTo>
                  <a:lnTo>
                    <a:pt x="0" y="370967"/>
                  </a:lnTo>
                  <a:lnTo>
                    <a:pt x="4699" y="377317"/>
                  </a:lnTo>
                  <a:lnTo>
                    <a:pt x="49784" y="384048"/>
                  </a:lnTo>
                  <a:lnTo>
                    <a:pt x="53213" y="384556"/>
                  </a:lnTo>
                  <a:lnTo>
                    <a:pt x="56515" y="383540"/>
                  </a:lnTo>
                  <a:lnTo>
                    <a:pt x="61595" y="379857"/>
                  </a:lnTo>
                  <a:lnTo>
                    <a:pt x="63373" y="377063"/>
                  </a:lnTo>
                  <a:lnTo>
                    <a:pt x="65024" y="366776"/>
                  </a:lnTo>
                  <a:close/>
                </a:path>
                <a:path w="1611629" h="6522084">
                  <a:moveTo>
                    <a:pt x="104648" y="511683"/>
                  </a:moveTo>
                  <a:lnTo>
                    <a:pt x="100584" y="506095"/>
                  </a:lnTo>
                  <a:lnTo>
                    <a:pt x="96266" y="500380"/>
                  </a:lnTo>
                  <a:lnTo>
                    <a:pt x="88519" y="499110"/>
                  </a:lnTo>
                  <a:lnTo>
                    <a:pt x="83058" y="503174"/>
                  </a:lnTo>
                  <a:lnTo>
                    <a:pt x="51689" y="525907"/>
                  </a:lnTo>
                  <a:lnTo>
                    <a:pt x="46609" y="530098"/>
                  </a:lnTo>
                  <a:lnTo>
                    <a:pt x="44958" y="537718"/>
                  </a:lnTo>
                  <a:lnTo>
                    <a:pt x="53340" y="549021"/>
                  </a:lnTo>
                  <a:lnTo>
                    <a:pt x="61087" y="550418"/>
                  </a:lnTo>
                  <a:lnTo>
                    <a:pt x="98044" y="523621"/>
                  </a:lnTo>
                  <a:lnTo>
                    <a:pt x="98044" y="523494"/>
                  </a:lnTo>
                  <a:lnTo>
                    <a:pt x="103505" y="519557"/>
                  </a:lnTo>
                  <a:lnTo>
                    <a:pt x="104648" y="511683"/>
                  </a:lnTo>
                  <a:close/>
                </a:path>
                <a:path w="1611629" h="6522084">
                  <a:moveTo>
                    <a:pt x="225679" y="580263"/>
                  </a:moveTo>
                  <a:lnTo>
                    <a:pt x="221742" y="573405"/>
                  </a:lnTo>
                  <a:lnTo>
                    <a:pt x="208407" y="569976"/>
                  </a:lnTo>
                  <a:lnTo>
                    <a:pt x="201676" y="574040"/>
                  </a:lnTo>
                  <a:lnTo>
                    <a:pt x="199771" y="580644"/>
                  </a:lnTo>
                  <a:lnTo>
                    <a:pt x="187706" y="624840"/>
                  </a:lnTo>
                  <a:lnTo>
                    <a:pt x="191516" y="631698"/>
                  </a:lnTo>
                  <a:lnTo>
                    <a:pt x="198247" y="633349"/>
                  </a:lnTo>
                  <a:lnTo>
                    <a:pt x="202057" y="634492"/>
                  </a:lnTo>
                  <a:lnTo>
                    <a:pt x="205994" y="633603"/>
                  </a:lnTo>
                  <a:lnTo>
                    <a:pt x="211201" y="629666"/>
                  </a:lnTo>
                  <a:lnTo>
                    <a:pt x="212852" y="627380"/>
                  </a:lnTo>
                  <a:lnTo>
                    <a:pt x="225679" y="580263"/>
                  </a:lnTo>
                  <a:close/>
                </a:path>
                <a:path w="1611629" h="6522084">
                  <a:moveTo>
                    <a:pt x="506984" y="8509"/>
                  </a:moveTo>
                  <a:lnTo>
                    <a:pt x="502285" y="2159"/>
                  </a:lnTo>
                  <a:lnTo>
                    <a:pt x="488569" y="0"/>
                  </a:lnTo>
                  <a:lnTo>
                    <a:pt x="482092" y="5080"/>
                  </a:lnTo>
                  <a:lnTo>
                    <a:pt x="481076" y="11811"/>
                  </a:lnTo>
                  <a:lnTo>
                    <a:pt x="474980" y="50419"/>
                  </a:lnTo>
                  <a:lnTo>
                    <a:pt x="473837" y="57150"/>
                  </a:lnTo>
                  <a:lnTo>
                    <a:pt x="478663" y="63500"/>
                  </a:lnTo>
                  <a:lnTo>
                    <a:pt x="488823" y="65024"/>
                  </a:lnTo>
                  <a:lnTo>
                    <a:pt x="492252" y="64008"/>
                  </a:lnTo>
                  <a:lnTo>
                    <a:pt x="497459" y="60198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5841" y="15240"/>
                  </a:lnTo>
                  <a:lnTo>
                    <a:pt x="506984" y="8509"/>
                  </a:lnTo>
                  <a:close/>
                </a:path>
                <a:path w="1611629" h="6522084">
                  <a:moveTo>
                    <a:pt x="657098" y="105156"/>
                  </a:moveTo>
                  <a:lnTo>
                    <a:pt x="648716" y="93726"/>
                  </a:lnTo>
                  <a:lnTo>
                    <a:pt x="640715" y="92329"/>
                  </a:lnTo>
                  <a:lnTo>
                    <a:pt x="635254" y="96901"/>
                  </a:lnTo>
                  <a:lnTo>
                    <a:pt x="598424" y="124587"/>
                  </a:lnTo>
                  <a:lnTo>
                    <a:pt x="597281" y="132461"/>
                  </a:lnTo>
                  <a:lnTo>
                    <a:pt x="605790" y="143764"/>
                  </a:lnTo>
                  <a:lnTo>
                    <a:pt x="613664" y="144907"/>
                  </a:lnTo>
                  <a:lnTo>
                    <a:pt x="619125" y="140716"/>
                  </a:lnTo>
                  <a:lnTo>
                    <a:pt x="619252" y="140716"/>
                  </a:lnTo>
                  <a:lnTo>
                    <a:pt x="650494" y="117094"/>
                  </a:lnTo>
                  <a:lnTo>
                    <a:pt x="655955" y="113030"/>
                  </a:lnTo>
                  <a:lnTo>
                    <a:pt x="657098" y="105156"/>
                  </a:lnTo>
                  <a:close/>
                </a:path>
                <a:path w="1611629" h="6522084">
                  <a:moveTo>
                    <a:pt x="695198" y="261886"/>
                  </a:moveTo>
                  <a:lnTo>
                    <a:pt x="689864" y="256159"/>
                  </a:lnTo>
                  <a:lnTo>
                    <a:pt x="682879" y="255905"/>
                  </a:lnTo>
                  <a:lnTo>
                    <a:pt x="637159" y="254635"/>
                  </a:lnTo>
                  <a:lnTo>
                    <a:pt x="631317" y="259969"/>
                  </a:lnTo>
                  <a:lnTo>
                    <a:pt x="631063" y="266954"/>
                  </a:lnTo>
                  <a:lnTo>
                    <a:pt x="630682" y="273812"/>
                  </a:lnTo>
                  <a:lnTo>
                    <a:pt x="636143" y="279539"/>
                  </a:lnTo>
                  <a:lnTo>
                    <a:pt x="684784" y="280936"/>
                  </a:lnTo>
                  <a:lnTo>
                    <a:pt x="687578" y="280035"/>
                  </a:lnTo>
                  <a:lnTo>
                    <a:pt x="692658" y="276237"/>
                  </a:lnTo>
                  <a:lnTo>
                    <a:pt x="694690" y="272796"/>
                  </a:lnTo>
                  <a:lnTo>
                    <a:pt x="694944" y="268732"/>
                  </a:lnTo>
                  <a:lnTo>
                    <a:pt x="695198" y="261886"/>
                  </a:lnTo>
                  <a:close/>
                </a:path>
                <a:path w="1611629" h="6522084">
                  <a:moveTo>
                    <a:pt x="1315656" y="6113234"/>
                  </a:moveTo>
                  <a:lnTo>
                    <a:pt x="1315643" y="6071717"/>
                  </a:lnTo>
                  <a:lnTo>
                    <a:pt x="1302956" y="6031801"/>
                  </a:lnTo>
                  <a:lnTo>
                    <a:pt x="1295044" y="6020828"/>
                  </a:lnTo>
                  <a:lnTo>
                    <a:pt x="1295044" y="6092495"/>
                  </a:lnTo>
                  <a:lnTo>
                    <a:pt x="1286776" y="6135141"/>
                  </a:lnTo>
                  <a:lnTo>
                    <a:pt x="1261999" y="6172581"/>
                  </a:lnTo>
                  <a:lnTo>
                    <a:pt x="1224521" y="6197435"/>
                  </a:lnTo>
                  <a:lnTo>
                    <a:pt x="1181862" y="6205715"/>
                  </a:lnTo>
                  <a:lnTo>
                    <a:pt x="1139190" y="6197422"/>
                  </a:lnTo>
                  <a:lnTo>
                    <a:pt x="1101725" y="6172581"/>
                  </a:lnTo>
                  <a:lnTo>
                    <a:pt x="1076934" y="6135141"/>
                  </a:lnTo>
                  <a:lnTo>
                    <a:pt x="1068666" y="6092495"/>
                  </a:lnTo>
                  <a:lnTo>
                    <a:pt x="1076934" y="6049861"/>
                  </a:lnTo>
                  <a:lnTo>
                    <a:pt x="1101725" y="6012396"/>
                  </a:lnTo>
                  <a:lnTo>
                    <a:pt x="1139190" y="5987580"/>
                  </a:lnTo>
                  <a:lnTo>
                    <a:pt x="1181862" y="5979299"/>
                  </a:lnTo>
                  <a:lnTo>
                    <a:pt x="1224546" y="5987580"/>
                  </a:lnTo>
                  <a:lnTo>
                    <a:pt x="1261999" y="6012396"/>
                  </a:lnTo>
                  <a:lnTo>
                    <a:pt x="1286776" y="6049861"/>
                  </a:lnTo>
                  <a:lnTo>
                    <a:pt x="1295044" y="6092495"/>
                  </a:lnTo>
                  <a:lnTo>
                    <a:pt x="1295044" y="6020828"/>
                  </a:lnTo>
                  <a:lnTo>
                    <a:pt x="1277620" y="5996635"/>
                  </a:lnTo>
                  <a:lnTo>
                    <a:pt x="1253591" y="5979299"/>
                  </a:lnTo>
                  <a:lnTo>
                    <a:pt x="1242466" y="5971273"/>
                  </a:lnTo>
                  <a:lnTo>
                    <a:pt x="1202550" y="5958598"/>
                  </a:lnTo>
                  <a:lnTo>
                    <a:pt x="1161034" y="5958611"/>
                  </a:lnTo>
                  <a:lnTo>
                    <a:pt x="1121117" y="5971286"/>
                  </a:lnTo>
                  <a:lnTo>
                    <a:pt x="1085977" y="5996635"/>
                  </a:lnTo>
                  <a:lnTo>
                    <a:pt x="1060615" y="6031814"/>
                  </a:lnTo>
                  <a:lnTo>
                    <a:pt x="1047965" y="6071717"/>
                  </a:lnTo>
                  <a:lnTo>
                    <a:pt x="1047991" y="6113234"/>
                  </a:lnTo>
                  <a:lnTo>
                    <a:pt x="1060665" y="6153137"/>
                  </a:lnTo>
                  <a:lnTo>
                    <a:pt x="1085989" y="6188253"/>
                  </a:lnTo>
                  <a:lnTo>
                    <a:pt x="1121117" y="6213614"/>
                  </a:lnTo>
                  <a:lnTo>
                    <a:pt x="1161034" y="6226289"/>
                  </a:lnTo>
                  <a:lnTo>
                    <a:pt x="1202550" y="6226289"/>
                  </a:lnTo>
                  <a:lnTo>
                    <a:pt x="1242466" y="6213602"/>
                  </a:lnTo>
                  <a:lnTo>
                    <a:pt x="1253413" y="6205715"/>
                  </a:lnTo>
                  <a:lnTo>
                    <a:pt x="1277620" y="6188240"/>
                  </a:lnTo>
                  <a:lnTo>
                    <a:pt x="1302981" y="6153124"/>
                  </a:lnTo>
                  <a:lnTo>
                    <a:pt x="1315656" y="6113234"/>
                  </a:lnTo>
                  <a:close/>
                </a:path>
                <a:path w="1611629" h="6522084">
                  <a:moveTo>
                    <a:pt x="1611553" y="6274930"/>
                  </a:moveTo>
                  <a:lnTo>
                    <a:pt x="1605318" y="6242850"/>
                  </a:lnTo>
                  <a:lnTo>
                    <a:pt x="1589290" y="6218733"/>
                  </a:lnTo>
                  <a:lnTo>
                    <a:pt x="1589290" y="6274943"/>
                  </a:lnTo>
                  <a:lnTo>
                    <a:pt x="1584667" y="6298679"/>
                  </a:lnTo>
                  <a:lnTo>
                    <a:pt x="1570863" y="6319520"/>
                  </a:lnTo>
                  <a:lnTo>
                    <a:pt x="1409573" y="6480810"/>
                  </a:lnTo>
                  <a:lnTo>
                    <a:pt x="1388694" y="6494666"/>
                  </a:lnTo>
                  <a:lnTo>
                    <a:pt x="1364945" y="6499276"/>
                  </a:lnTo>
                  <a:lnTo>
                    <a:pt x="1341221" y="6494666"/>
                  </a:lnTo>
                  <a:lnTo>
                    <a:pt x="1320419" y="6480810"/>
                  </a:lnTo>
                  <a:lnTo>
                    <a:pt x="1246835" y="6407290"/>
                  </a:lnTo>
                  <a:lnTo>
                    <a:pt x="1242695" y="6403149"/>
                  </a:lnTo>
                  <a:lnTo>
                    <a:pt x="1286789" y="6391148"/>
                  </a:lnTo>
                  <a:lnTo>
                    <a:pt x="1297025" y="6386677"/>
                  </a:lnTo>
                  <a:lnTo>
                    <a:pt x="1368793" y="6347828"/>
                  </a:lnTo>
                  <a:lnTo>
                    <a:pt x="1405255" y="6316497"/>
                  </a:lnTo>
                  <a:lnTo>
                    <a:pt x="1436916" y="6279591"/>
                  </a:lnTo>
                  <a:lnTo>
                    <a:pt x="1461998" y="6239332"/>
                  </a:lnTo>
                  <a:lnTo>
                    <a:pt x="1480489" y="6196482"/>
                  </a:lnTo>
                  <a:lnTo>
                    <a:pt x="1492377" y="6151816"/>
                  </a:lnTo>
                  <a:lnTo>
                    <a:pt x="1570863" y="6230340"/>
                  </a:lnTo>
                  <a:lnTo>
                    <a:pt x="1584693" y="6251194"/>
                  </a:lnTo>
                  <a:lnTo>
                    <a:pt x="1589290" y="6274943"/>
                  </a:lnTo>
                  <a:lnTo>
                    <a:pt x="1589290" y="6218733"/>
                  </a:lnTo>
                  <a:lnTo>
                    <a:pt x="1586598" y="6214669"/>
                  </a:lnTo>
                  <a:lnTo>
                    <a:pt x="1571117" y="6199111"/>
                  </a:lnTo>
                  <a:lnTo>
                    <a:pt x="1574660" y="6180620"/>
                  </a:lnTo>
                  <a:lnTo>
                    <a:pt x="1580159" y="6151969"/>
                  </a:lnTo>
                  <a:lnTo>
                    <a:pt x="1583651" y="6104534"/>
                  </a:lnTo>
                  <a:lnTo>
                    <a:pt x="1581696" y="6057290"/>
                  </a:lnTo>
                  <a:lnTo>
                    <a:pt x="1574380" y="6010681"/>
                  </a:lnTo>
                  <a:lnTo>
                    <a:pt x="1561820" y="5965190"/>
                  </a:lnTo>
                  <a:lnTo>
                    <a:pt x="1561134" y="5963501"/>
                  </a:lnTo>
                  <a:lnTo>
                    <a:pt x="1561134" y="6082627"/>
                  </a:lnTo>
                  <a:lnTo>
                    <a:pt x="1559966" y="6131674"/>
                  </a:lnTo>
                  <a:lnTo>
                    <a:pt x="1552575" y="6180620"/>
                  </a:lnTo>
                  <a:lnTo>
                    <a:pt x="1538605" y="6166726"/>
                  </a:lnTo>
                  <a:lnTo>
                    <a:pt x="1540459" y="6151816"/>
                  </a:lnTo>
                  <a:lnTo>
                    <a:pt x="1540979" y="6147625"/>
                  </a:lnTo>
                  <a:lnTo>
                    <a:pt x="1545082" y="6114694"/>
                  </a:lnTo>
                  <a:lnTo>
                    <a:pt x="1543812" y="6062434"/>
                  </a:lnTo>
                  <a:lnTo>
                    <a:pt x="1534998" y="6010834"/>
                  </a:lnTo>
                  <a:lnTo>
                    <a:pt x="1523352" y="5974778"/>
                  </a:lnTo>
                  <a:lnTo>
                    <a:pt x="1523352" y="6101499"/>
                  </a:lnTo>
                  <a:lnTo>
                    <a:pt x="1519555" y="6147625"/>
                  </a:lnTo>
                  <a:lnTo>
                    <a:pt x="1496314" y="6124372"/>
                  </a:lnTo>
                  <a:lnTo>
                    <a:pt x="1497571" y="6077382"/>
                  </a:lnTo>
                  <a:lnTo>
                    <a:pt x="1491907" y="6030658"/>
                  </a:lnTo>
                  <a:lnTo>
                    <a:pt x="1479321" y="5985027"/>
                  </a:lnTo>
                  <a:lnTo>
                    <a:pt x="1475562" y="5976620"/>
                  </a:lnTo>
                  <a:lnTo>
                    <a:pt x="1475562" y="6104534"/>
                  </a:lnTo>
                  <a:lnTo>
                    <a:pt x="1475232" y="6110846"/>
                  </a:lnTo>
                  <a:lnTo>
                    <a:pt x="1463141" y="6178181"/>
                  </a:lnTo>
                  <a:lnTo>
                    <a:pt x="1445920" y="6222073"/>
                  </a:lnTo>
                  <a:lnTo>
                    <a:pt x="1421422" y="6263271"/>
                  </a:lnTo>
                  <a:lnTo>
                    <a:pt x="1389634" y="6300825"/>
                  </a:lnTo>
                  <a:lnTo>
                    <a:pt x="1352562" y="6332283"/>
                  </a:lnTo>
                  <a:lnTo>
                    <a:pt x="1311897" y="6356629"/>
                  </a:lnTo>
                  <a:lnTo>
                    <a:pt x="1268577" y="6373863"/>
                  </a:lnTo>
                  <a:lnTo>
                    <a:pt x="1223518" y="6383947"/>
                  </a:lnTo>
                  <a:lnTo>
                    <a:pt x="1194689" y="6386677"/>
                  </a:lnTo>
                  <a:lnTo>
                    <a:pt x="1146784" y="6384976"/>
                  </a:lnTo>
                  <a:lnTo>
                    <a:pt x="1099642" y="6375540"/>
                  </a:lnTo>
                  <a:lnTo>
                    <a:pt x="1054265" y="6358369"/>
                  </a:lnTo>
                  <a:lnTo>
                    <a:pt x="1011694" y="6333464"/>
                  </a:lnTo>
                  <a:lnTo>
                    <a:pt x="972947" y="6300825"/>
                  </a:lnTo>
                  <a:lnTo>
                    <a:pt x="941908" y="6264351"/>
                  </a:lnTo>
                  <a:lnTo>
                    <a:pt x="917778" y="6224422"/>
                  </a:lnTo>
                  <a:lnTo>
                    <a:pt x="900557" y="6181903"/>
                  </a:lnTo>
                  <a:lnTo>
                    <a:pt x="890219" y="6137643"/>
                  </a:lnTo>
                  <a:lnTo>
                    <a:pt x="886790" y="6092520"/>
                  </a:lnTo>
                  <a:lnTo>
                    <a:pt x="890244" y="6047397"/>
                  </a:lnTo>
                  <a:lnTo>
                    <a:pt x="900582" y="6003137"/>
                  </a:lnTo>
                  <a:lnTo>
                    <a:pt x="917816" y="5960618"/>
                  </a:lnTo>
                  <a:lnTo>
                    <a:pt x="941933" y="5920689"/>
                  </a:lnTo>
                  <a:lnTo>
                    <a:pt x="972997" y="5884151"/>
                  </a:lnTo>
                  <a:lnTo>
                    <a:pt x="1009040" y="5853481"/>
                  </a:lnTo>
                  <a:lnTo>
                    <a:pt x="1048524" y="5829503"/>
                  </a:lnTo>
                  <a:lnTo>
                    <a:pt x="1090574" y="5812269"/>
                  </a:lnTo>
                  <a:lnTo>
                    <a:pt x="1134351" y="5801792"/>
                  </a:lnTo>
                  <a:lnTo>
                    <a:pt x="1178991" y="5798070"/>
                  </a:lnTo>
                  <a:lnTo>
                    <a:pt x="1223683" y="5801106"/>
                  </a:lnTo>
                  <a:lnTo>
                    <a:pt x="1267574" y="5810885"/>
                  </a:lnTo>
                  <a:lnTo>
                    <a:pt x="1309839" y="5827420"/>
                  </a:lnTo>
                  <a:lnTo>
                    <a:pt x="1349629" y="5850699"/>
                  </a:lnTo>
                  <a:lnTo>
                    <a:pt x="1384223" y="5878893"/>
                  </a:lnTo>
                  <a:lnTo>
                    <a:pt x="1403350" y="5898959"/>
                  </a:lnTo>
                  <a:lnTo>
                    <a:pt x="1408303" y="5904623"/>
                  </a:lnTo>
                  <a:lnTo>
                    <a:pt x="1444231" y="5959576"/>
                  </a:lnTo>
                  <a:lnTo>
                    <a:pt x="1462862" y="6005957"/>
                  </a:lnTo>
                  <a:lnTo>
                    <a:pt x="1473327" y="6054344"/>
                  </a:lnTo>
                  <a:lnTo>
                    <a:pt x="1475511" y="6101499"/>
                  </a:lnTo>
                  <a:lnTo>
                    <a:pt x="1475562" y="6104534"/>
                  </a:lnTo>
                  <a:lnTo>
                    <a:pt x="1475562" y="5976620"/>
                  </a:lnTo>
                  <a:lnTo>
                    <a:pt x="1459788" y="5941339"/>
                  </a:lnTo>
                  <a:lnTo>
                    <a:pt x="1433322" y="5900432"/>
                  </a:lnTo>
                  <a:lnTo>
                    <a:pt x="1449451" y="5884253"/>
                  </a:lnTo>
                  <a:lnTo>
                    <a:pt x="1476121" y="5923673"/>
                  </a:lnTo>
                  <a:lnTo>
                    <a:pt x="1496999" y="5965774"/>
                  </a:lnTo>
                  <a:lnTo>
                    <a:pt x="1511922" y="6009894"/>
                  </a:lnTo>
                  <a:lnTo>
                    <a:pt x="1520761" y="6055360"/>
                  </a:lnTo>
                  <a:lnTo>
                    <a:pt x="1523352" y="6101499"/>
                  </a:lnTo>
                  <a:lnTo>
                    <a:pt x="1523352" y="5974778"/>
                  </a:lnTo>
                  <a:lnTo>
                    <a:pt x="1518818" y="5960732"/>
                  </a:lnTo>
                  <a:lnTo>
                    <a:pt x="1495488" y="5912993"/>
                  </a:lnTo>
                  <a:lnTo>
                    <a:pt x="1475930" y="5884253"/>
                  </a:lnTo>
                  <a:lnTo>
                    <a:pt x="1475206" y="5883199"/>
                  </a:lnTo>
                  <a:lnTo>
                    <a:pt x="1465199" y="5868492"/>
                  </a:lnTo>
                  <a:lnTo>
                    <a:pt x="1505915" y="5896864"/>
                  </a:lnTo>
                  <a:lnTo>
                    <a:pt x="1528457" y="5940590"/>
                  </a:lnTo>
                  <a:lnTo>
                    <a:pt x="1545247" y="5986500"/>
                  </a:lnTo>
                  <a:lnTo>
                    <a:pt x="1556181" y="6034036"/>
                  </a:lnTo>
                  <a:lnTo>
                    <a:pt x="1561134" y="6082627"/>
                  </a:lnTo>
                  <a:lnTo>
                    <a:pt x="1561134" y="5963501"/>
                  </a:lnTo>
                  <a:lnTo>
                    <a:pt x="1544104" y="5921286"/>
                  </a:lnTo>
                  <a:lnTo>
                    <a:pt x="1521345" y="5879427"/>
                  </a:lnTo>
                  <a:lnTo>
                    <a:pt x="1504784" y="5855906"/>
                  </a:lnTo>
                  <a:lnTo>
                    <a:pt x="1493647" y="5840095"/>
                  </a:lnTo>
                  <a:lnTo>
                    <a:pt x="1513967" y="5819737"/>
                  </a:lnTo>
                  <a:lnTo>
                    <a:pt x="1521333" y="5808624"/>
                  </a:lnTo>
                  <a:lnTo>
                    <a:pt x="1523834" y="5796000"/>
                  </a:lnTo>
                  <a:lnTo>
                    <a:pt x="1521421" y="5783389"/>
                  </a:lnTo>
                  <a:lnTo>
                    <a:pt x="1514094" y="5772328"/>
                  </a:lnTo>
                  <a:lnTo>
                    <a:pt x="1505991" y="5764200"/>
                  </a:lnTo>
                  <a:lnTo>
                    <a:pt x="1502791" y="5760986"/>
                  </a:lnTo>
                  <a:lnTo>
                    <a:pt x="1502791" y="5792444"/>
                  </a:lnTo>
                  <a:lnTo>
                    <a:pt x="1502791" y="5799620"/>
                  </a:lnTo>
                  <a:lnTo>
                    <a:pt x="1433893" y="5868492"/>
                  </a:lnTo>
                  <a:lnTo>
                    <a:pt x="1419098" y="5883199"/>
                  </a:lnTo>
                  <a:lnTo>
                    <a:pt x="1414653" y="5878144"/>
                  </a:lnTo>
                  <a:lnTo>
                    <a:pt x="1410081" y="5873191"/>
                  </a:lnTo>
                  <a:lnTo>
                    <a:pt x="1383157" y="5848324"/>
                  </a:lnTo>
                  <a:lnTo>
                    <a:pt x="1396758" y="5834735"/>
                  </a:lnTo>
                  <a:lnTo>
                    <a:pt x="1462849" y="5768695"/>
                  </a:lnTo>
                  <a:lnTo>
                    <a:pt x="1467345" y="5764200"/>
                  </a:lnTo>
                  <a:lnTo>
                    <a:pt x="1474597" y="5764301"/>
                  </a:lnTo>
                  <a:lnTo>
                    <a:pt x="1478965" y="5768695"/>
                  </a:lnTo>
                  <a:lnTo>
                    <a:pt x="1498346" y="5788050"/>
                  </a:lnTo>
                  <a:lnTo>
                    <a:pt x="1502791" y="5792444"/>
                  </a:lnTo>
                  <a:lnTo>
                    <a:pt x="1502791" y="5760986"/>
                  </a:lnTo>
                  <a:lnTo>
                    <a:pt x="1494790" y="5752935"/>
                  </a:lnTo>
                  <a:lnTo>
                    <a:pt x="1483677" y="5745581"/>
                  </a:lnTo>
                  <a:lnTo>
                    <a:pt x="1471041" y="5743156"/>
                  </a:lnTo>
                  <a:lnTo>
                    <a:pt x="1458391" y="5745645"/>
                  </a:lnTo>
                  <a:lnTo>
                    <a:pt x="1447292" y="5753036"/>
                  </a:lnTo>
                  <a:lnTo>
                    <a:pt x="1365504" y="5834735"/>
                  </a:lnTo>
                  <a:lnTo>
                    <a:pt x="1326997" y="5811151"/>
                  </a:lnTo>
                  <a:lnTo>
                    <a:pt x="1296695" y="5798070"/>
                  </a:lnTo>
                  <a:lnTo>
                    <a:pt x="1286192" y="5793549"/>
                  </a:lnTo>
                  <a:lnTo>
                    <a:pt x="1243736" y="5781929"/>
                  </a:lnTo>
                  <a:lnTo>
                    <a:pt x="1200302" y="5776315"/>
                  </a:lnTo>
                  <a:lnTo>
                    <a:pt x="1156576" y="5776684"/>
                  </a:lnTo>
                  <a:lnTo>
                    <a:pt x="1113243" y="5783046"/>
                  </a:lnTo>
                  <a:lnTo>
                    <a:pt x="1070952" y="5795403"/>
                  </a:lnTo>
                  <a:lnTo>
                    <a:pt x="1030401" y="5813742"/>
                  </a:lnTo>
                  <a:lnTo>
                    <a:pt x="992263" y="5838075"/>
                  </a:lnTo>
                  <a:lnTo>
                    <a:pt x="957199" y="5868390"/>
                  </a:lnTo>
                  <a:lnTo>
                    <a:pt x="926553" y="5903900"/>
                  </a:lnTo>
                  <a:lnTo>
                    <a:pt x="902042" y="5942533"/>
                  </a:lnTo>
                  <a:lnTo>
                    <a:pt x="883666" y="5983617"/>
                  </a:lnTo>
                  <a:lnTo>
                    <a:pt x="871410" y="6026455"/>
                  </a:lnTo>
                  <a:lnTo>
                    <a:pt x="865276" y="6070333"/>
                  </a:lnTo>
                  <a:lnTo>
                    <a:pt x="865301" y="6114694"/>
                  </a:lnTo>
                  <a:lnTo>
                    <a:pt x="871410" y="6158446"/>
                  </a:lnTo>
                  <a:lnTo>
                    <a:pt x="883666" y="6201283"/>
                  </a:lnTo>
                  <a:lnTo>
                    <a:pt x="902042" y="6242367"/>
                  </a:lnTo>
                  <a:lnTo>
                    <a:pt x="926553" y="6281001"/>
                  </a:lnTo>
                  <a:lnTo>
                    <a:pt x="957199" y="6316497"/>
                  </a:lnTo>
                  <a:lnTo>
                    <a:pt x="994397" y="6348400"/>
                  </a:lnTo>
                  <a:lnTo>
                    <a:pt x="1034986" y="6373584"/>
                  </a:lnTo>
                  <a:lnTo>
                    <a:pt x="1078179" y="6392062"/>
                  </a:lnTo>
                  <a:lnTo>
                    <a:pt x="1123149" y="6403848"/>
                  </a:lnTo>
                  <a:lnTo>
                    <a:pt x="1169111" y="6408928"/>
                  </a:lnTo>
                  <a:lnTo>
                    <a:pt x="1215263" y="6407290"/>
                  </a:lnTo>
                  <a:lnTo>
                    <a:pt x="1304671" y="6496634"/>
                  </a:lnTo>
                  <a:lnTo>
                    <a:pt x="1332877" y="6515328"/>
                  </a:lnTo>
                  <a:lnTo>
                    <a:pt x="1364996" y="6521551"/>
                  </a:lnTo>
                  <a:lnTo>
                    <a:pt x="1397101" y="6515303"/>
                  </a:lnTo>
                  <a:lnTo>
                    <a:pt x="1421269" y="6499276"/>
                  </a:lnTo>
                  <a:lnTo>
                    <a:pt x="1425321" y="6496583"/>
                  </a:lnTo>
                  <a:lnTo>
                    <a:pt x="1586598" y="6335242"/>
                  </a:lnTo>
                  <a:lnTo>
                    <a:pt x="1605318" y="6307048"/>
                  </a:lnTo>
                  <a:lnTo>
                    <a:pt x="1611553" y="62749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1547" y="6082255"/>
              <a:ext cx="116173" cy="1161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4223" y="6440770"/>
              <a:ext cx="81867" cy="818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1307" y="6279479"/>
              <a:ext cx="81867" cy="818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58328" y="2296414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07320" y="499109"/>
                  </a:moveTo>
                  <a:lnTo>
                    <a:pt x="324183" y="499109"/>
                  </a:lnTo>
                  <a:lnTo>
                    <a:pt x="341502" y="500379"/>
                  </a:lnTo>
                  <a:lnTo>
                    <a:pt x="359965" y="505459"/>
                  </a:lnTo>
                  <a:lnTo>
                    <a:pt x="379475" y="513079"/>
                  </a:lnTo>
                  <a:lnTo>
                    <a:pt x="379729" y="513079"/>
                  </a:lnTo>
                  <a:lnTo>
                    <a:pt x="379983" y="514350"/>
                  </a:lnTo>
                  <a:lnTo>
                    <a:pt x="387603" y="518159"/>
                  </a:lnTo>
                  <a:lnTo>
                    <a:pt x="397510" y="524509"/>
                  </a:lnTo>
                  <a:lnTo>
                    <a:pt x="398652" y="524509"/>
                  </a:lnTo>
                  <a:lnTo>
                    <a:pt x="410410" y="532129"/>
                  </a:lnTo>
                  <a:lnTo>
                    <a:pt x="434639" y="544829"/>
                  </a:lnTo>
                  <a:lnTo>
                    <a:pt x="447040" y="549909"/>
                  </a:lnTo>
                  <a:lnTo>
                    <a:pt x="457366" y="572769"/>
                  </a:lnTo>
                  <a:lnTo>
                    <a:pt x="488442" y="637539"/>
                  </a:lnTo>
                  <a:lnTo>
                    <a:pt x="594995" y="864869"/>
                  </a:lnTo>
                  <a:lnTo>
                    <a:pt x="598170" y="871219"/>
                  </a:lnTo>
                  <a:lnTo>
                    <a:pt x="621047" y="920750"/>
                  </a:lnTo>
                  <a:lnTo>
                    <a:pt x="634759" y="953769"/>
                  </a:lnTo>
                  <a:lnTo>
                    <a:pt x="644318" y="970279"/>
                  </a:lnTo>
                  <a:lnTo>
                    <a:pt x="657758" y="984250"/>
                  </a:lnTo>
                  <a:lnTo>
                    <a:pt x="675640" y="989329"/>
                  </a:lnTo>
                  <a:lnTo>
                    <a:pt x="682371" y="989329"/>
                  </a:lnTo>
                  <a:lnTo>
                    <a:pt x="686053" y="988059"/>
                  </a:lnTo>
                  <a:lnTo>
                    <a:pt x="699514" y="980439"/>
                  </a:lnTo>
                  <a:lnTo>
                    <a:pt x="707723" y="965200"/>
                  </a:lnTo>
                  <a:lnTo>
                    <a:pt x="708084" y="962659"/>
                  </a:lnTo>
                  <a:lnTo>
                    <a:pt x="678561" y="962659"/>
                  </a:lnTo>
                  <a:lnTo>
                    <a:pt x="670758" y="960119"/>
                  </a:lnTo>
                  <a:lnTo>
                    <a:pt x="663575" y="951229"/>
                  </a:lnTo>
                  <a:lnTo>
                    <a:pt x="657629" y="939800"/>
                  </a:lnTo>
                  <a:lnTo>
                    <a:pt x="653542" y="929639"/>
                  </a:lnTo>
                  <a:lnTo>
                    <a:pt x="652906" y="928369"/>
                  </a:lnTo>
                  <a:lnTo>
                    <a:pt x="645749" y="910589"/>
                  </a:lnTo>
                  <a:lnTo>
                    <a:pt x="638127" y="894079"/>
                  </a:lnTo>
                  <a:lnTo>
                    <a:pt x="630243" y="876300"/>
                  </a:lnTo>
                  <a:lnTo>
                    <a:pt x="622300" y="859789"/>
                  </a:lnTo>
                  <a:lnTo>
                    <a:pt x="619125" y="853439"/>
                  </a:lnTo>
                  <a:lnTo>
                    <a:pt x="613028" y="840739"/>
                  </a:lnTo>
                  <a:lnTo>
                    <a:pt x="498205" y="596900"/>
                  </a:lnTo>
                  <a:lnTo>
                    <a:pt x="476885" y="551179"/>
                  </a:lnTo>
                  <a:lnTo>
                    <a:pt x="470026" y="535939"/>
                  </a:lnTo>
                  <a:lnTo>
                    <a:pt x="470407" y="532129"/>
                  </a:lnTo>
                  <a:lnTo>
                    <a:pt x="471181" y="519429"/>
                  </a:lnTo>
                  <a:lnTo>
                    <a:pt x="444626" y="519429"/>
                  </a:lnTo>
                  <a:lnTo>
                    <a:pt x="436391" y="515619"/>
                  </a:lnTo>
                  <a:lnTo>
                    <a:pt x="428275" y="510539"/>
                  </a:lnTo>
                  <a:lnTo>
                    <a:pt x="420302" y="506729"/>
                  </a:lnTo>
                  <a:lnTo>
                    <a:pt x="412496" y="501650"/>
                  </a:lnTo>
                  <a:lnTo>
                    <a:pt x="411352" y="501650"/>
                  </a:lnTo>
                  <a:lnTo>
                    <a:pt x="409067" y="500379"/>
                  </a:lnTo>
                  <a:lnTo>
                    <a:pt x="407320" y="499109"/>
                  </a:lnTo>
                  <a:close/>
                </a:path>
                <a:path w="989329" h="989329">
                  <a:moveTo>
                    <a:pt x="527626" y="401319"/>
                  </a:moveTo>
                  <a:lnTo>
                    <a:pt x="496697" y="401319"/>
                  </a:lnTo>
                  <a:lnTo>
                    <a:pt x="498728" y="405129"/>
                  </a:lnTo>
                  <a:lnTo>
                    <a:pt x="502157" y="410209"/>
                  </a:lnTo>
                  <a:lnTo>
                    <a:pt x="507591" y="419100"/>
                  </a:lnTo>
                  <a:lnTo>
                    <a:pt x="512095" y="427989"/>
                  </a:lnTo>
                  <a:lnTo>
                    <a:pt x="516457" y="435609"/>
                  </a:lnTo>
                  <a:lnTo>
                    <a:pt x="520700" y="444500"/>
                  </a:lnTo>
                  <a:lnTo>
                    <a:pt x="541758" y="492759"/>
                  </a:lnTo>
                  <a:lnTo>
                    <a:pt x="558585" y="537209"/>
                  </a:lnTo>
                  <a:lnTo>
                    <a:pt x="569595" y="568959"/>
                  </a:lnTo>
                  <a:lnTo>
                    <a:pt x="572389" y="576579"/>
                  </a:lnTo>
                  <a:lnTo>
                    <a:pt x="580644" y="600709"/>
                  </a:lnTo>
                  <a:lnTo>
                    <a:pt x="587529" y="621029"/>
                  </a:lnTo>
                  <a:lnTo>
                    <a:pt x="594486" y="642619"/>
                  </a:lnTo>
                  <a:lnTo>
                    <a:pt x="601539" y="664209"/>
                  </a:lnTo>
                  <a:lnTo>
                    <a:pt x="608711" y="685800"/>
                  </a:lnTo>
                  <a:lnTo>
                    <a:pt x="612193" y="697229"/>
                  </a:lnTo>
                  <a:lnTo>
                    <a:pt x="615616" y="707389"/>
                  </a:lnTo>
                  <a:lnTo>
                    <a:pt x="626491" y="742950"/>
                  </a:lnTo>
                  <a:lnTo>
                    <a:pt x="630650" y="755650"/>
                  </a:lnTo>
                  <a:lnTo>
                    <a:pt x="639064" y="781050"/>
                  </a:lnTo>
                  <a:lnTo>
                    <a:pt x="650694" y="817879"/>
                  </a:lnTo>
                  <a:lnTo>
                    <a:pt x="662003" y="854709"/>
                  </a:lnTo>
                  <a:lnTo>
                    <a:pt x="672478" y="891539"/>
                  </a:lnTo>
                  <a:lnTo>
                    <a:pt x="681608" y="927100"/>
                  </a:lnTo>
                  <a:lnTo>
                    <a:pt x="681608" y="928369"/>
                  </a:lnTo>
                  <a:lnTo>
                    <a:pt x="683525" y="939800"/>
                  </a:lnTo>
                  <a:lnTo>
                    <a:pt x="683799" y="949959"/>
                  </a:lnTo>
                  <a:lnTo>
                    <a:pt x="682216" y="958850"/>
                  </a:lnTo>
                  <a:lnTo>
                    <a:pt x="678561" y="962659"/>
                  </a:lnTo>
                  <a:lnTo>
                    <a:pt x="708084" y="962659"/>
                  </a:lnTo>
                  <a:lnTo>
                    <a:pt x="707390" y="922019"/>
                  </a:lnTo>
                  <a:lnTo>
                    <a:pt x="698015" y="883919"/>
                  </a:lnTo>
                  <a:lnTo>
                    <a:pt x="687355" y="847089"/>
                  </a:lnTo>
                  <a:lnTo>
                    <a:pt x="675886" y="810259"/>
                  </a:lnTo>
                  <a:lnTo>
                    <a:pt x="664082" y="773429"/>
                  </a:lnTo>
                  <a:lnTo>
                    <a:pt x="659951" y="760729"/>
                  </a:lnTo>
                  <a:lnTo>
                    <a:pt x="655796" y="746759"/>
                  </a:lnTo>
                  <a:lnTo>
                    <a:pt x="651688" y="734059"/>
                  </a:lnTo>
                  <a:lnTo>
                    <a:pt x="647700" y="721359"/>
                  </a:lnTo>
                  <a:lnTo>
                    <a:pt x="640826" y="699769"/>
                  </a:lnTo>
                  <a:lnTo>
                    <a:pt x="637359" y="688339"/>
                  </a:lnTo>
                  <a:lnTo>
                    <a:pt x="628302" y="660400"/>
                  </a:lnTo>
                  <a:lnTo>
                    <a:pt x="622855" y="643889"/>
                  </a:lnTo>
                  <a:lnTo>
                    <a:pt x="617479" y="627379"/>
                  </a:lnTo>
                  <a:lnTo>
                    <a:pt x="612140" y="610869"/>
                  </a:lnTo>
                  <a:lnTo>
                    <a:pt x="694083" y="610869"/>
                  </a:lnTo>
                  <a:lnTo>
                    <a:pt x="642620" y="593089"/>
                  </a:lnTo>
                  <a:lnTo>
                    <a:pt x="621649" y="586739"/>
                  </a:lnTo>
                  <a:lnTo>
                    <a:pt x="601345" y="579119"/>
                  </a:lnTo>
                  <a:lnTo>
                    <a:pt x="597153" y="567689"/>
                  </a:lnTo>
                  <a:lnTo>
                    <a:pt x="591312" y="551179"/>
                  </a:lnTo>
                  <a:lnTo>
                    <a:pt x="585390" y="534669"/>
                  </a:lnTo>
                  <a:lnTo>
                    <a:pt x="579374" y="516889"/>
                  </a:lnTo>
                  <a:lnTo>
                    <a:pt x="573166" y="500379"/>
                  </a:lnTo>
                  <a:lnTo>
                    <a:pt x="566674" y="482600"/>
                  </a:lnTo>
                  <a:lnTo>
                    <a:pt x="628755" y="482600"/>
                  </a:lnTo>
                  <a:lnTo>
                    <a:pt x="618192" y="477519"/>
                  </a:lnTo>
                  <a:lnTo>
                    <a:pt x="575988" y="458469"/>
                  </a:lnTo>
                  <a:lnTo>
                    <a:pt x="551052" y="445769"/>
                  </a:lnTo>
                  <a:lnTo>
                    <a:pt x="545167" y="434339"/>
                  </a:lnTo>
                  <a:lnTo>
                    <a:pt x="538924" y="421639"/>
                  </a:lnTo>
                  <a:lnTo>
                    <a:pt x="532300" y="408939"/>
                  </a:lnTo>
                  <a:lnTo>
                    <a:pt x="527626" y="401319"/>
                  </a:lnTo>
                  <a:close/>
                </a:path>
                <a:path w="989329" h="989329">
                  <a:moveTo>
                    <a:pt x="694083" y="610869"/>
                  </a:moveTo>
                  <a:lnTo>
                    <a:pt x="612140" y="610869"/>
                  </a:lnTo>
                  <a:lnTo>
                    <a:pt x="628149" y="617219"/>
                  </a:lnTo>
                  <a:lnTo>
                    <a:pt x="661503" y="627379"/>
                  </a:lnTo>
                  <a:lnTo>
                    <a:pt x="678942" y="633729"/>
                  </a:lnTo>
                  <a:lnTo>
                    <a:pt x="735236" y="651509"/>
                  </a:lnTo>
                  <a:lnTo>
                    <a:pt x="748109" y="655319"/>
                  </a:lnTo>
                  <a:lnTo>
                    <a:pt x="810492" y="675639"/>
                  </a:lnTo>
                  <a:lnTo>
                    <a:pt x="847486" y="687069"/>
                  </a:lnTo>
                  <a:lnTo>
                    <a:pt x="884791" y="697229"/>
                  </a:lnTo>
                  <a:lnTo>
                    <a:pt x="922274" y="706119"/>
                  </a:lnTo>
                  <a:lnTo>
                    <a:pt x="931291" y="708659"/>
                  </a:lnTo>
                  <a:lnTo>
                    <a:pt x="939673" y="709929"/>
                  </a:lnTo>
                  <a:lnTo>
                    <a:pt x="955020" y="709929"/>
                  </a:lnTo>
                  <a:lnTo>
                    <a:pt x="988949" y="685800"/>
                  </a:lnTo>
                  <a:lnTo>
                    <a:pt x="988861" y="683259"/>
                  </a:lnTo>
                  <a:lnTo>
                    <a:pt x="939956" y="683259"/>
                  </a:lnTo>
                  <a:lnTo>
                    <a:pt x="928243" y="680719"/>
                  </a:lnTo>
                  <a:lnTo>
                    <a:pt x="891510" y="671829"/>
                  </a:lnTo>
                  <a:lnTo>
                    <a:pt x="854789" y="661669"/>
                  </a:lnTo>
                  <a:lnTo>
                    <a:pt x="782193" y="638809"/>
                  </a:lnTo>
                  <a:lnTo>
                    <a:pt x="769165" y="633729"/>
                  </a:lnTo>
                  <a:lnTo>
                    <a:pt x="743205" y="626109"/>
                  </a:lnTo>
                  <a:lnTo>
                    <a:pt x="719464" y="618489"/>
                  </a:lnTo>
                  <a:lnTo>
                    <a:pt x="708644" y="614679"/>
                  </a:lnTo>
                  <a:lnTo>
                    <a:pt x="697799" y="612139"/>
                  </a:lnTo>
                  <a:lnTo>
                    <a:pt x="694083" y="610869"/>
                  </a:lnTo>
                  <a:close/>
                </a:path>
                <a:path w="989329" h="989329">
                  <a:moveTo>
                    <a:pt x="628755" y="482600"/>
                  </a:moveTo>
                  <a:lnTo>
                    <a:pt x="566674" y="482600"/>
                  </a:lnTo>
                  <a:lnTo>
                    <a:pt x="597280" y="497839"/>
                  </a:lnTo>
                  <a:lnTo>
                    <a:pt x="612572" y="504189"/>
                  </a:lnTo>
                  <a:lnTo>
                    <a:pt x="627888" y="511809"/>
                  </a:lnTo>
                  <a:lnTo>
                    <a:pt x="847598" y="615950"/>
                  </a:lnTo>
                  <a:lnTo>
                    <a:pt x="860425" y="621029"/>
                  </a:lnTo>
                  <a:lnTo>
                    <a:pt x="877065" y="629919"/>
                  </a:lnTo>
                  <a:lnTo>
                    <a:pt x="894016" y="637539"/>
                  </a:lnTo>
                  <a:lnTo>
                    <a:pt x="928751" y="652779"/>
                  </a:lnTo>
                  <a:lnTo>
                    <a:pt x="939317" y="656589"/>
                  </a:lnTo>
                  <a:lnTo>
                    <a:pt x="950483" y="661669"/>
                  </a:lnTo>
                  <a:lnTo>
                    <a:pt x="959864" y="669289"/>
                  </a:lnTo>
                  <a:lnTo>
                    <a:pt x="963802" y="675639"/>
                  </a:lnTo>
                  <a:lnTo>
                    <a:pt x="963802" y="676909"/>
                  </a:lnTo>
                  <a:lnTo>
                    <a:pt x="963549" y="678179"/>
                  </a:lnTo>
                  <a:lnTo>
                    <a:pt x="959336" y="681989"/>
                  </a:lnTo>
                  <a:lnTo>
                    <a:pt x="950896" y="683259"/>
                  </a:lnTo>
                  <a:lnTo>
                    <a:pt x="988861" y="683259"/>
                  </a:lnTo>
                  <a:lnTo>
                    <a:pt x="988163" y="662939"/>
                  </a:lnTo>
                  <a:lnTo>
                    <a:pt x="974947" y="646429"/>
                  </a:lnTo>
                  <a:lnTo>
                    <a:pt x="956444" y="635000"/>
                  </a:lnTo>
                  <a:lnTo>
                    <a:pt x="939800" y="627379"/>
                  </a:lnTo>
                  <a:lnTo>
                    <a:pt x="938529" y="627379"/>
                  </a:lnTo>
                  <a:lnTo>
                    <a:pt x="921702" y="621029"/>
                  </a:lnTo>
                  <a:lnTo>
                    <a:pt x="888380" y="605789"/>
                  </a:lnTo>
                  <a:lnTo>
                    <a:pt x="871981" y="596900"/>
                  </a:lnTo>
                  <a:lnTo>
                    <a:pt x="865504" y="594359"/>
                  </a:lnTo>
                  <a:lnTo>
                    <a:pt x="628755" y="482600"/>
                  </a:lnTo>
                  <a:close/>
                </a:path>
                <a:path w="989329" h="989329">
                  <a:moveTo>
                    <a:pt x="133476" y="322579"/>
                  </a:moveTo>
                  <a:lnTo>
                    <a:pt x="80740" y="330200"/>
                  </a:lnTo>
                  <a:lnTo>
                    <a:pt x="36575" y="358139"/>
                  </a:lnTo>
                  <a:lnTo>
                    <a:pt x="9144" y="400050"/>
                  </a:lnTo>
                  <a:lnTo>
                    <a:pt x="0" y="447039"/>
                  </a:lnTo>
                  <a:lnTo>
                    <a:pt x="9144" y="494029"/>
                  </a:lnTo>
                  <a:lnTo>
                    <a:pt x="36575" y="534669"/>
                  </a:lnTo>
                  <a:lnTo>
                    <a:pt x="84312" y="563879"/>
                  </a:lnTo>
                  <a:lnTo>
                    <a:pt x="134239" y="571500"/>
                  </a:lnTo>
                  <a:lnTo>
                    <a:pt x="147085" y="571500"/>
                  </a:lnTo>
                  <a:lnTo>
                    <a:pt x="215900" y="556259"/>
                  </a:lnTo>
                  <a:lnTo>
                    <a:pt x="241534" y="544829"/>
                  </a:lnTo>
                  <a:lnTo>
                    <a:pt x="117554" y="544829"/>
                  </a:lnTo>
                  <a:lnTo>
                    <a:pt x="85111" y="535939"/>
                  </a:lnTo>
                  <a:lnTo>
                    <a:pt x="55372" y="516889"/>
                  </a:lnTo>
                  <a:lnTo>
                    <a:pt x="33726" y="483869"/>
                  </a:lnTo>
                  <a:lnTo>
                    <a:pt x="26511" y="447039"/>
                  </a:lnTo>
                  <a:lnTo>
                    <a:pt x="33726" y="410209"/>
                  </a:lnTo>
                  <a:lnTo>
                    <a:pt x="55372" y="377189"/>
                  </a:lnTo>
                  <a:lnTo>
                    <a:pt x="87645" y="355600"/>
                  </a:lnTo>
                  <a:lnTo>
                    <a:pt x="126492" y="347979"/>
                  </a:lnTo>
                  <a:lnTo>
                    <a:pt x="222170" y="347979"/>
                  </a:lnTo>
                  <a:lnTo>
                    <a:pt x="180776" y="332739"/>
                  </a:lnTo>
                  <a:lnTo>
                    <a:pt x="133476" y="322579"/>
                  </a:lnTo>
                  <a:close/>
                </a:path>
                <a:path w="989329" h="989329">
                  <a:moveTo>
                    <a:pt x="337439" y="472439"/>
                  </a:moveTo>
                  <a:lnTo>
                    <a:pt x="318543" y="472439"/>
                  </a:lnTo>
                  <a:lnTo>
                    <a:pt x="300481" y="476250"/>
                  </a:lnTo>
                  <a:lnTo>
                    <a:pt x="288508" y="481329"/>
                  </a:lnTo>
                  <a:lnTo>
                    <a:pt x="277844" y="487679"/>
                  </a:lnTo>
                  <a:lnTo>
                    <a:pt x="268085" y="494029"/>
                  </a:lnTo>
                  <a:lnTo>
                    <a:pt x="258825" y="501650"/>
                  </a:lnTo>
                  <a:lnTo>
                    <a:pt x="253359" y="505459"/>
                  </a:lnTo>
                  <a:lnTo>
                    <a:pt x="247951" y="510539"/>
                  </a:lnTo>
                  <a:lnTo>
                    <a:pt x="242520" y="514350"/>
                  </a:lnTo>
                  <a:lnTo>
                    <a:pt x="236981" y="516889"/>
                  </a:lnTo>
                  <a:lnTo>
                    <a:pt x="221843" y="524509"/>
                  </a:lnTo>
                  <a:lnTo>
                    <a:pt x="190565" y="537209"/>
                  </a:lnTo>
                  <a:lnTo>
                    <a:pt x="174498" y="541019"/>
                  </a:lnTo>
                  <a:lnTo>
                    <a:pt x="148687" y="544829"/>
                  </a:lnTo>
                  <a:lnTo>
                    <a:pt x="241534" y="544829"/>
                  </a:lnTo>
                  <a:lnTo>
                    <a:pt x="249936" y="541019"/>
                  </a:lnTo>
                  <a:lnTo>
                    <a:pt x="257004" y="535939"/>
                  </a:lnTo>
                  <a:lnTo>
                    <a:pt x="263620" y="532129"/>
                  </a:lnTo>
                  <a:lnTo>
                    <a:pt x="269902" y="527050"/>
                  </a:lnTo>
                  <a:lnTo>
                    <a:pt x="275971" y="521969"/>
                  </a:lnTo>
                  <a:lnTo>
                    <a:pt x="291512" y="509269"/>
                  </a:lnTo>
                  <a:lnTo>
                    <a:pt x="299563" y="505459"/>
                  </a:lnTo>
                  <a:lnTo>
                    <a:pt x="308101" y="501650"/>
                  </a:lnTo>
                  <a:lnTo>
                    <a:pt x="324183" y="499109"/>
                  </a:lnTo>
                  <a:lnTo>
                    <a:pt x="407320" y="499109"/>
                  </a:lnTo>
                  <a:lnTo>
                    <a:pt x="402081" y="495300"/>
                  </a:lnTo>
                  <a:lnTo>
                    <a:pt x="405815" y="483869"/>
                  </a:lnTo>
                  <a:lnTo>
                    <a:pt x="377444" y="483869"/>
                  </a:lnTo>
                  <a:lnTo>
                    <a:pt x="357096" y="476250"/>
                  </a:lnTo>
                  <a:lnTo>
                    <a:pt x="337439" y="472439"/>
                  </a:lnTo>
                  <a:close/>
                </a:path>
                <a:path w="989329" h="989329">
                  <a:moveTo>
                    <a:pt x="468113" y="457200"/>
                  </a:moveTo>
                  <a:lnTo>
                    <a:pt x="416560" y="457200"/>
                  </a:lnTo>
                  <a:lnTo>
                    <a:pt x="418592" y="458469"/>
                  </a:lnTo>
                  <a:lnTo>
                    <a:pt x="420750" y="458469"/>
                  </a:lnTo>
                  <a:lnTo>
                    <a:pt x="427863" y="461009"/>
                  </a:lnTo>
                  <a:lnTo>
                    <a:pt x="444938" y="509269"/>
                  </a:lnTo>
                  <a:lnTo>
                    <a:pt x="444626" y="519429"/>
                  </a:lnTo>
                  <a:lnTo>
                    <a:pt x="471181" y="519429"/>
                  </a:lnTo>
                  <a:lnTo>
                    <a:pt x="471336" y="516889"/>
                  </a:lnTo>
                  <a:lnTo>
                    <a:pt x="471456" y="511809"/>
                  </a:lnTo>
                  <a:lnTo>
                    <a:pt x="471570" y="501650"/>
                  </a:lnTo>
                  <a:lnTo>
                    <a:pt x="471448" y="495300"/>
                  </a:lnTo>
                  <a:lnTo>
                    <a:pt x="470997" y="483869"/>
                  </a:lnTo>
                  <a:lnTo>
                    <a:pt x="469646" y="468629"/>
                  </a:lnTo>
                  <a:lnTo>
                    <a:pt x="468113" y="457200"/>
                  </a:lnTo>
                  <a:close/>
                </a:path>
                <a:path w="989329" h="989329">
                  <a:moveTo>
                    <a:pt x="222170" y="347979"/>
                  </a:moveTo>
                  <a:lnTo>
                    <a:pt x="128270" y="347979"/>
                  </a:lnTo>
                  <a:lnTo>
                    <a:pt x="132079" y="349250"/>
                  </a:lnTo>
                  <a:lnTo>
                    <a:pt x="169713" y="358139"/>
                  </a:lnTo>
                  <a:lnTo>
                    <a:pt x="226647" y="377189"/>
                  </a:lnTo>
                  <a:lnTo>
                    <a:pt x="286367" y="400050"/>
                  </a:lnTo>
                  <a:lnTo>
                    <a:pt x="332358" y="419100"/>
                  </a:lnTo>
                  <a:lnTo>
                    <a:pt x="342985" y="424179"/>
                  </a:lnTo>
                  <a:lnTo>
                    <a:pt x="352504" y="429259"/>
                  </a:lnTo>
                  <a:lnTo>
                    <a:pt x="361094" y="433069"/>
                  </a:lnTo>
                  <a:lnTo>
                    <a:pt x="376047" y="440689"/>
                  </a:lnTo>
                  <a:lnTo>
                    <a:pt x="382650" y="443229"/>
                  </a:lnTo>
                  <a:lnTo>
                    <a:pt x="389254" y="447039"/>
                  </a:lnTo>
                  <a:lnTo>
                    <a:pt x="377444" y="483869"/>
                  </a:lnTo>
                  <a:lnTo>
                    <a:pt x="405815" y="483869"/>
                  </a:lnTo>
                  <a:lnTo>
                    <a:pt x="414527" y="457200"/>
                  </a:lnTo>
                  <a:lnTo>
                    <a:pt x="468113" y="457200"/>
                  </a:lnTo>
                  <a:lnTo>
                    <a:pt x="467772" y="454659"/>
                  </a:lnTo>
                  <a:lnTo>
                    <a:pt x="466609" y="448309"/>
                  </a:lnTo>
                  <a:lnTo>
                    <a:pt x="465327" y="441959"/>
                  </a:lnTo>
                  <a:lnTo>
                    <a:pt x="463952" y="435609"/>
                  </a:lnTo>
                  <a:lnTo>
                    <a:pt x="436372" y="435609"/>
                  </a:lnTo>
                  <a:lnTo>
                    <a:pt x="433831" y="434339"/>
                  </a:lnTo>
                  <a:lnTo>
                    <a:pt x="422021" y="431800"/>
                  </a:lnTo>
                  <a:lnTo>
                    <a:pt x="416432" y="429259"/>
                  </a:lnTo>
                  <a:lnTo>
                    <a:pt x="411352" y="426719"/>
                  </a:lnTo>
                  <a:lnTo>
                    <a:pt x="410464" y="426719"/>
                  </a:lnTo>
                  <a:lnTo>
                    <a:pt x="403197" y="424179"/>
                  </a:lnTo>
                  <a:lnTo>
                    <a:pt x="396049" y="420369"/>
                  </a:lnTo>
                  <a:lnTo>
                    <a:pt x="388711" y="416559"/>
                  </a:lnTo>
                  <a:lnTo>
                    <a:pt x="380873" y="412750"/>
                  </a:lnTo>
                  <a:lnTo>
                    <a:pt x="372782" y="408939"/>
                  </a:lnTo>
                  <a:lnTo>
                    <a:pt x="363966" y="405129"/>
                  </a:lnTo>
                  <a:lnTo>
                    <a:pt x="354173" y="400050"/>
                  </a:lnTo>
                  <a:lnTo>
                    <a:pt x="343153" y="394969"/>
                  </a:lnTo>
                  <a:lnTo>
                    <a:pt x="246316" y="356869"/>
                  </a:lnTo>
                  <a:lnTo>
                    <a:pt x="222170" y="347979"/>
                  </a:lnTo>
                  <a:close/>
                </a:path>
                <a:path w="989329" h="989329">
                  <a:moveTo>
                    <a:pt x="448135" y="0"/>
                  </a:moveTo>
                  <a:lnTo>
                    <a:pt x="401075" y="8889"/>
                  </a:lnTo>
                  <a:lnTo>
                    <a:pt x="359791" y="35559"/>
                  </a:lnTo>
                  <a:lnTo>
                    <a:pt x="331850" y="80009"/>
                  </a:lnTo>
                  <a:lnTo>
                    <a:pt x="323723" y="133350"/>
                  </a:lnTo>
                  <a:lnTo>
                    <a:pt x="334904" y="180339"/>
                  </a:lnTo>
                  <a:lnTo>
                    <a:pt x="357933" y="245109"/>
                  </a:lnTo>
                  <a:lnTo>
                    <a:pt x="382176" y="307339"/>
                  </a:lnTo>
                  <a:lnTo>
                    <a:pt x="397001" y="342900"/>
                  </a:lnTo>
                  <a:lnTo>
                    <a:pt x="401941" y="353059"/>
                  </a:lnTo>
                  <a:lnTo>
                    <a:pt x="406511" y="363219"/>
                  </a:lnTo>
                  <a:lnTo>
                    <a:pt x="410771" y="372109"/>
                  </a:lnTo>
                  <a:lnTo>
                    <a:pt x="414781" y="379729"/>
                  </a:lnTo>
                  <a:lnTo>
                    <a:pt x="418169" y="387350"/>
                  </a:lnTo>
                  <a:lnTo>
                    <a:pt x="421306" y="393700"/>
                  </a:lnTo>
                  <a:lnTo>
                    <a:pt x="424229" y="400050"/>
                  </a:lnTo>
                  <a:lnTo>
                    <a:pt x="426974" y="406400"/>
                  </a:lnTo>
                  <a:lnTo>
                    <a:pt x="427100" y="407669"/>
                  </a:lnTo>
                  <a:lnTo>
                    <a:pt x="427354" y="408939"/>
                  </a:lnTo>
                  <a:lnTo>
                    <a:pt x="427736" y="410209"/>
                  </a:lnTo>
                  <a:lnTo>
                    <a:pt x="429895" y="415289"/>
                  </a:lnTo>
                  <a:lnTo>
                    <a:pt x="431926" y="420369"/>
                  </a:lnTo>
                  <a:lnTo>
                    <a:pt x="433958" y="426719"/>
                  </a:lnTo>
                  <a:lnTo>
                    <a:pt x="434848" y="430529"/>
                  </a:lnTo>
                  <a:lnTo>
                    <a:pt x="436372" y="435609"/>
                  </a:lnTo>
                  <a:lnTo>
                    <a:pt x="463952" y="435609"/>
                  </a:lnTo>
                  <a:lnTo>
                    <a:pt x="463676" y="434339"/>
                  </a:lnTo>
                  <a:lnTo>
                    <a:pt x="461899" y="426719"/>
                  </a:lnTo>
                  <a:lnTo>
                    <a:pt x="459740" y="420369"/>
                  </a:lnTo>
                  <a:lnTo>
                    <a:pt x="458343" y="415289"/>
                  </a:lnTo>
                  <a:lnTo>
                    <a:pt x="457707" y="414019"/>
                  </a:lnTo>
                  <a:lnTo>
                    <a:pt x="496697" y="401319"/>
                  </a:lnTo>
                  <a:lnTo>
                    <a:pt x="527626" y="401319"/>
                  </a:lnTo>
                  <a:lnTo>
                    <a:pt x="524510" y="396239"/>
                  </a:lnTo>
                  <a:lnTo>
                    <a:pt x="522350" y="392429"/>
                  </a:lnTo>
                  <a:lnTo>
                    <a:pt x="520064" y="388619"/>
                  </a:lnTo>
                  <a:lnTo>
                    <a:pt x="447928" y="388619"/>
                  </a:lnTo>
                  <a:lnTo>
                    <a:pt x="445007" y="382269"/>
                  </a:lnTo>
                  <a:lnTo>
                    <a:pt x="441832" y="375919"/>
                  </a:lnTo>
                  <a:lnTo>
                    <a:pt x="434542" y="360679"/>
                  </a:lnTo>
                  <a:lnTo>
                    <a:pt x="430371" y="351789"/>
                  </a:lnTo>
                  <a:lnTo>
                    <a:pt x="425866" y="342900"/>
                  </a:lnTo>
                  <a:lnTo>
                    <a:pt x="401804" y="285750"/>
                  </a:lnTo>
                  <a:lnTo>
                    <a:pt x="378745" y="226059"/>
                  </a:lnTo>
                  <a:lnTo>
                    <a:pt x="359068" y="168909"/>
                  </a:lnTo>
                  <a:lnTo>
                    <a:pt x="350012" y="132079"/>
                  </a:lnTo>
                  <a:lnTo>
                    <a:pt x="351077" y="110489"/>
                  </a:lnTo>
                  <a:lnTo>
                    <a:pt x="365496" y="71119"/>
                  </a:lnTo>
                  <a:lnTo>
                    <a:pt x="393636" y="41909"/>
                  </a:lnTo>
                  <a:lnTo>
                    <a:pt x="447928" y="25400"/>
                  </a:lnTo>
                  <a:lnTo>
                    <a:pt x="520820" y="25400"/>
                  </a:lnTo>
                  <a:lnTo>
                    <a:pt x="495218" y="8889"/>
                  </a:lnTo>
                  <a:lnTo>
                    <a:pt x="448135" y="0"/>
                  </a:lnTo>
                  <a:close/>
                </a:path>
                <a:path w="989329" h="989329">
                  <a:moveTo>
                    <a:pt x="520820" y="25400"/>
                  </a:moveTo>
                  <a:lnTo>
                    <a:pt x="447928" y="25400"/>
                  </a:lnTo>
                  <a:lnTo>
                    <a:pt x="466766" y="27939"/>
                  </a:lnTo>
                  <a:lnTo>
                    <a:pt x="484997" y="33019"/>
                  </a:lnTo>
                  <a:lnTo>
                    <a:pt x="517398" y="54609"/>
                  </a:lnTo>
                  <a:lnTo>
                    <a:pt x="545512" y="116839"/>
                  </a:lnTo>
                  <a:lnTo>
                    <a:pt x="545812" y="148589"/>
                  </a:lnTo>
                  <a:lnTo>
                    <a:pt x="541908" y="173989"/>
                  </a:lnTo>
                  <a:lnTo>
                    <a:pt x="526014" y="220979"/>
                  </a:lnTo>
                  <a:lnTo>
                    <a:pt x="502666" y="257809"/>
                  </a:lnTo>
                  <a:lnTo>
                    <a:pt x="495254" y="267969"/>
                  </a:lnTo>
                  <a:lnTo>
                    <a:pt x="488235" y="276859"/>
                  </a:lnTo>
                  <a:lnTo>
                    <a:pt x="482145" y="288289"/>
                  </a:lnTo>
                  <a:lnTo>
                    <a:pt x="477520" y="299719"/>
                  </a:lnTo>
                  <a:lnTo>
                    <a:pt x="474184" y="317500"/>
                  </a:lnTo>
                  <a:lnTo>
                    <a:pt x="474265" y="336550"/>
                  </a:lnTo>
                  <a:lnTo>
                    <a:pt x="477752" y="356869"/>
                  </a:lnTo>
                  <a:lnTo>
                    <a:pt x="484631" y="377189"/>
                  </a:lnTo>
                  <a:lnTo>
                    <a:pt x="447928" y="388619"/>
                  </a:lnTo>
                  <a:lnTo>
                    <a:pt x="520064" y="388619"/>
                  </a:lnTo>
                  <a:lnTo>
                    <a:pt x="519302" y="387350"/>
                  </a:lnTo>
                  <a:lnTo>
                    <a:pt x="516127" y="381000"/>
                  </a:lnTo>
                  <a:lnTo>
                    <a:pt x="515874" y="381000"/>
                  </a:lnTo>
                  <a:lnTo>
                    <a:pt x="515493" y="379729"/>
                  </a:lnTo>
                  <a:lnTo>
                    <a:pt x="506513" y="359409"/>
                  </a:lnTo>
                  <a:lnTo>
                    <a:pt x="501665" y="340359"/>
                  </a:lnTo>
                  <a:lnTo>
                    <a:pt x="500556" y="323850"/>
                  </a:lnTo>
                  <a:lnTo>
                    <a:pt x="503174" y="307339"/>
                  </a:lnTo>
                  <a:lnTo>
                    <a:pt x="506614" y="298450"/>
                  </a:lnTo>
                  <a:lnTo>
                    <a:pt x="511365" y="290829"/>
                  </a:lnTo>
                  <a:lnTo>
                    <a:pt x="517068" y="283209"/>
                  </a:lnTo>
                  <a:lnTo>
                    <a:pt x="528339" y="269239"/>
                  </a:lnTo>
                  <a:lnTo>
                    <a:pt x="533241" y="262889"/>
                  </a:lnTo>
                  <a:lnTo>
                    <a:pt x="557609" y="214629"/>
                  </a:lnTo>
                  <a:lnTo>
                    <a:pt x="572722" y="148589"/>
                  </a:lnTo>
                  <a:lnTo>
                    <a:pt x="572008" y="111759"/>
                  </a:lnTo>
                  <a:lnTo>
                    <a:pt x="561482" y="72389"/>
                  </a:lnTo>
                  <a:lnTo>
                    <a:pt x="536575" y="35559"/>
                  </a:lnTo>
                  <a:lnTo>
                    <a:pt x="520820" y="2540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8431" y="2682239"/>
              <a:ext cx="131032" cy="1280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5423" y="2368295"/>
              <a:ext cx="128016" cy="1280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30847" y="2761567"/>
              <a:ext cx="66897" cy="70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873742" y="5740400"/>
              <a:ext cx="608330" cy="965200"/>
            </a:xfrm>
            <a:custGeom>
              <a:avLst/>
              <a:gdLst/>
              <a:ahLst/>
              <a:cxnLst/>
              <a:rect l="l" t="t" r="r" b="b"/>
              <a:pathLst>
                <a:path w="608329" h="965200">
                  <a:moveTo>
                    <a:pt x="91821" y="722807"/>
                  </a:moveTo>
                  <a:lnTo>
                    <a:pt x="88900" y="715670"/>
                  </a:lnTo>
                  <a:lnTo>
                    <a:pt x="82677" y="713143"/>
                  </a:lnTo>
                  <a:lnTo>
                    <a:pt x="80899" y="712406"/>
                  </a:lnTo>
                  <a:lnTo>
                    <a:pt x="54762" y="755726"/>
                  </a:lnTo>
                  <a:lnTo>
                    <a:pt x="46024" y="796874"/>
                  </a:lnTo>
                  <a:lnTo>
                    <a:pt x="43815" y="815022"/>
                  </a:lnTo>
                  <a:lnTo>
                    <a:pt x="48514" y="821055"/>
                  </a:lnTo>
                  <a:lnTo>
                    <a:pt x="56515" y="821944"/>
                  </a:lnTo>
                  <a:lnTo>
                    <a:pt x="62484" y="821944"/>
                  </a:lnTo>
                  <a:lnTo>
                    <a:pt x="67691" y="817410"/>
                  </a:lnTo>
                  <a:lnTo>
                    <a:pt x="69875" y="800608"/>
                  </a:lnTo>
                  <a:lnTo>
                    <a:pt x="71653" y="789940"/>
                  </a:lnTo>
                  <a:lnTo>
                    <a:pt x="83058" y="745845"/>
                  </a:lnTo>
                  <a:lnTo>
                    <a:pt x="89281" y="729132"/>
                  </a:lnTo>
                  <a:lnTo>
                    <a:pt x="91821" y="722807"/>
                  </a:lnTo>
                  <a:close/>
                </a:path>
                <a:path w="608329" h="96520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5300"/>
                  </a:lnTo>
                  <a:lnTo>
                    <a:pt x="428917" y="502920"/>
                  </a:lnTo>
                  <a:lnTo>
                    <a:pt x="426593" y="510540"/>
                  </a:lnTo>
                  <a:lnTo>
                    <a:pt x="424815" y="516890"/>
                  </a:lnTo>
                  <a:lnTo>
                    <a:pt x="423710" y="504190"/>
                  </a:lnTo>
                  <a:lnTo>
                    <a:pt x="424649" y="491490"/>
                  </a:lnTo>
                  <a:lnTo>
                    <a:pt x="427736" y="47879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3520"/>
                  </a:lnTo>
                  <a:lnTo>
                    <a:pt x="566686" y="204470"/>
                  </a:lnTo>
                  <a:lnTo>
                    <a:pt x="566686" y="200660"/>
                  </a:lnTo>
                  <a:lnTo>
                    <a:pt x="566712" y="184150"/>
                  </a:lnTo>
                  <a:lnTo>
                    <a:pt x="562737" y="163830"/>
                  </a:lnTo>
                  <a:lnTo>
                    <a:pt x="561975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37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80010"/>
                  </a:lnTo>
                  <a:lnTo>
                    <a:pt x="561479" y="49530"/>
                  </a:lnTo>
                  <a:lnTo>
                    <a:pt x="547573" y="25400"/>
                  </a:lnTo>
                  <a:lnTo>
                    <a:pt x="546087" y="24130"/>
                  </a:lnTo>
                  <a:lnTo>
                    <a:pt x="544830" y="23063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163" y="12700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38822" y="14224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223" y="20320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77342" y="274320"/>
                  </a:lnTo>
                  <a:lnTo>
                    <a:pt x="437515" y="347980"/>
                  </a:lnTo>
                  <a:lnTo>
                    <a:pt x="432485" y="342900"/>
                  </a:lnTo>
                  <a:lnTo>
                    <a:pt x="427291" y="336550"/>
                  </a:lnTo>
                  <a:lnTo>
                    <a:pt x="425069" y="334467"/>
                  </a:lnTo>
                  <a:lnTo>
                    <a:pt x="425069" y="370840"/>
                  </a:lnTo>
                  <a:lnTo>
                    <a:pt x="415671" y="388620"/>
                  </a:lnTo>
                  <a:lnTo>
                    <a:pt x="402844" y="373430"/>
                  </a:lnTo>
                  <a:lnTo>
                    <a:pt x="402844" y="412750"/>
                  </a:lnTo>
                  <a:lnTo>
                    <a:pt x="241935" y="711200"/>
                  </a:lnTo>
                  <a:lnTo>
                    <a:pt x="233349" y="697230"/>
                  </a:lnTo>
                  <a:lnTo>
                    <a:pt x="226695" y="688047"/>
                  </a:lnTo>
                  <a:lnTo>
                    <a:pt x="226695" y="736600"/>
                  </a:lnTo>
                  <a:lnTo>
                    <a:pt x="225425" y="739140"/>
                  </a:lnTo>
                  <a:lnTo>
                    <a:pt x="224028" y="742950"/>
                  </a:lnTo>
                  <a:lnTo>
                    <a:pt x="222631" y="745490"/>
                  </a:lnTo>
                  <a:lnTo>
                    <a:pt x="217563" y="755650"/>
                  </a:lnTo>
                  <a:lnTo>
                    <a:pt x="211683" y="767080"/>
                  </a:lnTo>
                  <a:lnTo>
                    <a:pt x="178371" y="815340"/>
                  </a:lnTo>
                  <a:lnTo>
                    <a:pt x="127050" y="862330"/>
                  </a:lnTo>
                  <a:lnTo>
                    <a:pt x="93853" y="880110"/>
                  </a:lnTo>
                  <a:lnTo>
                    <a:pt x="93599" y="880110"/>
                  </a:lnTo>
                  <a:lnTo>
                    <a:pt x="62103" y="863244"/>
                  </a:lnTo>
                  <a:lnTo>
                    <a:pt x="62103" y="891540"/>
                  </a:lnTo>
                  <a:lnTo>
                    <a:pt x="57150" y="892810"/>
                  </a:lnTo>
                  <a:lnTo>
                    <a:pt x="46609" y="895350"/>
                  </a:lnTo>
                  <a:lnTo>
                    <a:pt x="45085" y="890270"/>
                  </a:lnTo>
                  <a:lnTo>
                    <a:pt x="43688" y="885190"/>
                  </a:lnTo>
                  <a:lnTo>
                    <a:pt x="42418" y="880110"/>
                  </a:lnTo>
                  <a:lnTo>
                    <a:pt x="62103" y="891540"/>
                  </a:lnTo>
                  <a:lnTo>
                    <a:pt x="62103" y="863244"/>
                  </a:lnTo>
                  <a:lnTo>
                    <a:pt x="36703" y="849630"/>
                  </a:lnTo>
                  <a:lnTo>
                    <a:pt x="35941" y="842010"/>
                  </a:lnTo>
                  <a:lnTo>
                    <a:pt x="35153" y="807720"/>
                  </a:lnTo>
                  <a:lnTo>
                    <a:pt x="38646" y="775970"/>
                  </a:lnTo>
                  <a:lnTo>
                    <a:pt x="54610" y="720090"/>
                  </a:lnTo>
                  <a:lnTo>
                    <a:pt x="73406" y="680720"/>
                  </a:lnTo>
                  <a:lnTo>
                    <a:pt x="81788" y="666750"/>
                  </a:lnTo>
                  <a:lnTo>
                    <a:pt x="85598" y="660400"/>
                  </a:lnTo>
                  <a:lnTo>
                    <a:pt x="100571" y="657860"/>
                  </a:lnTo>
                  <a:lnTo>
                    <a:pt x="121551" y="657860"/>
                  </a:lnTo>
                  <a:lnTo>
                    <a:pt x="173609" y="673100"/>
                  </a:lnTo>
                  <a:lnTo>
                    <a:pt x="210667" y="706120"/>
                  </a:lnTo>
                  <a:lnTo>
                    <a:pt x="226695" y="736600"/>
                  </a:lnTo>
                  <a:lnTo>
                    <a:pt x="226695" y="688047"/>
                  </a:lnTo>
                  <a:lnTo>
                    <a:pt x="221399" y="680720"/>
                  </a:lnTo>
                  <a:lnTo>
                    <a:pt x="205625" y="665480"/>
                  </a:lnTo>
                  <a:lnTo>
                    <a:pt x="194665" y="657860"/>
                  </a:lnTo>
                  <a:lnTo>
                    <a:pt x="185547" y="651510"/>
                  </a:lnTo>
                  <a:lnTo>
                    <a:pt x="159296" y="640080"/>
                  </a:lnTo>
                  <a:lnTo>
                    <a:pt x="134327" y="635000"/>
                  </a:lnTo>
                  <a:lnTo>
                    <a:pt x="111887" y="633730"/>
                  </a:lnTo>
                  <a:lnTo>
                    <a:pt x="93218" y="635000"/>
                  </a:lnTo>
                  <a:lnTo>
                    <a:pt x="108712" y="605790"/>
                  </a:lnTo>
                  <a:lnTo>
                    <a:pt x="200418" y="438150"/>
                  </a:lnTo>
                  <a:lnTo>
                    <a:pt x="227177" y="388620"/>
                  </a:lnTo>
                  <a:lnTo>
                    <a:pt x="253746" y="339090"/>
                  </a:lnTo>
                  <a:lnTo>
                    <a:pt x="277152" y="339090"/>
                  </a:lnTo>
                  <a:lnTo>
                    <a:pt x="322389" y="347980"/>
                  </a:lnTo>
                  <a:lnTo>
                    <a:pt x="361099" y="368300"/>
                  </a:lnTo>
                  <a:lnTo>
                    <a:pt x="390893" y="396240"/>
                  </a:lnTo>
                  <a:lnTo>
                    <a:pt x="402844" y="412750"/>
                  </a:lnTo>
                  <a:lnTo>
                    <a:pt x="402844" y="373430"/>
                  </a:lnTo>
                  <a:lnTo>
                    <a:pt x="388302" y="358140"/>
                  </a:lnTo>
                  <a:lnTo>
                    <a:pt x="372262" y="345440"/>
                  </a:lnTo>
                  <a:lnTo>
                    <a:pt x="361365" y="339090"/>
                  </a:lnTo>
                  <a:lnTo>
                    <a:pt x="354838" y="33528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4960"/>
                  </a:lnTo>
                  <a:lnTo>
                    <a:pt x="269621" y="313690"/>
                  </a:lnTo>
                  <a:lnTo>
                    <a:pt x="266954" y="313690"/>
                  </a:lnTo>
                  <a:lnTo>
                    <a:pt x="270383" y="308610"/>
                  </a:lnTo>
                  <a:lnTo>
                    <a:pt x="276733" y="295910"/>
                  </a:lnTo>
                  <a:lnTo>
                    <a:pt x="283718" y="295910"/>
                  </a:lnTo>
                  <a:lnTo>
                    <a:pt x="286893" y="297192"/>
                  </a:lnTo>
                  <a:lnTo>
                    <a:pt x="295148" y="297192"/>
                  </a:lnTo>
                  <a:lnTo>
                    <a:pt x="29768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2547" y="300990"/>
                  </a:lnTo>
                  <a:lnTo>
                    <a:pt x="316230" y="300990"/>
                  </a:lnTo>
                  <a:lnTo>
                    <a:pt x="326390" y="303542"/>
                  </a:lnTo>
                  <a:lnTo>
                    <a:pt x="331470" y="306070"/>
                  </a:lnTo>
                  <a:lnTo>
                    <a:pt x="334772" y="306070"/>
                  </a:lnTo>
                  <a:lnTo>
                    <a:pt x="338709" y="308610"/>
                  </a:lnTo>
                  <a:lnTo>
                    <a:pt x="340868" y="30861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18770"/>
                  </a:lnTo>
                  <a:lnTo>
                    <a:pt x="369697" y="322580"/>
                  </a:lnTo>
                  <a:lnTo>
                    <a:pt x="372491" y="323850"/>
                  </a:lnTo>
                  <a:lnTo>
                    <a:pt x="376301" y="326390"/>
                  </a:lnTo>
                  <a:lnTo>
                    <a:pt x="378079" y="327660"/>
                  </a:lnTo>
                  <a:lnTo>
                    <a:pt x="382270" y="330200"/>
                  </a:lnTo>
                  <a:lnTo>
                    <a:pt x="386207" y="332740"/>
                  </a:lnTo>
                  <a:lnTo>
                    <a:pt x="391287" y="337820"/>
                  </a:lnTo>
                  <a:lnTo>
                    <a:pt x="392684" y="337820"/>
                  </a:lnTo>
                  <a:lnTo>
                    <a:pt x="393954" y="339090"/>
                  </a:lnTo>
                  <a:lnTo>
                    <a:pt x="395859" y="340360"/>
                  </a:lnTo>
                  <a:lnTo>
                    <a:pt x="397764" y="342900"/>
                  </a:lnTo>
                  <a:lnTo>
                    <a:pt x="399669" y="344170"/>
                  </a:lnTo>
                  <a:lnTo>
                    <a:pt x="400050" y="344170"/>
                  </a:lnTo>
                  <a:lnTo>
                    <a:pt x="407289" y="351790"/>
                  </a:lnTo>
                  <a:lnTo>
                    <a:pt x="408178" y="351790"/>
                  </a:lnTo>
                  <a:lnTo>
                    <a:pt x="408559" y="353060"/>
                  </a:lnTo>
                  <a:lnTo>
                    <a:pt x="411099" y="354330"/>
                  </a:lnTo>
                  <a:lnTo>
                    <a:pt x="413385" y="356870"/>
                  </a:lnTo>
                  <a:lnTo>
                    <a:pt x="415544" y="359410"/>
                  </a:lnTo>
                  <a:lnTo>
                    <a:pt x="416560" y="360680"/>
                  </a:lnTo>
                  <a:lnTo>
                    <a:pt x="417703" y="361950"/>
                  </a:lnTo>
                  <a:lnTo>
                    <a:pt x="418592" y="36322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8300"/>
                  </a:lnTo>
                  <a:lnTo>
                    <a:pt x="423926" y="369570"/>
                  </a:lnTo>
                  <a:lnTo>
                    <a:pt x="425069" y="370840"/>
                  </a:lnTo>
                  <a:lnTo>
                    <a:pt x="425069" y="334467"/>
                  </a:lnTo>
                  <a:lnTo>
                    <a:pt x="421894" y="331470"/>
                  </a:lnTo>
                  <a:lnTo>
                    <a:pt x="416306" y="32639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0040"/>
                  </a:lnTo>
                  <a:lnTo>
                    <a:pt x="406273" y="318770"/>
                  </a:lnTo>
                  <a:lnTo>
                    <a:pt x="403860" y="316230"/>
                  </a:lnTo>
                  <a:lnTo>
                    <a:pt x="401320" y="314960"/>
                  </a:lnTo>
                  <a:lnTo>
                    <a:pt x="401066" y="313690"/>
                  </a:lnTo>
                  <a:lnTo>
                    <a:pt x="400304" y="313690"/>
                  </a:lnTo>
                  <a:lnTo>
                    <a:pt x="397891" y="312420"/>
                  </a:lnTo>
                  <a:lnTo>
                    <a:pt x="393065" y="308610"/>
                  </a:lnTo>
                  <a:lnTo>
                    <a:pt x="387985" y="306070"/>
                  </a:lnTo>
                  <a:lnTo>
                    <a:pt x="385445" y="303542"/>
                  </a:lnTo>
                  <a:lnTo>
                    <a:pt x="382397" y="302260"/>
                  </a:lnTo>
                  <a:lnTo>
                    <a:pt x="379222" y="29972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591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58521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702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32232" y="280670"/>
                  </a:lnTo>
                  <a:lnTo>
                    <a:pt x="329565" y="279400"/>
                  </a:lnTo>
                  <a:lnTo>
                    <a:pt x="327025" y="279400"/>
                  </a:lnTo>
                  <a:lnTo>
                    <a:pt x="321818" y="278130"/>
                  </a:lnTo>
                  <a:lnTo>
                    <a:pt x="319786" y="276860"/>
                  </a:lnTo>
                  <a:lnTo>
                    <a:pt x="315468" y="276860"/>
                  </a:lnTo>
                  <a:lnTo>
                    <a:pt x="308483" y="27559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779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3063"/>
                  </a:lnTo>
                  <a:lnTo>
                    <a:pt x="526796" y="7620"/>
                  </a:lnTo>
                  <a:lnTo>
                    <a:pt x="505853" y="1270"/>
                  </a:lnTo>
                  <a:lnTo>
                    <a:pt x="482866" y="0"/>
                  </a:lnTo>
                  <a:lnTo>
                    <a:pt x="458368" y="6350"/>
                  </a:lnTo>
                  <a:lnTo>
                    <a:pt x="409359" y="35560"/>
                  </a:lnTo>
                  <a:lnTo>
                    <a:pt x="366915" y="83820"/>
                  </a:lnTo>
                  <a:lnTo>
                    <a:pt x="346583" y="11684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6860"/>
                  </a:lnTo>
                  <a:lnTo>
                    <a:pt x="259461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1310"/>
                  </a:lnTo>
                  <a:lnTo>
                    <a:pt x="234315" y="323850"/>
                  </a:lnTo>
                  <a:lnTo>
                    <a:pt x="153885" y="472440"/>
                  </a:lnTo>
                  <a:lnTo>
                    <a:pt x="87376" y="594360"/>
                  </a:lnTo>
                  <a:lnTo>
                    <a:pt x="58801" y="647700"/>
                  </a:lnTo>
                  <a:lnTo>
                    <a:pt x="55740" y="654050"/>
                  </a:lnTo>
                  <a:lnTo>
                    <a:pt x="53251" y="660400"/>
                  </a:lnTo>
                  <a:lnTo>
                    <a:pt x="51308" y="666750"/>
                  </a:lnTo>
                  <a:lnTo>
                    <a:pt x="49911" y="673100"/>
                  </a:lnTo>
                  <a:lnTo>
                    <a:pt x="33680" y="707402"/>
                  </a:lnTo>
                  <a:lnTo>
                    <a:pt x="20040" y="748030"/>
                  </a:lnTo>
                  <a:lnTo>
                    <a:pt x="11811" y="793750"/>
                  </a:lnTo>
                  <a:lnTo>
                    <a:pt x="11811" y="844550"/>
                  </a:lnTo>
                  <a:lnTo>
                    <a:pt x="13335" y="857250"/>
                  </a:lnTo>
                  <a:lnTo>
                    <a:pt x="13208" y="857250"/>
                  </a:lnTo>
                  <a:lnTo>
                    <a:pt x="13462" y="858520"/>
                  </a:lnTo>
                  <a:lnTo>
                    <a:pt x="15621" y="871220"/>
                  </a:lnTo>
                  <a:lnTo>
                    <a:pt x="18313" y="883920"/>
                  </a:lnTo>
                  <a:lnTo>
                    <a:pt x="21526" y="895350"/>
                  </a:lnTo>
                  <a:lnTo>
                    <a:pt x="25273" y="906780"/>
                  </a:lnTo>
                  <a:lnTo>
                    <a:pt x="0" y="953770"/>
                  </a:lnTo>
                  <a:lnTo>
                    <a:pt x="2286" y="961390"/>
                  </a:lnTo>
                  <a:lnTo>
                    <a:pt x="9906" y="965200"/>
                  </a:lnTo>
                  <a:lnTo>
                    <a:pt x="18161" y="965200"/>
                  </a:lnTo>
                  <a:lnTo>
                    <a:pt x="22352" y="963930"/>
                  </a:lnTo>
                  <a:lnTo>
                    <a:pt x="24511" y="958850"/>
                  </a:lnTo>
                  <a:lnTo>
                    <a:pt x="45974" y="919480"/>
                  </a:lnTo>
                  <a:lnTo>
                    <a:pt x="70523" y="914400"/>
                  </a:lnTo>
                  <a:lnTo>
                    <a:pt x="82486" y="910590"/>
                  </a:lnTo>
                  <a:lnTo>
                    <a:pt x="94234" y="905510"/>
                  </a:lnTo>
                  <a:lnTo>
                    <a:pt x="97155" y="905510"/>
                  </a:lnTo>
                  <a:lnTo>
                    <a:pt x="99314" y="904240"/>
                  </a:lnTo>
                  <a:lnTo>
                    <a:pt x="101600" y="902970"/>
                  </a:lnTo>
                  <a:lnTo>
                    <a:pt x="114503" y="895350"/>
                  </a:lnTo>
                  <a:lnTo>
                    <a:pt x="155384" y="871220"/>
                  </a:lnTo>
                  <a:lnTo>
                    <a:pt x="195097" y="833120"/>
                  </a:lnTo>
                  <a:lnTo>
                    <a:pt x="224193" y="793750"/>
                  </a:lnTo>
                  <a:lnTo>
                    <a:pt x="243967" y="756920"/>
                  </a:lnTo>
                  <a:lnTo>
                    <a:pt x="245618" y="754380"/>
                  </a:lnTo>
                  <a:lnTo>
                    <a:pt x="247142" y="751840"/>
                  </a:lnTo>
                  <a:lnTo>
                    <a:pt x="248539" y="749300"/>
                  </a:lnTo>
                  <a:lnTo>
                    <a:pt x="248793" y="749300"/>
                  </a:lnTo>
                  <a:lnTo>
                    <a:pt x="269379" y="711200"/>
                  </a:lnTo>
                  <a:lnTo>
                    <a:pt x="343103" y="575310"/>
                  </a:lnTo>
                  <a:lnTo>
                    <a:pt x="370713" y="523240"/>
                  </a:lnTo>
                  <a:lnTo>
                    <a:pt x="399084" y="471170"/>
                  </a:lnTo>
                  <a:lnTo>
                    <a:pt x="427228" y="419100"/>
                  </a:lnTo>
                  <a:lnTo>
                    <a:pt x="427482" y="417830"/>
                  </a:lnTo>
                  <a:lnTo>
                    <a:pt x="427736" y="417830"/>
                  </a:lnTo>
                  <a:lnTo>
                    <a:pt x="443217" y="388620"/>
                  </a:lnTo>
                  <a:lnTo>
                    <a:pt x="449961" y="375920"/>
                  </a:lnTo>
                  <a:lnTo>
                    <a:pt x="450215" y="375920"/>
                  </a:lnTo>
                  <a:lnTo>
                    <a:pt x="465188" y="347980"/>
                  </a:lnTo>
                  <a:lnTo>
                    <a:pt x="492417" y="297192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066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3520"/>
                  </a:lnTo>
                  <a:lnTo>
                    <a:pt x="533654" y="231140"/>
                  </a:lnTo>
                  <a:lnTo>
                    <a:pt x="411861" y="455930"/>
                  </a:lnTo>
                  <a:lnTo>
                    <a:pt x="400608" y="487680"/>
                  </a:lnTo>
                  <a:lnTo>
                    <a:pt x="412127" y="553720"/>
                  </a:lnTo>
                  <a:lnTo>
                    <a:pt x="439039" y="584200"/>
                  </a:lnTo>
                  <a:lnTo>
                    <a:pt x="444373" y="584200"/>
                  </a:lnTo>
                  <a:lnTo>
                    <a:pt x="446786" y="582930"/>
                  </a:lnTo>
                  <a:lnTo>
                    <a:pt x="453644" y="579120"/>
                  </a:lnTo>
                  <a:lnTo>
                    <a:pt x="455422" y="572770"/>
                  </a:lnTo>
                  <a:lnTo>
                    <a:pt x="453390" y="567690"/>
                  </a:lnTo>
                  <a:lnTo>
                    <a:pt x="450723" y="560070"/>
                  </a:lnTo>
                  <a:lnTo>
                    <a:pt x="448818" y="552450"/>
                  </a:lnTo>
                  <a:lnTo>
                    <a:pt x="447675" y="544830"/>
                  </a:lnTo>
                  <a:lnTo>
                    <a:pt x="447294" y="53721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479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90860" y="5847295"/>
              <a:ext cx="94742" cy="1542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3090" y="3182111"/>
              <a:ext cx="3805554" cy="3481070"/>
            </a:xfrm>
            <a:custGeom>
              <a:avLst/>
              <a:gdLst/>
              <a:ahLst/>
              <a:cxnLst/>
              <a:rect l="l" t="t" r="r" b="b"/>
              <a:pathLst>
                <a:path w="3805554" h="3481070">
                  <a:moveTo>
                    <a:pt x="937374" y="1661248"/>
                  </a:moveTo>
                  <a:lnTo>
                    <a:pt x="932294" y="1614208"/>
                  </a:lnTo>
                  <a:lnTo>
                    <a:pt x="919353" y="1569123"/>
                  </a:lnTo>
                  <a:lnTo>
                    <a:pt x="909789" y="1549285"/>
                  </a:lnTo>
                  <a:lnTo>
                    <a:pt x="909789" y="1690420"/>
                  </a:lnTo>
                  <a:lnTo>
                    <a:pt x="900468" y="1738122"/>
                  </a:lnTo>
                  <a:lnTo>
                    <a:pt x="731431" y="1678940"/>
                  </a:lnTo>
                  <a:lnTo>
                    <a:pt x="729513" y="1655864"/>
                  </a:lnTo>
                  <a:lnTo>
                    <a:pt x="720394" y="1634858"/>
                  </a:lnTo>
                  <a:lnTo>
                    <a:pt x="714984" y="1628838"/>
                  </a:lnTo>
                  <a:lnTo>
                    <a:pt x="705015" y="1617738"/>
                  </a:lnTo>
                  <a:lnTo>
                    <a:pt x="684314" y="1606296"/>
                  </a:lnTo>
                  <a:lnTo>
                    <a:pt x="661035" y="1602359"/>
                  </a:lnTo>
                  <a:lnTo>
                    <a:pt x="638365" y="1606169"/>
                  </a:lnTo>
                  <a:lnTo>
                    <a:pt x="618121" y="1616951"/>
                  </a:lnTo>
                  <a:lnTo>
                    <a:pt x="602145" y="1633855"/>
                  </a:lnTo>
                  <a:lnTo>
                    <a:pt x="433108" y="1574673"/>
                  </a:lnTo>
                  <a:lnTo>
                    <a:pt x="455396" y="1531708"/>
                  </a:lnTo>
                  <a:lnTo>
                    <a:pt x="484822" y="1494815"/>
                  </a:lnTo>
                  <a:lnTo>
                    <a:pt x="520192" y="1464551"/>
                  </a:lnTo>
                  <a:lnTo>
                    <a:pt x="560336" y="1441500"/>
                  </a:lnTo>
                  <a:lnTo>
                    <a:pt x="604075" y="1426235"/>
                  </a:lnTo>
                  <a:lnTo>
                    <a:pt x="650214" y="1419326"/>
                  </a:lnTo>
                  <a:lnTo>
                    <a:pt x="697585" y="1421320"/>
                  </a:lnTo>
                  <a:lnTo>
                    <a:pt x="745020" y="1432814"/>
                  </a:lnTo>
                  <a:lnTo>
                    <a:pt x="789203" y="1453324"/>
                  </a:lnTo>
                  <a:lnTo>
                    <a:pt x="827455" y="1481188"/>
                  </a:lnTo>
                  <a:lnTo>
                    <a:pt x="859205" y="1515262"/>
                  </a:lnTo>
                  <a:lnTo>
                    <a:pt x="883881" y="1554378"/>
                  </a:lnTo>
                  <a:lnTo>
                    <a:pt x="900925" y="1597380"/>
                  </a:lnTo>
                  <a:lnTo>
                    <a:pt x="909751" y="1643113"/>
                  </a:lnTo>
                  <a:lnTo>
                    <a:pt x="909789" y="1690420"/>
                  </a:lnTo>
                  <a:lnTo>
                    <a:pt x="909789" y="1549285"/>
                  </a:lnTo>
                  <a:lnTo>
                    <a:pt x="871804" y="1488744"/>
                  </a:lnTo>
                  <a:lnTo>
                    <a:pt x="838161" y="1455458"/>
                  </a:lnTo>
                  <a:lnTo>
                    <a:pt x="798576" y="1428102"/>
                  </a:lnTo>
                  <a:lnTo>
                    <a:pt x="779208" y="1419326"/>
                  </a:lnTo>
                  <a:lnTo>
                    <a:pt x="753529" y="1407668"/>
                  </a:lnTo>
                  <a:lnTo>
                    <a:pt x="705573" y="1395603"/>
                  </a:lnTo>
                  <a:lnTo>
                    <a:pt x="657580" y="1392351"/>
                  </a:lnTo>
                  <a:lnTo>
                    <a:pt x="610527" y="1397431"/>
                  </a:lnTo>
                  <a:lnTo>
                    <a:pt x="565416" y="1410373"/>
                  </a:lnTo>
                  <a:lnTo>
                    <a:pt x="523252" y="1430693"/>
                  </a:lnTo>
                  <a:lnTo>
                    <a:pt x="485038" y="1457921"/>
                  </a:lnTo>
                  <a:lnTo>
                    <a:pt x="451751" y="1491564"/>
                  </a:lnTo>
                  <a:lnTo>
                    <a:pt x="424421" y="1531150"/>
                  </a:lnTo>
                  <a:lnTo>
                    <a:pt x="403517" y="1577340"/>
                  </a:lnTo>
                  <a:lnTo>
                    <a:pt x="401358" y="1586357"/>
                  </a:lnTo>
                  <a:lnTo>
                    <a:pt x="405041" y="1592961"/>
                  </a:lnTo>
                  <a:lnTo>
                    <a:pt x="610400" y="1664716"/>
                  </a:lnTo>
                  <a:lnTo>
                    <a:pt x="617639" y="1661541"/>
                  </a:lnTo>
                  <a:lnTo>
                    <a:pt x="620433" y="1655191"/>
                  </a:lnTo>
                  <a:lnTo>
                    <a:pt x="629894" y="1641551"/>
                  </a:lnTo>
                  <a:lnTo>
                    <a:pt x="641324" y="1633855"/>
                  </a:lnTo>
                  <a:lnTo>
                    <a:pt x="643305" y="1632534"/>
                  </a:lnTo>
                  <a:lnTo>
                    <a:pt x="659015" y="1628838"/>
                  </a:lnTo>
                  <a:lnTo>
                    <a:pt x="675424" y="1631188"/>
                  </a:lnTo>
                  <a:lnTo>
                    <a:pt x="689876" y="1639595"/>
                  </a:lnTo>
                  <a:lnTo>
                    <a:pt x="699947" y="1652308"/>
                  </a:lnTo>
                  <a:lnTo>
                    <a:pt x="704799" y="1667738"/>
                  </a:lnTo>
                  <a:lnTo>
                    <a:pt x="703618" y="1684274"/>
                  </a:lnTo>
                  <a:lnTo>
                    <a:pt x="701713" y="1691132"/>
                  </a:lnTo>
                  <a:lnTo>
                    <a:pt x="705523" y="1697990"/>
                  </a:lnTo>
                  <a:lnTo>
                    <a:pt x="904405" y="1767459"/>
                  </a:lnTo>
                  <a:lnTo>
                    <a:pt x="910755" y="1769745"/>
                  </a:lnTo>
                  <a:lnTo>
                    <a:pt x="917867" y="1766951"/>
                  </a:lnTo>
                  <a:lnTo>
                    <a:pt x="920661" y="1760728"/>
                  </a:lnTo>
                  <a:lnTo>
                    <a:pt x="921169" y="1759712"/>
                  </a:lnTo>
                  <a:lnTo>
                    <a:pt x="921550" y="1758315"/>
                  </a:lnTo>
                  <a:lnTo>
                    <a:pt x="922058" y="1757172"/>
                  </a:lnTo>
                  <a:lnTo>
                    <a:pt x="926846" y="1738122"/>
                  </a:lnTo>
                  <a:lnTo>
                    <a:pt x="934123" y="1709242"/>
                  </a:lnTo>
                  <a:lnTo>
                    <a:pt x="937374" y="1661248"/>
                  </a:lnTo>
                  <a:close/>
                </a:path>
                <a:path w="3805554" h="3481070">
                  <a:moveTo>
                    <a:pt x="985939" y="3177286"/>
                  </a:moveTo>
                  <a:lnTo>
                    <a:pt x="985850" y="3174746"/>
                  </a:lnTo>
                  <a:lnTo>
                    <a:pt x="985164" y="3154426"/>
                  </a:lnTo>
                  <a:lnTo>
                    <a:pt x="972007" y="3137916"/>
                  </a:lnTo>
                  <a:lnTo>
                    <a:pt x="960793" y="3130956"/>
                  </a:lnTo>
                  <a:lnTo>
                    <a:pt x="960793" y="3167126"/>
                  </a:lnTo>
                  <a:lnTo>
                    <a:pt x="960793" y="3168396"/>
                  </a:lnTo>
                  <a:lnTo>
                    <a:pt x="960539" y="3169666"/>
                  </a:lnTo>
                  <a:lnTo>
                    <a:pt x="956335" y="3173476"/>
                  </a:lnTo>
                  <a:lnTo>
                    <a:pt x="947940" y="3174746"/>
                  </a:lnTo>
                  <a:lnTo>
                    <a:pt x="937044" y="3174746"/>
                  </a:lnTo>
                  <a:lnTo>
                    <a:pt x="888784" y="3163316"/>
                  </a:lnTo>
                  <a:lnTo>
                    <a:pt x="779818" y="3130296"/>
                  </a:lnTo>
                  <a:lnTo>
                    <a:pt x="753922" y="3121406"/>
                  </a:lnTo>
                  <a:lnTo>
                    <a:pt x="741006" y="3117596"/>
                  </a:lnTo>
                  <a:lnTo>
                    <a:pt x="706513" y="3106166"/>
                  </a:lnTo>
                  <a:lnTo>
                    <a:pt x="695667" y="3103626"/>
                  </a:lnTo>
                  <a:lnTo>
                    <a:pt x="691972" y="3102356"/>
                  </a:lnTo>
                  <a:lnTo>
                    <a:pt x="640715" y="3084576"/>
                  </a:lnTo>
                  <a:lnTo>
                    <a:pt x="599478" y="3071876"/>
                  </a:lnTo>
                  <a:lnTo>
                    <a:pt x="595287" y="3059176"/>
                  </a:lnTo>
                  <a:lnTo>
                    <a:pt x="583641" y="3026156"/>
                  </a:lnTo>
                  <a:lnTo>
                    <a:pt x="577634" y="3008376"/>
                  </a:lnTo>
                  <a:lnTo>
                    <a:pt x="571423" y="2991866"/>
                  </a:lnTo>
                  <a:lnTo>
                    <a:pt x="564934" y="2974086"/>
                  </a:lnTo>
                  <a:lnTo>
                    <a:pt x="845096" y="3107436"/>
                  </a:lnTo>
                  <a:lnTo>
                    <a:pt x="851319" y="3109976"/>
                  </a:lnTo>
                  <a:lnTo>
                    <a:pt x="874407" y="3121406"/>
                  </a:lnTo>
                  <a:lnTo>
                    <a:pt x="891298" y="3129026"/>
                  </a:lnTo>
                  <a:lnTo>
                    <a:pt x="925868" y="3144266"/>
                  </a:lnTo>
                  <a:lnTo>
                    <a:pt x="936409" y="3148076"/>
                  </a:lnTo>
                  <a:lnTo>
                    <a:pt x="947534" y="3153156"/>
                  </a:lnTo>
                  <a:lnTo>
                    <a:pt x="956868" y="3160776"/>
                  </a:lnTo>
                  <a:lnTo>
                    <a:pt x="960793" y="3167126"/>
                  </a:lnTo>
                  <a:lnTo>
                    <a:pt x="960793" y="3130956"/>
                  </a:lnTo>
                  <a:lnTo>
                    <a:pt x="953592" y="3126486"/>
                  </a:lnTo>
                  <a:lnTo>
                    <a:pt x="937044" y="3118866"/>
                  </a:lnTo>
                  <a:lnTo>
                    <a:pt x="935647" y="3118866"/>
                  </a:lnTo>
                  <a:lnTo>
                    <a:pt x="918832" y="3112516"/>
                  </a:lnTo>
                  <a:lnTo>
                    <a:pt x="885647" y="3097276"/>
                  </a:lnTo>
                  <a:lnTo>
                    <a:pt x="862876" y="3085846"/>
                  </a:lnTo>
                  <a:lnTo>
                    <a:pt x="856399" y="3083306"/>
                  </a:lnTo>
                  <a:lnTo>
                    <a:pt x="849922" y="3079496"/>
                  </a:lnTo>
                  <a:lnTo>
                    <a:pt x="627024" y="2974086"/>
                  </a:lnTo>
                  <a:lnTo>
                    <a:pt x="616280" y="2969006"/>
                  </a:lnTo>
                  <a:lnTo>
                    <a:pt x="574217" y="2949956"/>
                  </a:lnTo>
                  <a:lnTo>
                    <a:pt x="549440" y="2937256"/>
                  </a:lnTo>
                  <a:lnTo>
                    <a:pt x="543547" y="2925826"/>
                  </a:lnTo>
                  <a:lnTo>
                    <a:pt x="537298" y="2913126"/>
                  </a:lnTo>
                  <a:lnTo>
                    <a:pt x="530682" y="2900426"/>
                  </a:lnTo>
                  <a:lnTo>
                    <a:pt x="525995" y="2892806"/>
                  </a:lnTo>
                  <a:lnTo>
                    <a:pt x="522897" y="2887726"/>
                  </a:lnTo>
                  <a:lnTo>
                    <a:pt x="520865" y="2883916"/>
                  </a:lnTo>
                  <a:lnTo>
                    <a:pt x="518579" y="2880106"/>
                  </a:lnTo>
                  <a:lnTo>
                    <a:pt x="517817" y="2878836"/>
                  </a:lnTo>
                  <a:lnTo>
                    <a:pt x="514515" y="2872486"/>
                  </a:lnTo>
                  <a:lnTo>
                    <a:pt x="514388" y="2872486"/>
                  </a:lnTo>
                  <a:lnTo>
                    <a:pt x="514007" y="2871216"/>
                  </a:lnTo>
                  <a:lnTo>
                    <a:pt x="513499" y="2869946"/>
                  </a:lnTo>
                  <a:lnTo>
                    <a:pt x="504964" y="2850896"/>
                  </a:lnTo>
                  <a:lnTo>
                    <a:pt x="500164" y="2831846"/>
                  </a:lnTo>
                  <a:lnTo>
                    <a:pt x="505066" y="2789948"/>
                  </a:lnTo>
                  <a:lnTo>
                    <a:pt x="521881" y="2767076"/>
                  </a:lnTo>
                  <a:lnTo>
                    <a:pt x="526757" y="2760726"/>
                  </a:lnTo>
                  <a:lnTo>
                    <a:pt x="548767" y="2723896"/>
                  </a:lnTo>
                  <a:lnTo>
                    <a:pt x="566458" y="2670556"/>
                  </a:lnTo>
                  <a:lnTo>
                    <a:pt x="570979" y="2640076"/>
                  </a:lnTo>
                  <a:lnTo>
                    <a:pt x="570280" y="2603246"/>
                  </a:lnTo>
                  <a:lnTo>
                    <a:pt x="559790" y="2563876"/>
                  </a:lnTo>
                  <a:lnTo>
                    <a:pt x="544195" y="2540749"/>
                  </a:lnTo>
                  <a:lnTo>
                    <a:pt x="544195" y="2640076"/>
                  </a:lnTo>
                  <a:lnTo>
                    <a:pt x="540296" y="2665476"/>
                  </a:lnTo>
                  <a:lnTo>
                    <a:pt x="524446" y="2712466"/>
                  </a:lnTo>
                  <a:lnTo>
                    <a:pt x="505587" y="2744216"/>
                  </a:lnTo>
                  <a:lnTo>
                    <a:pt x="493763" y="2759456"/>
                  </a:lnTo>
                  <a:lnTo>
                    <a:pt x="486765" y="2768346"/>
                  </a:lnTo>
                  <a:lnTo>
                    <a:pt x="480707" y="2779776"/>
                  </a:lnTo>
                  <a:lnTo>
                    <a:pt x="476161" y="2791206"/>
                  </a:lnTo>
                  <a:lnTo>
                    <a:pt x="472744" y="2808998"/>
                  </a:lnTo>
                  <a:lnTo>
                    <a:pt x="472795" y="2828048"/>
                  </a:lnTo>
                  <a:lnTo>
                    <a:pt x="476262" y="2848356"/>
                  </a:lnTo>
                  <a:lnTo>
                    <a:pt x="483146" y="2868676"/>
                  </a:lnTo>
                  <a:lnTo>
                    <a:pt x="446570" y="2880106"/>
                  </a:lnTo>
                  <a:lnTo>
                    <a:pt x="443649" y="2873756"/>
                  </a:lnTo>
                  <a:lnTo>
                    <a:pt x="443572" y="2873603"/>
                  </a:lnTo>
                  <a:lnTo>
                    <a:pt x="443572" y="3000756"/>
                  </a:lnTo>
                  <a:lnTo>
                    <a:pt x="443268" y="3010916"/>
                  </a:lnTo>
                  <a:lnTo>
                    <a:pt x="435051" y="3007106"/>
                  </a:lnTo>
                  <a:lnTo>
                    <a:pt x="426974" y="3002026"/>
                  </a:lnTo>
                  <a:lnTo>
                    <a:pt x="419049" y="2998216"/>
                  </a:lnTo>
                  <a:lnTo>
                    <a:pt x="411264" y="2993136"/>
                  </a:lnTo>
                  <a:lnTo>
                    <a:pt x="410121" y="2993136"/>
                  </a:lnTo>
                  <a:lnTo>
                    <a:pt x="407835" y="2991866"/>
                  </a:lnTo>
                  <a:lnTo>
                    <a:pt x="406247" y="2990596"/>
                  </a:lnTo>
                  <a:lnTo>
                    <a:pt x="404660" y="2989326"/>
                  </a:lnTo>
                  <a:lnTo>
                    <a:pt x="400850" y="2986786"/>
                  </a:lnTo>
                  <a:lnTo>
                    <a:pt x="404583" y="2975356"/>
                  </a:lnTo>
                  <a:lnTo>
                    <a:pt x="413296" y="2948686"/>
                  </a:lnTo>
                  <a:lnTo>
                    <a:pt x="415328" y="2948686"/>
                  </a:lnTo>
                  <a:lnTo>
                    <a:pt x="417360" y="2949956"/>
                  </a:lnTo>
                  <a:lnTo>
                    <a:pt x="419519" y="2949956"/>
                  </a:lnTo>
                  <a:lnTo>
                    <a:pt x="426504" y="2952496"/>
                  </a:lnTo>
                  <a:lnTo>
                    <a:pt x="443572" y="3000756"/>
                  </a:lnTo>
                  <a:lnTo>
                    <a:pt x="443572" y="2873603"/>
                  </a:lnTo>
                  <a:lnTo>
                    <a:pt x="440474" y="2867406"/>
                  </a:lnTo>
                  <a:lnTo>
                    <a:pt x="429120" y="2843276"/>
                  </a:lnTo>
                  <a:lnTo>
                    <a:pt x="424624" y="2834398"/>
                  </a:lnTo>
                  <a:lnTo>
                    <a:pt x="400583" y="2777248"/>
                  </a:lnTo>
                  <a:lnTo>
                    <a:pt x="377583" y="2717546"/>
                  </a:lnTo>
                  <a:lnTo>
                    <a:pt x="357987" y="2660396"/>
                  </a:lnTo>
                  <a:lnTo>
                    <a:pt x="349034" y="2623566"/>
                  </a:lnTo>
                  <a:lnTo>
                    <a:pt x="350037" y="2601976"/>
                  </a:lnTo>
                  <a:lnTo>
                    <a:pt x="364439" y="2562606"/>
                  </a:lnTo>
                  <a:lnTo>
                    <a:pt x="392455" y="2533396"/>
                  </a:lnTo>
                  <a:lnTo>
                    <a:pt x="446570" y="2516886"/>
                  </a:lnTo>
                  <a:lnTo>
                    <a:pt x="465378" y="2519426"/>
                  </a:lnTo>
                  <a:lnTo>
                    <a:pt x="515785" y="2546096"/>
                  </a:lnTo>
                  <a:lnTo>
                    <a:pt x="543890" y="2608326"/>
                  </a:lnTo>
                  <a:lnTo>
                    <a:pt x="544195" y="2640076"/>
                  </a:lnTo>
                  <a:lnTo>
                    <a:pt x="544195" y="2540749"/>
                  </a:lnTo>
                  <a:lnTo>
                    <a:pt x="534962" y="2527046"/>
                  </a:lnTo>
                  <a:lnTo>
                    <a:pt x="519239" y="2516886"/>
                  </a:lnTo>
                  <a:lnTo>
                    <a:pt x="493712" y="2500376"/>
                  </a:lnTo>
                  <a:lnTo>
                    <a:pt x="446773" y="2490216"/>
                  </a:lnTo>
                  <a:lnTo>
                    <a:pt x="399846" y="2500376"/>
                  </a:lnTo>
                  <a:lnTo>
                    <a:pt x="358686" y="2527046"/>
                  </a:lnTo>
                  <a:lnTo>
                    <a:pt x="342455" y="2547366"/>
                  </a:lnTo>
                  <a:lnTo>
                    <a:pt x="330809" y="2571496"/>
                  </a:lnTo>
                  <a:lnTo>
                    <a:pt x="324104" y="2596896"/>
                  </a:lnTo>
                  <a:lnTo>
                    <a:pt x="322745" y="2624836"/>
                  </a:lnTo>
                  <a:lnTo>
                    <a:pt x="333883" y="2671826"/>
                  </a:lnTo>
                  <a:lnTo>
                    <a:pt x="356819" y="2736596"/>
                  </a:lnTo>
                  <a:lnTo>
                    <a:pt x="380974" y="2798826"/>
                  </a:lnTo>
                  <a:lnTo>
                    <a:pt x="395770" y="2834398"/>
                  </a:lnTo>
                  <a:lnTo>
                    <a:pt x="400697" y="2844546"/>
                  </a:lnTo>
                  <a:lnTo>
                    <a:pt x="405269" y="2854706"/>
                  </a:lnTo>
                  <a:lnTo>
                    <a:pt x="409536" y="2863596"/>
                  </a:lnTo>
                  <a:lnTo>
                    <a:pt x="413550" y="2871216"/>
                  </a:lnTo>
                  <a:lnTo>
                    <a:pt x="416928" y="2878836"/>
                  </a:lnTo>
                  <a:lnTo>
                    <a:pt x="420065" y="2885186"/>
                  </a:lnTo>
                  <a:lnTo>
                    <a:pt x="422986" y="2891536"/>
                  </a:lnTo>
                  <a:lnTo>
                    <a:pt x="425742" y="2897886"/>
                  </a:lnTo>
                  <a:lnTo>
                    <a:pt x="425996" y="2900426"/>
                  </a:lnTo>
                  <a:lnTo>
                    <a:pt x="426504" y="2901696"/>
                  </a:lnTo>
                  <a:lnTo>
                    <a:pt x="428663" y="2906776"/>
                  </a:lnTo>
                  <a:lnTo>
                    <a:pt x="430695" y="2911856"/>
                  </a:lnTo>
                  <a:lnTo>
                    <a:pt x="432727" y="2918206"/>
                  </a:lnTo>
                  <a:lnTo>
                    <a:pt x="435013" y="2927096"/>
                  </a:lnTo>
                  <a:lnTo>
                    <a:pt x="432473" y="2925826"/>
                  </a:lnTo>
                  <a:lnTo>
                    <a:pt x="430060" y="2925826"/>
                  </a:lnTo>
                  <a:lnTo>
                    <a:pt x="427520" y="2924556"/>
                  </a:lnTo>
                  <a:lnTo>
                    <a:pt x="420662" y="2923286"/>
                  </a:lnTo>
                  <a:lnTo>
                    <a:pt x="415201" y="2920746"/>
                  </a:lnTo>
                  <a:lnTo>
                    <a:pt x="410121" y="2918206"/>
                  </a:lnTo>
                  <a:lnTo>
                    <a:pt x="409232" y="2918206"/>
                  </a:lnTo>
                  <a:lnTo>
                    <a:pt x="401980" y="2915666"/>
                  </a:lnTo>
                  <a:lnTo>
                    <a:pt x="394855" y="2911856"/>
                  </a:lnTo>
                  <a:lnTo>
                    <a:pt x="388023" y="2908312"/>
                  </a:lnTo>
                  <a:lnTo>
                    <a:pt x="388023" y="2938526"/>
                  </a:lnTo>
                  <a:lnTo>
                    <a:pt x="376339" y="2975356"/>
                  </a:lnTo>
                  <a:lnTo>
                    <a:pt x="356006" y="2967736"/>
                  </a:lnTo>
                  <a:lnTo>
                    <a:pt x="336397" y="2963926"/>
                  </a:lnTo>
                  <a:lnTo>
                    <a:pt x="317538" y="2963926"/>
                  </a:lnTo>
                  <a:lnTo>
                    <a:pt x="276987" y="2979166"/>
                  </a:lnTo>
                  <a:lnTo>
                    <a:pt x="258102" y="2993136"/>
                  </a:lnTo>
                  <a:lnTo>
                    <a:pt x="252628" y="2996946"/>
                  </a:lnTo>
                  <a:lnTo>
                    <a:pt x="247218" y="3002026"/>
                  </a:lnTo>
                  <a:lnTo>
                    <a:pt x="241795" y="3005836"/>
                  </a:lnTo>
                  <a:lnTo>
                    <a:pt x="236258" y="3008376"/>
                  </a:lnTo>
                  <a:lnTo>
                    <a:pt x="221183" y="3015996"/>
                  </a:lnTo>
                  <a:lnTo>
                    <a:pt x="189966" y="3028696"/>
                  </a:lnTo>
                  <a:lnTo>
                    <a:pt x="173901" y="3032506"/>
                  </a:lnTo>
                  <a:lnTo>
                    <a:pt x="148234" y="3036316"/>
                  </a:lnTo>
                  <a:lnTo>
                    <a:pt x="117208" y="3036316"/>
                  </a:lnTo>
                  <a:lnTo>
                    <a:pt x="84861" y="3027426"/>
                  </a:lnTo>
                  <a:lnTo>
                    <a:pt x="55283" y="3008376"/>
                  </a:lnTo>
                  <a:lnTo>
                    <a:pt x="33705" y="2975356"/>
                  </a:lnTo>
                  <a:lnTo>
                    <a:pt x="26517" y="2938526"/>
                  </a:lnTo>
                  <a:lnTo>
                    <a:pt x="33705" y="2901696"/>
                  </a:lnTo>
                  <a:lnTo>
                    <a:pt x="55283" y="2868676"/>
                  </a:lnTo>
                  <a:lnTo>
                    <a:pt x="87477" y="2847098"/>
                  </a:lnTo>
                  <a:lnTo>
                    <a:pt x="126149" y="2840748"/>
                  </a:lnTo>
                  <a:lnTo>
                    <a:pt x="131610" y="2840748"/>
                  </a:lnTo>
                  <a:lnTo>
                    <a:pt x="169176" y="2849626"/>
                  </a:lnTo>
                  <a:lnTo>
                    <a:pt x="225971" y="2868676"/>
                  </a:lnTo>
                  <a:lnTo>
                    <a:pt x="285521" y="2891536"/>
                  </a:lnTo>
                  <a:lnTo>
                    <a:pt x="331381" y="2910586"/>
                  </a:lnTo>
                  <a:lnTo>
                    <a:pt x="351459" y="2920746"/>
                  </a:lnTo>
                  <a:lnTo>
                    <a:pt x="360006" y="2924556"/>
                  </a:lnTo>
                  <a:lnTo>
                    <a:pt x="374942" y="2932176"/>
                  </a:lnTo>
                  <a:lnTo>
                    <a:pt x="381546" y="2934716"/>
                  </a:lnTo>
                  <a:lnTo>
                    <a:pt x="388023" y="2938526"/>
                  </a:lnTo>
                  <a:lnTo>
                    <a:pt x="388023" y="2908312"/>
                  </a:lnTo>
                  <a:lnTo>
                    <a:pt x="387527" y="2908046"/>
                  </a:lnTo>
                  <a:lnTo>
                    <a:pt x="371614" y="2900426"/>
                  </a:lnTo>
                  <a:lnTo>
                    <a:pt x="362851" y="2896616"/>
                  </a:lnTo>
                  <a:lnTo>
                    <a:pt x="353110" y="2891536"/>
                  </a:lnTo>
                  <a:lnTo>
                    <a:pt x="342176" y="2886456"/>
                  </a:lnTo>
                  <a:lnTo>
                    <a:pt x="245554" y="2848356"/>
                  </a:lnTo>
                  <a:lnTo>
                    <a:pt x="224917" y="2840748"/>
                  </a:lnTo>
                  <a:lnTo>
                    <a:pt x="180225" y="2824226"/>
                  </a:lnTo>
                  <a:lnTo>
                    <a:pt x="133134" y="2814066"/>
                  </a:lnTo>
                  <a:lnTo>
                    <a:pt x="106311" y="2815348"/>
                  </a:lnTo>
                  <a:lnTo>
                    <a:pt x="80518" y="2821698"/>
                  </a:lnTo>
                  <a:lnTo>
                    <a:pt x="56870" y="2833116"/>
                  </a:lnTo>
                  <a:lnTo>
                    <a:pt x="36487" y="2849626"/>
                  </a:lnTo>
                  <a:lnTo>
                    <a:pt x="9118" y="2891536"/>
                  </a:lnTo>
                  <a:lnTo>
                    <a:pt x="0" y="2938526"/>
                  </a:lnTo>
                  <a:lnTo>
                    <a:pt x="9118" y="2985516"/>
                  </a:lnTo>
                  <a:lnTo>
                    <a:pt x="36487" y="3026156"/>
                  </a:lnTo>
                  <a:lnTo>
                    <a:pt x="84074" y="3055366"/>
                  </a:lnTo>
                  <a:lnTo>
                    <a:pt x="133769" y="3062986"/>
                  </a:lnTo>
                  <a:lnTo>
                    <a:pt x="146659" y="3062986"/>
                  </a:lnTo>
                  <a:lnTo>
                    <a:pt x="215303" y="3047746"/>
                  </a:lnTo>
                  <a:lnTo>
                    <a:pt x="240842" y="3036316"/>
                  </a:lnTo>
                  <a:lnTo>
                    <a:pt x="249212" y="3032506"/>
                  </a:lnTo>
                  <a:lnTo>
                    <a:pt x="256222" y="3027426"/>
                  </a:lnTo>
                  <a:lnTo>
                    <a:pt x="262826" y="3023616"/>
                  </a:lnTo>
                  <a:lnTo>
                    <a:pt x="269100" y="3018536"/>
                  </a:lnTo>
                  <a:lnTo>
                    <a:pt x="307124" y="2993136"/>
                  </a:lnTo>
                  <a:lnTo>
                    <a:pt x="323176" y="2990596"/>
                  </a:lnTo>
                  <a:lnTo>
                    <a:pt x="340461" y="2991866"/>
                  </a:lnTo>
                  <a:lnTo>
                    <a:pt x="358876" y="2996946"/>
                  </a:lnTo>
                  <a:lnTo>
                    <a:pt x="378371" y="3004566"/>
                  </a:lnTo>
                  <a:lnTo>
                    <a:pt x="378498" y="3004566"/>
                  </a:lnTo>
                  <a:lnTo>
                    <a:pt x="379006" y="3005836"/>
                  </a:lnTo>
                  <a:lnTo>
                    <a:pt x="386499" y="3009646"/>
                  </a:lnTo>
                  <a:lnTo>
                    <a:pt x="392341" y="3013456"/>
                  </a:lnTo>
                  <a:lnTo>
                    <a:pt x="396405" y="3015996"/>
                  </a:lnTo>
                  <a:lnTo>
                    <a:pt x="397548" y="3015996"/>
                  </a:lnTo>
                  <a:lnTo>
                    <a:pt x="409206" y="3023616"/>
                  </a:lnTo>
                  <a:lnTo>
                    <a:pt x="421132" y="3029966"/>
                  </a:lnTo>
                  <a:lnTo>
                    <a:pt x="433298" y="3036316"/>
                  </a:lnTo>
                  <a:lnTo>
                    <a:pt x="445681" y="3041396"/>
                  </a:lnTo>
                  <a:lnTo>
                    <a:pt x="486956" y="3130296"/>
                  </a:lnTo>
                  <a:lnTo>
                    <a:pt x="587159" y="3343656"/>
                  </a:lnTo>
                  <a:lnTo>
                    <a:pt x="590080" y="3350006"/>
                  </a:lnTo>
                  <a:lnTo>
                    <a:pt x="593255" y="3356356"/>
                  </a:lnTo>
                  <a:lnTo>
                    <a:pt x="611746" y="3395726"/>
                  </a:lnTo>
                  <a:lnTo>
                    <a:pt x="626656" y="3431298"/>
                  </a:lnTo>
                  <a:lnTo>
                    <a:pt x="632866" y="3445256"/>
                  </a:lnTo>
                  <a:lnTo>
                    <a:pt x="642378" y="3461766"/>
                  </a:lnTo>
                  <a:lnTo>
                    <a:pt x="655777" y="3475736"/>
                  </a:lnTo>
                  <a:lnTo>
                    <a:pt x="673646" y="3480816"/>
                  </a:lnTo>
                  <a:lnTo>
                    <a:pt x="680377" y="3480816"/>
                  </a:lnTo>
                  <a:lnTo>
                    <a:pt x="683933" y="3479558"/>
                  </a:lnTo>
                  <a:lnTo>
                    <a:pt x="697382" y="3471938"/>
                  </a:lnTo>
                  <a:lnTo>
                    <a:pt x="705599" y="3456698"/>
                  </a:lnTo>
                  <a:lnTo>
                    <a:pt x="705954" y="3454146"/>
                  </a:lnTo>
                  <a:lnTo>
                    <a:pt x="708304" y="3437648"/>
                  </a:lnTo>
                  <a:lnTo>
                    <a:pt x="705269" y="3413506"/>
                  </a:lnTo>
                  <a:lnTo>
                    <a:pt x="695947" y="3375406"/>
                  </a:lnTo>
                  <a:lnTo>
                    <a:pt x="685292" y="3338576"/>
                  </a:lnTo>
                  <a:lnTo>
                    <a:pt x="681736" y="3327158"/>
                  </a:lnTo>
                  <a:lnTo>
                    <a:pt x="681736" y="3441446"/>
                  </a:lnTo>
                  <a:lnTo>
                    <a:pt x="680148" y="3450348"/>
                  </a:lnTo>
                  <a:lnTo>
                    <a:pt x="676440" y="3454146"/>
                  </a:lnTo>
                  <a:lnTo>
                    <a:pt x="668655" y="3451606"/>
                  </a:lnTo>
                  <a:lnTo>
                    <a:pt x="661517" y="3442716"/>
                  </a:lnTo>
                  <a:lnTo>
                    <a:pt x="655612" y="3431298"/>
                  </a:lnTo>
                  <a:lnTo>
                    <a:pt x="651548" y="3421126"/>
                  </a:lnTo>
                  <a:lnTo>
                    <a:pt x="650913" y="3419856"/>
                  </a:lnTo>
                  <a:lnTo>
                    <a:pt x="643763" y="3402076"/>
                  </a:lnTo>
                  <a:lnTo>
                    <a:pt x="636193" y="3385566"/>
                  </a:lnTo>
                  <a:lnTo>
                    <a:pt x="628345" y="3367798"/>
                  </a:lnTo>
                  <a:lnTo>
                    <a:pt x="620433" y="3351276"/>
                  </a:lnTo>
                  <a:lnTo>
                    <a:pt x="617258" y="3344926"/>
                  </a:lnTo>
                  <a:lnTo>
                    <a:pt x="614210" y="3338576"/>
                  </a:lnTo>
                  <a:lnTo>
                    <a:pt x="478929" y="3050286"/>
                  </a:lnTo>
                  <a:lnTo>
                    <a:pt x="471982" y="3035046"/>
                  </a:lnTo>
                  <a:lnTo>
                    <a:pt x="468541" y="3027426"/>
                  </a:lnTo>
                  <a:lnTo>
                    <a:pt x="468795" y="3024886"/>
                  </a:lnTo>
                  <a:lnTo>
                    <a:pt x="469049" y="3023616"/>
                  </a:lnTo>
                  <a:lnTo>
                    <a:pt x="469773" y="3010916"/>
                  </a:lnTo>
                  <a:lnTo>
                    <a:pt x="469925" y="3008376"/>
                  </a:lnTo>
                  <a:lnTo>
                    <a:pt x="470039" y="3003296"/>
                  </a:lnTo>
                  <a:lnTo>
                    <a:pt x="470166" y="2993136"/>
                  </a:lnTo>
                  <a:lnTo>
                    <a:pt x="470103" y="2989326"/>
                  </a:lnTo>
                  <a:lnTo>
                    <a:pt x="469620" y="2975356"/>
                  </a:lnTo>
                  <a:lnTo>
                    <a:pt x="468287" y="2960116"/>
                  </a:lnTo>
                  <a:lnTo>
                    <a:pt x="466737" y="2948686"/>
                  </a:lnTo>
                  <a:lnTo>
                    <a:pt x="466394" y="2946146"/>
                  </a:lnTo>
                  <a:lnTo>
                    <a:pt x="465188" y="2939796"/>
                  </a:lnTo>
                  <a:lnTo>
                    <a:pt x="462572" y="2927096"/>
                  </a:lnTo>
                  <a:lnTo>
                    <a:pt x="462318" y="2925826"/>
                  </a:lnTo>
                  <a:lnTo>
                    <a:pt x="460540" y="2918206"/>
                  </a:lnTo>
                  <a:lnTo>
                    <a:pt x="458381" y="2911856"/>
                  </a:lnTo>
                  <a:lnTo>
                    <a:pt x="457619" y="2909316"/>
                  </a:lnTo>
                  <a:lnTo>
                    <a:pt x="456349" y="2905506"/>
                  </a:lnTo>
                  <a:lnTo>
                    <a:pt x="495211" y="2892806"/>
                  </a:lnTo>
                  <a:lnTo>
                    <a:pt x="497243" y="2896616"/>
                  </a:lnTo>
                  <a:lnTo>
                    <a:pt x="499148" y="2899156"/>
                  </a:lnTo>
                  <a:lnTo>
                    <a:pt x="500672" y="2901696"/>
                  </a:lnTo>
                  <a:lnTo>
                    <a:pt x="501307" y="2902966"/>
                  </a:lnTo>
                  <a:lnTo>
                    <a:pt x="505993" y="2910586"/>
                  </a:lnTo>
                  <a:lnTo>
                    <a:pt x="510527" y="2919476"/>
                  </a:lnTo>
                  <a:lnTo>
                    <a:pt x="514896" y="2927096"/>
                  </a:lnTo>
                  <a:lnTo>
                    <a:pt x="519087" y="2935986"/>
                  </a:lnTo>
                  <a:lnTo>
                    <a:pt x="540067" y="2984246"/>
                  </a:lnTo>
                  <a:lnTo>
                    <a:pt x="556844" y="3028696"/>
                  </a:lnTo>
                  <a:lnTo>
                    <a:pt x="564807" y="3051556"/>
                  </a:lnTo>
                  <a:lnTo>
                    <a:pt x="570649" y="3068066"/>
                  </a:lnTo>
                  <a:lnTo>
                    <a:pt x="578904" y="3092196"/>
                  </a:lnTo>
                  <a:lnTo>
                    <a:pt x="585711" y="3112516"/>
                  </a:lnTo>
                  <a:lnTo>
                    <a:pt x="592645" y="3134106"/>
                  </a:lnTo>
                  <a:lnTo>
                    <a:pt x="599719" y="3155696"/>
                  </a:lnTo>
                  <a:lnTo>
                    <a:pt x="606971" y="3177286"/>
                  </a:lnTo>
                  <a:lnTo>
                    <a:pt x="610374" y="3188716"/>
                  </a:lnTo>
                  <a:lnTo>
                    <a:pt x="624598" y="3234436"/>
                  </a:lnTo>
                  <a:lnTo>
                    <a:pt x="648677" y="3309366"/>
                  </a:lnTo>
                  <a:lnTo>
                    <a:pt x="659955" y="3346196"/>
                  </a:lnTo>
                  <a:lnTo>
                    <a:pt x="670420" y="3383026"/>
                  </a:lnTo>
                  <a:lnTo>
                    <a:pt x="679615" y="3418598"/>
                  </a:lnTo>
                  <a:lnTo>
                    <a:pt x="679615" y="3419856"/>
                  </a:lnTo>
                  <a:lnTo>
                    <a:pt x="681469" y="3431298"/>
                  </a:lnTo>
                  <a:lnTo>
                    <a:pt x="681736" y="3441446"/>
                  </a:lnTo>
                  <a:lnTo>
                    <a:pt x="681736" y="3327158"/>
                  </a:lnTo>
                  <a:lnTo>
                    <a:pt x="673823" y="3301746"/>
                  </a:lnTo>
                  <a:lnTo>
                    <a:pt x="662089" y="3264916"/>
                  </a:lnTo>
                  <a:lnTo>
                    <a:pt x="657948" y="3252216"/>
                  </a:lnTo>
                  <a:lnTo>
                    <a:pt x="653796" y="3238246"/>
                  </a:lnTo>
                  <a:lnTo>
                    <a:pt x="649693" y="3225546"/>
                  </a:lnTo>
                  <a:lnTo>
                    <a:pt x="645706" y="3212846"/>
                  </a:lnTo>
                  <a:lnTo>
                    <a:pt x="631990" y="3169666"/>
                  </a:lnTo>
                  <a:lnTo>
                    <a:pt x="626427" y="3151886"/>
                  </a:lnTo>
                  <a:lnTo>
                    <a:pt x="620979" y="3135376"/>
                  </a:lnTo>
                  <a:lnTo>
                    <a:pt x="615607" y="3118866"/>
                  </a:lnTo>
                  <a:lnTo>
                    <a:pt x="610273" y="3102356"/>
                  </a:lnTo>
                  <a:lnTo>
                    <a:pt x="626198" y="3108706"/>
                  </a:lnTo>
                  <a:lnTo>
                    <a:pt x="659447" y="3118866"/>
                  </a:lnTo>
                  <a:lnTo>
                    <a:pt x="676821" y="3125216"/>
                  </a:lnTo>
                  <a:lnTo>
                    <a:pt x="733031" y="3142996"/>
                  </a:lnTo>
                  <a:lnTo>
                    <a:pt x="745858" y="3146806"/>
                  </a:lnTo>
                  <a:lnTo>
                    <a:pt x="808012" y="3167126"/>
                  </a:lnTo>
                  <a:lnTo>
                    <a:pt x="844918" y="3178556"/>
                  </a:lnTo>
                  <a:lnTo>
                    <a:pt x="882129" y="3188716"/>
                  </a:lnTo>
                  <a:lnTo>
                    <a:pt x="919518" y="3197606"/>
                  </a:lnTo>
                  <a:lnTo>
                    <a:pt x="928535" y="3200146"/>
                  </a:lnTo>
                  <a:lnTo>
                    <a:pt x="936790" y="3201416"/>
                  </a:lnTo>
                  <a:lnTo>
                    <a:pt x="952131" y="3201416"/>
                  </a:lnTo>
                  <a:lnTo>
                    <a:pt x="983526" y="3184906"/>
                  </a:lnTo>
                  <a:lnTo>
                    <a:pt x="985939" y="3177286"/>
                  </a:lnTo>
                  <a:close/>
                </a:path>
                <a:path w="3805554" h="3481070">
                  <a:moveTo>
                    <a:pt x="1026579" y="2202942"/>
                  </a:moveTo>
                  <a:lnTo>
                    <a:pt x="1024928" y="2196973"/>
                  </a:lnTo>
                  <a:lnTo>
                    <a:pt x="1020483" y="2193544"/>
                  </a:lnTo>
                  <a:lnTo>
                    <a:pt x="1017600" y="2191258"/>
                  </a:lnTo>
                  <a:lnTo>
                    <a:pt x="1017117" y="2190877"/>
                  </a:lnTo>
                  <a:lnTo>
                    <a:pt x="983018" y="2163826"/>
                  </a:lnTo>
                  <a:lnTo>
                    <a:pt x="974382" y="2156980"/>
                  </a:lnTo>
                  <a:lnTo>
                    <a:pt x="974382" y="2190750"/>
                  </a:lnTo>
                  <a:lnTo>
                    <a:pt x="930821" y="2190877"/>
                  </a:lnTo>
                  <a:lnTo>
                    <a:pt x="940346" y="2163826"/>
                  </a:lnTo>
                  <a:lnTo>
                    <a:pt x="974382" y="2190750"/>
                  </a:lnTo>
                  <a:lnTo>
                    <a:pt x="974382" y="2156980"/>
                  </a:lnTo>
                  <a:lnTo>
                    <a:pt x="944918" y="2133600"/>
                  </a:lnTo>
                  <a:lnTo>
                    <a:pt x="944156" y="2132584"/>
                  </a:lnTo>
                  <a:lnTo>
                    <a:pt x="943394" y="2131695"/>
                  </a:lnTo>
                  <a:lnTo>
                    <a:pt x="942378" y="2130806"/>
                  </a:lnTo>
                  <a:lnTo>
                    <a:pt x="918248" y="2111578"/>
                  </a:lnTo>
                  <a:lnTo>
                    <a:pt x="918248" y="2145411"/>
                  </a:lnTo>
                  <a:lnTo>
                    <a:pt x="902373" y="2190877"/>
                  </a:lnTo>
                  <a:lnTo>
                    <a:pt x="830618" y="2191258"/>
                  </a:lnTo>
                  <a:lnTo>
                    <a:pt x="830973" y="2190242"/>
                  </a:lnTo>
                  <a:lnTo>
                    <a:pt x="862241" y="2100961"/>
                  </a:lnTo>
                  <a:lnTo>
                    <a:pt x="918248" y="2145411"/>
                  </a:lnTo>
                  <a:lnTo>
                    <a:pt x="918248" y="2111578"/>
                  </a:lnTo>
                  <a:lnTo>
                    <a:pt x="904938" y="2100961"/>
                  </a:lnTo>
                  <a:lnTo>
                    <a:pt x="867829" y="2071370"/>
                  </a:lnTo>
                  <a:lnTo>
                    <a:pt x="866940" y="2069846"/>
                  </a:lnTo>
                  <a:lnTo>
                    <a:pt x="837349" y="2054415"/>
                  </a:lnTo>
                  <a:lnTo>
                    <a:pt x="837349" y="2082546"/>
                  </a:lnTo>
                  <a:lnTo>
                    <a:pt x="799757" y="2190242"/>
                  </a:lnTo>
                  <a:lnTo>
                    <a:pt x="319189" y="2022221"/>
                  </a:lnTo>
                  <a:lnTo>
                    <a:pt x="322287" y="2013331"/>
                  </a:lnTo>
                  <a:lnTo>
                    <a:pt x="356781" y="1914652"/>
                  </a:lnTo>
                  <a:lnTo>
                    <a:pt x="837349" y="2082546"/>
                  </a:lnTo>
                  <a:lnTo>
                    <a:pt x="837349" y="2054415"/>
                  </a:lnTo>
                  <a:lnTo>
                    <a:pt x="437299" y="1914652"/>
                  </a:lnTo>
                  <a:lnTo>
                    <a:pt x="352971" y="1885188"/>
                  </a:lnTo>
                  <a:lnTo>
                    <a:pt x="352971" y="1885061"/>
                  </a:lnTo>
                  <a:lnTo>
                    <a:pt x="352590" y="1885061"/>
                  </a:lnTo>
                  <a:lnTo>
                    <a:pt x="352463" y="1884934"/>
                  </a:lnTo>
                  <a:lnTo>
                    <a:pt x="331127" y="1877491"/>
                  </a:lnTo>
                  <a:lnTo>
                    <a:pt x="331127" y="1905762"/>
                  </a:lnTo>
                  <a:lnTo>
                    <a:pt x="293535" y="2013331"/>
                  </a:lnTo>
                  <a:lnTo>
                    <a:pt x="199936" y="1980692"/>
                  </a:lnTo>
                  <a:lnTo>
                    <a:pt x="203073" y="1971675"/>
                  </a:lnTo>
                  <a:lnTo>
                    <a:pt x="237528" y="1872996"/>
                  </a:lnTo>
                  <a:lnTo>
                    <a:pt x="331127" y="1905762"/>
                  </a:lnTo>
                  <a:lnTo>
                    <a:pt x="331127" y="1877491"/>
                  </a:lnTo>
                  <a:lnTo>
                    <a:pt x="318249" y="1872996"/>
                  </a:lnTo>
                  <a:lnTo>
                    <a:pt x="212255" y="1835975"/>
                  </a:lnTo>
                  <a:lnTo>
                    <a:pt x="212255" y="1864106"/>
                  </a:lnTo>
                  <a:lnTo>
                    <a:pt x="174663" y="1971675"/>
                  </a:lnTo>
                  <a:lnTo>
                    <a:pt x="81064" y="1939036"/>
                  </a:lnTo>
                  <a:lnTo>
                    <a:pt x="118656" y="1831340"/>
                  </a:lnTo>
                  <a:lnTo>
                    <a:pt x="212255" y="1864106"/>
                  </a:lnTo>
                  <a:lnTo>
                    <a:pt x="212255" y="1835975"/>
                  </a:lnTo>
                  <a:lnTo>
                    <a:pt x="198996" y="1831340"/>
                  </a:lnTo>
                  <a:lnTo>
                    <a:pt x="107861" y="1799463"/>
                  </a:lnTo>
                  <a:lnTo>
                    <a:pt x="100241" y="1803146"/>
                  </a:lnTo>
                  <a:lnTo>
                    <a:pt x="97828" y="1810004"/>
                  </a:lnTo>
                  <a:lnTo>
                    <a:pt x="51473" y="1942846"/>
                  </a:lnTo>
                  <a:lnTo>
                    <a:pt x="49060" y="1949831"/>
                  </a:lnTo>
                  <a:lnTo>
                    <a:pt x="52616" y="1957324"/>
                  </a:lnTo>
                  <a:lnTo>
                    <a:pt x="297218" y="2042795"/>
                  </a:lnTo>
                  <a:lnTo>
                    <a:pt x="297345" y="2042795"/>
                  </a:lnTo>
                  <a:lnTo>
                    <a:pt x="297599" y="2042922"/>
                  </a:lnTo>
                  <a:lnTo>
                    <a:pt x="297726" y="2042922"/>
                  </a:lnTo>
                  <a:lnTo>
                    <a:pt x="297853" y="2043049"/>
                  </a:lnTo>
                  <a:lnTo>
                    <a:pt x="798614" y="2218055"/>
                  </a:lnTo>
                  <a:lnTo>
                    <a:pt x="800138" y="2218563"/>
                  </a:lnTo>
                  <a:lnTo>
                    <a:pt x="801662" y="2218817"/>
                  </a:lnTo>
                  <a:lnTo>
                    <a:pt x="813092" y="2218817"/>
                  </a:lnTo>
                  <a:lnTo>
                    <a:pt x="814616" y="2218563"/>
                  </a:lnTo>
                  <a:lnTo>
                    <a:pt x="815886" y="2218055"/>
                  </a:lnTo>
                  <a:lnTo>
                    <a:pt x="912660" y="2217420"/>
                  </a:lnTo>
                  <a:lnTo>
                    <a:pt x="912914" y="2217293"/>
                  </a:lnTo>
                  <a:lnTo>
                    <a:pt x="1012355" y="2217039"/>
                  </a:lnTo>
                  <a:lnTo>
                    <a:pt x="1018070" y="2216912"/>
                  </a:lnTo>
                  <a:lnTo>
                    <a:pt x="1023023" y="2213483"/>
                  </a:lnTo>
                  <a:lnTo>
                    <a:pt x="1024928" y="2208149"/>
                  </a:lnTo>
                  <a:lnTo>
                    <a:pt x="1026579" y="2202942"/>
                  </a:lnTo>
                  <a:close/>
                </a:path>
                <a:path w="3805554" h="3481070">
                  <a:moveTo>
                    <a:pt x="1178725" y="1841500"/>
                  </a:moveTo>
                  <a:lnTo>
                    <a:pt x="1175042" y="1834007"/>
                  </a:lnTo>
                  <a:lnTo>
                    <a:pt x="1146975" y="1824177"/>
                  </a:lnTo>
                  <a:lnTo>
                    <a:pt x="1146975" y="1852295"/>
                  </a:lnTo>
                  <a:lnTo>
                    <a:pt x="1088555" y="2019427"/>
                  </a:lnTo>
                  <a:lnTo>
                    <a:pt x="1088428" y="2019427"/>
                  </a:lnTo>
                  <a:lnTo>
                    <a:pt x="992416" y="1985899"/>
                  </a:lnTo>
                  <a:lnTo>
                    <a:pt x="995413" y="1977263"/>
                  </a:lnTo>
                  <a:lnTo>
                    <a:pt x="1019213" y="1908937"/>
                  </a:lnTo>
                  <a:lnTo>
                    <a:pt x="1021753" y="1901952"/>
                  </a:lnTo>
                  <a:lnTo>
                    <a:pt x="1018197" y="1894459"/>
                  </a:lnTo>
                  <a:lnTo>
                    <a:pt x="1004608" y="1889633"/>
                  </a:lnTo>
                  <a:lnTo>
                    <a:pt x="997115" y="1893316"/>
                  </a:lnTo>
                  <a:lnTo>
                    <a:pt x="994702" y="1900301"/>
                  </a:lnTo>
                  <a:lnTo>
                    <a:pt x="967778" y="1977263"/>
                  </a:lnTo>
                  <a:lnTo>
                    <a:pt x="884339" y="1948053"/>
                  </a:lnTo>
                  <a:lnTo>
                    <a:pt x="887399" y="1939290"/>
                  </a:lnTo>
                  <a:lnTo>
                    <a:pt x="913676" y="1864233"/>
                  </a:lnTo>
                  <a:lnTo>
                    <a:pt x="909993" y="1856613"/>
                  </a:lnTo>
                  <a:lnTo>
                    <a:pt x="903008" y="1854200"/>
                  </a:lnTo>
                  <a:lnTo>
                    <a:pt x="895896" y="1851660"/>
                  </a:lnTo>
                  <a:lnTo>
                    <a:pt x="888276" y="1855343"/>
                  </a:lnTo>
                  <a:lnTo>
                    <a:pt x="885863" y="1862201"/>
                  </a:lnTo>
                  <a:lnTo>
                    <a:pt x="858939" y="1939290"/>
                  </a:lnTo>
                  <a:lnTo>
                    <a:pt x="775500" y="1910080"/>
                  </a:lnTo>
                  <a:lnTo>
                    <a:pt x="778598" y="1901190"/>
                  </a:lnTo>
                  <a:lnTo>
                    <a:pt x="802424" y="1833118"/>
                  </a:lnTo>
                  <a:lnTo>
                    <a:pt x="804837" y="1826133"/>
                  </a:lnTo>
                  <a:lnTo>
                    <a:pt x="801154" y="1818513"/>
                  </a:lnTo>
                  <a:lnTo>
                    <a:pt x="787057" y="1813687"/>
                  </a:lnTo>
                  <a:lnTo>
                    <a:pt x="779437" y="1817243"/>
                  </a:lnTo>
                  <a:lnTo>
                    <a:pt x="777024" y="1824228"/>
                  </a:lnTo>
                  <a:lnTo>
                    <a:pt x="750100" y="1901190"/>
                  </a:lnTo>
                  <a:lnTo>
                    <a:pt x="666661" y="1871980"/>
                  </a:lnTo>
                  <a:lnTo>
                    <a:pt x="669721" y="1863217"/>
                  </a:lnTo>
                  <a:lnTo>
                    <a:pt x="695998" y="1788160"/>
                  </a:lnTo>
                  <a:lnTo>
                    <a:pt x="692315" y="1780540"/>
                  </a:lnTo>
                  <a:lnTo>
                    <a:pt x="685330" y="1778127"/>
                  </a:lnTo>
                  <a:lnTo>
                    <a:pt x="678218" y="1775587"/>
                  </a:lnTo>
                  <a:lnTo>
                    <a:pt x="670725" y="1779270"/>
                  </a:lnTo>
                  <a:lnTo>
                    <a:pt x="668185" y="1786255"/>
                  </a:lnTo>
                  <a:lnTo>
                    <a:pt x="641388" y="1863217"/>
                  </a:lnTo>
                  <a:lnTo>
                    <a:pt x="557822" y="1834007"/>
                  </a:lnTo>
                  <a:lnTo>
                    <a:pt x="560832" y="1825371"/>
                  </a:lnTo>
                  <a:lnTo>
                    <a:pt x="584746" y="1757045"/>
                  </a:lnTo>
                  <a:lnTo>
                    <a:pt x="587159" y="1750060"/>
                  </a:lnTo>
                  <a:lnTo>
                    <a:pt x="583730" y="1742567"/>
                  </a:lnTo>
                  <a:lnTo>
                    <a:pt x="570014" y="1737741"/>
                  </a:lnTo>
                  <a:lnTo>
                    <a:pt x="562648" y="1741424"/>
                  </a:lnTo>
                  <a:lnTo>
                    <a:pt x="560235" y="1748409"/>
                  </a:lnTo>
                  <a:lnTo>
                    <a:pt x="533311" y="1825371"/>
                  </a:lnTo>
                  <a:lnTo>
                    <a:pt x="449872" y="1796288"/>
                  </a:lnTo>
                  <a:lnTo>
                    <a:pt x="452970" y="1787398"/>
                  </a:lnTo>
                  <a:lnTo>
                    <a:pt x="476796" y="1719313"/>
                  </a:lnTo>
                  <a:lnTo>
                    <a:pt x="479209" y="1712341"/>
                  </a:lnTo>
                  <a:lnTo>
                    <a:pt x="475526" y="1704721"/>
                  </a:lnTo>
                  <a:lnTo>
                    <a:pt x="461429" y="1699895"/>
                  </a:lnTo>
                  <a:lnTo>
                    <a:pt x="453809" y="1703451"/>
                  </a:lnTo>
                  <a:lnTo>
                    <a:pt x="451396" y="1710436"/>
                  </a:lnTo>
                  <a:lnTo>
                    <a:pt x="424472" y="1787398"/>
                  </a:lnTo>
                  <a:lnTo>
                    <a:pt x="341033" y="1758188"/>
                  </a:lnTo>
                  <a:lnTo>
                    <a:pt x="344131" y="1749298"/>
                  </a:lnTo>
                  <a:lnTo>
                    <a:pt x="367957" y="1681226"/>
                  </a:lnTo>
                  <a:lnTo>
                    <a:pt x="370370" y="1674241"/>
                  </a:lnTo>
                  <a:lnTo>
                    <a:pt x="366687" y="1666748"/>
                  </a:lnTo>
                  <a:lnTo>
                    <a:pt x="359575" y="1664208"/>
                  </a:lnTo>
                  <a:lnTo>
                    <a:pt x="352590" y="1661795"/>
                  </a:lnTo>
                  <a:lnTo>
                    <a:pt x="344970" y="1665478"/>
                  </a:lnTo>
                  <a:lnTo>
                    <a:pt x="315633" y="1749298"/>
                  </a:lnTo>
                  <a:lnTo>
                    <a:pt x="232194" y="1720215"/>
                  </a:lnTo>
                  <a:lnTo>
                    <a:pt x="235292" y="1711325"/>
                  </a:lnTo>
                  <a:lnTo>
                    <a:pt x="259118" y="1643253"/>
                  </a:lnTo>
                  <a:lnTo>
                    <a:pt x="261531" y="1636268"/>
                  </a:lnTo>
                  <a:lnTo>
                    <a:pt x="257848" y="1628648"/>
                  </a:lnTo>
                  <a:lnTo>
                    <a:pt x="243751" y="1623822"/>
                  </a:lnTo>
                  <a:lnTo>
                    <a:pt x="236131" y="1627378"/>
                  </a:lnTo>
                  <a:lnTo>
                    <a:pt x="233718" y="1634363"/>
                  </a:lnTo>
                  <a:lnTo>
                    <a:pt x="206794" y="1711325"/>
                  </a:lnTo>
                  <a:lnTo>
                    <a:pt x="110782" y="1677797"/>
                  </a:lnTo>
                  <a:lnTo>
                    <a:pt x="169202" y="1510538"/>
                  </a:lnTo>
                  <a:lnTo>
                    <a:pt x="238925" y="1534922"/>
                  </a:lnTo>
                  <a:lnTo>
                    <a:pt x="246418" y="1531239"/>
                  </a:lnTo>
                  <a:lnTo>
                    <a:pt x="248831" y="1524254"/>
                  </a:lnTo>
                  <a:lnTo>
                    <a:pt x="249593" y="1522222"/>
                  </a:lnTo>
                  <a:lnTo>
                    <a:pt x="254393" y="1510538"/>
                  </a:lnTo>
                  <a:lnTo>
                    <a:pt x="257479" y="1503045"/>
                  </a:lnTo>
                  <a:lnTo>
                    <a:pt x="267754" y="1478064"/>
                  </a:lnTo>
                  <a:lnTo>
                    <a:pt x="290131" y="1436941"/>
                  </a:lnTo>
                  <a:lnTo>
                    <a:pt x="316382" y="1398993"/>
                  </a:lnTo>
                  <a:lnTo>
                    <a:pt x="346138" y="1364411"/>
                  </a:lnTo>
                  <a:lnTo>
                    <a:pt x="379082" y="1333360"/>
                  </a:lnTo>
                  <a:lnTo>
                    <a:pt x="414858" y="1305991"/>
                  </a:lnTo>
                  <a:lnTo>
                    <a:pt x="453136" y="1282484"/>
                  </a:lnTo>
                  <a:lnTo>
                    <a:pt x="493547" y="1263002"/>
                  </a:lnTo>
                  <a:lnTo>
                    <a:pt x="535762" y="1247698"/>
                  </a:lnTo>
                  <a:lnTo>
                    <a:pt x="579450" y="1236751"/>
                  </a:lnTo>
                  <a:lnTo>
                    <a:pt x="624243" y="1230325"/>
                  </a:lnTo>
                  <a:lnTo>
                    <a:pt x="669823" y="1228585"/>
                  </a:lnTo>
                  <a:lnTo>
                    <a:pt x="715822" y="1231684"/>
                  </a:lnTo>
                  <a:lnTo>
                    <a:pt x="761911" y="1239812"/>
                  </a:lnTo>
                  <a:lnTo>
                    <a:pt x="807758" y="1253109"/>
                  </a:lnTo>
                  <a:lnTo>
                    <a:pt x="851916" y="1271257"/>
                  </a:lnTo>
                  <a:lnTo>
                    <a:pt x="893038" y="1293622"/>
                  </a:lnTo>
                  <a:lnTo>
                    <a:pt x="930986" y="1319847"/>
                  </a:lnTo>
                  <a:lnTo>
                    <a:pt x="965568" y="1349590"/>
                  </a:lnTo>
                  <a:lnTo>
                    <a:pt x="996619" y="1382534"/>
                  </a:lnTo>
                  <a:lnTo>
                    <a:pt x="1023988" y="1418297"/>
                  </a:lnTo>
                  <a:lnTo>
                    <a:pt x="1047496" y="1456563"/>
                  </a:lnTo>
                  <a:lnTo>
                    <a:pt x="1066977" y="1496974"/>
                  </a:lnTo>
                  <a:lnTo>
                    <a:pt x="1082281" y="1539201"/>
                  </a:lnTo>
                  <a:lnTo>
                    <a:pt x="1093228" y="1582889"/>
                  </a:lnTo>
                  <a:lnTo>
                    <a:pt x="1099616" y="1627378"/>
                  </a:lnTo>
                  <a:lnTo>
                    <a:pt x="1101394" y="1673288"/>
                  </a:lnTo>
                  <a:lnTo>
                    <a:pt x="1098296" y="1719313"/>
                  </a:lnTo>
                  <a:lnTo>
                    <a:pt x="1090168" y="1765427"/>
                  </a:lnTo>
                  <a:lnTo>
                    <a:pt x="1076871" y="1811274"/>
                  </a:lnTo>
                  <a:lnTo>
                    <a:pt x="1073696" y="1820418"/>
                  </a:lnTo>
                  <a:lnTo>
                    <a:pt x="1077379" y="1827911"/>
                  </a:lnTo>
                  <a:lnTo>
                    <a:pt x="1146975" y="1852295"/>
                  </a:lnTo>
                  <a:lnTo>
                    <a:pt x="1146975" y="1824177"/>
                  </a:lnTo>
                  <a:lnTo>
                    <a:pt x="1105446" y="1809623"/>
                  </a:lnTo>
                  <a:lnTo>
                    <a:pt x="1117536" y="1764626"/>
                  </a:lnTo>
                  <a:lnTo>
                    <a:pt x="1124978" y="1719313"/>
                  </a:lnTo>
                  <a:lnTo>
                    <a:pt x="1127887" y="1674342"/>
                  </a:lnTo>
                  <a:lnTo>
                    <a:pt x="1126413" y="1629638"/>
                  </a:lnTo>
                  <a:lnTo>
                    <a:pt x="1120686" y="1585620"/>
                  </a:lnTo>
                  <a:lnTo>
                    <a:pt x="1110843" y="1542554"/>
                  </a:lnTo>
                  <a:lnTo>
                    <a:pt x="1097026" y="1500733"/>
                  </a:lnTo>
                  <a:lnTo>
                    <a:pt x="1079373" y="1460461"/>
                  </a:lnTo>
                  <a:lnTo>
                    <a:pt x="1058024" y="1422006"/>
                  </a:lnTo>
                  <a:lnTo>
                    <a:pt x="1033106" y="1385658"/>
                  </a:lnTo>
                  <a:lnTo>
                    <a:pt x="1004760" y="1351711"/>
                  </a:lnTo>
                  <a:lnTo>
                    <a:pt x="973137" y="1320444"/>
                  </a:lnTo>
                  <a:lnTo>
                    <a:pt x="938364" y="1292148"/>
                  </a:lnTo>
                  <a:lnTo>
                    <a:pt x="900569" y="1267117"/>
                  </a:lnTo>
                  <a:lnTo>
                    <a:pt x="859917" y="1245628"/>
                  </a:lnTo>
                  <a:lnTo>
                    <a:pt x="818019" y="1228585"/>
                  </a:lnTo>
                  <a:lnTo>
                    <a:pt x="816521" y="1227963"/>
                  </a:lnTo>
                  <a:lnTo>
                    <a:pt x="771575" y="1214742"/>
                  </a:lnTo>
                  <a:lnTo>
                    <a:pt x="726389" y="1206220"/>
                  </a:lnTo>
                  <a:lnTo>
                    <a:pt x="681240" y="1202258"/>
                  </a:lnTo>
                  <a:lnTo>
                    <a:pt x="636409" y="1202728"/>
                  </a:lnTo>
                  <a:lnTo>
                    <a:pt x="592188" y="1207477"/>
                  </a:lnTo>
                  <a:lnTo>
                    <a:pt x="548881" y="1216380"/>
                  </a:lnTo>
                  <a:lnTo>
                    <a:pt x="506742" y="1229283"/>
                  </a:lnTo>
                  <a:lnTo>
                    <a:pt x="466090" y="1246060"/>
                  </a:lnTo>
                  <a:lnTo>
                    <a:pt x="427189" y="1266583"/>
                  </a:lnTo>
                  <a:lnTo>
                    <a:pt x="390334" y="1290688"/>
                  </a:lnTo>
                  <a:lnTo>
                    <a:pt x="355815" y="1318247"/>
                  </a:lnTo>
                  <a:lnTo>
                    <a:pt x="323913" y="1349133"/>
                  </a:lnTo>
                  <a:lnTo>
                    <a:pt x="294919" y="1383182"/>
                  </a:lnTo>
                  <a:lnTo>
                    <a:pt x="269125" y="1420279"/>
                  </a:lnTo>
                  <a:lnTo>
                    <a:pt x="246799" y="1460284"/>
                  </a:lnTo>
                  <a:lnTo>
                    <a:pt x="228257" y="1503045"/>
                  </a:lnTo>
                  <a:lnTo>
                    <a:pt x="158534" y="1478661"/>
                  </a:lnTo>
                  <a:lnTo>
                    <a:pt x="150914" y="1482344"/>
                  </a:lnTo>
                  <a:lnTo>
                    <a:pt x="148501" y="1489202"/>
                  </a:lnTo>
                  <a:lnTo>
                    <a:pt x="81318" y="1681480"/>
                  </a:lnTo>
                  <a:lnTo>
                    <a:pt x="78905" y="1688465"/>
                  </a:lnTo>
                  <a:lnTo>
                    <a:pt x="82588" y="1695958"/>
                  </a:lnTo>
                  <a:lnTo>
                    <a:pt x="149504" y="1719326"/>
                  </a:lnTo>
                  <a:lnTo>
                    <a:pt x="1099096" y="2051304"/>
                  </a:lnTo>
                  <a:lnTo>
                    <a:pt x="1106716" y="2047621"/>
                  </a:lnTo>
                  <a:lnTo>
                    <a:pt x="1109129" y="2040648"/>
                  </a:lnTo>
                  <a:lnTo>
                    <a:pt x="1116533" y="2019427"/>
                  </a:lnTo>
                  <a:lnTo>
                    <a:pt x="1176312" y="1848485"/>
                  </a:lnTo>
                  <a:lnTo>
                    <a:pt x="1178725" y="1841500"/>
                  </a:lnTo>
                  <a:close/>
                </a:path>
                <a:path w="3805554" h="3481070">
                  <a:moveTo>
                    <a:pt x="1403464" y="365315"/>
                  </a:moveTo>
                  <a:lnTo>
                    <a:pt x="1402486" y="359537"/>
                  </a:lnTo>
                  <a:lnTo>
                    <a:pt x="1402054" y="356958"/>
                  </a:lnTo>
                  <a:lnTo>
                    <a:pt x="1397584" y="349770"/>
                  </a:lnTo>
                  <a:lnTo>
                    <a:pt x="1390434" y="344678"/>
                  </a:lnTo>
                  <a:lnTo>
                    <a:pt x="1386624" y="343801"/>
                  </a:lnTo>
                  <a:lnTo>
                    <a:pt x="1386624" y="364363"/>
                  </a:lnTo>
                  <a:lnTo>
                    <a:pt x="1385608" y="366649"/>
                  </a:lnTo>
                  <a:lnTo>
                    <a:pt x="1384465" y="369062"/>
                  </a:lnTo>
                  <a:lnTo>
                    <a:pt x="1381798" y="370078"/>
                  </a:lnTo>
                  <a:lnTo>
                    <a:pt x="1379385" y="368935"/>
                  </a:lnTo>
                  <a:lnTo>
                    <a:pt x="1377099" y="367919"/>
                  </a:lnTo>
                  <a:lnTo>
                    <a:pt x="1376083" y="365252"/>
                  </a:lnTo>
                  <a:lnTo>
                    <a:pt x="1377099" y="362839"/>
                  </a:lnTo>
                  <a:lnTo>
                    <a:pt x="1378242" y="360553"/>
                  </a:lnTo>
                  <a:lnTo>
                    <a:pt x="1380909" y="359537"/>
                  </a:lnTo>
                  <a:lnTo>
                    <a:pt x="1383195" y="360553"/>
                  </a:lnTo>
                  <a:lnTo>
                    <a:pt x="1385608" y="361569"/>
                  </a:lnTo>
                  <a:lnTo>
                    <a:pt x="1386624" y="364363"/>
                  </a:lnTo>
                  <a:lnTo>
                    <a:pt x="1386624" y="343801"/>
                  </a:lnTo>
                  <a:lnTo>
                    <a:pt x="1381848" y="342696"/>
                  </a:lnTo>
                  <a:lnTo>
                    <a:pt x="1373492" y="344106"/>
                  </a:lnTo>
                  <a:lnTo>
                    <a:pt x="1366304" y="348576"/>
                  </a:lnTo>
                  <a:lnTo>
                    <a:pt x="1361224" y="355727"/>
                  </a:lnTo>
                  <a:lnTo>
                    <a:pt x="1359230" y="364248"/>
                  </a:lnTo>
                  <a:lnTo>
                    <a:pt x="1360652" y="372579"/>
                  </a:lnTo>
                  <a:lnTo>
                    <a:pt x="1365110" y="379793"/>
                  </a:lnTo>
                  <a:lnTo>
                    <a:pt x="1372273" y="384937"/>
                  </a:lnTo>
                  <a:lnTo>
                    <a:pt x="1380782" y="386880"/>
                  </a:lnTo>
                  <a:lnTo>
                    <a:pt x="1389113" y="385470"/>
                  </a:lnTo>
                  <a:lnTo>
                    <a:pt x="1396326" y="381038"/>
                  </a:lnTo>
                  <a:lnTo>
                    <a:pt x="1401483" y="373888"/>
                  </a:lnTo>
                  <a:lnTo>
                    <a:pt x="1402359" y="370078"/>
                  </a:lnTo>
                  <a:lnTo>
                    <a:pt x="1403464" y="365315"/>
                  </a:lnTo>
                  <a:close/>
                </a:path>
                <a:path w="3805554" h="3481070">
                  <a:moveTo>
                    <a:pt x="1620304" y="728980"/>
                  </a:moveTo>
                  <a:lnTo>
                    <a:pt x="1612684" y="716280"/>
                  </a:lnTo>
                  <a:lnTo>
                    <a:pt x="1604556" y="713752"/>
                  </a:lnTo>
                  <a:lnTo>
                    <a:pt x="1598333" y="717550"/>
                  </a:lnTo>
                  <a:lnTo>
                    <a:pt x="1574431" y="731520"/>
                  </a:lnTo>
                  <a:lnTo>
                    <a:pt x="1549857" y="742950"/>
                  </a:lnTo>
                  <a:lnTo>
                    <a:pt x="1524698" y="753110"/>
                  </a:lnTo>
                  <a:lnTo>
                    <a:pt x="1499019" y="760730"/>
                  </a:lnTo>
                  <a:lnTo>
                    <a:pt x="1497749" y="637540"/>
                  </a:lnTo>
                  <a:lnTo>
                    <a:pt x="1497622" y="629932"/>
                  </a:lnTo>
                  <a:lnTo>
                    <a:pt x="1491653" y="623582"/>
                  </a:lnTo>
                  <a:lnTo>
                    <a:pt x="1477048" y="623582"/>
                  </a:lnTo>
                  <a:lnTo>
                    <a:pt x="1471079" y="629932"/>
                  </a:lnTo>
                  <a:lnTo>
                    <a:pt x="1471206" y="637540"/>
                  </a:lnTo>
                  <a:lnTo>
                    <a:pt x="1472577" y="765810"/>
                  </a:lnTo>
                  <a:lnTo>
                    <a:pt x="1472692" y="787400"/>
                  </a:lnTo>
                  <a:lnTo>
                    <a:pt x="1472793" y="798830"/>
                  </a:lnTo>
                  <a:lnTo>
                    <a:pt x="1473238" y="833120"/>
                  </a:lnTo>
                  <a:lnTo>
                    <a:pt x="1465567" y="875030"/>
                  </a:lnTo>
                  <a:lnTo>
                    <a:pt x="1443977" y="910602"/>
                  </a:lnTo>
                  <a:lnTo>
                    <a:pt x="1411452" y="937260"/>
                  </a:lnTo>
                  <a:lnTo>
                    <a:pt x="1371003" y="949960"/>
                  </a:lnTo>
                  <a:lnTo>
                    <a:pt x="1369199" y="773430"/>
                  </a:lnTo>
                  <a:lnTo>
                    <a:pt x="1366304" y="491490"/>
                  </a:lnTo>
                  <a:lnTo>
                    <a:pt x="1392123" y="492760"/>
                  </a:lnTo>
                  <a:lnTo>
                    <a:pt x="1398409" y="491490"/>
                  </a:lnTo>
                  <a:lnTo>
                    <a:pt x="1417269" y="487680"/>
                  </a:lnTo>
                  <a:lnTo>
                    <a:pt x="1440967" y="478790"/>
                  </a:lnTo>
                  <a:lnTo>
                    <a:pt x="1460487" y="466090"/>
                  </a:lnTo>
                  <a:lnTo>
                    <a:pt x="1462443" y="464832"/>
                  </a:lnTo>
                  <a:lnTo>
                    <a:pt x="1469809" y="504190"/>
                  </a:lnTo>
                  <a:lnTo>
                    <a:pt x="1470545" y="580390"/>
                  </a:lnTo>
                  <a:lnTo>
                    <a:pt x="1470698" y="590550"/>
                  </a:lnTo>
                  <a:lnTo>
                    <a:pt x="1476667" y="595630"/>
                  </a:lnTo>
                  <a:lnTo>
                    <a:pt x="1491272" y="595630"/>
                  </a:lnTo>
                  <a:lnTo>
                    <a:pt x="1497114" y="590550"/>
                  </a:lnTo>
                  <a:lnTo>
                    <a:pt x="1497088" y="580390"/>
                  </a:lnTo>
                  <a:lnTo>
                    <a:pt x="1496352" y="504190"/>
                  </a:lnTo>
                  <a:lnTo>
                    <a:pt x="1490154" y="464832"/>
                  </a:lnTo>
                  <a:lnTo>
                    <a:pt x="1482636" y="444500"/>
                  </a:lnTo>
                  <a:lnTo>
                    <a:pt x="1487208" y="438150"/>
                  </a:lnTo>
                  <a:lnTo>
                    <a:pt x="1491399" y="431800"/>
                  </a:lnTo>
                  <a:lnTo>
                    <a:pt x="1495209" y="425450"/>
                  </a:lnTo>
                  <a:lnTo>
                    <a:pt x="1498638" y="417842"/>
                  </a:lnTo>
                  <a:lnTo>
                    <a:pt x="1509674" y="373392"/>
                  </a:lnTo>
                  <a:lnTo>
                    <a:pt x="1503730" y="327660"/>
                  </a:lnTo>
                  <a:lnTo>
                    <a:pt x="1483245" y="289725"/>
                  </a:lnTo>
                  <a:lnTo>
                    <a:pt x="1483245" y="368300"/>
                  </a:lnTo>
                  <a:lnTo>
                    <a:pt x="1474508" y="407682"/>
                  </a:lnTo>
                  <a:lnTo>
                    <a:pt x="1472476" y="411492"/>
                  </a:lnTo>
                  <a:lnTo>
                    <a:pt x="1470190" y="415290"/>
                  </a:lnTo>
                  <a:lnTo>
                    <a:pt x="1467777" y="420382"/>
                  </a:lnTo>
                  <a:lnTo>
                    <a:pt x="1431531" y="453390"/>
                  </a:lnTo>
                  <a:lnTo>
                    <a:pt x="1388732" y="466090"/>
                  </a:lnTo>
                  <a:lnTo>
                    <a:pt x="1366050" y="464832"/>
                  </a:lnTo>
                  <a:lnTo>
                    <a:pt x="1359827" y="463550"/>
                  </a:lnTo>
                  <a:lnTo>
                    <a:pt x="1353858" y="461010"/>
                  </a:lnTo>
                  <a:lnTo>
                    <a:pt x="1347889" y="459740"/>
                  </a:lnTo>
                  <a:lnTo>
                    <a:pt x="1346111" y="458482"/>
                  </a:lnTo>
                  <a:lnTo>
                    <a:pt x="1344460" y="458482"/>
                  </a:lnTo>
                  <a:lnTo>
                    <a:pt x="1342809" y="457200"/>
                  </a:lnTo>
                  <a:lnTo>
                    <a:pt x="1342555" y="456946"/>
                  </a:lnTo>
                  <a:lnTo>
                    <a:pt x="1342555" y="773430"/>
                  </a:lnTo>
                  <a:lnTo>
                    <a:pt x="1314234" y="768350"/>
                  </a:lnTo>
                  <a:lnTo>
                    <a:pt x="1308608" y="767080"/>
                  </a:lnTo>
                  <a:lnTo>
                    <a:pt x="1286129" y="762000"/>
                  </a:lnTo>
                  <a:lnTo>
                    <a:pt x="1258354" y="753110"/>
                  </a:lnTo>
                  <a:lnTo>
                    <a:pt x="1231049" y="742950"/>
                  </a:lnTo>
                  <a:lnTo>
                    <a:pt x="1235722" y="732802"/>
                  </a:lnTo>
                  <a:lnTo>
                    <a:pt x="1251496" y="698500"/>
                  </a:lnTo>
                  <a:lnTo>
                    <a:pt x="1248702" y="690880"/>
                  </a:lnTo>
                  <a:lnTo>
                    <a:pt x="1235494" y="684530"/>
                  </a:lnTo>
                  <a:lnTo>
                    <a:pt x="1227874" y="687070"/>
                  </a:lnTo>
                  <a:lnTo>
                    <a:pt x="1207427" y="732802"/>
                  </a:lnTo>
                  <a:lnTo>
                    <a:pt x="1180833" y="717550"/>
                  </a:lnTo>
                  <a:lnTo>
                    <a:pt x="1155611" y="702310"/>
                  </a:lnTo>
                  <a:lnTo>
                    <a:pt x="1131798" y="684530"/>
                  </a:lnTo>
                  <a:lnTo>
                    <a:pt x="1128826" y="682002"/>
                  </a:lnTo>
                  <a:lnTo>
                    <a:pt x="1109510" y="665480"/>
                  </a:lnTo>
                  <a:lnTo>
                    <a:pt x="1325664" y="478790"/>
                  </a:lnTo>
                  <a:lnTo>
                    <a:pt x="1327696" y="478790"/>
                  </a:lnTo>
                  <a:lnTo>
                    <a:pt x="1331760" y="481330"/>
                  </a:lnTo>
                  <a:lnTo>
                    <a:pt x="1334300" y="482600"/>
                  </a:lnTo>
                  <a:lnTo>
                    <a:pt x="1339634" y="485140"/>
                  </a:lnTo>
                  <a:lnTo>
                    <a:pt x="1342555" y="773430"/>
                  </a:lnTo>
                  <a:lnTo>
                    <a:pt x="1342555" y="456946"/>
                  </a:lnTo>
                  <a:lnTo>
                    <a:pt x="1341539" y="455930"/>
                  </a:lnTo>
                  <a:lnTo>
                    <a:pt x="1339253" y="455930"/>
                  </a:lnTo>
                  <a:lnTo>
                    <a:pt x="1333665" y="452132"/>
                  </a:lnTo>
                  <a:lnTo>
                    <a:pt x="1294587" y="410210"/>
                  </a:lnTo>
                  <a:lnTo>
                    <a:pt x="1284389" y="367042"/>
                  </a:lnTo>
                  <a:lnTo>
                    <a:pt x="1284528" y="359410"/>
                  </a:lnTo>
                  <a:lnTo>
                    <a:pt x="1316151" y="293370"/>
                  </a:lnTo>
                  <a:lnTo>
                    <a:pt x="1348600" y="273050"/>
                  </a:lnTo>
                  <a:lnTo>
                    <a:pt x="1386205" y="266700"/>
                  </a:lnTo>
                  <a:lnTo>
                    <a:pt x="1424724" y="275590"/>
                  </a:lnTo>
                  <a:lnTo>
                    <a:pt x="1456766" y="298450"/>
                  </a:lnTo>
                  <a:lnTo>
                    <a:pt x="1476806" y="331470"/>
                  </a:lnTo>
                  <a:lnTo>
                    <a:pt x="1483245" y="368300"/>
                  </a:lnTo>
                  <a:lnTo>
                    <a:pt x="1483245" y="289725"/>
                  </a:lnTo>
                  <a:lnTo>
                    <a:pt x="1482471" y="288290"/>
                  </a:lnTo>
                  <a:lnTo>
                    <a:pt x="1457756" y="266700"/>
                  </a:lnTo>
                  <a:lnTo>
                    <a:pt x="1447584" y="257810"/>
                  </a:lnTo>
                  <a:lnTo>
                    <a:pt x="1452727" y="246392"/>
                  </a:lnTo>
                  <a:lnTo>
                    <a:pt x="1494447" y="153670"/>
                  </a:lnTo>
                  <a:lnTo>
                    <a:pt x="1521688" y="156210"/>
                  </a:lnTo>
                  <a:lnTo>
                    <a:pt x="1569605" y="133350"/>
                  </a:lnTo>
                  <a:lnTo>
                    <a:pt x="1592402" y="80010"/>
                  </a:lnTo>
                  <a:lnTo>
                    <a:pt x="1587309" y="50800"/>
                  </a:lnTo>
                  <a:lnTo>
                    <a:pt x="1572285" y="26670"/>
                  </a:lnTo>
                  <a:lnTo>
                    <a:pt x="1571498" y="25400"/>
                  </a:lnTo>
                  <a:lnTo>
                    <a:pt x="1565732" y="21056"/>
                  </a:lnTo>
                  <a:lnTo>
                    <a:pt x="1565732" y="80010"/>
                  </a:lnTo>
                  <a:lnTo>
                    <a:pt x="1561122" y="99060"/>
                  </a:lnTo>
                  <a:lnTo>
                    <a:pt x="1549387" y="115570"/>
                  </a:lnTo>
                  <a:lnTo>
                    <a:pt x="1532940" y="125742"/>
                  </a:lnTo>
                  <a:lnTo>
                    <a:pt x="1513840" y="129540"/>
                  </a:lnTo>
                  <a:lnTo>
                    <a:pt x="1494193" y="125742"/>
                  </a:lnTo>
                  <a:lnTo>
                    <a:pt x="1492669" y="125742"/>
                  </a:lnTo>
                  <a:lnTo>
                    <a:pt x="1492161" y="124460"/>
                  </a:lnTo>
                  <a:lnTo>
                    <a:pt x="1491145" y="124460"/>
                  </a:lnTo>
                  <a:lnTo>
                    <a:pt x="1475143" y="113042"/>
                  </a:lnTo>
                  <a:lnTo>
                    <a:pt x="1465237" y="95250"/>
                  </a:lnTo>
                  <a:lnTo>
                    <a:pt x="1462176" y="76200"/>
                  </a:lnTo>
                  <a:lnTo>
                    <a:pt x="1466761" y="57150"/>
                  </a:lnTo>
                  <a:lnTo>
                    <a:pt x="1478788" y="40640"/>
                  </a:lnTo>
                  <a:lnTo>
                    <a:pt x="1495717" y="29210"/>
                  </a:lnTo>
                  <a:lnTo>
                    <a:pt x="1515300" y="26670"/>
                  </a:lnTo>
                  <a:lnTo>
                    <a:pt x="1535341" y="30492"/>
                  </a:lnTo>
                  <a:lnTo>
                    <a:pt x="1552003" y="43192"/>
                  </a:lnTo>
                  <a:lnTo>
                    <a:pt x="1562417" y="59690"/>
                  </a:lnTo>
                  <a:lnTo>
                    <a:pt x="1565732" y="80010"/>
                  </a:lnTo>
                  <a:lnTo>
                    <a:pt x="1565732" y="21056"/>
                  </a:lnTo>
                  <a:lnTo>
                    <a:pt x="1546263" y="6350"/>
                  </a:lnTo>
                  <a:lnTo>
                    <a:pt x="1515935" y="0"/>
                  </a:lnTo>
                  <a:lnTo>
                    <a:pt x="1486281" y="5092"/>
                  </a:lnTo>
                  <a:lnTo>
                    <a:pt x="1460677" y="20320"/>
                  </a:lnTo>
                  <a:lnTo>
                    <a:pt x="1442504" y="45720"/>
                  </a:lnTo>
                  <a:lnTo>
                    <a:pt x="1435671" y="72390"/>
                  </a:lnTo>
                  <a:lnTo>
                    <a:pt x="1438592" y="100342"/>
                  </a:lnTo>
                  <a:lnTo>
                    <a:pt x="1450314" y="124460"/>
                  </a:lnTo>
                  <a:lnTo>
                    <a:pt x="1469936" y="143510"/>
                  </a:lnTo>
                  <a:lnTo>
                    <a:pt x="1423073" y="246392"/>
                  </a:lnTo>
                  <a:lnTo>
                    <a:pt x="1377276" y="240042"/>
                  </a:lnTo>
                  <a:lnTo>
                    <a:pt x="1333347" y="251460"/>
                  </a:lnTo>
                  <a:lnTo>
                    <a:pt x="1295692" y="275590"/>
                  </a:lnTo>
                  <a:lnTo>
                    <a:pt x="1268768" y="314960"/>
                  </a:lnTo>
                  <a:lnTo>
                    <a:pt x="1259370" y="345440"/>
                  </a:lnTo>
                  <a:lnTo>
                    <a:pt x="1245501" y="350532"/>
                  </a:lnTo>
                  <a:lnTo>
                    <a:pt x="1232166" y="356882"/>
                  </a:lnTo>
                  <a:lnTo>
                    <a:pt x="1219479" y="364490"/>
                  </a:lnTo>
                  <a:lnTo>
                    <a:pt x="1207554" y="373392"/>
                  </a:lnTo>
                  <a:lnTo>
                    <a:pt x="1017435" y="538480"/>
                  </a:lnTo>
                  <a:lnTo>
                    <a:pt x="1007084" y="513080"/>
                  </a:lnTo>
                  <a:lnTo>
                    <a:pt x="998359" y="487680"/>
                  </a:lnTo>
                  <a:lnTo>
                    <a:pt x="991336" y="462280"/>
                  </a:lnTo>
                  <a:lnTo>
                    <a:pt x="986066" y="435610"/>
                  </a:lnTo>
                  <a:lnTo>
                    <a:pt x="984796" y="427990"/>
                  </a:lnTo>
                  <a:lnTo>
                    <a:pt x="977938" y="422910"/>
                  </a:lnTo>
                  <a:lnTo>
                    <a:pt x="963587" y="425450"/>
                  </a:lnTo>
                  <a:lnTo>
                    <a:pt x="958634" y="431800"/>
                  </a:lnTo>
                  <a:lnTo>
                    <a:pt x="959777" y="439432"/>
                  </a:lnTo>
                  <a:lnTo>
                    <a:pt x="965885" y="469900"/>
                  </a:lnTo>
                  <a:lnTo>
                    <a:pt x="974077" y="499110"/>
                  </a:lnTo>
                  <a:lnTo>
                    <a:pt x="984288" y="528332"/>
                  </a:lnTo>
                  <a:lnTo>
                    <a:pt x="996480" y="556260"/>
                  </a:lnTo>
                  <a:lnTo>
                    <a:pt x="959015" y="588010"/>
                  </a:lnTo>
                  <a:lnTo>
                    <a:pt x="930795" y="621030"/>
                  </a:lnTo>
                  <a:lnTo>
                    <a:pt x="914285" y="660400"/>
                  </a:lnTo>
                  <a:lnTo>
                    <a:pt x="909637" y="701052"/>
                  </a:lnTo>
                  <a:lnTo>
                    <a:pt x="917079" y="741680"/>
                  </a:lnTo>
                  <a:lnTo>
                    <a:pt x="936790" y="779780"/>
                  </a:lnTo>
                  <a:lnTo>
                    <a:pt x="875322" y="838200"/>
                  </a:lnTo>
                  <a:lnTo>
                    <a:pt x="875068" y="845820"/>
                  </a:lnTo>
                  <a:lnTo>
                    <a:pt x="880148" y="852170"/>
                  </a:lnTo>
                  <a:lnTo>
                    <a:pt x="881418" y="853452"/>
                  </a:lnTo>
                  <a:lnTo>
                    <a:pt x="882815" y="853452"/>
                  </a:lnTo>
                  <a:lnTo>
                    <a:pt x="884339" y="854710"/>
                  </a:lnTo>
                  <a:lnTo>
                    <a:pt x="889165" y="857250"/>
                  </a:lnTo>
                  <a:lnTo>
                    <a:pt x="895007" y="855980"/>
                  </a:lnTo>
                  <a:lnTo>
                    <a:pt x="898944" y="852170"/>
                  </a:lnTo>
                  <a:lnTo>
                    <a:pt x="963587" y="792480"/>
                  </a:lnTo>
                  <a:lnTo>
                    <a:pt x="964476" y="791210"/>
                  </a:lnTo>
                  <a:lnTo>
                    <a:pt x="965746" y="788670"/>
                  </a:lnTo>
                  <a:lnTo>
                    <a:pt x="993305" y="765810"/>
                  </a:lnTo>
                  <a:lnTo>
                    <a:pt x="997394" y="762000"/>
                  </a:lnTo>
                  <a:lnTo>
                    <a:pt x="998766" y="760730"/>
                  </a:lnTo>
                  <a:lnTo>
                    <a:pt x="999401" y="751852"/>
                  </a:lnTo>
                  <a:lnTo>
                    <a:pt x="994702" y="746760"/>
                  </a:lnTo>
                  <a:lnTo>
                    <a:pt x="989876" y="741680"/>
                  </a:lnTo>
                  <a:lnTo>
                    <a:pt x="981494" y="740410"/>
                  </a:lnTo>
                  <a:lnTo>
                    <a:pt x="975906" y="745502"/>
                  </a:lnTo>
                  <a:lnTo>
                    <a:pt x="956221" y="762000"/>
                  </a:lnTo>
                  <a:lnTo>
                    <a:pt x="939063" y="723900"/>
                  </a:lnTo>
                  <a:lnTo>
                    <a:pt x="936917" y="682002"/>
                  </a:lnTo>
                  <a:lnTo>
                    <a:pt x="949426" y="642632"/>
                  </a:lnTo>
                  <a:lnTo>
                    <a:pt x="976287" y="608330"/>
                  </a:lnTo>
                  <a:lnTo>
                    <a:pt x="1009053" y="580390"/>
                  </a:lnTo>
                  <a:lnTo>
                    <a:pt x="1057516" y="538480"/>
                  </a:lnTo>
                  <a:lnTo>
                    <a:pt x="1224953" y="393700"/>
                  </a:lnTo>
                  <a:lnTo>
                    <a:pt x="1257846" y="373392"/>
                  </a:lnTo>
                  <a:lnTo>
                    <a:pt x="1261935" y="398792"/>
                  </a:lnTo>
                  <a:lnTo>
                    <a:pt x="1270977" y="422910"/>
                  </a:lnTo>
                  <a:lnTo>
                    <a:pt x="1284706" y="444500"/>
                  </a:lnTo>
                  <a:lnTo>
                    <a:pt x="1302804" y="463550"/>
                  </a:lnTo>
                  <a:lnTo>
                    <a:pt x="1090587" y="646430"/>
                  </a:lnTo>
                  <a:lnTo>
                    <a:pt x="1070521" y="662952"/>
                  </a:lnTo>
                  <a:lnTo>
                    <a:pt x="1006132" y="718820"/>
                  </a:lnTo>
                  <a:lnTo>
                    <a:pt x="1005497" y="727710"/>
                  </a:lnTo>
                  <a:lnTo>
                    <a:pt x="1015149" y="737870"/>
                  </a:lnTo>
                  <a:lnTo>
                    <a:pt x="1023531" y="739152"/>
                  </a:lnTo>
                  <a:lnTo>
                    <a:pt x="1089190" y="682002"/>
                  </a:lnTo>
                  <a:lnTo>
                    <a:pt x="1113574" y="703580"/>
                  </a:lnTo>
                  <a:lnTo>
                    <a:pt x="1139634" y="722630"/>
                  </a:lnTo>
                  <a:lnTo>
                    <a:pt x="1167269" y="740410"/>
                  </a:lnTo>
                  <a:lnTo>
                    <a:pt x="1196378" y="756920"/>
                  </a:lnTo>
                  <a:lnTo>
                    <a:pt x="1173264" y="807720"/>
                  </a:lnTo>
                  <a:lnTo>
                    <a:pt x="1170216" y="815352"/>
                  </a:lnTo>
                  <a:lnTo>
                    <a:pt x="1173010" y="822960"/>
                  </a:lnTo>
                  <a:lnTo>
                    <a:pt x="1186091" y="828052"/>
                  </a:lnTo>
                  <a:lnTo>
                    <a:pt x="1193965" y="825500"/>
                  </a:lnTo>
                  <a:lnTo>
                    <a:pt x="1196886" y="819150"/>
                  </a:lnTo>
                  <a:lnTo>
                    <a:pt x="1220127" y="767080"/>
                  </a:lnTo>
                  <a:lnTo>
                    <a:pt x="1250149" y="778510"/>
                  </a:lnTo>
                  <a:lnTo>
                    <a:pt x="1280706" y="787400"/>
                  </a:lnTo>
                  <a:lnTo>
                    <a:pt x="1311630" y="795020"/>
                  </a:lnTo>
                  <a:lnTo>
                    <a:pt x="1342809" y="798830"/>
                  </a:lnTo>
                  <a:lnTo>
                    <a:pt x="1344460" y="960120"/>
                  </a:lnTo>
                  <a:lnTo>
                    <a:pt x="1344079" y="961402"/>
                  </a:lnTo>
                  <a:lnTo>
                    <a:pt x="1343825" y="962660"/>
                  </a:lnTo>
                  <a:lnTo>
                    <a:pt x="1343774" y="965200"/>
                  </a:lnTo>
                  <a:lnTo>
                    <a:pt x="1341031" y="1051560"/>
                  </a:lnTo>
                  <a:lnTo>
                    <a:pt x="1340904" y="1057910"/>
                  </a:lnTo>
                  <a:lnTo>
                    <a:pt x="1344206" y="1063002"/>
                  </a:lnTo>
                  <a:lnTo>
                    <a:pt x="1348905" y="1064260"/>
                  </a:lnTo>
                  <a:lnTo>
                    <a:pt x="1350429" y="1065530"/>
                  </a:lnTo>
                  <a:lnTo>
                    <a:pt x="1361351" y="1065530"/>
                  </a:lnTo>
                  <a:lnTo>
                    <a:pt x="1367447" y="1060450"/>
                  </a:lnTo>
                  <a:lnTo>
                    <a:pt x="1370114" y="976630"/>
                  </a:lnTo>
                  <a:lnTo>
                    <a:pt x="1411681" y="965200"/>
                  </a:lnTo>
                  <a:lnTo>
                    <a:pt x="1436916" y="949960"/>
                  </a:lnTo>
                  <a:lnTo>
                    <a:pt x="1447431" y="943610"/>
                  </a:lnTo>
                  <a:lnTo>
                    <a:pt x="1475333" y="913130"/>
                  </a:lnTo>
                  <a:lnTo>
                    <a:pt x="1493367" y="875030"/>
                  </a:lnTo>
                  <a:lnTo>
                    <a:pt x="1499527" y="831850"/>
                  </a:lnTo>
                  <a:lnTo>
                    <a:pt x="1499019" y="788670"/>
                  </a:lnTo>
                  <a:lnTo>
                    <a:pt x="1528203" y="779780"/>
                  </a:lnTo>
                  <a:lnTo>
                    <a:pt x="1556829" y="768350"/>
                  </a:lnTo>
                  <a:lnTo>
                    <a:pt x="1573568" y="760730"/>
                  </a:lnTo>
                  <a:lnTo>
                    <a:pt x="1584744" y="755650"/>
                  </a:lnTo>
                  <a:lnTo>
                    <a:pt x="1611795" y="740410"/>
                  </a:lnTo>
                  <a:lnTo>
                    <a:pt x="1618272" y="736600"/>
                  </a:lnTo>
                  <a:lnTo>
                    <a:pt x="1620304" y="728980"/>
                  </a:lnTo>
                  <a:close/>
                </a:path>
                <a:path w="3805554" h="3481070">
                  <a:moveTo>
                    <a:pt x="2164550" y="1361414"/>
                  </a:moveTo>
                  <a:lnTo>
                    <a:pt x="2162213" y="1347597"/>
                  </a:lnTo>
                  <a:lnTo>
                    <a:pt x="2157247" y="1334452"/>
                  </a:lnTo>
                  <a:lnTo>
                    <a:pt x="2149919" y="1322755"/>
                  </a:lnTo>
                  <a:lnTo>
                    <a:pt x="2149132" y="1321930"/>
                  </a:lnTo>
                  <a:lnTo>
                    <a:pt x="2140458" y="1312760"/>
                  </a:lnTo>
                  <a:lnTo>
                    <a:pt x="2138108" y="1311097"/>
                  </a:lnTo>
                  <a:lnTo>
                    <a:pt x="2138108" y="1363218"/>
                  </a:lnTo>
                  <a:lnTo>
                    <a:pt x="2137854" y="1371828"/>
                  </a:lnTo>
                  <a:lnTo>
                    <a:pt x="1916341" y="1764538"/>
                  </a:lnTo>
                  <a:lnTo>
                    <a:pt x="1880831" y="1786674"/>
                  </a:lnTo>
                  <a:lnTo>
                    <a:pt x="1872183" y="1786420"/>
                  </a:lnTo>
                  <a:lnTo>
                    <a:pt x="1835150" y="1754187"/>
                  </a:lnTo>
                  <a:lnTo>
                    <a:pt x="1833880" y="1737283"/>
                  </a:lnTo>
                  <a:lnTo>
                    <a:pt x="1839379" y="1720596"/>
                  </a:lnTo>
                  <a:lnTo>
                    <a:pt x="2055406" y="1344168"/>
                  </a:lnTo>
                  <a:lnTo>
                    <a:pt x="2088045" y="1322324"/>
                  </a:lnTo>
                  <a:lnTo>
                    <a:pt x="2095068" y="1321930"/>
                  </a:lnTo>
                  <a:lnTo>
                    <a:pt x="2102154" y="1322666"/>
                  </a:lnTo>
                  <a:lnTo>
                    <a:pt x="2133536" y="1346377"/>
                  </a:lnTo>
                  <a:lnTo>
                    <a:pt x="2138108" y="1363218"/>
                  </a:lnTo>
                  <a:lnTo>
                    <a:pt x="2138108" y="1311097"/>
                  </a:lnTo>
                  <a:lnTo>
                    <a:pt x="2129066" y="1304671"/>
                  </a:lnTo>
                  <a:lnTo>
                    <a:pt x="2102370" y="1295793"/>
                  </a:lnTo>
                  <a:lnTo>
                    <a:pt x="2075243" y="1297749"/>
                  </a:lnTo>
                  <a:lnTo>
                    <a:pt x="2050834" y="1309712"/>
                  </a:lnTo>
                  <a:lnTo>
                    <a:pt x="2032292" y="1330833"/>
                  </a:lnTo>
                  <a:lnTo>
                    <a:pt x="1816265" y="1707261"/>
                  </a:lnTo>
                  <a:lnTo>
                    <a:pt x="1807400" y="1733956"/>
                  </a:lnTo>
                  <a:lnTo>
                    <a:pt x="1809407" y="1761083"/>
                  </a:lnTo>
                  <a:lnTo>
                    <a:pt x="1842554" y="1804035"/>
                  </a:lnTo>
                  <a:lnTo>
                    <a:pt x="1876031" y="1813306"/>
                  </a:lnTo>
                  <a:lnTo>
                    <a:pt x="1887385" y="1812671"/>
                  </a:lnTo>
                  <a:lnTo>
                    <a:pt x="1929396" y="1791169"/>
                  </a:lnTo>
                  <a:lnTo>
                    <a:pt x="2155355" y="1401318"/>
                  </a:lnTo>
                  <a:lnTo>
                    <a:pt x="2164156" y="1375181"/>
                  </a:lnTo>
                  <a:lnTo>
                    <a:pt x="2164550" y="1361414"/>
                  </a:lnTo>
                  <a:close/>
                </a:path>
                <a:path w="3805554" h="3481070">
                  <a:moveTo>
                    <a:pt x="2293239" y="1331391"/>
                  </a:moveTo>
                  <a:lnTo>
                    <a:pt x="2284793" y="1287018"/>
                  </a:lnTo>
                  <a:lnTo>
                    <a:pt x="2265870" y="1245997"/>
                  </a:lnTo>
                  <a:lnTo>
                    <a:pt x="2237092" y="1210259"/>
                  </a:lnTo>
                  <a:lnTo>
                    <a:pt x="2201329" y="1183462"/>
                  </a:lnTo>
                  <a:lnTo>
                    <a:pt x="2199043" y="1181735"/>
                  </a:lnTo>
                  <a:lnTo>
                    <a:pt x="2155177" y="1163383"/>
                  </a:lnTo>
                  <a:lnTo>
                    <a:pt x="2109736" y="1156677"/>
                  </a:lnTo>
                  <a:lnTo>
                    <a:pt x="2064740" y="1161148"/>
                  </a:lnTo>
                  <a:lnTo>
                    <a:pt x="2022144" y="1176375"/>
                  </a:lnTo>
                  <a:lnTo>
                    <a:pt x="1983943" y="1201877"/>
                  </a:lnTo>
                  <a:lnTo>
                    <a:pt x="1952155" y="1237234"/>
                  </a:lnTo>
                  <a:lnTo>
                    <a:pt x="1578902" y="1773936"/>
                  </a:lnTo>
                  <a:lnTo>
                    <a:pt x="1578775" y="1774317"/>
                  </a:lnTo>
                  <a:lnTo>
                    <a:pt x="1578521" y="1774571"/>
                  </a:lnTo>
                  <a:lnTo>
                    <a:pt x="1574876" y="1782597"/>
                  </a:lnTo>
                  <a:lnTo>
                    <a:pt x="1572933" y="1791068"/>
                  </a:lnTo>
                  <a:lnTo>
                    <a:pt x="1572691" y="1799818"/>
                  </a:lnTo>
                  <a:lnTo>
                    <a:pt x="1574203" y="1808607"/>
                  </a:lnTo>
                  <a:lnTo>
                    <a:pt x="1604556" y="1841246"/>
                  </a:lnTo>
                  <a:lnTo>
                    <a:pt x="1574838" y="1976755"/>
                  </a:lnTo>
                  <a:lnTo>
                    <a:pt x="1573568" y="1982470"/>
                  </a:lnTo>
                  <a:lnTo>
                    <a:pt x="1576108" y="1988185"/>
                  </a:lnTo>
                  <a:lnTo>
                    <a:pt x="1614716" y="2010537"/>
                  </a:lnTo>
                  <a:lnTo>
                    <a:pt x="1590586" y="2052574"/>
                  </a:lnTo>
                  <a:lnTo>
                    <a:pt x="1588808" y="2055749"/>
                  </a:lnTo>
                  <a:lnTo>
                    <a:pt x="1588427" y="2059432"/>
                  </a:lnTo>
                  <a:lnTo>
                    <a:pt x="1589316" y="2062734"/>
                  </a:lnTo>
                  <a:lnTo>
                    <a:pt x="1590205" y="2066163"/>
                  </a:lnTo>
                  <a:lnTo>
                    <a:pt x="1592364" y="2068957"/>
                  </a:lnTo>
                  <a:lnTo>
                    <a:pt x="1620177" y="2084959"/>
                  </a:lnTo>
                  <a:lnTo>
                    <a:pt x="1564424" y="2182495"/>
                  </a:lnTo>
                  <a:lnTo>
                    <a:pt x="1562011" y="2186686"/>
                  </a:lnTo>
                  <a:lnTo>
                    <a:pt x="1562138" y="2192020"/>
                  </a:lnTo>
                  <a:lnTo>
                    <a:pt x="1564678" y="2196084"/>
                  </a:lnTo>
                  <a:lnTo>
                    <a:pt x="1567218" y="2200275"/>
                  </a:lnTo>
                  <a:lnTo>
                    <a:pt x="1571917" y="2202688"/>
                  </a:lnTo>
                  <a:lnTo>
                    <a:pt x="1576743" y="2202307"/>
                  </a:lnTo>
                  <a:lnTo>
                    <a:pt x="1675803" y="2195830"/>
                  </a:lnTo>
                  <a:lnTo>
                    <a:pt x="1676692" y="2195703"/>
                  </a:lnTo>
                  <a:lnTo>
                    <a:pt x="1680756" y="2195195"/>
                  </a:lnTo>
                  <a:lnTo>
                    <a:pt x="1684312" y="2192655"/>
                  </a:lnTo>
                  <a:lnTo>
                    <a:pt x="1686598" y="2189226"/>
                  </a:lnTo>
                  <a:lnTo>
                    <a:pt x="1695208" y="2174113"/>
                  </a:lnTo>
                  <a:lnTo>
                    <a:pt x="1715046" y="2139315"/>
                  </a:lnTo>
                  <a:lnTo>
                    <a:pt x="1741462" y="2154301"/>
                  </a:lnTo>
                  <a:lnTo>
                    <a:pt x="1744002" y="2155952"/>
                  </a:lnTo>
                  <a:lnTo>
                    <a:pt x="1746923" y="2156333"/>
                  </a:lnTo>
                  <a:lnTo>
                    <a:pt x="1753654" y="2155444"/>
                  </a:lnTo>
                  <a:lnTo>
                    <a:pt x="1757337" y="2153158"/>
                  </a:lnTo>
                  <a:lnTo>
                    <a:pt x="1759496" y="2149475"/>
                  </a:lnTo>
                  <a:lnTo>
                    <a:pt x="1765325" y="2139315"/>
                  </a:lnTo>
                  <a:lnTo>
                    <a:pt x="1773707" y="2124710"/>
                  </a:lnTo>
                  <a:lnTo>
                    <a:pt x="1783626" y="2107438"/>
                  </a:lnTo>
                  <a:lnTo>
                    <a:pt x="1811947" y="2123694"/>
                  </a:lnTo>
                  <a:lnTo>
                    <a:pt x="1814487" y="2125345"/>
                  </a:lnTo>
                  <a:lnTo>
                    <a:pt x="1817535" y="2125726"/>
                  </a:lnTo>
                  <a:lnTo>
                    <a:pt x="1820329" y="2125345"/>
                  </a:lnTo>
                  <a:lnTo>
                    <a:pt x="1822869" y="2125091"/>
                  </a:lnTo>
                  <a:lnTo>
                    <a:pt x="1825409" y="2124075"/>
                  </a:lnTo>
                  <a:lnTo>
                    <a:pt x="1827441" y="2122043"/>
                  </a:lnTo>
                  <a:lnTo>
                    <a:pt x="1843659" y="2107438"/>
                  </a:lnTo>
                  <a:lnTo>
                    <a:pt x="1856511" y="2095881"/>
                  </a:lnTo>
                  <a:lnTo>
                    <a:pt x="1931454" y="2028444"/>
                  </a:lnTo>
                  <a:lnTo>
                    <a:pt x="1939836" y="2033270"/>
                  </a:lnTo>
                  <a:lnTo>
                    <a:pt x="1946668" y="2036470"/>
                  </a:lnTo>
                  <a:lnTo>
                    <a:pt x="1953755" y="2038438"/>
                  </a:lnTo>
                  <a:lnTo>
                    <a:pt x="1960956" y="2039188"/>
                  </a:lnTo>
                  <a:lnTo>
                    <a:pt x="1968157" y="2038731"/>
                  </a:lnTo>
                  <a:lnTo>
                    <a:pt x="1977986" y="2036305"/>
                  </a:lnTo>
                  <a:lnTo>
                    <a:pt x="1987029" y="2031733"/>
                  </a:lnTo>
                  <a:lnTo>
                    <a:pt x="1990928" y="2028444"/>
                  </a:lnTo>
                  <a:lnTo>
                    <a:pt x="1994852" y="2025142"/>
                  </a:lnTo>
                  <a:lnTo>
                    <a:pt x="2001050" y="2016633"/>
                  </a:lnTo>
                  <a:lnTo>
                    <a:pt x="2001304" y="2016125"/>
                  </a:lnTo>
                  <a:lnTo>
                    <a:pt x="2001558" y="2015871"/>
                  </a:lnTo>
                  <a:lnTo>
                    <a:pt x="2001685" y="2015490"/>
                  </a:lnTo>
                  <a:lnTo>
                    <a:pt x="2003094" y="2012442"/>
                  </a:lnTo>
                  <a:lnTo>
                    <a:pt x="2097189" y="1809115"/>
                  </a:lnTo>
                  <a:lnTo>
                    <a:pt x="2094268" y="1801241"/>
                  </a:lnTo>
                  <a:lnTo>
                    <a:pt x="2087664" y="1798066"/>
                  </a:lnTo>
                  <a:lnTo>
                    <a:pt x="2081060" y="1795018"/>
                  </a:lnTo>
                  <a:lnTo>
                    <a:pt x="2073186" y="1797939"/>
                  </a:lnTo>
                  <a:lnTo>
                    <a:pt x="2070011" y="1804543"/>
                  </a:lnTo>
                  <a:lnTo>
                    <a:pt x="1977936" y="2003679"/>
                  </a:lnTo>
                  <a:lnTo>
                    <a:pt x="1973135" y="2008987"/>
                  </a:lnTo>
                  <a:lnTo>
                    <a:pt x="1966887" y="2011972"/>
                  </a:lnTo>
                  <a:lnTo>
                    <a:pt x="1959965" y="2012442"/>
                  </a:lnTo>
                  <a:lnTo>
                    <a:pt x="1953171" y="2010156"/>
                  </a:lnTo>
                  <a:lnTo>
                    <a:pt x="1906943" y="1983689"/>
                  </a:lnTo>
                  <a:lnTo>
                    <a:pt x="1906943" y="2014867"/>
                  </a:lnTo>
                  <a:lnTo>
                    <a:pt x="1816900" y="2095881"/>
                  </a:lnTo>
                  <a:lnTo>
                    <a:pt x="1760512" y="2063496"/>
                  </a:lnTo>
                  <a:lnTo>
                    <a:pt x="1760512" y="2094103"/>
                  </a:lnTo>
                  <a:lnTo>
                    <a:pt x="1742986" y="2124710"/>
                  </a:lnTo>
                  <a:lnTo>
                    <a:pt x="1696554" y="2098040"/>
                  </a:lnTo>
                  <a:lnTo>
                    <a:pt x="1691805" y="2095322"/>
                  </a:lnTo>
                  <a:lnTo>
                    <a:pt x="1691805" y="2125980"/>
                  </a:lnTo>
                  <a:lnTo>
                    <a:pt x="1666913" y="2169668"/>
                  </a:lnTo>
                  <a:lnTo>
                    <a:pt x="1599603" y="2174113"/>
                  </a:lnTo>
                  <a:lnTo>
                    <a:pt x="1643037" y="2098040"/>
                  </a:lnTo>
                  <a:lnTo>
                    <a:pt x="1691805" y="2125980"/>
                  </a:lnTo>
                  <a:lnTo>
                    <a:pt x="1691805" y="2095322"/>
                  </a:lnTo>
                  <a:lnTo>
                    <a:pt x="1620177" y="2054225"/>
                  </a:lnTo>
                  <a:lnTo>
                    <a:pt x="1637703" y="2023618"/>
                  </a:lnTo>
                  <a:lnTo>
                    <a:pt x="1760512" y="2094103"/>
                  </a:lnTo>
                  <a:lnTo>
                    <a:pt x="1760512" y="2063496"/>
                  </a:lnTo>
                  <a:lnTo>
                    <a:pt x="1691106" y="2023618"/>
                  </a:lnTo>
                  <a:lnTo>
                    <a:pt x="1602651" y="1972945"/>
                  </a:lnTo>
                  <a:lnTo>
                    <a:pt x="1628686" y="1855089"/>
                  </a:lnTo>
                  <a:lnTo>
                    <a:pt x="1906943" y="2014867"/>
                  </a:lnTo>
                  <a:lnTo>
                    <a:pt x="1906943" y="1983689"/>
                  </a:lnTo>
                  <a:lnTo>
                    <a:pt x="1682381" y="1855089"/>
                  </a:lnTo>
                  <a:lnTo>
                    <a:pt x="1626273" y="1822958"/>
                  </a:lnTo>
                  <a:lnTo>
                    <a:pt x="1626273" y="1822831"/>
                  </a:lnTo>
                  <a:lnTo>
                    <a:pt x="1626146" y="1822831"/>
                  </a:lnTo>
                  <a:lnTo>
                    <a:pt x="1604302" y="1810258"/>
                  </a:lnTo>
                  <a:lnTo>
                    <a:pt x="1601254" y="1806321"/>
                  </a:lnTo>
                  <a:lnTo>
                    <a:pt x="1599882" y="1801241"/>
                  </a:lnTo>
                  <a:lnTo>
                    <a:pt x="1598841" y="1796923"/>
                  </a:lnTo>
                  <a:lnTo>
                    <a:pt x="1599349" y="1792224"/>
                  </a:lnTo>
                  <a:lnTo>
                    <a:pt x="1974253" y="1252220"/>
                  </a:lnTo>
                  <a:lnTo>
                    <a:pt x="2007666" y="1216825"/>
                  </a:lnTo>
                  <a:lnTo>
                    <a:pt x="2048497" y="1193685"/>
                  </a:lnTo>
                  <a:lnTo>
                    <a:pt x="2093785" y="1183462"/>
                  </a:lnTo>
                  <a:lnTo>
                    <a:pt x="2140585" y="1186840"/>
                  </a:lnTo>
                  <a:lnTo>
                    <a:pt x="2185962" y="1204468"/>
                  </a:lnTo>
                  <a:lnTo>
                    <a:pt x="2224189" y="1234719"/>
                  </a:lnTo>
                  <a:lnTo>
                    <a:pt x="2250821" y="1273403"/>
                  </a:lnTo>
                  <a:lnTo>
                    <a:pt x="2264943" y="1317650"/>
                  </a:lnTo>
                  <a:lnTo>
                    <a:pt x="2265629" y="1364589"/>
                  </a:lnTo>
                  <a:lnTo>
                    <a:pt x="2252002" y="1411351"/>
                  </a:lnTo>
                  <a:lnTo>
                    <a:pt x="2104682" y="1729994"/>
                  </a:lnTo>
                  <a:lnTo>
                    <a:pt x="2104174" y="1731010"/>
                  </a:lnTo>
                  <a:lnTo>
                    <a:pt x="2103920" y="1732153"/>
                  </a:lnTo>
                  <a:lnTo>
                    <a:pt x="2103793" y="1733169"/>
                  </a:lnTo>
                  <a:lnTo>
                    <a:pt x="2094395" y="1753489"/>
                  </a:lnTo>
                  <a:lnTo>
                    <a:pt x="2091474" y="1760093"/>
                  </a:lnTo>
                  <a:lnTo>
                    <a:pt x="2094268" y="1767713"/>
                  </a:lnTo>
                  <a:lnTo>
                    <a:pt x="2100872" y="1770888"/>
                  </a:lnTo>
                  <a:lnTo>
                    <a:pt x="2103158" y="1771904"/>
                  </a:lnTo>
                  <a:lnTo>
                    <a:pt x="2105698" y="1772285"/>
                  </a:lnTo>
                  <a:lnTo>
                    <a:pt x="2108111" y="1772031"/>
                  </a:lnTo>
                  <a:lnTo>
                    <a:pt x="2112429" y="1771396"/>
                  </a:lnTo>
                  <a:lnTo>
                    <a:pt x="2116366" y="1768729"/>
                  </a:lnTo>
                  <a:lnTo>
                    <a:pt x="2118271" y="1764411"/>
                  </a:lnTo>
                  <a:lnTo>
                    <a:pt x="2128939" y="1741424"/>
                  </a:lnTo>
                  <a:lnTo>
                    <a:pt x="2129193" y="1740789"/>
                  </a:lnTo>
                  <a:lnTo>
                    <a:pt x="2129320" y="1740281"/>
                  </a:lnTo>
                  <a:lnTo>
                    <a:pt x="2129574" y="1739646"/>
                  </a:lnTo>
                  <a:lnTo>
                    <a:pt x="2276259" y="1422400"/>
                  </a:lnTo>
                  <a:lnTo>
                    <a:pt x="2290584" y="1377162"/>
                  </a:lnTo>
                  <a:lnTo>
                    <a:pt x="2293239" y="1331391"/>
                  </a:lnTo>
                  <a:close/>
                </a:path>
                <a:path w="3805554" h="3481070">
                  <a:moveTo>
                    <a:pt x="3805174" y="1666430"/>
                  </a:moveTo>
                  <a:lnTo>
                    <a:pt x="3804831" y="1641030"/>
                  </a:lnTo>
                  <a:lnTo>
                    <a:pt x="3780574" y="1529270"/>
                  </a:lnTo>
                  <a:lnTo>
                    <a:pt x="3773716" y="1513243"/>
                  </a:lnTo>
                  <a:lnTo>
                    <a:pt x="3773716" y="1656270"/>
                  </a:lnTo>
                  <a:lnTo>
                    <a:pt x="3772192" y="1665160"/>
                  </a:lnTo>
                  <a:lnTo>
                    <a:pt x="3698278" y="1696910"/>
                  </a:lnTo>
                  <a:lnTo>
                    <a:pt x="3690505" y="1661350"/>
                  </a:lnTo>
                  <a:lnTo>
                    <a:pt x="3661956" y="1530540"/>
                  </a:lnTo>
                  <a:lnTo>
                    <a:pt x="3660305" y="1522920"/>
                  </a:lnTo>
                  <a:lnTo>
                    <a:pt x="3709835" y="1511490"/>
                  </a:lnTo>
                  <a:lnTo>
                    <a:pt x="3722535" y="1511490"/>
                  </a:lnTo>
                  <a:lnTo>
                    <a:pt x="3733927" y="1516570"/>
                  </a:lnTo>
                  <a:lnTo>
                    <a:pt x="3742791" y="1524190"/>
                  </a:lnTo>
                  <a:lnTo>
                    <a:pt x="3747935" y="1535620"/>
                  </a:lnTo>
                  <a:lnTo>
                    <a:pt x="3772065" y="1648650"/>
                  </a:lnTo>
                  <a:lnTo>
                    <a:pt x="3773716" y="1656270"/>
                  </a:lnTo>
                  <a:lnTo>
                    <a:pt x="3773716" y="1513243"/>
                  </a:lnTo>
                  <a:lnTo>
                    <a:pt x="3772966" y="1511490"/>
                  </a:lnTo>
                  <a:lnTo>
                    <a:pt x="3770249" y="1505140"/>
                  </a:lnTo>
                  <a:lnTo>
                    <a:pt x="3752202" y="1487360"/>
                  </a:lnTo>
                  <a:lnTo>
                    <a:pt x="3728936" y="1478470"/>
                  </a:lnTo>
                  <a:lnTo>
                    <a:pt x="3702977" y="1478470"/>
                  </a:lnTo>
                  <a:lnTo>
                    <a:pt x="3659797" y="1488186"/>
                  </a:lnTo>
                  <a:lnTo>
                    <a:pt x="3659797" y="1705800"/>
                  </a:lnTo>
                  <a:lnTo>
                    <a:pt x="3495078" y="1741360"/>
                  </a:lnTo>
                  <a:lnTo>
                    <a:pt x="3490252" y="1718500"/>
                  </a:lnTo>
                  <a:lnTo>
                    <a:pt x="3481730" y="1679130"/>
                  </a:lnTo>
                  <a:lnTo>
                    <a:pt x="3475139" y="1648650"/>
                  </a:lnTo>
                  <a:lnTo>
                    <a:pt x="3460432" y="1581340"/>
                  </a:lnTo>
                  <a:lnTo>
                    <a:pt x="3457105" y="1566100"/>
                  </a:lnTo>
                  <a:lnTo>
                    <a:pt x="3610292" y="1533080"/>
                  </a:lnTo>
                  <a:lnTo>
                    <a:pt x="3622078" y="1530540"/>
                  </a:lnTo>
                  <a:lnTo>
                    <a:pt x="3643287" y="1629600"/>
                  </a:lnTo>
                  <a:lnTo>
                    <a:pt x="3510953" y="1657540"/>
                  </a:lnTo>
                  <a:lnTo>
                    <a:pt x="3504869" y="1660080"/>
                  </a:lnTo>
                  <a:lnTo>
                    <a:pt x="3500437" y="1665160"/>
                  </a:lnTo>
                  <a:lnTo>
                    <a:pt x="3498050" y="1671510"/>
                  </a:lnTo>
                  <a:lnTo>
                    <a:pt x="3498126" y="1677860"/>
                  </a:lnTo>
                  <a:lnTo>
                    <a:pt x="3499142" y="1681670"/>
                  </a:lnTo>
                  <a:lnTo>
                    <a:pt x="3501809" y="1685480"/>
                  </a:lnTo>
                  <a:lnTo>
                    <a:pt x="3509175" y="1690560"/>
                  </a:lnTo>
                  <a:lnTo>
                    <a:pt x="3513620" y="1691830"/>
                  </a:lnTo>
                  <a:lnTo>
                    <a:pt x="3518065" y="1690560"/>
                  </a:lnTo>
                  <a:lnTo>
                    <a:pt x="3650399" y="1661350"/>
                  </a:lnTo>
                  <a:lnTo>
                    <a:pt x="3659797" y="1705800"/>
                  </a:lnTo>
                  <a:lnTo>
                    <a:pt x="3659797" y="1488186"/>
                  </a:lnTo>
                  <a:lnTo>
                    <a:pt x="3640874" y="1492440"/>
                  </a:lnTo>
                  <a:lnTo>
                    <a:pt x="3636683" y="1492440"/>
                  </a:lnTo>
                  <a:lnTo>
                    <a:pt x="3449866" y="1533080"/>
                  </a:lnTo>
                  <a:lnTo>
                    <a:pt x="3438487" y="1481010"/>
                  </a:lnTo>
                  <a:lnTo>
                    <a:pt x="3417125" y="1383220"/>
                  </a:lnTo>
                  <a:lnTo>
                    <a:pt x="3395497" y="1284160"/>
                  </a:lnTo>
                  <a:lnTo>
                    <a:pt x="3380524" y="1215580"/>
                  </a:lnTo>
                  <a:lnTo>
                    <a:pt x="3375456" y="1199070"/>
                  </a:lnTo>
                  <a:lnTo>
                    <a:pt x="3367506" y="1185100"/>
                  </a:lnTo>
                  <a:lnTo>
                    <a:pt x="3365373" y="1182560"/>
                  </a:lnTo>
                  <a:lnTo>
                    <a:pt x="3356876" y="1172400"/>
                  </a:lnTo>
                  <a:lnTo>
                    <a:pt x="3343821" y="1162240"/>
                  </a:lnTo>
                  <a:lnTo>
                    <a:pt x="3329038" y="1154620"/>
                  </a:lnTo>
                  <a:lnTo>
                    <a:pt x="3313341" y="1150810"/>
                  </a:lnTo>
                  <a:lnTo>
                    <a:pt x="3297059" y="1149540"/>
                  </a:lnTo>
                  <a:lnTo>
                    <a:pt x="3280575" y="1150810"/>
                  </a:lnTo>
                  <a:lnTo>
                    <a:pt x="3127540" y="1183830"/>
                  </a:lnTo>
                  <a:lnTo>
                    <a:pt x="3085134" y="1207960"/>
                  </a:lnTo>
                  <a:lnTo>
                    <a:pt x="3062719" y="1251140"/>
                  </a:lnTo>
                  <a:lnTo>
                    <a:pt x="3061385" y="1267650"/>
                  </a:lnTo>
                  <a:lnTo>
                    <a:pt x="3063278" y="1284160"/>
                  </a:lnTo>
                  <a:lnTo>
                    <a:pt x="3132620" y="1602930"/>
                  </a:lnTo>
                  <a:lnTo>
                    <a:pt x="3124873" y="1604200"/>
                  </a:lnTo>
                  <a:lnTo>
                    <a:pt x="3032925" y="1624888"/>
                  </a:lnTo>
                  <a:lnTo>
                    <a:pt x="3032925" y="1832800"/>
                  </a:lnTo>
                  <a:lnTo>
                    <a:pt x="2905925" y="1811210"/>
                  </a:lnTo>
                  <a:lnTo>
                    <a:pt x="2904553" y="1804860"/>
                  </a:lnTo>
                  <a:lnTo>
                    <a:pt x="2896870" y="1769300"/>
                  </a:lnTo>
                  <a:lnTo>
                    <a:pt x="2892209" y="1747710"/>
                  </a:lnTo>
                  <a:lnTo>
                    <a:pt x="2998254" y="1674050"/>
                  </a:lnTo>
                  <a:lnTo>
                    <a:pt x="3032925" y="1832800"/>
                  </a:lnTo>
                  <a:lnTo>
                    <a:pt x="3032925" y="1624888"/>
                  </a:lnTo>
                  <a:lnTo>
                    <a:pt x="3011970" y="1629600"/>
                  </a:lnTo>
                  <a:lnTo>
                    <a:pt x="3005620" y="1629600"/>
                  </a:lnTo>
                  <a:lnTo>
                    <a:pt x="3002572" y="1630870"/>
                  </a:lnTo>
                  <a:lnTo>
                    <a:pt x="2999905" y="1633410"/>
                  </a:lnTo>
                  <a:lnTo>
                    <a:pt x="2870111" y="1723097"/>
                  </a:lnTo>
                  <a:lnTo>
                    <a:pt x="2870111" y="1804860"/>
                  </a:lnTo>
                  <a:lnTo>
                    <a:pt x="2823375" y="1795970"/>
                  </a:lnTo>
                  <a:lnTo>
                    <a:pt x="2862364" y="1769300"/>
                  </a:lnTo>
                  <a:lnTo>
                    <a:pt x="2870111" y="1804860"/>
                  </a:lnTo>
                  <a:lnTo>
                    <a:pt x="2870111" y="1723097"/>
                  </a:lnTo>
                  <a:lnTo>
                    <a:pt x="2863888" y="1727390"/>
                  </a:lnTo>
                  <a:lnTo>
                    <a:pt x="2862745" y="1727390"/>
                  </a:lnTo>
                  <a:lnTo>
                    <a:pt x="2862237" y="1728660"/>
                  </a:lnTo>
                  <a:lnTo>
                    <a:pt x="2771178" y="1790890"/>
                  </a:lnTo>
                  <a:lnTo>
                    <a:pt x="2765463" y="1794700"/>
                  </a:lnTo>
                  <a:lnTo>
                    <a:pt x="2762796" y="1802320"/>
                  </a:lnTo>
                  <a:lnTo>
                    <a:pt x="2764193" y="1808670"/>
                  </a:lnTo>
                  <a:lnTo>
                    <a:pt x="2765209" y="1813750"/>
                  </a:lnTo>
                  <a:lnTo>
                    <a:pt x="2767876" y="1816290"/>
                  </a:lnTo>
                  <a:lnTo>
                    <a:pt x="2773337" y="1820100"/>
                  </a:lnTo>
                  <a:lnTo>
                    <a:pt x="2775496" y="1821370"/>
                  </a:lnTo>
                  <a:lnTo>
                    <a:pt x="2777655" y="1821370"/>
                  </a:lnTo>
                  <a:lnTo>
                    <a:pt x="2885224" y="1840420"/>
                  </a:lnTo>
                  <a:lnTo>
                    <a:pt x="2886367" y="1841690"/>
                  </a:lnTo>
                  <a:lnTo>
                    <a:pt x="2888907" y="1841690"/>
                  </a:lnTo>
                  <a:lnTo>
                    <a:pt x="3051721" y="1870900"/>
                  </a:lnTo>
                  <a:lnTo>
                    <a:pt x="3058198" y="1870900"/>
                  </a:lnTo>
                  <a:lnTo>
                    <a:pt x="3061119" y="1869630"/>
                  </a:lnTo>
                  <a:lnTo>
                    <a:pt x="3064167" y="1869630"/>
                  </a:lnTo>
                  <a:lnTo>
                    <a:pt x="3177197" y="1844230"/>
                  </a:lnTo>
                  <a:lnTo>
                    <a:pt x="3184944" y="1842960"/>
                  </a:lnTo>
                  <a:lnTo>
                    <a:pt x="3247301" y="2128710"/>
                  </a:lnTo>
                  <a:lnTo>
                    <a:pt x="3252406" y="2145220"/>
                  </a:lnTo>
                  <a:lnTo>
                    <a:pt x="3284131" y="2182050"/>
                  </a:lnTo>
                  <a:lnTo>
                    <a:pt x="3330879" y="2194750"/>
                  </a:lnTo>
                  <a:lnTo>
                    <a:pt x="3347377" y="2193480"/>
                  </a:lnTo>
                  <a:lnTo>
                    <a:pt x="3494519" y="2161730"/>
                  </a:lnTo>
                  <a:lnTo>
                    <a:pt x="3500412" y="2160460"/>
                  </a:lnTo>
                  <a:lnTo>
                    <a:pt x="3542804" y="2136330"/>
                  </a:lnTo>
                  <a:lnTo>
                    <a:pt x="3565220" y="2093150"/>
                  </a:lnTo>
                  <a:lnTo>
                    <a:pt x="3566553" y="2076640"/>
                  </a:lnTo>
                  <a:lnTo>
                    <a:pt x="3566261" y="2074100"/>
                  </a:lnTo>
                  <a:lnTo>
                    <a:pt x="3564674" y="2060130"/>
                  </a:lnTo>
                  <a:lnTo>
                    <a:pt x="3546056" y="1975040"/>
                  </a:lnTo>
                  <a:lnTo>
                    <a:pt x="3533051" y="1915553"/>
                  </a:lnTo>
                  <a:lnTo>
                    <a:pt x="3533051" y="2074100"/>
                  </a:lnTo>
                  <a:lnTo>
                    <a:pt x="3518814" y="2113470"/>
                  </a:lnTo>
                  <a:lnTo>
                    <a:pt x="3340265" y="2160460"/>
                  </a:lnTo>
                  <a:lnTo>
                    <a:pt x="3330397" y="2161730"/>
                  </a:lnTo>
                  <a:lnTo>
                    <a:pt x="3320592" y="2161730"/>
                  </a:lnTo>
                  <a:lnTo>
                    <a:pt x="3287877" y="2140140"/>
                  </a:lnTo>
                  <a:lnTo>
                    <a:pt x="3219196" y="1842960"/>
                  </a:lnTo>
                  <a:lnTo>
                    <a:pt x="3216986" y="1832800"/>
                  </a:lnTo>
                  <a:lnTo>
                    <a:pt x="3177832" y="1652828"/>
                  </a:lnTo>
                  <a:lnTo>
                    <a:pt x="3177832" y="1809940"/>
                  </a:lnTo>
                  <a:lnTo>
                    <a:pt x="3169958" y="1812480"/>
                  </a:lnTo>
                  <a:lnTo>
                    <a:pt x="3073438" y="1832800"/>
                  </a:lnTo>
                  <a:lnTo>
                    <a:pt x="3039033" y="1674050"/>
                  </a:lnTo>
                  <a:lnTo>
                    <a:pt x="3035465" y="1657540"/>
                  </a:lnTo>
                  <a:lnTo>
                    <a:pt x="3131985" y="1637220"/>
                  </a:lnTo>
                  <a:lnTo>
                    <a:pt x="3139732" y="1635950"/>
                  </a:lnTo>
                  <a:lnTo>
                    <a:pt x="3172879" y="1787080"/>
                  </a:lnTo>
                  <a:lnTo>
                    <a:pt x="3177832" y="1809940"/>
                  </a:lnTo>
                  <a:lnTo>
                    <a:pt x="3177832" y="1652828"/>
                  </a:lnTo>
                  <a:lnTo>
                    <a:pt x="3174161" y="1635950"/>
                  </a:lnTo>
                  <a:lnTo>
                    <a:pt x="3167545" y="1605470"/>
                  </a:lnTo>
                  <a:lnTo>
                    <a:pt x="3160433" y="1572450"/>
                  </a:lnTo>
                  <a:lnTo>
                    <a:pt x="3096044" y="1276540"/>
                  </a:lnTo>
                  <a:lnTo>
                    <a:pt x="3094863" y="1267650"/>
                  </a:lnTo>
                  <a:lnTo>
                    <a:pt x="3095675" y="1257490"/>
                  </a:lnTo>
                  <a:lnTo>
                    <a:pt x="3098419" y="1248600"/>
                  </a:lnTo>
                  <a:lnTo>
                    <a:pt x="3125216" y="1219390"/>
                  </a:lnTo>
                  <a:lnTo>
                    <a:pt x="3287814" y="1183830"/>
                  </a:lnTo>
                  <a:lnTo>
                    <a:pt x="3297656" y="1182560"/>
                  </a:lnTo>
                  <a:lnTo>
                    <a:pt x="3307435" y="1183830"/>
                  </a:lnTo>
                  <a:lnTo>
                    <a:pt x="3340150" y="1204150"/>
                  </a:lnTo>
                  <a:lnTo>
                    <a:pt x="3349409" y="1229550"/>
                  </a:lnTo>
                  <a:lnTo>
                    <a:pt x="3354489" y="1252410"/>
                  </a:lnTo>
                  <a:lnTo>
                    <a:pt x="3351822" y="1252410"/>
                  </a:lnTo>
                  <a:lnTo>
                    <a:pt x="3305086" y="1262570"/>
                  </a:lnTo>
                  <a:lnTo>
                    <a:pt x="3299028" y="1265110"/>
                  </a:lnTo>
                  <a:lnTo>
                    <a:pt x="3294634" y="1270190"/>
                  </a:lnTo>
                  <a:lnTo>
                    <a:pt x="3292297" y="1275270"/>
                  </a:lnTo>
                  <a:lnTo>
                    <a:pt x="3292386" y="1281620"/>
                  </a:lnTo>
                  <a:lnTo>
                    <a:pt x="3307753" y="1295590"/>
                  </a:lnTo>
                  <a:lnTo>
                    <a:pt x="3312198" y="1294320"/>
                  </a:lnTo>
                  <a:lnTo>
                    <a:pt x="3358934" y="1284160"/>
                  </a:lnTo>
                  <a:lnTo>
                    <a:pt x="3361474" y="1284160"/>
                  </a:lnTo>
                  <a:lnTo>
                    <a:pt x="3370999" y="1328610"/>
                  </a:lnTo>
                  <a:lnTo>
                    <a:pt x="3376079" y="1351470"/>
                  </a:lnTo>
                  <a:lnTo>
                    <a:pt x="3374682" y="1351470"/>
                  </a:lnTo>
                  <a:lnTo>
                    <a:pt x="3282226" y="1370520"/>
                  </a:lnTo>
                  <a:lnTo>
                    <a:pt x="3276066" y="1373060"/>
                  </a:lnTo>
                  <a:lnTo>
                    <a:pt x="3271583" y="1376870"/>
                  </a:lnTo>
                  <a:lnTo>
                    <a:pt x="3269145" y="1383220"/>
                  </a:lnTo>
                  <a:lnTo>
                    <a:pt x="3269145" y="1389570"/>
                  </a:lnTo>
                  <a:lnTo>
                    <a:pt x="3284639" y="1403540"/>
                  </a:lnTo>
                  <a:lnTo>
                    <a:pt x="3289084" y="1402270"/>
                  </a:lnTo>
                  <a:lnTo>
                    <a:pt x="3380905" y="1384490"/>
                  </a:lnTo>
                  <a:lnTo>
                    <a:pt x="3381667" y="1384490"/>
                  </a:lnTo>
                  <a:lnTo>
                    <a:pt x="3382302" y="1383220"/>
                  </a:lnTo>
                  <a:lnTo>
                    <a:pt x="3383064" y="1383220"/>
                  </a:lnTo>
                  <a:lnTo>
                    <a:pt x="3392462" y="1426400"/>
                  </a:lnTo>
                  <a:lnTo>
                    <a:pt x="3397415" y="1449260"/>
                  </a:lnTo>
                  <a:lnTo>
                    <a:pt x="3394875" y="1449260"/>
                  </a:lnTo>
                  <a:lnTo>
                    <a:pt x="3348139" y="1459420"/>
                  </a:lnTo>
                  <a:lnTo>
                    <a:pt x="3342055" y="1461960"/>
                  </a:lnTo>
                  <a:lnTo>
                    <a:pt x="3337636" y="1467040"/>
                  </a:lnTo>
                  <a:lnTo>
                    <a:pt x="3335286" y="1473390"/>
                  </a:lnTo>
                  <a:lnTo>
                    <a:pt x="3335439" y="1479740"/>
                  </a:lnTo>
                  <a:lnTo>
                    <a:pt x="3336455" y="1483550"/>
                  </a:lnTo>
                  <a:lnTo>
                    <a:pt x="3339122" y="1487360"/>
                  </a:lnTo>
                  <a:lnTo>
                    <a:pt x="3346234" y="1492440"/>
                  </a:lnTo>
                  <a:lnTo>
                    <a:pt x="3350806" y="1493710"/>
                  </a:lnTo>
                  <a:lnTo>
                    <a:pt x="3355251" y="1492440"/>
                  </a:lnTo>
                  <a:lnTo>
                    <a:pt x="3401860" y="1482280"/>
                  </a:lnTo>
                  <a:lnTo>
                    <a:pt x="3403638" y="1482280"/>
                  </a:lnTo>
                  <a:lnTo>
                    <a:pt x="3404400" y="1481010"/>
                  </a:lnTo>
                  <a:lnTo>
                    <a:pt x="3412401" y="1517840"/>
                  </a:lnTo>
                  <a:lnTo>
                    <a:pt x="3414179" y="1525460"/>
                  </a:lnTo>
                  <a:lnTo>
                    <a:pt x="3419132" y="1548320"/>
                  </a:lnTo>
                  <a:lnTo>
                    <a:pt x="3417100" y="1548320"/>
                  </a:lnTo>
                  <a:lnTo>
                    <a:pt x="3411258" y="1549590"/>
                  </a:lnTo>
                  <a:lnTo>
                    <a:pt x="3325279" y="1567370"/>
                  </a:lnTo>
                  <a:lnTo>
                    <a:pt x="3319183" y="1569910"/>
                  </a:lnTo>
                  <a:lnTo>
                    <a:pt x="3314700" y="1574990"/>
                  </a:lnTo>
                  <a:lnTo>
                    <a:pt x="3312274" y="1581340"/>
                  </a:lnTo>
                  <a:lnTo>
                    <a:pt x="3312325" y="1587690"/>
                  </a:lnTo>
                  <a:lnTo>
                    <a:pt x="3313087" y="1591500"/>
                  </a:lnTo>
                  <a:lnTo>
                    <a:pt x="3314992" y="1594040"/>
                  </a:lnTo>
                  <a:lnTo>
                    <a:pt x="3317659" y="1596580"/>
                  </a:lnTo>
                  <a:lnTo>
                    <a:pt x="3318294" y="1596580"/>
                  </a:lnTo>
                  <a:lnTo>
                    <a:pt x="3318929" y="1597850"/>
                  </a:lnTo>
                  <a:lnTo>
                    <a:pt x="3319691" y="1597850"/>
                  </a:lnTo>
                  <a:lnTo>
                    <a:pt x="3323374" y="1600390"/>
                  </a:lnTo>
                  <a:lnTo>
                    <a:pt x="3327692" y="1601660"/>
                  </a:lnTo>
                  <a:lnTo>
                    <a:pt x="3332264" y="1600390"/>
                  </a:lnTo>
                  <a:lnTo>
                    <a:pt x="3423958" y="1581340"/>
                  </a:lnTo>
                  <a:lnTo>
                    <a:pt x="3426117" y="1581340"/>
                  </a:lnTo>
                  <a:lnTo>
                    <a:pt x="3440468" y="1647380"/>
                  </a:lnTo>
                  <a:lnTo>
                    <a:pt x="3437928" y="1647380"/>
                  </a:lnTo>
                  <a:lnTo>
                    <a:pt x="3391319" y="1657540"/>
                  </a:lnTo>
                  <a:lnTo>
                    <a:pt x="3385235" y="1660080"/>
                  </a:lnTo>
                  <a:lnTo>
                    <a:pt x="3380816" y="1665160"/>
                  </a:lnTo>
                  <a:lnTo>
                    <a:pt x="3378466" y="1670240"/>
                  </a:lnTo>
                  <a:lnTo>
                    <a:pt x="3378619" y="1677860"/>
                  </a:lnTo>
                  <a:lnTo>
                    <a:pt x="3379508" y="1681670"/>
                  </a:lnTo>
                  <a:lnTo>
                    <a:pt x="3382302" y="1685480"/>
                  </a:lnTo>
                  <a:lnTo>
                    <a:pt x="3389414" y="1690560"/>
                  </a:lnTo>
                  <a:lnTo>
                    <a:pt x="3398431" y="1690560"/>
                  </a:lnTo>
                  <a:lnTo>
                    <a:pt x="3445040" y="1680400"/>
                  </a:lnTo>
                  <a:lnTo>
                    <a:pt x="3445929" y="1680400"/>
                  </a:lnTo>
                  <a:lnTo>
                    <a:pt x="3446818" y="1679130"/>
                  </a:lnTo>
                  <a:lnTo>
                    <a:pt x="3447580" y="1679130"/>
                  </a:lnTo>
                  <a:lnTo>
                    <a:pt x="3448088" y="1681670"/>
                  </a:lnTo>
                  <a:lnTo>
                    <a:pt x="3457105" y="1723580"/>
                  </a:lnTo>
                  <a:lnTo>
                    <a:pt x="3457740" y="1724850"/>
                  </a:lnTo>
                  <a:lnTo>
                    <a:pt x="3462185" y="1746440"/>
                  </a:lnTo>
                  <a:lnTo>
                    <a:pt x="3459645" y="1746440"/>
                  </a:lnTo>
                  <a:lnTo>
                    <a:pt x="3368332" y="1765490"/>
                  </a:lnTo>
                  <a:lnTo>
                    <a:pt x="3364776" y="1765490"/>
                  </a:lnTo>
                  <a:lnTo>
                    <a:pt x="3361601" y="1768030"/>
                  </a:lnTo>
                  <a:lnTo>
                    <a:pt x="3355886" y="1774380"/>
                  </a:lnTo>
                  <a:lnTo>
                    <a:pt x="3354235" y="1779460"/>
                  </a:lnTo>
                  <a:lnTo>
                    <a:pt x="3355378" y="1784540"/>
                  </a:lnTo>
                  <a:lnTo>
                    <a:pt x="3356267" y="1789620"/>
                  </a:lnTo>
                  <a:lnTo>
                    <a:pt x="3359061" y="1793430"/>
                  </a:lnTo>
                  <a:lnTo>
                    <a:pt x="3362744" y="1795970"/>
                  </a:lnTo>
                  <a:lnTo>
                    <a:pt x="3366173" y="1798510"/>
                  </a:lnTo>
                  <a:lnTo>
                    <a:pt x="3375063" y="1798510"/>
                  </a:lnTo>
                  <a:lnTo>
                    <a:pt x="3461296" y="1779460"/>
                  </a:lnTo>
                  <a:lnTo>
                    <a:pt x="3466376" y="1779460"/>
                  </a:lnTo>
                  <a:lnTo>
                    <a:pt x="3467265" y="1778190"/>
                  </a:lnTo>
                  <a:lnTo>
                    <a:pt x="3469170" y="1778190"/>
                  </a:lnTo>
                  <a:lnTo>
                    <a:pt x="3478568" y="1821370"/>
                  </a:lnTo>
                  <a:lnTo>
                    <a:pt x="3483521" y="1844230"/>
                  </a:lnTo>
                  <a:lnTo>
                    <a:pt x="3481489" y="1844230"/>
                  </a:lnTo>
                  <a:lnTo>
                    <a:pt x="3434626" y="1854390"/>
                  </a:lnTo>
                  <a:lnTo>
                    <a:pt x="3428466" y="1858200"/>
                  </a:lnTo>
                  <a:lnTo>
                    <a:pt x="3423996" y="1862010"/>
                  </a:lnTo>
                  <a:lnTo>
                    <a:pt x="3421596" y="1868360"/>
                  </a:lnTo>
                  <a:lnTo>
                    <a:pt x="3421672" y="1874710"/>
                  </a:lnTo>
                  <a:lnTo>
                    <a:pt x="3437039" y="1888680"/>
                  </a:lnTo>
                  <a:lnTo>
                    <a:pt x="3441484" y="1887410"/>
                  </a:lnTo>
                  <a:lnTo>
                    <a:pt x="3488474" y="1877250"/>
                  </a:lnTo>
                  <a:lnTo>
                    <a:pt x="3489871" y="1877250"/>
                  </a:lnTo>
                  <a:lnTo>
                    <a:pt x="3490506" y="1875980"/>
                  </a:lnTo>
                  <a:lnTo>
                    <a:pt x="3505111" y="1943290"/>
                  </a:lnTo>
                  <a:lnTo>
                    <a:pt x="3502825" y="1943290"/>
                  </a:lnTo>
                  <a:lnTo>
                    <a:pt x="3411766" y="1962340"/>
                  </a:lnTo>
                  <a:lnTo>
                    <a:pt x="3405733" y="1964880"/>
                  </a:lnTo>
                  <a:lnTo>
                    <a:pt x="3401301" y="1969960"/>
                  </a:lnTo>
                  <a:lnTo>
                    <a:pt x="3398888" y="1975040"/>
                  </a:lnTo>
                  <a:lnTo>
                    <a:pt x="3398939" y="1982660"/>
                  </a:lnTo>
                  <a:lnTo>
                    <a:pt x="3399828" y="1986470"/>
                  </a:lnTo>
                  <a:lnTo>
                    <a:pt x="3402622" y="1990280"/>
                  </a:lnTo>
                  <a:lnTo>
                    <a:pt x="3409734" y="1995360"/>
                  </a:lnTo>
                  <a:lnTo>
                    <a:pt x="3418624" y="1995360"/>
                  </a:lnTo>
                  <a:lnTo>
                    <a:pt x="3509556" y="1976310"/>
                  </a:lnTo>
                  <a:lnTo>
                    <a:pt x="3511334" y="1976310"/>
                  </a:lnTo>
                  <a:lnTo>
                    <a:pt x="3512096" y="1975040"/>
                  </a:lnTo>
                  <a:lnTo>
                    <a:pt x="3521621" y="2019490"/>
                  </a:lnTo>
                  <a:lnTo>
                    <a:pt x="3526574" y="2042350"/>
                  </a:lnTo>
                  <a:lnTo>
                    <a:pt x="3477679" y="2052510"/>
                  </a:lnTo>
                  <a:lnTo>
                    <a:pt x="3464649" y="2066480"/>
                  </a:lnTo>
                  <a:lnTo>
                    <a:pt x="3464725" y="2072830"/>
                  </a:lnTo>
                  <a:lnTo>
                    <a:pt x="3465741" y="2076640"/>
                  </a:lnTo>
                  <a:lnTo>
                    <a:pt x="3468408" y="2080450"/>
                  </a:lnTo>
                  <a:lnTo>
                    <a:pt x="3475520" y="2085530"/>
                  </a:lnTo>
                  <a:lnTo>
                    <a:pt x="3479965" y="2086800"/>
                  </a:lnTo>
                  <a:lnTo>
                    <a:pt x="3532035" y="2075370"/>
                  </a:lnTo>
                  <a:lnTo>
                    <a:pt x="3533051" y="2074100"/>
                  </a:lnTo>
                  <a:lnTo>
                    <a:pt x="3533051" y="1915553"/>
                  </a:lnTo>
                  <a:lnTo>
                    <a:pt x="3524402" y="1875980"/>
                  </a:lnTo>
                  <a:lnTo>
                    <a:pt x="3503015" y="1778190"/>
                  </a:lnTo>
                  <a:lnTo>
                    <a:pt x="3502190" y="1774380"/>
                  </a:lnTo>
                  <a:lnTo>
                    <a:pt x="3651732" y="1741360"/>
                  </a:lnTo>
                  <a:lnTo>
                    <a:pt x="3680498" y="1735010"/>
                  </a:lnTo>
                  <a:lnTo>
                    <a:pt x="3683038" y="1735010"/>
                  </a:lnTo>
                  <a:lnTo>
                    <a:pt x="3754793" y="1718500"/>
                  </a:lnTo>
                  <a:lnTo>
                    <a:pt x="3778516" y="1708340"/>
                  </a:lnTo>
                  <a:lnTo>
                    <a:pt x="3789667" y="1696910"/>
                  </a:lnTo>
                  <a:lnTo>
                    <a:pt x="3795852" y="1690560"/>
                  </a:lnTo>
                  <a:lnTo>
                    <a:pt x="3805174" y="16664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33236" y="6059423"/>
              <a:ext cx="127979" cy="1280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50223" y="5745479"/>
              <a:ext cx="128016" cy="1280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35647" y="6141797"/>
              <a:ext cx="66897" cy="6697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67437" y="179831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69">
                  <a:moveTo>
                    <a:pt x="464065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78" y="637539"/>
                  </a:lnTo>
                  <a:lnTo>
                    <a:pt x="464065" y="633729"/>
                  </a:lnTo>
                  <a:close/>
                </a:path>
                <a:path w="575945" h="661669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466" y="91439"/>
                  </a:lnTo>
                  <a:lnTo>
                    <a:pt x="27362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98" y="468629"/>
                  </a:lnTo>
                  <a:lnTo>
                    <a:pt x="183832" y="471169"/>
                  </a:lnTo>
                  <a:lnTo>
                    <a:pt x="192956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721" y="497839"/>
                  </a:lnTo>
                  <a:lnTo>
                    <a:pt x="300531" y="523239"/>
                  </a:lnTo>
                  <a:lnTo>
                    <a:pt x="316515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3569"/>
                  </a:lnTo>
                  <a:lnTo>
                    <a:pt x="386510" y="633729"/>
                  </a:lnTo>
                  <a:lnTo>
                    <a:pt x="400542" y="638809"/>
                  </a:lnTo>
                  <a:lnTo>
                    <a:pt x="415549" y="638809"/>
                  </a:lnTo>
                  <a:lnTo>
                    <a:pt x="429926" y="633729"/>
                  </a:lnTo>
                  <a:lnTo>
                    <a:pt x="464065" y="633729"/>
                  </a:lnTo>
                  <a:lnTo>
                    <a:pt x="456215" y="627379"/>
                  </a:lnTo>
                  <a:lnTo>
                    <a:pt x="450119" y="619759"/>
                  </a:lnTo>
                  <a:lnTo>
                    <a:pt x="456925" y="614679"/>
                  </a:lnTo>
                  <a:lnTo>
                    <a:pt x="405955" y="614679"/>
                  </a:lnTo>
                  <a:lnTo>
                    <a:pt x="400006" y="612139"/>
                  </a:lnTo>
                  <a:lnTo>
                    <a:pt x="395128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81" y="459739"/>
                  </a:lnTo>
                  <a:lnTo>
                    <a:pt x="228917" y="454659"/>
                  </a:lnTo>
                  <a:lnTo>
                    <a:pt x="217039" y="452119"/>
                  </a:lnTo>
                  <a:lnTo>
                    <a:pt x="205898" y="450849"/>
                  </a:lnTo>
                  <a:lnTo>
                    <a:pt x="197903" y="449579"/>
                  </a:lnTo>
                  <a:lnTo>
                    <a:pt x="189563" y="447039"/>
                  </a:lnTo>
                  <a:lnTo>
                    <a:pt x="180627" y="444499"/>
                  </a:lnTo>
                  <a:lnTo>
                    <a:pt x="170846" y="441959"/>
                  </a:lnTo>
                  <a:lnTo>
                    <a:pt x="121271" y="417829"/>
                  </a:lnTo>
                  <a:lnTo>
                    <a:pt x="85137" y="387349"/>
                  </a:lnTo>
                  <a:lnTo>
                    <a:pt x="54387" y="350519"/>
                  </a:lnTo>
                  <a:lnTo>
                    <a:pt x="31626" y="295909"/>
                  </a:lnTo>
                  <a:lnTo>
                    <a:pt x="24987" y="246379"/>
                  </a:lnTo>
                  <a:lnTo>
                    <a:pt x="27777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115" y="39370"/>
                  </a:lnTo>
                  <a:lnTo>
                    <a:pt x="198225" y="29209"/>
                  </a:lnTo>
                  <a:lnTo>
                    <a:pt x="241966" y="25400"/>
                  </a:lnTo>
                  <a:lnTo>
                    <a:pt x="342656" y="25400"/>
                  </a:lnTo>
                  <a:lnTo>
                    <a:pt x="315642" y="12700"/>
                  </a:lnTo>
                  <a:lnTo>
                    <a:pt x="271389" y="2539"/>
                  </a:lnTo>
                  <a:lnTo>
                    <a:pt x="242220" y="0"/>
                  </a:lnTo>
                  <a:close/>
                </a:path>
                <a:path w="575945" h="661669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62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69">
                  <a:moveTo>
                    <a:pt x="531615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2919"/>
                  </a:lnTo>
                  <a:lnTo>
                    <a:pt x="418115" y="612139"/>
                  </a:lnTo>
                  <a:lnTo>
                    <a:pt x="412238" y="614679"/>
                  </a:lnTo>
                  <a:lnTo>
                    <a:pt x="456925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515" y="524509"/>
                  </a:lnTo>
                  <a:lnTo>
                    <a:pt x="573786" y="510539"/>
                  </a:lnTo>
                  <a:lnTo>
                    <a:pt x="572674" y="495299"/>
                  </a:lnTo>
                  <a:lnTo>
                    <a:pt x="565943" y="481329"/>
                  </a:lnTo>
                  <a:lnTo>
                    <a:pt x="531615" y="435609"/>
                  </a:lnTo>
                  <a:close/>
                </a:path>
                <a:path w="575945" h="661669">
                  <a:moveTo>
                    <a:pt x="301231" y="350519"/>
                  </a:moveTo>
                  <a:lnTo>
                    <a:pt x="269271" y="350519"/>
                  </a:lnTo>
                  <a:lnTo>
                    <a:pt x="373538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69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719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69">
                  <a:moveTo>
                    <a:pt x="342656" y="25400"/>
                  </a:moveTo>
                  <a:lnTo>
                    <a:pt x="241966" y="25400"/>
                  </a:lnTo>
                  <a:lnTo>
                    <a:pt x="268045" y="27939"/>
                  </a:lnTo>
                  <a:lnTo>
                    <a:pt x="307721" y="36829"/>
                  </a:lnTo>
                  <a:lnTo>
                    <a:pt x="353730" y="57150"/>
                  </a:lnTo>
                  <a:lnTo>
                    <a:pt x="398811" y="95250"/>
                  </a:lnTo>
                  <a:lnTo>
                    <a:pt x="425656" y="135889"/>
                  </a:lnTo>
                  <a:lnTo>
                    <a:pt x="443478" y="179069"/>
                  </a:lnTo>
                  <a:lnTo>
                    <a:pt x="452405" y="233679"/>
                  </a:lnTo>
                  <a:lnTo>
                    <a:pt x="452337" y="245109"/>
                  </a:lnTo>
                  <a:lnTo>
                    <a:pt x="451929" y="252729"/>
                  </a:lnTo>
                  <a:lnTo>
                    <a:pt x="451119" y="261619"/>
                  </a:lnTo>
                  <a:lnTo>
                    <a:pt x="450119" y="269239"/>
                  </a:lnTo>
                  <a:lnTo>
                    <a:pt x="448841" y="280669"/>
                  </a:lnTo>
                  <a:lnTo>
                    <a:pt x="447992" y="293369"/>
                  </a:lnTo>
                  <a:lnTo>
                    <a:pt x="448043" y="306069"/>
                  </a:lnTo>
                  <a:lnTo>
                    <a:pt x="448167" y="308609"/>
                  </a:lnTo>
                  <a:lnTo>
                    <a:pt x="460248" y="36829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1615" y="435609"/>
                  </a:lnTo>
                  <a:lnTo>
                    <a:pt x="509682" y="406399"/>
                  </a:lnTo>
                  <a:lnTo>
                    <a:pt x="508158" y="403859"/>
                  </a:lnTo>
                  <a:lnTo>
                    <a:pt x="505999" y="402589"/>
                  </a:lnTo>
                  <a:lnTo>
                    <a:pt x="484282" y="360679"/>
                  </a:lnTo>
                  <a:lnTo>
                    <a:pt x="474122" y="320039"/>
                  </a:lnTo>
                  <a:lnTo>
                    <a:pt x="473038" y="293369"/>
                  </a:lnTo>
                  <a:lnTo>
                    <a:pt x="473765" y="283209"/>
                  </a:lnTo>
                  <a:lnTo>
                    <a:pt x="476049" y="264159"/>
                  </a:lnTo>
                  <a:lnTo>
                    <a:pt x="476932" y="255269"/>
                  </a:lnTo>
                  <a:lnTo>
                    <a:pt x="477392" y="24637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68" y="36829"/>
                  </a:lnTo>
                  <a:lnTo>
                    <a:pt x="342656" y="25400"/>
                  </a:lnTo>
                  <a:close/>
                </a:path>
                <a:path w="575945" h="661669">
                  <a:moveTo>
                    <a:pt x="219614" y="278129"/>
                  </a:moveTo>
                  <a:lnTo>
                    <a:pt x="183959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53" y="372109"/>
                  </a:lnTo>
                  <a:lnTo>
                    <a:pt x="232108" y="370839"/>
                  </a:lnTo>
                  <a:lnTo>
                    <a:pt x="242448" y="368299"/>
                  </a:lnTo>
                  <a:lnTo>
                    <a:pt x="252253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694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3866" y="335279"/>
                  </a:lnTo>
                  <a:lnTo>
                    <a:pt x="200691" y="328929"/>
                  </a:lnTo>
                  <a:lnTo>
                    <a:pt x="202088" y="321309"/>
                  </a:lnTo>
                  <a:lnTo>
                    <a:pt x="203231" y="318769"/>
                  </a:lnTo>
                  <a:lnTo>
                    <a:pt x="205009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622" y="303529"/>
                  </a:lnTo>
                  <a:lnTo>
                    <a:pt x="261905" y="297179"/>
                  </a:lnTo>
                  <a:lnTo>
                    <a:pt x="249824" y="287019"/>
                  </a:lnTo>
                  <a:lnTo>
                    <a:pt x="235267" y="280669"/>
                  </a:lnTo>
                  <a:lnTo>
                    <a:pt x="219614" y="278129"/>
                  </a:lnTo>
                  <a:close/>
                </a:path>
                <a:path w="575945" h="661669">
                  <a:moveTo>
                    <a:pt x="266622" y="303529"/>
                  </a:moveTo>
                  <a:lnTo>
                    <a:pt x="229235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694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8006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5113" y="314959"/>
                  </a:lnTo>
                  <a:lnTo>
                    <a:pt x="266622" y="303529"/>
                  </a:lnTo>
                  <a:close/>
                </a:path>
                <a:path w="575945" h="661669">
                  <a:moveTo>
                    <a:pt x="333882" y="203199"/>
                  </a:moveTo>
                  <a:lnTo>
                    <a:pt x="324389" y="203199"/>
                  </a:lnTo>
                  <a:lnTo>
                    <a:pt x="314666" y="204469"/>
                  </a:lnTo>
                  <a:lnTo>
                    <a:pt x="282535" y="232409"/>
                  </a:lnTo>
                  <a:lnTo>
                    <a:pt x="279336" y="247649"/>
                  </a:lnTo>
                  <a:lnTo>
                    <a:pt x="281233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9879"/>
                  </a:lnTo>
                  <a:lnTo>
                    <a:pt x="282987" y="309879"/>
                  </a:lnTo>
                  <a:lnTo>
                    <a:pt x="275113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488" y="287019"/>
                  </a:lnTo>
                  <a:lnTo>
                    <a:pt x="360600" y="280669"/>
                  </a:lnTo>
                  <a:lnTo>
                    <a:pt x="321468" y="280669"/>
                  </a:lnTo>
                  <a:lnTo>
                    <a:pt x="308641" y="26415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182" y="228599"/>
                  </a:lnTo>
                  <a:lnTo>
                    <a:pt x="367703" y="228599"/>
                  </a:lnTo>
                  <a:lnTo>
                    <a:pt x="364466" y="222249"/>
                  </a:lnTo>
                  <a:lnTo>
                    <a:pt x="358171" y="214629"/>
                  </a:lnTo>
                  <a:lnTo>
                    <a:pt x="350964" y="209549"/>
                  </a:lnTo>
                  <a:lnTo>
                    <a:pt x="342804" y="205739"/>
                  </a:lnTo>
                  <a:lnTo>
                    <a:pt x="333882" y="203199"/>
                  </a:lnTo>
                  <a:close/>
                </a:path>
                <a:path w="575945" h="661669">
                  <a:moveTo>
                    <a:pt x="367703" y="228599"/>
                  </a:moveTo>
                  <a:lnTo>
                    <a:pt x="335819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630" y="243839"/>
                  </a:lnTo>
                  <a:lnTo>
                    <a:pt x="347122" y="256539"/>
                  </a:lnTo>
                  <a:lnTo>
                    <a:pt x="343947" y="264159"/>
                  </a:lnTo>
                  <a:lnTo>
                    <a:pt x="338994" y="267969"/>
                  </a:lnTo>
                  <a:lnTo>
                    <a:pt x="321468" y="280669"/>
                  </a:lnTo>
                  <a:lnTo>
                    <a:pt x="360600" y="280669"/>
                  </a:lnTo>
                  <a:lnTo>
                    <a:pt x="361823" y="279399"/>
                  </a:lnTo>
                  <a:lnTo>
                    <a:pt x="367347" y="270509"/>
                  </a:lnTo>
                  <a:lnTo>
                    <a:pt x="370919" y="261619"/>
                  </a:lnTo>
                  <a:lnTo>
                    <a:pt x="372395" y="250189"/>
                  </a:lnTo>
                  <a:lnTo>
                    <a:pt x="371673" y="240029"/>
                  </a:lnTo>
                  <a:lnTo>
                    <a:pt x="368998" y="231139"/>
                  </a:lnTo>
                  <a:lnTo>
                    <a:pt x="367703" y="22859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96375" y="231393"/>
              <a:ext cx="274574" cy="1054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857996" y="94741"/>
              <a:ext cx="695325" cy="634365"/>
            </a:xfrm>
            <a:custGeom>
              <a:avLst/>
              <a:gdLst/>
              <a:ahLst/>
              <a:cxnLst/>
              <a:rect l="l" t="t" r="r" b="b"/>
              <a:pathLst>
                <a:path w="695325" h="634365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1143" y="364109"/>
                  </a:lnTo>
                  <a:lnTo>
                    <a:pt x="0" y="370840"/>
                  </a:lnTo>
                  <a:lnTo>
                    <a:pt x="4826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540"/>
                  </a:lnTo>
                  <a:lnTo>
                    <a:pt x="61595" y="379730"/>
                  </a:lnTo>
                  <a:lnTo>
                    <a:pt x="63500" y="376936"/>
                  </a:lnTo>
                  <a:lnTo>
                    <a:pt x="65024" y="366649"/>
                  </a:lnTo>
                  <a:close/>
                </a:path>
                <a:path w="695325" h="634365">
                  <a:moveTo>
                    <a:pt x="104648" y="511556"/>
                  </a:moveTo>
                  <a:lnTo>
                    <a:pt x="100584" y="505968"/>
                  </a:lnTo>
                  <a:lnTo>
                    <a:pt x="96266" y="500253"/>
                  </a:lnTo>
                  <a:lnTo>
                    <a:pt x="88646" y="498983"/>
                  </a:lnTo>
                  <a:lnTo>
                    <a:pt x="51816" y="525780"/>
                  </a:lnTo>
                  <a:lnTo>
                    <a:pt x="46609" y="529971"/>
                  </a:lnTo>
                  <a:lnTo>
                    <a:pt x="45085" y="537718"/>
                  </a:lnTo>
                  <a:lnTo>
                    <a:pt x="49149" y="543306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648" y="511556"/>
                  </a:lnTo>
                  <a:close/>
                </a:path>
                <a:path w="695325" h="634365">
                  <a:moveTo>
                    <a:pt x="225679" y="580136"/>
                  </a:moveTo>
                  <a:lnTo>
                    <a:pt x="221869" y="573405"/>
                  </a:lnTo>
                  <a:lnTo>
                    <a:pt x="208407" y="569976"/>
                  </a:lnTo>
                  <a:lnTo>
                    <a:pt x="201676" y="573913"/>
                  </a:lnTo>
                  <a:lnTo>
                    <a:pt x="199771" y="580517"/>
                  </a:lnTo>
                  <a:lnTo>
                    <a:pt x="187706" y="624713"/>
                  </a:lnTo>
                  <a:lnTo>
                    <a:pt x="191643" y="631571"/>
                  </a:lnTo>
                  <a:lnTo>
                    <a:pt x="202057" y="634365"/>
                  </a:lnTo>
                  <a:lnTo>
                    <a:pt x="205994" y="633476"/>
                  </a:lnTo>
                  <a:lnTo>
                    <a:pt x="211201" y="629539"/>
                  </a:lnTo>
                  <a:lnTo>
                    <a:pt x="212852" y="627253"/>
                  </a:lnTo>
                  <a:lnTo>
                    <a:pt x="225679" y="580136"/>
                  </a:lnTo>
                  <a:close/>
                </a:path>
                <a:path w="695325" h="634365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3964" y="57023"/>
                  </a:lnTo>
                  <a:lnTo>
                    <a:pt x="478663" y="63500"/>
                  </a:lnTo>
                  <a:lnTo>
                    <a:pt x="488950" y="64897"/>
                  </a:lnTo>
                  <a:lnTo>
                    <a:pt x="492252" y="64008"/>
                  </a:lnTo>
                  <a:lnTo>
                    <a:pt x="494792" y="61976"/>
                  </a:lnTo>
                  <a:lnTo>
                    <a:pt x="497459" y="60071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6984" y="8382"/>
                  </a:lnTo>
                  <a:close/>
                </a:path>
                <a:path w="695325" h="634365">
                  <a:moveTo>
                    <a:pt x="657098" y="105029"/>
                  </a:moveTo>
                  <a:lnTo>
                    <a:pt x="648716" y="93599"/>
                  </a:lnTo>
                  <a:lnTo>
                    <a:pt x="640842" y="92202"/>
                  </a:lnTo>
                  <a:lnTo>
                    <a:pt x="635254" y="96774"/>
                  </a:lnTo>
                  <a:lnTo>
                    <a:pt x="604012" y="120408"/>
                  </a:lnTo>
                  <a:lnTo>
                    <a:pt x="598424" y="124460"/>
                  </a:lnTo>
                  <a:lnTo>
                    <a:pt x="597281" y="132461"/>
                  </a:lnTo>
                  <a:lnTo>
                    <a:pt x="601599" y="138061"/>
                  </a:lnTo>
                  <a:lnTo>
                    <a:pt x="605790" y="143637"/>
                  </a:lnTo>
                  <a:lnTo>
                    <a:pt x="613664" y="144780"/>
                  </a:lnTo>
                  <a:lnTo>
                    <a:pt x="619125" y="140716"/>
                  </a:lnTo>
                  <a:lnTo>
                    <a:pt x="619252" y="140589"/>
                  </a:lnTo>
                  <a:lnTo>
                    <a:pt x="656082" y="112903"/>
                  </a:lnTo>
                  <a:lnTo>
                    <a:pt x="657098" y="105029"/>
                  </a:lnTo>
                  <a:close/>
                </a:path>
                <a:path w="695325" h="634365">
                  <a:moveTo>
                    <a:pt x="695198" y="261747"/>
                  </a:moveTo>
                  <a:lnTo>
                    <a:pt x="689864" y="256032"/>
                  </a:lnTo>
                  <a:lnTo>
                    <a:pt x="682879" y="255778"/>
                  </a:lnTo>
                  <a:lnTo>
                    <a:pt x="637159" y="254508"/>
                  </a:lnTo>
                  <a:lnTo>
                    <a:pt x="631444" y="259969"/>
                  </a:lnTo>
                  <a:lnTo>
                    <a:pt x="630809" y="273685"/>
                  </a:lnTo>
                  <a:lnTo>
                    <a:pt x="636143" y="279400"/>
                  </a:lnTo>
                  <a:lnTo>
                    <a:pt x="681863" y="280797"/>
                  </a:lnTo>
                  <a:lnTo>
                    <a:pt x="684784" y="280797"/>
                  </a:lnTo>
                  <a:lnTo>
                    <a:pt x="687578" y="279908"/>
                  </a:lnTo>
                  <a:lnTo>
                    <a:pt x="692785" y="276098"/>
                  </a:lnTo>
                  <a:lnTo>
                    <a:pt x="694817" y="272669"/>
                  </a:lnTo>
                  <a:lnTo>
                    <a:pt x="695198" y="26174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52096" y="131826"/>
              <a:ext cx="1642580" cy="21449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895573" y="120027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5">
                  <a:moveTo>
                    <a:pt x="595388" y="501510"/>
                  </a:moveTo>
                  <a:lnTo>
                    <a:pt x="591832" y="495541"/>
                  </a:lnTo>
                  <a:lnTo>
                    <a:pt x="569607" y="490169"/>
                  </a:lnTo>
                  <a:lnTo>
                    <a:pt x="569607" y="513194"/>
                  </a:lnTo>
                  <a:lnTo>
                    <a:pt x="556018" y="569709"/>
                  </a:lnTo>
                  <a:lnTo>
                    <a:pt x="550519" y="569747"/>
                  </a:lnTo>
                  <a:lnTo>
                    <a:pt x="550519" y="592340"/>
                  </a:lnTo>
                  <a:lnTo>
                    <a:pt x="531126" y="672325"/>
                  </a:lnTo>
                  <a:lnTo>
                    <a:pt x="526707" y="681240"/>
                  </a:lnTo>
                  <a:lnTo>
                    <a:pt x="518972" y="687552"/>
                  </a:lnTo>
                  <a:lnTo>
                    <a:pt x="509028" y="690714"/>
                  </a:lnTo>
                  <a:lnTo>
                    <a:pt x="497979" y="690105"/>
                  </a:lnTo>
                  <a:lnTo>
                    <a:pt x="229120" y="624954"/>
                  </a:lnTo>
                  <a:lnTo>
                    <a:pt x="218998" y="620509"/>
                  </a:lnTo>
                  <a:lnTo>
                    <a:pt x="211594" y="613181"/>
                  </a:lnTo>
                  <a:lnTo>
                    <a:pt x="207606" y="603999"/>
                  </a:lnTo>
                  <a:lnTo>
                    <a:pt x="207784" y="593966"/>
                  </a:lnTo>
                  <a:lnTo>
                    <a:pt x="227088" y="513956"/>
                  </a:lnTo>
                  <a:lnTo>
                    <a:pt x="353199" y="579869"/>
                  </a:lnTo>
                  <a:lnTo>
                    <a:pt x="359664" y="582942"/>
                  </a:lnTo>
                  <a:lnTo>
                    <a:pt x="401116" y="593001"/>
                  </a:lnTo>
                  <a:lnTo>
                    <a:pt x="408317" y="593204"/>
                  </a:lnTo>
                  <a:lnTo>
                    <a:pt x="550519" y="592340"/>
                  </a:lnTo>
                  <a:lnTo>
                    <a:pt x="550519" y="569747"/>
                  </a:lnTo>
                  <a:lnTo>
                    <a:pt x="408317" y="570598"/>
                  </a:lnTo>
                  <a:lnTo>
                    <a:pt x="396722" y="569912"/>
                  </a:lnTo>
                  <a:lnTo>
                    <a:pt x="275831" y="513956"/>
                  </a:lnTo>
                  <a:lnTo>
                    <a:pt x="232549" y="491350"/>
                  </a:lnTo>
                  <a:lnTo>
                    <a:pt x="246265" y="434835"/>
                  </a:lnTo>
                  <a:lnTo>
                    <a:pt x="569607" y="513194"/>
                  </a:lnTo>
                  <a:lnTo>
                    <a:pt x="569607" y="490169"/>
                  </a:lnTo>
                  <a:lnTo>
                    <a:pt x="340956" y="434835"/>
                  </a:lnTo>
                  <a:lnTo>
                    <a:pt x="240804" y="410578"/>
                  </a:lnTo>
                  <a:lnTo>
                    <a:pt x="234835" y="409054"/>
                  </a:lnTo>
                  <a:lnTo>
                    <a:pt x="228739" y="412737"/>
                  </a:lnTo>
                  <a:lnTo>
                    <a:pt x="227342" y="418706"/>
                  </a:lnTo>
                  <a:lnTo>
                    <a:pt x="209016" y="494144"/>
                  </a:lnTo>
                  <a:lnTo>
                    <a:pt x="208927" y="494906"/>
                  </a:lnTo>
                  <a:lnTo>
                    <a:pt x="186194" y="588759"/>
                  </a:lnTo>
                  <a:lnTo>
                    <a:pt x="185724" y="607529"/>
                  </a:lnTo>
                  <a:lnTo>
                    <a:pt x="192671" y="624636"/>
                  </a:lnTo>
                  <a:lnTo>
                    <a:pt x="205803" y="638238"/>
                  </a:lnTo>
                  <a:lnTo>
                    <a:pt x="223913" y="646417"/>
                  </a:lnTo>
                  <a:lnTo>
                    <a:pt x="492645" y="711441"/>
                  </a:lnTo>
                  <a:lnTo>
                    <a:pt x="512559" y="712482"/>
                  </a:lnTo>
                  <a:lnTo>
                    <a:pt x="530504" y="706424"/>
                  </a:lnTo>
                  <a:lnTo>
                    <a:pt x="544550" y="694372"/>
                  </a:lnTo>
                  <a:lnTo>
                    <a:pt x="546341" y="690714"/>
                  </a:lnTo>
                  <a:lnTo>
                    <a:pt x="552843" y="677405"/>
                  </a:lnTo>
                  <a:lnTo>
                    <a:pt x="573481" y="592188"/>
                  </a:lnTo>
                  <a:lnTo>
                    <a:pt x="575576" y="583552"/>
                  </a:lnTo>
                  <a:lnTo>
                    <a:pt x="575652" y="582942"/>
                  </a:lnTo>
                  <a:lnTo>
                    <a:pt x="578650" y="570598"/>
                  </a:lnTo>
                  <a:lnTo>
                    <a:pt x="593991" y="507479"/>
                  </a:lnTo>
                  <a:lnTo>
                    <a:pt x="595388" y="501510"/>
                  </a:lnTo>
                  <a:close/>
                </a:path>
                <a:path w="770254" h="856615">
                  <a:moveTo>
                    <a:pt x="769823" y="201269"/>
                  </a:moveTo>
                  <a:lnTo>
                    <a:pt x="758609" y="171196"/>
                  </a:lnTo>
                  <a:lnTo>
                    <a:pt x="747826" y="159397"/>
                  </a:lnTo>
                  <a:lnTo>
                    <a:pt x="747826" y="205016"/>
                  </a:lnTo>
                  <a:lnTo>
                    <a:pt x="746899" y="229349"/>
                  </a:lnTo>
                  <a:lnTo>
                    <a:pt x="667143" y="558787"/>
                  </a:lnTo>
                  <a:lnTo>
                    <a:pt x="661936" y="580504"/>
                  </a:lnTo>
                  <a:lnTo>
                    <a:pt x="636917" y="684009"/>
                  </a:lnTo>
                  <a:lnTo>
                    <a:pt x="650570" y="577113"/>
                  </a:lnTo>
                  <a:lnTo>
                    <a:pt x="653300" y="555358"/>
                  </a:lnTo>
                  <a:lnTo>
                    <a:pt x="672604" y="404863"/>
                  </a:lnTo>
                  <a:lnTo>
                    <a:pt x="673823" y="395757"/>
                  </a:lnTo>
                  <a:lnTo>
                    <a:pt x="675182" y="386562"/>
                  </a:lnTo>
                  <a:lnTo>
                    <a:pt x="678065" y="368160"/>
                  </a:lnTo>
                  <a:lnTo>
                    <a:pt x="680986" y="350202"/>
                  </a:lnTo>
                  <a:lnTo>
                    <a:pt x="683628" y="332016"/>
                  </a:lnTo>
                  <a:lnTo>
                    <a:pt x="685685" y="313715"/>
                  </a:lnTo>
                  <a:lnTo>
                    <a:pt x="686828" y="295389"/>
                  </a:lnTo>
                  <a:lnTo>
                    <a:pt x="686777" y="280073"/>
                  </a:lnTo>
                  <a:lnTo>
                    <a:pt x="680732" y="234556"/>
                  </a:lnTo>
                  <a:lnTo>
                    <a:pt x="664425" y="189039"/>
                  </a:lnTo>
                  <a:lnTo>
                    <a:pt x="664425" y="295389"/>
                  </a:lnTo>
                  <a:lnTo>
                    <a:pt x="663359" y="311962"/>
                  </a:lnTo>
                  <a:lnTo>
                    <a:pt x="661377" y="329526"/>
                  </a:lnTo>
                  <a:lnTo>
                    <a:pt x="658850" y="347141"/>
                  </a:lnTo>
                  <a:lnTo>
                    <a:pt x="656094" y="364604"/>
                  </a:lnTo>
                  <a:lnTo>
                    <a:pt x="654558" y="373913"/>
                  </a:lnTo>
                  <a:lnTo>
                    <a:pt x="653034" y="383298"/>
                  </a:lnTo>
                  <a:lnTo>
                    <a:pt x="651624" y="392709"/>
                  </a:lnTo>
                  <a:lnTo>
                    <a:pt x="650379" y="402069"/>
                  </a:lnTo>
                  <a:lnTo>
                    <a:pt x="631456" y="550151"/>
                  </a:lnTo>
                  <a:lnTo>
                    <a:pt x="627862" y="577710"/>
                  </a:lnTo>
                  <a:lnTo>
                    <a:pt x="607580" y="736587"/>
                  </a:lnTo>
                  <a:lnTo>
                    <a:pt x="585571" y="783297"/>
                  </a:lnTo>
                  <a:lnTo>
                    <a:pt x="559320" y="801992"/>
                  </a:lnTo>
                  <a:lnTo>
                    <a:pt x="554748" y="801992"/>
                  </a:lnTo>
                  <a:lnTo>
                    <a:pt x="550049" y="801484"/>
                  </a:lnTo>
                  <a:lnTo>
                    <a:pt x="170942" y="709663"/>
                  </a:lnTo>
                  <a:lnTo>
                    <a:pt x="131076" y="700011"/>
                  </a:lnTo>
                  <a:lnTo>
                    <a:pt x="107696" y="667626"/>
                  </a:lnTo>
                  <a:lnTo>
                    <a:pt x="104660" y="650481"/>
                  </a:lnTo>
                  <a:lnTo>
                    <a:pt x="105232" y="633056"/>
                  </a:lnTo>
                  <a:lnTo>
                    <a:pt x="109486" y="615937"/>
                  </a:lnTo>
                  <a:lnTo>
                    <a:pt x="131254" y="555866"/>
                  </a:lnTo>
                  <a:lnTo>
                    <a:pt x="165874" y="460362"/>
                  </a:lnTo>
                  <a:lnTo>
                    <a:pt x="173621" y="439280"/>
                  </a:lnTo>
                  <a:lnTo>
                    <a:pt x="217309" y="318503"/>
                  </a:lnTo>
                  <a:lnTo>
                    <a:pt x="226834" y="293230"/>
                  </a:lnTo>
                  <a:lnTo>
                    <a:pt x="232448" y="278549"/>
                  </a:lnTo>
                  <a:lnTo>
                    <a:pt x="237921" y="263652"/>
                  </a:lnTo>
                  <a:lnTo>
                    <a:pt x="243103" y="248551"/>
                  </a:lnTo>
                  <a:lnTo>
                    <a:pt x="247789" y="233299"/>
                  </a:lnTo>
                  <a:lnTo>
                    <a:pt x="252526" y="218109"/>
                  </a:lnTo>
                  <a:lnTo>
                    <a:pt x="271284" y="178041"/>
                  </a:lnTo>
                  <a:lnTo>
                    <a:pt x="308025" y="133045"/>
                  </a:lnTo>
                  <a:lnTo>
                    <a:pt x="355739" y="99555"/>
                  </a:lnTo>
                  <a:lnTo>
                    <a:pt x="401332" y="82550"/>
                  </a:lnTo>
                  <a:lnTo>
                    <a:pt x="443369" y="76441"/>
                  </a:lnTo>
                  <a:lnTo>
                    <a:pt x="450989" y="76187"/>
                  </a:lnTo>
                  <a:lnTo>
                    <a:pt x="458482" y="76187"/>
                  </a:lnTo>
                  <a:lnTo>
                    <a:pt x="466102" y="76695"/>
                  </a:lnTo>
                  <a:lnTo>
                    <a:pt x="469531" y="76822"/>
                  </a:lnTo>
                  <a:lnTo>
                    <a:pt x="508863" y="83858"/>
                  </a:lnTo>
                  <a:lnTo>
                    <a:pt x="551065" y="100444"/>
                  </a:lnTo>
                  <a:lnTo>
                    <a:pt x="583349" y="121856"/>
                  </a:lnTo>
                  <a:lnTo>
                    <a:pt x="614362" y="151866"/>
                  </a:lnTo>
                  <a:lnTo>
                    <a:pt x="648627" y="207937"/>
                  </a:lnTo>
                  <a:lnTo>
                    <a:pt x="661593" y="253250"/>
                  </a:lnTo>
                  <a:lnTo>
                    <a:pt x="664425" y="295389"/>
                  </a:lnTo>
                  <a:lnTo>
                    <a:pt x="664425" y="189039"/>
                  </a:lnTo>
                  <a:lnTo>
                    <a:pt x="661949" y="183349"/>
                  </a:lnTo>
                  <a:lnTo>
                    <a:pt x="648347" y="159981"/>
                  </a:lnTo>
                  <a:lnTo>
                    <a:pt x="632218" y="138417"/>
                  </a:lnTo>
                  <a:lnTo>
                    <a:pt x="701560" y="155181"/>
                  </a:lnTo>
                  <a:lnTo>
                    <a:pt x="723696" y="165531"/>
                  </a:lnTo>
                  <a:lnTo>
                    <a:pt x="739609" y="182930"/>
                  </a:lnTo>
                  <a:lnTo>
                    <a:pt x="747826" y="205016"/>
                  </a:lnTo>
                  <a:lnTo>
                    <a:pt x="747826" y="159397"/>
                  </a:lnTo>
                  <a:lnTo>
                    <a:pt x="736968" y="147497"/>
                  </a:lnTo>
                  <a:lnTo>
                    <a:pt x="717511" y="138417"/>
                  </a:lnTo>
                  <a:lnTo>
                    <a:pt x="706894" y="133477"/>
                  </a:lnTo>
                  <a:lnTo>
                    <a:pt x="601738" y="107950"/>
                  </a:lnTo>
                  <a:lnTo>
                    <a:pt x="592569" y="100736"/>
                  </a:lnTo>
                  <a:lnTo>
                    <a:pt x="583031" y="93954"/>
                  </a:lnTo>
                  <a:lnTo>
                    <a:pt x="573163" y="87642"/>
                  </a:lnTo>
                  <a:lnTo>
                    <a:pt x="563003" y="81775"/>
                  </a:lnTo>
                  <a:lnTo>
                    <a:pt x="564349" y="76187"/>
                  </a:lnTo>
                  <a:lnTo>
                    <a:pt x="565365" y="71996"/>
                  </a:lnTo>
                  <a:lnTo>
                    <a:pt x="569861" y="53454"/>
                  </a:lnTo>
                  <a:lnTo>
                    <a:pt x="570395" y="39865"/>
                  </a:lnTo>
                  <a:lnTo>
                    <a:pt x="565873" y="27584"/>
                  </a:lnTo>
                  <a:lnTo>
                    <a:pt x="559612" y="20688"/>
                  </a:lnTo>
                  <a:lnTo>
                    <a:pt x="557085" y="17919"/>
                  </a:lnTo>
                  <a:lnTo>
                    <a:pt x="549795" y="14503"/>
                  </a:lnTo>
                  <a:lnTo>
                    <a:pt x="549795" y="41897"/>
                  </a:lnTo>
                  <a:lnTo>
                    <a:pt x="542556" y="71996"/>
                  </a:lnTo>
                  <a:lnTo>
                    <a:pt x="503847" y="59677"/>
                  </a:lnTo>
                  <a:lnTo>
                    <a:pt x="471436" y="54724"/>
                  </a:lnTo>
                  <a:lnTo>
                    <a:pt x="477151" y="30975"/>
                  </a:lnTo>
                  <a:lnTo>
                    <a:pt x="478802" y="24625"/>
                  </a:lnTo>
                  <a:lnTo>
                    <a:pt x="485152" y="20688"/>
                  </a:lnTo>
                  <a:lnTo>
                    <a:pt x="545985" y="35420"/>
                  </a:lnTo>
                  <a:lnTo>
                    <a:pt x="549795" y="41897"/>
                  </a:lnTo>
                  <a:lnTo>
                    <a:pt x="549795" y="14503"/>
                  </a:lnTo>
                  <a:lnTo>
                    <a:pt x="544842" y="12179"/>
                  </a:lnTo>
                  <a:lnTo>
                    <a:pt x="496709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16" y="13487"/>
                  </a:lnTo>
                  <a:lnTo>
                    <a:pt x="455688" y="25768"/>
                  </a:lnTo>
                  <a:lnTo>
                    <a:pt x="448830" y="54089"/>
                  </a:lnTo>
                  <a:lnTo>
                    <a:pt x="437019" y="54571"/>
                  </a:lnTo>
                  <a:lnTo>
                    <a:pt x="425183" y="55664"/>
                  </a:lnTo>
                  <a:lnTo>
                    <a:pt x="413550" y="57340"/>
                  </a:lnTo>
                  <a:lnTo>
                    <a:pt x="401967" y="59677"/>
                  </a:lnTo>
                  <a:lnTo>
                    <a:pt x="382905" y="55067"/>
                  </a:lnTo>
                  <a:lnTo>
                    <a:pt x="361073" y="49784"/>
                  </a:lnTo>
                  <a:lnTo>
                    <a:pt x="361073" y="72758"/>
                  </a:lnTo>
                  <a:lnTo>
                    <a:pt x="355866" y="74917"/>
                  </a:lnTo>
                  <a:lnTo>
                    <a:pt x="317982" y="96583"/>
                  </a:lnTo>
                  <a:lnTo>
                    <a:pt x="270992" y="140208"/>
                  </a:lnTo>
                  <a:lnTo>
                    <a:pt x="244627" y="180314"/>
                  </a:lnTo>
                  <a:lnTo>
                    <a:pt x="226453" y="227203"/>
                  </a:lnTo>
                  <a:lnTo>
                    <a:pt x="221932" y="241922"/>
                  </a:lnTo>
                  <a:lnTo>
                    <a:pt x="216903" y="256565"/>
                  </a:lnTo>
                  <a:lnTo>
                    <a:pt x="211569" y="271056"/>
                  </a:lnTo>
                  <a:lnTo>
                    <a:pt x="203669" y="291757"/>
                  </a:lnTo>
                  <a:lnTo>
                    <a:pt x="196481" y="310883"/>
                  </a:lnTo>
                  <a:lnTo>
                    <a:pt x="151777" y="433946"/>
                  </a:lnTo>
                  <a:lnTo>
                    <a:pt x="144157" y="455155"/>
                  </a:lnTo>
                  <a:lnTo>
                    <a:pt x="107581" y="555866"/>
                  </a:lnTo>
                  <a:lnTo>
                    <a:pt x="132727" y="452361"/>
                  </a:lnTo>
                  <a:lnTo>
                    <a:pt x="136156" y="438010"/>
                  </a:lnTo>
                  <a:lnTo>
                    <a:pt x="139192" y="425437"/>
                  </a:lnTo>
                  <a:lnTo>
                    <a:pt x="217690" y="101206"/>
                  </a:lnTo>
                  <a:lnTo>
                    <a:pt x="228028" y="79146"/>
                  </a:lnTo>
                  <a:lnTo>
                    <a:pt x="245452" y="63271"/>
                  </a:lnTo>
                  <a:lnTo>
                    <a:pt x="267563" y="55067"/>
                  </a:lnTo>
                  <a:lnTo>
                    <a:pt x="291985" y="55994"/>
                  </a:lnTo>
                  <a:lnTo>
                    <a:pt x="361073" y="72758"/>
                  </a:lnTo>
                  <a:lnTo>
                    <a:pt x="361073" y="49784"/>
                  </a:lnTo>
                  <a:lnTo>
                    <a:pt x="297192" y="34277"/>
                  </a:lnTo>
                  <a:lnTo>
                    <a:pt x="263956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00" y="95872"/>
                  </a:lnTo>
                  <a:lnTo>
                    <a:pt x="116344" y="425437"/>
                  </a:lnTo>
                  <a:lnTo>
                    <a:pt x="111137" y="424180"/>
                  </a:lnTo>
                  <a:lnTo>
                    <a:pt x="111137" y="447154"/>
                  </a:lnTo>
                  <a:lnTo>
                    <a:pt x="68846" y="621652"/>
                  </a:lnTo>
                  <a:lnTo>
                    <a:pt x="66662" y="647179"/>
                  </a:lnTo>
                  <a:lnTo>
                    <a:pt x="72085" y="671334"/>
                  </a:lnTo>
                  <a:lnTo>
                    <a:pt x="84162" y="692645"/>
                  </a:lnTo>
                  <a:lnTo>
                    <a:pt x="101993" y="709663"/>
                  </a:lnTo>
                  <a:lnTo>
                    <a:pt x="60845" y="699757"/>
                  </a:lnTo>
                  <a:lnTo>
                    <a:pt x="42265" y="691057"/>
                  </a:lnTo>
                  <a:lnTo>
                    <a:pt x="28879" y="676363"/>
                  </a:lnTo>
                  <a:lnTo>
                    <a:pt x="21958" y="657720"/>
                  </a:lnTo>
                  <a:lnTo>
                    <a:pt x="22745" y="637146"/>
                  </a:lnTo>
                  <a:lnTo>
                    <a:pt x="69862" y="442582"/>
                  </a:lnTo>
                  <a:lnTo>
                    <a:pt x="70497" y="439661"/>
                  </a:lnTo>
                  <a:lnTo>
                    <a:pt x="73418" y="438010"/>
                  </a:lnTo>
                  <a:lnTo>
                    <a:pt x="76212" y="438645"/>
                  </a:lnTo>
                  <a:lnTo>
                    <a:pt x="111137" y="447154"/>
                  </a:lnTo>
                  <a:lnTo>
                    <a:pt x="111137" y="424180"/>
                  </a:lnTo>
                  <a:lnTo>
                    <a:pt x="81292" y="416928"/>
                  </a:lnTo>
                  <a:lnTo>
                    <a:pt x="70459" y="416534"/>
                  </a:lnTo>
                  <a:lnTo>
                    <a:pt x="60629" y="420230"/>
                  </a:lnTo>
                  <a:lnTo>
                    <a:pt x="52870" y="427367"/>
                  </a:lnTo>
                  <a:lnTo>
                    <a:pt x="48272" y="437248"/>
                  </a:lnTo>
                  <a:lnTo>
                    <a:pt x="1155" y="631812"/>
                  </a:lnTo>
                  <a:lnTo>
                    <a:pt x="0" y="661212"/>
                  </a:lnTo>
                  <a:lnTo>
                    <a:pt x="9867" y="687857"/>
                  </a:lnTo>
                  <a:lnTo>
                    <a:pt x="28994" y="708825"/>
                  </a:lnTo>
                  <a:lnTo>
                    <a:pt x="55638" y="721220"/>
                  </a:lnTo>
                  <a:lnTo>
                    <a:pt x="607580" y="854951"/>
                  </a:lnTo>
                  <a:lnTo>
                    <a:pt x="636955" y="856018"/>
                  </a:lnTo>
                  <a:lnTo>
                    <a:pt x="663549" y="846061"/>
                  </a:lnTo>
                  <a:lnTo>
                    <a:pt x="696798" y="800341"/>
                  </a:lnTo>
                  <a:lnTo>
                    <a:pt x="743978" y="605650"/>
                  </a:lnTo>
                  <a:lnTo>
                    <a:pt x="744385" y="594766"/>
                  </a:lnTo>
                  <a:lnTo>
                    <a:pt x="741045" y="585711"/>
                  </a:lnTo>
                  <a:lnTo>
                    <a:pt x="723150" y="597776"/>
                  </a:lnTo>
                  <a:lnTo>
                    <a:pt x="722515" y="600570"/>
                  </a:lnTo>
                  <a:lnTo>
                    <a:pt x="675398" y="795134"/>
                  </a:lnTo>
                  <a:lnTo>
                    <a:pt x="666686" y="813790"/>
                  </a:lnTo>
                  <a:lnTo>
                    <a:pt x="652005" y="827201"/>
                  </a:lnTo>
                  <a:lnTo>
                    <a:pt x="633399" y="834148"/>
                  </a:lnTo>
                  <a:lnTo>
                    <a:pt x="612914" y="833361"/>
                  </a:lnTo>
                  <a:lnTo>
                    <a:pt x="571512" y="823328"/>
                  </a:lnTo>
                  <a:lnTo>
                    <a:pt x="595172" y="816381"/>
                  </a:lnTo>
                  <a:lnTo>
                    <a:pt x="615657" y="802970"/>
                  </a:lnTo>
                  <a:lnTo>
                    <a:pt x="616458" y="801992"/>
                  </a:lnTo>
                  <a:lnTo>
                    <a:pt x="631494" y="783958"/>
                  </a:lnTo>
                  <a:lnTo>
                    <a:pt x="641235" y="760209"/>
                  </a:lnTo>
                  <a:lnTo>
                    <a:pt x="659701" y="684009"/>
                  </a:lnTo>
                  <a:lnTo>
                    <a:pt x="683526" y="585711"/>
                  </a:lnTo>
                  <a:lnTo>
                    <a:pt x="718705" y="594220"/>
                  </a:lnTo>
                  <a:lnTo>
                    <a:pt x="721499" y="594982"/>
                  </a:lnTo>
                  <a:lnTo>
                    <a:pt x="723150" y="597776"/>
                  </a:lnTo>
                  <a:lnTo>
                    <a:pt x="723150" y="572350"/>
                  </a:lnTo>
                  <a:lnTo>
                    <a:pt x="688733" y="563994"/>
                  </a:lnTo>
                  <a:lnTo>
                    <a:pt x="768578" y="234556"/>
                  </a:lnTo>
                  <a:lnTo>
                    <a:pt x="768654" y="23329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78871" y="324865"/>
              <a:ext cx="144018" cy="1423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47376" y="2695701"/>
              <a:ext cx="1824101" cy="127279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076956" y="150723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58" y="578866"/>
                  </a:moveTo>
                  <a:lnTo>
                    <a:pt x="32880" y="384937"/>
                  </a:lnTo>
                  <a:lnTo>
                    <a:pt x="27444" y="366585"/>
                  </a:lnTo>
                  <a:lnTo>
                    <a:pt x="27647" y="348081"/>
                  </a:lnTo>
                  <a:lnTo>
                    <a:pt x="47663" y="310807"/>
                  </a:lnTo>
                  <a:lnTo>
                    <a:pt x="65900" y="299085"/>
                  </a:lnTo>
                  <a:lnTo>
                    <a:pt x="54343" y="274193"/>
                  </a:lnTo>
                  <a:lnTo>
                    <a:pt x="12217" y="311467"/>
                  </a:lnTo>
                  <a:lnTo>
                    <a:pt x="0" y="367449"/>
                  </a:lnTo>
                  <a:lnTo>
                    <a:pt x="8115" y="396494"/>
                  </a:lnTo>
                  <a:lnTo>
                    <a:pt x="95491" y="583565"/>
                  </a:lnTo>
                  <a:lnTo>
                    <a:pt x="98666" y="590423"/>
                  </a:lnTo>
                  <a:lnTo>
                    <a:pt x="106794" y="593344"/>
                  </a:lnTo>
                  <a:lnTo>
                    <a:pt x="120510" y="586994"/>
                  </a:lnTo>
                  <a:lnTo>
                    <a:pt x="123558" y="578866"/>
                  </a:lnTo>
                  <a:close/>
                </a:path>
                <a:path w="1075690" h="1136650">
                  <a:moveTo>
                    <a:pt x="239636" y="217805"/>
                  </a:moveTo>
                  <a:lnTo>
                    <a:pt x="228079" y="193040"/>
                  </a:lnTo>
                  <a:lnTo>
                    <a:pt x="103873" y="251079"/>
                  </a:lnTo>
                  <a:lnTo>
                    <a:pt x="115557" y="275844"/>
                  </a:lnTo>
                  <a:lnTo>
                    <a:pt x="239636" y="217805"/>
                  </a:lnTo>
                  <a:close/>
                </a:path>
                <a:path w="1075690" h="1136650">
                  <a:moveTo>
                    <a:pt x="310121" y="975995"/>
                  </a:moveTo>
                  <a:lnTo>
                    <a:pt x="306946" y="969137"/>
                  </a:lnTo>
                  <a:lnTo>
                    <a:pt x="145275" y="623316"/>
                  </a:lnTo>
                  <a:lnTo>
                    <a:pt x="142100" y="616458"/>
                  </a:lnTo>
                  <a:lnTo>
                    <a:pt x="133972" y="613537"/>
                  </a:lnTo>
                  <a:lnTo>
                    <a:pt x="120256" y="619887"/>
                  </a:lnTo>
                  <a:lnTo>
                    <a:pt x="117335" y="628015"/>
                  </a:lnTo>
                  <a:lnTo>
                    <a:pt x="120510" y="635000"/>
                  </a:lnTo>
                  <a:lnTo>
                    <a:pt x="282181" y="980821"/>
                  </a:lnTo>
                  <a:lnTo>
                    <a:pt x="285356" y="987679"/>
                  </a:lnTo>
                  <a:lnTo>
                    <a:pt x="293484" y="990600"/>
                  </a:lnTo>
                  <a:lnTo>
                    <a:pt x="300342" y="987425"/>
                  </a:lnTo>
                  <a:lnTo>
                    <a:pt x="307200" y="984123"/>
                  </a:lnTo>
                  <a:lnTo>
                    <a:pt x="310121" y="975995"/>
                  </a:lnTo>
                  <a:close/>
                </a:path>
                <a:path w="1075690" h="1136650">
                  <a:moveTo>
                    <a:pt x="413372" y="136652"/>
                  </a:moveTo>
                  <a:lnTo>
                    <a:pt x="401688" y="111760"/>
                  </a:lnTo>
                  <a:lnTo>
                    <a:pt x="277609" y="169799"/>
                  </a:lnTo>
                  <a:lnTo>
                    <a:pt x="289293" y="194691"/>
                  </a:lnTo>
                  <a:lnTo>
                    <a:pt x="413372" y="136652"/>
                  </a:lnTo>
                  <a:close/>
                </a:path>
                <a:path w="1075690" h="1136650">
                  <a:moveTo>
                    <a:pt x="587108" y="55372"/>
                  </a:moveTo>
                  <a:lnTo>
                    <a:pt x="575424" y="30607"/>
                  </a:lnTo>
                  <a:lnTo>
                    <a:pt x="451345" y="88646"/>
                  </a:lnTo>
                  <a:lnTo>
                    <a:pt x="463029" y="113411"/>
                  </a:lnTo>
                  <a:lnTo>
                    <a:pt x="587108" y="55372"/>
                  </a:lnTo>
                  <a:close/>
                </a:path>
                <a:path w="1075690" h="1136650">
                  <a:moveTo>
                    <a:pt x="701662" y="267208"/>
                  </a:moveTo>
                  <a:lnTo>
                    <a:pt x="695312" y="253492"/>
                  </a:lnTo>
                  <a:lnTo>
                    <a:pt x="687184" y="250571"/>
                  </a:lnTo>
                  <a:lnTo>
                    <a:pt x="204838" y="475996"/>
                  </a:lnTo>
                  <a:lnTo>
                    <a:pt x="197980" y="479298"/>
                  </a:lnTo>
                  <a:lnTo>
                    <a:pt x="194932" y="487426"/>
                  </a:lnTo>
                  <a:lnTo>
                    <a:pt x="198234" y="494284"/>
                  </a:lnTo>
                  <a:lnTo>
                    <a:pt x="201409" y="501142"/>
                  </a:lnTo>
                  <a:lnTo>
                    <a:pt x="209537" y="504063"/>
                  </a:lnTo>
                  <a:lnTo>
                    <a:pt x="691883" y="278638"/>
                  </a:lnTo>
                  <a:lnTo>
                    <a:pt x="698741" y="275336"/>
                  </a:lnTo>
                  <a:lnTo>
                    <a:pt x="701662" y="267208"/>
                  </a:lnTo>
                  <a:close/>
                </a:path>
                <a:path w="1075690" h="1136650">
                  <a:moveTo>
                    <a:pt x="755891" y="383286"/>
                  </a:moveTo>
                  <a:lnTo>
                    <a:pt x="749541" y="369570"/>
                  </a:lnTo>
                  <a:lnTo>
                    <a:pt x="741413" y="366522"/>
                  </a:lnTo>
                  <a:lnTo>
                    <a:pt x="734555" y="369824"/>
                  </a:lnTo>
                  <a:lnTo>
                    <a:pt x="252209" y="595249"/>
                  </a:lnTo>
                  <a:lnTo>
                    <a:pt x="249161" y="603377"/>
                  </a:lnTo>
                  <a:lnTo>
                    <a:pt x="252463" y="610235"/>
                  </a:lnTo>
                  <a:lnTo>
                    <a:pt x="255638" y="617093"/>
                  </a:lnTo>
                  <a:lnTo>
                    <a:pt x="263766" y="620014"/>
                  </a:lnTo>
                  <a:lnTo>
                    <a:pt x="752970" y="391414"/>
                  </a:lnTo>
                  <a:lnTo>
                    <a:pt x="755891" y="383286"/>
                  </a:lnTo>
                  <a:close/>
                </a:path>
                <a:path w="1075690" h="1136650">
                  <a:moveTo>
                    <a:pt x="810120" y="499364"/>
                  </a:moveTo>
                  <a:lnTo>
                    <a:pt x="803770" y="485648"/>
                  </a:lnTo>
                  <a:lnTo>
                    <a:pt x="795642" y="482727"/>
                  </a:lnTo>
                  <a:lnTo>
                    <a:pt x="313296" y="708152"/>
                  </a:lnTo>
                  <a:lnTo>
                    <a:pt x="306438" y="711454"/>
                  </a:lnTo>
                  <a:lnTo>
                    <a:pt x="303517" y="719582"/>
                  </a:lnTo>
                  <a:lnTo>
                    <a:pt x="309867" y="733298"/>
                  </a:lnTo>
                  <a:lnTo>
                    <a:pt x="317995" y="736219"/>
                  </a:lnTo>
                  <a:lnTo>
                    <a:pt x="324980" y="733044"/>
                  </a:lnTo>
                  <a:lnTo>
                    <a:pt x="800341" y="510794"/>
                  </a:lnTo>
                  <a:lnTo>
                    <a:pt x="807199" y="507492"/>
                  </a:lnTo>
                  <a:lnTo>
                    <a:pt x="810120" y="499364"/>
                  </a:lnTo>
                  <a:close/>
                </a:path>
                <a:path w="1075690" h="1136650">
                  <a:moveTo>
                    <a:pt x="860285" y="606679"/>
                  </a:moveTo>
                  <a:lnTo>
                    <a:pt x="857110" y="599694"/>
                  </a:lnTo>
                  <a:lnTo>
                    <a:pt x="853935" y="592836"/>
                  </a:lnTo>
                  <a:lnTo>
                    <a:pt x="845807" y="589915"/>
                  </a:lnTo>
                  <a:lnTo>
                    <a:pt x="363461" y="815340"/>
                  </a:lnTo>
                  <a:lnTo>
                    <a:pt x="356603" y="818642"/>
                  </a:lnTo>
                  <a:lnTo>
                    <a:pt x="353682" y="826770"/>
                  </a:lnTo>
                  <a:lnTo>
                    <a:pt x="360032" y="840486"/>
                  </a:lnTo>
                  <a:lnTo>
                    <a:pt x="368160" y="843407"/>
                  </a:lnTo>
                  <a:lnTo>
                    <a:pt x="857364" y="614807"/>
                  </a:lnTo>
                  <a:lnTo>
                    <a:pt x="860285" y="606679"/>
                  </a:lnTo>
                  <a:close/>
                </a:path>
                <a:path w="1075690" h="1136650">
                  <a:moveTo>
                    <a:pt x="914641" y="722757"/>
                  </a:moveTo>
                  <a:lnTo>
                    <a:pt x="911466" y="715899"/>
                  </a:lnTo>
                  <a:lnTo>
                    <a:pt x="908164" y="709041"/>
                  </a:lnTo>
                  <a:lnTo>
                    <a:pt x="900036" y="706120"/>
                  </a:lnTo>
                  <a:lnTo>
                    <a:pt x="410832" y="934720"/>
                  </a:lnTo>
                  <a:lnTo>
                    <a:pt x="407911" y="942848"/>
                  </a:lnTo>
                  <a:lnTo>
                    <a:pt x="411086" y="949706"/>
                  </a:lnTo>
                  <a:lnTo>
                    <a:pt x="414388" y="956691"/>
                  </a:lnTo>
                  <a:lnTo>
                    <a:pt x="422516" y="959612"/>
                  </a:lnTo>
                  <a:lnTo>
                    <a:pt x="429374" y="956310"/>
                  </a:lnTo>
                  <a:lnTo>
                    <a:pt x="904735" y="734060"/>
                  </a:lnTo>
                  <a:lnTo>
                    <a:pt x="911720" y="730885"/>
                  </a:lnTo>
                  <a:lnTo>
                    <a:pt x="914641" y="722757"/>
                  </a:lnTo>
                  <a:close/>
                </a:path>
                <a:path w="1075690" h="1136650">
                  <a:moveTo>
                    <a:pt x="1075182" y="774357"/>
                  </a:moveTo>
                  <a:lnTo>
                    <a:pt x="745350" y="51943"/>
                  </a:lnTo>
                  <a:lnTo>
                    <a:pt x="706513" y="10541"/>
                  </a:lnTo>
                  <a:lnTo>
                    <a:pt x="651878" y="0"/>
                  </a:lnTo>
                  <a:lnTo>
                    <a:pt x="645109" y="1028"/>
                  </a:lnTo>
                  <a:lnTo>
                    <a:pt x="638378" y="2603"/>
                  </a:lnTo>
                  <a:lnTo>
                    <a:pt x="631685" y="4762"/>
                  </a:lnTo>
                  <a:lnTo>
                    <a:pt x="625081" y="7493"/>
                  </a:lnTo>
                  <a:lnTo>
                    <a:pt x="636638" y="32258"/>
                  </a:lnTo>
                  <a:lnTo>
                    <a:pt x="643534" y="29641"/>
                  </a:lnTo>
                  <a:lnTo>
                    <a:pt x="650468" y="27851"/>
                  </a:lnTo>
                  <a:lnTo>
                    <a:pt x="657415" y="26873"/>
                  </a:lnTo>
                  <a:lnTo>
                    <a:pt x="664324" y="26670"/>
                  </a:lnTo>
                  <a:lnTo>
                    <a:pt x="681520" y="29578"/>
                  </a:lnTo>
                  <a:lnTo>
                    <a:pt x="720458" y="63500"/>
                  </a:lnTo>
                  <a:lnTo>
                    <a:pt x="1041768" y="750697"/>
                  </a:lnTo>
                  <a:lnTo>
                    <a:pt x="1047686" y="775385"/>
                  </a:lnTo>
                  <a:lnTo>
                    <a:pt x="1043863" y="799617"/>
                  </a:lnTo>
                  <a:lnTo>
                    <a:pt x="1031265" y="820623"/>
                  </a:lnTo>
                  <a:lnTo>
                    <a:pt x="1010907" y="835660"/>
                  </a:lnTo>
                  <a:lnTo>
                    <a:pt x="439026" y="1102995"/>
                  </a:lnTo>
                  <a:lnTo>
                    <a:pt x="414401" y="1108925"/>
                  </a:lnTo>
                  <a:lnTo>
                    <a:pt x="390220" y="1105090"/>
                  </a:lnTo>
                  <a:lnTo>
                    <a:pt x="369227" y="1092504"/>
                  </a:lnTo>
                  <a:lnTo>
                    <a:pt x="354190" y="1072134"/>
                  </a:lnTo>
                  <a:lnTo>
                    <a:pt x="340093" y="1042162"/>
                  </a:lnTo>
                  <a:lnTo>
                    <a:pt x="331965" y="1039241"/>
                  </a:lnTo>
                  <a:lnTo>
                    <a:pt x="318249" y="1045591"/>
                  </a:lnTo>
                  <a:lnTo>
                    <a:pt x="315328" y="1053719"/>
                  </a:lnTo>
                  <a:lnTo>
                    <a:pt x="329298" y="1083818"/>
                  </a:lnTo>
                  <a:lnTo>
                    <a:pt x="350850" y="1112926"/>
                  </a:lnTo>
                  <a:lnTo>
                    <a:pt x="380898" y="1130896"/>
                  </a:lnTo>
                  <a:lnTo>
                    <a:pt x="415493" y="1136307"/>
                  </a:lnTo>
                  <a:lnTo>
                    <a:pt x="450710" y="1127760"/>
                  </a:lnTo>
                  <a:lnTo>
                    <a:pt x="1022464" y="860552"/>
                  </a:lnTo>
                  <a:lnTo>
                    <a:pt x="1051648" y="839000"/>
                  </a:lnTo>
                  <a:lnTo>
                    <a:pt x="1069708" y="808951"/>
                  </a:lnTo>
                  <a:lnTo>
                    <a:pt x="1075182" y="77435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89709" y="1690308"/>
              <a:ext cx="144303" cy="1839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63445" y="1609099"/>
              <a:ext cx="144250" cy="1839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37181" y="1527875"/>
              <a:ext cx="144250" cy="18400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10917" y="1446668"/>
              <a:ext cx="144250" cy="18394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436098" y="141477"/>
              <a:ext cx="1391920" cy="6316345"/>
            </a:xfrm>
            <a:custGeom>
              <a:avLst/>
              <a:gdLst/>
              <a:ahLst/>
              <a:cxnLst/>
              <a:rect l="l" t="t" r="r" b="b"/>
              <a:pathLst>
                <a:path w="1391920" h="6316345">
                  <a:moveTo>
                    <a:pt x="888314" y="1691601"/>
                  </a:moveTo>
                  <a:lnTo>
                    <a:pt x="883234" y="1644561"/>
                  </a:lnTo>
                  <a:lnTo>
                    <a:pt x="870292" y="1599476"/>
                  </a:lnTo>
                  <a:lnTo>
                    <a:pt x="860806" y="1579791"/>
                  </a:lnTo>
                  <a:lnTo>
                    <a:pt x="860806" y="1720773"/>
                  </a:lnTo>
                  <a:lnTo>
                    <a:pt x="851535" y="1768475"/>
                  </a:lnTo>
                  <a:lnTo>
                    <a:pt x="682498" y="1709420"/>
                  </a:lnTo>
                  <a:lnTo>
                    <a:pt x="680504" y="1686267"/>
                  </a:lnTo>
                  <a:lnTo>
                    <a:pt x="671360" y="1665224"/>
                  </a:lnTo>
                  <a:lnTo>
                    <a:pt x="666013" y="1659267"/>
                  </a:lnTo>
                  <a:lnTo>
                    <a:pt x="656005" y="1648091"/>
                  </a:lnTo>
                  <a:lnTo>
                    <a:pt x="635381" y="1636649"/>
                  </a:lnTo>
                  <a:lnTo>
                    <a:pt x="612038" y="1632762"/>
                  </a:lnTo>
                  <a:lnTo>
                    <a:pt x="589343" y="1636572"/>
                  </a:lnTo>
                  <a:lnTo>
                    <a:pt x="569112" y="1647317"/>
                  </a:lnTo>
                  <a:lnTo>
                    <a:pt x="553212" y="1664208"/>
                  </a:lnTo>
                  <a:lnTo>
                    <a:pt x="384175" y="1605153"/>
                  </a:lnTo>
                  <a:lnTo>
                    <a:pt x="406425" y="1562150"/>
                  </a:lnTo>
                  <a:lnTo>
                    <a:pt x="435813" y="1525219"/>
                  </a:lnTo>
                  <a:lnTo>
                    <a:pt x="471170" y="1494929"/>
                  </a:lnTo>
                  <a:lnTo>
                    <a:pt x="511289" y="1471866"/>
                  </a:lnTo>
                  <a:lnTo>
                    <a:pt x="555015" y="1456601"/>
                  </a:lnTo>
                  <a:lnTo>
                    <a:pt x="601154" y="1449679"/>
                  </a:lnTo>
                  <a:lnTo>
                    <a:pt x="648525" y="1451673"/>
                  </a:lnTo>
                  <a:lnTo>
                    <a:pt x="695960" y="1463167"/>
                  </a:lnTo>
                  <a:lnTo>
                    <a:pt x="740143" y="1483677"/>
                  </a:lnTo>
                  <a:lnTo>
                    <a:pt x="778395" y="1511541"/>
                  </a:lnTo>
                  <a:lnTo>
                    <a:pt x="810158" y="1545615"/>
                  </a:lnTo>
                  <a:lnTo>
                    <a:pt x="834847" y="1584731"/>
                  </a:lnTo>
                  <a:lnTo>
                    <a:pt x="851903" y="1627733"/>
                  </a:lnTo>
                  <a:lnTo>
                    <a:pt x="860742" y="1673466"/>
                  </a:lnTo>
                  <a:lnTo>
                    <a:pt x="860806" y="1720773"/>
                  </a:lnTo>
                  <a:lnTo>
                    <a:pt x="860806" y="1579791"/>
                  </a:lnTo>
                  <a:lnTo>
                    <a:pt x="822744" y="1519097"/>
                  </a:lnTo>
                  <a:lnTo>
                    <a:pt x="789101" y="1485811"/>
                  </a:lnTo>
                  <a:lnTo>
                    <a:pt x="749515" y="1458455"/>
                  </a:lnTo>
                  <a:lnTo>
                    <a:pt x="730148" y="1449679"/>
                  </a:lnTo>
                  <a:lnTo>
                    <a:pt x="704469" y="1438021"/>
                  </a:lnTo>
                  <a:lnTo>
                    <a:pt x="656526" y="1425956"/>
                  </a:lnTo>
                  <a:lnTo>
                    <a:pt x="608533" y="1422717"/>
                  </a:lnTo>
                  <a:lnTo>
                    <a:pt x="561492" y="1427810"/>
                  </a:lnTo>
                  <a:lnTo>
                    <a:pt x="516407" y="1440776"/>
                  </a:lnTo>
                  <a:lnTo>
                    <a:pt x="474243" y="1461096"/>
                  </a:lnTo>
                  <a:lnTo>
                    <a:pt x="436029" y="1488325"/>
                  </a:lnTo>
                  <a:lnTo>
                    <a:pt x="402742" y="1521968"/>
                  </a:lnTo>
                  <a:lnTo>
                    <a:pt x="375386" y="1561541"/>
                  </a:lnTo>
                  <a:lnTo>
                    <a:pt x="354965" y="1606550"/>
                  </a:lnTo>
                  <a:lnTo>
                    <a:pt x="354584" y="1607693"/>
                  </a:lnTo>
                  <a:lnTo>
                    <a:pt x="354076" y="1608963"/>
                  </a:lnTo>
                  <a:lnTo>
                    <a:pt x="353822" y="1610233"/>
                  </a:lnTo>
                  <a:lnTo>
                    <a:pt x="352425" y="1616710"/>
                  </a:lnTo>
                  <a:lnTo>
                    <a:pt x="355981" y="1623314"/>
                  </a:lnTo>
                  <a:lnTo>
                    <a:pt x="554736" y="1692783"/>
                  </a:lnTo>
                  <a:lnTo>
                    <a:pt x="561340" y="1695196"/>
                  </a:lnTo>
                  <a:lnTo>
                    <a:pt x="568579" y="1691894"/>
                  </a:lnTo>
                  <a:lnTo>
                    <a:pt x="594258" y="1662963"/>
                  </a:lnTo>
                  <a:lnTo>
                    <a:pt x="610019" y="1659267"/>
                  </a:lnTo>
                  <a:lnTo>
                    <a:pt x="626491" y="1661668"/>
                  </a:lnTo>
                  <a:lnTo>
                    <a:pt x="640867" y="1670062"/>
                  </a:lnTo>
                  <a:lnTo>
                    <a:pt x="650900" y="1682737"/>
                  </a:lnTo>
                  <a:lnTo>
                    <a:pt x="655739" y="1698155"/>
                  </a:lnTo>
                  <a:lnTo>
                    <a:pt x="654558" y="1714754"/>
                  </a:lnTo>
                  <a:lnTo>
                    <a:pt x="652780" y="1721485"/>
                  </a:lnTo>
                  <a:lnTo>
                    <a:pt x="656590" y="1728343"/>
                  </a:lnTo>
                  <a:lnTo>
                    <a:pt x="861822" y="1800098"/>
                  </a:lnTo>
                  <a:lnTo>
                    <a:pt x="868807" y="1797304"/>
                  </a:lnTo>
                  <a:lnTo>
                    <a:pt x="872109" y="1790065"/>
                  </a:lnTo>
                  <a:lnTo>
                    <a:pt x="872617" y="1788795"/>
                  </a:lnTo>
                  <a:lnTo>
                    <a:pt x="872998" y="1787525"/>
                  </a:lnTo>
                  <a:lnTo>
                    <a:pt x="877785" y="1768475"/>
                  </a:lnTo>
                  <a:lnTo>
                    <a:pt x="885063" y="1739595"/>
                  </a:lnTo>
                  <a:lnTo>
                    <a:pt x="888314" y="1691601"/>
                  </a:lnTo>
                  <a:close/>
                </a:path>
                <a:path w="1391920" h="6316345">
                  <a:moveTo>
                    <a:pt x="977519" y="2233295"/>
                  </a:moveTo>
                  <a:lnTo>
                    <a:pt x="975868" y="2227453"/>
                  </a:lnTo>
                  <a:lnTo>
                    <a:pt x="968527" y="2221611"/>
                  </a:lnTo>
                  <a:lnTo>
                    <a:pt x="968044" y="2221230"/>
                  </a:lnTo>
                  <a:lnTo>
                    <a:pt x="933869" y="2194179"/>
                  </a:lnTo>
                  <a:lnTo>
                    <a:pt x="925322" y="2187422"/>
                  </a:lnTo>
                  <a:lnTo>
                    <a:pt x="925322" y="2221103"/>
                  </a:lnTo>
                  <a:lnTo>
                    <a:pt x="881761" y="2221230"/>
                  </a:lnTo>
                  <a:lnTo>
                    <a:pt x="891286" y="2194179"/>
                  </a:lnTo>
                  <a:lnTo>
                    <a:pt x="925322" y="2221103"/>
                  </a:lnTo>
                  <a:lnTo>
                    <a:pt x="925322" y="2187422"/>
                  </a:lnTo>
                  <a:lnTo>
                    <a:pt x="895858" y="2164080"/>
                  </a:lnTo>
                  <a:lnTo>
                    <a:pt x="895223" y="2163064"/>
                  </a:lnTo>
                  <a:lnTo>
                    <a:pt x="894334" y="2162048"/>
                  </a:lnTo>
                  <a:lnTo>
                    <a:pt x="893318" y="2161159"/>
                  </a:lnTo>
                  <a:lnTo>
                    <a:pt x="869188" y="2141969"/>
                  </a:lnTo>
                  <a:lnTo>
                    <a:pt x="869188" y="2175764"/>
                  </a:lnTo>
                  <a:lnTo>
                    <a:pt x="853313" y="2221230"/>
                  </a:lnTo>
                  <a:lnTo>
                    <a:pt x="781558" y="2221611"/>
                  </a:lnTo>
                  <a:lnTo>
                    <a:pt x="781913" y="2220595"/>
                  </a:lnTo>
                  <a:lnTo>
                    <a:pt x="813181" y="2131314"/>
                  </a:lnTo>
                  <a:lnTo>
                    <a:pt x="869188" y="2175764"/>
                  </a:lnTo>
                  <a:lnTo>
                    <a:pt x="869188" y="2141969"/>
                  </a:lnTo>
                  <a:lnTo>
                    <a:pt x="855802" y="2131314"/>
                  </a:lnTo>
                  <a:lnTo>
                    <a:pt x="818769" y="2101850"/>
                  </a:lnTo>
                  <a:lnTo>
                    <a:pt x="818007" y="2100199"/>
                  </a:lnTo>
                  <a:lnTo>
                    <a:pt x="816991" y="2098802"/>
                  </a:lnTo>
                  <a:lnTo>
                    <a:pt x="815467" y="2097659"/>
                  </a:lnTo>
                  <a:lnTo>
                    <a:pt x="809879" y="2093087"/>
                  </a:lnTo>
                  <a:lnTo>
                    <a:pt x="808609" y="2092198"/>
                  </a:lnTo>
                  <a:lnTo>
                    <a:pt x="807339" y="2091436"/>
                  </a:lnTo>
                  <a:lnTo>
                    <a:pt x="805942" y="2090928"/>
                  </a:lnTo>
                  <a:lnTo>
                    <a:pt x="788289" y="2084768"/>
                  </a:lnTo>
                  <a:lnTo>
                    <a:pt x="788289" y="2113026"/>
                  </a:lnTo>
                  <a:lnTo>
                    <a:pt x="750697" y="2220595"/>
                  </a:lnTo>
                  <a:lnTo>
                    <a:pt x="270129" y="2052574"/>
                  </a:lnTo>
                  <a:lnTo>
                    <a:pt x="273227" y="2043684"/>
                  </a:lnTo>
                  <a:lnTo>
                    <a:pt x="307721" y="1945005"/>
                  </a:lnTo>
                  <a:lnTo>
                    <a:pt x="788289" y="2113026"/>
                  </a:lnTo>
                  <a:lnTo>
                    <a:pt x="788289" y="2084768"/>
                  </a:lnTo>
                  <a:lnTo>
                    <a:pt x="388239" y="1945005"/>
                  </a:lnTo>
                  <a:lnTo>
                    <a:pt x="303911" y="1915541"/>
                  </a:lnTo>
                  <a:lnTo>
                    <a:pt x="303784" y="1915414"/>
                  </a:lnTo>
                  <a:lnTo>
                    <a:pt x="303530" y="1915414"/>
                  </a:lnTo>
                  <a:lnTo>
                    <a:pt x="303403" y="1915287"/>
                  </a:lnTo>
                  <a:lnTo>
                    <a:pt x="282194" y="1907895"/>
                  </a:lnTo>
                  <a:lnTo>
                    <a:pt x="282194" y="1936115"/>
                  </a:lnTo>
                  <a:lnTo>
                    <a:pt x="244475" y="2043684"/>
                  </a:lnTo>
                  <a:lnTo>
                    <a:pt x="150876" y="2011045"/>
                  </a:lnTo>
                  <a:lnTo>
                    <a:pt x="153974" y="2002155"/>
                  </a:lnTo>
                  <a:lnTo>
                    <a:pt x="188468" y="1903476"/>
                  </a:lnTo>
                  <a:lnTo>
                    <a:pt x="282194" y="1936115"/>
                  </a:lnTo>
                  <a:lnTo>
                    <a:pt x="282194" y="1907895"/>
                  </a:lnTo>
                  <a:lnTo>
                    <a:pt x="269557" y="1903476"/>
                  </a:lnTo>
                  <a:lnTo>
                    <a:pt x="163195" y="1866328"/>
                  </a:lnTo>
                  <a:lnTo>
                    <a:pt x="163195" y="1894459"/>
                  </a:lnTo>
                  <a:lnTo>
                    <a:pt x="125603" y="2002155"/>
                  </a:lnTo>
                  <a:lnTo>
                    <a:pt x="32004" y="1969389"/>
                  </a:lnTo>
                  <a:lnTo>
                    <a:pt x="69596" y="1861820"/>
                  </a:lnTo>
                  <a:lnTo>
                    <a:pt x="163195" y="1894459"/>
                  </a:lnTo>
                  <a:lnTo>
                    <a:pt x="163195" y="1866328"/>
                  </a:lnTo>
                  <a:lnTo>
                    <a:pt x="150304" y="1861820"/>
                  </a:lnTo>
                  <a:lnTo>
                    <a:pt x="58801" y="1829816"/>
                  </a:lnTo>
                  <a:lnTo>
                    <a:pt x="51308" y="1833499"/>
                  </a:lnTo>
                  <a:lnTo>
                    <a:pt x="48895" y="1840484"/>
                  </a:lnTo>
                  <a:lnTo>
                    <a:pt x="2413" y="1973199"/>
                  </a:lnTo>
                  <a:lnTo>
                    <a:pt x="0" y="1980184"/>
                  </a:lnTo>
                  <a:lnTo>
                    <a:pt x="3683" y="1987677"/>
                  </a:lnTo>
                  <a:lnTo>
                    <a:pt x="129286" y="2031619"/>
                  </a:lnTo>
                  <a:lnTo>
                    <a:pt x="129540" y="2031746"/>
                  </a:lnTo>
                  <a:lnTo>
                    <a:pt x="248285" y="2073148"/>
                  </a:lnTo>
                  <a:lnTo>
                    <a:pt x="248285" y="2073275"/>
                  </a:lnTo>
                  <a:lnTo>
                    <a:pt x="248666" y="2073275"/>
                  </a:lnTo>
                  <a:lnTo>
                    <a:pt x="248793" y="2073402"/>
                  </a:lnTo>
                  <a:lnTo>
                    <a:pt x="749681" y="2248408"/>
                  </a:lnTo>
                  <a:lnTo>
                    <a:pt x="751078" y="2248916"/>
                  </a:lnTo>
                  <a:lnTo>
                    <a:pt x="752602" y="2249170"/>
                  </a:lnTo>
                  <a:lnTo>
                    <a:pt x="764032" y="2249170"/>
                  </a:lnTo>
                  <a:lnTo>
                    <a:pt x="765556" y="2248916"/>
                  </a:lnTo>
                  <a:lnTo>
                    <a:pt x="766826" y="2248408"/>
                  </a:lnTo>
                  <a:lnTo>
                    <a:pt x="863219" y="2247900"/>
                  </a:lnTo>
                  <a:lnTo>
                    <a:pt x="863346" y="2247900"/>
                  </a:lnTo>
                  <a:lnTo>
                    <a:pt x="863854" y="2247646"/>
                  </a:lnTo>
                  <a:lnTo>
                    <a:pt x="969010" y="2247392"/>
                  </a:lnTo>
                  <a:lnTo>
                    <a:pt x="973963" y="2243836"/>
                  </a:lnTo>
                  <a:lnTo>
                    <a:pt x="975868" y="2238502"/>
                  </a:lnTo>
                  <a:lnTo>
                    <a:pt x="977519" y="2233295"/>
                  </a:lnTo>
                  <a:close/>
                </a:path>
                <a:path w="1391920" h="6316345">
                  <a:moveTo>
                    <a:pt x="1095819" y="5907417"/>
                  </a:moveTo>
                  <a:lnTo>
                    <a:pt x="1095806" y="5865901"/>
                  </a:lnTo>
                  <a:lnTo>
                    <a:pt x="1083119" y="5825985"/>
                  </a:lnTo>
                  <a:lnTo>
                    <a:pt x="1075309" y="5815152"/>
                  </a:lnTo>
                  <a:lnTo>
                    <a:pt x="1075309" y="5886678"/>
                  </a:lnTo>
                  <a:lnTo>
                    <a:pt x="1067015" y="5929325"/>
                  </a:lnTo>
                  <a:lnTo>
                    <a:pt x="1042162" y="5966765"/>
                  </a:lnTo>
                  <a:lnTo>
                    <a:pt x="1004684" y="5991618"/>
                  </a:lnTo>
                  <a:lnTo>
                    <a:pt x="962037" y="5999899"/>
                  </a:lnTo>
                  <a:lnTo>
                    <a:pt x="919403" y="5991618"/>
                  </a:lnTo>
                  <a:lnTo>
                    <a:pt x="882015" y="5966765"/>
                  </a:lnTo>
                  <a:lnTo>
                    <a:pt x="857148" y="5929325"/>
                  </a:lnTo>
                  <a:lnTo>
                    <a:pt x="848868" y="5886678"/>
                  </a:lnTo>
                  <a:lnTo>
                    <a:pt x="857148" y="5844044"/>
                  </a:lnTo>
                  <a:lnTo>
                    <a:pt x="882015" y="5806592"/>
                  </a:lnTo>
                  <a:lnTo>
                    <a:pt x="919403" y="5781776"/>
                  </a:lnTo>
                  <a:lnTo>
                    <a:pt x="962037" y="5773483"/>
                  </a:lnTo>
                  <a:lnTo>
                    <a:pt x="1004709" y="5781776"/>
                  </a:lnTo>
                  <a:lnTo>
                    <a:pt x="1042162" y="5806592"/>
                  </a:lnTo>
                  <a:lnTo>
                    <a:pt x="1067015" y="5844044"/>
                  </a:lnTo>
                  <a:lnTo>
                    <a:pt x="1075309" y="5886678"/>
                  </a:lnTo>
                  <a:lnTo>
                    <a:pt x="1075309" y="5815152"/>
                  </a:lnTo>
                  <a:lnTo>
                    <a:pt x="1057783" y="5790819"/>
                  </a:lnTo>
                  <a:lnTo>
                    <a:pt x="1033754" y="5773483"/>
                  </a:lnTo>
                  <a:lnTo>
                    <a:pt x="1022629" y="5765470"/>
                  </a:lnTo>
                  <a:lnTo>
                    <a:pt x="982713" y="5752795"/>
                  </a:lnTo>
                  <a:lnTo>
                    <a:pt x="941222" y="5752795"/>
                  </a:lnTo>
                  <a:lnTo>
                    <a:pt x="901344" y="5765482"/>
                  </a:lnTo>
                  <a:lnTo>
                    <a:pt x="866267" y="5790819"/>
                  </a:lnTo>
                  <a:lnTo>
                    <a:pt x="840841" y="5825998"/>
                  </a:lnTo>
                  <a:lnTo>
                    <a:pt x="828167" y="5865901"/>
                  </a:lnTo>
                  <a:lnTo>
                    <a:pt x="828192" y="5907417"/>
                  </a:lnTo>
                  <a:lnTo>
                    <a:pt x="840892" y="5947321"/>
                  </a:lnTo>
                  <a:lnTo>
                    <a:pt x="866267" y="5982436"/>
                  </a:lnTo>
                  <a:lnTo>
                    <a:pt x="901395" y="6007811"/>
                  </a:lnTo>
                  <a:lnTo>
                    <a:pt x="941285" y="6020486"/>
                  </a:lnTo>
                  <a:lnTo>
                    <a:pt x="982751" y="6020473"/>
                  </a:lnTo>
                  <a:lnTo>
                    <a:pt x="1022642" y="6007798"/>
                  </a:lnTo>
                  <a:lnTo>
                    <a:pt x="1033589" y="5999899"/>
                  </a:lnTo>
                  <a:lnTo>
                    <a:pt x="1057783" y="5982436"/>
                  </a:lnTo>
                  <a:lnTo>
                    <a:pt x="1083132" y="5947308"/>
                  </a:lnTo>
                  <a:lnTo>
                    <a:pt x="1095819" y="5907417"/>
                  </a:lnTo>
                  <a:close/>
                </a:path>
                <a:path w="1391920" h="6316345">
                  <a:moveTo>
                    <a:pt x="1129665" y="1871980"/>
                  </a:moveTo>
                  <a:lnTo>
                    <a:pt x="1125982" y="1864360"/>
                  </a:lnTo>
                  <a:lnTo>
                    <a:pt x="1097915" y="1854581"/>
                  </a:lnTo>
                  <a:lnTo>
                    <a:pt x="1097915" y="1882648"/>
                  </a:lnTo>
                  <a:lnTo>
                    <a:pt x="1039495" y="2049907"/>
                  </a:lnTo>
                  <a:lnTo>
                    <a:pt x="1039368" y="2049780"/>
                  </a:lnTo>
                  <a:lnTo>
                    <a:pt x="943356" y="2016252"/>
                  </a:lnTo>
                  <a:lnTo>
                    <a:pt x="946365" y="2007616"/>
                  </a:lnTo>
                  <a:lnTo>
                    <a:pt x="970280" y="1939290"/>
                  </a:lnTo>
                  <a:lnTo>
                    <a:pt x="972693" y="1932305"/>
                  </a:lnTo>
                  <a:lnTo>
                    <a:pt x="969137" y="1924812"/>
                  </a:lnTo>
                  <a:lnTo>
                    <a:pt x="955548" y="1919986"/>
                  </a:lnTo>
                  <a:lnTo>
                    <a:pt x="948182" y="1923669"/>
                  </a:lnTo>
                  <a:lnTo>
                    <a:pt x="945642" y="1930654"/>
                  </a:lnTo>
                  <a:lnTo>
                    <a:pt x="918845" y="2007616"/>
                  </a:lnTo>
                  <a:lnTo>
                    <a:pt x="835279" y="1978533"/>
                  </a:lnTo>
                  <a:lnTo>
                    <a:pt x="838377" y="1969643"/>
                  </a:lnTo>
                  <a:lnTo>
                    <a:pt x="862203" y="1901571"/>
                  </a:lnTo>
                  <a:lnTo>
                    <a:pt x="864616" y="1894586"/>
                  </a:lnTo>
                  <a:lnTo>
                    <a:pt x="860933" y="1886966"/>
                  </a:lnTo>
                  <a:lnTo>
                    <a:pt x="846963" y="1882140"/>
                  </a:lnTo>
                  <a:lnTo>
                    <a:pt x="839343" y="1885696"/>
                  </a:lnTo>
                  <a:lnTo>
                    <a:pt x="836803" y="1892681"/>
                  </a:lnTo>
                  <a:lnTo>
                    <a:pt x="810006" y="1969643"/>
                  </a:lnTo>
                  <a:lnTo>
                    <a:pt x="726440" y="1940433"/>
                  </a:lnTo>
                  <a:lnTo>
                    <a:pt x="729538" y="1931543"/>
                  </a:lnTo>
                  <a:lnTo>
                    <a:pt x="753364" y="1863471"/>
                  </a:lnTo>
                  <a:lnTo>
                    <a:pt x="755777" y="1856486"/>
                  </a:lnTo>
                  <a:lnTo>
                    <a:pt x="752094" y="1848993"/>
                  </a:lnTo>
                  <a:lnTo>
                    <a:pt x="745109" y="1846453"/>
                  </a:lnTo>
                  <a:lnTo>
                    <a:pt x="738124" y="1844040"/>
                  </a:lnTo>
                  <a:lnTo>
                    <a:pt x="730504" y="1847596"/>
                  </a:lnTo>
                  <a:lnTo>
                    <a:pt x="728091" y="1854581"/>
                  </a:lnTo>
                  <a:lnTo>
                    <a:pt x="701167" y="1931543"/>
                  </a:lnTo>
                  <a:lnTo>
                    <a:pt x="617601" y="1902460"/>
                  </a:lnTo>
                  <a:lnTo>
                    <a:pt x="620699" y="1893570"/>
                  </a:lnTo>
                  <a:lnTo>
                    <a:pt x="644525" y="1825498"/>
                  </a:lnTo>
                  <a:lnTo>
                    <a:pt x="646938" y="1818513"/>
                  </a:lnTo>
                  <a:lnTo>
                    <a:pt x="643255" y="1810893"/>
                  </a:lnTo>
                  <a:lnTo>
                    <a:pt x="629285" y="1806067"/>
                  </a:lnTo>
                  <a:lnTo>
                    <a:pt x="621665" y="1809623"/>
                  </a:lnTo>
                  <a:lnTo>
                    <a:pt x="619252" y="1816608"/>
                  </a:lnTo>
                  <a:lnTo>
                    <a:pt x="592328" y="1893570"/>
                  </a:lnTo>
                  <a:lnTo>
                    <a:pt x="508889" y="1864360"/>
                  </a:lnTo>
                  <a:lnTo>
                    <a:pt x="511848" y="1855851"/>
                  </a:lnTo>
                  <a:lnTo>
                    <a:pt x="535686" y="1787398"/>
                  </a:lnTo>
                  <a:lnTo>
                    <a:pt x="538226" y="1780413"/>
                  </a:lnTo>
                  <a:lnTo>
                    <a:pt x="534670" y="1772920"/>
                  </a:lnTo>
                  <a:lnTo>
                    <a:pt x="527812" y="1770507"/>
                  </a:lnTo>
                  <a:lnTo>
                    <a:pt x="521081" y="1768221"/>
                  </a:lnTo>
                  <a:lnTo>
                    <a:pt x="513588" y="1771904"/>
                  </a:lnTo>
                  <a:lnTo>
                    <a:pt x="511175" y="1778889"/>
                  </a:lnTo>
                  <a:lnTo>
                    <a:pt x="484251" y="1855851"/>
                  </a:lnTo>
                  <a:lnTo>
                    <a:pt x="400812" y="1826641"/>
                  </a:lnTo>
                  <a:lnTo>
                    <a:pt x="403910" y="1817751"/>
                  </a:lnTo>
                  <a:lnTo>
                    <a:pt x="427736" y="1749679"/>
                  </a:lnTo>
                  <a:lnTo>
                    <a:pt x="430149" y="1742694"/>
                  </a:lnTo>
                  <a:lnTo>
                    <a:pt x="426466" y="1735074"/>
                  </a:lnTo>
                  <a:lnTo>
                    <a:pt x="412369" y="1730248"/>
                  </a:lnTo>
                  <a:lnTo>
                    <a:pt x="404749" y="1733804"/>
                  </a:lnTo>
                  <a:lnTo>
                    <a:pt x="402336" y="1740789"/>
                  </a:lnTo>
                  <a:lnTo>
                    <a:pt x="375412" y="1817751"/>
                  </a:lnTo>
                  <a:lnTo>
                    <a:pt x="291973" y="1788668"/>
                  </a:lnTo>
                  <a:lnTo>
                    <a:pt x="295071" y="1779778"/>
                  </a:lnTo>
                  <a:lnTo>
                    <a:pt x="318897" y="1711579"/>
                  </a:lnTo>
                  <a:lnTo>
                    <a:pt x="321310" y="1704721"/>
                  </a:lnTo>
                  <a:lnTo>
                    <a:pt x="317627" y="1697101"/>
                  </a:lnTo>
                  <a:lnTo>
                    <a:pt x="310642" y="1694688"/>
                  </a:lnTo>
                  <a:lnTo>
                    <a:pt x="303530" y="1692148"/>
                  </a:lnTo>
                  <a:lnTo>
                    <a:pt x="295910" y="1695831"/>
                  </a:lnTo>
                  <a:lnTo>
                    <a:pt x="290334" y="1711833"/>
                  </a:lnTo>
                  <a:lnTo>
                    <a:pt x="266573" y="1779778"/>
                  </a:lnTo>
                  <a:lnTo>
                    <a:pt x="183134" y="1750568"/>
                  </a:lnTo>
                  <a:lnTo>
                    <a:pt x="186232" y="1741678"/>
                  </a:lnTo>
                  <a:lnTo>
                    <a:pt x="210058" y="1673606"/>
                  </a:lnTo>
                  <a:lnTo>
                    <a:pt x="212471" y="1666621"/>
                  </a:lnTo>
                  <a:lnTo>
                    <a:pt x="208788" y="1659001"/>
                  </a:lnTo>
                  <a:lnTo>
                    <a:pt x="194691" y="1654175"/>
                  </a:lnTo>
                  <a:lnTo>
                    <a:pt x="187071" y="1657731"/>
                  </a:lnTo>
                  <a:lnTo>
                    <a:pt x="184658" y="1664716"/>
                  </a:lnTo>
                  <a:lnTo>
                    <a:pt x="157734" y="1741678"/>
                  </a:lnTo>
                  <a:lnTo>
                    <a:pt x="61722" y="1708150"/>
                  </a:lnTo>
                  <a:lnTo>
                    <a:pt x="120269" y="1540891"/>
                  </a:lnTo>
                  <a:lnTo>
                    <a:pt x="189865" y="1565275"/>
                  </a:lnTo>
                  <a:lnTo>
                    <a:pt x="197358" y="1561592"/>
                  </a:lnTo>
                  <a:lnTo>
                    <a:pt x="200533" y="1552575"/>
                  </a:lnTo>
                  <a:lnTo>
                    <a:pt x="205333" y="1540891"/>
                  </a:lnTo>
                  <a:lnTo>
                    <a:pt x="208419" y="1533398"/>
                  </a:lnTo>
                  <a:lnTo>
                    <a:pt x="218694" y="1508417"/>
                  </a:lnTo>
                  <a:lnTo>
                    <a:pt x="241071" y="1467294"/>
                  </a:lnTo>
                  <a:lnTo>
                    <a:pt x="267322" y="1429346"/>
                  </a:lnTo>
                  <a:lnTo>
                    <a:pt x="297078" y="1394764"/>
                  </a:lnTo>
                  <a:lnTo>
                    <a:pt x="330034" y="1363713"/>
                  </a:lnTo>
                  <a:lnTo>
                    <a:pt x="365810" y="1336344"/>
                  </a:lnTo>
                  <a:lnTo>
                    <a:pt x="404088" y="1312837"/>
                  </a:lnTo>
                  <a:lnTo>
                    <a:pt x="444500" y="1293355"/>
                  </a:lnTo>
                  <a:lnTo>
                    <a:pt x="486740" y="1278051"/>
                  </a:lnTo>
                  <a:lnTo>
                    <a:pt x="530428" y="1267104"/>
                  </a:lnTo>
                  <a:lnTo>
                    <a:pt x="575233" y="1260678"/>
                  </a:lnTo>
                  <a:lnTo>
                    <a:pt x="620826" y="1258938"/>
                  </a:lnTo>
                  <a:lnTo>
                    <a:pt x="666851" y="1262037"/>
                  </a:lnTo>
                  <a:lnTo>
                    <a:pt x="712965" y="1270165"/>
                  </a:lnTo>
                  <a:lnTo>
                    <a:pt x="758825" y="1283462"/>
                  </a:lnTo>
                  <a:lnTo>
                    <a:pt x="802957" y="1301610"/>
                  </a:lnTo>
                  <a:lnTo>
                    <a:pt x="844067" y="1323975"/>
                  </a:lnTo>
                  <a:lnTo>
                    <a:pt x="881989" y="1350213"/>
                  </a:lnTo>
                  <a:lnTo>
                    <a:pt x="916559" y="1379969"/>
                  </a:lnTo>
                  <a:lnTo>
                    <a:pt x="947597" y="1412913"/>
                  </a:lnTo>
                  <a:lnTo>
                    <a:pt x="974953" y="1448701"/>
                  </a:lnTo>
                  <a:lnTo>
                    <a:pt x="998448" y="1486979"/>
                  </a:lnTo>
                  <a:lnTo>
                    <a:pt x="1017930" y="1527403"/>
                  </a:lnTo>
                  <a:lnTo>
                    <a:pt x="1033233" y="1569643"/>
                  </a:lnTo>
                  <a:lnTo>
                    <a:pt x="1044168" y="1613344"/>
                  </a:lnTo>
                  <a:lnTo>
                    <a:pt x="1050594" y="1658162"/>
                  </a:lnTo>
                  <a:lnTo>
                    <a:pt x="1052309" y="1702816"/>
                  </a:lnTo>
                  <a:lnTo>
                    <a:pt x="1052271" y="1704771"/>
                  </a:lnTo>
                  <a:lnTo>
                    <a:pt x="1049223" y="1749869"/>
                  </a:lnTo>
                  <a:lnTo>
                    <a:pt x="1041107" y="1795894"/>
                  </a:lnTo>
                  <a:lnTo>
                    <a:pt x="1027811" y="1841754"/>
                  </a:lnTo>
                  <a:lnTo>
                    <a:pt x="1026960" y="1844040"/>
                  </a:lnTo>
                  <a:lnTo>
                    <a:pt x="1024636" y="1850771"/>
                  </a:lnTo>
                  <a:lnTo>
                    <a:pt x="1028319" y="1858264"/>
                  </a:lnTo>
                  <a:lnTo>
                    <a:pt x="1035304" y="1860804"/>
                  </a:lnTo>
                  <a:lnTo>
                    <a:pt x="1097915" y="1882648"/>
                  </a:lnTo>
                  <a:lnTo>
                    <a:pt x="1097915" y="1854581"/>
                  </a:lnTo>
                  <a:lnTo>
                    <a:pt x="1056386" y="1840103"/>
                  </a:lnTo>
                  <a:lnTo>
                    <a:pt x="1068476" y="1795081"/>
                  </a:lnTo>
                  <a:lnTo>
                    <a:pt x="1075931" y="1749679"/>
                  </a:lnTo>
                  <a:lnTo>
                    <a:pt x="1078826" y="1704771"/>
                  </a:lnTo>
                  <a:lnTo>
                    <a:pt x="1077353" y="1660055"/>
                  </a:lnTo>
                  <a:lnTo>
                    <a:pt x="1071626" y="1616011"/>
                  </a:lnTo>
                  <a:lnTo>
                    <a:pt x="1061783" y="1572945"/>
                  </a:lnTo>
                  <a:lnTo>
                    <a:pt x="1047965" y="1531124"/>
                  </a:lnTo>
                  <a:lnTo>
                    <a:pt x="1030312" y="1490840"/>
                  </a:lnTo>
                  <a:lnTo>
                    <a:pt x="1008964" y="1452384"/>
                  </a:lnTo>
                  <a:lnTo>
                    <a:pt x="984046" y="1416050"/>
                  </a:lnTo>
                  <a:lnTo>
                    <a:pt x="955700" y="1382102"/>
                  </a:lnTo>
                  <a:lnTo>
                    <a:pt x="924077" y="1350848"/>
                  </a:lnTo>
                  <a:lnTo>
                    <a:pt x="889304" y="1322578"/>
                  </a:lnTo>
                  <a:lnTo>
                    <a:pt x="851509" y="1297559"/>
                  </a:lnTo>
                  <a:lnTo>
                    <a:pt x="810856" y="1276083"/>
                  </a:lnTo>
                  <a:lnTo>
                    <a:pt x="768642" y="1258938"/>
                  </a:lnTo>
                  <a:lnTo>
                    <a:pt x="767461" y="1258443"/>
                  </a:lnTo>
                  <a:lnTo>
                    <a:pt x="722515" y="1245196"/>
                  </a:lnTo>
                  <a:lnTo>
                    <a:pt x="677329" y="1236662"/>
                  </a:lnTo>
                  <a:lnTo>
                    <a:pt x="632180" y="1232687"/>
                  </a:lnTo>
                  <a:lnTo>
                    <a:pt x="587349" y="1233131"/>
                  </a:lnTo>
                  <a:lnTo>
                    <a:pt x="543128" y="1237869"/>
                  </a:lnTo>
                  <a:lnTo>
                    <a:pt x="499821" y="1246759"/>
                  </a:lnTo>
                  <a:lnTo>
                    <a:pt x="457682" y="1259662"/>
                  </a:lnTo>
                  <a:lnTo>
                    <a:pt x="417029" y="1276438"/>
                  </a:lnTo>
                  <a:lnTo>
                    <a:pt x="378129" y="1296936"/>
                  </a:lnTo>
                  <a:lnTo>
                    <a:pt x="341274" y="1321041"/>
                  </a:lnTo>
                  <a:lnTo>
                    <a:pt x="306755" y="1348600"/>
                  </a:lnTo>
                  <a:lnTo>
                    <a:pt x="274853" y="1379486"/>
                  </a:lnTo>
                  <a:lnTo>
                    <a:pt x="245859" y="1413535"/>
                  </a:lnTo>
                  <a:lnTo>
                    <a:pt x="220065" y="1450632"/>
                  </a:lnTo>
                  <a:lnTo>
                    <a:pt x="197739" y="1490637"/>
                  </a:lnTo>
                  <a:lnTo>
                    <a:pt x="179197" y="1533398"/>
                  </a:lnTo>
                  <a:lnTo>
                    <a:pt x="109474" y="1509014"/>
                  </a:lnTo>
                  <a:lnTo>
                    <a:pt x="101981" y="1512697"/>
                  </a:lnTo>
                  <a:lnTo>
                    <a:pt x="99568" y="1519682"/>
                  </a:lnTo>
                  <a:lnTo>
                    <a:pt x="32385" y="1711833"/>
                  </a:lnTo>
                  <a:lnTo>
                    <a:pt x="29845" y="1718818"/>
                  </a:lnTo>
                  <a:lnTo>
                    <a:pt x="33528" y="1726311"/>
                  </a:lnTo>
                  <a:lnTo>
                    <a:pt x="40513" y="1728851"/>
                  </a:lnTo>
                  <a:lnTo>
                    <a:pt x="1050163" y="2081657"/>
                  </a:lnTo>
                  <a:lnTo>
                    <a:pt x="1057656" y="2077974"/>
                  </a:lnTo>
                  <a:lnTo>
                    <a:pt x="1060069" y="2070989"/>
                  </a:lnTo>
                  <a:lnTo>
                    <a:pt x="1067435" y="2049907"/>
                  </a:lnTo>
                  <a:lnTo>
                    <a:pt x="1127252" y="1878838"/>
                  </a:lnTo>
                  <a:lnTo>
                    <a:pt x="1129665" y="1871980"/>
                  </a:lnTo>
                  <a:close/>
                </a:path>
                <a:path w="1391920" h="6316345">
                  <a:moveTo>
                    <a:pt x="1132281" y="365379"/>
                  </a:moveTo>
                  <a:lnTo>
                    <a:pt x="1131290" y="359537"/>
                  </a:lnTo>
                  <a:lnTo>
                    <a:pt x="1130871" y="357047"/>
                  </a:lnTo>
                  <a:lnTo>
                    <a:pt x="1126401" y="349834"/>
                  </a:lnTo>
                  <a:lnTo>
                    <a:pt x="1119251" y="344678"/>
                  </a:lnTo>
                  <a:lnTo>
                    <a:pt x="1115441" y="343801"/>
                  </a:lnTo>
                  <a:lnTo>
                    <a:pt x="1115441" y="364363"/>
                  </a:lnTo>
                  <a:lnTo>
                    <a:pt x="1114425" y="366776"/>
                  </a:lnTo>
                  <a:lnTo>
                    <a:pt x="1113282" y="369062"/>
                  </a:lnTo>
                  <a:lnTo>
                    <a:pt x="1110615" y="370078"/>
                  </a:lnTo>
                  <a:lnTo>
                    <a:pt x="1108329" y="369062"/>
                  </a:lnTo>
                  <a:lnTo>
                    <a:pt x="1105916" y="367919"/>
                  </a:lnTo>
                  <a:lnTo>
                    <a:pt x="1104900" y="365252"/>
                  </a:lnTo>
                  <a:lnTo>
                    <a:pt x="1105916" y="362966"/>
                  </a:lnTo>
                  <a:lnTo>
                    <a:pt x="1107059" y="360553"/>
                  </a:lnTo>
                  <a:lnTo>
                    <a:pt x="1109726" y="359537"/>
                  </a:lnTo>
                  <a:lnTo>
                    <a:pt x="1112139" y="360553"/>
                  </a:lnTo>
                  <a:lnTo>
                    <a:pt x="1114425" y="361696"/>
                  </a:lnTo>
                  <a:lnTo>
                    <a:pt x="1115441" y="364363"/>
                  </a:lnTo>
                  <a:lnTo>
                    <a:pt x="1115441" y="343801"/>
                  </a:lnTo>
                  <a:lnTo>
                    <a:pt x="1088047" y="364261"/>
                  </a:lnTo>
                  <a:lnTo>
                    <a:pt x="1089469" y="372618"/>
                  </a:lnTo>
                  <a:lnTo>
                    <a:pt x="1093927" y="379844"/>
                  </a:lnTo>
                  <a:lnTo>
                    <a:pt x="1101090" y="384937"/>
                  </a:lnTo>
                  <a:lnTo>
                    <a:pt x="1109611" y="386880"/>
                  </a:lnTo>
                  <a:lnTo>
                    <a:pt x="1117981" y="385470"/>
                  </a:lnTo>
                  <a:lnTo>
                    <a:pt x="1125194" y="381038"/>
                  </a:lnTo>
                  <a:lnTo>
                    <a:pt x="1130300" y="373888"/>
                  </a:lnTo>
                  <a:lnTo>
                    <a:pt x="1131189" y="370078"/>
                  </a:lnTo>
                  <a:lnTo>
                    <a:pt x="1132281" y="365379"/>
                  </a:lnTo>
                  <a:close/>
                </a:path>
                <a:path w="1391920" h="6316345">
                  <a:moveTo>
                    <a:pt x="1349248" y="728980"/>
                  </a:moveTo>
                  <a:lnTo>
                    <a:pt x="1345311" y="722630"/>
                  </a:lnTo>
                  <a:lnTo>
                    <a:pt x="1341628" y="716280"/>
                  </a:lnTo>
                  <a:lnTo>
                    <a:pt x="1333500" y="713752"/>
                  </a:lnTo>
                  <a:lnTo>
                    <a:pt x="1278674" y="742962"/>
                  </a:lnTo>
                  <a:lnTo>
                    <a:pt x="1227836" y="760730"/>
                  </a:lnTo>
                  <a:lnTo>
                    <a:pt x="1226566" y="637552"/>
                  </a:lnTo>
                  <a:lnTo>
                    <a:pt x="1226439" y="629920"/>
                  </a:lnTo>
                  <a:lnTo>
                    <a:pt x="1220470" y="623570"/>
                  </a:lnTo>
                  <a:lnTo>
                    <a:pt x="1205865" y="623570"/>
                  </a:lnTo>
                  <a:lnTo>
                    <a:pt x="1200023" y="629920"/>
                  </a:lnTo>
                  <a:lnTo>
                    <a:pt x="1200111" y="646430"/>
                  </a:lnTo>
                  <a:lnTo>
                    <a:pt x="1201420" y="767080"/>
                  </a:lnTo>
                  <a:lnTo>
                    <a:pt x="1201521" y="788670"/>
                  </a:lnTo>
                  <a:lnTo>
                    <a:pt x="1201635" y="801370"/>
                  </a:lnTo>
                  <a:lnTo>
                    <a:pt x="1202055" y="833120"/>
                  </a:lnTo>
                  <a:lnTo>
                    <a:pt x="1194435" y="875030"/>
                  </a:lnTo>
                  <a:lnTo>
                    <a:pt x="1172845" y="910602"/>
                  </a:lnTo>
                  <a:lnTo>
                    <a:pt x="1140294" y="937260"/>
                  </a:lnTo>
                  <a:lnTo>
                    <a:pt x="1099820" y="949960"/>
                  </a:lnTo>
                  <a:lnTo>
                    <a:pt x="1098003" y="772160"/>
                  </a:lnTo>
                  <a:lnTo>
                    <a:pt x="1095121" y="491502"/>
                  </a:lnTo>
                  <a:lnTo>
                    <a:pt x="1120965" y="492760"/>
                  </a:lnTo>
                  <a:lnTo>
                    <a:pt x="1127264" y="491502"/>
                  </a:lnTo>
                  <a:lnTo>
                    <a:pt x="1146149" y="487680"/>
                  </a:lnTo>
                  <a:lnTo>
                    <a:pt x="1169885" y="478802"/>
                  </a:lnTo>
                  <a:lnTo>
                    <a:pt x="1189431" y="466102"/>
                  </a:lnTo>
                  <a:lnTo>
                    <a:pt x="1191387" y="464820"/>
                  </a:lnTo>
                  <a:lnTo>
                    <a:pt x="1194422" y="474980"/>
                  </a:lnTo>
                  <a:lnTo>
                    <a:pt x="1196670" y="483870"/>
                  </a:lnTo>
                  <a:lnTo>
                    <a:pt x="1198079" y="494030"/>
                  </a:lnTo>
                  <a:lnTo>
                    <a:pt x="1198626" y="504202"/>
                  </a:lnTo>
                  <a:lnTo>
                    <a:pt x="1199362" y="580402"/>
                  </a:lnTo>
                  <a:lnTo>
                    <a:pt x="1199515" y="590562"/>
                  </a:lnTo>
                  <a:lnTo>
                    <a:pt x="1205484" y="596912"/>
                  </a:lnTo>
                  <a:lnTo>
                    <a:pt x="1220089" y="595630"/>
                  </a:lnTo>
                  <a:lnTo>
                    <a:pt x="1226058" y="590562"/>
                  </a:lnTo>
                  <a:lnTo>
                    <a:pt x="1225931" y="582930"/>
                  </a:lnTo>
                  <a:lnTo>
                    <a:pt x="1225169" y="504202"/>
                  </a:lnTo>
                  <a:lnTo>
                    <a:pt x="1219009" y="464820"/>
                  </a:lnTo>
                  <a:lnTo>
                    <a:pt x="1211580" y="444512"/>
                  </a:lnTo>
                  <a:lnTo>
                    <a:pt x="1216075" y="438162"/>
                  </a:lnTo>
                  <a:lnTo>
                    <a:pt x="1220228" y="431812"/>
                  </a:lnTo>
                  <a:lnTo>
                    <a:pt x="1224026" y="425462"/>
                  </a:lnTo>
                  <a:lnTo>
                    <a:pt x="1227455" y="417830"/>
                  </a:lnTo>
                  <a:lnTo>
                    <a:pt x="1238491" y="373380"/>
                  </a:lnTo>
                  <a:lnTo>
                    <a:pt x="1232547" y="327660"/>
                  </a:lnTo>
                  <a:lnTo>
                    <a:pt x="1212062" y="289737"/>
                  </a:lnTo>
                  <a:lnTo>
                    <a:pt x="1212062" y="369570"/>
                  </a:lnTo>
                  <a:lnTo>
                    <a:pt x="1203325" y="407670"/>
                  </a:lnTo>
                  <a:lnTo>
                    <a:pt x="1201293" y="411480"/>
                  </a:lnTo>
                  <a:lnTo>
                    <a:pt x="1199007" y="415302"/>
                  </a:lnTo>
                  <a:lnTo>
                    <a:pt x="1196594" y="420370"/>
                  </a:lnTo>
                  <a:lnTo>
                    <a:pt x="1160424" y="453402"/>
                  </a:lnTo>
                  <a:lnTo>
                    <a:pt x="1117600" y="466102"/>
                  </a:lnTo>
                  <a:lnTo>
                    <a:pt x="1094867" y="464820"/>
                  </a:lnTo>
                  <a:lnTo>
                    <a:pt x="1088771" y="463562"/>
                  </a:lnTo>
                  <a:lnTo>
                    <a:pt x="1082675" y="461010"/>
                  </a:lnTo>
                  <a:lnTo>
                    <a:pt x="1076706" y="459752"/>
                  </a:lnTo>
                  <a:lnTo>
                    <a:pt x="1075055" y="458470"/>
                  </a:lnTo>
                  <a:lnTo>
                    <a:pt x="1073277" y="458470"/>
                  </a:lnTo>
                  <a:lnTo>
                    <a:pt x="1071372" y="457250"/>
                  </a:lnTo>
                  <a:lnTo>
                    <a:pt x="1071372" y="772160"/>
                  </a:lnTo>
                  <a:lnTo>
                    <a:pt x="1043063" y="768362"/>
                  </a:lnTo>
                  <a:lnTo>
                    <a:pt x="1037450" y="767080"/>
                  </a:lnTo>
                  <a:lnTo>
                    <a:pt x="1014996" y="762012"/>
                  </a:lnTo>
                  <a:lnTo>
                    <a:pt x="987234" y="753110"/>
                  </a:lnTo>
                  <a:lnTo>
                    <a:pt x="959866" y="742962"/>
                  </a:lnTo>
                  <a:lnTo>
                    <a:pt x="964565" y="732802"/>
                  </a:lnTo>
                  <a:lnTo>
                    <a:pt x="980440" y="698512"/>
                  </a:lnTo>
                  <a:lnTo>
                    <a:pt x="977519" y="690880"/>
                  </a:lnTo>
                  <a:lnTo>
                    <a:pt x="970915" y="687070"/>
                  </a:lnTo>
                  <a:lnTo>
                    <a:pt x="964311" y="684530"/>
                  </a:lnTo>
                  <a:lnTo>
                    <a:pt x="956691" y="687070"/>
                  </a:lnTo>
                  <a:lnTo>
                    <a:pt x="953643" y="693420"/>
                  </a:lnTo>
                  <a:lnTo>
                    <a:pt x="936244" y="732802"/>
                  </a:lnTo>
                  <a:lnTo>
                    <a:pt x="909701" y="718820"/>
                  </a:lnTo>
                  <a:lnTo>
                    <a:pt x="884491" y="702310"/>
                  </a:lnTo>
                  <a:lnTo>
                    <a:pt x="860691" y="684530"/>
                  </a:lnTo>
                  <a:lnTo>
                    <a:pt x="857732" y="682002"/>
                  </a:lnTo>
                  <a:lnTo>
                    <a:pt x="838454" y="665480"/>
                  </a:lnTo>
                  <a:lnTo>
                    <a:pt x="1054481" y="478802"/>
                  </a:lnTo>
                  <a:lnTo>
                    <a:pt x="1058545" y="480060"/>
                  </a:lnTo>
                  <a:lnTo>
                    <a:pt x="1063244" y="482612"/>
                  </a:lnTo>
                  <a:lnTo>
                    <a:pt x="1065784" y="483870"/>
                  </a:lnTo>
                  <a:lnTo>
                    <a:pt x="1068451" y="485152"/>
                  </a:lnTo>
                  <a:lnTo>
                    <a:pt x="1071372" y="772160"/>
                  </a:lnTo>
                  <a:lnTo>
                    <a:pt x="1071372" y="457250"/>
                  </a:lnTo>
                  <a:lnTo>
                    <a:pt x="1069340" y="455930"/>
                  </a:lnTo>
                  <a:lnTo>
                    <a:pt x="1068197" y="455930"/>
                  </a:lnTo>
                  <a:lnTo>
                    <a:pt x="1062482" y="452120"/>
                  </a:lnTo>
                  <a:lnTo>
                    <a:pt x="1023404" y="410210"/>
                  </a:lnTo>
                  <a:lnTo>
                    <a:pt x="1013929" y="373380"/>
                  </a:lnTo>
                  <a:lnTo>
                    <a:pt x="1013206" y="367030"/>
                  </a:lnTo>
                  <a:lnTo>
                    <a:pt x="1018159" y="335280"/>
                  </a:lnTo>
                  <a:lnTo>
                    <a:pt x="1019810" y="330212"/>
                  </a:lnTo>
                  <a:lnTo>
                    <a:pt x="1021969" y="325120"/>
                  </a:lnTo>
                  <a:lnTo>
                    <a:pt x="1044968" y="293370"/>
                  </a:lnTo>
                  <a:lnTo>
                    <a:pt x="1077417" y="273062"/>
                  </a:lnTo>
                  <a:lnTo>
                    <a:pt x="1115021" y="266712"/>
                  </a:lnTo>
                  <a:lnTo>
                    <a:pt x="1153541" y="275602"/>
                  </a:lnTo>
                  <a:lnTo>
                    <a:pt x="1185583" y="298462"/>
                  </a:lnTo>
                  <a:lnTo>
                    <a:pt x="1205623" y="331470"/>
                  </a:lnTo>
                  <a:lnTo>
                    <a:pt x="1212062" y="369570"/>
                  </a:lnTo>
                  <a:lnTo>
                    <a:pt x="1212062" y="289737"/>
                  </a:lnTo>
                  <a:lnTo>
                    <a:pt x="1211287" y="288302"/>
                  </a:lnTo>
                  <a:lnTo>
                    <a:pt x="1186573" y="266712"/>
                  </a:lnTo>
                  <a:lnTo>
                    <a:pt x="1176401" y="257810"/>
                  </a:lnTo>
                  <a:lnTo>
                    <a:pt x="1181544" y="246380"/>
                  </a:lnTo>
                  <a:lnTo>
                    <a:pt x="1223264" y="153670"/>
                  </a:lnTo>
                  <a:lnTo>
                    <a:pt x="1250505" y="156222"/>
                  </a:lnTo>
                  <a:lnTo>
                    <a:pt x="1259128" y="153670"/>
                  </a:lnTo>
                  <a:lnTo>
                    <a:pt x="1276362" y="148602"/>
                  </a:lnTo>
                  <a:lnTo>
                    <a:pt x="1298422" y="133350"/>
                  </a:lnTo>
                  <a:lnTo>
                    <a:pt x="1301076" y="129552"/>
                  </a:lnTo>
                  <a:lnTo>
                    <a:pt x="1314323" y="110502"/>
                  </a:lnTo>
                  <a:lnTo>
                    <a:pt x="1321219" y="80022"/>
                  </a:lnTo>
                  <a:lnTo>
                    <a:pt x="1316126" y="50800"/>
                  </a:lnTo>
                  <a:lnTo>
                    <a:pt x="1301102" y="26670"/>
                  </a:lnTo>
                  <a:lnTo>
                    <a:pt x="1300314" y="25400"/>
                  </a:lnTo>
                  <a:lnTo>
                    <a:pt x="1294549" y="21056"/>
                  </a:lnTo>
                  <a:lnTo>
                    <a:pt x="1294549" y="80022"/>
                  </a:lnTo>
                  <a:lnTo>
                    <a:pt x="1289939" y="99072"/>
                  </a:lnTo>
                  <a:lnTo>
                    <a:pt x="1278255" y="115570"/>
                  </a:lnTo>
                  <a:lnTo>
                    <a:pt x="1261795" y="125730"/>
                  </a:lnTo>
                  <a:lnTo>
                    <a:pt x="1242682" y="129552"/>
                  </a:lnTo>
                  <a:lnTo>
                    <a:pt x="1223010" y="125730"/>
                  </a:lnTo>
                  <a:lnTo>
                    <a:pt x="1222121" y="125730"/>
                  </a:lnTo>
                  <a:lnTo>
                    <a:pt x="1221105" y="124472"/>
                  </a:lnTo>
                  <a:lnTo>
                    <a:pt x="1219962" y="124472"/>
                  </a:lnTo>
                  <a:lnTo>
                    <a:pt x="1204023" y="113030"/>
                  </a:lnTo>
                  <a:lnTo>
                    <a:pt x="1194092" y="95250"/>
                  </a:lnTo>
                  <a:lnTo>
                    <a:pt x="1191006" y="76200"/>
                  </a:lnTo>
                  <a:lnTo>
                    <a:pt x="1195578" y="57150"/>
                  </a:lnTo>
                  <a:lnTo>
                    <a:pt x="1207604" y="40640"/>
                  </a:lnTo>
                  <a:lnTo>
                    <a:pt x="1224534" y="29210"/>
                  </a:lnTo>
                  <a:lnTo>
                    <a:pt x="1244117" y="26670"/>
                  </a:lnTo>
                  <a:lnTo>
                    <a:pt x="1264158" y="30480"/>
                  </a:lnTo>
                  <a:lnTo>
                    <a:pt x="1280820" y="43180"/>
                  </a:lnTo>
                  <a:lnTo>
                    <a:pt x="1291234" y="59702"/>
                  </a:lnTo>
                  <a:lnTo>
                    <a:pt x="1294549" y="80022"/>
                  </a:lnTo>
                  <a:lnTo>
                    <a:pt x="1294549" y="21056"/>
                  </a:lnTo>
                  <a:lnTo>
                    <a:pt x="1275080" y="6350"/>
                  </a:lnTo>
                  <a:lnTo>
                    <a:pt x="1244752" y="0"/>
                  </a:lnTo>
                  <a:lnTo>
                    <a:pt x="1215097" y="5080"/>
                  </a:lnTo>
                  <a:lnTo>
                    <a:pt x="1189494" y="20320"/>
                  </a:lnTo>
                  <a:lnTo>
                    <a:pt x="1171321" y="45720"/>
                  </a:lnTo>
                  <a:lnTo>
                    <a:pt x="1164551" y="72402"/>
                  </a:lnTo>
                  <a:lnTo>
                    <a:pt x="1167460" y="100330"/>
                  </a:lnTo>
                  <a:lnTo>
                    <a:pt x="1179156" y="124472"/>
                  </a:lnTo>
                  <a:lnTo>
                    <a:pt x="1198753" y="143522"/>
                  </a:lnTo>
                  <a:lnTo>
                    <a:pt x="1151890" y="246380"/>
                  </a:lnTo>
                  <a:lnTo>
                    <a:pt x="1106093" y="240030"/>
                  </a:lnTo>
                  <a:lnTo>
                    <a:pt x="1062164" y="251472"/>
                  </a:lnTo>
                  <a:lnTo>
                    <a:pt x="1024509" y="275602"/>
                  </a:lnTo>
                  <a:lnTo>
                    <a:pt x="997585" y="314960"/>
                  </a:lnTo>
                  <a:lnTo>
                    <a:pt x="988314" y="345452"/>
                  </a:lnTo>
                  <a:lnTo>
                    <a:pt x="974420" y="350520"/>
                  </a:lnTo>
                  <a:lnTo>
                    <a:pt x="961047" y="356870"/>
                  </a:lnTo>
                  <a:lnTo>
                    <a:pt x="948321" y="364502"/>
                  </a:lnTo>
                  <a:lnTo>
                    <a:pt x="936371" y="373380"/>
                  </a:lnTo>
                  <a:lnTo>
                    <a:pt x="746252" y="537210"/>
                  </a:lnTo>
                  <a:lnTo>
                    <a:pt x="735901" y="513080"/>
                  </a:lnTo>
                  <a:lnTo>
                    <a:pt x="727176" y="487680"/>
                  </a:lnTo>
                  <a:lnTo>
                    <a:pt x="720153" y="462280"/>
                  </a:lnTo>
                  <a:lnTo>
                    <a:pt x="714883" y="435610"/>
                  </a:lnTo>
                  <a:lnTo>
                    <a:pt x="713613" y="428002"/>
                  </a:lnTo>
                  <a:lnTo>
                    <a:pt x="706882" y="422910"/>
                  </a:lnTo>
                  <a:lnTo>
                    <a:pt x="692404" y="425462"/>
                  </a:lnTo>
                  <a:lnTo>
                    <a:pt x="687451" y="431812"/>
                  </a:lnTo>
                  <a:lnTo>
                    <a:pt x="688594" y="439420"/>
                  </a:lnTo>
                  <a:lnTo>
                    <a:pt x="694715" y="469912"/>
                  </a:lnTo>
                  <a:lnTo>
                    <a:pt x="702945" y="499110"/>
                  </a:lnTo>
                  <a:lnTo>
                    <a:pt x="713168" y="528320"/>
                  </a:lnTo>
                  <a:lnTo>
                    <a:pt x="725297" y="556260"/>
                  </a:lnTo>
                  <a:lnTo>
                    <a:pt x="687959" y="588010"/>
                  </a:lnTo>
                  <a:lnTo>
                    <a:pt x="659726" y="621030"/>
                  </a:lnTo>
                  <a:lnTo>
                    <a:pt x="643178" y="660412"/>
                  </a:lnTo>
                  <a:lnTo>
                    <a:pt x="638505" y="701052"/>
                  </a:lnTo>
                  <a:lnTo>
                    <a:pt x="645909" y="741680"/>
                  </a:lnTo>
                  <a:lnTo>
                    <a:pt x="665607" y="779780"/>
                  </a:lnTo>
                  <a:lnTo>
                    <a:pt x="604139" y="838212"/>
                  </a:lnTo>
                  <a:lnTo>
                    <a:pt x="603885" y="845820"/>
                  </a:lnTo>
                  <a:lnTo>
                    <a:pt x="608965" y="852170"/>
                  </a:lnTo>
                  <a:lnTo>
                    <a:pt x="610235" y="853452"/>
                  </a:lnTo>
                  <a:lnTo>
                    <a:pt x="611632" y="854710"/>
                  </a:lnTo>
                  <a:lnTo>
                    <a:pt x="613156" y="854710"/>
                  </a:lnTo>
                  <a:lnTo>
                    <a:pt x="617982" y="857262"/>
                  </a:lnTo>
                  <a:lnTo>
                    <a:pt x="623824" y="855980"/>
                  </a:lnTo>
                  <a:lnTo>
                    <a:pt x="692531" y="791210"/>
                  </a:lnTo>
                  <a:lnTo>
                    <a:pt x="693293" y="791210"/>
                  </a:lnTo>
                  <a:lnTo>
                    <a:pt x="694563" y="788670"/>
                  </a:lnTo>
                  <a:lnTo>
                    <a:pt x="726198" y="762012"/>
                  </a:lnTo>
                  <a:lnTo>
                    <a:pt x="727710" y="760730"/>
                  </a:lnTo>
                  <a:lnTo>
                    <a:pt x="728218" y="751852"/>
                  </a:lnTo>
                  <a:lnTo>
                    <a:pt x="723519" y="746760"/>
                  </a:lnTo>
                  <a:lnTo>
                    <a:pt x="718693" y="741680"/>
                  </a:lnTo>
                  <a:lnTo>
                    <a:pt x="710311" y="740410"/>
                  </a:lnTo>
                  <a:lnTo>
                    <a:pt x="704723" y="745502"/>
                  </a:lnTo>
                  <a:lnTo>
                    <a:pt x="685038" y="762012"/>
                  </a:lnTo>
                  <a:lnTo>
                    <a:pt x="667880" y="723912"/>
                  </a:lnTo>
                  <a:lnTo>
                    <a:pt x="665734" y="682002"/>
                  </a:lnTo>
                  <a:lnTo>
                    <a:pt x="678243" y="642620"/>
                  </a:lnTo>
                  <a:lnTo>
                    <a:pt x="705104" y="608330"/>
                  </a:lnTo>
                  <a:lnTo>
                    <a:pt x="737870" y="580402"/>
                  </a:lnTo>
                  <a:lnTo>
                    <a:pt x="787793" y="537210"/>
                  </a:lnTo>
                  <a:lnTo>
                    <a:pt x="953770" y="393712"/>
                  </a:lnTo>
                  <a:lnTo>
                    <a:pt x="986663" y="373380"/>
                  </a:lnTo>
                  <a:lnTo>
                    <a:pt x="990752" y="398780"/>
                  </a:lnTo>
                  <a:lnTo>
                    <a:pt x="999794" y="422910"/>
                  </a:lnTo>
                  <a:lnTo>
                    <a:pt x="1013523" y="444512"/>
                  </a:lnTo>
                  <a:lnTo>
                    <a:pt x="1031621" y="463562"/>
                  </a:lnTo>
                  <a:lnTo>
                    <a:pt x="734949" y="718820"/>
                  </a:lnTo>
                  <a:lnTo>
                    <a:pt x="734441" y="727710"/>
                  </a:lnTo>
                  <a:lnTo>
                    <a:pt x="739140" y="732802"/>
                  </a:lnTo>
                  <a:lnTo>
                    <a:pt x="743966" y="739152"/>
                  </a:lnTo>
                  <a:lnTo>
                    <a:pt x="752348" y="739152"/>
                  </a:lnTo>
                  <a:lnTo>
                    <a:pt x="818007" y="682002"/>
                  </a:lnTo>
                  <a:lnTo>
                    <a:pt x="842391" y="703580"/>
                  </a:lnTo>
                  <a:lnTo>
                    <a:pt x="868464" y="723912"/>
                  </a:lnTo>
                  <a:lnTo>
                    <a:pt x="896137" y="740410"/>
                  </a:lnTo>
                  <a:lnTo>
                    <a:pt x="925322" y="756920"/>
                  </a:lnTo>
                  <a:lnTo>
                    <a:pt x="899033" y="815352"/>
                  </a:lnTo>
                  <a:lnTo>
                    <a:pt x="901827" y="822960"/>
                  </a:lnTo>
                  <a:lnTo>
                    <a:pt x="914908" y="828052"/>
                  </a:lnTo>
                  <a:lnTo>
                    <a:pt x="922782" y="825512"/>
                  </a:lnTo>
                  <a:lnTo>
                    <a:pt x="925703" y="819162"/>
                  </a:lnTo>
                  <a:lnTo>
                    <a:pt x="948944" y="767080"/>
                  </a:lnTo>
                  <a:lnTo>
                    <a:pt x="978966" y="778510"/>
                  </a:lnTo>
                  <a:lnTo>
                    <a:pt x="1009523" y="787412"/>
                  </a:lnTo>
                  <a:lnTo>
                    <a:pt x="1040447" y="795020"/>
                  </a:lnTo>
                  <a:lnTo>
                    <a:pt x="1071626" y="798830"/>
                  </a:lnTo>
                  <a:lnTo>
                    <a:pt x="1073277" y="960120"/>
                  </a:lnTo>
                  <a:lnTo>
                    <a:pt x="1072896" y="961402"/>
                  </a:lnTo>
                  <a:lnTo>
                    <a:pt x="1072642" y="962660"/>
                  </a:lnTo>
                  <a:lnTo>
                    <a:pt x="1072591" y="965212"/>
                  </a:lnTo>
                  <a:lnTo>
                    <a:pt x="1069848" y="1051560"/>
                  </a:lnTo>
                  <a:lnTo>
                    <a:pt x="1069721" y="1057910"/>
                  </a:lnTo>
                  <a:lnTo>
                    <a:pt x="1073023" y="1063002"/>
                  </a:lnTo>
                  <a:lnTo>
                    <a:pt x="1077722" y="1064260"/>
                  </a:lnTo>
                  <a:lnTo>
                    <a:pt x="1079246" y="1065530"/>
                  </a:lnTo>
                  <a:lnTo>
                    <a:pt x="1090168" y="1065530"/>
                  </a:lnTo>
                  <a:lnTo>
                    <a:pt x="1096264" y="1060462"/>
                  </a:lnTo>
                  <a:lnTo>
                    <a:pt x="1098931" y="976630"/>
                  </a:lnTo>
                  <a:lnTo>
                    <a:pt x="1140548" y="965212"/>
                  </a:lnTo>
                  <a:lnTo>
                    <a:pt x="1165783" y="949960"/>
                  </a:lnTo>
                  <a:lnTo>
                    <a:pt x="1176299" y="943610"/>
                  </a:lnTo>
                  <a:lnTo>
                    <a:pt x="1204175" y="913130"/>
                  </a:lnTo>
                  <a:lnTo>
                    <a:pt x="1222197" y="875030"/>
                  </a:lnTo>
                  <a:lnTo>
                    <a:pt x="1228344" y="831862"/>
                  </a:lnTo>
                  <a:lnTo>
                    <a:pt x="1227963" y="788670"/>
                  </a:lnTo>
                  <a:lnTo>
                    <a:pt x="1257134" y="779780"/>
                  </a:lnTo>
                  <a:lnTo>
                    <a:pt x="1285722" y="768362"/>
                  </a:lnTo>
                  <a:lnTo>
                    <a:pt x="1302461" y="760730"/>
                  </a:lnTo>
                  <a:lnTo>
                    <a:pt x="1313624" y="755662"/>
                  </a:lnTo>
                  <a:lnTo>
                    <a:pt x="1340739" y="740410"/>
                  </a:lnTo>
                  <a:lnTo>
                    <a:pt x="1347089" y="736612"/>
                  </a:lnTo>
                  <a:lnTo>
                    <a:pt x="1349248" y="728980"/>
                  </a:lnTo>
                  <a:close/>
                </a:path>
                <a:path w="1391920" h="6316345">
                  <a:moveTo>
                    <a:pt x="1391716" y="6069127"/>
                  </a:moveTo>
                  <a:lnTo>
                    <a:pt x="1385481" y="6037034"/>
                  </a:lnTo>
                  <a:lnTo>
                    <a:pt x="1369453" y="6012904"/>
                  </a:lnTo>
                  <a:lnTo>
                    <a:pt x="1369453" y="6069127"/>
                  </a:lnTo>
                  <a:lnTo>
                    <a:pt x="1364830" y="6092863"/>
                  </a:lnTo>
                  <a:lnTo>
                    <a:pt x="1351026" y="6113716"/>
                  </a:lnTo>
                  <a:lnTo>
                    <a:pt x="1189736" y="6275006"/>
                  </a:lnTo>
                  <a:lnTo>
                    <a:pt x="1168869" y="6288849"/>
                  </a:lnTo>
                  <a:lnTo>
                    <a:pt x="1145159" y="6293459"/>
                  </a:lnTo>
                  <a:lnTo>
                    <a:pt x="1121435" y="6288849"/>
                  </a:lnTo>
                  <a:lnTo>
                    <a:pt x="1100582" y="6275006"/>
                  </a:lnTo>
                  <a:lnTo>
                    <a:pt x="1027010" y="6201486"/>
                  </a:lnTo>
                  <a:lnTo>
                    <a:pt x="1022858" y="6197333"/>
                  </a:lnTo>
                  <a:lnTo>
                    <a:pt x="1066952" y="6185332"/>
                  </a:lnTo>
                  <a:lnTo>
                    <a:pt x="1077201" y="6180861"/>
                  </a:lnTo>
                  <a:lnTo>
                    <a:pt x="1148956" y="6142025"/>
                  </a:lnTo>
                  <a:lnTo>
                    <a:pt x="1185418" y="6110681"/>
                  </a:lnTo>
                  <a:lnTo>
                    <a:pt x="1217129" y="6073787"/>
                  </a:lnTo>
                  <a:lnTo>
                    <a:pt x="1242212" y="6033528"/>
                  </a:lnTo>
                  <a:lnTo>
                    <a:pt x="1260665" y="5990679"/>
                  </a:lnTo>
                  <a:lnTo>
                    <a:pt x="1272540" y="5946000"/>
                  </a:lnTo>
                  <a:lnTo>
                    <a:pt x="1351026" y="6024524"/>
                  </a:lnTo>
                  <a:lnTo>
                    <a:pt x="1364856" y="6045390"/>
                  </a:lnTo>
                  <a:lnTo>
                    <a:pt x="1369453" y="6069127"/>
                  </a:lnTo>
                  <a:lnTo>
                    <a:pt x="1369453" y="6012904"/>
                  </a:lnTo>
                  <a:lnTo>
                    <a:pt x="1366774" y="6008865"/>
                  </a:lnTo>
                  <a:lnTo>
                    <a:pt x="1351280" y="5993295"/>
                  </a:lnTo>
                  <a:lnTo>
                    <a:pt x="1354823" y="5974804"/>
                  </a:lnTo>
                  <a:lnTo>
                    <a:pt x="1360322" y="5946165"/>
                  </a:lnTo>
                  <a:lnTo>
                    <a:pt x="1363827" y="5898731"/>
                  </a:lnTo>
                  <a:lnTo>
                    <a:pt x="1361884" y="5851474"/>
                  </a:lnTo>
                  <a:lnTo>
                    <a:pt x="1354594" y="5804878"/>
                  </a:lnTo>
                  <a:lnTo>
                    <a:pt x="1342034" y="5759386"/>
                  </a:lnTo>
                  <a:lnTo>
                    <a:pt x="1341297" y="5757570"/>
                  </a:lnTo>
                  <a:lnTo>
                    <a:pt x="1341297" y="5876810"/>
                  </a:lnTo>
                  <a:lnTo>
                    <a:pt x="1340129" y="5925858"/>
                  </a:lnTo>
                  <a:lnTo>
                    <a:pt x="1332738" y="5974804"/>
                  </a:lnTo>
                  <a:lnTo>
                    <a:pt x="1318895" y="5960910"/>
                  </a:lnTo>
                  <a:lnTo>
                    <a:pt x="1320736" y="5946000"/>
                  </a:lnTo>
                  <a:lnTo>
                    <a:pt x="1321257" y="5941809"/>
                  </a:lnTo>
                  <a:lnTo>
                    <a:pt x="1325359" y="5908878"/>
                  </a:lnTo>
                  <a:lnTo>
                    <a:pt x="1324063" y="5856617"/>
                  </a:lnTo>
                  <a:lnTo>
                    <a:pt x="1315224" y="5805017"/>
                  </a:lnTo>
                  <a:lnTo>
                    <a:pt x="1303515" y="5768822"/>
                  </a:lnTo>
                  <a:lnTo>
                    <a:pt x="1303515" y="5895683"/>
                  </a:lnTo>
                  <a:lnTo>
                    <a:pt x="1299718" y="5941809"/>
                  </a:lnTo>
                  <a:lnTo>
                    <a:pt x="1276477" y="5918568"/>
                  </a:lnTo>
                  <a:lnTo>
                    <a:pt x="1277734" y="5871578"/>
                  </a:lnTo>
                  <a:lnTo>
                    <a:pt x="1272070" y="5824842"/>
                  </a:lnTo>
                  <a:lnTo>
                    <a:pt x="1259484" y="5779211"/>
                  </a:lnTo>
                  <a:lnTo>
                    <a:pt x="1255725" y="5770804"/>
                  </a:lnTo>
                  <a:lnTo>
                    <a:pt x="1255725" y="5898731"/>
                  </a:lnTo>
                  <a:lnTo>
                    <a:pt x="1255395" y="5905030"/>
                  </a:lnTo>
                  <a:lnTo>
                    <a:pt x="1243304" y="5972365"/>
                  </a:lnTo>
                  <a:lnTo>
                    <a:pt x="1226083" y="6016256"/>
                  </a:lnTo>
                  <a:lnTo>
                    <a:pt x="1201585" y="6057455"/>
                  </a:lnTo>
                  <a:lnTo>
                    <a:pt x="1169797" y="6095022"/>
                  </a:lnTo>
                  <a:lnTo>
                    <a:pt x="1132725" y="6126467"/>
                  </a:lnTo>
                  <a:lnTo>
                    <a:pt x="1092060" y="6150813"/>
                  </a:lnTo>
                  <a:lnTo>
                    <a:pt x="1048740" y="6168047"/>
                  </a:lnTo>
                  <a:lnTo>
                    <a:pt x="1003681" y="6178143"/>
                  </a:lnTo>
                  <a:lnTo>
                    <a:pt x="974852" y="6180861"/>
                  </a:lnTo>
                  <a:lnTo>
                    <a:pt x="926947" y="6179159"/>
                  </a:lnTo>
                  <a:lnTo>
                    <a:pt x="879805" y="6169723"/>
                  </a:lnTo>
                  <a:lnTo>
                    <a:pt x="834428" y="6152553"/>
                  </a:lnTo>
                  <a:lnTo>
                    <a:pt x="791857" y="6127661"/>
                  </a:lnTo>
                  <a:lnTo>
                    <a:pt x="753110" y="6095022"/>
                  </a:lnTo>
                  <a:lnTo>
                    <a:pt x="722109" y="6058547"/>
                  </a:lnTo>
                  <a:lnTo>
                    <a:pt x="697992" y="6018619"/>
                  </a:lnTo>
                  <a:lnTo>
                    <a:pt x="680770" y="5976086"/>
                  </a:lnTo>
                  <a:lnTo>
                    <a:pt x="670445" y="5931840"/>
                  </a:lnTo>
                  <a:lnTo>
                    <a:pt x="667004" y="5886716"/>
                  </a:lnTo>
                  <a:lnTo>
                    <a:pt x="670445" y="5841593"/>
                  </a:lnTo>
                  <a:lnTo>
                    <a:pt x="680770" y="5797334"/>
                  </a:lnTo>
                  <a:lnTo>
                    <a:pt x="697992" y="5754814"/>
                  </a:lnTo>
                  <a:lnTo>
                    <a:pt x="722109" y="5714873"/>
                  </a:lnTo>
                  <a:lnTo>
                    <a:pt x="753160" y="5678348"/>
                  </a:lnTo>
                  <a:lnTo>
                    <a:pt x="789203" y="5647677"/>
                  </a:lnTo>
                  <a:lnTo>
                    <a:pt x="828687" y="5623687"/>
                  </a:lnTo>
                  <a:lnTo>
                    <a:pt x="870737" y="5606466"/>
                  </a:lnTo>
                  <a:lnTo>
                    <a:pt x="914514" y="5595988"/>
                  </a:lnTo>
                  <a:lnTo>
                    <a:pt x="959154" y="5592267"/>
                  </a:lnTo>
                  <a:lnTo>
                    <a:pt x="1003846" y="5595290"/>
                  </a:lnTo>
                  <a:lnTo>
                    <a:pt x="1047737" y="5605081"/>
                  </a:lnTo>
                  <a:lnTo>
                    <a:pt x="1090002" y="5621617"/>
                  </a:lnTo>
                  <a:lnTo>
                    <a:pt x="1129792" y="5644896"/>
                  </a:lnTo>
                  <a:lnTo>
                    <a:pt x="1164386" y="5673090"/>
                  </a:lnTo>
                  <a:lnTo>
                    <a:pt x="1193165" y="5704573"/>
                  </a:lnTo>
                  <a:lnTo>
                    <a:pt x="1224394" y="5753760"/>
                  </a:lnTo>
                  <a:lnTo>
                    <a:pt x="1243025" y="5800141"/>
                  </a:lnTo>
                  <a:lnTo>
                    <a:pt x="1253490" y="5848528"/>
                  </a:lnTo>
                  <a:lnTo>
                    <a:pt x="1255674" y="5895683"/>
                  </a:lnTo>
                  <a:lnTo>
                    <a:pt x="1255725" y="5898731"/>
                  </a:lnTo>
                  <a:lnTo>
                    <a:pt x="1255725" y="5770804"/>
                  </a:lnTo>
                  <a:lnTo>
                    <a:pt x="1239951" y="5735523"/>
                  </a:lnTo>
                  <a:lnTo>
                    <a:pt x="1213485" y="5694616"/>
                  </a:lnTo>
                  <a:lnTo>
                    <a:pt x="1229614" y="5678449"/>
                  </a:lnTo>
                  <a:lnTo>
                    <a:pt x="1256284" y="5717870"/>
                  </a:lnTo>
                  <a:lnTo>
                    <a:pt x="1277162" y="5759970"/>
                  </a:lnTo>
                  <a:lnTo>
                    <a:pt x="1292098" y="5804090"/>
                  </a:lnTo>
                  <a:lnTo>
                    <a:pt x="1300924" y="5849556"/>
                  </a:lnTo>
                  <a:lnTo>
                    <a:pt x="1303515" y="5895683"/>
                  </a:lnTo>
                  <a:lnTo>
                    <a:pt x="1303515" y="5768822"/>
                  </a:lnTo>
                  <a:lnTo>
                    <a:pt x="1299019" y="5754916"/>
                  </a:lnTo>
                  <a:lnTo>
                    <a:pt x="1275664" y="5707177"/>
                  </a:lnTo>
                  <a:lnTo>
                    <a:pt x="1256093" y="5678449"/>
                  </a:lnTo>
                  <a:lnTo>
                    <a:pt x="1255369" y="5677382"/>
                  </a:lnTo>
                  <a:lnTo>
                    <a:pt x="1245362" y="5662676"/>
                  </a:lnTo>
                  <a:lnTo>
                    <a:pt x="1257935" y="5650103"/>
                  </a:lnTo>
                  <a:lnTo>
                    <a:pt x="1286078" y="5691060"/>
                  </a:lnTo>
                  <a:lnTo>
                    <a:pt x="1308620" y="5734774"/>
                  </a:lnTo>
                  <a:lnTo>
                    <a:pt x="1325410" y="5780684"/>
                  </a:lnTo>
                  <a:lnTo>
                    <a:pt x="1336344" y="5828233"/>
                  </a:lnTo>
                  <a:lnTo>
                    <a:pt x="1341297" y="5876810"/>
                  </a:lnTo>
                  <a:lnTo>
                    <a:pt x="1341297" y="5757570"/>
                  </a:lnTo>
                  <a:lnTo>
                    <a:pt x="1324317" y="5715470"/>
                  </a:lnTo>
                  <a:lnTo>
                    <a:pt x="1301546" y="5673623"/>
                  </a:lnTo>
                  <a:lnTo>
                    <a:pt x="1284960" y="5650103"/>
                  </a:lnTo>
                  <a:lnTo>
                    <a:pt x="1273810" y="5634279"/>
                  </a:lnTo>
                  <a:lnTo>
                    <a:pt x="1294130" y="5613920"/>
                  </a:lnTo>
                  <a:lnTo>
                    <a:pt x="1301559" y="5602808"/>
                  </a:lnTo>
                  <a:lnTo>
                    <a:pt x="1304061" y="5590184"/>
                  </a:lnTo>
                  <a:lnTo>
                    <a:pt x="1301661" y="5577586"/>
                  </a:lnTo>
                  <a:lnTo>
                    <a:pt x="1294384" y="5566524"/>
                  </a:lnTo>
                  <a:lnTo>
                    <a:pt x="1286230" y="5558383"/>
                  </a:lnTo>
                  <a:lnTo>
                    <a:pt x="1282954" y="5555119"/>
                  </a:lnTo>
                  <a:lnTo>
                    <a:pt x="1282954" y="5586628"/>
                  </a:lnTo>
                  <a:lnTo>
                    <a:pt x="1282954" y="5593804"/>
                  </a:lnTo>
                  <a:lnTo>
                    <a:pt x="1199388" y="5677382"/>
                  </a:lnTo>
                  <a:lnTo>
                    <a:pt x="1194943" y="5672328"/>
                  </a:lnTo>
                  <a:lnTo>
                    <a:pt x="1190244" y="5667375"/>
                  </a:lnTo>
                  <a:lnTo>
                    <a:pt x="1163320" y="5642521"/>
                  </a:lnTo>
                  <a:lnTo>
                    <a:pt x="1176909" y="5628932"/>
                  </a:lnTo>
                  <a:lnTo>
                    <a:pt x="1243012" y="5562879"/>
                  </a:lnTo>
                  <a:lnTo>
                    <a:pt x="1247648" y="5558383"/>
                  </a:lnTo>
                  <a:lnTo>
                    <a:pt x="1254760" y="5558485"/>
                  </a:lnTo>
                  <a:lnTo>
                    <a:pt x="1259128" y="5562879"/>
                  </a:lnTo>
                  <a:lnTo>
                    <a:pt x="1278509" y="5582234"/>
                  </a:lnTo>
                  <a:lnTo>
                    <a:pt x="1282954" y="5586628"/>
                  </a:lnTo>
                  <a:lnTo>
                    <a:pt x="1282954" y="5555119"/>
                  </a:lnTo>
                  <a:lnTo>
                    <a:pt x="1274953" y="5547118"/>
                  </a:lnTo>
                  <a:lnTo>
                    <a:pt x="1263840" y="5539765"/>
                  </a:lnTo>
                  <a:lnTo>
                    <a:pt x="1251204" y="5537339"/>
                  </a:lnTo>
                  <a:lnTo>
                    <a:pt x="1238554" y="5539829"/>
                  </a:lnTo>
                  <a:lnTo>
                    <a:pt x="1227455" y="5547220"/>
                  </a:lnTo>
                  <a:lnTo>
                    <a:pt x="1145794" y="5628932"/>
                  </a:lnTo>
                  <a:lnTo>
                    <a:pt x="1107287" y="5605348"/>
                  </a:lnTo>
                  <a:lnTo>
                    <a:pt x="1076960" y="5592267"/>
                  </a:lnTo>
                  <a:lnTo>
                    <a:pt x="1066469" y="5587746"/>
                  </a:lnTo>
                  <a:lnTo>
                    <a:pt x="1023988" y="5576125"/>
                  </a:lnTo>
                  <a:lnTo>
                    <a:pt x="980554" y="5570499"/>
                  </a:lnTo>
                  <a:lnTo>
                    <a:pt x="936815" y="5570867"/>
                  </a:lnTo>
                  <a:lnTo>
                    <a:pt x="893445" y="5577230"/>
                  </a:lnTo>
                  <a:lnTo>
                    <a:pt x="851154" y="5589587"/>
                  </a:lnTo>
                  <a:lnTo>
                    <a:pt x="810577" y="5607926"/>
                  </a:lnTo>
                  <a:lnTo>
                    <a:pt x="772426" y="5632259"/>
                  </a:lnTo>
                  <a:lnTo>
                    <a:pt x="737362" y="5662574"/>
                  </a:lnTo>
                  <a:lnTo>
                    <a:pt x="706716" y="5698083"/>
                  </a:lnTo>
                  <a:lnTo>
                    <a:pt x="682205" y="5736717"/>
                  </a:lnTo>
                  <a:lnTo>
                    <a:pt x="663829" y="5777801"/>
                  </a:lnTo>
                  <a:lnTo>
                    <a:pt x="651573" y="5820638"/>
                  </a:lnTo>
                  <a:lnTo>
                    <a:pt x="645439" y="5864517"/>
                  </a:lnTo>
                  <a:lnTo>
                    <a:pt x="645464" y="5908878"/>
                  </a:lnTo>
                  <a:lnTo>
                    <a:pt x="651573" y="5952629"/>
                  </a:lnTo>
                  <a:lnTo>
                    <a:pt x="663829" y="5995467"/>
                  </a:lnTo>
                  <a:lnTo>
                    <a:pt x="682205" y="6036551"/>
                  </a:lnTo>
                  <a:lnTo>
                    <a:pt x="706716" y="6075184"/>
                  </a:lnTo>
                  <a:lnTo>
                    <a:pt x="737362" y="6110681"/>
                  </a:lnTo>
                  <a:lnTo>
                    <a:pt x="774560" y="6142583"/>
                  </a:lnTo>
                  <a:lnTo>
                    <a:pt x="815162" y="6167767"/>
                  </a:lnTo>
                  <a:lnTo>
                    <a:pt x="858354" y="6186259"/>
                  </a:lnTo>
                  <a:lnTo>
                    <a:pt x="903351" y="6198044"/>
                  </a:lnTo>
                  <a:lnTo>
                    <a:pt x="949350" y="6203124"/>
                  </a:lnTo>
                  <a:lnTo>
                    <a:pt x="995553" y="6201486"/>
                  </a:lnTo>
                  <a:lnTo>
                    <a:pt x="1084834" y="6290818"/>
                  </a:lnTo>
                  <a:lnTo>
                    <a:pt x="1113040" y="6309512"/>
                  </a:lnTo>
                  <a:lnTo>
                    <a:pt x="1145159" y="6315735"/>
                  </a:lnTo>
                  <a:lnTo>
                    <a:pt x="1177264" y="6309487"/>
                  </a:lnTo>
                  <a:lnTo>
                    <a:pt x="1201420" y="6293459"/>
                  </a:lnTo>
                  <a:lnTo>
                    <a:pt x="1205484" y="6290767"/>
                  </a:lnTo>
                  <a:lnTo>
                    <a:pt x="1366774" y="6129426"/>
                  </a:lnTo>
                  <a:lnTo>
                    <a:pt x="1385481" y="6101232"/>
                  </a:lnTo>
                  <a:lnTo>
                    <a:pt x="1391716" y="606912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339131" y="5966110"/>
              <a:ext cx="116125" cy="1161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698858" y="6163325"/>
              <a:ext cx="81851" cy="8185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41823" y="6324615"/>
              <a:ext cx="81803" cy="8185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140003" y="5228094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4">
                  <a:moveTo>
                    <a:pt x="595439" y="501535"/>
                  </a:moveTo>
                  <a:lnTo>
                    <a:pt x="591756" y="495515"/>
                  </a:lnTo>
                  <a:lnTo>
                    <a:pt x="569658" y="490169"/>
                  </a:lnTo>
                  <a:lnTo>
                    <a:pt x="569658" y="513168"/>
                  </a:lnTo>
                  <a:lnTo>
                    <a:pt x="556069" y="569633"/>
                  </a:lnTo>
                  <a:lnTo>
                    <a:pt x="550443" y="569671"/>
                  </a:lnTo>
                  <a:lnTo>
                    <a:pt x="550443" y="592340"/>
                  </a:lnTo>
                  <a:lnTo>
                    <a:pt x="531177" y="672274"/>
                  </a:lnTo>
                  <a:lnTo>
                    <a:pt x="526707" y="681228"/>
                  </a:lnTo>
                  <a:lnTo>
                    <a:pt x="518960" y="687552"/>
                  </a:lnTo>
                  <a:lnTo>
                    <a:pt x="509003" y="690689"/>
                  </a:lnTo>
                  <a:lnTo>
                    <a:pt x="497903" y="690041"/>
                  </a:lnTo>
                  <a:lnTo>
                    <a:pt x="229171" y="624967"/>
                  </a:lnTo>
                  <a:lnTo>
                    <a:pt x="218986" y="620483"/>
                  </a:lnTo>
                  <a:lnTo>
                    <a:pt x="211594" y="613143"/>
                  </a:lnTo>
                  <a:lnTo>
                    <a:pt x="207645" y="603973"/>
                  </a:lnTo>
                  <a:lnTo>
                    <a:pt x="207835" y="593979"/>
                  </a:lnTo>
                  <a:lnTo>
                    <a:pt x="227139" y="513981"/>
                  </a:lnTo>
                  <a:lnTo>
                    <a:pt x="353250" y="579869"/>
                  </a:lnTo>
                  <a:lnTo>
                    <a:pt x="359702" y="582942"/>
                  </a:lnTo>
                  <a:lnTo>
                    <a:pt x="401154" y="592950"/>
                  </a:lnTo>
                  <a:lnTo>
                    <a:pt x="408368" y="593140"/>
                  </a:lnTo>
                  <a:lnTo>
                    <a:pt x="550443" y="592340"/>
                  </a:lnTo>
                  <a:lnTo>
                    <a:pt x="550443" y="569671"/>
                  </a:lnTo>
                  <a:lnTo>
                    <a:pt x="408368" y="570560"/>
                  </a:lnTo>
                  <a:lnTo>
                    <a:pt x="396709" y="569912"/>
                  </a:lnTo>
                  <a:lnTo>
                    <a:pt x="275996" y="513981"/>
                  </a:lnTo>
                  <a:lnTo>
                    <a:pt x="232600" y="491324"/>
                  </a:lnTo>
                  <a:lnTo>
                    <a:pt x="246189" y="434860"/>
                  </a:lnTo>
                  <a:lnTo>
                    <a:pt x="569658" y="513168"/>
                  </a:lnTo>
                  <a:lnTo>
                    <a:pt x="569658" y="490169"/>
                  </a:lnTo>
                  <a:lnTo>
                    <a:pt x="341287" y="434860"/>
                  </a:lnTo>
                  <a:lnTo>
                    <a:pt x="234886" y="409092"/>
                  </a:lnTo>
                  <a:lnTo>
                    <a:pt x="228790" y="412775"/>
                  </a:lnTo>
                  <a:lnTo>
                    <a:pt x="227393" y="418744"/>
                  </a:lnTo>
                  <a:lnTo>
                    <a:pt x="208978" y="494512"/>
                  </a:lnTo>
                  <a:lnTo>
                    <a:pt x="208978" y="494855"/>
                  </a:lnTo>
                  <a:lnTo>
                    <a:pt x="186245" y="588683"/>
                  </a:lnTo>
                  <a:lnTo>
                    <a:pt x="185724" y="607491"/>
                  </a:lnTo>
                  <a:lnTo>
                    <a:pt x="223964" y="646430"/>
                  </a:lnTo>
                  <a:lnTo>
                    <a:pt x="492696" y="711492"/>
                  </a:lnTo>
                  <a:lnTo>
                    <a:pt x="512610" y="712495"/>
                  </a:lnTo>
                  <a:lnTo>
                    <a:pt x="530555" y="706424"/>
                  </a:lnTo>
                  <a:lnTo>
                    <a:pt x="544601" y="694372"/>
                  </a:lnTo>
                  <a:lnTo>
                    <a:pt x="546404" y="690689"/>
                  </a:lnTo>
                  <a:lnTo>
                    <a:pt x="552894" y="677456"/>
                  </a:lnTo>
                  <a:lnTo>
                    <a:pt x="573532" y="592201"/>
                  </a:lnTo>
                  <a:lnTo>
                    <a:pt x="575627" y="583552"/>
                  </a:lnTo>
                  <a:lnTo>
                    <a:pt x="575703" y="582942"/>
                  </a:lnTo>
                  <a:lnTo>
                    <a:pt x="578713" y="570560"/>
                  </a:lnTo>
                  <a:lnTo>
                    <a:pt x="594042" y="507504"/>
                  </a:lnTo>
                  <a:lnTo>
                    <a:pt x="595439" y="501535"/>
                  </a:lnTo>
                  <a:close/>
                </a:path>
                <a:path w="770254" h="856614">
                  <a:moveTo>
                    <a:pt x="769823" y="201269"/>
                  </a:moveTo>
                  <a:lnTo>
                    <a:pt x="758647" y="171183"/>
                  </a:lnTo>
                  <a:lnTo>
                    <a:pt x="747877" y="159397"/>
                  </a:lnTo>
                  <a:lnTo>
                    <a:pt x="747877" y="204965"/>
                  </a:lnTo>
                  <a:lnTo>
                    <a:pt x="746950" y="229349"/>
                  </a:lnTo>
                  <a:lnTo>
                    <a:pt x="667194" y="558761"/>
                  </a:lnTo>
                  <a:lnTo>
                    <a:pt x="661987" y="580504"/>
                  </a:lnTo>
                  <a:lnTo>
                    <a:pt x="636841" y="684047"/>
                  </a:lnTo>
                  <a:lnTo>
                    <a:pt x="650506" y="577100"/>
                  </a:lnTo>
                  <a:lnTo>
                    <a:pt x="653351" y="555409"/>
                  </a:lnTo>
                  <a:lnTo>
                    <a:pt x="672528" y="404863"/>
                  </a:lnTo>
                  <a:lnTo>
                    <a:pt x="673773" y="395732"/>
                  </a:lnTo>
                  <a:lnTo>
                    <a:pt x="675170" y="386524"/>
                  </a:lnTo>
                  <a:lnTo>
                    <a:pt x="678116" y="368198"/>
                  </a:lnTo>
                  <a:lnTo>
                    <a:pt x="681037" y="350202"/>
                  </a:lnTo>
                  <a:lnTo>
                    <a:pt x="683679" y="331978"/>
                  </a:lnTo>
                  <a:lnTo>
                    <a:pt x="685736" y="313664"/>
                  </a:lnTo>
                  <a:lnTo>
                    <a:pt x="686879" y="295389"/>
                  </a:lnTo>
                  <a:lnTo>
                    <a:pt x="686828" y="280073"/>
                  </a:lnTo>
                  <a:lnTo>
                    <a:pt x="680618" y="234429"/>
                  </a:lnTo>
                  <a:lnTo>
                    <a:pt x="664476" y="189242"/>
                  </a:lnTo>
                  <a:lnTo>
                    <a:pt x="664476" y="295389"/>
                  </a:lnTo>
                  <a:lnTo>
                    <a:pt x="663384" y="312153"/>
                  </a:lnTo>
                  <a:lnTo>
                    <a:pt x="661416" y="329526"/>
                  </a:lnTo>
                  <a:lnTo>
                    <a:pt x="658837" y="347154"/>
                  </a:lnTo>
                  <a:lnTo>
                    <a:pt x="656018" y="364629"/>
                  </a:lnTo>
                  <a:lnTo>
                    <a:pt x="653072" y="383247"/>
                  </a:lnTo>
                  <a:lnTo>
                    <a:pt x="651675" y="392645"/>
                  </a:lnTo>
                  <a:lnTo>
                    <a:pt x="650430" y="401993"/>
                  </a:lnTo>
                  <a:lnTo>
                    <a:pt x="631507" y="550113"/>
                  </a:lnTo>
                  <a:lnTo>
                    <a:pt x="627900" y="577723"/>
                  </a:lnTo>
                  <a:lnTo>
                    <a:pt x="607631" y="736523"/>
                  </a:lnTo>
                  <a:lnTo>
                    <a:pt x="585571" y="783297"/>
                  </a:lnTo>
                  <a:lnTo>
                    <a:pt x="559371" y="802030"/>
                  </a:lnTo>
                  <a:lnTo>
                    <a:pt x="554799" y="801941"/>
                  </a:lnTo>
                  <a:lnTo>
                    <a:pt x="550100" y="801408"/>
                  </a:lnTo>
                  <a:lnTo>
                    <a:pt x="171323" y="709688"/>
                  </a:lnTo>
                  <a:lnTo>
                    <a:pt x="131000" y="699947"/>
                  </a:lnTo>
                  <a:lnTo>
                    <a:pt x="107746" y="667639"/>
                  </a:lnTo>
                  <a:lnTo>
                    <a:pt x="104711" y="650468"/>
                  </a:lnTo>
                  <a:lnTo>
                    <a:pt x="105283" y="633031"/>
                  </a:lnTo>
                  <a:lnTo>
                    <a:pt x="109537" y="615911"/>
                  </a:lnTo>
                  <a:lnTo>
                    <a:pt x="131279" y="555917"/>
                  </a:lnTo>
                  <a:lnTo>
                    <a:pt x="165925" y="460400"/>
                  </a:lnTo>
                  <a:lnTo>
                    <a:pt x="173545" y="439254"/>
                  </a:lnTo>
                  <a:lnTo>
                    <a:pt x="217360" y="318503"/>
                  </a:lnTo>
                  <a:lnTo>
                    <a:pt x="219748" y="311962"/>
                  </a:lnTo>
                  <a:lnTo>
                    <a:pt x="222072" y="305828"/>
                  </a:lnTo>
                  <a:lnTo>
                    <a:pt x="226885" y="293230"/>
                  </a:lnTo>
                  <a:lnTo>
                    <a:pt x="232435" y="278549"/>
                  </a:lnTo>
                  <a:lnTo>
                    <a:pt x="237921" y="263626"/>
                  </a:lnTo>
                  <a:lnTo>
                    <a:pt x="243128" y="248500"/>
                  </a:lnTo>
                  <a:lnTo>
                    <a:pt x="247840" y="233159"/>
                  </a:lnTo>
                  <a:lnTo>
                    <a:pt x="252577" y="218033"/>
                  </a:lnTo>
                  <a:lnTo>
                    <a:pt x="271335" y="178041"/>
                  </a:lnTo>
                  <a:lnTo>
                    <a:pt x="308063" y="133045"/>
                  </a:lnTo>
                  <a:lnTo>
                    <a:pt x="355663" y="99555"/>
                  </a:lnTo>
                  <a:lnTo>
                    <a:pt x="401383" y="82537"/>
                  </a:lnTo>
                  <a:lnTo>
                    <a:pt x="443420" y="76441"/>
                  </a:lnTo>
                  <a:lnTo>
                    <a:pt x="451040" y="76060"/>
                  </a:lnTo>
                  <a:lnTo>
                    <a:pt x="458533" y="76187"/>
                  </a:lnTo>
                  <a:lnTo>
                    <a:pt x="466153" y="76695"/>
                  </a:lnTo>
                  <a:lnTo>
                    <a:pt x="469582" y="76822"/>
                  </a:lnTo>
                  <a:lnTo>
                    <a:pt x="508901" y="83858"/>
                  </a:lnTo>
                  <a:lnTo>
                    <a:pt x="550989" y="100444"/>
                  </a:lnTo>
                  <a:lnTo>
                    <a:pt x="583399" y="121856"/>
                  </a:lnTo>
                  <a:lnTo>
                    <a:pt x="614413" y="151841"/>
                  </a:lnTo>
                  <a:lnTo>
                    <a:pt x="648677" y="207886"/>
                  </a:lnTo>
                  <a:lnTo>
                    <a:pt x="661644" y="253199"/>
                  </a:lnTo>
                  <a:lnTo>
                    <a:pt x="664476" y="295389"/>
                  </a:lnTo>
                  <a:lnTo>
                    <a:pt x="664476" y="189242"/>
                  </a:lnTo>
                  <a:lnTo>
                    <a:pt x="661911" y="183349"/>
                  </a:lnTo>
                  <a:lnTo>
                    <a:pt x="648284" y="159981"/>
                  </a:lnTo>
                  <a:lnTo>
                    <a:pt x="632142" y="138417"/>
                  </a:lnTo>
                  <a:lnTo>
                    <a:pt x="701611" y="155181"/>
                  </a:lnTo>
                  <a:lnTo>
                    <a:pt x="723747" y="165506"/>
                  </a:lnTo>
                  <a:lnTo>
                    <a:pt x="739660" y="182892"/>
                  </a:lnTo>
                  <a:lnTo>
                    <a:pt x="747877" y="204965"/>
                  </a:lnTo>
                  <a:lnTo>
                    <a:pt x="747877" y="159397"/>
                  </a:lnTo>
                  <a:lnTo>
                    <a:pt x="737006" y="147497"/>
                  </a:lnTo>
                  <a:lnTo>
                    <a:pt x="717562" y="138417"/>
                  </a:lnTo>
                  <a:lnTo>
                    <a:pt x="706945" y="133464"/>
                  </a:lnTo>
                  <a:lnTo>
                    <a:pt x="601789" y="107937"/>
                  </a:lnTo>
                  <a:lnTo>
                    <a:pt x="592569" y="100736"/>
                  </a:lnTo>
                  <a:lnTo>
                    <a:pt x="583018" y="93954"/>
                  </a:lnTo>
                  <a:lnTo>
                    <a:pt x="573138" y="87642"/>
                  </a:lnTo>
                  <a:lnTo>
                    <a:pt x="562927" y="81775"/>
                  </a:lnTo>
                  <a:lnTo>
                    <a:pt x="564299" y="76060"/>
                  </a:lnTo>
                  <a:lnTo>
                    <a:pt x="565289" y="71996"/>
                  </a:lnTo>
                  <a:lnTo>
                    <a:pt x="569785" y="53454"/>
                  </a:lnTo>
                  <a:lnTo>
                    <a:pt x="570318" y="39865"/>
                  </a:lnTo>
                  <a:lnTo>
                    <a:pt x="565810" y="27584"/>
                  </a:lnTo>
                  <a:lnTo>
                    <a:pt x="559574" y="20688"/>
                  </a:lnTo>
                  <a:lnTo>
                    <a:pt x="557060" y="17919"/>
                  </a:lnTo>
                  <a:lnTo>
                    <a:pt x="549846" y="14528"/>
                  </a:lnTo>
                  <a:lnTo>
                    <a:pt x="549846" y="41770"/>
                  </a:lnTo>
                  <a:lnTo>
                    <a:pt x="548322" y="48247"/>
                  </a:lnTo>
                  <a:lnTo>
                    <a:pt x="542607" y="71996"/>
                  </a:lnTo>
                  <a:lnTo>
                    <a:pt x="534073" y="68643"/>
                  </a:lnTo>
                  <a:lnTo>
                    <a:pt x="525437" y="65620"/>
                  </a:lnTo>
                  <a:lnTo>
                    <a:pt x="480618" y="55664"/>
                  </a:lnTo>
                  <a:lnTo>
                    <a:pt x="471487" y="54724"/>
                  </a:lnTo>
                  <a:lnTo>
                    <a:pt x="478726" y="24625"/>
                  </a:lnTo>
                  <a:lnTo>
                    <a:pt x="485203" y="20688"/>
                  </a:lnTo>
                  <a:lnTo>
                    <a:pt x="546036" y="35420"/>
                  </a:lnTo>
                  <a:lnTo>
                    <a:pt x="549846" y="41770"/>
                  </a:lnTo>
                  <a:lnTo>
                    <a:pt x="549846" y="14528"/>
                  </a:lnTo>
                  <a:lnTo>
                    <a:pt x="544893" y="12179"/>
                  </a:lnTo>
                  <a:lnTo>
                    <a:pt x="496760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41" y="13487"/>
                  </a:lnTo>
                  <a:lnTo>
                    <a:pt x="455739" y="25768"/>
                  </a:lnTo>
                  <a:lnTo>
                    <a:pt x="448881" y="54089"/>
                  </a:lnTo>
                  <a:lnTo>
                    <a:pt x="437019" y="54521"/>
                  </a:lnTo>
                  <a:lnTo>
                    <a:pt x="425234" y="55587"/>
                  </a:lnTo>
                  <a:lnTo>
                    <a:pt x="413537" y="57277"/>
                  </a:lnTo>
                  <a:lnTo>
                    <a:pt x="401891" y="59550"/>
                  </a:lnTo>
                  <a:lnTo>
                    <a:pt x="383209" y="55041"/>
                  </a:lnTo>
                  <a:lnTo>
                    <a:pt x="361124" y="49707"/>
                  </a:lnTo>
                  <a:lnTo>
                    <a:pt x="361124" y="72758"/>
                  </a:lnTo>
                  <a:lnTo>
                    <a:pt x="355917" y="74790"/>
                  </a:lnTo>
                  <a:lnTo>
                    <a:pt x="318033" y="96583"/>
                  </a:lnTo>
                  <a:lnTo>
                    <a:pt x="271043" y="140208"/>
                  </a:lnTo>
                  <a:lnTo>
                    <a:pt x="244665" y="180314"/>
                  </a:lnTo>
                  <a:lnTo>
                    <a:pt x="226504" y="227190"/>
                  </a:lnTo>
                  <a:lnTo>
                    <a:pt x="221983" y="241922"/>
                  </a:lnTo>
                  <a:lnTo>
                    <a:pt x="216954" y="256565"/>
                  </a:lnTo>
                  <a:lnTo>
                    <a:pt x="211620" y="271056"/>
                  </a:lnTo>
                  <a:lnTo>
                    <a:pt x="206184" y="285356"/>
                  </a:lnTo>
                  <a:lnTo>
                    <a:pt x="203720" y="291744"/>
                  </a:lnTo>
                  <a:lnTo>
                    <a:pt x="198907" y="304507"/>
                  </a:lnTo>
                  <a:lnTo>
                    <a:pt x="196062" y="312153"/>
                  </a:lnTo>
                  <a:lnTo>
                    <a:pt x="151828" y="433984"/>
                  </a:lnTo>
                  <a:lnTo>
                    <a:pt x="144208" y="455142"/>
                  </a:lnTo>
                  <a:lnTo>
                    <a:pt x="107632" y="555917"/>
                  </a:lnTo>
                  <a:lnTo>
                    <a:pt x="132651" y="452361"/>
                  </a:lnTo>
                  <a:lnTo>
                    <a:pt x="136169" y="438010"/>
                  </a:lnTo>
                  <a:lnTo>
                    <a:pt x="139242" y="425399"/>
                  </a:lnTo>
                  <a:lnTo>
                    <a:pt x="217741" y="101206"/>
                  </a:lnTo>
                  <a:lnTo>
                    <a:pt x="228079" y="79095"/>
                  </a:lnTo>
                  <a:lnTo>
                    <a:pt x="245491" y="63220"/>
                  </a:lnTo>
                  <a:lnTo>
                    <a:pt x="267563" y="55041"/>
                  </a:lnTo>
                  <a:lnTo>
                    <a:pt x="291909" y="55994"/>
                  </a:lnTo>
                  <a:lnTo>
                    <a:pt x="361124" y="72758"/>
                  </a:lnTo>
                  <a:lnTo>
                    <a:pt x="361124" y="49707"/>
                  </a:lnTo>
                  <a:lnTo>
                    <a:pt x="297243" y="34277"/>
                  </a:lnTo>
                  <a:lnTo>
                    <a:pt x="263994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51" y="95872"/>
                  </a:lnTo>
                  <a:lnTo>
                    <a:pt x="116395" y="425399"/>
                  </a:lnTo>
                  <a:lnTo>
                    <a:pt x="111061" y="424116"/>
                  </a:lnTo>
                  <a:lnTo>
                    <a:pt x="111061" y="447141"/>
                  </a:lnTo>
                  <a:lnTo>
                    <a:pt x="68897" y="621665"/>
                  </a:lnTo>
                  <a:lnTo>
                    <a:pt x="66713" y="647204"/>
                  </a:lnTo>
                  <a:lnTo>
                    <a:pt x="72136" y="671360"/>
                  </a:lnTo>
                  <a:lnTo>
                    <a:pt x="84213" y="692683"/>
                  </a:lnTo>
                  <a:lnTo>
                    <a:pt x="102044" y="709688"/>
                  </a:lnTo>
                  <a:lnTo>
                    <a:pt x="60896" y="699719"/>
                  </a:lnTo>
                  <a:lnTo>
                    <a:pt x="42252" y="691019"/>
                  </a:lnTo>
                  <a:lnTo>
                    <a:pt x="28892" y="676325"/>
                  </a:lnTo>
                  <a:lnTo>
                    <a:pt x="21996" y="657682"/>
                  </a:lnTo>
                  <a:lnTo>
                    <a:pt x="22796" y="637120"/>
                  </a:lnTo>
                  <a:lnTo>
                    <a:pt x="69913" y="442518"/>
                  </a:lnTo>
                  <a:lnTo>
                    <a:pt x="70548" y="439674"/>
                  </a:lnTo>
                  <a:lnTo>
                    <a:pt x="73342" y="438010"/>
                  </a:lnTo>
                  <a:lnTo>
                    <a:pt x="111061" y="447141"/>
                  </a:lnTo>
                  <a:lnTo>
                    <a:pt x="111061" y="424116"/>
                  </a:lnTo>
                  <a:lnTo>
                    <a:pt x="81343" y="416928"/>
                  </a:lnTo>
                  <a:lnTo>
                    <a:pt x="70446" y="416521"/>
                  </a:lnTo>
                  <a:lnTo>
                    <a:pt x="60579" y="420217"/>
                  </a:lnTo>
                  <a:lnTo>
                    <a:pt x="52793" y="427329"/>
                  </a:lnTo>
                  <a:lnTo>
                    <a:pt x="48196" y="437210"/>
                  </a:lnTo>
                  <a:lnTo>
                    <a:pt x="1079" y="631799"/>
                  </a:lnTo>
                  <a:lnTo>
                    <a:pt x="0" y="661187"/>
                  </a:lnTo>
                  <a:lnTo>
                    <a:pt x="9880" y="687819"/>
                  </a:lnTo>
                  <a:lnTo>
                    <a:pt x="28981" y="708799"/>
                  </a:lnTo>
                  <a:lnTo>
                    <a:pt x="55562" y="721233"/>
                  </a:lnTo>
                  <a:lnTo>
                    <a:pt x="607631" y="854887"/>
                  </a:lnTo>
                  <a:lnTo>
                    <a:pt x="636955" y="855992"/>
                  </a:lnTo>
                  <a:lnTo>
                    <a:pt x="663549" y="846074"/>
                  </a:lnTo>
                  <a:lnTo>
                    <a:pt x="696912" y="800252"/>
                  </a:lnTo>
                  <a:lnTo>
                    <a:pt x="744029" y="605663"/>
                  </a:lnTo>
                  <a:lnTo>
                    <a:pt x="744435" y="594766"/>
                  </a:lnTo>
                  <a:lnTo>
                    <a:pt x="741095" y="585736"/>
                  </a:lnTo>
                  <a:lnTo>
                    <a:pt x="740791" y="584885"/>
                  </a:lnTo>
                  <a:lnTo>
                    <a:pt x="733704" y="577100"/>
                  </a:lnTo>
                  <a:lnTo>
                    <a:pt x="723836" y="572477"/>
                  </a:lnTo>
                  <a:lnTo>
                    <a:pt x="723201" y="572325"/>
                  </a:lnTo>
                  <a:lnTo>
                    <a:pt x="723201" y="597763"/>
                  </a:lnTo>
                  <a:lnTo>
                    <a:pt x="722566" y="600532"/>
                  </a:lnTo>
                  <a:lnTo>
                    <a:pt x="675449" y="795134"/>
                  </a:lnTo>
                  <a:lnTo>
                    <a:pt x="666737" y="813803"/>
                  </a:lnTo>
                  <a:lnTo>
                    <a:pt x="652056" y="827214"/>
                  </a:lnTo>
                  <a:lnTo>
                    <a:pt x="633450" y="834148"/>
                  </a:lnTo>
                  <a:lnTo>
                    <a:pt x="612965" y="833374"/>
                  </a:lnTo>
                  <a:lnTo>
                    <a:pt x="571563" y="823353"/>
                  </a:lnTo>
                  <a:lnTo>
                    <a:pt x="595223" y="816394"/>
                  </a:lnTo>
                  <a:lnTo>
                    <a:pt x="615708" y="802957"/>
                  </a:lnTo>
                  <a:lnTo>
                    <a:pt x="616470" y="802030"/>
                  </a:lnTo>
                  <a:lnTo>
                    <a:pt x="631545" y="783958"/>
                  </a:lnTo>
                  <a:lnTo>
                    <a:pt x="641286" y="760260"/>
                  </a:lnTo>
                  <a:lnTo>
                    <a:pt x="659752" y="684047"/>
                  </a:lnTo>
                  <a:lnTo>
                    <a:pt x="683577" y="585736"/>
                  </a:lnTo>
                  <a:lnTo>
                    <a:pt x="721550" y="594931"/>
                  </a:lnTo>
                  <a:lnTo>
                    <a:pt x="723201" y="597763"/>
                  </a:lnTo>
                  <a:lnTo>
                    <a:pt x="723201" y="572325"/>
                  </a:lnTo>
                  <a:lnTo>
                    <a:pt x="688784" y="563994"/>
                  </a:lnTo>
                  <a:lnTo>
                    <a:pt x="768502" y="234556"/>
                  </a:lnTo>
                  <a:lnTo>
                    <a:pt x="768578" y="23315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23353" y="5432933"/>
              <a:ext cx="144018" cy="14236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27622" y="1689785"/>
              <a:ext cx="746760" cy="778510"/>
            </a:xfrm>
            <a:custGeom>
              <a:avLst/>
              <a:gdLst/>
              <a:ahLst/>
              <a:cxnLst/>
              <a:rect l="l" t="t" r="r" b="b"/>
              <a:pathLst>
                <a:path w="746759" h="778510">
                  <a:moveTo>
                    <a:pt x="450380" y="370065"/>
                  </a:moveTo>
                  <a:lnTo>
                    <a:pt x="450367" y="328574"/>
                  </a:lnTo>
                  <a:lnTo>
                    <a:pt x="437692" y="288709"/>
                  </a:lnTo>
                  <a:lnTo>
                    <a:pt x="429869" y="277876"/>
                  </a:lnTo>
                  <a:lnTo>
                    <a:pt x="429869" y="349351"/>
                  </a:lnTo>
                  <a:lnTo>
                    <a:pt x="421576" y="391998"/>
                  </a:lnTo>
                  <a:lnTo>
                    <a:pt x="396722" y="429463"/>
                  </a:lnTo>
                  <a:lnTo>
                    <a:pt x="359244" y="454329"/>
                  </a:lnTo>
                  <a:lnTo>
                    <a:pt x="316598" y="462610"/>
                  </a:lnTo>
                  <a:lnTo>
                    <a:pt x="273964" y="454329"/>
                  </a:lnTo>
                  <a:lnTo>
                    <a:pt x="236575" y="429463"/>
                  </a:lnTo>
                  <a:lnTo>
                    <a:pt x="211709" y="391998"/>
                  </a:lnTo>
                  <a:lnTo>
                    <a:pt x="203428" y="349351"/>
                  </a:lnTo>
                  <a:lnTo>
                    <a:pt x="211709" y="306717"/>
                  </a:lnTo>
                  <a:lnTo>
                    <a:pt x="236575" y="269316"/>
                  </a:lnTo>
                  <a:lnTo>
                    <a:pt x="273964" y="244462"/>
                  </a:lnTo>
                  <a:lnTo>
                    <a:pt x="316598" y="236169"/>
                  </a:lnTo>
                  <a:lnTo>
                    <a:pt x="359244" y="244462"/>
                  </a:lnTo>
                  <a:lnTo>
                    <a:pt x="396722" y="269316"/>
                  </a:lnTo>
                  <a:lnTo>
                    <a:pt x="421576" y="306717"/>
                  </a:lnTo>
                  <a:lnTo>
                    <a:pt x="429869" y="349351"/>
                  </a:lnTo>
                  <a:lnTo>
                    <a:pt x="429869" y="277876"/>
                  </a:lnTo>
                  <a:lnTo>
                    <a:pt x="412343" y="253568"/>
                  </a:lnTo>
                  <a:lnTo>
                    <a:pt x="388277" y="236169"/>
                  </a:lnTo>
                  <a:lnTo>
                    <a:pt x="377190" y="228168"/>
                  </a:lnTo>
                  <a:lnTo>
                    <a:pt x="337273" y="215468"/>
                  </a:lnTo>
                  <a:lnTo>
                    <a:pt x="295783" y="215468"/>
                  </a:lnTo>
                  <a:lnTo>
                    <a:pt x="255905" y="228142"/>
                  </a:lnTo>
                  <a:lnTo>
                    <a:pt x="220827" y="253441"/>
                  </a:lnTo>
                  <a:lnTo>
                    <a:pt x="195414" y="288645"/>
                  </a:lnTo>
                  <a:lnTo>
                    <a:pt x="182727" y="328574"/>
                  </a:lnTo>
                  <a:lnTo>
                    <a:pt x="182753" y="370065"/>
                  </a:lnTo>
                  <a:lnTo>
                    <a:pt x="195453" y="409956"/>
                  </a:lnTo>
                  <a:lnTo>
                    <a:pt x="220827" y="445084"/>
                  </a:lnTo>
                  <a:lnTo>
                    <a:pt x="255955" y="470446"/>
                  </a:lnTo>
                  <a:lnTo>
                    <a:pt x="295846" y="483133"/>
                  </a:lnTo>
                  <a:lnTo>
                    <a:pt x="337312" y="483133"/>
                  </a:lnTo>
                  <a:lnTo>
                    <a:pt x="377202" y="470446"/>
                  </a:lnTo>
                  <a:lnTo>
                    <a:pt x="388061" y="462610"/>
                  </a:lnTo>
                  <a:lnTo>
                    <a:pt x="412343" y="445084"/>
                  </a:lnTo>
                  <a:lnTo>
                    <a:pt x="437692" y="409956"/>
                  </a:lnTo>
                  <a:lnTo>
                    <a:pt x="450380" y="370065"/>
                  </a:lnTo>
                  <a:close/>
                </a:path>
                <a:path w="746759" h="778510">
                  <a:moveTo>
                    <a:pt x="746290" y="531825"/>
                  </a:moveTo>
                  <a:lnTo>
                    <a:pt x="740041" y="499719"/>
                  </a:lnTo>
                  <a:lnTo>
                    <a:pt x="724065" y="475627"/>
                  </a:lnTo>
                  <a:lnTo>
                    <a:pt x="724065" y="531787"/>
                  </a:lnTo>
                  <a:lnTo>
                    <a:pt x="719442" y="555536"/>
                  </a:lnTo>
                  <a:lnTo>
                    <a:pt x="705586" y="576402"/>
                  </a:lnTo>
                  <a:lnTo>
                    <a:pt x="544296" y="737692"/>
                  </a:lnTo>
                  <a:lnTo>
                    <a:pt x="523430" y="751560"/>
                  </a:lnTo>
                  <a:lnTo>
                    <a:pt x="499719" y="756170"/>
                  </a:lnTo>
                  <a:lnTo>
                    <a:pt x="475996" y="751560"/>
                  </a:lnTo>
                  <a:lnTo>
                    <a:pt x="455142" y="737692"/>
                  </a:lnTo>
                  <a:lnTo>
                    <a:pt x="381609" y="664159"/>
                  </a:lnTo>
                  <a:lnTo>
                    <a:pt x="377418" y="659968"/>
                  </a:lnTo>
                  <a:lnTo>
                    <a:pt x="421513" y="647992"/>
                  </a:lnTo>
                  <a:lnTo>
                    <a:pt x="431622" y="643585"/>
                  </a:lnTo>
                  <a:lnTo>
                    <a:pt x="463791" y="629577"/>
                  </a:lnTo>
                  <a:lnTo>
                    <a:pt x="503516" y="604697"/>
                  </a:lnTo>
                  <a:lnTo>
                    <a:pt x="539978" y="573354"/>
                  </a:lnTo>
                  <a:lnTo>
                    <a:pt x="571690" y="536460"/>
                  </a:lnTo>
                  <a:lnTo>
                    <a:pt x="596773" y="496189"/>
                  </a:lnTo>
                  <a:lnTo>
                    <a:pt x="615226" y="453326"/>
                  </a:lnTo>
                  <a:lnTo>
                    <a:pt x="627100" y="408635"/>
                  </a:lnTo>
                  <a:lnTo>
                    <a:pt x="680948" y="462610"/>
                  </a:lnTo>
                  <a:lnTo>
                    <a:pt x="698855" y="480390"/>
                  </a:lnTo>
                  <a:lnTo>
                    <a:pt x="705586" y="487248"/>
                  </a:lnTo>
                  <a:lnTo>
                    <a:pt x="719442" y="508063"/>
                  </a:lnTo>
                  <a:lnTo>
                    <a:pt x="724065" y="531787"/>
                  </a:lnTo>
                  <a:lnTo>
                    <a:pt x="724065" y="475627"/>
                  </a:lnTo>
                  <a:lnTo>
                    <a:pt x="721334" y="471500"/>
                  </a:lnTo>
                  <a:lnTo>
                    <a:pt x="705840" y="456006"/>
                  </a:lnTo>
                  <a:lnTo>
                    <a:pt x="709396" y="437464"/>
                  </a:lnTo>
                  <a:lnTo>
                    <a:pt x="714883" y="408851"/>
                  </a:lnTo>
                  <a:lnTo>
                    <a:pt x="718388" y="361403"/>
                  </a:lnTo>
                  <a:lnTo>
                    <a:pt x="716445" y="314147"/>
                  </a:lnTo>
                  <a:lnTo>
                    <a:pt x="709155" y="267538"/>
                  </a:lnTo>
                  <a:lnTo>
                    <a:pt x="696595" y="222059"/>
                  </a:lnTo>
                  <a:lnTo>
                    <a:pt x="695858" y="220243"/>
                  </a:lnTo>
                  <a:lnTo>
                    <a:pt x="695858" y="339471"/>
                  </a:lnTo>
                  <a:lnTo>
                    <a:pt x="694690" y="388518"/>
                  </a:lnTo>
                  <a:lnTo>
                    <a:pt x="687298" y="437464"/>
                  </a:lnTo>
                  <a:lnTo>
                    <a:pt x="673455" y="423621"/>
                  </a:lnTo>
                  <a:lnTo>
                    <a:pt x="675309" y="408635"/>
                  </a:lnTo>
                  <a:lnTo>
                    <a:pt x="675830" y="404444"/>
                  </a:lnTo>
                  <a:lnTo>
                    <a:pt x="679919" y="371551"/>
                  </a:lnTo>
                  <a:lnTo>
                    <a:pt x="678624" y="319278"/>
                  </a:lnTo>
                  <a:lnTo>
                    <a:pt x="669785" y="267652"/>
                  </a:lnTo>
                  <a:lnTo>
                    <a:pt x="658075" y="231470"/>
                  </a:lnTo>
                  <a:lnTo>
                    <a:pt x="658075" y="358317"/>
                  </a:lnTo>
                  <a:lnTo>
                    <a:pt x="654278" y="404444"/>
                  </a:lnTo>
                  <a:lnTo>
                    <a:pt x="631037" y="381203"/>
                  </a:lnTo>
                  <a:lnTo>
                    <a:pt x="632294" y="334264"/>
                  </a:lnTo>
                  <a:lnTo>
                    <a:pt x="626630" y="287540"/>
                  </a:lnTo>
                  <a:lnTo>
                    <a:pt x="614045" y="241922"/>
                  </a:lnTo>
                  <a:lnTo>
                    <a:pt x="610285" y="233514"/>
                  </a:lnTo>
                  <a:lnTo>
                    <a:pt x="610285" y="361403"/>
                  </a:lnTo>
                  <a:lnTo>
                    <a:pt x="609955" y="367741"/>
                  </a:lnTo>
                  <a:lnTo>
                    <a:pt x="597865" y="435051"/>
                  </a:lnTo>
                  <a:lnTo>
                    <a:pt x="580644" y="478967"/>
                  </a:lnTo>
                  <a:lnTo>
                    <a:pt x="556145" y="520179"/>
                  </a:lnTo>
                  <a:lnTo>
                    <a:pt x="524357" y="557733"/>
                  </a:lnTo>
                  <a:lnTo>
                    <a:pt x="487286" y="589165"/>
                  </a:lnTo>
                  <a:lnTo>
                    <a:pt x="446633" y="613511"/>
                  </a:lnTo>
                  <a:lnTo>
                    <a:pt x="403301" y="630732"/>
                  </a:lnTo>
                  <a:lnTo>
                    <a:pt x="358241" y="640791"/>
                  </a:lnTo>
                  <a:lnTo>
                    <a:pt x="329412" y="643585"/>
                  </a:lnTo>
                  <a:lnTo>
                    <a:pt x="281508" y="641870"/>
                  </a:lnTo>
                  <a:lnTo>
                    <a:pt x="234365" y="632421"/>
                  </a:lnTo>
                  <a:lnTo>
                    <a:pt x="188988" y="615264"/>
                  </a:lnTo>
                  <a:lnTo>
                    <a:pt x="146418" y="590372"/>
                  </a:lnTo>
                  <a:lnTo>
                    <a:pt x="107670" y="557733"/>
                  </a:lnTo>
                  <a:lnTo>
                    <a:pt x="76669" y="521246"/>
                  </a:lnTo>
                  <a:lnTo>
                    <a:pt x="52552" y="481304"/>
                  </a:lnTo>
                  <a:lnTo>
                    <a:pt x="35331" y="438772"/>
                  </a:lnTo>
                  <a:lnTo>
                    <a:pt x="25006" y="394512"/>
                  </a:lnTo>
                  <a:lnTo>
                    <a:pt x="21564" y="349389"/>
                  </a:lnTo>
                  <a:lnTo>
                    <a:pt x="25006" y="304279"/>
                  </a:lnTo>
                  <a:lnTo>
                    <a:pt x="35331" y="260019"/>
                  </a:lnTo>
                  <a:lnTo>
                    <a:pt x="52552" y="217487"/>
                  </a:lnTo>
                  <a:lnTo>
                    <a:pt x="76669" y="177546"/>
                  </a:lnTo>
                  <a:lnTo>
                    <a:pt x="107670" y="141046"/>
                  </a:lnTo>
                  <a:lnTo>
                    <a:pt x="143764" y="110350"/>
                  </a:lnTo>
                  <a:lnTo>
                    <a:pt x="183248" y="86385"/>
                  </a:lnTo>
                  <a:lnTo>
                    <a:pt x="225298" y="69176"/>
                  </a:lnTo>
                  <a:lnTo>
                    <a:pt x="269074" y="58699"/>
                  </a:lnTo>
                  <a:lnTo>
                    <a:pt x="313715" y="54978"/>
                  </a:lnTo>
                  <a:lnTo>
                    <a:pt x="358406" y="57988"/>
                  </a:lnTo>
                  <a:lnTo>
                    <a:pt x="402297" y="67754"/>
                  </a:lnTo>
                  <a:lnTo>
                    <a:pt x="444563" y="84264"/>
                  </a:lnTo>
                  <a:lnTo>
                    <a:pt x="484352" y="107518"/>
                  </a:lnTo>
                  <a:lnTo>
                    <a:pt x="518947" y="135788"/>
                  </a:lnTo>
                  <a:lnTo>
                    <a:pt x="547725" y="167208"/>
                  </a:lnTo>
                  <a:lnTo>
                    <a:pt x="578954" y="216458"/>
                  </a:lnTo>
                  <a:lnTo>
                    <a:pt x="597585" y="262839"/>
                  </a:lnTo>
                  <a:lnTo>
                    <a:pt x="608050" y="311238"/>
                  </a:lnTo>
                  <a:lnTo>
                    <a:pt x="610235" y="358317"/>
                  </a:lnTo>
                  <a:lnTo>
                    <a:pt x="610285" y="361403"/>
                  </a:lnTo>
                  <a:lnTo>
                    <a:pt x="610285" y="233514"/>
                  </a:lnTo>
                  <a:lnTo>
                    <a:pt x="594512" y="198221"/>
                  </a:lnTo>
                  <a:lnTo>
                    <a:pt x="568045" y="157302"/>
                  </a:lnTo>
                  <a:lnTo>
                    <a:pt x="584174" y="141173"/>
                  </a:lnTo>
                  <a:lnTo>
                    <a:pt x="610844" y="180581"/>
                  </a:lnTo>
                  <a:lnTo>
                    <a:pt x="631723" y="222669"/>
                  </a:lnTo>
                  <a:lnTo>
                    <a:pt x="646658" y="266763"/>
                  </a:lnTo>
                  <a:lnTo>
                    <a:pt x="655485" y="312204"/>
                  </a:lnTo>
                  <a:lnTo>
                    <a:pt x="658075" y="358317"/>
                  </a:lnTo>
                  <a:lnTo>
                    <a:pt x="658075" y="231470"/>
                  </a:lnTo>
                  <a:lnTo>
                    <a:pt x="653554" y="217487"/>
                  </a:lnTo>
                  <a:lnTo>
                    <a:pt x="630224" y="169811"/>
                  </a:lnTo>
                  <a:lnTo>
                    <a:pt x="610730" y="141173"/>
                  </a:lnTo>
                  <a:lnTo>
                    <a:pt x="609942" y="140030"/>
                  </a:lnTo>
                  <a:lnTo>
                    <a:pt x="599922" y="125298"/>
                  </a:lnTo>
                  <a:lnTo>
                    <a:pt x="640638" y="153708"/>
                  </a:lnTo>
                  <a:lnTo>
                    <a:pt x="663181" y="197434"/>
                  </a:lnTo>
                  <a:lnTo>
                    <a:pt x="679970" y="243357"/>
                  </a:lnTo>
                  <a:lnTo>
                    <a:pt x="690905" y="290893"/>
                  </a:lnTo>
                  <a:lnTo>
                    <a:pt x="695858" y="339471"/>
                  </a:lnTo>
                  <a:lnTo>
                    <a:pt x="695858" y="220243"/>
                  </a:lnTo>
                  <a:lnTo>
                    <a:pt x="678878" y="178155"/>
                  </a:lnTo>
                  <a:lnTo>
                    <a:pt x="656107" y="136309"/>
                  </a:lnTo>
                  <a:lnTo>
                    <a:pt x="639470" y="112725"/>
                  </a:lnTo>
                  <a:lnTo>
                    <a:pt x="628370" y="96977"/>
                  </a:lnTo>
                  <a:lnTo>
                    <a:pt x="648690" y="76657"/>
                  </a:lnTo>
                  <a:lnTo>
                    <a:pt x="656120" y="65506"/>
                  </a:lnTo>
                  <a:lnTo>
                    <a:pt x="658622" y="52870"/>
                  </a:lnTo>
                  <a:lnTo>
                    <a:pt x="656221" y="40246"/>
                  </a:lnTo>
                  <a:lnTo>
                    <a:pt x="648944" y="29159"/>
                  </a:lnTo>
                  <a:lnTo>
                    <a:pt x="640753" y="21031"/>
                  </a:lnTo>
                  <a:lnTo>
                    <a:pt x="637514" y="17818"/>
                  </a:lnTo>
                  <a:lnTo>
                    <a:pt x="637514" y="49352"/>
                  </a:lnTo>
                  <a:lnTo>
                    <a:pt x="637514" y="56464"/>
                  </a:lnTo>
                  <a:lnTo>
                    <a:pt x="553948" y="140030"/>
                  </a:lnTo>
                  <a:lnTo>
                    <a:pt x="549503" y="134950"/>
                  </a:lnTo>
                  <a:lnTo>
                    <a:pt x="544804" y="129997"/>
                  </a:lnTo>
                  <a:lnTo>
                    <a:pt x="539978" y="125298"/>
                  </a:lnTo>
                  <a:lnTo>
                    <a:pt x="534657" y="120040"/>
                  </a:lnTo>
                  <a:lnTo>
                    <a:pt x="529209" y="114935"/>
                  </a:lnTo>
                  <a:lnTo>
                    <a:pt x="523608" y="109994"/>
                  </a:lnTo>
                  <a:lnTo>
                    <a:pt x="517880" y="105232"/>
                  </a:lnTo>
                  <a:lnTo>
                    <a:pt x="531456" y="91643"/>
                  </a:lnTo>
                  <a:lnTo>
                    <a:pt x="597636" y="25476"/>
                  </a:lnTo>
                  <a:lnTo>
                    <a:pt x="597636" y="25603"/>
                  </a:lnTo>
                  <a:lnTo>
                    <a:pt x="597763" y="25476"/>
                  </a:lnTo>
                  <a:lnTo>
                    <a:pt x="602208" y="21031"/>
                  </a:lnTo>
                  <a:lnTo>
                    <a:pt x="609320" y="21158"/>
                  </a:lnTo>
                  <a:lnTo>
                    <a:pt x="637514" y="49352"/>
                  </a:lnTo>
                  <a:lnTo>
                    <a:pt x="637514" y="17818"/>
                  </a:lnTo>
                  <a:lnTo>
                    <a:pt x="629513" y="9855"/>
                  </a:lnTo>
                  <a:lnTo>
                    <a:pt x="618401" y="2451"/>
                  </a:lnTo>
                  <a:lnTo>
                    <a:pt x="605764" y="0"/>
                  </a:lnTo>
                  <a:lnTo>
                    <a:pt x="593115" y="2489"/>
                  </a:lnTo>
                  <a:lnTo>
                    <a:pt x="582015" y="9855"/>
                  </a:lnTo>
                  <a:lnTo>
                    <a:pt x="500354" y="91643"/>
                  </a:lnTo>
                  <a:lnTo>
                    <a:pt x="461848" y="68046"/>
                  </a:lnTo>
                  <a:lnTo>
                    <a:pt x="431533" y="54978"/>
                  </a:lnTo>
                  <a:lnTo>
                    <a:pt x="421030" y="50444"/>
                  </a:lnTo>
                  <a:lnTo>
                    <a:pt x="378548" y="38823"/>
                  </a:lnTo>
                  <a:lnTo>
                    <a:pt x="335114" y="33197"/>
                  </a:lnTo>
                  <a:lnTo>
                    <a:pt x="291376" y="33566"/>
                  </a:lnTo>
                  <a:lnTo>
                    <a:pt x="248005" y="39916"/>
                  </a:lnTo>
                  <a:lnTo>
                    <a:pt x="205714" y="52273"/>
                  </a:lnTo>
                  <a:lnTo>
                    <a:pt x="165138" y="70624"/>
                  </a:lnTo>
                  <a:lnTo>
                    <a:pt x="126987" y="94970"/>
                  </a:lnTo>
                  <a:lnTo>
                    <a:pt x="91922" y="125298"/>
                  </a:lnTo>
                  <a:lnTo>
                    <a:pt x="61277" y="160782"/>
                  </a:lnTo>
                  <a:lnTo>
                    <a:pt x="36766" y="199402"/>
                  </a:lnTo>
                  <a:lnTo>
                    <a:pt x="18389" y="240474"/>
                  </a:lnTo>
                  <a:lnTo>
                    <a:pt x="6134" y="283298"/>
                  </a:lnTo>
                  <a:lnTo>
                    <a:pt x="0" y="327177"/>
                  </a:lnTo>
                  <a:lnTo>
                    <a:pt x="25" y="371551"/>
                  </a:lnTo>
                  <a:lnTo>
                    <a:pt x="6134" y="415277"/>
                  </a:lnTo>
                  <a:lnTo>
                    <a:pt x="18389" y="458114"/>
                  </a:lnTo>
                  <a:lnTo>
                    <a:pt x="36766" y="499211"/>
                  </a:lnTo>
                  <a:lnTo>
                    <a:pt x="61277" y="537857"/>
                  </a:lnTo>
                  <a:lnTo>
                    <a:pt x="91922" y="573354"/>
                  </a:lnTo>
                  <a:lnTo>
                    <a:pt x="129120" y="605243"/>
                  </a:lnTo>
                  <a:lnTo>
                    <a:pt x="169722" y="630428"/>
                  </a:lnTo>
                  <a:lnTo>
                    <a:pt x="212915" y="648906"/>
                  </a:lnTo>
                  <a:lnTo>
                    <a:pt x="257911" y="660692"/>
                  </a:lnTo>
                  <a:lnTo>
                    <a:pt x="303911" y="665772"/>
                  </a:lnTo>
                  <a:lnTo>
                    <a:pt x="350113" y="664159"/>
                  </a:lnTo>
                  <a:lnTo>
                    <a:pt x="439394" y="753440"/>
                  </a:lnTo>
                  <a:lnTo>
                    <a:pt x="467601" y="772160"/>
                  </a:lnTo>
                  <a:lnTo>
                    <a:pt x="499719" y="778395"/>
                  </a:lnTo>
                  <a:lnTo>
                    <a:pt x="531825" y="772160"/>
                  </a:lnTo>
                  <a:lnTo>
                    <a:pt x="555917" y="756170"/>
                  </a:lnTo>
                  <a:lnTo>
                    <a:pt x="560044" y="753440"/>
                  </a:lnTo>
                  <a:lnTo>
                    <a:pt x="721334" y="592150"/>
                  </a:lnTo>
                  <a:lnTo>
                    <a:pt x="740041" y="563943"/>
                  </a:lnTo>
                  <a:lnTo>
                    <a:pt x="746290" y="53182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85215" y="1977135"/>
              <a:ext cx="116125" cy="11606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87907" y="2335641"/>
              <a:ext cx="81819" cy="818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44943" y="2174351"/>
              <a:ext cx="81867" cy="818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451052" y="368515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4" h="1029969">
                  <a:moveTo>
                    <a:pt x="610908" y="316763"/>
                  </a:moveTo>
                  <a:lnTo>
                    <a:pt x="610273" y="300062"/>
                  </a:lnTo>
                  <a:lnTo>
                    <a:pt x="603034" y="284391"/>
                  </a:lnTo>
                  <a:lnTo>
                    <a:pt x="583806" y="258165"/>
                  </a:lnTo>
                  <a:lnTo>
                    <a:pt x="583806" y="312610"/>
                  </a:lnTo>
                  <a:lnTo>
                    <a:pt x="581710" y="318427"/>
                  </a:lnTo>
                  <a:lnTo>
                    <a:pt x="577380" y="323126"/>
                  </a:lnTo>
                  <a:lnTo>
                    <a:pt x="419646" y="438823"/>
                  </a:lnTo>
                  <a:lnTo>
                    <a:pt x="413804" y="441490"/>
                  </a:lnTo>
                  <a:lnTo>
                    <a:pt x="407619" y="441731"/>
                  </a:lnTo>
                  <a:lnTo>
                    <a:pt x="401802" y="439674"/>
                  </a:lnTo>
                  <a:lnTo>
                    <a:pt x="397040" y="435394"/>
                  </a:lnTo>
                  <a:lnTo>
                    <a:pt x="335699" y="351701"/>
                  </a:lnTo>
                  <a:lnTo>
                    <a:pt x="333032" y="345871"/>
                  </a:lnTo>
                  <a:lnTo>
                    <a:pt x="332790" y="339686"/>
                  </a:lnTo>
                  <a:lnTo>
                    <a:pt x="334848" y="333870"/>
                  </a:lnTo>
                  <a:lnTo>
                    <a:pt x="339128" y="329095"/>
                  </a:lnTo>
                  <a:lnTo>
                    <a:pt x="496989" y="213398"/>
                  </a:lnTo>
                  <a:lnTo>
                    <a:pt x="502818" y="210743"/>
                  </a:lnTo>
                  <a:lnTo>
                    <a:pt x="508990" y="210515"/>
                  </a:lnTo>
                  <a:lnTo>
                    <a:pt x="514769" y="212623"/>
                  </a:lnTo>
                  <a:lnTo>
                    <a:pt x="519468" y="216954"/>
                  </a:lnTo>
                  <a:lnTo>
                    <a:pt x="580809" y="300647"/>
                  </a:lnTo>
                  <a:lnTo>
                    <a:pt x="583539" y="306438"/>
                  </a:lnTo>
                  <a:lnTo>
                    <a:pt x="583806" y="312610"/>
                  </a:lnTo>
                  <a:lnTo>
                    <a:pt x="583806" y="258165"/>
                  </a:lnTo>
                  <a:lnTo>
                    <a:pt x="548881" y="210515"/>
                  </a:lnTo>
                  <a:lnTo>
                    <a:pt x="541693" y="200698"/>
                  </a:lnTo>
                  <a:lnTo>
                    <a:pt x="528916" y="189115"/>
                  </a:lnTo>
                  <a:lnTo>
                    <a:pt x="513219" y="183502"/>
                  </a:lnTo>
                  <a:lnTo>
                    <a:pt x="496557" y="184162"/>
                  </a:lnTo>
                  <a:lnTo>
                    <a:pt x="480860" y="191427"/>
                  </a:lnTo>
                  <a:lnTo>
                    <a:pt x="323126" y="306997"/>
                  </a:lnTo>
                  <a:lnTo>
                    <a:pt x="311505" y="319798"/>
                  </a:lnTo>
                  <a:lnTo>
                    <a:pt x="305854" y="335508"/>
                  </a:lnTo>
                  <a:lnTo>
                    <a:pt x="306476" y="352183"/>
                  </a:lnTo>
                  <a:lnTo>
                    <a:pt x="313728" y="367830"/>
                  </a:lnTo>
                  <a:lnTo>
                    <a:pt x="375069" y="451523"/>
                  </a:lnTo>
                  <a:lnTo>
                    <a:pt x="387858" y="463194"/>
                  </a:lnTo>
                  <a:lnTo>
                    <a:pt x="403580" y="468845"/>
                  </a:lnTo>
                  <a:lnTo>
                    <a:pt x="420243" y="468198"/>
                  </a:lnTo>
                  <a:lnTo>
                    <a:pt x="435902" y="460921"/>
                  </a:lnTo>
                  <a:lnTo>
                    <a:pt x="462064" y="441731"/>
                  </a:lnTo>
                  <a:lnTo>
                    <a:pt x="593636" y="345224"/>
                  </a:lnTo>
                  <a:lnTo>
                    <a:pt x="605243" y="332498"/>
                  </a:lnTo>
                  <a:lnTo>
                    <a:pt x="610908" y="316763"/>
                  </a:lnTo>
                  <a:close/>
                </a:path>
                <a:path w="1029334" h="1029969">
                  <a:moveTo>
                    <a:pt x="1028776" y="546201"/>
                  </a:moveTo>
                  <a:lnTo>
                    <a:pt x="1028065" y="525983"/>
                  </a:lnTo>
                  <a:lnTo>
                    <a:pt x="1019340" y="507022"/>
                  </a:lnTo>
                  <a:lnTo>
                    <a:pt x="1001649" y="482930"/>
                  </a:lnTo>
                  <a:lnTo>
                    <a:pt x="1001649" y="542137"/>
                  </a:lnTo>
                  <a:lnTo>
                    <a:pt x="998321" y="551281"/>
                  </a:lnTo>
                  <a:lnTo>
                    <a:pt x="991527" y="558711"/>
                  </a:lnTo>
                  <a:lnTo>
                    <a:pt x="968552" y="575576"/>
                  </a:lnTo>
                  <a:lnTo>
                    <a:pt x="968552" y="645668"/>
                  </a:lnTo>
                  <a:lnTo>
                    <a:pt x="962685" y="662025"/>
                  </a:lnTo>
                  <a:lnTo>
                    <a:pt x="950633" y="675297"/>
                  </a:lnTo>
                  <a:lnTo>
                    <a:pt x="606590" y="927392"/>
                  </a:lnTo>
                  <a:lnTo>
                    <a:pt x="151511" y="306743"/>
                  </a:lnTo>
                  <a:lnTo>
                    <a:pt x="137452" y="287566"/>
                  </a:lnTo>
                  <a:lnTo>
                    <a:pt x="481495" y="35344"/>
                  </a:lnTo>
                  <a:lnTo>
                    <a:pt x="497814" y="27838"/>
                  </a:lnTo>
                  <a:lnTo>
                    <a:pt x="515162" y="27190"/>
                  </a:lnTo>
                  <a:lnTo>
                    <a:pt x="531482" y="33058"/>
                  </a:lnTo>
                  <a:lnTo>
                    <a:pt x="544741" y="45123"/>
                  </a:lnTo>
                  <a:lnTo>
                    <a:pt x="960285" y="611924"/>
                  </a:lnTo>
                  <a:lnTo>
                    <a:pt x="967867" y="628281"/>
                  </a:lnTo>
                  <a:lnTo>
                    <a:pt x="968552" y="645668"/>
                  </a:lnTo>
                  <a:lnTo>
                    <a:pt x="968552" y="575576"/>
                  </a:lnTo>
                  <a:lnTo>
                    <a:pt x="968159" y="575856"/>
                  </a:lnTo>
                  <a:lnTo>
                    <a:pt x="881926" y="458254"/>
                  </a:lnTo>
                  <a:lnTo>
                    <a:pt x="905294" y="441109"/>
                  </a:lnTo>
                  <a:lnTo>
                    <a:pt x="914438" y="436892"/>
                  </a:lnTo>
                  <a:lnTo>
                    <a:pt x="924153" y="436499"/>
                  </a:lnTo>
                  <a:lnTo>
                    <a:pt x="933297" y="439737"/>
                  </a:lnTo>
                  <a:lnTo>
                    <a:pt x="940727" y="446443"/>
                  </a:lnTo>
                  <a:lnTo>
                    <a:pt x="997115" y="523278"/>
                  </a:lnTo>
                  <a:lnTo>
                    <a:pt x="1001306" y="532422"/>
                  </a:lnTo>
                  <a:lnTo>
                    <a:pt x="1001649" y="542137"/>
                  </a:lnTo>
                  <a:lnTo>
                    <a:pt x="1001649" y="482930"/>
                  </a:lnTo>
                  <a:lnTo>
                    <a:pt x="967574" y="436499"/>
                  </a:lnTo>
                  <a:lnTo>
                    <a:pt x="967422" y="436283"/>
                  </a:lnTo>
                  <a:lnTo>
                    <a:pt x="962952" y="430187"/>
                  </a:lnTo>
                  <a:lnTo>
                    <a:pt x="947483" y="416102"/>
                  </a:lnTo>
                  <a:lnTo>
                    <a:pt x="928433" y="409321"/>
                  </a:lnTo>
                  <a:lnTo>
                    <a:pt x="908189" y="410171"/>
                  </a:lnTo>
                  <a:lnTo>
                    <a:pt x="889165" y="419011"/>
                  </a:lnTo>
                  <a:lnTo>
                    <a:pt x="865543" y="436283"/>
                  </a:lnTo>
                  <a:lnTo>
                    <a:pt x="836841" y="397040"/>
                  </a:lnTo>
                  <a:lnTo>
                    <a:pt x="861860" y="378752"/>
                  </a:lnTo>
                  <a:lnTo>
                    <a:pt x="861860" y="378879"/>
                  </a:lnTo>
                  <a:lnTo>
                    <a:pt x="861974" y="378752"/>
                  </a:lnTo>
                  <a:lnTo>
                    <a:pt x="865428" y="374942"/>
                  </a:lnTo>
                  <a:lnTo>
                    <a:pt x="875525" y="363842"/>
                  </a:lnTo>
                  <a:lnTo>
                    <a:pt x="882205" y="345389"/>
                  </a:lnTo>
                  <a:lnTo>
                    <a:pt x="881494" y="325843"/>
                  </a:lnTo>
                  <a:lnTo>
                    <a:pt x="873036" y="307505"/>
                  </a:lnTo>
                  <a:lnTo>
                    <a:pt x="855065" y="282981"/>
                  </a:lnTo>
                  <a:lnTo>
                    <a:pt x="855065" y="341274"/>
                  </a:lnTo>
                  <a:lnTo>
                    <a:pt x="851954" y="349821"/>
                  </a:lnTo>
                  <a:lnTo>
                    <a:pt x="845604" y="356781"/>
                  </a:lnTo>
                  <a:lnTo>
                    <a:pt x="820839" y="374942"/>
                  </a:lnTo>
                  <a:lnTo>
                    <a:pt x="734606" y="257340"/>
                  </a:lnTo>
                  <a:lnTo>
                    <a:pt x="759371" y="239052"/>
                  </a:lnTo>
                  <a:lnTo>
                    <a:pt x="767702" y="235242"/>
                  </a:lnTo>
                  <a:lnTo>
                    <a:pt x="767905" y="235153"/>
                  </a:lnTo>
                  <a:lnTo>
                    <a:pt x="776986" y="234784"/>
                  </a:lnTo>
                  <a:lnTo>
                    <a:pt x="785545" y="237820"/>
                  </a:lnTo>
                  <a:lnTo>
                    <a:pt x="792518" y="244132"/>
                  </a:lnTo>
                  <a:lnTo>
                    <a:pt x="850811" y="323761"/>
                  </a:lnTo>
                  <a:lnTo>
                    <a:pt x="854748" y="332232"/>
                  </a:lnTo>
                  <a:lnTo>
                    <a:pt x="855065" y="341274"/>
                  </a:lnTo>
                  <a:lnTo>
                    <a:pt x="855065" y="282981"/>
                  </a:lnTo>
                  <a:lnTo>
                    <a:pt x="819759" y="234784"/>
                  </a:lnTo>
                  <a:lnTo>
                    <a:pt x="814616" y="227749"/>
                  </a:lnTo>
                  <a:lnTo>
                    <a:pt x="799630" y="214198"/>
                  </a:lnTo>
                  <a:lnTo>
                    <a:pt x="781215" y="207645"/>
                  </a:lnTo>
                  <a:lnTo>
                    <a:pt x="761644" y="208445"/>
                  </a:lnTo>
                  <a:lnTo>
                    <a:pt x="743242" y="216954"/>
                  </a:lnTo>
                  <a:lnTo>
                    <a:pt x="718223" y="235242"/>
                  </a:lnTo>
                  <a:lnTo>
                    <a:pt x="690029" y="196761"/>
                  </a:lnTo>
                  <a:lnTo>
                    <a:pt x="711111" y="181394"/>
                  </a:lnTo>
                  <a:lnTo>
                    <a:pt x="717092" y="174790"/>
                  </a:lnTo>
                  <a:lnTo>
                    <a:pt x="725830" y="165176"/>
                  </a:lnTo>
                  <a:lnTo>
                    <a:pt x="732967" y="145199"/>
                  </a:lnTo>
                  <a:lnTo>
                    <a:pt x="732129" y="124002"/>
                  </a:lnTo>
                  <a:lnTo>
                    <a:pt x="722922" y="104051"/>
                  </a:lnTo>
                  <a:lnTo>
                    <a:pt x="706056" y="81076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4982" y="159296"/>
                  </a:lnTo>
                  <a:lnTo>
                    <a:pt x="673900" y="174790"/>
                  </a:lnTo>
                  <a:lnTo>
                    <a:pt x="587794" y="57315"/>
                  </a:lnTo>
                  <a:lnTo>
                    <a:pt x="608876" y="41821"/>
                  </a:lnTo>
                  <a:lnTo>
                    <a:pt x="618871" y="37211"/>
                  </a:lnTo>
                  <a:lnTo>
                    <a:pt x="629551" y="36766"/>
                  </a:lnTo>
                  <a:lnTo>
                    <a:pt x="639635" y="40347"/>
                  </a:lnTo>
                  <a:lnTo>
                    <a:pt x="647865" y="47790"/>
                  </a:lnTo>
                  <a:lnTo>
                    <a:pt x="700951" y="120307"/>
                  </a:lnTo>
                  <a:lnTo>
                    <a:pt x="705624" y="130340"/>
                  </a:lnTo>
                  <a:lnTo>
                    <a:pt x="706056" y="141046"/>
                  </a:lnTo>
                  <a:lnTo>
                    <a:pt x="706056" y="81076"/>
                  </a:lnTo>
                  <a:lnTo>
                    <a:pt x="673531" y="36766"/>
                  </a:lnTo>
                  <a:lnTo>
                    <a:pt x="672312" y="35090"/>
                  </a:lnTo>
                  <a:lnTo>
                    <a:pt x="669709" y="31534"/>
                  </a:lnTo>
                  <a:lnTo>
                    <a:pt x="653478" y="16814"/>
                  </a:lnTo>
                  <a:lnTo>
                    <a:pt x="633526" y="9664"/>
                  </a:lnTo>
                  <a:lnTo>
                    <a:pt x="612355" y="10464"/>
                  </a:lnTo>
                  <a:lnTo>
                    <a:pt x="592493" y="19596"/>
                  </a:lnTo>
                  <a:lnTo>
                    <a:pt x="571411" y="35090"/>
                  </a:lnTo>
                  <a:lnTo>
                    <a:pt x="566839" y="28867"/>
                  </a:lnTo>
                  <a:lnTo>
                    <a:pt x="564984" y="27190"/>
                  </a:lnTo>
                  <a:lnTo>
                    <a:pt x="545490" y="9423"/>
                  </a:lnTo>
                  <a:lnTo>
                    <a:pt x="519277" y="0"/>
                  </a:lnTo>
                  <a:lnTo>
                    <a:pt x="491426" y="1066"/>
                  </a:lnTo>
                  <a:lnTo>
                    <a:pt x="465239" y="13119"/>
                  </a:lnTo>
                  <a:lnTo>
                    <a:pt x="105956" y="276644"/>
                  </a:lnTo>
                  <a:lnTo>
                    <a:pt x="105702" y="276771"/>
                  </a:lnTo>
                  <a:lnTo>
                    <a:pt x="105321" y="277152"/>
                  </a:lnTo>
                  <a:lnTo>
                    <a:pt x="104559" y="277533"/>
                  </a:lnTo>
                  <a:lnTo>
                    <a:pt x="31534" y="331127"/>
                  </a:lnTo>
                  <a:lnTo>
                    <a:pt x="10312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669" y="553250"/>
                  </a:lnTo>
                  <a:lnTo>
                    <a:pt x="104178" y="554520"/>
                  </a:lnTo>
                  <a:lnTo>
                    <a:pt x="110401" y="550075"/>
                  </a:lnTo>
                  <a:lnTo>
                    <a:pt x="116497" y="545503"/>
                  </a:lnTo>
                  <a:lnTo>
                    <a:pt x="117767" y="536994"/>
                  </a:lnTo>
                  <a:lnTo>
                    <a:pt x="36487" y="426123"/>
                  </a:lnTo>
                  <a:lnTo>
                    <a:pt x="27800" y="407327"/>
                  </a:lnTo>
                  <a:lnTo>
                    <a:pt x="27025" y="387350"/>
                  </a:lnTo>
                  <a:lnTo>
                    <a:pt x="33769" y="368528"/>
                  </a:lnTo>
                  <a:lnTo>
                    <a:pt x="47663" y="353225"/>
                  </a:lnTo>
                  <a:lnTo>
                    <a:pt x="111036" y="306743"/>
                  </a:lnTo>
                  <a:lnTo>
                    <a:pt x="580301" y="946823"/>
                  </a:lnTo>
                  <a:lnTo>
                    <a:pt x="516928" y="993178"/>
                  </a:lnTo>
                  <a:lnTo>
                    <a:pt x="498119" y="1001864"/>
                  </a:lnTo>
                  <a:lnTo>
                    <a:pt x="478142" y="1002665"/>
                  </a:lnTo>
                  <a:lnTo>
                    <a:pt x="459320" y="995946"/>
                  </a:lnTo>
                  <a:lnTo>
                    <a:pt x="444030" y="982129"/>
                  </a:lnTo>
                  <a:lnTo>
                    <a:pt x="181521" y="623862"/>
                  </a:lnTo>
                  <a:lnTo>
                    <a:pt x="176949" y="617766"/>
                  </a:lnTo>
                  <a:lnTo>
                    <a:pt x="168440" y="616496"/>
                  </a:lnTo>
                  <a:lnTo>
                    <a:pt x="156248" y="625386"/>
                  </a:lnTo>
                  <a:lnTo>
                    <a:pt x="154851" y="634022"/>
                  </a:lnTo>
                  <a:lnTo>
                    <a:pt x="159423" y="640118"/>
                  </a:lnTo>
                  <a:lnTo>
                    <a:pt x="421932" y="998258"/>
                  </a:lnTo>
                  <a:lnTo>
                    <a:pt x="445262" y="1019467"/>
                  </a:lnTo>
                  <a:lnTo>
                    <a:pt x="473976" y="1029728"/>
                  </a:lnTo>
                  <a:lnTo>
                    <a:pt x="504494" y="1028522"/>
                  </a:lnTo>
                  <a:lnTo>
                    <a:pt x="533184" y="1015276"/>
                  </a:lnTo>
                  <a:lnTo>
                    <a:pt x="550379" y="1002665"/>
                  </a:lnTo>
                  <a:lnTo>
                    <a:pt x="606209" y="961682"/>
                  </a:lnTo>
                  <a:lnTo>
                    <a:pt x="606463" y="961555"/>
                  </a:lnTo>
                  <a:lnTo>
                    <a:pt x="606590" y="961301"/>
                  </a:lnTo>
                  <a:lnTo>
                    <a:pt x="607352" y="960920"/>
                  </a:lnTo>
                  <a:lnTo>
                    <a:pt x="607479" y="960793"/>
                  </a:lnTo>
                  <a:lnTo>
                    <a:pt x="653021" y="927392"/>
                  </a:lnTo>
                  <a:lnTo>
                    <a:pt x="966889" y="697268"/>
                  </a:lnTo>
                  <a:lnTo>
                    <a:pt x="985901" y="676541"/>
                  </a:lnTo>
                  <a:lnTo>
                    <a:pt x="995413" y="651065"/>
                  </a:lnTo>
                  <a:lnTo>
                    <a:pt x="994930" y="623862"/>
                  </a:lnTo>
                  <a:lnTo>
                    <a:pt x="984034" y="598081"/>
                  </a:lnTo>
                  <a:lnTo>
                    <a:pt x="1007656" y="580809"/>
                  </a:lnTo>
                  <a:lnTo>
                    <a:pt x="1012177" y="575856"/>
                  </a:lnTo>
                  <a:lnTo>
                    <a:pt x="1021854" y="565289"/>
                  </a:lnTo>
                  <a:lnTo>
                    <a:pt x="1028776" y="546201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14056" y="612266"/>
              <a:ext cx="189102" cy="16268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046239" y="3524757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867" y="384937"/>
                  </a:lnTo>
                  <a:lnTo>
                    <a:pt x="27432" y="366585"/>
                  </a:lnTo>
                  <a:lnTo>
                    <a:pt x="27635" y="348081"/>
                  </a:lnTo>
                  <a:lnTo>
                    <a:pt x="47650" y="310743"/>
                  </a:lnTo>
                  <a:lnTo>
                    <a:pt x="65887" y="298958"/>
                  </a:lnTo>
                  <a:lnTo>
                    <a:pt x="54330" y="274193"/>
                  </a:lnTo>
                  <a:lnTo>
                    <a:pt x="12255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478" y="583438"/>
                  </a:lnTo>
                  <a:lnTo>
                    <a:pt x="98653" y="590423"/>
                  </a:lnTo>
                  <a:lnTo>
                    <a:pt x="106781" y="593344"/>
                  </a:lnTo>
                  <a:lnTo>
                    <a:pt x="120497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23" y="217805"/>
                  </a:moveTo>
                  <a:lnTo>
                    <a:pt x="228066" y="192913"/>
                  </a:lnTo>
                  <a:lnTo>
                    <a:pt x="103987" y="250952"/>
                  </a:lnTo>
                  <a:lnTo>
                    <a:pt x="115544" y="275844"/>
                  </a:lnTo>
                  <a:lnTo>
                    <a:pt x="239623" y="217805"/>
                  </a:lnTo>
                  <a:close/>
                </a:path>
                <a:path w="1075690" h="1136650">
                  <a:moveTo>
                    <a:pt x="310108" y="975995"/>
                  </a:moveTo>
                  <a:lnTo>
                    <a:pt x="306933" y="969010"/>
                  </a:lnTo>
                  <a:lnTo>
                    <a:pt x="145262" y="623316"/>
                  </a:lnTo>
                  <a:lnTo>
                    <a:pt x="142087" y="616458"/>
                  </a:lnTo>
                  <a:lnTo>
                    <a:pt x="133959" y="613537"/>
                  </a:lnTo>
                  <a:lnTo>
                    <a:pt x="120243" y="619887"/>
                  </a:lnTo>
                  <a:lnTo>
                    <a:pt x="117322" y="628015"/>
                  </a:lnTo>
                  <a:lnTo>
                    <a:pt x="120497" y="634873"/>
                  </a:lnTo>
                  <a:lnTo>
                    <a:pt x="282168" y="980694"/>
                  </a:lnTo>
                  <a:lnTo>
                    <a:pt x="285343" y="987552"/>
                  </a:lnTo>
                  <a:lnTo>
                    <a:pt x="293471" y="990600"/>
                  </a:lnTo>
                  <a:lnTo>
                    <a:pt x="300329" y="987298"/>
                  </a:lnTo>
                  <a:lnTo>
                    <a:pt x="307187" y="984123"/>
                  </a:lnTo>
                  <a:lnTo>
                    <a:pt x="310108" y="975995"/>
                  </a:lnTo>
                  <a:close/>
                </a:path>
                <a:path w="1075690" h="1136650">
                  <a:moveTo>
                    <a:pt x="413359" y="136525"/>
                  </a:moveTo>
                  <a:lnTo>
                    <a:pt x="401675" y="111760"/>
                  </a:lnTo>
                  <a:lnTo>
                    <a:pt x="277596" y="169799"/>
                  </a:lnTo>
                  <a:lnTo>
                    <a:pt x="289280" y="194564"/>
                  </a:lnTo>
                  <a:lnTo>
                    <a:pt x="413359" y="136525"/>
                  </a:lnTo>
                  <a:close/>
                </a:path>
                <a:path w="1075690" h="1136650">
                  <a:moveTo>
                    <a:pt x="587095" y="55372"/>
                  </a:moveTo>
                  <a:lnTo>
                    <a:pt x="575411" y="30607"/>
                  </a:lnTo>
                  <a:lnTo>
                    <a:pt x="451332" y="88519"/>
                  </a:lnTo>
                  <a:lnTo>
                    <a:pt x="463016" y="113411"/>
                  </a:lnTo>
                  <a:lnTo>
                    <a:pt x="587095" y="55372"/>
                  </a:lnTo>
                  <a:close/>
                </a:path>
                <a:path w="1075690" h="1136650">
                  <a:moveTo>
                    <a:pt x="701649" y="267081"/>
                  </a:moveTo>
                  <a:lnTo>
                    <a:pt x="698474" y="260350"/>
                  </a:lnTo>
                  <a:lnTo>
                    <a:pt x="695299" y="253492"/>
                  </a:lnTo>
                  <a:lnTo>
                    <a:pt x="687171" y="250571"/>
                  </a:lnTo>
                  <a:lnTo>
                    <a:pt x="197967" y="479171"/>
                  </a:lnTo>
                  <a:lnTo>
                    <a:pt x="194919" y="487299"/>
                  </a:lnTo>
                  <a:lnTo>
                    <a:pt x="198221" y="494157"/>
                  </a:lnTo>
                  <a:lnTo>
                    <a:pt x="201396" y="501015"/>
                  </a:lnTo>
                  <a:lnTo>
                    <a:pt x="209524" y="504063"/>
                  </a:lnTo>
                  <a:lnTo>
                    <a:pt x="216382" y="500761"/>
                  </a:lnTo>
                  <a:lnTo>
                    <a:pt x="698728" y="275336"/>
                  </a:lnTo>
                  <a:lnTo>
                    <a:pt x="701649" y="267081"/>
                  </a:lnTo>
                  <a:close/>
                </a:path>
                <a:path w="1075690" h="1136650">
                  <a:moveTo>
                    <a:pt x="755878" y="383286"/>
                  </a:moveTo>
                  <a:lnTo>
                    <a:pt x="752703" y="376301"/>
                  </a:lnTo>
                  <a:lnTo>
                    <a:pt x="749528" y="369443"/>
                  </a:lnTo>
                  <a:lnTo>
                    <a:pt x="741400" y="366522"/>
                  </a:lnTo>
                  <a:lnTo>
                    <a:pt x="259054" y="591947"/>
                  </a:lnTo>
                  <a:lnTo>
                    <a:pt x="252196" y="595249"/>
                  </a:lnTo>
                  <a:lnTo>
                    <a:pt x="249148" y="603377"/>
                  </a:lnTo>
                  <a:lnTo>
                    <a:pt x="252450" y="610235"/>
                  </a:lnTo>
                  <a:lnTo>
                    <a:pt x="255625" y="617093"/>
                  </a:lnTo>
                  <a:lnTo>
                    <a:pt x="263753" y="620014"/>
                  </a:lnTo>
                  <a:lnTo>
                    <a:pt x="746099" y="394589"/>
                  </a:lnTo>
                  <a:lnTo>
                    <a:pt x="752957" y="391287"/>
                  </a:lnTo>
                  <a:lnTo>
                    <a:pt x="755878" y="383286"/>
                  </a:lnTo>
                  <a:close/>
                </a:path>
                <a:path w="1075690" h="1136650">
                  <a:moveTo>
                    <a:pt x="810234" y="499364"/>
                  </a:moveTo>
                  <a:lnTo>
                    <a:pt x="806932" y="492506"/>
                  </a:lnTo>
                  <a:lnTo>
                    <a:pt x="803757" y="485648"/>
                  </a:lnTo>
                  <a:lnTo>
                    <a:pt x="795629" y="482727"/>
                  </a:lnTo>
                  <a:lnTo>
                    <a:pt x="306425" y="711327"/>
                  </a:lnTo>
                  <a:lnTo>
                    <a:pt x="303504" y="719455"/>
                  </a:lnTo>
                  <a:lnTo>
                    <a:pt x="306679" y="726313"/>
                  </a:lnTo>
                  <a:lnTo>
                    <a:pt x="309981" y="733171"/>
                  </a:lnTo>
                  <a:lnTo>
                    <a:pt x="318109" y="736219"/>
                  </a:lnTo>
                  <a:lnTo>
                    <a:pt x="324967" y="732917"/>
                  </a:lnTo>
                  <a:lnTo>
                    <a:pt x="800328" y="510667"/>
                  </a:lnTo>
                  <a:lnTo>
                    <a:pt x="807313" y="507492"/>
                  </a:lnTo>
                  <a:lnTo>
                    <a:pt x="810234" y="499364"/>
                  </a:lnTo>
                  <a:close/>
                </a:path>
                <a:path w="1075690" h="1136650">
                  <a:moveTo>
                    <a:pt x="860272" y="606552"/>
                  </a:moveTo>
                  <a:lnTo>
                    <a:pt x="853922" y="592836"/>
                  </a:lnTo>
                  <a:lnTo>
                    <a:pt x="845794" y="589915"/>
                  </a:lnTo>
                  <a:lnTo>
                    <a:pt x="356590" y="818515"/>
                  </a:lnTo>
                  <a:lnTo>
                    <a:pt x="353669" y="826643"/>
                  </a:lnTo>
                  <a:lnTo>
                    <a:pt x="356844" y="833501"/>
                  </a:lnTo>
                  <a:lnTo>
                    <a:pt x="360019" y="840486"/>
                  </a:lnTo>
                  <a:lnTo>
                    <a:pt x="368147" y="843407"/>
                  </a:lnTo>
                  <a:lnTo>
                    <a:pt x="857351" y="614680"/>
                  </a:lnTo>
                  <a:lnTo>
                    <a:pt x="860272" y="606552"/>
                  </a:lnTo>
                  <a:close/>
                </a:path>
                <a:path w="1075690" h="1136650">
                  <a:moveTo>
                    <a:pt x="914628" y="722630"/>
                  </a:moveTo>
                  <a:lnTo>
                    <a:pt x="911453" y="715899"/>
                  </a:lnTo>
                  <a:lnTo>
                    <a:pt x="908151" y="709041"/>
                  </a:lnTo>
                  <a:lnTo>
                    <a:pt x="900023" y="705993"/>
                  </a:lnTo>
                  <a:lnTo>
                    <a:pt x="893165" y="709295"/>
                  </a:lnTo>
                  <a:lnTo>
                    <a:pt x="410819" y="934720"/>
                  </a:lnTo>
                  <a:lnTo>
                    <a:pt x="407898" y="942848"/>
                  </a:lnTo>
                  <a:lnTo>
                    <a:pt x="411073" y="949706"/>
                  </a:lnTo>
                  <a:lnTo>
                    <a:pt x="414375" y="956564"/>
                  </a:lnTo>
                  <a:lnTo>
                    <a:pt x="422503" y="959485"/>
                  </a:lnTo>
                  <a:lnTo>
                    <a:pt x="911707" y="730885"/>
                  </a:lnTo>
                  <a:lnTo>
                    <a:pt x="914628" y="722630"/>
                  </a:lnTo>
                  <a:close/>
                </a:path>
                <a:path w="1075690" h="1136650">
                  <a:moveTo>
                    <a:pt x="1075169" y="774293"/>
                  </a:moveTo>
                  <a:lnTo>
                    <a:pt x="745337" y="51816"/>
                  </a:lnTo>
                  <a:lnTo>
                    <a:pt x="706501" y="10477"/>
                  </a:lnTo>
                  <a:lnTo>
                    <a:pt x="651865" y="0"/>
                  </a:lnTo>
                  <a:lnTo>
                    <a:pt x="645096" y="1028"/>
                  </a:lnTo>
                  <a:lnTo>
                    <a:pt x="638365" y="2590"/>
                  </a:lnTo>
                  <a:lnTo>
                    <a:pt x="631672" y="4699"/>
                  </a:lnTo>
                  <a:lnTo>
                    <a:pt x="625068" y="7366"/>
                  </a:lnTo>
                  <a:lnTo>
                    <a:pt x="636625" y="32131"/>
                  </a:lnTo>
                  <a:lnTo>
                    <a:pt x="643521" y="29591"/>
                  </a:lnTo>
                  <a:lnTo>
                    <a:pt x="650468" y="27838"/>
                  </a:lnTo>
                  <a:lnTo>
                    <a:pt x="657402" y="26873"/>
                  </a:lnTo>
                  <a:lnTo>
                    <a:pt x="664311" y="26670"/>
                  </a:lnTo>
                  <a:lnTo>
                    <a:pt x="681507" y="29514"/>
                  </a:lnTo>
                  <a:lnTo>
                    <a:pt x="720445" y="63512"/>
                  </a:lnTo>
                  <a:lnTo>
                    <a:pt x="1041755" y="750697"/>
                  </a:lnTo>
                  <a:lnTo>
                    <a:pt x="1047673" y="775373"/>
                  </a:lnTo>
                  <a:lnTo>
                    <a:pt x="1043851" y="799566"/>
                  </a:lnTo>
                  <a:lnTo>
                    <a:pt x="1031252" y="820572"/>
                  </a:lnTo>
                  <a:lnTo>
                    <a:pt x="1010894" y="835660"/>
                  </a:lnTo>
                  <a:lnTo>
                    <a:pt x="439013" y="1102868"/>
                  </a:lnTo>
                  <a:lnTo>
                    <a:pt x="414388" y="1108875"/>
                  </a:lnTo>
                  <a:lnTo>
                    <a:pt x="390207" y="1105077"/>
                  </a:lnTo>
                  <a:lnTo>
                    <a:pt x="369214" y="1092492"/>
                  </a:lnTo>
                  <a:lnTo>
                    <a:pt x="354177" y="1072134"/>
                  </a:lnTo>
                  <a:lnTo>
                    <a:pt x="340080" y="1042035"/>
                  </a:lnTo>
                  <a:lnTo>
                    <a:pt x="331952" y="1039114"/>
                  </a:lnTo>
                  <a:lnTo>
                    <a:pt x="318236" y="1045591"/>
                  </a:lnTo>
                  <a:lnTo>
                    <a:pt x="315315" y="1053719"/>
                  </a:lnTo>
                  <a:lnTo>
                    <a:pt x="329285" y="1083691"/>
                  </a:lnTo>
                  <a:lnTo>
                    <a:pt x="350837" y="1112812"/>
                  </a:lnTo>
                  <a:lnTo>
                    <a:pt x="380885" y="1130833"/>
                  </a:lnTo>
                  <a:lnTo>
                    <a:pt x="415480" y="1136294"/>
                  </a:lnTo>
                  <a:lnTo>
                    <a:pt x="450697" y="1127760"/>
                  </a:lnTo>
                  <a:lnTo>
                    <a:pt x="1022451" y="860425"/>
                  </a:lnTo>
                  <a:lnTo>
                    <a:pt x="1051636" y="838936"/>
                  </a:lnTo>
                  <a:lnTo>
                    <a:pt x="1069695" y="808913"/>
                  </a:lnTo>
                  <a:lnTo>
                    <a:pt x="1075169" y="774293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58979" y="3707774"/>
              <a:ext cx="144303" cy="18392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32715" y="3626550"/>
              <a:ext cx="144250" cy="1840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28950" y="1440762"/>
              <a:ext cx="3776289" cy="418430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06451" y="3545344"/>
              <a:ext cx="144250" cy="18394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80187" y="3464117"/>
              <a:ext cx="144250" cy="1840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689606" y="5835408"/>
              <a:ext cx="608330" cy="967740"/>
            </a:xfrm>
            <a:custGeom>
              <a:avLst/>
              <a:gdLst/>
              <a:ahLst/>
              <a:cxnLst/>
              <a:rect l="l" t="t" r="r" b="b"/>
              <a:pathLst>
                <a:path w="608329" h="967740">
                  <a:moveTo>
                    <a:pt x="91821" y="725043"/>
                  </a:moveTo>
                  <a:lnTo>
                    <a:pt x="88900" y="718108"/>
                  </a:lnTo>
                  <a:lnTo>
                    <a:pt x="82677" y="715645"/>
                  </a:lnTo>
                  <a:lnTo>
                    <a:pt x="80899" y="714921"/>
                  </a:lnTo>
                  <a:lnTo>
                    <a:pt x="54762" y="757047"/>
                  </a:lnTo>
                  <a:lnTo>
                    <a:pt x="46024" y="797052"/>
                  </a:lnTo>
                  <a:lnTo>
                    <a:pt x="43815" y="814692"/>
                  </a:lnTo>
                  <a:lnTo>
                    <a:pt x="48514" y="820559"/>
                  </a:lnTo>
                  <a:lnTo>
                    <a:pt x="56515" y="821423"/>
                  </a:lnTo>
                  <a:lnTo>
                    <a:pt x="62484" y="821423"/>
                  </a:lnTo>
                  <a:lnTo>
                    <a:pt x="67691" y="817016"/>
                  </a:lnTo>
                  <a:lnTo>
                    <a:pt x="69875" y="800684"/>
                  </a:lnTo>
                  <a:lnTo>
                    <a:pt x="71653" y="790308"/>
                  </a:lnTo>
                  <a:lnTo>
                    <a:pt x="83058" y="747433"/>
                  </a:lnTo>
                  <a:lnTo>
                    <a:pt x="89281" y="731189"/>
                  </a:lnTo>
                  <a:lnTo>
                    <a:pt x="91821" y="725043"/>
                  </a:lnTo>
                  <a:close/>
                </a:path>
                <a:path w="608329" h="96774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6570"/>
                  </a:lnTo>
                  <a:lnTo>
                    <a:pt x="428917" y="504190"/>
                  </a:lnTo>
                  <a:lnTo>
                    <a:pt x="426593" y="510540"/>
                  </a:lnTo>
                  <a:lnTo>
                    <a:pt x="424815" y="518160"/>
                  </a:lnTo>
                  <a:lnTo>
                    <a:pt x="423710" y="505460"/>
                  </a:lnTo>
                  <a:lnTo>
                    <a:pt x="424649" y="492760"/>
                  </a:lnTo>
                  <a:lnTo>
                    <a:pt x="427736" y="48006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4790"/>
                  </a:lnTo>
                  <a:lnTo>
                    <a:pt x="566686" y="204470"/>
                  </a:lnTo>
                  <a:lnTo>
                    <a:pt x="566712" y="184150"/>
                  </a:lnTo>
                  <a:lnTo>
                    <a:pt x="562724" y="163830"/>
                  </a:lnTo>
                  <a:lnTo>
                    <a:pt x="561962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24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78740"/>
                  </a:lnTo>
                  <a:lnTo>
                    <a:pt x="561479" y="49530"/>
                  </a:lnTo>
                  <a:lnTo>
                    <a:pt x="547573" y="24130"/>
                  </a:lnTo>
                  <a:lnTo>
                    <a:pt x="544830" y="21958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350" y="203200"/>
                  </a:lnTo>
                  <a:lnTo>
                    <a:pt x="514223" y="20447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37515" y="349250"/>
                  </a:lnTo>
                  <a:lnTo>
                    <a:pt x="432485" y="342900"/>
                  </a:lnTo>
                  <a:lnTo>
                    <a:pt x="427278" y="337820"/>
                  </a:lnTo>
                  <a:lnTo>
                    <a:pt x="425069" y="335737"/>
                  </a:lnTo>
                  <a:lnTo>
                    <a:pt x="425069" y="372110"/>
                  </a:lnTo>
                  <a:lnTo>
                    <a:pt x="415671" y="389890"/>
                  </a:lnTo>
                  <a:lnTo>
                    <a:pt x="402844" y="373430"/>
                  </a:lnTo>
                  <a:lnTo>
                    <a:pt x="402844" y="414020"/>
                  </a:lnTo>
                  <a:lnTo>
                    <a:pt x="253619" y="692150"/>
                  </a:lnTo>
                  <a:lnTo>
                    <a:pt x="241935" y="713740"/>
                  </a:lnTo>
                  <a:lnTo>
                    <a:pt x="233349" y="698500"/>
                  </a:lnTo>
                  <a:lnTo>
                    <a:pt x="226695" y="690016"/>
                  </a:lnTo>
                  <a:lnTo>
                    <a:pt x="226695" y="739140"/>
                  </a:lnTo>
                  <a:lnTo>
                    <a:pt x="225425" y="741680"/>
                  </a:lnTo>
                  <a:lnTo>
                    <a:pt x="224028" y="744220"/>
                  </a:lnTo>
                  <a:lnTo>
                    <a:pt x="222631" y="748030"/>
                  </a:lnTo>
                  <a:lnTo>
                    <a:pt x="197231" y="792480"/>
                  </a:lnTo>
                  <a:lnTo>
                    <a:pt x="155105" y="842010"/>
                  </a:lnTo>
                  <a:lnTo>
                    <a:pt x="93853" y="882650"/>
                  </a:lnTo>
                  <a:lnTo>
                    <a:pt x="93599" y="882650"/>
                  </a:lnTo>
                  <a:lnTo>
                    <a:pt x="62103" y="865784"/>
                  </a:lnTo>
                  <a:lnTo>
                    <a:pt x="62103" y="892810"/>
                  </a:lnTo>
                  <a:lnTo>
                    <a:pt x="57150" y="895350"/>
                  </a:lnTo>
                  <a:lnTo>
                    <a:pt x="51816" y="896620"/>
                  </a:lnTo>
                  <a:lnTo>
                    <a:pt x="46609" y="896620"/>
                  </a:lnTo>
                  <a:lnTo>
                    <a:pt x="45085" y="892810"/>
                  </a:lnTo>
                  <a:lnTo>
                    <a:pt x="43688" y="887730"/>
                  </a:lnTo>
                  <a:lnTo>
                    <a:pt x="42418" y="882650"/>
                  </a:lnTo>
                  <a:lnTo>
                    <a:pt x="62103" y="892810"/>
                  </a:lnTo>
                  <a:lnTo>
                    <a:pt x="62103" y="865784"/>
                  </a:lnTo>
                  <a:lnTo>
                    <a:pt x="36703" y="852170"/>
                  </a:lnTo>
                  <a:lnTo>
                    <a:pt x="35941" y="844550"/>
                  </a:lnTo>
                  <a:lnTo>
                    <a:pt x="35153" y="810260"/>
                  </a:lnTo>
                  <a:lnTo>
                    <a:pt x="38646" y="778510"/>
                  </a:lnTo>
                  <a:lnTo>
                    <a:pt x="54610" y="721360"/>
                  </a:lnTo>
                  <a:lnTo>
                    <a:pt x="73406" y="681990"/>
                  </a:lnTo>
                  <a:lnTo>
                    <a:pt x="121551" y="659130"/>
                  </a:lnTo>
                  <a:lnTo>
                    <a:pt x="146545" y="662940"/>
                  </a:lnTo>
                  <a:lnTo>
                    <a:pt x="195275" y="689610"/>
                  </a:lnTo>
                  <a:lnTo>
                    <a:pt x="220802" y="725170"/>
                  </a:lnTo>
                  <a:lnTo>
                    <a:pt x="226695" y="739140"/>
                  </a:lnTo>
                  <a:lnTo>
                    <a:pt x="226695" y="690016"/>
                  </a:lnTo>
                  <a:lnTo>
                    <a:pt x="221399" y="683260"/>
                  </a:lnTo>
                  <a:lnTo>
                    <a:pt x="205625" y="666750"/>
                  </a:lnTo>
                  <a:lnTo>
                    <a:pt x="194665" y="659130"/>
                  </a:lnTo>
                  <a:lnTo>
                    <a:pt x="185547" y="652780"/>
                  </a:lnTo>
                  <a:lnTo>
                    <a:pt x="159296" y="641350"/>
                  </a:lnTo>
                  <a:lnTo>
                    <a:pt x="134327" y="636270"/>
                  </a:lnTo>
                  <a:lnTo>
                    <a:pt x="111887" y="635000"/>
                  </a:lnTo>
                  <a:lnTo>
                    <a:pt x="93218" y="636270"/>
                  </a:lnTo>
                  <a:lnTo>
                    <a:pt x="108712" y="608330"/>
                  </a:lnTo>
                  <a:lnTo>
                    <a:pt x="227177" y="388620"/>
                  </a:lnTo>
                  <a:lnTo>
                    <a:pt x="253746" y="340360"/>
                  </a:lnTo>
                  <a:lnTo>
                    <a:pt x="277152" y="339090"/>
                  </a:lnTo>
                  <a:lnTo>
                    <a:pt x="300126" y="341630"/>
                  </a:lnTo>
                  <a:lnTo>
                    <a:pt x="343662" y="358140"/>
                  </a:lnTo>
                  <a:lnTo>
                    <a:pt x="376910" y="382270"/>
                  </a:lnTo>
                  <a:lnTo>
                    <a:pt x="402844" y="414020"/>
                  </a:lnTo>
                  <a:lnTo>
                    <a:pt x="402844" y="373430"/>
                  </a:lnTo>
                  <a:lnTo>
                    <a:pt x="388302" y="359410"/>
                  </a:lnTo>
                  <a:lnTo>
                    <a:pt x="372262" y="346710"/>
                  </a:lnTo>
                  <a:lnTo>
                    <a:pt x="359194" y="339090"/>
                  </a:lnTo>
                  <a:lnTo>
                    <a:pt x="354838" y="33655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6230"/>
                  </a:lnTo>
                  <a:lnTo>
                    <a:pt x="269621" y="314960"/>
                  </a:lnTo>
                  <a:lnTo>
                    <a:pt x="266954" y="314960"/>
                  </a:lnTo>
                  <a:lnTo>
                    <a:pt x="270383" y="308610"/>
                  </a:lnTo>
                  <a:lnTo>
                    <a:pt x="273558" y="302260"/>
                  </a:lnTo>
                  <a:lnTo>
                    <a:pt x="276733" y="297180"/>
                  </a:lnTo>
                  <a:lnTo>
                    <a:pt x="292735" y="297180"/>
                  </a:lnTo>
                  <a:lnTo>
                    <a:pt x="29514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6230" y="302260"/>
                  </a:lnTo>
                  <a:lnTo>
                    <a:pt x="331470" y="306070"/>
                  </a:lnTo>
                  <a:lnTo>
                    <a:pt x="333121" y="306070"/>
                  </a:lnTo>
                  <a:lnTo>
                    <a:pt x="334772" y="307340"/>
                  </a:lnTo>
                  <a:lnTo>
                    <a:pt x="338709" y="308610"/>
                  </a:lnTo>
                  <a:lnTo>
                    <a:pt x="340868" y="30988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20040"/>
                  </a:lnTo>
                  <a:lnTo>
                    <a:pt x="369697" y="322580"/>
                  </a:lnTo>
                  <a:lnTo>
                    <a:pt x="372491" y="325120"/>
                  </a:lnTo>
                  <a:lnTo>
                    <a:pt x="376301" y="327660"/>
                  </a:lnTo>
                  <a:lnTo>
                    <a:pt x="378079" y="328930"/>
                  </a:lnTo>
                  <a:lnTo>
                    <a:pt x="382270" y="331470"/>
                  </a:lnTo>
                  <a:lnTo>
                    <a:pt x="386207" y="334010"/>
                  </a:lnTo>
                  <a:lnTo>
                    <a:pt x="390017" y="336550"/>
                  </a:lnTo>
                  <a:lnTo>
                    <a:pt x="391287" y="337820"/>
                  </a:lnTo>
                  <a:lnTo>
                    <a:pt x="392684" y="339090"/>
                  </a:lnTo>
                  <a:lnTo>
                    <a:pt x="393954" y="340360"/>
                  </a:lnTo>
                  <a:lnTo>
                    <a:pt x="399669" y="344170"/>
                  </a:lnTo>
                  <a:lnTo>
                    <a:pt x="399796" y="344170"/>
                  </a:lnTo>
                  <a:lnTo>
                    <a:pt x="399923" y="345440"/>
                  </a:lnTo>
                  <a:lnTo>
                    <a:pt x="400050" y="345440"/>
                  </a:lnTo>
                  <a:lnTo>
                    <a:pt x="402463" y="346710"/>
                  </a:lnTo>
                  <a:lnTo>
                    <a:pt x="407289" y="351790"/>
                  </a:lnTo>
                  <a:lnTo>
                    <a:pt x="407670" y="351790"/>
                  </a:lnTo>
                  <a:lnTo>
                    <a:pt x="408178" y="353060"/>
                  </a:lnTo>
                  <a:lnTo>
                    <a:pt x="408559" y="353060"/>
                  </a:lnTo>
                  <a:lnTo>
                    <a:pt x="411099" y="355600"/>
                  </a:lnTo>
                  <a:lnTo>
                    <a:pt x="413385" y="358140"/>
                  </a:lnTo>
                  <a:lnTo>
                    <a:pt x="415544" y="360680"/>
                  </a:lnTo>
                  <a:lnTo>
                    <a:pt x="416560" y="361950"/>
                  </a:lnTo>
                  <a:lnTo>
                    <a:pt x="417703" y="363220"/>
                  </a:lnTo>
                  <a:lnTo>
                    <a:pt x="418592" y="36449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9570"/>
                  </a:lnTo>
                  <a:lnTo>
                    <a:pt x="423926" y="370840"/>
                  </a:lnTo>
                  <a:lnTo>
                    <a:pt x="425069" y="372110"/>
                  </a:lnTo>
                  <a:lnTo>
                    <a:pt x="425069" y="335737"/>
                  </a:lnTo>
                  <a:lnTo>
                    <a:pt x="421894" y="332740"/>
                  </a:lnTo>
                  <a:lnTo>
                    <a:pt x="416306" y="32766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1310"/>
                  </a:lnTo>
                  <a:lnTo>
                    <a:pt x="406273" y="318770"/>
                  </a:lnTo>
                  <a:lnTo>
                    <a:pt x="403860" y="317500"/>
                  </a:lnTo>
                  <a:lnTo>
                    <a:pt x="401320" y="314960"/>
                  </a:lnTo>
                  <a:lnTo>
                    <a:pt x="400304" y="314960"/>
                  </a:lnTo>
                  <a:lnTo>
                    <a:pt x="397891" y="312420"/>
                  </a:lnTo>
                  <a:lnTo>
                    <a:pt x="393065" y="309880"/>
                  </a:lnTo>
                  <a:lnTo>
                    <a:pt x="390525" y="307340"/>
                  </a:lnTo>
                  <a:lnTo>
                    <a:pt x="385445" y="304800"/>
                  </a:lnTo>
                  <a:lnTo>
                    <a:pt x="382397" y="302260"/>
                  </a:lnTo>
                  <a:lnTo>
                    <a:pt x="379222" y="30099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718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60680" y="290830"/>
                  </a:lnTo>
                  <a:lnTo>
                    <a:pt x="358521" y="290830"/>
                  </a:lnTo>
                  <a:lnTo>
                    <a:pt x="357886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829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27025" y="279400"/>
                  </a:lnTo>
                  <a:lnTo>
                    <a:pt x="324485" y="279400"/>
                  </a:lnTo>
                  <a:lnTo>
                    <a:pt x="321818" y="278130"/>
                  </a:lnTo>
                  <a:lnTo>
                    <a:pt x="319786" y="278130"/>
                  </a:lnTo>
                  <a:lnTo>
                    <a:pt x="314706" y="27686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652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1958"/>
                  </a:lnTo>
                  <a:lnTo>
                    <a:pt x="526796" y="7620"/>
                  </a:lnTo>
                  <a:lnTo>
                    <a:pt x="505853" y="0"/>
                  </a:lnTo>
                  <a:lnTo>
                    <a:pt x="482866" y="0"/>
                  </a:lnTo>
                  <a:lnTo>
                    <a:pt x="432943" y="17780"/>
                  </a:lnTo>
                  <a:lnTo>
                    <a:pt x="387172" y="57150"/>
                  </a:lnTo>
                  <a:lnTo>
                    <a:pt x="349123" y="11176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2580"/>
                  </a:lnTo>
                  <a:lnTo>
                    <a:pt x="234823" y="322580"/>
                  </a:lnTo>
                  <a:lnTo>
                    <a:pt x="234315" y="325120"/>
                  </a:lnTo>
                  <a:lnTo>
                    <a:pt x="87376" y="596900"/>
                  </a:lnTo>
                  <a:lnTo>
                    <a:pt x="58801" y="648970"/>
                  </a:lnTo>
                  <a:lnTo>
                    <a:pt x="49911" y="674370"/>
                  </a:lnTo>
                  <a:lnTo>
                    <a:pt x="33680" y="708660"/>
                  </a:lnTo>
                  <a:lnTo>
                    <a:pt x="20040" y="749300"/>
                  </a:lnTo>
                  <a:lnTo>
                    <a:pt x="11811" y="796290"/>
                  </a:lnTo>
                  <a:lnTo>
                    <a:pt x="11811" y="847090"/>
                  </a:lnTo>
                  <a:lnTo>
                    <a:pt x="13335" y="859790"/>
                  </a:lnTo>
                  <a:lnTo>
                    <a:pt x="13208" y="859790"/>
                  </a:lnTo>
                  <a:lnTo>
                    <a:pt x="13462" y="861060"/>
                  </a:lnTo>
                  <a:lnTo>
                    <a:pt x="15621" y="873760"/>
                  </a:lnTo>
                  <a:lnTo>
                    <a:pt x="18313" y="885190"/>
                  </a:lnTo>
                  <a:lnTo>
                    <a:pt x="21526" y="897890"/>
                  </a:lnTo>
                  <a:lnTo>
                    <a:pt x="25273" y="909320"/>
                  </a:lnTo>
                  <a:lnTo>
                    <a:pt x="0" y="956310"/>
                  </a:lnTo>
                  <a:lnTo>
                    <a:pt x="2286" y="963930"/>
                  </a:lnTo>
                  <a:lnTo>
                    <a:pt x="9906" y="967740"/>
                  </a:lnTo>
                  <a:lnTo>
                    <a:pt x="18161" y="967740"/>
                  </a:lnTo>
                  <a:lnTo>
                    <a:pt x="22352" y="966470"/>
                  </a:lnTo>
                  <a:lnTo>
                    <a:pt x="24511" y="961390"/>
                  </a:lnTo>
                  <a:lnTo>
                    <a:pt x="45974" y="922020"/>
                  </a:lnTo>
                  <a:lnTo>
                    <a:pt x="58343" y="919480"/>
                  </a:lnTo>
                  <a:lnTo>
                    <a:pt x="94234" y="908050"/>
                  </a:lnTo>
                  <a:lnTo>
                    <a:pt x="97155" y="908050"/>
                  </a:lnTo>
                  <a:lnTo>
                    <a:pt x="99314" y="906780"/>
                  </a:lnTo>
                  <a:lnTo>
                    <a:pt x="101600" y="905510"/>
                  </a:lnTo>
                  <a:lnTo>
                    <a:pt x="116649" y="896620"/>
                  </a:lnTo>
                  <a:lnTo>
                    <a:pt x="155384" y="873760"/>
                  </a:lnTo>
                  <a:lnTo>
                    <a:pt x="195097" y="835660"/>
                  </a:lnTo>
                  <a:lnTo>
                    <a:pt x="224193" y="796290"/>
                  </a:lnTo>
                  <a:lnTo>
                    <a:pt x="243967" y="759460"/>
                  </a:lnTo>
                  <a:lnTo>
                    <a:pt x="245618" y="756920"/>
                  </a:lnTo>
                  <a:lnTo>
                    <a:pt x="247142" y="754380"/>
                  </a:lnTo>
                  <a:lnTo>
                    <a:pt x="248539" y="751840"/>
                  </a:lnTo>
                  <a:lnTo>
                    <a:pt x="248666" y="751840"/>
                  </a:lnTo>
                  <a:lnTo>
                    <a:pt x="248793" y="750570"/>
                  </a:lnTo>
                  <a:lnTo>
                    <a:pt x="268693" y="713740"/>
                  </a:lnTo>
                  <a:lnTo>
                    <a:pt x="343103" y="576580"/>
                  </a:lnTo>
                  <a:lnTo>
                    <a:pt x="370713" y="524510"/>
                  </a:lnTo>
                  <a:lnTo>
                    <a:pt x="399084" y="472440"/>
                  </a:lnTo>
                  <a:lnTo>
                    <a:pt x="427228" y="419100"/>
                  </a:lnTo>
                  <a:lnTo>
                    <a:pt x="427482" y="419100"/>
                  </a:lnTo>
                  <a:lnTo>
                    <a:pt x="427736" y="417830"/>
                  </a:lnTo>
                  <a:lnTo>
                    <a:pt x="443014" y="389890"/>
                  </a:lnTo>
                  <a:lnTo>
                    <a:pt x="449961" y="377190"/>
                  </a:lnTo>
                  <a:lnTo>
                    <a:pt x="450215" y="375920"/>
                  </a:lnTo>
                  <a:lnTo>
                    <a:pt x="464502" y="349250"/>
                  </a:lnTo>
                  <a:lnTo>
                    <a:pt x="492417" y="297180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193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4790"/>
                  </a:lnTo>
                  <a:lnTo>
                    <a:pt x="411861" y="455930"/>
                  </a:lnTo>
                  <a:lnTo>
                    <a:pt x="400608" y="488950"/>
                  </a:lnTo>
                  <a:lnTo>
                    <a:pt x="412127" y="554990"/>
                  </a:lnTo>
                  <a:lnTo>
                    <a:pt x="439039" y="585470"/>
                  </a:lnTo>
                  <a:lnTo>
                    <a:pt x="444373" y="585470"/>
                  </a:lnTo>
                  <a:lnTo>
                    <a:pt x="446786" y="584200"/>
                  </a:lnTo>
                  <a:lnTo>
                    <a:pt x="453644" y="580390"/>
                  </a:lnTo>
                  <a:lnTo>
                    <a:pt x="455422" y="574040"/>
                  </a:lnTo>
                  <a:lnTo>
                    <a:pt x="453390" y="568960"/>
                  </a:lnTo>
                  <a:lnTo>
                    <a:pt x="450710" y="561340"/>
                  </a:lnTo>
                  <a:lnTo>
                    <a:pt x="448805" y="553720"/>
                  </a:lnTo>
                  <a:lnTo>
                    <a:pt x="447662" y="546100"/>
                  </a:lnTo>
                  <a:lnTo>
                    <a:pt x="447294" y="53848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606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03550" y="5944933"/>
              <a:ext cx="97917" cy="15411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75931" y="3279139"/>
              <a:ext cx="2295525" cy="3481704"/>
            </a:xfrm>
            <a:custGeom>
              <a:avLst/>
              <a:gdLst/>
              <a:ahLst/>
              <a:cxnLst/>
              <a:rect l="l" t="t" r="r" b="b"/>
              <a:pathLst>
                <a:path w="2295525" h="3481704">
                  <a:moveTo>
                    <a:pt x="939507" y="1661248"/>
                  </a:moveTo>
                  <a:lnTo>
                    <a:pt x="934427" y="1614208"/>
                  </a:lnTo>
                  <a:lnTo>
                    <a:pt x="921499" y="1569123"/>
                  </a:lnTo>
                  <a:lnTo>
                    <a:pt x="911999" y="1549412"/>
                  </a:lnTo>
                  <a:lnTo>
                    <a:pt x="911999" y="1690331"/>
                  </a:lnTo>
                  <a:lnTo>
                    <a:pt x="902728" y="1737995"/>
                  </a:lnTo>
                  <a:lnTo>
                    <a:pt x="733691" y="1678940"/>
                  </a:lnTo>
                  <a:lnTo>
                    <a:pt x="731697" y="1655813"/>
                  </a:lnTo>
                  <a:lnTo>
                    <a:pt x="722553" y="1634807"/>
                  </a:lnTo>
                  <a:lnTo>
                    <a:pt x="717181" y="1628838"/>
                  </a:lnTo>
                  <a:lnTo>
                    <a:pt x="707199" y="1617726"/>
                  </a:lnTo>
                  <a:lnTo>
                    <a:pt x="686574" y="1606296"/>
                  </a:lnTo>
                  <a:lnTo>
                    <a:pt x="663232" y="1602333"/>
                  </a:lnTo>
                  <a:lnTo>
                    <a:pt x="640537" y="1606118"/>
                  </a:lnTo>
                  <a:lnTo>
                    <a:pt x="620306" y="1616837"/>
                  </a:lnTo>
                  <a:lnTo>
                    <a:pt x="604405" y="1633728"/>
                  </a:lnTo>
                  <a:lnTo>
                    <a:pt x="435368" y="1574673"/>
                  </a:lnTo>
                  <a:lnTo>
                    <a:pt x="457619" y="1531708"/>
                  </a:lnTo>
                  <a:lnTo>
                    <a:pt x="487006" y="1494790"/>
                  </a:lnTo>
                  <a:lnTo>
                    <a:pt x="522363" y="1464513"/>
                  </a:lnTo>
                  <a:lnTo>
                    <a:pt x="562483" y="1441450"/>
                  </a:lnTo>
                  <a:lnTo>
                    <a:pt x="606209" y="1426184"/>
                  </a:lnTo>
                  <a:lnTo>
                    <a:pt x="652348" y="1419263"/>
                  </a:lnTo>
                  <a:lnTo>
                    <a:pt x="699719" y="1421282"/>
                  </a:lnTo>
                  <a:lnTo>
                    <a:pt x="747153" y="1432814"/>
                  </a:lnTo>
                  <a:lnTo>
                    <a:pt x="791337" y="1453286"/>
                  </a:lnTo>
                  <a:lnTo>
                    <a:pt x="829589" y="1481124"/>
                  </a:lnTo>
                  <a:lnTo>
                    <a:pt x="861352" y="1515198"/>
                  </a:lnTo>
                  <a:lnTo>
                    <a:pt x="886040" y="1554314"/>
                  </a:lnTo>
                  <a:lnTo>
                    <a:pt x="903097" y="1597317"/>
                  </a:lnTo>
                  <a:lnTo>
                    <a:pt x="911936" y="1643037"/>
                  </a:lnTo>
                  <a:lnTo>
                    <a:pt x="911999" y="1690331"/>
                  </a:lnTo>
                  <a:lnTo>
                    <a:pt x="911999" y="1549412"/>
                  </a:lnTo>
                  <a:lnTo>
                    <a:pt x="873975" y="1488744"/>
                  </a:lnTo>
                  <a:lnTo>
                    <a:pt x="840359" y="1455458"/>
                  </a:lnTo>
                  <a:lnTo>
                    <a:pt x="800798" y="1428102"/>
                  </a:lnTo>
                  <a:lnTo>
                    <a:pt x="755789" y="1407668"/>
                  </a:lnTo>
                  <a:lnTo>
                    <a:pt x="707809" y="1395603"/>
                  </a:lnTo>
                  <a:lnTo>
                    <a:pt x="659790" y="1392351"/>
                  </a:lnTo>
                  <a:lnTo>
                    <a:pt x="612724" y="1397431"/>
                  </a:lnTo>
                  <a:lnTo>
                    <a:pt x="567613" y="1410360"/>
                  </a:lnTo>
                  <a:lnTo>
                    <a:pt x="525449" y="1430680"/>
                  </a:lnTo>
                  <a:lnTo>
                    <a:pt x="487235" y="1457883"/>
                  </a:lnTo>
                  <a:lnTo>
                    <a:pt x="453936" y="1491500"/>
                  </a:lnTo>
                  <a:lnTo>
                    <a:pt x="426580" y="1531061"/>
                  </a:lnTo>
                  <a:lnTo>
                    <a:pt x="406158" y="1576070"/>
                  </a:lnTo>
                  <a:lnTo>
                    <a:pt x="405777" y="1577340"/>
                  </a:lnTo>
                  <a:lnTo>
                    <a:pt x="405269" y="1578610"/>
                  </a:lnTo>
                  <a:lnTo>
                    <a:pt x="403618" y="1586357"/>
                  </a:lnTo>
                  <a:lnTo>
                    <a:pt x="407174" y="1592961"/>
                  </a:lnTo>
                  <a:lnTo>
                    <a:pt x="612660" y="1664716"/>
                  </a:lnTo>
                  <a:lnTo>
                    <a:pt x="619772" y="1661541"/>
                  </a:lnTo>
                  <a:lnTo>
                    <a:pt x="622566" y="1655191"/>
                  </a:lnTo>
                  <a:lnTo>
                    <a:pt x="632028" y="1641551"/>
                  </a:lnTo>
                  <a:lnTo>
                    <a:pt x="643661" y="1633728"/>
                  </a:lnTo>
                  <a:lnTo>
                    <a:pt x="645452" y="1632521"/>
                  </a:lnTo>
                  <a:lnTo>
                    <a:pt x="661212" y="1628838"/>
                  </a:lnTo>
                  <a:lnTo>
                    <a:pt x="677684" y="1631188"/>
                  </a:lnTo>
                  <a:lnTo>
                    <a:pt x="692061" y="1639582"/>
                  </a:lnTo>
                  <a:lnTo>
                    <a:pt x="702094" y="1652257"/>
                  </a:lnTo>
                  <a:lnTo>
                    <a:pt x="706932" y="1667675"/>
                  </a:lnTo>
                  <a:lnTo>
                    <a:pt x="705751" y="1684274"/>
                  </a:lnTo>
                  <a:lnTo>
                    <a:pt x="703973" y="1691132"/>
                  </a:lnTo>
                  <a:lnTo>
                    <a:pt x="707783" y="1697990"/>
                  </a:lnTo>
                  <a:lnTo>
                    <a:pt x="906665" y="1767459"/>
                  </a:lnTo>
                  <a:lnTo>
                    <a:pt x="913015" y="1769745"/>
                  </a:lnTo>
                  <a:lnTo>
                    <a:pt x="920000" y="1766951"/>
                  </a:lnTo>
                  <a:lnTo>
                    <a:pt x="923302" y="1759585"/>
                  </a:lnTo>
                  <a:lnTo>
                    <a:pt x="923810" y="1758315"/>
                  </a:lnTo>
                  <a:lnTo>
                    <a:pt x="924191" y="1757172"/>
                  </a:lnTo>
                  <a:lnTo>
                    <a:pt x="929017" y="1737995"/>
                  </a:lnTo>
                  <a:lnTo>
                    <a:pt x="936256" y="1709242"/>
                  </a:lnTo>
                  <a:lnTo>
                    <a:pt x="939507" y="1661248"/>
                  </a:lnTo>
                  <a:close/>
                </a:path>
                <a:path w="2295525" h="3481704">
                  <a:moveTo>
                    <a:pt x="988961" y="3177794"/>
                  </a:moveTo>
                  <a:lnTo>
                    <a:pt x="988872" y="3175254"/>
                  </a:lnTo>
                  <a:lnTo>
                    <a:pt x="988174" y="3154946"/>
                  </a:lnTo>
                  <a:lnTo>
                    <a:pt x="974953" y="3138424"/>
                  </a:lnTo>
                  <a:lnTo>
                    <a:pt x="963815" y="3131553"/>
                  </a:lnTo>
                  <a:lnTo>
                    <a:pt x="963815" y="3167646"/>
                  </a:lnTo>
                  <a:lnTo>
                    <a:pt x="963815" y="3168904"/>
                  </a:lnTo>
                  <a:lnTo>
                    <a:pt x="963561" y="3170174"/>
                  </a:lnTo>
                  <a:lnTo>
                    <a:pt x="959345" y="3173984"/>
                  </a:lnTo>
                  <a:lnTo>
                    <a:pt x="950899" y="3175254"/>
                  </a:lnTo>
                  <a:lnTo>
                    <a:pt x="939965" y="3175254"/>
                  </a:lnTo>
                  <a:lnTo>
                    <a:pt x="891514" y="3163824"/>
                  </a:lnTo>
                  <a:lnTo>
                    <a:pt x="818286" y="3142246"/>
                  </a:lnTo>
                  <a:lnTo>
                    <a:pt x="756183" y="3121914"/>
                  </a:lnTo>
                  <a:lnTo>
                    <a:pt x="743216" y="3118104"/>
                  </a:lnTo>
                  <a:lnTo>
                    <a:pt x="719467" y="3110496"/>
                  </a:lnTo>
                  <a:lnTo>
                    <a:pt x="708647" y="3106674"/>
                  </a:lnTo>
                  <a:lnTo>
                    <a:pt x="697801" y="3104146"/>
                  </a:lnTo>
                  <a:lnTo>
                    <a:pt x="694093" y="3102864"/>
                  </a:lnTo>
                  <a:lnTo>
                    <a:pt x="642632" y="3085096"/>
                  </a:lnTo>
                  <a:lnTo>
                    <a:pt x="601357" y="3072384"/>
                  </a:lnTo>
                  <a:lnTo>
                    <a:pt x="597166" y="3059684"/>
                  </a:lnTo>
                  <a:lnTo>
                    <a:pt x="591324" y="3043174"/>
                  </a:lnTo>
                  <a:lnTo>
                    <a:pt x="585393" y="3026664"/>
                  </a:lnTo>
                  <a:lnTo>
                    <a:pt x="579386" y="3008884"/>
                  </a:lnTo>
                  <a:lnTo>
                    <a:pt x="573176" y="2992374"/>
                  </a:lnTo>
                  <a:lnTo>
                    <a:pt x="566686" y="2974594"/>
                  </a:lnTo>
                  <a:lnTo>
                    <a:pt x="841133" y="3104146"/>
                  </a:lnTo>
                  <a:lnTo>
                    <a:pt x="860437" y="3114294"/>
                  </a:lnTo>
                  <a:lnTo>
                    <a:pt x="877074" y="3121914"/>
                  </a:lnTo>
                  <a:lnTo>
                    <a:pt x="911263" y="3137154"/>
                  </a:lnTo>
                  <a:lnTo>
                    <a:pt x="939330" y="3148596"/>
                  </a:lnTo>
                  <a:lnTo>
                    <a:pt x="950493" y="3153664"/>
                  </a:lnTo>
                  <a:lnTo>
                    <a:pt x="959866" y="3161296"/>
                  </a:lnTo>
                  <a:lnTo>
                    <a:pt x="963815" y="3167646"/>
                  </a:lnTo>
                  <a:lnTo>
                    <a:pt x="963815" y="3131553"/>
                  </a:lnTo>
                  <a:lnTo>
                    <a:pt x="956449" y="3126994"/>
                  </a:lnTo>
                  <a:lnTo>
                    <a:pt x="939812" y="3119374"/>
                  </a:lnTo>
                  <a:lnTo>
                    <a:pt x="938542" y="3119374"/>
                  </a:lnTo>
                  <a:lnTo>
                    <a:pt x="921715" y="3113024"/>
                  </a:lnTo>
                  <a:lnTo>
                    <a:pt x="888390" y="3097796"/>
                  </a:lnTo>
                  <a:lnTo>
                    <a:pt x="871994" y="3088894"/>
                  </a:lnTo>
                  <a:lnTo>
                    <a:pt x="859040" y="3083814"/>
                  </a:lnTo>
                  <a:lnTo>
                    <a:pt x="852563" y="3080004"/>
                  </a:lnTo>
                  <a:lnTo>
                    <a:pt x="627938" y="2974594"/>
                  </a:lnTo>
                  <a:lnTo>
                    <a:pt x="554875" y="2940304"/>
                  </a:lnTo>
                  <a:lnTo>
                    <a:pt x="551065" y="2937764"/>
                  </a:lnTo>
                  <a:lnTo>
                    <a:pt x="545172" y="2926334"/>
                  </a:lnTo>
                  <a:lnTo>
                    <a:pt x="538937" y="2913634"/>
                  </a:lnTo>
                  <a:lnTo>
                    <a:pt x="532307" y="2900934"/>
                  </a:lnTo>
                  <a:lnTo>
                    <a:pt x="527621" y="2893314"/>
                  </a:lnTo>
                  <a:lnTo>
                    <a:pt x="525284" y="2889504"/>
                  </a:lnTo>
                  <a:lnTo>
                    <a:pt x="522363" y="2884424"/>
                  </a:lnTo>
                  <a:lnTo>
                    <a:pt x="520077" y="2880614"/>
                  </a:lnTo>
                  <a:lnTo>
                    <a:pt x="519315" y="2879344"/>
                  </a:lnTo>
                  <a:lnTo>
                    <a:pt x="516140" y="2872994"/>
                  </a:lnTo>
                  <a:lnTo>
                    <a:pt x="515886" y="2872994"/>
                  </a:lnTo>
                  <a:lnTo>
                    <a:pt x="515124" y="2870454"/>
                  </a:lnTo>
                  <a:lnTo>
                    <a:pt x="506514" y="2851404"/>
                  </a:lnTo>
                  <a:lnTo>
                    <a:pt x="501675" y="2832354"/>
                  </a:lnTo>
                  <a:lnTo>
                    <a:pt x="506615" y="2790444"/>
                  </a:lnTo>
                  <a:lnTo>
                    <a:pt x="523379" y="2767584"/>
                  </a:lnTo>
                  <a:lnTo>
                    <a:pt x="528345" y="2761246"/>
                  </a:lnTo>
                  <a:lnTo>
                    <a:pt x="550506" y="2724404"/>
                  </a:lnTo>
                  <a:lnTo>
                    <a:pt x="568210" y="2671076"/>
                  </a:lnTo>
                  <a:lnTo>
                    <a:pt x="572731" y="2640584"/>
                  </a:lnTo>
                  <a:lnTo>
                    <a:pt x="572008" y="2603754"/>
                  </a:lnTo>
                  <a:lnTo>
                    <a:pt x="561492" y="2564384"/>
                  </a:lnTo>
                  <a:lnTo>
                    <a:pt x="545820" y="2541219"/>
                  </a:lnTo>
                  <a:lnTo>
                    <a:pt x="545820" y="2640584"/>
                  </a:lnTo>
                  <a:lnTo>
                    <a:pt x="541921" y="2665984"/>
                  </a:lnTo>
                  <a:lnTo>
                    <a:pt x="526021" y="2712974"/>
                  </a:lnTo>
                  <a:lnTo>
                    <a:pt x="507149" y="2744724"/>
                  </a:lnTo>
                  <a:lnTo>
                    <a:pt x="502678" y="2751074"/>
                  </a:lnTo>
                  <a:lnTo>
                    <a:pt x="477532" y="2791714"/>
                  </a:lnTo>
                  <a:lnTo>
                    <a:pt x="474192" y="2809494"/>
                  </a:lnTo>
                  <a:lnTo>
                    <a:pt x="474268" y="2828544"/>
                  </a:lnTo>
                  <a:lnTo>
                    <a:pt x="477761" y="2848864"/>
                  </a:lnTo>
                  <a:lnTo>
                    <a:pt x="484644" y="2869184"/>
                  </a:lnTo>
                  <a:lnTo>
                    <a:pt x="447941" y="2880614"/>
                  </a:lnTo>
                  <a:lnTo>
                    <a:pt x="445020" y="2874264"/>
                  </a:lnTo>
                  <a:lnTo>
                    <a:pt x="444944" y="2874111"/>
                  </a:lnTo>
                  <a:lnTo>
                    <a:pt x="444944" y="3001264"/>
                  </a:lnTo>
                  <a:lnTo>
                    <a:pt x="444639" y="3011424"/>
                  </a:lnTo>
                  <a:lnTo>
                    <a:pt x="436397" y="3007614"/>
                  </a:lnTo>
                  <a:lnTo>
                    <a:pt x="428282" y="3002534"/>
                  </a:lnTo>
                  <a:lnTo>
                    <a:pt x="420306" y="2998724"/>
                  </a:lnTo>
                  <a:lnTo>
                    <a:pt x="412508" y="2993644"/>
                  </a:lnTo>
                  <a:lnTo>
                    <a:pt x="411365" y="2993644"/>
                  </a:lnTo>
                  <a:lnTo>
                    <a:pt x="409079" y="2992374"/>
                  </a:lnTo>
                  <a:lnTo>
                    <a:pt x="407492" y="2991104"/>
                  </a:lnTo>
                  <a:lnTo>
                    <a:pt x="405904" y="2989834"/>
                  </a:lnTo>
                  <a:lnTo>
                    <a:pt x="402094" y="2987294"/>
                  </a:lnTo>
                  <a:lnTo>
                    <a:pt x="405815" y="2975864"/>
                  </a:lnTo>
                  <a:lnTo>
                    <a:pt x="414540" y="2949194"/>
                  </a:lnTo>
                  <a:lnTo>
                    <a:pt x="416572" y="2949194"/>
                  </a:lnTo>
                  <a:lnTo>
                    <a:pt x="418604" y="2950464"/>
                  </a:lnTo>
                  <a:lnTo>
                    <a:pt x="420763" y="2950464"/>
                  </a:lnTo>
                  <a:lnTo>
                    <a:pt x="427875" y="2953004"/>
                  </a:lnTo>
                  <a:lnTo>
                    <a:pt x="434987" y="2954274"/>
                  </a:lnTo>
                  <a:lnTo>
                    <a:pt x="442353" y="2956814"/>
                  </a:lnTo>
                  <a:lnTo>
                    <a:pt x="443915" y="2969514"/>
                  </a:lnTo>
                  <a:lnTo>
                    <a:pt x="444830" y="2983484"/>
                  </a:lnTo>
                  <a:lnTo>
                    <a:pt x="444944" y="3001264"/>
                  </a:lnTo>
                  <a:lnTo>
                    <a:pt x="444944" y="2874111"/>
                  </a:lnTo>
                  <a:lnTo>
                    <a:pt x="441845" y="2867914"/>
                  </a:lnTo>
                  <a:lnTo>
                    <a:pt x="438416" y="2860294"/>
                  </a:lnTo>
                  <a:lnTo>
                    <a:pt x="434543" y="2852674"/>
                  </a:lnTo>
                  <a:lnTo>
                    <a:pt x="430377" y="2843784"/>
                  </a:lnTo>
                  <a:lnTo>
                    <a:pt x="425869" y="2834894"/>
                  </a:lnTo>
                  <a:lnTo>
                    <a:pt x="421017" y="2823464"/>
                  </a:lnTo>
                  <a:lnTo>
                    <a:pt x="401815" y="2777744"/>
                  </a:lnTo>
                  <a:lnTo>
                    <a:pt x="378752" y="2718054"/>
                  </a:lnTo>
                  <a:lnTo>
                    <a:pt x="359079" y="2660904"/>
                  </a:lnTo>
                  <a:lnTo>
                    <a:pt x="350024" y="2624074"/>
                  </a:lnTo>
                  <a:lnTo>
                    <a:pt x="351078" y="2602484"/>
                  </a:lnTo>
                  <a:lnTo>
                    <a:pt x="365506" y="2563126"/>
                  </a:lnTo>
                  <a:lnTo>
                    <a:pt x="393649" y="2533904"/>
                  </a:lnTo>
                  <a:lnTo>
                    <a:pt x="447941" y="2517394"/>
                  </a:lnTo>
                  <a:lnTo>
                    <a:pt x="466775" y="2519934"/>
                  </a:lnTo>
                  <a:lnTo>
                    <a:pt x="517410" y="2546604"/>
                  </a:lnTo>
                  <a:lnTo>
                    <a:pt x="545515" y="2608834"/>
                  </a:lnTo>
                  <a:lnTo>
                    <a:pt x="545820" y="2640584"/>
                  </a:lnTo>
                  <a:lnTo>
                    <a:pt x="545820" y="2541219"/>
                  </a:lnTo>
                  <a:lnTo>
                    <a:pt x="536587" y="2527554"/>
                  </a:lnTo>
                  <a:lnTo>
                    <a:pt x="520827" y="2517394"/>
                  </a:lnTo>
                  <a:lnTo>
                    <a:pt x="495223" y="2500884"/>
                  </a:lnTo>
                  <a:lnTo>
                    <a:pt x="448144" y="2490724"/>
                  </a:lnTo>
                  <a:lnTo>
                    <a:pt x="401078" y="2500884"/>
                  </a:lnTo>
                  <a:lnTo>
                    <a:pt x="359803" y="2527554"/>
                  </a:lnTo>
                  <a:lnTo>
                    <a:pt x="343547" y="2547874"/>
                  </a:lnTo>
                  <a:lnTo>
                    <a:pt x="331863" y="2572004"/>
                  </a:lnTo>
                  <a:lnTo>
                    <a:pt x="325120" y="2597404"/>
                  </a:lnTo>
                  <a:lnTo>
                    <a:pt x="323735" y="2625344"/>
                  </a:lnTo>
                  <a:lnTo>
                    <a:pt x="334911" y="2672334"/>
                  </a:lnTo>
                  <a:lnTo>
                    <a:pt x="357936" y="2737104"/>
                  </a:lnTo>
                  <a:lnTo>
                    <a:pt x="382181" y="2799334"/>
                  </a:lnTo>
                  <a:lnTo>
                    <a:pt x="397014" y="2834894"/>
                  </a:lnTo>
                  <a:lnTo>
                    <a:pt x="401942" y="2845054"/>
                  </a:lnTo>
                  <a:lnTo>
                    <a:pt x="406514" y="2855214"/>
                  </a:lnTo>
                  <a:lnTo>
                    <a:pt x="410781" y="2864104"/>
                  </a:lnTo>
                  <a:lnTo>
                    <a:pt x="414794" y="2871724"/>
                  </a:lnTo>
                  <a:lnTo>
                    <a:pt x="418172" y="2879344"/>
                  </a:lnTo>
                  <a:lnTo>
                    <a:pt x="421309" y="2885694"/>
                  </a:lnTo>
                  <a:lnTo>
                    <a:pt x="424230" y="2892044"/>
                  </a:lnTo>
                  <a:lnTo>
                    <a:pt x="426986" y="2898394"/>
                  </a:lnTo>
                  <a:lnTo>
                    <a:pt x="427113" y="2899664"/>
                  </a:lnTo>
                  <a:lnTo>
                    <a:pt x="427367" y="2900934"/>
                  </a:lnTo>
                  <a:lnTo>
                    <a:pt x="427748" y="2902204"/>
                  </a:lnTo>
                  <a:lnTo>
                    <a:pt x="429907" y="2907284"/>
                  </a:lnTo>
                  <a:lnTo>
                    <a:pt x="431939" y="2912364"/>
                  </a:lnTo>
                  <a:lnTo>
                    <a:pt x="433971" y="2918714"/>
                  </a:lnTo>
                  <a:lnTo>
                    <a:pt x="434860" y="2922524"/>
                  </a:lnTo>
                  <a:lnTo>
                    <a:pt x="436384" y="2927604"/>
                  </a:lnTo>
                  <a:lnTo>
                    <a:pt x="433844" y="2926334"/>
                  </a:lnTo>
                  <a:lnTo>
                    <a:pt x="431304" y="2926334"/>
                  </a:lnTo>
                  <a:lnTo>
                    <a:pt x="422033" y="2923794"/>
                  </a:lnTo>
                  <a:lnTo>
                    <a:pt x="416445" y="2921254"/>
                  </a:lnTo>
                  <a:lnTo>
                    <a:pt x="411365" y="2918714"/>
                  </a:lnTo>
                  <a:lnTo>
                    <a:pt x="410476" y="2918714"/>
                  </a:lnTo>
                  <a:lnTo>
                    <a:pt x="403199" y="2916174"/>
                  </a:lnTo>
                  <a:lnTo>
                    <a:pt x="396062" y="2912364"/>
                  </a:lnTo>
                  <a:lnTo>
                    <a:pt x="389267" y="2908846"/>
                  </a:lnTo>
                  <a:lnTo>
                    <a:pt x="389267" y="2939034"/>
                  </a:lnTo>
                  <a:lnTo>
                    <a:pt x="377456" y="2975864"/>
                  </a:lnTo>
                  <a:lnTo>
                    <a:pt x="357098" y="2968244"/>
                  </a:lnTo>
                  <a:lnTo>
                    <a:pt x="337451" y="2964434"/>
                  </a:lnTo>
                  <a:lnTo>
                    <a:pt x="318554" y="2964434"/>
                  </a:lnTo>
                  <a:lnTo>
                    <a:pt x="300494" y="2968244"/>
                  </a:lnTo>
                  <a:lnTo>
                    <a:pt x="288518" y="2973324"/>
                  </a:lnTo>
                  <a:lnTo>
                    <a:pt x="277850" y="2979674"/>
                  </a:lnTo>
                  <a:lnTo>
                    <a:pt x="268097" y="2986024"/>
                  </a:lnTo>
                  <a:lnTo>
                    <a:pt x="258838" y="2993644"/>
                  </a:lnTo>
                  <a:lnTo>
                    <a:pt x="253365" y="2997454"/>
                  </a:lnTo>
                  <a:lnTo>
                    <a:pt x="247954" y="3002534"/>
                  </a:lnTo>
                  <a:lnTo>
                    <a:pt x="242531" y="3006344"/>
                  </a:lnTo>
                  <a:lnTo>
                    <a:pt x="236994" y="3008884"/>
                  </a:lnTo>
                  <a:lnTo>
                    <a:pt x="221843" y="3016504"/>
                  </a:lnTo>
                  <a:lnTo>
                    <a:pt x="190550" y="3029204"/>
                  </a:lnTo>
                  <a:lnTo>
                    <a:pt x="174459" y="3033014"/>
                  </a:lnTo>
                  <a:lnTo>
                    <a:pt x="148691" y="3036824"/>
                  </a:lnTo>
                  <a:lnTo>
                    <a:pt x="117563" y="3036824"/>
                  </a:lnTo>
                  <a:lnTo>
                    <a:pt x="85115" y="3027934"/>
                  </a:lnTo>
                  <a:lnTo>
                    <a:pt x="55410" y="3008884"/>
                  </a:lnTo>
                  <a:lnTo>
                    <a:pt x="33769" y="2975864"/>
                  </a:lnTo>
                  <a:lnTo>
                    <a:pt x="26555" y="2939034"/>
                  </a:lnTo>
                  <a:lnTo>
                    <a:pt x="33769" y="2902204"/>
                  </a:lnTo>
                  <a:lnTo>
                    <a:pt x="55410" y="2869184"/>
                  </a:lnTo>
                  <a:lnTo>
                    <a:pt x="87680" y="2847594"/>
                  </a:lnTo>
                  <a:lnTo>
                    <a:pt x="126466" y="2841244"/>
                  </a:lnTo>
                  <a:lnTo>
                    <a:pt x="132029" y="2841244"/>
                  </a:lnTo>
                  <a:lnTo>
                    <a:pt x="169710" y="2850134"/>
                  </a:lnTo>
                  <a:lnTo>
                    <a:pt x="226656" y="2869184"/>
                  </a:lnTo>
                  <a:lnTo>
                    <a:pt x="286372" y="2892044"/>
                  </a:lnTo>
                  <a:lnTo>
                    <a:pt x="332371" y="2911094"/>
                  </a:lnTo>
                  <a:lnTo>
                    <a:pt x="352513" y="2921254"/>
                  </a:lnTo>
                  <a:lnTo>
                    <a:pt x="361099" y="2925064"/>
                  </a:lnTo>
                  <a:lnTo>
                    <a:pt x="368947" y="2928874"/>
                  </a:lnTo>
                  <a:lnTo>
                    <a:pt x="376059" y="2932684"/>
                  </a:lnTo>
                  <a:lnTo>
                    <a:pt x="382663" y="2935224"/>
                  </a:lnTo>
                  <a:lnTo>
                    <a:pt x="389267" y="2939034"/>
                  </a:lnTo>
                  <a:lnTo>
                    <a:pt x="389267" y="2908846"/>
                  </a:lnTo>
                  <a:lnTo>
                    <a:pt x="388721" y="2908554"/>
                  </a:lnTo>
                  <a:lnTo>
                    <a:pt x="380885" y="2904744"/>
                  </a:lnTo>
                  <a:lnTo>
                    <a:pt x="372783" y="2900934"/>
                  </a:lnTo>
                  <a:lnTo>
                    <a:pt x="363969" y="2897124"/>
                  </a:lnTo>
                  <a:lnTo>
                    <a:pt x="354177" y="2892044"/>
                  </a:lnTo>
                  <a:lnTo>
                    <a:pt x="343166" y="2886964"/>
                  </a:lnTo>
                  <a:lnTo>
                    <a:pt x="246316" y="2848864"/>
                  </a:lnTo>
                  <a:lnTo>
                    <a:pt x="225615" y="2841244"/>
                  </a:lnTo>
                  <a:lnTo>
                    <a:pt x="180784" y="2824734"/>
                  </a:lnTo>
                  <a:lnTo>
                    <a:pt x="133553" y="2814574"/>
                  </a:lnTo>
                  <a:lnTo>
                    <a:pt x="106629" y="2815844"/>
                  </a:lnTo>
                  <a:lnTo>
                    <a:pt x="80759" y="2822194"/>
                  </a:lnTo>
                  <a:lnTo>
                    <a:pt x="57048" y="2833624"/>
                  </a:lnTo>
                  <a:lnTo>
                    <a:pt x="36614" y="2850134"/>
                  </a:lnTo>
                  <a:lnTo>
                    <a:pt x="9156" y="2892044"/>
                  </a:lnTo>
                  <a:lnTo>
                    <a:pt x="0" y="2939034"/>
                  </a:lnTo>
                  <a:lnTo>
                    <a:pt x="9156" y="2986024"/>
                  </a:lnTo>
                  <a:lnTo>
                    <a:pt x="36614" y="3026664"/>
                  </a:lnTo>
                  <a:lnTo>
                    <a:pt x="84315" y="3055874"/>
                  </a:lnTo>
                  <a:lnTo>
                    <a:pt x="134200" y="3063494"/>
                  </a:lnTo>
                  <a:lnTo>
                    <a:pt x="147104" y="3063494"/>
                  </a:lnTo>
                  <a:lnTo>
                    <a:pt x="215912" y="3048254"/>
                  </a:lnTo>
                  <a:lnTo>
                    <a:pt x="241541" y="3036824"/>
                  </a:lnTo>
                  <a:lnTo>
                    <a:pt x="249948" y="3033014"/>
                  </a:lnTo>
                  <a:lnTo>
                    <a:pt x="257009" y="3027934"/>
                  </a:lnTo>
                  <a:lnTo>
                    <a:pt x="263626" y="3024124"/>
                  </a:lnTo>
                  <a:lnTo>
                    <a:pt x="269913" y="3019044"/>
                  </a:lnTo>
                  <a:lnTo>
                    <a:pt x="308114" y="2993644"/>
                  </a:lnTo>
                  <a:lnTo>
                    <a:pt x="324192" y="2991104"/>
                  </a:lnTo>
                  <a:lnTo>
                    <a:pt x="341515" y="2992374"/>
                  </a:lnTo>
                  <a:lnTo>
                    <a:pt x="359968" y="2997454"/>
                  </a:lnTo>
                  <a:lnTo>
                    <a:pt x="379488" y="3005074"/>
                  </a:lnTo>
                  <a:lnTo>
                    <a:pt x="379742" y="3005074"/>
                  </a:lnTo>
                  <a:lnTo>
                    <a:pt x="379996" y="3006344"/>
                  </a:lnTo>
                  <a:lnTo>
                    <a:pt x="380250" y="3006344"/>
                  </a:lnTo>
                  <a:lnTo>
                    <a:pt x="387616" y="3010154"/>
                  </a:lnTo>
                  <a:lnTo>
                    <a:pt x="398665" y="3016504"/>
                  </a:lnTo>
                  <a:lnTo>
                    <a:pt x="410413" y="3024124"/>
                  </a:lnTo>
                  <a:lnTo>
                    <a:pt x="434644" y="3036824"/>
                  </a:lnTo>
                  <a:lnTo>
                    <a:pt x="447052" y="3041904"/>
                  </a:lnTo>
                  <a:lnTo>
                    <a:pt x="457377" y="3064764"/>
                  </a:lnTo>
                  <a:lnTo>
                    <a:pt x="595007" y="3356864"/>
                  </a:lnTo>
                  <a:lnTo>
                    <a:pt x="613625" y="3396246"/>
                  </a:lnTo>
                  <a:lnTo>
                    <a:pt x="628535" y="3431794"/>
                  </a:lnTo>
                  <a:lnTo>
                    <a:pt x="634771" y="3445764"/>
                  </a:lnTo>
                  <a:lnTo>
                    <a:pt x="644321" y="3462274"/>
                  </a:lnTo>
                  <a:lnTo>
                    <a:pt x="657771" y="3476244"/>
                  </a:lnTo>
                  <a:lnTo>
                    <a:pt x="675652" y="3481324"/>
                  </a:lnTo>
                  <a:lnTo>
                    <a:pt x="682383" y="3481324"/>
                  </a:lnTo>
                  <a:lnTo>
                    <a:pt x="686066" y="3480066"/>
                  </a:lnTo>
                  <a:lnTo>
                    <a:pt x="699516" y="3472446"/>
                  </a:lnTo>
                  <a:lnTo>
                    <a:pt x="707732" y="3457194"/>
                  </a:lnTo>
                  <a:lnTo>
                    <a:pt x="708088" y="3454654"/>
                  </a:lnTo>
                  <a:lnTo>
                    <a:pt x="710438" y="3438144"/>
                  </a:lnTo>
                  <a:lnTo>
                    <a:pt x="707402" y="3414014"/>
                  </a:lnTo>
                  <a:lnTo>
                    <a:pt x="698017" y="3375914"/>
                  </a:lnTo>
                  <a:lnTo>
                    <a:pt x="687362" y="3339084"/>
                  </a:lnTo>
                  <a:lnTo>
                    <a:pt x="683806" y="3327666"/>
                  </a:lnTo>
                  <a:lnTo>
                    <a:pt x="683806" y="3441954"/>
                  </a:lnTo>
                  <a:lnTo>
                    <a:pt x="682218" y="3450844"/>
                  </a:lnTo>
                  <a:lnTo>
                    <a:pt x="678573" y="3454654"/>
                  </a:lnTo>
                  <a:lnTo>
                    <a:pt x="670763" y="3452114"/>
                  </a:lnTo>
                  <a:lnTo>
                    <a:pt x="663587" y="3443224"/>
                  </a:lnTo>
                  <a:lnTo>
                    <a:pt x="657631" y="3431794"/>
                  </a:lnTo>
                  <a:lnTo>
                    <a:pt x="653554" y="3421646"/>
                  </a:lnTo>
                  <a:lnTo>
                    <a:pt x="652919" y="3420364"/>
                  </a:lnTo>
                  <a:lnTo>
                    <a:pt x="645756" y="3402596"/>
                  </a:lnTo>
                  <a:lnTo>
                    <a:pt x="638136" y="3386074"/>
                  </a:lnTo>
                  <a:lnTo>
                    <a:pt x="630250" y="3368294"/>
                  </a:lnTo>
                  <a:lnTo>
                    <a:pt x="622312" y="3351784"/>
                  </a:lnTo>
                  <a:lnTo>
                    <a:pt x="619137" y="3345434"/>
                  </a:lnTo>
                  <a:lnTo>
                    <a:pt x="613041" y="3332734"/>
                  </a:lnTo>
                  <a:lnTo>
                    <a:pt x="498208" y="3088894"/>
                  </a:lnTo>
                  <a:lnTo>
                    <a:pt x="483755" y="3058414"/>
                  </a:lnTo>
                  <a:lnTo>
                    <a:pt x="470039" y="3027934"/>
                  </a:lnTo>
                  <a:lnTo>
                    <a:pt x="470420" y="3024124"/>
                  </a:lnTo>
                  <a:lnTo>
                    <a:pt x="471182" y="3011424"/>
                  </a:lnTo>
                  <a:lnTo>
                    <a:pt x="471347" y="3008884"/>
                  </a:lnTo>
                  <a:lnTo>
                    <a:pt x="471449" y="3005074"/>
                  </a:lnTo>
                  <a:lnTo>
                    <a:pt x="471538" y="2997454"/>
                  </a:lnTo>
                  <a:lnTo>
                    <a:pt x="471424" y="2987294"/>
                  </a:lnTo>
                  <a:lnTo>
                    <a:pt x="468122" y="2949194"/>
                  </a:lnTo>
                  <a:lnTo>
                    <a:pt x="463956" y="2927604"/>
                  </a:lnTo>
                  <a:lnTo>
                    <a:pt x="463689" y="2926334"/>
                  </a:lnTo>
                  <a:lnTo>
                    <a:pt x="461911" y="2918714"/>
                  </a:lnTo>
                  <a:lnTo>
                    <a:pt x="459752" y="2912364"/>
                  </a:lnTo>
                  <a:lnTo>
                    <a:pt x="458990" y="2909824"/>
                  </a:lnTo>
                  <a:lnTo>
                    <a:pt x="457720" y="2906014"/>
                  </a:lnTo>
                  <a:lnTo>
                    <a:pt x="496709" y="2893314"/>
                  </a:lnTo>
                  <a:lnTo>
                    <a:pt x="498741" y="2897124"/>
                  </a:lnTo>
                  <a:lnTo>
                    <a:pt x="500646" y="2899664"/>
                  </a:lnTo>
                  <a:lnTo>
                    <a:pt x="502932" y="2903474"/>
                  </a:lnTo>
                  <a:lnTo>
                    <a:pt x="507593" y="2911094"/>
                  </a:lnTo>
                  <a:lnTo>
                    <a:pt x="512102" y="2919984"/>
                  </a:lnTo>
                  <a:lnTo>
                    <a:pt x="516458" y="2927604"/>
                  </a:lnTo>
                  <a:lnTo>
                    <a:pt x="520712" y="2936494"/>
                  </a:lnTo>
                  <a:lnTo>
                    <a:pt x="523786" y="2942844"/>
                  </a:lnTo>
                  <a:lnTo>
                    <a:pt x="541769" y="2984754"/>
                  </a:lnTo>
                  <a:lnTo>
                    <a:pt x="558596" y="3029204"/>
                  </a:lnTo>
                  <a:lnTo>
                    <a:pt x="566559" y="3052064"/>
                  </a:lnTo>
                  <a:lnTo>
                    <a:pt x="572389" y="3068574"/>
                  </a:lnTo>
                  <a:lnTo>
                    <a:pt x="580656" y="3092704"/>
                  </a:lnTo>
                  <a:lnTo>
                    <a:pt x="587540" y="3113024"/>
                  </a:lnTo>
                  <a:lnTo>
                    <a:pt x="594499" y="3134614"/>
                  </a:lnTo>
                  <a:lnTo>
                    <a:pt x="601548" y="3156204"/>
                  </a:lnTo>
                  <a:lnTo>
                    <a:pt x="608723" y="3177794"/>
                  </a:lnTo>
                  <a:lnTo>
                    <a:pt x="612203" y="3189224"/>
                  </a:lnTo>
                  <a:lnTo>
                    <a:pt x="615619" y="3199384"/>
                  </a:lnTo>
                  <a:lnTo>
                    <a:pt x="626503" y="3234944"/>
                  </a:lnTo>
                  <a:lnTo>
                    <a:pt x="630656" y="3247644"/>
                  </a:lnTo>
                  <a:lnTo>
                    <a:pt x="639076" y="3273044"/>
                  </a:lnTo>
                  <a:lnTo>
                    <a:pt x="650697" y="3309874"/>
                  </a:lnTo>
                  <a:lnTo>
                    <a:pt x="662012" y="3346704"/>
                  </a:lnTo>
                  <a:lnTo>
                    <a:pt x="672490" y="3383546"/>
                  </a:lnTo>
                  <a:lnTo>
                    <a:pt x="681621" y="3419094"/>
                  </a:lnTo>
                  <a:lnTo>
                    <a:pt x="681621" y="3420364"/>
                  </a:lnTo>
                  <a:lnTo>
                    <a:pt x="683526" y="3431794"/>
                  </a:lnTo>
                  <a:lnTo>
                    <a:pt x="683806" y="3441954"/>
                  </a:lnTo>
                  <a:lnTo>
                    <a:pt x="683806" y="3327666"/>
                  </a:lnTo>
                  <a:lnTo>
                    <a:pt x="675894" y="3302254"/>
                  </a:lnTo>
                  <a:lnTo>
                    <a:pt x="664095" y="3265424"/>
                  </a:lnTo>
                  <a:lnTo>
                    <a:pt x="659955" y="3252724"/>
                  </a:lnTo>
                  <a:lnTo>
                    <a:pt x="655802" y="3238754"/>
                  </a:lnTo>
                  <a:lnTo>
                    <a:pt x="651700" y="3226054"/>
                  </a:lnTo>
                  <a:lnTo>
                    <a:pt x="647712" y="3213354"/>
                  </a:lnTo>
                  <a:lnTo>
                    <a:pt x="640829" y="3191764"/>
                  </a:lnTo>
                  <a:lnTo>
                    <a:pt x="637362" y="3180334"/>
                  </a:lnTo>
                  <a:lnTo>
                    <a:pt x="628307" y="3152394"/>
                  </a:lnTo>
                  <a:lnTo>
                    <a:pt x="622858" y="3135896"/>
                  </a:lnTo>
                  <a:lnTo>
                    <a:pt x="617486" y="3119374"/>
                  </a:lnTo>
                  <a:lnTo>
                    <a:pt x="612152" y="3102864"/>
                  </a:lnTo>
                  <a:lnTo>
                    <a:pt x="628154" y="3109214"/>
                  </a:lnTo>
                  <a:lnTo>
                    <a:pt x="661504" y="3119374"/>
                  </a:lnTo>
                  <a:lnTo>
                    <a:pt x="678954" y="3125724"/>
                  </a:lnTo>
                  <a:lnTo>
                    <a:pt x="722388" y="3138424"/>
                  </a:lnTo>
                  <a:lnTo>
                    <a:pt x="735241" y="3143504"/>
                  </a:lnTo>
                  <a:lnTo>
                    <a:pt x="773950" y="3154946"/>
                  </a:lnTo>
                  <a:lnTo>
                    <a:pt x="810501" y="3167646"/>
                  </a:lnTo>
                  <a:lnTo>
                    <a:pt x="847496" y="3179064"/>
                  </a:lnTo>
                  <a:lnTo>
                    <a:pt x="884796" y="3189224"/>
                  </a:lnTo>
                  <a:lnTo>
                    <a:pt x="922286" y="3198114"/>
                  </a:lnTo>
                  <a:lnTo>
                    <a:pt x="931303" y="3200654"/>
                  </a:lnTo>
                  <a:lnTo>
                    <a:pt x="939685" y="3201924"/>
                  </a:lnTo>
                  <a:lnTo>
                    <a:pt x="955027" y="3201924"/>
                  </a:lnTo>
                  <a:lnTo>
                    <a:pt x="986548" y="3185414"/>
                  </a:lnTo>
                  <a:lnTo>
                    <a:pt x="988961" y="3177794"/>
                  </a:lnTo>
                  <a:close/>
                </a:path>
                <a:path w="2295525" h="3481704">
                  <a:moveTo>
                    <a:pt x="1028839" y="2202942"/>
                  </a:moveTo>
                  <a:lnTo>
                    <a:pt x="1027061" y="2196973"/>
                  </a:lnTo>
                  <a:lnTo>
                    <a:pt x="1022616" y="2193544"/>
                  </a:lnTo>
                  <a:lnTo>
                    <a:pt x="1019733" y="2191258"/>
                  </a:lnTo>
                  <a:lnTo>
                    <a:pt x="1019251" y="2190877"/>
                  </a:lnTo>
                  <a:lnTo>
                    <a:pt x="985151" y="2163826"/>
                  </a:lnTo>
                  <a:lnTo>
                    <a:pt x="976515" y="2156980"/>
                  </a:lnTo>
                  <a:lnTo>
                    <a:pt x="976515" y="2190750"/>
                  </a:lnTo>
                  <a:lnTo>
                    <a:pt x="932954" y="2190877"/>
                  </a:lnTo>
                  <a:lnTo>
                    <a:pt x="942479" y="2163826"/>
                  </a:lnTo>
                  <a:lnTo>
                    <a:pt x="976515" y="2190750"/>
                  </a:lnTo>
                  <a:lnTo>
                    <a:pt x="976515" y="2156980"/>
                  </a:lnTo>
                  <a:lnTo>
                    <a:pt x="947051" y="2133600"/>
                  </a:lnTo>
                  <a:lnTo>
                    <a:pt x="946416" y="2132584"/>
                  </a:lnTo>
                  <a:lnTo>
                    <a:pt x="945527" y="2131568"/>
                  </a:lnTo>
                  <a:lnTo>
                    <a:pt x="944511" y="2130806"/>
                  </a:lnTo>
                  <a:lnTo>
                    <a:pt x="920381" y="2111578"/>
                  </a:lnTo>
                  <a:lnTo>
                    <a:pt x="920381" y="2145411"/>
                  </a:lnTo>
                  <a:lnTo>
                    <a:pt x="904506" y="2190877"/>
                  </a:lnTo>
                  <a:lnTo>
                    <a:pt x="832751" y="2191258"/>
                  </a:lnTo>
                  <a:lnTo>
                    <a:pt x="833145" y="2190115"/>
                  </a:lnTo>
                  <a:lnTo>
                    <a:pt x="864374" y="2100834"/>
                  </a:lnTo>
                  <a:lnTo>
                    <a:pt x="920381" y="2145411"/>
                  </a:lnTo>
                  <a:lnTo>
                    <a:pt x="920381" y="2111578"/>
                  </a:lnTo>
                  <a:lnTo>
                    <a:pt x="906907" y="2100834"/>
                  </a:lnTo>
                  <a:lnTo>
                    <a:pt x="869962" y="2071370"/>
                  </a:lnTo>
                  <a:lnTo>
                    <a:pt x="869200" y="2069846"/>
                  </a:lnTo>
                  <a:lnTo>
                    <a:pt x="868184" y="2068322"/>
                  </a:lnTo>
                  <a:lnTo>
                    <a:pt x="866660" y="2067179"/>
                  </a:lnTo>
                  <a:lnTo>
                    <a:pt x="861072" y="2062734"/>
                  </a:lnTo>
                  <a:lnTo>
                    <a:pt x="859929" y="2061845"/>
                  </a:lnTo>
                  <a:lnTo>
                    <a:pt x="858659" y="2061083"/>
                  </a:lnTo>
                  <a:lnTo>
                    <a:pt x="857135" y="2060575"/>
                  </a:lnTo>
                  <a:lnTo>
                    <a:pt x="839482" y="2054415"/>
                  </a:lnTo>
                  <a:lnTo>
                    <a:pt x="839482" y="2082546"/>
                  </a:lnTo>
                  <a:lnTo>
                    <a:pt x="801890" y="2190115"/>
                  </a:lnTo>
                  <a:lnTo>
                    <a:pt x="321322" y="2022221"/>
                  </a:lnTo>
                  <a:lnTo>
                    <a:pt x="324421" y="2013331"/>
                  </a:lnTo>
                  <a:lnTo>
                    <a:pt x="358914" y="1914664"/>
                  </a:lnTo>
                  <a:lnTo>
                    <a:pt x="839482" y="2082546"/>
                  </a:lnTo>
                  <a:lnTo>
                    <a:pt x="839482" y="2054415"/>
                  </a:lnTo>
                  <a:lnTo>
                    <a:pt x="439737" y="1914664"/>
                  </a:lnTo>
                  <a:lnTo>
                    <a:pt x="355104" y="1885061"/>
                  </a:lnTo>
                  <a:lnTo>
                    <a:pt x="354850" y="1885061"/>
                  </a:lnTo>
                  <a:lnTo>
                    <a:pt x="354723" y="1884934"/>
                  </a:lnTo>
                  <a:lnTo>
                    <a:pt x="354596" y="1884934"/>
                  </a:lnTo>
                  <a:lnTo>
                    <a:pt x="333387" y="1877517"/>
                  </a:lnTo>
                  <a:lnTo>
                    <a:pt x="333387" y="1905762"/>
                  </a:lnTo>
                  <a:lnTo>
                    <a:pt x="295795" y="2013331"/>
                  </a:lnTo>
                  <a:lnTo>
                    <a:pt x="202069" y="1980565"/>
                  </a:lnTo>
                  <a:lnTo>
                    <a:pt x="205168" y="1971675"/>
                  </a:lnTo>
                  <a:lnTo>
                    <a:pt x="239661" y="1872996"/>
                  </a:lnTo>
                  <a:lnTo>
                    <a:pt x="333387" y="1905762"/>
                  </a:lnTo>
                  <a:lnTo>
                    <a:pt x="333387" y="1877517"/>
                  </a:lnTo>
                  <a:lnTo>
                    <a:pt x="320497" y="1872996"/>
                  </a:lnTo>
                  <a:lnTo>
                    <a:pt x="235978" y="1843405"/>
                  </a:lnTo>
                  <a:lnTo>
                    <a:pt x="235597" y="1843405"/>
                  </a:lnTo>
                  <a:lnTo>
                    <a:pt x="214388" y="1835988"/>
                  </a:lnTo>
                  <a:lnTo>
                    <a:pt x="214388" y="1864106"/>
                  </a:lnTo>
                  <a:lnTo>
                    <a:pt x="176847" y="1971675"/>
                  </a:lnTo>
                  <a:lnTo>
                    <a:pt x="83223" y="1939036"/>
                  </a:lnTo>
                  <a:lnTo>
                    <a:pt x="120827" y="1831340"/>
                  </a:lnTo>
                  <a:lnTo>
                    <a:pt x="214388" y="1864106"/>
                  </a:lnTo>
                  <a:lnTo>
                    <a:pt x="214388" y="1835988"/>
                  </a:lnTo>
                  <a:lnTo>
                    <a:pt x="201129" y="1831340"/>
                  </a:lnTo>
                  <a:lnTo>
                    <a:pt x="110032" y="1799463"/>
                  </a:lnTo>
                  <a:lnTo>
                    <a:pt x="102476" y="1803146"/>
                  </a:lnTo>
                  <a:lnTo>
                    <a:pt x="100050" y="1810004"/>
                  </a:lnTo>
                  <a:lnTo>
                    <a:pt x="53644" y="1942846"/>
                  </a:lnTo>
                  <a:lnTo>
                    <a:pt x="51219" y="1949704"/>
                  </a:lnTo>
                  <a:lnTo>
                    <a:pt x="54851" y="1957324"/>
                  </a:lnTo>
                  <a:lnTo>
                    <a:pt x="180467" y="2001266"/>
                  </a:lnTo>
                  <a:lnTo>
                    <a:pt x="180797" y="2001266"/>
                  </a:lnTo>
                  <a:lnTo>
                    <a:pt x="299478" y="2042795"/>
                  </a:lnTo>
                  <a:lnTo>
                    <a:pt x="299605" y="2042795"/>
                  </a:lnTo>
                  <a:lnTo>
                    <a:pt x="299732" y="2042922"/>
                  </a:lnTo>
                  <a:lnTo>
                    <a:pt x="299986" y="2042922"/>
                  </a:lnTo>
                  <a:lnTo>
                    <a:pt x="800874" y="2218055"/>
                  </a:lnTo>
                  <a:lnTo>
                    <a:pt x="802271" y="2218563"/>
                  </a:lnTo>
                  <a:lnTo>
                    <a:pt x="803795" y="2218817"/>
                  </a:lnTo>
                  <a:lnTo>
                    <a:pt x="815225" y="2218817"/>
                  </a:lnTo>
                  <a:lnTo>
                    <a:pt x="816749" y="2218563"/>
                  </a:lnTo>
                  <a:lnTo>
                    <a:pt x="818019" y="2218055"/>
                  </a:lnTo>
                  <a:lnTo>
                    <a:pt x="914793" y="2217420"/>
                  </a:lnTo>
                  <a:lnTo>
                    <a:pt x="915047" y="2217293"/>
                  </a:lnTo>
                  <a:lnTo>
                    <a:pt x="1014488" y="2217039"/>
                  </a:lnTo>
                  <a:lnTo>
                    <a:pt x="1020203" y="2216912"/>
                  </a:lnTo>
                  <a:lnTo>
                    <a:pt x="1025156" y="2213483"/>
                  </a:lnTo>
                  <a:lnTo>
                    <a:pt x="1027061" y="2208149"/>
                  </a:lnTo>
                  <a:lnTo>
                    <a:pt x="1028839" y="2202942"/>
                  </a:lnTo>
                  <a:close/>
                </a:path>
                <a:path w="2295525" h="3481704">
                  <a:moveTo>
                    <a:pt x="1180858" y="1841500"/>
                  </a:moveTo>
                  <a:lnTo>
                    <a:pt x="1177302" y="1834007"/>
                  </a:lnTo>
                  <a:lnTo>
                    <a:pt x="1149108" y="1824151"/>
                  </a:lnTo>
                  <a:lnTo>
                    <a:pt x="1149108" y="1852295"/>
                  </a:lnTo>
                  <a:lnTo>
                    <a:pt x="1090688" y="2019427"/>
                  </a:lnTo>
                  <a:lnTo>
                    <a:pt x="994549" y="1985899"/>
                  </a:lnTo>
                  <a:lnTo>
                    <a:pt x="997559" y="1977263"/>
                  </a:lnTo>
                  <a:lnTo>
                    <a:pt x="1021473" y="1908810"/>
                  </a:lnTo>
                  <a:lnTo>
                    <a:pt x="1023886" y="1901952"/>
                  </a:lnTo>
                  <a:lnTo>
                    <a:pt x="1020330" y="1894459"/>
                  </a:lnTo>
                  <a:lnTo>
                    <a:pt x="1006741" y="1889633"/>
                  </a:lnTo>
                  <a:lnTo>
                    <a:pt x="999375" y="1893316"/>
                  </a:lnTo>
                  <a:lnTo>
                    <a:pt x="996962" y="1900301"/>
                  </a:lnTo>
                  <a:lnTo>
                    <a:pt x="970038" y="1977263"/>
                  </a:lnTo>
                  <a:lnTo>
                    <a:pt x="886599" y="1948053"/>
                  </a:lnTo>
                  <a:lnTo>
                    <a:pt x="889647" y="1939290"/>
                  </a:lnTo>
                  <a:lnTo>
                    <a:pt x="913396" y="1871091"/>
                  </a:lnTo>
                  <a:lnTo>
                    <a:pt x="915936" y="1864106"/>
                  </a:lnTo>
                  <a:lnTo>
                    <a:pt x="912126" y="1856613"/>
                  </a:lnTo>
                  <a:lnTo>
                    <a:pt x="905141" y="1854073"/>
                  </a:lnTo>
                  <a:lnTo>
                    <a:pt x="898156" y="1851660"/>
                  </a:lnTo>
                  <a:lnTo>
                    <a:pt x="890536" y="1855343"/>
                  </a:lnTo>
                  <a:lnTo>
                    <a:pt x="888123" y="1862201"/>
                  </a:lnTo>
                  <a:lnTo>
                    <a:pt x="861199" y="1939290"/>
                  </a:lnTo>
                  <a:lnTo>
                    <a:pt x="777760" y="1910080"/>
                  </a:lnTo>
                  <a:lnTo>
                    <a:pt x="780846" y="1901190"/>
                  </a:lnTo>
                  <a:lnTo>
                    <a:pt x="804557" y="1833118"/>
                  </a:lnTo>
                  <a:lnTo>
                    <a:pt x="807097" y="1826133"/>
                  </a:lnTo>
                  <a:lnTo>
                    <a:pt x="803287" y="1818513"/>
                  </a:lnTo>
                  <a:lnTo>
                    <a:pt x="789317" y="1813687"/>
                  </a:lnTo>
                  <a:lnTo>
                    <a:pt x="781697" y="1817243"/>
                  </a:lnTo>
                  <a:lnTo>
                    <a:pt x="779284" y="1824228"/>
                  </a:lnTo>
                  <a:lnTo>
                    <a:pt x="752360" y="1901190"/>
                  </a:lnTo>
                  <a:lnTo>
                    <a:pt x="668921" y="1871980"/>
                  </a:lnTo>
                  <a:lnTo>
                    <a:pt x="671982" y="1863217"/>
                  </a:lnTo>
                  <a:lnTo>
                    <a:pt x="695845" y="1795018"/>
                  </a:lnTo>
                  <a:lnTo>
                    <a:pt x="698258" y="1788033"/>
                  </a:lnTo>
                  <a:lnTo>
                    <a:pt x="694448" y="1780540"/>
                  </a:lnTo>
                  <a:lnTo>
                    <a:pt x="687463" y="1778000"/>
                  </a:lnTo>
                  <a:lnTo>
                    <a:pt x="680478" y="1775587"/>
                  </a:lnTo>
                  <a:lnTo>
                    <a:pt x="672858" y="1779270"/>
                  </a:lnTo>
                  <a:lnTo>
                    <a:pt x="670445" y="1786128"/>
                  </a:lnTo>
                  <a:lnTo>
                    <a:pt x="643521" y="1863217"/>
                  </a:lnTo>
                  <a:lnTo>
                    <a:pt x="560082" y="1834007"/>
                  </a:lnTo>
                  <a:lnTo>
                    <a:pt x="563092" y="1825371"/>
                  </a:lnTo>
                  <a:lnTo>
                    <a:pt x="587006" y="1757045"/>
                  </a:lnTo>
                  <a:lnTo>
                    <a:pt x="589419" y="1750060"/>
                  </a:lnTo>
                  <a:lnTo>
                    <a:pt x="585863" y="1742567"/>
                  </a:lnTo>
                  <a:lnTo>
                    <a:pt x="572274" y="1737741"/>
                  </a:lnTo>
                  <a:lnTo>
                    <a:pt x="564781" y="1741424"/>
                  </a:lnTo>
                  <a:lnTo>
                    <a:pt x="562368" y="1748409"/>
                  </a:lnTo>
                  <a:lnTo>
                    <a:pt x="535444" y="1825371"/>
                  </a:lnTo>
                  <a:lnTo>
                    <a:pt x="452005" y="1796288"/>
                  </a:lnTo>
                  <a:lnTo>
                    <a:pt x="455104" y="1787398"/>
                  </a:lnTo>
                  <a:lnTo>
                    <a:pt x="478929" y="1719199"/>
                  </a:lnTo>
                  <a:lnTo>
                    <a:pt x="481342" y="1712341"/>
                  </a:lnTo>
                  <a:lnTo>
                    <a:pt x="477659" y="1704721"/>
                  </a:lnTo>
                  <a:lnTo>
                    <a:pt x="470674" y="1702308"/>
                  </a:lnTo>
                  <a:lnTo>
                    <a:pt x="463562" y="1699768"/>
                  </a:lnTo>
                  <a:lnTo>
                    <a:pt x="456069" y="1703451"/>
                  </a:lnTo>
                  <a:lnTo>
                    <a:pt x="453529" y="1710436"/>
                  </a:lnTo>
                  <a:lnTo>
                    <a:pt x="426732" y="1787398"/>
                  </a:lnTo>
                  <a:lnTo>
                    <a:pt x="343166" y="1758188"/>
                  </a:lnTo>
                  <a:lnTo>
                    <a:pt x="346265" y="1749298"/>
                  </a:lnTo>
                  <a:lnTo>
                    <a:pt x="370090" y="1681226"/>
                  </a:lnTo>
                  <a:lnTo>
                    <a:pt x="372503" y="1674241"/>
                  </a:lnTo>
                  <a:lnTo>
                    <a:pt x="368820" y="1666748"/>
                  </a:lnTo>
                  <a:lnTo>
                    <a:pt x="361835" y="1664208"/>
                  </a:lnTo>
                  <a:lnTo>
                    <a:pt x="354850" y="1661795"/>
                  </a:lnTo>
                  <a:lnTo>
                    <a:pt x="347230" y="1665351"/>
                  </a:lnTo>
                  <a:lnTo>
                    <a:pt x="344690" y="1672336"/>
                  </a:lnTo>
                  <a:lnTo>
                    <a:pt x="317893" y="1749298"/>
                  </a:lnTo>
                  <a:lnTo>
                    <a:pt x="234327" y="1720215"/>
                  </a:lnTo>
                  <a:lnTo>
                    <a:pt x="237426" y="1711325"/>
                  </a:lnTo>
                  <a:lnTo>
                    <a:pt x="261251" y="1643126"/>
                  </a:lnTo>
                  <a:lnTo>
                    <a:pt x="263664" y="1636268"/>
                  </a:lnTo>
                  <a:lnTo>
                    <a:pt x="259981" y="1628648"/>
                  </a:lnTo>
                  <a:lnTo>
                    <a:pt x="252996" y="1626235"/>
                  </a:lnTo>
                  <a:lnTo>
                    <a:pt x="246011" y="1623695"/>
                  </a:lnTo>
                  <a:lnTo>
                    <a:pt x="238391" y="1627378"/>
                  </a:lnTo>
                  <a:lnTo>
                    <a:pt x="235851" y="1634363"/>
                  </a:lnTo>
                  <a:lnTo>
                    <a:pt x="209054" y="1711325"/>
                  </a:lnTo>
                  <a:lnTo>
                    <a:pt x="113004" y="1677797"/>
                  </a:lnTo>
                  <a:lnTo>
                    <a:pt x="171437" y="1510538"/>
                  </a:lnTo>
                  <a:lnTo>
                    <a:pt x="241058" y="1534922"/>
                  </a:lnTo>
                  <a:lnTo>
                    <a:pt x="248551" y="1531239"/>
                  </a:lnTo>
                  <a:lnTo>
                    <a:pt x="251091" y="1524254"/>
                  </a:lnTo>
                  <a:lnTo>
                    <a:pt x="251726" y="1522222"/>
                  </a:lnTo>
                  <a:lnTo>
                    <a:pt x="256527" y="1510538"/>
                  </a:lnTo>
                  <a:lnTo>
                    <a:pt x="259613" y="1503045"/>
                  </a:lnTo>
                  <a:lnTo>
                    <a:pt x="269887" y="1478064"/>
                  </a:lnTo>
                  <a:lnTo>
                    <a:pt x="292265" y="1436941"/>
                  </a:lnTo>
                  <a:lnTo>
                    <a:pt x="318516" y="1398993"/>
                  </a:lnTo>
                  <a:lnTo>
                    <a:pt x="348272" y="1364411"/>
                  </a:lnTo>
                  <a:lnTo>
                    <a:pt x="381228" y="1333360"/>
                  </a:lnTo>
                  <a:lnTo>
                    <a:pt x="417004" y="1305991"/>
                  </a:lnTo>
                  <a:lnTo>
                    <a:pt x="455282" y="1282471"/>
                  </a:lnTo>
                  <a:lnTo>
                    <a:pt x="495693" y="1262976"/>
                  </a:lnTo>
                  <a:lnTo>
                    <a:pt x="537933" y="1247673"/>
                  </a:lnTo>
                  <a:lnTo>
                    <a:pt x="581621" y="1236713"/>
                  </a:lnTo>
                  <a:lnTo>
                    <a:pt x="626427" y="1230274"/>
                  </a:lnTo>
                  <a:lnTo>
                    <a:pt x="672020" y="1228509"/>
                  </a:lnTo>
                  <a:lnTo>
                    <a:pt x="718045" y="1231607"/>
                  </a:lnTo>
                  <a:lnTo>
                    <a:pt x="764159" y="1239710"/>
                  </a:lnTo>
                  <a:lnTo>
                    <a:pt x="810018" y="1252982"/>
                  </a:lnTo>
                  <a:lnTo>
                    <a:pt x="854151" y="1271155"/>
                  </a:lnTo>
                  <a:lnTo>
                    <a:pt x="895261" y="1293533"/>
                  </a:lnTo>
                  <a:lnTo>
                    <a:pt x="933183" y="1319784"/>
                  </a:lnTo>
                  <a:lnTo>
                    <a:pt x="967752" y="1349540"/>
                  </a:lnTo>
                  <a:lnTo>
                    <a:pt x="998791" y="1382496"/>
                  </a:lnTo>
                  <a:lnTo>
                    <a:pt x="1026147" y="1418272"/>
                  </a:lnTo>
                  <a:lnTo>
                    <a:pt x="1049642" y="1456550"/>
                  </a:lnTo>
                  <a:lnTo>
                    <a:pt x="1069124" y="1496961"/>
                  </a:lnTo>
                  <a:lnTo>
                    <a:pt x="1084427" y="1539201"/>
                  </a:lnTo>
                  <a:lnTo>
                    <a:pt x="1095362" y="1582889"/>
                  </a:lnTo>
                  <a:lnTo>
                    <a:pt x="1101750" y="1627378"/>
                  </a:lnTo>
                  <a:lnTo>
                    <a:pt x="1103503" y="1672336"/>
                  </a:lnTo>
                  <a:lnTo>
                    <a:pt x="1103464" y="1674342"/>
                  </a:lnTo>
                  <a:lnTo>
                    <a:pt x="1100429" y="1719199"/>
                  </a:lnTo>
                  <a:lnTo>
                    <a:pt x="1092301" y="1765427"/>
                  </a:lnTo>
                  <a:lnTo>
                    <a:pt x="1078369" y="1813433"/>
                  </a:lnTo>
                  <a:lnTo>
                    <a:pt x="1075829" y="1820418"/>
                  </a:lnTo>
                  <a:lnTo>
                    <a:pt x="1079512" y="1827911"/>
                  </a:lnTo>
                  <a:lnTo>
                    <a:pt x="1149108" y="1852295"/>
                  </a:lnTo>
                  <a:lnTo>
                    <a:pt x="1149108" y="1824151"/>
                  </a:lnTo>
                  <a:lnTo>
                    <a:pt x="1107579" y="1809623"/>
                  </a:lnTo>
                  <a:lnTo>
                    <a:pt x="1119670" y="1764626"/>
                  </a:lnTo>
                  <a:lnTo>
                    <a:pt x="1127112" y="1719440"/>
                  </a:lnTo>
                  <a:lnTo>
                    <a:pt x="1130020" y="1674342"/>
                  </a:lnTo>
                  <a:lnTo>
                    <a:pt x="1128547" y="1629638"/>
                  </a:lnTo>
                  <a:lnTo>
                    <a:pt x="1122819" y="1585620"/>
                  </a:lnTo>
                  <a:lnTo>
                    <a:pt x="1112977" y="1542554"/>
                  </a:lnTo>
                  <a:lnTo>
                    <a:pt x="1099159" y="1500733"/>
                  </a:lnTo>
                  <a:lnTo>
                    <a:pt x="1081506" y="1460461"/>
                  </a:lnTo>
                  <a:lnTo>
                    <a:pt x="1060157" y="1422006"/>
                  </a:lnTo>
                  <a:lnTo>
                    <a:pt x="1035240" y="1385658"/>
                  </a:lnTo>
                  <a:lnTo>
                    <a:pt x="1006894" y="1351711"/>
                  </a:lnTo>
                  <a:lnTo>
                    <a:pt x="975271" y="1320444"/>
                  </a:lnTo>
                  <a:lnTo>
                    <a:pt x="940498" y="1292148"/>
                  </a:lnTo>
                  <a:lnTo>
                    <a:pt x="902703" y="1267117"/>
                  </a:lnTo>
                  <a:lnTo>
                    <a:pt x="862050" y="1245628"/>
                  </a:lnTo>
                  <a:lnTo>
                    <a:pt x="819988" y="1228509"/>
                  </a:lnTo>
                  <a:lnTo>
                    <a:pt x="818654" y="1227963"/>
                  </a:lnTo>
                  <a:lnTo>
                    <a:pt x="773734" y="1214742"/>
                  </a:lnTo>
                  <a:lnTo>
                    <a:pt x="728560" y="1206220"/>
                  </a:lnTo>
                  <a:lnTo>
                    <a:pt x="683412" y="1202258"/>
                  </a:lnTo>
                  <a:lnTo>
                    <a:pt x="638594" y="1202728"/>
                  </a:lnTo>
                  <a:lnTo>
                    <a:pt x="594385" y="1207477"/>
                  </a:lnTo>
                  <a:lnTo>
                    <a:pt x="551065" y="1216380"/>
                  </a:lnTo>
                  <a:lnTo>
                    <a:pt x="508939" y="1229283"/>
                  </a:lnTo>
                  <a:lnTo>
                    <a:pt x="468274" y="1246060"/>
                  </a:lnTo>
                  <a:lnTo>
                    <a:pt x="429361" y="1266583"/>
                  </a:lnTo>
                  <a:lnTo>
                    <a:pt x="392506" y="1290688"/>
                  </a:lnTo>
                  <a:lnTo>
                    <a:pt x="357974" y="1318247"/>
                  </a:lnTo>
                  <a:lnTo>
                    <a:pt x="326072" y="1349121"/>
                  </a:lnTo>
                  <a:lnTo>
                    <a:pt x="297065" y="1383182"/>
                  </a:lnTo>
                  <a:lnTo>
                    <a:pt x="271259" y="1420279"/>
                  </a:lnTo>
                  <a:lnTo>
                    <a:pt x="248932" y="1460284"/>
                  </a:lnTo>
                  <a:lnTo>
                    <a:pt x="230390" y="1503045"/>
                  </a:lnTo>
                  <a:lnTo>
                    <a:pt x="160705" y="1478661"/>
                  </a:lnTo>
                  <a:lnTo>
                    <a:pt x="153149" y="1482217"/>
                  </a:lnTo>
                  <a:lnTo>
                    <a:pt x="150723" y="1489202"/>
                  </a:lnTo>
                  <a:lnTo>
                    <a:pt x="83540" y="1681480"/>
                  </a:lnTo>
                  <a:lnTo>
                    <a:pt x="81114" y="1688465"/>
                  </a:lnTo>
                  <a:lnTo>
                    <a:pt x="84747" y="1695958"/>
                  </a:lnTo>
                  <a:lnTo>
                    <a:pt x="1094371" y="2048764"/>
                  </a:lnTo>
                  <a:lnTo>
                    <a:pt x="1101356" y="2051304"/>
                  </a:lnTo>
                  <a:lnTo>
                    <a:pt x="1108849" y="2047621"/>
                  </a:lnTo>
                  <a:lnTo>
                    <a:pt x="1111262" y="2040636"/>
                  </a:lnTo>
                  <a:lnTo>
                    <a:pt x="1118666" y="2019427"/>
                  </a:lnTo>
                  <a:lnTo>
                    <a:pt x="1178445" y="1848485"/>
                  </a:lnTo>
                  <a:lnTo>
                    <a:pt x="1180858" y="1841500"/>
                  </a:lnTo>
                  <a:close/>
                </a:path>
                <a:path w="2295525" h="3481704">
                  <a:moveTo>
                    <a:pt x="1405597" y="365315"/>
                  </a:moveTo>
                  <a:lnTo>
                    <a:pt x="1404620" y="359537"/>
                  </a:lnTo>
                  <a:lnTo>
                    <a:pt x="1404188" y="356958"/>
                  </a:lnTo>
                  <a:lnTo>
                    <a:pt x="1399717" y="349770"/>
                  </a:lnTo>
                  <a:lnTo>
                    <a:pt x="1392567" y="344678"/>
                  </a:lnTo>
                  <a:lnTo>
                    <a:pt x="1388745" y="343801"/>
                  </a:lnTo>
                  <a:lnTo>
                    <a:pt x="1388745" y="364248"/>
                  </a:lnTo>
                  <a:lnTo>
                    <a:pt x="1386725" y="369062"/>
                  </a:lnTo>
                  <a:lnTo>
                    <a:pt x="1383931" y="370078"/>
                  </a:lnTo>
                  <a:lnTo>
                    <a:pt x="1381645" y="368935"/>
                  </a:lnTo>
                  <a:lnTo>
                    <a:pt x="1379232" y="367919"/>
                  </a:lnTo>
                  <a:lnTo>
                    <a:pt x="1378216" y="365252"/>
                  </a:lnTo>
                  <a:lnTo>
                    <a:pt x="1379359" y="362839"/>
                  </a:lnTo>
                  <a:lnTo>
                    <a:pt x="1380375" y="360553"/>
                  </a:lnTo>
                  <a:lnTo>
                    <a:pt x="1383042" y="359537"/>
                  </a:lnTo>
                  <a:lnTo>
                    <a:pt x="1385455" y="360553"/>
                  </a:lnTo>
                  <a:lnTo>
                    <a:pt x="1387741" y="361569"/>
                  </a:lnTo>
                  <a:lnTo>
                    <a:pt x="1388745" y="364248"/>
                  </a:lnTo>
                  <a:lnTo>
                    <a:pt x="1388745" y="343801"/>
                  </a:lnTo>
                  <a:lnTo>
                    <a:pt x="1361440" y="364248"/>
                  </a:lnTo>
                  <a:lnTo>
                    <a:pt x="1362875" y="372579"/>
                  </a:lnTo>
                  <a:lnTo>
                    <a:pt x="1367320" y="379793"/>
                  </a:lnTo>
                  <a:lnTo>
                    <a:pt x="1374406" y="384937"/>
                  </a:lnTo>
                  <a:lnTo>
                    <a:pt x="1382928" y="386854"/>
                  </a:lnTo>
                  <a:lnTo>
                    <a:pt x="1391285" y="385419"/>
                  </a:lnTo>
                  <a:lnTo>
                    <a:pt x="1398511" y="380974"/>
                  </a:lnTo>
                  <a:lnTo>
                    <a:pt x="1403616" y="373888"/>
                  </a:lnTo>
                  <a:lnTo>
                    <a:pt x="1404493" y="370078"/>
                  </a:lnTo>
                  <a:lnTo>
                    <a:pt x="1405597" y="365315"/>
                  </a:lnTo>
                  <a:close/>
                </a:path>
                <a:path w="2295525" h="3481704">
                  <a:moveTo>
                    <a:pt x="1622564" y="728980"/>
                  </a:moveTo>
                  <a:lnTo>
                    <a:pt x="1614944" y="716280"/>
                  </a:lnTo>
                  <a:lnTo>
                    <a:pt x="1606816" y="713740"/>
                  </a:lnTo>
                  <a:lnTo>
                    <a:pt x="1600466" y="717550"/>
                  </a:lnTo>
                  <a:lnTo>
                    <a:pt x="1576565" y="731520"/>
                  </a:lnTo>
                  <a:lnTo>
                    <a:pt x="1551990" y="742950"/>
                  </a:lnTo>
                  <a:lnTo>
                    <a:pt x="1526832" y="753110"/>
                  </a:lnTo>
                  <a:lnTo>
                    <a:pt x="1501152" y="760730"/>
                  </a:lnTo>
                  <a:lnTo>
                    <a:pt x="1499882" y="637540"/>
                  </a:lnTo>
                  <a:lnTo>
                    <a:pt x="1499755" y="629920"/>
                  </a:lnTo>
                  <a:lnTo>
                    <a:pt x="1493913" y="623570"/>
                  </a:lnTo>
                  <a:lnTo>
                    <a:pt x="1486547" y="623570"/>
                  </a:lnTo>
                  <a:lnTo>
                    <a:pt x="1479181" y="624840"/>
                  </a:lnTo>
                  <a:lnTo>
                    <a:pt x="1473339" y="629920"/>
                  </a:lnTo>
                  <a:lnTo>
                    <a:pt x="1473466" y="637540"/>
                  </a:lnTo>
                  <a:lnTo>
                    <a:pt x="1475371" y="833120"/>
                  </a:lnTo>
                  <a:lnTo>
                    <a:pt x="1467764" y="875030"/>
                  </a:lnTo>
                  <a:lnTo>
                    <a:pt x="1446199" y="910590"/>
                  </a:lnTo>
                  <a:lnTo>
                    <a:pt x="1413662" y="937260"/>
                  </a:lnTo>
                  <a:lnTo>
                    <a:pt x="1373136" y="949960"/>
                  </a:lnTo>
                  <a:lnTo>
                    <a:pt x="1371333" y="773430"/>
                  </a:lnTo>
                  <a:lnTo>
                    <a:pt x="1368437" y="491490"/>
                  </a:lnTo>
                  <a:lnTo>
                    <a:pt x="1394282" y="492760"/>
                  </a:lnTo>
                  <a:lnTo>
                    <a:pt x="1400581" y="491490"/>
                  </a:lnTo>
                  <a:lnTo>
                    <a:pt x="1419466" y="487680"/>
                  </a:lnTo>
                  <a:lnTo>
                    <a:pt x="1443202" y="478790"/>
                  </a:lnTo>
                  <a:lnTo>
                    <a:pt x="1462747" y="466090"/>
                  </a:lnTo>
                  <a:lnTo>
                    <a:pt x="1464703" y="464820"/>
                  </a:lnTo>
                  <a:lnTo>
                    <a:pt x="1471942" y="504190"/>
                  </a:lnTo>
                  <a:lnTo>
                    <a:pt x="1472704" y="582930"/>
                  </a:lnTo>
                  <a:lnTo>
                    <a:pt x="1472831" y="590550"/>
                  </a:lnTo>
                  <a:lnTo>
                    <a:pt x="1478800" y="595630"/>
                  </a:lnTo>
                  <a:lnTo>
                    <a:pt x="1493532" y="595630"/>
                  </a:lnTo>
                  <a:lnTo>
                    <a:pt x="1499374" y="590550"/>
                  </a:lnTo>
                  <a:lnTo>
                    <a:pt x="1499247" y="582930"/>
                  </a:lnTo>
                  <a:lnTo>
                    <a:pt x="1498485" y="504190"/>
                  </a:lnTo>
                  <a:lnTo>
                    <a:pt x="1492326" y="464820"/>
                  </a:lnTo>
                  <a:lnTo>
                    <a:pt x="1484896" y="444500"/>
                  </a:lnTo>
                  <a:lnTo>
                    <a:pt x="1489392" y="438150"/>
                  </a:lnTo>
                  <a:lnTo>
                    <a:pt x="1493545" y="431800"/>
                  </a:lnTo>
                  <a:lnTo>
                    <a:pt x="1497342" y="425450"/>
                  </a:lnTo>
                  <a:lnTo>
                    <a:pt x="1500771" y="417830"/>
                  </a:lnTo>
                  <a:lnTo>
                    <a:pt x="1511808" y="373380"/>
                  </a:lnTo>
                  <a:lnTo>
                    <a:pt x="1505864" y="327660"/>
                  </a:lnTo>
                  <a:lnTo>
                    <a:pt x="1485430" y="289826"/>
                  </a:lnTo>
                  <a:lnTo>
                    <a:pt x="1485430" y="368300"/>
                  </a:lnTo>
                  <a:lnTo>
                    <a:pt x="1476641" y="407670"/>
                  </a:lnTo>
                  <a:lnTo>
                    <a:pt x="1474736" y="411480"/>
                  </a:lnTo>
                  <a:lnTo>
                    <a:pt x="1472450" y="415290"/>
                  </a:lnTo>
                  <a:lnTo>
                    <a:pt x="1469910" y="420370"/>
                  </a:lnTo>
                  <a:lnTo>
                    <a:pt x="1433741" y="453390"/>
                  </a:lnTo>
                  <a:lnTo>
                    <a:pt x="1390916" y="466090"/>
                  </a:lnTo>
                  <a:lnTo>
                    <a:pt x="1368183" y="464820"/>
                  </a:lnTo>
                  <a:lnTo>
                    <a:pt x="1362087" y="463550"/>
                  </a:lnTo>
                  <a:lnTo>
                    <a:pt x="1355991" y="461010"/>
                  </a:lnTo>
                  <a:lnTo>
                    <a:pt x="1348371" y="458470"/>
                  </a:lnTo>
                  <a:lnTo>
                    <a:pt x="1346720" y="457200"/>
                  </a:lnTo>
                  <a:lnTo>
                    <a:pt x="1344815" y="456615"/>
                  </a:lnTo>
                  <a:lnTo>
                    <a:pt x="1344815" y="773430"/>
                  </a:lnTo>
                  <a:lnTo>
                    <a:pt x="1316443" y="768350"/>
                  </a:lnTo>
                  <a:lnTo>
                    <a:pt x="1310817" y="767080"/>
                  </a:lnTo>
                  <a:lnTo>
                    <a:pt x="1288338" y="762000"/>
                  </a:lnTo>
                  <a:lnTo>
                    <a:pt x="1260602" y="753110"/>
                  </a:lnTo>
                  <a:lnTo>
                    <a:pt x="1233309" y="742950"/>
                  </a:lnTo>
                  <a:lnTo>
                    <a:pt x="1237983" y="732790"/>
                  </a:lnTo>
                  <a:lnTo>
                    <a:pt x="1253756" y="698500"/>
                  </a:lnTo>
                  <a:lnTo>
                    <a:pt x="1250835" y="690880"/>
                  </a:lnTo>
                  <a:lnTo>
                    <a:pt x="1244231" y="687070"/>
                  </a:lnTo>
                  <a:lnTo>
                    <a:pt x="1237754" y="684530"/>
                  </a:lnTo>
                  <a:lnTo>
                    <a:pt x="1230007" y="687070"/>
                  </a:lnTo>
                  <a:lnTo>
                    <a:pt x="1209560" y="732790"/>
                  </a:lnTo>
                  <a:lnTo>
                    <a:pt x="1183043" y="717550"/>
                  </a:lnTo>
                  <a:lnTo>
                    <a:pt x="1157846" y="702310"/>
                  </a:lnTo>
                  <a:lnTo>
                    <a:pt x="1134059" y="684530"/>
                  </a:lnTo>
                  <a:lnTo>
                    <a:pt x="1131087" y="681990"/>
                  </a:lnTo>
                  <a:lnTo>
                    <a:pt x="1111770" y="665480"/>
                  </a:lnTo>
                  <a:lnTo>
                    <a:pt x="1327797" y="478790"/>
                  </a:lnTo>
                  <a:lnTo>
                    <a:pt x="1329829" y="480060"/>
                  </a:lnTo>
                  <a:lnTo>
                    <a:pt x="1331988" y="480060"/>
                  </a:lnTo>
                  <a:lnTo>
                    <a:pt x="1334020" y="481330"/>
                  </a:lnTo>
                  <a:lnTo>
                    <a:pt x="1339100" y="483870"/>
                  </a:lnTo>
                  <a:lnTo>
                    <a:pt x="1341767" y="485140"/>
                  </a:lnTo>
                  <a:lnTo>
                    <a:pt x="1344815" y="773430"/>
                  </a:lnTo>
                  <a:lnTo>
                    <a:pt x="1344815" y="456615"/>
                  </a:lnTo>
                  <a:lnTo>
                    <a:pt x="1342656" y="455930"/>
                  </a:lnTo>
                  <a:lnTo>
                    <a:pt x="1341513" y="455930"/>
                  </a:lnTo>
                  <a:lnTo>
                    <a:pt x="1335798" y="452120"/>
                  </a:lnTo>
                  <a:lnTo>
                    <a:pt x="1296771" y="410210"/>
                  </a:lnTo>
                  <a:lnTo>
                    <a:pt x="1286522" y="367030"/>
                  </a:lnTo>
                  <a:lnTo>
                    <a:pt x="1286738" y="359410"/>
                  </a:lnTo>
                  <a:lnTo>
                    <a:pt x="1318336" y="293370"/>
                  </a:lnTo>
                  <a:lnTo>
                    <a:pt x="1350784" y="273050"/>
                  </a:lnTo>
                  <a:lnTo>
                    <a:pt x="1388364" y="266700"/>
                  </a:lnTo>
                  <a:lnTo>
                    <a:pt x="1426857" y="275590"/>
                  </a:lnTo>
                  <a:lnTo>
                    <a:pt x="1458925" y="298450"/>
                  </a:lnTo>
                  <a:lnTo>
                    <a:pt x="1478991" y="331470"/>
                  </a:lnTo>
                  <a:lnTo>
                    <a:pt x="1485430" y="368300"/>
                  </a:lnTo>
                  <a:lnTo>
                    <a:pt x="1485430" y="289826"/>
                  </a:lnTo>
                  <a:lnTo>
                    <a:pt x="1484604" y="288290"/>
                  </a:lnTo>
                  <a:lnTo>
                    <a:pt x="1459890" y="266700"/>
                  </a:lnTo>
                  <a:lnTo>
                    <a:pt x="1449717" y="257810"/>
                  </a:lnTo>
                  <a:lnTo>
                    <a:pt x="1454861" y="246380"/>
                  </a:lnTo>
                  <a:lnTo>
                    <a:pt x="1496580" y="153670"/>
                  </a:lnTo>
                  <a:lnTo>
                    <a:pt x="1523873" y="156210"/>
                  </a:lnTo>
                  <a:lnTo>
                    <a:pt x="1532496" y="153670"/>
                  </a:lnTo>
                  <a:lnTo>
                    <a:pt x="1549730" y="148590"/>
                  </a:lnTo>
                  <a:lnTo>
                    <a:pt x="1571764" y="133350"/>
                  </a:lnTo>
                  <a:lnTo>
                    <a:pt x="1574406" y="129540"/>
                  </a:lnTo>
                  <a:lnTo>
                    <a:pt x="1587639" y="110490"/>
                  </a:lnTo>
                  <a:lnTo>
                    <a:pt x="1594535" y="80010"/>
                  </a:lnTo>
                  <a:lnTo>
                    <a:pt x="1589443" y="50800"/>
                  </a:lnTo>
                  <a:lnTo>
                    <a:pt x="1574419" y="26670"/>
                  </a:lnTo>
                  <a:lnTo>
                    <a:pt x="1573631" y="25400"/>
                  </a:lnTo>
                  <a:lnTo>
                    <a:pt x="1567916" y="21094"/>
                  </a:lnTo>
                  <a:lnTo>
                    <a:pt x="1567916" y="80010"/>
                  </a:lnTo>
                  <a:lnTo>
                    <a:pt x="1563382" y="99060"/>
                  </a:lnTo>
                  <a:lnTo>
                    <a:pt x="1551635" y="115570"/>
                  </a:lnTo>
                  <a:lnTo>
                    <a:pt x="1535137" y="125730"/>
                  </a:lnTo>
                  <a:lnTo>
                    <a:pt x="1515999" y="129540"/>
                  </a:lnTo>
                  <a:lnTo>
                    <a:pt x="1496326" y="125730"/>
                  </a:lnTo>
                  <a:lnTo>
                    <a:pt x="1495437" y="125730"/>
                  </a:lnTo>
                  <a:lnTo>
                    <a:pt x="1494929" y="124460"/>
                  </a:lnTo>
                  <a:lnTo>
                    <a:pt x="1493278" y="124460"/>
                  </a:lnTo>
                  <a:lnTo>
                    <a:pt x="1477352" y="113030"/>
                  </a:lnTo>
                  <a:lnTo>
                    <a:pt x="1467459" y="95250"/>
                  </a:lnTo>
                  <a:lnTo>
                    <a:pt x="1464373" y="76200"/>
                  </a:lnTo>
                  <a:lnTo>
                    <a:pt x="1468894" y="57150"/>
                  </a:lnTo>
                  <a:lnTo>
                    <a:pt x="1480921" y="40640"/>
                  </a:lnTo>
                  <a:lnTo>
                    <a:pt x="1497850" y="29210"/>
                  </a:lnTo>
                  <a:lnTo>
                    <a:pt x="1517434" y="26670"/>
                  </a:lnTo>
                  <a:lnTo>
                    <a:pt x="1537474" y="30480"/>
                  </a:lnTo>
                  <a:lnTo>
                    <a:pt x="1554137" y="43180"/>
                  </a:lnTo>
                  <a:lnTo>
                    <a:pt x="1564563" y="59690"/>
                  </a:lnTo>
                  <a:lnTo>
                    <a:pt x="1567916" y="80010"/>
                  </a:lnTo>
                  <a:lnTo>
                    <a:pt x="1567916" y="21094"/>
                  </a:lnTo>
                  <a:lnTo>
                    <a:pt x="1548396" y="6350"/>
                  </a:lnTo>
                  <a:lnTo>
                    <a:pt x="1518081" y="0"/>
                  </a:lnTo>
                  <a:lnTo>
                    <a:pt x="1488465" y="5080"/>
                  </a:lnTo>
                  <a:lnTo>
                    <a:pt x="1462862" y="20320"/>
                  </a:lnTo>
                  <a:lnTo>
                    <a:pt x="1444637" y="45720"/>
                  </a:lnTo>
                  <a:lnTo>
                    <a:pt x="1437868" y="72390"/>
                  </a:lnTo>
                  <a:lnTo>
                    <a:pt x="1440776" y="100330"/>
                  </a:lnTo>
                  <a:lnTo>
                    <a:pt x="1452473" y="124460"/>
                  </a:lnTo>
                  <a:lnTo>
                    <a:pt x="1472069" y="143510"/>
                  </a:lnTo>
                  <a:lnTo>
                    <a:pt x="1425333" y="246380"/>
                  </a:lnTo>
                  <a:lnTo>
                    <a:pt x="1379461" y="240030"/>
                  </a:lnTo>
                  <a:lnTo>
                    <a:pt x="1335493" y="251460"/>
                  </a:lnTo>
                  <a:lnTo>
                    <a:pt x="1297825" y="275590"/>
                  </a:lnTo>
                  <a:lnTo>
                    <a:pt x="1270901" y="314960"/>
                  </a:lnTo>
                  <a:lnTo>
                    <a:pt x="1261630" y="345440"/>
                  </a:lnTo>
                  <a:lnTo>
                    <a:pt x="1247736" y="350520"/>
                  </a:lnTo>
                  <a:lnTo>
                    <a:pt x="1234389" y="356870"/>
                  </a:lnTo>
                  <a:lnTo>
                    <a:pt x="1221689" y="364490"/>
                  </a:lnTo>
                  <a:lnTo>
                    <a:pt x="1209814" y="373380"/>
                  </a:lnTo>
                  <a:lnTo>
                    <a:pt x="1019568" y="538480"/>
                  </a:lnTo>
                  <a:lnTo>
                    <a:pt x="1009218" y="513080"/>
                  </a:lnTo>
                  <a:lnTo>
                    <a:pt x="1000493" y="487680"/>
                  </a:lnTo>
                  <a:lnTo>
                    <a:pt x="993470" y="462280"/>
                  </a:lnTo>
                  <a:lnTo>
                    <a:pt x="988199" y="435610"/>
                  </a:lnTo>
                  <a:lnTo>
                    <a:pt x="987056" y="427990"/>
                  </a:lnTo>
                  <a:lnTo>
                    <a:pt x="980198" y="422910"/>
                  </a:lnTo>
                  <a:lnTo>
                    <a:pt x="965720" y="425450"/>
                  </a:lnTo>
                  <a:lnTo>
                    <a:pt x="960767" y="431800"/>
                  </a:lnTo>
                  <a:lnTo>
                    <a:pt x="962037" y="439420"/>
                  </a:lnTo>
                  <a:lnTo>
                    <a:pt x="968082" y="469900"/>
                  </a:lnTo>
                  <a:lnTo>
                    <a:pt x="976287" y="499110"/>
                  </a:lnTo>
                  <a:lnTo>
                    <a:pt x="986536" y="528320"/>
                  </a:lnTo>
                  <a:lnTo>
                    <a:pt x="998740" y="556260"/>
                  </a:lnTo>
                  <a:lnTo>
                    <a:pt x="961275" y="588010"/>
                  </a:lnTo>
                  <a:lnTo>
                    <a:pt x="933056" y="621030"/>
                  </a:lnTo>
                  <a:lnTo>
                    <a:pt x="916533" y="660400"/>
                  </a:lnTo>
                  <a:lnTo>
                    <a:pt x="911872" y="701040"/>
                  </a:lnTo>
                  <a:lnTo>
                    <a:pt x="919276" y="741680"/>
                  </a:lnTo>
                  <a:lnTo>
                    <a:pt x="938923" y="779780"/>
                  </a:lnTo>
                  <a:lnTo>
                    <a:pt x="877455" y="838200"/>
                  </a:lnTo>
                  <a:lnTo>
                    <a:pt x="877201" y="847090"/>
                  </a:lnTo>
                  <a:lnTo>
                    <a:pt x="883551" y="853440"/>
                  </a:lnTo>
                  <a:lnTo>
                    <a:pt x="885075" y="854710"/>
                  </a:lnTo>
                  <a:lnTo>
                    <a:pt x="886599" y="854710"/>
                  </a:lnTo>
                  <a:lnTo>
                    <a:pt x="891298" y="857250"/>
                  </a:lnTo>
                  <a:lnTo>
                    <a:pt x="897140" y="855980"/>
                  </a:lnTo>
                  <a:lnTo>
                    <a:pt x="965847" y="791210"/>
                  </a:lnTo>
                  <a:lnTo>
                    <a:pt x="966609" y="791210"/>
                  </a:lnTo>
                  <a:lnTo>
                    <a:pt x="967371" y="789940"/>
                  </a:lnTo>
                  <a:lnTo>
                    <a:pt x="967879" y="788670"/>
                  </a:lnTo>
                  <a:lnTo>
                    <a:pt x="995438" y="765810"/>
                  </a:lnTo>
                  <a:lnTo>
                    <a:pt x="999629" y="762000"/>
                  </a:lnTo>
                  <a:lnTo>
                    <a:pt x="1001026" y="760730"/>
                  </a:lnTo>
                  <a:lnTo>
                    <a:pt x="1001661" y="751840"/>
                  </a:lnTo>
                  <a:lnTo>
                    <a:pt x="992009" y="741680"/>
                  </a:lnTo>
                  <a:lnTo>
                    <a:pt x="983627" y="740410"/>
                  </a:lnTo>
                  <a:lnTo>
                    <a:pt x="958354" y="762000"/>
                  </a:lnTo>
                  <a:lnTo>
                    <a:pt x="941247" y="723900"/>
                  </a:lnTo>
                  <a:lnTo>
                    <a:pt x="939088" y="681990"/>
                  </a:lnTo>
                  <a:lnTo>
                    <a:pt x="951585" y="642620"/>
                  </a:lnTo>
                  <a:lnTo>
                    <a:pt x="978420" y="608330"/>
                  </a:lnTo>
                  <a:lnTo>
                    <a:pt x="1011186" y="580390"/>
                  </a:lnTo>
                  <a:lnTo>
                    <a:pt x="1059649" y="538480"/>
                  </a:lnTo>
                  <a:lnTo>
                    <a:pt x="1227086" y="393700"/>
                  </a:lnTo>
                  <a:lnTo>
                    <a:pt x="1259979" y="373380"/>
                  </a:lnTo>
                  <a:lnTo>
                    <a:pt x="1264081" y="398780"/>
                  </a:lnTo>
                  <a:lnTo>
                    <a:pt x="1273162" y="422910"/>
                  </a:lnTo>
                  <a:lnTo>
                    <a:pt x="1286891" y="444500"/>
                  </a:lnTo>
                  <a:lnTo>
                    <a:pt x="1304937" y="463550"/>
                  </a:lnTo>
                  <a:lnTo>
                    <a:pt x="1092720" y="646430"/>
                  </a:lnTo>
                  <a:lnTo>
                    <a:pt x="1072654" y="664210"/>
                  </a:lnTo>
                  <a:lnTo>
                    <a:pt x="1013853" y="713740"/>
                  </a:lnTo>
                  <a:lnTo>
                    <a:pt x="1008392" y="718820"/>
                  </a:lnTo>
                  <a:lnTo>
                    <a:pt x="1007757" y="727710"/>
                  </a:lnTo>
                  <a:lnTo>
                    <a:pt x="1017282" y="739140"/>
                  </a:lnTo>
                  <a:lnTo>
                    <a:pt x="1025664" y="739140"/>
                  </a:lnTo>
                  <a:lnTo>
                    <a:pt x="1031252" y="734060"/>
                  </a:lnTo>
                  <a:lnTo>
                    <a:pt x="1091450" y="681990"/>
                  </a:lnTo>
                  <a:lnTo>
                    <a:pt x="1115834" y="703580"/>
                  </a:lnTo>
                  <a:lnTo>
                    <a:pt x="1141895" y="722630"/>
                  </a:lnTo>
                  <a:lnTo>
                    <a:pt x="1169530" y="740410"/>
                  </a:lnTo>
                  <a:lnTo>
                    <a:pt x="1198638" y="756920"/>
                  </a:lnTo>
                  <a:lnTo>
                    <a:pt x="1175397" y="807720"/>
                  </a:lnTo>
                  <a:lnTo>
                    <a:pt x="1172349" y="815340"/>
                  </a:lnTo>
                  <a:lnTo>
                    <a:pt x="1175270" y="822960"/>
                  </a:lnTo>
                  <a:lnTo>
                    <a:pt x="1188224" y="828040"/>
                  </a:lnTo>
                  <a:lnTo>
                    <a:pt x="1196098" y="825500"/>
                  </a:lnTo>
                  <a:lnTo>
                    <a:pt x="1199146" y="819150"/>
                  </a:lnTo>
                  <a:lnTo>
                    <a:pt x="1222260" y="767080"/>
                  </a:lnTo>
                  <a:lnTo>
                    <a:pt x="1252334" y="778510"/>
                  </a:lnTo>
                  <a:lnTo>
                    <a:pt x="1282877" y="787400"/>
                  </a:lnTo>
                  <a:lnTo>
                    <a:pt x="1313789" y="795020"/>
                  </a:lnTo>
                  <a:lnTo>
                    <a:pt x="1344942" y="798830"/>
                  </a:lnTo>
                  <a:lnTo>
                    <a:pt x="1346593" y="960120"/>
                  </a:lnTo>
                  <a:lnTo>
                    <a:pt x="1346339" y="961390"/>
                  </a:lnTo>
                  <a:lnTo>
                    <a:pt x="1345958" y="962660"/>
                  </a:lnTo>
                  <a:lnTo>
                    <a:pt x="1345907" y="965200"/>
                  </a:lnTo>
                  <a:lnTo>
                    <a:pt x="1343164" y="1051560"/>
                  </a:lnTo>
                  <a:lnTo>
                    <a:pt x="1343037" y="1057910"/>
                  </a:lnTo>
                  <a:lnTo>
                    <a:pt x="1346339" y="1062990"/>
                  </a:lnTo>
                  <a:lnTo>
                    <a:pt x="1351038" y="1064260"/>
                  </a:lnTo>
                  <a:lnTo>
                    <a:pt x="1352562" y="1065530"/>
                  </a:lnTo>
                  <a:lnTo>
                    <a:pt x="1363484" y="1065530"/>
                  </a:lnTo>
                  <a:lnTo>
                    <a:pt x="1369580" y="1060450"/>
                  </a:lnTo>
                  <a:lnTo>
                    <a:pt x="1372247" y="976630"/>
                  </a:lnTo>
                  <a:lnTo>
                    <a:pt x="1413865" y="965200"/>
                  </a:lnTo>
                  <a:lnTo>
                    <a:pt x="1439100" y="949960"/>
                  </a:lnTo>
                  <a:lnTo>
                    <a:pt x="1449628" y="943610"/>
                  </a:lnTo>
                  <a:lnTo>
                    <a:pt x="1477530" y="913130"/>
                  </a:lnTo>
                  <a:lnTo>
                    <a:pt x="1495577" y="875030"/>
                  </a:lnTo>
                  <a:lnTo>
                    <a:pt x="1501787" y="831850"/>
                  </a:lnTo>
                  <a:lnTo>
                    <a:pt x="1501279" y="788670"/>
                  </a:lnTo>
                  <a:lnTo>
                    <a:pt x="1530451" y="779780"/>
                  </a:lnTo>
                  <a:lnTo>
                    <a:pt x="1559039" y="768350"/>
                  </a:lnTo>
                  <a:lnTo>
                    <a:pt x="1575777" y="760730"/>
                  </a:lnTo>
                  <a:lnTo>
                    <a:pt x="1586941" y="755650"/>
                  </a:lnTo>
                  <a:lnTo>
                    <a:pt x="1614055" y="740410"/>
                  </a:lnTo>
                  <a:lnTo>
                    <a:pt x="1620405" y="736600"/>
                  </a:lnTo>
                  <a:lnTo>
                    <a:pt x="1622564" y="728980"/>
                  </a:lnTo>
                  <a:close/>
                </a:path>
                <a:path w="2295525" h="3481704">
                  <a:moveTo>
                    <a:pt x="2166785" y="1361414"/>
                  </a:moveTo>
                  <a:lnTo>
                    <a:pt x="2164473" y="1347597"/>
                  </a:lnTo>
                  <a:lnTo>
                    <a:pt x="2159444" y="1334452"/>
                  </a:lnTo>
                  <a:lnTo>
                    <a:pt x="2152129" y="1322755"/>
                  </a:lnTo>
                  <a:lnTo>
                    <a:pt x="2151253" y="1321828"/>
                  </a:lnTo>
                  <a:lnTo>
                    <a:pt x="2142693" y="1312760"/>
                  </a:lnTo>
                  <a:lnTo>
                    <a:pt x="2140267" y="1311046"/>
                  </a:lnTo>
                  <a:lnTo>
                    <a:pt x="2140267" y="1363218"/>
                  </a:lnTo>
                  <a:lnTo>
                    <a:pt x="2140051" y="1371828"/>
                  </a:lnTo>
                  <a:lnTo>
                    <a:pt x="1918601" y="1764538"/>
                  </a:lnTo>
                  <a:lnTo>
                    <a:pt x="1883041" y="1786674"/>
                  </a:lnTo>
                  <a:lnTo>
                    <a:pt x="1874418" y="1786420"/>
                  </a:lnTo>
                  <a:lnTo>
                    <a:pt x="1837296" y="1754149"/>
                  </a:lnTo>
                  <a:lnTo>
                    <a:pt x="1836064" y="1737220"/>
                  </a:lnTo>
                  <a:lnTo>
                    <a:pt x="1841639" y="1720596"/>
                  </a:lnTo>
                  <a:lnTo>
                    <a:pt x="2057666" y="1344168"/>
                  </a:lnTo>
                  <a:lnTo>
                    <a:pt x="2090178" y="1322197"/>
                  </a:lnTo>
                  <a:lnTo>
                    <a:pt x="2097201" y="1321828"/>
                  </a:lnTo>
                  <a:lnTo>
                    <a:pt x="2104301" y="1322603"/>
                  </a:lnTo>
                  <a:lnTo>
                    <a:pt x="2135746" y="1346377"/>
                  </a:lnTo>
                  <a:lnTo>
                    <a:pt x="2140267" y="1363218"/>
                  </a:lnTo>
                  <a:lnTo>
                    <a:pt x="2140267" y="1311046"/>
                  </a:lnTo>
                  <a:lnTo>
                    <a:pt x="2131326" y="1304671"/>
                  </a:lnTo>
                  <a:lnTo>
                    <a:pt x="2104567" y="1295793"/>
                  </a:lnTo>
                  <a:lnTo>
                    <a:pt x="2077440" y="1297762"/>
                  </a:lnTo>
                  <a:lnTo>
                    <a:pt x="2053031" y="1309712"/>
                  </a:lnTo>
                  <a:lnTo>
                    <a:pt x="2034425" y="1330833"/>
                  </a:lnTo>
                  <a:lnTo>
                    <a:pt x="1818398" y="1707261"/>
                  </a:lnTo>
                  <a:lnTo>
                    <a:pt x="1809584" y="1733943"/>
                  </a:lnTo>
                  <a:lnTo>
                    <a:pt x="1811578" y="1761020"/>
                  </a:lnTo>
                  <a:lnTo>
                    <a:pt x="1844687" y="1803908"/>
                  </a:lnTo>
                  <a:lnTo>
                    <a:pt x="1878164" y="1813306"/>
                  </a:lnTo>
                  <a:lnTo>
                    <a:pt x="1889518" y="1812671"/>
                  </a:lnTo>
                  <a:lnTo>
                    <a:pt x="1904949" y="1808772"/>
                  </a:lnTo>
                  <a:lnTo>
                    <a:pt x="1919211" y="1801545"/>
                  </a:lnTo>
                  <a:lnTo>
                    <a:pt x="1931644" y="1791157"/>
                  </a:lnTo>
                  <a:lnTo>
                    <a:pt x="1934959" y="1786674"/>
                  </a:lnTo>
                  <a:lnTo>
                    <a:pt x="1941588" y="1777746"/>
                  </a:lnTo>
                  <a:lnTo>
                    <a:pt x="2157615" y="1401318"/>
                  </a:lnTo>
                  <a:lnTo>
                    <a:pt x="2163292" y="1388592"/>
                  </a:lnTo>
                  <a:lnTo>
                    <a:pt x="2166366" y="1375181"/>
                  </a:lnTo>
                  <a:lnTo>
                    <a:pt x="2166785" y="1361414"/>
                  </a:lnTo>
                  <a:close/>
                </a:path>
                <a:path w="2295525" h="3481704">
                  <a:moveTo>
                    <a:pt x="2295372" y="1331366"/>
                  </a:moveTo>
                  <a:lnTo>
                    <a:pt x="2286939" y="1286954"/>
                  </a:lnTo>
                  <a:lnTo>
                    <a:pt x="2268042" y="1245908"/>
                  </a:lnTo>
                  <a:lnTo>
                    <a:pt x="2239289" y="1210144"/>
                  </a:lnTo>
                  <a:lnTo>
                    <a:pt x="2203754" y="1183462"/>
                  </a:lnTo>
                  <a:lnTo>
                    <a:pt x="2201303" y="1181608"/>
                  </a:lnTo>
                  <a:lnTo>
                    <a:pt x="2157374" y="1163320"/>
                  </a:lnTo>
                  <a:lnTo>
                    <a:pt x="2111921" y="1156639"/>
                  </a:lnTo>
                  <a:lnTo>
                    <a:pt x="2066899" y="1161135"/>
                  </a:lnTo>
                  <a:lnTo>
                    <a:pt x="2024316" y="1176362"/>
                  </a:lnTo>
                  <a:lnTo>
                    <a:pt x="1986153" y="1201877"/>
                  </a:lnTo>
                  <a:lnTo>
                    <a:pt x="1954415" y="1237234"/>
                  </a:lnTo>
                  <a:lnTo>
                    <a:pt x="1581035" y="1773936"/>
                  </a:lnTo>
                  <a:lnTo>
                    <a:pt x="1581035" y="1774317"/>
                  </a:lnTo>
                  <a:lnTo>
                    <a:pt x="1580781" y="1774571"/>
                  </a:lnTo>
                  <a:lnTo>
                    <a:pt x="1577060" y="1782597"/>
                  </a:lnTo>
                  <a:lnTo>
                    <a:pt x="1575079" y="1791068"/>
                  </a:lnTo>
                  <a:lnTo>
                    <a:pt x="1574825" y="1799818"/>
                  </a:lnTo>
                  <a:lnTo>
                    <a:pt x="1576336" y="1808607"/>
                  </a:lnTo>
                  <a:lnTo>
                    <a:pt x="1606689" y="1841246"/>
                  </a:lnTo>
                  <a:lnTo>
                    <a:pt x="1576971" y="1976628"/>
                  </a:lnTo>
                  <a:lnTo>
                    <a:pt x="1575701" y="1982343"/>
                  </a:lnTo>
                  <a:lnTo>
                    <a:pt x="1578241" y="1988185"/>
                  </a:lnTo>
                  <a:lnTo>
                    <a:pt x="1616976" y="2010410"/>
                  </a:lnTo>
                  <a:lnTo>
                    <a:pt x="1592719" y="2052574"/>
                  </a:lnTo>
                  <a:lnTo>
                    <a:pt x="1591068" y="2055749"/>
                  </a:lnTo>
                  <a:lnTo>
                    <a:pt x="1590560" y="2059432"/>
                  </a:lnTo>
                  <a:lnTo>
                    <a:pt x="1592338" y="2066036"/>
                  </a:lnTo>
                  <a:lnTo>
                    <a:pt x="1594497" y="2068957"/>
                  </a:lnTo>
                  <a:lnTo>
                    <a:pt x="1597672" y="2070735"/>
                  </a:lnTo>
                  <a:lnTo>
                    <a:pt x="1622310" y="2084959"/>
                  </a:lnTo>
                  <a:lnTo>
                    <a:pt x="1566684" y="2182495"/>
                  </a:lnTo>
                  <a:lnTo>
                    <a:pt x="1564271" y="2186686"/>
                  </a:lnTo>
                  <a:lnTo>
                    <a:pt x="1564398" y="2191893"/>
                  </a:lnTo>
                  <a:lnTo>
                    <a:pt x="1569478" y="2200275"/>
                  </a:lnTo>
                  <a:lnTo>
                    <a:pt x="1574177" y="2202688"/>
                  </a:lnTo>
                  <a:lnTo>
                    <a:pt x="1579003" y="2202307"/>
                  </a:lnTo>
                  <a:lnTo>
                    <a:pt x="1677936" y="2195830"/>
                  </a:lnTo>
                  <a:lnTo>
                    <a:pt x="1697418" y="2174113"/>
                  </a:lnTo>
                  <a:lnTo>
                    <a:pt x="1717306" y="2139315"/>
                  </a:lnTo>
                  <a:lnTo>
                    <a:pt x="1746262" y="2155825"/>
                  </a:lnTo>
                  <a:lnTo>
                    <a:pt x="1749183" y="2156333"/>
                  </a:lnTo>
                  <a:lnTo>
                    <a:pt x="1755914" y="2155444"/>
                  </a:lnTo>
                  <a:lnTo>
                    <a:pt x="1759597" y="2153158"/>
                  </a:lnTo>
                  <a:lnTo>
                    <a:pt x="1761756" y="2149475"/>
                  </a:lnTo>
                  <a:lnTo>
                    <a:pt x="1767547" y="2139315"/>
                  </a:lnTo>
                  <a:lnTo>
                    <a:pt x="1775891" y="2124710"/>
                  </a:lnTo>
                  <a:lnTo>
                    <a:pt x="1785759" y="2107438"/>
                  </a:lnTo>
                  <a:lnTo>
                    <a:pt x="1814207" y="2123694"/>
                  </a:lnTo>
                  <a:lnTo>
                    <a:pt x="1816747" y="2125345"/>
                  </a:lnTo>
                  <a:lnTo>
                    <a:pt x="1819795" y="2125726"/>
                  </a:lnTo>
                  <a:lnTo>
                    <a:pt x="1822589" y="2125345"/>
                  </a:lnTo>
                  <a:lnTo>
                    <a:pt x="1825129" y="2125091"/>
                  </a:lnTo>
                  <a:lnTo>
                    <a:pt x="1827669" y="2124075"/>
                  </a:lnTo>
                  <a:lnTo>
                    <a:pt x="1829574" y="2122043"/>
                  </a:lnTo>
                  <a:lnTo>
                    <a:pt x="1845792" y="2107438"/>
                  </a:lnTo>
                  <a:lnTo>
                    <a:pt x="1858645" y="2095881"/>
                  </a:lnTo>
                  <a:lnTo>
                    <a:pt x="1933587" y="2028444"/>
                  </a:lnTo>
                  <a:lnTo>
                    <a:pt x="1941969" y="2033270"/>
                  </a:lnTo>
                  <a:lnTo>
                    <a:pt x="1948878" y="2036445"/>
                  </a:lnTo>
                  <a:lnTo>
                    <a:pt x="1955990" y="2038388"/>
                  </a:lnTo>
                  <a:lnTo>
                    <a:pt x="1963216" y="2039137"/>
                  </a:lnTo>
                  <a:lnTo>
                    <a:pt x="1970417" y="2038731"/>
                  </a:lnTo>
                  <a:lnTo>
                    <a:pt x="1980234" y="2036305"/>
                  </a:lnTo>
                  <a:lnTo>
                    <a:pt x="1989239" y="2031720"/>
                  </a:lnTo>
                  <a:lnTo>
                    <a:pt x="1993099" y="2028444"/>
                  </a:lnTo>
                  <a:lnTo>
                    <a:pt x="1997062" y="2025091"/>
                  </a:lnTo>
                  <a:lnTo>
                    <a:pt x="2003310" y="2016506"/>
                  </a:lnTo>
                  <a:lnTo>
                    <a:pt x="2003564" y="2016125"/>
                  </a:lnTo>
                  <a:lnTo>
                    <a:pt x="2003691" y="2015871"/>
                  </a:lnTo>
                  <a:lnTo>
                    <a:pt x="2003945" y="2015490"/>
                  </a:lnTo>
                  <a:lnTo>
                    <a:pt x="2005355" y="2012442"/>
                  </a:lnTo>
                  <a:lnTo>
                    <a:pt x="2096274" y="1815719"/>
                  </a:lnTo>
                  <a:lnTo>
                    <a:pt x="2099322" y="1808988"/>
                  </a:lnTo>
                  <a:lnTo>
                    <a:pt x="2096401" y="1801241"/>
                  </a:lnTo>
                  <a:lnTo>
                    <a:pt x="2089797" y="1798066"/>
                  </a:lnTo>
                  <a:lnTo>
                    <a:pt x="2083193" y="1795018"/>
                  </a:lnTo>
                  <a:lnTo>
                    <a:pt x="2075319" y="1797939"/>
                  </a:lnTo>
                  <a:lnTo>
                    <a:pt x="1980196" y="2003679"/>
                  </a:lnTo>
                  <a:lnTo>
                    <a:pt x="1975319" y="2008987"/>
                  </a:lnTo>
                  <a:lnTo>
                    <a:pt x="1969033" y="2011972"/>
                  </a:lnTo>
                  <a:lnTo>
                    <a:pt x="1962099" y="2012442"/>
                  </a:lnTo>
                  <a:lnTo>
                    <a:pt x="1955304" y="2010156"/>
                  </a:lnTo>
                  <a:lnTo>
                    <a:pt x="1909203" y="1983752"/>
                  </a:lnTo>
                  <a:lnTo>
                    <a:pt x="1909203" y="2014855"/>
                  </a:lnTo>
                  <a:lnTo>
                    <a:pt x="1819033" y="2095881"/>
                  </a:lnTo>
                  <a:lnTo>
                    <a:pt x="1762645" y="2063483"/>
                  </a:lnTo>
                  <a:lnTo>
                    <a:pt x="1762645" y="2094103"/>
                  </a:lnTo>
                  <a:lnTo>
                    <a:pt x="1745246" y="2124710"/>
                  </a:lnTo>
                  <a:lnTo>
                    <a:pt x="1698472" y="2097913"/>
                  </a:lnTo>
                  <a:lnTo>
                    <a:pt x="1694065" y="2095385"/>
                  </a:lnTo>
                  <a:lnTo>
                    <a:pt x="1694065" y="2125980"/>
                  </a:lnTo>
                  <a:lnTo>
                    <a:pt x="1669046" y="2169668"/>
                  </a:lnTo>
                  <a:lnTo>
                    <a:pt x="1601863" y="2174113"/>
                  </a:lnTo>
                  <a:lnTo>
                    <a:pt x="1645170" y="2097913"/>
                  </a:lnTo>
                  <a:lnTo>
                    <a:pt x="1694065" y="2125980"/>
                  </a:lnTo>
                  <a:lnTo>
                    <a:pt x="1694065" y="2095385"/>
                  </a:lnTo>
                  <a:lnTo>
                    <a:pt x="1622310" y="2054225"/>
                  </a:lnTo>
                  <a:lnTo>
                    <a:pt x="1639836" y="2023618"/>
                  </a:lnTo>
                  <a:lnTo>
                    <a:pt x="1762645" y="2094103"/>
                  </a:lnTo>
                  <a:lnTo>
                    <a:pt x="1762645" y="2063483"/>
                  </a:lnTo>
                  <a:lnTo>
                    <a:pt x="1693278" y="2023618"/>
                  </a:lnTo>
                  <a:lnTo>
                    <a:pt x="1604911" y="1972818"/>
                  </a:lnTo>
                  <a:lnTo>
                    <a:pt x="1630946" y="1855089"/>
                  </a:lnTo>
                  <a:lnTo>
                    <a:pt x="1909203" y="2014855"/>
                  </a:lnTo>
                  <a:lnTo>
                    <a:pt x="1909203" y="1983752"/>
                  </a:lnTo>
                  <a:lnTo>
                    <a:pt x="1684680" y="1855089"/>
                  </a:lnTo>
                  <a:lnTo>
                    <a:pt x="1628533" y="1822958"/>
                  </a:lnTo>
                  <a:lnTo>
                    <a:pt x="1628406" y="1822831"/>
                  </a:lnTo>
                  <a:lnTo>
                    <a:pt x="1628279" y="1822831"/>
                  </a:lnTo>
                  <a:lnTo>
                    <a:pt x="1610753" y="1812671"/>
                  </a:lnTo>
                  <a:lnTo>
                    <a:pt x="1606435" y="1810258"/>
                  </a:lnTo>
                  <a:lnTo>
                    <a:pt x="1603387" y="1806321"/>
                  </a:lnTo>
                  <a:lnTo>
                    <a:pt x="1602016" y="1801241"/>
                  </a:lnTo>
                  <a:lnTo>
                    <a:pt x="1600974" y="1796923"/>
                  </a:lnTo>
                  <a:lnTo>
                    <a:pt x="1601482" y="1792224"/>
                  </a:lnTo>
                  <a:lnTo>
                    <a:pt x="1976386" y="1252220"/>
                  </a:lnTo>
                  <a:lnTo>
                    <a:pt x="2009800" y="1216825"/>
                  </a:lnTo>
                  <a:lnTo>
                    <a:pt x="2050630" y="1193685"/>
                  </a:lnTo>
                  <a:lnTo>
                    <a:pt x="2095944" y="1183462"/>
                  </a:lnTo>
                  <a:lnTo>
                    <a:pt x="2142794" y="1186840"/>
                  </a:lnTo>
                  <a:lnTo>
                    <a:pt x="2188210" y="1204468"/>
                  </a:lnTo>
                  <a:lnTo>
                    <a:pt x="2226399" y="1234719"/>
                  </a:lnTo>
                  <a:lnTo>
                    <a:pt x="2252992" y="1273403"/>
                  </a:lnTo>
                  <a:lnTo>
                    <a:pt x="2267089" y="1317650"/>
                  </a:lnTo>
                  <a:lnTo>
                    <a:pt x="2267775" y="1364589"/>
                  </a:lnTo>
                  <a:lnTo>
                    <a:pt x="2254135" y="1411351"/>
                  </a:lnTo>
                  <a:lnTo>
                    <a:pt x="2106942" y="1729994"/>
                  </a:lnTo>
                  <a:lnTo>
                    <a:pt x="2106434" y="1731010"/>
                  </a:lnTo>
                  <a:lnTo>
                    <a:pt x="2106053" y="1732026"/>
                  </a:lnTo>
                  <a:lnTo>
                    <a:pt x="2105926" y="1733169"/>
                  </a:lnTo>
                  <a:lnTo>
                    <a:pt x="2093607" y="1759966"/>
                  </a:lnTo>
                  <a:lnTo>
                    <a:pt x="2096401" y="1767713"/>
                  </a:lnTo>
                  <a:lnTo>
                    <a:pt x="2103005" y="1770888"/>
                  </a:lnTo>
                  <a:lnTo>
                    <a:pt x="2105418" y="1771904"/>
                  </a:lnTo>
                  <a:lnTo>
                    <a:pt x="2107958" y="1772285"/>
                  </a:lnTo>
                  <a:lnTo>
                    <a:pt x="2110371" y="1771904"/>
                  </a:lnTo>
                  <a:lnTo>
                    <a:pt x="2114562" y="1771396"/>
                  </a:lnTo>
                  <a:lnTo>
                    <a:pt x="2118626" y="1768729"/>
                  </a:lnTo>
                  <a:lnTo>
                    <a:pt x="2120531" y="1764411"/>
                  </a:lnTo>
                  <a:lnTo>
                    <a:pt x="2131072" y="1741424"/>
                  </a:lnTo>
                  <a:lnTo>
                    <a:pt x="2131453" y="1740789"/>
                  </a:lnTo>
                  <a:lnTo>
                    <a:pt x="2131580" y="1740154"/>
                  </a:lnTo>
                  <a:lnTo>
                    <a:pt x="2131707" y="1739646"/>
                  </a:lnTo>
                  <a:lnTo>
                    <a:pt x="2278392" y="1422400"/>
                  </a:lnTo>
                  <a:lnTo>
                    <a:pt x="2292718" y="1377162"/>
                  </a:lnTo>
                  <a:lnTo>
                    <a:pt x="2295372" y="1331366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49100" y="6156959"/>
              <a:ext cx="127989" cy="12801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66088" y="5843015"/>
              <a:ext cx="124968" cy="12801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8463" y="6239333"/>
              <a:ext cx="66897" cy="6697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782445" y="276859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4" h="661669">
                  <a:moveTo>
                    <a:pt x="464052" y="633729"/>
                  </a:moveTo>
                  <a:lnTo>
                    <a:pt x="429894" y="633729"/>
                  </a:lnTo>
                  <a:lnTo>
                    <a:pt x="436117" y="642619"/>
                  </a:lnTo>
                  <a:lnTo>
                    <a:pt x="451280" y="655319"/>
                  </a:lnTo>
                  <a:lnTo>
                    <a:pt x="469884" y="661669"/>
                  </a:lnTo>
                  <a:lnTo>
                    <a:pt x="489606" y="661669"/>
                  </a:lnTo>
                  <a:lnTo>
                    <a:pt x="508126" y="652779"/>
                  </a:lnTo>
                  <a:lnTo>
                    <a:pt x="528483" y="637539"/>
                  </a:lnTo>
                  <a:lnTo>
                    <a:pt x="473694" y="637539"/>
                  </a:lnTo>
                  <a:lnTo>
                    <a:pt x="464052" y="633729"/>
                  </a:lnTo>
                  <a:close/>
                </a:path>
                <a:path w="575944" h="661669">
                  <a:moveTo>
                    <a:pt x="242315" y="0"/>
                  </a:moveTo>
                  <a:lnTo>
                    <a:pt x="193655" y="5079"/>
                  </a:lnTo>
                  <a:lnTo>
                    <a:pt x="152304" y="16509"/>
                  </a:lnTo>
                  <a:lnTo>
                    <a:pt x="95249" y="45720"/>
                  </a:lnTo>
                  <a:lnTo>
                    <a:pt x="50450" y="91439"/>
                  </a:lnTo>
                  <a:lnTo>
                    <a:pt x="27384" y="128269"/>
                  </a:lnTo>
                  <a:lnTo>
                    <a:pt x="9270" y="172719"/>
                  </a:lnTo>
                  <a:lnTo>
                    <a:pt x="0" y="247649"/>
                  </a:lnTo>
                  <a:lnTo>
                    <a:pt x="7485" y="303529"/>
                  </a:lnTo>
                  <a:lnTo>
                    <a:pt x="33019" y="363219"/>
                  </a:lnTo>
                  <a:lnTo>
                    <a:pt x="67357" y="405129"/>
                  </a:lnTo>
                  <a:lnTo>
                    <a:pt x="107654" y="438149"/>
                  </a:lnTo>
                  <a:lnTo>
                    <a:pt x="162940" y="466089"/>
                  </a:lnTo>
                  <a:lnTo>
                    <a:pt x="173922" y="468629"/>
                  </a:lnTo>
                  <a:lnTo>
                    <a:pt x="183832" y="471169"/>
                  </a:lnTo>
                  <a:lnTo>
                    <a:pt x="192980" y="473709"/>
                  </a:lnTo>
                  <a:lnTo>
                    <a:pt x="201675" y="474979"/>
                  </a:lnTo>
                  <a:lnTo>
                    <a:pt x="212187" y="477519"/>
                  </a:lnTo>
                  <a:lnTo>
                    <a:pt x="265763" y="497839"/>
                  </a:lnTo>
                  <a:lnTo>
                    <a:pt x="300608" y="523239"/>
                  </a:lnTo>
                  <a:lnTo>
                    <a:pt x="316483" y="539749"/>
                  </a:lnTo>
                  <a:lnTo>
                    <a:pt x="316483" y="542289"/>
                  </a:lnTo>
                  <a:lnTo>
                    <a:pt x="317245" y="544829"/>
                  </a:lnTo>
                  <a:lnTo>
                    <a:pt x="318896" y="547369"/>
                  </a:lnTo>
                  <a:lnTo>
                    <a:pt x="375030" y="622299"/>
                  </a:lnTo>
                  <a:lnTo>
                    <a:pt x="386478" y="633729"/>
                  </a:lnTo>
                  <a:lnTo>
                    <a:pt x="400510" y="638809"/>
                  </a:lnTo>
                  <a:lnTo>
                    <a:pt x="415518" y="638809"/>
                  </a:lnTo>
                  <a:lnTo>
                    <a:pt x="429894" y="633729"/>
                  </a:lnTo>
                  <a:lnTo>
                    <a:pt x="464052" y="633729"/>
                  </a:lnTo>
                  <a:lnTo>
                    <a:pt x="456183" y="627379"/>
                  </a:lnTo>
                  <a:lnTo>
                    <a:pt x="450214" y="618489"/>
                  </a:lnTo>
                  <a:lnTo>
                    <a:pt x="455409" y="614679"/>
                  </a:lnTo>
                  <a:lnTo>
                    <a:pt x="405939" y="614679"/>
                  </a:lnTo>
                  <a:lnTo>
                    <a:pt x="399976" y="612139"/>
                  </a:lnTo>
                  <a:lnTo>
                    <a:pt x="395096" y="608329"/>
                  </a:lnTo>
                  <a:lnTo>
                    <a:pt x="350392" y="547369"/>
                  </a:lnTo>
                  <a:lnTo>
                    <a:pt x="386397" y="520699"/>
                  </a:lnTo>
                  <a:lnTo>
                    <a:pt x="332993" y="520699"/>
                  </a:lnTo>
                  <a:lnTo>
                    <a:pt x="297227" y="488949"/>
                  </a:lnTo>
                  <a:lnTo>
                    <a:pt x="257174" y="464819"/>
                  </a:lnTo>
                  <a:lnTo>
                    <a:pt x="242175" y="459739"/>
                  </a:lnTo>
                  <a:lnTo>
                    <a:pt x="228996" y="454659"/>
                  </a:lnTo>
                  <a:lnTo>
                    <a:pt x="217080" y="452119"/>
                  </a:lnTo>
                  <a:lnTo>
                    <a:pt x="205866" y="450849"/>
                  </a:lnTo>
                  <a:lnTo>
                    <a:pt x="197943" y="449579"/>
                  </a:lnTo>
                  <a:lnTo>
                    <a:pt x="189626" y="447039"/>
                  </a:lnTo>
                  <a:lnTo>
                    <a:pt x="180667" y="444499"/>
                  </a:lnTo>
                  <a:lnTo>
                    <a:pt x="170814" y="441959"/>
                  </a:lnTo>
                  <a:lnTo>
                    <a:pt x="121239" y="417829"/>
                  </a:lnTo>
                  <a:lnTo>
                    <a:pt x="85105" y="387349"/>
                  </a:lnTo>
                  <a:lnTo>
                    <a:pt x="54355" y="350519"/>
                  </a:lnTo>
                  <a:lnTo>
                    <a:pt x="31615" y="295909"/>
                  </a:lnTo>
                  <a:lnTo>
                    <a:pt x="25018" y="246379"/>
                  </a:lnTo>
                  <a:lnTo>
                    <a:pt x="27852" y="205739"/>
                  </a:lnTo>
                  <a:lnTo>
                    <a:pt x="49621" y="139699"/>
                  </a:lnTo>
                  <a:lnTo>
                    <a:pt x="70294" y="106679"/>
                  </a:lnTo>
                  <a:lnTo>
                    <a:pt x="110235" y="66039"/>
                  </a:lnTo>
                  <a:lnTo>
                    <a:pt x="161131" y="39370"/>
                  </a:lnTo>
                  <a:lnTo>
                    <a:pt x="198211" y="29209"/>
                  </a:lnTo>
                  <a:lnTo>
                    <a:pt x="241934" y="25400"/>
                  </a:lnTo>
                  <a:lnTo>
                    <a:pt x="342719" y="25400"/>
                  </a:lnTo>
                  <a:lnTo>
                    <a:pt x="315690" y="12700"/>
                  </a:lnTo>
                  <a:lnTo>
                    <a:pt x="271430" y="2539"/>
                  </a:lnTo>
                  <a:lnTo>
                    <a:pt x="242315" y="0"/>
                  </a:lnTo>
                  <a:close/>
                </a:path>
                <a:path w="575944" h="661669">
                  <a:moveTo>
                    <a:pt x="569510" y="552449"/>
                  </a:moveTo>
                  <a:lnTo>
                    <a:pt x="540257" y="552449"/>
                  </a:lnTo>
                  <a:lnTo>
                    <a:pt x="546353" y="560069"/>
                  </a:lnTo>
                  <a:lnTo>
                    <a:pt x="550840" y="570229"/>
                  </a:lnTo>
                  <a:lnTo>
                    <a:pt x="493394" y="632459"/>
                  </a:lnTo>
                  <a:lnTo>
                    <a:pt x="483883" y="637539"/>
                  </a:lnTo>
                  <a:lnTo>
                    <a:pt x="528483" y="637539"/>
                  </a:lnTo>
                  <a:lnTo>
                    <a:pt x="555624" y="617219"/>
                  </a:lnTo>
                  <a:lnTo>
                    <a:pt x="569331" y="601979"/>
                  </a:lnTo>
                  <a:lnTo>
                    <a:pt x="575929" y="584199"/>
                  </a:lnTo>
                  <a:lnTo>
                    <a:pt x="575073" y="563879"/>
                  </a:lnTo>
                  <a:lnTo>
                    <a:pt x="569510" y="552449"/>
                  </a:lnTo>
                  <a:close/>
                </a:path>
                <a:path w="575944" h="661669">
                  <a:moveTo>
                    <a:pt x="532231" y="435609"/>
                  </a:moveTo>
                  <a:lnTo>
                    <a:pt x="501268" y="435609"/>
                  </a:lnTo>
                  <a:lnTo>
                    <a:pt x="545845" y="496569"/>
                  </a:lnTo>
                  <a:lnTo>
                    <a:pt x="548596" y="501649"/>
                  </a:lnTo>
                  <a:lnTo>
                    <a:pt x="418210" y="610869"/>
                  </a:lnTo>
                  <a:lnTo>
                    <a:pt x="412259" y="614679"/>
                  </a:lnTo>
                  <a:lnTo>
                    <a:pt x="455409" y="614679"/>
                  </a:lnTo>
                  <a:lnTo>
                    <a:pt x="540257" y="552449"/>
                  </a:lnTo>
                  <a:lnTo>
                    <a:pt x="569510" y="552449"/>
                  </a:lnTo>
                  <a:lnTo>
                    <a:pt x="566419" y="546099"/>
                  </a:lnTo>
                  <a:lnTo>
                    <a:pt x="560196" y="537209"/>
                  </a:lnTo>
                  <a:lnTo>
                    <a:pt x="569537" y="524509"/>
                  </a:lnTo>
                  <a:lnTo>
                    <a:pt x="573770" y="510539"/>
                  </a:lnTo>
                  <a:lnTo>
                    <a:pt x="572644" y="495299"/>
                  </a:lnTo>
                  <a:lnTo>
                    <a:pt x="565911" y="481329"/>
                  </a:lnTo>
                  <a:lnTo>
                    <a:pt x="532231" y="435609"/>
                  </a:lnTo>
                  <a:close/>
                </a:path>
                <a:path w="575944" h="661669">
                  <a:moveTo>
                    <a:pt x="301326" y="350519"/>
                  </a:moveTo>
                  <a:lnTo>
                    <a:pt x="269366" y="350519"/>
                  </a:lnTo>
                  <a:lnTo>
                    <a:pt x="373506" y="491489"/>
                  </a:lnTo>
                  <a:lnTo>
                    <a:pt x="332993" y="520699"/>
                  </a:lnTo>
                  <a:lnTo>
                    <a:pt x="386397" y="520699"/>
                  </a:lnTo>
                  <a:lnTo>
                    <a:pt x="446405" y="476249"/>
                  </a:lnTo>
                  <a:lnTo>
                    <a:pt x="394207" y="476249"/>
                  </a:lnTo>
                  <a:lnTo>
                    <a:pt x="301326" y="350519"/>
                  </a:lnTo>
                  <a:close/>
                </a:path>
                <a:path w="575944" h="661669">
                  <a:moveTo>
                    <a:pt x="347641" y="316229"/>
                  </a:moveTo>
                  <a:lnTo>
                    <a:pt x="316229" y="316229"/>
                  </a:lnTo>
                  <a:lnTo>
                    <a:pt x="420369" y="455929"/>
                  </a:lnTo>
                  <a:lnTo>
                    <a:pt x="394207" y="476249"/>
                  </a:lnTo>
                  <a:lnTo>
                    <a:pt x="446405" y="476249"/>
                  </a:lnTo>
                  <a:lnTo>
                    <a:pt x="492696" y="441959"/>
                  </a:lnTo>
                  <a:lnTo>
                    <a:pt x="440308" y="441959"/>
                  </a:lnTo>
                  <a:lnTo>
                    <a:pt x="354075" y="325119"/>
                  </a:lnTo>
                  <a:lnTo>
                    <a:pt x="353821" y="325119"/>
                  </a:lnTo>
                  <a:lnTo>
                    <a:pt x="353694" y="323849"/>
                  </a:lnTo>
                  <a:lnTo>
                    <a:pt x="353313" y="323849"/>
                  </a:lnTo>
                  <a:lnTo>
                    <a:pt x="347641" y="316229"/>
                  </a:lnTo>
                  <a:close/>
                </a:path>
                <a:path w="575944" h="661669">
                  <a:moveTo>
                    <a:pt x="342719" y="25400"/>
                  </a:moveTo>
                  <a:lnTo>
                    <a:pt x="241934" y="25400"/>
                  </a:lnTo>
                  <a:lnTo>
                    <a:pt x="268067" y="27939"/>
                  </a:lnTo>
                  <a:lnTo>
                    <a:pt x="307736" y="36829"/>
                  </a:lnTo>
                  <a:lnTo>
                    <a:pt x="353716" y="57150"/>
                  </a:lnTo>
                  <a:lnTo>
                    <a:pt x="398779" y="95249"/>
                  </a:lnTo>
                  <a:lnTo>
                    <a:pt x="425640" y="135889"/>
                  </a:lnTo>
                  <a:lnTo>
                    <a:pt x="443499" y="179069"/>
                  </a:lnTo>
                  <a:lnTo>
                    <a:pt x="452500" y="233679"/>
                  </a:lnTo>
                  <a:lnTo>
                    <a:pt x="452483" y="243839"/>
                  </a:lnTo>
                  <a:lnTo>
                    <a:pt x="451977" y="252729"/>
                  </a:lnTo>
                  <a:lnTo>
                    <a:pt x="451161" y="261619"/>
                  </a:lnTo>
                  <a:lnTo>
                    <a:pt x="448881" y="280669"/>
                  </a:lnTo>
                  <a:lnTo>
                    <a:pt x="448024" y="293369"/>
                  </a:lnTo>
                  <a:lnTo>
                    <a:pt x="453638" y="345439"/>
                  </a:lnTo>
                  <a:lnTo>
                    <a:pt x="469294" y="389889"/>
                  </a:lnTo>
                  <a:lnTo>
                    <a:pt x="480694" y="411479"/>
                  </a:lnTo>
                  <a:lnTo>
                    <a:pt x="440308" y="441959"/>
                  </a:lnTo>
                  <a:lnTo>
                    <a:pt x="492696" y="441959"/>
                  </a:lnTo>
                  <a:lnTo>
                    <a:pt x="501268" y="435609"/>
                  </a:lnTo>
                  <a:lnTo>
                    <a:pt x="532231" y="435609"/>
                  </a:lnTo>
                  <a:lnTo>
                    <a:pt x="509777" y="405129"/>
                  </a:lnTo>
                  <a:lnTo>
                    <a:pt x="508126" y="403859"/>
                  </a:lnTo>
                  <a:lnTo>
                    <a:pt x="505967" y="402589"/>
                  </a:lnTo>
                  <a:lnTo>
                    <a:pt x="503681" y="401319"/>
                  </a:lnTo>
                  <a:lnTo>
                    <a:pt x="492827" y="380999"/>
                  </a:lnTo>
                  <a:lnTo>
                    <a:pt x="478071" y="340359"/>
                  </a:lnTo>
                  <a:lnTo>
                    <a:pt x="472955" y="303529"/>
                  </a:lnTo>
                  <a:lnTo>
                    <a:pt x="473021" y="293369"/>
                  </a:lnTo>
                  <a:lnTo>
                    <a:pt x="473735" y="283209"/>
                  </a:lnTo>
                  <a:lnTo>
                    <a:pt x="476073" y="264159"/>
                  </a:lnTo>
                  <a:lnTo>
                    <a:pt x="476964" y="255269"/>
                  </a:lnTo>
                  <a:lnTo>
                    <a:pt x="477379" y="246379"/>
                  </a:lnTo>
                  <a:lnTo>
                    <a:pt x="477505" y="240029"/>
                  </a:lnTo>
                  <a:lnTo>
                    <a:pt x="477519" y="232409"/>
                  </a:lnTo>
                  <a:lnTo>
                    <a:pt x="467437" y="171449"/>
                  </a:lnTo>
                  <a:lnTo>
                    <a:pt x="447436" y="124459"/>
                  </a:lnTo>
                  <a:lnTo>
                    <a:pt x="427460" y="91439"/>
                  </a:lnTo>
                  <a:lnTo>
                    <a:pt x="417448" y="78739"/>
                  </a:lnTo>
                  <a:lnTo>
                    <a:pt x="367045" y="36829"/>
                  </a:lnTo>
                  <a:lnTo>
                    <a:pt x="342719" y="25400"/>
                  </a:lnTo>
                  <a:close/>
                </a:path>
                <a:path w="575944" h="661669">
                  <a:moveTo>
                    <a:pt x="219654" y="278129"/>
                  </a:moveTo>
                  <a:lnTo>
                    <a:pt x="183929" y="300989"/>
                  </a:lnTo>
                  <a:lnTo>
                    <a:pt x="176974" y="328929"/>
                  </a:lnTo>
                  <a:lnTo>
                    <a:pt x="178311" y="337819"/>
                  </a:lnTo>
                  <a:lnTo>
                    <a:pt x="211200" y="369569"/>
                  </a:lnTo>
                  <a:lnTo>
                    <a:pt x="221628" y="372109"/>
                  </a:lnTo>
                  <a:lnTo>
                    <a:pt x="232140" y="370839"/>
                  </a:lnTo>
                  <a:lnTo>
                    <a:pt x="242437" y="368299"/>
                  </a:lnTo>
                  <a:lnTo>
                    <a:pt x="252221" y="363219"/>
                  </a:lnTo>
                  <a:lnTo>
                    <a:pt x="269366" y="350519"/>
                  </a:lnTo>
                  <a:lnTo>
                    <a:pt x="301326" y="350519"/>
                  </a:lnTo>
                  <a:lnTo>
                    <a:pt x="299449" y="347979"/>
                  </a:lnTo>
                  <a:lnTo>
                    <a:pt x="224662" y="347979"/>
                  </a:lnTo>
                  <a:lnTo>
                    <a:pt x="217804" y="345439"/>
                  </a:lnTo>
                  <a:lnTo>
                    <a:pt x="211581" y="344169"/>
                  </a:lnTo>
                  <a:lnTo>
                    <a:pt x="206501" y="340359"/>
                  </a:lnTo>
                  <a:lnTo>
                    <a:pt x="203834" y="335279"/>
                  </a:lnTo>
                  <a:lnTo>
                    <a:pt x="200659" y="328929"/>
                  </a:lnTo>
                  <a:lnTo>
                    <a:pt x="202183" y="321309"/>
                  </a:lnTo>
                  <a:lnTo>
                    <a:pt x="203326" y="318769"/>
                  </a:lnTo>
                  <a:lnTo>
                    <a:pt x="204977" y="313689"/>
                  </a:lnTo>
                  <a:lnTo>
                    <a:pt x="208152" y="309879"/>
                  </a:lnTo>
                  <a:lnTo>
                    <a:pt x="211708" y="307339"/>
                  </a:lnTo>
                  <a:lnTo>
                    <a:pt x="212597" y="306069"/>
                  </a:lnTo>
                  <a:lnTo>
                    <a:pt x="213486" y="306069"/>
                  </a:lnTo>
                  <a:lnTo>
                    <a:pt x="214502" y="304799"/>
                  </a:lnTo>
                  <a:lnTo>
                    <a:pt x="221771" y="303529"/>
                  </a:lnTo>
                  <a:lnTo>
                    <a:pt x="266591" y="303529"/>
                  </a:lnTo>
                  <a:lnTo>
                    <a:pt x="261873" y="297179"/>
                  </a:lnTo>
                  <a:lnTo>
                    <a:pt x="249848" y="287019"/>
                  </a:lnTo>
                  <a:lnTo>
                    <a:pt x="235299" y="279399"/>
                  </a:lnTo>
                  <a:lnTo>
                    <a:pt x="219654" y="278129"/>
                  </a:lnTo>
                  <a:close/>
                </a:path>
                <a:path w="575944" h="661669">
                  <a:moveTo>
                    <a:pt x="266591" y="303529"/>
                  </a:moveTo>
                  <a:lnTo>
                    <a:pt x="229219" y="303529"/>
                  </a:lnTo>
                  <a:lnTo>
                    <a:pt x="236166" y="307339"/>
                  </a:lnTo>
                  <a:lnTo>
                    <a:pt x="241934" y="312419"/>
                  </a:lnTo>
                  <a:lnTo>
                    <a:pt x="255015" y="330199"/>
                  </a:lnTo>
                  <a:lnTo>
                    <a:pt x="237997" y="342899"/>
                  </a:lnTo>
                  <a:lnTo>
                    <a:pt x="232028" y="346709"/>
                  </a:lnTo>
                  <a:lnTo>
                    <a:pt x="224662" y="347979"/>
                  </a:lnTo>
                  <a:lnTo>
                    <a:pt x="299449" y="347979"/>
                  </a:lnTo>
                  <a:lnTo>
                    <a:pt x="290067" y="335279"/>
                  </a:lnTo>
                  <a:lnTo>
                    <a:pt x="307593" y="322579"/>
                  </a:lnTo>
                  <a:lnTo>
                    <a:pt x="308228" y="321309"/>
                  </a:lnTo>
                  <a:lnTo>
                    <a:pt x="316229" y="316229"/>
                  </a:lnTo>
                  <a:lnTo>
                    <a:pt x="347641" y="316229"/>
                  </a:lnTo>
                  <a:lnTo>
                    <a:pt x="346695" y="314959"/>
                  </a:lnTo>
                  <a:lnTo>
                    <a:pt x="275081" y="314959"/>
                  </a:lnTo>
                  <a:lnTo>
                    <a:pt x="266591" y="303529"/>
                  </a:lnTo>
                  <a:close/>
                </a:path>
                <a:path w="575944" h="661669">
                  <a:moveTo>
                    <a:pt x="333922" y="203199"/>
                  </a:moveTo>
                  <a:lnTo>
                    <a:pt x="324484" y="203199"/>
                  </a:lnTo>
                  <a:lnTo>
                    <a:pt x="314741" y="204469"/>
                  </a:lnTo>
                  <a:lnTo>
                    <a:pt x="282523" y="232409"/>
                  </a:lnTo>
                  <a:lnTo>
                    <a:pt x="279368" y="247649"/>
                  </a:lnTo>
                  <a:lnTo>
                    <a:pt x="281308" y="262889"/>
                  </a:lnTo>
                  <a:lnTo>
                    <a:pt x="288416" y="278129"/>
                  </a:lnTo>
                  <a:lnTo>
                    <a:pt x="301370" y="295909"/>
                  </a:lnTo>
                  <a:lnTo>
                    <a:pt x="283844" y="308609"/>
                  </a:lnTo>
                  <a:lnTo>
                    <a:pt x="283336" y="308609"/>
                  </a:lnTo>
                  <a:lnTo>
                    <a:pt x="283082" y="309879"/>
                  </a:lnTo>
                  <a:lnTo>
                    <a:pt x="275081" y="314959"/>
                  </a:lnTo>
                  <a:lnTo>
                    <a:pt x="346695" y="314959"/>
                  </a:lnTo>
                  <a:lnTo>
                    <a:pt x="336295" y="300989"/>
                  </a:lnTo>
                  <a:lnTo>
                    <a:pt x="354456" y="287019"/>
                  </a:lnTo>
                  <a:lnTo>
                    <a:pt x="360583" y="280669"/>
                  </a:lnTo>
                  <a:lnTo>
                    <a:pt x="321436" y="280669"/>
                  </a:lnTo>
                  <a:lnTo>
                    <a:pt x="308609" y="262889"/>
                  </a:lnTo>
                  <a:lnTo>
                    <a:pt x="305175" y="256539"/>
                  </a:lnTo>
                  <a:lnTo>
                    <a:pt x="304180" y="248919"/>
                  </a:lnTo>
                  <a:lnTo>
                    <a:pt x="305591" y="241299"/>
                  </a:lnTo>
                  <a:lnTo>
                    <a:pt x="309371" y="234949"/>
                  </a:lnTo>
                  <a:lnTo>
                    <a:pt x="312927" y="231139"/>
                  </a:lnTo>
                  <a:lnTo>
                    <a:pt x="319150" y="228599"/>
                  </a:lnTo>
                  <a:lnTo>
                    <a:pt x="325627" y="228599"/>
                  </a:lnTo>
                  <a:lnTo>
                    <a:pt x="329183" y="227329"/>
                  </a:lnTo>
                  <a:lnTo>
                    <a:pt x="367059" y="227329"/>
                  </a:lnTo>
                  <a:lnTo>
                    <a:pt x="364452" y="222249"/>
                  </a:lnTo>
                  <a:lnTo>
                    <a:pt x="358139" y="214629"/>
                  </a:lnTo>
                  <a:lnTo>
                    <a:pt x="350988" y="209549"/>
                  </a:lnTo>
                  <a:lnTo>
                    <a:pt x="342836" y="205739"/>
                  </a:lnTo>
                  <a:lnTo>
                    <a:pt x="333922" y="203199"/>
                  </a:lnTo>
                  <a:close/>
                </a:path>
                <a:path w="575944" h="661669">
                  <a:moveTo>
                    <a:pt x="367059" y="227329"/>
                  </a:moveTo>
                  <a:lnTo>
                    <a:pt x="329183" y="227329"/>
                  </a:lnTo>
                  <a:lnTo>
                    <a:pt x="335787" y="228599"/>
                  </a:lnTo>
                  <a:lnTo>
                    <a:pt x="340994" y="233679"/>
                  </a:lnTo>
                  <a:lnTo>
                    <a:pt x="345185" y="237489"/>
                  </a:lnTo>
                  <a:lnTo>
                    <a:pt x="347598" y="243839"/>
                  </a:lnTo>
                  <a:lnTo>
                    <a:pt x="347471" y="250189"/>
                  </a:lnTo>
                  <a:lnTo>
                    <a:pt x="347217" y="256539"/>
                  </a:lnTo>
                  <a:lnTo>
                    <a:pt x="343915" y="264159"/>
                  </a:lnTo>
                  <a:lnTo>
                    <a:pt x="338962" y="267969"/>
                  </a:lnTo>
                  <a:lnTo>
                    <a:pt x="321436" y="280669"/>
                  </a:lnTo>
                  <a:lnTo>
                    <a:pt x="360583" y="280669"/>
                  </a:lnTo>
                  <a:lnTo>
                    <a:pt x="361809" y="279399"/>
                  </a:lnTo>
                  <a:lnTo>
                    <a:pt x="367363" y="270509"/>
                  </a:lnTo>
                  <a:lnTo>
                    <a:pt x="370941" y="261619"/>
                  </a:lnTo>
                  <a:lnTo>
                    <a:pt x="372363" y="250189"/>
                  </a:lnTo>
                  <a:lnTo>
                    <a:pt x="371695" y="240029"/>
                  </a:lnTo>
                  <a:lnTo>
                    <a:pt x="369014" y="231139"/>
                  </a:lnTo>
                  <a:lnTo>
                    <a:pt x="367059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11351" y="328422"/>
              <a:ext cx="274572" cy="10541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673098" y="191769"/>
              <a:ext cx="1807845" cy="881380"/>
            </a:xfrm>
            <a:custGeom>
              <a:avLst/>
              <a:gdLst/>
              <a:ahLst/>
              <a:cxnLst/>
              <a:rect l="l" t="t" r="r" b="b"/>
              <a:pathLst>
                <a:path w="1807845" h="881380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0" y="370840"/>
                  </a:lnTo>
                  <a:lnTo>
                    <a:pt x="4699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413"/>
                  </a:lnTo>
                  <a:lnTo>
                    <a:pt x="59055" y="381635"/>
                  </a:lnTo>
                  <a:lnTo>
                    <a:pt x="61468" y="379730"/>
                  </a:lnTo>
                  <a:lnTo>
                    <a:pt x="63373" y="376936"/>
                  </a:lnTo>
                  <a:lnTo>
                    <a:pt x="65024" y="366649"/>
                  </a:lnTo>
                  <a:close/>
                </a:path>
                <a:path w="1807845" h="881380">
                  <a:moveTo>
                    <a:pt x="104521" y="511556"/>
                  </a:moveTo>
                  <a:lnTo>
                    <a:pt x="96266" y="500253"/>
                  </a:lnTo>
                  <a:lnTo>
                    <a:pt x="88519" y="498983"/>
                  </a:lnTo>
                  <a:lnTo>
                    <a:pt x="82931" y="503047"/>
                  </a:lnTo>
                  <a:lnTo>
                    <a:pt x="51689" y="525780"/>
                  </a:lnTo>
                  <a:lnTo>
                    <a:pt x="46609" y="529971"/>
                  </a:lnTo>
                  <a:lnTo>
                    <a:pt x="44958" y="537591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7917" y="523494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521" y="511556"/>
                  </a:lnTo>
                  <a:close/>
                </a:path>
                <a:path w="1807845" h="881380">
                  <a:moveTo>
                    <a:pt x="225679" y="580136"/>
                  </a:moveTo>
                  <a:lnTo>
                    <a:pt x="221742" y="573278"/>
                  </a:lnTo>
                  <a:lnTo>
                    <a:pt x="208407" y="569976"/>
                  </a:lnTo>
                  <a:lnTo>
                    <a:pt x="201549" y="573913"/>
                  </a:lnTo>
                  <a:lnTo>
                    <a:pt x="199644" y="580517"/>
                  </a:lnTo>
                  <a:lnTo>
                    <a:pt x="189484" y="618109"/>
                  </a:lnTo>
                  <a:lnTo>
                    <a:pt x="187579" y="624713"/>
                  </a:lnTo>
                  <a:lnTo>
                    <a:pt x="191516" y="631571"/>
                  </a:lnTo>
                  <a:lnTo>
                    <a:pt x="198247" y="633222"/>
                  </a:lnTo>
                  <a:lnTo>
                    <a:pt x="202057" y="634365"/>
                  </a:lnTo>
                  <a:lnTo>
                    <a:pt x="223774" y="586867"/>
                  </a:lnTo>
                  <a:lnTo>
                    <a:pt x="225679" y="580136"/>
                  </a:lnTo>
                  <a:close/>
                </a:path>
                <a:path w="1807845" h="881380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4980" y="50292"/>
                  </a:lnTo>
                  <a:lnTo>
                    <a:pt x="473837" y="57035"/>
                  </a:lnTo>
                  <a:lnTo>
                    <a:pt x="478536" y="63385"/>
                  </a:lnTo>
                  <a:lnTo>
                    <a:pt x="488823" y="64909"/>
                  </a:lnTo>
                  <a:lnTo>
                    <a:pt x="492125" y="63881"/>
                  </a:lnTo>
                  <a:lnTo>
                    <a:pt x="497332" y="60083"/>
                  </a:lnTo>
                  <a:lnTo>
                    <a:pt x="499237" y="57150"/>
                  </a:lnTo>
                  <a:lnTo>
                    <a:pt x="505841" y="15113"/>
                  </a:lnTo>
                  <a:lnTo>
                    <a:pt x="506984" y="8382"/>
                  </a:lnTo>
                  <a:close/>
                </a:path>
                <a:path w="1807845" h="881380">
                  <a:moveTo>
                    <a:pt x="657098" y="105029"/>
                  </a:moveTo>
                  <a:lnTo>
                    <a:pt x="652780" y="99314"/>
                  </a:lnTo>
                  <a:lnTo>
                    <a:pt x="648589" y="93599"/>
                  </a:lnTo>
                  <a:lnTo>
                    <a:pt x="640715" y="92202"/>
                  </a:lnTo>
                  <a:lnTo>
                    <a:pt x="635127" y="96774"/>
                  </a:lnTo>
                  <a:lnTo>
                    <a:pt x="603885" y="120281"/>
                  </a:lnTo>
                  <a:lnTo>
                    <a:pt x="598424" y="124460"/>
                  </a:lnTo>
                  <a:lnTo>
                    <a:pt x="597281" y="132334"/>
                  </a:lnTo>
                  <a:lnTo>
                    <a:pt x="601472" y="138049"/>
                  </a:lnTo>
                  <a:lnTo>
                    <a:pt x="605663" y="143637"/>
                  </a:lnTo>
                  <a:lnTo>
                    <a:pt x="613537" y="144780"/>
                  </a:lnTo>
                  <a:lnTo>
                    <a:pt x="619125" y="140716"/>
                  </a:lnTo>
                  <a:lnTo>
                    <a:pt x="619125" y="140589"/>
                  </a:lnTo>
                  <a:lnTo>
                    <a:pt x="650367" y="116967"/>
                  </a:lnTo>
                  <a:lnTo>
                    <a:pt x="655955" y="112903"/>
                  </a:lnTo>
                  <a:lnTo>
                    <a:pt x="657098" y="105029"/>
                  </a:lnTo>
                  <a:close/>
                </a:path>
                <a:path w="1807845" h="881380">
                  <a:moveTo>
                    <a:pt x="695198" y="261747"/>
                  </a:moveTo>
                  <a:lnTo>
                    <a:pt x="689737" y="256032"/>
                  </a:lnTo>
                  <a:lnTo>
                    <a:pt x="682879" y="255778"/>
                  </a:lnTo>
                  <a:lnTo>
                    <a:pt x="637032" y="254508"/>
                  </a:lnTo>
                  <a:lnTo>
                    <a:pt x="631317" y="259969"/>
                  </a:lnTo>
                  <a:lnTo>
                    <a:pt x="630682" y="273685"/>
                  </a:lnTo>
                  <a:lnTo>
                    <a:pt x="636016" y="279400"/>
                  </a:lnTo>
                  <a:lnTo>
                    <a:pt x="684784" y="280797"/>
                  </a:lnTo>
                  <a:lnTo>
                    <a:pt x="687451" y="279908"/>
                  </a:lnTo>
                  <a:lnTo>
                    <a:pt x="692658" y="276098"/>
                  </a:lnTo>
                  <a:lnTo>
                    <a:pt x="694690" y="272669"/>
                  </a:lnTo>
                  <a:lnTo>
                    <a:pt x="695198" y="261747"/>
                  </a:lnTo>
                  <a:close/>
                </a:path>
                <a:path w="1807845" h="881380">
                  <a:moveTo>
                    <a:pt x="1632966" y="526796"/>
                  </a:moveTo>
                  <a:lnTo>
                    <a:pt x="1629270" y="520827"/>
                  </a:lnTo>
                  <a:lnTo>
                    <a:pt x="1623314" y="519303"/>
                  </a:lnTo>
                  <a:lnTo>
                    <a:pt x="1607185" y="515404"/>
                  </a:lnTo>
                  <a:lnTo>
                    <a:pt x="1607185" y="538480"/>
                  </a:lnTo>
                  <a:lnTo>
                    <a:pt x="1593456" y="594868"/>
                  </a:lnTo>
                  <a:lnTo>
                    <a:pt x="1587957" y="594906"/>
                  </a:lnTo>
                  <a:lnTo>
                    <a:pt x="1587957" y="617626"/>
                  </a:lnTo>
                  <a:lnTo>
                    <a:pt x="1568577" y="697611"/>
                  </a:lnTo>
                  <a:lnTo>
                    <a:pt x="1564182" y="706526"/>
                  </a:lnTo>
                  <a:lnTo>
                    <a:pt x="1556473" y="712838"/>
                  </a:lnTo>
                  <a:lnTo>
                    <a:pt x="1546529" y="716000"/>
                  </a:lnTo>
                  <a:lnTo>
                    <a:pt x="1535430" y="715391"/>
                  </a:lnTo>
                  <a:lnTo>
                    <a:pt x="1266698" y="650240"/>
                  </a:lnTo>
                  <a:lnTo>
                    <a:pt x="1256512" y="645744"/>
                  </a:lnTo>
                  <a:lnTo>
                    <a:pt x="1249095" y="638416"/>
                  </a:lnTo>
                  <a:lnTo>
                    <a:pt x="1245120" y="629259"/>
                  </a:lnTo>
                  <a:lnTo>
                    <a:pt x="1245235" y="619252"/>
                  </a:lnTo>
                  <a:lnTo>
                    <a:pt x="1264666" y="539242"/>
                  </a:lnTo>
                  <a:lnTo>
                    <a:pt x="1390650" y="605155"/>
                  </a:lnTo>
                  <a:lnTo>
                    <a:pt x="1397114" y="608203"/>
                  </a:lnTo>
                  <a:lnTo>
                    <a:pt x="1438681" y="618286"/>
                  </a:lnTo>
                  <a:lnTo>
                    <a:pt x="1445895" y="618490"/>
                  </a:lnTo>
                  <a:lnTo>
                    <a:pt x="1587957" y="617626"/>
                  </a:lnTo>
                  <a:lnTo>
                    <a:pt x="1587957" y="594906"/>
                  </a:lnTo>
                  <a:lnTo>
                    <a:pt x="1445768" y="595884"/>
                  </a:lnTo>
                  <a:lnTo>
                    <a:pt x="1434185" y="595198"/>
                  </a:lnTo>
                  <a:lnTo>
                    <a:pt x="1313319" y="539242"/>
                  </a:lnTo>
                  <a:lnTo>
                    <a:pt x="1270000" y="516636"/>
                  </a:lnTo>
                  <a:lnTo>
                    <a:pt x="1283716" y="460121"/>
                  </a:lnTo>
                  <a:lnTo>
                    <a:pt x="1607185" y="538480"/>
                  </a:lnTo>
                  <a:lnTo>
                    <a:pt x="1607185" y="515404"/>
                  </a:lnTo>
                  <a:lnTo>
                    <a:pt x="1378559" y="460121"/>
                  </a:lnTo>
                  <a:lnTo>
                    <a:pt x="1278255" y="435864"/>
                  </a:lnTo>
                  <a:lnTo>
                    <a:pt x="1272286" y="434340"/>
                  </a:lnTo>
                  <a:lnTo>
                    <a:pt x="1266317" y="438023"/>
                  </a:lnTo>
                  <a:lnTo>
                    <a:pt x="1264793" y="443992"/>
                  </a:lnTo>
                  <a:lnTo>
                    <a:pt x="1246505" y="519811"/>
                  </a:lnTo>
                  <a:lnTo>
                    <a:pt x="1246378" y="520192"/>
                  </a:lnTo>
                  <a:lnTo>
                    <a:pt x="1223645" y="613918"/>
                  </a:lnTo>
                  <a:lnTo>
                    <a:pt x="1223200" y="632752"/>
                  </a:lnTo>
                  <a:lnTo>
                    <a:pt x="1230185" y="649909"/>
                  </a:lnTo>
                  <a:lnTo>
                    <a:pt x="1243355" y="663524"/>
                  </a:lnTo>
                  <a:lnTo>
                    <a:pt x="1261491" y="671703"/>
                  </a:lnTo>
                  <a:lnTo>
                    <a:pt x="1530223" y="736727"/>
                  </a:lnTo>
                  <a:lnTo>
                    <a:pt x="1550085" y="737768"/>
                  </a:lnTo>
                  <a:lnTo>
                    <a:pt x="1568018" y="731710"/>
                  </a:lnTo>
                  <a:lnTo>
                    <a:pt x="1582064" y="719658"/>
                  </a:lnTo>
                  <a:lnTo>
                    <a:pt x="1583842" y="716000"/>
                  </a:lnTo>
                  <a:lnTo>
                    <a:pt x="1590281" y="702691"/>
                  </a:lnTo>
                  <a:lnTo>
                    <a:pt x="1610931" y="617474"/>
                  </a:lnTo>
                  <a:lnTo>
                    <a:pt x="1613027" y="608838"/>
                  </a:lnTo>
                  <a:lnTo>
                    <a:pt x="1613154" y="608584"/>
                  </a:lnTo>
                  <a:lnTo>
                    <a:pt x="1616214" y="595884"/>
                  </a:lnTo>
                  <a:lnTo>
                    <a:pt x="1631442" y="532765"/>
                  </a:lnTo>
                  <a:lnTo>
                    <a:pt x="1632966" y="526796"/>
                  </a:lnTo>
                  <a:close/>
                </a:path>
                <a:path w="1807845" h="881380">
                  <a:moveTo>
                    <a:pt x="1807324" y="226555"/>
                  </a:moveTo>
                  <a:lnTo>
                    <a:pt x="1796110" y="196469"/>
                  </a:lnTo>
                  <a:lnTo>
                    <a:pt x="1785404" y="184772"/>
                  </a:lnTo>
                  <a:lnTo>
                    <a:pt x="1785404" y="230251"/>
                  </a:lnTo>
                  <a:lnTo>
                    <a:pt x="1784477" y="254635"/>
                  </a:lnTo>
                  <a:lnTo>
                    <a:pt x="1704721" y="584073"/>
                  </a:lnTo>
                  <a:lnTo>
                    <a:pt x="1699387" y="605790"/>
                  </a:lnTo>
                  <a:lnTo>
                    <a:pt x="1674368" y="709295"/>
                  </a:lnTo>
                  <a:lnTo>
                    <a:pt x="1688617" y="597662"/>
                  </a:lnTo>
                  <a:lnTo>
                    <a:pt x="1690751" y="580644"/>
                  </a:lnTo>
                  <a:lnTo>
                    <a:pt x="1710055" y="430149"/>
                  </a:lnTo>
                  <a:lnTo>
                    <a:pt x="1711274" y="421043"/>
                  </a:lnTo>
                  <a:lnTo>
                    <a:pt x="1712658" y="411848"/>
                  </a:lnTo>
                  <a:lnTo>
                    <a:pt x="1714119" y="402628"/>
                  </a:lnTo>
                  <a:lnTo>
                    <a:pt x="1715643" y="393446"/>
                  </a:lnTo>
                  <a:lnTo>
                    <a:pt x="1718564" y="375475"/>
                  </a:lnTo>
                  <a:lnTo>
                    <a:pt x="1721205" y="357251"/>
                  </a:lnTo>
                  <a:lnTo>
                    <a:pt x="1723263" y="338950"/>
                  </a:lnTo>
                  <a:lnTo>
                    <a:pt x="1724406" y="320675"/>
                  </a:lnTo>
                  <a:lnTo>
                    <a:pt x="1724304" y="305358"/>
                  </a:lnTo>
                  <a:lnTo>
                    <a:pt x="1718144" y="259715"/>
                  </a:lnTo>
                  <a:lnTo>
                    <a:pt x="1701876" y="214210"/>
                  </a:lnTo>
                  <a:lnTo>
                    <a:pt x="1701876" y="320675"/>
                  </a:lnTo>
                  <a:lnTo>
                    <a:pt x="1700860" y="337439"/>
                  </a:lnTo>
                  <a:lnTo>
                    <a:pt x="1698917" y="354812"/>
                  </a:lnTo>
                  <a:lnTo>
                    <a:pt x="1696364" y="372427"/>
                  </a:lnTo>
                  <a:lnTo>
                    <a:pt x="1693545" y="389890"/>
                  </a:lnTo>
                  <a:lnTo>
                    <a:pt x="1692021" y="399135"/>
                  </a:lnTo>
                  <a:lnTo>
                    <a:pt x="1690535" y="408520"/>
                  </a:lnTo>
                  <a:lnTo>
                    <a:pt x="1689125" y="417918"/>
                  </a:lnTo>
                  <a:lnTo>
                    <a:pt x="1687830" y="427228"/>
                  </a:lnTo>
                  <a:lnTo>
                    <a:pt x="1668183" y="581152"/>
                  </a:lnTo>
                  <a:lnTo>
                    <a:pt x="1663217" y="620268"/>
                  </a:lnTo>
                  <a:lnTo>
                    <a:pt x="1645145" y="761746"/>
                  </a:lnTo>
                  <a:lnTo>
                    <a:pt x="1623072" y="808583"/>
                  </a:lnTo>
                  <a:lnTo>
                    <a:pt x="1596898" y="827278"/>
                  </a:lnTo>
                  <a:lnTo>
                    <a:pt x="1592199" y="827278"/>
                  </a:lnTo>
                  <a:lnTo>
                    <a:pt x="1208392" y="734949"/>
                  </a:lnTo>
                  <a:lnTo>
                    <a:pt x="1168527" y="725297"/>
                  </a:lnTo>
                  <a:lnTo>
                    <a:pt x="1145222" y="692912"/>
                  </a:lnTo>
                  <a:lnTo>
                    <a:pt x="1142199" y="675767"/>
                  </a:lnTo>
                  <a:lnTo>
                    <a:pt x="1142758" y="658342"/>
                  </a:lnTo>
                  <a:lnTo>
                    <a:pt x="1146937" y="641223"/>
                  </a:lnTo>
                  <a:lnTo>
                    <a:pt x="1168704" y="581152"/>
                  </a:lnTo>
                  <a:lnTo>
                    <a:pt x="1203325" y="485648"/>
                  </a:lnTo>
                  <a:lnTo>
                    <a:pt x="1211072" y="464566"/>
                  </a:lnTo>
                  <a:lnTo>
                    <a:pt x="1257261" y="337248"/>
                  </a:lnTo>
                  <a:lnTo>
                    <a:pt x="1259547" y="331114"/>
                  </a:lnTo>
                  <a:lnTo>
                    <a:pt x="1261948" y="324815"/>
                  </a:lnTo>
                  <a:lnTo>
                    <a:pt x="1264412" y="318516"/>
                  </a:lnTo>
                  <a:lnTo>
                    <a:pt x="1269949" y="303834"/>
                  </a:lnTo>
                  <a:lnTo>
                    <a:pt x="1275397" y="288912"/>
                  </a:lnTo>
                  <a:lnTo>
                    <a:pt x="1280553" y="273786"/>
                  </a:lnTo>
                  <a:lnTo>
                    <a:pt x="1285240" y="258445"/>
                  </a:lnTo>
                  <a:lnTo>
                    <a:pt x="1290053" y="243332"/>
                  </a:lnTo>
                  <a:lnTo>
                    <a:pt x="1308735" y="203327"/>
                  </a:lnTo>
                  <a:lnTo>
                    <a:pt x="1345577" y="158330"/>
                  </a:lnTo>
                  <a:lnTo>
                    <a:pt x="1393190" y="124841"/>
                  </a:lnTo>
                  <a:lnTo>
                    <a:pt x="1438910" y="107835"/>
                  </a:lnTo>
                  <a:lnTo>
                    <a:pt x="1480947" y="101727"/>
                  </a:lnTo>
                  <a:lnTo>
                    <a:pt x="1488440" y="101358"/>
                  </a:lnTo>
                  <a:lnTo>
                    <a:pt x="1496060" y="101485"/>
                  </a:lnTo>
                  <a:lnTo>
                    <a:pt x="1503680" y="101981"/>
                  </a:lnTo>
                  <a:lnTo>
                    <a:pt x="1507109" y="102108"/>
                  </a:lnTo>
                  <a:lnTo>
                    <a:pt x="1546377" y="109143"/>
                  </a:lnTo>
                  <a:lnTo>
                    <a:pt x="1574673" y="119253"/>
                  </a:lnTo>
                  <a:lnTo>
                    <a:pt x="1581645" y="122301"/>
                  </a:lnTo>
                  <a:lnTo>
                    <a:pt x="1620850" y="147142"/>
                  </a:lnTo>
                  <a:lnTo>
                    <a:pt x="1651914" y="177126"/>
                  </a:lnTo>
                  <a:lnTo>
                    <a:pt x="1686102" y="233172"/>
                  </a:lnTo>
                  <a:lnTo>
                    <a:pt x="1699120" y="278536"/>
                  </a:lnTo>
                  <a:lnTo>
                    <a:pt x="1701876" y="320675"/>
                  </a:lnTo>
                  <a:lnTo>
                    <a:pt x="1701876" y="214210"/>
                  </a:lnTo>
                  <a:lnTo>
                    <a:pt x="1699450" y="208635"/>
                  </a:lnTo>
                  <a:lnTo>
                    <a:pt x="1685810" y="185267"/>
                  </a:lnTo>
                  <a:lnTo>
                    <a:pt x="1669669" y="163703"/>
                  </a:lnTo>
                  <a:lnTo>
                    <a:pt x="1739138" y="180467"/>
                  </a:lnTo>
                  <a:lnTo>
                    <a:pt x="1761274" y="190792"/>
                  </a:lnTo>
                  <a:lnTo>
                    <a:pt x="1777187" y="208178"/>
                  </a:lnTo>
                  <a:lnTo>
                    <a:pt x="1785404" y="230251"/>
                  </a:lnTo>
                  <a:lnTo>
                    <a:pt x="1785404" y="184772"/>
                  </a:lnTo>
                  <a:lnTo>
                    <a:pt x="1774431" y="172783"/>
                  </a:lnTo>
                  <a:lnTo>
                    <a:pt x="1754962" y="163703"/>
                  </a:lnTo>
                  <a:lnTo>
                    <a:pt x="1744345" y="158750"/>
                  </a:lnTo>
                  <a:lnTo>
                    <a:pt x="1639189" y="133235"/>
                  </a:lnTo>
                  <a:lnTo>
                    <a:pt x="1630045" y="126022"/>
                  </a:lnTo>
                  <a:lnTo>
                    <a:pt x="1620532" y="119240"/>
                  </a:lnTo>
                  <a:lnTo>
                    <a:pt x="1610664" y="112928"/>
                  </a:lnTo>
                  <a:lnTo>
                    <a:pt x="1600454" y="107061"/>
                  </a:lnTo>
                  <a:lnTo>
                    <a:pt x="1601825" y="101358"/>
                  </a:lnTo>
                  <a:lnTo>
                    <a:pt x="1602816" y="97282"/>
                  </a:lnTo>
                  <a:lnTo>
                    <a:pt x="1607312" y="78740"/>
                  </a:lnTo>
                  <a:lnTo>
                    <a:pt x="1607845" y="65151"/>
                  </a:lnTo>
                  <a:lnTo>
                    <a:pt x="1603336" y="52870"/>
                  </a:lnTo>
                  <a:lnTo>
                    <a:pt x="1597101" y="45974"/>
                  </a:lnTo>
                  <a:lnTo>
                    <a:pt x="1594586" y="43205"/>
                  </a:lnTo>
                  <a:lnTo>
                    <a:pt x="1587373" y="39814"/>
                  </a:lnTo>
                  <a:lnTo>
                    <a:pt x="1587373" y="67056"/>
                  </a:lnTo>
                  <a:lnTo>
                    <a:pt x="1585849" y="73533"/>
                  </a:lnTo>
                  <a:lnTo>
                    <a:pt x="1579994" y="97282"/>
                  </a:lnTo>
                  <a:lnTo>
                    <a:pt x="1571548" y="93929"/>
                  </a:lnTo>
                  <a:lnTo>
                    <a:pt x="1562950" y="90906"/>
                  </a:lnTo>
                  <a:lnTo>
                    <a:pt x="1518018" y="80949"/>
                  </a:lnTo>
                  <a:lnTo>
                    <a:pt x="1508887" y="80010"/>
                  </a:lnTo>
                  <a:lnTo>
                    <a:pt x="1514729" y="56261"/>
                  </a:lnTo>
                  <a:lnTo>
                    <a:pt x="1516253" y="49911"/>
                  </a:lnTo>
                  <a:lnTo>
                    <a:pt x="1522603" y="45974"/>
                  </a:lnTo>
                  <a:lnTo>
                    <a:pt x="1583436" y="60706"/>
                  </a:lnTo>
                  <a:lnTo>
                    <a:pt x="1587373" y="67056"/>
                  </a:lnTo>
                  <a:lnTo>
                    <a:pt x="1587373" y="39814"/>
                  </a:lnTo>
                  <a:lnTo>
                    <a:pt x="1582407" y="37465"/>
                  </a:lnTo>
                  <a:lnTo>
                    <a:pt x="1534160" y="25781"/>
                  </a:lnTo>
                  <a:lnTo>
                    <a:pt x="1520710" y="25285"/>
                  </a:lnTo>
                  <a:lnTo>
                    <a:pt x="1508493" y="29895"/>
                  </a:lnTo>
                  <a:lnTo>
                    <a:pt x="1498866" y="38773"/>
                  </a:lnTo>
                  <a:lnTo>
                    <a:pt x="1493139" y="51054"/>
                  </a:lnTo>
                  <a:lnTo>
                    <a:pt x="1486281" y="79375"/>
                  </a:lnTo>
                  <a:lnTo>
                    <a:pt x="1474470" y="79806"/>
                  </a:lnTo>
                  <a:lnTo>
                    <a:pt x="1462697" y="80873"/>
                  </a:lnTo>
                  <a:lnTo>
                    <a:pt x="1451000" y="82562"/>
                  </a:lnTo>
                  <a:lnTo>
                    <a:pt x="1439418" y="84836"/>
                  </a:lnTo>
                  <a:lnTo>
                    <a:pt x="1420710" y="80327"/>
                  </a:lnTo>
                  <a:lnTo>
                    <a:pt x="1398651" y="75006"/>
                  </a:lnTo>
                  <a:lnTo>
                    <a:pt x="1398651" y="98056"/>
                  </a:lnTo>
                  <a:lnTo>
                    <a:pt x="1393317" y="100076"/>
                  </a:lnTo>
                  <a:lnTo>
                    <a:pt x="1355445" y="121869"/>
                  </a:lnTo>
                  <a:lnTo>
                    <a:pt x="1308493" y="165493"/>
                  </a:lnTo>
                  <a:lnTo>
                    <a:pt x="1282128" y="205600"/>
                  </a:lnTo>
                  <a:lnTo>
                    <a:pt x="1263904" y="252476"/>
                  </a:lnTo>
                  <a:lnTo>
                    <a:pt x="1259433" y="267208"/>
                  </a:lnTo>
                  <a:lnTo>
                    <a:pt x="1254404" y="281851"/>
                  </a:lnTo>
                  <a:lnTo>
                    <a:pt x="1249032" y="296341"/>
                  </a:lnTo>
                  <a:lnTo>
                    <a:pt x="1241120" y="317030"/>
                  </a:lnTo>
                  <a:lnTo>
                    <a:pt x="1236306" y="329793"/>
                  </a:lnTo>
                  <a:lnTo>
                    <a:pt x="1233474" y="337439"/>
                  </a:lnTo>
                  <a:lnTo>
                    <a:pt x="1189355" y="459232"/>
                  </a:lnTo>
                  <a:lnTo>
                    <a:pt x="1181608" y="480441"/>
                  </a:lnTo>
                  <a:lnTo>
                    <a:pt x="1145159" y="581152"/>
                  </a:lnTo>
                  <a:lnTo>
                    <a:pt x="1170178" y="477647"/>
                  </a:lnTo>
                  <a:lnTo>
                    <a:pt x="1173607" y="463296"/>
                  </a:lnTo>
                  <a:lnTo>
                    <a:pt x="1255268" y="126492"/>
                  </a:lnTo>
                  <a:lnTo>
                    <a:pt x="1282915" y="88506"/>
                  </a:lnTo>
                  <a:lnTo>
                    <a:pt x="1305013" y="80327"/>
                  </a:lnTo>
                  <a:lnTo>
                    <a:pt x="1329436" y="81280"/>
                  </a:lnTo>
                  <a:lnTo>
                    <a:pt x="1398651" y="98056"/>
                  </a:lnTo>
                  <a:lnTo>
                    <a:pt x="1398651" y="75006"/>
                  </a:lnTo>
                  <a:lnTo>
                    <a:pt x="1334643" y="59563"/>
                  </a:lnTo>
                  <a:lnTo>
                    <a:pt x="1301470" y="58280"/>
                  </a:lnTo>
                  <a:lnTo>
                    <a:pt x="1271397" y="69456"/>
                  </a:lnTo>
                  <a:lnTo>
                    <a:pt x="1247698" y="91097"/>
                  </a:lnTo>
                  <a:lnTo>
                    <a:pt x="1233678" y="121158"/>
                  </a:lnTo>
                  <a:lnTo>
                    <a:pt x="1153795" y="450723"/>
                  </a:lnTo>
                  <a:lnTo>
                    <a:pt x="1148588" y="449465"/>
                  </a:lnTo>
                  <a:lnTo>
                    <a:pt x="1148588" y="472440"/>
                  </a:lnTo>
                  <a:lnTo>
                    <a:pt x="1106297" y="646938"/>
                  </a:lnTo>
                  <a:lnTo>
                    <a:pt x="1104163" y="672465"/>
                  </a:lnTo>
                  <a:lnTo>
                    <a:pt x="1109586" y="696620"/>
                  </a:lnTo>
                  <a:lnTo>
                    <a:pt x="1121689" y="717931"/>
                  </a:lnTo>
                  <a:lnTo>
                    <a:pt x="1139571" y="734949"/>
                  </a:lnTo>
                  <a:lnTo>
                    <a:pt x="1098423" y="725043"/>
                  </a:lnTo>
                  <a:lnTo>
                    <a:pt x="1079766" y="716343"/>
                  </a:lnTo>
                  <a:lnTo>
                    <a:pt x="1066342" y="701649"/>
                  </a:lnTo>
                  <a:lnTo>
                    <a:pt x="1059408" y="683006"/>
                  </a:lnTo>
                  <a:lnTo>
                    <a:pt x="1060196" y="662432"/>
                  </a:lnTo>
                  <a:lnTo>
                    <a:pt x="1107313" y="467868"/>
                  </a:lnTo>
                  <a:lnTo>
                    <a:pt x="1108075" y="464947"/>
                  </a:lnTo>
                  <a:lnTo>
                    <a:pt x="1110869" y="463296"/>
                  </a:lnTo>
                  <a:lnTo>
                    <a:pt x="1113663" y="463931"/>
                  </a:lnTo>
                  <a:lnTo>
                    <a:pt x="1148588" y="472440"/>
                  </a:lnTo>
                  <a:lnTo>
                    <a:pt x="1148588" y="449465"/>
                  </a:lnTo>
                  <a:lnTo>
                    <a:pt x="1118870" y="442214"/>
                  </a:lnTo>
                  <a:lnTo>
                    <a:pt x="1107973" y="441820"/>
                  </a:lnTo>
                  <a:lnTo>
                    <a:pt x="1098105" y="445516"/>
                  </a:lnTo>
                  <a:lnTo>
                    <a:pt x="1090320" y="452653"/>
                  </a:lnTo>
                  <a:lnTo>
                    <a:pt x="1085723" y="462534"/>
                  </a:lnTo>
                  <a:lnTo>
                    <a:pt x="1038606" y="657098"/>
                  </a:lnTo>
                  <a:lnTo>
                    <a:pt x="1037463" y="686498"/>
                  </a:lnTo>
                  <a:lnTo>
                    <a:pt x="1047369" y="713143"/>
                  </a:lnTo>
                  <a:lnTo>
                    <a:pt x="1066495" y="734110"/>
                  </a:lnTo>
                  <a:lnTo>
                    <a:pt x="1093089" y="746506"/>
                  </a:lnTo>
                  <a:lnTo>
                    <a:pt x="1645145" y="880237"/>
                  </a:lnTo>
                  <a:lnTo>
                    <a:pt x="1674456" y="881303"/>
                  </a:lnTo>
                  <a:lnTo>
                    <a:pt x="1701012" y="871359"/>
                  </a:lnTo>
                  <a:lnTo>
                    <a:pt x="1734248" y="825627"/>
                  </a:lnTo>
                  <a:lnTo>
                    <a:pt x="1781429" y="630936"/>
                  </a:lnTo>
                  <a:lnTo>
                    <a:pt x="1781835" y="620052"/>
                  </a:lnTo>
                  <a:lnTo>
                    <a:pt x="1778508" y="610997"/>
                  </a:lnTo>
                  <a:lnTo>
                    <a:pt x="1760728" y="623062"/>
                  </a:lnTo>
                  <a:lnTo>
                    <a:pt x="1759966" y="625856"/>
                  </a:lnTo>
                  <a:lnTo>
                    <a:pt x="1712849" y="820420"/>
                  </a:lnTo>
                  <a:lnTo>
                    <a:pt x="1704136" y="839076"/>
                  </a:lnTo>
                  <a:lnTo>
                    <a:pt x="1689455" y="852487"/>
                  </a:lnTo>
                  <a:lnTo>
                    <a:pt x="1670850" y="859434"/>
                  </a:lnTo>
                  <a:lnTo>
                    <a:pt x="1650365" y="858647"/>
                  </a:lnTo>
                  <a:lnTo>
                    <a:pt x="1608963" y="848614"/>
                  </a:lnTo>
                  <a:lnTo>
                    <a:pt x="1632623" y="841667"/>
                  </a:lnTo>
                  <a:lnTo>
                    <a:pt x="1653120" y="828255"/>
                  </a:lnTo>
                  <a:lnTo>
                    <a:pt x="1653933" y="827278"/>
                  </a:lnTo>
                  <a:lnTo>
                    <a:pt x="1668995" y="809244"/>
                  </a:lnTo>
                  <a:lnTo>
                    <a:pt x="1678813" y="785495"/>
                  </a:lnTo>
                  <a:lnTo>
                    <a:pt x="1697215" y="709295"/>
                  </a:lnTo>
                  <a:lnTo>
                    <a:pt x="1720977" y="610997"/>
                  </a:lnTo>
                  <a:lnTo>
                    <a:pt x="1756283" y="619506"/>
                  </a:lnTo>
                  <a:lnTo>
                    <a:pt x="1758950" y="620268"/>
                  </a:lnTo>
                  <a:lnTo>
                    <a:pt x="1760728" y="623062"/>
                  </a:lnTo>
                  <a:lnTo>
                    <a:pt x="1760728" y="597636"/>
                  </a:lnTo>
                  <a:lnTo>
                    <a:pt x="1726311" y="589280"/>
                  </a:lnTo>
                  <a:lnTo>
                    <a:pt x="1806028" y="259842"/>
                  </a:lnTo>
                  <a:lnTo>
                    <a:pt x="1806105" y="258445"/>
                  </a:lnTo>
                  <a:lnTo>
                    <a:pt x="1807324" y="22655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93973" y="421894"/>
              <a:ext cx="144018" cy="14236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9344" y="1543694"/>
              <a:ext cx="2589173" cy="183958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854958" y="238505"/>
              <a:ext cx="788035" cy="6316345"/>
            </a:xfrm>
            <a:custGeom>
              <a:avLst/>
              <a:gdLst/>
              <a:ahLst/>
              <a:cxnLst/>
              <a:rect l="l" t="t" r="r" b="b"/>
              <a:pathLst>
                <a:path w="788035" h="6316345">
                  <a:moveTo>
                    <a:pt x="491959" y="5865888"/>
                  </a:moveTo>
                  <a:lnTo>
                    <a:pt x="479298" y="5825972"/>
                  </a:lnTo>
                  <a:lnTo>
                    <a:pt x="471411" y="5815000"/>
                  </a:lnTo>
                  <a:lnTo>
                    <a:pt x="471411" y="5886678"/>
                  </a:lnTo>
                  <a:lnTo>
                    <a:pt x="463130" y="5929312"/>
                  </a:lnTo>
                  <a:lnTo>
                    <a:pt x="438277" y="5966752"/>
                  </a:lnTo>
                  <a:lnTo>
                    <a:pt x="400875" y="5991606"/>
                  </a:lnTo>
                  <a:lnTo>
                    <a:pt x="358241" y="5999886"/>
                  </a:lnTo>
                  <a:lnTo>
                    <a:pt x="315595" y="5991606"/>
                  </a:lnTo>
                  <a:lnTo>
                    <a:pt x="278130" y="5966752"/>
                  </a:lnTo>
                  <a:lnTo>
                    <a:pt x="253263" y="5929312"/>
                  </a:lnTo>
                  <a:lnTo>
                    <a:pt x="244970" y="5886678"/>
                  </a:lnTo>
                  <a:lnTo>
                    <a:pt x="253263" y="5844032"/>
                  </a:lnTo>
                  <a:lnTo>
                    <a:pt x="278130" y="5806579"/>
                  </a:lnTo>
                  <a:lnTo>
                    <a:pt x="315544" y="5781764"/>
                  </a:lnTo>
                  <a:lnTo>
                    <a:pt x="358203" y="5773471"/>
                  </a:lnTo>
                  <a:lnTo>
                    <a:pt x="400875" y="5781764"/>
                  </a:lnTo>
                  <a:lnTo>
                    <a:pt x="438277" y="5806579"/>
                  </a:lnTo>
                  <a:lnTo>
                    <a:pt x="463130" y="5844032"/>
                  </a:lnTo>
                  <a:lnTo>
                    <a:pt x="471411" y="5886678"/>
                  </a:lnTo>
                  <a:lnTo>
                    <a:pt x="471411" y="5815000"/>
                  </a:lnTo>
                  <a:lnTo>
                    <a:pt x="454025" y="5790806"/>
                  </a:lnTo>
                  <a:lnTo>
                    <a:pt x="429971" y="5773471"/>
                  </a:lnTo>
                  <a:lnTo>
                    <a:pt x="418820" y="5765444"/>
                  </a:lnTo>
                  <a:lnTo>
                    <a:pt x="378891" y="5752770"/>
                  </a:lnTo>
                  <a:lnTo>
                    <a:pt x="337400" y="5752782"/>
                  </a:lnTo>
                  <a:lnTo>
                    <a:pt x="297510" y="5765457"/>
                  </a:lnTo>
                  <a:lnTo>
                    <a:pt x="262382" y="5790806"/>
                  </a:lnTo>
                  <a:lnTo>
                    <a:pt x="237007" y="5825985"/>
                  </a:lnTo>
                  <a:lnTo>
                    <a:pt x="224332" y="5865888"/>
                  </a:lnTo>
                  <a:lnTo>
                    <a:pt x="224345" y="5907405"/>
                  </a:lnTo>
                  <a:lnTo>
                    <a:pt x="237020" y="5947308"/>
                  </a:lnTo>
                  <a:lnTo>
                    <a:pt x="262382" y="5982424"/>
                  </a:lnTo>
                  <a:lnTo>
                    <a:pt x="297522" y="6007786"/>
                  </a:lnTo>
                  <a:lnTo>
                    <a:pt x="337439" y="6020460"/>
                  </a:lnTo>
                  <a:lnTo>
                    <a:pt x="378955" y="6020460"/>
                  </a:lnTo>
                  <a:lnTo>
                    <a:pt x="418871" y="6007773"/>
                  </a:lnTo>
                  <a:lnTo>
                    <a:pt x="454025" y="5982424"/>
                  </a:lnTo>
                  <a:lnTo>
                    <a:pt x="479323" y="5947295"/>
                  </a:lnTo>
                  <a:lnTo>
                    <a:pt x="491959" y="5907405"/>
                  </a:lnTo>
                  <a:lnTo>
                    <a:pt x="491959" y="5865888"/>
                  </a:lnTo>
                  <a:close/>
                </a:path>
                <a:path w="788035" h="6316345">
                  <a:moveTo>
                    <a:pt x="528447" y="365315"/>
                  </a:moveTo>
                  <a:lnTo>
                    <a:pt x="511683" y="343801"/>
                  </a:lnTo>
                  <a:lnTo>
                    <a:pt x="511683" y="364363"/>
                  </a:lnTo>
                  <a:lnTo>
                    <a:pt x="510540" y="366649"/>
                  </a:lnTo>
                  <a:lnTo>
                    <a:pt x="509524" y="369062"/>
                  </a:lnTo>
                  <a:lnTo>
                    <a:pt x="506857" y="370078"/>
                  </a:lnTo>
                  <a:lnTo>
                    <a:pt x="504444" y="369062"/>
                  </a:lnTo>
                  <a:lnTo>
                    <a:pt x="502031" y="367919"/>
                  </a:lnTo>
                  <a:lnTo>
                    <a:pt x="501015" y="365252"/>
                  </a:lnTo>
                  <a:lnTo>
                    <a:pt x="502158" y="362839"/>
                  </a:lnTo>
                  <a:lnTo>
                    <a:pt x="503174" y="360553"/>
                  </a:lnTo>
                  <a:lnTo>
                    <a:pt x="505841" y="359537"/>
                  </a:lnTo>
                  <a:lnTo>
                    <a:pt x="508254" y="360553"/>
                  </a:lnTo>
                  <a:lnTo>
                    <a:pt x="510540" y="361569"/>
                  </a:lnTo>
                  <a:lnTo>
                    <a:pt x="511683" y="364363"/>
                  </a:lnTo>
                  <a:lnTo>
                    <a:pt x="511683" y="343801"/>
                  </a:lnTo>
                  <a:lnTo>
                    <a:pt x="484238" y="364248"/>
                  </a:lnTo>
                  <a:lnTo>
                    <a:pt x="485673" y="372579"/>
                  </a:lnTo>
                  <a:lnTo>
                    <a:pt x="490118" y="379793"/>
                  </a:lnTo>
                  <a:lnTo>
                    <a:pt x="497205" y="384937"/>
                  </a:lnTo>
                  <a:lnTo>
                    <a:pt x="505726" y="386880"/>
                  </a:lnTo>
                  <a:lnTo>
                    <a:pt x="514108" y="385470"/>
                  </a:lnTo>
                  <a:lnTo>
                    <a:pt x="521360" y="381038"/>
                  </a:lnTo>
                  <a:lnTo>
                    <a:pt x="526542" y="373888"/>
                  </a:lnTo>
                  <a:lnTo>
                    <a:pt x="527392" y="370078"/>
                  </a:lnTo>
                  <a:lnTo>
                    <a:pt x="528447" y="365315"/>
                  </a:lnTo>
                  <a:close/>
                </a:path>
                <a:path w="788035" h="6316345">
                  <a:moveTo>
                    <a:pt x="745363" y="728980"/>
                  </a:moveTo>
                  <a:lnTo>
                    <a:pt x="737743" y="716280"/>
                  </a:lnTo>
                  <a:lnTo>
                    <a:pt x="729615" y="713740"/>
                  </a:lnTo>
                  <a:lnTo>
                    <a:pt x="723265" y="717562"/>
                  </a:lnTo>
                  <a:lnTo>
                    <a:pt x="699389" y="731520"/>
                  </a:lnTo>
                  <a:lnTo>
                    <a:pt x="674839" y="742962"/>
                  </a:lnTo>
                  <a:lnTo>
                    <a:pt x="649681" y="753110"/>
                  </a:lnTo>
                  <a:lnTo>
                    <a:pt x="623951" y="760730"/>
                  </a:lnTo>
                  <a:lnTo>
                    <a:pt x="622808" y="637540"/>
                  </a:lnTo>
                  <a:lnTo>
                    <a:pt x="622681" y="629920"/>
                  </a:lnTo>
                  <a:lnTo>
                    <a:pt x="616712" y="623570"/>
                  </a:lnTo>
                  <a:lnTo>
                    <a:pt x="601980" y="623570"/>
                  </a:lnTo>
                  <a:lnTo>
                    <a:pt x="596138" y="629920"/>
                  </a:lnTo>
                  <a:lnTo>
                    <a:pt x="596265" y="637540"/>
                  </a:lnTo>
                  <a:lnTo>
                    <a:pt x="598170" y="833120"/>
                  </a:lnTo>
                  <a:lnTo>
                    <a:pt x="590562" y="875030"/>
                  </a:lnTo>
                  <a:lnTo>
                    <a:pt x="568998" y="910590"/>
                  </a:lnTo>
                  <a:lnTo>
                    <a:pt x="536460" y="937260"/>
                  </a:lnTo>
                  <a:lnTo>
                    <a:pt x="495935" y="949960"/>
                  </a:lnTo>
                  <a:lnTo>
                    <a:pt x="494538" y="801370"/>
                  </a:lnTo>
                  <a:lnTo>
                    <a:pt x="494118" y="772160"/>
                  </a:lnTo>
                  <a:lnTo>
                    <a:pt x="491236" y="491490"/>
                  </a:lnTo>
                  <a:lnTo>
                    <a:pt x="517080" y="492760"/>
                  </a:lnTo>
                  <a:lnTo>
                    <a:pt x="523379" y="491490"/>
                  </a:lnTo>
                  <a:lnTo>
                    <a:pt x="542264" y="487680"/>
                  </a:lnTo>
                  <a:lnTo>
                    <a:pt x="566000" y="478790"/>
                  </a:lnTo>
                  <a:lnTo>
                    <a:pt x="585546" y="466090"/>
                  </a:lnTo>
                  <a:lnTo>
                    <a:pt x="587502" y="464820"/>
                  </a:lnTo>
                  <a:lnTo>
                    <a:pt x="594868" y="504190"/>
                  </a:lnTo>
                  <a:lnTo>
                    <a:pt x="595604" y="580390"/>
                  </a:lnTo>
                  <a:lnTo>
                    <a:pt x="595630" y="590562"/>
                  </a:lnTo>
                  <a:lnTo>
                    <a:pt x="601599" y="595630"/>
                  </a:lnTo>
                  <a:lnTo>
                    <a:pt x="616331" y="595630"/>
                  </a:lnTo>
                  <a:lnTo>
                    <a:pt x="622173" y="590562"/>
                  </a:lnTo>
                  <a:lnTo>
                    <a:pt x="622046" y="582930"/>
                  </a:lnTo>
                  <a:lnTo>
                    <a:pt x="621284" y="504190"/>
                  </a:lnTo>
                  <a:lnTo>
                    <a:pt x="615124" y="464820"/>
                  </a:lnTo>
                  <a:lnTo>
                    <a:pt x="607695" y="444512"/>
                  </a:lnTo>
                  <a:lnTo>
                    <a:pt x="612190" y="438162"/>
                  </a:lnTo>
                  <a:lnTo>
                    <a:pt x="616356" y="431812"/>
                  </a:lnTo>
                  <a:lnTo>
                    <a:pt x="620191" y="425462"/>
                  </a:lnTo>
                  <a:lnTo>
                    <a:pt x="623697" y="417830"/>
                  </a:lnTo>
                  <a:lnTo>
                    <a:pt x="634682" y="373380"/>
                  </a:lnTo>
                  <a:lnTo>
                    <a:pt x="628738" y="327660"/>
                  </a:lnTo>
                  <a:lnTo>
                    <a:pt x="608228" y="289636"/>
                  </a:lnTo>
                  <a:lnTo>
                    <a:pt x="608228" y="369570"/>
                  </a:lnTo>
                  <a:lnTo>
                    <a:pt x="599440" y="407670"/>
                  </a:lnTo>
                  <a:lnTo>
                    <a:pt x="597535" y="411480"/>
                  </a:lnTo>
                  <a:lnTo>
                    <a:pt x="595249" y="416560"/>
                  </a:lnTo>
                  <a:lnTo>
                    <a:pt x="592709" y="420370"/>
                  </a:lnTo>
                  <a:lnTo>
                    <a:pt x="556539" y="453390"/>
                  </a:lnTo>
                  <a:lnTo>
                    <a:pt x="513715" y="466090"/>
                  </a:lnTo>
                  <a:lnTo>
                    <a:pt x="490982" y="464820"/>
                  </a:lnTo>
                  <a:lnTo>
                    <a:pt x="484886" y="463562"/>
                  </a:lnTo>
                  <a:lnTo>
                    <a:pt x="478790" y="461010"/>
                  </a:lnTo>
                  <a:lnTo>
                    <a:pt x="472948" y="459740"/>
                  </a:lnTo>
                  <a:lnTo>
                    <a:pt x="471170" y="458470"/>
                  </a:lnTo>
                  <a:lnTo>
                    <a:pt x="469519" y="458470"/>
                  </a:lnTo>
                  <a:lnTo>
                    <a:pt x="467741" y="457212"/>
                  </a:lnTo>
                  <a:lnTo>
                    <a:pt x="467614" y="457073"/>
                  </a:lnTo>
                  <a:lnTo>
                    <a:pt x="467614" y="772160"/>
                  </a:lnTo>
                  <a:lnTo>
                    <a:pt x="439242" y="768362"/>
                  </a:lnTo>
                  <a:lnTo>
                    <a:pt x="433616" y="767080"/>
                  </a:lnTo>
                  <a:lnTo>
                    <a:pt x="411137" y="762012"/>
                  </a:lnTo>
                  <a:lnTo>
                    <a:pt x="383400" y="753110"/>
                  </a:lnTo>
                  <a:lnTo>
                    <a:pt x="356108" y="742962"/>
                  </a:lnTo>
                  <a:lnTo>
                    <a:pt x="360781" y="732790"/>
                  </a:lnTo>
                  <a:lnTo>
                    <a:pt x="376555" y="698512"/>
                  </a:lnTo>
                  <a:lnTo>
                    <a:pt x="373634" y="690880"/>
                  </a:lnTo>
                  <a:lnTo>
                    <a:pt x="367157" y="687070"/>
                  </a:lnTo>
                  <a:lnTo>
                    <a:pt x="360553" y="684530"/>
                  </a:lnTo>
                  <a:lnTo>
                    <a:pt x="352806" y="687070"/>
                  </a:lnTo>
                  <a:lnTo>
                    <a:pt x="349758" y="693420"/>
                  </a:lnTo>
                  <a:lnTo>
                    <a:pt x="332486" y="732790"/>
                  </a:lnTo>
                  <a:lnTo>
                    <a:pt x="305892" y="718820"/>
                  </a:lnTo>
                  <a:lnTo>
                    <a:pt x="280670" y="702310"/>
                  </a:lnTo>
                  <a:lnTo>
                    <a:pt x="256857" y="684530"/>
                  </a:lnTo>
                  <a:lnTo>
                    <a:pt x="253885" y="681990"/>
                  </a:lnTo>
                  <a:lnTo>
                    <a:pt x="234569" y="665480"/>
                  </a:lnTo>
                  <a:lnTo>
                    <a:pt x="450723" y="478790"/>
                  </a:lnTo>
                  <a:lnTo>
                    <a:pt x="452628" y="480060"/>
                  </a:lnTo>
                  <a:lnTo>
                    <a:pt x="454787" y="480060"/>
                  </a:lnTo>
                  <a:lnTo>
                    <a:pt x="456819" y="481330"/>
                  </a:lnTo>
                  <a:lnTo>
                    <a:pt x="459359" y="482612"/>
                  </a:lnTo>
                  <a:lnTo>
                    <a:pt x="462026" y="483870"/>
                  </a:lnTo>
                  <a:lnTo>
                    <a:pt x="464566" y="485140"/>
                  </a:lnTo>
                  <a:lnTo>
                    <a:pt x="467614" y="772160"/>
                  </a:lnTo>
                  <a:lnTo>
                    <a:pt x="467614" y="457073"/>
                  </a:lnTo>
                  <a:lnTo>
                    <a:pt x="466598" y="455930"/>
                  </a:lnTo>
                  <a:lnTo>
                    <a:pt x="464312" y="455930"/>
                  </a:lnTo>
                  <a:lnTo>
                    <a:pt x="458597" y="452120"/>
                  </a:lnTo>
                  <a:lnTo>
                    <a:pt x="419569" y="410210"/>
                  </a:lnTo>
                  <a:lnTo>
                    <a:pt x="409321" y="367030"/>
                  </a:lnTo>
                  <a:lnTo>
                    <a:pt x="409536" y="359410"/>
                  </a:lnTo>
                  <a:lnTo>
                    <a:pt x="441159" y="293370"/>
                  </a:lnTo>
                  <a:lnTo>
                    <a:pt x="473646" y="273062"/>
                  </a:lnTo>
                  <a:lnTo>
                    <a:pt x="511263" y="266712"/>
                  </a:lnTo>
                  <a:lnTo>
                    <a:pt x="549783" y="275590"/>
                  </a:lnTo>
                  <a:lnTo>
                    <a:pt x="581774" y="298462"/>
                  </a:lnTo>
                  <a:lnTo>
                    <a:pt x="601802" y="331470"/>
                  </a:lnTo>
                  <a:lnTo>
                    <a:pt x="608228" y="369570"/>
                  </a:lnTo>
                  <a:lnTo>
                    <a:pt x="608228" y="289636"/>
                  </a:lnTo>
                  <a:lnTo>
                    <a:pt x="607504" y="288290"/>
                  </a:lnTo>
                  <a:lnTo>
                    <a:pt x="582803" y="266712"/>
                  </a:lnTo>
                  <a:lnTo>
                    <a:pt x="572643" y="257810"/>
                  </a:lnTo>
                  <a:lnTo>
                    <a:pt x="577761" y="246380"/>
                  </a:lnTo>
                  <a:lnTo>
                    <a:pt x="619379" y="153670"/>
                  </a:lnTo>
                  <a:lnTo>
                    <a:pt x="646696" y="156222"/>
                  </a:lnTo>
                  <a:lnTo>
                    <a:pt x="655320" y="153670"/>
                  </a:lnTo>
                  <a:lnTo>
                    <a:pt x="694613" y="133350"/>
                  </a:lnTo>
                  <a:lnTo>
                    <a:pt x="717334" y="80022"/>
                  </a:lnTo>
                  <a:lnTo>
                    <a:pt x="712254" y="50800"/>
                  </a:lnTo>
                  <a:lnTo>
                    <a:pt x="697268" y="26670"/>
                  </a:lnTo>
                  <a:lnTo>
                    <a:pt x="696480" y="25400"/>
                  </a:lnTo>
                  <a:lnTo>
                    <a:pt x="690714" y="21043"/>
                  </a:lnTo>
                  <a:lnTo>
                    <a:pt x="690714" y="80022"/>
                  </a:lnTo>
                  <a:lnTo>
                    <a:pt x="686181" y="99072"/>
                  </a:lnTo>
                  <a:lnTo>
                    <a:pt x="674433" y="115570"/>
                  </a:lnTo>
                  <a:lnTo>
                    <a:pt x="657948" y="125730"/>
                  </a:lnTo>
                  <a:lnTo>
                    <a:pt x="638848" y="129540"/>
                  </a:lnTo>
                  <a:lnTo>
                    <a:pt x="619252" y="125730"/>
                  </a:lnTo>
                  <a:lnTo>
                    <a:pt x="617220" y="124472"/>
                  </a:lnTo>
                  <a:lnTo>
                    <a:pt x="616204" y="124472"/>
                  </a:lnTo>
                  <a:lnTo>
                    <a:pt x="600202" y="113042"/>
                  </a:lnTo>
                  <a:lnTo>
                    <a:pt x="590296" y="95250"/>
                  </a:lnTo>
                  <a:lnTo>
                    <a:pt x="587235" y="76200"/>
                  </a:lnTo>
                  <a:lnTo>
                    <a:pt x="591820" y="57150"/>
                  </a:lnTo>
                  <a:lnTo>
                    <a:pt x="603783" y="40640"/>
                  </a:lnTo>
                  <a:lnTo>
                    <a:pt x="620661" y="29222"/>
                  </a:lnTo>
                  <a:lnTo>
                    <a:pt x="640232" y="26670"/>
                  </a:lnTo>
                  <a:lnTo>
                    <a:pt x="660273" y="30492"/>
                  </a:lnTo>
                  <a:lnTo>
                    <a:pt x="676935" y="43192"/>
                  </a:lnTo>
                  <a:lnTo>
                    <a:pt x="687362" y="59690"/>
                  </a:lnTo>
                  <a:lnTo>
                    <a:pt x="690714" y="80022"/>
                  </a:lnTo>
                  <a:lnTo>
                    <a:pt x="690714" y="21043"/>
                  </a:lnTo>
                  <a:lnTo>
                    <a:pt x="671322" y="6350"/>
                  </a:lnTo>
                  <a:lnTo>
                    <a:pt x="640994" y="0"/>
                  </a:lnTo>
                  <a:lnTo>
                    <a:pt x="611327" y="5092"/>
                  </a:lnTo>
                  <a:lnTo>
                    <a:pt x="585685" y="20320"/>
                  </a:lnTo>
                  <a:lnTo>
                    <a:pt x="567436" y="45720"/>
                  </a:lnTo>
                  <a:lnTo>
                    <a:pt x="560679" y="72390"/>
                  </a:lnTo>
                  <a:lnTo>
                    <a:pt x="563638" y="100342"/>
                  </a:lnTo>
                  <a:lnTo>
                    <a:pt x="575373" y="124472"/>
                  </a:lnTo>
                  <a:lnTo>
                    <a:pt x="594995" y="143522"/>
                  </a:lnTo>
                  <a:lnTo>
                    <a:pt x="548132" y="246380"/>
                  </a:lnTo>
                  <a:lnTo>
                    <a:pt x="502259" y="240030"/>
                  </a:lnTo>
                  <a:lnTo>
                    <a:pt x="458304" y="251472"/>
                  </a:lnTo>
                  <a:lnTo>
                    <a:pt x="420687" y="275590"/>
                  </a:lnTo>
                  <a:lnTo>
                    <a:pt x="393827" y="314960"/>
                  </a:lnTo>
                  <a:lnTo>
                    <a:pt x="384429" y="345440"/>
                  </a:lnTo>
                  <a:lnTo>
                    <a:pt x="370560" y="350520"/>
                  </a:lnTo>
                  <a:lnTo>
                    <a:pt x="357225" y="356870"/>
                  </a:lnTo>
                  <a:lnTo>
                    <a:pt x="344538" y="364490"/>
                  </a:lnTo>
                  <a:lnTo>
                    <a:pt x="332613" y="373380"/>
                  </a:lnTo>
                  <a:lnTo>
                    <a:pt x="142367" y="537210"/>
                  </a:lnTo>
                  <a:lnTo>
                    <a:pt x="132029" y="513080"/>
                  </a:lnTo>
                  <a:lnTo>
                    <a:pt x="123342" y="487680"/>
                  </a:lnTo>
                  <a:lnTo>
                    <a:pt x="116319" y="462280"/>
                  </a:lnTo>
                  <a:lnTo>
                    <a:pt x="110998" y="435610"/>
                  </a:lnTo>
                  <a:lnTo>
                    <a:pt x="109855" y="427990"/>
                  </a:lnTo>
                  <a:lnTo>
                    <a:pt x="102997" y="422910"/>
                  </a:lnTo>
                  <a:lnTo>
                    <a:pt x="88519" y="425462"/>
                  </a:lnTo>
                  <a:lnTo>
                    <a:pt x="83693" y="431812"/>
                  </a:lnTo>
                  <a:lnTo>
                    <a:pt x="84836" y="439420"/>
                  </a:lnTo>
                  <a:lnTo>
                    <a:pt x="90944" y="469912"/>
                  </a:lnTo>
                  <a:lnTo>
                    <a:pt x="99136" y="499110"/>
                  </a:lnTo>
                  <a:lnTo>
                    <a:pt x="109347" y="528320"/>
                  </a:lnTo>
                  <a:lnTo>
                    <a:pt x="121539" y="556260"/>
                  </a:lnTo>
                  <a:lnTo>
                    <a:pt x="84074" y="588010"/>
                  </a:lnTo>
                  <a:lnTo>
                    <a:pt x="55854" y="621030"/>
                  </a:lnTo>
                  <a:lnTo>
                    <a:pt x="39331" y="660412"/>
                  </a:lnTo>
                  <a:lnTo>
                    <a:pt x="34671" y="701040"/>
                  </a:lnTo>
                  <a:lnTo>
                    <a:pt x="42075" y="741680"/>
                  </a:lnTo>
                  <a:lnTo>
                    <a:pt x="61722" y="779780"/>
                  </a:lnTo>
                  <a:lnTo>
                    <a:pt x="5588" y="833120"/>
                  </a:lnTo>
                  <a:lnTo>
                    <a:pt x="381" y="838212"/>
                  </a:lnTo>
                  <a:lnTo>
                    <a:pt x="0" y="845820"/>
                  </a:lnTo>
                  <a:lnTo>
                    <a:pt x="5080" y="852170"/>
                  </a:lnTo>
                  <a:lnTo>
                    <a:pt x="6350" y="853440"/>
                  </a:lnTo>
                  <a:lnTo>
                    <a:pt x="7874" y="854710"/>
                  </a:lnTo>
                  <a:lnTo>
                    <a:pt x="9398" y="854710"/>
                  </a:lnTo>
                  <a:lnTo>
                    <a:pt x="14224" y="857262"/>
                  </a:lnTo>
                  <a:lnTo>
                    <a:pt x="19939" y="855980"/>
                  </a:lnTo>
                  <a:lnTo>
                    <a:pt x="88646" y="791210"/>
                  </a:lnTo>
                  <a:lnTo>
                    <a:pt x="89535" y="791210"/>
                  </a:lnTo>
                  <a:lnTo>
                    <a:pt x="90170" y="789940"/>
                  </a:lnTo>
                  <a:lnTo>
                    <a:pt x="90678" y="788670"/>
                  </a:lnTo>
                  <a:lnTo>
                    <a:pt x="118364" y="765810"/>
                  </a:lnTo>
                  <a:lnTo>
                    <a:pt x="122453" y="762012"/>
                  </a:lnTo>
                  <a:lnTo>
                    <a:pt x="123825" y="760730"/>
                  </a:lnTo>
                  <a:lnTo>
                    <a:pt x="124460" y="751840"/>
                  </a:lnTo>
                  <a:lnTo>
                    <a:pt x="114808" y="741680"/>
                  </a:lnTo>
                  <a:lnTo>
                    <a:pt x="106426" y="740410"/>
                  </a:lnTo>
                  <a:lnTo>
                    <a:pt x="81153" y="762012"/>
                  </a:lnTo>
                  <a:lnTo>
                    <a:pt x="64046" y="723912"/>
                  </a:lnTo>
                  <a:lnTo>
                    <a:pt x="61912" y="681990"/>
                  </a:lnTo>
                  <a:lnTo>
                    <a:pt x="74434" y="642620"/>
                  </a:lnTo>
                  <a:lnTo>
                    <a:pt x="101346" y="608330"/>
                  </a:lnTo>
                  <a:lnTo>
                    <a:pt x="134112" y="580390"/>
                  </a:lnTo>
                  <a:lnTo>
                    <a:pt x="184035" y="537210"/>
                  </a:lnTo>
                  <a:lnTo>
                    <a:pt x="349885" y="393712"/>
                  </a:lnTo>
                  <a:lnTo>
                    <a:pt x="382778" y="373380"/>
                  </a:lnTo>
                  <a:lnTo>
                    <a:pt x="386880" y="398780"/>
                  </a:lnTo>
                  <a:lnTo>
                    <a:pt x="395960" y="422910"/>
                  </a:lnTo>
                  <a:lnTo>
                    <a:pt x="409689" y="444512"/>
                  </a:lnTo>
                  <a:lnTo>
                    <a:pt x="427736" y="463562"/>
                  </a:lnTo>
                  <a:lnTo>
                    <a:pt x="215646" y="646430"/>
                  </a:lnTo>
                  <a:lnTo>
                    <a:pt x="195453" y="664210"/>
                  </a:lnTo>
                  <a:lnTo>
                    <a:pt x="131191" y="718820"/>
                  </a:lnTo>
                  <a:lnTo>
                    <a:pt x="130556" y="727710"/>
                  </a:lnTo>
                  <a:lnTo>
                    <a:pt x="140081" y="737870"/>
                  </a:lnTo>
                  <a:lnTo>
                    <a:pt x="148463" y="739140"/>
                  </a:lnTo>
                  <a:lnTo>
                    <a:pt x="214249" y="681990"/>
                  </a:lnTo>
                  <a:lnTo>
                    <a:pt x="238633" y="703580"/>
                  </a:lnTo>
                  <a:lnTo>
                    <a:pt x="264693" y="722630"/>
                  </a:lnTo>
                  <a:lnTo>
                    <a:pt x="292328" y="740410"/>
                  </a:lnTo>
                  <a:lnTo>
                    <a:pt x="321437" y="756920"/>
                  </a:lnTo>
                  <a:lnTo>
                    <a:pt x="295148" y="815340"/>
                  </a:lnTo>
                  <a:lnTo>
                    <a:pt x="298069" y="822960"/>
                  </a:lnTo>
                  <a:lnTo>
                    <a:pt x="311023" y="828040"/>
                  </a:lnTo>
                  <a:lnTo>
                    <a:pt x="318897" y="825512"/>
                  </a:lnTo>
                  <a:lnTo>
                    <a:pt x="345059" y="767080"/>
                  </a:lnTo>
                  <a:lnTo>
                    <a:pt x="375132" y="778510"/>
                  </a:lnTo>
                  <a:lnTo>
                    <a:pt x="405676" y="787412"/>
                  </a:lnTo>
                  <a:lnTo>
                    <a:pt x="436587" y="795020"/>
                  </a:lnTo>
                  <a:lnTo>
                    <a:pt x="467741" y="798830"/>
                  </a:lnTo>
                  <a:lnTo>
                    <a:pt x="469392" y="960120"/>
                  </a:lnTo>
                  <a:lnTo>
                    <a:pt x="468884" y="962660"/>
                  </a:lnTo>
                  <a:lnTo>
                    <a:pt x="468757" y="963930"/>
                  </a:lnTo>
                  <a:lnTo>
                    <a:pt x="466090" y="1051560"/>
                  </a:lnTo>
                  <a:lnTo>
                    <a:pt x="465963" y="1057910"/>
                  </a:lnTo>
                  <a:lnTo>
                    <a:pt x="469138" y="1062990"/>
                  </a:lnTo>
                  <a:lnTo>
                    <a:pt x="473964" y="1064260"/>
                  </a:lnTo>
                  <a:lnTo>
                    <a:pt x="475361" y="1065530"/>
                  </a:lnTo>
                  <a:lnTo>
                    <a:pt x="486283" y="1065530"/>
                  </a:lnTo>
                  <a:lnTo>
                    <a:pt x="492379" y="1060462"/>
                  </a:lnTo>
                  <a:lnTo>
                    <a:pt x="495046" y="976630"/>
                  </a:lnTo>
                  <a:lnTo>
                    <a:pt x="536663" y="965212"/>
                  </a:lnTo>
                  <a:lnTo>
                    <a:pt x="561898" y="949960"/>
                  </a:lnTo>
                  <a:lnTo>
                    <a:pt x="572427" y="943610"/>
                  </a:lnTo>
                  <a:lnTo>
                    <a:pt x="600329" y="913130"/>
                  </a:lnTo>
                  <a:lnTo>
                    <a:pt x="618375" y="875030"/>
                  </a:lnTo>
                  <a:lnTo>
                    <a:pt x="624586" y="831862"/>
                  </a:lnTo>
                  <a:lnTo>
                    <a:pt x="624078" y="788670"/>
                  </a:lnTo>
                  <a:lnTo>
                    <a:pt x="653262" y="779780"/>
                  </a:lnTo>
                  <a:lnTo>
                    <a:pt x="681888" y="768362"/>
                  </a:lnTo>
                  <a:lnTo>
                    <a:pt x="698639" y="760730"/>
                  </a:lnTo>
                  <a:lnTo>
                    <a:pt x="709790" y="755662"/>
                  </a:lnTo>
                  <a:lnTo>
                    <a:pt x="736854" y="740410"/>
                  </a:lnTo>
                  <a:lnTo>
                    <a:pt x="743204" y="736612"/>
                  </a:lnTo>
                  <a:lnTo>
                    <a:pt x="745363" y="728980"/>
                  </a:lnTo>
                  <a:close/>
                </a:path>
                <a:path w="788035" h="6316345">
                  <a:moveTo>
                    <a:pt x="787920" y="6069114"/>
                  </a:moveTo>
                  <a:lnTo>
                    <a:pt x="781710" y="6037021"/>
                  </a:lnTo>
                  <a:lnTo>
                    <a:pt x="765632" y="6012802"/>
                  </a:lnTo>
                  <a:lnTo>
                    <a:pt x="765632" y="6069114"/>
                  </a:lnTo>
                  <a:lnTo>
                    <a:pt x="760996" y="6092850"/>
                  </a:lnTo>
                  <a:lnTo>
                    <a:pt x="747141" y="6113691"/>
                  </a:lnTo>
                  <a:lnTo>
                    <a:pt x="585851" y="6274994"/>
                  </a:lnTo>
                  <a:lnTo>
                    <a:pt x="564984" y="6288837"/>
                  </a:lnTo>
                  <a:lnTo>
                    <a:pt x="541274" y="6293447"/>
                  </a:lnTo>
                  <a:lnTo>
                    <a:pt x="517550" y="6288837"/>
                  </a:lnTo>
                  <a:lnTo>
                    <a:pt x="496697" y="6274994"/>
                  </a:lnTo>
                  <a:lnTo>
                    <a:pt x="423240" y="6201473"/>
                  </a:lnTo>
                  <a:lnTo>
                    <a:pt x="419100" y="6197320"/>
                  </a:lnTo>
                  <a:lnTo>
                    <a:pt x="463143" y="6185319"/>
                  </a:lnTo>
                  <a:lnTo>
                    <a:pt x="473379" y="6180848"/>
                  </a:lnTo>
                  <a:lnTo>
                    <a:pt x="545185" y="6141999"/>
                  </a:lnTo>
                  <a:lnTo>
                    <a:pt x="581660" y="6110668"/>
                  </a:lnTo>
                  <a:lnTo>
                    <a:pt x="613308" y="6073762"/>
                  </a:lnTo>
                  <a:lnTo>
                    <a:pt x="638340" y="6033503"/>
                  </a:lnTo>
                  <a:lnTo>
                    <a:pt x="656793" y="5990666"/>
                  </a:lnTo>
                  <a:lnTo>
                    <a:pt x="668655" y="5945987"/>
                  </a:lnTo>
                  <a:lnTo>
                    <a:pt x="740410" y="6017742"/>
                  </a:lnTo>
                  <a:lnTo>
                    <a:pt x="747268" y="6024511"/>
                  </a:lnTo>
                  <a:lnTo>
                    <a:pt x="761047" y="6045378"/>
                  </a:lnTo>
                  <a:lnTo>
                    <a:pt x="765632" y="6069114"/>
                  </a:lnTo>
                  <a:lnTo>
                    <a:pt x="765632" y="6012802"/>
                  </a:lnTo>
                  <a:lnTo>
                    <a:pt x="763016" y="6008852"/>
                  </a:lnTo>
                  <a:lnTo>
                    <a:pt x="747395" y="5993282"/>
                  </a:lnTo>
                  <a:lnTo>
                    <a:pt x="750938" y="5974791"/>
                  </a:lnTo>
                  <a:lnTo>
                    <a:pt x="756437" y="5946152"/>
                  </a:lnTo>
                  <a:lnTo>
                    <a:pt x="759942" y="5898718"/>
                  </a:lnTo>
                  <a:lnTo>
                    <a:pt x="757999" y="5851461"/>
                  </a:lnTo>
                  <a:lnTo>
                    <a:pt x="750709" y="5804865"/>
                  </a:lnTo>
                  <a:lnTo>
                    <a:pt x="738149" y="5759374"/>
                  </a:lnTo>
                  <a:lnTo>
                    <a:pt x="737438" y="5757621"/>
                  </a:lnTo>
                  <a:lnTo>
                    <a:pt x="737438" y="5876798"/>
                  </a:lnTo>
                  <a:lnTo>
                    <a:pt x="736257" y="5925845"/>
                  </a:lnTo>
                  <a:lnTo>
                    <a:pt x="728853" y="5974791"/>
                  </a:lnTo>
                  <a:lnTo>
                    <a:pt x="715010" y="5960897"/>
                  </a:lnTo>
                  <a:lnTo>
                    <a:pt x="716851" y="5945987"/>
                  </a:lnTo>
                  <a:lnTo>
                    <a:pt x="717372" y="5941796"/>
                  </a:lnTo>
                  <a:lnTo>
                    <a:pt x="721474" y="5908865"/>
                  </a:lnTo>
                  <a:lnTo>
                    <a:pt x="720191" y="5856605"/>
                  </a:lnTo>
                  <a:lnTo>
                    <a:pt x="711352" y="5805005"/>
                  </a:lnTo>
                  <a:lnTo>
                    <a:pt x="699744" y="5769064"/>
                  </a:lnTo>
                  <a:lnTo>
                    <a:pt x="699744" y="5895670"/>
                  </a:lnTo>
                  <a:lnTo>
                    <a:pt x="695960" y="5941796"/>
                  </a:lnTo>
                  <a:lnTo>
                    <a:pt x="672719" y="5918555"/>
                  </a:lnTo>
                  <a:lnTo>
                    <a:pt x="673912" y="5871565"/>
                  </a:lnTo>
                  <a:lnTo>
                    <a:pt x="668210" y="5824829"/>
                  </a:lnTo>
                  <a:lnTo>
                    <a:pt x="655599" y="5779198"/>
                  </a:lnTo>
                  <a:lnTo>
                    <a:pt x="651840" y="5770791"/>
                  </a:lnTo>
                  <a:lnTo>
                    <a:pt x="651840" y="5898718"/>
                  </a:lnTo>
                  <a:lnTo>
                    <a:pt x="651522" y="5905017"/>
                  </a:lnTo>
                  <a:lnTo>
                    <a:pt x="639419" y="5972353"/>
                  </a:lnTo>
                  <a:lnTo>
                    <a:pt x="622198" y="6016244"/>
                  </a:lnTo>
                  <a:lnTo>
                    <a:pt x="597700" y="6057443"/>
                  </a:lnTo>
                  <a:lnTo>
                    <a:pt x="565912" y="6094996"/>
                  </a:lnTo>
                  <a:lnTo>
                    <a:pt x="528866" y="6126454"/>
                  </a:lnTo>
                  <a:lnTo>
                    <a:pt x="488251" y="6150800"/>
                  </a:lnTo>
                  <a:lnTo>
                    <a:pt x="444957" y="6168034"/>
                  </a:lnTo>
                  <a:lnTo>
                    <a:pt x="399923" y="6178118"/>
                  </a:lnTo>
                  <a:lnTo>
                    <a:pt x="371094" y="6180848"/>
                  </a:lnTo>
                  <a:lnTo>
                    <a:pt x="323189" y="6179147"/>
                  </a:lnTo>
                  <a:lnTo>
                    <a:pt x="276034" y="6169711"/>
                  </a:lnTo>
                  <a:lnTo>
                    <a:pt x="230644" y="6152540"/>
                  </a:lnTo>
                  <a:lnTo>
                    <a:pt x="188036" y="6127635"/>
                  </a:lnTo>
                  <a:lnTo>
                    <a:pt x="149225" y="6094996"/>
                  </a:lnTo>
                  <a:lnTo>
                    <a:pt x="118224" y="6058535"/>
                  </a:lnTo>
                  <a:lnTo>
                    <a:pt x="94107" y="6018593"/>
                  </a:lnTo>
                  <a:lnTo>
                    <a:pt x="76898" y="5976074"/>
                  </a:lnTo>
                  <a:lnTo>
                    <a:pt x="66560" y="5931814"/>
                  </a:lnTo>
                  <a:lnTo>
                    <a:pt x="63131" y="5886691"/>
                  </a:lnTo>
                  <a:lnTo>
                    <a:pt x="66586" y="5841581"/>
                  </a:lnTo>
                  <a:lnTo>
                    <a:pt x="76936" y="5797321"/>
                  </a:lnTo>
                  <a:lnTo>
                    <a:pt x="94170" y="5754789"/>
                  </a:lnTo>
                  <a:lnTo>
                    <a:pt x="118313" y="5714860"/>
                  </a:lnTo>
                  <a:lnTo>
                    <a:pt x="149402" y="5678335"/>
                  </a:lnTo>
                  <a:lnTo>
                    <a:pt x="185445" y="5647664"/>
                  </a:lnTo>
                  <a:lnTo>
                    <a:pt x="224929" y="5623674"/>
                  </a:lnTo>
                  <a:lnTo>
                    <a:pt x="266979" y="5606453"/>
                  </a:lnTo>
                  <a:lnTo>
                    <a:pt x="310743" y="5595975"/>
                  </a:lnTo>
                  <a:lnTo>
                    <a:pt x="355384" y="5592254"/>
                  </a:lnTo>
                  <a:lnTo>
                    <a:pt x="400050" y="5595277"/>
                  </a:lnTo>
                  <a:lnTo>
                    <a:pt x="443928" y="5605069"/>
                  </a:lnTo>
                  <a:lnTo>
                    <a:pt x="486156" y="5621604"/>
                  </a:lnTo>
                  <a:lnTo>
                    <a:pt x="525907" y="5644883"/>
                  </a:lnTo>
                  <a:lnTo>
                    <a:pt x="560527" y="5673077"/>
                  </a:lnTo>
                  <a:lnTo>
                    <a:pt x="579755" y="5693130"/>
                  </a:lnTo>
                  <a:lnTo>
                    <a:pt x="584708" y="5698795"/>
                  </a:lnTo>
                  <a:lnTo>
                    <a:pt x="620509" y="5753747"/>
                  </a:lnTo>
                  <a:lnTo>
                    <a:pt x="639140" y="5800128"/>
                  </a:lnTo>
                  <a:lnTo>
                    <a:pt x="649605" y="5848515"/>
                  </a:lnTo>
                  <a:lnTo>
                    <a:pt x="651789" y="5895670"/>
                  </a:lnTo>
                  <a:lnTo>
                    <a:pt x="651840" y="5898718"/>
                  </a:lnTo>
                  <a:lnTo>
                    <a:pt x="651840" y="5770791"/>
                  </a:lnTo>
                  <a:lnTo>
                    <a:pt x="636066" y="5735510"/>
                  </a:lnTo>
                  <a:lnTo>
                    <a:pt x="609600" y="5694604"/>
                  </a:lnTo>
                  <a:lnTo>
                    <a:pt x="625729" y="5678436"/>
                  </a:lnTo>
                  <a:lnTo>
                    <a:pt x="652411" y="5717857"/>
                  </a:lnTo>
                  <a:lnTo>
                    <a:pt x="673315" y="5759958"/>
                  </a:lnTo>
                  <a:lnTo>
                    <a:pt x="688276" y="5804078"/>
                  </a:lnTo>
                  <a:lnTo>
                    <a:pt x="697128" y="5849531"/>
                  </a:lnTo>
                  <a:lnTo>
                    <a:pt x="699744" y="5895670"/>
                  </a:lnTo>
                  <a:lnTo>
                    <a:pt x="699744" y="5769064"/>
                  </a:lnTo>
                  <a:lnTo>
                    <a:pt x="695172" y="5754903"/>
                  </a:lnTo>
                  <a:lnTo>
                    <a:pt x="671855" y="5707164"/>
                  </a:lnTo>
                  <a:lnTo>
                    <a:pt x="652322" y="5678436"/>
                  </a:lnTo>
                  <a:lnTo>
                    <a:pt x="651598" y="5677370"/>
                  </a:lnTo>
                  <a:lnTo>
                    <a:pt x="641604" y="5662663"/>
                  </a:lnTo>
                  <a:lnTo>
                    <a:pt x="654177" y="5650077"/>
                  </a:lnTo>
                  <a:lnTo>
                    <a:pt x="682307" y="5691035"/>
                  </a:lnTo>
                  <a:lnTo>
                    <a:pt x="704837" y="5734761"/>
                  </a:lnTo>
                  <a:lnTo>
                    <a:pt x="721601" y="5780671"/>
                  </a:lnTo>
                  <a:lnTo>
                    <a:pt x="732510" y="5828208"/>
                  </a:lnTo>
                  <a:lnTo>
                    <a:pt x="737438" y="5876798"/>
                  </a:lnTo>
                  <a:lnTo>
                    <a:pt x="737438" y="5757621"/>
                  </a:lnTo>
                  <a:lnTo>
                    <a:pt x="720432" y="5715457"/>
                  </a:lnTo>
                  <a:lnTo>
                    <a:pt x="697661" y="5673610"/>
                  </a:lnTo>
                  <a:lnTo>
                    <a:pt x="681075" y="5650077"/>
                  </a:lnTo>
                  <a:lnTo>
                    <a:pt x="669925" y="5634266"/>
                  </a:lnTo>
                  <a:lnTo>
                    <a:pt x="690372" y="5613908"/>
                  </a:lnTo>
                  <a:lnTo>
                    <a:pt x="697738" y="5602795"/>
                  </a:lnTo>
                  <a:lnTo>
                    <a:pt x="700239" y="5590171"/>
                  </a:lnTo>
                  <a:lnTo>
                    <a:pt x="697826" y="5577573"/>
                  </a:lnTo>
                  <a:lnTo>
                    <a:pt x="690499" y="5566511"/>
                  </a:lnTo>
                  <a:lnTo>
                    <a:pt x="682345" y="5558371"/>
                  </a:lnTo>
                  <a:lnTo>
                    <a:pt x="679069" y="5555107"/>
                  </a:lnTo>
                  <a:lnTo>
                    <a:pt x="679069" y="5586615"/>
                  </a:lnTo>
                  <a:lnTo>
                    <a:pt x="679069" y="5593791"/>
                  </a:lnTo>
                  <a:lnTo>
                    <a:pt x="595503" y="5677370"/>
                  </a:lnTo>
                  <a:lnTo>
                    <a:pt x="591058" y="5672315"/>
                  </a:lnTo>
                  <a:lnTo>
                    <a:pt x="586359" y="5667362"/>
                  </a:lnTo>
                  <a:lnTo>
                    <a:pt x="559562" y="5642508"/>
                  </a:lnTo>
                  <a:lnTo>
                    <a:pt x="573151" y="5628906"/>
                  </a:lnTo>
                  <a:lnTo>
                    <a:pt x="639191" y="5562816"/>
                  </a:lnTo>
                  <a:lnTo>
                    <a:pt x="639318" y="5562866"/>
                  </a:lnTo>
                  <a:lnTo>
                    <a:pt x="643763" y="5558371"/>
                  </a:lnTo>
                  <a:lnTo>
                    <a:pt x="651002" y="5558472"/>
                  </a:lnTo>
                  <a:lnTo>
                    <a:pt x="655370" y="5562866"/>
                  </a:lnTo>
                  <a:lnTo>
                    <a:pt x="674751" y="5582221"/>
                  </a:lnTo>
                  <a:lnTo>
                    <a:pt x="679069" y="5586615"/>
                  </a:lnTo>
                  <a:lnTo>
                    <a:pt x="679069" y="5555107"/>
                  </a:lnTo>
                  <a:lnTo>
                    <a:pt x="671068" y="5547106"/>
                  </a:lnTo>
                  <a:lnTo>
                    <a:pt x="659980" y="5539752"/>
                  </a:lnTo>
                  <a:lnTo>
                    <a:pt x="647357" y="5537327"/>
                  </a:lnTo>
                  <a:lnTo>
                    <a:pt x="634720" y="5539816"/>
                  </a:lnTo>
                  <a:lnTo>
                    <a:pt x="623570" y="5547207"/>
                  </a:lnTo>
                  <a:lnTo>
                    <a:pt x="541909" y="5628906"/>
                  </a:lnTo>
                  <a:lnTo>
                    <a:pt x="503402" y="5605323"/>
                  </a:lnTo>
                  <a:lnTo>
                    <a:pt x="473100" y="5592254"/>
                  </a:lnTo>
                  <a:lnTo>
                    <a:pt x="462597" y="5587720"/>
                  </a:lnTo>
                  <a:lnTo>
                    <a:pt x="420128" y="5576113"/>
                  </a:lnTo>
                  <a:lnTo>
                    <a:pt x="376707" y="5570486"/>
                  </a:lnTo>
                  <a:lnTo>
                    <a:pt x="332968" y="5570855"/>
                  </a:lnTo>
                  <a:lnTo>
                    <a:pt x="289623" y="5577217"/>
                  </a:lnTo>
                  <a:lnTo>
                    <a:pt x="247319" y="5589575"/>
                  </a:lnTo>
                  <a:lnTo>
                    <a:pt x="206743" y="5607913"/>
                  </a:lnTo>
                  <a:lnTo>
                    <a:pt x="168567" y="5632247"/>
                  </a:lnTo>
                  <a:lnTo>
                    <a:pt x="133477" y="5662561"/>
                  </a:lnTo>
                  <a:lnTo>
                    <a:pt x="102870" y="5698071"/>
                  </a:lnTo>
                  <a:lnTo>
                    <a:pt x="78384" y="5736704"/>
                  </a:lnTo>
                  <a:lnTo>
                    <a:pt x="60020" y="5777789"/>
                  </a:lnTo>
                  <a:lnTo>
                    <a:pt x="47777" y="5820626"/>
                  </a:lnTo>
                  <a:lnTo>
                    <a:pt x="41656" y="5864504"/>
                  </a:lnTo>
                  <a:lnTo>
                    <a:pt x="41668" y="5908865"/>
                  </a:lnTo>
                  <a:lnTo>
                    <a:pt x="47777" y="5952617"/>
                  </a:lnTo>
                  <a:lnTo>
                    <a:pt x="60020" y="5995454"/>
                  </a:lnTo>
                  <a:lnTo>
                    <a:pt x="78384" y="6036538"/>
                  </a:lnTo>
                  <a:lnTo>
                    <a:pt x="102870" y="6075172"/>
                  </a:lnTo>
                  <a:lnTo>
                    <a:pt x="133477" y="6110668"/>
                  </a:lnTo>
                  <a:lnTo>
                    <a:pt x="170688" y="6142571"/>
                  </a:lnTo>
                  <a:lnTo>
                    <a:pt x="211302" y="6167755"/>
                  </a:lnTo>
                  <a:lnTo>
                    <a:pt x="254520" y="6186233"/>
                  </a:lnTo>
                  <a:lnTo>
                    <a:pt x="299516" y="6198019"/>
                  </a:lnTo>
                  <a:lnTo>
                    <a:pt x="345503" y="6203099"/>
                  </a:lnTo>
                  <a:lnTo>
                    <a:pt x="391668" y="6201473"/>
                  </a:lnTo>
                  <a:lnTo>
                    <a:pt x="481076" y="6290805"/>
                  </a:lnTo>
                  <a:lnTo>
                    <a:pt x="509206" y="6309499"/>
                  </a:lnTo>
                  <a:lnTo>
                    <a:pt x="541286" y="6315722"/>
                  </a:lnTo>
                  <a:lnTo>
                    <a:pt x="573379" y="6309474"/>
                  </a:lnTo>
                  <a:lnTo>
                    <a:pt x="597535" y="6293447"/>
                  </a:lnTo>
                  <a:lnTo>
                    <a:pt x="601599" y="6290754"/>
                  </a:lnTo>
                  <a:lnTo>
                    <a:pt x="763016" y="6129413"/>
                  </a:lnTo>
                  <a:lnTo>
                    <a:pt x="781672" y="6101219"/>
                  </a:lnTo>
                  <a:lnTo>
                    <a:pt x="787920" y="6069114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54170" y="6063116"/>
              <a:ext cx="116078" cy="11614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356846" y="6421631"/>
              <a:ext cx="81819" cy="8185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13897" y="6260341"/>
              <a:ext cx="81851" cy="8185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614" y="5325500"/>
              <a:ext cx="822028" cy="141696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36093" y="144233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5" h="1029969">
                  <a:moveTo>
                    <a:pt x="610946" y="316763"/>
                  </a:moveTo>
                  <a:lnTo>
                    <a:pt x="610311" y="300062"/>
                  </a:lnTo>
                  <a:lnTo>
                    <a:pt x="603097" y="284391"/>
                  </a:lnTo>
                  <a:lnTo>
                    <a:pt x="583831" y="258114"/>
                  </a:lnTo>
                  <a:lnTo>
                    <a:pt x="583831" y="312610"/>
                  </a:lnTo>
                  <a:lnTo>
                    <a:pt x="581736" y="318427"/>
                  </a:lnTo>
                  <a:lnTo>
                    <a:pt x="577430" y="323126"/>
                  </a:lnTo>
                  <a:lnTo>
                    <a:pt x="419633" y="438823"/>
                  </a:lnTo>
                  <a:lnTo>
                    <a:pt x="413816" y="441540"/>
                  </a:lnTo>
                  <a:lnTo>
                    <a:pt x="407631" y="441782"/>
                  </a:lnTo>
                  <a:lnTo>
                    <a:pt x="401815" y="439686"/>
                  </a:lnTo>
                  <a:lnTo>
                    <a:pt x="397090" y="435394"/>
                  </a:lnTo>
                  <a:lnTo>
                    <a:pt x="335749" y="351701"/>
                  </a:lnTo>
                  <a:lnTo>
                    <a:pt x="333057" y="345871"/>
                  </a:lnTo>
                  <a:lnTo>
                    <a:pt x="332816" y="339686"/>
                  </a:lnTo>
                  <a:lnTo>
                    <a:pt x="334899" y="333870"/>
                  </a:lnTo>
                  <a:lnTo>
                    <a:pt x="339217" y="329095"/>
                  </a:lnTo>
                  <a:lnTo>
                    <a:pt x="497014" y="213525"/>
                  </a:lnTo>
                  <a:lnTo>
                    <a:pt x="502818" y="210794"/>
                  </a:lnTo>
                  <a:lnTo>
                    <a:pt x="509003" y="210527"/>
                  </a:lnTo>
                  <a:lnTo>
                    <a:pt x="514819" y="212623"/>
                  </a:lnTo>
                  <a:lnTo>
                    <a:pt x="519557" y="216954"/>
                  </a:lnTo>
                  <a:lnTo>
                    <a:pt x="580898" y="300647"/>
                  </a:lnTo>
                  <a:lnTo>
                    <a:pt x="583590" y="306438"/>
                  </a:lnTo>
                  <a:lnTo>
                    <a:pt x="583831" y="312610"/>
                  </a:lnTo>
                  <a:lnTo>
                    <a:pt x="583831" y="258114"/>
                  </a:lnTo>
                  <a:lnTo>
                    <a:pt x="548957" y="210527"/>
                  </a:lnTo>
                  <a:lnTo>
                    <a:pt x="541756" y="200698"/>
                  </a:lnTo>
                  <a:lnTo>
                    <a:pt x="528980" y="189115"/>
                  </a:lnTo>
                  <a:lnTo>
                    <a:pt x="513270" y="183489"/>
                  </a:lnTo>
                  <a:lnTo>
                    <a:pt x="496595" y="184162"/>
                  </a:lnTo>
                  <a:lnTo>
                    <a:pt x="480923" y="191427"/>
                  </a:lnTo>
                  <a:lnTo>
                    <a:pt x="323126" y="307124"/>
                  </a:lnTo>
                  <a:lnTo>
                    <a:pt x="311518" y="319849"/>
                  </a:lnTo>
                  <a:lnTo>
                    <a:pt x="305879" y="335546"/>
                  </a:lnTo>
                  <a:lnTo>
                    <a:pt x="306514" y="352247"/>
                  </a:lnTo>
                  <a:lnTo>
                    <a:pt x="313766" y="367957"/>
                  </a:lnTo>
                  <a:lnTo>
                    <a:pt x="375107" y="451523"/>
                  </a:lnTo>
                  <a:lnTo>
                    <a:pt x="387870" y="463194"/>
                  </a:lnTo>
                  <a:lnTo>
                    <a:pt x="403580" y="468845"/>
                  </a:lnTo>
                  <a:lnTo>
                    <a:pt x="420255" y="468198"/>
                  </a:lnTo>
                  <a:lnTo>
                    <a:pt x="435940" y="460921"/>
                  </a:lnTo>
                  <a:lnTo>
                    <a:pt x="462051" y="441782"/>
                  </a:lnTo>
                  <a:lnTo>
                    <a:pt x="593725" y="345224"/>
                  </a:lnTo>
                  <a:lnTo>
                    <a:pt x="605320" y="332498"/>
                  </a:lnTo>
                  <a:lnTo>
                    <a:pt x="610946" y="316763"/>
                  </a:lnTo>
                  <a:close/>
                </a:path>
                <a:path w="1029335" h="1029969">
                  <a:moveTo>
                    <a:pt x="1028852" y="546252"/>
                  </a:moveTo>
                  <a:lnTo>
                    <a:pt x="1028128" y="526046"/>
                  </a:lnTo>
                  <a:lnTo>
                    <a:pt x="1019378" y="507022"/>
                  </a:lnTo>
                  <a:lnTo>
                    <a:pt x="1001661" y="482879"/>
                  </a:lnTo>
                  <a:lnTo>
                    <a:pt x="1001661" y="542137"/>
                  </a:lnTo>
                  <a:lnTo>
                    <a:pt x="998334" y="551281"/>
                  </a:lnTo>
                  <a:lnTo>
                    <a:pt x="991552" y="558711"/>
                  </a:lnTo>
                  <a:lnTo>
                    <a:pt x="968578" y="575551"/>
                  </a:lnTo>
                  <a:lnTo>
                    <a:pt x="968578" y="645668"/>
                  </a:lnTo>
                  <a:lnTo>
                    <a:pt x="962698" y="662025"/>
                  </a:lnTo>
                  <a:lnTo>
                    <a:pt x="950633" y="675297"/>
                  </a:lnTo>
                  <a:lnTo>
                    <a:pt x="606653" y="927519"/>
                  </a:lnTo>
                  <a:lnTo>
                    <a:pt x="151676" y="306870"/>
                  </a:lnTo>
                  <a:lnTo>
                    <a:pt x="137515" y="287566"/>
                  </a:lnTo>
                  <a:lnTo>
                    <a:pt x="481507" y="35344"/>
                  </a:lnTo>
                  <a:lnTo>
                    <a:pt x="497840" y="27838"/>
                  </a:lnTo>
                  <a:lnTo>
                    <a:pt x="515200" y="27190"/>
                  </a:lnTo>
                  <a:lnTo>
                    <a:pt x="531533" y="33058"/>
                  </a:lnTo>
                  <a:lnTo>
                    <a:pt x="544804" y="45123"/>
                  </a:lnTo>
                  <a:lnTo>
                    <a:pt x="960374" y="611924"/>
                  </a:lnTo>
                  <a:lnTo>
                    <a:pt x="967917" y="628281"/>
                  </a:lnTo>
                  <a:lnTo>
                    <a:pt x="968578" y="645668"/>
                  </a:lnTo>
                  <a:lnTo>
                    <a:pt x="968578" y="575551"/>
                  </a:lnTo>
                  <a:lnTo>
                    <a:pt x="968146" y="575856"/>
                  </a:lnTo>
                  <a:lnTo>
                    <a:pt x="881951" y="458254"/>
                  </a:lnTo>
                  <a:lnTo>
                    <a:pt x="905344" y="441109"/>
                  </a:lnTo>
                  <a:lnTo>
                    <a:pt x="914501" y="436892"/>
                  </a:lnTo>
                  <a:lnTo>
                    <a:pt x="924217" y="436499"/>
                  </a:lnTo>
                  <a:lnTo>
                    <a:pt x="933348" y="439737"/>
                  </a:lnTo>
                  <a:lnTo>
                    <a:pt x="940765" y="446443"/>
                  </a:lnTo>
                  <a:lnTo>
                    <a:pt x="997102" y="523278"/>
                  </a:lnTo>
                  <a:lnTo>
                    <a:pt x="1001306" y="532422"/>
                  </a:lnTo>
                  <a:lnTo>
                    <a:pt x="1001661" y="542137"/>
                  </a:lnTo>
                  <a:lnTo>
                    <a:pt x="1001661" y="482879"/>
                  </a:lnTo>
                  <a:lnTo>
                    <a:pt x="967651" y="436499"/>
                  </a:lnTo>
                  <a:lnTo>
                    <a:pt x="967498" y="436283"/>
                  </a:lnTo>
                  <a:lnTo>
                    <a:pt x="963041" y="430187"/>
                  </a:lnTo>
                  <a:lnTo>
                    <a:pt x="947559" y="416153"/>
                  </a:lnTo>
                  <a:lnTo>
                    <a:pt x="928497" y="409359"/>
                  </a:lnTo>
                  <a:lnTo>
                    <a:pt x="908227" y="410184"/>
                  </a:lnTo>
                  <a:lnTo>
                    <a:pt x="889152" y="419011"/>
                  </a:lnTo>
                  <a:lnTo>
                    <a:pt x="865632" y="436283"/>
                  </a:lnTo>
                  <a:lnTo>
                    <a:pt x="836891" y="397040"/>
                  </a:lnTo>
                  <a:lnTo>
                    <a:pt x="861834" y="378752"/>
                  </a:lnTo>
                  <a:lnTo>
                    <a:pt x="861885" y="378879"/>
                  </a:lnTo>
                  <a:lnTo>
                    <a:pt x="861999" y="378752"/>
                  </a:lnTo>
                  <a:lnTo>
                    <a:pt x="865466" y="374942"/>
                  </a:lnTo>
                  <a:lnTo>
                    <a:pt x="875563" y="363893"/>
                  </a:lnTo>
                  <a:lnTo>
                    <a:pt x="882243" y="345440"/>
                  </a:lnTo>
                  <a:lnTo>
                    <a:pt x="881545" y="325856"/>
                  </a:lnTo>
                  <a:lnTo>
                    <a:pt x="873086" y="307505"/>
                  </a:lnTo>
                  <a:lnTo>
                    <a:pt x="855091" y="282968"/>
                  </a:lnTo>
                  <a:lnTo>
                    <a:pt x="855091" y="341274"/>
                  </a:lnTo>
                  <a:lnTo>
                    <a:pt x="852004" y="349821"/>
                  </a:lnTo>
                  <a:lnTo>
                    <a:pt x="845680" y="356781"/>
                  </a:lnTo>
                  <a:lnTo>
                    <a:pt x="820864" y="374942"/>
                  </a:lnTo>
                  <a:lnTo>
                    <a:pt x="734606" y="257340"/>
                  </a:lnTo>
                  <a:lnTo>
                    <a:pt x="759434" y="239179"/>
                  </a:lnTo>
                  <a:lnTo>
                    <a:pt x="767626" y="235369"/>
                  </a:lnTo>
                  <a:lnTo>
                    <a:pt x="767956" y="235229"/>
                  </a:lnTo>
                  <a:lnTo>
                    <a:pt x="777024" y="234848"/>
                  </a:lnTo>
                  <a:lnTo>
                    <a:pt x="785558" y="237883"/>
                  </a:lnTo>
                  <a:lnTo>
                    <a:pt x="792492" y="244132"/>
                  </a:lnTo>
                  <a:lnTo>
                    <a:pt x="850874" y="323761"/>
                  </a:lnTo>
                  <a:lnTo>
                    <a:pt x="854760" y="332232"/>
                  </a:lnTo>
                  <a:lnTo>
                    <a:pt x="855091" y="341274"/>
                  </a:lnTo>
                  <a:lnTo>
                    <a:pt x="855091" y="282968"/>
                  </a:lnTo>
                  <a:lnTo>
                    <a:pt x="819810" y="234848"/>
                  </a:lnTo>
                  <a:lnTo>
                    <a:pt x="814705" y="227876"/>
                  </a:lnTo>
                  <a:lnTo>
                    <a:pt x="799719" y="214249"/>
                  </a:lnTo>
                  <a:lnTo>
                    <a:pt x="781278" y="207670"/>
                  </a:lnTo>
                  <a:lnTo>
                    <a:pt x="761682" y="208508"/>
                  </a:lnTo>
                  <a:lnTo>
                    <a:pt x="743242" y="217081"/>
                  </a:lnTo>
                  <a:lnTo>
                    <a:pt x="718299" y="235369"/>
                  </a:lnTo>
                  <a:lnTo>
                    <a:pt x="690079" y="196888"/>
                  </a:lnTo>
                  <a:lnTo>
                    <a:pt x="711111" y="181394"/>
                  </a:lnTo>
                  <a:lnTo>
                    <a:pt x="717118" y="174790"/>
                  </a:lnTo>
                  <a:lnTo>
                    <a:pt x="725868" y="165176"/>
                  </a:lnTo>
                  <a:lnTo>
                    <a:pt x="733018" y="145199"/>
                  </a:lnTo>
                  <a:lnTo>
                    <a:pt x="732167" y="124002"/>
                  </a:lnTo>
                  <a:lnTo>
                    <a:pt x="722909" y="104051"/>
                  </a:lnTo>
                  <a:lnTo>
                    <a:pt x="706056" y="81064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5007" y="159296"/>
                  </a:lnTo>
                  <a:lnTo>
                    <a:pt x="673925" y="174790"/>
                  </a:lnTo>
                  <a:lnTo>
                    <a:pt x="587756" y="57315"/>
                  </a:lnTo>
                  <a:lnTo>
                    <a:pt x="608850" y="41821"/>
                  </a:lnTo>
                  <a:lnTo>
                    <a:pt x="618871" y="37223"/>
                  </a:lnTo>
                  <a:lnTo>
                    <a:pt x="629564" y="36804"/>
                  </a:lnTo>
                  <a:lnTo>
                    <a:pt x="639648" y="40398"/>
                  </a:lnTo>
                  <a:lnTo>
                    <a:pt x="647852" y="47790"/>
                  </a:lnTo>
                  <a:lnTo>
                    <a:pt x="701014" y="120319"/>
                  </a:lnTo>
                  <a:lnTo>
                    <a:pt x="705637" y="130340"/>
                  </a:lnTo>
                  <a:lnTo>
                    <a:pt x="706056" y="141046"/>
                  </a:lnTo>
                  <a:lnTo>
                    <a:pt x="706056" y="81064"/>
                  </a:lnTo>
                  <a:lnTo>
                    <a:pt x="673608" y="36804"/>
                  </a:lnTo>
                  <a:lnTo>
                    <a:pt x="672350" y="35090"/>
                  </a:lnTo>
                  <a:lnTo>
                    <a:pt x="669747" y="31534"/>
                  </a:lnTo>
                  <a:lnTo>
                    <a:pt x="653516" y="16814"/>
                  </a:lnTo>
                  <a:lnTo>
                    <a:pt x="633552" y="9664"/>
                  </a:lnTo>
                  <a:lnTo>
                    <a:pt x="612381" y="10464"/>
                  </a:lnTo>
                  <a:lnTo>
                    <a:pt x="592505" y="19596"/>
                  </a:lnTo>
                  <a:lnTo>
                    <a:pt x="571487" y="35090"/>
                  </a:lnTo>
                  <a:lnTo>
                    <a:pt x="566915" y="28867"/>
                  </a:lnTo>
                  <a:lnTo>
                    <a:pt x="565061" y="27190"/>
                  </a:lnTo>
                  <a:lnTo>
                    <a:pt x="545566" y="9423"/>
                  </a:lnTo>
                  <a:lnTo>
                    <a:pt x="519328" y="0"/>
                  </a:lnTo>
                  <a:lnTo>
                    <a:pt x="491477" y="1066"/>
                  </a:lnTo>
                  <a:lnTo>
                    <a:pt x="465315" y="13119"/>
                  </a:lnTo>
                  <a:lnTo>
                    <a:pt x="105956" y="276644"/>
                  </a:lnTo>
                  <a:lnTo>
                    <a:pt x="105727" y="276771"/>
                  </a:lnTo>
                  <a:lnTo>
                    <a:pt x="105524" y="277025"/>
                  </a:lnTo>
                  <a:lnTo>
                    <a:pt x="105346" y="277152"/>
                  </a:lnTo>
                  <a:lnTo>
                    <a:pt x="105117" y="277406"/>
                  </a:lnTo>
                  <a:lnTo>
                    <a:pt x="104838" y="277406"/>
                  </a:lnTo>
                  <a:lnTo>
                    <a:pt x="31610" y="331127"/>
                  </a:lnTo>
                  <a:lnTo>
                    <a:pt x="10337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719" y="553250"/>
                  </a:lnTo>
                  <a:lnTo>
                    <a:pt x="104267" y="554520"/>
                  </a:lnTo>
                  <a:lnTo>
                    <a:pt x="116497" y="545630"/>
                  </a:lnTo>
                  <a:lnTo>
                    <a:pt x="117805" y="536994"/>
                  </a:lnTo>
                  <a:lnTo>
                    <a:pt x="36474" y="426123"/>
                  </a:lnTo>
                  <a:lnTo>
                    <a:pt x="27813" y="407327"/>
                  </a:lnTo>
                  <a:lnTo>
                    <a:pt x="27051" y="387350"/>
                  </a:lnTo>
                  <a:lnTo>
                    <a:pt x="33820" y="368528"/>
                  </a:lnTo>
                  <a:lnTo>
                    <a:pt x="47739" y="353225"/>
                  </a:lnTo>
                  <a:lnTo>
                    <a:pt x="111112" y="306870"/>
                  </a:lnTo>
                  <a:lnTo>
                    <a:pt x="580288" y="946823"/>
                  </a:lnTo>
                  <a:lnTo>
                    <a:pt x="516915" y="993305"/>
                  </a:lnTo>
                  <a:lnTo>
                    <a:pt x="498144" y="1001941"/>
                  </a:lnTo>
                  <a:lnTo>
                    <a:pt x="478167" y="1002728"/>
                  </a:lnTo>
                  <a:lnTo>
                    <a:pt x="459346" y="996010"/>
                  </a:lnTo>
                  <a:lnTo>
                    <a:pt x="444093" y="982129"/>
                  </a:lnTo>
                  <a:lnTo>
                    <a:pt x="177025" y="617766"/>
                  </a:lnTo>
                  <a:lnTo>
                    <a:pt x="168478" y="616496"/>
                  </a:lnTo>
                  <a:lnTo>
                    <a:pt x="162369" y="620941"/>
                  </a:lnTo>
                  <a:lnTo>
                    <a:pt x="156248" y="625513"/>
                  </a:lnTo>
                  <a:lnTo>
                    <a:pt x="154927" y="634022"/>
                  </a:lnTo>
                  <a:lnTo>
                    <a:pt x="421995" y="998258"/>
                  </a:lnTo>
                  <a:lnTo>
                    <a:pt x="445312" y="1019479"/>
                  </a:lnTo>
                  <a:lnTo>
                    <a:pt x="474014" y="1029779"/>
                  </a:lnTo>
                  <a:lnTo>
                    <a:pt x="504507" y="1028573"/>
                  </a:lnTo>
                  <a:lnTo>
                    <a:pt x="550316" y="1002728"/>
                  </a:lnTo>
                  <a:lnTo>
                    <a:pt x="606221" y="961809"/>
                  </a:lnTo>
                  <a:lnTo>
                    <a:pt x="606653" y="961301"/>
                  </a:lnTo>
                  <a:lnTo>
                    <a:pt x="606831" y="961174"/>
                  </a:lnTo>
                  <a:lnTo>
                    <a:pt x="607352" y="960920"/>
                  </a:lnTo>
                  <a:lnTo>
                    <a:pt x="652919" y="927519"/>
                  </a:lnTo>
                  <a:lnTo>
                    <a:pt x="966889" y="697395"/>
                  </a:lnTo>
                  <a:lnTo>
                    <a:pt x="985926" y="676605"/>
                  </a:lnTo>
                  <a:lnTo>
                    <a:pt x="995464" y="651090"/>
                  </a:lnTo>
                  <a:lnTo>
                    <a:pt x="995006" y="623951"/>
                  </a:lnTo>
                  <a:lnTo>
                    <a:pt x="984110" y="598208"/>
                  </a:lnTo>
                  <a:lnTo>
                    <a:pt x="1007745" y="580809"/>
                  </a:lnTo>
                  <a:lnTo>
                    <a:pt x="1012266" y="575856"/>
                  </a:lnTo>
                  <a:lnTo>
                    <a:pt x="1021918" y="565302"/>
                  </a:lnTo>
                  <a:lnTo>
                    <a:pt x="1028852" y="546252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9173" y="388111"/>
              <a:ext cx="189026" cy="16256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45694" y="362178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918" y="384937"/>
                  </a:lnTo>
                  <a:lnTo>
                    <a:pt x="27495" y="366585"/>
                  </a:lnTo>
                  <a:lnTo>
                    <a:pt x="27698" y="348081"/>
                  </a:lnTo>
                  <a:lnTo>
                    <a:pt x="47675" y="310743"/>
                  </a:lnTo>
                  <a:lnTo>
                    <a:pt x="65925" y="298958"/>
                  </a:lnTo>
                  <a:lnTo>
                    <a:pt x="54317" y="274193"/>
                  </a:lnTo>
                  <a:lnTo>
                    <a:pt x="12268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516" y="583438"/>
                  </a:lnTo>
                  <a:lnTo>
                    <a:pt x="98729" y="590296"/>
                  </a:lnTo>
                  <a:lnTo>
                    <a:pt x="106845" y="593344"/>
                  </a:lnTo>
                  <a:lnTo>
                    <a:pt x="120599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49" y="217805"/>
                  </a:moveTo>
                  <a:lnTo>
                    <a:pt x="228041" y="192913"/>
                  </a:lnTo>
                  <a:lnTo>
                    <a:pt x="103962" y="250952"/>
                  </a:lnTo>
                  <a:lnTo>
                    <a:pt x="115557" y="275717"/>
                  </a:lnTo>
                  <a:lnTo>
                    <a:pt x="239649" y="217805"/>
                  </a:lnTo>
                  <a:close/>
                </a:path>
                <a:path w="1075690" h="1136650">
                  <a:moveTo>
                    <a:pt x="310172" y="975868"/>
                  </a:moveTo>
                  <a:lnTo>
                    <a:pt x="142113" y="616458"/>
                  </a:lnTo>
                  <a:lnTo>
                    <a:pt x="133997" y="613410"/>
                  </a:lnTo>
                  <a:lnTo>
                    <a:pt x="127127" y="616712"/>
                  </a:lnTo>
                  <a:lnTo>
                    <a:pt x="120243" y="619887"/>
                  </a:lnTo>
                  <a:lnTo>
                    <a:pt x="117297" y="628015"/>
                  </a:lnTo>
                  <a:lnTo>
                    <a:pt x="285381" y="987552"/>
                  </a:lnTo>
                  <a:lnTo>
                    <a:pt x="293509" y="990600"/>
                  </a:lnTo>
                  <a:lnTo>
                    <a:pt x="300380" y="987298"/>
                  </a:lnTo>
                  <a:lnTo>
                    <a:pt x="307251" y="984123"/>
                  </a:lnTo>
                  <a:lnTo>
                    <a:pt x="310172" y="975868"/>
                  </a:lnTo>
                  <a:close/>
                </a:path>
                <a:path w="1075690" h="1136650">
                  <a:moveTo>
                    <a:pt x="413372" y="136525"/>
                  </a:moveTo>
                  <a:lnTo>
                    <a:pt x="401764" y="111760"/>
                  </a:lnTo>
                  <a:lnTo>
                    <a:pt x="277672" y="169799"/>
                  </a:lnTo>
                  <a:lnTo>
                    <a:pt x="289280" y="194564"/>
                  </a:lnTo>
                  <a:lnTo>
                    <a:pt x="413372" y="136525"/>
                  </a:lnTo>
                  <a:close/>
                </a:path>
                <a:path w="1075690" h="1136650">
                  <a:moveTo>
                    <a:pt x="587082" y="55372"/>
                  </a:moveTo>
                  <a:lnTo>
                    <a:pt x="575487" y="30607"/>
                  </a:lnTo>
                  <a:lnTo>
                    <a:pt x="451396" y="88519"/>
                  </a:lnTo>
                  <a:lnTo>
                    <a:pt x="463003" y="113411"/>
                  </a:lnTo>
                  <a:lnTo>
                    <a:pt x="587082" y="55372"/>
                  </a:lnTo>
                  <a:close/>
                </a:path>
                <a:path w="1075690" h="1136650">
                  <a:moveTo>
                    <a:pt x="701687" y="267081"/>
                  </a:moveTo>
                  <a:lnTo>
                    <a:pt x="698500" y="260350"/>
                  </a:lnTo>
                  <a:lnTo>
                    <a:pt x="695286" y="253492"/>
                  </a:lnTo>
                  <a:lnTo>
                    <a:pt x="687158" y="250444"/>
                  </a:lnTo>
                  <a:lnTo>
                    <a:pt x="680288" y="253746"/>
                  </a:lnTo>
                  <a:lnTo>
                    <a:pt x="197954" y="479171"/>
                  </a:lnTo>
                  <a:lnTo>
                    <a:pt x="195008" y="487299"/>
                  </a:lnTo>
                  <a:lnTo>
                    <a:pt x="201434" y="501015"/>
                  </a:lnTo>
                  <a:lnTo>
                    <a:pt x="209562" y="503936"/>
                  </a:lnTo>
                  <a:lnTo>
                    <a:pt x="698766" y="275336"/>
                  </a:lnTo>
                  <a:lnTo>
                    <a:pt x="701687" y="267081"/>
                  </a:lnTo>
                  <a:close/>
                </a:path>
                <a:path w="1075690" h="1136650">
                  <a:moveTo>
                    <a:pt x="755942" y="383159"/>
                  </a:moveTo>
                  <a:lnTo>
                    <a:pt x="749515" y="369443"/>
                  </a:lnTo>
                  <a:lnTo>
                    <a:pt x="741387" y="366522"/>
                  </a:lnTo>
                  <a:lnTo>
                    <a:pt x="259054" y="591947"/>
                  </a:lnTo>
                  <a:lnTo>
                    <a:pt x="252183" y="595249"/>
                  </a:lnTo>
                  <a:lnTo>
                    <a:pt x="249237" y="603377"/>
                  </a:lnTo>
                  <a:lnTo>
                    <a:pt x="255663" y="617093"/>
                  </a:lnTo>
                  <a:lnTo>
                    <a:pt x="263791" y="620014"/>
                  </a:lnTo>
                  <a:lnTo>
                    <a:pt x="746125" y="394589"/>
                  </a:lnTo>
                  <a:lnTo>
                    <a:pt x="752995" y="391287"/>
                  </a:lnTo>
                  <a:lnTo>
                    <a:pt x="755942" y="383159"/>
                  </a:lnTo>
                  <a:close/>
                </a:path>
                <a:path w="1075690" h="1136650">
                  <a:moveTo>
                    <a:pt x="810209" y="499237"/>
                  </a:moveTo>
                  <a:lnTo>
                    <a:pt x="807021" y="492506"/>
                  </a:lnTo>
                  <a:lnTo>
                    <a:pt x="803808" y="485648"/>
                  </a:lnTo>
                  <a:lnTo>
                    <a:pt x="795693" y="482727"/>
                  </a:lnTo>
                  <a:lnTo>
                    <a:pt x="306476" y="711327"/>
                  </a:lnTo>
                  <a:lnTo>
                    <a:pt x="303530" y="719455"/>
                  </a:lnTo>
                  <a:lnTo>
                    <a:pt x="309956" y="733171"/>
                  </a:lnTo>
                  <a:lnTo>
                    <a:pt x="318084" y="736219"/>
                  </a:lnTo>
                  <a:lnTo>
                    <a:pt x="324954" y="732917"/>
                  </a:lnTo>
                  <a:lnTo>
                    <a:pt x="807288" y="507492"/>
                  </a:lnTo>
                  <a:lnTo>
                    <a:pt x="810209" y="499237"/>
                  </a:lnTo>
                  <a:close/>
                </a:path>
                <a:path w="1075690" h="1136650">
                  <a:moveTo>
                    <a:pt x="860348" y="606552"/>
                  </a:moveTo>
                  <a:lnTo>
                    <a:pt x="853922" y="592836"/>
                  </a:lnTo>
                  <a:lnTo>
                    <a:pt x="845807" y="589915"/>
                  </a:lnTo>
                  <a:lnTo>
                    <a:pt x="356590" y="818515"/>
                  </a:lnTo>
                  <a:lnTo>
                    <a:pt x="353644" y="826643"/>
                  </a:lnTo>
                  <a:lnTo>
                    <a:pt x="360070" y="840359"/>
                  </a:lnTo>
                  <a:lnTo>
                    <a:pt x="368198" y="843407"/>
                  </a:lnTo>
                  <a:lnTo>
                    <a:pt x="375069" y="840105"/>
                  </a:lnTo>
                  <a:lnTo>
                    <a:pt x="857402" y="614680"/>
                  </a:lnTo>
                  <a:lnTo>
                    <a:pt x="860348" y="606552"/>
                  </a:lnTo>
                  <a:close/>
                </a:path>
                <a:path w="1075690" h="1136650">
                  <a:moveTo>
                    <a:pt x="914615" y="722630"/>
                  </a:moveTo>
                  <a:lnTo>
                    <a:pt x="911428" y="715899"/>
                  </a:lnTo>
                  <a:lnTo>
                    <a:pt x="908215" y="708914"/>
                  </a:lnTo>
                  <a:lnTo>
                    <a:pt x="900099" y="705993"/>
                  </a:lnTo>
                  <a:lnTo>
                    <a:pt x="410883" y="934720"/>
                  </a:lnTo>
                  <a:lnTo>
                    <a:pt x="407936" y="942848"/>
                  </a:lnTo>
                  <a:lnTo>
                    <a:pt x="414362" y="956564"/>
                  </a:lnTo>
                  <a:lnTo>
                    <a:pt x="422490" y="959485"/>
                  </a:lnTo>
                  <a:lnTo>
                    <a:pt x="911694" y="730885"/>
                  </a:lnTo>
                  <a:lnTo>
                    <a:pt x="914615" y="722630"/>
                  </a:lnTo>
                  <a:close/>
                </a:path>
                <a:path w="1075690" h="1136650">
                  <a:moveTo>
                    <a:pt x="1075118" y="774280"/>
                  </a:moveTo>
                  <a:lnTo>
                    <a:pt x="745413" y="51816"/>
                  </a:lnTo>
                  <a:lnTo>
                    <a:pt x="706513" y="10477"/>
                  </a:lnTo>
                  <a:lnTo>
                    <a:pt x="651903" y="0"/>
                  </a:lnTo>
                  <a:lnTo>
                    <a:pt x="645134" y="1028"/>
                  </a:lnTo>
                  <a:lnTo>
                    <a:pt x="638403" y="2590"/>
                  </a:lnTo>
                  <a:lnTo>
                    <a:pt x="631736" y="4699"/>
                  </a:lnTo>
                  <a:lnTo>
                    <a:pt x="625157" y="7366"/>
                  </a:lnTo>
                  <a:lnTo>
                    <a:pt x="636727" y="32131"/>
                  </a:lnTo>
                  <a:lnTo>
                    <a:pt x="643559" y="29591"/>
                  </a:lnTo>
                  <a:lnTo>
                    <a:pt x="650468" y="27838"/>
                  </a:lnTo>
                  <a:lnTo>
                    <a:pt x="657428" y="26873"/>
                  </a:lnTo>
                  <a:lnTo>
                    <a:pt x="664375" y="26670"/>
                  </a:lnTo>
                  <a:lnTo>
                    <a:pt x="681532" y="29514"/>
                  </a:lnTo>
                  <a:lnTo>
                    <a:pt x="720534" y="63500"/>
                  </a:lnTo>
                  <a:lnTo>
                    <a:pt x="1041704" y="750697"/>
                  </a:lnTo>
                  <a:lnTo>
                    <a:pt x="1047699" y="775322"/>
                  </a:lnTo>
                  <a:lnTo>
                    <a:pt x="1043901" y="799503"/>
                  </a:lnTo>
                  <a:lnTo>
                    <a:pt x="1031290" y="820496"/>
                  </a:lnTo>
                  <a:lnTo>
                    <a:pt x="1010894" y="835533"/>
                  </a:lnTo>
                  <a:lnTo>
                    <a:pt x="439102" y="1102868"/>
                  </a:lnTo>
                  <a:lnTo>
                    <a:pt x="414439" y="1108875"/>
                  </a:lnTo>
                  <a:lnTo>
                    <a:pt x="390220" y="1105077"/>
                  </a:lnTo>
                  <a:lnTo>
                    <a:pt x="369214" y="1092492"/>
                  </a:lnTo>
                  <a:lnTo>
                    <a:pt x="354152" y="1072134"/>
                  </a:lnTo>
                  <a:lnTo>
                    <a:pt x="340118" y="1042035"/>
                  </a:lnTo>
                  <a:lnTo>
                    <a:pt x="331990" y="1039114"/>
                  </a:lnTo>
                  <a:lnTo>
                    <a:pt x="318249" y="1045591"/>
                  </a:lnTo>
                  <a:lnTo>
                    <a:pt x="315302" y="1053719"/>
                  </a:lnTo>
                  <a:lnTo>
                    <a:pt x="329336" y="1083691"/>
                  </a:lnTo>
                  <a:lnTo>
                    <a:pt x="350888" y="1112812"/>
                  </a:lnTo>
                  <a:lnTo>
                    <a:pt x="380923" y="1130833"/>
                  </a:lnTo>
                  <a:lnTo>
                    <a:pt x="415505" y="1136294"/>
                  </a:lnTo>
                  <a:lnTo>
                    <a:pt x="450735" y="1127760"/>
                  </a:lnTo>
                  <a:lnTo>
                    <a:pt x="1022527" y="860425"/>
                  </a:lnTo>
                  <a:lnTo>
                    <a:pt x="1051636" y="838885"/>
                  </a:lnTo>
                  <a:lnTo>
                    <a:pt x="1069657" y="808863"/>
                  </a:lnTo>
                  <a:lnTo>
                    <a:pt x="1075118" y="77428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8468" y="3804785"/>
              <a:ext cx="144302" cy="18394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05910" y="3642369"/>
              <a:ext cx="144300" cy="18392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32192" y="3723578"/>
              <a:ext cx="144302" cy="18400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79627" y="3561145"/>
              <a:ext cx="144306" cy="184001"/>
            </a:xfrm>
            <a:prstGeom prst="rect">
              <a:avLst/>
            </a:prstGeom>
          </p:spPr>
        </p:pic>
      </p:grpSp>
      <p:pic>
        <p:nvPicPr>
          <p:cNvPr id="82" name="object 82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0" y="5504687"/>
            <a:ext cx="170688" cy="1353311"/>
          </a:xfrm>
          <a:prstGeom prst="rect">
            <a:avLst/>
          </a:prstGeom>
        </p:spPr>
      </p:pic>
      <p:sp>
        <p:nvSpPr>
          <p:cNvPr id="84" name="object 84"/>
          <p:cNvSpPr txBox="1"/>
          <p:nvPr/>
        </p:nvSpPr>
        <p:spPr>
          <a:xfrm>
            <a:off x="432192" y="1556825"/>
            <a:ext cx="10616808" cy="1062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5900">
              <a:lnSpc>
                <a:spcPct val="1151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</a:t>
            </a:r>
            <a:r>
              <a:rPr sz="2000" b="1" spc="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</a:t>
            </a:r>
            <a:r>
              <a:rPr sz="2000" b="1"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  <a:r>
              <a:rPr sz="2000" b="1" spc="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</a:t>
            </a:r>
            <a:r>
              <a:rPr sz="2000" spc="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</a:t>
            </a:r>
            <a:r>
              <a:rPr sz="2000" spc="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</a:t>
            </a:r>
            <a:r>
              <a:rPr sz="2000" spc="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</a:t>
            </a:r>
            <a:r>
              <a:rPr sz="2000" spc="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</a:t>
            </a:r>
            <a:r>
              <a:rPr sz="2000" spc="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</a:t>
            </a:r>
            <a:r>
              <a:rPr sz="20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</a:t>
            </a:r>
            <a:r>
              <a:rPr sz="20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недель, </a:t>
            </a:r>
            <a:r>
              <a:rPr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</a:t>
            </a:r>
            <a:r>
              <a:rPr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часов, </a:t>
            </a:r>
            <a:r>
              <a:rPr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аттестации, </a:t>
            </a:r>
            <a:r>
              <a:rPr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</a:t>
            </a:r>
            <a:r>
              <a:rPr sz="20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дни, </a:t>
            </a:r>
            <a:r>
              <a:rPr sz="20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sz="20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sz="2000" spc="-4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</a:t>
            </a:r>
            <a:r>
              <a:rPr sz="2000" spc="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r>
              <a:rPr sz="20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6A7F48D6-D67F-42CC-B3B8-52904DBDB531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4146357" y="3045262"/>
            <a:ext cx="7362825" cy="1343025"/>
          </a:xfrm>
          <a:prstGeom prst="rect">
            <a:avLst/>
          </a:prstGeom>
        </p:spPr>
      </p:pic>
      <p:sp>
        <p:nvSpPr>
          <p:cNvPr id="89" name="Знак умножения 88">
            <a:extLst>
              <a:ext uri="{FF2B5EF4-FFF2-40B4-BE49-F238E27FC236}">
                <a16:creationId xmlns:a16="http://schemas.microsoft.com/office/drawing/2014/main" id="{5863ABCF-3CD3-4F28-BFE7-295BADAC9602}"/>
              </a:ext>
            </a:extLst>
          </p:cNvPr>
          <p:cNvSpPr/>
          <p:nvPr/>
        </p:nvSpPr>
        <p:spPr>
          <a:xfrm>
            <a:off x="1123834" y="2765202"/>
            <a:ext cx="2286000" cy="18288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object 74">
            <a:extLst>
              <a:ext uri="{FF2B5EF4-FFF2-40B4-BE49-F238E27FC236}">
                <a16:creationId xmlns:a16="http://schemas.microsoft.com/office/drawing/2014/main" id="{F4E68D66-5CA7-4EBD-B8E8-B49B5AA09B97}"/>
              </a:ext>
            </a:extLst>
          </p:cNvPr>
          <p:cNvSpPr txBox="1">
            <a:spLocks/>
          </p:cNvSpPr>
          <p:nvPr/>
        </p:nvSpPr>
        <p:spPr>
          <a:xfrm>
            <a:off x="158869" y="5008056"/>
            <a:ext cx="107340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2917825" marR="5080" indent="-2905760">
              <a:spcBef>
                <a:spcPts val="100"/>
              </a:spcBef>
            </a:pPr>
            <a:r>
              <a:rPr lang="ru-RU" sz="3600" kern="0" spc="-5" dirty="0">
                <a:latin typeface="Impact"/>
                <a:cs typeface="Impact"/>
              </a:rPr>
              <a:t> </a:t>
            </a:r>
            <a:endParaRPr lang="ru-RU" sz="3600" kern="0" dirty="0">
              <a:latin typeface="Impact"/>
              <a:cs typeface="Impact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3F4F735D-88E7-4B6B-82CB-CD9B9A92B9F1}"/>
              </a:ext>
            </a:extLst>
          </p:cNvPr>
          <p:cNvSpPr/>
          <p:nvPr/>
        </p:nvSpPr>
        <p:spPr>
          <a:xfrm>
            <a:off x="1517665" y="5455234"/>
            <a:ext cx="9048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</a:t>
            </a:r>
            <a:r>
              <a:rPr lang="ru-RU" sz="2800" b="1" spc="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</a:t>
            </a:r>
            <a:r>
              <a:rPr lang="ru-RU" sz="2800" b="1"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  <a:r>
              <a:rPr lang="ru-RU" sz="2800" b="1" spc="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ОТСТУТСТВУЕТ</a:t>
            </a:r>
            <a:r>
              <a:rPr lang="ru-RU" sz="2800" b="1" spc="45" dirty="0">
                <a:solidFill>
                  <a:srgbClr val="FFFFFF"/>
                </a:solidFill>
                <a:latin typeface="Cambria"/>
                <a:cs typeface="Cambria"/>
              </a:rPr>
              <a:t>!!!</a:t>
            </a:r>
            <a:endParaRPr lang="ru-RU" sz="28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42CCD7E-AC41-4F00-8AA8-79494677696E}"/>
              </a:ext>
            </a:extLst>
          </p:cNvPr>
          <p:cNvSpPr txBox="1"/>
          <p:nvPr/>
        </p:nvSpPr>
        <p:spPr>
          <a:xfrm>
            <a:off x="288634" y="228678"/>
            <a:ext cx="11553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ОРГАНИЗАЦИОННО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УСЛОВИЙ  РЕАЛИЗАЦИИ ПРОГРАММЫ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48167" y="137032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70">
                  <a:moveTo>
                    <a:pt x="464012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30" y="637539"/>
                  </a:lnTo>
                  <a:lnTo>
                    <a:pt x="464012" y="633729"/>
                  </a:lnTo>
                  <a:close/>
                </a:path>
                <a:path w="575945" h="661670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371" y="91439"/>
                  </a:lnTo>
                  <a:lnTo>
                    <a:pt x="27291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80" y="468629"/>
                  </a:lnTo>
                  <a:lnTo>
                    <a:pt x="183784" y="471169"/>
                  </a:lnTo>
                  <a:lnTo>
                    <a:pt x="192903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668" y="497839"/>
                  </a:lnTo>
                  <a:lnTo>
                    <a:pt x="300513" y="523239"/>
                  </a:lnTo>
                  <a:lnTo>
                    <a:pt x="316388" y="539749"/>
                  </a:lnTo>
                  <a:lnTo>
                    <a:pt x="316388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2299"/>
                  </a:lnTo>
                  <a:lnTo>
                    <a:pt x="386492" y="633729"/>
                  </a:lnTo>
                  <a:lnTo>
                    <a:pt x="400494" y="638809"/>
                  </a:lnTo>
                  <a:lnTo>
                    <a:pt x="415496" y="638809"/>
                  </a:lnTo>
                  <a:lnTo>
                    <a:pt x="429926" y="633729"/>
                  </a:lnTo>
                  <a:lnTo>
                    <a:pt x="464012" y="633729"/>
                  </a:lnTo>
                  <a:lnTo>
                    <a:pt x="456215" y="627379"/>
                  </a:lnTo>
                  <a:lnTo>
                    <a:pt x="450119" y="618489"/>
                  </a:lnTo>
                  <a:lnTo>
                    <a:pt x="455321" y="614679"/>
                  </a:lnTo>
                  <a:lnTo>
                    <a:pt x="405844" y="614679"/>
                  </a:lnTo>
                  <a:lnTo>
                    <a:pt x="399881" y="612139"/>
                  </a:lnTo>
                  <a:lnTo>
                    <a:pt x="395001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79" y="459739"/>
                  </a:lnTo>
                  <a:lnTo>
                    <a:pt x="228901" y="454659"/>
                  </a:lnTo>
                  <a:lnTo>
                    <a:pt x="216985" y="452119"/>
                  </a:lnTo>
                  <a:lnTo>
                    <a:pt x="205771" y="450849"/>
                  </a:lnTo>
                  <a:lnTo>
                    <a:pt x="197850" y="449579"/>
                  </a:lnTo>
                  <a:lnTo>
                    <a:pt x="189547" y="447039"/>
                  </a:lnTo>
                  <a:lnTo>
                    <a:pt x="180625" y="444499"/>
                  </a:lnTo>
                  <a:lnTo>
                    <a:pt x="170846" y="441959"/>
                  </a:lnTo>
                  <a:lnTo>
                    <a:pt x="121197" y="417829"/>
                  </a:lnTo>
                  <a:lnTo>
                    <a:pt x="85026" y="387349"/>
                  </a:lnTo>
                  <a:lnTo>
                    <a:pt x="54260" y="350519"/>
                  </a:lnTo>
                  <a:lnTo>
                    <a:pt x="31573" y="295909"/>
                  </a:lnTo>
                  <a:lnTo>
                    <a:pt x="24971" y="246379"/>
                  </a:lnTo>
                  <a:lnTo>
                    <a:pt x="27775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099" y="39370"/>
                  </a:lnTo>
                  <a:lnTo>
                    <a:pt x="198171" y="29209"/>
                  </a:lnTo>
                  <a:lnTo>
                    <a:pt x="241839" y="25400"/>
                  </a:lnTo>
                  <a:lnTo>
                    <a:pt x="342624" y="25400"/>
                  </a:lnTo>
                  <a:lnTo>
                    <a:pt x="315595" y="12700"/>
                  </a:lnTo>
                  <a:lnTo>
                    <a:pt x="271335" y="2539"/>
                  </a:lnTo>
                  <a:lnTo>
                    <a:pt x="242220" y="0"/>
                  </a:lnTo>
                  <a:close/>
                </a:path>
                <a:path w="575945" h="661670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44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70">
                  <a:moveTo>
                    <a:pt x="532136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1649"/>
                  </a:lnTo>
                  <a:lnTo>
                    <a:pt x="418115" y="610869"/>
                  </a:lnTo>
                  <a:lnTo>
                    <a:pt x="412164" y="614679"/>
                  </a:lnTo>
                  <a:lnTo>
                    <a:pt x="455321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495" y="524509"/>
                  </a:lnTo>
                  <a:lnTo>
                    <a:pt x="573722" y="510539"/>
                  </a:lnTo>
                  <a:lnTo>
                    <a:pt x="572567" y="495299"/>
                  </a:lnTo>
                  <a:lnTo>
                    <a:pt x="565816" y="481329"/>
                  </a:lnTo>
                  <a:lnTo>
                    <a:pt x="532136" y="435609"/>
                  </a:lnTo>
                  <a:close/>
                </a:path>
                <a:path w="575945" h="661670">
                  <a:moveTo>
                    <a:pt x="301231" y="350519"/>
                  </a:moveTo>
                  <a:lnTo>
                    <a:pt x="269271" y="350519"/>
                  </a:lnTo>
                  <a:lnTo>
                    <a:pt x="373411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70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592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599" y="32384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70">
                  <a:moveTo>
                    <a:pt x="342624" y="25400"/>
                  </a:moveTo>
                  <a:lnTo>
                    <a:pt x="241839" y="25400"/>
                  </a:lnTo>
                  <a:lnTo>
                    <a:pt x="267991" y="27939"/>
                  </a:lnTo>
                  <a:lnTo>
                    <a:pt x="307705" y="36829"/>
                  </a:lnTo>
                  <a:lnTo>
                    <a:pt x="353728" y="57150"/>
                  </a:lnTo>
                  <a:lnTo>
                    <a:pt x="398811" y="95250"/>
                  </a:lnTo>
                  <a:lnTo>
                    <a:pt x="425608" y="135889"/>
                  </a:lnTo>
                  <a:lnTo>
                    <a:pt x="443460" y="179070"/>
                  </a:lnTo>
                  <a:lnTo>
                    <a:pt x="452405" y="233679"/>
                  </a:lnTo>
                  <a:lnTo>
                    <a:pt x="452387" y="243839"/>
                  </a:lnTo>
                  <a:lnTo>
                    <a:pt x="451881" y="252729"/>
                  </a:lnTo>
                  <a:lnTo>
                    <a:pt x="451066" y="261619"/>
                  </a:lnTo>
                  <a:lnTo>
                    <a:pt x="448786" y="280669"/>
                  </a:lnTo>
                  <a:lnTo>
                    <a:pt x="447928" y="293369"/>
                  </a:lnTo>
                  <a:lnTo>
                    <a:pt x="453544" y="345439"/>
                  </a:lnTo>
                  <a:lnTo>
                    <a:pt x="469253" y="38988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2136" y="435609"/>
                  </a:lnTo>
                  <a:lnTo>
                    <a:pt x="509682" y="405129"/>
                  </a:lnTo>
                  <a:lnTo>
                    <a:pt x="508158" y="403859"/>
                  </a:lnTo>
                  <a:lnTo>
                    <a:pt x="503586" y="401319"/>
                  </a:lnTo>
                  <a:lnTo>
                    <a:pt x="492803" y="380999"/>
                  </a:lnTo>
                  <a:lnTo>
                    <a:pt x="478047" y="340359"/>
                  </a:lnTo>
                  <a:lnTo>
                    <a:pt x="472860" y="303529"/>
                  </a:lnTo>
                  <a:lnTo>
                    <a:pt x="472926" y="293369"/>
                  </a:lnTo>
                  <a:lnTo>
                    <a:pt x="473640" y="283209"/>
                  </a:lnTo>
                  <a:lnTo>
                    <a:pt x="475978" y="264159"/>
                  </a:lnTo>
                  <a:lnTo>
                    <a:pt x="476869" y="255269"/>
                  </a:lnTo>
                  <a:lnTo>
                    <a:pt x="477284" y="246379"/>
                  </a:lnTo>
                  <a:lnTo>
                    <a:pt x="477410" y="24002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50" y="36829"/>
                  </a:lnTo>
                  <a:lnTo>
                    <a:pt x="342624" y="25400"/>
                  </a:lnTo>
                  <a:close/>
                </a:path>
                <a:path w="575945" h="661670">
                  <a:moveTo>
                    <a:pt x="219559" y="278129"/>
                  </a:moveTo>
                  <a:lnTo>
                    <a:pt x="183905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33" y="372109"/>
                  </a:lnTo>
                  <a:lnTo>
                    <a:pt x="232044" y="370839"/>
                  </a:lnTo>
                  <a:lnTo>
                    <a:pt x="242341" y="368299"/>
                  </a:lnTo>
                  <a:lnTo>
                    <a:pt x="252126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567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0564" y="328929"/>
                  </a:lnTo>
                  <a:lnTo>
                    <a:pt x="202088" y="321309"/>
                  </a:lnTo>
                  <a:lnTo>
                    <a:pt x="204882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495" y="303529"/>
                  </a:lnTo>
                  <a:lnTo>
                    <a:pt x="261778" y="297179"/>
                  </a:lnTo>
                  <a:lnTo>
                    <a:pt x="249753" y="287019"/>
                  </a:lnTo>
                  <a:lnTo>
                    <a:pt x="235203" y="279399"/>
                  </a:lnTo>
                  <a:lnTo>
                    <a:pt x="219559" y="278129"/>
                  </a:lnTo>
                  <a:close/>
                </a:path>
                <a:path w="575945" h="661670">
                  <a:moveTo>
                    <a:pt x="266495" y="303529"/>
                  </a:moveTo>
                  <a:lnTo>
                    <a:pt x="229234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567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7752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4986" y="314959"/>
                  </a:lnTo>
                  <a:lnTo>
                    <a:pt x="266495" y="303529"/>
                  </a:lnTo>
                  <a:close/>
                </a:path>
                <a:path w="575945" h="661670">
                  <a:moveTo>
                    <a:pt x="333881" y="203200"/>
                  </a:moveTo>
                  <a:lnTo>
                    <a:pt x="324389" y="203200"/>
                  </a:lnTo>
                  <a:lnTo>
                    <a:pt x="314666" y="204470"/>
                  </a:lnTo>
                  <a:lnTo>
                    <a:pt x="282481" y="232409"/>
                  </a:lnTo>
                  <a:lnTo>
                    <a:pt x="279288" y="247649"/>
                  </a:lnTo>
                  <a:lnTo>
                    <a:pt x="281215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8609"/>
                  </a:lnTo>
                  <a:lnTo>
                    <a:pt x="282987" y="309879"/>
                  </a:lnTo>
                  <a:lnTo>
                    <a:pt x="274986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361" y="287019"/>
                  </a:lnTo>
                  <a:lnTo>
                    <a:pt x="360534" y="280669"/>
                  </a:lnTo>
                  <a:lnTo>
                    <a:pt x="321341" y="280669"/>
                  </a:lnTo>
                  <a:lnTo>
                    <a:pt x="308641" y="26288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055" y="228599"/>
                  </a:lnTo>
                  <a:lnTo>
                    <a:pt x="329088" y="227329"/>
                  </a:lnTo>
                  <a:lnTo>
                    <a:pt x="366973" y="227329"/>
                  </a:lnTo>
                  <a:lnTo>
                    <a:pt x="364359" y="222249"/>
                  </a:lnTo>
                  <a:lnTo>
                    <a:pt x="358044" y="214629"/>
                  </a:lnTo>
                  <a:lnTo>
                    <a:pt x="350910" y="209550"/>
                  </a:lnTo>
                  <a:lnTo>
                    <a:pt x="342788" y="205739"/>
                  </a:lnTo>
                  <a:lnTo>
                    <a:pt x="333881" y="203200"/>
                  </a:lnTo>
                  <a:close/>
                </a:path>
                <a:path w="575945" h="661670">
                  <a:moveTo>
                    <a:pt x="366973" y="227329"/>
                  </a:moveTo>
                  <a:lnTo>
                    <a:pt x="329088" y="227329"/>
                  </a:lnTo>
                  <a:lnTo>
                    <a:pt x="335692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503" y="243839"/>
                  </a:lnTo>
                  <a:lnTo>
                    <a:pt x="347376" y="250189"/>
                  </a:lnTo>
                  <a:lnTo>
                    <a:pt x="347122" y="256539"/>
                  </a:lnTo>
                  <a:lnTo>
                    <a:pt x="343820" y="264159"/>
                  </a:lnTo>
                  <a:lnTo>
                    <a:pt x="338994" y="267969"/>
                  </a:lnTo>
                  <a:lnTo>
                    <a:pt x="321341" y="280669"/>
                  </a:lnTo>
                  <a:lnTo>
                    <a:pt x="360534" y="280669"/>
                  </a:lnTo>
                  <a:lnTo>
                    <a:pt x="361769" y="279399"/>
                  </a:lnTo>
                  <a:lnTo>
                    <a:pt x="367331" y="270509"/>
                  </a:lnTo>
                  <a:lnTo>
                    <a:pt x="370917" y="261619"/>
                  </a:lnTo>
                  <a:lnTo>
                    <a:pt x="372395" y="250189"/>
                  </a:lnTo>
                  <a:lnTo>
                    <a:pt x="371653" y="240029"/>
                  </a:lnTo>
                  <a:lnTo>
                    <a:pt x="368935" y="231139"/>
                  </a:lnTo>
                  <a:lnTo>
                    <a:pt x="366973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7105" y="188595"/>
              <a:ext cx="274572" cy="1054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38725" y="51815"/>
              <a:ext cx="1611630" cy="6522084"/>
            </a:xfrm>
            <a:custGeom>
              <a:avLst/>
              <a:gdLst/>
              <a:ahLst/>
              <a:cxnLst/>
              <a:rect l="l" t="t" r="r" b="b"/>
              <a:pathLst>
                <a:path w="1611629" h="6522084">
                  <a:moveTo>
                    <a:pt x="65024" y="366776"/>
                  </a:moveTo>
                  <a:lnTo>
                    <a:pt x="60325" y="360426"/>
                  </a:lnTo>
                  <a:lnTo>
                    <a:pt x="8382" y="352679"/>
                  </a:lnTo>
                  <a:lnTo>
                    <a:pt x="2032" y="357378"/>
                  </a:lnTo>
                  <a:lnTo>
                    <a:pt x="0" y="370967"/>
                  </a:lnTo>
                  <a:lnTo>
                    <a:pt x="4699" y="377317"/>
                  </a:lnTo>
                  <a:lnTo>
                    <a:pt x="49784" y="384048"/>
                  </a:lnTo>
                  <a:lnTo>
                    <a:pt x="53213" y="384556"/>
                  </a:lnTo>
                  <a:lnTo>
                    <a:pt x="56515" y="383540"/>
                  </a:lnTo>
                  <a:lnTo>
                    <a:pt x="61595" y="379857"/>
                  </a:lnTo>
                  <a:lnTo>
                    <a:pt x="63373" y="377063"/>
                  </a:lnTo>
                  <a:lnTo>
                    <a:pt x="65024" y="366776"/>
                  </a:lnTo>
                  <a:close/>
                </a:path>
                <a:path w="1611629" h="6522084">
                  <a:moveTo>
                    <a:pt x="104648" y="511683"/>
                  </a:moveTo>
                  <a:lnTo>
                    <a:pt x="100584" y="506095"/>
                  </a:lnTo>
                  <a:lnTo>
                    <a:pt x="96266" y="500380"/>
                  </a:lnTo>
                  <a:lnTo>
                    <a:pt x="88519" y="499110"/>
                  </a:lnTo>
                  <a:lnTo>
                    <a:pt x="83058" y="503174"/>
                  </a:lnTo>
                  <a:lnTo>
                    <a:pt x="51689" y="525907"/>
                  </a:lnTo>
                  <a:lnTo>
                    <a:pt x="46609" y="530098"/>
                  </a:lnTo>
                  <a:lnTo>
                    <a:pt x="44958" y="537718"/>
                  </a:lnTo>
                  <a:lnTo>
                    <a:pt x="53340" y="549021"/>
                  </a:lnTo>
                  <a:lnTo>
                    <a:pt x="61087" y="550418"/>
                  </a:lnTo>
                  <a:lnTo>
                    <a:pt x="98044" y="523621"/>
                  </a:lnTo>
                  <a:lnTo>
                    <a:pt x="98044" y="523494"/>
                  </a:lnTo>
                  <a:lnTo>
                    <a:pt x="103505" y="519557"/>
                  </a:lnTo>
                  <a:lnTo>
                    <a:pt x="104648" y="511683"/>
                  </a:lnTo>
                  <a:close/>
                </a:path>
                <a:path w="1611629" h="6522084">
                  <a:moveTo>
                    <a:pt x="225679" y="580263"/>
                  </a:moveTo>
                  <a:lnTo>
                    <a:pt x="221742" y="573405"/>
                  </a:lnTo>
                  <a:lnTo>
                    <a:pt x="208407" y="569976"/>
                  </a:lnTo>
                  <a:lnTo>
                    <a:pt x="201676" y="574040"/>
                  </a:lnTo>
                  <a:lnTo>
                    <a:pt x="199771" y="580644"/>
                  </a:lnTo>
                  <a:lnTo>
                    <a:pt x="187706" y="624840"/>
                  </a:lnTo>
                  <a:lnTo>
                    <a:pt x="191516" y="631698"/>
                  </a:lnTo>
                  <a:lnTo>
                    <a:pt x="198247" y="633349"/>
                  </a:lnTo>
                  <a:lnTo>
                    <a:pt x="202057" y="634492"/>
                  </a:lnTo>
                  <a:lnTo>
                    <a:pt x="205994" y="633603"/>
                  </a:lnTo>
                  <a:lnTo>
                    <a:pt x="211201" y="629666"/>
                  </a:lnTo>
                  <a:lnTo>
                    <a:pt x="212852" y="627380"/>
                  </a:lnTo>
                  <a:lnTo>
                    <a:pt x="225679" y="580263"/>
                  </a:lnTo>
                  <a:close/>
                </a:path>
                <a:path w="1611629" h="6522084">
                  <a:moveTo>
                    <a:pt x="506984" y="8509"/>
                  </a:moveTo>
                  <a:lnTo>
                    <a:pt x="502285" y="2159"/>
                  </a:lnTo>
                  <a:lnTo>
                    <a:pt x="488569" y="0"/>
                  </a:lnTo>
                  <a:lnTo>
                    <a:pt x="482092" y="5080"/>
                  </a:lnTo>
                  <a:lnTo>
                    <a:pt x="481076" y="11811"/>
                  </a:lnTo>
                  <a:lnTo>
                    <a:pt x="474980" y="50419"/>
                  </a:lnTo>
                  <a:lnTo>
                    <a:pt x="473837" y="57150"/>
                  </a:lnTo>
                  <a:lnTo>
                    <a:pt x="478663" y="63500"/>
                  </a:lnTo>
                  <a:lnTo>
                    <a:pt x="488823" y="65024"/>
                  </a:lnTo>
                  <a:lnTo>
                    <a:pt x="492252" y="64008"/>
                  </a:lnTo>
                  <a:lnTo>
                    <a:pt x="497459" y="60198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5841" y="15240"/>
                  </a:lnTo>
                  <a:lnTo>
                    <a:pt x="506984" y="8509"/>
                  </a:lnTo>
                  <a:close/>
                </a:path>
                <a:path w="1611629" h="6522084">
                  <a:moveTo>
                    <a:pt x="657098" y="105156"/>
                  </a:moveTo>
                  <a:lnTo>
                    <a:pt x="648716" y="93726"/>
                  </a:lnTo>
                  <a:lnTo>
                    <a:pt x="640715" y="92329"/>
                  </a:lnTo>
                  <a:lnTo>
                    <a:pt x="635254" y="96901"/>
                  </a:lnTo>
                  <a:lnTo>
                    <a:pt x="598424" y="124587"/>
                  </a:lnTo>
                  <a:lnTo>
                    <a:pt x="597281" y="132461"/>
                  </a:lnTo>
                  <a:lnTo>
                    <a:pt x="605790" y="143764"/>
                  </a:lnTo>
                  <a:lnTo>
                    <a:pt x="613664" y="144907"/>
                  </a:lnTo>
                  <a:lnTo>
                    <a:pt x="619125" y="140716"/>
                  </a:lnTo>
                  <a:lnTo>
                    <a:pt x="619252" y="140716"/>
                  </a:lnTo>
                  <a:lnTo>
                    <a:pt x="650494" y="117094"/>
                  </a:lnTo>
                  <a:lnTo>
                    <a:pt x="655955" y="113030"/>
                  </a:lnTo>
                  <a:lnTo>
                    <a:pt x="657098" y="105156"/>
                  </a:lnTo>
                  <a:close/>
                </a:path>
                <a:path w="1611629" h="6522084">
                  <a:moveTo>
                    <a:pt x="695198" y="261886"/>
                  </a:moveTo>
                  <a:lnTo>
                    <a:pt x="689864" y="256159"/>
                  </a:lnTo>
                  <a:lnTo>
                    <a:pt x="682879" y="255905"/>
                  </a:lnTo>
                  <a:lnTo>
                    <a:pt x="637159" y="254635"/>
                  </a:lnTo>
                  <a:lnTo>
                    <a:pt x="631317" y="259969"/>
                  </a:lnTo>
                  <a:lnTo>
                    <a:pt x="631063" y="266954"/>
                  </a:lnTo>
                  <a:lnTo>
                    <a:pt x="630682" y="273812"/>
                  </a:lnTo>
                  <a:lnTo>
                    <a:pt x="636143" y="279539"/>
                  </a:lnTo>
                  <a:lnTo>
                    <a:pt x="684784" y="280936"/>
                  </a:lnTo>
                  <a:lnTo>
                    <a:pt x="687578" y="280035"/>
                  </a:lnTo>
                  <a:lnTo>
                    <a:pt x="692658" y="276237"/>
                  </a:lnTo>
                  <a:lnTo>
                    <a:pt x="694690" y="272796"/>
                  </a:lnTo>
                  <a:lnTo>
                    <a:pt x="694944" y="268732"/>
                  </a:lnTo>
                  <a:lnTo>
                    <a:pt x="695198" y="261886"/>
                  </a:lnTo>
                  <a:close/>
                </a:path>
                <a:path w="1611629" h="6522084">
                  <a:moveTo>
                    <a:pt x="1315656" y="6113234"/>
                  </a:moveTo>
                  <a:lnTo>
                    <a:pt x="1315643" y="6071717"/>
                  </a:lnTo>
                  <a:lnTo>
                    <a:pt x="1302956" y="6031801"/>
                  </a:lnTo>
                  <a:lnTo>
                    <a:pt x="1295044" y="6020828"/>
                  </a:lnTo>
                  <a:lnTo>
                    <a:pt x="1295044" y="6092495"/>
                  </a:lnTo>
                  <a:lnTo>
                    <a:pt x="1286776" y="6135141"/>
                  </a:lnTo>
                  <a:lnTo>
                    <a:pt x="1261999" y="6172581"/>
                  </a:lnTo>
                  <a:lnTo>
                    <a:pt x="1224521" y="6197435"/>
                  </a:lnTo>
                  <a:lnTo>
                    <a:pt x="1181862" y="6205715"/>
                  </a:lnTo>
                  <a:lnTo>
                    <a:pt x="1139190" y="6197422"/>
                  </a:lnTo>
                  <a:lnTo>
                    <a:pt x="1101725" y="6172581"/>
                  </a:lnTo>
                  <a:lnTo>
                    <a:pt x="1076934" y="6135141"/>
                  </a:lnTo>
                  <a:lnTo>
                    <a:pt x="1068666" y="6092495"/>
                  </a:lnTo>
                  <a:lnTo>
                    <a:pt x="1076934" y="6049861"/>
                  </a:lnTo>
                  <a:lnTo>
                    <a:pt x="1101725" y="6012396"/>
                  </a:lnTo>
                  <a:lnTo>
                    <a:pt x="1139190" y="5987580"/>
                  </a:lnTo>
                  <a:lnTo>
                    <a:pt x="1181862" y="5979299"/>
                  </a:lnTo>
                  <a:lnTo>
                    <a:pt x="1224546" y="5987580"/>
                  </a:lnTo>
                  <a:lnTo>
                    <a:pt x="1261999" y="6012396"/>
                  </a:lnTo>
                  <a:lnTo>
                    <a:pt x="1286776" y="6049861"/>
                  </a:lnTo>
                  <a:lnTo>
                    <a:pt x="1295044" y="6092495"/>
                  </a:lnTo>
                  <a:lnTo>
                    <a:pt x="1295044" y="6020828"/>
                  </a:lnTo>
                  <a:lnTo>
                    <a:pt x="1277620" y="5996635"/>
                  </a:lnTo>
                  <a:lnTo>
                    <a:pt x="1253591" y="5979299"/>
                  </a:lnTo>
                  <a:lnTo>
                    <a:pt x="1242466" y="5971273"/>
                  </a:lnTo>
                  <a:lnTo>
                    <a:pt x="1202550" y="5958598"/>
                  </a:lnTo>
                  <a:lnTo>
                    <a:pt x="1161034" y="5958611"/>
                  </a:lnTo>
                  <a:lnTo>
                    <a:pt x="1121117" y="5971286"/>
                  </a:lnTo>
                  <a:lnTo>
                    <a:pt x="1085977" y="5996635"/>
                  </a:lnTo>
                  <a:lnTo>
                    <a:pt x="1060615" y="6031814"/>
                  </a:lnTo>
                  <a:lnTo>
                    <a:pt x="1047965" y="6071717"/>
                  </a:lnTo>
                  <a:lnTo>
                    <a:pt x="1047991" y="6113234"/>
                  </a:lnTo>
                  <a:lnTo>
                    <a:pt x="1060665" y="6153137"/>
                  </a:lnTo>
                  <a:lnTo>
                    <a:pt x="1085989" y="6188253"/>
                  </a:lnTo>
                  <a:lnTo>
                    <a:pt x="1121117" y="6213614"/>
                  </a:lnTo>
                  <a:lnTo>
                    <a:pt x="1161034" y="6226289"/>
                  </a:lnTo>
                  <a:lnTo>
                    <a:pt x="1202550" y="6226289"/>
                  </a:lnTo>
                  <a:lnTo>
                    <a:pt x="1242466" y="6213602"/>
                  </a:lnTo>
                  <a:lnTo>
                    <a:pt x="1253413" y="6205715"/>
                  </a:lnTo>
                  <a:lnTo>
                    <a:pt x="1277620" y="6188240"/>
                  </a:lnTo>
                  <a:lnTo>
                    <a:pt x="1302981" y="6153124"/>
                  </a:lnTo>
                  <a:lnTo>
                    <a:pt x="1315656" y="6113234"/>
                  </a:lnTo>
                  <a:close/>
                </a:path>
                <a:path w="1611629" h="6522084">
                  <a:moveTo>
                    <a:pt x="1611553" y="6274930"/>
                  </a:moveTo>
                  <a:lnTo>
                    <a:pt x="1605318" y="6242850"/>
                  </a:lnTo>
                  <a:lnTo>
                    <a:pt x="1589290" y="6218733"/>
                  </a:lnTo>
                  <a:lnTo>
                    <a:pt x="1589290" y="6274943"/>
                  </a:lnTo>
                  <a:lnTo>
                    <a:pt x="1584667" y="6298679"/>
                  </a:lnTo>
                  <a:lnTo>
                    <a:pt x="1570863" y="6319520"/>
                  </a:lnTo>
                  <a:lnTo>
                    <a:pt x="1409573" y="6480810"/>
                  </a:lnTo>
                  <a:lnTo>
                    <a:pt x="1388694" y="6494666"/>
                  </a:lnTo>
                  <a:lnTo>
                    <a:pt x="1364945" y="6499276"/>
                  </a:lnTo>
                  <a:lnTo>
                    <a:pt x="1341221" y="6494666"/>
                  </a:lnTo>
                  <a:lnTo>
                    <a:pt x="1320419" y="6480810"/>
                  </a:lnTo>
                  <a:lnTo>
                    <a:pt x="1246835" y="6407290"/>
                  </a:lnTo>
                  <a:lnTo>
                    <a:pt x="1242695" y="6403149"/>
                  </a:lnTo>
                  <a:lnTo>
                    <a:pt x="1286789" y="6391148"/>
                  </a:lnTo>
                  <a:lnTo>
                    <a:pt x="1297025" y="6386677"/>
                  </a:lnTo>
                  <a:lnTo>
                    <a:pt x="1368793" y="6347828"/>
                  </a:lnTo>
                  <a:lnTo>
                    <a:pt x="1405255" y="6316497"/>
                  </a:lnTo>
                  <a:lnTo>
                    <a:pt x="1436916" y="6279591"/>
                  </a:lnTo>
                  <a:lnTo>
                    <a:pt x="1461998" y="6239332"/>
                  </a:lnTo>
                  <a:lnTo>
                    <a:pt x="1480489" y="6196482"/>
                  </a:lnTo>
                  <a:lnTo>
                    <a:pt x="1492377" y="6151816"/>
                  </a:lnTo>
                  <a:lnTo>
                    <a:pt x="1570863" y="6230340"/>
                  </a:lnTo>
                  <a:lnTo>
                    <a:pt x="1584693" y="6251194"/>
                  </a:lnTo>
                  <a:lnTo>
                    <a:pt x="1589290" y="6274943"/>
                  </a:lnTo>
                  <a:lnTo>
                    <a:pt x="1589290" y="6218733"/>
                  </a:lnTo>
                  <a:lnTo>
                    <a:pt x="1586598" y="6214669"/>
                  </a:lnTo>
                  <a:lnTo>
                    <a:pt x="1571117" y="6199111"/>
                  </a:lnTo>
                  <a:lnTo>
                    <a:pt x="1574660" y="6180620"/>
                  </a:lnTo>
                  <a:lnTo>
                    <a:pt x="1580159" y="6151969"/>
                  </a:lnTo>
                  <a:lnTo>
                    <a:pt x="1583651" y="6104534"/>
                  </a:lnTo>
                  <a:lnTo>
                    <a:pt x="1581696" y="6057290"/>
                  </a:lnTo>
                  <a:lnTo>
                    <a:pt x="1574380" y="6010681"/>
                  </a:lnTo>
                  <a:lnTo>
                    <a:pt x="1561820" y="5965190"/>
                  </a:lnTo>
                  <a:lnTo>
                    <a:pt x="1561134" y="5963501"/>
                  </a:lnTo>
                  <a:lnTo>
                    <a:pt x="1561134" y="6082627"/>
                  </a:lnTo>
                  <a:lnTo>
                    <a:pt x="1559966" y="6131674"/>
                  </a:lnTo>
                  <a:lnTo>
                    <a:pt x="1552575" y="6180620"/>
                  </a:lnTo>
                  <a:lnTo>
                    <a:pt x="1538605" y="6166726"/>
                  </a:lnTo>
                  <a:lnTo>
                    <a:pt x="1540459" y="6151816"/>
                  </a:lnTo>
                  <a:lnTo>
                    <a:pt x="1540979" y="6147625"/>
                  </a:lnTo>
                  <a:lnTo>
                    <a:pt x="1545082" y="6114694"/>
                  </a:lnTo>
                  <a:lnTo>
                    <a:pt x="1543812" y="6062434"/>
                  </a:lnTo>
                  <a:lnTo>
                    <a:pt x="1534998" y="6010834"/>
                  </a:lnTo>
                  <a:lnTo>
                    <a:pt x="1523352" y="5974778"/>
                  </a:lnTo>
                  <a:lnTo>
                    <a:pt x="1523352" y="6101499"/>
                  </a:lnTo>
                  <a:lnTo>
                    <a:pt x="1519555" y="6147625"/>
                  </a:lnTo>
                  <a:lnTo>
                    <a:pt x="1496314" y="6124372"/>
                  </a:lnTo>
                  <a:lnTo>
                    <a:pt x="1497571" y="6077382"/>
                  </a:lnTo>
                  <a:lnTo>
                    <a:pt x="1491907" y="6030658"/>
                  </a:lnTo>
                  <a:lnTo>
                    <a:pt x="1479321" y="5985027"/>
                  </a:lnTo>
                  <a:lnTo>
                    <a:pt x="1475562" y="5976620"/>
                  </a:lnTo>
                  <a:lnTo>
                    <a:pt x="1475562" y="6104534"/>
                  </a:lnTo>
                  <a:lnTo>
                    <a:pt x="1475232" y="6110846"/>
                  </a:lnTo>
                  <a:lnTo>
                    <a:pt x="1463141" y="6178181"/>
                  </a:lnTo>
                  <a:lnTo>
                    <a:pt x="1445920" y="6222073"/>
                  </a:lnTo>
                  <a:lnTo>
                    <a:pt x="1421422" y="6263271"/>
                  </a:lnTo>
                  <a:lnTo>
                    <a:pt x="1389634" y="6300825"/>
                  </a:lnTo>
                  <a:lnTo>
                    <a:pt x="1352562" y="6332283"/>
                  </a:lnTo>
                  <a:lnTo>
                    <a:pt x="1311897" y="6356629"/>
                  </a:lnTo>
                  <a:lnTo>
                    <a:pt x="1268577" y="6373863"/>
                  </a:lnTo>
                  <a:lnTo>
                    <a:pt x="1223518" y="6383947"/>
                  </a:lnTo>
                  <a:lnTo>
                    <a:pt x="1194689" y="6386677"/>
                  </a:lnTo>
                  <a:lnTo>
                    <a:pt x="1146784" y="6384976"/>
                  </a:lnTo>
                  <a:lnTo>
                    <a:pt x="1099642" y="6375540"/>
                  </a:lnTo>
                  <a:lnTo>
                    <a:pt x="1054265" y="6358369"/>
                  </a:lnTo>
                  <a:lnTo>
                    <a:pt x="1011694" y="6333464"/>
                  </a:lnTo>
                  <a:lnTo>
                    <a:pt x="972947" y="6300825"/>
                  </a:lnTo>
                  <a:lnTo>
                    <a:pt x="941908" y="6264351"/>
                  </a:lnTo>
                  <a:lnTo>
                    <a:pt x="917778" y="6224422"/>
                  </a:lnTo>
                  <a:lnTo>
                    <a:pt x="900557" y="6181903"/>
                  </a:lnTo>
                  <a:lnTo>
                    <a:pt x="890219" y="6137643"/>
                  </a:lnTo>
                  <a:lnTo>
                    <a:pt x="886790" y="6092520"/>
                  </a:lnTo>
                  <a:lnTo>
                    <a:pt x="890244" y="6047397"/>
                  </a:lnTo>
                  <a:lnTo>
                    <a:pt x="900582" y="6003137"/>
                  </a:lnTo>
                  <a:lnTo>
                    <a:pt x="917816" y="5960618"/>
                  </a:lnTo>
                  <a:lnTo>
                    <a:pt x="941933" y="5920689"/>
                  </a:lnTo>
                  <a:lnTo>
                    <a:pt x="972997" y="5884151"/>
                  </a:lnTo>
                  <a:lnTo>
                    <a:pt x="1009040" y="5853481"/>
                  </a:lnTo>
                  <a:lnTo>
                    <a:pt x="1048524" y="5829503"/>
                  </a:lnTo>
                  <a:lnTo>
                    <a:pt x="1090574" y="5812269"/>
                  </a:lnTo>
                  <a:lnTo>
                    <a:pt x="1134351" y="5801792"/>
                  </a:lnTo>
                  <a:lnTo>
                    <a:pt x="1178991" y="5798070"/>
                  </a:lnTo>
                  <a:lnTo>
                    <a:pt x="1223683" y="5801106"/>
                  </a:lnTo>
                  <a:lnTo>
                    <a:pt x="1267574" y="5810885"/>
                  </a:lnTo>
                  <a:lnTo>
                    <a:pt x="1309839" y="5827420"/>
                  </a:lnTo>
                  <a:lnTo>
                    <a:pt x="1349629" y="5850699"/>
                  </a:lnTo>
                  <a:lnTo>
                    <a:pt x="1384223" y="5878893"/>
                  </a:lnTo>
                  <a:lnTo>
                    <a:pt x="1403350" y="5898959"/>
                  </a:lnTo>
                  <a:lnTo>
                    <a:pt x="1408303" y="5904623"/>
                  </a:lnTo>
                  <a:lnTo>
                    <a:pt x="1444231" y="5959576"/>
                  </a:lnTo>
                  <a:lnTo>
                    <a:pt x="1462862" y="6005957"/>
                  </a:lnTo>
                  <a:lnTo>
                    <a:pt x="1473327" y="6054344"/>
                  </a:lnTo>
                  <a:lnTo>
                    <a:pt x="1475511" y="6101499"/>
                  </a:lnTo>
                  <a:lnTo>
                    <a:pt x="1475562" y="6104534"/>
                  </a:lnTo>
                  <a:lnTo>
                    <a:pt x="1475562" y="5976620"/>
                  </a:lnTo>
                  <a:lnTo>
                    <a:pt x="1459788" y="5941339"/>
                  </a:lnTo>
                  <a:lnTo>
                    <a:pt x="1433322" y="5900432"/>
                  </a:lnTo>
                  <a:lnTo>
                    <a:pt x="1449451" y="5884253"/>
                  </a:lnTo>
                  <a:lnTo>
                    <a:pt x="1476121" y="5923673"/>
                  </a:lnTo>
                  <a:lnTo>
                    <a:pt x="1496999" y="5965774"/>
                  </a:lnTo>
                  <a:lnTo>
                    <a:pt x="1511922" y="6009894"/>
                  </a:lnTo>
                  <a:lnTo>
                    <a:pt x="1520761" y="6055360"/>
                  </a:lnTo>
                  <a:lnTo>
                    <a:pt x="1523352" y="6101499"/>
                  </a:lnTo>
                  <a:lnTo>
                    <a:pt x="1523352" y="5974778"/>
                  </a:lnTo>
                  <a:lnTo>
                    <a:pt x="1518818" y="5960732"/>
                  </a:lnTo>
                  <a:lnTo>
                    <a:pt x="1495488" y="5912993"/>
                  </a:lnTo>
                  <a:lnTo>
                    <a:pt x="1475930" y="5884253"/>
                  </a:lnTo>
                  <a:lnTo>
                    <a:pt x="1475206" y="5883199"/>
                  </a:lnTo>
                  <a:lnTo>
                    <a:pt x="1465199" y="5868492"/>
                  </a:lnTo>
                  <a:lnTo>
                    <a:pt x="1505915" y="5896864"/>
                  </a:lnTo>
                  <a:lnTo>
                    <a:pt x="1528457" y="5940590"/>
                  </a:lnTo>
                  <a:lnTo>
                    <a:pt x="1545247" y="5986500"/>
                  </a:lnTo>
                  <a:lnTo>
                    <a:pt x="1556181" y="6034036"/>
                  </a:lnTo>
                  <a:lnTo>
                    <a:pt x="1561134" y="6082627"/>
                  </a:lnTo>
                  <a:lnTo>
                    <a:pt x="1561134" y="5963501"/>
                  </a:lnTo>
                  <a:lnTo>
                    <a:pt x="1544104" y="5921286"/>
                  </a:lnTo>
                  <a:lnTo>
                    <a:pt x="1521345" y="5879427"/>
                  </a:lnTo>
                  <a:lnTo>
                    <a:pt x="1504784" y="5855906"/>
                  </a:lnTo>
                  <a:lnTo>
                    <a:pt x="1493647" y="5840095"/>
                  </a:lnTo>
                  <a:lnTo>
                    <a:pt x="1513967" y="5819737"/>
                  </a:lnTo>
                  <a:lnTo>
                    <a:pt x="1521333" y="5808624"/>
                  </a:lnTo>
                  <a:lnTo>
                    <a:pt x="1523834" y="5796000"/>
                  </a:lnTo>
                  <a:lnTo>
                    <a:pt x="1521421" y="5783389"/>
                  </a:lnTo>
                  <a:lnTo>
                    <a:pt x="1514094" y="5772328"/>
                  </a:lnTo>
                  <a:lnTo>
                    <a:pt x="1505991" y="5764200"/>
                  </a:lnTo>
                  <a:lnTo>
                    <a:pt x="1502791" y="5760986"/>
                  </a:lnTo>
                  <a:lnTo>
                    <a:pt x="1502791" y="5792444"/>
                  </a:lnTo>
                  <a:lnTo>
                    <a:pt x="1502791" y="5799620"/>
                  </a:lnTo>
                  <a:lnTo>
                    <a:pt x="1433893" y="5868492"/>
                  </a:lnTo>
                  <a:lnTo>
                    <a:pt x="1419098" y="5883199"/>
                  </a:lnTo>
                  <a:lnTo>
                    <a:pt x="1414653" y="5878144"/>
                  </a:lnTo>
                  <a:lnTo>
                    <a:pt x="1410081" y="5873191"/>
                  </a:lnTo>
                  <a:lnTo>
                    <a:pt x="1383157" y="5848324"/>
                  </a:lnTo>
                  <a:lnTo>
                    <a:pt x="1396758" y="5834735"/>
                  </a:lnTo>
                  <a:lnTo>
                    <a:pt x="1462849" y="5768695"/>
                  </a:lnTo>
                  <a:lnTo>
                    <a:pt x="1467345" y="5764200"/>
                  </a:lnTo>
                  <a:lnTo>
                    <a:pt x="1474597" y="5764301"/>
                  </a:lnTo>
                  <a:lnTo>
                    <a:pt x="1478965" y="5768695"/>
                  </a:lnTo>
                  <a:lnTo>
                    <a:pt x="1498346" y="5788050"/>
                  </a:lnTo>
                  <a:lnTo>
                    <a:pt x="1502791" y="5792444"/>
                  </a:lnTo>
                  <a:lnTo>
                    <a:pt x="1502791" y="5760986"/>
                  </a:lnTo>
                  <a:lnTo>
                    <a:pt x="1494790" y="5752935"/>
                  </a:lnTo>
                  <a:lnTo>
                    <a:pt x="1483677" y="5745581"/>
                  </a:lnTo>
                  <a:lnTo>
                    <a:pt x="1471041" y="5743156"/>
                  </a:lnTo>
                  <a:lnTo>
                    <a:pt x="1458391" y="5745645"/>
                  </a:lnTo>
                  <a:lnTo>
                    <a:pt x="1447292" y="5753036"/>
                  </a:lnTo>
                  <a:lnTo>
                    <a:pt x="1365504" y="5834735"/>
                  </a:lnTo>
                  <a:lnTo>
                    <a:pt x="1326997" y="5811151"/>
                  </a:lnTo>
                  <a:lnTo>
                    <a:pt x="1296695" y="5798070"/>
                  </a:lnTo>
                  <a:lnTo>
                    <a:pt x="1286192" y="5793549"/>
                  </a:lnTo>
                  <a:lnTo>
                    <a:pt x="1243736" y="5781929"/>
                  </a:lnTo>
                  <a:lnTo>
                    <a:pt x="1200302" y="5776315"/>
                  </a:lnTo>
                  <a:lnTo>
                    <a:pt x="1156576" y="5776684"/>
                  </a:lnTo>
                  <a:lnTo>
                    <a:pt x="1113243" y="5783046"/>
                  </a:lnTo>
                  <a:lnTo>
                    <a:pt x="1070952" y="5795403"/>
                  </a:lnTo>
                  <a:lnTo>
                    <a:pt x="1030401" y="5813742"/>
                  </a:lnTo>
                  <a:lnTo>
                    <a:pt x="992263" y="5838075"/>
                  </a:lnTo>
                  <a:lnTo>
                    <a:pt x="957199" y="5868390"/>
                  </a:lnTo>
                  <a:lnTo>
                    <a:pt x="926553" y="5903900"/>
                  </a:lnTo>
                  <a:lnTo>
                    <a:pt x="902042" y="5942533"/>
                  </a:lnTo>
                  <a:lnTo>
                    <a:pt x="883666" y="5983617"/>
                  </a:lnTo>
                  <a:lnTo>
                    <a:pt x="871410" y="6026455"/>
                  </a:lnTo>
                  <a:lnTo>
                    <a:pt x="865276" y="6070333"/>
                  </a:lnTo>
                  <a:lnTo>
                    <a:pt x="865301" y="6114694"/>
                  </a:lnTo>
                  <a:lnTo>
                    <a:pt x="871410" y="6158446"/>
                  </a:lnTo>
                  <a:lnTo>
                    <a:pt x="883666" y="6201283"/>
                  </a:lnTo>
                  <a:lnTo>
                    <a:pt x="902042" y="6242367"/>
                  </a:lnTo>
                  <a:lnTo>
                    <a:pt x="926553" y="6281001"/>
                  </a:lnTo>
                  <a:lnTo>
                    <a:pt x="957199" y="6316497"/>
                  </a:lnTo>
                  <a:lnTo>
                    <a:pt x="994397" y="6348400"/>
                  </a:lnTo>
                  <a:lnTo>
                    <a:pt x="1034986" y="6373584"/>
                  </a:lnTo>
                  <a:lnTo>
                    <a:pt x="1078179" y="6392062"/>
                  </a:lnTo>
                  <a:lnTo>
                    <a:pt x="1123149" y="6403848"/>
                  </a:lnTo>
                  <a:lnTo>
                    <a:pt x="1169111" y="6408928"/>
                  </a:lnTo>
                  <a:lnTo>
                    <a:pt x="1215263" y="6407290"/>
                  </a:lnTo>
                  <a:lnTo>
                    <a:pt x="1304671" y="6496634"/>
                  </a:lnTo>
                  <a:lnTo>
                    <a:pt x="1332877" y="6515328"/>
                  </a:lnTo>
                  <a:lnTo>
                    <a:pt x="1364996" y="6521551"/>
                  </a:lnTo>
                  <a:lnTo>
                    <a:pt x="1397101" y="6515303"/>
                  </a:lnTo>
                  <a:lnTo>
                    <a:pt x="1421269" y="6499276"/>
                  </a:lnTo>
                  <a:lnTo>
                    <a:pt x="1425321" y="6496583"/>
                  </a:lnTo>
                  <a:lnTo>
                    <a:pt x="1586598" y="6335242"/>
                  </a:lnTo>
                  <a:lnTo>
                    <a:pt x="1605318" y="6307048"/>
                  </a:lnTo>
                  <a:lnTo>
                    <a:pt x="1611553" y="62749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1547" y="6082255"/>
              <a:ext cx="116173" cy="1161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4223" y="6440770"/>
              <a:ext cx="81867" cy="818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1307" y="6279479"/>
              <a:ext cx="81867" cy="818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58328" y="2296414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07320" y="499109"/>
                  </a:moveTo>
                  <a:lnTo>
                    <a:pt x="324183" y="499109"/>
                  </a:lnTo>
                  <a:lnTo>
                    <a:pt x="341502" y="500379"/>
                  </a:lnTo>
                  <a:lnTo>
                    <a:pt x="359965" y="505459"/>
                  </a:lnTo>
                  <a:lnTo>
                    <a:pt x="379475" y="513079"/>
                  </a:lnTo>
                  <a:lnTo>
                    <a:pt x="379729" y="513079"/>
                  </a:lnTo>
                  <a:lnTo>
                    <a:pt x="379983" y="514350"/>
                  </a:lnTo>
                  <a:lnTo>
                    <a:pt x="387603" y="518159"/>
                  </a:lnTo>
                  <a:lnTo>
                    <a:pt x="397510" y="524509"/>
                  </a:lnTo>
                  <a:lnTo>
                    <a:pt x="398652" y="524509"/>
                  </a:lnTo>
                  <a:lnTo>
                    <a:pt x="410410" y="532129"/>
                  </a:lnTo>
                  <a:lnTo>
                    <a:pt x="434639" y="544829"/>
                  </a:lnTo>
                  <a:lnTo>
                    <a:pt x="447040" y="549909"/>
                  </a:lnTo>
                  <a:lnTo>
                    <a:pt x="457366" y="572769"/>
                  </a:lnTo>
                  <a:lnTo>
                    <a:pt x="488442" y="637539"/>
                  </a:lnTo>
                  <a:lnTo>
                    <a:pt x="594995" y="864869"/>
                  </a:lnTo>
                  <a:lnTo>
                    <a:pt x="598170" y="871219"/>
                  </a:lnTo>
                  <a:lnTo>
                    <a:pt x="621047" y="920750"/>
                  </a:lnTo>
                  <a:lnTo>
                    <a:pt x="634759" y="953769"/>
                  </a:lnTo>
                  <a:lnTo>
                    <a:pt x="644318" y="970279"/>
                  </a:lnTo>
                  <a:lnTo>
                    <a:pt x="657758" y="984250"/>
                  </a:lnTo>
                  <a:lnTo>
                    <a:pt x="675640" y="989329"/>
                  </a:lnTo>
                  <a:lnTo>
                    <a:pt x="682371" y="989329"/>
                  </a:lnTo>
                  <a:lnTo>
                    <a:pt x="686053" y="988059"/>
                  </a:lnTo>
                  <a:lnTo>
                    <a:pt x="699514" y="980439"/>
                  </a:lnTo>
                  <a:lnTo>
                    <a:pt x="707723" y="965200"/>
                  </a:lnTo>
                  <a:lnTo>
                    <a:pt x="708084" y="962659"/>
                  </a:lnTo>
                  <a:lnTo>
                    <a:pt x="678561" y="962659"/>
                  </a:lnTo>
                  <a:lnTo>
                    <a:pt x="670758" y="960119"/>
                  </a:lnTo>
                  <a:lnTo>
                    <a:pt x="663575" y="951229"/>
                  </a:lnTo>
                  <a:lnTo>
                    <a:pt x="657629" y="939800"/>
                  </a:lnTo>
                  <a:lnTo>
                    <a:pt x="653542" y="929639"/>
                  </a:lnTo>
                  <a:lnTo>
                    <a:pt x="652906" y="928369"/>
                  </a:lnTo>
                  <a:lnTo>
                    <a:pt x="645749" y="910589"/>
                  </a:lnTo>
                  <a:lnTo>
                    <a:pt x="638127" y="894079"/>
                  </a:lnTo>
                  <a:lnTo>
                    <a:pt x="630243" y="876300"/>
                  </a:lnTo>
                  <a:lnTo>
                    <a:pt x="622300" y="859789"/>
                  </a:lnTo>
                  <a:lnTo>
                    <a:pt x="619125" y="853439"/>
                  </a:lnTo>
                  <a:lnTo>
                    <a:pt x="613028" y="840739"/>
                  </a:lnTo>
                  <a:lnTo>
                    <a:pt x="498205" y="596900"/>
                  </a:lnTo>
                  <a:lnTo>
                    <a:pt x="476885" y="551179"/>
                  </a:lnTo>
                  <a:lnTo>
                    <a:pt x="470026" y="535939"/>
                  </a:lnTo>
                  <a:lnTo>
                    <a:pt x="470407" y="532129"/>
                  </a:lnTo>
                  <a:lnTo>
                    <a:pt x="471181" y="519429"/>
                  </a:lnTo>
                  <a:lnTo>
                    <a:pt x="444626" y="519429"/>
                  </a:lnTo>
                  <a:lnTo>
                    <a:pt x="436391" y="515619"/>
                  </a:lnTo>
                  <a:lnTo>
                    <a:pt x="428275" y="510539"/>
                  </a:lnTo>
                  <a:lnTo>
                    <a:pt x="420302" y="506729"/>
                  </a:lnTo>
                  <a:lnTo>
                    <a:pt x="412496" y="501650"/>
                  </a:lnTo>
                  <a:lnTo>
                    <a:pt x="411352" y="501650"/>
                  </a:lnTo>
                  <a:lnTo>
                    <a:pt x="409067" y="500379"/>
                  </a:lnTo>
                  <a:lnTo>
                    <a:pt x="407320" y="499109"/>
                  </a:lnTo>
                  <a:close/>
                </a:path>
                <a:path w="989329" h="989329">
                  <a:moveTo>
                    <a:pt x="527626" y="401319"/>
                  </a:moveTo>
                  <a:lnTo>
                    <a:pt x="496697" y="401319"/>
                  </a:lnTo>
                  <a:lnTo>
                    <a:pt x="498728" y="405129"/>
                  </a:lnTo>
                  <a:lnTo>
                    <a:pt x="502157" y="410209"/>
                  </a:lnTo>
                  <a:lnTo>
                    <a:pt x="507591" y="419100"/>
                  </a:lnTo>
                  <a:lnTo>
                    <a:pt x="512095" y="427989"/>
                  </a:lnTo>
                  <a:lnTo>
                    <a:pt x="516457" y="435609"/>
                  </a:lnTo>
                  <a:lnTo>
                    <a:pt x="520700" y="444500"/>
                  </a:lnTo>
                  <a:lnTo>
                    <a:pt x="541758" y="492759"/>
                  </a:lnTo>
                  <a:lnTo>
                    <a:pt x="558585" y="537209"/>
                  </a:lnTo>
                  <a:lnTo>
                    <a:pt x="569595" y="568959"/>
                  </a:lnTo>
                  <a:lnTo>
                    <a:pt x="572389" y="576579"/>
                  </a:lnTo>
                  <a:lnTo>
                    <a:pt x="580644" y="600709"/>
                  </a:lnTo>
                  <a:lnTo>
                    <a:pt x="587529" y="621029"/>
                  </a:lnTo>
                  <a:lnTo>
                    <a:pt x="594486" y="642619"/>
                  </a:lnTo>
                  <a:lnTo>
                    <a:pt x="601539" y="664209"/>
                  </a:lnTo>
                  <a:lnTo>
                    <a:pt x="608711" y="685800"/>
                  </a:lnTo>
                  <a:lnTo>
                    <a:pt x="612193" y="697229"/>
                  </a:lnTo>
                  <a:lnTo>
                    <a:pt x="615616" y="707389"/>
                  </a:lnTo>
                  <a:lnTo>
                    <a:pt x="626491" y="742950"/>
                  </a:lnTo>
                  <a:lnTo>
                    <a:pt x="630650" y="755650"/>
                  </a:lnTo>
                  <a:lnTo>
                    <a:pt x="639064" y="781050"/>
                  </a:lnTo>
                  <a:lnTo>
                    <a:pt x="650694" y="817879"/>
                  </a:lnTo>
                  <a:lnTo>
                    <a:pt x="662003" y="854709"/>
                  </a:lnTo>
                  <a:lnTo>
                    <a:pt x="672478" y="891539"/>
                  </a:lnTo>
                  <a:lnTo>
                    <a:pt x="681608" y="927100"/>
                  </a:lnTo>
                  <a:lnTo>
                    <a:pt x="681608" y="928369"/>
                  </a:lnTo>
                  <a:lnTo>
                    <a:pt x="683525" y="939800"/>
                  </a:lnTo>
                  <a:lnTo>
                    <a:pt x="683799" y="949959"/>
                  </a:lnTo>
                  <a:lnTo>
                    <a:pt x="682216" y="958850"/>
                  </a:lnTo>
                  <a:lnTo>
                    <a:pt x="678561" y="962659"/>
                  </a:lnTo>
                  <a:lnTo>
                    <a:pt x="708084" y="962659"/>
                  </a:lnTo>
                  <a:lnTo>
                    <a:pt x="707390" y="922019"/>
                  </a:lnTo>
                  <a:lnTo>
                    <a:pt x="698015" y="883919"/>
                  </a:lnTo>
                  <a:lnTo>
                    <a:pt x="687355" y="847089"/>
                  </a:lnTo>
                  <a:lnTo>
                    <a:pt x="675886" y="810259"/>
                  </a:lnTo>
                  <a:lnTo>
                    <a:pt x="664082" y="773429"/>
                  </a:lnTo>
                  <a:lnTo>
                    <a:pt x="659951" y="760729"/>
                  </a:lnTo>
                  <a:lnTo>
                    <a:pt x="655796" y="746759"/>
                  </a:lnTo>
                  <a:lnTo>
                    <a:pt x="651688" y="734059"/>
                  </a:lnTo>
                  <a:lnTo>
                    <a:pt x="647700" y="721359"/>
                  </a:lnTo>
                  <a:lnTo>
                    <a:pt x="640826" y="699769"/>
                  </a:lnTo>
                  <a:lnTo>
                    <a:pt x="637359" y="688339"/>
                  </a:lnTo>
                  <a:lnTo>
                    <a:pt x="628302" y="660400"/>
                  </a:lnTo>
                  <a:lnTo>
                    <a:pt x="622855" y="643889"/>
                  </a:lnTo>
                  <a:lnTo>
                    <a:pt x="617479" y="627379"/>
                  </a:lnTo>
                  <a:lnTo>
                    <a:pt x="612140" y="610869"/>
                  </a:lnTo>
                  <a:lnTo>
                    <a:pt x="694083" y="610869"/>
                  </a:lnTo>
                  <a:lnTo>
                    <a:pt x="642620" y="593089"/>
                  </a:lnTo>
                  <a:lnTo>
                    <a:pt x="621649" y="586739"/>
                  </a:lnTo>
                  <a:lnTo>
                    <a:pt x="601345" y="579119"/>
                  </a:lnTo>
                  <a:lnTo>
                    <a:pt x="597153" y="567689"/>
                  </a:lnTo>
                  <a:lnTo>
                    <a:pt x="591312" y="551179"/>
                  </a:lnTo>
                  <a:lnTo>
                    <a:pt x="585390" y="534669"/>
                  </a:lnTo>
                  <a:lnTo>
                    <a:pt x="579374" y="516889"/>
                  </a:lnTo>
                  <a:lnTo>
                    <a:pt x="573166" y="500379"/>
                  </a:lnTo>
                  <a:lnTo>
                    <a:pt x="566674" y="482600"/>
                  </a:lnTo>
                  <a:lnTo>
                    <a:pt x="628755" y="482600"/>
                  </a:lnTo>
                  <a:lnTo>
                    <a:pt x="618192" y="477519"/>
                  </a:lnTo>
                  <a:lnTo>
                    <a:pt x="575988" y="458469"/>
                  </a:lnTo>
                  <a:lnTo>
                    <a:pt x="551052" y="445769"/>
                  </a:lnTo>
                  <a:lnTo>
                    <a:pt x="545167" y="434339"/>
                  </a:lnTo>
                  <a:lnTo>
                    <a:pt x="538924" y="421639"/>
                  </a:lnTo>
                  <a:lnTo>
                    <a:pt x="532300" y="408939"/>
                  </a:lnTo>
                  <a:lnTo>
                    <a:pt x="527626" y="401319"/>
                  </a:lnTo>
                  <a:close/>
                </a:path>
                <a:path w="989329" h="989329">
                  <a:moveTo>
                    <a:pt x="694083" y="610869"/>
                  </a:moveTo>
                  <a:lnTo>
                    <a:pt x="612140" y="610869"/>
                  </a:lnTo>
                  <a:lnTo>
                    <a:pt x="628149" y="617219"/>
                  </a:lnTo>
                  <a:lnTo>
                    <a:pt x="661503" y="627379"/>
                  </a:lnTo>
                  <a:lnTo>
                    <a:pt x="678942" y="633729"/>
                  </a:lnTo>
                  <a:lnTo>
                    <a:pt x="735236" y="651509"/>
                  </a:lnTo>
                  <a:lnTo>
                    <a:pt x="748109" y="655319"/>
                  </a:lnTo>
                  <a:lnTo>
                    <a:pt x="810492" y="675639"/>
                  </a:lnTo>
                  <a:lnTo>
                    <a:pt x="847486" y="687069"/>
                  </a:lnTo>
                  <a:lnTo>
                    <a:pt x="884791" y="697229"/>
                  </a:lnTo>
                  <a:lnTo>
                    <a:pt x="922274" y="706119"/>
                  </a:lnTo>
                  <a:lnTo>
                    <a:pt x="931291" y="708659"/>
                  </a:lnTo>
                  <a:lnTo>
                    <a:pt x="939673" y="709929"/>
                  </a:lnTo>
                  <a:lnTo>
                    <a:pt x="955020" y="709929"/>
                  </a:lnTo>
                  <a:lnTo>
                    <a:pt x="988949" y="685800"/>
                  </a:lnTo>
                  <a:lnTo>
                    <a:pt x="988861" y="683259"/>
                  </a:lnTo>
                  <a:lnTo>
                    <a:pt x="939956" y="683259"/>
                  </a:lnTo>
                  <a:lnTo>
                    <a:pt x="928243" y="680719"/>
                  </a:lnTo>
                  <a:lnTo>
                    <a:pt x="891510" y="671829"/>
                  </a:lnTo>
                  <a:lnTo>
                    <a:pt x="854789" y="661669"/>
                  </a:lnTo>
                  <a:lnTo>
                    <a:pt x="782193" y="638809"/>
                  </a:lnTo>
                  <a:lnTo>
                    <a:pt x="769165" y="633729"/>
                  </a:lnTo>
                  <a:lnTo>
                    <a:pt x="743205" y="626109"/>
                  </a:lnTo>
                  <a:lnTo>
                    <a:pt x="719464" y="618489"/>
                  </a:lnTo>
                  <a:lnTo>
                    <a:pt x="708644" y="614679"/>
                  </a:lnTo>
                  <a:lnTo>
                    <a:pt x="697799" y="612139"/>
                  </a:lnTo>
                  <a:lnTo>
                    <a:pt x="694083" y="610869"/>
                  </a:lnTo>
                  <a:close/>
                </a:path>
                <a:path w="989329" h="989329">
                  <a:moveTo>
                    <a:pt x="628755" y="482600"/>
                  </a:moveTo>
                  <a:lnTo>
                    <a:pt x="566674" y="482600"/>
                  </a:lnTo>
                  <a:lnTo>
                    <a:pt x="597280" y="497839"/>
                  </a:lnTo>
                  <a:lnTo>
                    <a:pt x="612572" y="504189"/>
                  </a:lnTo>
                  <a:lnTo>
                    <a:pt x="627888" y="511809"/>
                  </a:lnTo>
                  <a:lnTo>
                    <a:pt x="847598" y="615950"/>
                  </a:lnTo>
                  <a:lnTo>
                    <a:pt x="860425" y="621029"/>
                  </a:lnTo>
                  <a:lnTo>
                    <a:pt x="877065" y="629919"/>
                  </a:lnTo>
                  <a:lnTo>
                    <a:pt x="894016" y="637539"/>
                  </a:lnTo>
                  <a:lnTo>
                    <a:pt x="928751" y="652779"/>
                  </a:lnTo>
                  <a:lnTo>
                    <a:pt x="939317" y="656589"/>
                  </a:lnTo>
                  <a:lnTo>
                    <a:pt x="950483" y="661669"/>
                  </a:lnTo>
                  <a:lnTo>
                    <a:pt x="959864" y="669289"/>
                  </a:lnTo>
                  <a:lnTo>
                    <a:pt x="963802" y="675639"/>
                  </a:lnTo>
                  <a:lnTo>
                    <a:pt x="963802" y="676909"/>
                  </a:lnTo>
                  <a:lnTo>
                    <a:pt x="963549" y="678179"/>
                  </a:lnTo>
                  <a:lnTo>
                    <a:pt x="959336" y="681989"/>
                  </a:lnTo>
                  <a:lnTo>
                    <a:pt x="950896" y="683259"/>
                  </a:lnTo>
                  <a:lnTo>
                    <a:pt x="988861" y="683259"/>
                  </a:lnTo>
                  <a:lnTo>
                    <a:pt x="988163" y="662939"/>
                  </a:lnTo>
                  <a:lnTo>
                    <a:pt x="974947" y="646429"/>
                  </a:lnTo>
                  <a:lnTo>
                    <a:pt x="956444" y="635000"/>
                  </a:lnTo>
                  <a:lnTo>
                    <a:pt x="939800" y="627379"/>
                  </a:lnTo>
                  <a:lnTo>
                    <a:pt x="938529" y="627379"/>
                  </a:lnTo>
                  <a:lnTo>
                    <a:pt x="921702" y="621029"/>
                  </a:lnTo>
                  <a:lnTo>
                    <a:pt x="888380" y="605789"/>
                  </a:lnTo>
                  <a:lnTo>
                    <a:pt x="871981" y="596900"/>
                  </a:lnTo>
                  <a:lnTo>
                    <a:pt x="865504" y="594359"/>
                  </a:lnTo>
                  <a:lnTo>
                    <a:pt x="628755" y="482600"/>
                  </a:lnTo>
                  <a:close/>
                </a:path>
                <a:path w="989329" h="989329">
                  <a:moveTo>
                    <a:pt x="133476" y="322579"/>
                  </a:moveTo>
                  <a:lnTo>
                    <a:pt x="80740" y="330200"/>
                  </a:lnTo>
                  <a:lnTo>
                    <a:pt x="36575" y="358139"/>
                  </a:lnTo>
                  <a:lnTo>
                    <a:pt x="9144" y="400050"/>
                  </a:lnTo>
                  <a:lnTo>
                    <a:pt x="0" y="447039"/>
                  </a:lnTo>
                  <a:lnTo>
                    <a:pt x="9144" y="494029"/>
                  </a:lnTo>
                  <a:lnTo>
                    <a:pt x="36575" y="534669"/>
                  </a:lnTo>
                  <a:lnTo>
                    <a:pt x="84312" y="563879"/>
                  </a:lnTo>
                  <a:lnTo>
                    <a:pt x="134239" y="571500"/>
                  </a:lnTo>
                  <a:lnTo>
                    <a:pt x="147085" y="571500"/>
                  </a:lnTo>
                  <a:lnTo>
                    <a:pt x="215900" y="556259"/>
                  </a:lnTo>
                  <a:lnTo>
                    <a:pt x="241534" y="544829"/>
                  </a:lnTo>
                  <a:lnTo>
                    <a:pt x="117554" y="544829"/>
                  </a:lnTo>
                  <a:lnTo>
                    <a:pt x="85111" y="535939"/>
                  </a:lnTo>
                  <a:lnTo>
                    <a:pt x="55372" y="516889"/>
                  </a:lnTo>
                  <a:lnTo>
                    <a:pt x="33726" y="483869"/>
                  </a:lnTo>
                  <a:lnTo>
                    <a:pt x="26511" y="447039"/>
                  </a:lnTo>
                  <a:lnTo>
                    <a:pt x="33726" y="410209"/>
                  </a:lnTo>
                  <a:lnTo>
                    <a:pt x="55372" y="377189"/>
                  </a:lnTo>
                  <a:lnTo>
                    <a:pt x="87645" y="355600"/>
                  </a:lnTo>
                  <a:lnTo>
                    <a:pt x="126492" y="347979"/>
                  </a:lnTo>
                  <a:lnTo>
                    <a:pt x="222170" y="347979"/>
                  </a:lnTo>
                  <a:lnTo>
                    <a:pt x="180776" y="332739"/>
                  </a:lnTo>
                  <a:lnTo>
                    <a:pt x="133476" y="322579"/>
                  </a:lnTo>
                  <a:close/>
                </a:path>
                <a:path w="989329" h="989329">
                  <a:moveTo>
                    <a:pt x="337439" y="472439"/>
                  </a:moveTo>
                  <a:lnTo>
                    <a:pt x="318543" y="472439"/>
                  </a:lnTo>
                  <a:lnTo>
                    <a:pt x="300481" y="476250"/>
                  </a:lnTo>
                  <a:lnTo>
                    <a:pt x="288508" y="481329"/>
                  </a:lnTo>
                  <a:lnTo>
                    <a:pt x="277844" y="487679"/>
                  </a:lnTo>
                  <a:lnTo>
                    <a:pt x="268085" y="494029"/>
                  </a:lnTo>
                  <a:lnTo>
                    <a:pt x="258825" y="501650"/>
                  </a:lnTo>
                  <a:lnTo>
                    <a:pt x="253359" y="505459"/>
                  </a:lnTo>
                  <a:lnTo>
                    <a:pt x="247951" y="510539"/>
                  </a:lnTo>
                  <a:lnTo>
                    <a:pt x="242520" y="514350"/>
                  </a:lnTo>
                  <a:lnTo>
                    <a:pt x="236981" y="516889"/>
                  </a:lnTo>
                  <a:lnTo>
                    <a:pt x="221843" y="524509"/>
                  </a:lnTo>
                  <a:lnTo>
                    <a:pt x="190565" y="537209"/>
                  </a:lnTo>
                  <a:lnTo>
                    <a:pt x="174498" y="541019"/>
                  </a:lnTo>
                  <a:lnTo>
                    <a:pt x="148687" y="544829"/>
                  </a:lnTo>
                  <a:lnTo>
                    <a:pt x="241534" y="544829"/>
                  </a:lnTo>
                  <a:lnTo>
                    <a:pt x="249936" y="541019"/>
                  </a:lnTo>
                  <a:lnTo>
                    <a:pt x="257004" y="535939"/>
                  </a:lnTo>
                  <a:lnTo>
                    <a:pt x="263620" y="532129"/>
                  </a:lnTo>
                  <a:lnTo>
                    <a:pt x="269902" y="527050"/>
                  </a:lnTo>
                  <a:lnTo>
                    <a:pt x="275971" y="521969"/>
                  </a:lnTo>
                  <a:lnTo>
                    <a:pt x="291512" y="509269"/>
                  </a:lnTo>
                  <a:lnTo>
                    <a:pt x="299563" y="505459"/>
                  </a:lnTo>
                  <a:lnTo>
                    <a:pt x="308101" y="501650"/>
                  </a:lnTo>
                  <a:lnTo>
                    <a:pt x="324183" y="499109"/>
                  </a:lnTo>
                  <a:lnTo>
                    <a:pt x="407320" y="499109"/>
                  </a:lnTo>
                  <a:lnTo>
                    <a:pt x="402081" y="495300"/>
                  </a:lnTo>
                  <a:lnTo>
                    <a:pt x="405815" y="483869"/>
                  </a:lnTo>
                  <a:lnTo>
                    <a:pt x="377444" y="483869"/>
                  </a:lnTo>
                  <a:lnTo>
                    <a:pt x="357096" y="476250"/>
                  </a:lnTo>
                  <a:lnTo>
                    <a:pt x="337439" y="472439"/>
                  </a:lnTo>
                  <a:close/>
                </a:path>
                <a:path w="989329" h="989329">
                  <a:moveTo>
                    <a:pt x="468113" y="457200"/>
                  </a:moveTo>
                  <a:lnTo>
                    <a:pt x="416560" y="457200"/>
                  </a:lnTo>
                  <a:lnTo>
                    <a:pt x="418592" y="458469"/>
                  </a:lnTo>
                  <a:lnTo>
                    <a:pt x="420750" y="458469"/>
                  </a:lnTo>
                  <a:lnTo>
                    <a:pt x="427863" y="461009"/>
                  </a:lnTo>
                  <a:lnTo>
                    <a:pt x="444938" y="509269"/>
                  </a:lnTo>
                  <a:lnTo>
                    <a:pt x="444626" y="519429"/>
                  </a:lnTo>
                  <a:lnTo>
                    <a:pt x="471181" y="519429"/>
                  </a:lnTo>
                  <a:lnTo>
                    <a:pt x="471336" y="516889"/>
                  </a:lnTo>
                  <a:lnTo>
                    <a:pt x="471456" y="511809"/>
                  </a:lnTo>
                  <a:lnTo>
                    <a:pt x="471570" y="501650"/>
                  </a:lnTo>
                  <a:lnTo>
                    <a:pt x="471448" y="495300"/>
                  </a:lnTo>
                  <a:lnTo>
                    <a:pt x="470997" y="483869"/>
                  </a:lnTo>
                  <a:lnTo>
                    <a:pt x="469646" y="468629"/>
                  </a:lnTo>
                  <a:lnTo>
                    <a:pt x="468113" y="457200"/>
                  </a:lnTo>
                  <a:close/>
                </a:path>
                <a:path w="989329" h="989329">
                  <a:moveTo>
                    <a:pt x="222170" y="347979"/>
                  </a:moveTo>
                  <a:lnTo>
                    <a:pt x="128270" y="347979"/>
                  </a:lnTo>
                  <a:lnTo>
                    <a:pt x="132079" y="349250"/>
                  </a:lnTo>
                  <a:lnTo>
                    <a:pt x="169713" y="358139"/>
                  </a:lnTo>
                  <a:lnTo>
                    <a:pt x="226647" y="377189"/>
                  </a:lnTo>
                  <a:lnTo>
                    <a:pt x="286367" y="400050"/>
                  </a:lnTo>
                  <a:lnTo>
                    <a:pt x="332358" y="419100"/>
                  </a:lnTo>
                  <a:lnTo>
                    <a:pt x="342985" y="424179"/>
                  </a:lnTo>
                  <a:lnTo>
                    <a:pt x="352504" y="429259"/>
                  </a:lnTo>
                  <a:lnTo>
                    <a:pt x="361094" y="433069"/>
                  </a:lnTo>
                  <a:lnTo>
                    <a:pt x="376047" y="440689"/>
                  </a:lnTo>
                  <a:lnTo>
                    <a:pt x="382650" y="443229"/>
                  </a:lnTo>
                  <a:lnTo>
                    <a:pt x="389254" y="447039"/>
                  </a:lnTo>
                  <a:lnTo>
                    <a:pt x="377444" y="483869"/>
                  </a:lnTo>
                  <a:lnTo>
                    <a:pt x="405815" y="483869"/>
                  </a:lnTo>
                  <a:lnTo>
                    <a:pt x="414527" y="457200"/>
                  </a:lnTo>
                  <a:lnTo>
                    <a:pt x="468113" y="457200"/>
                  </a:lnTo>
                  <a:lnTo>
                    <a:pt x="467772" y="454659"/>
                  </a:lnTo>
                  <a:lnTo>
                    <a:pt x="466609" y="448309"/>
                  </a:lnTo>
                  <a:lnTo>
                    <a:pt x="465327" y="441959"/>
                  </a:lnTo>
                  <a:lnTo>
                    <a:pt x="463952" y="435609"/>
                  </a:lnTo>
                  <a:lnTo>
                    <a:pt x="436372" y="435609"/>
                  </a:lnTo>
                  <a:lnTo>
                    <a:pt x="433831" y="434339"/>
                  </a:lnTo>
                  <a:lnTo>
                    <a:pt x="422021" y="431800"/>
                  </a:lnTo>
                  <a:lnTo>
                    <a:pt x="416432" y="429259"/>
                  </a:lnTo>
                  <a:lnTo>
                    <a:pt x="411352" y="426719"/>
                  </a:lnTo>
                  <a:lnTo>
                    <a:pt x="410464" y="426719"/>
                  </a:lnTo>
                  <a:lnTo>
                    <a:pt x="403197" y="424179"/>
                  </a:lnTo>
                  <a:lnTo>
                    <a:pt x="396049" y="420369"/>
                  </a:lnTo>
                  <a:lnTo>
                    <a:pt x="388711" y="416559"/>
                  </a:lnTo>
                  <a:lnTo>
                    <a:pt x="380873" y="412750"/>
                  </a:lnTo>
                  <a:lnTo>
                    <a:pt x="372782" y="408939"/>
                  </a:lnTo>
                  <a:lnTo>
                    <a:pt x="363966" y="405129"/>
                  </a:lnTo>
                  <a:lnTo>
                    <a:pt x="354173" y="400050"/>
                  </a:lnTo>
                  <a:lnTo>
                    <a:pt x="343153" y="394969"/>
                  </a:lnTo>
                  <a:lnTo>
                    <a:pt x="246316" y="356869"/>
                  </a:lnTo>
                  <a:lnTo>
                    <a:pt x="222170" y="347979"/>
                  </a:lnTo>
                  <a:close/>
                </a:path>
                <a:path w="989329" h="989329">
                  <a:moveTo>
                    <a:pt x="448135" y="0"/>
                  </a:moveTo>
                  <a:lnTo>
                    <a:pt x="401075" y="8889"/>
                  </a:lnTo>
                  <a:lnTo>
                    <a:pt x="359791" y="35559"/>
                  </a:lnTo>
                  <a:lnTo>
                    <a:pt x="331850" y="80009"/>
                  </a:lnTo>
                  <a:lnTo>
                    <a:pt x="323723" y="133350"/>
                  </a:lnTo>
                  <a:lnTo>
                    <a:pt x="334904" y="180339"/>
                  </a:lnTo>
                  <a:lnTo>
                    <a:pt x="357933" y="245109"/>
                  </a:lnTo>
                  <a:lnTo>
                    <a:pt x="382176" y="307339"/>
                  </a:lnTo>
                  <a:lnTo>
                    <a:pt x="397001" y="342900"/>
                  </a:lnTo>
                  <a:lnTo>
                    <a:pt x="401941" y="353059"/>
                  </a:lnTo>
                  <a:lnTo>
                    <a:pt x="406511" y="363219"/>
                  </a:lnTo>
                  <a:lnTo>
                    <a:pt x="410771" y="372109"/>
                  </a:lnTo>
                  <a:lnTo>
                    <a:pt x="414781" y="379729"/>
                  </a:lnTo>
                  <a:lnTo>
                    <a:pt x="418169" y="387350"/>
                  </a:lnTo>
                  <a:lnTo>
                    <a:pt x="421306" y="393700"/>
                  </a:lnTo>
                  <a:lnTo>
                    <a:pt x="424229" y="400050"/>
                  </a:lnTo>
                  <a:lnTo>
                    <a:pt x="426974" y="406400"/>
                  </a:lnTo>
                  <a:lnTo>
                    <a:pt x="427100" y="407669"/>
                  </a:lnTo>
                  <a:lnTo>
                    <a:pt x="427354" y="408939"/>
                  </a:lnTo>
                  <a:lnTo>
                    <a:pt x="427736" y="410209"/>
                  </a:lnTo>
                  <a:lnTo>
                    <a:pt x="429895" y="415289"/>
                  </a:lnTo>
                  <a:lnTo>
                    <a:pt x="431926" y="420369"/>
                  </a:lnTo>
                  <a:lnTo>
                    <a:pt x="433958" y="426719"/>
                  </a:lnTo>
                  <a:lnTo>
                    <a:pt x="434848" y="430529"/>
                  </a:lnTo>
                  <a:lnTo>
                    <a:pt x="436372" y="435609"/>
                  </a:lnTo>
                  <a:lnTo>
                    <a:pt x="463952" y="435609"/>
                  </a:lnTo>
                  <a:lnTo>
                    <a:pt x="463676" y="434339"/>
                  </a:lnTo>
                  <a:lnTo>
                    <a:pt x="461899" y="426719"/>
                  </a:lnTo>
                  <a:lnTo>
                    <a:pt x="459740" y="420369"/>
                  </a:lnTo>
                  <a:lnTo>
                    <a:pt x="458343" y="415289"/>
                  </a:lnTo>
                  <a:lnTo>
                    <a:pt x="457707" y="414019"/>
                  </a:lnTo>
                  <a:lnTo>
                    <a:pt x="496697" y="401319"/>
                  </a:lnTo>
                  <a:lnTo>
                    <a:pt x="527626" y="401319"/>
                  </a:lnTo>
                  <a:lnTo>
                    <a:pt x="524510" y="396239"/>
                  </a:lnTo>
                  <a:lnTo>
                    <a:pt x="522350" y="392429"/>
                  </a:lnTo>
                  <a:lnTo>
                    <a:pt x="520064" y="388619"/>
                  </a:lnTo>
                  <a:lnTo>
                    <a:pt x="447928" y="388619"/>
                  </a:lnTo>
                  <a:lnTo>
                    <a:pt x="445007" y="382269"/>
                  </a:lnTo>
                  <a:lnTo>
                    <a:pt x="441832" y="375919"/>
                  </a:lnTo>
                  <a:lnTo>
                    <a:pt x="434542" y="360679"/>
                  </a:lnTo>
                  <a:lnTo>
                    <a:pt x="430371" y="351789"/>
                  </a:lnTo>
                  <a:lnTo>
                    <a:pt x="425866" y="342900"/>
                  </a:lnTo>
                  <a:lnTo>
                    <a:pt x="401804" y="285750"/>
                  </a:lnTo>
                  <a:lnTo>
                    <a:pt x="378745" y="226059"/>
                  </a:lnTo>
                  <a:lnTo>
                    <a:pt x="359068" y="168909"/>
                  </a:lnTo>
                  <a:lnTo>
                    <a:pt x="350012" y="132079"/>
                  </a:lnTo>
                  <a:lnTo>
                    <a:pt x="351077" y="110489"/>
                  </a:lnTo>
                  <a:lnTo>
                    <a:pt x="365496" y="71119"/>
                  </a:lnTo>
                  <a:lnTo>
                    <a:pt x="393636" y="41909"/>
                  </a:lnTo>
                  <a:lnTo>
                    <a:pt x="447928" y="25400"/>
                  </a:lnTo>
                  <a:lnTo>
                    <a:pt x="520820" y="25400"/>
                  </a:lnTo>
                  <a:lnTo>
                    <a:pt x="495218" y="8889"/>
                  </a:lnTo>
                  <a:lnTo>
                    <a:pt x="448135" y="0"/>
                  </a:lnTo>
                  <a:close/>
                </a:path>
                <a:path w="989329" h="989329">
                  <a:moveTo>
                    <a:pt x="520820" y="25400"/>
                  </a:moveTo>
                  <a:lnTo>
                    <a:pt x="447928" y="25400"/>
                  </a:lnTo>
                  <a:lnTo>
                    <a:pt x="466766" y="27939"/>
                  </a:lnTo>
                  <a:lnTo>
                    <a:pt x="484997" y="33019"/>
                  </a:lnTo>
                  <a:lnTo>
                    <a:pt x="517398" y="54609"/>
                  </a:lnTo>
                  <a:lnTo>
                    <a:pt x="545512" y="116839"/>
                  </a:lnTo>
                  <a:lnTo>
                    <a:pt x="545812" y="148589"/>
                  </a:lnTo>
                  <a:lnTo>
                    <a:pt x="541908" y="173989"/>
                  </a:lnTo>
                  <a:lnTo>
                    <a:pt x="526014" y="220979"/>
                  </a:lnTo>
                  <a:lnTo>
                    <a:pt x="502666" y="257809"/>
                  </a:lnTo>
                  <a:lnTo>
                    <a:pt x="495254" y="267969"/>
                  </a:lnTo>
                  <a:lnTo>
                    <a:pt x="488235" y="276859"/>
                  </a:lnTo>
                  <a:lnTo>
                    <a:pt x="482145" y="288289"/>
                  </a:lnTo>
                  <a:lnTo>
                    <a:pt x="477520" y="299719"/>
                  </a:lnTo>
                  <a:lnTo>
                    <a:pt x="474184" y="317500"/>
                  </a:lnTo>
                  <a:lnTo>
                    <a:pt x="474265" y="336550"/>
                  </a:lnTo>
                  <a:lnTo>
                    <a:pt x="477752" y="356869"/>
                  </a:lnTo>
                  <a:lnTo>
                    <a:pt x="484631" y="377189"/>
                  </a:lnTo>
                  <a:lnTo>
                    <a:pt x="447928" y="388619"/>
                  </a:lnTo>
                  <a:lnTo>
                    <a:pt x="520064" y="388619"/>
                  </a:lnTo>
                  <a:lnTo>
                    <a:pt x="519302" y="387350"/>
                  </a:lnTo>
                  <a:lnTo>
                    <a:pt x="516127" y="381000"/>
                  </a:lnTo>
                  <a:lnTo>
                    <a:pt x="515874" y="381000"/>
                  </a:lnTo>
                  <a:lnTo>
                    <a:pt x="515493" y="379729"/>
                  </a:lnTo>
                  <a:lnTo>
                    <a:pt x="506513" y="359409"/>
                  </a:lnTo>
                  <a:lnTo>
                    <a:pt x="501665" y="340359"/>
                  </a:lnTo>
                  <a:lnTo>
                    <a:pt x="500556" y="323850"/>
                  </a:lnTo>
                  <a:lnTo>
                    <a:pt x="503174" y="307339"/>
                  </a:lnTo>
                  <a:lnTo>
                    <a:pt x="506614" y="298450"/>
                  </a:lnTo>
                  <a:lnTo>
                    <a:pt x="511365" y="290829"/>
                  </a:lnTo>
                  <a:lnTo>
                    <a:pt x="517068" y="283209"/>
                  </a:lnTo>
                  <a:lnTo>
                    <a:pt x="528339" y="269239"/>
                  </a:lnTo>
                  <a:lnTo>
                    <a:pt x="533241" y="262889"/>
                  </a:lnTo>
                  <a:lnTo>
                    <a:pt x="557609" y="214629"/>
                  </a:lnTo>
                  <a:lnTo>
                    <a:pt x="572722" y="148589"/>
                  </a:lnTo>
                  <a:lnTo>
                    <a:pt x="572008" y="111759"/>
                  </a:lnTo>
                  <a:lnTo>
                    <a:pt x="561482" y="72389"/>
                  </a:lnTo>
                  <a:lnTo>
                    <a:pt x="536575" y="35559"/>
                  </a:lnTo>
                  <a:lnTo>
                    <a:pt x="520820" y="2540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8431" y="2682239"/>
              <a:ext cx="131032" cy="1280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5423" y="2368295"/>
              <a:ext cx="128016" cy="1280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30847" y="2761567"/>
              <a:ext cx="66897" cy="70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873742" y="5740400"/>
              <a:ext cx="608330" cy="965200"/>
            </a:xfrm>
            <a:custGeom>
              <a:avLst/>
              <a:gdLst/>
              <a:ahLst/>
              <a:cxnLst/>
              <a:rect l="l" t="t" r="r" b="b"/>
              <a:pathLst>
                <a:path w="608329" h="965200">
                  <a:moveTo>
                    <a:pt x="91821" y="722807"/>
                  </a:moveTo>
                  <a:lnTo>
                    <a:pt x="88900" y="715670"/>
                  </a:lnTo>
                  <a:lnTo>
                    <a:pt x="82677" y="713143"/>
                  </a:lnTo>
                  <a:lnTo>
                    <a:pt x="80899" y="712406"/>
                  </a:lnTo>
                  <a:lnTo>
                    <a:pt x="54762" y="755726"/>
                  </a:lnTo>
                  <a:lnTo>
                    <a:pt x="46024" y="796874"/>
                  </a:lnTo>
                  <a:lnTo>
                    <a:pt x="43815" y="815022"/>
                  </a:lnTo>
                  <a:lnTo>
                    <a:pt x="48514" y="821055"/>
                  </a:lnTo>
                  <a:lnTo>
                    <a:pt x="56515" y="821944"/>
                  </a:lnTo>
                  <a:lnTo>
                    <a:pt x="62484" y="821944"/>
                  </a:lnTo>
                  <a:lnTo>
                    <a:pt x="67691" y="817410"/>
                  </a:lnTo>
                  <a:lnTo>
                    <a:pt x="69875" y="800608"/>
                  </a:lnTo>
                  <a:lnTo>
                    <a:pt x="71653" y="789940"/>
                  </a:lnTo>
                  <a:lnTo>
                    <a:pt x="83058" y="745845"/>
                  </a:lnTo>
                  <a:lnTo>
                    <a:pt x="89281" y="729132"/>
                  </a:lnTo>
                  <a:lnTo>
                    <a:pt x="91821" y="722807"/>
                  </a:lnTo>
                  <a:close/>
                </a:path>
                <a:path w="608329" h="96520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5300"/>
                  </a:lnTo>
                  <a:lnTo>
                    <a:pt x="428917" y="502920"/>
                  </a:lnTo>
                  <a:lnTo>
                    <a:pt x="426593" y="510540"/>
                  </a:lnTo>
                  <a:lnTo>
                    <a:pt x="424815" y="516890"/>
                  </a:lnTo>
                  <a:lnTo>
                    <a:pt x="423710" y="504190"/>
                  </a:lnTo>
                  <a:lnTo>
                    <a:pt x="424649" y="491490"/>
                  </a:lnTo>
                  <a:lnTo>
                    <a:pt x="427736" y="47879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3520"/>
                  </a:lnTo>
                  <a:lnTo>
                    <a:pt x="566686" y="204470"/>
                  </a:lnTo>
                  <a:lnTo>
                    <a:pt x="566686" y="200660"/>
                  </a:lnTo>
                  <a:lnTo>
                    <a:pt x="566712" y="184150"/>
                  </a:lnTo>
                  <a:lnTo>
                    <a:pt x="562737" y="163830"/>
                  </a:lnTo>
                  <a:lnTo>
                    <a:pt x="561975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37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80010"/>
                  </a:lnTo>
                  <a:lnTo>
                    <a:pt x="561479" y="49530"/>
                  </a:lnTo>
                  <a:lnTo>
                    <a:pt x="547573" y="25400"/>
                  </a:lnTo>
                  <a:lnTo>
                    <a:pt x="546087" y="24130"/>
                  </a:lnTo>
                  <a:lnTo>
                    <a:pt x="544830" y="23063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163" y="12700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38822" y="14224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223" y="20320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77342" y="274320"/>
                  </a:lnTo>
                  <a:lnTo>
                    <a:pt x="437515" y="347980"/>
                  </a:lnTo>
                  <a:lnTo>
                    <a:pt x="432485" y="342900"/>
                  </a:lnTo>
                  <a:lnTo>
                    <a:pt x="427291" y="336550"/>
                  </a:lnTo>
                  <a:lnTo>
                    <a:pt x="425069" y="334467"/>
                  </a:lnTo>
                  <a:lnTo>
                    <a:pt x="425069" y="370840"/>
                  </a:lnTo>
                  <a:lnTo>
                    <a:pt x="415671" y="388620"/>
                  </a:lnTo>
                  <a:lnTo>
                    <a:pt x="402844" y="373430"/>
                  </a:lnTo>
                  <a:lnTo>
                    <a:pt x="402844" y="412750"/>
                  </a:lnTo>
                  <a:lnTo>
                    <a:pt x="241935" y="711200"/>
                  </a:lnTo>
                  <a:lnTo>
                    <a:pt x="233349" y="697230"/>
                  </a:lnTo>
                  <a:lnTo>
                    <a:pt x="226695" y="688047"/>
                  </a:lnTo>
                  <a:lnTo>
                    <a:pt x="226695" y="736600"/>
                  </a:lnTo>
                  <a:lnTo>
                    <a:pt x="225425" y="739140"/>
                  </a:lnTo>
                  <a:lnTo>
                    <a:pt x="224028" y="742950"/>
                  </a:lnTo>
                  <a:lnTo>
                    <a:pt x="222631" y="745490"/>
                  </a:lnTo>
                  <a:lnTo>
                    <a:pt x="217563" y="755650"/>
                  </a:lnTo>
                  <a:lnTo>
                    <a:pt x="211683" y="767080"/>
                  </a:lnTo>
                  <a:lnTo>
                    <a:pt x="178371" y="815340"/>
                  </a:lnTo>
                  <a:lnTo>
                    <a:pt x="127050" y="862330"/>
                  </a:lnTo>
                  <a:lnTo>
                    <a:pt x="93853" y="880110"/>
                  </a:lnTo>
                  <a:lnTo>
                    <a:pt x="93599" y="880110"/>
                  </a:lnTo>
                  <a:lnTo>
                    <a:pt x="62103" y="863244"/>
                  </a:lnTo>
                  <a:lnTo>
                    <a:pt x="62103" y="891540"/>
                  </a:lnTo>
                  <a:lnTo>
                    <a:pt x="57150" y="892810"/>
                  </a:lnTo>
                  <a:lnTo>
                    <a:pt x="46609" y="895350"/>
                  </a:lnTo>
                  <a:lnTo>
                    <a:pt x="45085" y="890270"/>
                  </a:lnTo>
                  <a:lnTo>
                    <a:pt x="43688" y="885190"/>
                  </a:lnTo>
                  <a:lnTo>
                    <a:pt x="42418" y="880110"/>
                  </a:lnTo>
                  <a:lnTo>
                    <a:pt x="62103" y="891540"/>
                  </a:lnTo>
                  <a:lnTo>
                    <a:pt x="62103" y="863244"/>
                  </a:lnTo>
                  <a:lnTo>
                    <a:pt x="36703" y="849630"/>
                  </a:lnTo>
                  <a:lnTo>
                    <a:pt x="35941" y="842010"/>
                  </a:lnTo>
                  <a:lnTo>
                    <a:pt x="35153" y="807720"/>
                  </a:lnTo>
                  <a:lnTo>
                    <a:pt x="38646" y="775970"/>
                  </a:lnTo>
                  <a:lnTo>
                    <a:pt x="54610" y="720090"/>
                  </a:lnTo>
                  <a:lnTo>
                    <a:pt x="73406" y="680720"/>
                  </a:lnTo>
                  <a:lnTo>
                    <a:pt x="81788" y="666750"/>
                  </a:lnTo>
                  <a:lnTo>
                    <a:pt x="85598" y="660400"/>
                  </a:lnTo>
                  <a:lnTo>
                    <a:pt x="100571" y="657860"/>
                  </a:lnTo>
                  <a:lnTo>
                    <a:pt x="121551" y="657860"/>
                  </a:lnTo>
                  <a:lnTo>
                    <a:pt x="173609" y="673100"/>
                  </a:lnTo>
                  <a:lnTo>
                    <a:pt x="210667" y="706120"/>
                  </a:lnTo>
                  <a:lnTo>
                    <a:pt x="226695" y="736600"/>
                  </a:lnTo>
                  <a:lnTo>
                    <a:pt x="226695" y="688047"/>
                  </a:lnTo>
                  <a:lnTo>
                    <a:pt x="221399" y="680720"/>
                  </a:lnTo>
                  <a:lnTo>
                    <a:pt x="205625" y="665480"/>
                  </a:lnTo>
                  <a:lnTo>
                    <a:pt x="194665" y="657860"/>
                  </a:lnTo>
                  <a:lnTo>
                    <a:pt x="185547" y="651510"/>
                  </a:lnTo>
                  <a:lnTo>
                    <a:pt x="159296" y="640080"/>
                  </a:lnTo>
                  <a:lnTo>
                    <a:pt x="134327" y="635000"/>
                  </a:lnTo>
                  <a:lnTo>
                    <a:pt x="111887" y="633730"/>
                  </a:lnTo>
                  <a:lnTo>
                    <a:pt x="93218" y="635000"/>
                  </a:lnTo>
                  <a:lnTo>
                    <a:pt x="108712" y="605790"/>
                  </a:lnTo>
                  <a:lnTo>
                    <a:pt x="200418" y="438150"/>
                  </a:lnTo>
                  <a:lnTo>
                    <a:pt x="227177" y="388620"/>
                  </a:lnTo>
                  <a:lnTo>
                    <a:pt x="253746" y="339090"/>
                  </a:lnTo>
                  <a:lnTo>
                    <a:pt x="277152" y="339090"/>
                  </a:lnTo>
                  <a:lnTo>
                    <a:pt x="322389" y="347980"/>
                  </a:lnTo>
                  <a:lnTo>
                    <a:pt x="361099" y="368300"/>
                  </a:lnTo>
                  <a:lnTo>
                    <a:pt x="390893" y="396240"/>
                  </a:lnTo>
                  <a:lnTo>
                    <a:pt x="402844" y="412750"/>
                  </a:lnTo>
                  <a:lnTo>
                    <a:pt x="402844" y="373430"/>
                  </a:lnTo>
                  <a:lnTo>
                    <a:pt x="388302" y="358140"/>
                  </a:lnTo>
                  <a:lnTo>
                    <a:pt x="372262" y="345440"/>
                  </a:lnTo>
                  <a:lnTo>
                    <a:pt x="361365" y="339090"/>
                  </a:lnTo>
                  <a:lnTo>
                    <a:pt x="354838" y="33528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4960"/>
                  </a:lnTo>
                  <a:lnTo>
                    <a:pt x="269621" y="313690"/>
                  </a:lnTo>
                  <a:lnTo>
                    <a:pt x="266954" y="313690"/>
                  </a:lnTo>
                  <a:lnTo>
                    <a:pt x="270383" y="308610"/>
                  </a:lnTo>
                  <a:lnTo>
                    <a:pt x="276733" y="295910"/>
                  </a:lnTo>
                  <a:lnTo>
                    <a:pt x="283718" y="295910"/>
                  </a:lnTo>
                  <a:lnTo>
                    <a:pt x="286893" y="297192"/>
                  </a:lnTo>
                  <a:lnTo>
                    <a:pt x="295148" y="297192"/>
                  </a:lnTo>
                  <a:lnTo>
                    <a:pt x="29768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2547" y="300990"/>
                  </a:lnTo>
                  <a:lnTo>
                    <a:pt x="316230" y="300990"/>
                  </a:lnTo>
                  <a:lnTo>
                    <a:pt x="326390" y="303542"/>
                  </a:lnTo>
                  <a:lnTo>
                    <a:pt x="331470" y="306070"/>
                  </a:lnTo>
                  <a:lnTo>
                    <a:pt x="334772" y="306070"/>
                  </a:lnTo>
                  <a:lnTo>
                    <a:pt x="338709" y="308610"/>
                  </a:lnTo>
                  <a:lnTo>
                    <a:pt x="340868" y="30861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18770"/>
                  </a:lnTo>
                  <a:lnTo>
                    <a:pt x="369697" y="322580"/>
                  </a:lnTo>
                  <a:lnTo>
                    <a:pt x="372491" y="323850"/>
                  </a:lnTo>
                  <a:lnTo>
                    <a:pt x="376301" y="326390"/>
                  </a:lnTo>
                  <a:lnTo>
                    <a:pt x="378079" y="327660"/>
                  </a:lnTo>
                  <a:lnTo>
                    <a:pt x="382270" y="330200"/>
                  </a:lnTo>
                  <a:lnTo>
                    <a:pt x="386207" y="332740"/>
                  </a:lnTo>
                  <a:lnTo>
                    <a:pt x="391287" y="337820"/>
                  </a:lnTo>
                  <a:lnTo>
                    <a:pt x="392684" y="337820"/>
                  </a:lnTo>
                  <a:lnTo>
                    <a:pt x="393954" y="339090"/>
                  </a:lnTo>
                  <a:lnTo>
                    <a:pt x="395859" y="340360"/>
                  </a:lnTo>
                  <a:lnTo>
                    <a:pt x="397764" y="342900"/>
                  </a:lnTo>
                  <a:lnTo>
                    <a:pt x="399669" y="344170"/>
                  </a:lnTo>
                  <a:lnTo>
                    <a:pt x="400050" y="344170"/>
                  </a:lnTo>
                  <a:lnTo>
                    <a:pt x="407289" y="351790"/>
                  </a:lnTo>
                  <a:lnTo>
                    <a:pt x="408178" y="351790"/>
                  </a:lnTo>
                  <a:lnTo>
                    <a:pt x="408559" y="353060"/>
                  </a:lnTo>
                  <a:lnTo>
                    <a:pt x="411099" y="354330"/>
                  </a:lnTo>
                  <a:lnTo>
                    <a:pt x="413385" y="356870"/>
                  </a:lnTo>
                  <a:lnTo>
                    <a:pt x="415544" y="359410"/>
                  </a:lnTo>
                  <a:lnTo>
                    <a:pt x="416560" y="360680"/>
                  </a:lnTo>
                  <a:lnTo>
                    <a:pt x="417703" y="361950"/>
                  </a:lnTo>
                  <a:lnTo>
                    <a:pt x="418592" y="36322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8300"/>
                  </a:lnTo>
                  <a:lnTo>
                    <a:pt x="423926" y="369570"/>
                  </a:lnTo>
                  <a:lnTo>
                    <a:pt x="425069" y="370840"/>
                  </a:lnTo>
                  <a:lnTo>
                    <a:pt x="425069" y="334467"/>
                  </a:lnTo>
                  <a:lnTo>
                    <a:pt x="421894" y="331470"/>
                  </a:lnTo>
                  <a:lnTo>
                    <a:pt x="416306" y="32639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0040"/>
                  </a:lnTo>
                  <a:lnTo>
                    <a:pt x="406273" y="318770"/>
                  </a:lnTo>
                  <a:lnTo>
                    <a:pt x="403860" y="316230"/>
                  </a:lnTo>
                  <a:lnTo>
                    <a:pt x="401320" y="314960"/>
                  </a:lnTo>
                  <a:lnTo>
                    <a:pt x="401066" y="313690"/>
                  </a:lnTo>
                  <a:lnTo>
                    <a:pt x="400304" y="313690"/>
                  </a:lnTo>
                  <a:lnTo>
                    <a:pt x="397891" y="312420"/>
                  </a:lnTo>
                  <a:lnTo>
                    <a:pt x="393065" y="308610"/>
                  </a:lnTo>
                  <a:lnTo>
                    <a:pt x="387985" y="306070"/>
                  </a:lnTo>
                  <a:lnTo>
                    <a:pt x="385445" y="303542"/>
                  </a:lnTo>
                  <a:lnTo>
                    <a:pt x="382397" y="302260"/>
                  </a:lnTo>
                  <a:lnTo>
                    <a:pt x="379222" y="29972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591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58521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702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32232" y="280670"/>
                  </a:lnTo>
                  <a:lnTo>
                    <a:pt x="329565" y="279400"/>
                  </a:lnTo>
                  <a:lnTo>
                    <a:pt x="327025" y="279400"/>
                  </a:lnTo>
                  <a:lnTo>
                    <a:pt x="321818" y="278130"/>
                  </a:lnTo>
                  <a:lnTo>
                    <a:pt x="319786" y="276860"/>
                  </a:lnTo>
                  <a:lnTo>
                    <a:pt x="315468" y="276860"/>
                  </a:lnTo>
                  <a:lnTo>
                    <a:pt x="308483" y="27559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779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3063"/>
                  </a:lnTo>
                  <a:lnTo>
                    <a:pt x="526796" y="7620"/>
                  </a:lnTo>
                  <a:lnTo>
                    <a:pt x="505853" y="1270"/>
                  </a:lnTo>
                  <a:lnTo>
                    <a:pt x="482866" y="0"/>
                  </a:lnTo>
                  <a:lnTo>
                    <a:pt x="458368" y="6350"/>
                  </a:lnTo>
                  <a:lnTo>
                    <a:pt x="409359" y="35560"/>
                  </a:lnTo>
                  <a:lnTo>
                    <a:pt x="366915" y="83820"/>
                  </a:lnTo>
                  <a:lnTo>
                    <a:pt x="346583" y="11684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6860"/>
                  </a:lnTo>
                  <a:lnTo>
                    <a:pt x="259461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1310"/>
                  </a:lnTo>
                  <a:lnTo>
                    <a:pt x="234315" y="323850"/>
                  </a:lnTo>
                  <a:lnTo>
                    <a:pt x="153885" y="472440"/>
                  </a:lnTo>
                  <a:lnTo>
                    <a:pt x="87376" y="594360"/>
                  </a:lnTo>
                  <a:lnTo>
                    <a:pt x="58801" y="647700"/>
                  </a:lnTo>
                  <a:lnTo>
                    <a:pt x="55740" y="654050"/>
                  </a:lnTo>
                  <a:lnTo>
                    <a:pt x="53251" y="660400"/>
                  </a:lnTo>
                  <a:lnTo>
                    <a:pt x="51308" y="666750"/>
                  </a:lnTo>
                  <a:lnTo>
                    <a:pt x="49911" y="673100"/>
                  </a:lnTo>
                  <a:lnTo>
                    <a:pt x="33680" y="707402"/>
                  </a:lnTo>
                  <a:lnTo>
                    <a:pt x="20040" y="748030"/>
                  </a:lnTo>
                  <a:lnTo>
                    <a:pt x="11811" y="793750"/>
                  </a:lnTo>
                  <a:lnTo>
                    <a:pt x="11811" y="844550"/>
                  </a:lnTo>
                  <a:lnTo>
                    <a:pt x="13335" y="857250"/>
                  </a:lnTo>
                  <a:lnTo>
                    <a:pt x="13208" y="857250"/>
                  </a:lnTo>
                  <a:lnTo>
                    <a:pt x="13462" y="858520"/>
                  </a:lnTo>
                  <a:lnTo>
                    <a:pt x="15621" y="871220"/>
                  </a:lnTo>
                  <a:lnTo>
                    <a:pt x="18313" y="883920"/>
                  </a:lnTo>
                  <a:lnTo>
                    <a:pt x="21526" y="895350"/>
                  </a:lnTo>
                  <a:lnTo>
                    <a:pt x="25273" y="906780"/>
                  </a:lnTo>
                  <a:lnTo>
                    <a:pt x="0" y="953770"/>
                  </a:lnTo>
                  <a:lnTo>
                    <a:pt x="2286" y="961390"/>
                  </a:lnTo>
                  <a:lnTo>
                    <a:pt x="9906" y="965200"/>
                  </a:lnTo>
                  <a:lnTo>
                    <a:pt x="18161" y="965200"/>
                  </a:lnTo>
                  <a:lnTo>
                    <a:pt x="22352" y="963930"/>
                  </a:lnTo>
                  <a:lnTo>
                    <a:pt x="24511" y="958850"/>
                  </a:lnTo>
                  <a:lnTo>
                    <a:pt x="45974" y="919480"/>
                  </a:lnTo>
                  <a:lnTo>
                    <a:pt x="70523" y="914400"/>
                  </a:lnTo>
                  <a:lnTo>
                    <a:pt x="82486" y="910590"/>
                  </a:lnTo>
                  <a:lnTo>
                    <a:pt x="94234" y="905510"/>
                  </a:lnTo>
                  <a:lnTo>
                    <a:pt x="97155" y="905510"/>
                  </a:lnTo>
                  <a:lnTo>
                    <a:pt x="99314" y="904240"/>
                  </a:lnTo>
                  <a:lnTo>
                    <a:pt x="101600" y="902970"/>
                  </a:lnTo>
                  <a:lnTo>
                    <a:pt x="114503" y="895350"/>
                  </a:lnTo>
                  <a:lnTo>
                    <a:pt x="155384" y="871220"/>
                  </a:lnTo>
                  <a:lnTo>
                    <a:pt x="195097" y="833120"/>
                  </a:lnTo>
                  <a:lnTo>
                    <a:pt x="224193" y="793750"/>
                  </a:lnTo>
                  <a:lnTo>
                    <a:pt x="243967" y="756920"/>
                  </a:lnTo>
                  <a:lnTo>
                    <a:pt x="245618" y="754380"/>
                  </a:lnTo>
                  <a:lnTo>
                    <a:pt x="247142" y="751840"/>
                  </a:lnTo>
                  <a:lnTo>
                    <a:pt x="248539" y="749300"/>
                  </a:lnTo>
                  <a:lnTo>
                    <a:pt x="248793" y="749300"/>
                  </a:lnTo>
                  <a:lnTo>
                    <a:pt x="269379" y="711200"/>
                  </a:lnTo>
                  <a:lnTo>
                    <a:pt x="343103" y="575310"/>
                  </a:lnTo>
                  <a:lnTo>
                    <a:pt x="370713" y="523240"/>
                  </a:lnTo>
                  <a:lnTo>
                    <a:pt x="399084" y="471170"/>
                  </a:lnTo>
                  <a:lnTo>
                    <a:pt x="427228" y="419100"/>
                  </a:lnTo>
                  <a:lnTo>
                    <a:pt x="427482" y="417830"/>
                  </a:lnTo>
                  <a:lnTo>
                    <a:pt x="427736" y="417830"/>
                  </a:lnTo>
                  <a:lnTo>
                    <a:pt x="443217" y="388620"/>
                  </a:lnTo>
                  <a:lnTo>
                    <a:pt x="449961" y="375920"/>
                  </a:lnTo>
                  <a:lnTo>
                    <a:pt x="450215" y="375920"/>
                  </a:lnTo>
                  <a:lnTo>
                    <a:pt x="465188" y="347980"/>
                  </a:lnTo>
                  <a:lnTo>
                    <a:pt x="492417" y="297192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066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3520"/>
                  </a:lnTo>
                  <a:lnTo>
                    <a:pt x="533654" y="231140"/>
                  </a:lnTo>
                  <a:lnTo>
                    <a:pt x="411861" y="455930"/>
                  </a:lnTo>
                  <a:lnTo>
                    <a:pt x="400608" y="487680"/>
                  </a:lnTo>
                  <a:lnTo>
                    <a:pt x="412127" y="553720"/>
                  </a:lnTo>
                  <a:lnTo>
                    <a:pt x="439039" y="584200"/>
                  </a:lnTo>
                  <a:lnTo>
                    <a:pt x="444373" y="584200"/>
                  </a:lnTo>
                  <a:lnTo>
                    <a:pt x="446786" y="582930"/>
                  </a:lnTo>
                  <a:lnTo>
                    <a:pt x="453644" y="579120"/>
                  </a:lnTo>
                  <a:lnTo>
                    <a:pt x="455422" y="572770"/>
                  </a:lnTo>
                  <a:lnTo>
                    <a:pt x="453390" y="567690"/>
                  </a:lnTo>
                  <a:lnTo>
                    <a:pt x="450723" y="560070"/>
                  </a:lnTo>
                  <a:lnTo>
                    <a:pt x="448818" y="552450"/>
                  </a:lnTo>
                  <a:lnTo>
                    <a:pt x="447675" y="544830"/>
                  </a:lnTo>
                  <a:lnTo>
                    <a:pt x="447294" y="53721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479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90860" y="5847295"/>
              <a:ext cx="94742" cy="1542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3090" y="3182111"/>
              <a:ext cx="3805554" cy="3481070"/>
            </a:xfrm>
            <a:custGeom>
              <a:avLst/>
              <a:gdLst/>
              <a:ahLst/>
              <a:cxnLst/>
              <a:rect l="l" t="t" r="r" b="b"/>
              <a:pathLst>
                <a:path w="3805554" h="3481070">
                  <a:moveTo>
                    <a:pt x="937374" y="1661248"/>
                  </a:moveTo>
                  <a:lnTo>
                    <a:pt x="932294" y="1614208"/>
                  </a:lnTo>
                  <a:lnTo>
                    <a:pt x="919353" y="1569123"/>
                  </a:lnTo>
                  <a:lnTo>
                    <a:pt x="909789" y="1549285"/>
                  </a:lnTo>
                  <a:lnTo>
                    <a:pt x="909789" y="1690420"/>
                  </a:lnTo>
                  <a:lnTo>
                    <a:pt x="900468" y="1738122"/>
                  </a:lnTo>
                  <a:lnTo>
                    <a:pt x="731431" y="1678940"/>
                  </a:lnTo>
                  <a:lnTo>
                    <a:pt x="729513" y="1655864"/>
                  </a:lnTo>
                  <a:lnTo>
                    <a:pt x="720394" y="1634858"/>
                  </a:lnTo>
                  <a:lnTo>
                    <a:pt x="714984" y="1628838"/>
                  </a:lnTo>
                  <a:lnTo>
                    <a:pt x="705015" y="1617738"/>
                  </a:lnTo>
                  <a:lnTo>
                    <a:pt x="684314" y="1606296"/>
                  </a:lnTo>
                  <a:lnTo>
                    <a:pt x="661035" y="1602359"/>
                  </a:lnTo>
                  <a:lnTo>
                    <a:pt x="638365" y="1606169"/>
                  </a:lnTo>
                  <a:lnTo>
                    <a:pt x="618121" y="1616951"/>
                  </a:lnTo>
                  <a:lnTo>
                    <a:pt x="602145" y="1633855"/>
                  </a:lnTo>
                  <a:lnTo>
                    <a:pt x="433108" y="1574673"/>
                  </a:lnTo>
                  <a:lnTo>
                    <a:pt x="455396" y="1531708"/>
                  </a:lnTo>
                  <a:lnTo>
                    <a:pt x="484822" y="1494815"/>
                  </a:lnTo>
                  <a:lnTo>
                    <a:pt x="520192" y="1464551"/>
                  </a:lnTo>
                  <a:lnTo>
                    <a:pt x="560336" y="1441500"/>
                  </a:lnTo>
                  <a:lnTo>
                    <a:pt x="604075" y="1426235"/>
                  </a:lnTo>
                  <a:lnTo>
                    <a:pt x="650214" y="1419326"/>
                  </a:lnTo>
                  <a:lnTo>
                    <a:pt x="697585" y="1421320"/>
                  </a:lnTo>
                  <a:lnTo>
                    <a:pt x="745020" y="1432814"/>
                  </a:lnTo>
                  <a:lnTo>
                    <a:pt x="789203" y="1453324"/>
                  </a:lnTo>
                  <a:lnTo>
                    <a:pt x="827455" y="1481188"/>
                  </a:lnTo>
                  <a:lnTo>
                    <a:pt x="859205" y="1515262"/>
                  </a:lnTo>
                  <a:lnTo>
                    <a:pt x="883881" y="1554378"/>
                  </a:lnTo>
                  <a:lnTo>
                    <a:pt x="900925" y="1597380"/>
                  </a:lnTo>
                  <a:lnTo>
                    <a:pt x="909751" y="1643113"/>
                  </a:lnTo>
                  <a:lnTo>
                    <a:pt x="909789" y="1690420"/>
                  </a:lnTo>
                  <a:lnTo>
                    <a:pt x="909789" y="1549285"/>
                  </a:lnTo>
                  <a:lnTo>
                    <a:pt x="871804" y="1488744"/>
                  </a:lnTo>
                  <a:lnTo>
                    <a:pt x="838161" y="1455458"/>
                  </a:lnTo>
                  <a:lnTo>
                    <a:pt x="798576" y="1428102"/>
                  </a:lnTo>
                  <a:lnTo>
                    <a:pt x="779208" y="1419326"/>
                  </a:lnTo>
                  <a:lnTo>
                    <a:pt x="753529" y="1407668"/>
                  </a:lnTo>
                  <a:lnTo>
                    <a:pt x="705573" y="1395603"/>
                  </a:lnTo>
                  <a:lnTo>
                    <a:pt x="657580" y="1392351"/>
                  </a:lnTo>
                  <a:lnTo>
                    <a:pt x="610527" y="1397431"/>
                  </a:lnTo>
                  <a:lnTo>
                    <a:pt x="565416" y="1410373"/>
                  </a:lnTo>
                  <a:lnTo>
                    <a:pt x="523252" y="1430693"/>
                  </a:lnTo>
                  <a:lnTo>
                    <a:pt x="485038" y="1457921"/>
                  </a:lnTo>
                  <a:lnTo>
                    <a:pt x="451751" y="1491564"/>
                  </a:lnTo>
                  <a:lnTo>
                    <a:pt x="424421" y="1531150"/>
                  </a:lnTo>
                  <a:lnTo>
                    <a:pt x="403517" y="1577340"/>
                  </a:lnTo>
                  <a:lnTo>
                    <a:pt x="401358" y="1586357"/>
                  </a:lnTo>
                  <a:lnTo>
                    <a:pt x="405041" y="1592961"/>
                  </a:lnTo>
                  <a:lnTo>
                    <a:pt x="610400" y="1664716"/>
                  </a:lnTo>
                  <a:lnTo>
                    <a:pt x="617639" y="1661541"/>
                  </a:lnTo>
                  <a:lnTo>
                    <a:pt x="620433" y="1655191"/>
                  </a:lnTo>
                  <a:lnTo>
                    <a:pt x="629894" y="1641551"/>
                  </a:lnTo>
                  <a:lnTo>
                    <a:pt x="641324" y="1633855"/>
                  </a:lnTo>
                  <a:lnTo>
                    <a:pt x="643305" y="1632534"/>
                  </a:lnTo>
                  <a:lnTo>
                    <a:pt x="659015" y="1628838"/>
                  </a:lnTo>
                  <a:lnTo>
                    <a:pt x="675424" y="1631188"/>
                  </a:lnTo>
                  <a:lnTo>
                    <a:pt x="689876" y="1639595"/>
                  </a:lnTo>
                  <a:lnTo>
                    <a:pt x="699947" y="1652308"/>
                  </a:lnTo>
                  <a:lnTo>
                    <a:pt x="704799" y="1667738"/>
                  </a:lnTo>
                  <a:lnTo>
                    <a:pt x="703618" y="1684274"/>
                  </a:lnTo>
                  <a:lnTo>
                    <a:pt x="701713" y="1691132"/>
                  </a:lnTo>
                  <a:lnTo>
                    <a:pt x="705523" y="1697990"/>
                  </a:lnTo>
                  <a:lnTo>
                    <a:pt x="904405" y="1767459"/>
                  </a:lnTo>
                  <a:lnTo>
                    <a:pt x="910755" y="1769745"/>
                  </a:lnTo>
                  <a:lnTo>
                    <a:pt x="917867" y="1766951"/>
                  </a:lnTo>
                  <a:lnTo>
                    <a:pt x="920661" y="1760728"/>
                  </a:lnTo>
                  <a:lnTo>
                    <a:pt x="921169" y="1759712"/>
                  </a:lnTo>
                  <a:lnTo>
                    <a:pt x="921550" y="1758315"/>
                  </a:lnTo>
                  <a:lnTo>
                    <a:pt x="922058" y="1757172"/>
                  </a:lnTo>
                  <a:lnTo>
                    <a:pt x="926846" y="1738122"/>
                  </a:lnTo>
                  <a:lnTo>
                    <a:pt x="934123" y="1709242"/>
                  </a:lnTo>
                  <a:lnTo>
                    <a:pt x="937374" y="1661248"/>
                  </a:lnTo>
                  <a:close/>
                </a:path>
                <a:path w="3805554" h="3481070">
                  <a:moveTo>
                    <a:pt x="985939" y="3177286"/>
                  </a:moveTo>
                  <a:lnTo>
                    <a:pt x="985850" y="3174746"/>
                  </a:lnTo>
                  <a:lnTo>
                    <a:pt x="985164" y="3154426"/>
                  </a:lnTo>
                  <a:lnTo>
                    <a:pt x="972007" y="3137916"/>
                  </a:lnTo>
                  <a:lnTo>
                    <a:pt x="960793" y="3130956"/>
                  </a:lnTo>
                  <a:lnTo>
                    <a:pt x="960793" y="3167126"/>
                  </a:lnTo>
                  <a:lnTo>
                    <a:pt x="960793" y="3168396"/>
                  </a:lnTo>
                  <a:lnTo>
                    <a:pt x="960539" y="3169666"/>
                  </a:lnTo>
                  <a:lnTo>
                    <a:pt x="956335" y="3173476"/>
                  </a:lnTo>
                  <a:lnTo>
                    <a:pt x="947940" y="3174746"/>
                  </a:lnTo>
                  <a:lnTo>
                    <a:pt x="937044" y="3174746"/>
                  </a:lnTo>
                  <a:lnTo>
                    <a:pt x="888784" y="3163316"/>
                  </a:lnTo>
                  <a:lnTo>
                    <a:pt x="779818" y="3130296"/>
                  </a:lnTo>
                  <a:lnTo>
                    <a:pt x="753922" y="3121406"/>
                  </a:lnTo>
                  <a:lnTo>
                    <a:pt x="741006" y="3117596"/>
                  </a:lnTo>
                  <a:lnTo>
                    <a:pt x="706513" y="3106166"/>
                  </a:lnTo>
                  <a:lnTo>
                    <a:pt x="695667" y="3103626"/>
                  </a:lnTo>
                  <a:lnTo>
                    <a:pt x="691972" y="3102356"/>
                  </a:lnTo>
                  <a:lnTo>
                    <a:pt x="640715" y="3084576"/>
                  </a:lnTo>
                  <a:lnTo>
                    <a:pt x="599478" y="3071876"/>
                  </a:lnTo>
                  <a:lnTo>
                    <a:pt x="595287" y="3059176"/>
                  </a:lnTo>
                  <a:lnTo>
                    <a:pt x="583641" y="3026156"/>
                  </a:lnTo>
                  <a:lnTo>
                    <a:pt x="577634" y="3008376"/>
                  </a:lnTo>
                  <a:lnTo>
                    <a:pt x="571423" y="2991866"/>
                  </a:lnTo>
                  <a:lnTo>
                    <a:pt x="564934" y="2974086"/>
                  </a:lnTo>
                  <a:lnTo>
                    <a:pt x="845096" y="3107436"/>
                  </a:lnTo>
                  <a:lnTo>
                    <a:pt x="851319" y="3109976"/>
                  </a:lnTo>
                  <a:lnTo>
                    <a:pt x="874407" y="3121406"/>
                  </a:lnTo>
                  <a:lnTo>
                    <a:pt x="891298" y="3129026"/>
                  </a:lnTo>
                  <a:lnTo>
                    <a:pt x="925868" y="3144266"/>
                  </a:lnTo>
                  <a:lnTo>
                    <a:pt x="936409" y="3148076"/>
                  </a:lnTo>
                  <a:lnTo>
                    <a:pt x="947534" y="3153156"/>
                  </a:lnTo>
                  <a:lnTo>
                    <a:pt x="956868" y="3160776"/>
                  </a:lnTo>
                  <a:lnTo>
                    <a:pt x="960793" y="3167126"/>
                  </a:lnTo>
                  <a:lnTo>
                    <a:pt x="960793" y="3130956"/>
                  </a:lnTo>
                  <a:lnTo>
                    <a:pt x="953592" y="3126486"/>
                  </a:lnTo>
                  <a:lnTo>
                    <a:pt x="937044" y="3118866"/>
                  </a:lnTo>
                  <a:lnTo>
                    <a:pt x="935647" y="3118866"/>
                  </a:lnTo>
                  <a:lnTo>
                    <a:pt x="918832" y="3112516"/>
                  </a:lnTo>
                  <a:lnTo>
                    <a:pt x="885647" y="3097276"/>
                  </a:lnTo>
                  <a:lnTo>
                    <a:pt x="862876" y="3085846"/>
                  </a:lnTo>
                  <a:lnTo>
                    <a:pt x="856399" y="3083306"/>
                  </a:lnTo>
                  <a:lnTo>
                    <a:pt x="849922" y="3079496"/>
                  </a:lnTo>
                  <a:lnTo>
                    <a:pt x="627024" y="2974086"/>
                  </a:lnTo>
                  <a:lnTo>
                    <a:pt x="616280" y="2969006"/>
                  </a:lnTo>
                  <a:lnTo>
                    <a:pt x="574217" y="2949956"/>
                  </a:lnTo>
                  <a:lnTo>
                    <a:pt x="549440" y="2937256"/>
                  </a:lnTo>
                  <a:lnTo>
                    <a:pt x="543547" y="2925826"/>
                  </a:lnTo>
                  <a:lnTo>
                    <a:pt x="537298" y="2913126"/>
                  </a:lnTo>
                  <a:lnTo>
                    <a:pt x="530682" y="2900426"/>
                  </a:lnTo>
                  <a:lnTo>
                    <a:pt x="525995" y="2892806"/>
                  </a:lnTo>
                  <a:lnTo>
                    <a:pt x="522897" y="2887726"/>
                  </a:lnTo>
                  <a:lnTo>
                    <a:pt x="520865" y="2883916"/>
                  </a:lnTo>
                  <a:lnTo>
                    <a:pt x="518579" y="2880106"/>
                  </a:lnTo>
                  <a:lnTo>
                    <a:pt x="517817" y="2878836"/>
                  </a:lnTo>
                  <a:lnTo>
                    <a:pt x="514515" y="2872486"/>
                  </a:lnTo>
                  <a:lnTo>
                    <a:pt x="514388" y="2872486"/>
                  </a:lnTo>
                  <a:lnTo>
                    <a:pt x="514007" y="2871216"/>
                  </a:lnTo>
                  <a:lnTo>
                    <a:pt x="513499" y="2869946"/>
                  </a:lnTo>
                  <a:lnTo>
                    <a:pt x="504964" y="2850896"/>
                  </a:lnTo>
                  <a:lnTo>
                    <a:pt x="500164" y="2831846"/>
                  </a:lnTo>
                  <a:lnTo>
                    <a:pt x="505066" y="2789948"/>
                  </a:lnTo>
                  <a:lnTo>
                    <a:pt x="521881" y="2767076"/>
                  </a:lnTo>
                  <a:lnTo>
                    <a:pt x="526757" y="2760726"/>
                  </a:lnTo>
                  <a:lnTo>
                    <a:pt x="548767" y="2723896"/>
                  </a:lnTo>
                  <a:lnTo>
                    <a:pt x="566458" y="2670556"/>
                  </a:lnTo>
                  <a:lnTo>
                    <a:pt x="570979" y="2640076"/>
                  </a:lnTo>
                  <a:lnTo>
                    <a:pt x="570280" y="2603246"/>
                  </a:lnTo>
                  <a:lnTo>
                    <a:pt x="559790" y="2563876"/>
                  </a:lnTo>
                  <a:lnTo>
                    <a:pt x="544195" y="2540749"/>
                  </a:lnTo>
                  <a:lnTo>
                    <a:pt x="544195" y="2640076"/>
                  </a:lnTo>
                  <a:lnTo>
                    <a:pt x="540296" y="2665476"/>
                  </a:lnTo>
                  <a:lnTo>
                    <a:pt x="524446" y="2712466"/>
                  </a:lnTo>
                  <a:lnTo>
                    <a:pt x="505587" y="2744216"/>
                  </a:lnTo>
                  <a:lnTo>
                    <a:pt x="493763" y="2759456"/>
                  </a:lnTo>
                  <a:lnTo>
                    <a:pt x="486765" y="2768346"/>
                  </a:lnTo>
                  <a:lnTo>
                    <a:pt x="480707" y="2779776"/>
                  </a:lnTo>
                  <a:lnTo>
                    <a:pt x="476161" y="2791206"/>
                  </a:lnTo>
                  <a:lnTo>
                    <a:pt x="472744" y="2808998"/>
                  </a:lnTo>
                  <a:lnTo>
                    <a:pt x="472795" y="2828048"/>
                  </a:lnTo>
                  <a:lnTo>
                    <a:pt x="476262" y="2848356"/>
                  </a:lnTo>
                  <a:lnTo>
                    <a:pt x="483146" y="2868676"/>
                  </a:lnTo>
                  <a:lnTo>
                    <a:pt x="446570" y="2880106"/>
                  </a:lnTo>
                  <a:lnTo>
                    <a:pt x="443649" y="2873756"/>
                  </a:lnTo>
                  <a:lnTo>
                    <a:pt x="443572" y="2873603"/>
                  </a:lnTo>
                  <a:lnTo>
                    <a:pt x="443572" y="3000756"/>
                  </a:lnTo>
                  <a:lnTo>
                    <a:pt x="443268" y="3010916"/>
                  </a:lnTo>
                  <a:lnTo>
                    <a:pt x="435051" y="3007106"/>
                  </a:lnTo>
                  <a:lnTo>
                    <a:pt x="426974" y="3002026"/>
                  </a:lnTo>
                  <a:lnTo>
                    <a:pt x="419049" y="2998216"/>
                  </a:lnTo>
                  <a:lnTo>
                    <a:pt x="411264" y="2993136"/>
                  </a:lnTo>
                  <a:lnTo>
                    <a:pt x="410121" y="2993136"/>
                  </a:lnTo>
                  <a:lnTo>
                    <a:pt x="407835" y="2991866"/>
                  </a:lnTo>
                  <a:lnTo>
                    <a:pt x="406247" y="2990596"/>
                  </a:lnTo>
                  <a:lnTo>
                    <a:pt x="404660" y="2989326"/>
                  </a:lnTo>
                  <a:lnTo>
                    <a:pt x="400850" y="2986786"/>
                  </a:lnTo>
                  <a:lnTo>
                    <a:pt x="404583" y="2975356"/>
                  </a:lnTo>
                  <a:lnTo>
                    <a:pt x="413296" y="2948686"/>
                  </a:lnTo>
                  <a:lnTo>
                    <a:pt x="415328" y="2948686"/>
                  </a:lnTo>
                  <a:lnTo>
                    <a:pt x="417360" y="2949956"/>
                  </a:lnTo>
                  <a:lnTo>
                    <a:pt x="419519" y="2949956"/>
                  </a:lnTo>
                  <a:lnTo>
                    <a:pt x="426504" y="2952496"/>
                  </a:lnTo>
                  <a:lnTo>
                    <a:pt x="443572" y="3000756"/>
                  </a:lnTo>
                  <a:lnTo>
                    <a:pt x="443572" y="2873603"/>
                  </a:lnTo>
                  <a:lnTo>
                    <a:pt x="440474" y="2867406"/>
                  </a:lnTo>
                  <a:lnTo>
                    <a:pt x="429120" y="2843276"/>
                  </a:lnTo>
                  <a:lnTo>
                    <a:pt x="424624" y="2834398"/>
                  </a:lnTo>
                  <a:lnTo>
                    <a:pt x="400583" y="2777248"/>
                  </a:lnTo>
                  <a:lnTo>
                    <a:pt x="377583" y="2717546"/>
                  </a:lnTo>
                  <a:lnTo>
                    <a:pt x="357987" y="2660396"/>
                  </a:lnTo>
                  <a:lnTo>
                    <a:pt x="349034" y="2623566"/>
                  </a:lnTo>
                  <a:lnTo>
                    <a:pt x="350037" y="2601976"/>
                  </a:lnTo>
                  <a:lnTo>
                    <a:pt x="364439" y="2562606"/>
                  </a:lnTo>
                  <a:lnTo>
                    <a:pt x="392455" y="2533396"/>
                  </a:lnTo>
                  <a:lnTo>
                    <a:pt x="446570" y="2516886"/>
                  </a:lnTo>
                  <a:lnTo>
                    <a:pt x="465378" y="2519426"/>
                  </a:lnTo>
                  <a:lnTo>
                    <a:pt x="515785" y="2546096"/>
                  </a:lnTo>
                  <a:lnTo>
                    <a:pt x="543890" y="2608326"/>
                  </a:lnTo>
                  <a:lnTo>
                    <a:pt x="544195" y="2640076"/>
                  </a:lnTo>
                  <a:lnTo>
                    <a:pt x="544195" y="2540749"/>
                  </a:lnTo>
                  <a:lnTo>
                    <a:pt x="534962" y="2527046"/>
                  </a:lnTo>
                  <a:lnTo>
                    <a:pt x="519239" y="2516886"/>
                  </a:lnTo>
                  <a:lnTo>
                    <a:pt x="493712" y="2500376"/>
                  </a:lnTo>
                  <a:lnTo>
                    <a:pt x="446773" y="2490216"/>
                  </a:lnTo>
                  <a:lnTo>
                    <a:pt x="399846" y="2500376"/>
                  </a:lnTo>
                  <a:lnTo>
                    <a:pt x="358686" y="2527046"/>
                  </a:lnTo>
                  <a:lnTo>
                    <a:pt x="342455" y="2547366"/>
                  </a:lnTo>
                  <a:lnTo>
                    <a:pt x="330809" y="2571496"/>
                  </a:lnTo>
                  <a:lnTo>
                    <a:pt x="324104" y="2596896"/>
                  </a:lnTo>
                  <a:lnTo>
                    <a:pt x="322745" y="2624836"/>
                  </a:lnTo>
                  <a:lnTo>
                    <a:pt x="333883" y="2671826"/>
                  </a:lnTo>
                  <a:lnTo>
                    <a:pt x="356819" y="2736596"/>
                  </a:lnTo>
                  <a:lnTo>
                    <a:pt x="380974" y="2798826"/>
                  </a:lnTo>
                  <a:lnTo>
                    <a:pt x="395770" y="2834398"/>
                  </a:lnTo>
                  <a:lnTo>
                    <a:pt x="400697" y="2844546"/>
                  </a:lnTo>
                  <a:lnTo>
                    <a:pt x="405269" y="2854706"/>
                  </a:lnTo>
                  <a:lnTo>
                    <a:pt x="409536" y="2863596"/>
                  </a:lnTo>
                  <a:lnTo>
                    <a:pt x="413550" y="2871216"/>
                  </a:lnTo>
                  <a:lnTo>
                    <a:pt x="416928" y="2878836"/>
                  </a:lnTo>
                  <a:lnTo>
                    <a:pt x="420065" y="2885186"/>
                  </a:lnTo>
                  <a:lnTo>
                    <a:pt x="422986" y="2891536"/>
                  </a:lnTo>
                  <a:lnTo>
                    <a:pt x="425742" y="2897886"/>
                  </a:lnTo>
                  <a:lnTo>
                    <a:pt x="425996" y="2900426"/>
                  </a:lnTo>
                  <a:lnTo>
                    <a:pt x="426504" y="2901696"/>
                  </a:lnTo>
                  <a:lnTo>
                    <a:pt x="428663" y="2906776"/>
                  </a:lnTo>
                  <a:lnTo>
                    <a:pt x="430695" y="2911856"/>
                  </a:lnTo>
                  <a:lnTo>
                    <a:pt x="432727" y="2918206"/>
                  </a:lnTo>
                  <a:lnTo>
                    <a:pt x="435013" y="2927096"/>
                  </a:lnTo>
                  <a:lnTo>
                    <a:pt x="432473" y="2925826"/>
                  </a:lnTo>
                  <a:lnTo>
                    <a:pt x="430060" y="2925826"/>
                  </a:lnTo>
                  <a:lnTo>
                    <a:pt x="427520" y="2924556"/>
                  </a:lnTo>
                  <a:lnTo>
                    <a:pt x="420662" y="2923286"/>
                  </a:lnTo>
                  <a:lnTo>
                    <a:pt x="415201" y="2920746"/>
                  </a:lnTo>
                  <a:lnTo>
                    <a:pt x="410121" y="2918206"/>
                  </a:lnTo>
                  <a:lnTo>
                    <a:pt x="409232" y="2918206"/>
                  </a:lnTo>
                  <a:lnTo>
                    <a:pt x="401980" y="2915666"/>
                  </a:lnTo>
                  <a:lnTo>
                    <a:pt x="394855" y="2911856"/>
                  </a:lnTo>
                  <a:lnTo>
                    <a:pt x="388023" y="2908312"/>
                  </a:lnTo>
                  <a:lnTo>
                    <a:pt x="388023" y="2938526"/>
                  </a:lnTo>
                  <a:lnTo>
                    <a:pt x="376339" y="2975356"/>
                  </a:lnTo>
                  <a:lnTo>
                    <a:pt x="356006" y="2967736"/>
                  </a:lnTo>
                  <a:lnTo>
                    <a:pt x="336397" y="2963926"/>
                  </a:lnTo>
                  <a:lnTo>
                    <a:pt x="317538" y="2963926"/>
                  </a:lnTo>
                  <a:lnTo>
                    <a:pt x="276987" y="2979166"/>
                  </a:lnTo>
                  <a:lnTo>
                    <a:pt x="258102" y="2993136"/>
                  </a:lnTo>
                  <a:lnTo>
                    <a:pt x="252628" y="2996946"/>
                  </a:lnTo>
                  <a:lnTo>
                    <a:pt x="247218" y="3002026"/>
                  </a:lnTo>
                  <a:lnTo>
                    <a:pt x="241795" y="3005836"/>
                  </a:lnTo>
                  <a:lnTo>
                    <a:pt x="236258" y="3008376"/>
                  </a:lnTo>
                  <a:lnTo>
                    <a:pt x="221183" y="3015996"/>
                  </a:lnTo>
                  <a:lnTo>
                    <a:pt x="189966" y="3028696"/>
                  </a:lnTo>
                  <a:lnTo>
                    <a:pt x="173901" y="3032506"/>
                  </a:lnTo>
                  <a:lnTo>
                    <a:pt x="148234" y="3036316"/>
                  </a:lnTo>
                  <a:lnTo>
                    <a:pt x="117208" y="3036316"/>
                  </a:lnTo>
                  <a:lnTo>
                    <a:pt x="84861" y="3027426"/>
                  </a:lnTo>
                  <a:lnTo>
                    <a:pt x="55283" y="3008376"/>
                  </a:lnTo>
                  <a:lnTo>
                    <a:pt x="33705" y="2975356"/>
                  </a:lnTo>
                  <a:lnTo>
                    <a:pt x="26517" y="2938526"/>
                  </a:lnTo>
                  <a:lnTo>
                    <a:pt x="33705" y="2901696"/>
                  </a:lnTo>
                  <a:lnTo>
                    <a:pt x="55283" y="2868676"/>
                  </a:lnTo>
                  <a:lnTo>
                    <a:pt x="87477" y="2847098"/>
                  </a:lnTo>
                  <a:lnTo>
                    <a:pt x="126149" y="2840748"/>
                  </a:lnTo>
                  <a:lnTo>
                    <a:pt x="131610" y="2840748"/>
                  </a:lnTo>
                  <a:lnTo>
                    <a:pt x="169176" y="2849626"/>
                  </a:lnTo>
                  <a:lnTo>
                    <a:pt x="225971" y="2868676"/>
                  </a:lnTo>
                  <a:lnTo>
                    <a:pt x="285521" y="2891536"/>
                  </a:lnTo>
                  <a:lnTo>
                    <a:pt x="331381" y="2910586"/>
                  </a:lnTo>
                  <a:lnTo>
                    <a:pt x="351459" y="2920746"/>
                  </a:lnTo>
                  <a:lnTo>
                    <a:pt x="360006" y="2924556"/>
                  </a:lnTo>
                  <a:lnTo>
                    <a:pt x="374942" y="2932176"/>
                  </a:lnTo>
                  <a:lnTo>
                    <a:pt x="381546" y="2934716"/>
                  </a:lnTo>
                  <a:lnTo>
                    <a:pt x="388023" y="2938526"/>
                  </a:lnTo>
                  <a:lnTo>
                    <a:pt x="388023" y="2908312"/>
                  </a:lnTo>
                  <a:lnTo>
                    <a:pt x="387527" y="2908046"/>
                  </a:lnTo>
                  <a:lnTo>
                    <a:pt x="371614" y="2900426"/>
                  </a:lnTo>
                  <a:lnTo>
                    <a:pt x="362851" y="2896616"/>
                  </a:lnTo>
                  <a:lnTo>
                    <a:pt x="353110" y="2891536"/>
                  </a:lnTo>
                  <a:lnTo>
                    <a:pt x="342176" y="2886456"/>
                  </a:lnTo>
                  <a:lnTo>
                    <a:pt x="245554" y="2848356"/>
                  </a:lnTo>
                  <a:lnTo>
                    <a:pt x="224917" y="2840748"/>
                  </a:lnTo>
                  <a:lnTo>
                    <a:pt x="180225" y="2824226"/>
                  </a:lnTo>
                  <a:lnTo>
                    <a:pt x="133134" y="2814066"/>
                  </a:lnTo>
                  <a:lnTo>
                    <a:pt x="106311" y="2815348"/>
                  </a:lnTo>
                  <a:lnTo>
                    <a:pt x="80518" y="2821698"/>
                  </a:lnTo>
                  <a:lnTo>
                    <a:pt x="56870" y="2833116"/>
                  </a:lnTo>
                  <a:lnTo>
                    <a:pt x="36487" y="2849626"/>
                  </a:lnTo>
                  <a:lnTo>
                    <a:pt x="9118" y="2891536"/>
                  </a:lnTo>
                  <a:lnTo>
                    <a:pt x="0" y="2938526"/>
                  </a:lnTo>
                  <a:lnTo>
                    <a:pt x="9118" y="2985516"/>
                  </a:lnTo>
                  <a:lnTo>
                    <a:pt x="36487" y="3026156"/>
                  </a:lnTo>
                  <a:lnTo>
                    <a:pt x="84074" y="3055366"/>
                  </a:lnTo>
                  <a:lnTo>
                    <a:pt x="133769" y="3062986"/>
                  </a:lnTo>
                  <a:lnTo>
                    <a:pt x="146659" y="3062986"/>
                  </a:lnTo>
                  <a:lnTo>
                    <a:pt x="215303" y="3047746"/>
                  </a:lnTo>
                  <a:lnTo>
                    <a:pt x="240842" y="3036316"/>
                  </a:lnTo>
                  <a:lnTo>
                    <a:pt x="249212" y="3032506"/>
                  </a:lnTo>
                  <a:lnTo>
                    <a:pt x="256222" y="3027426"/>
                  </a:lnTo>
                  <a:lnTo>
                    <a:pt x="262826" y="3023616"/>
                  </a:lnTo>
                  <a:lnTo>
                    <a:pt x="269100" y="3018536"/>
                  </a:lnTo>
                  <a:lnTo>
                    <a:pt x="307124" y="2993136"/>
                  </a:lnTo>
                  <a:lnTo>
                    <a:pt x="323176" y="2990596"/>
                  </a:lnTo>
                  <a:lnTo>
                    <a:pt x="340461" y="2991866"/>
                  </a:lnTo>
                  <a:lnTo>
                    <a:pt x="358876" y="2996946"/>
                  </a:lnTo>
                  <a:lnTo>
                    <a:pt x="378371" y="3004566"/>
                  </a:lnTo>
                  <a:lnTo>
                    <a:pt x="378498" y="3004566"/>
                  </a:lnTo>
                  <a:lnTo>
                    <a:pt x="379006" y="3005836"/>
                  </a:lnTo>
                  <a:lnTo>
                    <a:pt x="386499" y="3009646"/>
                  </a:lnTo>
                  <a:lnTo>
                    <a:pt x="392341" y="3013456"/>
                  </a:lnTo>
                  <a:lnTo>
                    <a:pt x="396405" y="3015996"/>
                  </a:lnTo>
                  <a:lnTo>
                    <a:pt x="397548" y="3015996"/>
                  </a:lnTo>
                  <a:lnTo>
                    <a:pt x="409206" y="3023616"/>
                  </a:lnTo>
                  <a:lnTo>
                    <a:pt x="421132" y="3029966"/>
                  </a:lnTo>
                  <a:lnTo>
                    <a:pt x="433298" y="3036316"/>
                  </a:lnTo>
                  <a:lnTo>
                    <a:pt x="445681" y="3041396"/>
                  </a:lnTo>
                  <a:lnTo>
                    <a:pt x="486956" y="3130296"/>
                  </a:lnTo>
                  <a:lnTo>
                    <a:pt x="587159" y="3343656"/>
                  </a:lnTo>
                  <a:lnTo>
                    <a:pt x="590080" y="3350006"/>
                  </a:lnTo>
                  <a:lnTo>
                    <a:pt x="593255" y="3356356"/>
                  </a:lnTo>
                  <a:lnTo>
                    <a:pt x="611746" y="3395726"/>
                  </a:lnTo>
                  <a:lnTo>
                    <a:pt x="626656" y="3431298"/>
                  </a:lnTo>
                  <a:lnTo>
                    <a:pt x="632866" y="3445256"/>
                  </a:lnTo>
                  <a:lnTo>
                    <a:pt x="642378" y="3461766"/>
                  </a:lnTo>
                  <a:lnTo>
                    <a:pt x="655777" y="3475736"/>
                  </a:lnTo>
                  <a:lnTo>
                    <a:pt x="673646" y="3480816"/>
                  </a:lnTo>
                  <a:lnTo>
                    <a:pt x="680377" y="3480816"/>
                  </a:lnTo>
                  <a:lnTo>
                    <a:pt x="683933" y="3479558"/>
                  </a:lnTo>
                  <a:lnTo>
                    <a:pt x="697382" y="3471938"/>
                  </a:lnTo>
                  <a:lnTo>
                    <a:pt x="705599" y="3456698"/>
                  </a:lnTo>
                  <a:lnTo>
                    <a:pt x="705954" y="3454146"/>
                  </a:lnTo>
                  <a:lnTo>
                    <a:pt x="708304" y="3437648"/>
                  </a:lnTo>
                  <a:lnTo>
                    <a:pt x="705269" y="3413506"/>
                  </a:lnTo>
                  <a:lnTo>
                    <a:pt x="695947" y="3375406"/>
                  </a:lnTo>
                  <a:lnTo>
                    <a:pt x="685292" y="3338576"/>
                  </a:lnTo>
                  <a:lnTo>
                    <a:pt x="681736" y="3327158"/>
                  </a:lnTo>
                  <a:lnTo>
                    <a:pt x="681736" y="3441446"/>
                  </a:lnTo>
                  <a:lnTo>
                    <a:pt x="680148" y="3450348"/>
                  </a:lnTo>
                  <a:lnTo>
                    <a:pt x="676440" y="3454146"/>
                  </a:lnTo>
                  <a:lnTo>
                    <a:pt x="668655" y="3451606"/>
                  </a:lnTo>
                  <a:lnTo>
                    <a:pt x="661517" y="3442716"/>
                  </a:lnTo>
                  <a:lnTo>
                    <a:pt x="655612" y="3431298"/>
                  </a:lnTo>
                  <a:lnTo>
                    <a:pt x="651548" y="3421126"/>
                  </a:lnTo>
                  <a:lnTo>
                    <a:pt x="650913" y="3419856"/>
                  </a:lnTo>
                  <a:lnTo>
                    <a:pt x="643763" y="3402076"/>
                  </a:lnTo>
                  <a:lnTo>
                    <a:pt x="636193" y="3385566"/>
                  </a:lnTo>
                  <a:lnTo>
                    <a:pt x="628345" y="3367798"/>
                  </a:lnTo>
                  <a:lnTo>
                    <a:pt x="620433" y="3351276"/>
                  </a:lnTo>
                  <a:lnTo>
                    <a:pt x="617258" y="3344926"/>
                  </a:lnTo>
                  <a:lnTo>
                    <a:pt x="614210" y="3338576"/>
                  </a:lnTo>
                  <a:lnTo>
                    <a:pt x="478929" y="3050286"/>
                  </a:lnTo>
                  <a:lnTo>
                    <a:pt x="471982" y="3035046"/>
                  </a:lnTo>
                  <a:lnTo>
                    <a:pt x="468541" y="3027426"/>
                  </a:lnTo>
                  <a:lnTo>
                    <a:pt x="468795" y="3024886"/>
                  </a:lnTo>
                  <a:lnTo>
                    <a:pt x="469049" y="3023616"/>
                  </a:lnTo>
                  <a:lnTo>
                    <a:pt x="469773" y="3010916"/>
                  </a:lnTo>
                  <a:lnTo>
                    <a:pt x="469925" y="3008376"/>
                  </a:lnTo>
                  <a:lnTo>
                    <a:pt x="470039" y="3003296"/>
                  </a:lnTo>
                  <a:lnTo>
                    <a:pt x="470166" y="2993136"/>
                  </a:lnTo>
                  <a:lnTo>
                    <a:pt x="470103" y="2989326"/>
                  </a:lnTo>
                  <a:lnTo>
                    <a:pt x="469620" y="2975356"/>
                  </a:lnTo>
                  <a:lnTo>
                    <a:pt x="468287" y="2960116"/>
                  </a:lnTo>
                  <a:lnTo>
                    <a:pt x="466737" y="2948686"/>
                  </a:lnTo>
                  <a:lnTo>
                    <a:pt x="466394" y="2946146"/>
                  </a:lnTo>
                  <a:lnTo>
                    <a:pt x="465188" y="2939796"/>
                  </a:lnTo>
                  <a:lnTo>
                    <a:pt x="462572" y="2927096"/>
                  </a:lnTo>
                  <a:lnTo>
                    <a:pt x="462318" y="2925826"/>
                  </a:lnTo>
                  <a:lnTo>
                    <a:pt x="460540" y="2918206"/>
                  </a:lnTo>
                  <a:lnTo>
                    <a:pt x="458381" y="2911856"/>
                  </a:lnTo>
                  <a:lnTo>
                    <a:pt x="457619" y="2909316"/>
                  </a:lnTo>
                  <a:lnTo>
                    <a:pt x="456349" y="2905506"/>
                  </a:lnTo>
                  <a:lnTo>
                    <a:pt x="495211" y="2892806"/>
                  </a:lnTo>
                  <a:lnTo>
                    <a:pt x="497243" y="2896616"/>
                  </a:lnTo>
                  <a:lnTo>
                    <a:pt x="499148" y="2899156"/>
                  </a:lnTo>
                  <a:lnTo>
                    <a:pt x="500672" y="2901696"/>
                  </a:lnTo>
                  <a:lnTo>
                    <a:pt x="501307" y="2902966"/>
                  </a:lnTo>
                  <a:lnTo>
                    <a:pt x="505993" y="2910586"/>
                  </a:lnTo>
                  <a:lnTo>
                    <a:pt x="510527" y="2919476"/>
                  </a:lnTo>
                  <a:lnTo>
                    <a:pt x="514896" y="2927096"/>
                  </a:lnTo>
                  <a:lnTo>
                    <a:pt x="519087" y="2935986"/>
                  </a:lnTo>
                  <a:lnTo>
                    <a:pt x="540067" y="2984246"/>
                  </a:lnTo>
                  <a:lnTo>
                    <a:pt x="556844" y="3028696"/>
                  </a:lnTo>
                  <a:lnTo>
                    <a:pt x="564807" y="3051556"/>
                  </a:lnTo>
                  <a:lnTo>
                    <a:pt x="570649" y="3068066"/>
                  </a:lnTo>
                  <a:lnTo>
                    <a:pt x="578904" y="3092196"/>
                  </a:lnTo>
                  <a:lnTo>
                    <a:pt x="585711" y="3112516"/>
                  </a:lnTo>
                  <a:lnTo>
                    <a:pt x="592645" y="3134106"/>
                  </a:lnTo>
                  <a:lnTo>
                    <a:pt x="599719" y="3155696"/>
                  </a:lnTo>
                  <a:lnTo>
                    <a:pt x="606971" y="3177286"/>
                  </a:lnTo>
                  <a:lnTo>
                    <a:pt x="610374" y="3188716"/>
                  </a:lnTo>
                  <a:lnTo>
                    <a:pt x="624598" y="3234436"/>
                  </a:lnTo>
                  <a:lnTo>
                    <a:pt x="648677" y="3309366"/>
                  </a:lnTo>
                  <a:lnTo>
                    <a:pt x="659955" y="3346196"/>
                  </a:lnTo>
                  <a:lnTo>
                    <a:pt x="670420" y="3383026"/>
                  </a:lnTo>
                  <a:lnTo>
                    <a:pt x="679615" y="3418598"/>
                  </a:lnTo>
                  <a:lnTo>
                    <a:pt x="679615" y="3419856"/>
                  </a:lnTo>
                  <a:lnTo>
                    <a:pt x="681469" y="3431298"/>
                  </a:lnTo>
                  <a:lnTo>
                    <a:pt x="681736" y="3441446"/>
                  </a:lnTo>
                  <a:lnTo>
                    <a:pt x="681736" y="3327158"/>
                  </a:lnTo>
                  <a:lnTo>
                    <a:pt x="673823" y="3301746"/>
                  </a:lnTo>
                  <a:lnTo>
                    <a:pt x="662089" y="3264916"/>
                  </a:lnTo>
                  <a:lnTo>
                    <a:pt x="657948" y="3252216"/>
                  </a:lnTo>
                  <a:lnTo>
                    <a:pt x="653796" y="3238246"/>
                  </a:lnTo>
                  <a:lnTo>
                    <a:pt x="649693" y="3225546"/>
                  </a:lnTo>
                  <a:lnTo>
                    <a:pt x="645706" y="3212846"/>
                  </a:lnTo>
                  <a:lnTo>
                    <a:pt x="631990" y="3169666"/>
                  </a:lnTo>
                  <a:lnTo>
                    <a:pt x="626427" y="3151886"/>
                  </a:lnTo>
                  <a:lnTo>
                    <a:pt x="620979" y="3135376"/>
                  </a:lnTo>
                  <a:lnTo>
                    <a:pt x="615607" y="3118866"/>
                  </a:lnTo>
                  <a:lnTo>
                    <a:pt x="610273" y="3102356"/>
                  </a:lnTo>
                  <a:lnTo>
                    <a:pt x="626198" y="3108706"/>
                  </a:lnTo>
                  <a:lnTo>
                    <a:pt x="659447" y="3118866"/>
                  </a:lnTo>
                  <a:lnTo>
                    <a:pt x="676821" y="3125216"/>
                  </a:lnTo>
                  <a:lnTo>
                    <a:pt x="733031" y="3142996"/>
                  </a:lnTo>
                  <a:lnTo>
                    <a:pt x="745858" y="3146806"/>
                  </a:lnTo>
                  <a:lnTo>
                    <a:pt x="808012" y="3167126"/>
                  </a:lnTo>
                  <a:lnTo>
                    <a:pt x="844918" y="3178556"/>
                  </a:lnTo>
                  <a:lnTo>
                    <a:pt x="882129" y="3188716"/>
                  </a:lnTo>
                  <a:lnTo>
                    <a:pt x="919518" y="3197606"/>
                  </a:lnTo>
                  <a:lnTo>
                    <a:pt x="928535" y="3200146"/>
                  </a:lnTo>
                  <a:lnTo>
                    <a:pt x="936790" y="3201416"/>
                  </a:lnTo>
                  <a:lnTo>
                    <a:pt x="952131" y="3201416"/>
                  </a:lnTo>
                  <a:lnTo>
                    <a:pt x="983526" y="3184906"/>
                  </a:lnTo>
                  <a:lnTo>
                    <a:pt x="985939" y="3177286"/>
                  </a:lnTo>
                  <a:close/>
                </a:path>
                <a:path w="3805554" h="3481070">
                  <a:moveTo>
                    <a:pt x="1026579" y="2202942"/>
                  </a:moveTo>
                  <a:lnTo>
                    <a:pt x="1024928" y="2196973"/>
                  </a:lnTo>
                  <a:lnTo>
                    <a:pt x="1020483" y="2193544"/>
                  </a:lnTo>
                  <a:lnTo>
                    <a:pt x="1017600" y="2191258"/>
                  </a:lnTo>
                  <a:lnTo>
                    <a:pt x="1017117" y="2190877"/>
                  </a:lnTo>
                  <a:lnTo>
                    <a:pt x="983018" y="2163826"/>
                  </a:lnTo>
                  <a:lnTo>
                    <a:pt x="974382" y="2156980"/>
                  </a:lnTo>
                  <a:lnTo>
                    <a:pt x="974382" y="2190750"/>
                  </a:lnTo>
                  <a:lnTo>
                    <a:pt x="930821" y="2190877"/>
                  </a:lnTo>
                  <a:lnTo>
                    <a:pt x="940346" y="2163826"/>
                  </a:lnTo>
                  <a:lnTo>
                    <a:pt x="974382" y="2190750"/>
                  </a:lnTo>
                  <a:lnTo>
                    <a:pt x="974382" y="2156980"/>
                  </a:lnTo>
                  <a:lnTo>
                    <a:pt x="944918" y="2133600"/>
                  </a:lnTo>
                  <a:lnTo>
                    <a:pt x="944156" y="2132584"/>
                  </a:lnTo>
                  <a:lnTo>
                    <a:pt x="943394" y="2131695"/>
                  </a:lnTo>
                  <a:lnTo>
                    <a:pt x="942378" y="2130806"/>
                  </a:lnTo>
                  <a:lnTo>
                    <a:pt x="918248" y="2111578"/>
                  </a:lnTo>
                  <a:lnTo>
                    <a:pt x="918248" y="2145411"/>
                  </a:lnTo>
                  <a:lnTo>
                    <a:pt x="902373" y="2190877"/>
                  </a:lnTo>
                  <a:lnTo>
                    <a:pt x="830618" y="2191258"/>
                  </a:lnTo>
                  <a:lnTo>
                    <a:pt x="830973" y="2190242"/>
                  </a:lnTo>
                  <a:lnTo>
                    <a:pt x="862241" y="2100961"/>
                  </a:lnTo>
                  <a:lnTo>
                    <a:pt x="918248" y="2145411"/>
                  </a:lnTo>
                  <a:lnTo>
                    <a:pt x="918248" y="2111578"/>
                  </a:lnTo>
                  <a:lnTo>
                    <a:pt x="904938" y="2100961"/>
                  </a:lnTo>
                  <a:lnTo>
                    <a:pt x="867829" y="2071370"/>
                  </a:lnTo>
                  <a:lnTo>
                    <a:pt x="866940" y="2069846"/>
                  </a:lnTo>
                  <a:lnTo>
                    <a:pt x="837349" y="2054415"/>
                  </a:lnTo>
                  <a:lnTo>
                    <a:pt x="837349" y="2082546"/>
                  </a:lnTo>
                  <a:lnTo>
                    <a:pt x="799757" y="2190242"/>
                  </a:lnTo>
                  <a:lnTo>
                    <a:pt x="319189" y="2022221"/>
                  </a:lnTo>
                  <a:lnTo>
                    <a:pt x="322287" y="2013331"/>
                  </a:lnTo>
                  <a:lnTo>
                    <a:pt x="356781" y="1914652"/>
                  </a:lnTo>
                  <a:lnTo>
                    <a:pt x="837349" y="2082546"/>
                  </a:lnTo>
                  <a:lnTo>
                    <a:pt x="837349" y="2054415"/>
                  </a:lnTo>
                  <a:lnTo>
                    <a:pt x="437299" y="1914652"/>
                  </a:lnTo>
                  <a:lnTo>
                    <a:pt x="352971" y="1885188"/>
                  </a:lnTo>
                  <a:lnTo>
                    <a:pt x="352971" y="1885061"/>
                  </a:lnTo>
                  <a:lnTo>
                    <a:pt x="352590" y="1885061"/>
                  </a:lnTo>
                  <a:lnTo>
                    <a:pt x="352463" y="1884934"/>
                  </a:lnTo>
                  <a:lnTo>
                    <a:pt x="331127" y="1877491"/>
                  </a:lnTo>
                  <a:lnTo>
                    <a:pt x="331127" y="1905762"/>
                  </a:lnTo>
                  <a:lnTo>
                    <a:pt x="293535" y="2013331"/>
                  </a:lnTo>
                  <a:lnTo>
                    <a:pt x="199936" y="1980692"/>
                  </a:lnTo>
                  <a:lnTo>
                    <a:pt x="203073" y="1971675"/>
                  </a:lnTo>
                  <a:lnTo>
                    <a:pt x="237528" y="1872996"/>
                  </a:lnTo>
                  <a:lnTo>
                    <a:pt x="331127" y="1905762"/>
                  </a:lnTo>
                  <a:lnTo>
                    <a:pt x="331127" y="1877491"/>
                  </a:lnTo>
                  <a:lnTo>
                    <a:pt x="318249" y="1872996"/>
                  </a:lnTo>
                  <a:lnTo>
                    <a:pt x="212255" y="1835975"/>
                  </a:lnTo>
                  <a:lnTo>
                    <a:pt x="212255" y="1864106"/>
                  </a:lnTo>
                  <a:lnTo>
                    <a:pt x="174663" y="1971675"/>
                  </a:lnTo>
                  <a:lnTo>
                    <a:pt x="81064" y="1939036"/>
                  </a:lnTo>
                  <a:lnTo>
                    <a:pt x="118656" y="1831340"/>
                  </a:lnTo>
                  <a:lnTo>
                    <a:pt x="212255" y="1864106"/>
                  </a:lnTo>
                  <a:lnTo>
                    <a:pt x="212255" y="1835975"/>
                  </a:lnTo>
                  <a:lnTo>
                    <a:pt x="198996" y="1831340"/>
                  </a:lnTo>
                  <a:lnTo>
                    <a:pt x="107861" y="1799463"/>
                  </a:lnTo>
                  <a:lnTo>
                    <a:pt x="100241" y="1803146"/>
                  </a:lnTo>
                  <a:lnTo>
                    <a:pt x="97828" y="1810004"/>
                  </a:lnTo>
                  <a:lnTo>
                    <a:pt x="51473" y="1942846"/>
                  </a:lnTo>
                  <a:lnTo>
                    <a:pt x="49060" y="1949831"/>
                  </a:lnTo>
                  <a:lnTo>
                    <a:pt x="52616" y="1957324"/>
                  </a:lnTo>
                  <a:lnTo>
                    <a:pt x="297218" y="2042795"/>
                  </a:lnTo>
                  <a:lnTo>
                    <a:pt x="297345" y="2042795"/>
                  </a:lnTo>
                  <a:lnTo>
                    <a:pt x="297599" y="2042922"/>
                  </a:lnTo>
                  <a:lnTo>
                    <a:pt x="297726" y="2042922"/>
                  </a:lnTo>
                  <a:lnTo>
                    <a:pt x="297853" y="2043049"/>
                  </a:lnTo>
                  <a:lnTo>
                    <a:pt x="798614" y="2218055"/>
                  </a:lnTo>
                  <a:lnTo>
                    <a:pt x="800138" y="2218563"/>
                  </a:lnTo>
                  <a:lnTo>
                    <a:pt x="801662" y="2218817"/>
                  </a:lnTo>
                  <a:lnTo>
                    <a:pt x="813092" y="2218817"/>
                  </a:lnTo>
                  <a:lnTo>
                    <a:pt x="814616" y="2218563"/>
                  </a:lnTo>
                  <a:lnTo>
                    <a:pt x="815886" y="2218055"/>
                  </a:lnTo>
                  <a:lnTo>
                    <a:pt x="912660" y="2217420"/>
                  </a:lnTo>
                  <a:lnTo>
                    <a:pt x="912914" y="2217293"/>
                  </a:lnTo>
                  <a:lnTo>
                    <a:pt x="1012355" y="2217039"/>
                  </a:lnTo>
                  <a:lnTo>
                    <a:pt x="1018070" y="2216912"/>
                  </a:lnTo>
                  <a:lnTo>
                    <a:pt x="1023023" y="2213483"/>
                  </a:lnTo>
                  <a:lnTo>
                    <a:pt x="1024928" y="2208149"/>
                  </a:lnTo>
                  <a:lnTo>
                    <a:pt x="1026579" y="2202942"/>
                  </a:lnTo>
                  <a:close/>
                </a:path>
                <a:path w="3805554" h="3481070">
                  <a:moveTo>
                    <a:pt x="1178725" y="1841500"/>
                  </a:moveTo>
                  <a:lnTo>
                    <a:pt x="1175042" y="1834007"/>
                  </a:lnTo>
                  <a:lnTo>
                    <a:pt x="1146975" y="1824177"/>
                  </a:lnTo>
                  <a:lnTo>
                    <a:pt x="1146975" y="1852295"/>
                  </a:lnTo>
                  <a:lnTo>
                    <a:pt x="1088555" y="2019427"/>
                  </a:lnTo>
                  <a:lnTo>
                    <a:pt x="1088428" y="2019427"/>
                  </a:lnTo>
                  <a:lnTo>
                    <a:pt x="992416" y="1985899"/>
                  </a:lnTo>
                  <a:lnTo>
                    <a:pt x="995413" y="1977263"/>
                  </a:lnTo>
                  <a:lnTo>
                    <a:pt x="1019213" y="1908937"/>
                  </a:lnTo>
                  <a:lnTo>
                    <a:pt x="1021753" y="1901952"/>
                  </a:lnTo>
                  <a:lnTo>
                    <a:pt x="1018197" y="1894459"/>
                  </a:lnTo>
                  <a:lnTo>
                    <a:pt x="1004608" y="1889633"/>
                  </a:lnTo>
                  <a:lnTo>
                    <a:pt x="997115" y="1893316"/>
                  </a:lnTo>
                  <a:lnTo>
                    <a:pt x="994702" y="1900301"/>
                  </a:lnTo>
                  <a:lnTo>
                    <a:pt x="967778" y="1977263"/>
                  </a:lnTo>
                  <a:lnTo>
                    <a:pt x="884339" y="1948053"/>
                  </a:lnTo>
                  <a:lnTo>
                    <a:pt x="887399" y="1939290"/>
                  </a:lnTo>
                  <a:lnTo>
                    <a:pt x="913676" y="1864233"/>
                  </a:lnTo>
                  <a:lnTo>
                    <a:pt x="909993" y="1856613"/>
                  </a:lnTo>
                  <a:lnTo>
                    <a:pt x="903008" y="1854200"/>
                  </a:lnTo>
                  <a:lnTo>
                    <a:pt x="895896" y="1851660"/>
                  </a:lnTo>
                  <a:lnTo>
                    <a:pt x="888276" y="1855343"/>
                  </a:lnTo>
                  <a:lnTo>
                    <a:pt x="885863" y="1862201"/>
                  </a:lnTo>
                  <a:lnTo>
                    <a:pt x="858939" y="1939290"/>
                  </a:lnTo>
                  <a:lnTo>
                    <a:pt x="775500" y="1910080"/>
                  </a:lnTo>
                  <a:lnTo>
                    <a:pt x="778598" y="1901190"/>
                  </a:lnTo>
                  <a:lnTo>
                    <a:pt x="802424" y="1833118"/>
                  </a:lnTo>
                  <a:lnTo>
                    <a:pt x="804837" y="1826133"/>
                  </a:lnTo>
                  <a:lnTo>
                    <a:pt x="801154" y="1818513"/>
                  </a:lnTo>
                  <a:lnTo>
                    <a:pt x="787057" y="1813687"/>
                  </a:lnTo>
                  <a:lnTo>
                    <a:pt x="779437" y="1817243"/>
                  </a:lnTo>
                  <a:lnTo>
                    <a:pt x="777024" y="1824228"/>
                  </a:lnTo>
                  <a:lnTo>
                    <a:pt x="750100" y="1901190"/>
                  </a:lnTo>
                  <a:lnTo>
                    <a:pt x="666661" y="1871980"/>
                  </a:lnTo>
                  <a:lnTo>
                    <a:pt x="669721" y="1863217"/>
                  </a:lnTo>
                  <a:lnTo>
                    <a:pt x="695998" y="1788160"/>
                  </a:lnTo>
                  <a:lnTo>
                    <a:pt x="692315" y="1780540"/>
                  </a:lnTo>
                  <a:lnTo>
                    <a:pt x="685330" y="1778127"/>
                  </a:lnTo>
                  <a:lnTo>
                    <a:pt x="678218" y="1775587"/>
                  </a:lnTo>
                  <a:lnTo>
                    <a:pt x="670725" y="1779270"/>
                  </a:lnTo>
                  <a:lnTo>
                    <a:pt x="668185" y="1786255"/>
                  </a:lnTo>
                  <a:lnTo>
                    <a:pt x="641388" y="1863217"/>
                  </a:lnTo>
                  <a:lnTo>
                    <a:pt x="557822" y="1834007"/>
                  </a:lnTo>
                  <a:lnTo>
                    <a:pt x="560832" y="1825371"/>
                  </a:lnTo>
                  <a:lnTo>
                    <a:pt x="584746" y="1757045"/>
                  </a:lnTo>
                  <a:lnTo>
                    <a:pt x="587159" y="1750060"/>
                  </a:lnTo>
                  <a:lnTo>
                    <a:pt x="583730" y="1742567"/>
                  </a:lnTo>
                  <a:lnTo>
                    <a:pt x="570014" y="1737741"/>
                  </a:lnTo>
                  <a:lnTo>
                    <a:pt x="562648" y="1741424"/>
                  </a:lnTo>
                  <a:lnTo>
                    <a:pt x="560235" y="1748409"/>
                  </a:lnTo>
                  <a:lnTo>
                    <a:pt x="533311" y="1825371"/>
                  </a:lnTo>
                  <a:lnTo>
                    <a:pt x="449872" y="1796288"/>
                  </a:lnTo>
                  <a:lnTo>
                    <a:pt x="452970" y="1787398"/>
                  </a:lnTo>
                  <a:lnTo>
                    <a:pt x="476796" y="1719313"/>
                  </a:lnTo>
                  <a:lnTo>
                    <a:pt x="479209" y="1712341"/>
                  </a:lnTo>
                  <a:lnTo>
                    <a:pt x="475526" y="1704721"/>
                  </a:lnTo>
                  <a:lnTo>
                    <a:pt x="461429" y="1699895"/>
                  </a:lnTo>
                  <a:lnTo>
                    <a:pt x="453809" y="1703451"/>
                  </a:lnTo>
                  <a:lnTo>
                    <a:pt x="451396" y="1710436"/>
                  </a:lnTo>
                  <a:lnTo>
                    <a:pt x="424472" y="1787398"/>
                  </a:lnTo>
                  <a:lnTo>
                    <a:pt x="341033" y="1758188"/>
                  </a:lnTo>
                  <a:lnTo>
                    <a:pt x="344131" y="1749298"/>
                  </a:lnTo>
                  <a:lnTo>
                    <a:pt x="367957" y="1681226"/>
                  </a:lnTo>
                  <a:lnTo>
                    <a:pt x="370370" y="1674241"/>
                  </a:lnTo>
                  <a:lnTo>
                    <a:pt x="366687" y="1666748"/>
                  </a:lnTo>
                  <a:lnTo>
                    <a:pt x="359575" y="1664208"/>
                  </a:lnTo>
                  <a:lnTo>
                    <a:pt x="352590" y="1661795"/>
                  </a:lnTo>
                  <a:lnTo>
                    <a:pt x="344970" y="1665478"/>
                  </a:lnTo>
                  <a:lnTo>
                    <a:pt x="315633" y="1749298"/>
                  </a:lnTo>
                  <a:lnTo>
                    <a:pt x="232194" y="1720215"/>
                  </a:lnTo>
                  <a:lnTo>
                    <a:pt x="235292" y="1711325"/>
                  </a:lnTo>
                  <a:lnTo>
                    <a:pt x="259118" y="1643253"/>
                  </a:lnTo>
                  <a:lnTo>
                    <a:pt x="261531" y="1636268"/>
                  </a:lnTo>
                  <a:lnTo>
                    <a:pt x="257848" y="1628648"/>
                  </a:lnTo>
                  <a:lnTo>
                    <a:pt x="243751" y="1623822"/>
                  </a:lnTo>
                  <a:lnTo>
                    <a:pt x="236131" y="1627378"/>
                  </a:lnTo>
                  <a:lnTo>
                    <a:pt x="233718" y="1634363"/>
                  </a:lnTo>
                  <a:lnTo>
                    <a:pt x="206794" y="1711325"/>
                  </a:lnTo>
                  <a:lnTo>
                    <a:pt x="110782" y="1677797"/>
                  </a:lnTo>
                  <a:lnTo>
                    <a:pt x="169202" y="1510538"/>
                  </a:lnTo>
                  <a:lnTo>
                    <a:pt x="238925" y="1534922"/>
                  </a:lnTo>
                  <a:lnTo>
                    <a:pt x="246418" y="1531239"/>
                  </a:lnTo>
                  <a:lnTo>
                    <a:pt x="248831" y="1524254"/>
                  </a:lnTo>
                  <a:lnTo>
                    <a:pt x="249593" y="1522222"/>
                  </a:lnTo>
                  <a:lnTo>
                    <a:pt x="254393" y="1510538"/>
                  </a:lnTo>
                  <a:lnTo>
                    <a:pt x="257479" y="1503045"/>
                  </a:lnTo>
                  <a:lnTo>
                    <a:pt x="267754" y="1478064"/>
                  </a:lnTo>
                  <a:lnTo>
                    <a:pt x="290131" y="1436941"/>
                  </a:lnTo>
                  <a:lnTo>
                    <a:pt x="316382" y="1398993"/>
                  </a:lnTo>
                  <a:lnTo>
                    <a:pt x="346138" y="1364411"/>
                  </a:lnTo>
                  <a:lnTo>
                    <a:pt x="379082" y="1333360"/>
                  </a:lnTo>
                  <a:lnTo>
                    <a:pt x="414858" y="1305991"/>
                  </a:lnTo>
                  <a:lnTo>
                    <a:pt x="453136" y="1282484"/>
                  </a:lnTo>
                  <a:lnTo>
                    <a:pt x="493547" y="1263002"/>
                  </a:lnTo>
                  <a:lnTo>
                    <a:pt x="535762" y="1247698"/>
                  </a:lnTo>
                  <a:lnTo>
                    <a:pt x="579450" y="1236751"/>
                  </a:lnTo>
                  <a:lnTo>
                    <a:pt x="624243" y="1230325"/>
                  </a:lnTo>
                  <a:lnTo>
                    <a:pt x="669823" y="1228585"/>
                  </a:lnTo>
                  <a:lnTo>
                    <a:pt x="715822" y="1231684"/>
                  </a:lnTo>
                  <a:lnTo>
                    <a:pt x="761911" y="1239812"/>
                  </a:lnTo>
                  <a:lnTo>
                    <a:pt x="807758" y="1253109"/>
                  </a:lnTo>
                  <a:lnTo>
                    <a:pt x="851916" y="1271257"/>
                  </a:lnTo>
                  <a:lnTo>
                    <a:pt x="893038" y="1293622"/>
                  </a:lnTo>
                  <a:lnTo>
                    <a:pt x="930986" y="1319847"/>
                  </a:lnTo>
                  <a:lnTo>
                    <a:pt x="965568" y="1349590"/>
                  </a:lnTo>
                  <a:lnTo>
                    <a:pt x="996619" y="1382534"/>
                  </a:lnTo>
                  <a:lnTo>
                    <a:pt x="1023988" y="1418297"/>
                  </a:lnTo>
                  <a:lnTo>
                    <a:pt x="1047496" y="1456563"/>
                  </a:lnTo>
                  <a:lnTo>
                    <a:pt x="1066977" y="1496974"/>
                  </a:lnTo>
                  <a:lnTo>
                    <a:pt x="1082281" y="1539201"/>
                  </a:lnTo>
                  <a:lnTo>
                    <a:pt x="1093228" y="1582889"/>
                  </a:lnTo>
                  <a:lnTo>
                    <a:pt x="1099616" y="1627378"/>
                  </a:lnTo>
                  <a:lnTo>
                    <a:pt x="1101394" y="1673288"/>
                  </a:lnTo>
                  <a:lnTo>
                    <a:pt x="1098296" y="1719313"/>
                  </a:lnTo>
                  <a:lnTo>
                    <a:pt x="1090168" y="1765427"/>
                  </a:lnTo>
                  <a:lnTo>
                    <a:pt x="1076871" y="1811274"/>
                  </a:lnTo>
                  <a:lnTo>
                    <a:pt x="1073696" y="1820418"/>
                  </a:lnTo>
                  <a:lnTo>
                    <a:pt x="1077379" y="1827911"/>
                  </a:lnTo>
                  <a:lnTo>
                    <a:pt x="1146975" y="1852295"/>
                  </a:lnTo>
                  <a:lnTo>
                    <a:pt x="1146975" y="1824177"/>
                  </a:lnTo>
                  <a:lnTo>
                    <a:pt x="1105446" y="1809623"/>
                  </a:lnTo>
                  <a:lnTo>
                    <a:pt x="1117536" y="1764626"/>
                  </a:lnTo>
                  <a:lnTo>
                    <a:pt x="1124978" y="1719313"/>
                  </a:lnTo>
                  <a:lnTo>
                    <a:pt x="1127887" y="1674342"/>
                  </a:lnTo>
                  <a:lnTo>
                    <a:pt x="1126413" y="1629638"/>
                  </a:lnTo>
                  <a:lnTo>
                    <a:pt x="1120686" y="1585620"/>
                  </a:lnTo>
                  <a:lnTo>
                    <a:pt x="1110843" y="1542554"/>
                  </a:lnTo>
                  <a:lnTo>
                    <a:pt x="1097026" y="1500733"/>
                  </a:lnTo>
                  <a:lnTo>
                    <a:pt x="1079373" y="1460461"/>
                  </a:lnTo>
                  <a:lnTo>
                    <a:pt x="1058024" y="1422006"/>
                  </a:lnTo>
                  <a:lnTo>
                    <a:pt x="1033106" y="1385658"/>
                  </a:lnTo>
                  <a:lnTo>
                    <a:pt x="1004760" y="1351711"/>
                  </a:lnTo>
                  <a:lnTo>
                    <a:pt x="973137" y="1320444"/>
                  </a:lnTo>
                  <a:lnTo>
                    <a:pt x="938364" y="1292148"/>
                  </a:lnTo>
                  <a:lnTo>
                    <a:pt x="900569" y="1267117"/>
                  </a:lnTo>
                  <a:lnTo>
                    <a:pt x="859917" y="1245628"/>
                  </a:lnTo>
                  <a:lnTo>
                    <a:pt x="818019" y="1228585"/>
                  </a:lnTo>
                  <a:lnTo>
                    <a:pt x="816521" y="1227963"/>
                  </a:lnTo>
                  <a:lnTo>
                    <a:pt x="771575" y="1214742"/>
                  </a:lnTo>
                  <a:lnTo>
                    <a:pt x="726389" y="1206220"/>
                  </a:lnTo>
                  <a:lnTo>
                    <a:pt x="681240" y="1202258"/>
                  </a:lnTo>
                  <a:lnTo>
                    <a:pt x="636409" y="1202728"/>
                  </a:lnTo>
                  <a:lnTo>
                    <a:pt x="592188" y="1207477"/>
                  </a:lnTo>
                  <a:lnTo>
                    <a:pt x="548881" y="1216380"/>
                  </a:lnTo>
                  <a:lnTo>
                    <a:pt x="506742" y="1229283"/>
                  </a:lnTo>
                  <a:lnTo>
                    <a:pt x="466090" y="1246060"/>
                  </a:lnTo>
                  <a:lnTo>
                    <a:pt x="427189" y="1266583"/>
                  </a:lnTo>
                  <a:lnTo>
                    <a:pt x="390334" y="1290688"/>
                  </a:lnTo>
                  <a:lnTo>
                    <a:pt x="355815" y="1318247"/>
                  </a:lnTo>
                  <a:lnTo>
                    <a:pt x="323913" y="1349133"/>
                  </a:lnTo>
                  <a:lnTo>
                    <a:pt x="294919" y="1383182"/>
                  </a:lnTo>
                  <a:lnTo>
                    <a:pt x="269125" y="1420279"/>
                  </a:lnTo>
                  <a:lnTo>
                    <a:pt x="246799" y="1460284"/>
                  </a:lnTo>
                  <a:lnTo>
                    <a:pt x="228257" y="1503045"/>
                  </a:lnTo>
                  <a:lnTo>
                    <a:pt x="158534" y="1478661"/>
                  </a:lnTo>
                  <a:lnTo>
                    <a:pt x="150914" y="1482344"/>
                  </a:lnTo>
                  <a:lnTo>
                    <a:pt x="148501" y="1489202"/>
                  </a:lnTo>
                  <a:lnTo>
                    <a:pt x="81318" y="1681480"/>
                  </a:lnTo>
                  <a:lnTo>
                    <a:pt x="78905" y="1688465"/>
                  </a:lnTo>
                  <a:lnTo>
                    <a:pt x="82588" y="1695958"/>
                  </a:lnTo>
                  <a:lnTo>
                    <a:pt x="149504" y="1719326"/>
                  </a:lnTo>
                  <a:lnTo>
                    <a:pt x="1099096" y="2051304"/>
                  </a:lnTo>
                  <a:lnTo>
                    <a:pt x="1106716" y="2047621"/>
                  </a:lnTo>
                  <a:lnTo>
                    <a:pt x="1109129" y="2040648"/>
                  </a:lnTo>
                  <a:lnTo>
                    <a:pt x="1116533" y="2019427"/>
                  </a:lnTo>
                  <a:lnTo>
                    <a:pt x="1176312" y="1848485"/>
                  </a:lnTo>
                  <a:lnTo>
                    <a:pt x="1178725" y="1841500"/>
                  </a:lnTo>
                  <a:close/>
                </a:path>
                <a:path w="3805554" h="3481070">
                  <a:moveTo>
                    <a:pt x="1403464" y="365315"/>
                  </a:moveTo>
                  <a:lnTo>
                    <a:pt x="1402486" y="359537"/>
                  </a:lnTo>
                  <a:lnTo>
                    <a:pt x="1402054" y="356958"/>
                  </a:lnTo>
                  <a:lnTo>
                    <a:pt x="1397584" y="349770"/>
                  </a:lnTo>
                  <a:lnTo>
                    <a:pt x="1390434" y="344678"/>
                  </a:lnTo>
                  <a:lnTo>
                    <a:pt x="1386624" y="343801"/>
                  </a:lnTo>
                  <a:lnTo>
                    <a:pt x="1386624" y="364363"/>
                  </a:lnTo>
                  <a:lnTo>
                    <a:pt x="1385608" y="366649"/>
                  </a:lnTo>
                  <a:lnTo>
                    <a:pt x="1384465" y="369062"/>
                  </a:lnTo>
                  <a:lnTo>
                    <a:pt x="1381798" y="370078"/>
                  </a:lnTo>
                  <a:lnTo>
                    <a:pt x="1379385" y="368935"/>
                  </a:lnTo>
                  <a:lnTo>
                    <a:pt x="1377099" y="367919"/>
                  </a:lnTo>
                  <a:lnTo>
                    <a:pt x="1376083" y="365252"/>
                  </a:lnTo>
                  <a:lnTo>
                    <a:pt x="1377099" y="362839"/>
                  </a:lnTo>
                  <a:lnTo>
                    <a:pt x="1378242" y="360553"/>
                  </a:lnTo>
                  <a:lnTo>
                    <a:pt x="1380909" y="359537"/>
                  </a:lnTo>
                  <a:lnTo>
                    <a:pt x="1383195" y="360553"/>
                  </a:lnTo>
                  <a:lnTo>
                    <a:pt x="1385608" y="361569"/>
                  </a:lnTo>
                  <a:lnTo>
                    <a:pt x="1386624" y="364363"/>
                  </a:lnTo>
                  <a:lnTo>
                    <a:pt x="1386624" y="343801"/>
                  </a:lnTo>
                  <a:lnTo>
                    <a:pt x="1381848" y="342696"/>
                  </a:lnTo>
                  <a:lnTo>
                    <a:pt x="1373492" y="344106"/>
                  </a:lnTo>
                  <a:lnTo>
                    <a:pt x="1366304" y="348576"/>
                  </a:lnTo>
                  <a:lnTo>
                    <a:pt x="1361224" y="355727"/>
                  </a:lnTo>
                  <a:lnTo>
                    <a:pt x="1359230" y="364248"/>
                  </a:lnTo>
                  <a:lnTo>
                    <a:pt x="1360652" y="372579"/>
                  </a:lnTo>
                  <a:lnTo>
                    <a:pt x="1365110" y="379793"/>
                  </a:lnTo>
                  <a:lnTo>
                    <a:pt x="1372273" y="384937"/>
                  </a:lnTo>
                  <a:lnTo>
                    <a:pt x="1380782" y="386880"/>
                  </a:lnTo>
                  <a:lnTo>
                    <a:pt x="1389113" y="385470"/>
                  </a:lnTo>
                  <a:lnTo>
                    <a:pt x="1396326" y="381038"/>
                  </a:lnTo>
                  <a:lnTo>
                    <a:pt x="1401483" y="373888"/>
                  </a:lnTo>
                  <a:lnTo>
                    <a:pt x="1402359" y="370078"/>
                  </a:lnTo>
                  <a:lnTo>
                    <a:pt x="1403464" y="365315"/>
                  </a:lnTo>
                  <a:close/>
                </a:path>
                <a:path w="3805554" h="3481070">
                  <a:moveTo>
                    <a:pt x="1620304" y="728980"/>
                  </a:moveTo>
                  <a:lnTo>
                    <a:pt x="1612684" y="716280"/>
                  </a:lnTo>
                  <a:lnTo>
                    <a:pt x="1604556" y="713752"/>
                  </a:lnTo>
                  <a:lnTo>
                    <a:pt x="1598333" y="717550"/>
                  </a:lnTo>
                  <a:lnTo>
                    <a:pt x="1574431" y="731520"/>
                  </a:lnTo>
                  <a:lnTo>
                    <a:pt x="1549857" y="742950"/>
                  </a:lnTo>
                  <a:lnTo>
                    <a:pt x="1524698" y="753110"/>
                  </a:lnTo>
                  <a:lnTo>
                    <a:pt x="1499019" y="760730"/>
                  </a:lnTo>
                  <a:lnTo>
                    <a:pt x="1497749" y="637540"/>
                  </a:lnTo>
                  <a:lnTo>
                    <a:pt x="1497622" y="629932"/>
                  </a:lnTo>
                  <a:lnTo>
                    <a:pt x="1491653" y="623582"/>
                  </a:lnTo>
                  <a:lnTo>
                    <a:pt x="1477048" y="623582"/>
                  </a:lnTo>
                  <a:lnTo>
                    <a:pt x="1471079" y="629932"/>
                  </a:lnTo>
                  <a:lnTo>
                    <a:pt x="1471206" y="637540"/>
                  </a:lnTo>
                  <a:lnTo>
                    <a:pt x="1472577" y="765810"/>
                  </a:lnTo>
                  <a:lnTo>
                    <a:pt x="1472692" y="787400"/>
                  </a:lnTo>
                  <a:lnTo>
                    <a:pt x="1472793" y="798830"/>
                  </a:lnTo>
                  <a:lnTo>
                    <a:pt x="1473238" y="833120"/>
                  </a:lnTo>
                  <a:lnTo>
                    <a:pt x="1465567" y="875030"/>
                  </a:lnTo>
                  <a:lnTo>
                    <a:pt x="1443977" y="910602"/>
                  </a:lnTo>
                  <a:lnTo>
                    <a:pt x="1411452" y="937260"/>
                  </a:lnTo>
                  <a:lnTo>
                    <a:pt x="1371003" y="949960"/>
                  </a:lnTo>
                  <a:lnTo>
                    <a:pt x="1369199" y="773430"/>
                  </a:lnTo>
                  <a:lnTo>
                    <a:pt x="1366304" y="491490"/>
                  </a:lnTo>
                  <a:lnTo>
                    <a:pt x="1392123" y="492760"/>
                  </a:lnTo>
                  <a:lnTo>
                    <a:pt x="1398409" y="491490"/>
                  </a:lnTo>
                  <a:lnTo>
                    <a:pt x="1417269" y="487680"/>
                  </a:lnTo>
                  <a:lnTo>
                    <a:pt x="1440967" y="478790"/>
                  </a:lnTo>
                  <a:lnTo>
                    <a:pt x="1460487" y="466090"/>
                  </a:lnTo>
                  <a:lnTo>
                    <a:pt x="1462443" y="464832"/>
                  </a:lnTo>
                  <a:lnTo>
                    <a:pt x="1469809" y="504190"/>
                  </a:lnTo>
                  <a:lnTo>
                    <a:pt x="1470545" y="580390"/>
                  </a:lnTo>
                  <a:lnTo>
                    <a:pt x="1470698" y="590550"/>
                  </a:lnTo>
                  <a:lnTo>
                    <a:pt x="1476667" y="595630"/>
                  </a:lnTo>
                  <a:lnTo>
                    <a:pt x="1491272" y="595630"/>
                  </a:lnTo>
                  <a:lnTo>
                    <a:pt x="1497114" y="590550"/>
                  </a:lnTo>
                  <a:lnTo>
                    <a:pt x="1497088" y="580390"/>
                  </a:lnTo>
                  <a:lnTo>
                    <a:pt x="1496352" y="504190"/>
                  </a:lnTo>
                  <a:lnTo>
                    <a:pt x="1490154" y="464832"/>
                  </a:lnTo>
                  <a:lnTo>
                    <a:pt x="1482636" y="444500"/>
                  </a:lnTo>
                  <a:lnTo>
                    <a:pt x="1487208" y="438150"/>
                  </a:lnTo>
                  <a:lnTo>
                    <a:pt x="1491399" y="431800"/>
                  </a:lnTo>
                  <a:lnTo>
                    <a:pt x="1495209" y="425450"/>
                  </a:lnTo>
                  <a:lnTo>
                    <a:pt x="1498638" y="417842"/>
                  </a:lnTo>
                  <a:lnTo>
                    <a:pt x="1509674" y="373392"/>
                  </a:lnTo>
                  <a:lnTo>
                    <a:pt x="1503730" y="327660"/>
                  </a:lnTo>
                  <a:lnTo>
                    <a:pt x="1483245" y="289725"/>
                  </a:lnTo>
                  <a:lnTo>
                    <a:pt x="1483245" y="368300"/>
                  </a:lnTo>
                  <a:lnTo>
                    <a:pt x="1474508" y="407682"/>
                  </a:lnTo>
                  <a:lnTo>
                    <a:pt x="1472476" y="411492"/>
                  </a:lnTo>
                  <a:lnTo>
                    <a:pt x="1470190" y="415290"/>
                  </a:lnTo>
                  <a:lnTo>
                    <a:pt x="1467777" y="420382"/>
                  </a:lnTo>
                  <a:lnTo>
                    <a:pt x="1431531" y="453390"/>
                  </a:lnTo>
                  <a:lnTo>
                    <a:pt x="1388732" y="466090"/>
                  </a:lnTo>
                  <a:lnTo>
                    <a:pt x="1366050" y="464832"/>
                  </a:lnTo>
                  <a:lnTo>
                    <a:pt x="1359827" y="463550"/>
                  </a:lnTo>
                  <a:lnTo>
                    <a:pt x="1353858" y="461010"/>
                  </a:lnTo>
                  <a:lnTo>
                    <a:pt x="1347889" y="459740"/>
                  </a:lnTo>
                  <a:lnTo>
                    <a:pt x="1346111" y="458482"/>
                  </a:lnTo>
                  <a:lnTo>
                    <a:pt x="1344460" y="458482"/>
                  </a:lnTo>
                  <a:lnTo>
                    <a:pt x="1342809" y="457200"/>
                  </a:lnTo>
                  <a:lnTo>
                    <a:pt x="1342555" y="456946"/>
                  </a:lnTo>
                  <a:lnTo>
                    <a:pt x="1342555" y="773430"/>
                  </a:lnTo>
                  <a:lnTo>
                    <a:pt x="1314234" y="768350"/>
                  </a:lnTo>
                  <a:lnTo>
                    <a:pt x="1308608" y="767080"/>
                  </a:lnTo>
                  <a:lnTo>
                    <a:pt x="1286129" y="762000"/>
                  </a:lnTo>
                  <a:lnTo>
                    <a:pt x="1258354" y="753110"/>
                  </a:lnTo>
                  <a:lnTo>
                    <a:pt x="1231049" y="742950"/>
                  </a:lnTo>
                  <a:lnTo>
                    <a:pt x="1235722" y="732802"/>
                  </a:lnTo>
                  <a:lnTo>
                    <a:pt x="1251496" y="698500"/>
                  </a:lnTo>
                  <a:lnTo>
                    <a:pt x="1248702" y="690880"/>
                  </a:lnTo>
                  <a:lnTo>
                    <a:pt x="1235494" y="684530"/>
                  </a:lnTo>
                  <a:lnTo>
                    <a:pt x="1227874" y="687070"/>
                  </a:lnTo>
                  <a:lnTo>
                    <a:pt x="1207427" y="732802"/>
                  </a:lnTo>
                  <a:lnTo>
                    <a:pt x="1180833" y="717550"/>
                  </a:lnTo>
                  <a:lnTo>
                    <a:pt x="1155611" y="702310"/>
                  </a:lnTo>
                  <a:lnTo>
                    <a:pt x="1131798" y="684530"/>
                  </a:lnTo>
                  <a:lnTo>
                    <a:pt x="1128826" y="682002"/>
                  </a:lnTo>
                  <a:lnTo>
                    <a:pt x="1109510" y="665480"/>
                  </a:lnTo>
                  <a:lnTo>
                    <a:pt x="1325664" y="478790"/>
                  </a:lnTo>
                  <a:lnTo>
                    <a:pt x="1327696" y="478790"/>
                  </a:lnTo>
                  <a:lnTo>
                    <a:pt x="1331760" y="481330"/>
                  </a:lnTo>
                  <a:lnTo>
                    <a:pt x="1334300" y="482600"/>
                  </a:lnTo>
                  <a:lnTo>
                    <a:pt x="1339634" y="485140"/>
                  </a:lnTo>
                  <a:lnTo>
                    <a:pt x="1342555" y="773430"/>
                  </a:lnTo>
                  <a:lnTo>
                    <a:pt x="1342555" y="456946"/>
                  </a:lnTo>
                  <a:lnTo>
                    <a:pt x="1341539" y="455930"/>
                  </a:lnTo>
                  <a:lnTo>
                    <a:pt x="1339253" y="455930"/>
                  </a:lnTo>
                  <a:lnTo>
                    <a:pt x="1333665" y="452132"/>
                  </a:lnTo>
                  <a:lnTo>
                    <a:pt x="1294587" y="410210"/>
                  </a:lnTo>
                  <a:lnTo>
                    <a:pt x="1284389" y="367042"/>
                  </a:lnTo>
                  <a:lnTo>
                    <a:pt x="1284528" y="359410"/>
                  </a:lnTo>
                  <a:lnTo>
                    <a:pt x="1316151" y="293370"/>
                  </a:lnTo>
                  <a:lnTo>
                    <a:pt x="1348600" y="273050"/>
                  </a:lnTo>
                  <a:lnTo>
                    <a:pt x="1386205" y="266700"/>
                  </a:lnTo>
                  <a:lnTo>
                    <a:pt x="1424724" y="275590"/>
                  </a:lnTo>
                  <a:lnTo>
                    <a:pt x="1456766" y="298450"/>
                  </a:lnTo>
                  <a:lnTo>
                    <a:pt x="1476806" y="331470"/>
                  </a:lnTo>
                  <a:lnTo>
                    <a:pt x="1483245" y="368300"/>
                  </a:lnTo>
                  <a:lnTo>
                    <a:pt x="1483245" y="289725"/>
                  </a:lnTo>
                  <a:lnTo>
                    <a:pt x="1482471" y="288290"/>
                  </a:lnTo>
                  <a:lnTo>
                    <a:pt x="1457756" y="266700"/>
                  </a:lnTo>
                  <a:lnTo>
                    <a:pt x="1447584" y="257810"/>
                  </a:lnTo>
                  <a:lnTo>
                    <a:pt x="1452727" y="246392"/>
                  </a:lnTo>
                  <a:lnTo>
                    <a:pt x="1494447" y="153670"/>
                  </a:lnTo>
                  <a:lnTo>
                    <a:pt x="1521688" y="156210"/>
                  </a:lnTo>
                  <a:lnTo>
                    <a:pt x="1569605" y="133350"/>
                  </a:lnTo>
                  <a:lnTo>
                    <a:pt x="1592402" y="80010"/>
                  </a:lnTo>
                  <a:lnTo>
                    <a:pt x="1587309" y="50800"/>
                  </a:lnTo>
                  <a:lnTo>
                    <a:pt x="1572285" y="26670"/>
                  </a:lnTo>
                  <a:lnTo>
                    <a:pt x="1571498" y="25400"/>
                  </a:lnTo>
                  <a:lnTo>
                    <a:pt x="1565732" y="21056"/>
                  </a:lnTo>
                  <a:lnTo>
                    <a:pt x="1565732" y="80010"/>
                  </a:lnTo>
                  <a:lnTo>
                    <a:pt x="1561122" y="99060"/>
                  </a:lnTo>
                  <a:lnTo>
                    <a:pt x="1549387" y="115570"/>
                  </a:lnTo>
                  <a:lnTo>
                    <a:pt x="1532940" y="125742"/>
                  </a:lnTo>
                  <a:lnTo>
                    <a:pt x="1513840" y="129540"/>
                  </a:lnTo>
                  <a:lnTo>
                    <a:pt x="1494193" y="125742"/>
                  </a:lnTo>
                  <a:lnTo>
                    <a:pt x="1492669" y="125742"/>
                  </a:lnTo>
                  <a:lnTo>
                    <a:pt x="1492161" y="124460"/>
                  </a:lnTo>
                  <a:lnTo>
                    <a:pt x="1491145" y="124460"/>
                  </a:lnTo>
                  <a:lnTo>
                    <a:pt x="1475143" y="113042"/>
                  </a:lnTo>
                  <a:lnTo>
                    <a:pt x="1465237" y="95250"/>
                  </a:lnTo>
                  <a:lnTo>
                    <a:pt x="1462176" y="76200"/>
                  </a:lnTo>
                  <a:lnTo>
                    <a:pt x="1466761" y="57150"/>
                  </a:lnTo>
                  <a:lnTo>
                    <a:pt x="1478788" y="40640"/>
                  </a:lnTo>
                  <a:lnTo>
                    <a:pt x="1495717" y="29210"/>
                  </a:lnTo>
                  <a:lnTo>
                    <a:pt x="1515300" y="26670"/>
                  </a:lnTo>
                  <a:lnTo>
                    <a:pt x="1535341" y="30492"/>
                  </a:lnTo>
                  <a:lnTo>
                    <a:pt x="1552003" y="43192"/>
                  </a:lnTo>
                  <a:lnTo>
                    <a:pt x="1562417" y="59690"/>
                  </a:lnTo>
                  <a:lnTo>
                    <a:pt x="1565732" y="80010"/>
                  </a:lnTo>
                  <a:lnTo>
                    <a:pt x="1565732" y="21056"/>
                  </a:lnTo>
                  <a:lnTo>
                    <a:pt x="1546263" y="6350"/>
                  </a:lnTo>
                  <a:lnTo>
                    <a:pt x="1515935" y="0"/>
                  </a:lnTo>
                  <a:lnTo>
                    <a:pt x="1486281" y="5092"/>
                  </a:lnTo>
                  <a:lnTo>
                    <a:pt x="1460677" y="20320"/>
                  </a:lnTo>
                  <a:lnTo>
                    <a:pt x="1442504" y="45720"/>
                  </a:lnTo>
                  <a:lnTo>
                    <a:pt x="1435671" y="72390"/>
                  </a:lnTo>
                  <a:lnTo>
                    <a:pt x="1438592" y="100342"/>
                  </a:lnTo>
                  <a:lnTo>
                    <a:pt x="1450314" y="124460"/>
                  </a:lnTo>
                  <a:lnTo>
                    <a:pt x="1469936" y="143510"/>
                  </a:lnTo>
                  <a:lnTo>
                    <a:pt x="1423073" y="246392"/>
                  </a:lnTo>
                  <a:lnTo>
                    <a:pt x="1377276" y="240042"/>
                  </a:lnTo>
                  <a:lnTo>
                    <a:pt x="1333347" y="251460"/>
                  </a:lnTo>
                  <a:lnTo>
                    <a:pt x="1295692" y="275590"/>
                  </a:lnTo>
                  <a:lnTo>
                    <a:pt x="1268768" y="314960"/>
                  </a:lnTo>
                  <a:lnTo>
                    <a:pt x="1259370" y="345440"/>
                  </a:lnTo>
                  <a:lnTo>
                    <a:pt x="1245501" y="350532"/>
                  </a:lnTo>
                  <a:lnTo>
                    <a:pt x="1232166" y="356882"/>
                  </a:lnTo>
                  <a:lnTo>
                    <a:pt x="1219479" y="364490"/>
                  </a:lnTo>
                  <a:lnTo>
                    <a:pt x="1207554" y="373392"/>
                  </a:lnTo>
                  <a:lnTo>
                    <a:pt x="1017435" y="538480"/>
                  </a:lnTo>
                  <a:lnTo>
                    <a:pt x="1007084" y="513080"/>
                  </a:lnTo>
                  <a:lnTo>
                    <a:pt x="998359" y="487680"/>
                  </a:lnTo>
                  <a:lnTo>
                    <a:pt x="991336" y="462280"/>
                  </a:lnTo>
                  <a:lnTo>
                    <a:pt x="986066" y="435610"/>
                  </a:lnTo>
                  <a:lnTo>
                    <a:pt x="984796" y="427990"/>
                  </a:lnTo>
                  <a:lnTo>
                    <a:pt x="977938" y="422910"/>
                  </a:lnTo>
                  <a:lnTo>
                    <a:pt x="963587" y="425450"/>
                  </a:lnTo>
                  <a:lnTo>
                    <a:pt x="958634" y="431800"/>
                  </a:lnTo>
                  <a:lnTo>
                    <a:pt x="959777" y="439432"/>
                  </a:lnTo>
                  <a:lnTo>
                    <a:pt x="965885" y="469900"/>
                  </a:lnTo>
                  <a:lnTo>
                    <a:pt x="974077" y="499110"/>
                  </a:lnTo>
                  <a:lnTo>
                    <a:pt x="984288" y="528332"/>
                  </a:lnTo>
                  <a:lnTo>
                    <a:pt x="996480" y="556260"/>
                  </a:lnTo>
                  <a:lnTo>
                    <a:pt x="959015" y="588010"/>
                  </a:lnTo>
                  <a:lnTo>
                    <a:pt x="930795" y="621030"/>
                  </a:lnTo>
                  <a:lnTo>
                    <a:pt x="914285" y="660400"/>
                  </a:lnTo>
                  <a:lnTo>
                    <a:pt x="909637" y="701052"/>
                  </a:lnTo>
                  <a:lnTo>
                    <a:pt x="917079" y="741680"/>
                  </a:lnTo>
                  <a:lnTo>
                    <a:pt x="936790" y="779780"/>
                  </a:lnTo>
                  <a:lnTo>
                    <a:pt x="875322" y="838200"/>
                  </a:lnTo>
                  <a:lnTo>
                    <a:pt x="875068" y="845820"/>
                  </a:lnTo>
                  <a:lnTo>
                    <a:pt x="880148" y="852170"/>
                  </a:lnTo>
                  <a:lnTo>
                    <a:pt x="881418" y="853452"/>
                  </a:lnTo>
                  <a:lnTo>
                    <a:pt x="882815" y="853452"/>
                  </a:lnTo>
                  <a:lnTo>
                    <a:pt x="884339" y="854710"/>
                  </a:lnTo>
                  <a:lnTo>
                    <a:pt x="889165" y="857250"/>
                  </a:lnTo>
                  <a:lnTo>
                    <a:pt x="895007" y="855980"/>
                  </a:lnTo>
                  <a:lnTo>
                    <a:pt x="898944" y="852170"/>
                  </a:lnTo>
                  <a:lnTo>
                    <a:pt x="963587" y="792480"/>
                  </a:lnTo>
                  <a:lnTo>
                    <a:pt x="964476" y="791210"/>
                  </a:lnTo>
                  <a:lnTo>
                    <a:pt x="965746" y="788670"/>
                  </a:lnTo>
                  <a:lnTo>
                    <a:pt x="993305" y="765810"/>
                  </a:lnTo>
                  <a:lnTo>
                    <a:pt x="997394" y="762000"/>
                  </a:lnTo>
                  <a:lnTo>
                    <a:pt x="998766" y="760730"/>
                  </a:lnTo>
                  <a:lnTo>
                    <a:pt x="999401" y="751852"/>
                  </a:lnTo>
                  <a:lnTo>
                    <a:pt x="994702" y="746760"/>
                  </a:lnTo>
                  <a:lnTo>
                    <a:pt x="989876" y="741680"/>
                  </a:lnTo>
                  <a:lnTo>
                    <a:pt x="981494" y="740410"/>
                  </a:lnTo>
                  <a:lnTo>
                    <a:pt x="975906" y="745502"/>
                  </a:lnTo>
                  <a:lnTo>
                    <a:pt x="956221" y="762000"/>
                  </a:lnTo>
                  <a:lnTo>
                    <a:pt x="939063" y="723900"/>
                  </a:lnTo>
                  <a:lnTo>
                    <a:pt x="936917" y="682002"/>
                  </a:lnTo>
                  <a:lnTo>
                    <a:pt x="949426" y="642632"/>
                  </a:lnTo>
                  <a:lnTo>
                    <a:pt x="976287" y="608330"/>
                  </a:lnTo>
                  <a:lnTo>
                    <a:pt x="1009053" y="580390"/>
                  </a:lnTo>
                  <a:lnTo>
                    <a:pt x="1057516" y="538480"/>
                  </a:lnTo>
                  <a:lnTo>
                    <a:pt x="1224953" y="393700"/>
                  </a:lnTo>
                  <a:lnTo>
                    <a:pt x="1257846" y="373392"/>
                  </a:lnTo>
                  <a:lnTo>
                    <a:pt x="1261935" y="398792"/>
                  </a:lnTo>
                  <a:lnTo>
                    <a:pt x="1270977" y="422910"/>
                  </a:lnTo>
                  <a:lnTo>
                    <a:pt x="1284706" y="444500"/>
                  </a:lnTo>
                  <a:lnTo>
                    <a:pt x="1302804" y="463550"/>
                  </a:lnTo>
                  <a:lnTo>
                    <a:pt x="1090587" y="646430"/>
                  </a:lnTo>
                  <a:lnTo>
                    <a:pt x="1070521" y="662952"/>
                  </a:lnTo>
                  <a:lnTo>
                    <a:pt x="1006132" y="718820"/>
                  </a:lnTo>
                  <a:lnTo>
                    <a:pt x="1005497" y="727710"/>
                  </a:lnTo>
                  <a:lnTo>
                    <a:pt x="1015149" y="737870"/>
                  </a:lnTo>
                  <a:lnTo>
                    <a:pt x="1023531" y="739152"/>
                  </a:lnTo>
                  <a:lnTo>
                    <a:pt x="1089190" y="682002"/>
                  </a:lnTo>
                  <a:lnTo>
                    <a:pt x="1113574" y="703580"/>
                  </a:lnTo>
                  <a:lnTo>
                    <a:pt x="1139634" y="722630"/>
                  </a:lnTo>
                  <a:lnTo>
                    <a:pt x="1167269" y="740410"/>
                  </a:lnTo>
                  <a:lnTo>
                    <a:pt x="1196378" y="756920"/>
                  </a:lnTo>
                  <a:lnTo>
                    <a:pt x="1173264" y="807720"/>
                  </a:lnTo>
                  <a:lnTo>
                    <a:pt x="1170216" y="815352"/>
                  </a:lnTo>
                  <a:lnTo>
                    <a:pt x="1173010" y="822960"/>
                  </a:lnTo>
                  <a:lnTo>
                    <a:pt x="1186091" y="828052"/>
                  </a:lnTo>
                  <a:lnTo>
                    <a:pt x="1193965" y="825500"/>
                  </a:lnTo>
                  <a:lnTo>
                    <a:pt x="1196886" y="819150"/>
                  </a:lnTo>
                  <a:lnTo>
                    <a:pt x="1220127" y="767080"/>
                  </a:lnTo>
                  <a:lnTo>
                    <a:pt x="1250149" y="778510"/>
                  </a:lnTo>
                  <a:lnTo>
                    <a:pt x="1280706" y="787400"/>
                  </a:lnTo>
                  <a:lnTo>
                    <a:pt x="1311630" y="795020"/>
                  </a:lnTo>
                  <a:lnTo>
                    <a:pt x="1342809" y="798830"/>
                  </a:lnTo>
                  <a:lnTo>
                    <a:pt x="1344460" y="960120"/>
                  </a:lnTo>
                  <a:lnTo>
                    <a:pt x="1344079" y="961402"/>
                  </a:lnTo>
                  <a:lnTo>
                    <a:pt x="1343825" y="962660"/>
                  </a:lnTo>
                  <a:lnTo>
                    <a:pt x="1343774" y="965200"/>
                  </a:lnTo>
                  <a:lnTo>
                    <a:pt x="1341031" y="1051560"/>
                  </a:lnTo>
                  <a:lnTo>
                    <a:pt x="1340904" y="1057910"/>
                  </a:lnTo>
                  <a:lnTo>
                    <a:pt x="1344206" y="1063002"/>
                  </a:lnTo>
                  <a:lnTo>
                    <a:pt x="1348905" y="1064260"/>
                  </a:lnTo>
                  <a:lnTo>
                    <a:pt x="1350429" y="1065530"/>
                  </a:lnTo>
                  <a:lnTo>
                    <a:pt x="1361351" y="1065530"/>
                  </a:lnTo>
                  <a:lnTo>
                    <a:pt x="1367447" y="1060450"/>
                  </a:lnTo>
                  <a:lnTo>
                    <a:pt x="1370114" y="976630"/>
                  </a:lnTo>
                  <a:lnTo>
                    <a:pt x="1411681" y="965200"/>
                  </a:lnTo>
                  <a:lnTo>
                    <a:pt x="1436916" y="949960"/>
                  </a:lnTo>
                  <a:lnTo>
                    <a:pt x="1447431" y="943610"/>
                  </a:lnTo>
                  <a:lnTo>
                    <a:pt x="1475333" y="913130"/>
                  </a:lnTo>
                  <a:lnTo>
                    <a:pt x="1493367" y="875030"/>
                  </a:lnTo>
                  <a:lnTo>
                    <a:pt x="1499527" y="831850"/>
                  </a:lnTo>
                  <a:lnTo>
                    <a:pt x="1499019" y="788670"/>
                  </a:lnTo>
                  <a:lnTo>
                    <a:pt x="1528203" y="779780"/>
                  </a:lnTo>
                  <a:lnTo>
                    <a:pt x="1556829" y="768350"/>
                  </a:lnTo>
                  <a:lnTo>
                    <a:pt x="1573568" y="760730"/>
                  </a:lnTo>
                  <a:lnTo>
                    <a:pt x="1584744" y="755650"/>
                  </a:lnTo>
                  <a:lnTo>
                    <a:pt x="1611795" y="740410"/>
                  </a:lnTo>
                  <a:lnTo>
                    <a:pt x="1618272" y="736600"/>
                  </a:lnTo>
                  <a:lnTo>
                    <a:pt x="1620304" y="728980"/>
                  </a:lnTo>
                  <a:close/>
                </a:path>
                <a:path w="3805554" h="3481070">
                  <a:moveTo>
                    <a:pt x="2164550" y="1361414"/>
                  </a:moveTo>
                  <a:lnTo>
                    <a:pt x="2162213" y="1347597"/>
                  </a:lnTo>
                  <a:lnTo>
                    <a:pt x="2157247" y="1334452"/>
                  </a:lnTo>
                  <a:lnTo>
                    <a:pt x="2149919" y="1322755"/>
                  </a:lnTo>
                  <a:lnTo>
                    <a:pt x="2149132" y="1321930"/>
                  </a:lnTo>
                  <a:lnTo>
                    <a:pt x="2140458" y="1312760"/>
                  </a:lnTo>
                  <a:lnTo>
                    <a:pt x="2138108" y="1311097"/>
                  </a:lnTo>
                  <a:lnTo>
                    <a:pt x="2138108" y="1363218"/>
                  </a:lnTo>
                  <a:lnTo>
                    <a:pt x="2137854" y="1371828"/>
                  </a:lnTo>
                  <a:lnTo>
                    <a:pt x="1916341" y="1764538"/>
                  </a:lnTo>
                  <a:lnTo>
                    <a:pt x="1880831" y="1786674"/>
                  </a:lnTo>
                  <a:lnTo>
                    <a:pt x="1872183" y="1786420"/>
                  </a:lnTo>
                  <a:lnTo>
                    <a:pt x="1835150" y="1754187"/>
                  </a:lnTo>
                  <a:lnTo>
                    <a:pt x="1833880" y="1737283"/>
                  </a:lnTo>
                  <a:lnTo>
                    <a:pt x="1839379" y="1720596"/>
                  </a:lnTo>
                  <a:lnTo>
                    <a:pt x="2055406" y="1344168"/>
                  </a:lnTo>
                  <a:lnTo>
                    <a:pt x="2088045" y="1322324"/>
                  </a:lnTo>
                  <a:lnTo>
                    <a:pt x="2095068" y="1321930"/>
                  </a:lnTo>
                  <a:lnTo>
                    <a:pt x="2102154" y="1322666"/>
                  </a:lnTo>
                  <a:lnTo>
                    <a:pt x="2133536" y="1346377"/>
                  </a:lnTo>
                  <a:lnTo>
                    <a:pt x="2138108" y="1363218"/>
                  </a:lnTo>
                  <a:lnTo>
                    <a:pt x="2138108" y="1311097"/>
                  </a:lnTo>
                  <a:lnTo>
                    <a:pt x="2129066" y="1304671"/>
                  </a:lnTo>
                  <a:lnTo>
                    <a:pt x="2102370" y="1295793"/>
                  </a:lnTo>
                  <a:lnTo>
                    <a:pt x="2075243" y="1297749"/>
                  </a:lnTo>
                  <a:lnTo>
                    <a:pt x="2050834" y="1309712"/>
                  </a:lnTo>
                  <a:lnTo>
                    <a:pt x="2032292" y="1330833"/>
                  </a:lnTo>
                  <a:lnTo>
                    <a:pt x="1816265" y="1707261"/>
                  </a:lnTo>
                  <a:lnTo>
                    <a:pt x="1807400" y="1733956"/>
                  </a:lnTo>
                  <a:lnTo>
                    <a:pt x="1809407" y="1761083"/>
                  </a:lnTo>
                  <a:lnTo>
                    <a:pt x="1842554" y="1804035"/>
                  </a:lnTo>
                  <a:lnTo>
                    <a:pt x="1876031" y="1813306"/>
                  </a:lnTo>
                  <a:lnTo>
                    <a:pt x="1887385" y="1812671"/>
                  </a:lnTo>
                  <a:lnTo>
                    <a:pt x="1929396" y="1791169"/>
                  </a:lnTo>
                  <a:lnTo>
                    <a:pt x="2155355" y="1401318"/>
                  </a:lnTo>
                  <a:lnTo>
                    <a:pt x="2164156" y="1375181"/>
                  </a:lnTo>
                  <a:lnTo>
                    <a:pt x="2164550" y="1361414"/>
                  </a:lnTo>
                  <a:close/>
                </a:path>
                <a:path w="3805554" h="3481070">
                  <a:moveTo>
                    <a:pt x="2293239" y="1331391"/>
                  </a:moveTo>
                  <a:lnTo>
                    <a:pt x="2284793" y="1287018"/>
                  </a:lnTo>
                  <a:lnTo>
                    <a:pt x="2265870" y="1245997"/>
                  </a:lnTo>
                  <a:lnTo>
                    <a:pt x="2237092" y="1210259"/>
                  </a:lnTo>
                  <a:lnTo>
                    <a:pt x="2201329" y="1183462"/>
                  </a:lnTo>
                  <a:lnTo>
                    <a:pt x="2199043" y="1181735"/>
                  </a:lnTo>
                  <a:lnTo>
                    <a:pt x="2155177" y="1163383"/>
                  </a:lnTo>
                  <a:lnTo>
                    <a:pt x="2109736" y="1156677"/>
                  </a:lnTo>
                  <a:lnTo>
                    <a:pt x="2064740" y="1161148"/>
                  </a:lnTo>
                  <a:lnTo>
                    <a:pt x="2022144" y="1176375"/>
                  </a:lnTo>
                  <a:lnTo>
                    <a:pt x="1983943" y="1201877"/>
                  </a:lnTo>
                  <a:lnTo>
                    <a:pt x="1952155" y="1237234"/>
                  </a:lnTo>
                  <a:lnTo>
                    <a:pt x="1578902" y="1773936"/>
                  </a:lnTo>
                  <a:lnTo>
                    <a:pt x="1578775" y="1774317"/>
                  </a:lnTo>
                  <a:lnTo>
                    <a:pt x="1578521" y="1774571"/>
                  </a:lnTo>
                  <a:lnTo>
                    <a:pt x="1574876" y="1782597"/>
                  </a:lnTo>
                  <a:lnTo>
                    <a:pt x="1572933" y="1791068"/>
                  </a:lnTo>
                  <a:lnTo>
                    <a:pt x="1572691" y="1799818"/>
                  </a:lnTo>
                  <a:lnTo>
                    <a:pt x="1574203" y="1808607"/>
                  </a:lnTo>
                  <a:lnTo>
                    <a:pt x="1604556" y="1841246"/>
                  </a:lnTo>
                  <a:lnTo>
                    <a:pt x="1574838" y="1976755"/>
                  </a:lnTo>
                  <a:lnTo>
                    <a:pt x="1573568" y="1982470"/>
                  </a:lnTo>
                  <a:lnTo>
                    <a:pt x="1576108" y="1988185"/>
                  </a:lnTo>
                  <a:lnTo>
                    <a:pt x="1614716" y="2010537"/>
                  </a:lnTo>
                  <a:lnTo>
                    <a:pt x="1590586" y="2052574"/>
                  </a:lnTo>
                  <a:lnTo>
                    <a:pt x="1588808" y="2055749"/>
                  </a:lnTo>
                  <a:lnTo>
                    <a:pt x="1588427" y="2059432"/>
                  </a:lnTo>
                  <a:lnTo>
                    <a:pt x="1589316" y="2062734"/>
                  </a:lnTo>
                  <a:lnTo>
                    <a:pt x="1590205" y="2066163"/>
                  </a:lnTo>
                  <a:lnTo>
                    <a:pt x="1592364" y="2068957"/>
                  </a:lnTo>
                  <a:lnTo>
                    <a:pt x="1620177" y="2084959"/>
                  </a:lnTo>
                  <a:lnTo>
                    <a:pt x="1564424" y="2182495"/>
                  </a:lnTo>
                  <a:lnTo>
                    <a:pt x="1562011" y="2186686"/>
                  </a:lnTo>
                  <a:lnTo>
                    <a:pt x="1562138" y="2192020"/>
                  </a:lnTo>
                  <a:lnTo>
                    <a:pt x="1564678" y="2196084"/>
                  </a:lnTo>
                  <a:lnTo>
                    <a:pt x="1567218" y="2200275"/>
                  </a:lnTo>
                  <a:lnTo>
                    <a:pt x="1571917" y="2202688"/>
                  </a:lnTo>
                  <a:lnTo>
                    <a:pt x="1576743" y="2202307"/>
                  </a:lnTo>
                  <a:lnTo>
                    <a:pt x="1675803" y="2195830"/>
                  </a:lnTo>
                  <a:lnTo>
                    <a:pt x="1676692" y="2195703"/>
                  </a:lnTo>
                  <a:lnTo>
                    <a:pt x="1680756" y="2195195"/>
                  </a:lnTo>
                  <a:lnTo>
                    <a:pt x="1684312" y="2192655"/>
                  </a:lnTo>
                  <a:lnTo>
                    <a:pt x="1686598" y="2189226"/>
                  </a:lnTo>
                  <a:lnTo>
                    <a:pt x="1695208" y="2174113"/>
                  </a:lnTo>
                  <a:lnTo>
                    <a:pt x="1715046" y="2139315"/>
                  </a:lnTo>
                  <a:lnTo>
                    <a:pt x="1741462" y="2154301"/>
                  </a:lnTo>
                  <a:lnTo>
                    <a:pt x="1744002" y="2155952"/>
                  </a:lnTo>
                  <a:lnTo>
                    <a:pt x="1746923" y="2156333"/>
                  </a:lnTo>
                  <a:lnTo>
                    <a:pt x="1753654" y="2155444"/>
                  </a:lnTo>
                  <a:lnTo>
                    <a:pt x="1757337" y="2153158"/>
                  </a:lnTo>
                  <a:lnTo>
                    <a:pt x="1759496" y="2149475"/>
                  </a:lnTo>
                  <a:lnTo>
                    <a:pt x="1765325" y="2139315"/>
                  </a:lnTo>
                  <a:lnTo>
                    <a:pt x="1773707" y="2124710"/>
                  </a:lnTo>
                  <a:lnTo>
                    <a:pt x="1783626" y="2107438"/>
                  </a:lnTo>
                  <a:lnTo>
                    <a:pt x="1811947" y="2123694"/>
                  </a:lnTo>
                  <a:lnTo>
                    <a:pt x="1814487" y="2125345"/>
                  </a:lnTo>
                  <a:lnTo>
                    <a:pt x="1817535" y="2125726"/>
                  </a:lnTo>
                  <a:lnTo>
                    <a:pt x="1820329" y="2125345"/>
                  </a:lnTo>
                  <a:lnTo>
                    <a:pt x="1822869" y="2125091"/>
                  </a:lnTo>
                  <a:lnTo>
                    <a:pt x="1825409" y="2124075"/>
                  </a:lnTo>
                  <a:lnTo>
                    <a:pt x="1827441" y="2122043"/>
                  </a:lnTo>
                  <a:lnTo>
                    <a:pt x="1843659" y="2107438"/>
                  </a:lnTo>
                  <a:lnTo>
                    <a:pt x="1856511" y="2095881"/>
                  </a:lnTo>
                  <a:lnTo>
                    <a:pt x="1931454" y="2028444"/>
                  </a:lnTo>
                  <a:lnTo>
                    <a:pt x="1939836" y="2033270"/>
                  </a:lnTo>
                  <a:lnTo>
                    <a:pt x="1946668" y="2036470"/>
                  </a:lnTo>
                  <a:lnTo>
                    <a:pt x="1953755" y="2038438"/>
                  </a:lnTo>
                  <a:lnTo>
                    <a:pt x="1960956" y="2039188"/>
                  </a:lnTo>
                  <a:lnTo>
                    <a:pt x="1968157" y="2038731"/>
                  </a:lnTo>
                  <a:lnTo>
                    <a:pt x="1977986" y="2036305"/>
                  </a:lnTo>
                  <a:lnTo>
                    <a:pt x="1987029" y="2031733"/>
                  </a:lnTo>
                  <a:lnTo>
                    <a:pt x="1990928" y="2028444"/>
                  </a:lnTo>
                  <a:lnTo>
                    <a:pt x="1994852" y="2025142"/>
                  </a:lnTo>
                  <a:lnTo>
                    <a:pt x="2001050" y="2016633"/>
                  </a:lnTo>
                  <a:lnTo>
                    <a:pt x="2001304" y="2016125"/>
                  </a:lnTo>
                  <a:lnTo>
                    <a:pt x="2001558" y="2015871"/>
                  </a:lnTo>
                  <a:lnTo>
                    <a:pt x="2001685" y="2015490"/>
                  </a:lnTo>
                  <a:lnTo>
                    <a:pt x="2003094" y="2012442"/>
                  </a:lnTo>
                  <a:lnTo>
                    <a:pt x="2097189" y="1809115"/>
                  </a:lnTo>
                  <a:lnTo>
                    <a:pt x="2094268" y="1801241"/>
                  </a:lnTo>
                  <a:lnTo>
                    <a:pt x="2087664" y="1798066"/>
                  </a:lnTo>
                  <a:lnTo>
                    <a:pt x="2081060" y="1795018"/>
                  </a:lnTo>
                  <a:lnTo>
                    <a:pt x="2073186" y="1797939"/>
                  </a:lnTo>
                  <a:lnTo>
                    <a:pt x="2070011" y="1804543"/>
                  </a:lnTo>
                  <a:lnTo>
                    <a:pt x="1977936" y="2003679"/>
                  </a:lnTo>
                  <a:lnTo>
                    <a:pt x="1973135" y="2008987"/>
                  </a:lnTo>
                  <a:lnTo>
                    <a:pt x="1966887" y="2011972"/>
                  </a:lnTo>
                  <a:lnTo>
                    <a:pt x="1959965" y="2012442"/>
                  </a:lnTo>
                  <a:lnTo>
                    <a:pt x="1953171" y="2010156"/>
                  </a:lnTo>
                  <a:lnTo>
                    <a:pt x="1906943" y="1983689"/>
                  </a:lnTo>
                  <a:lnTo>
                    <a:pt x="1906943" y="2014867"/>
                  </a:lnTo>
                  <a:lnTo>
                    <a:pt x="1816900" y="2095881"/>
                  </a:lnTo>
                  <a:lnTo>
                    <a:pt x="1760512" y="2063496"/>
                  </a:lnTo>
                  <a:lnTo>
                    <a:pt x="1760512" y="2094103"/>
                  </a:lnTo>
                  <a:lnTo>
                    <a:pt x="1742986" y="2124710"/>
                  </a:lnTo>
                  <a:lnTo>
                    <a:pt x="1696554" y="2098040"/>
                  </a:lnTo>
                  <a:lnTo>
                    <a:pt x="1691805" y="2095322"/>
                  </a:lnTo>
                  <a:lnTo>
                    <a:pt x="1691805" y="2125980"/>
                  </a:lnTo>
                  <a:lnTo>
                    <a:pt x="1666913" y="2169668"/>
                  </a:lnTo>
                  <a:lnTo>
                    <a:pt x="1599603" y="2174113"/>
                  </a:lnTo>
                  <a:lnTo>
                    <a:pt x="1643037" y="2098040"/>
                  </a:lnTo>
                  <a:lnTo>
                    <a:pt x="1691805" y="2125980"/>
                  </a:lnTo>
                  <a:lnTo>
                    <a:pt x="1691805" y="2095322"/>
                  </a:lnTo>
                  <a:lnTo>
                    <a:pt x="1620177" y="2054225"/>
                  </a:lnTo>
                  <a:lnTo>
                    <a:pt x="1637703" y="2023618"/>
                  </a:lnTo>
                  <a:lnTo>
                    <a:pt x="1760512" y="2094103"/>
                  </a:lnTo>
                  <a:lnTo>
                    <a:pt x="1760512" y="2063496"/>
                  </a:lnTo>
                  <a:lnTo>
                    <a:pt x="1691106" y="2023618"/>
                  </a:lnTo>
                  <a:lnTo>
                    <a:pt x="1602651" y="1972945"/>
                  </a:lnTo>
                  <a:lnTo>
                    <a:pt x="1628686" y="1855089"/>
                  </a:lnTo>
                  <a:lnTo>
                    <a:pt x="1906943" y="2014867"/>
                  </a:lnTo>
                  <a:lnTo>
                    <a:pt x="1906943" y="1983689"/>
                  </a:lnTo>
                  <a:lnTo>
                    <a:pt x="1682381" y="1855089"/>
                  </a:lnTo>
                  <a:lnTo>
                    <a:pt x="1626273" y="1822958"/>
                  </a:lnTo>
                  <a:lnTo>
                    <a:pt x="1626273" y="1822831"/>
                  </a:lnTo>
                  <a:lnTo>
                    <a:pt x="1626146" y="1822831"/>
                  </a:lnTo>
                  <a:lnTo>
                    <a:pt x="1604302" y="1810258"/>
                  </a:lnTo>
                  <a:lnTo>
                    <a:pt x="1601254" y="1806321"/>
                  </a:lnTo>
                  <a:lnTo>
                    <a:pt x="1599882" y="1801241"/>
                  </a:lnTo>
                  <a:lnTo>
                    <a:pt x="1598841" y="1796923"/>
                  </a:lnTo>
                  <a:lnTo>
                    <a:pt x="1599349" y="1792224"/>
                  </a:lnTo>
                  <a:lnTo>
                    <a:pt x="1974253" y="1252220"/>
                  </a:lnTo>
                  <a:lnTo>
                    <a:pt x="2007666" y="1216825"/>
                  </a:lnTo>
                  <a:lnTo>
                    <a:pt x="2048497" y="1193685"/>
                  </a:lnTo>
                  <a:lnTo>
                    <a:pt x="2093785" y="1183462"/>
                  </a:lnTo>
                  <a:lnTo>
                    <a:pt x="2140585" y="1186840"/>
                  </a:lnTo>
                  <a:lnTo>
                    <a:pt x="2185962" y="1204468"/>
                  </a:lnTo>
                  <a:lnTo>
                    <a:pt x="2224189" y="1234719"/>
                  </a:lnTo>
                  <a:lnTo>
                    <a:pt x="2250821" y="1273403"/>
                  </a:lnTo>
                  <a:lnTo>
                    <a:pt x="2264943" y="1317650"/>
                  </a:lnTo>
                  <a:lnTo>
                    <a:pt x="2265629" y="1364589"/>
                  </a:lnTo>
                  <a:lnTo>
                    <a:pt x="2252002" y="1411351"/>
                  </a:lnTo>
                  <a:lnTo>
                    <a:pt x="2104682" y="1729994"/>
                  </a:lnTo>
                  <a:lnTo>
                    <a:pt x="2104174" y="1731010"/>
                  </a:lnTo>
                  <a:lnTo>
                    <a:pt x="2103920" y="1732153"/>
                  </a:lnTo>
                  <a:lnTo>
                    <a:pt x="2103793" y="1733169"/>
                  </a:lnTo>
                  <a:lnTo>
                    <a:pt x="2094395" y="1753489"/>
                  </a:lnTo>
                  <a:lnTo>
                    <a:pt x="2091474" y="1760093"/>
                  </a:lnTo>
                  <a:lnTo>
                    <a:pt x="2094268" y="1767713"/>
                  </a:lnTo>
                  <a:lnTo>
                    <a:pt x="2100872" y="1770888"/>
                  </a:lnTo>
                  <a:lnTo>
                    <a:pt x="2103158" y="1771904"/>
                  </a:lnTo>
                  <a:lnTo>
                    <a:pt x="2105698" y="1772285"/>
                  </a:lnTo>
                  <a:lnTo>
                    <a:pt x="2108111" y="1772031"/>
                  </a:lnTo>
                  <a:lnTo>
                    <a:pt x="2112429" y="1771396"/>
                  </a:lnTo>
                  <a:lnTo>
                    <a:pt x="2116366" y="1768729"/>
                  </a:lnTo>
                  <a:lnTo>
                    <a:pt x="2118271" y="1764411"/>
                  </a:lnTo>
                  <a:lnTo>
                    <a:pt x="2128939" y="1741424"/>
                  </a:lnTo>
                  <a:lnTo>
                    <a:pt x="2129193" y="1740789"/>
                  </a:lnTo>
                  <a:lnTo>
                    <a:pt x="2129320" y="1740281"/>
                  </a:lnTo>
                  <a:lnTo>
                    <a:pt x="2129574" y="1739646"/>
                  </a:lnTo>
                  <a:lnTo>
                    <a:pt x="2276259" y="1422400"/>
                  </a:lnTo>
                  <a:lnTo>
                    <a:pt x="2290584" y="1377162"/>
                  </a:lnTo>
                  <a:lnTo>
                    <a:pt x="2293239" y="1331391"/>
                  </a:lnTo>
                  <a:close/>
                </a:path>
                <a:path w="3805554" h="3481070">
                  <a:moveTo>
                    <a:pt x="3805174" y="1666430"/>
                  </a:moveTo>
                  <a:lnTo>
                    <a:pt x="3804831" y="1641030"/>
                  </a:lnTo>
                  <a:lnTo>
                    <a:pt x="3780574" y="1529270"/>
                  </a:lnTo>
                  <a:lnTo>
                    <a:pt x="3773716" y="1513243"/>
                  </a:lnTo>
                  <a:lnTo>
                    <a:pt x="3773716" y="1656270"/>
                  </a:lnTo>
                  <a:lnTo>
                    <a:pt x="3772192" y="1665160"/>
                  </a:lnTo>
                  <a:lnTo>
                    <a:pt x="3698278" y="1696910"/>
                  </a:lnTo>
                  <a:lnTo>
                    <a:pt x="3690505" y="1661350"/>
                  </a:lnTo>
                  <a:lnTo>
                    <a:pt x="3661956" y="1530540"/>
                  </a:lnTo>
                  <a:lnTo>
                    <a:pt x="3660305" y="1522920"/>
                  </a:lnTo>
                  <a:lnTo>
                    <a:pt x="3709835" y="1511490"/>
                  </a:lnTo>
                  <a:lnTo>
                    <a:pt x="3722535" y="1511490"/>
                  </a:lnTo>
                  <a:lnTo>
                    <a:pt x="3733927" y="1516570"/>
                  </a:lnTo>
                  <a:lnTo>
                    <a:pt x="3742791" y="1524190"/>
                  </a:lnTo>
                  <a:lnTo>
                    <a:pt x="3747935" y="1535620"/>
                  </a:lnTo>
                  <a:lnTo>
                    <a:pt x="3772065" y="1648650"/>
                  </a:lnTo>
                  <a:lnTo>
                    <a:pt x="3773716" y="1656270"/>
                  </a:lnTo>
                  <a:lnTo>
                    <a:pt x="3773716" y="1513243"/>
                  </a:lnTo>
                  <a:lnTo>
                    <a:pt x="3772966" y="1511490"/>
                  </a:lnTo>
                  <a:lnTo>
                    <a:pt x="3770249" y="1505140"/>
                  </a:lnTo>
                  <a:lnTo>
                    <a:pt x="3752202" y="1487360"/>
                  </a:lnTo>
                  <a:lnTo>
                    <a:pt x="3728936" y="1478470"/>
                  </a:lnTo>
                  <a:lnTo>
                    <a:pt x="3702977" y="1478470"/>
                  </a:lnTo>
                  <a:lnTo>
                    <a:pt x="3659797" y="1488186"/>
                  </a:lnTo>
                  <a:lnTo>
                    <a:pt x="3659797" y="1705800"/>
                  </a:lnTo>
                  <a:lnTo>
                    <a:pt x="3495078" y="1741360"/>
                  </a:lnTo>
                  <a:lnTo>
                    <a:pt x="3490252" y="1718500"/>
                  </a:lnTo>
                  <a:lnTo>
                    <a:pt x="3481730" y="1679130"/>
                  </a:lnTo>
                  <a:lnTo>
                    <a:pt x="3475139" y="1648650"/>
                  </a:lnTo>
                  <a:lnTo>
                    <a:pt x="3460432" y="1581340"/>
                  </a:lnTo>
                  <a:lnTo>
                    <a:pt x="3457105" y="1566100"/>
                  </a:lnTo>
                  <a:lnTo>
                    <a:pt x="3610292" y="1533080"/>
                  </a:lnTo>
                  <a:lnTo>
                    <a:pt x="3622078" y="1530540"/>
                  </a:lnTo>
                  <a:lnTo>
                    <a:pt x="3643287" y="1629600"/>
                  </a:lnTo>
                  <a:lnTo>
                    <a:pt x="3510953" y="1657540"/>
                  </a:lnTo>
                  <a:lnTo>
                    <a:pt x="3504869" y="1660080"/>
                  </a:lnTo>
                  <a:lnTo>
                    <a:pt x="3500437" y="1665160"/>
                  </a:lnTo>
                  <a:lnTo>
                    <a:pt x="3498050" y="1671510"/>
                  </a:lnTo>
                  <a:lnTo>
                    <a:pt x="3498126" y="1677860"/>
                  </a:lnTo>
                  <a:lnTo>
                    <a:pt x="3499142" y="1681670"/>
                  </a:lnTo>
                  <a:lnTo>
                    <a:pt x="3501809" y="1685480"/>
                  </a:lnTo>
                  <a:lnTo>
                    <a:pt x="3509175" y="1690560"/>
                  </a:lnTo>
                  <a:lnTo>
                    <a:pt x="3513620" y="1691830"/>
                  </a:lnTo>
                  <a:lnTo>
                    <a:pt x="3518065" y="1690560"/>
                  </a:lnTo>
                  <a:lnTo>
                    <a:pt x="3650399" y="1661350"/>
                  </a:lnTo>
                  <a:lnTo>
                    <a:pt x="3659797" y="1705800"/>
                  </a:lnTo>
                  <a:lnTo>
                    <a:pt x="3659797" y="1488186"/>
                  </a:lnTo>
                  <a:lnTo>
                    <a:pt x="3640874" y="1492440"/>
                  </a:lnTo>
                  <a:lnTo>
                    <a:pt x="3636683" y="1492440"/>
                  </a:lnTo>
                  <a:lnTo>
                    <a:pt x="3449866" y="1533080"/>
                  </a:lnTo>
                  <a:lnTo>
                    <a:pt x="3438487" y="1481010"/>
                  </a:lnTo>
                  <a:lnTo>
                    <a:pt x="3417125" y="1383220"/>
                  </a:lnTo>
                  <a:lnTo>
                    <a:pt x="3395497" y="1284160"/>
                  </a:lnTo>
                  <a:lnTo>
                    <a:pt x="3380524" y="1215580"/>
                  </a:lnTo>
                  <a:lnTo>
                    <a:pt x="3375456" y="1199070"/>
                  </a:lnTo>
                  <a:lnTo>
                    <a:pt x="3367506" y="1185100"/>
                  </a:lnTo>
                  <a:lnTo>
                    <a:pt x="3365373" y="1182560"/>
                  </a:lnTo>
                  <a:lnTo>
                    <a:pt x="3356876" y="1172400"/>
                  </a:lnTo>
                  <a:lnTo>
                    <a:pt x="3343821" y="1162240"/>
                  </a:lnTo>
                  <a:lnTo>
                    <a:pt x="3329038" y="1154620"/>
                  </a:lnTo>
                  <a:lnTo>
                    <a:pt x="3313341" y="1150810"/>
                  </a:lnTo>
                  <a:lnTo>
                    <a:pt x="3297059" y="1149540"/>
                  </a:lnTo>
                  <a:lnTo>
                    <a:pt x="3280575" y="1150810"/>
                  </a:lnTo>
                  <a:lnTo>
                    <a:pt x="3127540" y="1183830"/>
                  </a:lnTo>
                  <a:lnTo>
                    <a:pt x="3085134" y="1207960"/>
                  </a:lnTo>
                  <a:lnTo>
                    <a:pt x="3062719" y="1251140"/>
                  </a:lnTo>
                  <a:lnTo>
                    <a:pt x="3061385" y="1267650"/>
                  </a:lnTo>
                  <a:lnTo>
                    <a:pt x="3063278" y="1284160"/>
                  </a:lnTo>
                  <a:lnTo>
                    <a:pt x="3132620" y="1602930"/>
                  </a:lnTo>
                  <a:lnTo>
                    <a:pt x="3124873" y="1604200"/>
                  </a:lnTo>
                  <a:lnTo>
                    <a:pt x="3032925" y="1624888"/>
                  </a:lnTo>
                  <a:lnTo>
                    <a:pt x="3032925" y="1832800"/>
                  </a:lnTo>
                  <a:lnTo>
                    <a:pt x="2905925" y="1811210"/>
                  </a:lnTo>
                  <a:lnTo>
                    <a:pt x="2904553" y="1804860"/>
                  </a:lnTo>
                  <a:lnTo>
                    <a:pt x="2896870" y="1769300"/>
                  </a:lnTo>
                  <a:lnTo>
                    <a:pt x="2892209" y="1747710"/>
                  </a:lnTo>
                  <a:lnTo>
                    <a:pt x="2998254" y="1674050"/>
                  </a:lnTo>
                  <a:lnTo>
                    <a:pt x="3032925" y="1832800"/>
                  </a:lnTo>
                  <a:lnTo>
                    <a:pt x="3032925" y="1624888"/>
                  </a:lnTo>
                  <a:lnTo>
                    <a:pt x="3011970" y="1629600"/>
                  </a:lnTo>
                  <a:lnTo>
                    <a:pt x="3005620" y="1629600"/>
                  </a:lnTo>
                  <a:lnTo>
                    <a:pt x="3002572" y="1630870"/>
                  </a:lnTo>
                  <a:lnTo>
                    <a:pt x="2999905" y="1633410"/>
                  </a:lnTo>
                  <a:lnTo>
                    <a:pt x="2870111" y="1723097"/>
                  </a:lnTo>
                  <a:lnTo>
                    <a:pt x="2870111" y="1804860"/>
                  </a:lnTo>
                  <a:lnTo>
                    <a:pt x="2823375" y="1795970"/>
                  </a:lnTo>
                  <a:lnTo>
                    <a:pt x="2862364" y="1769300"/>
                  </a:lnTo>
                  <a:lnTo>
                    <a:pt x="2870111" y="1804860"/>
                  </a:lnTo>
                  <a:lnTo>
                    <a:pt x="2870111" y="1723097"/>
                  </a:lnTo>
                  <a:lnTo>
                    <a:pt x="2863888" y="1727390"/>
                  </a:lnTo>
                  <a:lnTo>
                    <a:pt x="2862745" y="1727390"/>
                  </a:lnTo>
                  <a:lnTo>
                    <a:pt x="2862237" y="1728660"/>
                  </a:lnTo>
                  <a:lnTo>
                    <a:pt x="2771178" y="1790890"/>
                  </a:lnTo>
                  <a:lnTo>
                    <a:pt x="2765463" y="1794700"/>
                  </a:lnTo>
                  <a:lnTo>
                    <a:pt x="2762796" y="1802320"/>
                  </a:lnTo>
                  <a:lnTo>
                    <a:pt x="2764193" y="1808670"/>
                  </a:lnTo>
                  <a:lnTo>
                    <a:pt x="2765209" y="1813750"/>
                  </a:lnTo>
                  <a:lnTo>
                    <a:pt x="2767876" y="1816290"/>
                  </a:lnTo>
                  <a:lnTo>
                    <a:pt x="2773337" y="1820100"/>
                  </a:lnTo>
                  <a:lnTo>
                    <a:pt x="2775496" y="1821370"/>
                  </a:lnTo>
                  <a:lnTo>
                    <a:pt x="2777655" y="1821370"/>
                  </a:lnTo>
                  <a:lnTo>
                    <a:pt x="2885224" y="1840420"/>
                  </a:lnTo>
                  <a:lnTo>
                    <a:pt x="2886367" y="1841690"/>
                  </a:lnTo>
                  <a:lnTo>
                    <a:pt x="2888907" y="1841690"/>
                  </a:lnTo>
                  <a:lnTo>
                    <a:pt x="3051721" y="1870900"/>
                  </a:lnTo>
                  <a:lnTo>
                    <a:pt x="3058198" y="1870900"/>
                  </a:lnTo>
                  <a:lnTo>
                    <a:pt x="3061119" y="1869630"/>
                  </a:lnTo>
                  <a:lnTo>
                    <a:pt x="3064167" y="1869630"/>
                  </a:lnTo>
                  <a:lnTo>
                    <a:pt x="3177197" y="1844230"/>
                  </a:lnTo>
                  <a:lnTo>
                    <a:pt x="3184944" y="1842960"/>
                  </a:lnTo>
                  <a:lnTo>
                    <a:pt x="3247301" y="2128710"/>
                  </a:lnTo>
                  <a:lnTo>
                    <a:pt x="3252406" y="2145220"/>
                  </a:lnTo>
                  <a:lnTo>
                    <a:pt x="3284131" y="2182050"/>
                  </a:lnTo>
                  <a:lnTo>
                    <a:pt x="3330879" y="2194750"/>
                  </a:lnTo>
                  <a:lnTo>
                    <a:pt x="3347377" y="2193480"/>
                  </a:lnTo>
                  <a:lnTo>
                    <a:pt x="3494519" y="2161730"/>
                  </a:lnTo>
                  <a:lnTo>
                    <a:pt x="3500412" y="2160460"/>
                  </a:lnTo>
                  <a:lnTo>
                    <a:pt x="3542804" y="2136330"/>
                  </a:lnTo>
                  <a:lnTo>
                    <a:pt x="3565220" y="2093150"/>
                  </a:lnTo>
                  <a:lnTo>
                    <a:pt x="3566553" y="2076640"/>
                  </a:lnTo>
                  <a:lnTo>
                    <a:pt x="3566261" y="2074100"/>
                  </a:lnTo>
                  <a:lnTo>
                    <a:pt x="3564674" y="2060130"/>
                  </a:lnTo>
                  <a:lnTo>
                    <a:pt x="3546056" y="1975040"/>
                  </a:lnTo>
                  <a:lnTo>
                    <a:pt x="3533051" y="1915553"/>
                  </a:lnTo>
                  <a:lnTo>
                    <a:pt x="3533051" y="2074100"/>
                  </a:lnTo>
                  <a:lnTo>
                    <a:pt x="3518814" y="2113470"/>
                  </a:lnTo>
                  <a:lnTo>
                    <a:pt x="3340265" y="2160460"/>
                  </a:lnTo>
                  <a:lnTo>
                    <a:pt x="3330397" y="2161730"/>
                  </a:lnTo>
                  <a:lnTo>
                    <a:pt x="3320592" y="2161730"/>
                  </a:lnTo>
                  <a:lnTo>
                    <a:pt x="3287877" y="2140140"/>
                  </a:lnTo>
                  <a:lnTo>
                    <a:pt x="3219196" y="1842960"/>
                  </a:lnTo>
                  <a:lnTo>
                    <a:pt x="3216986" y="1832800"/>
                  </a:lnTo>
                  <a:lnTo>
                    <a:pt x="3177832" y="1652828"/>
                  </a:lnTo>
                  <a:lnTo>
                    <a:pt x="3177832" y="1809940"/>
                  </a:lnTo>
                  <a:lnTo>
                    <a:pt x="3169958" y="1812480"/>
                  </a:lnTo>
                  <a:lnTo>
                    <a:pt x="3073438" y="1832800"/>
                  </a:lnTo>
                  <a:lnTo>
                    <a:pt x="3039033" y="1674050"/>
                  </a:lnTo>
                  <a:lnTo>
                    <a:pt x="3035465" y="1657540"/>
                  </a:lnTo>
                  <a:lnTo>
                    <a:pt x="3131985" y="1637220"/>
                  </a:lnTo>
                  <a:lnTo>
                    <a:pt x="3139732" y="1635950"/>
                  </a:lnTo>
                  <a:lnTo>
                    <a:pt x="3172879" y="1787080"/>
                  </a:lnTo>
                  <a:lnTo>
                    <a:pt x="3177832" y="1809940"/>
                  </a:lnTo>
                  <a:lnTo>
                    <a:pt x="3177832" y="1652828"/>
                  </a:lnTo>
                  <a:lnTo>
                    <a:pt x="3174161" y="1635950"/>
                  </a:lnTo>
                  <a:lnTo>
                    <a:pt x="3167545" y="1605470"/>
                  </a:lnTo>
                  <a:lnTo>
                    <a:pt x="3160433" y="1572450"/>
                  </a:lnTo>
                  <a:lnTo>
                    <a:pt x="3096044" y="1276540"/>
                  </a:lnTo>
                  <a:lnTo>
                    <a:pt x="3094863" y="1267650"/>
                  </a:lnTo>
                  <a:lnTo>
                    <a:pt x="3095675" y="1257490"/>
                  </a:lnTo>
                  <a:lnTo>
                    <a:pt x="3098419" y="1248600"/>
                  </a:lnTo>
                  <a:lnTo>
                    <a:pt x="3125216" y="1219390"/>
                  </a:lnTo>
                  <a:lnTo>
                    <a:pt x="3287814" y="1183830"/>
                  </a:lnTo>
                  <a:lnTo>
                    <a:pt x="3297656" y="1182560"/>
                  </a:lnTo>
                  <a:lnTo>
                    <a:pt x="3307435" y="1183830"/>
                  </a:lnTo>
                  <a:lnTo>
                    <a:pt x="3340150" y="1204150"/>
                  </a:lnTo>
                  <a:lnTo>
                    <a:pt x="3349409" y="1229550"/>
                  </a:lnTo>
                  <a:lnTo>
                    <a:pt x="3354489" y="1252410"/>
                  </a:lnTo>
                  <a:lnTo>
                    <a:pt x="3351822" y="1252410"/>
                  </a:lnTo>
                  <a:lnTo>
                    <a:pt x="3305086" y="1262570"/>
                  </a:lnTo>
                  <a:lnTo>
                    <a:pt x="3299028" y="1265110"/>
                  </a:lnTo>
                  <a:lnTo>
                    <a:pt x="3294634" y="1270190"/>
                  </a:lnTo>
                  <a:lnTo>
                    <a:pt x="3292297" y="1275270"/>
                  </a:lnTo>
                  <a:lnTo>
                    <a:pt x="3292386" y="1281620"/>
                  </a:lnTo>
                  <a:lnTo>
                    <a:pt x="3307753" y="1295590"/>
                  </a:lnTo>
                  <a:lnTo>
                    <a:pt x="3312198" y="1294320"/>
                  </a:lnTo>
                  <a:lnTo>
                    <a:pt x="3358934" y="1284160"/>
                  </a:lnTo>
                  <a:lnTo>
                    <a:pt x="3361474" y="1284160"/>
                  </a:lnTo>
                  <a:lnTo>
                    <a:pt x="3370999" y="1328610"/>
                  </a:lnTo>
                  <a:lnTo>
                    <a:pt x="3376079" y="1351470"/>
                  </a:lnTo>
                  <a:lnTo>
                    <a:pt x="3374682" y="1351470"/>
                  </a:lnTo>
                  <a:lnTo>
                    <a:pt x="3282226" y="1370520"/>
                  </a:lnTo>
                  <a:lnTo>
                    <a:pt x="3276066" y="1373060"/>
                  </a:lnTo>
                  <a:lnTo>
                    <a:pt x="3271583" y="1376870"/>
                  </a:lnTo>
                  <a:lnTo>
                    <a:pt x="3269145" y="1383220"/>
                  </a:lnTo>
                  <a:lnTo>
                    <a:pt x="3269145" y="1389570"/>
                  </a:lnTo>
                  <a:lnTo>
                    <a:pt x="3284639" y="1403540"/>
                  </a:lnTo>
                  <a:lnTo>
                    <a:pt x="3289084" y="1402270"/>
                  </a:lnTo>
                  <a:lnTo>
                    <a:pt x="3380905" y="1384490"/>
                  </a:lnTo>
                  <a:lnTo>
                    <a:pt x="3381667" y="1384490"/>
                  </a:lnTo>
                  <a:lnTo>
                    <a:pt x="3382302" y="1383220"/>
                  </a:lnTo>
                  <a:lnTo>
                    <a:pt x="3383064" y="1383220"/>
                  </a:lnTo>
                  <a:lnTo>
                    <a:pt x="3392462" y="1426400"/>
                  </a:lnTo>
                  <a:lnTo>
                    <a:pt x="3397415" y="1449260"/>
                  </a:lnTo>
                  <a:lnTo>
                    <a:pt x="3394875" y="1449260"/>
                  </a:lnTo>
                  <a:lnTo>
                    <a:pt x="3348139" y="1459420"/>
                  </a:lnTo>
                  <a:lnTo>
                    <a:pt x="3342055" y="1461960"/>
                  </a:lnTo>
                  <a:lnTo>
                    <a:pt x="3337636" y="1467040"/>
                  </a:lnTo>
                  <a:lnTo>
                    <a:pt x="3335286" y="1473390"/>
                  </a:lnTo>
                  <a:lnTo>
                    <a:pt x="3335439" y="1479740"/>
                  </a:lnTo>
                  <a:lnTo>
                    <a:pt x="3336455" y="1483550"/>
                  </a:lnTo>
                  <a:lnTo>
                    <a:pt x="3339122" y="1487360"/>
                  </a:lnTo>
                  <a:lnTo>
                    <a:pt x="3346234" y="1492440"/>
                  </a:lnTo>
                  <a:lnTo>
                    <a:pt x="3350806" y="1493710"/>
                  </a:lnTo>
                  <a:lnTo>
                    <a:pt x="3355251" y="1492440"/>
                  </a:lnTo>
                  <a:lnTo>
                    <a:pt x="3401860" y="1482280"/>
                  </a:lnTo>
                  <a:lnTo>
                    <a:pt x="3403638" y="1482280"/>
                  </a:lnTo>
                  <a:lnTo>
                    <a:pt x="3404400" y="1481010"/>
                  </a:lnTo>
                  <a:lnTo>
                    <a:pt x="3412401" y="1517840"/>
                  </a:lnTo>
                  <a:lnTo>
                    <a:pt x="3414179" y="1525460"/>
                  </a:lnTo>
                  <a:lnTo>
                    <a:pt x="3419132" y="1548320"/>
                  </a:lnTo>
                  <a:lnTo>
                    <a:pt x="3417100" y="1548320"/>
                  </a:lnTo>
                  <a:lnTo>
                    <a:pt x="3411258" y="1549590"/>
                  </a:lnTo>
                  <a:lnTo>
                    <a:pt x="3325279" y="1567370"/>
                  </a:lnTo>
                  <a:lnTo>
                    <a:pt x="3319183" y="1569910"/>
                  </a:lnTo>
                  <a:lnTo>
                    <a:pt x="3314700" y="1574990"/>
                  </a:lnTo>
                  <a:lnTo>
                    <a:pt x="3312274" y="1581340"/>
                  </a:lnTo>
                  <a:lnTo>
                    <a:pt x="3312325" y="1587690"/>
                  </a:lnTo>
                  <a:lnTo>
                    <a:pt x="3313087" y="1591500"/>
                  </a:lnTo>
                  <a:lnTo>
                    <a:pt x="3314992" y="1594040"/>
                  </a:lnTo>
                  <a:lnTo>
                    <a:pt x="3317659" y="1596580"/>
                  </a:lnTo>
                  <a:lnTo>
                    <a:pt x="3318294" y="1596580"/>
                  </a:lnTo>
                  <a:lnTo>
                    <a:pt x="3318929" y="1597850"/>
                  </a:lnTo>
                  <a:lnTo>
                    <a:pt x="3319691" y="1597850"/>
                  </a:lnTo>
                  <a:lnTo>
                    <a:pt x="3323374" y="1600390"/>
                  </a:lnTo>
                  <a:lnTo>
                    <a:pt x="3327692" y="1601660"/>
                  </a:lnTo>
                  <a:lnTo>
                    <a:pt x="3332264" y="1600390"/>
                  </a:lnTo>
                  <a:lnTo>
                    <a:pt x="3423958" y="1581340"/>
                  </a:lnTo>
                  <a:lnTo>
                    <a:pt x="3426117" y="1581340"/>
                  </a:lnTo>
                  <a:lnTo>
                    <a:pt x="3440468" y="1647380"/>
                  </a:lnTo>
                  <a:lnTo>
                    <a:pt x="3437928" y="1647380"/>
                  </a:lnTo>
                  <a:lnTo>
                    <a:pt x="3391319" y="1657540"/>
                  </a:lnTo>
                  <a:lnTo>
                    <a:pt x="3385235" y="1660080"/>
                  </a:lnTo>
                  <a:lnTo>
                    <a:pt x="3380816" y="1665160"/>
                  </a:lnTo>
                  <a:lnTo>
                    <a:pt x="3378466" y="1670240"/>
                  </a:lnTo>
                  <a:lnTo>
                    <a:pt x="3378619" y="1677860"/>
                  </a:lnTo>
                  <a:lnTo>
                    <a:pt x="3379508" y="1681670"/>
                  </a:lnTo>
                  <a:lnTo>
                    <a:pt x="3382302" y="1685480"/>
                  </a:lnTo>
                  <a:lnTo>
                    <a:pt x="3389414" y="1690560"/>
                  </a:lnTo>
                  <a:lnTo>
                    <a:pt x="3398431" y="1690560"/>
                  </a:lnTo>
                  <a:lnTo>
                    <a:pt x="3445040" y="1680400"/>
                  </a:lnTo>
                  <a:lnTo>
                    <a:pt x="3445929" y="1680400"/>
                  </a:lnTo>
                  <a:lnTo>
                    <a:pt x="3446818" y="1679130"/>
                  </a:lnTo>
                  <a:lnTo>
                    <a:pt x="3447580" y="1679130"/>
                  </a:lnTo>
                  <a:lnTo>
                    <a:pt x="3448088" y="1681670"/>
                  </a:lnTo>
                  <a:lnTo>
                    <a:pt x="3457105" y="1723580"/>
                  </a:lnTo>
                  <a:lnTo>
                    <a:pt x="3457740" y="1724850"/>
                  </a:lnTo>
                  <a:lnTo>
                    <a:pt x="3462185" y="1746440"/>
                  </a:lnTo>
                  <a:lnTo>
                    <a:pt x="3459645" y="1746440"/>
                  </a:lnTo>
                  <a:lnTo>
                    <a:pt x="3368332" y="1765490"/>
                  </a:lnTo>
                  <a:lnTo>
                    <a:pt x="3364776" y="1765490"/>
                  </a:lnTo>
                  <a:lnTo>
                    <a:pt x="3361601" y="1768030"/>
                  </a:lnTo>
                  <a:lnTo>
                    <a:pt x="3355886" y="1774380"/>
                  </a:lnTo>
                  <a:lnTo>
                    <a:pt x="3354235" y="1779460"/>
                  </a:lnTo>
                  <a:lnTo>
                    <a:pt x="3355378" y="1784540"/>
                  </a:lnTo>
                  <a:lnTo>
                    <a:pt x="3356267" y="1789620"/>
                  </a:lnTo>
                  <a:lnTo>
                    <a:pt x="3359061" y="1793430"/>
                  </a:lnTo>
                  <a:lnTo>
                    <a:pt x="3362744" y="1795970"/>
                  </a:lnTo>
                  <a:lnTo>
                    <a:pt x="3366173" y="1798510"/>
                  </a:lnTo>
                  <a:lnTo>
                    <a:pt x="3375063" y="1798510"/>
                  </a:lnTo>
                  <a:lnTo>
                    <a:pt x="3461296" y="1779460"/>
                  </a:lnTo>
                  <a:lnTo>
                    <a:pt x="3466376" y="1779460"/>
                  </a:lnTo>
                  <a:lnTo>
                    <a:pt x="3467265" y="1778190"/>
                  </a:lnTo>
                  <a:lnTo>
                    <a:pt x="3469170" y="1778190"/>
                  </a:lnTo>
                  <a:lnTo>
                    <a:pt x="3478568" y="1821370"/>
                  </a:lnTo>
                  <a:lnTo>
                    <a:pt x="3483521" y="1844230"/>
                  </a:lnTo>
                  <a:lnTo>
                    <a:pt x="3481489" y="1844230"/>
                  </a:lnTo>
                  <a:lnTo>
                    <a:pt x="3434626" y="1854390"/>
                  </a:lnTo>
                  <a:lnTo>
                    <a:pt x="3428466" y="1858200"/>
                  </a:lnTo>
                  <a:lnTo>
                    <a:pt x="3423996" y="1862010"/>
                  </a:lnTo>
                  <a:lnTo>
                    <a:pt x="3421596" y="1868360"/>
                  </a:lnTo>
                  <a:lnTo>
                    <a:pt x="3421672" y="1874710"/>
                  </a:lnTo>
                  <a:lnTo>
                    <a:pt x="3437039" y="1888680"/>
                  </a:lnTo>
                  <a:lnTo>
                    <a:pt x="3441484" y="1887410"/>
                  </a:lnTo>
                  <a:lnTo>
                    <a:pt x="3488474" y="1877250"/>
                  </a:lnTo>
                  <a:lnTo>
                    <a:pt x="3489871" y="1877250"/>
                  </a:lnTo>
                  <a:lnTo>
                    <a:pt x="3490506" y="1875980"/>
                  </a:lnTo>
                  <a:lnTo>
                    <a:pt x="3505111" y="1943290"/>
                  </a:lnTo>
                  <a:lnTo>
                    <a:pt x="3502825" y="1943290"/>
                  </a:lnTo>
                  <a:lnTo>
                    <a:pt x="3411766" y="1962340"/>
                  </a:lnTo>
                  <a:lnTo>
                    <a:pt x="3405733" y="1964880"/>
                  </a:lnTo>
                  <a:lnTo>
                    <a:pt x="3401301" y="1969960"/>
                  </a:lnTo>
                  <a:lnTo>
                    <a:pt x="3398888" y="1975040"/>
                  </a:lnTo>
                  <a:lnTo>
                    <a:pt x="3398939" y="1982660"/>
                  </a:lnTo>
                  <a:lnTo>
                    <a:pt x="3399828" y="1986470"/>
                  </a:lnTo>
                  <a:lnTo>
                    <a:pt x="3402622" y="1990280"/>
                  </a:lnTo>
                  <a:lnTo>
                    <a:pt x="3409734" y="1995360"/>
                  </a:lnTo>
                  <a:lnTo>
                    <a:pt x="3418624" y="1995360"/>
                  </a:lnTo>
                  <a:lnTo>
                    <a:pt x="3509556" y="1976310"/>
                  </a:lnTo>
                  <a:lnTo>
                    <a:pt x="3511334" y="1976310"/>
                  </a:lnTo>
                  <a:lnTo>
                    <a:pt x="3512096" y="1975040"/>
                  </a:lnTo>
                  <a:lnTo>
                    <a:pt x="3521621" y="2019490"/>
                  </a:lnTo>
                  <a:lnTo>
                    <a:pt x="3526574" y="2042350"/>
                  </a:lnTo>
                  <a:lnTo>
                    <a:pt x="3477679" y="2052510"/>
                  </a:lnTo>
                  <a:lnTo>
                    <a:pt x="3464649" y="2066480"/>
                  </a:lnTo>
                  <a:lnTo>
                    <a:pt x="3464725" y="2072830"/>
                  </a:lnTo>
                  <a:lnTo>
                    <a:pt x="3465741" y="2076640"/>
                  </a:lnTo>
                  <a:lnTo>
                    <a:pt x="3468408" y="2080450"/>
                  </a:lnTo>
                  <a:lnTo>
                    <a:pt x="3475520" y="2085530"/>
                  </a:lnTo>
                  <a:lnTo>
                    <a:pt x="3479965" y="2086800"/>
                  </a:lnTo>
                  <a:lnTo>
                    <a:pt x="3532035" y="2075370"/>
                  </a:lnTo>
                  <a:lnTo>
                    <a:pt x="3533051" y="2074100"/>
                  </a:lnTo>
                  <a:lnTo>
                    <a:pt x="3533051" y="1915553"/>
                  </a:lnTo>
                  <a:lnTo>
                    <a:pt x="3524402" y="1875980"/>
                  </a:lnTo>
                  <a:lnTo>
                    <a:pt x="3503015" y="1778190"/>
                  </a:lnTo>
                  <a:lnTo>
                    <a:pt x="3502190" y="1774380"/>
                  </a:lnTo>
                  <a:lnTo>
                    <a:pt x="3651732" y="1741360"/>
                  </a:lnTo>
                  <a:lnTo>
                    <a:pt x="3680498" y="1735010"/>
                  </a:lnTo>
                  <a:lnTo>
                    <a:pt x="3683038" y="1735010"/>
                  </a:lnTo>
                  <a:lnTo>
                    <a:pt x="3754793" y="1718500"/>
                  </a:lnTo>
                  <a:lnTo>
                    <a:pt x="3778516" y="1708340"/>
                  </a:lnTo>
                  <a:lnTo>
                    <a:pt x="3789667" y="1696910"/>
                  </a:lnTo>
                  <a:lnTo>
                    <a:pt x="3795852" y="1690560"/>
                  </a:lnTo>
                  <a:lnTo>
                    <a:pt x="3805174" y="16664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33236" y="6059423"/>
              <a:ext cx="127979" cy="1280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50223" y="5745479"/>
              <a:ext cx="128016" cy="1280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35647" y="6141797"/>
              <a:ext cx="66897" cy="6697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67437" y="179831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69">
                  <a:moveTo>
                    <a:pt x="464065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78" y="637539"/>
                  </a:lnTo>
                  <a:lnTo>
                    <a:pt x="464065" y="633729"/>
                  </a:lnTo>
                  <a:close/>
                </a:path>
                <a:path w="575945" h="661669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466" y="91439"/>
                  </a:lnTo>
                  <a:lnTo>
                    <a:pt x="27362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98" y="468629"/>
                  </a:lnTo>
                  <a:lnTo>
                    <a:pt x="183832" y="471169"/>
                  </a:lnTo>
                  <a:lnTo>
                    <a:pt x="192956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721" y="497839"/>
                  </a:lnTo>
                  <a:lnTo>
                    <a:pt x="300531" y="523239"/>
                  </a:lnTo>
                  <a:lnTo>
                    <a:pt x="316515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3569"/>
                  </a:lnTo>
                  <a:lnTo>
                    <a:pt x="386510" y="633729"/>
                  </a:lnTo>
                  <a:lnTo>
                    <a:pt x="400542" y="638809"/>
                  </a:lnTo>
                  <a:lnTo>
                    <a:pt x="415549" y="638809"/>
                  </a:lnTo>
                  <a:lnTo>
                    <a:pt x="429926" y="633729"/>
                  </a:lnTo>
                  <a:lnTo>
                    <a:pt x="464065" y="633729"/>
                  </a:lnTo>
                  <a:lnTo>
                    <a:pt x="456215" y="627379"/>
                  </a:lnTo>
                  <a:lnTo>
                    <a:pt x="450119" y="619759"/>
                  </a:lnTo>
                  <a:lnTo>
                    <a:pt x="456925" y="614679"/>
                  </a:lnTo>
                  <a:lnTo>
                    <a:pt x="405955" y="614679"/>
                  </a:lnTo>
                  <a:lnTo>
                    <a:pt x="400006" y="612139"/>
                  </a:lnTo>
                  <a:lnTo>
                    <a:pt x="395128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81" y="459739"/>
                  </a:lnTo>
                  <a:lnTo>
                    <a:pt x="228917" y="454659"/>
                  </a:lnTo>
                  <a:lnTo>
                    <a:pt x="217039" y="452119"/>
                  </a:lnTo>
                  <a:lnTo>
                    <a:pt x="205898" y="450849"/>
                  </a:lnTo>
                  <a:lnTo>
                    <a:pt x="197903" y="449579"/>
                  </a:lnTo>
                  <a:lnTo>
                    <a:pt x="189563" y="447039"/>
                  </a:lnTo>
                  <a:lnTo>
                    <a:pt x="180627" y="444499"/>
                  </a:lnTo>
                  <a:lnTo>
                    <a:pt x="170846" y="441959"/>
                  </a:lnTo>
                  <a:lnTo>
                    <a:pt x="121271" y="417829"/>
                  </a:lnTo>
                  <a:lnTo>
                    <a:pt x="85137" y="387349"/>
                  </a:lnTo>
                  <a:lnTo>
                    <a:pt x="54387" y="350519"/>
                  </a:lnTo>
                  <a:lnTo>
                    <a:pt x="31626" y="295909"/>
                  </a:lnTo>
                  <a:lnTo>
                    <a:pt x="24987" y="246379"/>
                  </a:lnTo>
                  <a:lnTo>
                    <a:pt x="27777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115" y="39370"/>
                  </a:lnTo>
                  <a:lnTo>
                    <a:pt x="198225" y="29209"/>
                  </a:lnTo>
                  <a:lnTo>
                    <a:pt x="241966" y="25400"/>
                  </a:lnTo>
                  <a:lnTo>
                    <a:pt x="342656" y="25400"/>
                  </a:lnTo>
                  <a:lnTo>
                    <a:pt x="315642" y="12700"/>
                  </a:lnTo>
                  <a:lnTo>
                    <a:pt x="271389" y="2539"/>
                  </a:lnTo>
                  <a:lnTo>
                    <a:pt x="242220" y="0"/>
                  </a:lnTo>
                  <a:close/>
                </a:path>
                <a:path w="575945" h="661669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62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69">
                  <a:moveTo>
                    <a:pt x="531615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2919"/>
                  </a:lnTo>
                  <a:lnTo>
                    <a:pt x="418115" y="612139"/>
                  </a:lnTo>
                  <a:lnTo>
                    <a:pt x="412238" y="614679"/>
                  </a:lnTo>
                  <a:lnTo>
                    <a:pt x="456925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515" y="524509"/>
                  </a:lnTo>
                  <a:lnTo>
                    <a:pt x="573786" y="510539"/>
                  </a:lnTo>
                  <a:lnTo>
                    <a:pt x="572674" y="495299"/>
                  </a:lnTo>
                  <a:lnTo>
                    <a:pt x="565943" y="481329"/>
                  </a:lnTo>
                  <a:lnTo>
                    <a:pt x="531615" y="435609"/>
                  </a:lnTo>
                  <a:close/>
                </a:path>
                <a:path w="575945" h="661669">
                  <a:moveTo>
                    <a:pt x="301231" y="350519"/>
                  </a:moveTo>
                  <a:lnTo>
                    <a:pt x="269271" y="350519"/>
                  </a:lnTo>
                  <a:lnTo>
                    <a:pt x="373538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69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719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69">
                  <a:moveTo>
                    <a:pt x="342656" y="25400"/>
                  </a:moveTo>
                  <a:lnTo>
                    <a:pt x="241966" y="25400"/>
                  </a:lnTo>
                  <a:lnTo>
                    <a:pt x="268045" y="27939"/>
                  </a:lnTo>
                  <a:lnTo>
                    <a:pt x="307721" y="36829"/>
                  </a:lnTo>
                  <a:lnTo>
                    <a:pt x="353730" y="57150"/>
                  </a:lnTo>
                  <a:lnTo>
                    <a:pt x="398811" y="95250"/>
                  </a:lnTo>
                  <a:lnTo>
                    <a:pt x="425656" y="135889"/>
                  </a:lnTo>
                  <a:lnTo>
                    <a:pt x="443478" y="179069"/>
                  </a:lnTo>
                  <a:lnTo>
                    <a:pt x="452405" y="233679"/>
                  </a:lnTo>
                  <a:lnTo>
                    <a:pt x="452337" y="245109"/>
                  </a:lnTo>
                  <a:lnTo>
                    <a:pt x="451929" y="252729"/>
                  </a:lnTo>
                  <a:lnTo>
                    <a:pt x="451119" y="261619"/>
                  </a:lnTo>
                  <a:lnTo>
                    <a:pt x="450119" y="269239"/>
                  </a:lnTo>
                  <a:lnTo>
                    <a:pt x="448841" y="280669"/>
                  </a:lnTo>
                  <a:lnTo>
                    <a:pt x="447992" y="293369"/>
                  </a:lnTo>
                  <a:lnTo>
                    <a:pt x="448043" y="306069"/>
                  </a:lnTo>
                  <a:lnTo>
                    <a:pt x="448167" y="308609"/>
                  </a:lnTo>
                  <a:lnTo>
                    <a:pt x="460248" y="36829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1615" y="435609"/>
                  </a:lnTo>
                  <a:lnTo>
                    <a:pt x="509682" y="406399"/>
                  </a:lnTo>
                  <a:lnTo>
                    <a:pt x="508158" y="403859"/>
                  </a:lnTo>
                  <a:lnTo>
                    <a:pt x="505999" y="402589"/>
                  </a:lnTo>
                  <a:lnTo>
                    <a:pt x="484282" y="360679"/>
                  </a:lnTo>
                  <a:lnTo>
                    <a:pt x="474122" y="320039"/>
                  </a:lnTo>
                  <a:lnTo>
                    <a:pt x="473038" y="293369"/>
                  </a:lnTo>
                  <a:lnTo>
                    <a:pt x="473765" y="283209"/>
                  </a:lnTo>
                  <a:lnTo>
                    <a:pt x="476049" y="264159"/>
                  </a:lnTo>
                  <a:lnTo>
                    <a:pt x="476932" y="255269"/>
                  </a:lnTo>
                  <a:lnTo>
                    <a:pt x="477392" y="24637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68" y="36829"/>
                  </a:lnTo>
                  <a:lnTo>
                    <a:pt x="342656" y="25400"/>
                  </a:lnTo>
                  <a:close/>
                </a:path>
                <a:path w="575945" h="661669">
                  <a:moveTo>
                    <a:pt x="219614" y="278129"/>
                  </a:moveTo>
                  <a:lnTo>
                    <a:pt x="183959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53" y="372109"/>
                  </a:lnTo>
                  <a:lnTo>
                    <a:pt x="232108" y="370839"/>
                  </a:lnTo>
                  <a:lnTo>
                    <a:pt x="242448" y="368299"/>
                  </a:lnTo>
                  <a:lnTo>
                    <a:pt x="252253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694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3866" y="335279"/>
                  </a:lnTo>
                  <a:lnTo>
                    <a:pt x="200691" y="328929"/>
                  </a:lnTo>
                  <a:lnTo>
                    <a:pt x="202088" y="321309"/>
                  </a:lnTo>
                  <a:lnTo>
                    <a:pt x="203231" y="318769"/>
                  </a:lnTo>
                  <a:lnTo>
                    <a:pt x="205009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622" y="303529"/>
                  </a:lnTo>
                  <a:lnTo>
                    <a:pt x="261905" y="297179"/>
                  </a:lnTo>
                  <a:lnTo>
                    <a:pt x="249824" y="287019"/>
                  </a:lnTo>
                  <a:lnTo>
                    <a:pt x="235267" y="280669"/>
                  </a:lnTo>
                  <a:lnTo>
                    <a:pt x="219614" y="278129"/>
                  </a:lnTo>
                  <a:close/>
                </a:path>
                <a:path w="575945" h="661669">
                  <a:moveTo>
                    <a:pt x="266622" y="303529"/>
                  </a:moveTo>
                  <a:lnTo>
                    <a:pt x="229235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694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8006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5113" y="314959"/>
                  </a:lnTo>
                  <a:lnTo>
                    <a:pt x="266622" y="303529"/>
                  </a:lnTo>
                  <a:close/>
                </a:path>
                <a:path w="575945" h="661669">
                  <a:moveTo>
                    <a:pt x="333882" y="203199"/>
                  </a:moveTo>
                  <a:lnTo>
                    <a:pt x="324389" y="203199"/>
                  </a:lnTo>
                  <a:lnTo>
                    <a:pt x="314666" y="204469"/>
                  </a:lnTo>
                  <a:lnTo>
                    <a:pt x="282535" y="232409"/>
                  </a:lnTo>
                  <a:lnTo>
                    <a:pt x="279336" y="247649"/>
                  </a:lnTo>
                  <a:lnTo>
                    <a:pt x="281233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9879"/>
                  </a:lnTo>
                  <a:lnTo>
                    <a:pt x="282987" y="309879"/>
                  </a:lnTo>
                  <a:lnTo>
                    <a:pt x="275113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488" y="287019"/>
                  </a:lnTo>
                  <a:lnTo>
                    <a:pt x="360600" y="280669"/>
                  </a:lnTo>
                  <a:lnTo>
                    <a:pt x="321468" y="280669"/>
                  </a:lnTo>
                  <a:lnTo>
                    <a:pt x="308641" y="26415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182" y="228599"/>
                  </a:lnTo>
                  <a:lnTo>
                    <a:pt x="367703" y="228599"/>
                  </a:lnTo>
                  <a:lnTo>
                    <a:pt x="364466" y="222249"/>
                  </a:lnTo>
                  <a:lnTo>
                    <a:pt x="358171" y="214629"/>
                  </a:lnTo>
                  <a:lnTo>
                    <a:pt x="350964" y="209549"/>
                  </a:lnTo>
                  <a:lnTo>
                    <a:pt x="342804" y="205739"/>
                  </a:lnTo>
                  <a:lnTo>
                    <a:pt x="333882" y="203199"/>
                  </a:lnTo>
                  <a:close/>
                </a:path>
                <a:path w="575945" h="661669">
                  <a:moveTo>
                    <a:pt x="367703" y="228599"/>
                  </a:moveTo>
                  <a:lnTo>
                    <a:pt x="335819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630" y="243839"/>
                  </a:lnTo>
                  <a:lnTo>
                    <a:pt x="347122" y="256539"/>
                  </a:lnTo>
                  <a:lnTo>
                    <a:pt x="343947" y="264159"/>
                  </a:lnTo>
                  <a:lnTo>
                    <a:pt x="338994" y="267969"/>
                  </a:lnTo>
                  <a:lnTo>
                    <a:pt x="321468" y="280669"/>
                  </a:lnTo>
                  <a:lnTo>
                    <a:pt x="360600" y="280669"/>
                  </a:lnTo>
                  <a:lnTo>
                    <a:pt x="361823" y="279399"/>
                  </a:lnTo>
                  <a:lnTo>
                    <a:pt x="367347" y="270509"/>
                  </a:lnTo>
                  <a:lnTo>
                    <a:pt x="370919" y="261619"/>
                  </a:lnTo>
                  <a:lnTo>
                    <a:pt x="372395" y="250189"/>
                  </a:lnTo>
                  <a:lnTo>
                    <a:pt x="371673" y="240029"/>
                  </a:lnTo>
                  <a:lnTo>
                    <a:pt x="368998" y="231139"/>
                  </a:lnTo>
                  <a:lnTo>
                    <a:pt x="367703" y="22859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96375" y="231393"/>
              <a:ext cx="274574" cy="1054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857996" y="94741"/>
              <a:ext cx="695325" cy="634365"/>
            </a:xfrm>
            <a:custGeom>
              <a:avLst/>
              <a:gdLst/>
              <a:ahLst/>
              <a:cxnLst/>
              <a:rect l="l" t="t" r="r" b="b"/>
              <a:pathLst>
                <a:path w="695325" h="634365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1143" y="364109"/>
                  </a:lnTo>
                  <a:lnTo>
                    <a:pt x="0" y="370840"/>
                  </a:lnTo>
                  <a:lnTo>
                    <a:pt x="4826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540"/>
                  </a:lnTo>
                  <a:lnTo>
                    <a:pt x="61595" y="379730"/>
                  </a:lnTo>
                  <a:lnTo>
                    <a:pt x="63500" y="376936"/>
                  </a:lnTo>
                  <a:lnTo>
                    <a:pt x="65024" y="366649"/>
                  </a:lnTo>
                  <a:close/>
                </a:path>
                <a:path w="695325" h="634365">
                  <a:moveTo>
                    <a:pt x="104648" y="511556"/>
                  </a:moveTo>
                  <a:lnTo>
                    <a:pt x="100584" y="505968"/>
                  </a:lnTo>
                  <a:lnTo>
                    <a:pt x="96266" y="500253"/>
                  </a:lnTo>
                  <a:lnTo>
                    <a:pt x="88646" y="498983"/>
                  </a:lnTo>
                  <a:lnTo>
                    <a:pt x="51816" y="525780"/>
                  </a:lnTo>
                  <a:lnTo>
                    <a:pt x="46609" y="529971"/>
                  </a:lnTo>
                  <a:lnTo>
                    <a:pt x="45085" y="537718"/>
                  </a:lnTo>
                  <a:lnTo>
                    <a:pt x="49149" y="543306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648" y="511556"/>
                  </a:lnTo>
                  <a:close/>
                </a:path>
                <a:path w="695325" h="634365">
                  <a:moveTo>
                    <a:pt x="225679" y="580136"/>
                  </a:moveTo>
                  <a:lnTo>
                    <a:pt x="221869" y="573405"/>
                  </a:lnTo>
                  <a:lnTo>
                    <a:pt x="208407" y="569976"/>
                  </a:lnTo>
                  <a:lnTo>
                    <a:pt x="201676" y="573913"/>
                  </a:lnTo>
                  <a:lnTo>
                    <a:pt x="199771" y="580517"/>
                  </a:lnTo>
                  <a:lnTo>
                    <a:pt x="187706" y="624713"/>
                  </a:lnTo>
                  <a:lnTo>
                    <a:pt x="191643" y="631571"/>
                  </a:lnTo>
                  <a:lnTo>
                    <a:pt x="202057" y="634365"/>
                  </a:lnTo>
                  <a:lnTo>
                    <a:pt x="205994" y="633476"/>
                  </a:lnTo>
                  <a:lnTo>
                    <a:pt x="211201" y="629539"/>
                  </a:lnTo>
                  <a:lnTo>
                    <a:pt x="212852" y="627253"/>
                  </a:lnTo>
                  <a:lnTo>
                    <a:pt x="225679" y="580136"/>
                  </a:lnTo>
                  <a:close/>
                </a:path>
                <a:path w="695325" h="634365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3964" y="57023"/>
                  </a:lnTo>
                  <a:lnTo>
                    <a:pt x="478663" y="63500"/>
                  </a:lnTo>
                  <a:lnTo>
                    <a:pt x="488950" y="64897"/>
                  </a:lnTo>
                  <a:lnTo>
                    <a:pt x="492252" y="64008"/>
                  </a:lnTo>
                  <a:lnTo>
                    <a:pt x="494792" y="61976"/>
                  </a:lnTo>
                  <a:lnTo>
                    <a:pt x="497459" y="60071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6984" y="8382"/>
                  </a:lnTo>
                  <a:close/>
                </a:path>
                <a:path w="695325" h="634365">
                  <a:moveTo>
                    <a:pt x="657098" y="105029"/>
                  </a:moveTo>
                  <a:lnTo>
                    <a:pt x="648716" y="93599"/>
                  </a:lnTo>
                  <a:lnTo>
                    <a:pt x="640842" y="92202"/>
                  </a:lnTo>
                  <a:lnTo>
                    <a:pt x="635254" y="96774"/>
                  </a:lnTo>
                  <a:lnTo>
                    <a:pt x="604012" y="120408"/>
                  </a:lnTo>
                  <a:lnTo>
                    <a:pt x="598424" y="124460"/>
                  </a:lnTo>
                  <a:lnTo>
                    <a:pt x="597281" y="132461"/>
                  </a:lnTo>
                  <a:lnTo>
                    <a:pt x="601599" y="138061"/>
                  </a:lnTo>
                  <a:lnTo>
                    <a:pt x="605790" y="143637"/>
                  </a:lnTo>
                  <a:lnTo>
                    <a:pt x="613664" y="144780"/>
                  </a:lnTo>
                  <a:lnTo>
                    <a:pt x="619125" y="140716"/>
                  </a:lnTo>
                  <a:lnTo>
                    <a:pt x="619252" y="140589"/>
                  </a:lnTo>
                  <a:lnTo>
                    <a:pt x="656082" y="112903"/>
                  </a:lnTo>
                  <a:lnTo>
                    <a:pt x="657098" y="105029"/>
                  </a:lnTo>
                  <a:close/>
                </a:path>
                <a:path w="695325" h="634365">
                  <a:moveTo>
                    <a:pt x="695198" y="261747"/>
                  </a:moveTo>
                  <a:lnTo>
                    <a:pt x="689864" y="256032"/>
                  </a:lnTo>
                  <a:lnTo>
                    <a:pt x="682879" y="255778"/>
                  </a:lnTo>
                  <a:lnTo>
                    <a:pt x="637159" y="254508"/>
                  </a:lnTo>
                  <a:lnTo>
                    <a:pt x="631444" y="259969"/>
                  </a:lnTo>
                  <a:lnTo>
                    <a:pt x="630809" y="273685"/>
                  </a:lnTo>
                  <a:lnTo>
                    <a:pt x="636143" y="279400"/>
                  </a:lnTo>
                  <a:lnTo>
                    <a:pt x="681863" y="280797"/>
                  </a:lnTo>
                  <a:lnTo>
                    <a:pt x="684784" y="280797"/>
                  </a:lnTo>
                  <a:lnTo>
                    <a:pt x="687578" y="279908"/>
                  </a:lnTo>
                  <a:lnTo>
                    <a:pt x="692785" y="276098"/>
                  </a:lnTo>
                  <a:lnTo>
                    <a:pt x="694817" y="272669"/>
                  </a:lnTo>
                  <a:lnTo>
                    <a:pt x="695198" y="26174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52096" y="131826"/>
              <a:ext cx="1642580" cy="21449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895573" y="120027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5">
                  <a:moveTo>
                    <a:pt x="595388" y="501510"/>
                  </a:moveTo>
                  <a:lnTo>
                    <a:pt x="591832" y="495541"/>
                  </a:lnTo>
                  <a:lnTo>
                    <a:pt x="569607" y="490169"/>
                  </a:lnTo>
                  <a:lnTo>
                    <a:pt x="569607" y="513194"/>
                  </a:lnTo>
                  <a:lnTo>
                    <a:pt x="556018" y="569709"/>
                  </a:lnTo>
                  <a:lnTo>
                    <a:pt x="550519" y="569747"/>
                  </a:lnTo>
                  <a:lnTo>
                    <a:pt x="550519" y="592340"/>
                  </a:lnTo>
                  <a:lnTo>
                    <a:pt x="531126" y="672325"/>
                  </a:lnTo>
                  <a:lnTo>
                    <a:pt x="526707" y="681240"/>
                  </a:lnTo>
                  <a:lnTo>
                    <a:pt x="518972" y="687552"/>
                  </a:lnTo>
                  <a:lnTo>
                    <a:pt x="509028" y="690714"/>
                  </a:lnTo>
                  <a:lnTo>
                    <a:pt x="497979" y="690105"/>
                  </a:lnTo>
                  <a:lnTo>
                    <a:pt x="229120" y="624954"/>
                  </a:lnTo>
                  <a:lnTo>
                    <a:pt x="218998" y="620509"/>
                  </a:lnTo>
                  <a:lnTo>
                    <a:pt x="211594" y="613181"/>
                  </a:lnTo>
                  <a:lnTo>
                    <a:pt x="207606" y="603999"/>
                  </a:lnTo>
                  <a:lnTo>
                    <a:pt x="207784" y="593966"/>
                  </a:lnTo>
                  <a:lnTo>
                    <a:pt x="227088" y="513956"/>
                  </a:lnTo>
                  <a:lnTo>
                    <a:pt x="353199" y="579869"/>
                  </a:lnTo>
                  <a:lnTo>
                    <a:pt x="359664" y="582942"/>
                  </a:lnTo>
                  <a:lnTo>
                    <a:pt x="401116" y="593001"/>
                  </a:lnTo>
                  <a:lnTo>
                    <a:pt x="408317" y="593204"/>
                  </a:lnTo>
                  <a:lnTo>
                    <a:pt x="550519" y="592340"/>
                  </a:lnTo>
                  <a:lnTo>
                    <a:pt x="550519" y="569747"/>
                  </a:lnTo>
                  <a:lnTo>
                    <a:pt x="408317" y="570598"/>
                  </a:lnTo>
                  <a:lnTo>
                    <a:pt x="396722" y="569912"/>
                  </a:lnTo>
                  <a:lnTo>
                    <a:pt x="275831" y="513956"/>
                  </a:lnTo>
                  <a:lnTo>
                    <a:pt x="232549" y="491350"/>
                  </a:lnTo>
                  <a:lnTo>
                    <a:pt x="246265" y="434835"/>
                  </a:lnTo>
                  <a:lnTo>
                    <a:pt x="569607" y="513194"/>
                  </a:lnTo>
                  <a:lnTo>
                    <a:pt x="569607" y="490169"/>
                  </a:lnTo>
                  <a:lnTo>
                    <a:pt x="340956" y="434835"/>
                  </a:lnTo>
                  <a:lnTo>
                    <a:pt x="240804" y="410578"/>
                  </a:lnTo>
                  <a:lnTo>
                    <a:pt x="234835" y="409054"/>
                  </a:lnTo>
                  <a:lnTo>
                    <a:pt x="228739" y="412737"/>
                  </a:lnTo>
                  <a:lnTo>
                    <a:pt x="227342" y="418706"/>
                  </a:lnTo>
                  <a:lnTo>
                    <a:pt x="209016" y="494144"/>
                  </a:lnTo>
                  <a:lnTo>
                    <a:pt x="208927" y="494906"/>
                  </a:lnTo>
                  <a:lnTo>
                    <a:pt x="186194" y="588759"/>
                  </a:lnTo>
                  <a:lnTo>
                    <a:pt x="185724" y="607529"/>
                  </a:lnTo>
                  <a:lnTo>
                    <a:pt x="192671" y="624636"/>
                  </a:lnTo>
                  <a:lnTo>
                    <a:pt x="205803" y="638238"/>
                  </a:lnTo>
                  <a:lnTo>
                    <a:pt x="223913" y="646417"/>
                  </a:lnTo>
                  <a:lnTo>
                    <a:pt x="492645" y="711441"/>
                  </a:lnTo>
                  <a:lnTo>
                    <a:pt x="512559" y="712482"/>
                  </a:lnTo>
                  <a:lnTo>
                    <a:pt x="530504" y="706424"/>
                  </a:lnTo>
                  <a:lnTo>
                    <a:pt x="544550" y="694372"/>
                  </a:lnTo>
                  <a:lnTo>
                    <a:pt x="546341" y="690714"/>
                  </a:lnTo>
                  <a:lnTo>
                    <a:pt x="552843" y="677405"/>
                  </a:lnTo>
                  <a:lnTo>
                    <a:pt x="573481" y="592188"/>
                  </a:lnTo>
                  <a:lnTo>
                    <a:pt x="575576" y="583552"/>
                  </a:lnTo>
                  <a:lnTo>
                    <a:pt x="575652" y="582942"/>
                  </a:lnTo>
                  <a:lnTo>
                    <a:pt x="578650" y="570598"/>
                  </a:lnTo>
                  <a:lnTo>
                    <a:pt x="593991" y="507479"/>
                  </a:lnTo>
                  <a:lnTo>
                    <a:pt x="595388" y="501510"/>
                  </a:lnTo>
                  <a:close/>
                </a:path>
                <a:path w="770254" h="856615">
                  <a:moveTo>
                    <a:pt x="769823" y="201269"/>
                  </a:moveTo>
                  <a:lnTo>
                    <a:pt x="758609" y="171196"/>
                  </a:lnTo>
                  <a:lnTo>
                    <a:pt x="747826" y="159397"/>
                  </a:lnTo>
                  <a:lnTo>
                    <a:pt x="747826" y="205016"/>
                  </a:lnTo>
                  <a:lnTo>
                    <a:pt x="746899" y="229349"/>
                  </a:lnTo>
                  <a:lnTo>
                    <a:pt x="667143" y="558787"/>
                  </a:lnTo>
                  <a:lnTo>
                    <a:pt x="661936" y="580504"/>
                  </a:lnTo>
                  <a:lnTo>
                    <a:pt x="636917" y="684009"/>
                  </a:lnTo>
                  <a:lnTo>
                    <a:pt x="650570" y="577113"/>
                  </a:lnTo>
                  <a:lnTo>
                    <a:pt x="653300" y="555358"/>
                  </a:lnTo>
                  <a:lnTo>
                    <a:pt x="672604" y="404863"/>
                  </a:lnTo>
                  <a:lnTo>
                    <a:pt x="673823" y="395757"/>
                  </a:lnTo>
                  <a:lnTo>
                    <a:pt x="675182" y="386562"/>
                  </a:lnTo>
                  <a:lnTo>
                    <a:pt x="678065" y="368160"/>
                  </a:lnTo>
                  <a:lnTo>
                    <a:pt x="680986" y="350202"/>
                  </a:lnTo>
                  <a:lnTo>
                    <a:pt x="683628" y="332016"/>
                  </a:lnTo>
                  <a:lnTo>
                    <a:pt x="685685" y="313715"/>
                  </a:lnTo>
                  <a:lnTo>
                    <a:pt x="686828" y="295389"/>
                  </a:lnTo>
                  <a:lnTo>
                    <a:pt x="686777" y="280073"/>
                  </a:lnTo>
                  <a:lnTo>
                    <a:pt x="680732" y="234556"/>
                  </a:lnTo>
                  <a:lnTo>
                    <a:pt x="664425" y="189039"/>
                  </a:lnTo>
                  <a:lnTo>
                    <a:pt x="664425" y="295389"/>
                  </a:lnTo>
                  <a:lnTo>
                    <a:pt x="663359" y="311962"/>
                  </a:lnTo>
                  <a:lnTo>
                    <a:pt x="661377" y="329526"/>
                  </a:lnTo>
                  <a:lnTo>
                    <a:pt x="658850" y="347141"/>
                  </a:lnTo>
                  <a:lnTo>
                    <a:pt x="656094" y="364604"/>
                  </a:lnTo>
                  <a:lnTo>
                    <a:pt x="654558" y="373913"/>
                  </a:lnTo>
                  <a:lnTo>
                    <a:pt x="653034" y="383298"/>
                  </a:lnTo>
                  <a:lnTo>
                    <a:pt x="651624" y="392709"/>
                  </a:lnTo>
                  <a:lnTo>
                    <a:pt x="650379" y="402069"/>
                  </a:lnTo>
                  <a:lnTo>
                    <a:pt x="631456" y="550151"/>
                  </a:lnTo>
                  <a:lnTo>
                    <a:pt x="627862" y="577710"/>
                  </a:lnTo>
                  <a:lnTo>
                    <a:pt x="607580" y="736587"/>
                  </a:lnTo>
                  <a:lnTo>
                    <a:pt x="585571" y="783297"/>
                  </a:lnTo>
                  <a:lnTo>
                    <a:pt x="559320" y="801992"/>
                  </a:lnTo>
                  <a:lnTo>
                    <a:pt x="554748" y="801992"/>
                  </a:lnTo>
                  <a:lnTo>
                    <a:pt x="550049" y="801484"/>
                  </a:lnTo>
                  <a:lnTo>
                    <a:pt x="170942" y="709663"/>
                  </a:lnTo>
                  <a:lnTo>
                    <a:pt x="131076" y="700011"/>
                  </a:lnTo>
                  <a:lnTo>
                    <a:pt x="107696" y="667626"/>
                  </a:lnTo>
                  <a:lnTo>
                    <a:pt x="104660" y="650481"/>
                  </a:lnTo>
                  <a:lnTo>
                    <a:pt x="105232" y="633056"/>
                  </a:lnTo>
                  <a:lnTo>
                    <a:pt x="109486" y="615937"/>
                  </a:lnTo>
                  <a:lnTo>
                    <a:pt x="131254" y="555866"/>
                  </a:lnTo>
                  <a:lnTo>
                    <a:pt x="165874" y="460362"/>
                  </a:lnTo>
                  <a:lnTo>
                    <a:pt x="173621" y="439280"/>
                  </a:lnTo>
                  <a:lnTo>
                    <a:pt x="217309" y="318503"/>
                  </a:lnTo>
                  <a:lnTo>
                    <a:pt x="226834" y="293230"/>
                  </a:lnTo>
                  <a:lnTo>
                    <a:pt x="232448" y="278549"/>
                  </a:lnTo>
                  <a:lnTo>
                    <a:pt x="237921" y="263652"/>
                  </a:lnTo>
                  <a:lnTo>
                    <a:pt x="243103" y="248551"/>
                  </a:lnTo>
                  <a:lnTo>
                    <a:pt x="247789" y="233299"/>
                  </a:lnTo>
                  <a:lnTo>
                    <a:pt x="252526" y="218109"/>
                  </a:lnTo>
                  <a:lnTo>
                    <a:pt x="271284" y="178041"/>
                  </a:lnTo>
                  <a:lnTo>
                    <a:pt x="308025" y="133045"/>
                  </a:lnTo>
                  <a:lnTo>
                    <a:pt x="355739" y="99555"/>
                  </a:lnTo>
                  <a:lnTo>
                    <a:pt x="401332" y="82550"/>
                  </a:lnTo>
                  <a:lnTo>
                    <a:pt x="443369" y="76441"/>
                  </a:lnTo>
                  <a:lnTo>
                    <a:pt x="450989" y="76187"/>
                  </a:lnTo>
                  <a:lnTo>
                    <a:pt x="458482" y="76187"/>
                  </a:lnTo>
                  <a:lnTo>
                    <a:pt x="466102" y="76695"/>
                  </a:lnTo>
                  <a:lnTo>
                    <a:pt x="469531" y="76822"/>
                  </a:lnTo>
                  <a:lnTo>
                    <a:pt x="508863" y="83858"/>
                  </a:lnTo>
                  <a:lnTo>
                    <a:pt x="551065" y="100444"/>
                  </a:lnTo>
                  <a:lnTo>
                    <a:pt x="583349" y="121856"/>
                  </a:lnTo>
                  <a:lnTo>
                    <a:pt x="614362" y="151866"/>
                  </a:lnTo>
                  <a:lnTo>
                    <a:pt x="648627" y="207937"/>
                  </a:lnTo>
                  <a:lnTo>
                    <a:pt x="661593" y="253250"/>
                  </a:lnTo>
                  <a:lnTo>
                    <a:pt x="664425" y="295389"/>
                  </a:lnTo>
                  <a:lnTo>
                    <a:pt x="664425" y="189039"/>
                  </a:lnTo>
                  <a:lnTo>
                    <a:pt x="661949" y="183349"/>
                  </a:lnTo>
                  <a:lnTo>
                    <a:pt x="648347" y="159981"/>
                  </a:lnTo>
                  <a:lnTo>
                    <a:pt x="632218" y="138417"/>
                  </a:lnTo>
                  <a:lnTo>
                    <a:pt x="701560" y="155181"/>
                  </a:lnTo>
                  <a:lnTo>
                    <a:pt x="723696" y="165531"/>
                  </a:lnTo>
                  <a:lnTo>
                    <a:pt x="739609" y="182930"/>
                  </a:lnTo>
                  <a:lnTo>
                    <a:pt x="747826" y="205016"/>
                  </a:lnTo>
                  <a:lnTo>
                    <a:pt x="747826" y="159397"/>
                  </a:lnTo>
                  <a:lnTo>
                    <a:pt x="736968" y="147497"/>
                  </a:lnTo>
                  <a:lnTo>
                    <a:pt x="717511" y="138417"/>
                  </a:lnTo>
                  <a:lnTo>
                    <a:pt x="706894" y="133477"/>
                  </a:lnTo>
                  <a:lnTo>
                    <a:pt x="601738" y="107950"/>
                  </a:lnTo>
                  <a:lnTo>
                    <a:pt x="592569" y="100736"/>
                  </a:lnTo>
                  <a:lnTo>
                    <a:pt x="583031" y="93954"/>
                  </a:lnTo>
                  <a:lnTo>
                    <a:pt x="573163" y="87642"/>
                  </a:lnTo>
                  <a:lnTo>
                    <a:pt x="563003" y="81775"/>
                  </a:lnTo>
                  <a:lnTo>
                    <a:pt x="564349" y="76187"/>
                  </a:lnTo>
                  <a:lnTo>
                    <a:pt x="565365" y="71996"/>
                  </a:lnTo>
                  <a:lnTo>
                    <a:pt x="569861" y="53454"/>
                  </a:lnTo>
                  <a:lnTo>
                    <a:pt x="570395" y="39865"/>
                  </a:lnTo>
                  <a:lnTo>
                    <a:pt x="565873" y="27584"/>
                  </a:lnTo>
                  <a:lnTo>
                    <a:pt x="559612" y="20688"/>
                  </a:lnTo>
                  <a:lnTo>
                    <a:pt x="557085" y="17919"/>
                  </a:lnTo>
                  <a:lnTo>
                    <a:pt x="549795" y="14503"/>
                  </a:lnTo>
                  <a:lnTo>
                    <a:pt x="549795" y="41897"/>
                  </a:lnTo>
                  <a:lnTo>
                    <a:pt x="542556" y="71996"/>
                  </a:lnTo>
                  <a:lnTo>
                    <a:pt x="503847" y="59677"/>
                  </a:lnTo>
                  <a:lnTo>
                    <a:pt x="471436" y="54724"/>
                  </a:lnTo>
                  <a:lnTo>
                    <a:pt x="477151" y="30975"/>
                  </a:lnTo>
                  <a:lnTo>
                    <a:pt x="478802" y="24625"/>
                  </a:lnTo>
                  <a:lnTo>
                    <a:pt x="485152" y="20688"/>
                  </a:lnTo>
                  <a:lnTo>
                    <a:pt x="545985" y="35420"/>
                  </a:lnTo>
                  <a:lnTo>
                    <a:pt x="549795" y="41897"/>
                  </a:lnTo>
                  <a:lnTo>
                    <a:pt x="549795" y="14503"/>
                  </a:lnTo>
                  <a:lnTo>
                    <a:pt x="544842" y="12179"/>
                  </a:lnTo>
                  <a:lnTo>
                    <a:pt x="496709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16" y="13487"/>
                  </a:lnTo>
                  <a:lnTo>
                    <a:pt x="455688" y="25768"/>
                  </a:lnTo>
                  <a:lnTo>
                    <a:pt x="448830" y="54089"/>
                  </a:lnTo>
                  <a:lnTo>
                    <a:pt x="437019" y="54571"/>
                  </a:lnTo>
                  <a:lnTo>
                    <a:pt x="425183" y="55664"/>
                  </a:lnTo>
                  <a:lnTo>
                    <a:pt x="413550" y="57340"/>
                  </a:lnTo>
                  <a:lnTo>
                    <a:pt x="401967" y="59677"/>
                  </a:lnTo>
                  <a:lnTo>
                    <a:pt x="382905" y="55067"/>
                  </a:lnTo>
                  <a:lnTo>
                    <a:pt x="361073" y="49784"/>
                  </a:lnTo>
                  <a:lnTo>
                    <a:pt x="361073" y="72758"/>
                  </a:lnTo>
                  <a:lnTo>
                    <a:pt x="355866" y="74917"/>
                  </a:lnTo>
                  <a:lnTo>
                    <a:pt x="317982" y="96583"/>
                  </a:lnTo>
                  <a:lnTo>
                    <a:pt x="270992" y="140208"/>
                  </a:lnTo>
                  <a:lnTo>
                    <a:pt x="244627" y="180314"/>
                  </a:lnTo>
                  <a:lnTo>
                    <a:pt x="226453" y="227203"/>
                  </a:lnTo>
                  <a:lnTo>
                    <a:pt x="221932" y="241922"/>
                  </a:lnTo>
                  <a:lnTo>
                    <a:pt x="216903" y="256565"/>
                  </a:lnTo>
                  <a:lnTo>
                    <a:pt x="211569" y="271056"/>
                  </a:lnTo>
                  <a:lnTo>
                    <a:pt x="203669" y="291757"/>
                  </a:lnTo>
                  <a:lnTo>
                    <a:pt x="196481" y="310883"/>
                  </a:lnTo>
                  <a:lnTo>
                    <a:pt x="151777" y="433946"/>
                  </a:lnTo>
                  <a:lnTo>
                    <a:pt x="144157" y="455155"/>
                  </a:lnTo>
                  <a:lnTo>
                    <a:pt x="107581" y="555866"/>
                  </a:lnTo>
                  <a:lnTo>
                    <a:pt x="132727" y="452361"/>
                  </a:lnTo>
                  <a:lnTo>
                    <a:pt x="136156" y="438010"/>
                  </a:lnTo>
                  <a:lnTo>
                    <a:pt x="139192" y="425437"/>
                  </a:lnTo>
                  <a:lnTo>
                    <a:pt x="217690" y="101206"/>
                  </a:lnTo>
                  <a:lnTo>
                    <a:pt x="228028" y="79146"/>
                  </a:lnTo>
                  <a:lnTo>
                    <a:pt x="245452" y="63271"/>
                  </a:lnTo>
                  <a:lnTo>
                    <a:pt x="267563" y="55067"/>
                  </a:lnTo>
                  <a:lnTo>
                    <a:pt x="291985" y="55994"/>
                  </a:lnTo>
                  <a:lnTo>
                    <a:pt x="361073" y="72758"/>
                  </a:lnTo>
                  <a:lnTo>
                    <a:pt x="361073" y="49784"/>
                  </a:lnTo>
                  <a:lnTo>
                    <a:pt x="297192" y="34277"/>
                  </a:lnTo>
                  <a:lnTo>
                    <a:pt x="263956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00" y="95872"/>
                  </a:lnTo>
                  <a:lnTo>
                    <a:pt x="116344" y="425437"/>
                  </a:lnTo>
                  <a:lnTo>
                    <a:pt x="111137" y="424180"/>
                  </a:lnTo>
                  <a:lnTo>
                    <a:pt x="111137" y="447154"/>
                  </a:lnTo>
                  <a:lnTo>
                    <a:pt x="68846" y="621652"/>
                  </a:lnTo>
                  <a:lnTo>
                    <a:pt x="66662" y="647179"/>
                  </a:lnTo>
                  <a:lnTo>
                    <a:pt x="72085" y="671334"/>
                  </a:lnTo>
                  <a:lnTo>
                    <a:pt x="84162" y="692645"/>
                  </a:lnTo>
                  <a:lnTo>
                    <a:pt x="101993" y="709663"/>
                  </a:lnTo>
                  <a:lnTo>
                    <a:pt x="60845" y="699757"/>
                  </a:lnTo>
                  <a:lnTo>
                    <a:pt x="42265" y="691057"/>
                  </a:lnTo>
                  <a:lnTo>
                    <a:pt x="28879" y="676363"/>
                  </a:lnTo>
                  <a:lnTo>
                    <a:pt x="21958" y="657720"/>
                  </a:lnTo>
                  <a:lnTo>
                    <a:pt x="22745" y="637146"/>
                  </a:lnTo>
                  <a:lnTo>
                    <a:pt x="69862" y="442582"/>
                  </a:lnTo>
                  <a:lnTo>
                    <a:pt x="70497" y="439661"/>
                  </a:lnTo>
                  <a:lnTo>
                    <a:pt x="73418" y="438010"/>
                  </a:lnTo>
                  <a:lnTo>
                    <a:pt x="76212" y="438645"/>
                  </a:lnTo>
                  <a:lnTo>
                    <a:pt x="111137" y="447154"/>
                  </a:lnTo>
                  <a:lnTo>
                    <a:pt x="111137" y="424180"/>
                  </a:lnTo>
                  <a:lnTo>
                    <a:pt x="81292" y="416928"/>
                  </a:lnTo>
                  <a:lnTo>
                    <a:pt x="70459" y="416534"/>
                  </a:lnTo>
                  <a:lnTo>
                    <a:pt x="60629" y="420230"/>
                  </a:lnTo>
                  <a:lnTo>
                    <a:pt x="52870" y="427367"/>
                  </a:lnTo>
                  <a:lnTo>
                    <a:pt x="48272" y="437248"/>
                  </a:lnTo>
                  <a:lnTo>
                    <a:pt x="1155" y="631812"/>
                  </a:lnTo>
                  <a:lnTo>
                    <a:pt x="0" y="661212"/>
                  </a:lnTo>
                  <a:lnTo>
                    <a:pt x="9867" y="687857"/>
                  </a:lnTo>
                  <a:lnTo>
                    <a:pt x="28994" y="708825"/>
                  </a:lnTo>
                  <a:lnTo>
                    <a:pt x="55638" y="721220"/>
                  </a:lnTo>
                  <a:lnTo>
                    <a:pt x="607580" y="854951"/>
                  </a:lnTo>
                  <a:lnTo>
                    <a:pt x="636955" y="856018"/>
                  </a:lnTo>
                  <a:lnTo>
                    <a:pt x="663549" y="846061"/>
                  </a:lnTo>
                  <a:lnTo>
                    <a:pt x="696798" y="800341"/>
                  </a:lnTo>
                  <a:lnTo>
                    <a:pt x="743978" y="605650"/>
                  </a:lnTo>
                  <a:lnTo>
                    <a:pt x="744385" y="594766"/>
                  </a:lnTo>
                  <a:lnTo>
                    <a:pt x="741045" y="585711"/>
                  </a:lnTo>
                  <a:lnTo>
                    <a:pt x="723150" y="597776"/>
                  </a:lnTo>
                  <a:lnTo>
                    <a:pt x="722515" y="600570"/>
                  </a:lnTo>
                  <a:lnTo>
                    <a:pt x="675398" y="795134"/>
                  </a:lnTo>
                  <a:lnTo>
                    <a:pt x="666686" y="813790"/>
                  </a:lnTo>
                  <a:lnTo>
                    <a:pt x="652005" y="827201"/>
                  </a:lnTo>
                  <a:lnTo>
                    <a:pt x="633399" y="834148"/>
                  </a:lnTo>
                  <a:lnTo>
                    <a:pt x="612914" y="833361"/>
                  </a:lnTo>
                  <a:lnTo>
                    <a:pt x="571512" y="823328"/>
                  </a:lnTo>
                  <a:lnTo>
                    <a:pt x="595172" y="816381"/>
                  </a:lnTo>
                  <a:lnTo>
                    <a:pt x="615657" y="802970"/>
                  </a:lnTo>
                  <a:lnTo>
                    <a:pt x="616458" y="801992"/>
                  </a:lnTo>
                  <a:lnTo>
                    <a:pt x="631494" y="783958"/>
                  </a:lnTo>
                  <a:lnTo>
                    <a:pt x="641235" y="760209"/>
                  </a:lnTo>
                  <a:lnTo>
                    <a:pt x="659701" y="684009"/>
                  </a:lnTo>
                  <a:lnTo>
                    <a:pt x="683526" y="585711"/>
                  </a:lnTo>
                  <a:lnTo>
                    <a:pt x="718705" y="594220"/>
                  </a:lnTo>
                  <a:lnTo>
                    <a:pt x="721499" y="594982"/>
                  </a:lnTo>
                  <a:lnTo>
                    <a:pt x="723150" y="597776"/>
                  </a:lnTo>
                  <a:lnTo>
                    <a:pt x="723150" y="572350"/>
                  </a:lnTo>
                  <a:lnTo>
                    <a:pt x="688733" y="563994"/>
                  </a:lnTo>
                  <a:lnTo>
                    <a:pt x="768578" y="234556"/>
                  </a:lnTo>
                  <a:lnTo>
                    <a:pt x="768654" y="23329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78871" y="324865"/>
              <a:ext cx="144018" cy="1423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47376" y="2695701"/>
              <a:ext cx="1824101" cy="127279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076956" y="150723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58" y="578866"/>
                  </a:moveTo>
                  <a:lnTo>
                    <a:pt x="32880" y="384937"/>
                  </a:lnTo>
                  <a:lnTo>
                    <a:pt x="27444" y="366585"/>
                  </a:lnTo>
                  <a:lnTo>
                    <a:pt x="27647" y="348081"/>
                  </a:lnTo>
                  <a:lnTo>
                    <a:pt x="47663" y="310807"/>
                  </a:lnTo>
                  <a:lnTo>
                    <a:pt x="65900" y="299085"/>
                  </a:lnTo>
                  <a:lnTo>
                    <a:pt x="54343" y="274193"/>
                  </a:lnTo>
                  <a:lnTo>
                    <a:pt x="12217" y="311467"/>
                  </a:lnTo>
                  <a:lnTo>
                    <a:pt x="0" y="367449"/>
                  </a:lnTo>
                  <a:lnTo>
                    <a:pt x="8115" y="396494"/>
                  </a:lnTo>
                  <a:lnTo>
                    <a:pt x="95491" y="583565"/>
                  </a:lnTo>
                  <a:lnTo>
                    <a:pt x="98666" y="590423"/>
                  </a:lnTo>
                  <a:lnTo>
                    <a:pt x="106794" y="593344"/>
                  </a:lnTo>
                  <a:lnTo>
                    <a:pt x="120510" y="586994"/>
                  </a:lnTo>
                  <a:lnTo>
                    <a:pt x="123558" y="578866"/>
                  </a:lnTo>
                  <a:close/>
                </a:path>
                <a:path w="1075690" h="1136650">
                  <a:moveTo>
                    <a:pt x="239636" y="217805"/>
                  </a:moveTo>
                  <a:lnTo>
                    <a:pt x="228079" y="193040"/>
                  </a:lnTo>
                  <a:lnTo>
                    <a:pt x="103873" y="251079"/>
                  </a:lnTo>
                  <a:lnTo>
                    <a:pt x="115557" y="275844"/>
                  </a:lnTo>
                  <a:lnTo>
                    <a:pt x="239636" y="217805"/>
                  </a:lnTo>
                  <a:close/>
                </a:path>
                <a:path w="1075690" h="1136650">
                  <a:moveTo>
                    <a:pt x="310121" y="975995"/>
                  </a:moveTo>
                  <a:lnTo>
                    <a:pt x="306946" y="969137"/>
                  </a:lnTo>
                  <a:lnTo>
                    <a:pt x="145275" y="623316"/>
                  </a:lnTo>
                  <a:lnTo>
                    <a:pt x="142100" y="616458"/>
                  </a:lnTo>
                  <a:lnTo>
                    <a:pt x="133972" y="613537"/>
                  </a:lnTo>
                  <a:lnTo>
                    <a:pt x="120256" y="619887"/>
                  </a:lnTo>
                  <a:lnTo>
                    <a:pt x="117335" y="628015"/>
                  </a:lnTo>
                  <a:lnTo>
                    <a:pt x="120510" y="635000"/>
                  </a:lnTo>
                  <a:lnTo>
                    <a:pt x="282181" y="980821"/>
                  </a:lnTo>
                  <a:lnTo>
                    <a:pt x="285356" y="987679"/>
                  </a:lnTo>
                  <a:lnTo>
                    <a:pt x="293484" y="990600"/>
                  </a:lnTo>
                  <a:lnTo>
                    <a:pt x="300342" y="987425"/>
                  </a:lnTo>
                  <a:lnTo>
                    <a:pt x="307200" y="984123"/>
                  </a:lnTo>
                  <a:lnTo>
                    <a:pt x="310121" y="975995"/>
                  </a:lnTo>
                  <a:close/>
                </a:path>
                <a:path w="1075690" h="1136650">
                  <a:moveTo>
                    <a:pt x="413372" y="136652"/>
                  </a:moveTo>
                  <a:lnTo>
                    <a:pt x="401688" y="111760"/>
                  </a:lnTo>
                  <a:lnTo>
                    <a:pt x="277609" y="169799"/>
                  </a:lnTo>
                  <a:lnTo>
                    <a:pt x="289293" y="194691"/>
                  </a:lnTo>
                  <a:lnTo>
                    <a:pt x="413372" y="136652"/>
                  </a:lnTo>
                  <a:close/>
                </a:path>
                <a:path w="1075690" h="1136650">
                  <a:moveTo>
                    <a:pt x="587108" y="55372"/>
                  </a:moveTo>
                  <a:lnTo>
                    <a:pt x="575424" y="30607"/>
                  </a:lnTo>
                  <a:lnTo>
                    <a:pt x="451345" y="88646"/>
                  </a:lnTo>
                  <a:lnTo>
                    <a:pt x="463029" y="113411"/>
                  </a:lnTo>
                  <a:lnTo>
                    <a:pt x="587108" y="55372"/>
                  </a:lnTo>
                  <a:close/>
                </a:path>
                <a:path w="1075690" h="1136650">
                  <a:moveTo>
                    <a:pt x="701662" y="267208"/>
                  </a:moveTo>
                  <a:lnTo>
                    <a:pt x="695312" y="253492"/>
                  </a:lnTo>
                  <a:lnTo>
                    <a:pt x="687184" y="250571"/>
                  </a:lnTo>
                  <a:lnTo>
                    <a:pt x="204838" y="475996"/>
                  </a:lnTo>
                  <a:lnTo>
                    <a:pt x="197980" y="479298"/>
                  </a:lnTo>
                  <a:lnTo>
                    <a:pt x="194932" y="487426"/>
                  </a:lnTo>
                  <a:lnTo>
                    <a:pt x="198234" y="494284"/>
                  </a:lnTo>
                  <a:lnTo>
                    <a:pt x="201409" y="501142"/>
                  </a:lnTo>
                  <a:lnTo>
                    <a:pt x="209537" y="504063"/>
                  </a:lnTo>
                  <a:lnTo>
                    <a:pt x="691883" y="278638"/>
                  </a:lnTo>
                  <a:lnTo>
                    <a:pt x="698741" y="275336"/>
                  </a:lnTo>
                  <a:lnTo>
                    <a:pt x="701662" y="267208"/>
                  </a:lnTo>
                  <a:close/>
                </a:path>
                <a:path w="1075690" h="1136650">
                  <a:moveTo>
                    <a:pt x="755891" y="383286"/>
                  </a:moveTo>
                  <a:lnTo>
                    <a:pt x="749541" y="369570"/>
                  </a:lnTo>
                  <a:lnTo>
                    <a:pt x="741413" y="366522"/>
                  </a:lnTo>
                  <a:lnTo>
                    <a:pt x="734555" y="369824"/>
                  </a:lnTo>
                  <a:lnTo>
                    <a:pt x="252209" y="595249"/>
                  </a:lnTo>
                  <a:lnTo>
                    <a:pt x="249161" y="603377"/>
                  </a:lnTo>
                  <a:lnTo>
                    <a:pt x="252463" y="610235"/>
                  </a:lnTo>
                  <a:lnTo>
                    <a:pt x="255638" y="617093"/>
                  </a:lnTo>
                  <a:lnTo>
                    <a:pt x="263766" y="620014"/>
                  </a:lnTo>
                  <a:lnTo>
                    <a:pt x="752970" y="391414"/>
                  </a:lnTo>
                  <a:lnTo>
                    <a:pt x="755891" y="383286"/>
                  </a:lnTo>
                  <a:close/>
                </a:path>
                <a:path w="1075690" h="1136650">
                  <a:moveTo>
                    <a:pt x="810120" y="499364"/>
                  </a:moveTo>
                  <a:lnTo>
                    <a:pt x="803770" y="485648"/>
                  </a:lnTo>
                  <a:lnTo>
                    <a:pt x="795642" y="482727"/>
                  </a:lnTo>
                  <a:lnTo>
                    <a:pt x="313296" y="708152"/>
                  </a:lnTo>
                  <a:lnTo>
                    <a:pt x="306438" y="711454"/>
                  </a:lnTo>
                  <a:lnTo>
                    <a:pt x="303517" y="719582"/>
                  </a:lnTo>
                  <a:lnTo>
                    <a:pt x="309867" y="733298"/>
                  </a:lnTo>
                  <a:lnTo>
                    <a:pt x="317995" y="736219"/>
                  </a:lnTo>
                  <a:lnTo>
                    <a:pt x="324980" y="733044"/>
                  </a:lnTo>
                  <a:lnTo>
                    <a:pt x="800341" y="510794"/>
                  </a:lnTo>
                  <a:lnTo>
                    <a:pt x="807199" y="507492"/>
                  </a:lnTo>
                  <a:lnTo>
                    <a:pt x="810120" y="499364"/>
                  </a:lnTo>
                  <a:close/>
                </a:path>
                <a:path w="1075690" h="1136650">
                  <a:moveTo>
                    <a:pt x="860285" y="606679"/>
                  </a:moveTo>
                  <a:lnTo>
                    <a:pt x="857110" y="599694"/>
                  </a:lnTo>
                  <a:lnTo>
                    <a:pt x="853935" y="592836"/>
                  </a:lnTo>
                  <a:lnTo>
                    <a:pt x="845807" y="589915"/>
                  </a:lnTo>
                  <a:lnTo>
                    <a:pt x="363461" y="815340"/>
                  </a:lnTo>
                  <a:lnTo>
                    <a:pt x="356603" y="818642"/>
                  </a:lnTo>
                  <a:lnTo>
                    <a:pt x="353682" y="826770"/>
                  </a:lnTo>
                  <a:lnTo>
                    <a:pt x="360032" y="840486"/>
                  </a:lnTo>
                  <a:lnTo>
                    <a:pt x="368160" y="843407"/>
                  </a:lnTo>
                  <a:lnTo>
                    <a:pt x="857364" y="614807"/>
                  </a:lnTo>
                  <a:lnTo>
                    <a:pt x="860285" y="606679"/>
                  </a:lnTo>
                  <a:close/>
                </a:path>
                <a:path w="1075690" h="1136650">
                  <a:moveTo>
                    <a:pt x="914641" y="722757"/>
                  </a:moveTo>
                  <a:lnTo>
                    <a:pt x="911466" y="715899"/>
                  </a:lnTo>
                  <a:lnTo>
                    <a:pt x="908164" y="709041"/>
                  </a:lnTo>
                  <a:lnTo>
                    <a:pt x="900036" y="706120"/>
                  </a:lnTo>
                  <a:lnTo>
                    <a:pt x="410832" y="934720"/>
                  </a:lnTo>
                  <a:lnTo>
                    <a:pt x="407911" y="942848"/>
                  </a:lnTo>
                  <a:lnTo>
                    <a:pt x="411086" y="949706"/>
                  </a:lnTo>
                  <a:lnTo>
                    <a:pt x="414388" y="956691"/>
                  </a:lnTo>
                  <a:lnTo>
                    <a:pt x="422516" y="959612"/>
                  </a:lnTo>
                  <a:lnTo>
                    <a:pt x="429374" y="956310"/>
                  </a:lnTo>
                  <a:lnTo>
                    <a:pt x="904735" y="734060"/>
                  </a:lnTo>
                  <a:lnTo>
                    <a:pt x="911720" y="730885"/>
                  </a:lnTo>
                  <a:lnTo>
                    <a:pt x="914641" y="722757"/>
                  </a:lnTo>
                  <a:close/>
                </a:path>
                <a:path w="1075690" h="1136650">
                  <a:moveTo>
                    <a:pt x="1075182" y="774357"/>
                  </a:moveTo>
                  <a:lnTo>
                    <a:pt x="745350" y="51943"/>
                  </a:lnTo>
                  <a:lnTo>
                    <a:pt x="706513" y="10541"/>
                  </a:lnTo>
                  <a:lnTo>
                    <a:pt x="651878" y="0"/>
                  </a:lnTo>
                  <a:lnTo>
                    <a:pt x="645109" y="1028"/>
                  </a:lnTo>
                  <a:lnTo>
                    <a:pt x="638378" y="2603"/>
                  </a:lnTo>
                  <a:lnTo>
                    <a:pt x="631685" y="4762"/>
                  </a:lnTo>
                  <a:lnTo>
                    <a:pt x="625081" y="7493"/>
                  </a:lnTo>
                  <a:lnTo>
                    <a:pt x="636638" y="32258"/>
                  </a:lnTo>
                  <a:lnTo>
                    <a:pt x="643534" y="29641"/>
                  </a:lnTo>
                  <a:lnTo>
                    <a:pt x="650468" y="27851"/>
                  </a:lnTo>
                  <a:lnTo>
                    <a:pt x="657415" y="26873"/>
                  </a:lnTo>
                  <a:lnTo>
                    <a:pt x="664324" y="26670"/>
                  </a:lnTo>
                  <a:lnTo>
                    <a:pt x="681520" y="29578"/>
                  </a:lnTo>
                  <a:lnTo>
                    <a:pt x="720458" y="63500"/>
                  </a:lnTo>
                  <a:lnTo>
                    <a:pt x="1041768" y="750697"/>
                  </a:lnTo>
                  <a:lnTo>
                    <a:pt x="1047686" y="775385"/>
                  </a:lnTo>
                  <a:lnTo>
                    <a:pt x="1043863" y="799617"/>
                  </a:lnTo>
                  <a:lnTo>
                    <a:pt x="1031265" y="820623"/>
                  </a:lnTo>
                  <a:lnTo>
                    <a:pt x="1010907" y="835660"/>
                  </a:lnTo>
                  <a:lnTo>
                    <a:pt x="439026" y="1102995"/>
                  </a:lnTo>
                  <a:lnTo>
                    <a:pt x="414401" y="1108925"/>
                  </a:lnTo>
                  <a:lnTo>
                    <a:pt x="390220" y="1105090"/>
                  </a:lnTo>
                  <a:lnTo>
                    <a:pt x="369227" y="1092504"/>
                  </a:lnTo>
                  <a:lnTo>
                    <a:pt x="354190" y="1072134"/>
                  </a:lnTo>
                  <a:lnTo>
                    <a:pt x="340093" y="1042162"/>
                  </a:lnTo>
                  <a:lnTo>
                    <a:pt x="331965" y="1039241"/>
                  </a:lnTo>
                  <a:lnTo>
                    <a:pt x="318249" y="1045591"/>
                  </a:lnTo>
                  <a:lnTo>
                    <a:pt x="315328" y="1053719"/>
                  </a:lnTo>
                  <a:lnTo>
                    <a:pt x="329298" y="1083818"/>
                  </a:lnTo>
                  <a:lnTo>
                    <a:pt x="350850" y="1112926"/>
                  </a:lnTo>
                  <a:lnTo>
                    <a:pt x="380898" y="1130896"/>
                  </a:lnTo>
                  <a:lnTo>
                    <a:pt x="415493" y="1136307"/>
                  </a:lnTo>
                  <a:lnTo>
                    <a:pt x="450710" y="1127760"/>
                  </a:lnTo>
                  <a:lnTo>
                    <a:pt x="1022464" y="860552"/>
                  </a:lnTo>
                  <a:lnTo>
                    <a:pt x="1051648" y="839000"/>
                  </a:lnTo>
                  <a:lnTo>
                    <a:pt x="1069708" y="808951"/>
                  </a:lnTo>
                  <a:lnTo>
                    <a:pt x="1075182" y="77435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89709" y="1690308"/>
              <a:ext cx="144303" cy="1839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63445" y="1609099"/>
              <a:ext cx="144250" cy="1839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37181" y="1527875"/>
              <a:ext cx="144250" cy="18400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10917" y="1446668"/>
              <a:ext cx="144250" cy="18394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436098" y="141477"/>
              <a:ext cx="1391920" cy="6316345"/>
            </a:xfrm>
            <a:custGeom>
              <a:avLst/>
              <a:gdLst/>
              <a:ahLst/>
              <a:cxnLst/>
              <a:rect l="l" t="t" r="r" b="b"/>
              <a:pathLst>
                <a:path w="1391920" h="6316345">
                  <a:moveTo>
                    <a:pt x="888314" y="1691601"/>
                  </a:moveTo>
                  <a:lnTo>
                    <a:pt x="883234" y="1644561"/>
                  </a:lnTo>
                  <a:lnTo>
                    <a:pt x="870292" y="1599476"/>
                  </a:lnTo>
                  <a:lnTo>
                    <a:pt x="860806" y="1579791"/>
                  </a:lnTo>
                  <a:lnTo>
                    <a:pt x="860806" y="1720773"/>
                  </a:lnTo>
                  <a:lnTo>
                    <a:pt x="851535" y="1768475"/>
                  </a:lnTo>
                  <a:lnTo>
                    <a:pt x="682498" y="1709420"/>
                  </a:lnTo>
                  <a:lnTo>
                    <a:pt x="680504" y="1686267"/>
                  </a:lnTo>
                  <a:lnTo>
                    <a:pt x="671360" y="1665224"/>
                  </a:lnTo>
                  <a:lnTo>
                    <a:pt x="666013" y="1659267"/>
                  </a:lnTo>
                  <a:lnTo>
                    <a:pt x="656005" y="1648091"/>
                  </a:lnTo>
                  <a:lnTo>
                    <a:pt x="635381" y="1636649"/>
                  </a:lnTo>
                  <a:lnTo>
                    <a:pt x="612038" y="1632762"/>
                  </a:lnTo>
                  <a:lnTo>
                    <a:pt x="589343" y="1636572"/>
                  </a:lnTo>
                  <a:lnTo>
                    <a:pt x="569112" y="1647317"/>
                  </a:lnTo>
                  <a:lnTo>
                    <a:pt x="553212" y="1664208"/>
                  </a:lnTo>
                  <a:lnTo>
                    <a:pt x="384175" y="1605153"/>
                  </a:lnTo>
                  <a:lnTo>
                    <a:pt x="406425" y="1562150"/>
                  </a:lnTo>
                  <a:lnTo>
                    <a:pt x="435813" y="1525219"/>
                  </a:lnTo>
                  <a:lnTo>
                    <a:pt x="471170" y="1494929"/>
                  </a:lnTo>
                  <a:lnTo>
                    <a:pt x="511289" y="1471866"/>
                  </a:lnTo>
                  <a:lnTo>
                    <a:pt x="555015" y="1456601"/>
                  </a:lnTo>
                  <a:lnTo>
                    <a:pt x="601154" y="1449679"/>
                  </a:lnTo>
                  <a:lnTo>
                    <a:pt x="648525" y="1451673"/>
                  </a:lnTo>
                  <a:lnTo>
                    <a:pt x="695960" y="1463167"/>
                  </a:lnTo>
                  <a:lnTo>
                    <a:pt x="740143" y="1483677"/>
                  </a:lnTo>
                  <a:lnTo>
                    <a:pt x="778395" y="1511541"/>
                  </a:lnTo>
                  <a:lnTo>
                    <a:pt x="810158" y="1545615"/>
                  </a:lnTo>
                  <a:lnTo>
                    <a:pt x="834847" y="1584731"/>
                  </a:lnTo>
                  <a:lnTo>
                    <a:pt x="851903" y="1627733"/>
                  </a:lnTo>
                  <a:lnTo>
                    <a:pt x="860742" y="1673466"/>
                  </a:lnTo>
                  <a:lnTo>
                    <a:pt x="860806" y="1720773"/>
                  </a:lnTo>
                  <a:lnTo>
                    <a:pt x="860806" y="1579791"/>
                  </a:lnTo>
                  <a:lnTo>
                    <a:pt x="822744" y="1519097"/>
                  </a:lnTo>
                  <a:lnTo>
                    <a:pt x="789101" y="1485811"/>
                  </a:lnTo>
                  <a:lnTo>
                    <a:pt x="749515" y="1458455"/>
                  </a:lnTo>
                  <a:lnTo>
                    <a:pt x="730148" y="1449679"/>
                  </a:lnTo>
                  <a:lnTo>
                    <a:pt x="704469" y="1438021"/>
                  </a:lnTo>
                  <a:lnTo>
                    <a:pt x="656526" y="1425956"/>
                  </a:lnTo>
                  <a:lnTo>
                    <a:pt x="608533" y="1422717"/>
                  </a:lnTo>
                  <a:lnTo>
                    <a:pt x="561492" y="1427810"/>
                  </a:lnTo>
                  <a:lnTo>
                    <a:pt x="516407" y="1440776"/>
                  </a:lnTo>
                  <a:lnTo>
                    <a:pt x="474243" y="1461096"/>
                  </a:lnTo>
                  <a:lnTo>
                    <a:pt x="436029" y="1488325"/>
                  </a:lnTo>
                  <a:lnTo>
                    <a:pt x="402742" y="1521968"/>
                  </a:lnTo>
                  <a:lnTo>
                    <a:pt x="375386" y="1561541"/>
                  </a:lnTo>
                  <a:lnTo>
                    <a:pt x="354965" y="1606550"/>
                  </a:lnTo>
                  <a:lnTo>
                    <a:pt x="354584" y="1607693"/>
                  </a:lnTo>
                  <a:lnTo>
                    <a:pt x="354076" y="1608963"/>
                  </a:lnTo>
                  <a:lnTo>
                    <a:pt x="353822" y="1610233"/>
                  </a:lnTo>
                  <a:lnTo>
                    <a:pt x="352425" y="1616710"/>
                  </a:lnTo>
                  <a:lnTo>
                    <a:pt x="355981" y="1623314"/>
                  </a:lnTo>
                  <a:lnTo>
                    <a:pt x="554736" y="1692783"/>
                  </a:lnTo>
                  <a:lnTo>
                    <a:pt x="561340" y="1695196"/>
                  </a:lnTo>
                  <a:lnTo>
                    <a:pt x="568579" y="1691894"/>
                  </a:lnTo>
                  <a:lnTo>
                    <a:pt x="594258" y="1662963"/>
                  </a:lnTo>
                  <a:lnTo>
                    <a:pt x="610019" y="1659267"/>
                  </a:lnTo>
                  <a:lnTo>
                    <a:pt x="626491" y="1661668"/>
                  </a:lnTo>
                  <a:lnTo>
                    <a:pt x="640867" y="1670062"/>
                  </a:lnTo>
                  <a:lnTo>
                    <a:pt x="650900" y="1682737"/>
                  </a:lnTo>
                  <a:lnTo>
                    <a:pt x="655739" y="1698155"/>
                  </a:lnTo>
                  <a:lnTo>
                    <a:pt x="654558" y="1714754"/>
                  </a:lnTo>
                  <a:lnTo>
                    <a:pt x="652780" y="1721485"/>
                  </a:lnTo>
                  <a:lnTo>
                    <a:pt x="656590" y="1728343"/>
                  </a:lnTo>
                  <a:lnTo>
                    <a:pt x="861822" y="1800098"/>
                  </a:lnTo>
                  <a:lnTo>
                    <a:pt x="868807" y="1797304"/>
                  </a:lnTo>
                  <a:lnTo>
                    <a:pt x="872109" y="1790065"/>
                  </a:lnTo>
                  <a:lnTo>
                    <a:pt x="872617" y="1788795"/>
                  </a:lnTo>
                  <a:lnTo>
                    <a:pt x="872998" y="1787525"/>
                  </a:lnTo>
                  <a:lnTo>
                    <a:pt x="877785" y="1768475"/>
                  </a:lnTo>
                  <a:lnTo>
                    <a:pt x="885063" y="1739595"/>
                  </a:lnTo>
                  <a:lnTo>
                    <a:pt x="888314" y="1691601"/>
                  </a:lnTo>
                  <a:close/>
                </a:path>
                <a:path w="1391920" h="6316345">
                  <a:moveTo>
                    <a:pt x="977519" y="2233295"/>
                  </a:moveTo>
                  <a:lnTo>
                    <a:pt x="975868" y="2227453"/>
                  </a:lnTo>
                  <a:lnTo>
                    <a:pt x="968527" y="2221611"/>
                  </a:lnTo>
                  <a:lnTo>
                    <a:pt x="968044" y="2221230"/>
                  </a:lnTo>
                  <a:lnTo>
                    <a:pt x="933869" y="2194179"/>
                  </a:lnTo>
                  <a:lnTo>
                    <a:pt x="925322" y="2187422"/>
                  </a:lnTo>
                  <a:lnTo>
                    <a:pt x="925322" y="2221103"/>
                  </a:lnTo>
                  <a:lnTo>
                    <a:pt x="881761" y="2221230"/>
                  </a:lnTo>
                  <a:lnTo>
                    <a:pt x="891286" y="2194179"/>
                  </a:lnTo>
                  <a:lnTo>
                    <a:pt x="925322" y="2221103"/>
                  </a:lnTo>
                  <a:lnTo>
                    <a:pt x="925322" y="2187422"/>
                  </a:lnTo>
                  <a:lnTo>
                    <a:pt x="895858" y="2164080"/>
                  </a:lnTo>
                  <a:lnTo>
                    <a:pt x="895223" y="2163064"/>
                  </a:lnTo>
                  <a:lnTo>
                    <a:pt x="894334" y="2162048"/>
                  </a:lnTo>
                  <a:lnTo>
                    <a:pt x="893318" y="2161159"/>
                  </a:lnTo>
                  <a:lnTo>
                    <a:pt x="869188" y="2141969"/>
                  </a:lnTo>
                  <a:lnTo>
                    <a:pt x="869188" y="2175764"/>
                  </a:lnTo>
                  <a:lnTo>
                    <a:pt x="853313" y="2221230"/>
                  </a:lnTo>
                  <a:lnTo>
                    <a:pt x="781558" y="2221611"/>
                  </a:lnTo>
                  <a:lnTo>
                    <a:pt x="781913" y="2220595"/>
                  </a:lnTo>
                  <a:lnTo>
                    <a:pt x="813181" y="2131314"/>
                  </a:lnTo>
                  <a:lnTo>
                    <a:pt x="869188" y="2175764"/>
                  </a:lnTo>
                  <a:lnTo>
                    <a:pt x="869188" y="2141969"/>
                  </a:lnTo>
                  <a:lnTo>
                    <a:pt x="855802" y="2131314"/>
                  </a:lnTo>
                  <a:lnTo>
                    <a:pt x="818769" y="2101850"/>
                  </a:lnTo>
                  <a:lnTo>
                    <a:pt x="818007" y="2100199"/>
                  </a:lnTo>
                  <a:lnTo>
                    <a:pt x="816991" y="2098802"/>
                  </a:lnTo>
                  <a:lnTo>
                    <a:pt x="815467" y="2097659"/>
                  </a:lnTo>
                  <a:lnTo>
                    <a:pt x="809879" y="2093087"/>
                  </a:lnTo>
                  <a:lnTo>
                    <a:pt x="808609" y="2092198"/>
                  </a:lnTo>
                  <a:lnTo>
                    <a:pt x="807339" y="2091436"/>
                  </a:lnTo>
                  <a:lnTo>
                    <a:pt x="805942" y="2090928"/>
                  </a:lnTo>
                  <a:lnTo>
                    <a:pt x="788289" y="2084768"/>
                  </a:lnTo>
                  <a:lnTo>
                    <a:pt x="788289" y="2113026"/>
                  </a:lnTo>
                  <a:lnTo>
                    <a:pt x="750697" y="2220595"/>
                  </a:lnTo>
                  <a:lnTo>
                    <a:pt x="270129" y="2052574"/>
                  </a:lnTo>
                  <a:lnTo>
                    <a:pt x="273227" y="2043684"/>
                  </a:lnTo>
                  <a:lnTo>
                    <a:pt x="307721" y="1945005"/>
                  </a:lnTo>
                  <a:lnTo>
                    <a:pt x="788289" y="2113026"/>
                  </a:lnTo>
                  <a:lnTo>
                    <a:pt x="788289" y="2084768"/>
                  </a:lnTo>
                  <a:lnTo>
                    <a:pt x="388239" y="1945005"/>
                  </a:lnTo>
                  <a:lnTo>
                    <a:pt x="303911" y="1915541"/>
                  </a:lnTo>
                  <a:lnTo>
                    <a:pt x="303784" y="1915414"/>
                  </a:lnTo>
                  <a:lnTo>
                    <a:pt x="303530" y="1915414"/>
                  </a:lnTo>
                  <a:lnTo>
                    <a:pt x="303403" y="1915287"/>
                  </a:lnTo>
                  <a:lnTo>
                    <a:pt x="282194" y="1907895"/>
                  </a:lnTo>
                  <a:lnTo>
                    <a:pt x="282194" y="1936115"/>
                  </a:lnTo>
                  <a:lnTo>
                    <a:pt x="244475" y="2043684"/>
                  </a:lnTo>
                  <a:lnTo>
                    <a:pt x="150876" y="2011045"/>
                  </a:lnTo>
                  <a:lnTo>
                    <a:pt x="153974" y="2002155"/>
                  </a:lnTo>
                  <a:lnTo>
                    <a:pt x="188468" y="1903476"/>
                  </a:lnTo>
                  <a:lnTo>
                    <a:pt x="282194" y="1936115"/>
                  </a:lnTo>
                  <a:lnTo>
                    <a:pt x="282194" y="1907895"/>
                  </a:lnTo>
                  <a:lnTo>
                    <a:pt x="269557" y="1903476"/>
                  </a:lnTo>
                  <a:lnTo>
                    <a:pt x="163195" y="1866328"/>
                  </a:lnTo>
                  <a:lnTo>
                    <a:pt x="163195" y="1894459"/>
                  </a:lnTo>
                  <a:lnTo>
                    <a:pt x="125603" y="2002155"/>
                  </a:lnTo>
                  <a:lnTo>
                    <a:pt x="32004" y="1969389"/>
                  </a:lnTo>
                  <a:lnTo>
                    <a:pt x="69596" y="1861820"/>
                  </a:lnTo>
                  <a:lnTo>
                    <a:pt x="163195" y="1894459"/>
                  </a:lnTo>
                  <a:lnTo>
                    <a:pt x="163195" y="1866328"/>
                  </a:lnTo>
                  <a:lnTo>
                    <a:pt x="150304" y="1861820"/>
                  </a:lnTo>
                  <a:lnTo>
                    <a:pt x="58801" y="1829816"/>
                  </a:lnTo>
                  <a:lnTo>
                    <a:pt x="51308" y="1833499"/>
                  </a:lnTo>
                  <a:lnTo>
                    <a:pt x="48895" y="1840484"/>
                  </a:lnTo>
                  <a:lnTo>
                    <a:pt x="2413" y="1973199"/>
                  </a:lnTo>
                  <a:lnTo>
                    <a:pt x="0" y="1980184"/>
                  </a:lnTo>
                  <a:lnTo>
                    <a:pt x="3683" y="1987677"/>
                  </a:lnTo>
                  <a:lnTo>
                    <a:pt x="129286" y="2031619"/>
                  </a:lnTo>
                  <a:lnTo>
                    <a:pt x="129540" y="2031746"/>
                  </a:lnTo>
                  <a:lnTo>
                    <a:pt x="248285" y="2073148"/>
                  </a:lnTo>
                  <a:lnTo>
                    <a:pt x="248285" y="2073275"/>
                  </a:lnTo>
                  <a:lnTo>
                    <a:pt x="248666" y="2073275"/>
                  </a:lnTo>
                  <a:lnTo>
                    <a:pt x="248793" y="2073402"/>
                  </a:lnTo>
                  <a:lnTo>
                    <a:pt x="749681" y="2248408"/>
                  </a:lnTo>
                  <a:lnTo>
                    <a:pt x="751078" y="2248916"/>
                  </a:lnTo>
                  <a:lnTo>
                    <a:pt x="752602" y="2249170"/>
                  </a:lnTo>
                  <a:lnTo>
                    <a:pt x="764032" y="2249170"/>
                  </a:lnTo>
                  <a:lnTo>
                    <a:pt x="765556" y="2248916"/>
                  </a:lnTo>
                  <a:lnTo>
                    <a:pt x="766826" y="2248408"/>
                  </a:lnTo>
                  <a:lnTo>
                    <a:pt x="863219" y="2247900"/>
                  </a:lnTo>
                  <a:lnTo>
                    <a:pt x="863346" y="2247900"/>
                  </a:lnTo>
                  <a:lnTo>
                    <a:pt x="863854" y="2247646"/>
                  </a:lnTo>
                  <a:lnTo>
                    <a:pt x="969010" y="2247392"/>
                  </a:lnTo>
                  <a:lnTo>
                    <a:pt x="973963" y="2243836"/>
                  </a:lnTo>
                  <a:lnTo>
                    <a:pt x="975868" y="2238502"/>
                  </a:lnTo>
                  <a:lnTo>
                    <a:pt x="977519" y="2233295"/>
                  </a:lnTo>
                  <a:close/>
                </a:path>
                <a:path w="1391920" h="6316345">
                  <a:moveTo>
                    <a:pt x="1095819" y="5907417"/>
                  </a:moveTo>
                  <a:lnTo>
                    <a:pt x="1095806" y="5865901"/>
                  </a:lnTo>
                  <a:lnTo>
                    <a:pt x="1083119" y="5825985"/>
                  </a:lnTo>
                  <a:lnTo>
                    <a:pt x="1075309" y="5815152"/>
                  </a:lnTo>
                  <a:lnTo>
                    <a:pt x="1075309" y="5886678"/>
                  </a:lnTo>
                  <a:lnTo>
                    <a:pt x="1067015" y="5929325"/>
                  </a:lnTo>
                  <a:lnTo>
                    <a:pt x="1042162" y="5966765"/>
                  </a:lnTo>
                  <a:lnTo>
                    <a:pt x="1004684" y="5991618"/>
                  </a:lnTo>
                  <a:lnTo>
                    <a:pt x="962037" y="5999899"/>
                  </a:lnTo>
                  <a:lnTo>
                    <a:pt x="919403" y="5991618"/>
                  </a:lnTo>
                  <a:lnTo>
                    <a:pt x="882015" y="5966765"/>
                  </a:lnTo>
                  <a:lnTo>
                    <a:pt x="857148" y="5929325"/>
                  </a:lnTo>
                  <a:lnTo>
                    <a:pt x="848868" y="5886678"/>
                  </a:lnTo>
                  <a:lnTo>
                    <a:pt x="857148" y="5844044"/>
                  </a:lnTo>
                  <a:lnTo>
                    <a:pt x="882015" y="5806592"/>
                  </a:lnTo>
                  <a:lnTo>
                    <a:pt x="919403" y="5781776"/>
                  </a:lnTo>
                  <a:lnTo>
                    <a:pt x="962037" y="5773483"/>
                  </a:lnTo>
                  <a:lnTo>
                    <a:pt x="1004709" y="5781776"/>
                  </a:lnTo>
                  <a:lnTo>
                    <a:pt x="1042162" y="5806592"/>
                  </a:lnTo>
                  <a:lnTo>
                    <a:pt x="1067015" y="5844044"/>
                  </a:lnTo>
                  <a:lnTo>
                    <a:pt x="1075309" y="5886678"/>
                  </a:lnTo>
                  <a:lnTo>
                    <a:pt x="1075309" y="5815152"/>
                  </a:lnTo>
                  <a:lnTo>
                    <a:pt x="1057783" y="5790819"/>
                  </a:lnTo>
                  <a:lnTo>
                    <a:pt x="1033754" y="5773483"/>
                  </a:lnTo>
                  <a:lnTo>
                    <a:pt x="1022629" y="5765470"/>
                  </a:lnTo>
                  <a:lnTo>
                    <a:pt x="982713" y="5752795"/>
                  </a:lnTo>
                  <a:lnTo>
                    <a:pt x="941222" y="5752795"/>
                  </a:lnTo>
                  <a:lnTo>
                    <a:pt x="901344" y="5765482"/>
                  </a:lnTo>
                  <a:lnTo>
                    <a:pt x="866267" y="5790819"/>
                  </a:lnTo>
                  <a:lnTo>
                    <a:pt x="840841" y="5825998"/>
                  </a:lnTo>
                  <a:lnTo>
                    <a:pt x="828167" y="5865901"/>
                  </a:lnTo>
                  <a:lnTo>
                    <a:pt x="828192" y="5907417"/>
                  </a:lnTo>
                  <a:lnTo>
                    <a:pt x="840892" y="5947321"/>
                  </a:lnTo>
                  <a:lnTo>
                    <a:pt x="866267" y="5982436"/>
                  </a:lnTo>
                  <a:lnTo>
                    <a:pt x="901395" y="6007811"/>
                  </a:lnTo>
                  <a:lnTo>
                    <a:pt x="941285" y="6020486"/>
                  </a:lnTo>
                  <a:lnTo>
                    <a:pt x="982751" y="6020473"/>
                  </a:lnTo>
                  <a:lnTo>
                    <a:pt x="1022642" y="6007798"/>
                  </a:lnTo>
                  <a:lnTo>
                    <a:pt x="1033589" y="5999899"/>
                  </a:lnTo>
                  <a:lnTo>
                    <a:pt x="1057783" y="5982436"/>
                  </a:lnTo>
                  <a:lnTo>
                    <a:pt x="1083132" y="5947308"/>
                  </a:lnTo>
                  <a:lnTo>
                    <a:pt x="1095819" y="5907417"/>
                  </a:lnTo>
                  <a:close/>
                </a:path>
                <a:path w="1391920" h="6316345">
                  <a:moveTo>
                    <a:pt x="1129665" y="1871980"/>
                  </a:moveTo>
                  <a:lnTo>
                    <a:pt x="1125982" y="1864360"/>
                  </a:lnTo>
                  <a:lnTo>
                    <a:pt x="1097915" y="1854581"/>
                  </a:lnTo>
                  <a:lnTo>
                    <a:pt x="1097915" y="1882648"/>
                  </a:lnTo>
                  <a:lnTo>
                    <a:pt x="1039495" y="2049907"/>
                  </a:lnTo>
                  <a:lnTo>
                    <a:pt x="1039368" y="2049780"/>
                  </a:lnTo>
                  <a:lnTo>
                    <a:pt x="943356" y="2016252"/>
                  </a:lnTo>
                  <a:lnTo>
                    <a:pt x="946365" y="2007616"/>
                  </a:lnTo>
                  <a:lnTo>
                    <a:pt x="970280" y="1939290"/>
                  </a:lnTo>
                  <a:lnTo>
                    <a:pt x="972693" y="1932305"/>
                  </a:lnTo>
                  <a:lnTo>
                    <a:pt x="969137" y="1924812"/>
                  </a:lnTo>
                  <a:lnTo>
                    <a:pt x="955548" y="1919986"/>
                  </a:lnTo>
                  <a:lnTo>
                    <a:pt x="948182" y="1923669"/>
                  </a:lnTo>
                  <a:lnTo>
                    <a:pt x="945642" y="1930654"/>
                  </a:lnTo>
                  <a:lnTo>
                    <a:pt x="918845" y="2007616"/>
                  </a:lnTo>
                  <a:lnTo>
                    <a:pt x="835279" y="1978533"/>
                  </a:lnTo>
                  <a:lnTo>
                    <a:pt x="838377" y="1969643"/>
                  </a:lnTo>
                  <a:lnTo>
                    <a:pt x="862203" y="1901571"/>
                  </a:lnTo>
                  <a:lnTo>
                    <a:pt x="864616" y="1894586"/>
                  </a:lnTo>
                  <a:lnTo>
                    <a:pt x="860933" y="1886966"/>
                  </a:lnTo>
                  <a:lnTo>
                    <a:pt x="846963" y="1882140"/>
                  </a:lnTo>
                  <a:lnTo>
                    <a:pt x="839343" y="1885696"/>
                  </a:lnTo>
                  <a:lnTo>
                    <a:pt x="836803" y="1892681"/>
                  </a:lnTo>
                  <a:lnTo>
                    <a:pt x="810006" y="1969643"/>
                  </a:lnTo>
                  <a:lnTo>
                    <a:pt x="726440" y="1940433"/>
                  </a:lnTo>
                  <a:lnTo>
                    <a:pt x="729538" y="1931543"/>
                  </a:lnTo>
                  <a:lnTo>
                    <a:pt x="753364" y="1863471"/>
                  </a:lnTo>
                  <a:lnTo>
                    <a:pt x="755777" y="1856486"/>
                  </a:lnTo>
                  <a:lnTo>
                    <a:pt x="752094" y="1848993"/>
                  </a:lnTo>
                  <a:lnTo>
                    <a:pt x="745109" y="1846453"/>
                  </a:lnTo>
                  <a:lnTo>
                    <a:pt x="738124" y="1844040"/>
                  </a:lnTo>
                  <a:lnTo>
                    <a:pt x="730504" y="1847596"/>
                  </a:lnTo>
                  <a:lnTo>
                    <a:pt x="728091" y="1854581"/>
                  </a:lnTo>
                  <a:lnTo>
                    <a:pt x="701167" y="1931543"/>
                  </a:lnTo>
                  <a:lnTo>
                    <a:pt x="617601" y="1902460"/>
                  </a:lnTo>
                  <a:lnTo>
                    <a:pt x="620699" y="1893570"/>
                  </a:lnTo>
                  <a:lnTo>
                    <a:pt x="644525" y="1825498"/>
                  </a:lnTo>
                  <a:lnTo>
                    <a:pt x="646938" y="1818513"/>
                  </a:lnTo>
                  <a:lnTo>
                    <a:pt x="643255" y="1810893"/>
                  </a:lnTo>
                  <a:lnTo>
                    <a:pt x="629285" y="1806067"/>
                  </a:lnTo>
                  <a:lnTo>
                    <a:pt x="621665" y="1809623"/>
                  </a:lnTo>
                  <a:lnTo>
                    <a:pt x="619252" y="1816608"/>
                  </a:lnTo>
                  <a:lnTo>
                    <a:pt x="592328" y="1893570"/>
                  </a:lnTo>
                  <a:lnTo>
                    <a:pt x="508889" y="1864360"/>
                  </a:lnTo>
                  <a:lnTo>
                    <a:pt x="511848" y="1855851"/>
                  </a:lnTo>
                  <a:lnTo>
                    <a:pt x="535686" y="1787398"/>
                  </a:lnTo>
                  <a:lnTo>
                    <a:pt x="538226" y="1780413"/>
                  </a:lnTo>
                  <a:lnTo>
                    <a:pt x="534670" y="1772920"/>
                  </a:lnTo>
                  <a:lnTo>
                    <a:pt x="527812" y="1770507"/>
                  </a:lnTo>
                  <a:lnTo>
                    <a:pt x="521081" y="1768221"/>
                  </a:lnTo>
                  <a:lnTo>
                    <a:pt x="513588" y="1771904"/>
                  </a:lnTo>
                  <a:lnTo>
                    <a:pt x="511175" y="1778889"/>
                  </a:lnTo>
                  <a:lnTo>
                    <a:pt x="484251" y="1855851"/>
                  </a:lnTo>
                  <a:lnTo>
                    <a:pt x="400812" y="1826641"/>
                  </a:lnTo>
                  <a:lnTo>
                    <a:pt x="403910" y="1817751"/>
                  </a:lnTo>
                  <a:lnTo>
                    <a:pt x="427736" y="1749679"/>
                  </a:lnTo>
                  <a:lnTo>
                    <a:pt x="430149" y="1742694"/>
                  </a:lnTo>
                  <a:lnTo>
                    <a:pt x="426466" y="1735074"/>
                  </a:lnTo>
                  <a:lnTo>
                    <a:pt x="412369" y="1730248"/>
                  </a:lnTo>
                  <a:lnTo>
                    <a:pt x="404749" y="1733804"/>
                  </a:lnTo>
                  <a:lnTo>
                    <a:pt x="402336" y="1740789"/>
                  </a:lnTo>
                  <a:lnTo>
                    <a:pt x="375412" y="1817751"/>
                  </a:lnTo>
                  <a:lnTo>
                    <a:pt x="291973" y="1788668"/>
                  </a:lnTo>
                  <a:lnTo>
                    <a:pt x="295071" y="1779778"/>
                  </a:lnTo>
                  <a:lnTo>
                    <a:pt x="318897" y="1711579"/>
                  </a:lnTo>
                  <a:lnTo>
                    <a:pt x="321310" y="1704721"/>
                  </a:lnTo>
                  <a:lnTo>
                    <a:pt x="317627" y="1697101"/>
                  </a:lnTo>
                  <a:lnTo>
                    <a:pt x="310642" y="1694688"/>
                  </a:lnTo>
                  <a:lnTo>
                    <a:pt x="303530" y="1692148"/>
                  </a:lnTo>
                  <a:lnTo>
                    <a:pt x="295910" y="1695831"/>
                  </a:lnTo>
                  <a:lnTo>
                    <a:pt x="290334" y="1711833"/>
                  </a:lnTo>
                  <a:lnTo>
                    <a:pt x="266573" y="1779778"/>
                  </a:lnTo>
                  <a:lnTo>
                    <a:pt x="183134" y="1750568"/>
                  </a:lnTo>
                  <a:lnTo>
                    <a:pt x="186232" y="1741678"/>
                  </a:lnTo>
                  <a:lnTo>
                    <a:pt x="210058" y="1673606"/>
                  </a:lnTo>
                  <a:lnTo>
                    <a:pt x="212471" y="1666621"/>
                  </a:lnTo>
                  <a:lnTo>
                    <a:pt x="208788" y="1659001"/>
                  </a:lnTo>
                  <a:lnTo>
                    <a:pt x="194691" y="1654175"/>
                  </a:lnTo>
                  <a:lnTo>
                    <a:pt x="187071" y="1657731"/>
                  </a:lnTo>
                  <a:lnTo>
                    <a:pt x="184658" y="1664716"/>
                  </a:lnTo>
                  <a:lnTo>
                    <a:pt x="157734" y="1741678"/>
                  </a:lnTo>
                  <a:lnTo>
                    <a:pt x="61722" y="1708150"/>
                  </a:lnTo>
                  <a:lnTo>
                    <a:pt x="120269" y="1540891"/>
                  </a:lnTo>
                  <a:lnTo>
                    <a:pt x="189865" y="1565275"/>
                  </a:lnTo>
                  <a:lnTo>
                    <a:pt x="197358" y="1561592"/>
                  </a:lnTo>
                  <a:lnTo>
                    <a:pt x="200533" y="1552575"/>
                  </a:lnTo>
                  <a:lnTo>
                    <a:pt x="205333" y="1540891"/>
                  </a:lnTo>
                  <a:lnTo>
                    <a:pt x="208419" y="1533398"/>
                  </a:lnTo>
                  <a:lnTo>
                    <a:pt x="218694" y="1508417"/>
                  </a:lnTo>
                  <a:lnTo>
                    <a:pt x="241071" y="1467294"/>
                  </a:lnTo>
                  <a:lnTo>
                    <a:pt x="267322" y="1429346"/>
                  </a:lnTo>
                  <a:lnTo>
                    <a:pt x="297078" y="1394764"/>
                  </a:lnTo>
                  <a:lnTo>
                    <a:pt x="330034" y="1363713"/>
                  </a:lnTo>
                  <a:lnTo>
                    <a:pt x="365810" y="1336344"/>
                  </a:lnTo>
                  <a:lnTo>
                    <a:pt x="404088" y="1312837"/>
                  </a:lnTo>
                  <a:lnTo>
                    <a:pt x="444500" y="1293355"/>
                  </a:lnTo>
                  <a:lnTo>
                    <a:pt x="486740" y="1278051"/>
                  </a:lnTo>
                  <a:lnTo>
                    <a:pt x="530428" y="1267104"/>
                  </a:lnTo>
                  <a:lnTo>
                    <a:pt x="575233" y="1260678"/>
                  </a:lnTo>
                  <a:lnTo>
                    <a:pt x="620826" y="1258938"/>
                  </a:lnTo>
                  <a:lnTo>
                    <a:pt x="666851" y="1262037"/>
                  </a:lnTo>
                  <a:lnTo>
                    <a:pt x="712965" y="1270165"/>
                  </a:lnTo>
                  <a:lnTo>
                    <a:pt x="758825" y="1283462"/>
                  </a:lnTo>
                  <a:lnTo>
                    <a:pt x="802957" y="1301610"/>
                  </a:lnTo>
                  <a:lnTo>
                    <a:pt x="844067" y="1323975"/>
                  </a:lnTo>
                  <a:lnTo>
                    <a:pt x="881989" y="1350213"/>
                  </a:lnTo>
                  <a:lnTo>
                    <a:pt x="916559" y="1379969"/>
                  </a:lnTo>
                  <a:lnTo>
                    <a:pt x="947597" y="1412913"/>
                  </a:lnTo>
                  <a:lnTo>
                    <a:pt x="974953" y="1448701"/>
                  </a:lnTo>
                  <a:lnTo>
                    <a:pt x="998448" y="1486979"/>
                  </a:lnTo>
                  <a:lnTo>
                    <a:pt x="1017930" y="1527403"/>
                  </a:lnTo>
                  <a:lnTo>
                    <a:pt x="1033233" y="1569643"/>
                  </a:lnTo>
                  <a:lnTo>
                    <a:pt x="1044168" y="1613344"/>
                  </a:lnTo>
                  <a:lnTo>
                    <a:pt x="1050594" y="1658162"/>
                  </a:lnTo>
                  <a:lnTo>
                    <a:pt x="1052309" y="1702816"/>
                  </a:lnTo>
                  <a:lnTo>
                    <a:pt x="1052271" y="1704771"/>
                  </a:lnTo>
                  <a:lnTo>
                    <a:pt x="1049223" y="1749869"/>
                  </a:lnTo>
                  <a:lnTo>
                    <a:pt x="1041107" y="1795894"/>
                  </a:lnTo>
                  <a:lnTo>
                    <a:pt x="1027811" y="1841754"/>
                  </a:lnTo>
                  <a:lnTo>
                    <a:pt x="1026960" y="1844040"/>
                  </a:lnTo>
                  <a:lnTo>
                    <a:pt x="1024636" y="1850771"/>
                  </a:lnTo>
                  <a:lnTo>
                    <a:pt x="1028319" y="1858264"/>
                  </a:lnTo>
                  <a:lnTo>
                    <a:pt x="1035304" y="1860804"/>
                  </a:lnTo>
                  <a:lnTo>
                    <a:pt x="1097915" y="1882648"/>
                  </a:lnTo>
                  <a:lnTo>
                    <a:pt x="1097915" y="1854581"/>
                  </a:lnTo>
                  <a:lnTo>
                    <a:pt x="1056386" y="1840103"/>
                  </a:lnTo>
                  <a:lnTo>
                    <a:pt x="1068476" y="1795081"/>
                  </a:lnTo>
                  <a:lnTo>
                    <a:pt x="1075931" y="1749679"/>
                  </a:lnTo>
                  <a:lnTo>
                    <a:pt x="1078826" y="1704771"/>
                  </a:lnTo>
                  <a:lnTo>
                    <a:pt x="1077353" y="1660055"/>
                  </a:lnTo>
                  <a:lnTo>
                    <a:pt x="1071626" y="1616011"/>
                  </a:lnTo>
                  <a:lnTo>
                    <a:pt x="1061783" y="1572945"/>
                  </a:lnTo>
                  <a:lnTo>
                    <a:pt x="1047965" y="1531124"/>
                  </a:lnTo>
                  <a:lnTo>
                    <a:pt x="1030312" y="1490840"/>
                  </a:lnTo>
                  <a:lnTo>
                    <a:pt x="1008964" y="1452384"/>
                  </a:lnTo>
                  <a:lnTo>
                    <a:pt x="984046" y="1416050"/>
                  </a:lnTo>
                  <a:lnTo>
                    <a:pt x="955700" y="1382102"/>
                  </a:lnTo>
                  <a:lnTo>
                    <a:pt x="924077" y="1350848"/>
                  </a:lnTo>
                  <a:lnTo>
                    <a:pt x="889304" y="1322578"/>
                  </a:lnTo>
                  <a:lnTo>
                    <a:pt x="851509" y="1297559"/>
                  </a:lnTo>
                  <a:lnTo>
                    <a:pt x="810856" y="1276083"/>
                  </a:lnTo>
                  <a:lnTo>
                    <a:pt x="768642" y="1258938"/>
                  </a:lnTo>
                  <a:lnTo>
                    <a:pt x="767461" y="1258443"/>
                  </a:lnTo>
                  <a:lnTo>
                    <a:pt x="722515" y="1245196"/>
                  </a:lnTo>
                  <a:lnTo>
                    <a:pt x="677329" y="1236662"/>
                  </a:lnTo>
                  <a:lnTo>
                    <a:pt x="632180" y="1232687"/>
                  </a:lnTo>
                  <a:lnTo>
                    <a:pt x="587349" y="1233131"/>
                  </a:lnTo>
                  <a:lnTo>
                    <a:pt x="543128" y="1237869"/>
                  </a:lnTo>
                  <a:lnTo>
                    <a:pt x="499821" y="1246759"/>
                  </a:lnTo>
                  <a:lnTo>
                    <a:pt x="457682" y="1259662"/>
                  </a:lnTo>
                  <a:lnTo>
                    <a:pt x="417029" y="1276438"/>
                  </a:lnTo>
                  <a:lnTo>
                    <a:pt x="378129" y="1296936"/>
                  </a:lnTo>
                  <a:lnTo>
                    <a:pt x="341274" y="1321041"/>
                  </a:lnTo>
                  <a:lnTo>
                    <a:pt x="306755" y="1348600"/>
                  </a:lnTo>
                  <a:lnTo>
                    <a:pt x="274853" y="1379486"/>
                  </a:lnTo>
                  <a:lnTo>
                    <a:pt x="245859" y="1413535"/>
                  </a:lnTo>
                  <a:lnTo>
                    <a:pt x="220065" y="1450632"/>
                  </a:lnTo>
                  <a:lnTo>
                    <a:pt x="197739" y="1490637"/>
                  </a:lnTo>
                  <a:lnTo>
                    <a:pt x="179197" y="1533398"/>
                  </a:lnTo>
                  <a:lnTo>
                    <a:pt x="109474" y="1509014"/>
                  </a:lnTo>
                  <a:lnTo>
                    <a:pt x="101981" y="1512697"/>
                  </a:lnTo>
                  <a:lnTo>
                    <a:pt x="99568" y="1519682"/>
                  </a:lnTo>
                  <a:lnTo>
                    <a:pt x="32385" y="1711833"/>
                  </a:lnTo>
                  <a:lnTo>
                    <a:pt x="29845" y="1718818"/>
                  </a:lnTo>
                  <a:lnTo>
                    <a:pt x="33528" y="1726311"/>
                  </a:lnTo>
                  <a:lnTo>
                    <a:pt x="40513" y="1728851"/>
                  </a:lnTo>
                  <a:lnTo>
                    <a:pt x="1050163" y="2081657"/>
                  </a:lnTo>
                  <a:lnTo>
                    <a:pt x="1057656" y="2077974"/>
                  </a:lnTo>
                  <a:lnTo>
                    <a:pt x="1060069" y="2070989"/>
                  </a:lnTo>
                  <a:lnTo>
                    <a:pt x="1067435" y="2049907"/>
                  </a:lnTo>
                  <a:lnTo>
                    <a:pt x="1127252" y="1878838"/>
                  </a:lnTo>
                  <a:lnTo>
                    <a:pt x="1129665" y="1871980"/>
                  </a:lnTo>
                  <a:close/>
                </a:path>
                <a:path w="1391920" h="6316345">
                  <a:moveTo>
                    <a:pt x="1132281" y="365379"/>
                  </a:moveTo>
                  <a:lnTo>
                    <a:pt x="1131290" y="359537"/>
                  </a:lnTo>
                  <a:lnTo>
                    <a:pt x="1130871" y="357047"/>
                  </a:lnTo>
                  <a:lnTo>
                    <a:pt x="1126401" y="349834"/>
                  </a:lnTo>
                  <a:lnTo>
                    <a:pt x="1119251" y="344678"/>
                  </a:lnTo>
                  <a:lnTo>
                    <a:pt x="1115441" y="343801"/>
                  </a:lnTo>
                  <a:lnTo>
                    <a:pt x="1115441" y="364363"/>
                  </a:lnTo>
                  <a:lnTo>
                    <a:pt x="1114425" y="366776"/>
                  </a:lnTo>
                  <a:lnTo>
                    <a:pt x="1113282" y="369062"/>
                  </a:lnTo>
                  <a:lnTo>
                    <a:pt x="1110615" y="370078"/>
                  </a:lnTo>
                  <a:lnTo>
                    <a:pt x="1108329" y="369062"/>
                  </a:lnTo>
                  <a:lnTo>
                    <a:pt x="1105916" y="367919"/>
                  </a:lnTo>
                  <a:lnTo>
                    <a:pt x="1104900" y="365252"/>
                  </a:lnTo>
                  <a:lnTo>
                    <a:pt x="1105916" y="362966"/>
                  </a:lnTo>
                  <a:lnTo>
                    <a:pt x="1107059" y="360553"/>
                  </a:lnTo>
                  <a:lnTo>
                    <a:pt x="1109726" y="359537"/>
                  </a:lnTo>
                  <a:lnTo>
                    <a:pt x="1112139" y="360553"/>
                  </a:lnTo>
                  <a:lnTo>
                    <a:pt x="1114425" y="361696"/>
                  </a:lnTo>
                  <a:lnTo>
                    <a:pt x="1115441" y="364363"/>
                  </a:lnTo>
                  <a:lnTo>
                    <a:pt x="1115441" y="343801"/>
                  </a:lnTo>
                  <a:lnTo>
                    <a:pt x="1088047" y="364261"/>
                  </a:lnTo>
                  <a:lnTo>
                    <a:pt x="1089469" y="372618"/>
                  </a:lnTo>
                  <a:lnTo>
                    <a:pt x="1093927" y="379844"/>
                  </a:lnTo>
                  <a:lnTo>
                    <a:pt x="1101090" y="384937"/>
                  </a:lnTo>
                  <a:lnTo>
                    <a:pt x="1109611" y="386880"/>
                  </a:lnTo>
                  <a:lnTo>
                    <a:pt x="1117981" y="385470"/>
                  </a:lnTo>
                  <a:lnTo>
                    <a:pt x="1125194" y="381038"/>
                  </a:lnTo>
                  <a:lnTo>
                    <a:pt x="1130300" y="373888"/>
                  </a:lnTo>
                  <a:lnTo>
                    <a:pt x="1131189" y="370078"/>
                  </a:lnTo>
                  <a:lnTo>
                    <a:pt x="1132281" y="365379"/>
                  </a:lnTo>
                  <a:close/>
                </a:path>
                <a:path w="1391920" h="6316345">
                  <a:moveTo>
                    <a:pt x="1349248" y="728980"/>
                  </a:moveTo>
                  <a:lnTo>
                    <a:pt x="1345311" y="722630"/>
                  </a:lnTo>
                  <a:lnTo>
                    <a:pt x="1341628" y="716280"/>
                  </a:lnTo>
                  <a:lnTo>
                    <a:pt x="1333500" y="713752"/>
                  </a:lnTo>
                  <a:lnTo>
                    <a:pt x="1278674" y="742962"/>
                  </a:lnTo>
                  <a:lnTo>
                    <a:pt x="1227836" y="760730"/>
                  </a:lnTo>
                  <a:lnTo>
                    <a:pt x="1226566" y="637552"/>
                  </a:lnTo>
                  <a:lnTo>
                    <a:pt x="1226439" y="629920"/>
                  </a:lnTo>
                  <a:lnTo>
                    <a:pt x="1220470" y="623570"/>
                  </a:lnTo>
                  <a:lnTo>
                    <a:pt x="1205865" y="623570"/>
                  </a:lnTo>
                  <a:lnTo>
                    <a:pt x="1200023" y="629920"/>
                  </a:lnTo>
                  <a:lnTo>
                    <a:pt x="1200111" y="646430"/>
                  </a:lnTo>
                  <a:lnTo>
                    <a:pt x="1201420" y="767080"/>
                  </a:lnTo>
                  <a:lnTo>
                    <a:pt x="1201521" y="788670"/>
                  </a:lnTo>
                  <a:lnTo>
                    <a:pt x="1201635" y="801370"/>
                  </a:lnTo>
                  <a:lnTo>
                    <a:pt x="1202055" y="833120"/>
                  </a:lnTo>
                  <a:lnTo>
                    <a:pt x="1194435" y="875030"/>
                  </a:lnTo>
                  <a:lnTo>
                    <a:pt x="1172845" y="910602"/>
                  </a:lnTo>
                  <a:lnTo>
                    <a:pt x="1140294" y="937260"/>
                  </a:lnTo>
                  <a:lnTo>
                    <a:pt x="1099820" y="949960"/>
                  </a:lnTo>
                  <a:lnTo>
                    <a:pt x="1098003" y="772160"/>
                  </a:lnTo>
                  <a:lnTo>
                    <a:pt x="1095121" y="491502"/>
                  </a:lnTo>
                  <a:lnTo>
                    <a:pt x="1120965" y="492760"/>
                  </a:lnTo>
                  <a:lnTo>
                    <a:pt x="1127264" y="491502"/>
                  </a:lnTo>
                  <a:lnTo>
                    <a:pt x="1146149" y="487680"/>
                  </a:lnTo>
                  <a:lnTo>
                    <a:pt x="1169885" y="478802"/>
                  </a:lnTo>
                  <a:lnTo>
                    <a:pt x="1189431" y="466102"/>
                  </a:lnTo>
                  <a:lnTo>
                    <a:pt x="1191387" y="464820"/>
                  </a:lnTo>
                  <a:lnTo>
                    <a:pt x="1194422" y="474980"/>
                  </a:lnTo>
                  <a:lnTo>
                    <a:pt x="1196670" y="483870"/>
                  </a:lnTo>
                  <a:lnTo>
                    <a:pt x="1198079" y="494030"/>
                  </a:lnTo>
                  <a:lnTo>
                    <a:pt x="1198626" y="504202"/>
                  </a:lnTo>
                  <a:lnTo>
                    <a:pt x="1199362" y="580402"/>
                  </a:lnTo>
                  <a:lnTo>
                    <a:pt x="1199515" y="590562"/>
                  </a:lnTo>
                  <a:lnTo>
                    <a:pt x="1205484" y="596912"/>
                  </a:lnTo>
                  <a:lnTo>
                    <a:pt x="1220089" y="595630"/>
                  </a:lnTo>
                  <a:lnTo>
                    <a:pt x="1226058" y="590562"/>
                  </a:lnTo>
                  <a:lnTo>
                    <a:pt x="1225931" y="582930"/>
                  </a:lnTo>
                  <a:lnTo>
                    <a:pt x="1225169" y="504202"/>
                  </a:lnTo>
                  <a:lnTo>
                    <a:pt x="1219009" y="464820"/>
                  </a:lnTo>
                  <a:lnTo>
                    <a:pt x="1211580" y="444512"/>
                  </a:lnTo>
                  <a:lnTo>
                    <a:pt x="1216075" y="438162"/>
                  </a:lnTo>
                  <a:lnTo>
                    <a:pt x="1220228" y="431812"/>
                  </a:lnTo>
                  <a:lnTo>
                    <a:pt x="1224026" y="425462"/>
                  </a:lnTo>
                  <a:lnTo>
                    <a:pt x="1227455" y="417830"/>
                  </a:lnTo>
                  <a:lnTo>
                    <a:pt x="1238491" y="373380"/>
                  </a:lnTo>
                  <a:lnTo>
                    <a:pt x="1232547" y="327660"/>
                  </a:lnTo>
                  <a:lnTo>
                    <a:pt x="1212062" y="289737"/>
                  </a:lnTo>
                  <a:lnTo>
                    <a:pt x="1212062" y="369570"/>
                  </a:lnTo>
                  <a:lnTo>
                    <a:pt x="1203325" y="407670"/>
                  </a:lnTo>
                  <a:lnTo>
                    <a:pt x="1201293" y="411480"/>
                  </a:lnTo>
                  <a:lnTo>
                    <a:pt x="1199007" y="415302"/>
                  </a:lnTo>
                  <a:lnTo>
                    <a:pt x="1196594" y="420370"/>
                  </a:lnTo>
                  <a:lnTo>
                    <a:pt x="1160424" y="453402"/>
                  </a:lnTo>
                  <a:lnTo>
                    <a:pt x="1117600" y="466102"/>
                  </a:lnTo>
                  <a:lnTo>
                    <a:pt x="1094867" y="464820"/>
                  </a:lnTo>
                  <a:lnTo>
                    <a:pt x="1088771" y="463562"/>
                  </a:lnTo>
                  <a:lnTo>
                    <a:pt x="1082675" y="461010"/>
                  </a:lnTo>
                  <a:lnTo>
                    <a:pt x="1076706" y="459752"/>
                  </a:lnTo>
                  <a:lnTo>
                    <a:pt x="1075055" y="458470"/>
                  </a:lnTo>
                  <a:lnTo>
                    <a:pt x="1073277" y="458470"/>
                  </a:lnTo>
                  <a:lnTo>
                    <a:pt x="1071372" y="457250"/>
                  </a:lnTo>
                  <a:lnTo>
                    <a:pt x="1071372" y="772160"/>
                  </a:lnTo>
                  <a:lnTo>
                    <a:pt x="1043063" y="768362"/>
                  </a:lnTo>
                  <a:lnTo>
                    <a:pt x="1037450" y="767080"/>
                  </a:lnTo>
                  <a:lnTo>
                    <a:pt x="1014996" y="762012"/>
                  </a:lnTo>
                  <a:lnTo>
                    <a:pt x="987234" y="753110"/>
                  </a:lnTo>
                  <a:lnTo>
                    <a:pt x="959866" y="742962"/>
                  </a:lnTo>
                  <a:lnTo>
                    <a:pt x="964565" y="732802"/>
                  </a:lnTo>
                  <a:lnTo>
                    <a:pt x="980440" y="698512"/>
                  </a:lnTo>
                  <a:lnTo>
                    <a:pt x="977519" y="690880"/>
                  </a:lnTo>
                  <a:lnTo>
                    <a:pt x="970915" y="687070"/>
                  </a:lnTo>
                  <a:lnTo>
                    <a:pt x="964311" y="684530"/>
                  </a:lnTo>
                  <a:lnTo>
                    <a:pt x="956691" y="687070"/>
                  </a:lnTo>
                  <a:lnTo>
                    <a:pt x="953643" y="693420"/>
                  </a:lnTo>
                  <a:lnTo>
                    <a:pt x="936244" y="732802"/>
                  </a:lnTo>
                  <a:lnTo>
                    <a:pt x="909701" y="718820"/>
                  </a:lnTo>
                  <a:lnTo>
                    <a:pt x="884491" y="702310"/>
                  </a:lnTo>
                  <a:lnTo>
                    <a:pt x="860691" y="684530"/>
                  </a:lnTo>
                  <a:lnTo>
                    <a:pt x="857732" y="682002"/>
                  </a:lnTo>
                  <a:lnTo>
                    <a:pt x="838454" y="665480"/>
                  </a:lnTo>
                  <a:lnTo>
                    <a:pt x="1054481" y="478802"/>
                  </a:lnTo>
                  <a:lnTo>
                    <a:pt x="1058545" y="480060"/>
                  </a:lnTo>
                  <a:lnTo>
                    <a:pt x="1063244" y="482612"/>
                  </a:lnTo>
                  <a:lnTo>
                    <a:pt x="1065784" y="483870"/>
                  </a:lnTo>
                  <a:lnTo>
                    <a:pt x="1068451" y="485152"/>
                  </a:lnTo>
                  <a:lnTo>
                    <a:pt x="1071372" y="772160"/>
                  </a:lnTo>
                  <a:lnTo>
                    <a:pt x="1071372" y="457250"/>
                  </a:lnTo>
                  <a:lnTo>
                    <a:pt x="1069340" y="455930"/>
                  </a:lnTo>
                  <a:lnTo>
                    <a:pt x="1068197" y="455930"/>
                  </a:lnTo>
                  <a:lnTo>
                    <a:pt x="1062482" y="452120"/>
                  </a:lnTo>
                  <a:lnTo>
                    <a:pt x="1023404" y="410210"/>
                  </a:lnTo>
                  <a:lnTo>
                    <a:pt x="1013929" y="373380"/>
                  </a:lnTo>
                  <a:lnTo>
                    <a:pt x="1013206" y="367030"/>
                  </a:lnTo>
                  <a:lnTo>
                    <a:pt x="1018159" y="335280"/>
                  </a:lnTo>
                  <a:lnTo>
                    <a:pt x="1019810" y="330212"/>
                  </a:lnTo>
                  <a:lnTo>
                    <a:pt x="1021969" y="325120"/>
                  </a:lnTo>
                  <a:lnTo>
                    <a:pt x="1044968" y="293370"/>
                  </a:lnTo>
                  <a:lnTo>
                    <a:pt x="1077417" y="273062"/>
                  </a:lnTo>
                  <a:lnTo>
                    <a:pt x="1115021" y="266712"/>
                  </a:lnTo>
                  <a:lnTo>
                    <a:pt x="1153541" y="275602"/>
                  </a:lnTo>
                  <a:lnTo>
                    <a:pt x="1185583" y="298462"/>
                  </a:lnTo>
                  <a:lnTo>
                    <a:pt x="1205623" y="331470"/>
                  </a:lnTo>
                  <a:lnTo>
                    <a:pt x="1212062" y="369570"/>
                  </a:lnTo>
                  <a:lnTo>
                    <a:pt x="1212062" y="289737"/>
                  </a:lnTo>
                  <a:lnTo>
                    <a:pt x="1211287" y="288302"/>
                  </a:lnTo>
                  <a:lnTo>
                    <a:pt x="1186573" y="266712"/>
                  </a:lnTo>
                  <a:lnTo>
                    <a:pt x="1176401" y="257810"/>
                  </a:lnTo>
                  <a:lnTo>
                    <a:pt x="1181544" y="246380"/>
                  </a:lnTo>
                  <a:lnTo>
                    <a:pt x="1223264" y="153670"/>
                  </a:lnTo>
                  <a:lnTo>
                    <a:pt x="1250505" y="156222"/>
                  </a:lnTo>
                  <a:lnTo>
                    <a:pt x="1259128" y="153670"/>
                  </a:lnTo>
                  <a:lnTo>
                    <a:pt x="1276362" y="148602"/>
                  </a:lnTo>
                  <a:lnTo>
                    <a:pt x="1298422" y="133350"/>
                  </a:lnTo>
                  <a:lnTo>
                    <a:pt x="1301076" y="129552"/>
                  </a:lnTo>
                  <a:lnTo>
                    <a:pt x="1314323" y="110502"/>
                  </a:lnTo>
                  <a:lnTo>
                    <a:pt x="1321219" y="80022"/>
                  </a:lnTo>
                  <a:lnTo>
                    <a:pt x="1316126" y="50800"/>
                  </a:lnTo>
                  <a:lnTo>
                    <a:pt x="1301102" y="26670"/>
                  </a:lnTo>
                  <a:lnTo>
                    <a:pt x="1300314" y="25400"/>
                  </a:lnTo>
                  <a:lnTo>
                    <a:pt x="1294549" y="21056"/>
                  </a:lnTo>
                  <a:lnTo>
                    <a:pt x="1294549" y="80022"/>
                  </a:lnTo>
                  <a:lnTo>
                    <a:pt x="1289939" y="99072"/>
                  </a:lnTo>
                  <a:lnTo>
                    <a:pt x="1278255" y="115570"/>
                  </a:lnTo>
                  <a:lnTo>
                    <a:pt x="1261795" y="125730"/>
                  </a:lnTo>
                  <a:lnTo>
                    <a:pt x="1242682" y="129552"/>
                  </a:lnTo>
                  <a:lnTo>
                    <a:pt x="1223010" y="125730"/>
                  </a:lnTo>
                  <a:lnTo>
                    <a:pt x="1222121" y="125730"/>
                  </a:lnTo>
                  <a:lnTo>
                    <a:pt x="1221105" y="124472"/>
                  </a:lnTo>
                  <a:lnTo>
                    <a:pt x="1219962" y="124472"/>
                  </a:lnTo>
                  <a:lnTo>
                    <a:pt x="1204023" y="113030"/>
                  </a:lnTo>
                  <a:lnTo>
                    <a:pt x="1194092" y="95250"/>
                  </a:lnTo>
                  <a:lnTo>
                    <a:pt x="1191006" y="76200"/>
                  </a:lnTo>
                  <a:lnTo>
                    <a:pt x="1195578" y="57150"/>
                  </a:lnTo>
                  <a:lnTo>
                    <a:pt x="1207604" y="40640"/>
                  </a:lnTo>
                  <a:lnTo>
                    <a:pt x="1224534" y="29210"/>
                  </a:lnTo>
                  <a:lnTo>
                    <a:pt x="1244117" y="26670"/>
                  </a:lnTo>
                  <a:lnTo>
                    <a:pt x="1264158" y="30480"/>
                  </a:lnTo>
                  <a:lnTo>
                    <a:pt x="1280820" y="43180"/>
                  </a:lnTo>
                  <a:lnTo>
                    <a:pt x="1291234" y="59702"/>
                  </a:lnTo>
                  <a:lnTo>
                    <a:pt x="1294549" y="80022"/>
                  </a:lnTo>
                  <a:lnTo>
                    <a:pt x="1294549" y="21056"/>
                  </a:lnTo>
                  <a:lnTo>
                    <a:pt x="1275080" y="6350"/>
                  </a:lnTo>
                  <a:lnTo>
                    <a:pt x="1244752" y="0"/>
                  </a:lnTo>
                  <a:lnTo>
                    <a:pt x="1215097" y="5080"/>
                  </a:lnTo>
                  <a:lnTo>
                    <a:pt x="1189494" y="20320"/>
                  </a:lnTo>
                  <a:lnTo>
                    <a:pt x="1171321" y="45720"/>
                  </a:lnTo>
                  <a:lnTo>
                    <a:pt x="1164551" y="72402"/>
                  </a:lnTo>
                  <a:lnTo>
                    <a:pt x="1167460" y="100330"/>
                  </a:lnTo>
                  <a:lnTo>
                    <a:pt x="1179156" y="124472"/>
                  </a:lnTo>
                  <a:lnTo>
                    <a:pt x="1198753" y="143522"/>
                  </a:lnTo>
                  <a:lnTo>
                    <a:pt x="1151890" y="246380"/>
                  </a:lnTo>
                  <a:lnTo>
                    <a:pt x="1106093" y="240030"/>
                  </a:lnTo>
                  <a:lnTo>
                    <a:pt x="1062164" y="251472"/>
                  </a:lnTo>
                  <a:lnTo>
                    <a:pt x="1024509" y="275602"/>
                  </a:lnTo>
                  <a:lnTo>
                    <a:pt x="997585" y="314960"/>
                  </a:lnTo>
                  <a:lnTo>
                    <a:pt x="988314" y="345452"/>
                  </a:lnTo>
                  <a:lnTo>
                    <a:pt x="974420" y="350520"/>
                  </a:lnTo>
                  <a:lnTo>
                    <a:pt x="961047" y="356870"/>
                  </a:lnTo>
                  <a:lnTo>
                    <a:pt x="948321" y="364502"/>
                  </a:lnTo>
                  <a:lnTo>
                    <a:pt x="936371" y="373380"/>
                  </a:lnTo>
                  <a:lnTo>
                    <a:pt x="746252" y="537210"/>
                  </a:lnTo>
                  <a:lnTo>
                    <a:pt x="735901" y="513080"/>
                  </a:lnTo>
                  <a:lnTo>
                    <a:pt x="727176" y="487680"/>
                  </a:lnTo>
                  <a:lnTo>
                    <a:pt x="720153" y="462280"/>
                  </a:lnTo>
                  <a:lnTo>
                    <a:pt x="714883" y="435610"/>
                  </a:lnTo>
                  <a:lnTo>
                    <a:pt x="713613" y="428002"/>
                  </a:lnTo>
                  <a:lnTo>
                    <a:pt x="706882" y="422910"/>
                  </a:lnTo>
                  <a:lnTo>
                    <a:pt x="692404" y="425462"/>
                  </a:lnTo>
                  <a:lnTo>
                    <a:pt x="687451" y="431812"/>
                  </a:lnTo>
                  <a:lnTo>
                    <a:pt x="688594" y="439420"/>
                  </a:lnTo>
                  <a:lnTo>
                    <a:pt x="694715" y="469912"/>
                  </a:lnTo>
                  <a:lnTo>
                    <a:pt x="702945" y="499110"/>
                  </a:lnTo>
                  <a:lnTo>
                    <a:pt x="713168" y="528320"/>
                  </a:lnTo>
                  <a:lnTo>
                    <a:pt x="725297" y="556260"/>
                  </a:lnTo>
                  <a:lnTo>
                    <a:pt x="687959" y="588010"/>
                  </a:lnTo>
                  <a:lnTo>
                    <a:pt x="659726" y="621030"/>
                  </a:lnTo>
                  <a:lnTo>
                    <a:pt x="643178" y="660412"/>
                  </a:lnTo>
                  <a:lnTo>
                    <a:pt x="638505" y="701052"/>
                  </a:lnTo>
                  <a:lnTo>
                    <a:pt x="645909" y="741680"/>
                  </a:lnTo>
                  <a:lnTo>
                    <a:pt x="665607" y="779780"/>
                  </a:lnTo>
                  <a:lnTo>
                    <a:pt x="604139" y="838212"/>
                  </a:lnTo>
                  <a:lnTo>
                    <a:pt x="603885" y="845820"/>
                  </a:lnTo>
                  <a:lnTo>
                    <a:pt x="608965" y="852170"/>
                  </a:lnTo>
                  <a:lnTo>
                    <a:pt x="610235" y="853452"/>
                  </a:lnTo>
                  <a:lnTo>
                    <a:pt x="611632" y="854710"/>
                  </a:lnTo>
                  <a:lnTo>
                    <a:pt x="613156" y="854710"/>
                  </a:lnTo>
                  <a:lnTo>
                    <a:pt x="617982" y="857262"/>
                  </a:lnTo>
                  <a:lnTo>
                    <a:pt x="623824" y="855980"/>
                  </a:lnTo>
                  <a:lnTo>
                    <a:pt x="692531" y="791210"/>
                  </a:lnTo>
                  <a:lnTo>
                    <a:pt x="693293" y="791210"/>
                  </a:lnTo>
                  <a:lnTo>
                    <a:pt x="694563" y="788670"/>
                  </a:lnTo>
                  <a:lnTo>
                    <a:pt x="726198" y="762012"/>
                  </a:lnTo>
                  <a:lnTo>
                    <a:pt x="727710" y="760730"/>
                  </a:lnTo>
                  <a:lnTo>
                    <a:pt x="728218" y="751852"/>
                  </a:lnTo>
                  <a:lnTo>
                    <a:pt x="723519" y="746760"/>
                  </a:lnTo>
                  <a:lnTo>
                    <a:pt x="718693" y="741680"/>
                  </a:lnTo>
                  <a:lnTo>
                    <a:pt x="710311" y="740410"/>
                  </a:lnTo>
                  <a:lnTo>
                    <a:pt x="704723" y="745502"/>
                  </a:lnTo>
                  <a:lnTo>
                    <a:pt x="685038" y="762012"/>
                  </a:lnTo>
                  <a:lnTo>
                    <a:pt x="667880" y="723912"/>
                  </a:lnTo>
                  <a:lnTo>
                    <a:pt x="665734" y="682002"/>
                  </a:lnTo>
                  <a:lnTo>
                    <a:pt x="678243" y="642620"/>
                  </a:lnTo>
                  <a:lnTo>
                    <a:pt x="705104" y="608330"/>
                  </a:lnTo>
                  <a:lnTo>
                    <a:pt x="737870" y="580402"/>
                  </a:lnTo>
                  <a:lnTo>
                    <a:pt x="787793" y="537210"/>
                  </a:lnTo>
                  <a:lnTo>
                    <a:pt x="953770" y="393712"/>
                  </a:lnTo>
                  <a:lnTo>
                    <a:pt x="986663" y="373380"/>
                  </a:lnTo>
                  <a:lnTo>
                    <a:pt x="990752" y="398780"/>
                  </a:lnTo>
                  <a:lnTo>
                    <a:pt x="999794" y="422910"/>
                  </a:lnTo>
                  <a:lnTo>
                    <a:pt x="1013523" y="444512"/>
                  </a:lnTo>
                  <a:lnTo>
                    <a:pt x="1031621" y="463562"/>
                  </a:lnTo>
                  <a:lnTo>
                    <a:pt x="734949" y="718820"/>
                  </a:lnTo>
                  <a:lnTo>
                    <a:pt x="734441" y="727710"/>
                  </a:lnTo>
                  <a:lnTo>
                    <a:pt x="739140" y="732802"/>
                  </a:lnTo>
                  <a:lnTo>
                    <a:pt x="743966" y="739152"/>
                  </a:lnTo>
                  <a:lnTo>
                    <a:pt x="752348" y="739152"/>
                  </a:lnTo>
                  <a:lnTo>
                    <a:pt x="818007" y="682002"/>
                  </a:lnTo>
                  <a:lnTo>
                    <a:pt x="842391" y="703580"/>
                  </a:lnTo>
                  <a:lnTo>
                    <a:pt x="868464" y="723912"/>
                  </a:lnTo>
                  <a:lnTo>
                    <a:pt x="896137" y="740410"/>
                  </a:lnTo>
                  <a:lnTo>
                    <a:pt x="925322" y="756920"/>
                  </a:lnTo>
                  <a:lnTo>
                    <a:pt x="899033" y="815352"/>
                  </a:lnTo>
                  <a:lnTo>
                    <a:pt x="901827" y="822960"/>
                  </a:lnTo>
                  <a:lnTo>
                    <a:pt x="914908" y="828052"/>
                  </a:lnTo>
                  <a:lnTo>
                    <a:pt x="922782" y="825512"/>
                  </a:lnTo>
                  <a:lnTo>
                    <a:pt x="925703" y="819162"/>
                  </a:lnTo>
                  <a:lnTo>
                    <a:pt x="948944" y="767080"/>
                  </a:lnTo>
                  <a:lnTo>
                    <a:pt x="978966" y="778510"/>
                  </a:lnTo>
                  <a:lnTo>
                    <a:pt x="1009523" y="787412"/>
                  </a:lnTo>
                  <a:lnTo>
                    <a:pt x="1040447" y="795020"/>
                  </a:lnTo>
                  <a:lnTo>
                    <a:pt x="1071626" y="798830"/>
                  </a:lnTo>
                  <a:lnTo>
                    <a:pt x="1073277" y="960120"/>
                  </a:lnTo>
                  <a:lnTo>
                    <a:pt x="1072896" y="961402"/>
                  </a:lnTo>
                  <a:lnTo>
                    <a:pt x="1072642" y="962660"/>
                  </a:lnTo>
                  <a:lnTo>
                    <a:pt x="1072591" y="965212"/>
                  </a:lnTo>
                  <a:lnTo>
                    <a:pt x="1069848" y="1051560"/>
                  </a:lnTo>
                  <a:lnTo>
                    <a:pt x="1069721" y="1057910"/>
                  </a:lnTo>
                  <a:lnTo>
                    <a:pt x="1073023" y="1063002"/>
                  </a:lnTo>
                  <a:lnTo>
                    <a:pt x="1077722" y="1064260"/>
                  </a:lnTo>
                  <a:lnTo>
                    <a:pt x="1079246" y="1065530"/>
                  </a:lnTo>
                  <a:lnTo>
                    <a:pt x="1090168" y="1065530"/>
                  </a:lnTo>
                  <a:lnTo>
                    <a:pt x="1096264" y="1060462"/>
                  </a:lnTo>
                  <a:lnTo>
                    <a:pt x="1098931" y="976630"/>
                  </a:lnTo>
                  <a:lnTo>
                    <a:pt x="1140548" y="965212"/>
                  </a:lnTo>
                  <a:lnTo>
                    <a:pt x="1165783" y="949960"/>
                  </a:lnTo>
                  <a:lnTo>
                    <a:pt x="1176299" y="943610"/>
                  </a:lnTo>
                  <a:lnTo>
                    <a:pt x="1204175" y="913130"/>
                  </a:lnTo>
                  <a:lnTo>
                    <a:pt x="1222197" y="875030"/>
                  </a:lnTo>
                  <a:lnTo>
                    <a:pt x="1228344" y="831862"/>
                  </a:lnTo>
                  <a:lnTo>
                    <a:pt x="1227963" y="788670"/>
                  </a:lnTo>
                  <a:lnTo>
                    <a:pt x="1257134" y="779780"/>
                  </a:lnTo>
                  <a:lnTo>
                    <a:pt x="1285722" y="768362"/>
                  </a:lnTo>
                  <a:lnTo>
                    <a:pt x="1302461" y="760730"/>
                  </a:lnTo>
                  <a:lnTo>
                    <a:pt x="1313624" y="755662"/>
                  </a:lnTo>
                  <a:lnTo>
                    <a:pt x="1340739" y="740410"/>
                  </a:lnTo>
                  <a:lnTo>
                    <a:pt x="1347089" y="736612"/>
                  </a:lnTo>
                  <a:lnTo>
                    <a:pt x="1349248" y="728980"/>
                  </a:lnTo>
                  <a:close/>
                </a:path>
                <a:path w="1391920" h="6316345">
                  <a:moveTo>
                    <a:pt x="1391716" y="6069127"/>
                  </a:moveTo>
                  <a:lnTo>
                    <a:pt x="1385481" y="6037034"/>
                  </a:lnTo>
                  <a:lnTo>
                    <a:pt x="1369453" y="6012904"/>
                  </a:lnTo>
                  <a:lnTo>
                    <a:pt x="1369453" y="6069127"/>
                  </a:lnTo>
                  <a:lnTo>
                    <a:pt x="1364830" y="6092863"/>
                  </a:lnTo>
                  <a:lnTo>
                    <a:pt x="1351026" y="6113716"/>
                  </a:lnTo>
                  <a:lnTo>
                    <a:pt x="1189736" y="6275006"/>
                  </a:lnTo>
                  <a:lnTo>
                    <a:pt x="1168869" y="6288849"/>
                  </a:lnTo>
                  <a:lnTo>
                    <a:pt x="1145159" y="6293459"/>
                  </a:lnTo>
                  <a:lnTo>
                    <a:pt x="1121435" y="6288849"/>
                  </a:lnTo>
                  <a:lnTo>
                    <a:pt x="1100582" y="6275006"/>
                  </a:lnTo>
                  <a:lnTo>
                    <a:pt x="1027010" y="6201486"/>
                  </a:lnTo>
                  <a:lnTo>
                    <a:pt x="1022858" y="6197333"/>
                  </a:lnTo>
                  <a:lnTo>
                    <a:pt x="1066952" y="6185332"/>
                  </a:lnTo>
                  <a:lnTo>
                    <a:pt x="1077201" y="6180861"/>
                  </a:lnTo>
                  <a:lnTo>
                    <a:pt x="1148956" y="6142025"/>
                  </a:lnTo>
                  <a:lnTo>
                    <a:pt x="1185418" y="6110681"/>
                  </a:lnTo>
                  <a:lnTo>
                    <a:pt x="1217129" y="6073787"/>
                  </a:lnTo>
                  <a:lnTo>
                    <a:pt x="1242212" y="6033528"/>
                  </a:lnTo>
                  <a:lnTo>
                    <a:pt x="1260665" y="5990679"/>
                  </a:lnTo>
                  <a:lnTo>
                    <a:pt x="1272540" y="5946000"/>
                  </a:lnTo>
                  <a:lnTo>
                    <a:pt x="1351026" y="6024524"/>
                  </a:lnTo>
                  <a:lnTo>
                    <a:pt x="1364856" y="6045390"/>
                  </a:lnTo>
                  <a:lnTo>
                    <a:pt x="1369453" y="6069127"/>
                  </a:lnTo>
                  <a:lnTo>
                    <a:pt x="1369453" y="6012904"/>
                  </a:lnTo>
                  <a:lnTo>
                    <a:pt x="1366774" y="6008865"/>
                  </a:lnTo>
                  <a:lnTo>
                    <a:pt x="1351280" y="5993295"/>
                  </a:lnTo>
                  <a:lnTo>
                    <a:pt x="1354823" y="5974804"/>
                  </a:lnTo>
                  <a:lnTo>
                    <a:pt x="1360322" y="5946165"/>
                  </a:lnTo>
                  <a:lnTo>
                    <a:pt x="1363827" y="5898731"/>
                  </a:lnTo>
                  <a:lnTo>
                    <a:pt x="1361884" y="5851474"/>
                  </a:lnTo>
                  <a:lnTo>
                    <a:pt x="1354594" y="5804878"/>
                  </a:lnTo>
                  <a:lnTo>
                    <a:pt x="1342034" y="5759386"/>
                  </a:lnTo>
                  <a:lnTo>
                    <a:pt x="1341297" y="5757570"/>
                  </a:lnTo>
                  <a:lnTo>
                    <a:pt x="1341297" y="5876810"/>
                  </a:lnTo>
                  <a:lnTo>
                    <a:pt x="1340129" y="5925858"/>
                  </a:lnTo>
                  <a:lnTo>
                    <a:pt x="1332738" y="5974804"/>
                  </a:lnTo>
                  <a:lnTo>
                    <a:pt x="1318895" y="5960910"/>
                  </a:lnTo>
                  <a:lnTo>
                    <a:pt x="1320736" y="5946000"/>
                  </a:lnTo>
                  <a:lnTo>
                    <a:pt x="1321257" y="5941809"/>
                  </a:lnTo>
                  <a:lnTo>
                    <a:pt x="1325359" y="5908878"/>
                  </a:lnTo>
                  <a:lnTo>
                    <a:pt x="1324063" y="5856617"/>
                  </a:lnTo>
                  <a:lnTo>
                    <a:pt x="1315224" y="5805017"/>
                  </a:lnTo>
                  <a:lnTo>
                    <a:pt x="1303515" y="5768822"/>
                  </a:lnTo>
                  <a:lnTo>
                    <a:pt x="1303515" y="5895683"/>
                  </a:lnTo>
                  <a:lnTo>
                    <a:pt x="1299718" y="5941809"/>
                  </a:lnTo>
                  <a:lnTo>
                    <a:pt x="1276477" y="5918568"/>
                  </a:lnTo>
                  <a:lnTo>
                    <a:pt x="1277734" y="5871578"/>
                  </a:lnTo>
                  <a:lnTo>
                    <a:pt x="1272070" y="5824842"/>
                  </a:lnTo>
                  <a:lnTo>
                    <a:pt x="1259484" y="5779211"/>
                  </a:lnTo>
                  <a:lnTo>
                    <a:pt x="1255725" y="5770804"/>
                  </a:lnTo>
                  <a:lnTo>
                    <a:pt x="1255725" y="5898731"/>
                  </a:lnTo>
                  <a:lnTo>
                    <a:pt x="1255395" y="5905030"/>
                  </a:lnTo>
                  <a:lnTo>
                    <a:pt x="1243304" y="5972365"/>
                  </a:lnTo>
                  <a:lnTo>
                    <a:pt x="1226083" y="6016256"/>
                  </a:lnTo>
                  <a:lnTo>
                    <a:pt x="1201585" y="6057455"/>
                  </a:lnTo>
                  <a:lnTo>
                    <a:pt x="1169797" y="6095022"/>
                  </a:lnTo>
                  <a:lnTo>
                    <a:pt x="1132725" y="6126467"/>
                  </a:lnTo>
                  <a:lnTo>
                    <a:pt x="1092060" y="6150813"/>
                  </a:lnTo>
                  <a:lnTo>
                    <a:pt x="1048740" y="6168047"/>
                  </a:lnTo>
                  <a:lnTo>
                    <a:pt x="1003681" y="6178143"/>
                  </a:lnTo>
                  <a:lnTo>
                    <a:pt x="974852" y="6180861"/>
                  </a:lnTo>
                  <a:lnTo>
                    <a:pt x="926947" y="6179159"/>
                  </a:lnTo>
                  <a:lnTo>
                    <a:pt x="879805" y="6169723"/>
                  </a:lnTo>
                  <a:lnTo>
                    <a:pt x="834428" y="6152553"/>
                  </a:lnTo>
                  <a:lnTo>
                    <a:pt x="791857" y="6127661"/>
                  </a:lnTo>
                  <a:lnTo>
                    <a:pt x="753110" y="6095022"/>
                  </a:lnTo>
                  <a:lnTo>
                    <a:pt x="722109" y="6058547"/>
                  </a:lnTo>
                  <a:lnTo>
                    <a:pt x="697992" y="6018619"/>
                  </a:lnTo>
                  <a:lnTo>
                    <a:pt x="680770" y="5976086"/>
                  </a:lnTo>
                  <a:lnTo>
                    <a:pt x="670445" y="5931840"/>
                  </a:lnTo>
                  <a:lnTo>
                    <a:pt x="667004" y="5886716"/>
                  </a:lnTo>
                  <a:lnTo>
                    <a:pt x="670445" y="5841593"/>
                  </a:lnTo>
                  <a:lnTo>
                    <a:pt x="680770" y="5797334"/>
                  </a:lnTo>
                  <a:lnTo>
                    <a:pt x="697992" y="5754814"/>
                  </a:lnTo>
                  <a:lnTo>
                    <a:pt x="722109" y="5714873"/>
                  </a:lnTo>
                  <a:lnTo>
                    <a:pt x="753160" y="5678348"/>
                  </a:lnTo>
                  <a:lnTo>
                    <a:pt x="789203" y="5647677"/>
                  </a:lnTo>
                  <a:lnTo>
                    <a:pt x="828687" y="5623687"/>
                  </a:lnTo>
                  <a:lnTo>
                    <a:pt x="870737" y="5606466"/>
                  </a:lnTo>
                  <a:lnTo>
                    <a:pt x="914514" y="5595988"/>
                  </a:lnTo>
                  <a:lnTo>
                    <a:pt x="959154" y="5592267"/>
                  </a:lnTo>
                  <a:lnTo>
                    <a:pt x="1003846" y="5595290"/>
                  </a:lnTo>
                  <a:lnTo>
                    <a:pt x="1047737" y="5605081"/>
                  </a:lnTo>
                  <a:lnTo>
                    <a:pt x="1090002" y="5621617"/>
                  </a:lnTo>
                  <a:lnTo>
                    <a:pt x="1129792" y="5644896"/>
                  </a:lnTo>
                  <a:lnTo>
                    <a:pt x="1164386" y="5673090"/>
                  </a:lnTo>
                  <a:lnTo>
                    <a:pt x="1193165" y="5704573"/>
                  </a:lnTo>
                  <a:lnTo>
                    <a:pt x="1224394" y="5753760"/>
                  </a:lnTo>
                  <a:lnTo>
                    <a:pt x="1243025" y="5800141"/>
                  </a:lnTo>
                  <a:lnTo>
                    <a:pt x="1253490" y="5848528"/>
                  </a:lnTo>
                  <a:lnTo>
                    <a:pt x="1255674" y="5895683"/>
                  </a:lnTo>
                  <a:lnTo>
                    <a:pt x="1255725" y="5898731"/>
                  </a:lnTo>
                  <a:lnTo>
                    <a:pt x="1255725" y="5770804"/>
                  </a:lnTo>
                  <a:lnTo>
                    <a:pt x="1239951" y="5735523"/>
                  </a:lnTo>
                  <a:lnTo>
                    <a:pt x="1213485" y="5694616"/>
                  </a:lnTo>
                  <a:lnTo>
                    <a:pt x="1229614" y="5678449"/>
                  </a:lnTo>
                  <a:lnTo>
                    <a:pt x="1256284" y="5717870"/>
                  </a:lnTo>
                  <a:lnTo>
                    <a:pt x="1277162" y="5759970"/>
                  </a:lnTo>
                  <a:lnTo>
                    <a:pt x="1292098" y="5804090"/>
                  </a:lnTo>
                  <a:lnTo>
                    <a:pt x="1300924" y="5849556"/>
                  </a:lnTo>
                  <a:lnTo>
                    <a:pt x="1303515" y="5895683"/>
                  </a:lnTo>
                  <a:lnTo>
                    <a:pt x="1303515" y="5768822"/>
                  </a:lnTo>
                  <a:lnTo>
                    <a:pt x="1299019" y="5754916"/>
                  </a:lnTo>
                  <a:lnTo>
                    <a:pt x="1275664" y="5707177"/>
                  </a:lnTo>
                  <a:lnTo>
                    <a:pt x="1256093" y="5678449"/>
                  </a:lnTo>
                  <a:lnTo>
                    <a:pt x="1255369" y="5677382"/>
                  </a:lnTo>
                  <a:lnTo>
                    <a:pt x="1245362" y="5662676"/>
                  </a:lnTo>
                  <a:lnTo>
                    <a:pt x="1257935" y="5650103"/>
                  </a:lnTo>
                  <a:lnTo>
                    <a:pt x="1286078" y="5691060"/>
                  </a:lnTo>
                  <a:lnTo>
                    <a:pt x="1308620" y="5734774"/>
                  </a:lnTo>
                  <a:lnTo>
                    <a:pt x="1325410" y="5780684"/>
                  </a:lnTo>
                  <a:lnTo>
                    <a:pt x="1336344" y="5828233"/>
                  </a:lnTo>
                  <a:lnTo>
                    <a:pt x="1341297" y="5876810"/>
                  </a:lnTo>
                  <a:lnTo>
                    <a:pt x="1341297" y="5757570"/>
                  </a:lnTo>
                  <a:lnTo>
                    <a:pt x="1324317" y="5715470"/>
                  </a:lnTo>
                  <a:lnTo>
                    <a:pt x="1301546" y="5673623"/>
                  </a:lnTo>
                  <a:lnTo>
                    <a:pt x="1284960" y="5650103"/>
                  </a:lnTo>
                  <a:lnTo>
                    <a:pt x="1273810" y="5634279"/>
                  </a:lnTo>
                  <a:lnTo>
                    <a:pt x="1294130" y="5613920"/>
                  </a:lnTo>
                  <a:lnTo>
                    <a:pt x="1301559" y="5602808"/>
                  </a:lnTo>
                  <a:lnTo>
                    <a:pt x="1304061" y="5590184"/>
                  </a:lnTo>
                  <a:lnTo>
                    <a:pt x="1301661" y="5577586"/>
                  </a:lnTo>
                  <a:lnTo>
                    <a:pt x="1294384" y="5566524"/>
                  </a:lnTo>
                  <a:lnTo>
                    <a:pt x="1286230" y="5558383"/>
                  </a:lnTo>
                  <a:lnTo>
                    <a:pt x="1282954" y="5555119"/>
                  </a:lnTo>
                  <a:lnTo>
                    <a:pt x="1282954" y="5586628"/>
                  </a:lnTo>
                  <a:lnTo>
                    <a:pt x="1282954" y="5593804"/>
                  </a:lnTo>
                  <a:lnTo>
                    <a:pt x="1199388" y="5677382"/>
                  </a:lnTo>
                  <a:lnTo>
                    <a:pt x="1194943" y="5672328"/>
                  </a:lnTo>
                  <a:lnTo>
                    <a:pt x="1190244" y="5667375"/>
                  </a:lnTo>
                  <a:lnTo>
                    <a:pt x="1163320" y="5642521"/>
                  </a:lnTo>
                  <a:lnTo>
                    <a:pt x="1176909" y="5628932"/>
                  </a:lnTo>
                  <a:lnTo>
                    <a:pt x="1243012" y="5562879"/>
                  </a:lnTo>
                  <a:lnTo>
                    <a:pt x="1247648" y="5558383"/>
                  </a:lnTo>
                  <a:lnTo>
                    <a:pt x="1254760" y="5558485"/>
                  </a:lnTo>
                  <a:lnTo>
                    <a:pt x="1259128" y="5562879"/>
                  </a:lnTo>
                  <a:lnTo>
                    <a:pt x="1278509" y="5582234"/>
                  </a:lnTo>
                  <a:lnTo>
                    <a:pt x="1282954" y="5586628"/>
                  </a:lnTo>
                  <a:lnTo>
                    <a:pt x="1282954" y="5555119"/>
                  </a:lnTo>
                  <a:lnTo>
                    <a:pt x="1274953" y="5547118"/>
                  </a:lnTo>
                  <a:lnTo>
                    <a:pt x="1263840" y="5539765"/>
                  </a:lnTo>
                  <a:lnTo>
                    <a:pt x="1251204" y="5537339"/>
                  </a:lnTo>
                  <a:lnTo>
                    <a:pt x="1238554" y="5539829"/>
                  </a:lnTo>
                  <a:lnTo>
                    <a:pt x="1227455" y="5547220"/>
                  </a:lnTo>
                  <a:lnTo>
                    <a:pt x="1145794" y="5628932"/>
                  </a:lnTo>
                  <a:lnTo>
                    <a:pt x="1107287" y="5605348"/>
                  </a:lnTo>
                  <a:lnTo>
                    <a:pt x="1076960" y="5592267"/>
                  </a:lnTo>
                  <a:lnTo>
                    <a:pt x="1066469" y="5587746"/>
                  </a:lnTo>
                  <a:lnTo>
                    <a:pt x="1023988" y="5576125"/>
                  </a:lnTo>
                  <a:lnTo>
                    <a:pt x="980554" y="5570499"/>
                  </a:lnTo>
                  <a:lnTo>
                    <a:pt x="936815" y="5570867"/>
                  </a:lnTo>
                  <a:lnTo>
                    <a:pt x="893445" y="5577230"/>
                  </a:lnTo>
                  <a:lnTo>
                    <a:pt x="851154" y="5589587"/>
                  </a:lnTo>
                  <a:lnTo>
                    <a:pt x="810577" y="5607926"/>
                  </a:lnTo>
                  <a:lnTo>
                    <a:pt x="772426" y="5632259"/>
                  </a:lnTo>
                  <a:lnTo>
                    <a:pt x="737362" y="5662574"/>
                  </a:lnTo>
                  <a:lnTo>
                    <a:pt x="706716" y="5698083"/>
                  </a:lnTo>
                  <a:lnTo>
                    <a:pt x="682205" y="5736717"/>
                  </a:lnTo>
                  <a:lnTo>
                    <a:pt x="663829" y="5777801"/>
                  </a:lnTo>
                  <a:lnTo>
                    <a:pt x="651573" y="5820638"/>
                  </a:lnTo>
                  <a:lnTo>
                    <a:pt x="645439" y="5864517"/>
                  </a:lnTo>
                  <a:lnTo>
                    <a:pt x="645464" y="5908878"/>
                  </a:lnTo>
                  <a:lnTo>
                    <a:pt x="651573" y="5952629"/>
                  </a:lnTo>
                  <a:lnTo>
                    <a:pt x="663829" y="5995467"/>
                  </a:lnTo>
                  <a:lnTo>
                    <a:pt x="682205" y="6036551"/>
                  </a:lnTo>
                  <a:lnTo>
                    <a:pt x="706716" y="6075184"/>
                  </a:lnTo>
                  <a:lnTo>
                    <a:pt x="737362" y="6110681"/>
                  </a:lnTo>
                  <a:lnTo>
                    <a:pt x="774560" y="6142583"/>
                  </a:lnTo>
                  <a:lnTo>
                    <a:pt x="815162" y="6167767"/>
                  </a:lnTo>
                  <a:lnTo>
                    <a:pt x="858354" y="6186259"/>
                  </a:lnTo>
                  <a:lnTo>
                    <a:pt x="903351" y="6198044"/>
                  </a:lnTo>
                  <a:lnTo>
                    <a:pt x="949350" y="6203124"/>
                  </a:lnTo>
                  <a:lnTo>
                    <a:pt x="995553" y="6201486"/>
                  </a:lnTo>
                  <a:lnTo>
                    <a:pt x="1084834" y="6290818"/>
                  </a:lnTo>
                  <a:lnTo>
                    <a:pt x="1113040" y="6309512"/>
                  </a:lnTo>
                  <a:lnTo>
                    <a:pt x="1145159" y="6315735"/>
                  </a:lnTo>
                  <a:lnTo>
                    <a:pt x="1177264" y="6309487"/>
                  </a:lnTo>
                  <a:lnTo>
                    <a:pt x="1201420" y="6293459"/>
                  </a:lnTo>
                  <a:lnTo>
                    <a:pt x="1205484" y="6290767"/>
                  </a:lnTo>
                  <a:lnTo>
                    <a:pt x="1366774" y="6129426"/>
                  </a:lnTo>
                  <a:lnTo>
                    <a:pt x="1385481" y="6101232"/>
                  </a:lnTo>
                  <a:lnTo>
                    <a:pt x="1391716" y="606912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339131" y="5966110"/>
              <a:ext cx="116125" cy="1161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698858" y="6163325"/>
              <a:ext cx="81851" cy="8185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41823" y="6324615"/>
              <a:ext cx="81803" cy="8185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140003" y="5228094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4">
                  <a:moveTo>
                    <a:pt x="595439" y="501535"/>
                  </a:moveTo>
                  <a:lnTo>
                    <a:pt x="591756" y="495515"/>
                  </a:lnTo>
                  <a:lnTo>
                    <a:pt x="569658" y="490169"/>
                  </a:lnTo>
                  <a:lnTo>
                    <a:pt x="569658" y="513168"/>
                  </a:lnTo>
                  <a:lnTo>
                    <a:pt x="556069" y="569633"/>
                  </a:lnTo>
                  <a:lnTo>
                    <a:pt x="550443" y="569671"/>
                  </a:lnTo>
                  <a:lnTo>
                    <a:pt x="550443" y="592340"/>
                  </a:lnTo>
                  <a:lnTo>
                    <a:pt x="531177" y="672274"/>
                  </a:lnTo>
                  <a:lnTo>
                    <a:pt x="526707" y="681228"/>
                  </a:lnTo>
                  <a:lnTo>
                    <a:pt x="518960" y="687552"/>
                  </a:lnTo>
                  <a:lnTo>
                    <a:pt x="509003" y="690689"/>
                  </a:lnTo>
                  <a:lnTo>
                    <a:pt x="497903" y="690041"/>
                  </a:lnTo>
                  <a:lnTo>
                    <a:pt x="229171" y="624967"/>
                  </a:lnTo>
                  <a:lnTo>
                    <a:pt x="218986" y="620483"/>
                  </a:lnTo>
                  <a:lnTo>
                    <a:pt x="211594" y="613143"/>
                  </a:lnTo>
                  <a:lnTo>
                    <a:pt x="207645" y="603973"/>
                  </a:lnTo>
                  <a:lnTo>
                    <a:pt x="207835" y="593979"/>
                  </a:lnTo>
                  <a:lnTo>
                    <a:pt x="227139" y="513981"/>
                  </a:lnTo>
                  <a:lnTo>
                    <a:pt x="353250" y="579869"/>
                  </a:lnTo>
                  <a:lnTo>
                    <a:pt x="359702" y="582942"/>
                  </a:lnTo>
                  <a:lnTo>
                    <a:pt x="401154" y="592950"/>
                  </a:lnTo>
                  <a:lnTo>
                    <a:pt x="408368" y="593140"/>
                  </a:lnTo>
                  <a:lnTo>
                    <a:pt x="550443" y="592340"/>
                  </a:lnTo>
                  <a:lnTo>
                    <a:pt x="550443" y="569671"/>
                  </a:lnTo>
                  <a:lnTo>
                    <a:pt x="408368" y="570560"/>
                  </a:lnTo>
                  <a:lnTo>
                    <a:pt x="396709" y="569912"/>
                  </a:lnTo>
                  <a:lnTo>
                    <a:pt x="275996" y="513981"/>
                  </a:lnTo>
                  <a:lnTo>
                    <a:pt x="232600" y="491324"/>
                  </a:lnTo>
                  <a:lnTo>
                    <a:pt x="246189" y="434860"/>
                  </a:lnTo>
                  <a:lnTo>
                    <a:pt x="569658" y="513168"/>
                  </a:lnTo>
                  <a:lnTo>
                    <a:pt x="569658" y="490169"/>
                  </a:lnTo>
                  <a:lnTo>
                    <a:pt x="341287" y="434860"/>
                  </a:lnTo>
                  <a:lnTo>
                    <a:pt x="234886" y="409092"/>
                  </a:lnTo>
                  <a:lnTo>
                    <a:pt x="228790" y="412775"/>
                  </a:lnTo>
                  <a:lnTo>
                    <a:pt x="227393" y="418744"/>
                  </a:lnTo>
                  <a:lnTo>
                    <a:pt x="208978" y="494512"/>
                  </a:lnTo>
                  <a:lnTo>
                    <a:pt x="208978" y="494855"/>
                  </a:lnTo>
                  <a:lnTo>
                    <a:pt x="186245" y="588683"/>
                  </a:lnTo>
                  <a:lnTo>
                    <a:pt x="185724" y="607491"/>
                  </a:lnTo>
                  <a:lnTo>
                    <a:pt x="223964" y="646430"/>
                  </a:lnTo>
                  <a:lnTo>
                    <a:pt x="492696" y="711492"/>
                  </a:lnTo>
                  <a:lnTo>
                    <a:pt x="512610" y="712495"/>
                  </a:lnTo>
                  <a:lnTo>
                    <a:pt x="530555" y="706424"/>
                  </a:lnTo>
                  <a:lnTo>
                    <a:pt x="544601" y="694372"/>
                  </a:lnTo>
                  <a:lnTo>
                    <a:pt x="546404" y="690689"/>
                  </a:lnTo>
                  <a:lnTo>
                    <a:pt x="552894" y="677456"/>
                  </a:lnTo>
                  <a:lnTo>
                    <a:pt x="573532" y="592201"/>
                  </a:lnTo>
                  <a:lnTo>
                    <a:pt x="575627" y="583552"/>
                  </a:lnTo>
                  <a:lnTo>
                    <a:pt x="575703" y="582942"/>
                  </a:lnTo>
                  <a:lnTo>
                    <a:pt x="578713" y="570560"/>
                  </a:lnTo>
                  <a:lnTo>
                    <a:pt x="594042" y="507504"/>
                  </a:lnTo>
                  <a:lnTo>
                    <a:pt x="595439" y="501535"/>
                  </a:lnTo>
                  <a:close/>
                </a:path>
                <a:path w="770254" h="856614">
                  <a:moveTo>
                    <a:pt x="769823" y="201269"/>
                  </a:moveTo>
                  <a:lnTo>
                    <a:pt x="758647" y="171183"/>
                  </a:lnTo>
                  <a:lnTo>
                    <a:pt x="747877" y="159397"/>
                  </a:lnTo>
                  <a:lnTo>
                    <a:pt x="747877" y="204965"/>
                  </a:lnTo>
                  <a:lnTo>
                    <a:pt x="746950" y="229349"/>
                  </a:lnTo>
                  <a:lnTo>
                    <a:pt x="667194" y="558761"/>
                  </a:lnTo>
                  <a:lnTo>
                    <a:pt x="661987" y="580504"/>
                  </a:lnTo>
                  <a:lnTo>
                    <a:pt x="636841" y="684047"/>
                  </a:lnTo>
                  <a:lnTo>
                    <a:pt x="650506" y="577100"/>
                  </a:lnTo>
                  <a:lnTo>
                    <a:pt x="653351" y="555409"/>
                  </a:lnTo>
                  <a:lnTo>
                    <a:pt x="672528" y="404863"/>
                  </a:lnTo>
                  <a:lnTo>
                    <a:pt x="673773" y="395732"/>
                  </a:lnTo>
                  <a:lnTo>
                    <a:pt x="675170" y="386524"/>
                  </a:lnTo>
                  <a:lnTo>
                    <a:pt x="678116" y="368198"/>
                  </a:lnTo>
                  <a:lnTo>
                    <a:pt x="681037" y="350202"/>
                  </a:lnTo>
                  <a:lnTo>
                    <a:pt x="683679" y="331978"/>
                  </a:lnTo>
                  <a:lnTo>
                    <a:pt x="685736" y="313664"/>
                  </a:lnTo>
                  <a:lnTo>
                    <a:pt x="686879" y="295389"/>
                  </a:lnTo>
                  <a:lnTo>
                    <a:pt x="686828" y="280073"/>
                  </a:lnTo>
                  <a:lnTo>
                    <a:pt x="680618" y="234429"/>
                  </a:lnTo>
                  <a:lnTo>
                    <a:pt x="664476" y="189242"/>
                  </a:lnTo>
                  <a:lnTo>
                    <a:pt x="664476" y="295389"/>
                  </a:lnTo>
                  <a:lnTo>
                    <a:pt x="663384" y="312153"/>
                  </a:lnTo>
                  <a:lnTo>
                    <a:pt x="661416" y="329526"/>
                  </a:lnTo>
                  <a:lnTo>
                    <a:pt x="658837" y="347154"/>
                  </a:lnTo>
                  <a:lnTo>
                    <a:pt x="656018" y="364629"/>
                  </a:lnTo>
                  <a:lnTo>
                    <a:pt x="653072" y="383247"/>
                  </a:lnTo>
                  <a:lnTo>
                    <a:pt x="651675" y="392645"/>
                  </a:lnTo>
                  <a:lnTo>
                    <a:pt x="650430" y="401993"/>
                  </a:lnTo>
                  <a:lnTo>
                    <a:pt x="631507" y="550113"/>
                  </a:lnTo>
                  <a:lnTo>
                    <a:pt x="627900" y="577723"/>
                  </a:lnTo>
                  <a:lnTo>
                    <a:pt x="607631" y="736523"/>
                  </a:lnTo>
                  <a:lnTo>
                    <a:pt x="585571" y="783297"/>
                  </a:lnTo>
                  <a:lnTo>
                    <a:pt x="559371" y="802030"/>
                  </a:lnTo>
                  <a:lnTo>
                    <a:pt x="554799" y="801941"/>
                  </a:lnTo>
                  <a:lnTo>
                    <a:pt x="550100" y="801408"/>
                  </a:lnTo>
                  <a:lnTo>
                    <a:pt x="171323" y="709688"/>
                  </a:lnTo>
                  <a:lnTo>
                    <a:pt x="131000" y="699947"/>
                  </a:lnTo>
                  <a:lnTo>
                    <a:pt x="107746" y="667639"/>
                  </a:lnTo>
                  <a:lnTo>
                    <a:pt x="104711" y="650468"/>
                  </a:lnTo>
                  <a:lnTo>
                    <a:pt x="105283" y="633031"/>
                  </a:lnTo>
                  <a:lnTo>
                    <a:pt x="109537" y="615911"/>
                  </a:lnTo>
                  <a:lnTo>
                    <a:pt x="131279" y="555917"/>
                  </a:lnTo>
                  <a:lnTo>
                    <a:pt x="165925" y="460400"/>
                  </a:lnTo>
                  <a:lnTo>
                    <a:pt x="173545" y="439254"/>
                  </a:lnTo>
                  <a:lnTo>
                    <a:pt x="217360" y="318503"/>
                  </a:lnTo>
                  <a:lnTo>
                    <a:pt x="219748" y="311962"/>
                  </a:lnTo>
                  <a:lnTo>
                    <a:pt x="222072" y="305828"/>
                  </a:lnTo>
                  <a:lnTo>
                    <a:pt x="226885" y="293230"/>
                  </a:lnTo>
                  <a:lnTo>
                    <a:pt x="232435" y="278549"/>
                  </a:lnTo>
                  <a:lnTo>
                    <a:pt x="237921" y="263626"/>
                  </a:lnTo>
                  <a:lnTo>
                    <a:pt x="243128" y="248500"/>
                  </a:lnTo>
                  <a:lnTo>
                    <a:pt x="247840" y="233159"/>
                  </a:lnTo>
                  <a:lnTo>
                    <a:pt x="252577" y="218033"/>
                  </a:lnTo>
                  <a:lnTo>
                    <a:pt x="271335" y="178041"/>
                  </a:lnTo>
                  <a:lnTo>
                    <a:pt x="308063" y="133045"/>
                  </a:lnTo>
                  <a:lnTo>
                    <a:pt x="355663" y="99555"/>
                  </a:lnTo>
                  <a:lnTo>
                    <a:pt x="401383" y="82537"/>
                  </a:lnTo>
                  <a:lnTo>
                    <a:pt x="443420" y="76441"/>
                  </a:lnTo>
                  <a:lnTo>
                    <a:pt x="451040" y="76060"/>
                  </a:lnTo>
                  <a:lnTo>
                    <a:pt x="458533" y="76187"/>
                  </a:lnTo>
                  <a:lnTo>
                    <a:pt x="466153" y="76695"/>
                  </a:lnTo>
                  <a:lnTo>
                    <a:pt x="469582" y="76822"/>
                  </a:lnTo>
                  <a:lnTo>
                    <a:pt x="508901" y="83858"/>
                  </a:lnTo>
                  <a:lnTo>
                    <a:pt x="550989" y="100444"/>
                  </a:lnTo>
                  <a:lnTo>
                    <a:pt x="583399" y="121856"/>
                  </a:lnTo>
                  <a:lnTo>
                    <a:pt x="614413" y="151841"/>
                  </a:lnTo>
                  <a:lnTo>
                    <a:pt x="648677" y="207886"/>
                  </a:lnTo>
                  <a:lnTo>
                    <a:pt x="661644" y="253199"/>
                  </a:lnTo>
                  <a:lnTo>
                    <a:pt x="664476" y="295389"/>
                  </a:lnTo>
                  <a:lnTo>
                    <a:pt x="664476" y="189242"/>
                  </a:lnTo>
                  <a:lnTo>
                    <a:pt x="661911" y="183349"/>
                  </a:lnTo>
                  <a:lnTo>
                    <a:pt x="648284" y="159981"/>
                  </a:lnTo>
                  <a:lnTo>
                    <a:pt x="632142" y="138417"/>
                  </a:lnTo>
                  <a:lnTo>
                    <a:pt x="701611" y="155181"/>
                  </a:lnTo>
                  <a:lnTo>
                    <a:pt x="723747" y="165506"/>
                  </a:lnTo>
                  <a:lnTo>
                    <a:pt x="739660" y="182892"/>
                  </a:lnTo>
                  <a:lnTo>
                    <a:pt x="747877" y="204965"/>
                  </a:lnTo>
                  <a:lnTo>
                    <a:pt x="747877" y="159397"/>
                  </a:lnTo>
                  <a:lnTo>
                    <a:pt x="737006" y="147497"/>
                  </a:lnTo>
                  <a:lnTo>
                    <a:pt x="717562" y="138417"/>
                  </a:lnTo>
                  <a:lnTo>
                    <a:pt x="706945" y="133464"/>
                  </a:lnTo>
                  <a:lnTo>
                    <a:pt x="601789" y="107937"/>
                  </a:lnTo>
                  <a:lnTo>
                    <a:pt x="592569" y="100736"/>
                  </a:lnTo>
                  <a:lnTo>
                    <a:pt x="583018" y="93954"/>
                  </a:lnTo>
                  <a:lnTo>
                    <a:pt x="573138" y="87642"/>
                  </a:lnTo>
                  <a:lnTo>
                    <a:pt x="562927" y="81775"/>
                  </a:lnTo>
                  <a:lnTo>
                    <a:pt x="564299" y="76060"/>
                  </a:lnTo>
                  <a:lnTo>
                    <a:pt x="565289" y="71996"/>
                  </a:lnTo>
                  <a:lnTo>
                    <a:pt x="569785" y="53454"/>
                  </a:lnTo>
                  <a:lnTo>
                    <a:pt x="570318" y="39865"/>
                  </a:lnTo>
                  <a:lnTo>
                    <a:pt x="565810" y="27584"/>
                  </a:lnTo>
                  <a:lnTo>
                    <a:pt x="559574" y="20688"/>
                  </a:lnTo>
                  <a:lnTo>
                    <a:pt x="557060" y="17919"/>
                  </a:lnTo>
                  <a:lnTo>
                    <a:pt x="549846" y="14528"/>
                  </a:lnTo>
                  <a:lnTo>
                    <a:pt x="549846" y="41770"/>
                  </a:lnTo>
                  <a:lnTo>
                    <a:pt x="548322" y="48247"/>
                  </a:lnTo>
                  <a:lnTo>
                    <a:pt x="542607" y="71996"/>
                  </a:lnTo>
                  <a:lnTo>
                    <a:pt x="534073" y="68643"/>
                  </a:lnTo>
                  <a:lnTo>
                    <a:pt x="525437" y="65620"/>
                  </a:lnTo>
                  <a:lnTo>
                    <a:pt x="480618" y="55664"/>
                  </a:lnTo>
                  <a:lnTo>
                    <a:pt x="471487" y="54724"/>
                  </a:lnTo>
                  <a:lnTo>
                    <a:pt x="478726" y="24625"/>
                  </a:lnTo>
                  <a:lnTo>
                    <a:pt x="485203" y="20688"/>
                  </a:lnTo>
                  <a:lnTo>
                    <a:pt x="546036" y="35420"/>
                  </a:lnTo>
                  <a:lnTo>
                    <a:pt x="549846" y="41770"/>
                  </a:lnTo>
                  <a:lnTo>
                    <a:pt x="549846" y="14528"/>
                  </a:lnTo>
                  <a:lnTo>
                    <a:pt x="544893" y="12179"/>
                  </a:lnTo>
                  <a:lnTo>
                    <a:pt x="496760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41" y="13487"/>
                  </a:lnTo>
                  <a:lnTo>
                    <a:pt x="455739" y="25768"/>
                  </a:lnTo>
                  <a:lnTo>
                    <a:pt x="448881" y="54089"/>
                  </a:lnTo>
                  <a:lnTo>
                    <a:pt x="437019" y="54521"/>
                  </a:lnTo>
                  <a:lnTo>
                    <a:pt x="425234" y="55587"/>
                  </a:lnTo>
                  <a:lnTo>
                    <a:pt x="413537" y="57277"/>
                  </a:lnTo>
                  <a:lnTo>
                    <a:pt x="401891" y="59550"/>
                  </a:lnTo>
                  <a:lnTo>
                    <a:pt x="383209" y="55041"/>
                  </a:lnTo>
                  <a:lnTo>
                    <a:pt x="361124" y="49707"/>
                  </a:lnTo>
                  <a:lnTo>
                    <a:pt x="361124" y="72758"/>
                  </a:lnTo>
                  <a:lnTo>
                    <a:pt x="355917" y="74790"/>
                  </a:lnTo>
                  <a:lnTo>
                    <a:pt x="318033" y="96583"/>
                  </a:lnTo>
                  <a:lnTo>
                    <a:pt x="271043" y="140208"/>
                  </a:lnTo>
                  <a:lnTo>
                    <a:pt x="244665" y="180314"/>
                  </a:lnTo>
                  <a:lnTo>
                    <a:pt x="226504" y="227190"/>
                  </a:lnTo>
                  <a:lnTo>
                    <a:pt x="221983" y="241922"/>
                  </a:lnTo>
                  <a:lnTo>
                    <a:pt x="216954" y="256565"/>
                  </a:lnTo>
                  <a:lnTo>
                    <a:pt x="211620" y="271056"/>
                  </a:lnTo>
                  <a:lnTo>
                    <a:pt x="206184" y="285356"/>
                  </a:lnTo>
                  <a:lnTo>
                    <a:pt x="203720" y="291744"/>
                  </a:lnTo>
                  <a:lnTo>
                    <a:pt x="198907" y="304507"/>
                  </a:lnTo>
                  <a:lnTo>
                    <a:pt x="196062" y="312153"/>
                  </a:lnTo>
                  <a:lnTo>
                    <a:pt x="151828" y="433984"/>
                  </a:lnTo>
                  <a:lnTo>
                    <a:pt x="144208" y="455142"/>
                  </a:lnTo>
                  <a:lnTo>
                    <a:pt x="107632" y="555917"/>
                  </a:lnTo>
                  <a:lnTo>
                    <a:pt x="132651" y="452361"/>
                  </a:lnTo>
                  <a:lnTo>
                    <a:pt x="136169" y="438010"/>
                  </a:lnTo>
                  <a:lnTo>
                    <a:pt x="139242" y="425399"/>
                  </a:lnTo>
                  <a:lnTo>
                    <a:pt x="217741" y="101206"/>
                  </a:lnTo>
                  <a:lnTo>
                    <a:pt x="228079" y="79095"/>
                  </a:lnTo>
                  <a:lnTo>
                    <a:pt x="245491" y="63220"/>
                  </a:lnTo>
                  <a:lnTo>
                    <a:pt x="267563" y="55041"/>
                  </a:lnTo>
                  <a:lnTo>
                    <a:pt x="291909" y="55994"/>
                  </a:lnTo>
                  <a:lnTo>
                    <a:pt x="361124" y="72758"/>
                  </a:lnTo>
                  <a:lnTo>
                    <a:pt x="361124" y="49707"/>
                  </a:lnTo>
                  <a:lnTo>
                    <a:pt x="297243" y="34277"/>
                  </a:lnTo>
                  <a:lnTo>
                    <a:pt x="263994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51" y="95872"/>
                  </a:lnTo>
                  <a:lnTo>
                    <a:pt x="116395" y="425399"/>
                  </a:lnTo>
                  <a:lnTo>
                    <a:pt x="111061" y="424116"/>
                  </a:lnTo>
                  <a:lnTo>
                    <a:pt x="111061" y="447141"/>
                  </a:lnTo>
                  <a:lnTo>
                    <a:pt x="68897" y="621665"/>
                  </a:lnTo>
                  <a:lnTo>
                    <a:pt x="66713" y="647204"/>
                  </a:lnTo>
                  <a:lnTo>
                    <a:pt x="72136" y="671360"/>
                  </a:lnTo>
                  <a:lnTo>
                    <a:pt x="84213" y="692683"/>
                  </a:lnTo>
                  <a:lnTo>
                    <a:pt x="102044" y="709688"/>
                  </a:lnTo>
                  <a:lnTo>
                    <a:pt x="60896" y="699719"/>
                  </a:lnTo>
                  <a:lnTo>
                    <a:pt x="42252" y="691019"/>
                  </a:lnTo>
                  <a:lnTo>
                    <a:pt x="28892" y="676325"/>
                  </a:lnTo>
                  <a:lnTo>
                    <a:pt x="21996" y="657682"/>
                  </a:lnTo>
                  <a:lnTo>
                    <a:pt x="22796" y="637120"/>
                  </a:lnTo>
                  <a:lnTo>
                    <a:pt x="69913" y="442518"/>
                  </a:lnTo>
                  <a:lnTo>
                    <a:pt x="70548" y="439674"/>
                  </a:lnTo>
                  <a:lnTo>
                    <a:pt x="73342" y="438010"/>
                  </a:lnTo>
                  <a:lnTo>
                    <a:pt x="111061" y="447141"/>
                  </a:lnTo>
                  <a:lnTo>
                    <a:pt x="111061" y="424116"/>
                  </a:lnTo>
                  <a:lnTo>
                    <a:pt x="81343" y="416928"/>
                  </a:lnTo>
                  <a:lnTo>
                    <a:pt x="70446" y="416521"/>
                  </a:lnTo>
                  <a:lnTo>
                    <a:pt x="60579" y="420217"/>
                  </a:lnTo>
                  <a:lnTo>
                    <a:pt x="52793" y="427329"/>
                  </a:lnTo>
                  <a:lnTo>
                    <a:pt x="48196" y="437210"/>
                  </a:lnTo>
                  <a:lnTo>
                    <a:pt x="1079" y="631799"/>
                  </a:lnTo>
                  <a:lnTo>
                    <a:pt x="0" y="661187"/>
                  </a:lnTo>
                  <a:lnTo>
                    <a:pt x="9880" y="687819"/>
                  </a:lnTo>
                  <a:lnTo>
                    <a:pt x="28981" y="708799"/>
                  </a:lnTo>
                  <a:lnTo>
                    <a:pt x="55562" y="721233"/>
                  </a:lnTo>
                  <a:lnTo>
                    <a:pt x="607631" y="854887"/>
                  </a:lnTo>
                  <a:lnTo>
                    <a:pt x="636955" y="855992"/>
                  </a:lnTo>
                  <a:lnTo>
                    <a:pt x="663549" y="846074"/>
                  </a:lnTo>
                  <a:lnTo>
                    <a:pt x="696912" y="800252"/>
                  </a:lnTo>
                  <a:lnTo>
                    <a:pt x="744029" y="605663"/>
                  </a:lnTo>
                  <a:lnTo>
                    <a:pt x="744435" y="594766"/>
                  </a:lnTo>
                  <a:lnTo>
                    <a:pt x="741095" y="585736"/>
                  </a:lnTo>
                  <a:lnTo>
                    <a:pt x="740791" y="584885"/>
                  </a:lnTo>
                  <a:lnTo>
                    <a:pt x="733704" y="577100"/>
                  </a:lnTo>
                  <a:lnTo>
                    <a:pt x="723836" y="572477"/>
                  </a:lnTo>
                  <a:lnTo>
                    <a:pt x="723201" y="572325"/>
                  </a:lnTo>
                  <a:lnTo>
                    <a:pt x="723201" y="597763"/>
                  </a:lnTo>
                  <a:lnTo>
                    <a:pt x="722566" y="600532"/>
                  </a:lnTo>
                  <a:lnTo>
                    <a:pt x="675449" y="795134"/>
                  </a:lnTo>
                  <a:lnTo>
                    <a:pt x="666737" y="813803"/>
                  </a:lnTo>
                  <a:lnTo>
                    <a:pt x="652056" y="827214"/>
                  </a:lnTo>
                  <a:lnTo>
                    <a:pt x="633450" y="834148"/>
                  </a:lnTo>
                  <a:lnTo>
                    <a:pt x="612965" y="833374"/>
                  </a:lnTo>
                  <a:lnTo>
                    <a:pt x="571563" y="823353"/>
                  </a:lnTo>
                  <a:lnTo>
                    <a:pt x="595223" y="816394"/>
                  </a:lnTo>
                  <a:lnTo>
                    <a:pt x="615708" y="802957"/>
                  </a:lnTo>
                  <a:lnTo>
                    <a:pt x="616470" y="802030"/>
                  </a:lnTo>
                  <a:lnTo>
                    <a:pt x="631545" y="783958"/>
                  </a:lnTo>
                  <a:lnTo>
                    <a:pt x="641286" y="760260"/>
                  </a:lnTo>
                  <a:lnTo>
                    <a:pt x="659752" y="684047"/>
                  </a:lnTo>
                  <a:lnTo>
                    <a:pt x="683577" y="585736"/>
                  </a:lnTo>
                  <a:lnTo>
                    <a:pt x="721550" y="594931"/>
                  </a:lnTo>
                  <a:lnTo>
                    <a:pt x="723201" y="597763"/>
                  </a:lnTo>
                  <a:lnTo>
                    <a:pt x="723201" y="572325"/>
                  </a:lnTo>
                  <a:lnTo>
                    <a:pt x="688784" y="563994"/>
                  </a:lnTo>
                  <a:lnTo>
                    <a:pt x="768502" y="234556"/>
                  </a:lnTo>
                  <a:lnTo>
                    <a:pt x="768578" y="23315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23353" y="5432933"/>
              <a:ext cx="144018" cy="14236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27622" y="1689785"/>
              <a:ext cx="746760" cy="778510"/>
            </a:xfrm>
            <a:custGeom>
              <a:avLst/>
              <a:gdLst/>
              <a:ahLst/>
              <a:cxnLst/>
              <a:rect l="l" t="t" r="r" b="b"/>
              <a:pathLst>
                <a:path w="746759" h="778510">
                  <a:moveTo>
                    <a:pt x="450380" y="370065"/>
                  </a:moveTo>
                  <a:lnTo>
                    <a:pt x="450367" y="328574"/>
                  </a:lnTo>
                  <a:lnTo>
                    <a:pt x="437692" y="288709"/>
                  </a:lnTo>
                  <a:lnTo>
                    <a:pt x="429869" y="277876"/>
                  </a:lnTo>
                  <a:lnTo>
                    <a:pt x="429869" y="349351"/>
                  </a:lnTo>
                  <a:lnTo>
                    <a:pt x="421576" y="391998"/>
                  </a:lnTo>
                  <a:lnTo>
                    <a:pt x="396722" y="429463"/>
                  </a:lnTo>
                  <a:lnTo>
                    <a:pt x="359244" y="454329"/>
                  </a:lnTo>
                  <a:lnTo>
                    <a:pt x="316598" y="462610"/>
                  </a:lnTo>
                  <a:lnTo>
                    <a:pt x="273964" y="454329"/>
                  </a:lnTo>
                  <a:lnTo>
                    <a:pt x="236575" y="429463"/>
                  </a:lnTo>
                  <a:lnTo>
                    <a:pt x="211709" y="391998"/>
                  </a:lnTo>
                  <a:lnTo>
                    <a:pt x="203428" y="349351"/>
                  </a:lnTo>
                  <a:lnTo>
                    <a:pt x="211709" y="306717"/>
                  </a:lnTo>
                  <a:lnTo>
                    <a:pt x="236575" y="269316"/>
                  </a:lnTo>
                  <a:lnTo>
                    <a:pt x="273964" y="244462"/>
                  </a:lnTo>
                  <a:lnTo>
                    <a:pt x="316598" y="236169"/>
                  </a:lnTo>
                  <a:lnTo>
                    <a:pt x="359244" y="244462"/>
                  </a:lnTo>
                  <a:lnTo>
                    <a:pt x="396722" y="269316"/>
                  </a:lnTo>
                  <a:lnTo>
                    <a:pt x="421576" y="306717"/>
                  </a:lnTo>
                  <a:lnTo>
                    <a:pt x="429869" y="349351"/>
                  </a:lnTo>
                  <a:lnTo>
                    <a:pt x="429869" y="277876"/>
                  </a:lnTo>
                  <a:lnTo>
                    <a:pt x="412343" y="253568"/>
                  </a:lnTo>
                  <a:lnTo>
                    <a:pt x="388277" y="236169"/>
                  </a:lnTo>
                  <a:lnTo>
                    <a:pt x="377190" y="228168"/>
                  </a:lnTo>
                  <a:lnTo>
                    <a:pt x="337273" y="215468"/>
                  </a:lnTo>
                  <a:lnTo>
                    <a:pt x="295783" y="215468"/>
                  </a:lnTo>
                  <a:lnTo>
                    <a:pt x="255905" y="228142"/>
                  </a:lnTo>
                  <a:lnTo>
                    <a:pt x="220827" y="253441"/>
                  </a:lnTo>
                  <a:lnTo>
                    <a:pt x="195414" y="288645"/>
                  </a:lnTo>
                  <a:lnTo>
                    <a:pt x="182727" y="328574"/>
                  </a:lnTo>
                  <a:lnTo>
                    <a:pt x="182753" y="370065"/>
                  </a:lnTo>
                  <a:lnTo>
                    <a:pt x="195453" y="409956"/>
                  </a:lnTo>
                  <a:lnTo>
                    <a:pt x="220827" y="445084"/>
                  </a:lnTo>
                  <a:lnTo>
                    <a:pt x="255955" y="470446"/>
                  </a:lnTo>
                  <a:lnTo>
                    <a:pt x="295846" y="483133"/>
                  </a:lnTo>
                  <a:lnTo>
                    <a:pt x="337312" y="483133"/>
                  </a:lnTo>
                  <a:lnTo>
                    <a:pt x="377202" y="470446"/>
                  </a:lnTo>
                  <a:lnTo>
                    <a:pt x="388061" y="462610"/>
                  </a:lnTo>
                  <a:lnTo>
                    <a:pt x="412343" y="445084"/>
                  </a:lnTo>
                  <a:lnTo>
                    <a:pt x="437692" y="409956"/>
                  </a:lnTo>
                  <a:lnTo>
                    <a:pt x="450380" y="370065"/>
                  </a:lnTo>
                  <a:close/>
                </a:path>
                <a:path w="746759" h="778510">
                  <a:moveTo>
                    <a:pt x="746290" y="531825"/>
                  </a:moveTo>
                  <a:lnTo>
                    <a:pt x="740041" y="499719"/>
                  </a:lnTo>
                  <a:lnTo>
                    <a:pt x="724065" y="475627"/>
                  </a:lnTo>
                  <a:lnTo>
                    <a:pt x="724065" y="531787"/>
                  </a:lnTo>
                  <a:lnTo>
                    <a:pt x="719442" y="555536"/>
                  </a:lnTo>
                  <a:lnTo>
                    <a:pt x="705586" y="576402"/>
                  </a:lnTo>
                  <a:lnTo>
                    <a:pt x="544296" y="737692"/>
                  </a:lnTo>
                  <a:lnTo>
                    <a:pt x="523430" y="751560"/>
                  </a:lnTo>
                  <a:lnTo>
                    <a:pt x="499719" y="756170"/>
                  </a:lnTo>
                  <a:lnTo>
                    <a:pt x="475996" y="751560"/>
                  </a:lnTo>
                  <a:lnTo>
                    <a:pt x="455142" y="737692"/>
                  </a:lnTo>
                  <a:lnTo>
                    <a:pt x="381609" y="664159"/>
                  </a:lnTo>
                  <a:lnTo>
                    <a:pt x="377418" y="659968"/>
                  </a:lnTo>
                  <a:lnTo>
                    <a:pt x="421513" y="647992"/>
                  </a:lnTo>
                  <a:lnTo>
                    <a:pt x="431622" y="643585"/>
                  </a:lnTo>
                  <a:lnTo>
                    <a:pt x="463791" y="629577"/>
                  </a:lnTo>
                  <a:lnTo>
                    <a:pt x="503516" y="604697"/>
                  </a:lnTo>
                  <a:lnTo>
                    <a:pt x="539978" y="573354"/>
                  </a:lnTo>
                  <a:lnTo>
                    <a:pt x="571690" y="536460"/>
                  </a:lnTo>
                  <a:lnTo>
                    <a:pt x="596773" y="496189"/>
                  </a:lnTo>
                  <a:lnTo>
                    <a:pt x="615226" y="453326"/>
                  </a:lnTo>
                  <a:lnTo>
                    <a:pt x="627100" y="408635"/>
                  </a:lnTo>
                  <a:lnTo>
                    <a:pt x="680948" y="462610"/>
                  </a:lnTo>
                  <a:lnTo>
                    <a:pt x="698855" y="480390"/>
                  </a:lnTo>
                  <a:lnTo>
                    <a:pt x="705586" y="487248"/>
                  </a:lnTo>
                  <a:lnTo>
                    <a:pt x="719442" y="508063"/>
                  </a:lnTo>
                  <a:lnTo>
                    <a:pt x="724065" y="531787"/>
                  </a:lnTo>
                  <a:lnTo>
                    <a:pt x="724065" y="475627"/>
                  </a:lnTo>
                  <a:lnTo>
                    <a:pt x="721334" y="471500"/>
                  </a:lnTo>
                  <a:lnTo>
                    <a:pt x="705840" y="456006"/>
                  </a:lnTo>
                  <a:lnTo>
                    <a:pt x="709396" y="437464"/>
                  </a:lnTo>
                  <a:lnTo>
                    <a:pt x="714883" y="408851"/>
                  </a:lnTo>
                  <a:lnTo>
                    <a:pt x="718388" y="361403"/>
                  </a:lnTo>
                  <a:lnTo>
                    <a:pt x="716445" y="314147"/>
                  </a:lnTo>
                  <a:lnTo>
                    <a:pt x="709155" y="267538"/>
                  </a:lnTo>
                  <a:lnTo>
                    <a:pt x="696595" y="222059"/>
                  </a:lnTo>
                  <a:lnTo>
                    <a:pt x="695858" y="220243"/>
                  </a:lnTo>
                  <a:lnTo>
                    <a:pt x="695858" y="339471"/>
                  </a:lnTo>
                  <a:lnTo>
                    <a:pt x="694690" y="388518"/>
                  </a:lnTo>
                  <a:lnTo>
                    <a:pt x="687298" y="437464"/>
                  </a:lnTo>
                  <a:lnTo>
                    <a:pt x="673455" y="423621"/>
                  </a:lnTo>
                  <a:lnTo>
                    <a:pt x="675309" y="408635"/>
                  </a:lnTo>
                  <a:lnTo>
                    <a:pt x="675830" y="404444"/>
                  </a:lnTo>
                  <a:lnTo>
                    <a:pt x="679919" y="371551"/>
                  </a:lnTo>
                  <a:lnTo>
                    <a:pt x="678624" y="319278"/>
                  </a:lnTo>
                  <a:lnTo>
                    <a:pt x="669785" y="267652"/>
                  </a:lnTo>
                  <a:lnTo>
                    <a:pt x="658075" y="231470"/>
                  </a:lnTo>
                  <a:lnTo>
                    <a:pt x="658075" y="358317"/>
                  </a:lnTo>
                  <a:lnTo>
                    <a:pt x="654278" y="404444"/>
                  </a:lnTo>
                  <a:lnTo>
                    <a:pt x="631037" y="381203"/>
                  </a:lnTo>
                  <a:lnTo>
                    <a:pt x="632294" y="334264"/>
                  </a:lnTo>
                  <a:lnTo>
                    <a:pt x="626630" y="287540"/>
                  </a:lnTo>
                  <a:lnTo>
                    <a:pt x="614045" y="241922"/>
                  </a:lnTo>
                  <a:lnTo>
                    <a:pt x="610285" y="233514"/>
                  </a:lnTo>
                  <a:lnTo>
                    <a:pt x="610285" y="361403"/>
                  </a:lnTo>
                  <a:lnTo>
                    <a:pt x="609955" y="367741"/>
                  </a:lnTo>
                  <a:lnTo>
                    <a:pt x="597865" y="435051"/>
                  </a:lnTo>
                  <a:lnTo>
                    <a:pt x="580644" y="478967"/>
                  </a:lnTo>
                  <a:lnTo>
                    <a:pt x="556145" y="520179"/>
                  </a:lnTo>
                  <a:lnTo>
                    <a:pt x="524357" y="557733"/>
                  </a:lnTo>
                  <a:lnTo>
                    <a:pt x="487286" y="589165"/>
                  </a:lnTo>
                  <a:lnTo>
                    <a:pt x="446633" y="613511"/>
                  </a:lnTo>
                  <a:lnTo>
                    <a:pt x="403301" y="630732"/>
                  </a:lnTo>
                  <a:lnTo>
                    <a:pt x="358241" y="640791"/>
                  </a:lnTo>
                  <a:lnTo>
                    <a:pt x="329412" y="643585"/>
                  </a:lnTo>
                  <a:lnTo>
                    <a:pt x="281508" y="641870"/>
                  </a:lnTo>
                  <a:lnTo>
                    <a:pt x="234365" y="632421"/>
                  </a:lnTo>
                  <a:lnTo>
                    <a:pt x="188988" y="615264"/>
                  </a:lnTo>
                  <a:lnTo>
                    <a:pt x="146418" y="590372"/>
                  </a:lnTo>
                  <a:lnTo>
                    <a:pt x="107670" y="557733"/>
                  </a:lnTo>
                  <a:lnTo>
                    <a:pt x="76669" y="521246"/>
                  </a:lnTo>
                  <a:lnTo>
                    <a:pt x="52552" y="481304"/>
                  </a:lnTo>
                  <a:lnTo>
                    <a:pt x="35331" y="438772"/>
                  </a:lnTo>
                  <a:lnTo>
                    <a:pt x="25006" y="394512"/>
                  </a:lnTo>
                  <a:lnTo>
                    <a:pt x="21564" y="349389"/>
                  </a:lnTo>
                  <a:lnTo>
                    <a:pt x="25006" y="304279"/>
                  </a:lnTo>
                  <a:lnTo>
                    <a:pt x="35331" y="260019"/>
                  </a:lnTo>
                  <a:lnTo>
                    <a:pt x="52552" y="217487"/>
                  </a:lnTo>
                  <a:lnTo>
                    <a:pt x="76669" y="177546"/>
                  </a:lnTo>
                  <a:lnTo>
                    <a:pt x="107670" y="141046"/>
                  </a:lnTo>
                  <a:lnTo>
                    <a:pt x="143764" y="110350"/>
                  </a:lnTo>
                  <a:lnTo>
                    <a:pt x="183248" y="86385"/>
                  </a:lnTo>
                  <a:lnTo>
                    <a:pt x="225298" y="69176"/>
                  </a:lnTo>
                  <a:lnTo>
                    <a:pt x="269074" y="58699"/>
                  </a:lnTo>
                  <a:lnTo>
                    <a:pt x="313715" y="54978"/>
                  </a:lnTo>
                  <a:lnTo>
                    <a:pt x="358406" y="57988"/>
                  </a:lnTo>
                  <a:lnTo>
                    <a:pt x="402297" y="67754"/>
                  </a:lnTo>
                  <a:lnTo>
                    <a:pt x="444563" y="84264"/>
                  </a:lnTo>
                  <a:lnTo>
                    <a:pt x="484352" y="107518"/>
                  </a:lnTo>
                  <a:lnTo>
                    <a:pt x="518947" y="135788"/>
                  </a:lnTo>
                  <a:lnTo>
                    <a:pt x="547725" y="167208"/>
                  </a:lnTo>
                  <a:lnTo>
                    <a:pt x="578954" y="216458"/>
                  </a:lnTo>
                  <a:lnTo>
                    <a:pt x="597585" y="262839"/>
                  </a:lnTo>
                  <a:lnTo>
                    <a:pt x="608050" y="311238"/>
                  </a:lnTo>
                  <a:lnTo>
                    <a:pt x="610235" y="358317"/>
                  </a:lnTo>
                  <a:lnTo>
                    <a:pt x="610285" y="361403"/>
                  </a:lnTo>
                  <a:lnTo>
                    <a:pt x="610285" y="233514"/>
                  </a:lnTo>
                  <a:lnTo>
                    <a:pt x="594512" y="198221"/>
                  </a:lnTo>
                  <a:lnTo>
                    <a:pt x="568045" y="157302"/>
                  </a:lnTo>
                  <a:lnTo>
                    <a:pt x="584174" y="141173"/>
                  </a:lnTo>
                  <a:lnTo>
                    <a:pt x="610844" y="180581"/>
                  </a:lnTo>
                  <a:lnTo>
                    <a:pt x="631723" y="222669"/>
                  </a:lnTo>
                  <a:lnTo>
                    <a:pt x="646658" y="266763"/>
                  </a:lnTo>
                  <a:lnTo>
                    <a:pt x="655485" y="312204"/>
                  </a:lnTo>
                  <a:lnTo>
                    <a:pt x="658075" y="358317"/>
                  </a:lnTo>
                  <a:lnTo>
                    <a:pt x="658075" y="231470"/>
                  </a:lnTo>
                  <a:lnTo>
                    <a:pt x="653554" y="217487"/>
                  </a:lnTo>
                  <a:lnTo>
                    <a:pt x="630224" y="169811"/>
                  </a:lnTo>
                  <a:lnTo>
                    <a:pt x="610730" y="141173"/>
                  </a:lnTo>
                  <a:lnTo>
                    <a:pt x="609942" y="140030"/>
                  </a:lnTo>
                  <a:lnTo>
                    <a:pt x="599922" y="125298"/>
                  </a:lnTo>
                  <a:lnTo>
                    <a:pt x="640638" y="153708"/>
                  </a:lnTo>
                  <a:lnTo>
                    <a:pt x="663181" y="197434"/>
                  </a:lnTo>
                  <a:lnTo>
                    <a:pt x="679970" y="243357"/>
                  </a:lnTo>
                  <a:lnTo>
                    <a:pt x="690905" y="290893"/>
                  </a:lnTo>
                  <a:lnTo>
                    <a:pt x="695858" y="339471"/>
                  </a:lnTo>
                  <a:lnTo>
                    <a:pt x="695858" y="220243"/>
                  </a:lnTo>
                  <a:lnTo>
                    <a:pt x="678878" y="178155"/>
                  </a:lnTo>
                  <a:lnTo>
                    <a:pt x="656107" y="136309"/>
                  </a:lnTo>
                  <a:lnTo>
                    <a:pt x="639470" y="112725"/>
                  </a:lnTo>
                  <a:lnTo>
                    <a:pt x="628370" y="96977"/>
                  </a:lnTo>
                  <a:lnTo>
                    <a:pt x="648690" y="76657"/>
                  </a:lnTo>
                  <a:lnTo>
                    <a:pt x="656120" y="65506"/>
                  </a:lnTo>
                  <a:lnTo>
                    <a:pt x="658622" y="52870"/>
                  </a:lnTo>
                  <a:lnTo>
                    <a:pt x="656221" y="40246"/>
                  </a:lnTo>
                  <a:lnTo>
                    <a:pt x="648944" y="29159"/>
                  </a:lnTo>
                  <a:lnTo>
                    <a:pt x="640753" y="21031"/>
                  </a:lnTo>
                  <a:lnTo>
                    <a:pt x="637514" y="17818"/>
                  </a:lnTo>
                  <a:lnTo>
                    <a:pt x="637514" y="49352"/>
                  </a:lnTo>
                  <a:lnTo>
                    <a:pt x="637514" y="56464"/>
                  </a:lnTo>
                  <a:lnTo>
                    <a:pt x="553948" y="140030"/>
                  </a:lnTo>
                  <a:lnTo>
                    <a:pt x="549503" y="134950"/>
                  </a:lnTo>
                  <a:lnTo>
                    <a:pt x="544804" y="129997"/>
                  </a:lnTo>
                  <a:lnTo>
                    <a:pt x="539978" y="125298"/>
                  </a:lnTo>
                  <a:lnTo>
                    <a:pt x="534657" y="120040"/>
                  </a:lnTo>
                  <a:lnTo>
                    <a:pt x="529209" y="114935"/>
                  </a:lnTo>
                  <a:lnTo>
                    <a:pt x="523608" y="109994"/>
                  </a:lnTo>
                  <a:lnTo>
                    <a:pt x="517880" y="105232"/>
                  </a:lnTo>
                  <a:lnTo>
                    <a:pt x="531456" y="91643"/>
                  </a:lnTo>
                  <a:lnTo>
                    <a:pt x="597636" y="25476"/>
                  </a:lnTo>
                  <a:lnTo>
                    <a:pt x="597636" y="25603"/>
                  </a:lnTo>
                  <a:lnTo>
                    <a:pt x="597763" y="25476"/>
                  </a:lnTo>
                  <a:lnTo>
                    <a:pt x="602208" y="21031"/>
                  </a:lnTo>
                  <a:lnTo>
                    <a:pt x="609320" y="21158"/>
                  </a:lnTo>
                  <a:lnTo>
                    <a:pt x="637514" y="49352"/>
                  </a:lnTo>
                  <a:lnTo>
                    <a:pt x="637514" y="17818"/>
                  </a:lnTo>
                  <a:lnTo>
                    <a:pt x="629513" y="9855"/>
                  </a:lnTo>
                  <a:lnTo>
                    <a:pt x="618401" y="2451"/>
                  </a:lnTo>
                  <a:lnTo>
                    <a:pt x="605764" y="0"/>
                  </a:lnTo>
                  <a:lnTo>
                    <a:pt x="593115" y="2489"/>
                  </a:lnTo>
                  <a:lnTo>
                    <a:pt x="582015" y="9855"/>
                  </a:lnTo>
                  <a:lnTo>
                    <a:pt x="500354" y="91643"/>
                  </a:lnTo>
                  <a:lnTo>
                    <a:pt x="461848" y="68046"/>
                  </a:lnTo>
                  <a:lnTo>
                    <a:pt x="431533" y="54978"/>
                  </a:lnTo>
                  <a:lnTo>
                    <a:pt x="421030" y="50444"/>
                  </a:lnTo>
                  <a:lnTo>
                    <a:pt x="378548" y="38823"/>
                  </a:lnTo>
                  <a:lnTo>
                    <a:pt x="335114" y="33197"/>
                  </a:lnTo>
                  <a:lnTo>
                    <a:pt x="291376" y="33566"/>
                  </a:lnTo>
                  <a:lnTo>
                    <a:pt x="248005" y="39916"/>
                  </a:lnTo>
                  <a:lnTo>
                    <a:pt x="205714" y="52273"/>
                  </a:lnTo>
                  <a:lnTo>
                    <a:pt x="165138" y="70624"/>
                  </a:lnTo>
                  <a:lnTo>
                    <a:pt x="126987" y="94970"/>
                  </a:lnTo>
                  <a:lnTo>
                    <a:pt x="91922" y="125298"/>
                  </a:lnTo>
                  <a:lnTo>
                    <a:pt x="61277" y="160782"/>
                  </a:lnTo>
                  <a:lnTo>
                    <a:pt x="36766" y="199402"/>
                  </a:lnTo>
                  <a:lnTo>
                    <a:pt x="18389" y="240474"/>
                  </a:lnTo>
                  <a:lnTo>
                    <a:pt x="6134" y="283298"/>
                  </a:lnTo>
                  <a:lnTo>
                    <a:pt x="0" y="327177"/>
                  </a:lnTo>
                  <a:lnTo>
                    <a:pt x="25" y="371551"/>
                  </a:lnTo>
                  <a:lnTo>
                    <a:pt x="6134" y="415277"/>
                  </a:lnTo>
                  <a:lnTo>
                    <a:pt x="18389" y="458114"/>
                  </a:lnTo>
                  <a:lnTo>
                    <a:pt x="36766" y="499211"/>
                  </a:lnTo>
                  <a:lnTo>
                    <a:pt x="61277" y="537857"/>
                  </a:lnTo>
                  <a:lnTo>
                    <a:pt x="91922" y="573354"/>
                  </a:lnTo>
                  <a:lnTo>
                    <a:pt x="129120" y="605243"/>
                  </a:lnTo>
                  <a:lnTo>
                    <a:pt x="169722" y="630428"/>
                  </a:lnTo>
                  <a:lnTo>
                    <a:pt x="212915" y="648906"/>
                  </a:lnTo>
                  <a:lnTo>
                    <a:pt x="257911" y="660692"/>
                  </a:lnTo>
                  <a:lnTo>
                    <a:pt x="303911" y="665772"/>
                  </a:lnTo>
                  <a:lnTo>
                    <a:pt x="350113" y="664159"/>
                  </a:lnTo>
                  <a:lnTo>
                    <a:pt x="439394" y="753440"/>
                  </a:lnTo>
                  <a:lnTo>
                    <a:pt x="467601" y="772160"/>
                  </a:lnTo>
                  <a:lnTo>
                    <a:pt x="499719" y="778395"/>
                  </a:lnTo>
                  <a:lnTo>
                    <a:pt x="531825" y="772160"/>
                  </a:lnTo>
                  <a:lnTo>
                    <a:pt x="555917" y="756170"/>
                  </a:lnTo>
                  <a:lnTo>
                    <a:pt x="560044" y="753440"/>
                  </a:lnTo>
                  <a:lnTo>
                    <a:pt x="721334" y="592150"/>
                  </a:lnTo>
                  <a:lnTo>
                    <a:pt x="740041" y="563943"/>
                  </a:lnTo>
                  <a:lnTo>
                    <a:pt x="746290" y="53182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85215" y="1977135"/>
              <a:ext cx="116125" cy="11606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87907" y="2335641"/>
              <a:ext cx="81819" cy="818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44943" y="2174351"/>
              <a:ext cx="81867" cy="818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451052" y="368515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4" h="1029969">
                  <a:moveTo>
                    <a:pt x="610908" y="316763"/>
                  </a:moveTo>
                  <a:lnTo>
                    <a:pt x="610273" y="300062"/>
                  </a:lnTo>
                  <a:lnTo>
                    <a:pt x="603034" y="284391"/>
                  </a:lnTo>
                  <a:lnTo>
                    <a:pt x="583806" y="258165"/>
                  </a:lnTo>
                  <a:lnTo>
                    <a:pt x="583806" y="312610"/>
                  </a:lnTo>
                  <a:lnTo>
                    <a:pt x="581710" y="318427"/>
                  </a:lnTo>
                  <a:lnTo>
                    <a:pt x="577380" y="323126"/>
                  </a:lnTo>
                  <a:lnTo>
                    <a:pt x="419646" y="438823"/>
                  </a:lnTo>
                  <a:lnTo>
                    <a:pt x="413804" y="441490"/>
                  </a:lnTo>
                  <a:lnTo>
                    <a:pt x="407619" y="441731"/>
                  </a:lnTo>
                  <a:lnTo>
                    <a:pt x="401802" y="439674"/>
                  </a:lnTo>
                  <a:lnTo>
                    <a:pt x="397040" y="435394"/>
                  </a:lnTo>
                  <a:lnTo>
                    <a:pt x="335699" y="351701"/>
                  </a:lnTo>
                  <a:lnTo>
                    <a:pt x="333032" y="345871"/>
                  </a:lnTo>
                  <a:lnTo>
                    <a:pt x="332790" y="339686"/>
                  </a:lnTo>
                  <a:lnTo>
                    <a:pt x="334848" y="333870"/>
                  </a:lnTo>
                  <a:lnTo>
                    <a:pt x="339128" y="329095"/>
                  </a:lnTo>
                  <a:lnTo>
                    <a:pt x="496989" y="213398"/>
                  </a:lnTo>
                  <a:lnTo>
                    <a:pt x="502818" y="210743"/>
                  </a:lnTo>
                  <a:lnTo>
                    <a:pt x="508990" y="210515"/>
                  </a:lnTo>
                  <a:lnTo>
                    <a:pt x="514769" y="212623"/>
                  </a:lnTo>
                  <a:lnTo>
                    <a:pt x="519468" y="216954"/>
                  </a:lnTo>
                  <a:lnTo>
                    <a:pt x="580809" y="300647"/>
                  </a:lnTo>
                  <a:lnTo>
                    <a:pt x="583539" y="306438"/>
                  </a:lnTo>
                  <a:lnTo>
                    <a:pt x="583806" y="312610"/>
                  </a:lnTo>
                  <a:lnTo>
                    <a:pt x="583806" y="258165"/>
                  </a:lnTo>
                  <a:lnTo>
                    <a:pt x="548881" y="210515"/>
                  </a:lnTo>
                  <a:lnTo>
                    <a:pt x="541693" y="200698"/>
                  </a:lnTo>
                  <a:lnTo>
                    <a:pt x="528916" y="189115"/>
                  </a:lnTo>
                  <a:lnTo>
                    <a:pt x="513219" y="183502"/>
                  </a:lnTo>
                  <a:lnTo>
                    <a:pt x="496557" y="184162"/>
                  </a:lnTo>
                  <a:lnTo>
                    <a:pt x="480860" y="191427"/>
                  </a:lnTo>
                  <a:lnTo>
                    <a:pt x="323126" y="306997"/>
                  </a:lnTo>
                  <a:lnTo>
                    <a:pt x="311505" y="319798"/>
                  </a:lnTo>
                  <a:lnTo>
                    <a:pt x="305854" y="335508"/>
                  </a:lnTo>
                  <a:lnTo>
                    <a:pt x="306476" y="352183"/>
                  </a:lnTo>
                  <a:lnTo>
                    <a:pt x="313728" y="367830"/>
                  </a:lnTo>
                  <a:lnTo>
                    <a:pt x="375069" y="451523"/>
                  </a:lnTo>
                  <a:lnTo>
                    <a:pt x="387858" y="463194"/>
                  </a:lnTo>
                  <a:lnTo>
                    <a:pt x="403580" y="468845"/>
                  </a:lnTo>
                  <a:lnTo>
                    <a:pt x="420243" y="468198"/>
                  </a:lnTo>
                  <a:lnTo>
                    <a:pt x="435902" y="460921"/>
                  </a:lnTo>
                  <a:lnTo>
                    <a:pt x="462064" y="441731"/>
                  </a:lnTo>
                  <a:lnTo>
                    <a:pt x="593636" y="345224"/>
                  </a:lnTo>
                  <a:lnTo>
                    <a:pt x="605243" y="332498"/>
                  </a:lnTo>
                  <a:lnTo>
                    <a:pt x="610908" y="316763"/>
                  </a:lnTo>
                  <a:close/>
                </a:path>
                <a:path w="1029334" h="1029969">
                  <a:moveTo>
                    <a:pt x="1028776" y="546201"/>
                  </a:moveTo>
                  <a:lnTo>
                    <a:pt x="1028065" y="525983"/>
                  </a:lnTo>
                  <a:lnTo>
                    <a:pt x="1019340" y="507022"/>
                  </a:lnTo>
                  <a:lnTo>
                    <a:pt x="1001649" y="482930"/>
                  </a:lnTo>
                  <a:lnTo>
                    <a:pt x="1001649" y="542137"/>
                  </a:lnTo>
                  <a:lnTo>
                    <a:pt x="998321" y="551281"/>
                  </a:lnTo>
                  <a:lnTo>
                    <a:pt x="991527" y="558711"/>
                  </a:lnTo>
                  <a:lnTo>
                    <a:pt x="968552" y="575576"/>
                  </a:lnTo>
                  <a:lnTo>
                    <a:pt x="968552" y="645668"/>
                  </a:lnTo>
                  <a:lnTo>
                    <a:pt x="962685" y="662025"/>
                  </a:lnTo>
                  <a:lnTo>
                    <a:pt x="950633" y="675297"/>
                  </a:lnTo>
                  <a:lnTo>
                    <a:pt x="606590" y="927392"/>
                  </a:lnTo>
                  <a:lnTo>
                    <a:pt x="151511" y="306743"/>
                  </a:lnTo>
                  <a:lnTo>
                    <a:pt x="137452" y="287566"/>
                  </a:lnTo>
                  <a:lnTo>
                    <a:pt x="481495" y="35344"/>
                  </a:lnTo>
                  <a:lnTo>
                    <a:pt x="497814" y="27838"/>
                  </a:lnTo>
                  <a:lnTo>
                    <a:pt x="515162" y="27190"/>
                  </a:lnTo>
                  <a:lnTo>
                    <a:pt x="531482" y="33058"/>
                  </a:lnTo>
                  <a:lnTo>
                    <a:pt x="544741" y="45123"/>
                  </a:lnTo>
                  <a:lnTo>
                    <a:pt x="960285" y="611924"/>
                  </a:lnTo>
                  <a:lnTo>
                    <a:pt x="967867" y="628281"/>
                  </a:lnTo>
                  <a:lnTo>
                    <a:pt x="968552" y="645668"/>
                  </a:lnTo>
                  <a:lnTo>
                    <a:pt x="968552" y="575576"/>
                  </a:lnTo>
                  <a:lnTo>
                    <a:pt x="968159" y="575856"/>
                  </a:lnTo>
                  <a:lnTo>
                    <a:pt x="881926" y="458254"/>
                  </a:lnTo>
                  <a:lnTo>
                    <a:pt x="905294" y="441109"/>
                  </a:lnTo>
                  <a:lnTo>
                    <a:pt x="914438" y="436892"/>
                  </a:lnTo>
                  <a:lnTo>
                    <a:pt x="924153" y="436499"/>
                  </a:lnTo>
                  <a:lnTo>
                    <a:pt x="933297" y="439737"/>
                  </a:lnTo>
                  <a:lnTo>
                    <a:pt x="940727" y="446443"/>
                  </a:lnTo>
                  <a:lnTo>
                    <a:pt x="997115" y="523278"/>
                  </a:lnTo>
                  <a:lnTo>
                    <a:pt x="1001306" y="532422"/>
                  </a:lnTo>
                  <a:lnTo>
                    <a:pt x="1001649" y="542137"/>
                  </a:lnTo>
                  <a:lnTo>
                    <a:pt x="1001649" y="482930"/>
                  </a:lnTo>
                  <a:lnTo>
                    <a:pt x="967574" y="436499"/>
                  </a:lnTo>
                  <a:lnTo>
                    <a:pt x="967422" y="436283"/>
                  </a:lnTo>
                  <a:lnTo>
                    <a:pt x="962952" y="430187"/>
                  </a:lnTo>
                  <a:lnTo>
                    <a:pt x="947483" y="416102"/>
                  </a:lnTo>
                  <a:lnTo>
                    <a:pt x="928433" y="409321"/>
                  </a:lnTo>
                  <a:lnTo>
                    <a:pt x="908189" y="410171"/>
                  </a:lnTo>
                  <a:lnTo>
                    <a:pt x="889165" y="419011"/>
                  </a:lnTo>
                  <a:lnTo>
                    <a:pt x="865543" y="436283"/>
                  </a:lnTo>
                  <a:lnTo>
                    <a:pt x="836841" y="397040"/>
                  </a:lnTo>
                  <a:lnTo>
                    <a:pt x="861860" y="378752"/>
                  </a:lnTo>
                  <a:lnTo>
                    <a:pt x="861860" y="378879"/>
                  </a:lnTo>
                  <a:lnTo>
                    <a:pt x="861974" y="378752"/>
                  </a:lnTo>
                  <a:lnTo>
                    <a:pt x="865428" y="374942"/>
                  </a:lnTo>
                  <a:lnTo>
                    <a:pt x="875525" y="363842"/>
                  </a:lnTo>
                  <a:lnTo>
                    <a:pt x="882205" y="345389"/>
                  </a:lnTo>
                  <a:lnTo>
                    <a:pt x="881494" y="325843"/>
                  </a:lnTo>
                  <a:lnTo>
                    <a:pt x="873036" y="307505"/>
                  </a:lnTo>
                  <a:lnTo>
                    <a:pt x="855065" y="282981"/>
                  </a:lnTo>
                  <a:lnTo>
                    <a:pt x="855065" y="341274"/>
                  </a:lnTo>
                  <a:lnTo>
                    <a:pt x="851954" y="349821"/>
                  </a:lnTo>
                  <a:lnTo>
                    <a:pt x="845604" y="356781"/>
                  </a:lnTo>
                  <a:lnTo>
                    <a:pt x="820839" y="374942"/>
                  </a:lnTo>
                  <a:lnTo>
                    <a:pt x="734606" y="257340"/>
                  </a:lnTo>
                  <a:lnTo>
                    <a:pt x="759371" y="239052"/>
                  </a:lnTo>
                  <a:lnTo>
                    <a:pt x="767702" y="235242"/>
                  </a:lnTo>
                  <a:lnTo>
                    <a:pt x="767905" y="235153"/>
                  </a:lnTo>
                  <a:lnTo>
                    <a:pt x="776986" y="234784"/>
                  </a:lnTo>
                  <a:lnTo>
                    <a:pt x="785545" y="237820"/>
                  </a:lnTo>
                  <a:lnTo>
                    <a:pt x="792518" y="244132"/>
                  </a:lnTo>
                  <a:lnTo>
                    <a:pt x="850811" y="323761"/>
                  </a:lnTo>
                  <a:lnTo>
                    <a:pt x="854748" y="332232"/>
                  </a:lnTo>
                  <a:lnTo>
                    <a:pt x="855065" y="341274"/>
                  </a:lnTo>
                  <a:lnTo>
                    <a:pt x="855065" y="282981"/>
                  </a:lnTo>
                  <a:lnTo>
                    <a:pt x="819759" y="234784"/>
                  </a:lnTo>
                  <a:lnTo>
                    <a:pt x="814616" y="227749"/>
                  </a:lnTo>
                  <a:lnTo>
                    <a:pt x="799630" y="214198"/>
                  </a:lnTo>
                  <a:lnTo>
                    <a:pt x="781215" y="207645"/>
                  </a:lnTo>
                  <a:lnTo>
                    <a:pt x="761644" y="208445"/>
                  </a:lnTo>
                  <a:lnTo>
                    <a:pt x="743242" y="216954"/>
                  </a:lnTo>
                  <a:lnTo>
                    <a:pt x="718223" y="235242"/>
                  </a:lnTo>
                  <a:lnTo>
                    <a:pt x="690029" y="196761"/>
                  </a:lnTo>
                  <a:lnTo>
                    <a:pt x="711111" y="181394"/>
                  </a:lnTo>
                  <a:lnTo>
                    <a:pt x="717092" y="174790"/>
                  </a:lnTo>
                  <a:lnTo>
                    <a:pt x="725830" y="165176"/>
                  </a:lnTo>
                  <a:lnTo>
                    <a:pt x="732967" y="145199"/>
                  </a:lnTo>
                  <a:lnTo>
                    <a:pt x="732129" y="124002"/>
                  </a:lnTo>
                  <a:lnTo>
                    <a:pt x="722922" y="104051"/>
                  </a:lnTo>
                  <a:lnTo>
                    <a:pt x="706056" y="81076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4982" y="159296"/>
                  </a:lnTo>
                  <a:lnTo>
                    <a:pt x="673900" y="174790"/>
                  </a:lnTo>
                  <a:lnTo>
                    <a:pt x="587794" y="57315"/>
                  </a:lnTo>
                  <a:lnTo>
                    <a:pt x="608876" y="41821"/>
                  </a:lnTo>
                  <a:lnTo>
                    <a:pt x="618871" y="37211"/>
                  </a:lnTo>
                  <a:lnTo>
                    <a:pt x="629551" y="36766"/>
                  </a:lnTo>
                  <a:lnTo>
                    <a:pt x="639635" y="40347"/>
                  </a:lnTo>
                  <a:lnTo>
                    <a:pt x="647865" y="47790"/>
                  </a:lnTo>
                  <a:lnTo>
                    <a:pt x="700951" y="120307"/>
                  </a:lnTo>
                  <a:lnTo>
                    <a:pt x="705624" y="130340"/>
                  </a:lnTo>
                  <a:lnTo>
                    <a:pt x="706056" y="141046"/>
                  </a:lnTo>
                  <a:lnTo>
                    <a:pt x="706056" y="81076"/>
                  </a:lnTo>
                  <a:lnTo>
                    <a:pt x="673531" y="36766"/>
                  </a:lnTo>
                  <a:lnTo>
                    <a:pt x="672312" y="35090"/>
                  </a:lnTo>
                  <a:lnTo>
                    <a:pt x="669709" y="31534"/>
                  </a:lnTo>
                  <a:lnTo>
                    <a:pt x="653478" y="16814"/>
                  </a:lnTo>
                  <a:lnTo>
                    <a:pt x="633526" y="9664"/>
                  </a:lnTo>
                  <a:lnTo>
                    <a:pt x="612355" y="10464"/>
                  </a:lnTo>
                  <a:lnTo>
                    <a:pt x="592493" y="19596"/>
                  </a:lnTo>
                  <a:lnTo>
                    <a:pt x="571411" y="35090"/>
                  </a:lnTo>
                  <a:lnTo>
                    <a:pt x="566839" y="28867"/>
                  </a:lnTo>
                  <a:lnTo>
                    <a:pt x="564984" y="27190"/>
                  </a:lnTo>
                  <a:lnTo>
                    <a:pt x="545490" y="9423"/>
                  </a:lnTo>
                  <a:lnTo>
                    <a:pt x="519277" y="0"/>
                  </a:lnTo>
                  <a:lnTo>
                    <a:pt x="491426" y="1066"/>
                  </a:lnTo>
                  <a:lnTo>
                    <a:pt x="465239" y="13119"/>
                  </a:lnTo>
                  <a:lnTo>
                    <a:pt x="105956" y="276644"/>
                  </a:lnTo>
                  <a:lnTo>
                    <a:pt x="105702" y="276771"/>
                  </a:lnTo>
                  <a:lnTo>
                    <a:pt x="105321" y="277152"/>
                  </a:lnTo>
                  <a:lnTo>
                    <a:pt x="104559" y="277533"/>
                  </a:lnTo>
                  <a:lnTo>
                    <a:pt x="31534" y="331127"/>
                  </a:lnTo>
                  <a:lnTo>
                    <a:pt x="10312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669" y="553250"/>
                  </a:lnTo>
                  <a:lnTo>
                    <a:pt x="104178" y="554520"/>
                  </a:lnTo>
                  <a:lnTo>
                    <a:pt x="110401" y="550075"/>
                  </a:lnTo>
                  <a:lnTo>
                    <a:pt x="116497" y="545503"/>
                  </a:lnTo>
                  <a:lnTo>
                    <a:pt x="117767" y="536994"/>
                  </a:lnTo>
                  <a:lnTo>
                    <a:pt x="36487" y="426123"/>
                  </a:lnTo>
                  <a:lnTo>
                    <a:pt x="27800" y="407327"/>
                  </a:lnTo>
                  <a:lnTo>
                    <a:pt x="27025" y="387350"/>
                  </a:lnTo>
                  <a:lnTo>
                    <a:pt x="33769" y="368528"/>
                  </a:lnTo>
                  <a:lnTo>
                    <a:pt x="47663" y="353225"/>
                  </a:lnTo>
                  <a:lnTo>
                    <a:pt x="111036" y="306743"/>
                  </a:lnTo>
                  <a:lnTo>
                    <a:pt x="580301" y="946823"/>
                  </a:lnTo>
                  <a:lnTo>
                    <a:pt x="516928" y="993178"/>
                  </a:lnTo>
                  <a:lnTo>
                    <a:pt x="498119" y="1001864"/>
                  </a:lnTo>
                  <a:lnTo>
                    <a:pt x="478142" y="1002665"/>
                  </a:lnTo>
                  <a:lnTo>
                    <a:pt x="459320" y="995946"/>
                  </a:lnTo>
                  <a:lnTo>
                    <a:pt x="444030" y="982129"/>
                  </a:lnTo>
                  <a:lnTo>
                    <a:pt x="181521" y="623862"/>
                  </a:lnTo>
                  <a:lnTo>
                    <a:pt x="176949" y="617766"/>
                  </a:lnTo>
                  <a:lnTo>
                    <a:pt x="168440" y="616496"/>
                  </a:lnTo>
                  <a:lnTo>
                    <a:pt x="156248" y="625386"/>
                  </a:lnTo>
                  <a:lnTo>
                    <a:pt x="154851" y="634022"/>
                  </a:lnTo>
                  <a:lnTo>
                    <a:pt x="159423" y="640118"/>
                  </a:lnTo>
                  <a:lnTo>
                    <a:pt x="421932" y="998258"/>
                  </a:lnTo>
                  <a:lnTo>
                    <a:pt x="445262" y="1019467"/>
                  </a:lnTo>
                  <a:lnTo>
                    <a:pt x="473976" y="1029728"/>
                  </a:lnTo>
                  <a:lnTo>
                    <a:pt x="504494" y="1028522"/>
                  </a:lnTo>
                  <a:lnTo>
                    <a:pt x="533184" y="1015276"/>
                  </a:lnTo>
                  <a:lnTo>
                    <a:pt x="550379" y="1002665"/>
                  </a:lnTo>
                  <a:lnTo>
                    <a:pt x="606209" y="961682"/>
                  </a:lnTo>
                  <a:lnTo>
                    <a:pt x="606463" y="961555"/>
                  </a:lnTo>
                  <a:lnTo>
                    <a:pt x="606590" y="961301"/>
                  </a:lnTo>
                  <a:lnTo>
                    <a:pt x="607352" y="960920"/>
                  </a:lnTo>
                  <a:lnTo>
                    <a:pt x="607479" y="960793"/>
                  </a:lnTo>
                  <a:lnTo>
                    <a:pt x="653021" y="927392"/>
                  </a:lnTo>
                  <a:lnTo>
                    <a:pt x="966889" y="697268"/>
                  </a:lnTo>
                  <a:lnTo>
                    <a:pt x="985901" y="676541"/>
                  </a:lnTo>
                  <a:lnTo>
                    <a:pt x="995413" y="651065"/>
                  </a:lnTo>
                  <a:lnTo>
                    <a:pt x="994930" y="623862"/>
                  </a:lnTo>
                  <a:lnTo>
                    <a:pt x="984034" y="598081"/>
                  </a:lnTo>
                  <a:lnTo>
                    <a:pt x="1007656" y="580809"/>
                  </a:lnTo>
                  <a:lnTo>
                    <a:pt x="1012177" y="575856"/>
                  </a:lnTo>
                  <a:lnTo>
                    <a:pt x="1021854" y="565289"/>
                  </a:lnTo>
                  <a:lnTo>
                    <a:pt x="1028776" y="546201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14056" y="612266"/>
              <a:ext cx="189102" cy="16268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046239" y="3524757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867" y="384937"/>
                  </a:lnTo>
                  <a:lnTo>
                    <a:pt x="27432" y="366585"/>
                  </a:lnTo>
                  <a:lnTo>
                    <a:pt x="27635" y="348081"/>
                  </a:lnTo>
                  <a:lnTo>
                    <a:pt x="47650" y="310743"/>
                  </a:lnTo>
                  <a:lnTo>
                    <a:pt x="65887" y="298958"/>
                  </a:lnTo>
                  <a:lnTo>
                    <a:pt x="54330" y="274193"/>
                  </a:lnTo>
                  <a:lnTo>
                    <a:pt x="12255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478" y="583438"/>
                  </a:lnTo>
                  <a:lnTo>
                    <a:pt x="98653" y="590423"/>
                  </a:lnTo>
                  <a:lnTo>
                    <a:pt x="106781" y="593344"/>
                  </a:lnTo>
                  <a:lnTo>
                    <a:pt x="120497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23" y="217805"/>
                  </a:moveTo>
                  <a:lnTo>
                    <a:pt x="228066" y="192913"/>
                  </a:lnTo>
                  <a:lnTo>
                    <a:pt x="103987" y="250952"/>
                  </a:lnTo>
                  <a:lnTo>
                    <a:pt x="115544" y="275844"/>
                  </a:lnTo>
                  <a:lnTo>
                    <a:pt x="239623" y="217805"/>
                  </a:lnTo>
                  <a:close/>
                </a:path>
                <a:path w="1075690" h="1136650">
                  <a:moveTo>
                    <a:pt x="310108" y="975995"/>
                  </a:moveTo>
                  <a:lnTo>
                    <a:pt x="306933" y="969010"/>
                  </a:lnTo>
                  <a:lnTo>
                    <a:pt x="145262" y="623316"/>
                  </a:lnTo>
                  <a:lnTo>
                    <a:pt x="142087" y="616458"/>
                  </a:lnTo>
                  <a:lnTo>
                    <a:pt x="133959" y="613537"/>
                  </a:lnTo>
                  <a:lnTo>
                    <a:pt x="120243" y="619887"/>
                  </a:lnTo>
                  <a:lnTo>
                    <a:pt x="117322" y="628015"/>
                  </a:lnTo>
                  <a:lnTo>
                    <a:pt x="120497" y="634873"/>
                  </a:lnTo>
                  <a:lnTo>
                    <a:pt x="282168" y="980694"/>
                  </a:lnTo>
                  <a:lnTo>
                    <a:pt x="285343" y="987552"/>
                  </a:lnTo>
                  <a:lnTo>
                    <a:pt x="293471" y="990600"/>
                  </a:lnTo>
                  <a:lnTo>
                    <a:pt x="300329" y="987298"/>
                  </a:lnTo>
                  <a:lnTo>
                    <a:pt x="307187" y="984123"/>
                  </a:lnTo>
                  <a:lnTo>
                    <a:pt x="310108" y="975995"/>
                  </a:lnTo>
                  <a:close/>
                </a:path>
                <a:path w="1075690" h="1136650">
                  <a:moveTo>
                    <a:pt x="413359" y="136525"/>
                  </a:moveTo>
                  <a:lnTo>
                    <a:pt x="401675" y="111760"/>
                  </a:lnTo>
                  <a:lnTo>
                    <a:pt x="277596" y="169799"/>
                  </a:lnTo>
                  <a:lnTo>
                    <a:pt x="289280" y="194564"/>
                  </a:lnTo>
                  <a:lnTo>
                    <a:pt x="413359" y="136525"/>
                  </a:lnTo>
                  <a:close/>
                </a:path>
                <a:path w="1075690" h="1136650">
                  <a:moveTo>
                    <a:pt x="587095" y="55372"/>
                  </a:moveTo>
                  <a:lnTo>
                    <a:pt x="575411" y="30607"/>
                  </a:lnTo>
                  <a:lnTo>
                    <a:pt x="451332" y="88519"/>
                  </a:lnTo>
                  <a:lnTo>
                    <a:pt x="463016" y="113411"/>
                  </a:lnTo>
                  <a:lnTo>
                    <a:pt x="587095" y="55372"/>
                  </a:lnTo>
                  <a:close/>
                </a:path>
                <a:path w="1075690" h="1136650">
                  <a:moveTo>
                    <a:pt x="701649" y="267081"/>
                  </a:moveTo>
                  <a:lnTo>
                    <a:pt x="698474" y="260350"/>
                  </a:lnTo>
                  <a:lnTo>
                    <a:pt x="695299" y="253492"/>
                  </a:lnTo>
                  <a:lnTo>
                    <a:pt x="687171" y="250571"/>
                  </a:lnTo>
                  <a:lnTo>
                    <a:pt x="197967" y="479171"/>
                  </a:lnTo>
                  <a:lnTo>
                    <a:pt x="194919" y="487299"/>
                  </a:lnTo>
                  <a:lnTo>
                    <a:pt x="198221" y="494157"/>
                  </a:lnTo>
                  <a:lnTo>
                    <a:pt x="201396" y="501015"/>
                  </a:lnTo>
                  <a:lnTo>
                    <a:pt x="209524" y="504063"/>
                  </a:lnTo>
                  <a:lnTo>
                    <a:pt x="216382" y="500761"/>
                  </a:lnTo>
                  <a:lnTo>
                    <a:pt x="698728" y="275336"/>
                  </a:lnTo>
                  <a:lnTo>
                    <a:pt x="701649" y="267081"/>
                  </a:lnTo>
                  <a:close/>
                </a:path>
                <a:path w="1075690" h="1136650">
                  <a:moveTo>
                    <a:pt x="755878" y="383286"/>
                  </a:moveTo>
                  <a:lnTo>
                    <a:pt x="752703" y="376301"/>
                  </a:lnTo>
                  <a:lnTo>
                    <a:pt x="749528" y="369443"/>
                  </a:lnTo>
                  <a:lnTo>
                    <a:pt x="741400" y="366522"/>
                  </a:lnTo>
                  <a:lnTo>
                    <a:pt x="259054" y="591947"/>
                  </a:lnTo>
                  <a:lnTo>
                    <a:pt x="252196" y="595249"/>
                  </a:lnTo>
                  <a:lnTo>
                    <a:pt x="249148" y="603377"/>
                  </a:lnTo>
                  <a:lnTo>
                    <a:pt x="252450" y="610235"/>
                  </a:lnTo>
                  <a:lnTo>
                    <a:pt x="255625" y="617093"/>
                  </a:lnTo>
                  <a:lnTo>
                    <a:pt x="263753" y="620014"/>
                  </a:lnTo>
                  <a:lnTo>
                    <a:pt x="746099" y="394589"/>
                  </a:lnTo>
                  <a:lnTo>
                    <a:pt x="752957" y="391287"/>
                  </a:lnTo>
                  <a:lnTo>
                    <a:pt x="755878" y="383286"/>
                  </a:lnTo>
                  <a:close/>
                </a:path>
                <a:path w="1075690" h="1136650">
                  <a:moveTo>
                    <a:pt x="810234" y="499364"/>
                  </a:moveTo>
                  <a:lnTo>
                    <a:pt x="806932" y="492506"/>
                  </a:lnTo>
                  <a:lnTo>
                    <a:pt x="803757" y="485648"/>
                  </a:lnTo>
                  <a:lnTo>
                    <a:pt x="795629" y="482727"/>
                  </a:lnTo>
                  <a:lnTo>
                    <a:pt x="306425" y="711327"/>
                  </a:lnTo>
                  <a:lnTo>
                    <a:pt x="303504" y="719455"/>
                  </a:lnTo>
                  <a:lnTo>
                    <a:pt x="306679" y="726313"/>
                  </a:lnTo>
                  <a:lnTo>
                    <a:pt x="309981" y="733171"/>
                  </a:lnTo>
                  <a:lnTo>
                    <a:pt x="318109" y="736219"/>
                  </a:lnTo>
                  <a:lnTo>
                    <a:pt x="324967" y="732917"/>
                  </a:lnTo>
                  <a:lnTo>
                    <a:pt x="800328" y="510667"/>
                  </a:lnTo>
                  <a:lnTo>
                    <a:pt x="807313" y="507492"/>
                  </a:lnTo>
                  <a:lnTo>
                    <a:pt x="810234" y="499364"/>
                  </a:lnTo>
                  <a:close/>
                </a:path>
                <a:path w="1075690" h="1136650">
                  <a:moveTo>
                    <a:pt x="860272" y="606552"/>
                  </a:moveTo>
                  <a:lnTo>
                    <a:pt x="853922" y="592836"/>
                  </a:lnTo>
                  <a:lnTo>
                    <a:pt x="845794" y="589915"/>
                  </a:lnTo>
                  <a:lnTo>
                    <a:pt x="356590" y="818515"/>
                  </a:lnTo>
                  <a:lnTo>
                    <a:pt x="353669" y="826643"/>
                  </a:lnTo>
                  <a:lnTo>
                    <a:pt x="356844" y="833501"/>
                  </a:lnTo>
                  <a:lnTo>
                    <a:pt x="360019" y="840486"/>
                  </a:lnTo>
                  <a:lnTo>
                    <a:pt x="368147" y="843407"/>
                  </a:lnTo>
                  <a:lnTo>
                    <a:pt x="857351" y="614680"/>
                  </a:lnTo>
                  <a:lnTo>
                    <a:pt x="860272" y="606552"/>
                  </a:lnTo>
                  <a:close/>
                </a:path>
                <a:path w="1075690" h="1136650">
                  <a:moveTo>
                    <a:pt x="914628" y="722630"/>
                  </a:moveTo>
                  <a:lnTo>
                    <a:pt x="911453" y="715899"/>
                  </a:lnTo>
                  <a:lnTo>
                    <a:pt x="908151" y="709041"/>
                  </a:lnTo>
                  <a:lnTo>
                    <a:pt x="900023" y="705993"/>
                  </a:lnTo>
                  <a:lnTo>
                    <a:pt x="893165" y="709295"/>
                  </a:lnTo>
                  <a:lnTo>
                    <a:pt x="410819" y="934720"/>
                  </a:lnTo>
                  <a:lnTo>
                    <a:pt x="407898" y="942848"/>
                  </a:lnTo>
                  <a:lnTo>
                    <a:pt x="411073" y="949706"/>
                  </a:lnTo>
                  <a:lnTo>
                    <a:pt x="414375" y="956564"/>
                  </a:lnTo>
                  <a:lnTo>
                    <a:pt x="422503" y="959485"/>
                  </a:lnTo>
                  <a:lnTo>
                    <a:pt x="911707" y="730885"/>
                  </a:lnTo>
                  <a:lnTo>
                    <a:pt x="914628" y="722630"/>
                  </a:lnTo>
                  <a:close/>
                </a:path>
                <a:path w="1075690" h="1136650">
                  <a:moveTo>
                    <a:pt x="1075169" y="774293"/>
                  </a:moveTo>
                  <a:lnTo>
                    <a:pt x="745337" y="51816"/>
                  </a:lnTo>
                  <a:lnTo>
                    <a:pt x="706501" y="10477"/>
                  </a:lnTo>
                  <a:lnTo>
                    <a:pt x="651865" y="0"/>
                  </a:lnTo>
                  <a:lnTo>
                    <a:pt x="645096" y="1028"/>
                  </a:lnTo>
                  <a:lnTo>
                    <a:pt x="638365" y="2590"/>
                  </a:lnTo>
                  <a:lnTo>
                    <a:pt x="631672" y="4699"/>
                  </a:lnTo>
                  <a:lnTo>
                    <a:pt x="625068" y="7366"/>
                  </a:lnTo>
                  <a:lnTo>
                    <a:pt x="636625" y="32131"/>
                  </a:lnTo>
                  <a:lnTo>
                    <a:pt x="643521" y="29591"/>
                  </a:lnTo>
                  <a:lnTo>
                    <a:pt x="650468" y="27838"/>
                  </a:lnTo>
                  <a:lnTo>
                    <a:pt x="657402" y="26873"/>
                  </a:lnTo>
                  <a:lnTo>
                    <a:pt x="664311" y="26670"/>
                  </a:lnTo>
                  <a:lnTo>
                    <a:pt x="681507" y="29514"/>
                  </a:lnTo>
                  <a:lnTo>
                    <a:pt x="720445" y="63512"/>
                  </a:lnTo>
                  <a:lnTo>
                    <a:pt x="1041755" y="750697"/>
                  </a:lnTo>
                  <a:lnTo>
                    <a:pt x="1047673" y="775373"/>
                  </a:lnTo>
                  <a:lnTo>
                    <a:pt x="1043851" y="799566"/>
                  </a:lnTo>
                  <a:lnTo>
                    <a:pt x="1031252" y="820572"/>
                  </a:lnTo>
                  <a:lnTo>
                    <a:pt x="1010894" y="835660"/>
                  </a:lnTo>
                  <a:lnTo>
                    <a:pt x="439013" y="1102868"/>
                  </a:lnTo>
                  <a:lnTo>
                    <a:pt x="414388" y="1108875"/>
                  </a:lnTo>
                  <a:lnTo>
                    <a:pt x="390207" y="1105077"/>
                  </a:lnTo>
                  <a:lnTo>
                    <a:pt x="369214" y="1092492"/>
                  </a:lnTo>
                  <a:lnTo>
                    <a:pt x="354177" y="1072134"/>
                  </a:lnTo>
                  <a:lnTo>
                    <a:pt x="340080" y="1042035"/>
                  </a:lnTo>
                  <a:lnTo>
                    <a:pt x="331952" y="1039114"/>
                  </a:lnTo>
                  <a:lnTo>
                    <a:pt x="318236" y="1045591"/>
                  </a:lnTo>
                  <a:lnTo>
                    <a:pt x="315315" y="1053719"/>
                  </a:lnTo>
                  <a:lnTo>
                    <a:pt x="329285" y="1083691"/>
                  </a:lnTo>
                  <a:lnTo>
                    <a:pt x="350837" y="1112812"/>
                  </a:lnTo>
                  <a:lnTo>
                    <a:pt x="380885" y="1130833"/>
                  </a:lnTo>
                  <a:lnTo>
                    <a:pt x="415480" y="1136294"/>
                  </a:lnTo>
                  <a:lnTo>
                    <a:pt x="450697" y="1127760"/>
                  </a:lnTo>
                  <a:lnTo>
                    <a:pt x="1022451" y="860425"/>
                  </a:lnTo>
                  <a:lnTo>
                    <a:pt x="1051636" y="838936"/>
                  </a:lnTo>
                  <a:lnTo>
                    <a:pt x="1069695" y="808913"/>
                  </a:lnTo>
                  <a:lnTo>
                    <a:pt x="1075169" y="774293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58979" y="3707774"/>
              <a:ext cx="144303" cy="18392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32715" y="3626550"/>
              <a:ext cx="144250" cy="1840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28950" y="1440762"/>
              <a:ext cx="3776289" cy="418430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06451" y="3545344"/>
              <a:ext cx="144250" cy="18394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80187" y="3464117"/>
              <a:ext cx="144250" cy="1840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689606" y="5835408"/>
              <a:ext cx="608330" cy="967740"/>
            </a:xfrm>
            <a:custGeom>
              <a:avLst/>
              <a:gdLst/>
              <a:ahLst/>
              <a:cxnLst/>
              <a:rect l="l" t="t" r="r" b="b"/>
              <a:pathLst>
                <a:path w="608329" h="967740">
                  <a:moveTo>
                    <a:pt x="91821" y="725043"/>
                  </a:moveTo>
                  <a:lnTo>
                    <a:pt x="88900" y="718108"/>
                  </a:lnTo>
                  <a:lnTo>
                    <a:pt x="82677" y="715645"/>
                  </a:lnTo>
                  <a:lnTo>
                    <a:pt x="80899" y="714921"/>
                  </a:lnTo>
                  <a:lnTo>
                    <a:pt x="54762" y="757047"/>
                  </a:lnTo>
                  <a:lnTo>
                    <a:pt x="46024" y="797052"/>
                  </a:lnTo>
                  <a:lnTo>
                    <a:pt x="43815" y="814692"/>
                  </a:lnTo>
                  <a:lnTo>
                    <a:pt x="48514" y="820559"/>
                  </a:lnTo>
                  <a:lnTo>
                    <a:pt x="56515" y="821423"/>
                  </a:lnTo>
                  <a:lnTo>
                    <a:pt x="62484" y="821423"/>
                  </a:lnTo>
                  <a:lnTo>
                    <a:pt x="67691" y="817016"/>
                  </a:lnTo>
                  <a:lnTo>
                    <a:pt x="69875" y="800684"/>
                  </a:lnTo>
                  <a:lnTo>
                    <a:pt x="71653" y="790308"/>
                  </a:lnTo>
                  <a:lnTo>
                    <a:pt x="83058" y="747433"/>
                  </a:lnTo>
                  <a:lnTo>
                    <a:pt x="89281" y="731189"/>
                  </a:lnTo>
                  <a:lnTo>
                    <a:pt x="91821" y="725043"/>
                  </a:lnTo>
                  <a:close/>
                </a:path>
                <a:path w="608329" h="96774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6570"/>
                  </a:lnTo>
                  <a:lnTo>
                    <a:pt x="428917" y="504190"/>
                  </a:lnTo>
                  <a:lnTo>
                    <a:pt x="426593" y="510540"/>
                  </a:lnTo>
                  <a:lnTo>
                    <a:pt x="424815" y="518160"/>
                  </a:lnTo>
                  <a:lnTo>
                    <a:pt x="423710" y="505460"/>
                  </a:lnTo>
                  <a:lnTo>
                    <a:pt x="424649" y="492760"/>
                  </a:lnTo>
                  <a:lnTo>
                    <a:pt x="427736" y="48006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4790"/>
                  </a:lnTo>
                  <a:lnTo>
                    <a:pt x="566686" y="204470"/>
                  </a:lnTo>
                  <a:lnTo>
                    <a:pt x="566712" y="184150"/>
                  </a:lnTo>
                  <a:lnTo>
                    <a:pt x="562724" y="163830"/>
                  </a:lnTo>
                  <a:lnTo>
                    <a:pt x="561962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24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78740"/>
                  </a:lnTo>
                  <a:lnTo>
                    <a:pt x="561479" y="49530"/>
                  </a:lnTo>
                  <a:lnTo>
                    <a:pt x="547573" y="24130"/>
                  </a:lnTo>
                  <a:lnTo>
                    <a:pt x="544830" y="21958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350" y="203200"/>
                  </a:lnTo>
                  <a:lnTo>
                    <a:pt x="514223" y="20447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37515" y="349250"/>
                  </a:lnTo>
                  <a:lnTo>
                    <a:pt x="432485" y="342900"/>
                  </a:lnTo>
                  <a:lnTo>
                    <a:pt x="427278" y="337820"/>
                  </a:lnTo>
                  <a:lnTo>
                    <a:pt x="425069" y="335737"/>
                  </a:lnTo>
                  <a:lnTo>
                    <a:pt x="425069" y="372110"/>
                  </a:lnTo>
                  <a:lnTo>
                    <a:pt x="415671" y="389890"/>
                  </a:lnTo>
                  <a:lnTo>
                    <a:pt x="402844" y="373430"/>
                  </a:lnTo>
                  <a:lnTo>
                    <a:pt x="402844" y="414020"/>
                  </a:lnTo>
                  <a:lnTo>
                    <a:pt x="253619" y="692150"/>
                  </a:lnTo>
                  <a:lnTo>
                    <a:pt x="241935" y="713740"/>
                  </a:lnTo>
                  <a:lnTo>
                    <a:pt x="233349" y="698500"/>
                  </a:lnTo>
                  <a:lnTo>
                    <a:pt x="226695" y="690016"/>
                  </a:lnTo>
                  <a:lnTo>
                    <a:pt x="226695" y="739140"/>
                  </a:lnTo>
                  <a:lnTo>
                    <a:pt x="225425" y="741680"/>
                  </a:lnTo>
                  <a:lnTo>
                    <a:pt x="224028" y="744220"/>
                  </a:lnTo>
                  <a:lnTo>
                    <a:pt x="222631" y="748030"/>
                  </a:lnTo>
                  <a:lnTo>
                    <a:pt x="197231" y="792480"/>
                  </a:lnTo>
                  <a:lnTo>
                    <a:pt x="155105" y="842010"/>
                  </a:lnTo>
                  <a:lnTo>
                    <a:pt x="93853" y="882650"/>
                  </a:lnTo>
                  <a:lnTo>
                    <a:pt x="93599" y="882650"/>
                  </a:lnTo>
                  <a:lnTo>
                    <a:pt x="62103" y="865784"/>
                  </a:lnTo>
                  <a:lnTo>
                    <a:pt x="62103" y="892810"/>
                  </a:lnTo>
                  <a:lnTo>
                    <a:pt x="57150" y="895350"/>
                  </a:lnTo>
                  <a:lnTo>
                    <a:pt x="51816" y="896620"/>
                  </a:lnTo>
                  <a:lnTo>
                    <a:pt x="46609" y="896620"/>
                  </a:lnTo>
                  <a:lnTo>
                    <a:pt x="45085" y="892810"/>
                  </a:lnTo>
                  <a:lnTo>
                    <a:pt x="43688" y="887730"/>
                  </a:lnTo>
                  <a:lnTo>
                    <a:pt x="42418" y="882650"/>
                  </a:lnTo>
                  <a:lnTo>
                    <a:pt x="62103" y="892810"/>
                  </a:lnTo>
                  <a:lnTo>
                    <a:pt x="62103" y="865784"/>
                  </a:lnTo>
                  <a:lnTo>
                    <a:pt x="36703" y="852170"/>
                  </a:lnTo>
                  <a:lnTo>
                    <a:pt x="35941" y="844550"/>
                  </a:lnTo>
                  <a:lnTo>
                    <a:pt x="35153" y="810260"/>
                  </a:lnTo>
                  <a:lnTo>
                    <a:pt x="38646" y="778510"/>
                  </a:lnTo>
                  <a:lnTo>
                    <a:pt x="54610" y="721360"/>
                  </a:lnTo>
                  <a:lnTo>
                    <a:pt x="73406" y="681990"/>
                  </a:lnTo>
                  <a:lnTo>
                    <a:pt x="121551" y="659130"/>
                  </a:lnTo>
                  <a:lnTo>
                    <a:pt x="146545" y="662940"/>
                  </a:lnTo>
                  <a:lnTo>
                    <a:pt x="195275" y="689610"/>
                  </a:lnTo>
                  <a:lnTo>
                    <a:pt x="220802" y="725170"/>
                  </a:lnTo>
                  <a:lnTo>
                    <a:pt x="226695" y="739140"/>
                  </a:lnTo>
                  <a:lnTo>
                    <a:pt x="226695" y="690016"/>
                  </a:lnTo>
                  <a:lnTo>
                    <a:pt x="221399" y="683260"/>
                  </a:lnTo>
                  <a:lnTo>
                    <a:pt x="205625" y="666750"/>
                  </a:lnTo>
                  <a:lnTo>
                    <a:pt x="194665" y="659130"/>
                  </a:lnTo>
                  <a:lnTo>
                    <a:pt x="185547" y="652780"/>
                  </a:lnTo>
                  <a:lnTo>
                    <a:pt x="159296" y="641350"/>
                  </a:lnTo>
                  <a:lnTo>
                    <a:pt x="134327" y="636270"/>
                  </a:lnTo>
                  <a:lnTo>
                    <a:pt x="111887" y="635000"/>
                  </a:lnTo>
                  <a:lnTo>
                    <a:pt x="93218" y="636270"/>
                  </a:lnTo>
                  <a:lnTo>
                    <a:pt x="108712" y="608330"/>
                  </a:lnTo>
                  <a:lnTo>
                    <a:pt x="227177" y="388620"/>
                  </a:lnTo>
                  <a:lnTo>
                    <a:pt x="253746" y="340360"/>
                  </a:lnTo>
                  <a:lnTo>
                    <a:pt x="277152" y="339090"/>
                  </a:lnTo>
                  <a:lnTo>
                    <a:pt x="300126" y="341630"/>
                  </a:lnTo>
                  <a:lnTo>
                    <a:pt x="343662" y="358140"/>
                  </a:lnTo>
                  <a:lnTo>
                    <a:pt x="376910" y="382270"/>
                  </a:lnTo>
                  <a:lnTo>
                    <a:pt x="402844" y="414020"/>
                  </a:lnTo>
                  <a:lnTo>
                    <a:pt x="402844" y="373430"/>
                  </a:lnTo>
                  <a:lnTo>
                    <a:pt x="388302" y="359410"/>
                  </a:lnTo>
                  <a:lnTo>
                    <a:pt x="372262" y="346710"/>
                  </a:lnTo>
                  <a:lnTo>
                    <a:pt x="359194" y="339090"/>
                  </a:lnTo>
                  <a:lnTo>
                    <a:pt x="354838" y="33655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6230"/>
                  </a:lnTo>
                  <a:lnTo>
                    <a:pt x="269621" y="314960"/>
                  </a:lnTo>
                  <a:lnTo>
                    <a:pt x="266954" y="314960"/>
                  </a:lnTo>
                  <a:lnTo>
                    <a:pt x="270383" y="308610"/>
                  </a:lnTo>
                  <a:lnTo>
                    <a:pt x="273558" y="302260"/>
                  </a:lnTo>
                  <a:lnTo>
                    <a:pt x="276733" y="297180"/>
                  </a:lnTo>
                  <a:lnTo>
                    <a:pt x="292735" y="297180"/>
                  </a:lnTo>
                  <a:lnTo>
                    <a:pt x="29514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6230" y="302260"/>
                  </a:lnTo>
                  <a:lnTo>
                    <a:pt x="331470" y="306070"/>
                  </a:lnTo>
                  <a:lnTo>
                    <a:pt x="333121" y="306070"/>
                  </a:lnTo>
                  <a:lnTo>
                    <a:pt x="334772" y="307340"/>
                  </a:lnTo>
                  <a:lnTo>
                    <a:pt x="338709" y="308610"/>
                  </a:lnTo>
                  <a:lnTo>
                    <a:pt x="340868" y="30988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20040"/>
                  </a:lnTo>
                  <a:lnTo>
                    <a:pt x="369697" y="322580"/>
                  </a:lnTo>
                  <a:lnTo>
                    <a:pt x="372491" y="325120"/>
                  </a:lnTo>
                  <a:lnTo>
                    <a:pt x="376301" y="327660"/>
                  </a:lnTo>
                  <a:lnTo>
                    <a:pt x="378079" y="328930"/>
                  </a:lnTo>
                  <a:lnTo>
                    <a:pt x="382270" y="331470"/>
                  </a:lnTo>
                  <a:lnTo>
                    <a:pt x="386207" y="334010"/>
                  </a:lnTo>
                  <a:lnTo>
                    <a:pt x="390017" y="336550"/>
                  </a:lnTo>
                  <a:lnTo>
                    <a:pt x="391287" y="337820"/>
                  </a:lnTo>
                  <a:lnTo>
                    <a:pt x="392684" y="339090"/>
                  </a:lnTo>
                  <a:lnTo>
                    <a:pt x="393954" y="340360"/>
                  </a:lnTo>
                  <a:lnTo>
                    <a:pt x="399669" y="344170"/>
                  </a:lnTo>
                  <a:lnTo>
                    <a:pt x="399796" y="344170"/>
                  </a:lnTo>
                  <a:lnTo>
                    <a:pt x="399923" y="345440"/>
                  </a:lnTo>
                  <a:lnTo>
                    <a:pt x="400050" y="345440"/>
                  </a:lnTo>
                  <a:lnTo>
                    <a:pt x="402463" y="346710"/>
                  </a:lnTo>
                  <a:lnTo>
                    <a:pt x="407289" y="351790"/>
                  </a:lnTo>
                  <a:lnTo>
                    <a:pt x="407670" y="351790"/>
                  </a:lnTo>
                  <a:lnTo>
                    <a:pt x="408178" y="353060"/>
                  </a:lnTo>
                  <a:lnTo>
                    <a:pt x="408559" y="353060"/>
                  </a:lnTo>
                  <a:lnTo>
                    <a:pt x="411099" y="355600"/>
                  </a:lnTo>
                  <a:lnTo>
                    <a:pt x="413385" y="358140"/>
                  </a:lnTo>
                  <a:lnTo>
                    <a:pt x="415544" y="360680"/>
                  </a:lnTo>
                  <a:lnTo>
                    <a:pt x="416560" y="361950"/>
                  </a:lnTo>
                  <a:lnTo>
                    <a:pt x="417703" y="363220"/>
                  </a:lnTo>
                  <a:lnTo>
                    <a:pt x="418592" y="36449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9570"/>
                  </a:lnTo>
                  <a:lnTo>
                    <a:pt x="423926" y="370840"/>
                  </a:lnTo>
                  <a:lnTo>
                    <a:pt x="425069" y="372110"/>
                  </a:lnTo>
                  <a:lnTo>
                    <a:pt x="425069" y="335737"/>
                  </a:lnTo>
                  <a:lnTo>
                    <a:pt x="421894" y="332740"/>
                  </a:lnTo>
                  <a:lnTo>
                    <a:pt x="416306" y="32766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1310"/>
                  </a:lnTo>
                  <a:lnTo>
                    <a:pt x="406273" y="318770"/>
                  </a:lnTo>
                  <a:lnTo>
                    <a:pt x="403860" y="317500"/>
                  </a:lnTo>
                  <a:lnTo>
                    <a:pt x="401320" y="314960"/>
                  </a:lnTo>
                  <a:lnTo>
                    <a:pt x="400304" y="314960"/>
                  </a:lnTo>
                  <a:lnTo>
                    <a:pt x="397891" y="312420"/>
                  </a:lnTo>
                  <a:lnTo>
                    <a:pt x="393065" y="309880"/>
                  </a:lnTo>
                  <a:lnTo>
                    <a:pt x="390525" y="307340"/>
                  </a:lnTo>
                  <a:lnTo>
                    <a:pt x="385445" y="304800"/>
                  </a:lnTo>
                  <a:lnTo>
                    <a:pt x="382397" y="302260"/>
                  </a:lnTo>
                  <a:lnTo>
                    <a:pt x="379222" y="30099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718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60680" y="290830"/>
                  </a:lnTo>
                  <a:lnTo>
                    <a:pt x="358521" y="290830"/>
                  </a:lnTo>
                  <a:lnTo>
                    <a:pt x="357886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829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27025" y="279400"/>
                  </a:lnTo>
                  <a:lnTo>
                    <a:pt x="324485" y="279400"/>
                  </a:lnTo>
                  <a:lnTo>
                    <a:pt x="321818" y="278130"/>
                  </a:lnTo>
                  <a:lnTo>
                    <a:pt x="319786" y="278130"/>
                  </a:lnTo>
                  <a:lnTo>
                    <a:pt x="314706" y="27686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652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1958"/>
                  </a:lnTo>
                  <a:lnTo>
                    <a:pt x="526796" y="7620"/>
                  </a:lnTo>
                  <a:lnTo>
                    <a:pt x="505853" y="0"/>
                  </a:lnTo>
                  <a:lnTo>
                    <a:pt x="482866" y="0"/>
                  </a:lnTo>
                  <a:lnTo>
                    <a:pt x="432943" y="17780"/>
                  </a:lnTo>
                  <a:lnTo>
                    <a:pt x="387172" y="57150"/>
                  </a:lnTo>
                  <a:lnTo>
                    <a:pt x="349123" y="11176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2580"/>
                  </a:lnTo>
                  <a:lnTo>
                    <a:pt x="234823" y="322580"/>
                  </a:lnTo>
                  <a:lnTo>
                    <a:pt x="234315" y="325120"/>
                  </a:lnTo>
                  <a:lnTo>
                    <a:pt x="87376" y="596900"/>
                  </a:lnTo>
                  <a:lnTo>
                    <a:pt x="58801" y="648970"/>
                  </a:lnTo>
                  <a:lnTo>
                    <a:pt x="49911" y="674370"/>
                  </a:lnTo>
                  <a:lnTo>
                    <a:pt x="33680" y="708660"/>
                  </a:lnTo>
                  <a:lnTo>
                    <a:pt x="20040" y="749300"/>
                  </a:lnTo>
                  <a:lnTo>
                    <a:pt x="11811" y="796290"/>
                  </a:lnTo>
                  <a:lnTo>
                    <a:pt x="11811" y="847090"/>
                  </a:lnTo>
                  <a:lnTo>
                    <a:pt x="13335" y="859790"/>
                  </a:lnTo>
                  <a:lnTo>
                    <a:pt x="13208" y="859790"/>
                  </a:lnTo>
                  <a:lnTo>
                    <a:pt x="13462" y="861060"/>
                  </a:lnTo>
                  <a:lnTo>
                    <a:pt x="15621" y="873760"/>
                  </a:lnTo>
                  <a:lnTo>
                    <a:pt x="18313" y="885190"/>
                  </a:lnTo>
                  <a:lnTo>
                    <a:pt x="21526" y="897890"/>
                  </a:lnTo>
                  <a:lnTo>
                    <a:pt x="25273" y="909320"/>
                  </a:lnTo>
                  <a:lnTo>
                    <a:pt x="0" y="956310"/>
                  </a:lnTo>
                  <a:lnTo>
                    <a:pt x="2286" y="963930"/>
                  </a:lnTo>
                  <a:lnTo>
                    <a:pt x="9906" y="967740"/>
                  </a:lnTo>
                  <a:lnTo>
                    <a:pt x="18161" y="967740"/>
                  </a:lnTo>
                  <a:lnTo>
                    <a:pt x="22352" y="966470"/>
                  </a:lnTo>
                  <a:lnTo>
                    <a:pt x="24511" y="961390"/>
                  </a:lnTo>
                  <a:lnTo>
                    <a:pt x="45974" y="922020"/>
                  </a:lnTo>
                  <a:lnTo>
                    <a:pt x="58343" y="919480"/>
                  </a:lnTo>
                  <a:lnTo>
                    <a:pt x="94234" y="908050"/>
                  </a:lnTo>
                  <a:lnTo>
                    <a:pt x="97155" y="908050"/>
                  </a:lnTo>
                  <a:lnTo>
                    <a:pt x="99314" y="906780"/>
                  </a:lnTo>
                  <a:lnTo>
                    <a:pt x="101600" y="905510"/>
                  </a:lnTo>
                  <a:lnTo>
                    <a:pt x="116649" y="896620"/>
                  </a:lnTo>
                  <a:lnTo>
                    <a:pt x="155384" y="873760"/>
                  </a:lnTo>
                  <a:lnTo>
                    <a:pt x="195097" y="835660"/>
                  </a:lnTo>
                  <a:lnTo>
                    <a:pt x="224193" y="796290"/>
                  </a:lnTo>
                  <a:lnTo>
                    <a:pt x="243967" y="759460"/>
                  </a:lnTo>
                  <a:lnTo>
                    <a:pt x="245618" y="756920"/>
                  </a:lnTo>
                  <a:lnTo>
                    <a:pt x="247142" y="754380"/>
                  </a:lnTo>
                  <a:lnTo>
                    <a:pt x="248539" y="751840"/>
                  </a:lnTo>
                  <a:lnTo>
                    <a:pt x="248666" y="751840"/>
                  </a:lnTo>
                  <a:lnTo>
                    <a:pt x="248793" y="750570"/>
                  </a:lnTo>
                  <a:lnTo>
                    <a:pt x="268693" y="713740"/>
                  </a:lnTo>
                  <a:lnTo>
                    <a:pt x="343103" y="576580"/>
                  </a:lnTo>
                  <a:lnTo>
                    <a:pt x="370713" y="524510"/>
                  </a:lnTo>
                  <a:lnTo>
                    <a:pt x="399084" y="472440"/>
                  </a:lnTo>
                  <a:lnTo>
                    <a:pt x="427228" y="419100"/>
                  </a:lnTo>
                  <a:lnTo>
                    <a:pt x="427482" y="419100"/>
                  </a:lnTo>
                  <a:lnTo>
                    <a:pt x="427736" y="417830"/>
                  </a:lnTo>
                  <a:lnTo>
                    <a:pt x="443014" y="389890"/>
                  </a:lnTo>
                  <a:lnTo>
                    <a:pt x="449961" y="377190"/>
                  </a:lnTo>
                  <a:lnTo>
                    <a:pt x="450215" y="375920"/>
                  </a:lnTo>
                  <a:lnTo>
                    <a:pt x="464502" y="349250"/>
                  </a:lnTo>
                  <a:lnTo>
                    <a:pt x="492417" y="297180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193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4790"/>
                  </a:lnTo>
                  <a:lnTo>
                    <a:pt x="411861" y="455930"/>
                  </a:lnTo>
                  <a:lnTo>
                    <a:pt x="400608" y="488950"/>
                  </a:lnTo>
                  <a:lnTo>
                    <a:pt x="412127" y="554990"/>
                  </a:lnTo>
                  <a:lnTo>
                    <a:pt x="439039" y="585470"/>
                  </a:lnTo>
                  <a:lnTo>
                    <a:pt x="444373" y="585470"/>
                  </a:lnTo>
                  <a:lnTo>
                    <a:pt x="446786" y="584200"/>
                  </a:lnTo>
                  <a:lnTo>
                    <a:pt x="453644" y="580390"/>
                  </a:lnTo>
                  <a:lnTo>
                    <a:pt x="455422" y="574040"/>
                  </a:lnTo>
                  <a:lnTo>
                    <a:pt x="453390" y="568960"/>
                  </a:lnTo>
                  <a:lnTo>
                    <a:pt x="450710" y="561340"/>
                  </a:lnTo>
                  <a:lnTo>
                    <a:pt x="448805" y="553720"/>
                  </a:lnTo>
                  <a:lnTo>
                    <a:pt x="447662" y="546100"/>
                  </a:lnTo>
                  <a:lnTo>
                    <a:pt x="447294" y="53848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606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03550" y="5944933"/>
              <a:ext cx="97917" cy="15411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75931" y="3279139"/>
              <a:ext cx="2295525" cy="3481704"/>
            </a:xfrm>
            <a:custGeom>
              <a:avLst/>
              <a:gdLst/>
              <a:ahLst/>
              <a:cxnLst/>
              <a:rect l="l" t="t" r="r" b="b"/>
              <a:pathLst>
                <a:path w="2295525" h="3481704">
                  <a:moveTo>
                    <a:pt x="939507" y="1661248"/>
                  </a:moveTo>
                  <a:lnTo>
                    <a:pt x="934427" y="1614208"/>
                  </a:lnTo>
                  <a:lnTo>
                    <a:pt x="921499" y="1569123"/>
                  </a:lnTo>
                  <a:lnTo>
                    <a:pt x="911999" y="1549412"/>
                  </a:lnTo>
                  <a:lnTo>
                    <a:pt x="911999" y="1690331"/>
                  </a:lnTo>
                  <a:lnTo>
                    <a:pt x="902728" y="1737995"/>
                  </a:lnTo>
                  <a:lnTo>
                    <a:pt x="733691" y="1678940"/>
                  </a:lnTo>
                  <a:lnTo>
                    <a:pt x="731697" y="1655813"/>
                  </a:lnTo>
                  <a:lnTo>
                    <a:pt x="722553" y="1634807"/>
                  </a:lnTo>
                  <a:lnTo>
                    <a:pt x="717181" y="1628838"/>
                  </a:lnTo>
                  <a:lnTo>
                    <a:pt x="707199" y="1617726"/>
                  </a:lnTo>
                  <a:lnTo>
                    <a:pt x="686574" y="1606296"/>
                  </a:lnTo>
                  <a:lnTo>
                    <a:pt x="663232" y="1602333"/>
                  </a:lnTo>
                  <a:lnTo>
                    <a:pt x="640537" y="1606118"/>
                  </a:lnTo>
                  <a:lnTo>
                    <a:pt x="620306" y="1616837"/>
                  </a:lnTo>
                  <a:lnTo>
                    <a:pt x="604405" y="1633728"/>
                  </a:lnTo>
                  <a:lnTo>
                    <a:pt x="435368" y="1574673"/>
                  </a:lnTo>
                  <a:lnTo>
                    <a:pt x="457619" y="1531708"/>
                  </a:lnTo>
                  <a:lnTo>
                    <a:pt x="487006" y="1494790"/>
                  </a:lnTo>
                  <a:lnTo>
                    <a:pt x="522363" y="1464513"/>
                  </a:lnTo>
                  <a:lnTo>
                    <a:pt x="562483" y="1441450"/>
                  </a:lnTo>
                  <a:lnTo>
                    <a:pt x="606209" y="1426184"/>
                  </a:lnTo>
                  <a:lnTo>
                    <a:pt x="652348" y="1419263"/>
                  </a:lnTo>
                  <a:lnTo>
                    <a:pt x="699719" y="1421282"/>
                  </a:lnTo>
                  <a:lnTo>
                    <a:pt x="747153" y="1432814"/>
                  </a:lnTo>
                  <a:lnTo>
                    <a:pt x="791337" y="1453286"/>
                  </a:lnTo>
                  <a:lnTo>
                    <a:pt x="829589" y="1481124"/>
                  </a:lnTo>
                  <a:lnTo>
                    <a:pt x="861352" y="1515198"/>
                  </a:lnTo>
                  <a:lnTo>
                    <a:pt x="886040" y="1554314"/>
                  </a:lnTo>
                  <a:lnTo>
                    <a:pt x="903097" y="1597317"/>
                  </a:lnTo>
                  <a:lnTo>
                    <a:pt x="911936" y="1643037"/>
                  </a:lnTo>
                  <a:lnTo>
                    <a:pt x="911999" y="1690331"/>
                  </a:lnTo>
                  <a:lnTo>
                    <a:pt x="911999" y="1549412"/>
                  </a:lnTo>
                  <a:lnTo>
                    <a:pt x="873975" y="1488744"/>
                  </a:lnTo>
                  <a:lnTo>
                    <a:pt x="840359" y="1455458"/>
                  </a:lnTo>
                  <a:lnTo>
                    <a:pt x="800798" y="1428102"/>
                  </a:lnTo>
                  <a:lnTo>
                    <a:pt x="755789" y="1407668"/>
                  </a:lnTo>
                  <a:lnTo>
                    <a:pt x="707809" y="1395603"/>
                  </a:lnTo>
                  <a:lnTo>
                    <a:pt x="659790" y="1392351"/>
                  </a:lnTo>
                  <a:lnTo>
                    <a:pt x="612724" y="1397431"/>
                  </a:lnTo>
                  <a:lnTo>
                    <a:pt x="567613" y="1410360"/>
                  </a:lnTo>
                  <a:lnTo>
                    <a:pt x="525449" y="1430680"/>
                  </a:lnTo>
                  <a:lnTo>
                    <a:pt x="487235" y="1457883"/>
                  </a:lnTo>
                  <a:lnTo>
                    <a:pt x="453936" y="1491500"/>
                  </a:lnTo>
                  <a:lnTo>
                    <a:pt x="426580" y="1531061"/>
                  </a:lnTo>
                  <a:lnTo>
                    <a:pt x="406158" y="1576070"/>
                  </a:lnTo>
                  <a:lnTo>
                    <a:pt x="405777" y="1577340"/>
                  </a:lnTo>
                  <a:lnTo>
                    <a:pt x="405269" y="1578610"/>
                  </a:lnTo>
                  <a:lnTo>
                    <a:pt x="403618" y="1586357"/>
                  </a:lnTo>
                  <a:lnTo>
                    <a:pt x="407174" y="1592961"/>
                  </a:lnTo>
                  <a:lnTo>
                    <a:pt x="612660" y="1664716"/>
                  </a:lnTo>
                  <a:lnTo>
                    <a:pt x="619772" y="1661541"/>
                  </a:lnTo>
                  <a:lnTo>
                    <a:pt x="622566" y="1655191"/>
                  </a:lnTo>
                  <a:lnTo>
                    <a:pt x="632028" y="1641551"/>
                  </a:lnTo>
                  <a:lnTo>
                    <a:pt x="643661" y="1633728"/>
                  </a:lnTo>
                  <a:lnTo>
                    <a:pt x="645452" y="1632521"/>
                  </a:lnTo>
                  <a:lnTo>
                    <a:pt x="661212" y="1628838"/>
                  </a:lnTo>
                  <a:lnTo>
                    <a:pt x="677684" y="1631188"/>
                  </a:lnTo>
                  <a:lnTo>
                    <a:pt x="692061" y="1639582"/>
                  </a:lnTo>
                  <a:lnTo>
                    <a:pt x="702094" y="1652257"/>
                  </a:lnTo>
                  <a:lnTo>
                    <a:pt x="706932" y="1667675"/>
                  </a:lnTo>
                  <a:lnTo>
                    <a:pt x="705751" y="1684274"/>
                  </a:lnTo>
                  <a:lnTo>
                    <a:pt x="703973" y="1691132"/>
                  </a:lnTo>
                  <a:lnTo>
                    <a:pt x="707783" y="1697990"/>
                  </a:lnTo>
                  <a:lnTo>
                    <a:pt x="906665" y="1767459"/>
                  </a:lnTo>
                  <a:lnTo>
                    <a:pt x="913015" y="1769745"/>
                  </a:lnTo>
                  <a:lnTo>
                    <a:pt x="920000" y="1766951"/>
                  </a:lnTo>
                  <a:lnTo>
                    <a:pt x="923302" y="1759585"/>
                  </a:lnTo>
                  <a:lnTo>
                    <a:pt x="923810" y="1758315"/>
                  </a:lnTo>
                  <a:lnTo>
                    <a:pt x="924191" y="1757172"/>
                  </a:lnTo>
                  <a:lnTo>
                    <a:pt x="929017" y="1737995"/>
                  </a:lnTo>
                  <a:lnTo>
                    <a:pt x="936256" y="1709242"/>
                  </a:lnTo>
                  <a:lnTo>
                    <a:pt x="939507" y="1661248"/>
                  </a:lnTo>
                  <a:close/>
                </a:path>
                <a:path w="2295525" h="3481704">
                  <a:moveTo>
                    <a:pt x="988961" y="3177794"/>
                  </a:moveTo>
                  <a:lnTo>
                    <a:pt x="988872" y="3175254"/>
                  </a:lnTo>
                  <a:lnTo>
                    <a:pt x="988174" y="3154946"/>
                  </a:lnTo>
                  <a:lnTo>
                    <a:pt x="974953" y="3138424"/>
                  </a:lnTo>
                  <a:lnTo>
                    <a:pt x="963815" y="3131553"/>
                  </a:lnTo>
                  <a:lnTo>
                    <a:pt x="963815" y="3167646"/>
                  </a:lnTo>
                  <a:lnTo>
                    <a:pt x="963815" y="3168904"/>
                  </a:lnTo>
                  <a:lnTo>
                    <a:pt x="963561" y="3170174"/>
                  </a:lnTo>
                  <a:lnTo>
                    <a:pt x="959345" y="3173984"/>
                  </a:lnTo>
                  <a:lnTo>
                    <a:pt x="950899" y="3175254"/>
                  </a:lnTo>
                  <a:lnTo>
                    <a:pt x="939965" y="3175254"/>
                  </a:lnTo>
                  <a:lnTo>
                    <a:pt x="891514" y="3163824"/>
                  </a:lnTo>
                  <a:lnTo>
                    <a:pt x="818286" y="3142246"/>
                  </a:lnTo>
                  <a:lnTo>
                    <a:pt x="756183" y="3121914"/>
                  </a:lnTo>
                  <a:lnTo>
                    <a:pt x="743216" y="3118104"/>
                  </a:lnTo>
                  <a:lnTo>
                    <a:pt x="719467" y="3110496"/>
                  </a:lnTo>
                  <a:lnTo>
                    <a:pt x="708647" y="3106674"/>
                  </a:lnTo>
                  <a:lnTo>
                    <a:pt x="697801" y="3104146"/>
                  </a:lnTo>
                  <a:lnTo>
                    <a:pt x="694093" y="3102864"/>
                  </a:lnTo>
                  <a:lnTo>
                    <a:pt x="642632" y="3085096"/>
                  </a:lnTo>
                  <a:lnTo>
                    <a:pt x="601357" y="3072384"/>
                  </a:lnTo>
                  <a:lnTo>
                    <a:pt x="597166" y="3059684"/>
                  </a:lnTo>
                  <a:lnTo>
                    <a:pt x="591324" y="3043174"/>
                  </a:lnTo>
                  <a:lnTo>
                    <a:pt x="585393" y="3026664"/>
                  </a:lnTo>
                  <a:lnTo>
                    <a:pt x="579386" y="3008884"/>
                  </a:lnTo>
                  <a:lnTo>
                    <a:pt x="573176" y="2992374"/>
                  </a:lnTo>
                  <a:lnTo>
                    <a:pt x="566686" y="2974594"/>
                  </a:lnTo>
                  <a:lnTo>
                    <a:pt x="841133" y="3104146"/>
                  </a:lnTo>
                  <a:lnTo>
                    <a:pt x="860437" y="3114294"/>
                  </a:lnTo>
                  <a:lnTo>
                    <a:pt x="877074" y="3121914"/>
                  </a:lnTo>
                  <a:lnTo>
                    <a:pt x="911263" y="3137154"/>
                  </a:lnTo>
                  <a:lnTo>
                    <a:pt x="939330" y="3148596"/>
                  </a:lnTo>
                  <a:lnTo>
                    <a:pt x="950493" y="3153664"/>
                  </a:lnTo>
                  <a:lnTo>
                    <a:pt x="959866" y="3161296"/>
                  </a:lnTo>
                  <a:lnTo>
                    <a:pt x="963815" y="3167646"/>
                  </a:lnTo>
                  <a:lnTo>
                    <a:pt x="963815" y="3131553"/>
                  </a:lnTo>
                  <a:lnTo>
                    <a:pt x="956449" y="3126994"/>
                  </a:lnTo>
                  <a:lnTo>
                    <a:pt x="939812" y="3119374"/>
                  </a:lnTo>
                  <a:lnTo>
                    <a:pt x="938542" y="3119374"/>
                  </a:lnTo>
                  <a:lnTo>
                    <a:pt x="921715" y="3113024"/>
                  </a:lnTo>
                  <a:lnTo>
                    <a:pt x="888390" y="3097796"/>
                  </a:lnTo>
                  <a:lnTo>
                    <a:pt x="871994" y="3088894"/>
                  </a:lnTo>
                  <a:lnTo>
                    <a:pt x="859040" y="3083814"/>
                  </a:lnTo>
                  <a:lnTo>
                    <a:pt x="852563" y="3080004"/>
                  </a:lnTo>
                  <a:lnTo>
                    <a:pt x="627938" y="2974594"/>
                  </a:lnTo>
                  <a:lnTo>
                    <a:pt x="554875" y="2940304"/>
                  </a:lnTo>
                  <a:lnTo>
                    <a:pt x="551065" y="2937764"/>
                  </a:lnTo>
                  <a:lnTo>
                    <a:pt x="545172" y="2926334"/>
                  </a:lnTo>
                  <a:lnTo>
                    <a:pt x="538937" y="2913634"/>
                  </a:lnTo>
                  <a:lnTo>
                    <a:pt x="532307" y="2900934"/>
                  </a:lnTo>
                  <a:lnTo>
                    <a:pt x="527621" y="2893314"/>
                  </a:lnTo>
                  <a:lnTo>
                    <a:pt x="525284" y="2889504"/>
                  </a:lnTo>
                  <a:lnTo>
                    <a:pt x="522363" y="2884424"/>
                  </a:lnTo>
                  <a:lnTo>
                    <a:pt x="520077" y="2880614"/>
                  </a:lnTo>
                  <a:lnTo>
                    <a:pt x="519315" y="2879344"/>
                  </a:lnTo>
                  <a:lnTo>
                    <a:pt x="516140" y="2872994"/>
                  </a:lnTo>
                  <a:lnTo>
                    <a:pt x="515886" y="2872994"/>
                  </a:lnTo>
                  <a:lnTo>
                    <a:pt x="515124" y="2870454"/>
                  </a:lnTo>
                  <a:lnTo>
                    <a:pt x="506514" y="2851404"/>
                  </a:lnTo>
                  <a:lnTo>
                    <a:pt x="501675" y="2832354"/>
                  </a:lnTo>
                  <a:lnTo>
                    <a:pt x="506615" y="2790444"/>
                  </a:lnTo>
                  <a:lnTo>
                    <a:pt x="523379" y="2767584"/>
                  </a:lnTo>
                  <a:lnTo>
                    <a:pt x="528345" y="2761246"/>
                  </a:lnTo>
                  <a:lnTo>
                    <a:pt x="550506" y="2724404"/>
                  </a:lnTo>
                  <a:lnTo>
                    <a:pt x="568210" y="2671076"/>
                  </a:lnTo>
                  <a:lnTo>
                    <a:pt x="572731" y="2640584"/>
                  </a:lnTo>
                  <a:lnTo>
                    <a:pt x="572008" y="2603754"/>
                  </a:lnTo>
                  <a:lnTo>
                    <a:pt x="561492" y="2564384"/>
                  </a:lnTo>
                  <a:lnTo>
                    <a:pt x="545820" y="2541219"/>
                  </a:lnTo>
                  <a:lnTo>
                    <a:pt x="545820" y="2640584"/>
                  </a:lnTo>
                  <a:lnTo>
                    <a:pt x="541921" y="2665984"/>
                  </a:lnTo>
                  <a:lnTo>
                    <a:pt x="526021" y="2712974"/>
                  </a:lnTo>
                  <a:lnTo>
                    <a:pt x="507149" y="2744724"/>
                  </a:lnTo>
                  <a:lnTo>
                    <a:pt x="502678" y="2751074"/>
                  </a:lnTo>
                  <a:lnTo>
                    <a:pt x="477532" y="2791714"/>
                  </a:lnTo>
                  <a:lnTo>
                    <a:pt x="474192" y="2809494"/>
                  </a:lnTo>
                  <a:lnTo>
                    <a:pt x="474268" y="2828544"/>
                  </a:lnTo>
                  <a:lnTo>
                    <a:pt x="477761" y="2848864"/>
                  </a:lnTo>
                  <a:lnTo>
                    <a:pt x="484644" y="2869184"/>
                  </a:lnTo>
                  <a:lnTo>
                    <a:pt x="447941" y="2880614"/>
                  </a:lnTo>
                  <a:lnTo>
                    <a:pt x="445020" y="2874264"/>
                  </a:lnTo>
                  <a:lnTo>
                    <a:pt x="444944" y="2874111"/>
                  </a:lnTo>
                  <a:lnTo>
                    <a:pt x="444944" y="3001264"/>
                  </a:lnTo>
                  <a:lnTo>
                    <a:pt x="444639" y="3011424"/>
                  </a:lnTo>
                  <a:lnTo>
                    <a:pt x="436397" y="3007614"/>
                  </a:lnTo>
                  <a:lnTo>
                    <a:pt x="428282" y="3002534"/>
                  </a:lnTo>
                  <a:lnTo>
                    <a:pt x="420306" y="2998724"/>
                  </a:lnTo>
                  <a:lnTo>
                    <a:pt x="412508" y="2993644"/>
                  </a:lnTo>
                  <a:lnTo>
                    <a:pt x="411365" y="2993644"/>
                  </a:lnTo>
                  <a:lnTo>
                    <a:pt x="409079" y="2992374"/>
                  </a:lnTo>
                  <a:lnTo>
                    <a:pt x="407492" y="2991104"/>
                  </a:lnTo>
                  <a:lnTo>
                    <a:pt x="405904" y="2989834"/>
                  </a:lnTo>
                  <a:lnTo>
                    <a:pt x="402094" y="2987294"/>
                  </a:lnTo>
                  <a:lnTo>
                    <a:pt x="405815" y="2975864"/>
                  </a:lnTo>
                  <a:lnTo>
                    <a:pt x="414540" y="2949194"/>
                  </a:lnTo>
                  <a:lnTo>
                    <a:pt x="416572" y="2949194"/>
                  </a:lnTo>
                  <a:lnTo>
                    <a:pt x="418604" y="2950464"/>
                  </a:lnTo>
                  <a:lnTo>
                    <a:pt x="420763" y="2950464"/>
                  </a:lnTo>
                  <a:lnTo>
                    <a:pt x="427875" y="2953004"/>
                  </a:lnTo>
                  <a:lnTo>
                    <a:pt x="434987" y="2954274"/>
                  </a:lnTo>
                  <a:lnTo>
                    <a:pt x="442353" y="2956814"/>
                  </a:lnTo>
                  <a:lnTo>
                    <a:pt x="443915" y="2969514"/>
                  </a:lnTo>
                  <a:lnTo>
                    <a:pt x="444830" y="2983484"/>
                  </a:lnTo>
                  <a:lnTo>
                    <a:pt x="444944" y="3001264"/>
                  </a:lnTo>
                  <a:lnTo>
                    <a:pt x="444944" y="2874111"/>
                  </a:lnTo>
                  <a:lnTo>
                    <a:pt x="441845" y="2867914"/>
                  </a:lnTo>
                  <a:lnTo>
                    <a:pt x="438416" y="2860294"/>
                  </a:lnTo>
                  <a:lnTo>
                    <a:pt x="434543" y="2852674"/>
                  </a:lnTo>
                  <a:lnTo>
                    <a:pt x="430377" y="2843784"/>
                  </a:lnTo>
                  <a:lnTo>
                    <a:pt x="425869" y="2834894"/>
                  </a:lnTo>
                  <a:lnTo>
                    <a:pt x="421017" y="2823464"/>
                  </a:lnTo>
                  <a:lnTo>
                    <a:pt x="401815" y="2777744"/>
                  </a:lnTo>
                  <a:lnTo>
                    <a:pt x="378752" y="2718054"/>
                  </a:lnTo>
                  <a:lnTo>
                    <a:pt x="359079" y="2660904"/>
                  </a:lnTo>
                  <a:lnTo>
                    <a:pt x="350024" y="2624074"/>
                  </a:lnTo>
                  <a:lnTo>
                    <a:pt x="351078" y="2602484"/>
                  </a:lnTo>
                  <a:lnTo>
                    <a:pt x="365506" y="2563126"/>
                  </a:lnTo>
                  <a:lnTo>
                    <a:pt x="393649" y="2533904"/>
                  </a:lnTo>
                  <a:lnTo>
                    <a:pt x="447941" y="2517394"/>
                  </a:lnTo>
                  <a:lnTo>
                    <a:pt x="466775" y="2519934"/>
                  </a:lnTo>
                  <a:lnTo>
                    <a:pt x="517410" y="2546604"/>
                  </a:lnTo>
                  <a:lnTo>
                    <a:pt x="545515" y="2608834"/>
                  </a:lnTo>
                  <a:lnTo>
                    <a:pt x="545820" y="2640584"/>
                  </a:lnTo>
                  <a:lnTo>
                    <a:pt x="545820" y="2541219"/>
                  </a:lnTo>
                  <a:lnTo>
                    <a:pt x="536587" y="2527554"/>
                  </a:lnTo>
                  <a:lnTo>
                    <a:pt x="520827" y="2517394"/>
                  </a:lnTo>
                  <a:lnTo>
                    <a:pt x="495223" y="2500884"/>
                  </a:lnTo>
                  <a:lnTo>
                    <a:pt x="448144" y="2490724"/>
                  </a:lnTo>
                  <a:lnTo>
                    <a:pt x="401078" y="2500884"/>
                  </a:lnTo>
                  <a:lnTo>
                    <a:pt x="359803" y="2527554"/>
                  </a:lnTo>
                  <a:lnTo>
                    <a:pt x="343547" y="2547874"/>
                  </a:lnTo>
                  <a:lnTo>
                    <a:pt x="331863" y="2572004"/>
                  </a:lnTo>
                  <a:lnTo>
                    <a:pt x="325120" y="2597404"/>
                  </a:lnTo>
                  <a:lnTo>
                    <a:pt x="323735" y="2625344"/>
                  </a:lnTo>
                  <a:lnTo>
                    <a:pt x="334911" y="2672334"/>
                  </a:lnTo>
                  <a:lnTo>
                    <a:pt x="357936" y="2737104"/>
                  </a:lnTo>
                  <a:lnTo>
                    <a:pt x="382181" y="2799334"/>
                  </a:lnTo>
                  <a:lnTo>
                    <a:pt x="397014" y="2834894"/>
                  </a:lnTo>
                  <a:lnTo>
                    <a:pt x="401942" y="2845054"/>
                  </a:lnTo>
                  <a:lnTo>
                    <a:pt x="406514" y="2855214"/>
                  </a:lnTo>
                  <a:lnTo>
                    <a:pt x="410781" y="2864104"/>
                  </a:lnTo>
                  <a:lnTo>
                    <a:pt x="414794" y="2871724"/>
                  </a:lnTo>
                  <a:lnTo>
                    <a:pt x="418172" y="2879344"/>
                  </a:lnTo>
                  <a:lnTo>
                    <a:pt x="421309" y="2885694"/>
                  </a:lnTo>
                  <a:lnTo>
                    <a:pt x="424230" y="2892044"/>
                  </a:lnTo>
                  <a:lnTo>
                    <a:pt x="426986" y="2898394"/>
                  </a:lnTo>
                  <a:lnTo>
                    <a:pt x="427113" y="2899664"/>
                  </a:lnTo>
                  <a:lnTo>
                    <a:pt x="427367" y="2900934"/>
                  </a:lnTo>
                  <a:lnTo>
                    <a:pt x="427748" y="2902204"/>
                  </a:lnTo>
                  <a:lnTo>
                    <a:pt x="429907" y="2907284"/>
                  </a:lnTo>
                  <a:lnTo>
                    <a:pt x="431939" y="2912364"/>
                  </a:lnTo>
                  <a:lnTo>
                    <a:pt x="433971" y="2918714"/>
                  </a:lnTo>
                  <a:lnTo>
                    <a:pt x="434860" y="2922524"/>
                  </a:lnTo>
                  <a:lnTo>
                    <a:pt x="436384" y="2927604"/>
                  </a:lnTo>
                  <a:lnTo>
                    <a:pt x="433844" y="2926334"/>
                  </a:lnTo>
                  <a:lnTo>
                    <a:pt x="431304" y="2926334"/>
                  </a:lnTo>
                  <a:lnTo>
                    <a:pt x="422033" y="2923794"/>
                  </a:lnTo>
                  <a:lnTo>
                    <a:pt x="416445" y="2921254"/>
                  </a:lnTo>
                  <a:lnTo>
                    <a:pt x="411365" y="2918714"/>
                  </a:lnTo>
                  <a:lnTo>
                    <a:pt x="410476" y="2918714"/>
                  </a:lnTo>
                  <a:lnTo>
                    <a:pt x="403199" y="2916174"/>
                  </a:lnTo>
                  <a:lnTo>
                    <a:pt x="396062" y="2912364"/>
                  </a:lnTo>
                  <a:lnTo>
                    <a:pt x="389267" y="2908846"/>
                  </a:lnTo>
                  <a:lnTo>
                    <a:pt x="389267" y="2939034"/>
                  </a:lnTo>
                  <a:lnTo>
                    <a:pt x="377456" y="2975864"/>
                  </a:lnTo>
                  <a:lnTo>
                    <a:pt x="357098" y="2968244"/>
                  </a:lnTo>
                  <a:lnTo>
                    <a:pt x="337451" y="2964434"/>
                  </a:lnTo>
                  <a:lnTo>
                    <a:pt x="318554" y="2964434"/>
                  </a:lnTo>
                  <a:lnTo>
                    <a:pt x="300494" y="2968244"/>
                  </a:lnTo>
                  <a:lnTo>
                    <a:pt x="288518" y="2973324"/>
                  </a:lnTo>
                  <a:lnTo>
                    <a:pt x="277850" y="2979674"/>
                  </a:lnTo>
                  <a:lnTo>
                    <a:pt x="268097" y="2986024"/>
                  </a:lnTo>
                  <a:lnTo>
                    <a:pt x="258838" y="2993644"/>
                  </a:lnTo>
                  <a:lnTo>
                    <a:pt x="253365" y="2997454"/>
                  </a:lnTo>
                  <a:lnTo>
                    <a:pt x="247954" y="3002534"/>
                  </a:lnTo>
                  <a:lnTo>
                    <a:pt x="242531" y="3006344"/>
                  </a:lnTo>
                  <a:lnTo>
                    <a:pt x="236994" y="3008884"/>
                  </a:lnTo>
                  <a:lnTo>
                    <a:pt x="221843" y="3016504"/>
                  </a:lnTo>
                  <a:lnTo>
                    <a:pt x="190550" y="3029204"/>
                  </a:lnTo>
                  <a:lnTo>
                    <a:pt x="174459" y="3033014"/>
                  </a:lnTo>
                  <a:lnTo>
                    <a:pt x="148691" y="3036824"/>
                  </a:lnTo>
                  <a:lnTo>
                    <a:pt x="117563" y="3036824"/>
                  </a:lnTo>
                  <a:lnTo>
                    <a:pt x="85115" y="3027934"/>
                  </a:lnTo>
                  <a:lnTo>
                    <a:pt x="55410" y="3008884"/>
                  </a:lnTo>
                  <a:lnTo>
                    <a:pt x="33769" y="2975864"/>
                  </a:lnTo>
                  <a:lnTo>
                    <a:pt x="26555" y="2939034"/>
                  </a:lnTo>
                  <a:lnTo>
                    <a:pt x="33769" y="2902204"/>
                  </a:lnTo>
                  <a:lnTo>
                    <a:pt x="55410" y="2869184"/>
                  </a:lnTo>
                  <a:lnTo>
                    <a:pt x="87680" y="2847594"/>
                  </a:lnTo>
                  <a:lnTo>
                    <a:pt x="126466" y="2841244"/>
                  </a:lnTo>
                  <a:lnTo>
                    <a:pt x="132029" y="2841244"/>
                  </a:lnTo>
                  <a:lnTo>
                    <a:pt x="169710" y="2850134"/>
                  </a:lnTo>
                  <a:lnTo>
                    <a:pt x="226656" y="2869184"/>
                  </a:lnTo>
                  <a:lnTo>
                    <a:pt x="286372" y="2892044"/>
                  </a:lnTo>
                  <a:lnTo>
                    <a:pt x="332371" y="2911094"/>
                  </a:lnTo>
                  <a:lnTo>
                    <a:pt x="352513" y="2921254"/>
                  </a:lnTo>
                  <a:lnTo>
                    <a:pt x="361099" y="2925064"/>
                  </a:lnTo>
                  <a:lnTo>
                    <a:pt x="368947" y="2928874"/>
                  </a:lnTo>
                  <a:lnTo>
                    <a:pt x="376059" y="2932684"/>
                  </a:lnTo>
                  <a:lnTo>
                    <a:pt x="382663" y="2935224"/>
                  </a:lnTo>
                  <a:lnTo>
                    <a:pt x="389267" y="2939034"/>
                  </a:lnTo>
                  <a:lnTo>
                    <a:pt x="389267" y="2908846"/>
                  </a:lnTo>
                  <a:lnTo>
                    <a:pt x="388721" y="2908554"/>
                  </a:lnTo>
                  <a:lnTo>
                    <a:pt x="380885" y="2904744"/>
                  </a:lnTo>
                  <a:lnTo>
                    <a:pt x="372783" y="2900934"/>
                  </a:lnTo>
                  <a:lnTo>
                    <a:pt x="363969" y="2897124"/>
                  </a:lnTo>
                  <a:lnTo>
                    <a:pt x="354177" y="2892044"/>
                  </a:lnTo>
                  <a:lnTo>
                    <a:pt x="343166" y="2886964"/>
                  </a:lnTo>
                  <a:lnTo>
                    <a:pt x="246316" y="2848864"/>
                  </a:lnTo>
                  <a:lnTo>
                    <a:pt x="225615" y="2841244"/>
                  </a:lnTo>
                  <a:lnTo>
                    <a:pt x="180784" y="2824734"/>
                  </a:lnTo>
                  <a:lnTo>
                    <a:pt x="133553" y="2814574"/>
                  </a:lnTo>
                  <a:lnTo>
                    <a:pt x="106629" y="2815844"/>
                  </a:lnTo>
                  <a:lnTo>
                    <a:pt x="80759" y="2822194"/>
                  </a:lnTo>
                  <a:lnTo>
                    <a:pt x="57048" y="2833624"/>
                  </a:lnTo>
                  <a:lnTo>
                    <a:pt x="36614" y="2850134"/>
                  </a:lnTo>
                  <a:lnTo>
                    <a:pt x="9156" y="2892044"/>
                  </a:lnTo>
                  <a:lnTo>
                    <a:pt x="0" y="2939034"/>
                  </a:lnTo>
                  <a:lnTo>
                    <a:pt x="9156" y="2986024"/>
                  </a:lnTo>
                  <a:lnTo>
                    <a:pt x="36614" y="3026664"/>
                  </a:lnTo>
                  <a:lnTo>
                    <a:pt x="84315" y="3055874"/>
                  </a:lnTo>
                  <a:lnTo>
                    <a:pt x="134200" y="3063494"/>
                  </a:lnTo>
                  <a:lnTo>
                    <a:pt x="147104" y="3063494"/>
                  </a:lnTo>
                  <a:lnTo>
                    <a:pt x="215912" y="3048254"/>
                  </a:lnTo>
                  <a:lnTo>
                    <a:pt x="241541" y="3036824"/>
                  </a:lnTo>
                  <a:lnTo>
                    <a:pt x="249948" y="3033014"/>
                  </a:lnTo>
                  <a:lnTo>
                    <a:pt x="257009" y="3027934"/>
                  </a:lnTo>
                  <a:lnTo>
                    <a:pt x="263626" y="3024124"/>
                  </a:lnTo>
                  <a:lnTo>
                    <a:pt x="269913" y="3019044"/>
                  </a:lnTo>
                  <a:lnTo>
                    <a:pt x="308114" y="2993644"/>
                  </a:lnTo>
                  <a:lnTo>
                    <a:pt x="324192" y="2991104"/>
                  </a:lnTo>
                  <a:lnTo>
                    <a:pt x="341515" y="2992374"/>
                  </a:lnTo>
                  <a:lnTo>
                    <a:pt x="359968" y="2997454"/>
                  </a:lnTo>
                  <a:lnTo>
                    <a:pt x="379488" y="3005074"/>
                  </a:lnTo>
                  <a:lnTo>
                    <a:pt x="379742" y="3005074"/>
                  </a:lnTo>
                  <a:lnTo>
                    <a:pt x="379996" y="3006344"/>
                  </a:lnTo>
                  <a:lnTo>
                    <a:pt x="380250" y="3006344"/>
                  </a:lnTo>
                  <a:lnTo>
                    <a:pt x="387616" y="3010154"/>
                  </a:lnTo>
                  <a:lnTo>
                    <a:pt x="398665" y="3016504"/>
                  </a:lnTo>
                  <a:lnTo>
                    <a:pt x="410413" y="3024124"/>
                  </a:lnTo>
                  <a:lnTo>
                    <a:pt x="434644" y="3036824"/>
                  </a:lnTo>
                  <a:lnTo>
                    <a:pt x="447052" y="3041904"/>
                  </a:lnTo>
                  <a:lnTo>
                    <a:pt x="457377" y="3064764"/>
                  </a:lnTo>
                  <a:lnTo>
                    <a:pt x="595007" y="3356864"/>
                  </a:lnTo>
                  <a:lnTo>
                    <a:pt x="613625" y="3396246"/>
                  </a:lnTo>
                  <a:lnTo>
                    <a:pt x="628535" y="3431794"/>
                  </a:lnTo>
                  <a:lnTo>
                    <a:pt x="634771" y="3445764"/>
                  </a:lnTo>
                  <a:lnTo>
                    <a:pt x="644321" y="3462274"/>
                  </a:lnTo>
                  <a:lnTo>
                    <a:pt x="657771" y="3476244"/>
                  </a:lnTo>
                  <a:lnTo>
                    <a:pt x="675652" y="3481324"/>
                  </a:lnTo>
                  <a:lnTo>
                    <a:pt x="682383" y="3481324"/>
                  </a:lnTo>
                  <a:lnTo>
                    <a:pt x="686066" y="3480066"/>
                  </a:lnTo>
                  <a:lnTo>
                    <a:pt x="699516" y="3472446"/>
                  </a:lnTo>
                  <a:lnTo>
                    <a:pt x="707732" y="3457194"/>
                  </a:lnTo>
                  <a:lnTo>
                    <a:pt x="708088" y="3454654"/>
                  </a:lnTo>
                  <a:lnTo>
                    <a:pt x="710438" y="3438144"/>
                  </a:lnTo>
                  <a:lnTo>
                    <a:pt x="707402" y="3414014"/>
                  </a:lnTo>
                  <a:lnTo>
                    <a:pt x="698017" y="3375914"/>
                  </a:lnTo>
                  <a:lnTo>
                    <a:pt x="687362" y="3339084"/>
                  </a:lnTo>
                  <a:lnTo>
                    <a:pt x="683806" y="3327666"/>
                  </a:lnTo>
                  <a:lnTo>
                    <a:pt x="683806" y="3441954"/>
                  </a:lnTo>
                  <a:lnTo>
                    <a:pt x="682218" y="3450844"/>
                  </a:lnTo>
                  <a:lnTo>
                    <a:pt x="678573" y="3454654"/>
                  </a:lnTo>
                  <a:lnTo>
                    <a:pt x="670763" y="3452114"/>
                  </a:lnTo>
                  <a:lnTo>
                    <a:pt x="663587" y="3443224"/>
                  </a:lnTo>
                  <a:lnTo>
                    <a:pt x="657631" y="3431794"/>
                  </a:lnTo>
                  <a:lnTo>
                    <a:pt x="653554" y="3421646"/>
                  </a:lnTo>
                  <a:lnTo>
                    <a:pt x="652919" y="3420364"/>
                  </a:lnTo>
                  <a:lnTo>
                    <a:pt x="645756" y="3402596"/>
                  </a:lnTo>
                  <a:lnTo>
                    <a:pt x="638136" y="3386074"/>
                  </a:lnTo>
                  <a:lnTo>
                    <a:pt x="630250" y="3368294"/>
                  </a:lnTo>
                  <a:lnTo>
                    <a:pt x="622312" y="3351784"/>
                  </a:lnTo>
                  <a:lnTo>
                    <a:pt x="619137" y="3345434"/>
                  </a:lnTo>
                  <a:lnTo>
                    <a:pt x="613041" y="3332734"/>
                  </a:lnTo>
                  <a:lnTo>
                    <a:pt x="498208" y="3088894"/>
                  </a:lnTo>
                  <a:lnTo>
                    <a:pt x="483755" y="3058414"/>
                  </a:lnTo>
                  <a:lnTo>
                    <a:pt x="470039" y="3027934"/>
                  </a:lnTo>
                  <a:lnTo>
                    <a:pt x="470420" y="3024124"/>
                  </a:lnTo>
                  <a:lnTo>
                    <a:pt x="471182" y="3011424"/>
                  </a:lnTo>
                  <a:lnTo>
                    <a:pt x="471347" y="3008884"/>
                  </a:lnTo>
                  <a:lnTo>
                    <a:pt x="471449" y="3005074"/>
                  </a:lnTo>
                  <a:lnTo>
                    <a:pt x="471538" y="2997454"/>
                  </a:lnTo>
                  <a:lnTo>
                    <a:pt x="471424" y="2987294"/>
                  </a:lnTo>
                  <a:lnTo>
                    <a:pt x="468122" y="2949194"/>
                  </a:lnTo>
                  <a:lnTo>
                    <a:pt x="463956" y="2927604"/>
                  </a:lnTo>
                  <a:lnTo>
                    <a:pt x="463689" y="2926334"/>
                  </a:lnTo>
                  <a:lnTo>
                    <a:pt x="461911" y="2918714"/>
                  </a:lnTo>
                  <a:lnTo>
                    <a:pt x="459752" y="2912364"/>
                  </a:lnTo>
                  <a:lnTo>
                    <a:pt x="458990" y="2909824"/>
                  </a:lnTo>
                  <a:lnTo>
                    <a:pt x="457720" y="2906014"/>
                  </a:lnTo>
                  <a:lnTo>
                    <a:pt x="496709" y="2893314"/>
                  </a:lnTo>
                  <a:lnTo>
                    <a:pt x="498741" y="2897124"/>
                  </a:lnTo>
                  <a:lnTo>
                    <a:pt x="500646" y="2899664"/>
                  </a:lnTo>
                  <a:lnTo>
                    <a:pt x="502932" y="2903474"/>
                  </a:lnTo>
                  <a:lnTo>
                    <a:pt x="507593" y="2911094"/>
                  </a:lnTo>
                  <a:lnTo>
                    <a:pt x="512102" y="2919984"/>
                  </a:lnTo>
                  <a:lnTo>
                    <a:pt x="516458" y="2927604"/>
                  </a:lnTo>
                  <a:lnTo>
                    <a:pt x="520712" y="2936494"/>
                  </a:lnTo>
                  <a:lnTo>
                    <a:pt x="523786" y="2942844"/>
                  </a:lnTo>
                  <a:lnTo>
                    <a:pt x="541769" y="2984754"/>
                  </a:lnTo>
                  <a:lnTo>
                    <a:pt x="558596" y="3029204"/>
                  </a:lnTo>
                  <a:lnTo>
                    <a:pt x="566559" y="3052064"/>
                  </a:lnTo>
                  <a:lnTo>
                    <a:pt x="572389" y="3068574"/>
                  </a:lnTo>
                  <a:lnTo>
                    <a:pt x="580656" y="3092704"/>
                  </a:lnTo>
                  <a:lnTo>
                    <a:pt x="587540" y="3113024"/>
                  </a:lnTo>
                  <a:lnTo>
                    <a:pt x="594499" y="3134614"/>
                  </a:lnTo>
                  <a:lnTo>
                    <a:pt x="601548" y="3156204"/>
                  </a:lnTo>
                  <a:lnTo>
                    <a:pt x="608723" y="3177794"/>
                  </a:lnTo>
                  <a:lnTo>
                    <a:pt x="612203" y="3189224"/>
                  </a:lnTo>
                  <a:lnTo>
                    <a:pt x="615619" y="3199384"/>
                  </a:lnTo>
                  <a:lnTo>
                    <a:pt x="626503" y="3234944"/>
                  </a:lnTo>
                  <a:lnTo>
                    <a:pt x="630656" y="3247644"/>
                  </a:lnTo>
                  <a:lnTo>
                    <a:pt x="639076" y="3273044"/>
                  </a:lnTo>
                  <a:lnTo>
                    <a:pt x="650697" y="3309874"/>
                  </a:lnTo>
                  <a:lnTo>
                    <a:pt x="662012" y="3346704"/>
                  </a:lnTo>
                  <a:lnTo>
                    <a:pt x="672490" y="3383546"/>
                  </a:lnTo>
                  <a:lnTo>
                    <a:pt x="681621" y="3419094"/>
                  </a:lnTo>
                  <a:lnTo>
                    <a:pt x="681621" y="3420364"/>
                  </a:lnTo>
                  <a:lnTo>
                    <a:pt x="683526" y="3431794"/>
                  </a:lnTo>
                  <a:lnTo>
                    <a:pt x="683806" y="3441954"/>
                  </a:lnTo>
                  <a:lnTo>
                    <a:pt x="683806" y="3327666"/>
                  </a:lnTo>
                  <a:lnTo>
                    <a:pt x="675894" y="3302254"/>
                  </a:lnTo>
                  <a:lnTo>
                    <a:pt x="664095" y="3265424"/>
                  </a:lnTo>
                  <a:lnTo>
                    <a:pt x="659955" y="3252724"/>
                  </a:lnTo>
                  <a:lnTo>
                    <a:pt x="655802" y="3238754"/>
                  </a:lnTo>
                  <a:lnTo>
                    <a:pt x="651700" y="3226054"/>
                  </a:lnTo>
                  <a:lnTo>
                    <a:pt x="647712" y="3213354"/>
                  </a:lnTo>
                  <a:lnTo>
                    <a:pt x="640829" y="3191764"/>
                  </a:lnTo>
                  <a:lnTo>
                    <a:pt x="637362" y="3180334"/>
                  </a:lnTo>
                  <a:lnTo>
                    <a:pt x="628307" y="3152394"/>
                  </a:lnTo>
                  <a:lnTo>
                    <a:pt x="622858" y="3135896"/>
                  </a:lnTo>
                  <a:lnTo>
                    <a:pt x="617486" y="3119374"/>
                  </a:lnTo>
                  <a:lnTo>
                    <a:pt x="612152" y="3102864"/>
                  </a:lnTo>
                  <a:lnTo>
                    <a:pt x="628154" y="3109214"/>
                  </a:lnTo>
                  <a:lnTo>
                    <a:pt x="661504" y="3119374"/>
                  </a:lnTo>
                  <a:lnTo>
                    <a:pt x="678954" y="3125724"/>
                  </a:lnTo>
                  <a:lnTo>
                    <a:pt x="722388" y="3138424"/>
                  </a:lnTo>
                  <a:lnTo>
                    <a:pt x="735241" y="3143504"/>
                  </a:lnTo>
                  <a:lnTo>
                    <a:pt x="773950" y="3154946"/>
                  </a:lnTo>
                  <a:lnTo>
                    <a:pt x="810501" y="3167646"/>
                  </a:lnTo>
                  <a:lnTo>
                    <a:pt x="847496" y="3179064"/>
                  </a:lnTo>
                  <a:lnTo>
                    <a:pt x="884796" y="3189224"/>
                  </a:lnTo>
                  <a:lnTo>
                    <a:pt x="922286" y="3198114"/>
                  </a:lnTo>
                  <a:lnTo>
                    <a:pt x="931303" y="3200654"/>
                  </a:lnTo>
                  <a:lnTo>
                    <a:pt x="939685" y="3201924"/>
                  </a:lnTo>
                  <a:lnTo>
                    <a:pt x="955027" y="3201924"/>
                  </a:lnTo>
                  <a:lnTo>
                    <a:pt x="986548" y="3185414"/>
                  </a:lnTo>
                  <a:lnTo>
                    <a:pt x="988961" y="3177794"/>
                  </a:lnTo>
                  <a:close/>
                </a:path>
                <a:path w="2295525" h="3481704">
                  <a:moveTo>
                    <a:pt x="1028839" y="2202942"/>
                  </a:moveTo>
                  <a:lnTo>
                    <a:pt x="1027061" y="2196973"/>
                  </a:lnTo>
                  <a:lnTo>
                    <a:pt x="1022616" y="2193544"/>
                  </a:lnTo>
                  <a:lnTo>
                    <a:pt x="1019733" y="2191258"/>
                  </a:lnTo>
                  <a:lnTo>
                    <a:pt x="1019251" y="2190877"/>
                  </a:lnTo>
                  <a:lnTo>
                    <a:pt x="985151" y="2163826"/>
                  </a:lnTo>
                  <a:lnTo>
                    <a:pt x="976515" y="2156980"/>
                  </a:lnTo>
                  <a:lnTo>
                    <a:pt x="976515" y="2190750"/>
                  </a:lnTo>
                  <a:lnTo>
                    <a:pt x="932954" y="2190877"/>
                  </a:lnTo>
                  <a:lnTo>
                    <a:pt x="942479" y="2163826"/>
                  </a:lnTo>
                  <a:lnTo>
                    <a:pt x="976515" y="2190750"/>
                  </a:lnTo>
                  <a:lnTo>
                    <a:pt x="976515" y="2156980"/>
                  </a:lnTo>
                  <a:lnTo>
                    <a:pt x="947051" y="2133600"/>
                  </a:lnTo>
                  <a:lnTo>
                    <a:pt x="946416" y="2132584"/>
                  </a:lnTo>
                  <a:lnTo>
                    <a:pt x="945527" y="2131568"/>
                  </a:lnTo>
                  <a:lnTo>
                    <a:pt x="944511" y="2130806"/>
                  </a:lnTo>
                  <a:lnTo>
                    <a:pt x="920381" y="2111578"/>
                  </a:lnTo>
                  <a:lnTo>
                    <a:pt x="920381" y="2145411"/>
                  </a:lnTo>
                  <a:lnTo>
                    <a:pt x="904506" y="2190877"/>
                  </a:lnTo>
                  <a:lnTo>
                    <a:pt x="832751" y="2191258"/>
                  </a:lnTo>
                  <a:lnTo>
                    <a:pt x="833145" y="2190115"/>
                  </a:lnTo>
                  <a:lnTo>
                    <a:pt x="864374" y="2100834"/>
                  </a:lnTo>
                  <a:lnTo>
                    <a:pt x="920381" y="2145411"/>
                  </a:lnTo>
                  <a:lnTo>
                    <a:pt x="920381" y="2111578"/>
                  </a:lnTo>
                  <a:lnTo>
                    <a:pt x="906907" y="2100834"/>
                  </a:lnTo>
                  <a:lnTo>
                    <a:pt x="869962" y="2071370"/>
                  </a:lnTo>
                  <a:lnTo>
                    <a:pt x="869200" y="2069846"/>
                  </a:lnTo>
                  <a:lnTo>
                    <a:pt x="868184" y="2068322"/>
                  </a:lnTo>
                  <a:lnTo>
                    <a:pt x="866660" y="2067179"/>
                  </a:lnTo>
                  <a:lnTo>
                    <a:pt x="861072" y="2062734"/>
                  </a:lnTo>
                  <a:lnTo>
                    <a:pt x="859929" y="2061845"/>
                  </a:lnTo>
                  <a:lnTo>
                    <a:pt x="858659" y="2061083"/>
                  </a:lnTo>
                  <a:lnTo>
                    <a:pt x="857135" y="2060575"/>
                  </a:lnTo>
                  <a:lnTo>
                    <a:pt x="839482" y="2054415"/>
                  </a:lnTo>
                  <a:lnTo>
                    <a:pt x="839482" y="2082546"/>
                  </a:lnTo>
                  <a:lnTo>
                    <a:pt x="801890" y="2190115"/>
                  </a:lnTo>
                  <a:lnTo>
                    <a:pt x="321322" y="2022221"/>
                  </a:lnTo>
                  <a:lnTo>
                    <a:pt x="324421" y="2013331"/>
                  </a:lnTo>
                  <a:lnTo>
                    <a:pt x="358914" y="1914664"/>
                  </a:lnTo>
                  <a:lnTo>
                    <a:pt x="839482" y="2082546"/>
                  </a:lnTo>
                  <a:lnTo>
                    <a:pt x="839482" y="2054415"/>
                  </a:lnTo>
                  <a:lnTo>
                    <a:pt x="439737" y="1914664"/>
                  </a:lnTo>
                  <a:lnTo>
                    <a:pt x="355104" y="1885061"/>
                  </a:lnTo>
                  <a:lnTo>
                    <a:pt x="354850" y="1885061"/>
                  </a:lnTo>
                  <a:lnTo>
                    <a:pt x="354723" y="1884934"/>
                  </a:lnTo>
                  <a:lnTo>
                    <a:pt x="354596" y="1884934"/>
                  </a:lnTo>
                  <a:lnTo>
                    <a:pt x="333387" y="1877517"/>
                  </a:lnTo>
                  <a:lnTo>
                    <a:pt x="333387" y="1905762"/>
                  </a:lnTo>
                  <a:lnTo>
                    <a:pt x="295795" y="2013331"/>
                  </a:lnTo>
                  <a:lnTo>
                    <a:pt x="202069" y="1980565"/>
                  </a:lnTo>
                  <a:lnTo>
                    <a:pt x="205168" y="1971675"/>
                  </a:lnTo>
                  <a:lnTo>
                    <a:pt x="239661" y="1872996"/>
                  </a:lnTo>
                  <a:lnTo>
                    <a:pt x="333387" y="1905762"/>
                  </a:lnTo>
                  <a:lnTo>
                    <a:pt x="333387" y="1877517"/>
                  </a:lnTo>
                  <a:lnTo>
                    <a:pt x="320497" y="1872996"/>
                  </a:lnTo>
                  <a:lnTo>
                    <a:pt x="235978" y="1843405"/>
                  </a:lnTo>
                  <a:lnTo>
                    <a:pt x="235597" y="1843405"/>
                  </a:lnTo>
                  <a:lnTo>
                    <a:pt x="214388" y="1835988"/>
                  </a:lnTo>
                  <a:lnTo>
                    <a:pt x="214388" y="1864106"/>
                  </a:lnTo>
                  <a:lnTo>
                    <a:pt x="176847" y="1971675"/>
                  </a:lnTo>
                  <a:lnTo>
                    <a:pt x="83223" y="1939036"/>
                  </a:lnTo>
                  <a:lnTo>
                    <a:pt x="120827" y="1831340"/>
                  </a:lnTo>
                  <a:lnTo>
                    <a:pt x="214388" y="1864106"/>
                  </a:lnTo>
                  <a:lnTo>
                    <a:pt x="214388" y="1835988"/>
                  </a:lnTo>
                  <a:lnTo>
                    <a:pt x="201129" y="1831340"/>
                  </a:lnTo>
                  <a:lnTo>
                    <a:pt x="110032" y="1799463"/>
                  </a:lnTo>
                  <a:lnTo>
                    <a:pt x="102476" y="1803146"/>
                  </a:lnTo>
                  <a:lnTo>
                    <a:pt x="100050" y="1810004"/>
                  </a:lnTo>
                  <a:lnTo>
                    <a:pt x="53644" y="1942846"/>
                  </a:lnTo>
                  <a:lnTo>
                    <a:pt x="51219" y="1949704"/>
                  </a:lnTo>
                  <a:lnTo>
                    <a:pt x="54851" y="1957324"/>
                  </a:lnTo>
                  <a:lnTo>
                    <a:pt x="180467" y="2001266"/>
                  </a:lnTo>
                  <a:lnTo>
                    <a:pt x="180797" y="2001266"/>
                  </a:lnTo>
                  <a:lnTo>
                    <a:pt x="299478" y="2042795"/>
                  </a:lnTo>
                  <a:lnTo>
                    <a:pt x="299605" y="2042795"/>
                  </a:lnTo>
                  <a:lnTo>
                    <a:pt x="299732" y="2042922"/>
                  </a:lnTo>
                  <a:lnTo>
                    <a:pt x="299986" y="2042922"/>
                  </a:lnTo>
                  <a:lnTo>
                    <a:pt x="800874" y="2218055"/>
                  </a:lnTo>
                  <a:lnTo>
                    <a:pt x="802271" y="2218563"/>
                  </a:lnTo>
                  <a:lnTo>
                    <a:pt x="803795" y="2218817"/>
                  </a:lnTo>
                  <a:lnTo>
                    <a:pt x="815225" y="2218817"/>
                  </a:lnTo>
                  <a:lnTo>
                    <a:pt x="816749" y="2218563"/>
                  </a:lnTo>
                  <a:lnTo>
                    <a:pt x="818019" y="2218055"/>
                  </a:lnTo>
                  <a:lnTo>
                    <a:pt x="914793" y="2217420"/>
                  </a:lnTo>
                  <a:lnTo>
                    <a:pt x="915047" y="2217293"/>
                  </a:lnTo>
                  <a:lnTo>
                    <a:pt x="1014488" y="2217039"/>
                  </a:lnTo>
                  <a:lnTo>
                    <a:pt x="1020203" y="2216912"/>
                  </a:lnTo>
                  <a:lnTo>
                    <a:pt x="1025156" y="2213483"/>
                  </a:lnTo>
                  <a:lnTo>
                    <a:pt x="1027061" y="2208149"/>
                  </a:lnTo>
                  <a:lnTo>
                    <a:pt x="1028839" y="2202942"/>
                  </a:lnTo>
                  <a:close/>
                </a:path>
                <a:path w="2295525" h="3481704">
                  <a:moveTo>
                    <a:pt x="1180858" y="1841500"/>
                  </a:moveTo>
                  <a:lnTo>
                    <a:pt x="1177302" y="1834007"/>
                  </a:lnTo>
                  <a:lnTo>
                    <a:pt x="1149108" y="1824151"/>
                  </a:lnTo>
                  <a:lnTo>
                    <a:pt x="1149108" y="1852295"/>
                  </a:lnTo>
                  <a:lnTo>
                    <a:pt x="1090688" y="2019427"/>
                  </a:lnTo>
                  <a:lnTo>
                    <a:pt x="994549" y="1985899"/>
                  </a:lnTo>
                  <a:lnTo>
                    <a:pt x="997559" y="1977263"/>
                  </a:lnTo>
                  <a:lnTo>
                    <a:pt x="1021473" y="1908810"/>
                  </a:lnTo>
                  <a:lnTo>
                    <a:pt x="1023886" y="1901952"/>
                  </a:lnTo>
                  <a:lnTo>
                    <a:pt x="1020330" y="1894459"/>
                  </a:lnTo>
                  <a:lnTo>
                    <a:pt x="1006741" y="1889633"/>
                  </a:lnTo>
                  <a:lnTo>
                    <a:pt x="999375" y="1893316"/>
                  </a:lnTo>
                  <a:lnTo>
                    <a:pt x="996962" y="1900301"/>
                  </a:lnTo>
                  <a:lnTo>
                    <a:pt x="970038" y="1977263"/>
                  </a:lnTo>
                  <a:lnTo>
                    <a:pt x="886599" y="1948053"/>
                  </a:lnTo>
                  <a:lnTo>
                    <a:pt x="889647" y="1939290"/>
                  </a:lnTo>
                  <a:lnTo>
                    <a:pt x="913396" y="1871091"/>
                  </a:lnTo>
                  <a:lnTo>
                    <a:pt x="915936" y="1864106"/>
                  </a:lnTo>
                  <a:lnTo>
                    <a:pt x="912126" y="1856613"/>
                  </a:lnTo>
                  <a:lnTo>
                    <a:pt x="905141" y="1854073"/>
                  </a:lnTo>
                  <a:lnTo>
                    <a:pt x="898156" y="1851660"/>
                  </a:lnTo>
                  <a:lnTo>
                    <a:pt x="890536" y="1855343"/>
                  </a:lnTo>
                  <a:lnTo>
                    <a:pt x="888123" y="1862201"/>
                  </a:lnTo>
                  <a:lnTo>
                    <a:pt x="861199" y="1939290"/>
                  </a:lnTo>
                  <a:lnTo>
                    <a:pt x="777760" y="1910080"/>
                  </a:lnTo>
                  <a:lnTo>
                    <a:pt x="780846" y="1901190"/>
                  </a:lnTo>
                  <a:lnTo>
                    <a:pt x="804557" y="1833118"/>
                  </a:lnTo>
                  <a:lnTo>
                    <a:pt x="807097" y="1826133"/>
                  </a:lnTo>
                  <a:lnTo>
                    <a:pt x="803287" y="1818513"/>
                  </a:lnTo>
                  <a:lnTo>
                    <a:pt x="789317" y="1813687"/>
                  </a:lnTo>
                  <a:lnTo>
                    <a:pt x="781697" y="1817243"/>
                  </a:lnTo>
                  <a:lnTo>
                    <a:pt x="779284" y="1824228"/>
                  </a:lnTo>
                  <a:lnTo>
                    <a:pt x="752360" y="1901190"/>
                  </a:lnTo>
                  <a:lnTo>
                    <a:pt x="668921" y="1871980"/>
                  </a:lnTo>
                  <a:lnTo>
                    <a:pt x="671982" y="1863217"/>
                  </a:lnTo>
                  <a:lnTo>
                    <a:pt x="695845" y="1795018"/>
                  </a:lnTo>
                  <a:lnTo>
                    <a:pt x="698258" y="1788033"/>
                  </a:lnTo>
                  <a:lnTo>
                    <a:pt x="694448" y="1780540"/>
                  </a:lnTo>
                  <a:lnTo>
                    <a:pt x="687463" y="1778000"/>
                  </a:lnTo>
                  <a:lnTo>
                    <a:pt x="680478" y="1775587"/>
                  </a:lnTo>
                  <a:lnTo>
                    <a:pt x="672858" y="1779270"/>
                  </a:lnTo>
                  <a:lnTo>
                    <a:pt x="670445" y="1786128"/>
                  </a:lnTo>
                  <a:lnTo>
                    <a:pt x="643521" y="1863217"/>
                  </a:lnTo>
                  <a:lnTo>
                    <a:pt x="560082" y="1834007"/>
                  </a:lnTo>
                  <a:lnTo>
                    <a:pt x="563092" y="1825371"/>
                  </a:lnTo>
                  <a:lnTo>
                    <a:pt x="587006" y="1757045"/>
                  </a:lnTo>
                  <a:lnTo>
                    <a:pt x="589419" y="1750060"/>
                  </a:lnTo>
                  <a:lnTo>
                    <a:pt x="585863" y="1742567"/>
                  </a:lnTo>
                  <a:lnTo>
                    <a:pt x="572274" y="1737741"/>
                  </a:lnTo>
                  <a:lnTo>
                    <a:pt x="564781" y="1741424"/>
                  </a:lnTo>
                  <a:lnTo>
                    <a:pt x="562368" y="1748409"/>
                  </a:lnTo>
                  <a:lnTo>
                    <a:pt x="535444" y="1825371"/>
                  </a:lnTo>
                  <a:lnTo>
                    <a:pt x="452005" y="1796288"/>
                  </a:lnTo>
                  <a:lnTo>
                    <a:pt x="455104" y="1787398"/>
                  </a:lnTo>
                  <a:lnTo>
                    <a:pt x="478929" y="1719199"/>
                  </a:lnTo>
                  <a:lnTo>
                    <a:pt x="481342" y="1712341"/>
                  </a:lnTo>
                  <a:lnTo>
                    <a:pt x="477659" y="1704721"/>
                  </a:lnTo>
                  <a:lnTo>
                    <a:pt x="470674" y="1702308"/>
                  </a:lnTo>
                  <a:lnTo>
                    <a:pt x="463562" y="1699768"/>
                  </a:lnTo>
                  <a:lnTo>
                    <a:pt x="456069" y="1703451"/>
                  </a:lnTo>
                  <a:lnTo>
                    <a:pt x="453529" y="1710436"/>
                  </a:lnTo>
                  <a:lnTo>
                    <a:pt x="426732" y="1787398"/>
                  </a:lnTo>
                  <a:lnTo>
                    <a:pt x="343166" y="1758188"/>
                  </a:lnTo>
                  <a:lnTo>
                    <a:pt x="346265" y="1749298"/>
                  </a:lnTo>
                  <a:lnTo>
                    <a:pt x="370090" y="1681226"/>
                  </a:lnTo>
                  <a:lnTo>
                    <a:pt x="372503" y="1674241"/>
                  </a:lnTo>
                  <a:lnTo>
                    <a:pt x="368820" y="1666748"/>
                  </a:lnTo>
                  <a:lnTo>
                    <a:pt x="361835" y="1664208"/>
                  </a:lnTo>
                  <a:lnTo>
                    <a:pt x="354850" y="1661795"/>
                  </a:lnTo>
                  <a:lnTo>
                    <a:pt x="347230" y="1665351"/>
                  </a:lnTo>
                  <a:lnTo>
                    <a:pt x="344690" y="1672336"/>
                  </a:lnTo>
                  <a:lnTo>
                    <a:pt x="317893" y="1749298"/>
                  </a:lnTo>
                  <a:lnTo>
                    <a:pt x="234327" y="1720215"/>
                  </a:lnTo>
                  <a:lnTo>
                    <a:pt x="237426" y="1711325"/>
                  </a:lnTo>
                  <a:lnTo>
                    <a:pt x="261251" y="1643126"/>
                  </a:lnTo>
                  <a:lnTo>
                    <a:pt x="263664" y="1636268"/>
                  </a:lnTo>
                  <a:lnTo>
                    <a:pt x="259981" y="1628648"/>
                  </a:lnTo>
                  <a:lnTo>
                    <a:pt x="252996" y="1626235"/>
                  </a:lnTo>
                  <a:lnTo>
                    <a:pt x="246011" y="1623695"/>
                  </a:lnTo>
                  <a:lnTo>
                    <a:pt x="238391" y="1627378"/>
                  </a:lnTo>
                  <a:lnTo>
                    <a:pt x="235851" y="1634363"/>
                  </a:lnTo>
                  <a:lnTo>
                    <a:pt x="209054" y="1711325"/>
                  </a:lnTo>
                  <a:lnTo>
                    <a:pt x="113004" y="1677797"/>
                  </a:lnTo>
                  <a:lnTo>
                    <a:pt x="171437" y="1510538"/>
                  </a:lnTo>
                  <a:lnTo>
                    <a:pt x="241058" y="1534922"/>
                  </a:lnTo>
                  <a:lnTo>
                    <a:pt x="248551" y="1531239"/>
                  </a:lnTo>
                  <a:lnTo>
                    <a:pt x="251091" y="1524254"/>
                  </a:lnTo>
                  <a:lnTo>
                    <a:pt x="251726" y="1522222"/>
                  </a:lnTo>
                  <a:lnTo>
                    <a:pt x="256527" y="1510538"/>
                  </a:lnTo>
                  <a:lnTo>
                    <a:pt x="259613" y="1503045"/>
                  </a:lnTo>
                  <a:lnTo>
                    <a:pt x="269887" y="1478064"/>
                  </a:lnTo>
                  <a:lnTo>
                    <a:pt x="292265" y="1436941"/>
                  </a:lnTo>
                  <a:lnTo>
                    <a:pt x="318516" y="1398993"/>
                  </a:lnTo>
                  <a:lnTo>
                    <a:pt x="348272" y="1364411"/>
                  </a:lnTo>
                  <a:lnTo>
                    <a:pt x="381228" y="1333360"/>
                  </a:lnTo>
                  <a:lnTo>
                    <a:pt x="417004" y="1305991"/>
                  </a:lnTo>
                  <a:lnTo>
                    <a:pt x="455282" y="1282471"/>
                  </a:lnTo>
                  <a:lnTo>
                    <a:pt x="495693" y="1262976"/>
                  </a:lnTo>
                  <a:lnTo>
                    <a:pt x="537933" y="1247673"/>
                  </a:lnTo>
                  <a:lnTo>
                    <a:pt x="581621" y="1236713"/>
                  </a:lnTo>
                  <a:lnTo>
                    <a:pt x="626427" y="1230274"/>
                  </a:lnTo>
                  <a:lnTo>
                    <a:pt x="672020" y="1228509"/>
                  </a:lnTo>
                  <a:lnTo>
                    <a:pt x="718045" y="1231607"/>
                  </a:lnTo>
                  <a:lnTo>
                    <a:pt x="764159" y="1239710"/>
                  </a:lnTo>
                  <a:lnTo>
                    <a:pt x="810018" y="1252982"/>
                  </a:lnTo>
                  <a:lnTo>
                    <a:pt x="854151" y="1271155"/>
                  </a:lnTo>
                  <a:lnTo>
                    <a:pt x="895261" y="1293533"/>
                  </a:lnTo>
                  <a:lnTo>
                    <a:pt x="933183" y="1319784"/>
                  </a:lnTo>
                  <a:lnTo>
                    <a:pt x="967752" y="1349540"/>
                  </a:lnTo>
                  <a:lnTo>
                    <a:pt x="998791" y="1382496"/>
                  </a:lnTo>
                  <a:lnTo>
                    <a:pt x="1026147" y="1418272"/>
                  </a:lnTo>
                  <a:lnTo>
                    <a:pt x="1049642" y="1456550"/>
                  </a:lnTo>
                  <a:lnTo>
                    <a:pt x="1069124" y="1496961"/>
                  </a:lnTo>
                  <a:lnTo>
                    <a:pt x="1084427" y="1539201"/>
                  </a:lnTo>
                  <a:lnTo>
                    <a:pt x="1095362" y="1582889"/>
                  </a:lnTo>
                  <a:lnTo>
                    <a:pt x="1101750" y="1627378"/>
                  </a:lnTo>
                  <a:lnTo>
                    <a:pt x="1103503" y="1672336"/>
                  </a:lnTo>
                  <a:lnTo>
                    <a:pt x="1103464" y="1674342"/>
                  </a:lnTo>
                  <a:lnTo>
                    <a:pt x="1100429" y="1719199"/>
                  </a:lnTo>
                  <a:lnTo>
                    <a:pt x="1092301" y="1765427"/>
                  </a:lnTo>
                  <a:lnTo>
                    <a:pt x="1078369" y="1813433"/>
                  </a:lnTo>
                  <a:lnTo>
                    <a:pt x="1075829" y="1820418"/>
                  </a:lnTo>
                  <a:lnTo>
                    <a:pt x="1079512" y="1827911"/>
                  </a:lnTo>
                  <a:lnTo>
                    <a:pt x="1149108" y="1852295"/>
                  </a:lnTo>
                  <a:lnTo>
                    <a:pt x="1149108" y="1824151"/>
                  </a:lnTo>
                  <a:lnTo>
                    <a:pt x="1107579" y="1809623"/>
                  </a:lnTo>
                  <a:lnTo>
                    <a:pt x="1119670" y="1764626"/>
                  </a:lnTo>
                  <a:lnTo>
                    <a:pt x="1127112" y="1719440"/>
                  </a:lnTo>
                  <a:lnTo>
                    <a:pt x="1130020" y="1674342"/>
                  </a:lnTo>
                  <a:lnTo>
                    <a:pt x="1128547" y="1629638"/>
                  </a:lnTo>
                  <a:lnTo>
                    <a:pt x="1122819" y="1585620"/>
                  </a:lnTo>
                  <a:lnTo>
                    <a:pt x="1112977" y="1542554"/>
                  </a:lnTo>
                  <a:lnTo>
                    <a:pt x="1099159" y="1500733"/>
                  </a:lnTo>
                  <a:lnTo>
                    <a:pt x="1081506" y="1460461"/>
                  </a:lnTo>
                  <a:lnTo>
                    <a:pt x="1060157" y="1422006"/>
                  </a:lnTo>
                  <a:lnTo>
                    <a:pt x="1035240" y="1385658"/>
                  </a:lnTo>
                  <a:lnTo>
                    <a:pt x="1006894" y="1351711"/>
                  </a:lnTo>
                  <a:lnTo>
                    <a:pt x="975271" y="1320444"/>
                  </a:lnTo>
                  <a:lnTo>
                    <a:pt x="940498" y="1292148"/>
                  </a:lnTo>
                  <a:lnTo>
                    <a:pt x="902703" y="1267117"/>
                  </a:lnTo>
                  <a:lnTo>
                    <a:pt x="862050" y="1245628"/>
                  </a:lnTo>
                  <a:lnTo>
                    <a:pt x="819988" y="1228509"/>
                  </a:lnTo>
                  <a:lnTo>
                    <a:pt x="818654" y="1227963"/>
                  </a:lnTo>
                  <a:lnTo>
                    <a:pt x="773734" y="1214742"/>
                  </a:lnTo>
                  <a:lnTo>
                    <a:pt x="728560" y="1206220"/>
                  </a:lnTo>
                  <a:lnTo>
                    <a:pt x="683412" y="1202258"/>
                  </a:lnTo>
                  <a:lnTo>
                    <a:pt x="638594" y="1202728"/>
                  </a:lnTo>
                  <a:lnTo>
                    <a:pt x="594385" y="1207477"/>
                  </a:lnTo>
                  <a:lnTo>
                    <a:pt x="551065" y="1216380"/>
                  </a:lnTo>
                  <a:lnTo>
                    <a:pt x="508939" y="1229283"/>
                  </a:lnTo>
                  <a:lnTo>
                    <a:pt x="468274" y="1246060"/>
                  </a:lnTo>
                  <a:lnTo>
                    <a:pt x="429361" y="1266583"/>
                  </a:lnTo>
                  <a:lnTo>
                    <a:pt x="392506" y="1290688"/>
                  </a:lnTo>
                  <a:lnTo>
                    <a:pt x="357974" y="1318247"/>
                  </a:lnTo>
                  <a:lnTo>
                    <a:pt x="326072" y="1349121"/>
                  </a:lnTo>
                  <a:lnTo>
                    <a:pt x="297065" y="1383182"/>
                  </a:lnTo>
                  <a:lnTo>
                    <a:pt x="271259" y="1420279"/>
                  </a:lnTo>
                  <a:lnTo>
                    <a:pt x="248932" y="1460284"/>
                  </a:lnTo>
                  <a:lnTo>
                    <a:pt x="230390" y="1503045"/>
                  </a:lnTo>
                  <a:lnTo>
                    <a:pt x="160705" y="1478661"/>
                  </a:lnTo>
                  <a:lnTo>
                    <a:pt x="153149" y="1482217"/>
                  </a:lnTo>
                  <a:lnTo>
                    <a:pt x="150723" y="1489202"/>
                  </a:lnTo>
                  <a:lnTo>
                    <a:pt x="83540" y="1681480"/>
                  </a:lnTo>
                  <a:lnTo>
                    <a:pt x="81114" y="1688465"/>
                  </a:lnTo>
                  <a:lnTo>
                    <a:pt x="84747" y="1695958"/>
                  </a:lnTo>
                  <a:lnTo>
                    <a:pt x="1094371" y="2048764"/>
                  </a:lnTo>
                  <a:lnTo>
                    <a:pt x="1101356" y="2051304"/>
                  </a:lnTo>
                  <a:lnTo>
                    <a:pt x="1108849" y="2047621"/>
                  </a:lnTo>
                  <a:lnTo>
                    <a:pt x="1111262" y="2040636"/>
                  </a:lnTo>
                  <a:lnTo>
                    <a:pt x="1118666" y="2019427"/>
                  </a:lnTo>
                  <a:lnTo>
                    <a:pt x="1178445" y="1848485"/>
                  </a:lnTo>
                  <a:lnTo>
                    <a:pt x="1180858" y="1841500"/>
                  </a:lnTo>
                  <a:close/>
                </a:path>
                <a:path w="2295525" h="3481704">
                  <a:moveTo>
                    <a:pt x="1405597" y="365315"/>
                  </a:moveTo>
                  <a:lnTo>
                    <a:pt x="1404620" y="359537"/>
                  </a:lnTo>
                  <a:lnTo>
                    <a:pt x="1404188" y="356958"/>
                  </a:lnTo>
                  <a:lnTo>
                    <a:pt x="1399717" y="349770"/>
                  </a:lnTo>
                  <a:lnTo>
                    <a:pt x="1392567" y="344678"/>
                  </a:lnTo>
                  <a:lnTo>
                    <a:pt x="1388745" y="343801"/>
                  </a:lnTo>
                  <a:lnTo>
                    <a:pt x="1388745" y="364248"/>
                  </a:lnTo>
                  <a:lnTo>
                    <a:pt x="1386725" y="369062"/>
                  </a:lnTo>
                  <a:lnTo>
                    <a:pt x="1383931" y="370078"/>
                  </a:lnTo>
                  <a:lnTo>
                    <a:pt x="1381645" y="368935"/>
                  </a:lnTo>
                  <a:lnTo>
                    <a:pt x="1379232" y="367919"/>
                  </a:lnTo>
                  <a:lnTo>
                    <a:pt x="1378216" y="365252"/>
                  </a:lnTo>
                  <a:lnTo>
                    <a:pt x="1379359" y="362839"/>
                  </a:lnTo>
                  <a:lnTo>
                    <a:pt x="1380375" y="360553"/>
                  </a:lnTo>
                  <a:lnTo>
                    <a:pt x="1383042" y="359537"/>
                  </a:lnTo>
                  <a:lnTo>
                    <a:pt x="1385455" y="360553"/>
                  </a:lnTo>
                  <a:lnTo>
                    <a:pt x="1387741" y="361569"/>
                  </a:lnTo>
                  <a:lnTo>
                    <a:pt x="1388745" y="364248"/>
                  </a:lnTo>
                  <a:lnTo>
                    <a:pt x="1388745" y="343801"/>
                  </a:lnTo>
                  <a:lnTo>
                    <a:pt x="1361440" y="364248"/>
                  </a:lnTo>
                  <a:lnTo>
                    <a:pt x="1362875" y="372579"/>
                  </a:lnTo>
                  <a:lnTo>
                    <a:pt x="1367320" y="379793"/>
                  </a:lnTo>
                  <a:lnTo>
                    <a:pt x="1374406" y="384937"/>
                  </a:lnTo>
                  <a:lnTo>
                    <a:pt x="1382928" y="386854"/>
                  </a:lnTo>
                  <a:lnTo>
                    <a:pt x="1391285" y="385419"/>
                  </a:lnTo>
                  <a:lnTo>
                    <a:pt x="1398511" y="380974"/>
                  </a:lnTo>
                  <a:lnTo>
                    <a:pt x="1403616" y="373888"/>
                  </a:lnTo>
                  <a:lnTo>
                    <a:pt x="1404493" y="370078"/>
                  </a:lnTo>
                  <a:lnTo>
                    <a:pt x="1405597" y="365315"/>
                  </a:lnTo>
                  <a:close/>
                </a:path>
                <a:path w="2295525" h="3481704">
                  <a:moveTo>
                    <a:pt x="1622564" y="728980"/>
                  </a:moveTo>
                  <a:lnTo>
                    <a:pt x="1614944" y="716280"/>
                  </a:lnTo>
                  <a:lnTo>
                    <a:pt x="1606816" y="713740"/>
                  </a:lnTo>
                  <a:lnTo>
                    <a:pt x="1600466" y="717550"/>
                  </a:lnTo>
                  <a:lnTo>
                    <a:pt x="1576565" y="731520"/>
                  </a:lnTo>
                  <a:lnTo>
                    <a:pt x="1551990" y="742950"/>
                  </a:lnTo>
                  <a:lnTo>
                    <a:pt x="1526832" y="753110"/>
                  </a:lnTo>
                  <a:lnTo>
                    <a:pt x="1501152" y="760730"/>
                  </a:lnTo>
                  <a:lnTo>
                    <a:pt x="1499882" y="637540"/>
                  </a:lnTo>
                  <a:lnTo>
                    <a:pt x="1499755" y="629920"/>
                  </a:lnTo>
                  <a:lnTo>
                    <a:pt x="1493913" y="623570"/>
                  </a:lnTo>
                  <a:lnTo>
                    <a:pt x="1486547" y="623570"/>
                  </a:lnTo>
                  <a:lnTo>
                    <a:pt x="1479181" y="624840"/>
                  </a:lnTo>
                  <a:lnTo>
                    <a:pt x="1473339" y="629920"/>
                  </a:lnTo>
                  <a:lnTo>
                    <a:pt x="1473466" y="637540"/>
                  </a:lnTo>
                  <a:lnTo>
                    <a:pt x="1475371" y="833120"/>
                  </a:lnTo>
                  <a:lnTo>
                    <a:pt x="1467764" y="875030"/>
                  </a:lnTo>
                  <a:lnTo>
                    <a:pt x="1446199" y="910590"/>
                  </a:lnTo>
                  <a:lnTo>
                    <a:pt x="1413662" y="937260"/>
                  </a:lnTo>
                  <a:lnTo>
                    <a:pt x="1373136" y="949960"/>
                  </a:lnTo>
                  <a:lnTo>
                    <a:pt x="1371333" y="773430"/>
                  </a:lnTo>
                  <a:lnTo>
                    <a:pt x="1368437" y="491490"/>
                  </a:lnTo>
                  <a:lnTo>
                    <a:pt x="1394282" y="492760"/>
                  </a:lnTo>
                  <a:lnTo>
                    <a:pt x="1400581" y="491490"/>
                  </a:lnTo>
                  <a:lnTo>
                    <a:pt x="1419466" y="487680"/>
                  </a:lnTo>
                  <a:lnTo>
                    <a:pt x="1443202" y="478790"/>
                  </a:lnTo>
                  <a:lnTo>
                    <a:pt x="1462747" y="466090"/>
                  </a:lnTo>
                  <a:lnTo>
                    <a:pt x="1464703" y="464820"/>
                  </a:lnTo>
                  <a:lnTo>
                    <a:pt x="1471942" y="504190"/>
                  </a:lnTo>
                  <a:lnTo>
                    <a:pt x="1472704" y="582930"/>
                  </a:lnTo>
                  <a:lnTo>
                    <a:pt x="1472831" y="590550"/>
                  </a:lnTo>
                  <a:lnTo>
                    <a:pt x="1478800" y="595630"/>
                  </a:lnTo>
                  <a:lnTo>
                    <a:pt x="1493532" y="595630"/>
                  </a:lnTo>
                  <a:lnTo>
                    <a:pt x="1499374" y="590550"/>
                  </a:lnTo>
                  <a:lnTo>
                    <a:pt x="1499247" y="582930"/>
                  </a:lnTo>
                  <a:lnTo>
                    <a:pt x="1498485" y="504190"/>
                  </a:lnTo>
                  <a:lnTo>
                    <a:pt x="1492326" y="464820"/>
                  </a:lnTo>
                  <a:lnTo>
                    <a:pt x="1484896" y="444500"/>
                  </a:lnTo>
                  <a:lnTo>
                    <a:pt x="1489392" y="438150"/>
                  </a:lnTo>
                  <a:lnTo>
                    <a:pt x="1493545" y="431800"/>
                  </a:lnTo>
                  <a:lnTo>
                    <a:pt x="1497342" y="425450"/>
                  </a:lnTo>
                  <a:lnTo>
                    <a:pt x="1500771" y="417830"/>
                  </a:lnTo>
                  <a:lnTo>
                    <a:pt x="1511808" y="373380"/>
                  </a:lnTo>
                  <a:lnTo>
                    <a:pt x="1505864" y="327660"/>
                  </a:lnTo>
                  <a:lnTo>
                    <a:pt x="1485430" y="289826"/>
                  </a:lnTo>
                  <a:lnTo>
                    <a:pt x="1485430" y="368300"/>
                  </a:lnTo>
                  <a:lnTo>
                    <a:pt x="1476641" y="407670"/>
                  </a:lnTo>
                  <a:lnTo>
                    <a:pt x="1474736" y="411480"/>
                  </a:lnTo>
                  <a:lnTo>
                    <a:pt x="1472450" y="415290"/>
                  </a:lnTo>
                  <a:lnTo>
                    <a:pt x="1469910" y="420370"/>
                  </a:lnTo>
                  <a:lnTo>
                    <a:pt x="1433741" y="453390"/>
                  </a:lnTo>
                  <a:lnTo>
                    <a:pt x="1390916" y="466090"/>
                  </a:lnTo>
                  <a:lnTo>
                    <a:pt x="1368183" y="464820"/>
                  </a:lnTo>
                  <a:lnTo>
                    <a:pt x="1362087" y="463550"/>
                  </a:lnTo>
                  <a:lnTo>
                    <a:pt x="1355991" y="461010"/>
                  </a:lnTo>
                  <a:lnTo>
                    <a:pt x="1348371" y="458470"/>
                  </a:lnTo>
                  <a:lnTo>
                    <a:pt x="1346720" y="457200"/>
                  </a:lnTo>
                  <a:lnTo>
                    <a:pt x="1344815" y="456615"/>
                  </a:lnTo>
                  <a:lnTo>
                    <a:pt x="1344815" y="773430"/>
                  </a:lnTo>
                  <a:lnTo>
                    <a:pt x="1316443" y="768350"/>
                  </a:lnTo>
                  <a:lnTo>
                    <a:pt x="1310817" y="767080"/>
                  </a:lnTo>
                  <a:lnTo>
                    <a:pt x="1288338" y="762000"/>
                  </a:lnTo>
                  <a:lnTo>
                    <a:pt x="1260602" y="753110"/>
                  </a:lnTo>
                  <a:lnTo>
                    <a:pt x="1233309" y="742950"/>
                  </a:lnTo>
                  <a:lnTo>
                    <a:pt x="1237983" y="732790"/>
                  </a:lnTo>
                  <a:lnTo>
                    <a:pt x="1253756" y="698500"/>
                  </a:lnTo>
                  <a:lnTo>
                    <a:pt x="1250835" y="690880"/>
                  </a:lnTo>
                  <a:lnTo>
                    <a:pt x="1244231" y="687070"/>
                  </a:lnTo>
                  <a:lnTo>
                    <a:pt x="1237754" y="684530"/>
                  </a:lnTo>
                  <a:lnTo>
                    <a:pt x="1230007" y="687070"/>
                  </a:lnTo>
                  <a:lnTo>
                    <a:pt x="1209560" y="732790"/>
                  </a:lnTo>
                  <a:lnTo>
                    <a:pt x="1183043" y="717550"/>
                  </a:lnTo>
                  <a:lnTo>
                    <a:pt x="1157846" y="702310"/>
                  </a:lnTo>
                  <a:lnTo>
                    <a:pt x="1134059" y="684530"/>
                  </a:lnTo>
                  <a:lnTo>
                    <a:pt x="1131087" y="681990"/>
                  </a:lnTo>
                  <a:lnTo>
                    <a:pt x="1111770" y="665480"/>
                  </a:lnTo>
                  <a:lnTo>
                    <a:pt x="1327797" y="478790"/>
                  </a:lnTo>
                  <a:lnTo>
                    <a:pt x="1329829" y="480060"/>
                  </a:lnTo>
                  <a:lnTo>
                    <a:pt x="1331988" y="480060"/>
                  </a:lnTo>
                  <a:lnTo>
                    <a:pt x="1334020" y="481330"/>
                  </a:lnTo>
                  <a:lnTo>
                    <a:pt x="1339100" y="483870"/>
                  </a:lnTo>
                  <a:lnTo>
                    <a:pt x="1341767" y="485140"/>
                  </a:lnTo>
                  <a:lnTo>
                    <a:pt x="1344815" y="773430"/>
                  </a:lnTo>
                  <a:lnTo>
                    <a:pt x="1344815" y="456615"/>
                  </a:lnTo>
                  <a:lnTo>
                    <a:pt x="1342656" y="455930"/>
                  </a:lnTo>
                  <a:lnTo>
                    <a:pt x="1341513" y="455930"/>
                  </a:lnTo>
                  <a:lnTo>
                    <a:pt x="1335798" y="452120"/>
                  </a:lnTo>
                  <a:lnTo>
                    <a:pt x="1296771" y="410210"/>
                  </a:lnTo>
                  <a:lnTo>
                    <a:pt x="1286522" y="367030"/>
                  </a:lnTo>
                  <a:lnTo>
                    <a:pt x="1286738" y="359410"/>
                  </a:lnTo>
                  <a:lnTo>
                    <a:pt x="1318336" y="293370"/>
                  </a:lnTo>
                  <a:lnTo>
                    <a:pt x="1350784" y="273050"/>
                  </a:lnTo>
                  <a:lnTo>
                    <a:pt x="1388364" y="266700"/>
                  </a:lnTo>
                  <a:lnTo>
                    <a:pt x="1426857" y="275590"/>
                  </a:lnTo>
                  <a:lnTo>
                    <a:pt x="1458925" y="298450"/>
                  </a:lnTo>
                  <a:lnTo>
                    <a:pt x="1478991" y="331470"/>
                  </a:lnTo>
                  <a:lnTo>
                    <a:pt x="1485430" y="368300"/>
                  </a:lnTo>
                  <a:lnTo>
                    <a:pt x="1485430" y="289826"/>
                  </a:lnTo>
                  <a:lnTo>
                    <a:pt x="1484604" y="288290"/>
                  </a:lnTo>
                  <a:lnTo>
                    <a:pt x="1459890" y="266700"/>
                  </a:lnTo>
                  <a:lnTo>
                    <a:pt x="1449717" y="257810"/>
                  </a:lnTo>
                  <a:lnTo>
                    <a:pt x="1454861" y="246380"/>
                  </a:lnTo>
                  <a:lnTo>
                    <a:pt x="1496580" y="153670"/>
                  </a:lnTo>
                  <a:lnTo>
                    <a:pt x="1523873" y="156210"/>
                  </a:lnTo>
                  <a:lnTo>
                    <a:pt x="1532496" y="153670"/>
                  </a:lnTo>
                  <a:lnTo>
                    <a:pt x="1549730" y="148590"/>
                  </a:lnTo>
                  <a:lnTo>
                    <a:pt x="1571764" y="133350"/>
                  </a:lnTo>
                  <a:lnTo>
                    <a:pt x="1574406" y="129540"/>
                  </a:lnTo>
                  <a:lnTo>
                    <a:pt x="1587639" y="110490"/>
                  </a:lnTo>
                  <a:lnTo>
                    <a:pt x="1594535" y="80010"/>
                  </a:lnTo>
                  <a:lnTo>
                    <a:pt x="1589443" y="50800"/>
                  </a:lnTo>
                  <a:lnTo>
                    <a:pt x="1574419" y="26670"/>
                  </a:lnTo>
                  <a:lnTo>
                    <a:pt x="1573631" y="25400"/>
                  </a:lnTo>
                  <a:lnTo>
                    <a:pt x="1567916" y="21094"/>
                  </a:lnTo>
                  <a:lnTo>
                    <a:pt x="1567916" y="80010"/>
                  </a:lnTo>
                  <a:lnTo>
                    <a:pt x="1563382" y="99060"/>
                  </a:lnTo>
                  <a:lnTo>
                    <a:pt x="1551635" y="115570"/>
                  </a:lnTo>
                  <a:lnTo>
                    <a:pt x="1535137" y="125730"/>
                  </a:lnTo>
                  <a:lnTo>
                    <a:pt x="1515999" y="129540"/>
                  </a:lnTo>
                  <a:lnTo>
                    <a:pt x="1496326" y="125730"/>
                  </a:lnTo>
                  <a:lnTo>
                    <a:pt x="1495437" y="125730"/>
                  </a:lnTo>
                  <a:lnTo>
                    <a:pt x="1494929" y="124460"/>
                  </a:lnTo>
                  <a:lnTo>
                    <a:pt x="1493278" y="124460"/>
                  </a:lnTo>
                  <a:lnTo>
                    <a:pt x="1477352" y="113030"/>
                  </a:lnTo>
                  <a:lnTo>
                    <a:pt x="1467459" y="95250"/>
                  </a:lnTo>
                  <a:lnTo>
                    <a:pt x="1464373" y="76200"/>
                  </a:lnTo>
                  <a:lnTo>
                    <a:pt x="1468894" y="57150"/>
                  </a:lnTo>
                  <a:lnTo>
                    <a:pt x="1480921" y="40640"/>
                  </a:lnTo>
                  <a:lnTo>
                    <a:pt x="1497850" y="29210"/>
                  </a:lnTo>
                  <a:lnTo>
                    <a:pt x="1517434" y="26670"/>
                  </a:lnTo>
                  <a:lnTo>
                    <a:pt x="1537474" y="30480"/>
                  </a:lnTo>
                  <a:lnTo>
                    <a:pt x="1554137" y="43180"/>
                  </a:lnTo>
                  <a:lnTo>
                    <a:pt x="1564563" y="59690"/>
                  </a:lnTo>
                  <a:lnTo>
                    <a:pt x="1567916" y="80010"/>
                  </a:lnTo>
                  <a:lnTo>
                    <a:pt x="1567916" y="21094"/>
                  </a:lnTo>
                  <a:lnTo>
                    <a:pt x="1548396" y="6350"/>
                  </a:lnTo>
                  <a:lnTo>
                    <a:pt x="1518081" y="0"/>
                  </a:lnTo>
                  <a:lnTo>
                    <a:pt x="1488465" y="5080"/>
                  </a:lnTo>
                  <a:lnTo>
                    <a:pt x="1462862" y="20320"/>
                  </a:lnTo>
                  <a:lnTo>
                    <a:pt x="1444637" y="45720"/>
                  </a:lnTo>
                  <a:lnTo>
                    <a:pt x="1437868" y="72390"/>
                  </a:lnTo>
                  <a:lnTo>
                    <a:pt x="1440776" y="100330"/>
                  </a:lnTo>
                  <a:lnTo>
                    <a:pt x="1452473" y="124460"/>
                  </a:lnTo>
                  <a:lnTo>
                    <a:pt x="1472069" y="143510"/>
                  </a:lnTo>
                  <a:lnTo>
                    <a:pt x="1425333" y="246380"/>
                  </a:lnTo>
                  <a:lnTo>
                    <a:pt x="1379461" y="240030"/>
                  </a:lnTo>
                  <a:lnTo>
                    <a:pt x="1335493" y="251460"/>
                  </a:lnTo>
                  <a:lnTo>
                    <a:pt x="1297825" y="275590"/>
                  </a:lnTo>
                  <a:lnTo>
                    <a:pt x="1270901" y="314960"/>
                  </a:lnTo>
                  <a:lnTo>
                    <a:pt x="1261630" y="345440"/>
                  </a:lnTo>
                  <a:lnTo>
                    <a:pt x="1247736" y="350520"/>
                  </a:lnTo>
                  <a:lnTo>
                    <a:pt x="1234389" y="356870"/>
                  </a:lnTo>
                  <a:lnTo>
                    <a:pt x="1221689" y="364490"/>
                  </a:lnTo>
                  <a:lnTo>
                    <a:pt x="1209814" y="373380"/>
                  </a:lnTo>
                  <a:lnTo>
                    <a:pt x="1019568" y="538480"/>
                  </a:lnTo>
                  <a:lnTo>
                    <a:pt x="1009218" y="513080"/>
                  </a:lnTo>
                  <a:lnTo>
                    <a:pt x="1000493" y="487680"/>
                  </a:lnTo>
                  <a:lnTo>
                    <a:pt x="993470" y="462280"/>
                  </a:lnTo>
                  <a:lnTo>
                    <a:pt x="988199" y="435610"/>
                  </a:lnTo>
                  <a:lnTo>
                    <a:pt x="987056" y="427990"/>
                  </a:lnTo>
                  <a:lnTo>
                    <a:pt x="980198" y="422910"/>
                  </a:lnTo>
                  <a:lnTo>
                    <a:pt x="965720" y="425450"/>
                  </a:lnTo>
                  <a:lnTo>
                    <a:pt x="960767" y="431800"/>
                  </a:lnTo>
                  <a:lnTo>
                    <a:pt x="962037" y="439420"/>
                  </a:lnTo>
                  <a:lnTo>
                    <a:pt x="968082" y="469900"/>
                  </a:lnTo>
                  <a:lnTo>
                    <a:pt x="976287" y="499110"/>
                  </a:lnTo>
                  <a:lnTo>
                    <a:pt x="986536" y="528320"/>
                  </a:lnTo>
                  <a:lnTo>
                    <a:pt x="998740" y="556260"/>
                  </a:lnTo>
                  <a:lnTo>
                    <a:pt x="961275" y="588010"/>
                  </a:lnTo>
                  <a:lnTo>
                    <a:pt x="933056" y="621030"/>
                  </a:lnTo>
                  <a:lnTo>
                    <a:pt x="916533" y="660400"/>
                  </a:lnTo>
                  <a:lnTo>
                    <a:pt x="911872" y="701040"/>
                  </a:lnTo>
                  <a:lnTo>
                    <a:pt x="919276" y="741680"/>
                  </a:lnTo>
                  <a:lnTo>
                    <a:pt x="938923" y="779780"/>
                  </a:lnTo>
                  <a:lnTo>
                    <a:pt x="877455" y="838200"/>
                  </a:lnTo>
                  <a:lnTo>
                    <a:pt x="877201" y="847090"/>
                  </a:lnTo>
                  <a:lnTo>
                    <a:pt x="883551" y="853440"/>
                  </a:lnTo>
                  <a:lnTo>
                    <a:pt x="885075" y="854710"/>
                  </a:lnTo>
                  <a:lnTo>
                    <a:pt x="886599" y="854710"/>
                  </a:lnTo>
                  <a:lnTo>
                    <a:pt x="891298" y="857250"/>
                  </a:lnTo>
                  <a:lnTo>
                    <a:pt x="897140" y="855980"/>
                  </a:lnTo>
                  <a:lnTo>
                    <a:pt x="965847" y="791210"/>
                  </a:lnTo>
                  <a:lnTo>
                    <a:pt x="966609" y="791210"/>
                  </a:lnTo>
                  <a:lnTo>
                    <a:pt x="967371" y="789940"/>
                  </a:lnTo>
                  <a:lnTo>
                    <a:pt x="967879" y="788670"/>
                  </a:lnTo>
                  <a:lnTo>
                    <a:pt x="995438" y="765810"/>
                  </a:lnTo>
                  <a:lnTo>
                    <a:pt x="999629" y="762000"/>
                  </a:lnTo>
                  <a:lnTo>
                    <a:pt x="1001026" y="760730"/>
                  </a:lnTo>
                  <a:lnTo>
                    <a:pt x="1001661" y="751840"/>
                  </a:lnTo>
                  <a:lnTo>
                    <a:pt x="992009" y="741680"/>
                  </a:lnTo>
                  <a:lnTo>
                    <a:pt x="983627" y="740410"/>
                  </a:lnTo>
                  <a:lnTo>
                    <a:pt x="958354" y="762000"/>
                  </a:lnTo>
                  <a:lnTo>
                    <a:pt x="941247" y="723900"/>
                  </a:lnTo>
                  <a:lnTo>
                    <a:pt x="939088" y="681990"/>
                  </a:lnTo>
                  <a:lnTo>
                    <a:pt x="951585" y="642620"/>
                  </a:lnTo>
                  <a:lnTo>
                    <a:pt x="978420" y="608330"/>
                  </a:lnTo>
                  <a:lnTo>
                    <a:pt x="1011186" y="580390"/>
                  </a:lnTo>
                  <a:lnTo>
                    <a:pt x="1059649" y="538480"/>
                  </a:lnTo>
                  <a:lnTo>
                    <a:pt x="1227086" y="393700"/>
                  </a:lnTo>
                  <a:lnTo>
                    <a:pt x="1259979" y="373380"/>
                  </a:lnTo>
                  <a:lnTo>
                    <a:pt x="1264081" y="398780"/>
                  </a:lnTo>
                  <a:lnTo>
                    <a:pt x="1273162" y="422910"/>
                  </a:lnTo>
                  <a:lnTo>
                    <a:pt x="1286891" y="444500"/>
                  </a:lnTo>
                  <a:lnTo>
                    <a:pt x="1304937" y="463550"/>
                  </a:lnTo>
                  <a:lnTo>
                    <a:pt x="1092720" y="646430"/>
                  </a:lnTo>
                  <a:lnTo>
                    <a:pt x="1072654" y="664210"/>
                  </a:lnTo>
                  <a:lnTo>
                    <a:pt x="1013853" y="713740"/>
                  </a:lnTo>
                  <a:lnTo>
                    <a:pt x="1008392" y="718820"/>
                  </a:lnTo>
                  <a:lnTo>
                    <a:pt x="1007757" y="727710"/>
                  </a:lnTo>
                  <a:lnTo>
                    <a:pt x="1017282" y="739140"/>
                  </a:lnTo>
                  <a:lnTo>
                    <a:pt x="1025664" y="739140"/>
                  </a:lnTo>
                  <a:lnTo>
                    <a:pt x="1031252" y="734060"/>
                  </a:lnTo>
                  <a:lnTo>
                    <a:pt x="1091450" y="681990"/>
                  </a:lnTo>
                  <a:lnTo>
                    <a:pt x="1115834" y="703580"/>
                  </a:lnTo>
                  <a:lnTo>
                    <a:pt x="1141895" y="722630"/>
                  </a:lnTo>
                  <a:lnTo>
                    <a:pt x="1169530" y="740410"/>
                  </a:lnTo>
                  <a:lnTo>
                    <a:pt x="1198638" y="756920"/>
                  </a:lnTo>
                  <a:lnTo>
                    <a:pt x="1175397" y="807720"/>
                  </a:lnTo>
                  <a:lnTo>
                    <a:pt x="1172349" y="815340"/>
                  </a:lnTo>
                  <a:lnTo>
                    <a:pt x="1175270" y="822960"/>
                  </a:lnTo>
                  <a:lnTo>
                    <a:pt x="1188224" y="828040"/>
                  </a:lnTo>
                  <a:lnTo>
                    <a:pt x="1196098" y="825500"/>
                  </a:lnTo>
                  <a:lnTo>
                    <a:pt x="1199146" y="819150"/>
                  </a:lnTo>
                  <a:lnTo>
                    <a:pt x="1222260" y="767080"/>
                  </a:lnTo>
                  <a:lnTo>
                    <a:pt x="1252334" y="778510"/>
                  </a:lnTo>
                  <a:lnTo>
                    <a:pt x="1282877" y="787400"/>
                  </a:lnTo>
                  <a:lnTo>
                    <a:pt x="1313789" y="795020"/>
                  </a:lnTo>
                  <a:lnTo>
                    <a:pt x="1344942" y="798830"/>
                  </a:lnTo>
                  <a:lnTo>
                    <a:pt x="1346593" y="960120"/>
                  </a:lnTo>
                  <a:lnTo>
                    <a:pt x="1346339" y="961390"/>
                  </a:lnTo>
                  <a:lnTo>
                    <a:pt x="1345958" y="962660"/>
                  </a:lnTo>
                  <a:lnTo>
                    <a:pt x="1345907" y="965200"/>
                  </a:lnTo>
                  <a:lnTo>
                    <a:pt x="1343164" y="1051560"/>
                  </a:lnTo>
                  <a:lnTo>
                    <a:pt x="1343037" y="1057910"/>
                  </a:lnTo>
                  <a:lnTo>
                    <a:pt x="1346339" y="1062990"/>
                  </a:lnTo>
                  <a:lnTo>
                    <a:pt x="1351038" y="1064260"/>
                  </a:lnTo>
                  <a:lnTo>
                    <a:pt x="1352562" y="1065530"/>
                  </a:lnTo>
                  <a:lnTo>
                    <a:pt x="1363484" y="1065530"/>
                  </a:lnTo>
                  <a:lnTo>
                    <a:pt x="1369580" y="1060450"/>
                  </a:lnTo>
                  <a:lnTo>
                    <a:pt x="1372247" y="976630"/>
                  </a:lnTo>
                  <a:lnTo>
                    <a:pt x="1413865" y="965200"/>
                  </a:lnTo>
                  <a:lnTo>
                    <a:pt x="1439100" y="949960"/>
                  </a:lnTo>
                  <a:lnTo>
                    <a:pt x="1449628" y="943610"/>
                  </a:lnTo>
                  <a:lnTo>
                    <a:pt x="1477530" y="913130"/>
                  </a:lnTo>
                  <a:lnTo>
                    <a:pt x="1495577" y="875030"/>
                  </a:lnTo>
                  <a:lnTo>
                    <a:pt x="1501787" y="831850"/>
                  </a:lnTo>
                  <a:lnTo>
                    <a:pt x="1501279" y="788670"/>
                  </a:lnTo>
                  <a:lnTo>
                    <a:pt x="1530451" y="779780"/>
                  </a:lnTo>
                  <a:lnTo>
                    <a:pt x="1559039" y="768350"/>
                  </a:lnTo>
                  <a:lnTo>
                    <a:pt x="1575777" y="760730"/>
                  </a:lnTo>
                  <a:lnTo>
                    <a:pt x="1586941" y="755650"/>
                  </a:lnTo>
                  <a:lnTo>
                    <a:pt x="1614055" y="740410"/>
                  </a:lnTo>
                  <a:lnTo>
                    <a:pt x="1620405" y="736600"/>
                  </a:lnTo>
                  <a:lnTo>
                    <a:pt x="1622564" y="728980"/>
                  </a:lnTo>
                  <a:close/>
                </a:path>
                <a:path w="2295525" h="3481704">
                  <a:moveTo>
                    <a:pt x="2166785" y="1361414"/>
                  </a:moveTo>
                  <a:lnTo>
                    <a:pt x="2164473" y="1347597"/>
                  </a:lnTo>
                  <a:lnTo>
                    <a:pt x="2159444" y="1334452"/>
                  </a:lnTo>
                  <a:lnTo>
                    <a:pt x="2152129" y="1322755"/>
                  </a:lnTo>
                  <a:lnTo>
                    <a:pt x="2151253" y="1321828"/>
                  </a:lnTo>
                  <a:lnTo>
                    <a:pt x="2142693" y="1312760"/>
                  </a:lnTo>
                  <a:lnTo>
                    <a:pt x="2140267" y="1311046"/>
                  </a:lnTo>
                  <a:lnTo>
                    <a:pt x="2140267" y="1363218"/>
                  </a:lnTo>
                  <a:lnTo>
                    <a:pt x="2140051" y="1371828"/>
                  </a:lnTo>
                  <a:lnTo>
                    <a:pt x="1918601" y="1764538"/>
                  </a:lnTo>
                  <a:lnTo>
                    <a:pt x="1883041" y="1786674"/>
                  </a:lnTo>
                  <a:lnTo>
                    <a:pt x="1874418" y="1786420"/>
                  </a:lnTo>
                  <a:lnTo>
                    <a:pt x="1837296" y="1754149"/>
                  </a:lnTo>
                  <a:lnTo>
                    <a:pt x="1836064" y="1737220"/>
                  </a:lnTo>
                  <a:lnTo>
                    <a:pt x="1841639" y="1720596"/>
                  </a:lnTo>
                  <a:lnTo>
                    <a:pt x="2057666" y="1344168"/>
                  </a:lnTo>
                  <a:lnTo>
                    <a:pt x="2090178" y="1322197"/>
                  </a:lnTo>
                  <a:lnTo>
                    <a:pt x="2097201" y="1321828"/>
                  </a:lnTo>
                  <a:lnTo>
                    <a:pt x="2104301" y="1322603"/>
                  </a:lnTo>
                  <a:lnTo>
                    <a:pt x="2135746" y="1346377"/>
                  </a:lnTo>
                  <a:lnTo>
                    <a:pt x="2140267" y="1363218"/>
                  </a:lnTo>
                  <a:lnTo>
                    <a:pt x="2140267" y="1311046"/>
                  </a:lnTo>
                  <a:lnTo>
                    <a:pt x="2131326" y="1304671"/>
                  </a:lnTo>
                  <a:lnTo>
                    <a:pt x="2104567" y="1295793"/>
                  </a:lnTo>
                  <a:lnTo>
                    <a:pt x="2077440" y="1297762"/>
                  </a:lnTo>
                  <a:lnTo>
                    <a:pt x="2053031" y="1309712"/>
                  </a:lnTo>
                  <a:lnTo>
                    <a:pt x="2034425" y="1330833"/>
                  </a:lnTo>
                  <a:lnTo>
                    <a:pt x="1818398" y="1707261"/>
                  </a:lnTo>
                  <a:lnTo>
                    <a:pt x="1809584" y="1733943"/>
                  </a:lnTo>
                  <a:lnTo>
                    <a:pt x="1811578" y="1761020"/>
                  </a:lnTo>
                  <a:lnTo>
                    <a:pt x="1844687" y="1803908"/>
                  </a:lnTo>
                  <a:lnTo>
                    <a:pt x="1878164" y="1813306"/>
                  </a:lnTo>
                  <a:lnTo>
                    <a:pt x="1889518" y="1812671"/>
                  </a:lnTo>
                  <a:lnTo>
                    <a:pt x="1904949" y="1808772"/>
                  </a:lnTo>
                  <a:lnTo>
                    <a:pt x="1919211" y="1801545"/>
                  </a:lnTo>
                  <a:lnTo>
                    <a:pt x="1931644" y="1791157"/>
                  </a:lnTo>
                  <a:lnTo>
                    <a:pt x="1934959" y="1786674"/>
                  </a:lnTo>
                  <a:lnTo>
                    <a:pt x="1941588" y="1777746"/>
                  </a:lnTo>
                  <a:lnTo>
                    <a:pt x="2157615" y="1401318"/>
                  </a:lnTo>
                  <a:lnTo>
                    <a:pt x="2163292" y="1388592"/>
                  </a:lnTo>
                  <a:lnTo>
                    <a:pt x="2166366" y="1375181"/>
                  </a:lnTo>
                  <a:lnTo>
                    <a:pt x="2166785" y="1361414"/>
                  </a:lnTo>
                  <a:close/>
                </a:path>
                <a:path w="2295525" h="3481704">
                  <a:moveTo>
                    <a:pt x="2295372" y="1331366"/>
                  </a:moveTo>
                  <a:lnTo>
                    <a:pt x="2286939" y="1286954"/>
                  </a:lnTo>
                  <a:lnTo>
                    <a:pt x="2268042" y="1245908"/>
                  </a:lnTo>
                  <a:lnTo>
                    <a:pt x="2239289" y="1210144"/>
                  </a:lnTo>
                  <a:lnTo>
                    <a:pt x="2203754" y="1183462"/>
                  </a:lnTo>
                  <a:lnTo>
                    <a:pt x="2201303" y="1181608"/>
                  </a:lnTo>
                  <a:lnTo>
                    <a:pt x="2157374" y="1163320"/>
                  </a:lnTo>
                  <a:lnTo>
                    <a:pt x="2111921" y="1156639"/>
                  </a:lnTo>
                  <a:lnTo>
                    <a:pt x="2066899" y="1161135"/>
                  </a:lnTo>
                  <a:lnTo>
                    <a:pt x="2024316" y="1176362"/>
                  </a:lnTo>
                  <a:lnTo>
                    <a:pt x="1986153" y="1201877"/>
                  </a:lnTo>
                  <a:lnTo>
                    <a:pt x="1954415" y="1237234"/>
                  </a:lnTo>
                  <a:lnTo>
                    <a:pt x="1581035" y="1773936"/>
                  </a:lnTo>
                  <a:lnTo>
                    <a:pt x="1581035" y="1774317"/>
                  </a:lnTo>
                  <a:lnTo>
                    <a:pt x="1580781" y="1774571"/>
                  </a:lnTo>
                  <a:lnTo>
                    <a:pt x="1577060" y="1782597"/>
                  </a:lnTo>
                  <a:lnTo>
                    <a:pt x="1575079" y="1791068"/>
                  </a:lnTo>
                  <a:lnTo>
                    <a:pt x="1574825" y="1799818"/>
                  </a:lnTo>
                  <a:lnTo>
                    <a:pt x="1576336" y="1808607"/>
                  </a:lnTo>
                  <a:lnTo>
                    <a:pt x="1606689" y="1841246"/>
                  </a:lnTo>
                  <a:lnTo>
                    <a:pt x="1576971" y="1976628"/>
                  </a:lnTo>
                  <a:lnTo>
                    <a:pt x="1575701" y="1982343"/>
                  </a:lnTo>
                  <a:lnTo>
                    <a:pt x="1578241" y="1988185"/>
                  </a:lnTo>
                  <a:lnTo>
                    <a:pt x="1616976" y="2010410"/>
                  </a:lnTo>
                  <a:lnTo>
                    <a:pt x="1592719" y="2052574"/>
                  </a:lnTo>
                  <a:lnTo>
                    <a:pt x="1591068" y="2055749"/>
                  </a:lnTo>
                  <a:lnTo>
                    <a:pt x="1590560" y="2059432"/>
                  </a:lnTo>
                  <a:lnTo>
                    <a:pt x="1592338" y="2066036"/>
                  </a:lnTo>
                  <a:lnTo>
                    <a:pt x="1594497" y="2068957"/>
                  </a:lnTo>
                  <a:lnTo>
                    <a:pt x="1597672" y="2070735"/>
                  </a:lnTo>
                  <a:lnTo>
                    <a:pt x="1622310" y="2084959"/>
                  </a:lnTo>
                  <a:lnTo>
                    <a:pt x="1566684" y="2182495"/>
                  </a:lnTo>
                  <a:lnTo>
                    <a:pt x="1564271" y="2186686"/>
                  </a:lnTo>
                  <a:lnTo>
                    <a:pt x="1564398" y="2191893"/>
                  </a:lnTo>
                  <a:lnTo>
                    <a:pt x="1569478" y="2200275"/>
                  </a:lnTo>
                  <a:lnTo>
                    <a:pt x="1574177" y="2202688"/>
                  </a:lnTo>
                  <a:lnTo>
                    <a:pt x="1579003" y="2202307"/>
                  </a:lnTo>
                  <a:lnTo>
                    <a:pt x="1677936" y="2195830"/>
                  </a:lnTo>
                  <a:lnTo>
                    <a:pt x="1697418" y="2174113"/>
                  </a:lnTo>
                  <a:lnTo>
                    <a:pt x="1717306" y="2139315"/>
                  </a:lnTo>
                  <a:lnTo>
                    <a:pt x="1746262" y="2155825"/>
                  </a:lnTo>
                  <a:lnTo>
                    <a:pt x="1749183" y="2156333"/>
                  </a:lnTo>
                  <a:lnTo>
                    <a:pt x="1755914" y="2155444"/>
                  </a:lnTo>
                  <a:lnTo>
                    <a:pt x="1759597" y="2153158"/>
                  </a:lnTo>
                  <a:lnTo>
                    <a:pt x="1761756" y="2149475"/>
                  </a:lnTo>
                  <a:lnTo>
                    <a:pt x="1767547" y="2139315"/>
                  </a:lnTo>
                  <a:lnTo>
                    <a:pt x="1775891" y="2124710"/>
                  </a:lnTo>
                  <a:lnTo>
                    <a:pt x="1785759" y="2107438"/>
                  </a:lnTo>
                  <a:lnTo>
                    <a:pt x="1814207" y="2123694"/>
                  </a:lnTo>
                  <a:lnTo>
                    <a:pt x="1816747" y="2125345"/>
                  </a:lnTo>
                  <a:lnTo>
                    <a:pt x="1819795" y="2125726"/>
                  </a:lnTo>
                  <a:lnTo>
                    <a:pt x="1822589" y="2125345"/>
                  </a:lnTo>
                  <a:lnTo>
                    <a:pt x="1825129" y="2125091"/>
                  </a:lnTo>
                  <a:lnTo>
                    <a:pt x="1827669" y="2124075"/>
                  </a:lnTo>
                  <a:lnTo>
                    <a:pt x="1829574" y="2122043"/>
                  </a:lnTo>
                  <a:lnTo>
                    <a:pt x="1845792" y="2107438"/>
                  </a:lnTo>
                  <a:lnTo>
                    <a:pt x="1858645" y="2095881"/>
                  </a:lnTo>
                  <a:lnTo>
                    <a:pt x="1933587" y="2028444"/>
                  </a:lnTo>
                  <a:lnTo>
                    <a:pt x="1941969" y="2033270"/>
                  </a:lnTo>
                  <a:lnTo>
                    <a:pt x="1948878" y="2036445"/>
                  </a:lnTo>
                  <a:lnTo>
                    <a:pt x="1955990" y="2038388"/>
                  </a:lnTo>
                  <a:lnTo>
                    <a:pt x="1963216" y="2039137"/>
                  </a:lnTo>
                  <a:lnTo>
                    <a:pt x="1970417" y="2038731"/>
                  </a:lnTo>
                  <a:lnTo>
                    <a:pt x="1980234" y="2036305"/>
                  </a:lnTo>
                  <a:lnTo>
                    <a:pt x="1989239" y="2031720"/>
                  </a:lnTo>
                  <a:lnTo>
                    <a:pt x="1993099" y="2028444"/>
                  </a:lnTo>
                  <a:lnTo>
                    <a:pt x="1997062" y="2025091"/>
                  </a:lnTo>
                  <a:lnTo>
                    <a:pt x="2003310" y="2016506"/>
                  </a:lnTo>
                  <a:lnTo>
                    <a:pt x="2003564" y="2016125"/>
                  </a:lnTo>
                  <a:lnTo>
                    <a:pt x="2003691" y="2015871"/>
                  </a:lnTo>
                  <a:lnTo>
                    <a:pt x="2003945" y="2015490"/>
                  </a:lnTo>
                  <a:lnTo>
                    <a:pt x="2005355" y="2012442"/>
                  </a:lnTo>
                  <a:lnTo>
                    <a:pt x="2096274" y="1815719"/>
                  </a:lnTo>
                  <a:lnTo>
                    <a:pt x="2099322" y="1808988"/>
                  </a:lnTo>
                  <a:lnTo>
                    <a:pt x="2096401" y="1801241"/>
                  </a:lnTo>
                  <a:lnTo>
                    <a:pt x="2089797" y="1798066"/>
                  </a:lnTo>
                  <a:lnTo>
                    <a:pt x="2083193" y="1795018"/>
                  </a:lnTo>
                  <a:lnTo>
                    <a:pt x="2075319" y="1797939"/>
                  </a:lnTo>
                  <a:lnTo>
                    <a:pt x="1980196" y="2003679"/>
                  </a:lnTo>
                  <a:lnTo>
                    <a:pt x="1975319" y="2008987"/>
                  </a:lnTo>
                  <a:lnTo>
                    <a:pt x="1969033" y="2011972"/>
                  </a:lnTo>
                  <a:lnTo>
                    <a:pt x="1962099" y="2012442"/>
                  </a:lnTo>
                  <a:lnTo>
                    <a:pt x="1955304" y="2010156"/>
                  </a:lnTo>
                  <a:lnTo>
                    <a:pt x="1909203" y="1983752"/>
                  </a:lnTo>
                  <a:lnTo>
                    <a:pt x="1909203" y="2014855"/>
                  </a:lnTo>
                  <a:lnTo>
                    <a:pt x="1819033" y="2095881"/>
                  </a:lnTo>
                  <a:lnTo>
                    <a:pt x="1762645" y="2063483"/>
                  </a:lnTo>
                  <a:lnTo>
                    <a:pt x="1762645" y="2094103"/>
                  </a:lnTo>
                  <a:lnTo>
                    <a:pt x="1745246" y="2124710"/>
                  </a:lnTo>
                  <a:lnTo>
                    <a:pt x="1698472" y="2097913"/>
                  </a:lnTo>
                  <a:lnTo>
                    <a:pt x="1694065" y="2095385"/>
                  </a:lnTo>
                  <a:lnTo>
                    <a:pt x="1694065" y="2125980"/>
                  </a:lnTo>
                  <a:lnTo>
                    <a:pt x="1669046" y="2169668"/>
                  </a:lnTo>
                  <a:lnTo>
                    <a:pt x="1601863" y="2174113"/>
                  </a:lnTo>
                  <a:lnTo>
                    <a:pt x="1645170" y="2097913"/>
                  </a:lnTo>
                  <a:lnTo>
                    <a:pt x="1694065" y="2125980"/>
                  </a:lnTo>
                  <a:lnTo>
                    <a:pt x="1694065" y="2095385"/>
                  </a:lnTo>
                  <a:lnTo>
                    <a:pt x="1622310" y="2054225"/>
                  </a:lnTo>
                  <a:lnTo>
                    <a:pt x="1639836" y="2023618"/>
                  </a:lnTo>
                  <a:lnTo>
                    <a:pt x="1762645" y="2094103"/>
                  </a:lnTo>
                  <a:lnTo>
                    <a:pt x="1762645" y="2063483"/>
                  </a:lnTo>
                  <a:lnTo>
                    <a:pt x="1693278" y="2023618"/>
                  </a:lnTo>
                  <a:lnTo>
                    <a:pt x="1604911" y="1972818"/>
                  </a:lnTo>
                  <a:lnTo>
                    <a:pt x="1630946" y="1855089"/>
                  </a:lnTo>
                  <a:lnTo>
                    <a:pt x="1909203" y="2014855"/>
                  </a:lnTo>
                  <a:lnTo>
                    <a:pt x="1909203" y="1983752"/>
                  </a:lnTo>
                  <a:lnTo>
                    <a:pt x="1684680" y="1855089"/>
                  </a:lnTo>
                  <a:lnTo>
                    <a:pt x="1628533" y="1822958"/>
                  </a:lnTo>
                  <a:lnTo>
                    <a:pt x="1628406" y="1822831"/>
                  </a:lnTo>
                  <a:lnTo>
                    <a:pt x="1628279" y="1822831"/>
                  </a:lnTo>
                  <a:lnTo>
                    <a:pt x="1610753" y="1812671"/>
                  </a:lnTo>
                  <a:lnTo>
                    <a:pt x="1606435" y="1810258"/>
                  </a:lnTo>
                  <a:lnTo>
                    <a:pt x="1603387" y="1806321"/>
                  </a:lnTo>
                  <a:lnTo>
                    <a:pt x="1602016" y="1801241"/>
                  </a:lnTo>
                  <a:lnTo>
                    <a:pt x="1600974" y="1796923"/>
                  </a:lnTo>
                  <a:lnTo>
                    <a:pt x="1601482" y="1792224"/>
                  </a:lnTo>
                  <a:lnTo>
                    <a:pt x="1976386" y="1252220"/>
                  </a:lnTo>
                  <a:lnTo>
                    <a:pt x="2009800" y="1216825"/>
                  </a:lnTo>
                  <a:lnTo>
                    <a:pt x="2050630" y="1193685"/>
                  </a:lnTo>
                  <a:lnTo>
                    <a:pt x="2095944" y="1183462"/>
                  </a:lnTo>
                  <a:lnTo>
                    <a:pt x="2142794" y="1186840"/>
                  </a:lnTo>
                  <a:lnTo>
                    <a:pt x="2188210" y="1204468"/>
                  </a:lnTo>
                  <a:lnTo>
                    <a:pt x="2226399" y="1234719"/>
                  </a:lnTo>
                  <a:lnTo>
                    <a:pt x="2252992" y="1273403"/>
                  </a:lnTo>
                  <a:lnTo>
                    <a:pt x="2267089" y="1317650"/>
                  </a:lnTo>
                  <a:lnTo>
                    <a:pt x="2267775" y="1364589"/>
                  </a:lnTo>
                  <a:lnTo>
                    <a:pt x="2254135" y="1411351"/>
                  </a:lnTo>
                  <a:lnTo>
                    <a:pt x="2106942" y="1729994"/>
                  </a:lnTo>
                  <a:lnTo>
                    <a:pt x="2106434" y="1731010"/>
                  </a:lnTo>
                  <a:lnTo>
                    <a:pt x="2106053" y="1732026"/>
                  </a:lnTo>
                  <a:lnTo>
                    <a:pt x="2105926" y="1733169"/>
                  </a:lnTo>
                  <a:lnTo>
                    <a:pt x="2093607" y="1759966"/>
                  </a:lnTo>
                  <a:lnTo>
                    <a:pt x="2096401" y="1767713"/>
                  </a:lnTo>
                  <a:lnTo>
                    <a:pt x="2103005" y="1770888"/>
                  </a:lnTo>
                  <a:lnTo>
                    <a:pt x="2105418" y="1771904"/>
                  </a:lnTo>
                  <a:lnTo>
                    <a:pt x="2107958" y="1772285"/>
                  </a:lnTo>
                  <a:lnTo>
                    <a:pt x="2110371" y="1771904"/>
                  </a:lnTo>
                  <a:lnTo>
                    <a:pt x="2114562" y="1771396"/>
                  </a:lnTo>
                  <a:lnTo>
                    <a:pt x="2118626" y="1768729"/>
                  </a:lnTo>
                  <a:lnTo>
                    <a:pt x="2120531" y="1764411"/>
                  </a:lnTo>
                  <a:lnTo>
                    <a:pt x="2131072" y="1741424"/>
                  </a:lnTo>
                  <a:lnTo>
                    <a:pt x="2131453" y="1740789"/>
                  </a:lnTo>
                  <a:lnTo>
                    <a:pt x="2131580" y="1740154"/>
                  </a:lnTo>
                  <a:lnTo>
                    <a:pt x="2131707" y="1739646"/>
                  </a:lnTo>
                  <a:lnTo>
                    <a:pt x="2278392" y="1422400"/>
                  </a:lnTo>
                  <a:lnTo>
                    <a:pt x="2292718" y="1377162"/>
                  </a:lnTo>
                  <a:lnTo>
                    <a:pt x="2295372" y="1331366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49100" y="6156959"/>
              <a:ext cx="127989" cy="12801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66088" y="5843015"/>
              <a:ext cx="124968" cy="12801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8463" y="6239333"/>
              <a:ext cx="66897" cy="6697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782445" y="276859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4" h="661669">
                  <a:moveTo>
                    <a:pt x="464052" y="633729"/>
                  </a:moveTo>
                  <a:lnTo>
                    <a:pt x="429894" y="633729"/>
                  </a:lnTo>
                  <a:lnTo>
                    <a:pt x="436117" y="642619"/>
                  </a:lnTo>
                  <a:lnTo>
                    <a:pt x="451280" y="655319"/>
                  </a:lnTo>
                  <a:lnTo>
                    <a:pt x="469884" y="661669"/>
                  </a:lnTo>
                  <a:lnTo>
                    <a:pt x="489606" y="661669"/>
                  </a:lnTo>
                  <a:lnTo>
                    <a:pt x="508126" y="652779"/>
                  </a:lnTo>
                  <a:lnTo>
                    <a:pt x="528483" y="637539"/>
                  </a:lnTo>
                  <a:lnTo>
                    <a:pt x="473694" y="637539"/>
                  </a:lnTo>
                  <a:lnTo>
                    <a:pt x="464052" y="633729"/>
                  </a:lnTo>
                  <a:close/>
                </a:path>
                <a:path w="575944" h="661669">
                  <a:moveTo>
                    <a:pt x="242315" y="0"/>
                  </a:moveTo>
                  <a:lnTo>
                    <a:pt x="193655" y="5079"/>
                  </a:lnTo>
                  <a:lnTo>
                    <a:pt x="152304" y="16509"/>
                  </a:lnTo>
                  <a:lnTo>
                    <a:pt x="95249" y="45720"/>
                  </a:lnTo>
                  <a:lnTo>
                    <a:pt x="50450" y="91439"/>
                  </a:lnTo>
                  <a:lnTo>
                    <a:pt x="27384" y="128269"/>
                  </a:lnTo>
                  <a:lnTo>
                    <a:pt x="9270" y="172719"/>
                  </a:lnTo>
                  <a:lnTo>
                    <a:pt x="0" y="247649"/>
                  </a:lnTo>
                  <a:lnTo>
                    <a:pt x="7485" y="303529"/>
                  </a:lnTo>
                  <a:lnTo>
                    <a:pt x="33019" y="363219"/>
                  </a:lnTo>
                  <a:lnTo>
                    <a:pt x="67357" y="405129"/>
                  </a:lnTo>
                  <a:lnTo>
                    <a:pt x="107654" y="438149"/>
                  </a:lnTo>
                  <a:lnTo>
                    <a:pt x="162940" y="466089"/>
                  </a:lnTo>
                  <a:lnTo>
                    <a:pt x="173922" y="468629"/>
                  </a:lnTo>
                  <a:lnTo>
                    <a:pt x="183832" y="471169"/>
                  </a:lnTo>
                  <a:lnTo>
                    <a:pt x="192980" y="473709"/>
                  </a:lnTo>
                  <a:lnTo>
                    <a:pt x="201675" y="474979"/>
                  </a:lnTo>
                  <a:lnTo>
                    <a:pt x="212187" y="477519"/>
                  </a:lnTo>
                  <a:lnTo>
                    <a:pt x="265763" y="497839"/>
                  </a:lnTo>
                  <a:lnTo>
                    <a:pt x="300608" y="523239"/>
                  </a:lnTo>
                  <a:lnTo>
                    <a:pt x="316483" y="539749"/>
                  </a:lnTo>
                  <a:lnTo>
                    <a:pt x="316483" y="542289"/>
                  </a:lnTo>
                  <a:lnTo>
                    <a:pt x="317245" y="544829"/>
                  </a:lnTo>
                  <a:lnTo>
                    <a:pt x="318896" y="547369"/>
                  </a:lnTo>
                  <a:lnTo>
                    <a:pt x="375030" y="622299"/>
                  </a:lnTo>
                  <a:lnTo>
                    <a:pt x="386478" y="633729"/>
                  </a:lnTo>
                  <a:lnTo>
                    <a:pt x="400510" y="638809"/>
                  </a:lnTo>
                  <a:lnTo>
                    <a:pt x="415518" y="638809"/>
                  </a:lnTo>
                  <a:lnTo>
                    <a:pt x="429894" y="633729"/>
                  </a:lnTo>
                  <a:lnTo>
                    <a:pt x="464052" y="633729"/>
                  </a:lnTo>
                  <a:lnTo>
                    <a:pt x="456183" y="627379"/>
                  </a:lnTo>
                  <a:lnTo>
                    <a:pt x="450214" y="618489"/>
                  </a:lnTo>
                  <a:lnTo>
                    <a:pt x="455409" y="614679"/>
                  </a:lnTo>
                  <a:lnTo>
                    <a:pt x="405939" y="614679"/>
                  </a:lnTo>
                  <a:lnTo>
                    <a:pt x="399976" y="612139"/>
                  </a:lnTo>
                  <a:lnTo>
                    <a:pt x="395096" y="608329"/>
                  </a:lnTo>
                  <a:lnTo>
                    <a:pt x="350392" y="547369"/>
                  </a:lnTo>
                  <a:lnTo>
                    <a:pt x="386397" y="520699"/>
                  </a:lnTo>
                  <a:lnTo>
                    <a:pt x="332993" y="520699"/>
                  </a:lnTo>
                  <a:lnTo>
                    <a:pt x="297227" y="488949"/>
                  </a:lnTo>
                  <a:lnTo>
                    <a:pt x="257174" y="464819"/>
                  </a:lnTo>
                  <a:lnTo>
                    <a:pt x="242175" y="459739"/>
                  </a:lnTo>
                  <a:lnTo>
                    <a:pt x="228996" y="454659"/>
                  </a:lnTo>
                  <a:lnTo>
                    <a:pt x="217080" y="452119"/>
                  </a:lnTo>
                  <a:lnTo>
                    <a:pt x="205866" y="450849"/>
                  </a:lnTo>
                  <a:lnTo>
                    <a:pt x="197943" y="449579"/>
                  </a:lnTo>
                  <a:lnTo>
                    <a:pt x="189626" y="447039"/>
                  </a:lnTo>
                  <a:lnTo>
                    <a:pt x="180667" y="444499"/>
                  </a:lnTo>
                  <a:lnTo>
                    <a:pt x="170814" y="441959"/>
                  </a:lnTo>
                  <a:lnTo>
                    <a:pt x="121239" y="417829"/>
                  </a:lnTo>
                  <a:lnTo>
                    <a:pt x="85105" y="387349"/>
                  </a:lnTo>
                  <a:lnTo>
                    <a:pt x="54355" y="350519"/>
                  </a:lnTo>
                  <a:lnTo>
                    <a:pt x="31615" y="295909"/>
                  </a:lnTo>
                  <a:lnTo>
                    <a:pt x="25018" y="246379"/>
                  </a:lnTo>
                  <a:lnTo>
                    <a:pt x="27852" y="205739"/>
                  </a:lnTo>
                  <a:lnTo>
                    <a:pt x="49621" y="139699"/>
                  </a:lnTo>
                  <a:lnTo>
                    <a:pt x="70294" y="106679"/>
                  </a:lnTo>
                  <a:lnTo>
                    <a:pt x="110235" y="66039"/>
                  </a:lnTo>
                  <a:lnTo>
                    <a:pt x="161131" y="39370"/>
                  </a:lnTo>
                  <a:lnTo>
                    <a:pt x="198211" y="29209"/>
                  </a:lnTo>
                  <a:lnTo>
                    <a:pt x="241934" y="25400"/>
                  </a:lnTo>
                  <a:lnTo>
                    <a:pt x="342719" y="25400"/>
                  </a:lnTo>
                  <a:lnTo>
                    <a:pt x="315690" y="12700"/>
                  </a:lnTo>
                  <a:lnTo>
                    <a:pt x="271430" y="2539"/>
                  </a:lnTo>
                  <a:lnTo>
                    <a:pt x="242315" y="0"/>
                  </a:lnTo>
                  <a:close/>
                </a:path>
                <a:path w="575944" h="661669">
                  <a:moveTo>
                    <a:pt x="569510" y="552449"/>
                  </a:moveTo>
                  <a:lnTo>
                    <a:pt x="540257" y="552449"/>
                  </a:lnTo>
                  <a:lnTo>
                    <a:pt x="546353" y="560069"/>
                  </a:lnTo>
                  <a:lnTo>
                    <a:pt x="550840" y="570229"/>
                  </a:lnTo>
                  <a:lnTo>
                    <a:pt x="493394" y="632459"/>
                  </a:lnTo>
                  <a:lnTo>
                    <a:pt x="483883" y="637539"/>
                  </a:lnTo>
                  <a:lnTo>
                    <a:pt x="528483" y="637539"/>
                  </a:lnTo>
                  <a:lnTo>
                    <a:pt x="555624" y="617219"/>
                  </a:lnTo>
                  <a:lnTo>
                    <a:pt x="569331" y="601979"/>
                  </a:lnTo>
                  <a:lnTo>
                    <a:pt x="575929" y="584199"/>
                  </a:lnTo>
                  <a:lnTo>
                    <a:pt x="575073" y="563879"/>
                  </a:lnTo>
                  <a:lnTo>
                    <a:pt x="569510" y="552449"/>
                  </a:lnTo>
                  <a:close/>
                </a:path>
                <a:path w="575944" h="661669">
                  <a:moveTo>
                    <a:pt x="532231" y="435609"/>
                  </a:moveTo>
                  <a:lnTo>
                    <a:pt x="501268" y="435609"/>
                  </a:lnTo>
                  <a:lnTo>
                    <a:pt x="545845" y="496569"/>
                  </a:lnTo>
                  <a:lnTo>
                    <a:pt x="548596" y="501649"/>
                  </a:lnTo>
                  <a:lnTo>
                    <a:pt x="418210" y="610869"/>
                  </a:lnTo>
                  <a:lnTo>
                    <a:pt x="412259" y="614679"/>
                  </a:lnTo>
                  <a:lnTo>
                    <a:pt x="455409" y="614679"/>
                  </a:lnTo>
                  <a:lnTo>
                    <a:pt x="540257" y="552449"/>
                  </a:lnTo>
                  <a:lnTo>
                    <a:pt x="569510" y="552449"/>
                  </a:lnTo>
                  <a:lnTo>
                    <a:pt x="566419" y="546099"/>
                  </a:lnTo>
                  <a:lnTo>
                    <a:pt x="560196" y="537209"/>
                  </a:lnTo>
                  <a:lnTo>
                    <a:pt x="569537" y="524509"/>
                  </a:lnTo>
                  <a:lnTo>
                    <a:pt x="573770" y="510539"/>
                  </a:lnTo>
                  <a:lnTo>
                    <a:pt x="572644" y="495299"/>
                  </a:lnTo>
                  <a:lnTo>
                    <a:pt x="565911" y="481329"/>
                  </a:lnTo>
                  <a:lnTo>
                    <a:pt x="532231" y="435609"/>
                  </a:lnTo>
                  <a:close/>
                </a:path>
                <a:path w="575944" h="661669">
                  <a:moveTo>
                    <a:pt x="301326" y="350519"/>
                  </a:moveTo>
                  <a:lnTo>
                    <a:pt x="269366" y="350519"/>
                  </a:lnTo>
                  <a:lnTo>
                    <a:pt x="373506" y="491489"/>
                  </a:lnTo>
                  <a:lnTo>
                    <a:pt x="332993" y="520699"/>
                  </a:lnTo>
                  <a:lnTo>
                    <a:pt x="386397" y="520699"/>
                  </a:lnTo>
                  <a:lnTo>
                    <a:pt x="446405" y="476249"/>
                  </a:lnTo>
                  <a:lnTo>
                    <a:pt x="394207" y="476249"/>
                  </a:lnTo>
                  <a:lnTo>
                    <a:pt x="301326" y="350519"/>
                  </a:lnTo>
                  <a:close/>
                </a:path>
                <a:path w="575944" h="661669">
                  <a:moveTo>
                    <a:pt x="347641" y="316229"/>
                  </a:moveTo>
                  <a:lnTo>
                    <a:pt x="316229" y="316229"/>
                  </a:lnTo>
                  <a:lnTo>
                    <a:pt x="420369" y="455929"/>
                  </a:lnTo>
                  <a:lnTo>
                    <a:pt x="394207" y="476249"/>
                  </a:lnTo>
                  <a:lnTo>
                    <a:pt x="446405" y="476249"/>
                  </a:lnTo>
                  <a:lnTo>
                    <a:pt x="492696" y="441959"/>
                  </a:lnTo>
                  <a:lnTo>
                    <a:pt x="440308" y="441959"/>
                  </a:lnTo>
                  <a:lnTo>
                    <a:pt x="354075" y="325119"/>
                  </a:lnTo>
                  <a:lnTo>
                    <a:pt x="353821" y="325119"/>
                  </a:lnTo>
                  <a:lnTo>
                    <a:pt x="353694" y="323849"/>
                  </a:lnTo>
                  <a:lnTo>
                    <a:pt x="353313" y="323849"/>
                  </a:lnTo>
                  <a:lnTo>
                    <a:pt x="347641" y="316229"/>
                  </a:lnTo>
                  <a:close/>
                </a:path>
                <a:path w="575944" h="661669">
                  <a:moveTo>
                    <a:pt x="342719" y="25400"/>
                  </a:moveTo>
                  <a:lnTo>
                    <a:pt x="241934" y="25400"/>
                  </a:lnTo>
                  <a:lnTo>
                    <a:pt x="268067" y="27939"/>
                  </a:lnTo>
                  <a:lnTo>
                    <a:pt x="307736" y="36829"/>
                  </a:lnTo>
                  <a:lnTo>
                    <a:pt x="353716" y="57150"/>
                  </a:lnTo>
                  <a:lnTo>
                    <a:pt x="398779" y="95249"/>
                  </a:lnTo>
                  <a:lnTo>
                    <a:pt x="425640" y="135889"/>
                  </a:lnTo>
                  <a:lnTo>
                    <a:pt x="443499" y="179069"/>
                  </a:lnTo>
                  <a:lnTo>
                    <a:pt x="452500" y="233679"/>
                  </a:lnTo>
                  <a:lnTo>
                    <a:pt x="452483" y="243839"/>
                  </a:lnTo>
                  <a:lnTo>
                    <a:pt x="451977" y="252729"/>
                  </a:lnTo>
                  <a:lnTo>
                    <a:pt x="451161" y="261619"/>
                  </a:lnTo>
                  <a:lnTo>
                    <a:pt x="448881" y="280669"/>
                  </a:lnTo>
                  <a:lnTo>
                    <a:pt x="448024" y="293369"/>
                  </a:lnTo>
                  <a:lnTo>
                    <a:pt x="453638" y="345439"/>
                  </a:lnTo>
                  <a:lnTo>
                    <a:pt x="469294" y="389889"/>
                  </a:lnTo>
                  <a:lnTo>
                    <a:pt x="480694" y="411479"/>
                  </a:lnTo>
                  <a:lnTo>
                    <a:pt x="440308" y="441959"/>
                  </a:lnTo>
                  <a:lnTo>
                    <a:pt x="492696" y="441959"/>
                  </a:lnTo>
                  <a:lnTo>
                    <a:pt x="501268" y="435609"/>
                  </a:lnTo>
                  <a:lnTo>
                    <a:pt x="532231" y="435609"/>
                  </a:lnTo>
                  <a:lnTo>
                    <a:pt x="509777" y="405129"/>
                  </a:lnTo>
                  <a:lnTo>
                    <a:pt x="508126" y="403859"/>
                  </a:lnTo>
                  <a:lnTo>
                    <a:pt x="505967" y="402589"/>
                  </a:lnTo>
                  <a:lnTo>
                    <a:pt x="503681" y="401319"/>
                  </a:lnTo>
                  <a:lnTo>
                    <a:pt x="492827" y="380999"/>
                  </a:lnTo>
                  <a:lnTo>
                    <a:pt x="478071" y="340359"/>
                  </a:lnTo>
                  <a:lnTo>
                    <a:pt x="472955" y="303529"/>
                  </a:lnTo>
                  <a:lnTo>
                    <a:pt x="473021" y="293369"/>
                  </a:lnTo>
                  <a:lnTo>
                    <a:pt x="473735" y="283209"/>
                  </a:lnTo>
                  <a:lnTo>
                    <a:pt x="476073" y="264159"/>
                  </a:lnTo>
                  <a:lnTo>
                    <a:pt x="476964" y="255269"/>
                  </a:lnTo>
                  <a:lnTo>
                    <a:pt x="477379" y="246379"/>
                  </a:lnTo>
                  <a:lnTo>
                    <a:pt x="477505" y="240029"/>
                  </a:lnTo>
                  <a:lnTo>
                    <a:pt x="477519" y="232409"/>
                  </a:lnTo>
                  <a:lnTo>
                    <a:pt x="467437" y="171449"/>
                  </a:lnTo>
                  <a:lnTo>
                    <a:pt x="447436" y="124459"/>
                  </a:lnTo>
                  <a:lnTo>
                    <a:pt x="427460" y="91439"/>
                  </a:lnTo>
                  <a:lnTo>
                    <a:pt x="417448" y="78739"/>
                  </a:lnTo>
                  <a:lnTo>
                    <a:pt x="367045" y="36829"/>
                  </a:lnTo>
                  <a:lnTo>
                    <a:pt x="342719" y="25400"/>
                  </a:lnTo>
                  <a:close/>
                </a:path>
                <a:path w="575944" h="661669">
                  <a:moveTo>
                    <a:pt x="219654" y="278129"/>
                  </a:moveTo>
                  <a:lnTo>
                    <a:pt x="183929" y="300989"/>
                  </a:lnTo>
                  <a:lnTo>
                    <a:pt x="176974" y="328929"/>
                  </a:lnTo>
                  <a:lnTo>
                    <a:pt x="178311" y="337819"/>
                  </a:lnTo>
                  <a:lnTo>
                    <a:pt x="211200" y="369569"/>
                  </a:lnTo>
                  <a:lnTo>
                    <a:pt x="221628" y="372109"/>
                  </a:lnTo>
                  <a:lnTo>
                    <a:pt x="232140" y="370839"/>
                  </a:lnTo>
                  <a:lnTo>
                    <a:pt x="242437" y="368299"/>
                  </a:lnTo>
                  <a:lnTo>
                    <a:pt x="252221" y="363219"/>
                  </a:lnTo>
                  <a:lnTo>
                    <a:pt x="269366" y="350519"/>
                  </a:lnTo>
                  <a:lnTo>
                    <a:pt x="301326" y="350519"/>
                  </a:lnTo>
                  <a:lnTo>
                    <a:pt x="299449" y="347979"/>
                  </a:lnTo>
                  <a:lnTo>
                    <a:pt x="224662" y="347979"/>
                  </a:lnTo>
                  <a:lnTo>
                    <a:pt x="217804" y="345439"/>
                  </a:lnTo>
                  <a:lnTo>
                    <a:pt x="211581" y="344169"/>
                  </a:lnTo>
                  <a:lnTo>
                    <a:pt x="206501" y="340359"/>
                  </a:lnTo>
                  <a:lnTo>
                    <a:pt x="203834" y="335279"/>
                  </a:lnTo>
                  <a:lnTo>
                    <a:pt x="200659" y="328929"/>
                  </a:lnTo>
                  <a:lnTo>
                    <a:pt x="202183" y="321309"/>
                  </a:lnTo>
                  <a:lnTo>
                    <a:pt x="203326" y="318769"/>
                  </a:lnTo>
                  <a:lnTo>
                    <a:pt x="204977" y="313689"/>
                  </a:lnTo>
                  <a:lnTo>
                    <a:pt x="208152" y="309879"/>
                  </a:lnTo>
                  <a:lnTo>
                    <a:pt x="211708" y="307339"/>
                  </a:lnTo>
                  <a:lnTo>
                    <a:pt x="212597" y="306069"/>
                  </a:lnTo>
                  <a:lnTo>
                    <a:pt x="213486" y="306069"/>
                  </a:lnTo>
                  <a:lnTo>
                    <a:pt x="214502" y="304799"/>
                  </a:lnTo>
                  <a:lnTo>
                    <a:pt x="221771" y="303529"/>
                  </a:lnTo>
                  <a:lnTo>
                    <a:pt x="266591" y="303529"/>
                  </a:lnTo>
                  <a:lnTo>
                    <a:pt x="261873" y="297179"/>
                  </a:lnTo>
                  <a:lnTo>
                    <a:pt x="249848" y="287019"/>
                  </a:lnTo>
                  <a:lnTo>
                    <a:pt x="235299" y="279399"/>
                  </a:lnTo>
                  <a:lnTo>
                    <a:pt x="219654" y="278129"/>
                  </a:lnTo>
                  <a:close/>
                </a:path>
                <a:path w="575944" h="661669">
                  <a:moveTo>
                    <a:pt x="266591" y="303529"/>
                  </a:moveTo>
                  <a:lnTo>
                    <a:pt x="229219" y="303529"/>
                  </a:lnTo>
                  <a:lnTo>
                    <a:pt x="236166" y="307339"/>
                  </a:lnTo>
                  <a:lnTo>
                    <a:pt x="241934" y="312419"/>
                  </a:lnTo>
                  <a:lnTo>
                    <a:pt x="255015" y="330199"/>
                  </a:lnTo>
                  <a:lnTo>
                    <a:pt x="237997" y="342899"/>
                  </a:lnTo>
                  <a:lnTo>
                    <a:pt x="232028" y="346709"/>
                  </a:lnTo>
                  <a:lnTo>
                    <a:pt x="224662" y="347979"/>
                  </a:lnTo>
                  <a:lnTo>
                    <a:pt x="299449" y="347979"/>
                  </a:lnTo>
                  <a:lnTo>
                    <a:pt x="290067" y="335279"/>
                  </a:lnTo>
                  <a:lnTo>
                    <a:pt x="307593" y="322579"/>
                  </a:lnTo>
                  <a:lnTo>
                    <a:pt x="308228" y="321309"/>
                  </a:lnTo>
                  <a:lnTo>
                    <a:pt x="316229" y="316229"/>
                  </a:lnTo>
                  <a:lnTo>
                    <a:pt x="347641" y="316229"/>
                  </a:lnTo>
                  <a:lnTo>
                    <a:pt x="346695" y="314959"/>
                  </a:lnTo>
                  <a:lnTo>
                    <a:pt x="275081" y="314959"/>
                  </a:lnTo>
                  <a:lnTo>
                    <a:pt x="266591" y="303529"/>
                  </a:lnTo>
                  <a:close/>
                </a:path>
                <a:path w="575944" h="661669">
                  <a:moveTo>
                    <a:pt x="333922" y="203199"/>
                  </a:moveTo>
                  <a:lnTo>
                    <a:pt x="324484" y="203199"/>
                  </a:lnTo>
                  <a:lnTo>
                    <a:pt x="314741" y="204469"/>
                  </a:lnTo>
                  <a:lnTo>
                    <a:pt x="282523" y="232409"/>
                  </a:lnTo>
                  <a:lnTo>
                    <a:pt x="279368" y="247649"/>
                  </a:lnTo>
                  <a:lnTo>
                    <a:pt x="281308" y="262889"/>
                  </a:lnTo>
                  <a:lnTo>
                    <a:pt x="288416" y="278129"/>
                  </a:lnTo>
                  <a:lnTo>
                    <a:pt x="301370" y="295909"/>
                  </a:lnTo>
                  <a:lnTo>
                    <a:pt x="283844" y="308609"/>
                  </a:lnTo>
                  <a:lnTo>
                    <a:pt x="283336" y="308609"/>
                  </a:lnTo>
                  <a:lnTo>
                    <a:pt x="283082" y="309879"/>
                  </a:lnTo>
                  <a:lnTo>
                    <a:pt x="275081" y="314959"/>
                  </a:lnTo>
                  <a:lnTo>
                    <a:pt x="346695" y="314959"/>
                  </a:lnTo>
                  <a:lnTo>
                    <a:pt x="336295" y="300989"/>
                  </a:lnTo>
                  <a:lnTo>
                    <a:pt x="354456" y="287019"/>
                  </a:lnTo>
                  <a:lnTo>
                    <a:pt x="360583" y="280669"/>
                  </a:lnTo>
                  <a:lnTo>
                    <a:pt x="321436" y="280669"/>
                  </a:lnTo>
                  <a:lnTo>
                    <a:pt x="308609" y="262889"/>
                  </a:lnTo>
                  <a:lnTo>
                    <a:pt x="305175" y="256539"/>
                  </a:lnTo>
                  <a:lnTo>
                    <a:pt x="304180" y="248919"/>
                  </a:lnTo>
                  <a:lnTo>
                    <a:pt x="305591" y="241299"/>
                  </a:lnTo>
                  <a:lnTo>
                    <a:pt x="309371" y="234949"/>
                  </a:lnTo>
                  <a:lnTo>
                    <a:pt x="312927" y="231139"/>
                  </a:lnTo>
                  <a:lnTo>
                    <a:pt x="319150" y="228599"/>
                  </a:lnTo>
                  <a:lnTo>
                    <a:pt x="325627" y="228599"/>
                  </a:lnTo>
                  <a:lnTo>
                    <a:pt x="329183" y="227329"/>
                  </a:lnTo>
                  <a:lnTo>
                    <a:pt x="367059" y="227329"/>
                  </a:lnTo>
                  <a:lnTo>
                    <a:pt x="364452" y="222249"/>
                  </a:lnTo>
                  <a:lnTo>
                    <a:pt x="358139" y="214629"/>
                  </a:lnTo>
                  <a:lnTo>
                    <a:pt x="350988" y="209549"/>
                  </a:lnTo>
                  <a:lnTo>
                    <a:pt x="342836" y="205739"/>
                  </a:lnTo>
                  <a:lnTo>
                    <a:pt x="333922" y="203199"/>
                  </a:lnTo>
                  <a:close/>
                </a:path>
                <a:path w="575944" h="661669">
                  <a:moveTo>
                    <a:pt x="367059" y="227329"/>
                  </a:moveTo>
                  <a:lnTo>
                    <a:pt x="329183" y="227329"/>
                  </a:lnTo>
                  <a:lnTo>
                    <a:pt x="335787" y="228599"/>
                  </a:lnTo>
                  <a:lnTo>
                    <a:pt x="340994" y="233679"/>
                  </a:lnTo>
                  <a:lnTo>
                    <a:pt x="345185" y="237489"/>
                  </a:lnTo>
                  <a:lnTo>
                    <a:pt x="347598" y="243839"/>
                  </a:lnTo>
                  <a:lnTo>
                    <a:pt x="347471" y="250189"/>
                  </a:lnTo>
                  <a:lnTo>
                    <a:pt x="347217" y="256539"/>
                  </a:lnTo>
                  <a:lnTo>
                    <a:pt x="343915" y="264159"/>
                  </a:lnTo>
                  <a:lnTo>
                    <a:pt x="338962" y="267969"/>
                  </a:lnTo>
                  <a:lnTo>
                    <a:pt x="321436" y="280669"/>
                  </a:lnTo>
                  <a:lnTo>
                    <a:pt x="360583" y="280669"/>
                  </a:lnTo>
                  <a:lnTo>
                    <a:pt x="361809" y="279399"/>
                  </a:lnTo>
                  <a:lnTo>
                    <a:pt x="367363" y="270509"/>
                  </a:lnTo>
                  <a:lnTo>
                    <a:pt x="370941" y="261619"/>
                  </a:lnTo>
                  <a:lnTo>
                    <a:pt x="372363" y="250189"/>
                  </a:lnTo>
                  <a:lnTo>
                    <a:pt x="371695" y="240029"/>
                  </a:lnTo>
                  <a:lnTo>
                    <a:pt x="369014" y="231139"/>
                  </a:lnTo>
                  <a:lnTo>
                    <a:pt x="367059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11351" y="328422"/>
              <a:ext cx="274572" cy="10541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673098" y="191769"/>
              <a:ext cx="1807845" cy="881380"/>
            </a:xfrm>
            <a:custGeom>
              <a:avLst/>
              <a:gdLst/>
              <a:ahLst/>
              <a:cxnLst/>
              <a:rect l="l" t="t" r="r" b="b"/>
              <a:pathLst>
                <a:path w="1807845" h="881380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0" y="370840"/>
                  </a:lnTo>
                  <a:lnTo>
                    <a:pt x="4699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413"/>
                  </a:lnTo>
                  <a:lnTo>
                    <a:pt x="59055" y="381635"/>
                  </a:lnTo>
                  <a:lnTo>
                    <a:pt x="61468" y="379730"/>
                  </a:lnTo>
                  <a:lnTo>
                    <a:pt x="63373" y="376936"/>
                  </a:lnTo>
                  <a:lnTo>
                    <a:pt x="65024" y="366649"/>
                  </a:lnTo>
                  <a:close/>
                </a:path>
                <a:path w="1807845" h="881380">
                  <a:moveTo>
                    <a:pt x="104521" y="511556"/>
                  </a:moveTo>
                  <a:lnTo>
                    <a:pt x="96266" y="500253"/>
                  </a:lnTo>
                  <a:lnTo>
                    <a:pt x="88519" y="498983"/>
                  </a:lnTo>
                  <a:lnTo>
                    <a:pt x="82931" y="503047"/>
                  </a:lnTo>
                  <a:lnTo>
                    <a:pt x="51689" y="525780"/>
                  </a:lnTo>
                  <a:lnTo>
                    <a:pt x="46609" y="529971"/>
                  </a:lnTo>
                  <a:lnTo>
                    <a:pt x="44958" y="537591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7917" y="523494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521" y="511556"/>
                  </a:lnTo>
                  <a:close/>
                </a:path>
                <a:path w="1807845" h="881380">
                  <a:moveTo>
                    <a:pt x="225679" y="580136"/>
                  </a:moveTo>
                  <a:lnTo>
                    <a:pt x="221742" y="573278"/>
                  </a:lnTo>
                  <a:lnTo>
                    <a:pt x="208407" y="569976"/>
                  </a:lnTo>
                  <a:lnTo>
                    <a:pt x="201549" y="573913"/>
                  </a:lnTo>
                  <a:lnTo>
                    <a:pt x="199644" y="580517"/>
                  </a:lnTo>
                  <a:lnTo>
                    <a:pt x="189484" y="618109"/>
                  </a:lnTo>
                  <a:lnTo>
                    <a:pt x="187579" y="624713"/>
                  </a:lnTo>
                  <a:lnTo>
                    <a:pt x="191516" y="631571"/>
                  </a:lnTo>
                  <a:lnTo>
                    <a:pt x="198247" y="633222"/>
                  </a:lnTo>
                  <a:lnTo>
                    <a:pt x="202057" y="634365"/>
                  </a:lnTo>
                  <a:lnTo>
                    <a:pt x="223774" y="586867"/>
                  </a:lnTo>
                  <a:lnTo>
                    <a:pt x="225679" y="580136"/>
                  </a:lnTo>
                  <a:close/>
                </a:path>
                <a:path w="1807845" h="881380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4980" y="50292"/>
                  </a:lnTo>
                  <a:lnTo>
                    <a:pt x="473837" y="57035"/>
                  </a:lnTo>
                  <a:lnTo>
                    <a:pt x="478536" y="63385"/>
                  </a:lnTo>
                  <a:lnTo>
                    <a:pt x="488823" y="64909"/>
                  </a:lnTo>
                  <a:lnTo>
                    <a:pt x="492125" y="63881"/>
                  </a:lnTo>
                  <a:lnTo>
                    <a:pt x="497332" y="60083"/>
                  </a:lnTo>
                  <a:lnTo>
                    <a:pt x="499237" y="57150"/>
                  </a:lnTo>
                  <a:lnTo>
                    <a:pt x="505841" y="15113"/>
                  </a:lnTo>
                  <a:lnTo>
                    <a:pt x="506984" y="8382"/>
                  </a:lnTo>
                  <a:close/>
                </a:path>
                <a:path w="1807845" h="881380">
                  <a:moveTo>
                    <a:pt x="657098" y="105029"/>
                  </a:moveTo>
                  <a:lnTo>
                    <a:pt x="652780" y="99314"/>
                  </a:lnTo>
                  <a:lnTo>
                    <a:pt x="648589" y="93599"/>
                  </a:lnTo>
                  <a:lnTo>
                    <a:pt x="640715" y="92202"/>
                  </a:lnTo>
                  <a:lnTo>
                    <a:pt x="635127" y="96774"/>
                  </a:lnTo>
                  <a:lnTo>
                    <a:pt x="603885" y="120281"/>
                  </a:lnTo>
                  <a:lnTo>
                    <a:pt x="598424" y="124460"/>
                  </a:lnTo>
                  <a:lnTo>
                    <a:pt x="597281" y="132334"/>
                  </a:lnTo>
                  <a:lnTo>
                    <a:pt x="601472" y="138049"/>
                  </a:lnTo>
                  <a:lnTo>
                    <a:pt x="605663" y="143637"/>
                  </a:lnTo>
                  <a:lnTo>
                    <a:pt x="613537" y="144780"/>
                  </a:lnTo>
                  <a:lnTo>
                    <a:pt x="619125" y="140716"/>
                  </a:lnTo>
                  <a:lnTo>
                    <a:pt x="619125" y="140589"/>
                  </a:lnTo>
                  <a:lnTo>
                    <a:pt x="650367" y="116967"/>
                  </a:lnTo>
                  <a:lnTo>
                    <a:pt x="655955" y="112903"/>
                  </a:lnTo>
                  <a:lnTo>
                    <a:pt x="657098" y="105029"/>
                  </a:lnTo>
                  <a:close/>
                </a:path>
                <a:path w="1807845" h="881380">
                  <a:moveTo>
                    <a:pt x="695198" y="261747"/>
                  </a:moveTo>
                  <a:lnTo>
                    <a:pt x="689737" y="256032"/>
                  </a:lnTo>
                  <a:lnTo>
                    <a:pt x="682879" y="255778"/>
                  </a:lnTo>
                  <a:lnTo>
                    <a:pt x="637032" y="254508"/>
                  </a:lnTo>
                  <a:lnTo>
                    <a:pt x="631317" y="259969"/>
                  </a:lnTo>
                  <a:lnTo>
                    <a:pt x="630682" y="273685"/>
                  </a:lnTo>
                  <a:lnTo>
                    <a:pt x="636016" y="279400"/>
                  </a:lnTo>
                  <a:lnTo>
                    <a:pt x="684784" y="280797"/>
                  </a:lnTo>
                  <a:lnTo>
                    <a:pt x="687451" y="279908"/>
                  </a:lnTo>
                  <a:lnTo>
                    <a:pt x="692658" y="276098"/>
                  </a:lnTo>
                  <a:lnTo>
                    <a:pt x="694690" y="272669"/>
                  </a:lnTo>
                  <a:lnTo>
                    <a:pt x="695198" y="261747"/>
                  </a:lnTo>
                  <a:close/>
                </a:path>
                <a:path w="1807845" h="881380">
                  <a:moveTo>
                    <a:pt x="1632966" y="526796"/>
                  </a:moveTo>
                  <a:lnTo>
                    <a:pt x="1629270" y="520827"/>
                  </a:lnTo>
                  <a:lnTo>
                    <a:pt x="1623314" y="519303"/>
                  </a:lnTo>
                  <a:lnTo>
                    <a:pt x="1607185" y="515404"/>
                  </a:lnTo>
                  <a:lnTo>
                    <a:pt x="1607185" y="538480"/>
                  </a:lnTo>
                  <a:lnTo>
                    <a:pt x="1593456" y="594868"/>
                  </a:lnTo>
                  <a:lnTo>
                    <a:pt x="1587957" y="594906"/>
                  </a:lnTo>
                  <a:lnTo>
                    <a:pt x="1587957" y="617626"/>
                  </a:lnTo>
                  <a:lnTo>
                    <a:pt x="1568577" y="697611"/>
                  </a:lnTo>
                  <a:lnTo>
                    <a:pt x="1564182" y="706526"/>
                  </a:lnTo>
                  <a:lnTo>
                    <a:pt x="1556473" y="712838"/>
                  </a:lnTo>
                  <a:lnTo>
                    <a:pt x="1546529" y="716000"/>
                  </a:lnTo>
                  <a:lnTo>
                    <a:pt x="1535430" y="715391"/>
                  </a:lnTo>
                  <a:lnTo>
                    <a:pt x="1266698" y="650240"/>
                  </a:lnTo>
                  <a:lnTo>
                    <a:pt x="1256512" y="645744"/>
                  </a:lnTo>
                  <a:lnTo>
                    <a:pt x="1249095" y="638416"/>
                  </a:lnTo>
                  <a:lnTo>
                    <a:pt x="1245120" y="629259"/>
                  </a:lnTo>
                  <a:lnTo>
                    <a:pt x="1245235" y="619252"/>
                  </a:lnTo>
                  <a:lnTo>
                    <a:pt x="1264666" y="539242"/>
                  </a:lnTo>
                  <a:lnTo>
                    <a:pt x="1390650" y="605155"/>
                  </a:lnTo>
                  <a:lnTo>
                    <a:pt x="1397114" y="608203"/>
                  </a:lnTo>
                  <a:lnTo>
                    <a:pt x="1438681" y="618286"/>
                  </a:lnTo>
                  <a:lnTo>
                    <a:pt x="1445895" y="618490"/>
                  </a:lnTo>
                  <a:lnTo>
                    <a:pt x="1587957" y="617626"/>
                  </a:lnTo>
                  <a:lnTo>
                    <a:pt x="1587957" y="594906"/>
                  </a:lnTo>
                  <a:lnTo>
                    <a:pt x="1445768" y="595884"/>
                  </a:lnTo>
                  <a:lnTo>
                    <a:pt x="1434185" y="595198"/>
                  </a:lnTo>
                  <a:lnTo>
                    <a:pt x="1313319" y="539242"/>
                  </a:lnTo>
                  <a:lnTo>
                    <a:pt x="1270000" y="516636"/>
                  </a:lnTo>
                  <a:lnTo>
                    <a:pt x="1283716" y="460121"/>
                  </a:lnTo>
                  <a:lnTo>
                    <a:pt x="1607185" y="538480"/>
                  </a:lnTo>
                  <a:lnTo>
                    <a:pt x="1607185" y="515404"/>
                  </a:lnTo>
                  <a:lnTo>
                    <a:pt x="1378559" y="460121"/>
                  </a:lnTo>
                  <a:lnTo>
                    <a:pt x="1278255" y="435864"/>
                  </a:lnTo>
                  <a:lnTo>
                    <a:pt x="1272286" y="434340"/>
                  </a:lnTo>
                  <a:lnTo>
                    <a:pt x="1266317" y="438023"/>
                  </a:lnTo>
                  <a:lnTo>
                    <a:pt x="1264793" y="443992"/>
                  </a:lnTo>
                  <a:lnTo>
                    <a:pt x="1246505" y="519811"/>
                  </a:lnTo>
                  <a:lnTo>
                    <a:pt x="1246378" y="520192"/>
                  </a:lnTo>
                  <a:lnTo>
                    <a:pt x="1223645" y="613918"/>
                  </a:lnTo>
                  <a:lnTo>
                    <a:pt x="1223200" y="632752"/>
                  </a:lnTo>
                  <a:lnTo>
                    <a:pt x="1230185" y="649909"/>
                  </a:lnTo>
                  <a:lnTo>
                    <a:pt x="1243355" y="663524"/>
                  </a:lnTo>
                  <a:lnTo>
                    <a:pt x="1261491" y="671703"/>
                  </a:lnTo>
                  <a:lnTo>
                    <a:pt x="1530223" y="736727"/>
                  </a:lnTo>
                  <a:lnTo>
                    <a:pt x="1550085" y="737768"/>
                  </a:lnTo>
                  <a:lnTo>
                    <a:pt x="1568018" y="731710"/>
                  </a:lnTo>
                  <a:lnTo>
                    <a:pt x="1582064" y="719658"/>
                  </a:lnTo>
                  <a:lnTo>
                    <a:pt x="1583842" y="716000"/>
                  </a:lnTo>
                  <a:lnTo>
                    <a:pt x="1590281" y="702691"/>
                  </a:lnTo>
                  <a:lnTo>
                    <a:pt x="1610931" y="617474"/>
                  </a:lnTo>
                  <a:lnTo>
                    <a:pt x="1613027" y="608838"/>
                  </a:lnTo>
                  <a:lnTo>
                    <a:pt x="1613154" y="608584"/>
                  </a:lnTo>
                  <a:lnTo>
                    <a:pt x="1616214" y="595884"/>
                  </a:lnTo>
                  <a:lnTo>
                    <a:pt x="1631442" y="532765"/>
                  </a:lnTo>
                  <a:lnTo>
                    <a:pt x="1632966" y="526796"/>
                  </a:lnTo>
                  <a:close/>
                </a:path>
                <a:path w="1807845" h="881380">
                  <a:moveTo>
                    <a:pt x="1807324" y="226555"/>
                  </a:moveTo>
                  <a:lnTo>
                    <a:pt x="1796110" y="196469"/>
                  </a:lnTo>
                  <a:lnTo>
                    <a:pt x="1785404" y="184772"/>
                  </a:lnTo>
                  <a:lnTo>
                    <a:pt x="1785404" y="230251"/>
                  </a:lnTo>
                  <a:lnTo>
                    <a:pt x="1784477" y="254635"/>
                  </a:lnTo>
                  <a:lnTo>
                    <a:pt x="1704721" y="584073"/>
                  </a:lnTo>
                  <a:lnTo>
                    <a:pt x="1699387" y="605790"/>
                  </a:lnTo>
                  <a:lnTo>
                    <a:pt x="1674368" y="709295"/>
                  </a:lnTo>
                  <a:lnTo>
                    <a:pt x="1688617" y="597662"/>
                  </a:lnTo>
                  <a:lnTo>
                    <a:pt x="1690751" y="580644"/>
                  </a:lnTo>
                  <a:lnTo>
                    <a:pt x="1710055" y="430149"/>
                  </a:lnTo>
                  <a:lnTo>
                    <a:pt x="1711274" y="421043"/>
                  </a:lnTo>
                  <a:lnTo>
                    <a:pt x="1712658" y="411848"/>
                  </a:lnTo>
                  <a:lnTo>
                    <a:pt x="1714119" y="402628"/>
                  </a:lnTo>
                  <a:lnTo>
                    <a:pt x="1715643" y="393446"/>
                  </a:lnTo>
                  <a:lnTo>
                    <a:pt x="1718564" y="375475"/>
                  </a:lnTo>
                  <a:lnTo>
                    <a:pt x="1721205" y="357251"/>
                  </a:lnTo>
                  <a:lnTo>
                    <a:pt x="1723263" y="338950"/>
                  </a:lnTo>
                  <a:lnTo>
                    <a:pt x="1724406" y="320675"/>
                  </a:lnTo>
                  <a:lnTo>
                    <a:pt x="1724304" y="305358"/>
                  </a:lnTo>
                  <a:lnTo>
                    <a:pt x="1718144" y="259715"/>
                  </a:lnTo>
                  <a:lnTo>
                    <a:pt x="1701876" y="214210"/>
                  </a:lnTo>
                  <a:lnTo>
                    <a:pt x="1701876" y="320675"/>
                  </a:lnTo>
                  <a:lnTo>
                    <a:pt x="1700860" y="337439"/>
                  </a:lnTo>
                  <a:lnTo>
                    <a:pt x="1698917" y="354812"/>
                  </a:lnTo>
                  <a:lnTo>
                    <a:pt x="1696364" y="372427"/>
                  </a:lnTo>
                  <a:lnTo>
                    <a:pt x="1693545" y="389890"/>
                  </a:lnTo>
                  <a:lnTo>
                    <a:pt x="1692021" y="399135"/>
                  </a:lnTo>
                  <a:lnTo>
                    <a:pt x="1690535" y="408520"/>
                  </a:lnTo>
                  <a:lnTo>
                    <a:pt x="1689125" y="417918"/>
                  </a:lnTo>
                  <a:lnTo>
                    <a:pt x="1687830" y="427228"/>
                  </a:lnTo>
                  <a:lnTo>
                    <a:pt x="1668183" y="581152"/>
                  </a:lnTo>
                  <a:lnTo>
                    <a:pt x="1663217" y="620268"/>
                  </a:lnTo>
                  <a:lnTo>
                    <a:pt x="1645145" y="761746"/>
                  </a:lnTo>
                  <a:lnTo>
                    <a:pt x="1623072" y="808583"/>
                  </a:lnTo>
                  <a:lnTo>
                    <a:pt x="1596898" y="827278"/>
                  </a:lnTo>
                  <a:lnTo>
                    <a:pt x="1592199" y="827278"/>
                  </a:lnTo>
                  <a:lnTo>
                    <a:pt x="1208392" y="734949"/>
                  </a:lnTo>
                  <a:lnTo>
                    <a:pt x="1168527" y="725297"/>
                  </a:lnTo>
                  <a:lnTo>
                    <a:pt x="1145222" y="692912"/>
                  </a:lnTo>
                  <a:lnTo>
                    <a:pt x="1142199" y="675767"/>
                  </a:lnTo>
                  <a:lnTo>
                    <a:pt x="1142758" y="658342"/>
                  </a:lnTo>
                  <a:lnTo>
                    <a:pt x="1146937" y="641223"/>
                  </a:lnTo>
                  <a:lnTo>
                    <a:pt x="1168704" y="581152"/>
                  </a:lnTo>
                  <a:lnTo>
                    <a:pt x="1203325" y="485648"/>
                  </a:lnTo>
                  <a:lnTo>
                    <a:pt x="1211072" y="464566"/>
                  </a:lnTo>
                  <a:lnTo>
                    <a:pt x="1257261" y="337248"/>
                  </a:lnTo>
                  <a:lnTo>
                    <a:pt x="1259547" y="331114"/>
                  </a:lnTo>
                  <a:lnTo>
                    <a:pt x="1261948" y="324815"/>
                  </a:lnTo>
                  <a:lnTo>
                    <a:pt x="1264412" y="318516"/>
                  </a:lnTo>
                  <a:lnTo>
                    <a:pt x="1269949" y="303834"/>
                  </a:lnTo>
                  <a:lnTo>
                    <a:pt x="1275397" y="288912"/>
                  </a:lnTo>
                  <a:lnTo>
                    <a:pt x="1280553" y="273786"/>
                  </a:lnTo>
                  <a:lnTo>
                    <a:pt x="1285240" y="258445"/>
                  </a:lnTo>
                  <a:lnTo>
                    <a:pt x="1290053" y="243332"/>
                  </a:lnTo>
                  <a:lnTo>
                    <a:pt x="1308735" y="203327"/>
                  </a:lnTo>
                  <a:lnTo>
                    <a:pt x="1345577" y="158330"/>
                  </a:lnTo>
                  <a:lnTo>
                    <a:pt x="1393190" y="124841"/>
                  </a:lnTo>
                  <a:lnTo>
                    <a:pt x="1438910" y="107835"/>
                  </a:lnTo>
                  <a:lnTo>
                    <a:pt x="1480947" y="101727"/>
                  </a:lnTo>
                  <a:lnTo>
                    <a:pt x="1488440" y="101358"/>
                  </a:lnTo>
                  <a:lnTo>
                    <a:pt x="1496060" y="101485"/>
                  </a:lnTo>
                  <a:lnTo>
                    <a:pt x="1503680" y="101981"/>
                  </a:lnTo>
                  <a:lnTo>
                    <a:pt x="1507109" y="102108"/>
                  </a:lnTo>
                  <a:lnTo>
                    <a:pt x="1546377" y="109143"/>
                  </a:lnTo>
                  <a:lnTo>
                    <a:pt x="1574673" y="119253"/>
                  </a:lnTo>
                  <a:lnTo>
                    <a:pt x="1581645" y="122301"/>
                  </a:lnTo>
                  <a:lnTo>
                    <a:pt x="1620850" y="147142"/>
                  </a:lnTo>
                  <a:lnTo>
                    <a:pt x="1651914" y="177126"/>
                  </a:lnTo>
                  <a:lnTo>
                    <a:pt x="1686102" y="233172"/>
                  </a:lnTo>
                  <a:lnTo>
                    <a:pt x="1699120" y="278536"/>
                  </a:lnTo>
                  <a:lnTo>
                    <a:pt x="1701876" y="320675"/>
                  </a:lnTo>
                  <a:lnTo>
                    <a:pt x="1701876" y="214210"/>
                  </a:lnTo>
                  <a:lnTo>
                    <a:pt x="1699450" y="208635"/>
                  </a:lnTo>
                  <a:lnTo>
                    <a:pt x="1685810" y="185267"/>
                  </a:lnTo>
                  <a:lnTo>
                    <a:pt x="1669669" y="163703"/>
                  </a:lnTo>
                  <a:lnTo>
                    <a:pt x="1739138" y="180467"/>
                  </a:lnTo>
                  <a:lnTo>
                    <a:pt x="1761274" y="190792"/>
                  </a:lnTo>
                  <a:lnTo>
                    <a:pt x="1777187" y="208178"/>
                  </a:lnTo>
                  <a:lnTo>
                    <a:pt x="1785404" y="230251"/>
                  </a:lnTo>
                  <a:lnTo>
                    <a:pt x="1785404" y="184772"/>
                  </a:lnTo>
                  <a:lnTo>
                    <a:pt x="1774431" y="172783"/>
                  </a:lnTo>
                  <a:lnTo>
                    <a:pt x="1754962" y="163703"/>
                  </a:lnTo>
                  <a:lnTo>
                    <a:pt x="1744345" y="158750"/>
                  </a:lnTo>
                  <a:lnTo>
                    <a:pt x="1639189" y="133235"/>
                  </a:lnTo>
                  <a:lnTo>
                    <a:pt x="1630045" y="126022"/>
                  </a:lnTo>
                  <a:lnTo>
                    <a:pt x="1620532" y="119240"/>
                  </a:lnTo>
                  <a:lnTo>
                    <a:pt x="1610664" y="112928"/>
                  </a:lnTo>
                  <a:lnTo>
                    <a:pt x="1600454" y="107061"/>
                  </a:lnTo>
                  <a:lnTo>
                    <a:pt x="1601825" y="101358"/>
                  </a:lnTo>
                  <a:lnTo>
                    <a:pt x="1602816" y="97282"/>
                  </a:lnTo>
                  <a:lnTo>
                    <a:pt x="1607312" y="78740"/>
                  </a:lnTo>
                  <a:lnTo>
                    <a:pt x="1607845" y="65151"/>
                  </a:lnTo>
                  <a:lnTo>
                    <a:pt x="1603336" y="52870"/>
                  </a:lnTo>
                  <a:lnTo>
                    <a:pt x="1597101" y="45974"/>
                  </a:lnTo>
                  <a:lnTo>
                    <a:pt x="1594586" y="43205"/>
                  </a:lnTo>
                  <a:lnTo>
                    <a:pt x="1587373" y="39814"/>
                  </a:lnTo>
                  <a:lnTo>
                    <a:pt x="1587373" y="67056"/>
                  </a:lnTo>
                  <a:lnTo>
                    <a:pt x="1585849" y="73533"/>
                  </a:lnTo>
                  <a:lnTo>
                    <a:pt x="1579994" y="97282"/>
                  </a:lnTo>
                  <a:lnTo>
                    <a:pt x="1571548" y="93929"/>
                  </a:lnTo>
                  <a:lnTo>
                    <a:pt x="1562950" y="90906"/>
                  </a:lnTo>
                  <a:lnTo>
                    <a:pt x="1518018" y="80949"/>
                  </a:lnTo>
                  <a:lnTo>
                    <a:pt x="1508887" y="80010"/>
                  </a:lnTo>
                  <a:lnTo>
                    <a:pt x="1514729" y="56261"/>
                  </a:lnTo>
                  <a:lnTo>
                    <a:pt x="1516253" y="49911"/>
                  </a:lnTo>
                  <a:lnTo>
                    <a:pt x="1522603" y="45974"/>
                  </a:lnTo>
                  <a:lnTo>
                    <a:pt x="1583436" y="60706"/>
                  </a:lnTo>
                  <a:lnTo>
                    <a:pt x="1587373" y="67056"/>
                  </a:lnTo>
                  <a:lnTo>
                    <a:pt x="1587373" y="39814"/>
                  </a:lnTo>
                  <a:lnTo>
                    <a:pt x="1582407" y="37465"/>
                  </a:lnTo>
                  <a:lnTo>
                    <a:pt x="1534160" y="25781"/>
                  </a:lnTo>
                  <a:lnTo>
                    <a:pt x="1520710" y="25285"/>
                  </a:lnTo>
                  <a:lnTo>
                    <a:pt x="1508493" y="29895"/>
                  </a:lnTo>
                  <a:lnTo>
                    <a:pt x="1498866" y="38773"/>
                  </a:lnTo>
                  <a:lnTo>
                    <a:pt x="1493139" y="51054"/>
                  </a:lnTo>
                  <a:lnTo>
                    <a:pt x="1486281" y="79375"/>
                  </a:lnTo>
                  <a:lnTo>
                    <a:pt x="1474470" y="79806"/>
                  </a:lnTo>
                  <a:lnTo>
                    <a:pt x="1462697" y="80873"/>
                  </a:lnTo>
                  <a:lnTo>
                    <a:pt x="1451000" y="82562"/>
                  </a:lnTo>
                  <a:lnTo>
                    <a:pt x="1439418" y="84836"/>
                  </a:lnTo>
                  <a:lnTo>
                    <a:pt x="1420710" y="80327"/>
                  </a:lnTo>
                  <a:lnTo>
                    <a:pt x="1398651" y="75006"/>
                  </a:lnTo>
                  <a:lnTo>
                    <a:pt x="1398651" y="98056"/>
                  </a:lnTo>
                  <a:lnTo>
                    <a:pt x="1393317" y="100076"/>
                  </a:lnTo>
                  <a:lnTo>
                    <a:pt x="1355445" y="121869"/>
                  </a:lnTo>
                  <a:lnTo>
                    <a:pt x="1308493" y="165493"/>
                  </a:lnTo>
                  <a:lnTo>
                    <a:pt x="1282128" y="205600"/>
                  </a:lnTo>
                  <a:lnTo>
                    <a:pt x="1263904" y="252476"/>
                  </a:lnTo>
                  <a:lnTo>
                    <a:pt x="1259433" y="267208"/>
                  </a:lnTo>
                  <a:lnTo>
                    <a:pt x="1254404" y="281851"/>
                  </a:lnTo>
                  <a:lnTo>
                    <a:pt x="1249032" y="296341"/>
                  </a:lnTo>
                  <a:lnTo>
                    <a:pt x="1241120" y="317030"/>
                  </a:lnTo>
                  <a:lnTo>
                    <a:pt x="1236306" y="329793"/>
                  </a:lnTo>
                  <a:lnTo>
                    <a:pt x="1233474" y="337439"/>
                  </a:lnTo>
                  <a:lnTo>
                    <a:pt x="1189355" y="459232"/>
                  </a:lnTo>
                  <a:lnTo>
                    <a:pt x="1181608" y="480441"/>
                  </a:lnTo>
                  <a:lnTo>
                    <a:pt x="1145159" y="581152"/>
                  </a:lnTo>
                  <a:lnTo>
                    <a:pt x="1170178" y="477647"/>
                  </a:lnTo>
                  <a:lnTo>
                    <a:pt x="1173607" y="463296"/>
                  </a:lnTo>
                  <a:lnTo>
                    <a:pt x="1255268" y="126492"/>
                  </a:lnTo>
                  <a:lnTo>
                    <a:pt x="1282915" y="88506"/>
                  </a:lnTo>
                  <a:lnTo>
                    <a:pt x="1305013" y="80327"/>
                  </a:lnTo>
                  <a:lnTo>
                    <a:pt x="1329436" y="81280"/>
                  </a:lnTo>
                  <a:lnTo>
                    <a:pt x="1398651" y="98056"/>
                  </a:lnTo>
                  <a:lnTo>
                    <a:pt x="1398651" y="75006"/>
                  </a:lnTo>
                  <a:lnTo>
                    <a:pt x="1334643" y="59563"/>
                  </a:lnTo>
                  <a:lnTo>
                    <a:pt x="1301470" y="58280"/>
                  </a:lnTo>
                  <a:lnTo>
                    <a:pt x="1271397" y="69456"/>
                  </a:lnTo>
                  <a:lnTo>
                    <a:pt x="1247698" y="91097"/>
                  </a:lnTo>
                  <a:lnTo>
                    <a:pt x="1233678" y="121158"/>
                  </a:lnTo>
                  <a:lnTo>
                    <a:pt x="1153795" y="450723"/>
                  </a:lnTo>
                  <a:lnTo>
                    <a:pt x="1148588" y="449465"/>
                  </a:lnTo>
                  <a:lnTo>
                    <a:pt x="1148588" y="472440"/>
                  </a:lnTo>
                  <a:lnTo>
                    <a:pt x="1106297" y="646938"/>
                  </a:lnTo>
                  <a:lnTo>
                    <a:pt x="1104163" y="672465"/>
                  </a:lnTo>
                  <a:lnTo>
                    <a:pt x="1109586" y="696620"/>
                  </a:lnTo>
                  <a:lnTo>
                    <a:pt x="1121689" y="717931"/>
                  </a:lnTo>
                  <a:lnTo>
                    <a:pt x="1139571" y="734949"/>
                  </a:lnTo>
                  <a:lnTo>
                    <a:pt x="1098423" y="725043"/>
                  </a:lnTo>
                  <a:lnTo>
                    <a:pt x="1079766" y="716343"/>
                  </a:lnTo>
                  <a:lnTo>
                    <a:pt x="1066342" y="701649"/>
                  </a:lnTo>
                  <a:lnTo>
                    <a:pt x="1059408" y="683006"/>
                  </a:lnTo>
                  <a:lnTo>
                    <a:pt x="1060196" y="662432"/>
                  </a:lnTo>
                  <a:lnTo>
                    <a:pt x="1107313" y="467868"/>
                  </a:lnTo>
                  <a:lnTo>
                    <a:pt x="1108075" y="464947"/>
                  </a:lnTo>
                  <a:lnTo>
                    <a:pt x="1110869" y="463296"/>
                  </a:lnTo>
                  <a:lnTo>
                    <a:pt x="1113663" y="463931"/>
                  </a:lnTo>
                  <a:lnTo>
                    <a:pt x="1148588" y="472440"/>
                  </a:lnTo>
                  <a:lnTo>
                    <a:pt x="1148588" y="449465"/>
                  </a:lnTo>
                  <a:lnTo>
                    <a:pt x="1118870" y="442214"/>
                  </a:lnTo>
                  <a:lnTo>
                    <a:pt x="1107973" y="441820"/>
                  </a:lnTo>
                  <a:lnTo>
                    <a:pt x="1098105" y="445516"/>
                  </a:lnTo>
                  <a:lnTo>
                    <a:pt x="1090320" y="452653"/>
                  </a:lnTo>
                  <a:lnTo>
                    <a:pt x="1085723" y="462534"/>
                  </a:lnTo>
                  <a:lnTo>
                    <a:pt x="1038606" y="657098"/>
                  </a:lnTo>
                  <a:lnTo>
                    <a:pt x="1037463" y="686498"/>
                  </a:lnTo>
                  <a:lnTo>
                    <a:pt x="1047369" y="713143"/>
                  </a:lnTo>
                  <a:lnTo>
                    <a:pt x="1066495" y="734110"/>
                  </a:lnTo>
                  <a:lnTo>
                    <a:pt x="1093089" y="746506"/>
                  </a:lnTo>
                  <a:lnTo>
                    <a:pt x="1645145" y="880237"/>
                  </a:lnTo>
                  <a:lnTo>
                    <a:pt x="1674456" y="881303"/>
                  </a:lnTo>
                  <a:lnTo>
                    <a:pt x="1701012" y="871359"/>
                  </a:lnTo>
                  <a:lnTo>
                    <a:pt x="1734248" y="825627"/>
                  </a:lnTo>
                  <a:lnTo>
                    <a:pt x="1781429" y="630936"/>
                  </a:lnTo>
                  <a:lnTo>
                    <a:pt x="1781835" y="620052"/>
                  </a:lnTo>
                  <a:lnTo>
                    <a:pt x="1778508" y="610997"/>
                  </a:lnTo>
                  <a:lnTo>
                    <a:pt x="1760728" y="623062"/>
                  </a:lnTo>
                  <a:lnTo>
                    <a:pt x="1759966" y="625856"/>
                  </a:lnTo>
                  <a:lnTo>
                    <a:pt x="1712849" y="820420"/>
                  </a:lnTo>
                  <a:lnTo>
                    <a:pt x="1704136" y="839076"/>
                  </a:lnTo>
                  <a:lnTo>
                    <a:pt x="1689455" y="852487"/>
                  </a:lnTo>
                  <a:lnTo>
                    <a:pt x="1670850" y="859434"/>
                  </a:lnTo>
                  <a:lnTo>
                    <a:pt x="1650365" y="858647"/>
                  </a:lnTo>
                  <a:lnTo>
                    <a:pt x="1608963" y="848614"/>
                  </a:lnTo>
                  <a:lnTo>
                    <a:pt x="1632623" y="841667"/>
                  </a:lnTo>
                  <a:lnTo>
                    <a:pt x="1653120" y="828255"/>
                  </a:lnTo>
                  <a:lnTo>
                    <a:pt x="1653933" y="827278"/>
                  </a:lnTo>
                  <a:lnTo>
                    <a:pt x="1668995" y="809244"/>
                  </a:lnTo>
                  <a:lnTo>
                    <a:pt x="1678813" y="785495"/>
                  </a:lnTo>
                  <a:lnTo>
                    <a:pt x="1697215" y="709295"/>
                  </a:lnTo>
                  <a:lnTo>
                    <a:pt x="1720977" y="610997"/>
                  </a:lnTo>
                  <a:lnTo>
                    <a:pt x="1756283" y="619506"/>
                  </a:lnTo>
                  <a:lnTo>
                    <a:pt x="1758950" y="620268"/>
                  </a:lnTo>
                  <a:lnTo>
                    <a:pt x="1760728" y="623062"/>
                  </a:lnTo>
                  <a:lnTo>
                    <a:pt x="1760728" y="597636"/>
                  </a:lnTo>
                  <a:lnTo>
                    <a:pt x="1726311" y="589280"/>
                  </a:lnTo>
                  <a:lnTo>
                    <a:pt x="1806028" y="259842"/>
                  </a:lnTo>
                  <a:lnTo>
                    <a:pt x="1806105" y="258445"/>
                  </a:lnTo>
                  <a:lnTo>
                    <a:pt x="1807324" y="22655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93973" y="421894"/>
              <a:ext cx="144018" cy="14236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9344" y="1543694"/>
              <a:ext cx="2589173" cy="183958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854958" y="238505"/>
              <a:ext cx="788035" cy="6316345"/>
            </a:xfrm>
            <a:custGeom>
              <a:avLst/>
              <a:gdLst/>
              <a:ahLst/>
              <a:cxnLst/>
              <a:rect l="l" t="t" r="r" b="b"/>
              <a:pathLst>
                <a:path w="788035" h="6316345">
                  <a:moveTo>
                    <a:pt x="491959" y="5865888"/>
                  </a:moveTo>
                  <a:lnTo>
                    <a:pt x="479298" y="5825972"/>
                  </a:lnTo>
                  <a:lnTo>
                    <a:pt x="471411" y="5815000"/>
                  </a:lnTo>
                  <a:lnTo>
                    <a:pt x="471411" y="5886678"/>
                  </a:lnTo>
                  <a:lnTo>
                    <a:pt x="463130" y="5929312"/>
                  </a:lnTo>
                  <a:lnTo>
                    <a:pt x="438277" y="5966752"/>
                  </a:lnTo>
                  <a:lnTo>
                    <a:pt x="400875" y="5991606"/>
                  </a:lnTo>
                  <a:lnTo>
                    <a:pt x="358241" y="5999886"/>
                  </a:lnTo>
                  <a:lnTo>
                    <a:pt x="315595" y="5991606"/>
                  </a:lnTo>
                  <a:lnTo>
                    <a:pt x="278130" y="5966752"/>
                  </a:lnTo>
                  <a:lnTo>
                    <a:pt x="253263" y="5929312"/>
                  </a:lnTo>
                  <a:lnTo>
                    <a:pt x="244970" y="5886678"/>
                  </a:lnTo>
                  <a:lnTo>
                    <a:pt x="253263" y="5844032"/>
                  </a:lnTo>
                  <a:lnTo>
                    <a:pt x="278130" y="5806579"/>
                  </a:lnTo>
                  <a:lnTo>
                    <a:pt x="315544" y="5781764"/>
                  </a:lnTo>
                  <a:lnTo>
                    <a:pt x="358203" y="5773471"/>
                  </a:lnTo>
                  <a:lnTo>
                    <a:pt x="400875" y="5781764"/>
                  </a:lnTo>
                  <a:lnTo>
                    <a:pt x="438277" y="5806579"/>
                  </a:lnTo>
                  <a:lnTo>
                    <a:pt x="463130" y="5844032"/>
                  </a:lnTo>
                  <a:lnTo>
                    <a:pt x="471411" y="5886678"/>
                  </a:lnTo>
                  <a:lnTo>
                    <a:pt x="471411" y="5815000"/>
                  </a:lnTo>
                  <a:lnTo>
                    <a:pt x="454025" y="5790806"/>
                  </a:lnTo>
                  <a:lnTo>
                    <a:pt x="429971" y="5773471"/>
                  </a:lnTo>
                  <a:lnTo>
                    <a:pt x="418820" y="5765444"/>
                  </a:lnTo>
                  <a:lnTo>
                    <a:pt x="378891" y="5752770"/>
                  </a:lnTo>
                  <a:lnTo>
                    <a:pt x="337400" y="5752782"/>
                  </a:lnTo>
                  <a:lnTo>
                    <a:pt x="297510" y="5765457"/>
                  </a:lnTo>
                  <a:lnTo>
                    <a:pt x="262382" y="5790806"/>
                  </a:lnTo>
                  <a:lnTo>
                    <a:pt x="237007" y="5825985"/>
                  </a:lnTo>
                  <a:lnTo>
                    <a:pt x="224332" y="5865888"/>
                  </a:lnTo>
                  <a:lnTo>
                    <a:pt x="224345" y="5907405"/>
                  </a:lnTo>
                  <a:lnTo>
                    <a:pt x="237020" y="5947308"/>
                  </a:lnTo>
                  <a:lnTo>
                    <a:pt x="262382" y="5982424"/>
                  </a:lnTo>
                  <a:lnTo>
                    <a:pt x="297522" y="6007786"/>
                  </a:lnTo>
                  <a:lnTo>
                    <a:pt x="337439" y="6020460"/>
                  </a:lnTo>
                  <a:lnTo>
                    <a:pt x="378955" y="6020460"/>
                  </a:lnTo>
                  <a:lnTo>
                    <a:pt x="418871" y="6007773"/>
                  </a:lnTo>
                  <a:lnTo>
                    <a:pt x="454025" y="5982424"/>
                  </a:lnTo>
                  <a:lnTo>
                    <a:pt x="479323" y="5947295"/>
                  </a:lnTo>
                  <a:lnTo>
                    <a:pt x="491959" y="5907405"/>
                  </a:lnTo>
                  <a:lnTo>
                    <a:pt x="491959" y="5865888"/>
                  </a:lnTo>
                  <a:close/>
                </a:path>
                <a:path w="788035" h="6316345">
                  <a:moveTo>
                    <a:pt x="528447" y="365315"/>
                  </a:moveTo>
                  <a:lnTo>
                    <a:pt x="511683" y="343801"/>
                  </a:lnTo>
                  <a:lnTo>
                    <a:pt x="511683" y="364363"/>
                  </a:lnTo>
                  <a:lnTo>
                    <a:pt x="510540" y="366649"/>
                  </a:lnTo>
                  <a:lnTo>
                    <a:pt x="509524" y="369062"/>
                  </a:lnTo>
                  <a:lnTo>
                    <a:pt x="506857" y="370078"/>
                  </a:lnTo>
                  <a:lnTo>
                    <a:pt x="504444" y="369062"/>
                  </a:lnTo>
                  <a:lnTo>
                    <a:pt x="502031" y="367919"/>
                  </a:lnTo>
                  <a:lnTo>
                    <a:pt x="501015" y="365252"/>
                  </a:lnTo>
                  <a:lnTo>
                    <a:pt x="502158" y="362839"/>
                  </a:lnTo>
                  <a:lnTo>
                    <a:pt x="503174" y="360553"/>
                  </a:lnTo>
                  <a:lnTo>
                    <a:pt x="505841" y="359537"/>
                  </a:lnTo>
                  <a:lnTo>
                    <a:pt x="508254" y="360553"/>
                  </a:lnTo>
                  <a:lnTo>
                    <a:pt x="510540" y="361569"/>
                  </a:lnTo>
                  <a:lnTo>
                    <a:pt x="511683" y="364363"/>
                  </a:lnTo>
                  <a:lnTo>
                    <a:pt x="511683" y="343801"/>
                  </a:lnTo>
                  <a:lnTo>
                    <a:pt x="484238" y="364248"/>
                  </a:lnTo>
                  <a:lnTo>
                    <a:pt x="485673" y="372579"/>
                  </a:lnTo>
                  <a:lnTo>
                    <a:pt x="490118" y="379793"/>
                  </a:lnTo>
                  <a:lnTo>
                    <a:pt x="497205" y="384937"/>
                  </a:lnTo>
                  <a:lnTo>
                    <a:pt x="505726" y="386880"/>
                  </a:lnTo>
                  <a:lnTo>
                    <a:pt x="514108" y="385470"/>
                  </a:lnTo>
                  <a:lnTo>
                    <a:pt x="521360" y="381038"/>
                  </a:lnTo>
                  <a:lnTo>
                    <a:pt x="526542" y="373888"/>
                  </a:lnTo>
                  <a:lnTo>
                    <a:pt x="527392" y="370078"/>
                  </a:lnTo>
                  <a:lnTo>
                    <a:pt x="528447" y="365315"/>
                  </a:lnTo>
                  <a:close/>
                </a:path>
                <a:path w="788035" h="6316345">
                  <a:moveTo>
                    <a:pt x="745363" y="728980"/>
                  </a:moveTo>
                  <a:lnTo>
                    <a:pt x="737743" y="716280"/>
                  </a:lnTo>
                  <a:lnTo>
                    <a:pt x="729615" y="713740"/>
                  </a:lnTo>
                  <a:lnTo>
                    <a:pt x="723265" y="717562"/>
                  </a:lnTo>
                  <a:lnTo>
                    <a:pt x="699389" y="731520"/>
                  </a:lnTo>
                  <a:lnTo>
                    <a:pt x="674839" y="742962"/>
                  </a:lnTo>
                  <a:lnTo>
                    <a:pt x="649681" y="753110"/>
                  </a:lnTo>
                  <a:lnTo>
                    <a:pt x="623951" y="760730"/>
                  </a:lnTo>
                  <a:lnTo>
                    <a:pt x="622808" y="637540"/>
                  </a:lnTo>
                  <a:lnTo>
                    <a:pt x="622681" y="629920"/>
                  </a:lnTo>
                  <a:lnTo>
                    <a:pt x="616712" y="623570"/>
                  </a:lnTo>
                  <a:lnTo>
                    <a:pt x="601980" y="623570"/>
                  </a:lnTo>
                  <a:lnTo>
                    <a:pt x="596138" y="629920"/>
                  </a:lnTo>
                  <a:lnTo>
                    <a:pt x="596265" y="637540"/>
                  </a:lnTo>
                  <a:lnTo>
                    <a:pt x="598170" y="833120"/>
                  </a:lnTo>
                  <a:lnTo>
                    <a:pt x="590562" y="875030"/>
                  </a:lnTo>
                  <a:lnTo>
                    <a:pt x="568998" y="910590"/>
                  </a:lnTo>
                  <a:lnTo>
                    <a:pt x="536460" y="937260"/>
                  </a:lnTo>
                  <a:lnTo>
                    <a:pt x="495935" y="949960"/>
                  </a:lnTo>
                  <a:lnTo>
                    <a:pt x="494538" y="801370"/>
                  </a:lnTo>
                  <a:lnTo>
                    <a:pt x="494118" y="772160"/>
                  </a:lnTo>
                  <a:lnTo>
                    <a:pt x="491236" y="491490"/>
                  </a:lnTo>
                  <a:lnTo>
                    <a:pt x="517080" y="492760"/>
                  </a:lnTo>
                  <a:lnTo>
                    <a:pt x="523379" y="491490"/>
                  </a:lnTo>
                  <a:lnTo>
                    <a:pt x="542264" y="487680"/>
                  </a:lnTo>
                  <a:lnTo>
                    <a:pt x="566000" y="478790"/>
                  </a:lnTo>
                  <a:lnTo>
                    <a:pt x="585546" y="466090"/>
                  </a:lnTo>
                  <a:lnTo>
                    <a:pt x="587502" y="464820"/>
                  </a:lnTo>
                  <a:lnTo>
                    <a:pt x="594868" y="504190"/>
                  </a:lnTo>
                  <a:lnTo>
                    <a:pt x="595604" y="580390"/>
                  </a:lnTo>
                  <a:lnTo>
                    <a:pt x="595630" y="590562"/>
                  </a:lnTo>
                  <a:lnTo>
                    <a:pt x="601599" y="595630"/>
                  </a:lnTo>
                  <a:lnTo>
                    <a:pt x="616331" y="595630"/>
                  </a:lnTo>
                  <a:lnTo>
                    <a:pt x="622173" y="590562"/>
                  </a:lnTo>
                  <a:lnTo>
                    <a:pt x="622046" y="582930"/>
                  </a:lnTo>
                  <a:lnTo>
                    <a:pt x="621284" y="504190"/>
                  </a:lnTo>
                  <a:lnTo>
                    <a:pt x="615124" y="464820"/>
                  </a:lnTo>
                  <a:lnTo>
                    <a:pt x="607695" y="444512"/>
                  </a:lnTo>
                  <a:lnTo>
                    <a:pt x="612190" y="438162"/>
                  </a:lnTo>
                  <a:lnTo>
                    <a:pt x="616356" y="431812"/>
                  </a:lnTo>
                  <a:lnTo>
                    <a:pt x="620191" y="425462"/>
                  </a:lnTo>
                  <a:lnTo>
                    <a:pt x="623697" y="417830"/>
                  </a:lnTo>
                  <a:lnTo>
                    <a:pt x="634682" y="373380"/>
                  </a:lnTo>
                  <a:lnTo>
                    <a:pt x="628738" y="327660"/>
                  </a:lnTo>
                  <a:lnTo>
                    <a:pt x="608228" y="289636"/>
                  </a:lnTo>
                  <a:lnTo>
                    <a:pt x="608228" y="369570"/>
                  </a:lnTo>
                  <a:lnTo>
                    <a:pt x="599440" y="407670"/>
                  </a:lnTo>
                  <a:lnTo>
                    <a:pt x="597535" y="411480"/>
                  </a:lnTo>
                  <a:lnTo>
                    <a:pt x="595249" y="416560"/>
                  </a:lnTo>
                  <a:lnTo>
                    <a:pt x="592709" y="420370"/>
                  </a:lnTo>
                  <a:lnTo>
                    <a:pt x="556539" y="453390"/>
                  </a:lnTo>
                  <a:lnTo>
                    <a:pt x="513715" y="466090"/>
                  </a:lnTo>
                  <a:lnTo>
                    <a:pt x="490982" y="464820"/>
                  </a:lnTo>
                  <a:lnTo>
                    <a:pt x="484886" y="463562"/>
                  </a:lnTo>
                  <a:lnTo>
                    <a:pt x="478790" y="461010"/>
                  </a:lnTo>
                  <a:lnTo>
                    <a:pt x="472948" y="459740"/>
                  </a:lnTo>
                  <a:lnTo>
                    <a:pt x="471170" y="458470"/>
                  </a:lnTo>
                  <a:lnTo>
                    <a:pt x="469519" y="458470"/>
                  </a:lnTo>
                  <a:lnTo>
                    <a:pt x="467741" y="457212"/>
                  </a:lnTo>
                  <a:lnTo>
                    <a:pt x="467614" y="457073"/>
                  </a:lnTo>
                  <a:lnTo>
                    <a:pt x="467614" y="772160"/>
                  </a:lnTo>
                  <a:lnTo>
                    <a:pt x="439242" y="768362"/>
                  </a:lnTo>
                  <a:lnTo>
                    <a:pt x="433616" y="767080"/>
                  </a:lnTo>
                  <a:lnTo>
                    <a:pt x="411137" y="762012"/>
                  </a:lnTo>
                  <a:lnTo>
                    <a:pt x="383400" y="753110"/>
                  </a:lnTo>
                  <a:lnTo>
                    <a:pt x="356108" y="742962"/>
                  </a:lnTo>
                  <a:lnTo>
                    <a:pt x="360781" y="732790"/>
                  </a:lnTo>
                  <a:lnTo>
                    <a:pt x="376555" y="698512"/>
                  </a:lnTo>
                  <a:lnTo>
                    <a:pt x="373634" y="690880"/>
                  </a:lnTo>
                  <a:lnTo>
                    <a:pt x="367157" y="687070"/>
                  </a:lnTo>
                  <a:lnTo>
                    <a:pt x="360553" y="684530"/>
                  </a:lnTo>
                  <a:lnTo>
                    <a:pt x="352806" y="687070"/>
                  </a:lnTo>
                  <a:lnTo>
                    <a:pt x="349758" y="693420"/>
                  </a:lnTo>
                  <a:lnTo>
                    <a:pt x="332486" y="732790"/>
                  </a:lnTo>
                  <a:lnTo>
                    <a:pt x="305892" y="718820"/>
                  </a:lnTo>
                  <a:lnTo>
                    <a:pt x="280670" y="702310"/>
                  </a:lnTo>
                  <a:lnTo>
                    <a:pt x="256857" y="684530"/>
                  </a:lnTo>
                  <a:lnTo>
                    <a:pt x="253885" y="681990"/>
                  </a:lnTo>
                  <a:lnTo>
                    <a:pt x="234569" y="665480"/>
                  </a:lnTo>
                  <a:lnTo>
                    <a:pt x="450723" y="478790"/>
                  </a:lnTo>
                  <a:lnTo>
                    <a:pt x="452628" y="480060"/>
                  </a:lnTo>
                  <a:lnTo>
                    <a:pt x="454787" y="480060"/>
                  </a:lnTo>
                  <a:lnTo>
                    <a:pt x="456819" y="481330"/>
                  </a:lnTo>
                  <a:lnTo>
                    <a:pt x="459359" y="482612"/>
                  </a:lnTo>
                  <a:lnTo>
                    <a:pt x="462026" y="483870"/>
                  </a:lnTo>
                  <a:lnTo>
                    <a:pt x="464566" y="485140"/>
                  </a:lnTo>
                  <a:lnTo>
                    <a:pt x="467614" y="772160"/>
                  </a:lnTo>
                  <a:lnTo>
                    <a:pt x="467614" y="457073"/>
                  </a:lnTo>
                  <a:lnTo>
                    <a:pt x="466598" y="455930"/>
                  </a:lnTo>
                  <a:lnTo>
                    <a:pt x="464312" y="455930"/>
                  </a:lnTo>
                  <a:lnTo>
                    <a:pt x="458597" y="452120"/>
                  </a:lnTo>
                  <a:lnTo>
                    <a:pt x="419569" y="410210"/>
                  </a:lnTo>
                  <a:lnTo>
                    <a:pt x="409321" y="367030"/>
                  </a:lnTo>
                  <a:lnTo>
                    <a:pt x="409536" y="359410"/>
                  </a:lnTo>
                  <a:lnTo>
                    <a:pt x="441159" y="293370"/>
                  </a:lnTo>
                  <a:lnTo>
                    <a:pt x="473646" y="273062"/>
                  </a:lnTo>
                  <a:lnTo>
                    <a:pt x="511263" y="266712"/>
                  </a:lnTo>
                  <a:lnTo>
                    <a:pt x="549783" y="275590"/>
                  </a:lnTo>
                  <a:lnTo>
                    <a:pt x="581774" y="298462"/>
                  </a:lnTo>
                  <a:lnTo>
                    <a:pt x="601802" y="331470"/>
                  </a:lnTo>
                  <a:lnTo>
                    <a:pt x="608228" y="369570"/>
                  </a:lnTo>
                  <a:lnTo>
                    <a:pt x="608228" y="289636"/>
                  </a:lnTo>
                  <a:lnTo>
                    <a:pt x="607504" y="288290"/>
                  </a:lnTo>
                  <a:lnTo>
                    <a:pt x="582803" y="266712"/>
                  </a:lnTo>
                  <a:lnTo>
                    <a:pt x="572643" y="257810"/>
                  </a:lnTo>
                  <a:lnTo>
                    <a:pt x="577761" y="246380"/>
                  </a:lnTo>
                  <a:lnTo>
                    <a:pt x="619379" y="153670"/>
                  </a:lnTo>
                  <a:lnTo>
                    <a:pt x="646696" y="156222"/>
                  </a:lnTo>
                  <a:lnTo>
                    <a:pt x="655320" y="153670"/>
                  </a:lnTo>
                  <a:lnTo>
                    <a:pt x="694613" y="133350"/>
                  </a:lnTo>
                  <a:lnTo>
                    <a:pt x="717334" y="80022"/>
                  </a:lnTo>
                  <a:lnTo>
                    <a:pt x="712254" y="50800"/>
                  </a:lnTo>
                  <a:lnTo>
                    <a:pt x="697268" y="26670"/>
                  </a:lnTo>
                  <a:lnTo>
                    <a:pt x="696480" y="25400"/>
                  </a:lnTo>
                  <a:lnTo>
                    <a:pt x="690714" y="21043"/>
                  </a:lnTo>
                  <a:lnTo>
                    <a:pt x="690714" y="80022"/>
                  </a:lnTo>
                  <a:lnTo>
                    <a:pt x="686181" y="99072"/>
                  </a:lnTo>
                  <a:lnTo>
                    <a:pt x="674433" y="115570"/>
                  </a:lnTo>
                  <a:lnTo>
                    <a:pt x="657948" y="125730"/>
                  </a:lnTo>
                  <a:lnTo>
                    <a:pt x="638848" y="129540"/>
                  </a:lnTo>
                  <a:lnTo>
                    <a:pt x="619252" y="125730"/>
                  </a:lnTo>
                  <a:lnTo>
                    <a:pt x="617220" y="124472"/>
                  </a:lnTo>
                  <a:lnTo>
                    <a:pt x="616204" y="124472"/>
                  </a:lnTo>
                  <a:lnTo>
                    <a:pt x="600202" y="113042"/>
                  </a:lnTo>
                  <a:lnTo>
                    <a:pt x="590296" y="95250"/>
                  </a:lnTo>
                  <a:lnTo>
                    <a:pt x="587235" y="76200"/>
                  </a:lnTo>
                  <a:lnTo>
                    <a:pt x="591820" y="57150"/>
                  </a:lnTo>
                  <a:lnTo>
                    <a:pt x="603783" y="40640"/>
                  </a:lnTo>
                  <a:lnTo>
                    <a:pt x="620661" y="29222"/>
                  </a:lnTo>
                  <a:lnTo>
                    <a:pt x="640232" y="26670"/>
                  </a:lnTo>
                  <a:lnTo>
                    <a:pt x="660273" y="30492"/>
                  </a:lnTo>
                  <a:lnTo>
                    <a:pt x="676935" y="43192"/>
                  </a:lnTo>
                  <a:lnTo>
                    <a:pt x="687362" y="59690"/>
                  </a:lnTo>
                  <a:lnTo>
                    <a:pt x="690714" y="80022"/>
                  </a:lnTo>
                  <a:lnTo>
                    <a:pt x="690714" y="21043"/>
                  </a:lnTo>
                  <a:lnTo>
                    <a:pt x="671322" y="6350"/>
                  </a:lnTo>
                  <a:lnTo>
                    <a:pt x="640994" y="0"/>
                  </a:lnTo>
                  <a:lnTo>
                    <a:pt x="611327" y="5092"/>
                  </a:lnTo>
                  <a:lnTo>
                    <a:pt x="585685" y="20320"/>
                  </a:lnTo>
                  <a:lnTo>
                    <a:pt x="567436" y="45720"/>
                  </a:lnTo>
                  <a:lnTo>
                    <a:pt x="560679" y="72390"/>
                  </a:lnTo>
                  <a:lnTo>
                    <a:pt x="563638" y="100342"/>
                  </a:lnTo>
                  <a:lnTo>
                    <a:pt x="575373" y="124472"/>
                  </a:lnTo>
                  <a:lnTo>
                    <a:pt x="594995" y="143522"/>
                  </a:lnTo>
                  <a:lnTo>
                    <a:pt x="548132" y="246380"/>
                  </a:lnTo>
                  <a:lnTo>
                    <a:pt x="502259" y="240030"/>
                  </a:lnTo>
                  <a:lnTo>
                    <a:pt x="458304" y="251472"/>
                  </a:lnTo>
                  <a:lnTo>
                    <a:pt x="420687" y="275590"/>
                  </a:lnTo>
                  <a:lnTo>
                    <a:pt x="393827" y="314960"/>
                  </a:lnTo>
                  <a:lnTo>
                    <a:pt x="384429" y="345440"/>
                  </a:lnTo>
                  <a:lnTo>
                    <a:pt x="370560" y="350520"/>
                  </a:lnTo>
                  <a:lnTo>
                    <a:pt x="357225" y="356870"/>
                  </a:lnTo>
                  <a:lnTo>
                    <a:pt x="344538" y="364490"/>
                  </a:lnTo>
                  <a:lnTo>
                    <a:pt x="332613" y="373380"/>
                  </a:lnTo>
                  <a:lnTo>
                    <a:pt x="142367" y="537210"/>
                  </a:lnTo>
                  <a:lnTo>
                    <a:pt x="132029" y="513080"/>
                  </a:lnTo>
                  <a:lnTo>
                    <a:pt x="123342" y="487680"/>
                  </a:lnTo>
                  <a:lnTo>
                    <a:pt x="116319" y="462280"/>
                  </a:lnTo>
                  <a:lnTo>
                    <a:pt x="110998" y="435610"/>
                  </a:lnTo>
                  <a:lnTo>
                    <a:pt x="109855" y="427990"/>
                  </a:lnTo>
                  <a:lnTo>
                    <a:pt x="102997" y="422910"/>
                  </a:lnTo>
                  <a:lnTo>
                    <a:pt x="88519" y="425462"/>
                  </a:lnTo>
                  <a:lnTo>
                    <a:pt x="83693" y="431812"/>
                  </a:lnTo>
                  <a:lnTo>
                    <a:pt x="84836" y="439420"/>
                  </a:lnTo>
                  <a:lnTo>
                    <a:pt x="90944" y="469912"/>
                  </a:lnTo>
                  <a:lnTo>
                    <a:pt x="99136" y="499110"/>
                  </a:lnTo>
                  <a:lnTo>
                    <a:pt x="109347" y="528320"/>
                  </a:lnTo>
                  <a:lnTo>
                    <a:pt x="121539" y="556260"/>
                  </a:lnTo>
                  <a:lnTo>
                    <a:pt x="84074" y="588010"/>
                  </a:lnTo>
                  <a:lnTo>
                    <a:pt x="55854" y="621030"/>
                  </a:lnTo>
                  <a:lnTo>
                    <a:pt x="39331" y="660412"/>
                  </a:lnTo>
                  <a:lnTo>
                    <a:pt x="34671" y="701040"/>
                  </a:lnTo>
                  <a:lnTo>
                    <a:pt x="42075" y="741680"/>
                  </a:lnTo>
                  <a:lnTo>
                    <a:pt x="61722" y="779780"/>
                  </a:lnTo>
                  <a:lnTo>
                    <a:pt x="5588" y="833120"/>
                  </a:lnTo>
                  <a:lnTo>
                    <a:pt x="381" y="838212"/>
                  </a:lnTo>
                  <a:lnTo>
                    <a:pt x="0" y="845820"/>
                  </a:lnTo>
                  <a:lnTo>
                    <a:pt x="5080" y="852170"/>
                  </a:lnTo>
                  <a:lnTo>
                    <a:pt x="6350" y="853440"/>
                  </a:lnTo>
                  <a:lnTo>
                    <a:pt x="7874" y="854710"/>
                  </a:lnTo>
                  <a:lnTo>
                    <a:pt x="9398" y="854710"/>
                  </a:lnTo>
                  <a:lnTo>
                    <a:pt x="14224" y="857262"/>
                  </a:lnTo>
                  <a:lnTo>
                    <a:pt x="19939" y="855980"/>
                  </a:lnTo>
                  <a:lnTo>
                    <a:pt x="88646" y="791210"/>
                  </a:lnTo>
                  <a:lnTo>
                    <a:pt x="89535" y="791210"/>
                  </a:lnTo>
                  <a:lnTo>
                    <a:pt x="90170" y="789940"/>
                  </a:lnTo>
                  <a:lnTo>
                    <a:pt x="90678" y="788670"/>
                  </a:lnTo>
                  <a:lnTo>
                    <a:pt x="118364" y="765810"/>
                  </a:lnTo>
                  <a:lnTo>
                    <a:pt x="122453" y="762012"/>
                  </a:lnTo>
                  <a:lnTo>
                    <a:pt x="123825" y="760730"/>
                  </a:lnTo>
                  <a:lnTo>
                    <a:pt x="124460" y="751840"/>
                  </a:lnTo>
                  <a:lnTo>
                    <a:pt x="114808" y="741680"/>
                  </a:lnTo>
                  <a:lnTo>
                    <a:pt x="106426" y="740410"/>
                  </a:lnTo>
                  <a:lnTo>
                    <a:pt x="81153" y="762012"/>
                  </a:lnTo>
                  <a:lnTo>
                    <a:pt x="64046" y="723912"/>
                  </a:lnTo>
                  <a:lnTo>
                    <a:pt x="61912" y="681990"/>
                  </a:lnTo>
                  <a:lnTo>
                    <a:pt x="74434" y="642620"/>
                  </a:lnTo>
                  <a:lnTo>
                    <a:pt x="101346" y="608330"/>
                  </a:lnTo>
                  <a:lnTo>
                    <a:pt x="134112" y="580390"/>
                  </a:lnTo>
                  <a:lnTo>
                    <a:pt x="184035" y="537210"/>
                  </a:lnTo>
                  <a:lnTo>
                    <a:pt x="349885" y="393712"/>
                  </a:lnTo>
                  <a:lnTo>
                    <a:pt x="382778" y="373380"/>
                  </a:lnTo>
                  <a:lnTo>
                    <a:pt x="386880" y="398780"/>
                  </a:lnTo>
                  <a:lnTo>
                    <a:pt x="395960" y="422910"/>
                  </a:lnTo>
                  <a:lnTo>
                    <a:pt x="409689" y="444512"/>
                  </a:lnTo>
                  <a:lnTo>
                    <a:pt x="427736" y="463562"/>
                  </a:lnTo>
                  <a:lnTo>
                    <a:pt x="215646" y="646430"/>
                  </a:lnTo>
                  <a:lnTo>
                    <a:pt x="195453" y="664210"/>
                  </a:lnTo>
                  <a:lnTo>
                    <a:pt x="131191" y="718820"/>
                  </a:lnTo>
                  <a:lnTo>
                    <a:pt x="130556" y="727710"/>
                  </a:lnTo>
                  <a:lnTo>
                    <a:pt x="140081" y="737870"/>
                  </a:lnTo>
                  <a:lnTo>
                    <a:pt x="148463" y="739140"/>
                  </a:lnTo>
                  <a:lnTo>
                    <a:pt x="214249" y="681990"/>
                  </a:lnTo>
                  <a:lnTo>
                    <a:pt x="238633" y="703580"/>
                  </a:lnTo>
                  <a:lnTo>
                    <a:pt x="264693" y="722630"/>
                  </a:lnTo>
                  <a:lnTo>
                    <a:pt x="292328" y="740410"/>
                  </a:lnTo>
                  <a:lnTo>
                    <a:pt x="321437" y="756920"/>
                  </a:lnTo>
                  <a:lnTo>
                    <a:pt x="295148" y="815340"/>
                  </a:lnTo>
                  <a:lnTo>
                    <a:pt x="298069" y="822960"/>
                  </a:lnTo>
                  <a:lnTo>
                    <a:pt x="311023" y="828040"/>
                  </a:lnTo>
                  <a:lnTo>
                    <a:pt x="318897" y="825512"/>
                  </a:lnTo>
                  <a:lnTo>
                    <a:pt x="345059" y="767080"/>
                  </a:lnTo>
                  <a:lnTo>
                    <a:pt x="375132" y="778510"/>
                  </a:lnTo>
                  <a:lnTo>
                    <a:pt x="405676" y="787412"/>
                  </a:lnTo>
                  <a:lnTo>
                    <a:pt x="436587" y="795020"/>
                  </a:lnTo>
                  <a:lnTo>
                    <a:pt x="467741" y="798830"/>
                  </a:lnTo>
                  <a:lnTo>
                    <a:pt x="469392" y="960120"/>
                  </a:lnTo>
                  <a:lnTo>
                    <a:pt x="468884" y="962660"/>
                  </a:lnTo>
                  <a:lnTo>
                    <a:pt x="468757" y="963930"/>
                  </a:lnTo>
                  <a:lnTo>
                    <a:pt x="466090" y="1051560"/>
                  </a:lnTo>
                  <a:lnTo>
                    <a:pt x="465963" y="1057910"/>
                  </a:lnTo>
                  <a:lnTo>
                    <a:pt x="469138" y="1062990"/>
                  </a:lnTo>
                  <a:lnTo>
                    <a:pt x="473964" y="1064260"/>
                  </a:lnTo>
                  <a:lnTo>
                    <a:pt x="475361" y="1065530"/>
                  </a:lnTo>
                  <a:lnTo>
                    <a:pt x="486283" y="1065530"/>
                  </a:lnTo>
                  <a:lnTo>
                    <a:pt x="492379" y="1060462"/>
                  </a:lnTo>
                  <a:lnTo>
                    <a:pt x="495046" y="976630"/>
                  </a:lnTo>
                  <a:lnTo>
                    <a:pt x="536663" y="965212"/>
                  </a:lnTo>
                  <a:lnTo>
                    <a:pt x="561898" y="949960"/>
                  </a:lnTo>
                  <a:lnTo>
                    <a:pt x="572427" y="943610"/>
                  </a:lnTo>
                  <a:lnTo>
                    <a:pt x="600329" y="913130"/>
                  </a:lnTo>
                  <a:lnTo>
                    <a:pt x="618375" y="875030"/>
                  </a:lnTo>
                  <a:lnTo>
                    <a:pt x="624586" y="831862"/>
                  </a:lnTo>
                  <a:lnTo>
                    <a:pt x="624078" y="788670"/>
                  </a:lnTo>
                  <a:lnTo>
                    <a:pt x="653262" y="779780"/>
                  </a:lnTo>
                  <a:lnTo>
                    <a:pt x="681888" y="768362"/>
                  </a:lnTo>
                  <a:lnTo>
                    <a:pt x="698639" y="760730"/>
                  </a:lnTo>
                  <a:lnTo>
                    <a:pt x="709790" y="755662"/>
                  </a:lnTo>
                  <a:lnTo>
                    <a:pt x="736854" y="740410"/>
                  </a:lnTo>
                  <a:lnTo>
                    <a:pt x="743204" y="736612"/>
                  </a:lnTo>
                  <a:lnTo>
                    <a:pt x="745363" y="728980"/>
                  </a:lnTo>
                  <a:close/>
                </a:path>
                <a:path w="788035" h="6316345">
                  <a:moveTo>
                    <a:pt x="787920" y="6069114"/>
                  </a:moveTo>
                  <a:lnTo>
                    <a:pt x="781710" y="6037021"/>
                  </a:lnTo>
                  <a:lnTo>
                    <a:pt x="765632" y="6012802"/>
                  </a:lnTo>
                  <a:lnTo>
                    <a:pt x="765632" y="6069114"/>
                  </a:lnTo>
                  <a:lnTo>
                    <a:pt x="760996" y="6092850"/>
                  </a:lnTo>
                  <a:lnTo>
                    <a:pt x="747141" y="6113691"/>
                  </a:lnTo>
                  <a:lnTo>
                    <a:pt x="585851" y="6274994"/>
                  </a:lnTo>
                  <a:lnTo>
                    <a:pt x="564984" y="6288837"/>
                  </a:lnTo>
                  <a:lnTo>
                    <a:pt x="541274" y="6293447"/>
                  </a:lnTo>
                  <a:lnTo>
                    <a:pt x="517550" y="6288837"/>
                  </a:lnTo>
                  <a:lnTo>
                    <a:pt x="496697" y="6274994"/>
                  </a:lnTo>
                  <a:lnTo>
                    <a:pt x="423240" y="6201473"/>
                  </a:lnTo>
                  <a:lnTo>
                    <a:pt x="419100" y="6197320"/>
                  </a:lnTo>
                  <a:lnTo>
                    <a:pt x="463143" y="6185319"/>
                  </a:lnTo>
                  <a:lnTo>
                    <a:pt x="473379" y="6180848"/>
                  </a:lnTo>
                  <a:lnTo>
                    <a:pt x="545185" y="6141999"/>
                  </a:lnTo>
                  <a:lnTo>
                    <a:pt x="581660" y="6110668"/>
                  </a:lnTo>
                  <a:lnTo>
                    <a:pt x="613308" y="6073762"/>
                  </a:lnTo>
                  <a:lnTo>
                    <a:pt x="638340" y="6033503"/>
                  </a:lnTo>
                  <a:lnTo>
                    <a:pt x="656793" y="5990666"/>
                  </a:lnTo>
                  <a:lnTo>
                    <a:pt x="668655" y="5945987"/>
                  </a:lnTo>
                  <a:lnTo>
                    <a:pt x="740410" y="6017742"/>
                  </a:lnTo>
                  <a:lnTo>
                    <a:pt x="747268" y="6024511"/>
                  </a:lnTo>
                  <a:lnTo>
                    <a:pt x="761047" y="6045378"/>
                  </a:lnTo>
                  <a:lnTo>
                    <a:pt x="765632" y="6069114"/>
                  </a:lnTo>
                  <a:lnTo>
                    <a:pt x="765632" y="6012802"/>
                  </a:lnTo>
                  <a:lnTo>
                    <a:pt x="763016" y="6008852"/>
                  </a:lnTo>
                  <a:lnTo>
                    <a:pt x="747395" y="5993282"/>
                  </a:lnTo>
                  <a:lnTo>
                    <a:pt x="750938" y="5974791"/>
                  </a:lnTo>
                  <a:lnTo>
                    <a:pt x="756437" y="5946152"/>
                  </a:lnTo>
                  <a:lnTo>
                    <a:pt x="759942" y="5898718"/>
                  </a:lnTo>
                  <a:lnTo>
                    <a:pt x="757999" y="5851461"/>
                  </a:lnTo>
                  <a:lnTo>
                    <a:pt x="750709" y="5804865"/>
                  </a:lnTo>
                  <a:lnTo>
                    <a:pt x="738149" y="5759374"/>
                  </a:lnTo>
                  <a:lnTo>
                    <a:pt x="737438" y="5757621"/>
                  </a:lnTo>
                  <a:lnTo>
                    <a:pt x="737438" y="5876798"/>
                  </a:lnTo>
                  <a:lnTo>
                    <a:pt x="736257" y="5925845"/>
                  </a:lnTo>
                  <a:lnTo>
                    <a:pt x="728853" y="5974791"/>
                  </a:lnTo>
                  <a:lnTo>
                    <a:pt x="715010" y="5960897"/>
                  </a:lnTo>
                  <a:lnTo>
                    <a:pt x="716851" y="5945987"/>
                  </a:lnTo>
                  <a:lnTo>
                    <a:pt x="717372" y="5941796"/>
                  </a:lnTo>
                  <a:lnTo>
                    <a:pt x="721474" y="5908865"/>
                  </a:lnTo>
                  <a:lnTo>
                    <a:pt x="720191" y="5856605"/>
                  </a:lnTo>
                  <a:lnTo>
                    <a:pt x="711352" y="5805005"/>
                  </a:lnTo>
                  <a:lnTo>
                    <a:pt x="699744" y="5769064"/>
                  </a:lnTo>
                  <a:lnTo>
                    <a:pt x="699744" y="5895670"/>
                  </a:lnTo>
                  <a:lnTo>
                    <a:pt x="695960" y="5941796"/>
                  </a:lnTo>
                  <a:lnTo>
                    <a:pt x="672719" y="5918555"/>
                  </a:lnTo>
                  <a:lnTo>
                    <a:pt x="673912" y="5871565"/>
                  </a:lnTo>
                  <a:lnTo>
                    <a:pt x="668210" y="5824829"/>
                  </a:lnTo>
                  <a:lnTo>
                    <a:pt x="655599" y="5779198"/>
                  </a:lnTo>
                  <a:lnTo>
                    <a:pt x="651840" y="5770791"/>
                  </a:lnTo>
                  <a:lnTo>
                    <a:pt x="651840" y="5898718"/>
                  </a:lnTo>
                  <a:lnTo>
                    <a:pt x="651522" y="5905017"/>
                  </a:lnTo>
                  <a:lnTo>
                    <a:pt x="639419" y="5972353"/>
                  </a:lnTo>
                  <a:lnTo>
                    <a:pt x="622198" y="6016244"/>
                  </a:lnTo>
                  <a:lnTo>
                    <a:pt x="597700" y="6057443"/>
                  </a:lnTo>
                  <a:lnTo>
                    <a:pt x="565912" y="6094996"/>
                  </a:lnTo>
                  <a:lnTo>
                    <a:pt x="528866" y="6126454"/>
                  </a:lnTo>
                  <a:lnTo>
                    <a:pt x="488251" y="6150800"/>
                  </a:lnTo>
                  <a:lnTo>
                    <a:pt x="444957" y="6168034"/>
                  </a:lnTo>
                  <a:lnTo>
                    <a:pt x="399923" y="6178118"/>
                  </a:lnTo>
                  <a:lnTo>
                    <a:pt x="371094" y="6180848"/>
                  </a:lnTo>
                  <a:lnTo>
                    <a:pt x="323189" y="6179147"/>
                  </a:lnTo>
                  <a:lnTo>
                    <a:pt x="276034" y="6169711"/>
                  </a:lnTo>
                  <a:lnTo>
                    <a:pt x="230644" y="6152540"/>
                  </a:lnTo>
                  <a:lnTo>
                    <a:pt x="188036" y="6127635"/>
                  </a:lnTo>
                  <a:lnTo>
                    <a:pt x="149225" y="6094996"/>
                  </a:lnTo>
                  <a:lnTo>
                    <a:pt x="118224" y="6058535"/>
                  </a:lnTo>
                  <a:lnTo>
                    <a:pt x="94107" y="6018593"/>
                  </a:lnTo>
                  <a:lnTo>
                    <a:pt x="76898" y="5976074"/>
                  </a:lnTo>
                  <a:lnTo>
                    <a:pt x="66560" y="5931814"/>
                  </a:lnTo>
                  <a:lnTo>
                    <a:pt x="63131" y="5886691"/>
                  </a:lnTo>
                  <a:lnTo>
                    <a:pt x="66586" y="5841581"/>
                  </a:lnTo>
                  <a:lnTo>
                    <a:pt x="76936" y="5797321"/>
                  </a:lnTo>
                  <a:lnTo>
                    <a:pt x="94170" y="5754789"/>
                  </a:lnTo>
                  <a:lnTo>
                    <a:pt x="118313" y="5714860"/>
                  </a:lnTo>
                  <a:lnTo>
                    <a:pt x="149402" y="5678335"/>
                  </a:lnTo>
                  <a:lnTo>
                    <a:pt x="185445" y="5647664"/>
                  </a:lnTo>
                  <a:lnTo>
                    <a:pt x="224929" y="5623674"/>
                  </a:lnTo>
                  <a:lnTo>
                    <a:pt x="266979" y="5606453"/>
                  </a:lnTo>
                  <a:lnTo>
                    <a:pt x="310743" y="5595975"/>
                  </a:lnTo>
                  <a:lnTo>
                    <a:pt x="355384" y="5592254"/>
                  </a:lnTo>
                  <a:lnTo>
                    <a:pt x="400050" y="5595277"/>
                  </a:lnTo>
                  <a:lnTo>
                    <a:pt x="443928" y="5605069"/>
                  </a:lnTo>
                  <a:lnTo>
                    <a:pt x="486156" y="5621604"/>
                  </a:lnTo>
                  <a:lnTo>
                    <a:pt x="525907" y="5644883"/>
                  </a:lnTo>
                  <a:lnTo>
                    <a:pt x="560527" y="5673077"/>
                  </a:lnTo>
                  <a:lnTo>
                    <a:pt x="579755" y="5693130"/>
                  </a:lnTo>
                  <a:lnTo>
                    <a:pt x="584708" y="5698795"/>
                  </a:lnTo>
                  <a:lnTo>
                    <a:pt x="620509" y="5753747"/>
                  </a:lnTo>
                  <a:lnTo>
                    <a:pt x="639140" y="5800128"/>
                  </a:lnTo>
                  <a:lnTo>
                    <a:pt x="649605" y="5848515"/>
                  </a:lnTo>
                  <a:lnTo>
                    <a:pt x="651789" y="5895670"/>
                  </a:lnTo>
                  <a:lnTo>
                    <a:pt x="651840" y="5898718"/>
                  </a:lnTo>
                  <a:lnTo>
                    <a:pt x="651840" y="5770791"/>
                  </a:lnTo>
                  <a:lnTo>
                    <a:pt x="636066" y="5735510"/>
                  </a:lnTo>
                  <a:lnTo>
                    <a:pt x="609600" y="5694604"/>
                  </a:lnTo>
                  <a:lnTo>
                    <a:pt x="625729" y="5678436"/>
                  </a:lnTo>
                  <a:lnTo>
                    <a:pt x="652411" y="5717857"/>
                  </a:lnTo>
                  <a:lnTo>
                    <a:pt x="673315" y="5759958"/>
                  </a:lnTo>
                  <a:lnTo>
                    <a:pt x="688276" y="5804078"/>
                  </a:lnTo>
                  <a:lnTo>
                    <a:pt x="697128" y="5849531"/>
                  </a:lnTo>
                  <a:lnTo>
                    <a:pt x="699744" y="5895670"/>
                  </a:lnTo>
                  <a:lnTo>
                    <a:pt x="699744" y="5769064"/>
                  </a:lnTo>
                  <a:lnTo>
                    <a:pt x="695172" y="5754903"/>
                  </a:lnTo>
                  <a:lnTo>
                    <a:pt x="671855" y="5707164"/>
                  </a:lnTo>
                  <a:lnTo>
                    <a:pt x="652322" y="5678436"/>
                  </a:lnTo>
                  <a:lnTo>
                    <a:pt x="651598" y="5677370"/>
                  </a:lnTo>
                  <a:lnTo>
                    <a:pt x="641604" y="5662663"/>
                  </a:lnTo>
                  <a:lnTo>
                    <a:pt x="654177" y="5650077"/>
                  </a:lnTo>
                  <a:lnTo>
                    <a:pt x="682307" y="5691035"/>
                  </a:lnTo>
                  <a:lnTo>
                    <a:pt x="704837" y="5734761"/>
                  </a:lnTo>
                  <a:lnTo>
                    <a:pt x="721601" y="5780671"/>
                  </a:lnTo>
                  <a:lnTo>
                    <a:pt x="732510" y="5828208"/>
                  </a:lnTo>
                  <a:lnTo>
                    <a:pt x="737438" y="5876798"/>
                  </a:lnTo>
                  <a:lnTo>
                    <a:pt x="737438" y="5757621"/>
                  </a:lnTo>
                  <a:lnTo>
                    <a:pt x="720432" y="5715457"/>
                  </a:lnTo>
                  <a:lnTo>
                    <a:pt x="697661" y="5673610"/>
                  </a:lnTo>
                  <a:lnTo>
                    <a:pt x="681075" y="5650077"/>
                  </a:lnTo>
                  <a:lnTo>
                    <a:pt x="669925" y="5634266"/>
                  </a:lnTo>
                  <a:lnTo>
                    <a:pt x="690372" y="5613908"/>
                  </a:lnTo>
                  <a:lnTo>
                    <a:pt x="697738" y="5602795"/>
                  </a:lnTo>
                  <a:lnTo>
                    <a:pt x="700239" y="5590171"/>
                  </a:lnTo>
                  <a:lnTo>
                    <a:pt x="697826" y="5577573"/>
                  </a:lnTo>
                  <a:lnTo>
                    <a:pt x="690499" y="5566511"/>
                  </a:lnTo>
                  <a:lnTo>
                    <a:pt x="682345" y="5558371"/>
                  </a:lnTo>
                  <a:lnTo>
                    <a:pt x="679069" y="5555107"/>
                  </a:lnTo>
                  <a:lnTo>
                    <a:pt x="679069" y="5586615"/>
                  </a:lnTo>
                  <a:lnTo>
                    <a:pt x="679069" y="5593791"/>
                  </a:lnTo>
                  <a:lnTo>
                    <a:pt x="595503" y="5677370"/>
                  </a:lnTo>
                  <a:lnTo>
                    <a:pt x="591058" y="5672315"/>
                  </a:lnTo>
                  <a:lnTo>
                    <a:pt x="586359" y="5667362"/>
                  </a:lnTo>
                  <a:lnTo>
                    <a:pt x="559562" y="5642508"/>
                  </a:lnTo>
                  <a:lnTo>
                    <a:pt x="573151" y="5628906"/>
                  </a:lnTo>
                  <a:lnTo>
                    <a:pt x="639191" y="5562816"/>
                  </a:lnTo>
                  <a:lnTo>
                    <a:pt x="639318" y="5562866"/>
                  </a:lnTo>
                  <a:lnTo>
                    <a:pt x="643763" y="5558371"/>
                  </a:lnTo>
                  <a:lnTo>
                    <a:pt x="651002" y="5558472"/>
                  </a:lnTo>
                  <a:lnTo>
                    <a:pt x="655370" y="5562866"/>
                  </a:lnTo>
                  <a:lnTo>
                    <a:pt x="674751" y="5582221"/>
                  </a:lnTo>
                  <a:lnTo>
                    <a:pt x="679069" y="5586615"/>
                  </a:lnTo>
                  <a:lnTo>
                    <a:pt x="679069" y="5555107"/>
                  </a:lnTo>
                  <a:lnTo>
                    <a:pt x="671068" y="5547106"/>
                  </a:lnTo>
                  <a:lnTo>
                    <a:pt x="659980" y="5539752"/>
                  </a:lnTo>
                  <a:lnTo>
                    <a:pt x="647357" y="5537327"/>
                  </a:lnTo>
                  <a:lnTo>
                    <a:pt x="634720" y="5539816"/>
                  </a:lnTo>
                  <a:lnTo>
                    <a:pt x="623570" y="5547207"/>
                  </a:lnTo>
                  <a:lnTo>
                    <a:pt x="541909" y="5628906"/>
                  </a:lnTo>
                  <a:lnTo>
                    <a:pt x="503402" y="5605323"/>
                  </a:lnTo>
                  <a:lnTo>
                    <a:pt x="473100" y="5592254"/>
                  </a:lnTo>
                  <a:lnTo>
                    <a:pt x="462597" y="5587720"/>
                  </a:lnTo>
                  <a:lnTo>
                    <a:pt x="420128" y="5576113"/>
                  </a:lnTo>
                  <a:lnTo>
                    <a:pt x="376707" y="5570486"/>
                  </a:lnTo>
                  <a:lnTo>
                    <a:pt x="332968" y="5570855"/>
                  </a:lnTo>
                  <a:lnTo>
                    <a:pt x="289623" y="5577217"/>
                  </a:lnTo>
                  <a:lnTo>
                    <a:pt x="247319" y="5589575"/>
                  </a:lnTo>
                  <a:lnTo>
                    <a:pt x="206743" y="5607913"/>
                  </a:lnTo>
                  <a:lnTo>
                    <a:pt x="168567" y="5632247"/>
                  </a:lnTo>
                  <a:lnTo>
                    <a:pt x="133477" y="5662561"/>
                  </a:lnTo>
                  <a:lnTo>
                    <a:pt x="102870" y="5698071"/>
                  </a:lnTo>
                  <a:lnTo>
                    <a:pt x="78384" y="5736704"/>
                  </a:lnTo>
                  <a:lnTo>
                    <a:pt x="60020" y="5777789"/>
                  </a:lnTo>
                  <a:lnTo>
                    <a:pt x="47777" y="5820626"/>
                  </a:lnTo>
                  <a:lnTo>
                    <a:pt x="41656" y="5864504"/>
                  </a:lnTo>
                  <a:lnTo>
                    <a:pt x="41668" y="5908865"/>
                  </a:lnTo>
                  <a:lnTo>
                    <a:pt x="47777" y="5952617"/>
                  </a:lnTo>
                  <a:lnTo>
                    <a:pt x="60020" y="5995454"/>
                  </a:lnTo>
                  <a:lnTo>
                    <a:pt x="78384" y="6036538"/>
                  </a:lnTo>
                  <a:lnTo>
                    <a:pt x="102870" y="6075172"/>
                  </a:lnTo>
                  <a:lnTo>
                    <a:pt x="133477" y="6110668"/>
                  </a:lnTo>
                  <a:lnTo>
                    <a:pt x="170688" y="6142571"/>
                  </a:lnTo>
                  <a:lnTo>
                    <a:pt x="211302" y="6167755"/>
                  </a:lnTo>
                  <a:lnTo>
                    <a:pt x="254520" y="6186233"/>
                  </a:lnTo>
                  <a:lnTo>
                    <a:pt x="299516" y="6198019"/>
                  </a:lnTo>
                  <a:lnTo>
                    <a:pt x="345503" y="6203099"/>
                  </a:lnTo>
                  <a:lnTo>
                    <a:pt x="391668" y="6201473"/>
                  </a:lnTo>
                  <a:lnTo>
                    <a:pt x="481076" y="6290805"/>
                  </a:lnTo>
                  <a:lnTo>
                    <a:pt x="509206" y="6309499"/>
                  </a:lnTo>
                  <a:lnTo>
                    <a:pt x="541286" y="6315722"/>
                  </a:lnTo>
                  <a:lnTo>
                    <a:pt x="573379" y="6309474"/>
                  </a:lnTo>
                  <a:lnTo>
                    <a:pt x="597535" y="6293447"/>
                  </a:lnTo>
                  <a:lnTo>
                    <a:pt x="601599" y="6290754"/>
                  </a:lnTo>
                  <a:lnTo>
                    <a:pt x="763016" y="6129413"/>
                  </a:lnTo>
                  <a:lnTo>
                    <a:pt x="781672" y="6101219"/>
                  </a:lnTo>
                  <a:lnTo>
                    <a:pt x="787920" y="6069114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54170" y="6063116"/>
              <a:ext cx="116078" cy="11614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356846" y="6421631"/>
              <a:ext cx="81819" cy="8185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13897" y="6260341"/>
              <a:ext cx="81851" cy="8185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614" y="5325500"/>
              <a:ext cx="822028" cy="141696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36093" y="144233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5" h="1029969">
                  <a:moveTo>
                    <a:pt x="610946" y="316763"/>
                  </a:moveTo>
                  <a:lnTo>
                    <a:pt x="610311" y="300062"/>
                  </a:lnTo>
                  <a:lnTo>
                    <a:pt x="603097" y="284391"/>
                  </a:lnTo>
                  <a:lnTo>
                    <a:pt x="583831" y="258114"/>
                  </a:lnTo>
                  <a:lnTo>
                    <a:pt x="583831" y="312610"/>
                  </a:lnTo>
                  <a:lnTo>
                    <a:pt x="581736" y="318427"/>
                  </a:lnTo>
                  <a:lnTo>
                    <a:pt x="577430" y="323126"/>
                  </a:lnTo>
                  <a:lnTo>
                    <a:pt x="419633" y="438823"/>
                  </a:lnTo>
                  <a:lnTo>
                    <a:pt x="413816" y="441540"/>
                  </a:lnTo>
                  <a:lnTo>
                    <a:pt x="407631" y="441782"/>
                  </a:lnTo>
                  <a:lnTo>
                    <a:pt x="401815" y="439686"/>
                  </a:lnTo>
                  <a:lnTo>
                    <a:pt x="397090" y="435394"/>
                  </a:lnTo>
                  <a:lnTo>
                    <a:pt x="335749" y="351701"/>
                  </a:lnTo>
                  <a:lnTo>
                    <a:pt x="333057" y="345871"/>
                  </a:lnTo>
                  <a:lnTo>
                    <a:pt x="332816" y="339686"/>
                  </a:lnTo>
                  <a:lnTo>
                    <a:pt x="334899" y="333870"/>
                  </a:lnTo>
                  <a:lnTo>
                    <a:pt x="339217" y="329095"/>
                  </a:lnTo>
                  <a:lnTo>
                    <a:pt x="497014" y="213525"/>
                  </a:lnTo>
                  <a:lnTo>
                    <a:pt x="502818" y="210794"/>
                  </a:lnTo>
                  <a:lnTo>
                    <a:pt x="509003" y="210527"/>
                  </a:lnTo>
                  <a:lnTo>
                    <a:pt x="514819" y="212623"/>
                  </a:lnTo>
                  <a:lnTo>
                    <a:pt x="519557" y="216954"/>
                  </a:lnTo>
                  <a:lnTo>
                    <a:pt x="580898" y="300647"/>
                  </a:lnTo>
                  <a:lnTo>
                    <a:pt x="583590" y="306438"/>
                  </a:lnTo>
                  <a:lnTo>
                    <a:pt x="583831" y="312610"/>
                  </a:lnTo>
                  <a:lnTo>
                    <a:pt x="583831" y="258114"/>
                  </a:lnTo>
                  <a:lnTo>
                    <a:pt x="548957" y="210527"/>
                  </a:lnTo>
                  <a:lnTo>
                    <a:pt x="541756" y="200698"/>
                  </a:lnTo>
                  <a:lnTo>
                    <a:pt x="528980" y="189115"/>
                  </a:lnTo>
                  <a:lnTo>
                    <a:pt x="513270" y="183489"/>
                  </a:lnTo>
                  <a:lnTo>
                    <a:pt x="496595" y="184162"/>
                  </a:lnTo>
                  <a:lnTo>
                    <a:pt x="480923" y="191427"/>
                  </a:lnTo>
                  <a:lnTo>
                    <a:pt x="323126" y="307124"/>
                  </a:lnTo>
                  <a:lnTo>
                    <a:pt x="311518" y="319849"/>
                  </a:lnTo>
                  <a:lnTo>
                    <a:pt x="305879" y="335546"/>
                  </a:lnTo>
                  <a:lnTo>
                    <a:pt x="306514" y="352247"/>
                  </a:lnTo>
                  <a:lnTo>
                    <a:pt x="313766" y="367957"/>
                  </a:lnTo>
                  <a:lnTo>
                    <a:pt x="375107" y="451523"/>
                  </a:lnTo>
                  <a:lnTo>
                    <a:pt x="387870" y="463194"/>
                  </a:lnTo>
                  <a:lnTo>
                    <a:pt x="403580" y="468845"/>
                  </a:lnTo>
                  <a:lnTo>
                    <a:pt x="420255" y="468198"/>
                  </a:lnTo>
                  <a:lnTo>
                    <a:pt x="435940" y="460921"/>
                  </a:lnTo>
                  <a:lnTo>
                    <a:pt x="462051" y="441782"/>
                  </a:lnTo>
                  <a:lnTo>
                    <a:pt x="593725" y="345224"/>
                  </a:lnTo>
                  <a:lnTo>
                    <a:pt x="605320" y="332498"/>
                  </a:lnTo>
                  <a:lnTo>
                    <a:pt x="610946" y="316763"/>
                  </a:lnTo>
                  <a:close/>
                </a:path>
                <a:path w="1029335" h="1029969">
                  <a:moveTo>
                    <a:pt x="1028852" y="546252"/>
                  </a:moveTo>
                  <a:lnTo>
                    <a:pt x="1028128" y="526046"/>
                  </a:lnTo>
                  <a:lnTo>
                    <a:pt x="1019378" y="507022"/>
                  </a:lnTo>
                  <a:lnTo>
                    <a:pt x="1001661" y="482879"/>
                  </a:lnTo>
                  <a:lnTo>
                    <a:pt x="1001661" y="542137"/>
                  </a:lnTo>
                  <a:lnTo>
                    <a:pt x="998334" y="551281"/>
                  </a:lnTo>
                  <a:lnTo>
                    <a:pt x="991552" y="558711"/>
                  </a:lnTo>
                  <a:lnTo>
                    <a:pt x="968578" y="575551"/>
                  </a:lnTo>
                  <a:lnTo>
                    <a:pt x="968578" y="645668"/>
                  </a:lnTo>
                  <a:lnTo>
                    <a:pt x="962698" y="662025"/>
                  </a:lnTo>
                  <a:lnTo>
                    <a:pt x="950633" y="675297"/>
                  </a:lnTo>
                  <a:lnTo>
                    <a:pt x="606653" y="927519"/>
                  </a:lnTo>
                  <a:lnTo>
                    <a:pt x="151676" y="306870"/>
                  </a:lnTo>
                  <a:lnTo>
                    <a:pt x="137515" y="287566"/>
                  </a:lnTo>
                  <a:lnTo>
                    <a:pt x="481507" y="35344"/>
                  </a:lnTo>
                  <a:lnTo>
                    <a:pt x="497840" y="27838"/>
                  </a:lnTo>
                  <a:lnTo>
                    <a:pt x="515200" y="27190"/>
                  </a:lnTo>
                  <a:lnTo>
                    <a:pt x="531533" y="33058"/>
                  </a:lnTo>
                  <a:lnTo>
                    <a:pt x="544804" y="45123"/>
                  </a:lnTo>
                  <a:lnTo>
                    <a:pt x="960374" y="611924"/>
                  </a:lnTo>
                  <a:lnTo>
                    <a:pt x="967917" y="628281"/>
                  </a:lnTo>
                  <a:lnTo>
                    <a:pt x="968578" y="645668"/>
                  </a:lnTo>
                  <a:lnTo>
                    <a:pt x="968578" y="575551"/>
                  </a:lnTo>
                  <a:lnTo>
                    <a:pt x="968146" y="575856"/>
                  </a:lnTo>
                  <a:lnTo>
                    <a:pt x="881951" y="458254"/>
                  </a:lnTo>
                  <a:lnTo>
                    <a:pt x="905344" y="441109"/>
                  </a:lnTo>
                  <a:lnTo>
                    <a:pt x="914501" y="436892"/>
                  </a:lnTo>
                  <a:lnTo>
                    <a:pt x="924217" y="436499"/>
                  </a:lnTo>
                  <a:lnTo>
                    <a:pt x="933348" y="439737"/>
                  </a:lnTo>
                  <a:lnTo>
                    <a:pt x="940765" y="446443"/>
                  </a:lnTo>
                  <a:lnTo>
                    <a:pt x="997102" y="523278"/>
                  </a:lnTo>
                  <a:lnTo>
                    <a:pt x="1001306" y="532422"/>
                  </a:lnTo>
                  <a:lnTo>
                    <a:pt x="1001661" y="542137"/>
                  </a:lnTo>
                  <a:lnTo>
                    <a:pt x="1001661" y="482879"/>
                  </a:lnTo>
                  <a:lnTo>
                    <a:pt x="967651" y="436499"/>
                  </a:lnTo>
                  <a:lnTo>
                    <a:pt x="967498" y="436283"/>
                  </a:lnTo>
                  <a:lnTo>
                    <a:pt x="963041" y="430187"/>
                  </a:lnTo>
                  <a:lnTo>
                    <a:pt x="947559" y="416153"/>
                  </a:lnTo>
                  <a:lnTo>
                    <a:pt x="928497" y="409359"/>
                  </a:lnTo>
                  <a:lnTo>
                    <a:pt x="908227" y="410184"/>
                  </a:lnTo>
                  <a:lnTo>
                    <a:pt x="889152" y="419011"/>
                  </a:lnTo>
                  <a:lnTo>
                    <a:pt x="865632" y="436283"/>
                  </a:lnTo>
                  <a:lnTo>
                    <a:pt x="836891" y="397040"/>
                  </a:lnTo>
                  <a:lnTo>
                    <a:pt x="861834" y="378752"/>
                  </a:lnTo>
                  <a:lnTo>
                    <a:pt x="861885" y="378879"/>
                  </a:lnTo>
                  <a:lnTo>
                    <a:pt x="861999" y="378752"/>
                  </a:lnTo>
                  <a:lnTo>
                    <a:pt x="865466" y="374942"/>
                  </a:lnTo>
                  <a:lnTo>
                    <a:pt x="875563" y="363893"/>
                  </a:lnTo>
                  <a:lnTo>
                    <a:pt x="882243" y="345440"/>
                  </a:lnTo>
                  <a:lnTo>
                    <a:pt x="881545" y="325856"/>
                  </a:lnTo>
                  <a:lnTo>
                    <a:pt x="873086" y="307505"/>
                  </a:lnTo>
                  <a:lnTo>
                    <a:pt x="855091" y="282968"/>
                  </a:lnTo>
                  <a:lnTo>
                    <a:pt x="855091" y="341274"/>
                  </a:lnTo>
                  <a:lnTo>
                    <a:pt x="852004" y="349821"/>
                  </a:lnTo>
                  <a:lnTo>
                    <a:pt x="845680" y="356781"/>
                  </a:lnTo>
                  <a:lnTo>
                    <a:pt x="820864" y="374942"/>
                  </a:lnTo>
                  <a:lnTo>
                    <a:pt x="734606" y="257340"/>
                  </a:lnTo>
                  <a:lnTo>
                    <a:pt x="759434" y="239179"/>
                  </a:lnTo>
                  <a:lnTo>
                    <a:pt x="767626" y="235369"/>
                  </a:lnTo>
                  <a:lnTo>
                    <a:pt x="767956" y="235229"/>
                  </a:lnTo>
                  <a:lnTo>
                    <a:pt x="777024" y="234848"/>
                  </a:lnTo>
                  <a:lnTo>
                    <a:pt x="785558" y="237883"/>
                  </a:lnTo>
                  <a:lnTo>
                    <a:pt x="792492" y="244132"/>
                  </a:lnTo>
                  <a:lnTo>
                    <a:pt x="850874" y="323761"/>
                  </a:lnTo>
                  <a:lnTo>
                    <a:pt x="854760" y="332232"/>
                  </a:lnTo>
                  <a:lnTo>
                    <a:pt x="855091" y="341274"/>
                  </a:lnTo>
                  <a:lnTo>
                    <a:pt x="855091" y="282968"/>
                  </a:lnTo>
                  <a:lnTo>
                    <a:pt x="819810" y="234848"/>
                  </a:lnTo>
                  <a:lnTo>
                    <a:pt x="814705" y="227876"/>
                  </a:lnTo>
                  <a:lnTo>
                    <a:pt x="799719" y="214249"/>
                  </a:lnTo>
                  <a:lnTo>
                    <a:pt x="781278" y="207670"/>
                  </a:lnTo>
                  <a:lnTo>
                    <a:pt x="761682" y="208508"/>
                  </a:lnTo>
                  <a:lnTo>
                    <a:pt x="743242" y="217081"/>
                  </a:lnTo>
                  <a:lnTo>
                    <a:pt x="718299" y="235369"/>
                  </a:lnTo>
                  <a:lnTo>
                    <a:pt x="690079" y="196888"/>
                  </a:lnTo>
                  <a:lnTo>
                    <a:pt x="711111" y="181394"/>
                  </a:lnTo>
                  <a:lnTo>
                    <a:pt x="717118" y="174790"/>
                  </a:lnTo>
                  <a:lnTo>
                    <a:pt x="725868" y="165176"/>
                  </a:lnTo>
                  <a:lnTo>
                    <a:pt x="733018" y="145199"/>
                  </a:lnTo>
                  <a:lnTo>
                    <a:pt x="732167" y="124002"/>
                  </a:lnTo>
                  <a:lnTo>
                    <a:pt x="722909" y="104051"/>
                  </a:lnTo>
                  <a:lnTo>
                    <a:pt x="706056" y="81064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5007" y="159296"/>
                  </a:lnTo>
                  <a:lnTo>
                    <a:pt x="673925" y="174790"/>
                  </a:lnTo>
                  <a:lnTo>
                    <a:pt x="587756" y="57315"/>
                  </a:lnTo>
                  <a:lnTo>
                    <a:pt x="608850" y="41821"/>
                  </a:lnTo>
                  <a:lnTo>
                    <a:pt x="618871" y="37223"/>
                  </a:lnTo>
                  <a:lnTo>
                    <a:pt x="629564" y="36804"/>
                  </a:lnTo>
                  <a:lnTo>
                    <a:pt x="639648" y="40398"/>
                  </a:lnTo>
                  <a:lnTo>
                    <a:pt x="647852" y="47790"/>
                  </a:lnTo>
                  <a:lnTo>
                    <a:pt x="701014" y="120319"/>
                  </a:lnTo>
                  <a:lnTo>
                    <a:pt x="705637" y="130340"/>
                  </a:lnTo>
                  <a:lnTo>
                    <a:pt x="706056" y="141046"/>
                  </a:lnTo>
                  <a:lnTo>
                    <a:pt x="706056" y="81064"/>
                  </a:lnTo>
                  <a:lnTo>
                    <a:pt x="673608" y="36804"/>
                  </a:lnTo>
                  <a:lnTo>
                    <a:pt x="672350" y="35090"/>
                  </a:lnTo>
                  <a:lnTo>
                    <a:pt x="669747" y="31534"/>
                  </a:lnTo>
                  <a:lnTo>
                    <a:pt x="653516" y="16814"/>
                  </a:lnTo>
                  <a:lnTo>
                    <a:pt x="633552" y="9664"/>
                  </a:lnTo>
                  <a:lnTo>
                    <a:pt x="612381" y="10464"/>
                  </a:lnTo>
                  <a:lnTo>
                    <a:pt x="592505" y="19596"/>
                  </a:lnTo>
                  <a:lnTo>
                    <a:pt x="571487" y="35090"/>
                  </a:lnTo>
                  <a:lnTo>
                    <a:pt x="566915" y="28867"/>
                  </a:lnTo>
                  <a:lnTo>
                    <a:pt x="565061" y="27190"/>
                  </a:lnTo>
                  <a:lnTo>
                    <a:pt x="545566" y="9423"/>
                  </a:lnTo>
                  <a:lnTo>
                    <a:pt x="519328" y="0"/>
                  </a:lnTo>
                  <a:lnTo>
                    <a:pt x="491477" y="1066"/>
                  </a:lnTo>
                  <a:lnTo>
                    <a:pt x="465315" y="13119"/>
                  </a:lnTo>
                  <a:lnTo>
                    <a:pt x="105956" y="276644"/>
                  </a:lnTo>
                  <a:lnTo>
                    <a:pt x="105727" y="276771"/>
                  </a:lnTo>
                  <a:lnTo>
                    <a:pt x="105524" y="277025"/>
                  </a:lnTo>
                  <a:lnTo>
                    <a:pt x="105346" y="277152"/>
                  </a:lnTo>
                  <a:lnTo>
                    <a:pt x="105117" y="277406"/>
                  </a:lnTo>
                  <a:lnTo>
                    <a:pt x="104838" y="277406"/>
                  </a:lnTo>
                  <a:lnTo>
                    <a:pt x="31610" y="331127"/>
                  </a:lnTo>
                  <a:lnTo>
                    <a:pt x="10337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719" y="553250"/>
                  </a:lnTo>
                  <a:lnTo>
                    <a:pt x="104267" y="554520"/>
                  </a:lnTo>
                  <a:lnTo>
                    <a:pt x="116497" y="545630"/>
                  </a:lnTo>
                  <a:lnTo>
                    <a:pt x="117805" y="536994"/>
                  </a:lnTo>
                  <a:lnTo>
                    <a:pt x="36474" y="426123"/>
                  </a:lnTo>
                  <a:lnTo>
                    <a:pt x="27813" y="407327"/>
                  </a:lnTo>
                  <a:lnTo>
                    <a:pt x="27051" y="387350"/>
                  </a:lnTo>
                  <a:lnTo>
                    <a:pt x="33820" y="368528"/>
                  </a:lnTo>
                  <a:lnTo>
                    <a:pt x="47739" y="353225"/>
                  </a:lnTo>
                  <a:lnTo>
                    <a:pt x="111112" y="306870"/>
                  </a:lnTo>
                  <a:lnTo>
                    <a:pt x="580288" y="946823"/>
                  </a:lnTo>
                  <a:lnTo>
                    <a:pt x="516915" y="993305"/>
                  </a:lnTo>
                  <a:lnTo>
                    <a:pt x="498144" y="1001941"/>
                  </a:lnTo>
                  <a:lnTo>
                    <a:pt x="478167" y="1002728"/>
                  </a:lnTo>
                  <a:lnTo>
                    <a:pt x="459346" y="996010"/>
                  </a:lnTo>
                  <a:lnTo>
                    <a:pt x="444093" y="982129"/>
                  </a:lnTo>
                  <a:lnTo>
                    <a:pt x="177025" y="617766"/>
                  </a:lnTo>
                  <a:lnTo>
                    <a:pt x="168478" y="616496"/>
                  </a:lnTo>
                  <a:lnTo>
                    <a:pt x="162369" y="620941"/>
                  </a:lnTo>
                  <a:lnTo>
                    <a:pt x="156248" y="625513"/>
                  </a:lnTo>
                  <a:lnTo>
                    <a:pt x="154927" y="634022"/>
                  </a:lnTo>
                  <a:lnTo>
                    <a:pt x="421995" y="998258"/>
                  </a:lnTo>
                  <a:lnTo>
                    <a:pt x="445312" y="1019479"/>
                  </a:lnTo>
                  <a:lnTo>
                    <a:pt x="474014" y="1029779"/>
                  </a:lnTo>
                  <a:lnTo>
                    <a:pt x="504507" y="1028573"/>
                  </a:lnTo>
                  <a:lnTo>
                    <a:pt x="550316" y="1002728"/>
                  </a:lnTo>
                  <a:lnTo>
                    <a:pt x="606221" y="961809"/>
                  </a:lnTo>
                  <a:lnTo>
                    <a:pt x="606653" y="961301"/>
                  </a:lnTo>
                  <a:lnTo>
                    <a:pt x="606831" y="961174"/>
                  </a:lnTo>
                  <a:lnTo>
                    <a:pt x="607352" y="960920"/>
                  </a:lnTo>
                  <a:lnTo>
                    <a:pt x="652919" y="927519"/>
                  </a:lnTo>
                  <a:lnTo>
                    <a:pt x="966889" y="697395"/>
                  </a:lnTo>
                  <a:lnTo>
                    <a:pt x="985926" y="676605"/>
                  </a:lnTo>
                  <a:lnTo>
                    <a:pt x="995464" y="651090"/>
                  </a:lnTo>
                  <a:lnTo>
                    <a:pt x="995006" y="623951"/>
                  </a:lnTo>
                  <a:lnTo>
                    <a:pt x="984110" y="598208"/>
                  </a:lnTo>
                  <a:lnTo>
                    <a:pt x="1007745" y="580809"/>
                  </a:lnTo>
                  <a:lnTo>
                    <a:pt x="1012266" y="575856"/>
                  </a:lnTo>
                  <a:lnTo>
                    <a:pt x="1021918" y="565302"/>
                  </a:lnTo>
                  <a:lnTo>
                    <a:pt x="1028852" y="546252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9173" y="388111"/>
              <a:ext cx="189026" cy="16256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45694" y="362178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918" y="384937"/>
                  </a:lnTo>
                  <a:lnTo>
                    <a:pt x="27495" y="366585"/>
                  </a:lnTo>
                  <a:lnTo>
                    <a:pt x="27698" y="348081"/>
                  </a:lnTo>
                  <a:lnTo>
                    <a:pt x="47675" y="310743"/>
                  </a:lnTo>
                  <a:lnTo>
                    <a:pt x="65925" y="298958"/>
                  </a:lnTo>
                  <a:lnTo>
                    <a:pt x="54317" y="274193"/>
                  </a:lnTo>
                  <a:lnTo>
                    <a:pt x="12268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516" y="583438"/>
                  </a:lnTo>
                  <a:lnTo>
                    <a:pt x="98729" y="590296"/>
                  </a:lnTo>
                  <a:lnTo>
                    <a:pt x="106845" y="593344"/>
                  </a:lnTo>
                  <a:lnTo>
                    <a:pt x="120599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49" y="217805"/>
                  </a:moveTo>
                  <a:lnTo>
                    <a:pt x="228041" y="192913"/>
                  </a:lnTo>
                  <a:lnTo>
                    <a:pt x="103962" y="250952"/>
                  </a:lnTo>
                  <a:lnTo>
                    <a:pt x="115557" y="275717"/>
                  </a:lnTo>
                  <a:lnTo>
                    <a:pt x="239649" y="217805"/>
                  </a:lnTo>
                  <a:close/>
                </a:path>
                <a:path w="1075690" h="1136650">
                  <a:moveTo>
                    <a:pt x="310172" y="975868"/>
                  </a:moveTo>
                  <a:lnTo>
                    <a:pt x="142113" y="616458"/>
                  </a:lnTo>
                  <a:lnTo>
                    <a:pt x="133997" y="613410"/>
                  </a:lnTo>
                  <a:lnTo>
                    <a:pt x="127127" y="616712"/>
                  </a:lnTo>
                  <a:lnTo>
                    <a:pt x="120243" y="619887"/>
                  </a:lnTo>
                  <a:lnTo>
                    <a:pt x="117297" y="628015"/>
                  </a:lnTo>
                  <a:lnTo>
                    <a:pt x="285381" y="987552"/>
                  </a:lnTo>
                  <a:lnTo>
                    <a:pt x="293509" y="990600"/>
                  </a:lnTo>
                  <a:lnTo>
                    <a:pt x="300380" y="987298"/>
                  </a:lnTo>
                  <a:lnTo>
                    <a:pt x="307251" y="984123"/>
                  </a:lnTo>
                  <a:lnTo>
                    <a:pt x="310172" y="975868"/>
                  </a:lnTo>
                  <a:close/>
                </a:path>
                <a:path w="1075690" h="1136650">
                  <a:moveTo>
                    <a:pt x="413372" y="136525"/>
                  </a:moveTo>
                  <a:lnTo>
                    <a:pt x="401764" y="111760"/>
                  </a:lnTo>
                  <a:lnTo>
                    <a:pt x="277672" y="169799"/>
                  </a:lnTo>
                  <a:lnTo>
                    <a:pt x="289280" y="194564"/>
                  </a:lnTo>
                  <a:lnTo>
                    <a:pt x="413372" y="136525"/>
                  </a:lnTo>
                  <a:close/>
                </a:path>
                <a:path w="1075690" h="1136650">
                  <a:moveTo>
                    <a:pt x="587082" y="55372"/>
                  </a:moveTo>
                  <a:lnTo>
                    <a:pt x="575487" y="30607"/>
                  </a:lnTo>
                  <a:lnTo>
                    <a:pt x="451396" y="88519"/>
                  </a:lnTo>
                  <a:lnTo>
                    <a:pt x="463003" y="113411"/>
                  </a:lnTo>
                  <a:lnTo>
                    <a:pt x="587082" y="55372"/>
                  </a:lnTo>
                  <a:close/>
                </a:path>
                <a:path w="1075690" h="1136650">
                  <a:moveTo>
                    <a:pt x="701687" y="267081"/>
                  </a:moveTo>
                  <a:lnTo>
                    <a:pt x="698500" y="260350"/>
                  </a:lnTo>
                  <a:lnTo>
                    <a:pt x="695286" y="253492"/>
                  </a:lnTo>
                  <a:lnTo>
                    <a:pt x="687158" y="250444"/>
                  </a:lnTo>
                  <a:lnTo>
                    <a:pt x="680288" y="253746"/>
                  </a:lnTo>
                  <a:lnTo>
                    <a:pt x="197954" y="479171"/>
                  </a:lnTo>
                  <a:lnTo>
                    <a:pt x="195008" y="487299"/>
                  </a:lnTo>
                  <a:lnTo>
                    <a:pt x="201434" y="501015"/>
                  </a:lnTo>
                  <a:lnTo>
                    <a:pt x="209562" y="503936"/>
                  </a:lnTo>
                  <a:lnTo>
                    <a:pt x="698766" y="275336"/>
                  </a:lnTo>
                  <a:lnTo>
                    <a:pt x="701687" y="267081"/>
                  </a:lnTo>
                  <a:close/>
                </a:path>
                <a:path w="1075690" h="1136650">
                  <a:moveTo>
                    <a:pt x="755942" y="383159"/>
                  </a:moveTo>
                  <a:lnTo>
                    <a:pt x="749515" y="369443"/>
                  </a:lnTo>
                  <a:lnTo>
                    <a:pt x="741387" y="366522"/>
                  </a:lnTo>
                  <a:lnTo>
                    <a:pt x="259054" y="591947"/>
                  </a:lnTo>
                  <a:lnTo>
                    <a:pt x="252183" y="595249"/>
                  </a:lnTo>
                  <a:lnTo>
                    <a:pt x="249237" y="603377"/>
                  </a:lnTo>
                  <a:lnTo>
                    <a:pt x="255663" y="617093"/>
                  </a:lnTo>
                  <a:lnTo>
                    <a:pt x="263791" y="620014"/>
                  </a:lnTo>
                  <a:lnTo>
                    <a:pt x="746125" y="394589"/>
                  </a:lnTo>
                  <a:lnTo>
                    <a:pt x="752995" y="391287"/>
                  </a:lnTo>
                  <a:lnTo>
                    <a:pt x="755942" y="383159"/>
                  </a:lnTo>
                  <a:close/>
                </a:path>
                <a:path w="1075690" h="1136650">
                  <a:moveTo>
                    <a:pt x="810209" y="499237"/>
                  </a:moveTo>
                  <a:lnTo>
                    <a:pt x="807021" y="492506"/>
                  </a:lnTo>
                  <a:lnTo>
                    <a:pt x="803808" y="485648"/>
                  </a:lnTo>
                  <a:lnTo>
                    <a:pt x="795693" y="482727"/>
                  </a:lnTo>
                  <a:lnTo>
                    <a:pt x="306476" y="711327"/>
                  </a:lnTo>
                  <a:lnTo>
                    <a:pt x="303530" y="719455"/>
                  </a:lnTo>
                  <a:lnTo>
                    <a:pt x="309956" y="733171"/>
                  </a:lnTo>
                  <a:lnTo>
                    <a:pt x="318084" y="736219"/>
                  </a:lnTo>
                  <a:lnTo>
                    <a:pt x="324954" y="732917"/>
                  </a:lnTo>
                  <a:lnTo>
                    <a:pt x="807288" y="507492"/>
                  </a:lnTo>
                  <a:lnTo>
                    <a:pt x="810209" y="499237"/>
                  </a:lnTo>
                  <a:close/>
                </a:path>
                <a:path w="1075690" h="1136650">
                  <a:moveTo>
                    <a:pt x="860348" y="606552"/>
                  </a:moveTo>
                  <a:lnTo>
                    <a:pt x="853922" y="592836"/>
                  </a:lnTo>
                  <a:lnTo>
                    <a:pt x="845807" y="589915"/>
                  </a:lnTo>
                  <a:lnTo>
                    <a:pt x="356590" y="818515"/>
                  </a:lnTo>
                  <a:lnTo>
                    <a:pt x="353644" y="826643"/>
                  </a:lnTo>
                  <a:lnTo>
                    <a:pt x="360070" y="840359"/>
                  </a:lnTo>
                  <a:lnTo>
                    <a:pt x="368198" y="843407"/>
                  </a:lnTo>
                  <a:lnTo>
                    <a:pt x="375069" y="840105"/>
                  </a:lnTo>
                  <a:lnTo>
                    <a:pt x="857402" y="614680"/>
                  </a:lnTo>
                  <a:lnTo>
                    <a:pt x="860348" y="606552"/>
                  </a:lnTo>
                  <a:close/>
                </a:path>
                <a:path w="1075690" h="1136650">
                  <a:moveTo>
                    <a:pt x="914615" y="722630"/>
                  </a:moveTo>
                  <a:lnTo>
                    <a:pt x="911428" y="715899"/>
                  </a:lnTo>
                  <a:lnTo>
                    <a:pt x="908215" y="708914"/>
                  </a:lnTo>
                  <a:lnTo>
                    <a:pt x="900099" y="705993"/>
                  </a:lnTo>
                  <a:lnTo>
                    <a:pt x="410883" y="934720"/>
                  </a:lnTo>
                  <a:lnTo>
                    <a:pt x="407936" y="942848"/>
                  </a:lnTo>
                  <a:lnTo>
                    <a:pt x="414362" y="956564"/>
                  </a:lnTo>
                  <a:lnTo>
                    <a:pt x="422490" y="959485"/>
                  </a:lnTo>
                  <a:lnTo>
                    <a:pt x="911694" y="730885"/>
                  </a:lnTo>
                  <a:lnTo>
                    <a:pt x="914615" y="722630"/>
                  </a:lnTo>
                  <a:close/>
                </a:path>
                <a:path w="1075690" h="1136650">
                  <a:moveTo>
                    <a:pt x="1075118" y="774280"/>
                  </a:moveTo>
                  <a:lnTo>
                    <a:pt x="745413" y="51816"/>
                  </a:lnTo>
                  <a:lnTo>
                    <a:pt x="706513" y="10477"/>
                  </a:lnTo>
                  <a:lnTo>
                    <a:pt x="651903" y="0"/>
                  </a:lnTo>
                  <a:lnTo>
                    <a:pt x="645134" y="1028"/>
                  </a:lnTo>
                  <a:lnTo>
                    <a:pt x="638403" y="2590"/>
                  </a:lnTo>
                  <a:lnTo>
                    <a:pt x="631736" y="4699"/>
                  </a:lnTo>
                  <a:lnTo>
                    <a:pt x="625157" y="7366"/>
                  </a:lnTo>
                  <a:lnTo>
                    <a:pt x="636727" y="32131"/>
                  </a:lnTo>
                  <a:lnTo>
                    <a:pt x="643559" y="29591"/>
                  </a:lnTo>
                  <a:lnTo>
                    <a:pt x="650468" y="27838"/>
                  </a:lnTo>
                  <a:lnTo>
                    <a:pt x="657428" y="26873"/>
                  </a:lnTo>
                  <a:lnTo>
                    <a:pt x="664375" y="26670"/>
                  </a:lnTo>
                  <a:lnTo>
                    <a:pt x="681532" y="29514"/>
                  </a:lnTo>
                  <a:lnTo>
                    <a:pt x="720534" y="63500"/>
                  </a:lnTo>
                  <a:lnTo>
                    <a:pt x="1041704" y="750697"/>
                  </a:lnTo>
                  <a:lnTo>
                    <a:pt x="1047699" y="775322"/>
                  </a:lnTo>
                  <a:lnTo>
                    <a:pt x="1043901" y="799503"/>
                  </a:lnTo>
                  <a:lnTo>
                    <a:pt x="1031290" y="820496"/>
                  </a:lnTo>
                  <a:lnTo>
                    <a:pt x="1010894" y="835533"/>
                  </a:lnTo>
                  <a:lnTo>
                    <a:pt x="439102" y="1102868"/>
                  </a:lnTo>
                  <a:lnTo>
                    <a:pt x="414439" y="1108875"/>
                  </a:lnTo>
                  <a:lnTo>
                    <a:pt x="390220" y="1105077"/>
                  </a:lnTo>
                  <a:lnTo>
                    <a:pt x="369214" y="1092492"/>
                  </a:lnTo>
                  <a:lnTo>
                    <a:pt x="354152" y="1072134"/>
                  </a:lnTo>
                  <a:lnTo>
                    <a:pt x="340118" y="1042035"/>
                  </a:lnTo>
                  <a:lnTo>
                    <a:pt x="331990" y="1039114"/>
                  </a:lnTo>
                  <a:lnTo>
                    <a:pt x="318249" y="1045591"/>
                  </a:lnTo>
                  <a:lnTo>
                    <a:pt x="315302" y="1053719"/>
                  </a:lnTo>
                  <a:lnTo>
                    <a:pt x="329336" y="1083691"/>
                  </a:lnTo>
                  <a:lnTo>
                    <a:pt x="350888" y="1112812"/>
                  </a:lnTo>
                  <a:lnTo>
                    <a:pt x="380923" y="1130833"/>
                  </a:lnTo>
                  <a:lnTo>
                    <a:pt x="415505" y="1136294"/>
                  </a:lnTo>
                  <a:lnTo>
                    <a:pt x="450735" y="1127760"/>
                  </a:lnTo>
                  <a:lnTo>
                    <a:pt x="1022527" y="860425"/>
                  </a:lnTo>
                  <a:lnTo>
                    <a:pt x="1051636" y="838885"/>
                  </a:lnTo>
                  <a:lnTo>
                    <a:pt x="1069657" y="808863"/>
                  </a:lnTo>
                  <a:lnTo>
                    <a:pt x="1075118" y="77428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8468" y="3804785"/>
              <a:ext cx="144302" cy="18394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05910" y="3642369"/>
              <a:ext cx="144300" cy="18392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32192" y="3723578"/>
              <a:ext cx="144302" cy="18400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79627" y="3561145"/>
              <a:ext cx="144306" cy="184001"/>
            </a:xfrm>
            <a:prstGeom prst="rect">
              <a:avLst/>
            </a:prstGeom>
          </p:spPr>
        </p:pic>
      </p:grpSp>
      <p:sp>
        <p:nvSpPr>
          <p:cNvPr id="91" name="object 91"/>
          <p:cNvSpPr txBox="1"/>
          <p:nvPr/>
        </p:nvSpPr>
        <p:spPr>
          <a:xfrm>
            <a:off x="1006302" y="503861"/>
            <a:ext cx="11047616" cy="6281335"/>
          </a:xfrm>
          <a:prstGeom prst="rect">
            <a:avLst/>
          </a:prstGeom>
          <a:effectLst/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b="1" u="sng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b="1" u="sng" spc="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b="1" u="sng" spc="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помещения,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площадки,</a:t>
            </a:r>
            <a:r>
              <a:rPr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оборудование,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приборы,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</a:t>
            </a:r>
            <a:r>
              <a:rPr spc="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pc="-3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61315">
              <a:lnSpc>
                <a:spcPct val="114999"/>
              </a:lnSpc>
            </a:pPr>
            <a:r>
              <a:rPr b="1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</a:t>
            </a:r>
            <a:r>
              <a:rPr b="1" spc="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spc="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spc="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r>
              <a:rPr spc="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  <a:r>
              <a:rPr spc="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</a:t>
            </a:r>
            <a:r>
              <a:rPr spc="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spc="-4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 </a:t>
            </a:r>
            <a:r>
              <a:rPr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количественные)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оборудованных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кабинетов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теоретических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занятий,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воспитания</a:t>
            </a:r>
            <a:r>
              <a:rPr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(оборудование, </a:t>
            </a:r>
            <a:r>
              <a:rPr spc="-6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инвентарь,</a:t>
            </a:r>
            <a:r>
              <a:rPr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  <a:r>
              <a:rPr spc="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</a:t>
            </a:r>
            <a:r>
              <a:rPr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</a:t>
            </a:r>
            <a:r>
              <a:rPr spc="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</a:t>
            </a:r>
            <a:r>
              <a:rPr spc="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снаряжение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</a:t>
            </a:r>
            <a:r>
              <a:rPr spc="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spc="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(компьютерное</a:t>
            </a:r>
            <a:r>
              <a:rPr spc="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т.д.),</a:t>
            </a:r>
            <a:r>
              <a:rPr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pc="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доступе</a:t>
            </a:r>
            <a:r>
              <a:rPr spc="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pc="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информационным</a:t>
            </a:r>
            <a:r>
              <a:rPr spc="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</a:t>
            </a:r>
            <a:r>
              <a:rPr spc="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информационно-телекоммуникационным</a:t>
            </a:r>
            <a:r>
              <a:rPr spc="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сетям</a:t>
            </a:r>
            <a:r>
              <a:rPr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pc="-3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61315">
              <a:lnSpc>
                <a:spcPct val="114999"/>
              </a:lnSpc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35585">
              <a:lnSpc>
                <a:spcPct val="115100"/>
              </a:lnSpc>
            </a:pPr>
            <a:r>
              <a:rPr b="1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b="1" spc="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</a:t>
            </a:r>
            <a:r>
              <a:rPr b="1" spc="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</a:t>
            </a:r>
            <a:r>
              <a:rPr spc="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</a:t>
            </a:r>
            <a:r>
              <a:rPr spc="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pc="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</a:t>
            </a:r>
            <a:r>
              <a:rPr spc="2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 </a:t>
            </a:r>
            <a:r>
              <a:rPr spc="-4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(творческая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работа, </a:t>
            </a:r>
            <a:r>
              <a:rPr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проект,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выставка,</a:t>
            </a:r>
            <a:r>
              <a:rPr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конкурс,</a:t>
            </a:r>
            <a:r>
              <a:rPr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</a:t>
            </a:r>
            <a:r>
              <a:rPr spc="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pc="8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35585">
              <a:lnSpc>
                <a:spcPct val="115100"/>
              </a:lnSpc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</a:t>
            </a:r>
            <a:r>
              <a:rPr b="1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b="1" spc="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-формы</a:t>
            </a:r>
            <a:r>
              <a:rPr spc="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подведения</a:t>
            </a:r>
            <a:r>
              <a:rPr spc="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</a:t>
            </a:r>
            <a:r>
              <a:rPr spc="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spc="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</a:t>
            </a:r>
            <a:r>
              <a:rPr b="1" spc="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b="1" spc="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</a:t>
            </a:r>
            <a:r>
              <a:rPr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</a:t>
            </a:r>
            <a:r>
              <a:rPr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r>
              <a:rPr spc="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b="1" spc="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en-US" b="1" spc="-1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ru-RU" b="1" spc="-1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360"/>
              </a:spcBef>
            </a:pPr>
            <a:r>
              <a:rPr lang="ru-RU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компонент </a:t>
            </a:r>
          </a:p>
          <a:p>
            <a:pPr marL="12700">
              <a:spcBef>
                <a:spcPts val="36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воспитательного компонента - воспитание личности и создание условий для формирования активной жизнедеятельности обучающихся, гражданского самоопределения, развития творческих способностей и самореализации, максимального удовлетворения потребностей в интеллектуальном, культурном, физическом и нравственном развитии.</a:t>
            </a:r>
          </a:p>
        </p:txBody>
      </p:sp>
      <p:pic>
        <p:nvPicPr>
          <p:cNvPr id="92" name="object 92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0" y="5602223"/>
            <a:ext cx="192024" cy="1255773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98534" y="601678"/>
            <a:ext cx="493776" cy="451103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424928" y="1509022"/>
            <a:ext cx="475488" cy="426720"/>
          </a:xfrm>
          <a:prstGeom prst="rect">
            <a:avLst/>
          </a:prstGeom>
        </p:spPr>
      </p:pic>
      <p:grpSp>
        <p:nvGrpSpPr>
          <p:cNvPr id="95" name="object 95"/>
          <p:cNvGrpSpPr/>
          <p:nvPr/>
        </p:nvGrpSpPr>
        <p:grpSpPr>
          <a:xfrm>
            <a:off x="436199" y="3170253"/>
            <a:ext cx="501650" cy="413384"/>
            <a:chOff x="277368" y="3959301"/>
            <a:chExt cx="501650" cy="413384"/>
          </a:xfrm>
        </p:grpSpPr>
        <p:pic>
          <p:nvPicPr>
            <p:cNvPr id="96" name="object 9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77368" y="3986847"/>
              <a:ext cx="501192" cy="385381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338328" y="4029710"/>
              <a:ext cx="384175" cy="267970"/>
            </a:xfrm>
            <a:custGeom>
              <a:avLst/>
              <a:gdLst/>
              <a:ahLst/>
              <a:cxnLst/>
              <a:rect l="l" t="t" r="r" b="b"/>
              <a:pathLst>
                <a:path w="384175" h="267970">
                  <a:moveTo>
                    <a:pt x="384048" y="0"/>
                  </a:moveTo>
                  <a:lnTo>
                    <a:pt x="357695" y="0"/>
                  </a:lnTo>
                  <a:lnTo>
                    <a:pt x="357695" y="222250"/>
                  </a:lnTo>
                  <a:lnTo>
                    <a:pt x="25755" y="222250"/>
                  </a:lnTo>
                  <a:lnTo>
                    <a:pt x="25755" y="0"/>
                  </a:lnTo>
                  <a:lnTo>
                    <a:pt x="0" y="0"/>
                  </a:lnTo>
                  <a:lnTo>
                    <a:pt x="0" y="222250"/>
                  </a:lnTo>
                  <a:lnTo>
                    <a:pt x="0" y="254000"/>
                  </a:lnTo>
                  <a:lnTo>
                    <a:pt x="152793" y="254000"/>
                  </a:lnTo>
                  <a:lnTo>
                    <a:pt x="152793" y="261620"/>
                  </a:lnTo>
                  <a:lnTo>
                    <a:pt x="155587" y="261620"/>
                  </a:lnTo>
                  <a:lnTo>
                    <a:pt x="155587" y="267970"/>
                  </a:lnTo>
                  <a:lnTo>
                    <a:pt x="228714" y="267970"/>
                  </a:lnTo>
                  <a:lnTo>
                    <a:pt x="228714" y="261620"/>
                  </a:lnTo>
                  <a:lnTo>
                    <a:pt x="231254" y="261620"/>
                  </a:lnTo>
                  <a:lnTo>
                    <a:pt x="231254" y="254000"/>
                  </a:lnTo>
                  <a:lnTo>
                    <a:pt x="384048" y="254000"/>
                  </a:lnTo>
                  <a:lnTo>
                    <a:pt x="384048" y="222250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20040" y="3959301"/>
              <a:ext cx="415848" cy="348792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381000" y="4001770"/>
              <a:ext cx="299085" cy="232410"/>
            </a:xfrm>
            <a:custGeom>
              <a:avLst/>
              <a:gdLst/>
              <a:ahLst/>
              <a:cxnLst/>
              <a:rect l="l" t="t" r="r" b="b"/>
              <a:pathLst>
                <a:path w="299084" h="232410">
                  <a:moveTo>
                    <a:pt x="298665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204470"/>
                  </a:lnTo>
                  <a:lnTo>
                    <a:pt x="0" y="232410"/>
                  </a:lnTo>
                  <a:lnTo>
                    <a:pt x="298665" y="232410"/>
                  </a:lnTo>
                  <a:lnTo>
                    <a:pt x="298665" y="204470"/>
                  </a:lnTo>
                  <a:lnTo>
                    <a:pt x="26454" y="204470"/>
                  </a:lnTo>
                  <a:lnTo>
                    <a:pt x="26454" y="27940"/>
                  </a:lnTo>
                  <a:lnTo>
                    <a:pt x="298665" y="27940"/>
                  </a:lnTo>
                  <a:lnTo>
                    <a:pt x="2986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05968" y="4029456"/>
              <a:ext cx="178066" cy="176783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566927" y="4075249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59" h="15239">
                  <a:moveTo>
                    <a:pt x="60959" y="0"/>
                  </a:moveTo>
                  <a:lnTo>
                    <a:pt x="0" y="0"/>
                  </a:lnTo>
                  <a:lnTo>
                    <a:pt x="0" y="15166"/>
                  </a:lnTo>
                  <a:lnTo>
                    <a:pt x="60959" y="15166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05968" y="4059898"/>
              <a:ext cx="178066" cy="129324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566927" y="4102670"/>
              <a:ext cx="60960" cy="12700"/>
            </a:xfrm>
            <a:custGeom>
              <a:avLst/>
              <a:gdLst/>
              <a:ahLst/>
              <a:cxnLst/>
              <a:rect l="l" t="t" r="r" b="b"/>
              <a:pathLst>
                <a:path w="60959" h="12700">
                  <a:moveTo>
                    <a:pt x="60959" y="0"/>
                  </a:moveTo>
                  <a:lnTo>
                    <a:pt x="0" y="0"/>
                  </a:lnTo>
                  <a:lnTo>
                    <a:pt x="0" y="12129"/>
                  </a:lnTo>
                  <a:lnTo>
                    <a:pt x="60959" y="1212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05968" y="4087330"/>
              <a:ext cx="159753" cy="129324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566927" y="4130040"/>
              <a:ext cx="43180" cy="12700"/>
            </a:xfrm>
            <a:custGeom>
              <a:avLst/>
              <a:gdLst/>
              <a:ahLst/>
              <a:cxnLst/>
              <a:rect l="l" t="t" r="r" b="b"/>
              <a:pathLst>
                <a:path w="43179" h="12700">
                  <a:moveTo>
                    <a:pt x="42671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42671" y="12191"/>
                  </a:lnTo>
                  <a:lnTo>
                    <a:pt x="42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435995" y="4811838"/>
            <a:ext cx="467995" cy="370205"/>
            <a:chOff x="310895" y="5346191"/>
            <a:chExt cx="467995" cy="370205"/>
          </a:xfrm>
        </p:grpSpPr>
        <p:pic>
          <p:nvPicPr>
            <p:cNvPr id="107" name="object 10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10895" y="5346191"/>
              <a:ext cx="336638" cy="321335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371894" y="5388863"/>
              <a:ext cx="219710" cy="204470"/>
            </a:xfrm>
            <a:custGeom>
              <a:avLst/>
              <a:gdLst/>
              <a:ahLst/>
              <a:cxnLst/>
              <a:rect l="l" t="t" r="r" b="b"/>
              <a:pathLst>
                <a:path w="219709" h="204470">
                  <a:moveTo>
                    <a:pt x="211734" y="0"/>
                  </a:moveTo>
                  <a:lnTo>
                    <a:pt x="17627" y="0"/>
                  </a:lnTo>
                  <a:lnTo>
                    <a:pt x="7645" y="0"/>
                  </a:lnTo>
                  <a:lnTo>
                    <a:pt x="0" y="8509"/>
                  </a:lnTo>
                  <a:lnTo>
                    <a:pt x="0" y="140335"/>
                  </a:lnTo>
                  <a:lnTo>
                    <a:pt x="1350" y="147585"/>
                  </a:lnTo>
                  <a:lnTo>
                    <a:pt x="5070" y="153384"/>
                  </a:lnTo>
                  <a:lnTo>
                    <a:pt x="10662" y="157229"/>
                  </a:lnTo>
                  <a:lnTo>
                    <a:pt x="17627" y="158623"/>
                  </a:lnTo>
                  <a:lnTo>
                    <a:pt x="43510" y="158623"/>
                  </a:lnTo>
                  <a:lnTo>
                    <a:pt x="43510" y="204177"/>
                  </a:lnTo>
                  <a:lnTo>
                    <a:pt x="87617" y="158623"/>
                  </a:lnTo>
                  <a:lnTo>
                    <a:pt x="114096" y="158623"/>
                  </a:lnTo>
                  <a:lnTo>
                    <a:pt x="114096" y="68072"/>
                  </a:lnTo>
                  <a:lnTo>
                    <a:pt x="116873" y="54179"/>
                  </a:lnTo>
                  <a:lnTo>
                    <a:pt x="124393" y="42560"/>
                  </a:lnTo>
                  <a:lnTo>
                    <a:pt x="135442" y="34585"/>
                  </a:lnTo>
                  <a:lnTo>
                    <a:pt x="148805" y="31623"/>
                  </a:lnTo>
                  <a:lnTo>
                    <a:pt x="219379" y="31623"/>
                  </a:lnTo>
                  <a:lnTo>
                    <a:pt x="219379" y="8509"/>
                  </a:lnTo>
                  <a:lnTo>
                    <a:pt x="2117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41959" y="5394959"/>
              <a:ext cx="336638" cy="321335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502958" y="5437631"/>
              <a:ext cx="219710" cy="204470"/>
            </a:xfrm>
            <a:custGeom>
              <a:avLst/>
              <a:gdLst/>
              <a:ahLst/>
              <a:cxnLst/>
              <a:rect l="l" t="t" r="r" b="b"/>
              <a:pathLst>
                <a:path w="219709" h="204470">
                  <a:moveTo>
                    <a:pt x="211772" y="0"/>
                  </a:moveTo>
                  <a:lnTo>
                    <a:pt x="17043" y="0"/>
                  </a:lnTo>
                  <a:lnTo>
                    <a:pt x="7607" y="0"/>
                  </a:lnTo>
                  <a:lnTo>
                    <a:pt x="0" y="8509"/>
                  </a:lnTo>
                  <a:lnTo>
                    <a:pt x="0" y="150710"/>
                  </a:lnTo>
                  <a:lnTo>
                    <a:pt x="7607" y="158610"/>
                  </a:lnTo>
                  <a:lnTo>
                    <a:pt x="131152" y="158610"/>
                  </a:lnTo>
                  <a:lnTo>
                    <a:pt x="175298" y="204177"/>
                  </a:lnTo>
                  <a:lnTo>
                    <a:pt x="175298" y="158610"/>
                  </a:lnTo>
                  <a:lnTo>
                    <a:pt x="201777" y="158610"/>
                  </a:lnTo>
                  <a:lnTo>
                    <a:pt x="208750" y="157213"/>
                  </a:lnTo>
                  <a:lnTo>
                    <a:pt x="214345" y="153363"/>
                  </a:lnTo>
                  <a:lnTo>
                    <a:pt x="218067" y="147567"/>
                  </a:lnTo>
                  <a:lnTo>
                    <a:pt x="219417" y="140335"/>
                  </a:lnTo>
                  <a:lnTo>
                    <a:pt x="219417" y="8509"/>
                  </a:lnTo>
                  <a:lnTo>
                    <a:pt x="211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65D1512B-B65F-4C29-992A-C668A70E28A5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41191"/>
            <a:ext cx="381922" cy="38192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48167" y="137032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70">
                  <a:moveTo>
                    <a:pt x="464012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30" y="637539"/>
                  </a:lnTo>
                  <a:lnTo>
                    <a:pt x="464012" y="633729"/>
                  </a:lnTo>
                  <a:close/>
                </a:path>
                <a:path w="575945" h="661670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371" y="91439"/>
                  </a:lnTo>
                  <a:lnTo>
                    <a:pt x="27291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80" y="468629"/>
                  </a:lnTo>
                  <a:lnTo>
                    <a:pt x="183784" y="471169"/>
                  </a:lnTo>
                  <a:lnTo>
                    <a:pt x="192903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668" y="497839"/>
                  </a:lnTo>
                  <a:lnTo>
                    <a:pt x="300513" y="523239"/>
                  </a:lnTo>
                  <a:lnTo>
                    <a:pt x="316388" y="539749"/>
                  </a:lnTo>
                  <a:lnTo>
                    <a:pt x="316388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2299"/>
                  </a:lnTo>
                  <a:lnTo>
                    <a:pt x="386492" y="633729"/>
                  </a:lnTo>
                  <a:lnTo>
                    <a:pt x="400494" y="638809"/>
                  </a:lnTo>
                  <a:lnTo>
                    <a:pt x="415496" y="638809"/>
                  </a:lnTo>
                  <a:lnTo>
                    <a:pt x="429926" y="633729"/>
                  </a:lnTo>
                  <a:lnTo>
                    <a:pt x="464012" y="633729"/>
                  </a:lnTo>
                  <a:lnTo>
                    <a:pt x="456215" y="627379"/>
                  </a:lnTo>
                  <a:lnTo>
                    <a:pt x="450119" y="618489"/>
                  </a:lnTo>
                  <a:lnTo>
                    <a:pt x="455321" y="614679"/>
                  </a:lnTo>
                  <a:lnTo>
                    <a:pt x="405844" y="614679"/>
                  </a:lnTo>
                  <a:lnTo>
                    <a:pt x="399881" y="612139"/>
                  </a:lnTo>
                  <a:lnTo>
                    <a:pt x="395001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79" y="459739"/>
                  </a:lnTo>
                  <a:lnTo>
                    <a:pt x="228901" y="454659"/>
                  </a:lnTo>
                  <a:lnTo>
                    <a:pt x="216985" y="452119"/>
                  </a:lnTo>
                  <a:lnTo>
                    <a:pt x="205771" y="450849"/>
                  </a:lnTo>
                  <a:lnTo>
                    <a:pt x="197850" y="449579"/>
                  </a:lnTo>
                  <a:lnTo>
                    <a:pt x="189547" y="447039"/>
                  </a:lnTo>
                  <a:lnTo>
                    <a:pt x="180625" y="444499"/>
                  </a:lnTo>
                  <a:lnTo>
                    <a:pt x="170846" y="441959"/>
                  </a:lnTo>
                  <a:lnTo>
                    <a:pt x="121197" y="417829"/>
                  </a:lnTo>
                  <a:lnTo>
                    <a:pt x="85026" y="387349"/>
                  </a:lnTo>
                  <a:lnTo>
                    <a:pt x="54260" y="350519"/>
                  </a:lnTo>
                  <a:lnTo>
                    <a:pt x="31573" y="295909"/>
                  </a:lnTo>
                  <a:lnTo>
                    <a:pt x="24971" y="246379"/>
                  </a:lnTo>
                  <a:lnTo>
                    <a:pt x="27775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099" y="39370"/>
                  </a:lnTo>
                  <a:lnTo>
                    <a:pt x="198171" y="29209"/>
                  </a:lnTo>
                  <a:lnTo>
                    <a:pt x="241839" y="25400"/>
                  </a:lnTo>
                  <a:lnTo>
                    <a:pt x="342624" y="25400"/>
                  </a:lnTo>
                  <a:lnTo>
                    <a:pt x="315595" y="12700"/>
                  </a:lnTo>
                  <a:lnTo>
                    <a:pt x="271335" y="2539"/>
                  </a:lnTo>
                  <a:lnTo>
                    <a:pt x="242220" y="0"/>
                  </a:lnTo>
                  <a:close/>
                </a:path>
                <a:path w="575945" h="661670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44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70">
                  <a:moveTo>
                    <a:pt x="532136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1649"/>
                  </a:lnTo>
                  <a:lnTo>
                    <a:pt x="418115" y="610869"/>
                  </a:lnTo>
                  <a:lnTo>
                    <a:pt x="412164" y="614679"/>
                  </a:lnTo>
                  <a:lnTo>
                    <a:pt x="455321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495" y="524509"/>
                  </a:lnTo>
                  <a:lnTo>
                    <a:pt x="573722" y="510539"/>
                  </a:lnTo>
                  <a:lnTo>
                    <a:pt x="572567" y="495299"/>
                  </a:lnTo>
                  <a:lnTo>
                    <a:pt x="565816" y="481329"/>
                  </a:lnTo>
                  <a:lnTo>
                    <a:pt x="532136" y="435609"/>
                  </a:lnTo>
                  <a:close/>
                </a:path>
                <a:path w="575945" h="661670">
                  <a:moveTo>
                    <a:pt x="301231" y="350519"/>
                  </a:moveTo>
                  <a:lnTo>
                    <a:pt x="269271" y="350519"/>
                  </a:lnTo>
                  <a:lnTo>
                    <a:pt x="373411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70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592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599" y="32384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70">
                  <a:moveTo>
                    <a:pt x="342624" y="25400"/>
                  </a:moveTo>
                  <a:lnTo>
                    <a:pt x="241839" y="25400"/>
                  </a:lnTo>
                  <a:lnTo>
                    <a:pt x="267991" y="27939"/>
                  </a:lnTo>
                  <a:lnTo>
                    <a:pt x="307705" y="36829"/>
                  </a:lnTo>
                  <a:lnTo>
                    <a:pt x="353728" y="57150"/>
                  </a:lnTo>
                  <a:lnTo>
                    <a:pt x="398811" y="95250"/>
                  </a:lnTo>
                  <a:lnTo>
                    <a:pt x="425608" y="135889"/>
                  </a:lnTo>
                  <a:lnTo>
                    <a:pt x="443460" y="179070"/>
                  </a:lnTo>
                  <a:lnTo>
                    <a:pt x="452405" y="233679"/>
                  </a:lnTo>
                  <a:lnTo>
                    <a:pt x="452387" y="243839"/>
                  </a:lnTo>
                  <a:lnTo>
                    <a:pt x="451881" y="252729"/>
                  </a:lnTo>
                  <a:lnTo>
                    <a:pt x="451066" y="261619"/>
                  </a:lnTo>
                  <a:lnTo>
                    <a:pt x="448786" y="280669"/>
                  </a:lnTo>
                  <a:lnTo>
                    <a:pt x="447928" y="293369"/>
                  </a:lnTo>
                  <a:lnTo>
                    <a:pt x="453544" y="345439"/>
                  </a:lnTo>
                  <a:lnTo>
                    <a:pt x="469253" y="38988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2136" y="435609"/>
                  </a:lnTo>
                  <a:lnTo>
                    <a:pt x="509682" y="405129"/>
                  </a:lnTo>
                  <a:lnTo>
                    <a:pt x="508158" y="403859"/>
                  </a:lnTo>
                  <a:lnTo>
                    <a:pt x="503586" y="401319"/>
                  </a:lnTo>
                  <a:lnTo>
                    <a:pt x="492803" y="380999"/>
                  </a:lnTo>
                  <a:lnTo>
                    <a:pt x="478047" y="340359"/>
                  </a:lnTo>
                  <a:lnTo>
                    <a:pt x="472860" y="303529"/>
                  </a:lnTo>
                  <a:lnTo>
                    <a:pt x="472926" y="293369"/>
                  </a:lnTo>
                  <a:lnTo>
                    <a:pt x="473640" y="283209"/>
                  </a:lnTo>
                  <a:lnTo>
                    <a:pt x="475978" y="264159"/>
                  </a:lnTo>
                  <a:lnTo>
                    <a:pt x="476869" y="255269"/>
                  </a:lnTo>
                  <a:lnTo>
                    <a:pt x="477284" y="246379"/>
                  </a:lnTo>
                  <a:lnTo>
                    <a:pt x="477410" y="24002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50" y="36829"/>
                  </a:lnTo>
                  <a:lnTo>
                    <a:pt x="342624" y="25400"/>
                  </a:lnTo>
                  <a:close/>
                </a:path>
                <a:path w="575945" h="661670">
                  <a:moveTo>
                    <a:pt x="219559" y="278129"/>
                  </a:moveTo>
                  <a:lnTo>
                    <a:pt x="183905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33" y="372109"/>
                  </a:lnTo>
                  <a:lnTo>
                    <a:pt x="232044" y="370839"/>
                  </a:lnTo>
                  <a:lnTo>
                    <a:pt x="242341" y="368299"/>
                  </a:lnTo>
                  <a:lnTo>
                    <a:pt x="252126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567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0564" y="328929"/>
                  </a:lnTo>
                  <a:lnTo>
                    <a:pt x="202088" y="321309"/>
                  </a:lnTo>
                  <a:lnTo>
                    <a:pt x="204882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495" y="303529"/>
                  </a:lnTo>
                  <a:lnTo>
                    <a:pt x="261778" y="297179"/>
                  </a:lnTo>
                  <a:lnTo>
                    <a:pt x="249753" y="287019"/>
                  </a:lnTo>
                  <a:lnTo>
                    <a:pt x="235203" y="279399"/>
                  </a:lnTo>
                  <a:lnTo>
                    <a:pt x="219559" y="278129"/>
                  </a:lnTo>
                  <a:close/>
                </a:path>
                <a:path w="575945" h="661670">
                  <a:moveTo>
                    <a:pt x="266495" y="303529"/>
                  </a:moveTo>
                  <a:lnTo>
                    <a:pt x="229234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567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7752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4986" y="314959"/>
                  </a:lnTo>
                  <a:lnTo>
                    <a:pt x="266495" y="303529"/>
                  </a:lnTo>
                  <a:close/>
                </a:path>
                <a:path w="575945" h="661670">
                  <a:moveTo>
                    <a:pt x="333881" y="203200"/>
                  </a:moveTo>
                  <a:lnTo>
                    <a:pt x="324389" y="203200"/>
                  </a:lnTo>
                  <a:lnTo>
                    <a:pt x="314666" y="204470"/>
                  </a:lnTo>
                  <a:lnTo>
                    <a:pt x="282481" y="232409"/>
                  </a:lnTo>
                  <a:lnTo>
                    <a:pt x="279288" y="247649"/>
                  </a:lnTo>
                  <a:lnTo>
                    <a:pt x="281215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8609"/>
                  </a:lnTo>
                  <a:lnTo>
                    <a:pt x="282987" y="309879"/>
                  </a:lnTo>
                  <a:lnTo>
                    <a:pt x="274986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361" y="287019"/>
                  </a:lnTo>
                  <a:lnTo>
                    <a:pt x="360534" y="280669"/>
                  </a:lnTo>
                  <a:lnTo>
                    <a:pt x="321341" y="280669"/>
                  </a:lnTo>
                  <a:lnTo>
                    <a:pt x="308641" y="26288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055" y="228599"/>
                  </a:lnTo>
                  <a:lnTo>
                    <a:pt x="329088" y="227329"/>
                  </a:lnTo>
                  <a:lnTo>
                    <a:pt x="366973" y="227329"/>
                  </a:lnTo>
                  <a:lnTo>
                    <a:pt x="364359" y="222249"/>
                  </a:lnTo>
                  <a:lnTo>
                    <a:pt x="358044" y="214629"/>
                  </a:lnTo>
                  <a:lnTo>
                    <a:pt x="350910" y="209550"/>
                  </a:lnTo>
                  <a:lnTo>
                    <a:pt x="342788" y="205739"/>
                  </a:lnTo>
                  <a:lnTo>
                    <a:pt x="333881" y="203200"/>
                  </a:lnTo>
                  <a:close/>
                </a:path>
                <a:path w="575945" h="661670">
                  <a:moveTo>
                    <a:pt x="366973" y="227329"/>
                  </a:moveTo>
                  <a:lnTo>
                    <a:pt x="329088" y="227329"/>
                  </a:lnTo>
                  <a:lnTo>
                    <a:pt x="335692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503" y="243839"/>
                  </a:lnTo>
                  <a:lnTo>
                    <a:pt x="347376" y="250189"/>
                  </a:lnTo>
                  <a:lnTo>
                    <a:pt x="347122" y="256539"/>
                  </a:lnTo>
                  <a:lnTo>
                    <a:pt x="343820" y="264159"/>
                  </a:lnTo>
                  <a:lnTo>
                    <a:pt x="338994" y="267969"/>
                  </a:lnTo>
                  <a:lnTo>
                    <a:pt x="321341" y="280669"/>
                  </a:lnTo>
                  <a:lnTo>
                    <a:pt x="360534" y="280669"/>
                  </a:lnTo>
                  <a:lnTo>
                    <a:pt x="361769" y="279399"/>
                  </a:lnTo>
                  <a:lnTo>
                    <a:pt x="367331" y="270509"/>
                  </a:lnTo>
                  <a:lnTo>
                    <a:pt x="370917" y="261619"/>
                  </a:lnTo>
                  <a:lnTo>
                    <a:pt x="372395" y="250189"/>
                  </a:lnTo>
                  <a:lnTo>
                    <a:pt x="371653" y="240029"/>
                  </a:lnTo>
                  <a:lnTo>
                    <a:pt x="368935" y="231139"/>
                  </a:lnTo>
                  <a:lnTo>
                    <a:pt x="366973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7105" y="188595"/>
              <a:ext cx="274572" cy="1054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38725" y="51815"/>
              <a:ext cx="1611630" cy="6522084"/>
            </a:xfrm>
            <a:custGeom>
              <a:avLst/>
              <a:gdLst/>
              <a:ahLst/>
              <a:cxnLst/>
              <a:rect l="l" t="t" r="r" b="b"/>
              <a:pathLst>
                <a:path w="1611629" h="6522084">
                  <a:moveTo>
                    <a:pt x="65024" y="366776"/>
                  </a:moveTo>
                  <a:lnTo>
                    <a:pt x="60325" y="360426"/>
                  </a:lnTo>
                  <a:lnTo>
                    <a:pt x="8382" y="352679"/>
                  </a:lnTo>
                  <a:lnTo>
                    <a:pt x="2032" y="357378"/>
                  </a:lnTo>
                  <a:lnTo>
                    <a:pt x="0" y="370967"/>
                  </a:lnTo>
                  <a:lnTo>
                    <a:pt x="4699" y="377317"/>
                  </a:lnTo>
                  <a:lnTo>
                    <a:pt x="49784" y="384048"/>
                  </a:lnTo>
                  <a:lnTo>
                    <a:pt x="53213" y="384556"/>
                  </a:lnTo>
                  <a:lnTo>
                    <a:pt x="56515" y="383540"/>
                  </a:lnTo>
                  <a:lnTo>
                    <a:pt x="61595" y="379857"/>
                  </a:lnTo>
                  <a:lnTo>
                    <a:pt x="63373" y="377063"/>
                  </a:lnTo>
                  <a:lnTo>
                    <a:pt x="65024" y="366776"/>
                  </a:lnTo>
                  <a:close/>
                </a:path>
                <a:path w="1611629" h="6522084">
                  <a:moveTo>
                    <a:pt x="104648" y="511683"/>
                  </a:moveTo>
                  <a:lnTo>
                    <a:pt x="100584" y="506095"/>
                  </a:lnTo>
                  <a:lnTo>
                    <a:pt x="96266" y="500380"/>
                  </a:lnTo>
                  <a:lnTo>
                    <a:pt x="88519" y="499110"/>
                  </a:lnTo>
                  <a:lnTo>
                    <a:pt x="83058" y="503174"/>
                  </a:lnTo>
                  <a:lnTo>
                    <a:pt x="51689" y="525907"/>
                  </a:lnTo>
                  <a:lnTo>
                    <a:pt x="46609" y="530098"/>
                  </a:lnTo>
                  <a:lnTo>
                    <a:pt x="44958" y="537718"/>
                  </a:lnTo>
                  <a:lnTo>
                    <a:pt x="53340" y="549021"/>
                  </a:lnTo>
                  <a:lnTo>
                    <a:pt x="61087" y="550418"/>
                  </a:lnTo>
                  <a:lnTo>
                    <a:pt x="98044" y="523621"/>
                  </a:lnTo>
                  <a:lnTo>
                    <a:pt x="98044" y="523494"/>
                  </a:lnTo>
                  <a:lnTo>
                    <a:pt x="103505" y="519557"/>
                  </a:lnTo>
                  <a:lnTo>
                    <a:pt x="104648" y="511683"/>
                  </a:lnTo>
                  <a:close/>
                </a:path>
                <a:path w="1611629" h="6522084">
                  <a:moveTo>
                    <a:pt x="225679" y="580263"/>
                  </a:moveTo>
                  <a:lnTo>
                    <a:pt x="221742" y="573405"/>
                  </a:lnTo>
                  <a:lnTo>
                    <a:pt x="208407" y="569976"/>
                  </a:lnTo>
                  <a:lnTo>
                    <a:pt x="201676" y="574040"/>
                  </a:lnTo>
                  <a:lnTo>
                    <a:pt x="199771" y="580644"/>
                  </a:lnTo>
                  <a:lnTo>
                    <a:pt x="187706" y="624840"/>
                  </a:lnTo>
                  <a:lnTo>
                    <a:pt x="191516" y="631698"/>
                  </a:lnTo>
                  <a:lnTo>
                    <a:pt x="198247" y="633349"/>
                  </a:lnTo>
                  <a:lnTo>
                    <a:pt x="202057" y="634492"/>
                  </a:lnTo>
                  <a:lnTo>
                    <a:pt x="205994" y="633603"/>
                  </a:lnTo>
                  <a:lnTo>
                    <a:pt x="211201" y="629666"/>
                  </a:lnTo>
                  <a:lnTo>
                    <a:pt x="212852" y="627380"/>
                  </a:lnTo>
                  <a:lnTo>
                    <a:pt x="225679" y="580263"/>
                  </a:lnTo>
                  <a:close/>
                </a:path>
                <a:path w="1611629" h="6522084">
                  <a:moveTo>
                    <a:pt x="506984" y="8509"/>
                  </a:moveTo>
                  <a:lnTo>
                    <a:pt x="502285" y="2159"/>
                  </a:lnTo>
                  <a:lnTo>
                    <a:pt x="488569" y="0"/>
                  </a:lnTo>
                  <a:lnTo>
                    <a:pt x="482092" y="5080"/>
                  </a:lnTo>
                  <a:lnTo>
                    <a:pt x="481076" y="11811"/>
                  </a:lnTo>
                  <a:lnTo>
                    <a:pt x="474980" y="50419"/>
                  </a:lnTo>
                  <a:lnTo>
                    <a:pt x="473837" y="57150"/>
                  </a:lnTo>
                  <a:lnTo>
                    <a:pt x="478663" y="63500"/>
                  </a:lnTo>
                  <a:lnTo>
                    <a:pt x="488823" y="65024"/>
                  </a:lnTo>
                  <a:lnTo>
                    <a:pt x="492252" y="64008"/>
                  </a:lnTo>
                  <a:lnTo>
                    <a:pt x="497459" y="60198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5841" y="15240"/>
                  </a:lnTo>
                  <a:lnTo>
                    <a:pt x="506984" y="8509"/>
                  </a:lnTo>
                  <a:close/>
                </a:path>
                <a:path w="1611629" h="6522084">
                  <a:moveTo>
                    <a:pt x="657098" y="105156"/>
                  </a:moveTo>
                  <a:lnTo>
                    <a:pt x="648716" y="93726"/>
                  </a:lnTo>
                  <a:lnTo>
                    <a:pt x="640715" y="92329"/>
                  </a:lnTo>
                  <a:lnTo>
                    <a:pt x="635254" y="96901"/>
                  </a:lnTo>
                  <a:lnTo>
                    <a:pt x="598424" y="124587"/>
                  </a:lnTo>
                  <a:lnTo>
                    <a:pt x="597281" y="132461"/>
                  </a:lnTo>
                  <a:lnTo>
                    <a:pt x="605790" y="143764"/>
                  </a:lnTo>
                  <a:lnTo>
                    <a:pt x="613664" y="144907"/>
                  </a:lnTo>
                  <a:lnTo>
                    <a:pt x="619125" y="140716"/>
                  </a:lnTo>
                  <a:lnTo>
                    <a:pt x="619252" y="140716"/>
                  </a:lnTo>
                  <a:lnTo>
                    <a:pt x="650494" y="117094"/>
                  </a:lnTo>
                  <a:lnTo>
                    <a:pt x="655955" y="113030"/>
                  </a:lnTo>
                  <a:lnTo>
                    <a:pt x="657098" y="105156"/>
                  </a:lnTo>
                  <a:close/>
                </a:path>
                <a:path w="1611629" h="6522084">
                  <a:moveTo>
                    <a:pt x="695198" y="261886"/>
                  </a:moveTo>
                  <a:lnTo>
                    <a:pt x="689864" y="256159"/>
                  </a:lnTo>
                  <a:lnTo>
                    <a:pt x="682879" y="255905"/>
                  </a:lnTo>
                  <a:lnTo>
                    <a:pt x="637159" y="254635"/>
                  </a:lnTo>
                  <a:lnTo>
                    <a:pt x="631317" y="259969"/>
                  </a:lnTo>
                  <a:lnTo>
                    <a:pt x="631063" y="266954"/>
                  </a:lnTo>
                  <a:lnTo>
                    <a:pt x="630682" y="273812"/>
                  </a:lnTo>
                  <a:lnTo>
                    <a:pt x="636143" y="279539"/>
                  </a:lnTo>
                  <a:lnTo>
                    <a:pt x="684784" y="280936"/>
                  </a:lnTo>
                  <a:lnTo>
                    <a:pt x="687578" y="280035"/>
                  </a:lnTo>
                  <a:lnTo>
                    <a:pt x="692658" y="276237"/>
                  </a:lnTo>
                  <a:lnTo>
                    <a:pt x="694690" y="272796"/>
                  </a:lnTo>
                  <a:lnTo>
                    <a:pt x="694944" y="268732"/>
                  </a:lnTo>
                  <a:lnTo>
                    <a:pt x="695198" y="261886"/>
                  </a:lnTo>
                  <a:close/>
                </a:path>
                <a:path w="1611629" h="6522084">
                  <a:moveTo>
                    <a:pt x="1315656" y="6113234"/>
                  </a:moveTo>
                  <a:lnTo>
                    <a:pt x="1315643" y="6071717"/>
                  </a:lnTo>
                  <a:lnTo>
                    <a:pt x="1302956" y="6031801"/>
                  </a:lnTo>
                  <a:lnTo>
                    <a:pt x="1295044" y="6020828"/>
                  </a:lnTo>
                  <a:lnTo>
                    <a:pt x="1295044" y="6092495"/>
                  </a:lnTo>
                  <a:lnTo>
                    <a:pt x="1286776" y="6135141"/>
                  </a:lnTo>
                  <a:lnTo>
                    <a:pt x="1261999" y="6172581"/>
                  </a:lnTo>
                  <a:lnTo>
                    <a:pt x="1224521" y="6197435"/>
                  </a:lnTo>
                  <a:lnTo>
                    <a:pt x="1181862" y="6205715"/>
                  </a:lnTo>
                  <a:lnTo>
                    <a:pt x="1139190" y="6197422"/>
                  </a:lnTo>
                  <a:lnTo>
                    <a:pt x="1101725" y="6172581"/>
                  </a:lnTo>
                  <a:lnTo>
                    <a:pt x="1076934" y="6135141"/>
                  </a:lnTo>
                  <a:lnTo>
                    <a:pt x="1068666" y="6092495"/>
                  </a:lnTo>
                  <a:lnTo>
                    <a:pt x="1076934" y="6049861"/>
                  </a:lnTo>
                  <a:lnTo>
                    <a:pt x="1101725" y="6012396"/>
                  </a:lnTo>
                  <a:lnTo>
                    <a:pt x="1139190" y="5987580"/>
                  </a:lnTo>
                  <a:lnTo>
                    <a:pt x="1181862" y="5979299"/>
                  </a:lnTo>
                  <a:lnTo>
                    <a:pt x="1224546" y="5987580"/>
                  </a:lnTo>
                  <a:lnTo>
                    <a:pt x="1261999" y="6012396"/>
                  </a:lnTo>
                  <a:lnTo>
                    <a:pt x="1286776" y="6049861"/>
                  </a:lnTo>
                  <a:lnTo>
                    <a:pt x="1295044" y="6092495"/>
                  </a:lnTo>
                  <a:lnTo>
                    <a:pt x="1295044" y="6020828"/>
                  </a:lnTo>
                  <a:lnTo>
                    <a:pt x="1277620" y="5996635"/>
                  </a:lnTo>
                  <a:lnTo>
                    <a:pt x="1253591" y="5979299"/>
                  </a:lnTo>
                  <a:lnTo>
                    <a:pt x="1242466" y="5971273"/>
                  </a:lnTo>
                  <a:lnTo>
                    <a:pt x="1202550" y="5958598"/>
                  </a:lnTo>
                  <a:lnTo>
                    <a:pt x="1161034" y="5958611"/>
                  </a:lnTo>
                  <a:lnTo>
                    <a:pt x="1121117" y="5971286"/>
                  </a:lnTo>
                  <a:lnTo>
                    <a:pt x="1085977" y="5996635"/>
                  </a:lnTo>
                  <a:lnTo>
                    <a:pt x="1060615" y="6031814"/>
                  </a:lnTo>
                  <a:lnTo>
                    <a:pt x="1047965" y="6071717"/>
                  </a:lnTo>
                  <a:lnTo>
                    <a:pt x="1047991" y="6113234"/>
                  </a:lnTo>
                  <a:lnTo>
                    <a:pt x="1060665" y="6153137"/>
                  </a:lnTo>
                  <a:lnTo>
                    <a:pt x="1085989" y="6188253"/>
                  </a:lnTo>
                  <a:lnTo>
                    <a:pt x="1121117" y="6213614"/>
                  </a:lnTo>
                  <a:lnTo>
                    <a:pt x="1161034" y="6226289"/>
                  </a:lnTo>
                  <a:lnTo>
                    <a:pt x="1202550" y="6226289"/>
                  </a:lnTo>
                  <a:lnTo>
                    <a:pt x="1242466" y="6213602"/>
                  </a:lnTo>
                  <a:lnTo>
                    <a:pt x="1253413" y="6205715"/>
                  </a:lnTo>
                  <a:lnTo>
                    <a:pt x="1277620" y="6188240"/>
                  </a:lnTo>
                  <a:lnTo>
                    <a:pt x="1302981" y="6153124"/>
                  </a:lnTo>
                  <a:lnTo>
                    <a:pt x="1315656" y="6113234"/>
                  </a:lnTo>
                  <a:close/>
                </a:path>
                <a:path w="1611629" h="6522084">
                  <a:moveTo>
                    <a:pt x="1611553" y="6274930"/>
                  </a:moveTo>
                  <a:lnTo>
                    <a:pt x="1605318" y="6242850"/>
                  </a:lnTo>
                  <a:lnTo>
                    <a:pt x="1589290" y="6218733"/>
                  </a:lnTo>
                  <a:lnTo>
                    <a:pt x="1589290" y="6274943"/>
                  </a:lnTo>
                  <a:lnTo>
                    <a:pt x="1584667" y="6298679"/>
                  </a:lnTo>
                  <a:lnTo>
                    <a:pt x="1570863" y="6319520"/>
                  </a:lnTo>
                  <a:lnTo>
                    <a:pt x="1409573" y="6480810"/>
                  </a:lnTo>
                  <a:lnTo>
                    <a:pt x="1388694" y="6494666"/>
                  </a:lnTo>
                  <a:lnTo>
                    <a:pt x="1364945" y="6499276"/>
                  </a:lnTo>
                  <a:lnTo>
                    <a:pt x="1341221" y="6494666"/>
                  </a:lnTo>
                  <a:lnTo>
                    <a:pt x="1320419" y="6480810"/>
                  </a:lnTo>
                  <a:lnTo>
                    <a:pt x="1246835" y="6407290"/>
                  </a:lnTo>
                  <a:lnTo>
                    <a:pt x="1242695" y="6403149"/>
                  </a:lnTo>
                  <a:lnTo>
                    <a:pt x="1286789" y="6391148"/>
                  </a:lnTo>
                  <a:lnTo>
                    <a:pt x="1297025" y="6386677"/>
                  </a:lnTo>
                  <a:lnTo>
                    <a:pt x="1368793" y="6347828"/>
                  </a:lnTo>
                  <a:lnTo>
                    <a:pt x="1405255" y="6316497"/>
                  </a:lnTo>
                  <a:lnTo>
                    <a:pt x="1436916" y="6279591"/>
                  </a:lnTo>
                  <a:lnTo>
                    <a:pt x="1461998" y="6239332"/>
                  </a:lnTo>
                  <a:lnTo>
                    <a:pt x="1480489" y="6196482"/>
                  </a:lnTo>
                  <a:lnTo>
                    <a:pt x="1492377" y="6151816"/>
                  </a:lnTo>
                  <a:lnTo>
                    <a:pt x="1570863" y="6230340"/>
                  </a:lnTo>
                  <a:lnTo>
                    <a:pt x="1584693" y="6251194"/>
                  </a:lnTo>
                  <a:lnTo>
                    <a:pt x="1589290" y="6274943"/>
                  </a:lnTo>
                  <a:lnTo>
                    <a:pt x="1589290" y="6218733"/>
                  </a:lnTo>
                  <a:lnTo>
                    <a:pt x="1586598" y="6214669"/>
                  </a:lnTo>
                  <a:lnTo>
                    <a:pt x="1571117" y="6199111"/>
                  </a:lnTo>
                  <a:lnTo>
                    <a:pt x="1574660" y="6180620"/>
                  </a:lnTo>
                  <a:lnTo>
                    <a:pt x="1580159" y="6151969"/>
                  </a:lnTo>
                  <a:lnTo>
                    <a:pt x="1583651" y="6104534"/>
                  </a:lnTo>
                  <a:lnTo>
                    <a:pt x="1581696" y="6057290"/>
                  </a:lnTo>
                  <a:lnTo>
                    <a:pt x="1574380" y="6010681"/>
                  </a:lnTo>
                  <a:lnTo>
                    <a:pt x="1561820" y="5965190"/>
                  </a:lnTo>
                  <a:lnTo>
                    <a:pt x="1561134" y="5963501"/>
                  </a:lnTo>
                  <a:lnTo>
                    <a:pt x="1561134" y="6082627"/>
                  </a:lnTo>
                  <a:lnTo>
                    <a:pt x="1559966" y="6131674"/>
                  </a:lnTo>
                  <a:lnTo>
                    <a:pt x="1552575" y="6180620"/>
                  </a:lnTo>
                  <a:lnTo>
                    <a:pt x="1538605" y="6166726"/>
                  </a:lnTo>
                  <a:lnTo>
                    <a:pt x="1540459" y="6151816"/>
                  </a:lnTo>
                  <a:lnTo>
                    <a:pt x="1540979" y="6147625"/>
                  </a:lnTo>
                  <a:lnTo>
                    <a:pt x="1545082" y="6114694"/>
                  </a:lnTo>
                  <a:lnTo>
                    <a:pt x="1543812" y="6062434"/>
                  </a:lnTo>
                  <a:lnTo>
                    <a:pt x="1534998" y="6010834"/>
                  </a:lnTo>
                  <a:lnTo>
                    <a:pt x="1523352" y="5974778"/>
                  </a:lnTo>
                  <a:lnTo>
                    <a:pt x="1523352" y="6101499"/>
                  </a:lnTo>
                  <a:lnTo>
                    <a:pt x="1519555" y="6147625"/>
                  </a:lnTo>
                  <a:lnTo>
                    <a:pt x="1496314" y="6124372"/>
                  </a:lnTo>
                  <a:lnTo>
                    <a:pt x="1497571" y="6077382"/>
                  </a:lnTo>
                  <a:lnTo>
                    <a:pt x="1491907" y="6030658"/>
                  </a:lnTo>
                  <a:lnTo>
                    <a:pt x="1479321" y="5985027"/>
                  </a:lnTo>
                  <a:lnTo>
                    <a:pt x="1475562" y="5976620"/>
                  </a:lnTo>
                  <a:lnTo>
                    <a:pt x="1475562" y="6104534"/>
                  </a:lnTo>
                  <a:lnTo>
                    <a:pt x="1475232" y="6110846"/>
                  </a:lnTo>
                  <a:lnTo>
                    <a:pt x="1463141" y="6178181"/>
                  </a:lnTo>
                  <a:lnTo>
                    <a:pt x="1445920" y="6222073"/>
                  </a:lnTo>
                  <a:lnTo>
                    <a:pt x="1421422" y="6263271"/>
                  </a:lnTo>
                  <a:lnTo>
                    <a:pt x="1389634" y="6300825"/>
                  </a:lnTo>
                  <a:lnTo>
                    <a:pt x="1352562" y="6332283"/>
                  </a:lnTo>
                  <a:lnTo>
                    <a:pt x="1311897" y="6356629"/>
                  </a:lnTo>
                  <a:lnTo>
                    <a:pt x="1268577" y="6373863"/>
                  </a:lnTo>
                  <a:lnTo>
                    <a:pt x="1223518" y="6383947"/>
                  </a:lnTo>
                  <a:lnTo>
                    <a:pt x="1194689" y="6386677"/>
                  </a:lnTo>
                  <a:lnTo>
                    <a:pt x="1146784" y="6384976"/>
                  </a:lnTo>
                  <a:lnTo>
                    <a:pt x="1099642" y="6375540"/>
                  </a:lnTo>
                  <a:lnTo>
                    <a:pt x="1054265" y="6358369"/>
                  </a:lnTo>
                  <a:lnTo>
                    <a:pt x="1011694" y="6333464"/>
                  </a:lnTo>
                  <a:lnTo>
                    <a:pt x="972947" y="6300825"/>
                  </a:lnTo>
                  <a:lnTo>
                    <a:pt x="941908" y="6264351"/>
                  </a:lnTo>
                  <a:lnTo>
                    <a:pt x="917778" y="6224422"/>
                  </a:lnTo>
                  <a:lnTo>
                    <a:pt x="900557" y="6181903"/>
                  </a:lnTo>
                  <a:lnTo>
                    <a:pt x="890219" y="6137643"/>
                  </a:lnTo>
                  <a:lnTo>
                    <a:pt x="886790" y="6092520"/>
                  </a:lnTo>
                  <a:lnTo>
                    <a:pt x="890244" y="6047397"/>
                  </a:lnTo>
                  <a:lnTo>
                    <a:pt x="900582" y="6003137"/>
                  </a:lnTo>
                  <a:lnTo>
                    <a:pt x="917816" y="5960618"/>
                  </a:lnTo>
                  <a:lnTo>
                    <a:pt x="941933" y="5920689"/>
                  </a:lnTo>
                  <a:lnTo>
                    <a:pt x="972997" y="5884151"/>
                  </a:lnTo>
                  <a:lnTo>
                    <a:pt x="1009040" y="5853481"/>
                  </a:lnTo>
                  <a:lnTo>
                    <a:pt x="1048524" y="5829503"/>
                  </a:lnTo>
                  <a:lnTo>
                    <a:pt x="1090574" y="5812269"/>
                  </a:lnTo>
                  <a:lnTo>
                    <a:pt x="1134351" y="5801792"/>
                  </a:lnTo>
                  <a:lnTo>
                    <a:pt x="1178991" y="5798070"/>
                  </a:lnTo>
                  <a:lnTo>
                    <a:pt x="1223683" y="5801106"/>
                  </a:lnTo>
                  <a:lnTo>
                    <a:pt x="1267574" y="5810885"/>
                  </a:lnTo>
                  <a:lnTo>
                    <a:pt x="1309839" y="5827420"/>
                  </a:lnTo>
                  <a:lnTo>
                    <a:pt x="1349629" y="5850699"/>
                  </a:lnTo>
                  <a:lnTo>
                    <a:pt x="1384223" y="5878893"/>
                  </a:lnTo>
                  <a:lnTo>
                    <a:pt x="1403350" y="5898959"/>
                  </a:lnTo>
                  <a:lnTo>
                    <a:pt x="1408303" y="5904623"/>
                  </a:lnTo>
                  <a:lnTo>
                    <a:pt x="1444231" y="5959576"/>
                  </a:lnTo>
                  <a:lnTo>
                    <a:pt x="1462862" y="6005957"/>
                  </a:lnTo>
                  <a:lnTo>
                    <a:pt x="1473327" y="6054344"/>
                  </a:lnTo>
                  <a:lnTo>
                    <a:pt x="1475511" y="6101499"/>
                  </a:lnTo>
                  <a:lnTo>
                    <a:pt x="1475562" y="6104534"/>
                  </a:lnTo>
                  <a:lnTo>
                    <a:pt x="1475562" y="5976620"/>
                  </a:lnTo>
                  <a:lnTo>
                    <a:pt x="1459788" y="5941339"/>
                  </a:lnTo>
                  <a:lnTo>
                    <a:pt x="1433322" y="5900432"/>
                  </a:lnTo>
                  <a:lnTo>
                    <a:pt x="1449451" y="5884253"/>
                  </a:lnTo>
                  <a:lnTo>
                    <a:pt x="1476121" y="5923673"/>
                  </a:lnTo>
                  <a:lnTo>
                    <a:pt x="1496999" y="5965774"/>
                  </a:lnTo>
                  <a:lnTo>
                    <a:pt x="1511922" y="6009894"/>
                  </a:lnTo>
                  <a:lnTo>
                    <a:pt x="1520761" y="6055360"/>
                  </a:lnTo>
                  <a:lnTo>
                    <a:pt x="1523352" y="6101499"/>
                  </a:lnTo>
                  <a:lnTo>
                    <a:pt x="1523352" y="5974778"/>
                  </a:lnTo>
                  <a:lnTo>
                    <a:pt x="1518818" y="5960732"/>
                  </a:lnTo>
                  <a:lnTo>
                    <a:pt x="1495488" y="5912993"/>
                  </a:lnTo>
                  <a:lnTo>
                    <a:pt x="1475930" y="5884253"/>
                  </a:lnTo>
                  <a:lnTo>
                    <a:pt x="1475206" y="5883199"/>
                  </a:lnTo>
                  <a:lnTo>
                    <a:pt x="1465199" y="5868492"/>
                  </a:lnTo>
                  <a:lnTo>
                    <a:pt x="1505915" y="5896864"/>
                  </a:lnTo>
                  <a:lnTo>
                    <a:pt x="1528457" y="5940590"/>
                  </a:lnTo>
                  <a:lnTo>
                    <a:pt x="1545247" y="5986500"/>
                  </a:lnTo>
                  <a:lnTo>
                    <a:pt x="1556181" y="6034036"/>
                  </a:lnTo>
                  <a:lnTo>
                    <a:pt x="1561134" y="6082627"/>
                  </a:lnTo>
                  <a:lnTo>
                    <a:pt x="1561134" y="5963501"/>
                  </a:lnTo>
                  <a:lnTo>
                    <a:pt x="1544104" y="5921286"/>
                  </a:lnTo>
                  <a:lnTo>
                    <a:pt x="1521345" y="5879427"/>
                  </a:lnTo>
                  <a:lnTo>
                    <a:pt x="1504784" y="5855906"/>
                  </a:lnTo>
                  <a:lnTo>
                    <a:pt x="1493647" y="5840095"/>
                  </a:lnTo>
                  <a:lnTo>
                    <a:pt x="1513967" y="5819737"/>
                  </a:lnTo>
                  <a:lnTo>
                    <a:pt x="1521333" y="5808624"/>
                  </a:lnTo>
                  <a:lnTo>
                    <a:pt x="1523834" y="5796000"/>
                  </a:lnTo>
                  <a:lnTo>
                    <a:pt x="1521421" y="5783389"/>
                  </a:lnTo>
                  <a:lnTo>
                    <a:pt x="1514094" y="5772328"/>
                  </a:lnTo>
                  <a:lnTo>
                    <a:pt x="1505991" y="5764200"/>
                  </a:lnTo>
                  <a:lnTo>
                    <a:pt x="1502791" y="5760986"/>
                  </a:lnTo>
                  <a:lnTo>
                    <a:pt x="1502791" y="5792444"/>
                  </a:lnTo>
                  <a:lnTo>
                    <a:pt x="1502791" y="5799620"/>
                  </a:lnTo>
                  <a:lnTo>
                    <a:pt x="1433893" y="5868492"/>
                  </a:lnTo>
                  <a:lnTo>
                    <a:pt x="1419098" y="5883199"/>
                  </a:lnTo>
                  <a:lnTo>
                    <a:pt x="1414653" y="5878144"/>
                  </a:lnTo>
                  <a:lnTo>
                    <a:pt x="1410081" y="5873191"/>
                  </a:lnTo>
                  <a:lnTo>
                    <a:pt x="1383157" y="5848324"/>
                  </a:lnTo>
                  <a:lnTo>
                    <a:pt x="1396758" y="5834735"/>
                  </a:lnTo>
                  <a:lnTo>
                    <a:pt x="1462849" y="5768695"/>
                  </a:lnTo>
                  <a:lnTo>
                    <a:pt x="1467345" y="5764200"/>
                  </a:lnTo>
                  <a:lnTo>
                    <a:pt x="1474597" y="5764301"/>
                  </a:lnTo>
                  <a:lnTo>
                    <a:pt x="1478965" y="5768695"/>
                  </a:lnTo>
                  <a:lnTo>
                    <a:pt x="1498346" y="5788050"/>
                  </a:lnTo>
                  <a:lnTo>
                    <a:pt x="1502791" y="5792444"/>
                  </a:lnTo>
                  <a:lnTo>
                    <a:pt x="1502791" y="5760986"/>
                  </a:lnTo>
                  <a:lnTo>
                    <a:pt x="1494790" y="5752935"/>
                  </a:lnTo>
                  <a:lnTo>
                    <a:pt x="1483677" y="5745581"/>
                  </a:lnTo>
                  <a:lnTo>
                    <a:pt x="1471041" y="5743156"/>
                  </a:lnTo>
                  <a:lnTo>
                    <a:pt x="1458391" y="5745645"/>
                  </a:lnTo>
                  <a:lnTo>
                    <a:pt x="1447292" y="5753036"/>
                  </a:lnTo>
                  <a:lnTo>
                    <a:pt x="1365504" y="5834735"/>
                  </a:lnTo>
                  <a:lnTo>
                    <a:pt x="1326997" y="5811151"/>
                  </a:lnTo>
                  <a:lnTo>
                    <a:pt x="1296695" y="5798070"/>
                  </a:lnTo>
                  <a:lnTo>
                    <a:pt x="1286192" y="5793549"/>
                  </a:lnTo>
                  <a:lnTo>
                    <a:pt x="1243736" y="5781929"/>
                  </a:lnTo>
                  <a:lnTo>
                    <a:pt x="1200302" y="5776315"/>
                  </a:lnTo>
                  <a:lnTo>
                    <a:pt x="1156576" y="5776684"/>
                  </a:lnTo>
                  <a:lnTo>
                    <a:pt x="1113243" y="5783046"/>
                  </a:lnTo>
                  <a:lnTo>
                    <a:pt x="1070952" y="5795403"/>
                  </a:lnTo>
                  <a:lnTo>
                    <a:pt x="1030401" y="5813742"/>
                  </a:lnTo>
                  <a:lnTo>
                    <a:pt x="992263" y="5838075"/>
                  </a:lnTo>
                  <a:lnTo>
                    <a:pt x="957199" y="5868390"/>
                  </a:lnTo>
                  <a:lnTo>
                    <a:pt x="926553" y="5903900"/>
                  </a:lnTo>
                  <a:lnTo>
                    <a:pt x="902042" y="5942533"/>
                  </a:lnTo>
                  <a:lnTo>
                    <a:pt x="883666" y="5983617"/>
                  </a:lnTo>
                  <a:lnTo>
                    <a:pt x="871410" y="6026455"/>
                  </a:lnTo>
                  <a:lnTo>
                    <a:pt x="865276" y="6070333"/>
                  </a:lnTo>
                  <a:lnTo>
                    <a:pt x="865301" y="6114694"/>
                  </a:lnTo>
                  <a:lnTo>
                    <a:pt x="871410" y="6158446"/>
                  </a:lnTo>
                  <a:lnTo>
                    <a:pt x="883666" y="6201283"/>
                  </a:lnTo>
                  <a:lnTo>
                    <a:pt x="902042" y="6242367"/>
                  </a:lnTo>
                  <a:lnTo>
                    <a:pt x="926553" y="6281001"/>
                  </a:lnTo>
                  <a:lnTo>
                    <a:pt x="957199" y="6316497"/>
                  </a:lnTo>
                  <a:lnTo>
                    <a:pt x="994397" y="6348400"/>
                  </a:lnTo>
                  <a:lnTo>
                    <a:pt x="1034986" y="6373584"/>
                  </a:lnTo>
                  <a:lnTo>
                    <a:pt x="1078179" y="6392062"/>
                  </a:lnTo>
                  <a:lnTo>
                    <a:pt x="1123149" y="6403848"/>
                  </a:lnTo>
                  <a:lnTo>
                    <a:pt x="1169111" y="6408928"/>
                  </a:lnTo>
                  <a:lnTo>
                    <a:pt x="1215263" y="6407290"/>
                  </a:lnTo>
                  <a:lnTo>
                    <a:pt x="1304671" y="6496634"/>
                  </a:lnTo>
                  <a:lnTo>
                    <a:pt x="1332877" y="6515328"/>
                  </a:lnTo>
                  <a:lnTo>
                    <a:pt x="1364996" y="6521551"/>
                  </a:lnTo>
                  <a:lnTo>
                    <a:pt x="1397101" y="6515303"/>
                  </a:lnTo>
                  <a:lnTo>
                    <a:pt x="1421269" y="6499276"/>
                  </a:lnTo>
                  <a:lnTo>
                    <a:pt x="1425321" y="6496583"/>
                  </a:lnTo>
                  <a:lnTo>
                    <a:pt x="1586598" y="6335242"/>
                  </a:lnTo>
                  <a:lnTo>
                    <a:pt x="1605318" y="6307048"/>
                  </a:lnTo>
                  <a:lnTo>
                    <a:pt x="1611553" y="62749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1547" y="6082255"/>
              <a:ext cx="116173" cy="1161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4223" y="6440770"/>
              <a:ext cx="81867" cy="818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1307" y="6279479"/>
              <a:ext cx="81867" cy="818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58328" y="2296414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07320" y="499109"/>
                  </a:moveTo>
                  <a:lnTo>
                    <a:pt x="324183" y="499109"/>
                  </a:lnTo>
                  <a:lnTo>
                    <a:pt x="341502" y="500379"/>
                  </a:lnTo>
                  <a:lnTo>
                    <a:pt x="359965" y="505459"/>
                  </a:lnTo>
                  <a:lnTo>
                    <a:pt x="379475" y="513079"/>
                  </a:lnTo>
                  <a:lnTo>
                    <a:pt x="379729" y="513079"/>
                  </a:lnTo>
                  <a:lnTo>
                    <a:pt x="379983" y="514350"/>
                  </a:lnTo>
                  <a:lnTo>
                    <a:pt x="387603" y="518159"/>
                  </a:lnTo>
                  <a:lnTo>
                    <a:pt x="397510" y="524509"/>
                  </a:lnTo>
                  <a:lnTo>
                    <a:pt x="398652" y="524509"/>
                  </a:lnTo>
                  <a:lnTo>
                    <a:pt x="410410" y="532129"/>
                  </a:lnTo>
                  <a:lnTo>
                    <a:pt x="434639" y="544829"/>
                  </a:lnTo>
                  <a:lnTo>
                    <a:pt x="447040" y="549909"/>
                  </a:lnTo>
                  <a:lnTo>
                    <a:pt x="457366" y="572769"/>
                  </a:lnTo>
                  <a:lnTo>
                    <a:pt x="488442" y="637539"/>
                  </a:lnTo>
                  <a:lnTo>
                    <a:pt x="594995" y="864869"/>
                  </a:lnTo>
                  <a:lnTo>
                    <a:pt x="598170" y="871219"/>
                  </a:lnTo>
                  <a:lnTo>
                    <a:pt x="621047" y="920750"/>
                  </a:lnTo>
                  <a:lnTo>
                    <a:pt x="634759" y="953769"/>
                  </a:lnTo>
                  <a:lnTo>
                    <a:pt x="644318" y="970279"/>
                  </a:lnTo>
                  <a:lnTo>
                    <a:pt x="657758" y="984250"/>
                  </a:lnTo>
                  <a:lnTo>
                    <a:pt x="675640" y="989329"/>
                  </a:lnTo>
                  <a:lnTo>
                    <a:pt x="682371" y="989329"/>
                  </a:lnTo>
                  <a:lnTo>
                    <a:pt x="686053" y="988059"/>
                  </a:lnTo>
                  <a:lnTo>
                    <a:pt x="699514" y="980439"/>
                  </a:lnTo>
                  <a:lnTo>
                    <a:pt x="707723" y="965200"/>
                  </a:lnTo>
                  <a:lnTo>
                    <a:pt x="708084" y="962659"/>
                  </a:lnTo>
                  <a:lnTo>
                    <a:pt x="678561" y="962659"/>
                  </a:lnTo>
                  <a:lnTo>
                    <a:pt x="670758" y="960119"/>
                  </a:lnTo>
                  <a:lnTo>
                    <a:pt x="663575" y="951229"/>
                  </a:lnTo>
                  <a:lnTo>
                    <a:pt x="657629" y="939800"/>
                  </a:lnTo>
                  <a:lnTo>
                    <a:pt x="653542" y="929639"/>
                  </a:lnTo>
                  <a:lnTo>
                    <a:pt x="652906" y="928369"/>
                  </a:lnTo>
                  <a:lnTo>
                    <a:pt x="645749" y="910589"/>
                  </a:lnTo>
                  <a:lnTo>
                    <a:pt x="638127" y="894079"/>
                  </a:lnTo>
                  <a:lnTo>
                    <a:pt x="630243" y="876300"/>
                  </a:lnTo>
                  <a:lnTo>
                    <a:pt x="622300" y="859789"/>
                  </a:lnTo>
                  <a:lnTo>
                    <a:pt x="619125" y="853439"/>
                  </a:lnTo>
                  <a:lnTo>
                    <a:pt x="613028" y="840739"/>
                  </a:lnTo>
                  <a:lnTo>
                    <a:pt x="498205" y="596900"/>
                  </a:lnTo>
                  <a:lnTo>
                    <a:pt x="476885" y="551179"/>
                  </a:lnTo>
                  <a:lnTo>
                    <a:pt x="470026" y="535939"/>
                  </a:lnTo>
                  <a:lnTo>
                    <a:pt x="470407" y="532129"/>
                  </a:lnTo>
                  <a:lnTo>
                    <a:pt x="471181" y="519429"/>
                  </a:lnTo>
                  <a:lnTo>
                    <a:pt x="444626" y="519429"/>
                  </a:lnTo>
                  <a:lnTo>
                    <a:pt x="436391" y="515619"/>
                  </a:lnTo>
                  <a:lnTo>
                    <a:pt x="428275" y="510539"/>
                  </a:lnTo>
                  <a:lnTo>
                    <a:pt x="420302" y="506729"/>
                  </a:lnTo>
                  <a:lnTo>
                    <a:pt x="412496" y="501650"/>
                  </a:lnTo>
                  <a:lnTo>
                    <a:pt x="411352" y="501650"/>
                  </a:lnTo>
                  <a:lnTo>
                    <a:pt x="409067" y="500379"/>
                  </a:lnTo>
                  <a:lnTo>
                    <a:pt x="407320" y="499109"/>
                  </a:lnTo>
                  <a:close/>
                </a:path>
                <a:path w="989329" h="989329">
                  <a:moveTo>
                    <a:pt x="527626" y="401319"/>
                  </a:moveTo>
                  <a:lnTo>
                    <a:pt x="496697" y="401319"/>
                  </a:lnTo>
                  <a:lnTo>
                    <a:pt x="498728" y="405129"/>
                  </a:lnTo>
                  <a:lnTo>
                    <a:pt x="502157" y="410209"/>
                  </a:lnTo>
                  <a:lnTo>
                    <a:pt x="507591" y="419100"/>
                  </a:lnTo>
                  <a:lnTo>
                    <a:pt x="512095" y="427989"/>
                  </a:lnTo>
                  <a:lnTo>
                    <a:pt x="516457" y="435609"/>
                  </a:lnTo>
                  <a:lnTo>
                    <a:pt x="520700" y="444500"/>
                  </a:lnTo>
                  <a:lnTo>
                    <a:pt x="541758" y="492759"/>
                  </a:lnTo>
                  <a:lnTo>
                    <a:pt x="558585" y="537209"/>
                  </a:lnTo>
                  <a:lnTo>
                    <a:pt x="569595" y="568959"/>
                  </a:lnTo>
                  <a:lnTo>
                    <a:pt x="572389" y="576579"/>
                  </a:lnTo>
                  <a:lnTo>
                    <a:pt x="580644" y="600709"/>
                  </a:lnTo>
                  <a:lnTo>
                    <a:pt x="587529" y="621029"/>
                  </a:lnTo>
                  <a:lnTo>
                    <a:pt x="594486" y="642619"/>
                  </a:lnTo>
                  <a:lnTo>
                    <a:pt x="601539" y="664209"/>
                  </a:lnTo>
                  <a:lnTo>
                    <a:pt x="608711" y="685800"/>
                  </a:lnTo>
                  <a:lnTo>
                    <a:pt x="612193" y="697229"/>
                  </a:lnTo>
                  <a:lnTo>
                    <a:pt x="615616" y="707389"/>
                  </a:lnTo>
                  <a:lnTo>
                    <a:pt x="626491" y="742950"/>
                  </a:lnTo>
                  <a:lnTo>
                    <a:pt x="630650" y="755650"/>
                  </a:lnTo>
                  <a:lnTo>
                    <a:pt x="639064" y="781050"/>
                  </a:lnTo>
                  <a:lnTo>
                    <a:pt x="650694" y="817879"/>
                  </a:lnTo>
                  <a:lnTo>
                    <a:pt x="662003" y="854709"/>
                  </a:lnTo>
                  <a:lnTo>
                    <a:pt x="672478" y="891539"/>
                  </a:lnTo>
                  <a:lnTo>
                    <a:pt x="681608" y="927100"/>
                  </a:lnTo>
                  <a:lnTo>
                    <a:pt x="681608" y="928369"/>
                  </a:lnTo>
                  <a:lnTo>
                    <a:pt x="683525" y="939800"/>
                  </a:lnTo>
                  <a:lnTo>
                    <a:pt x="683799" y="949959"/>
                  </a:lnTo>
                  <a:lnTo>
                    <a:pt x="682216" y="958850"/>
                  </a:lnTo>
                  <a:lnTo>
                    <a:pt x="678561" y="962659"/>
                  </a:lnTo>
                  <a:lnTo>
                    <a:pt x="708084" y="962659"/>
                  </a:lnTo>
                  <a:lnTo>
                    <a:pt x="707390" y="922019"/>
                  </a:lnTo>
                  <a:lnTo>
                    <a:pt x="698015" y="883919"/>
                  </a:lnTo>
                  <a:lnTo>
                    <a:pt x="687355" y="847089"/>
                  </a:lnTo>
                  <a:lnTo>
                    <a:pt x="675886" y="810259"/>
                  </a:lnTo>
                  <a:lnTo>
                    <a:pt x="664082" y="773429"/>
                  </a:lnTo>
                  <a:lnTo>
                    <a:pt x="659951" y="760729"/>
                  </a:lnTo>
                  <a:lnTo>
                    <a:pt x="655796" y="746759"/>
                  </a:lnTo>
                  <a:lnTo>
                    <a:pt x="651688" y="734059"/>
                  </a:lnTo>
                  <a:lnTo>
                    <a:pt x="647700" y="721359"/>
                  </a:lnTo>
                  <a:lnTo>
                    <a:pt x="640826" y="699769"/>
                  </a:lnTo>
                  <a:lnTo>
                    <a:pt x="637359" y="688339"/>
                  </a:lnTo>
                  <a:lnTo>
                    <a:pt x="628302" y="660400"/>
                  </a:lnTo>
                  <a:lnTo>
                    <a:pt x="622855" y="643889"/>
                  </a:lnTo>
                  <a:lnTo>
                    <a:pt x="617479" y="627379"/>
                  </a:lnTo>
                  <a:lnTo>
                    <a:pt x="612140" y="610869"/>
                  </a:lnTo>
                  <a:lnTo>
                    <a:pt x="694083" y="610869"/>
                  </a:lnTo>
                  <a:lnTo>
                    <a:pt x="642620" y="593089"/>
                  </a:lnTo>
                  <a:lnTo>
                    <a:pt x="621649" y="586739"/>
                  </a:lnTo>
                  <a:lnTo>
                    <a:pt x="601345" y="579119"/>
                  </a:lnTo>
                  <a:lnTo>
                    <a:pt x="597153" y="567689"/>
                  </a:lnTo>
                  <a:lnTo>
                    <a:pt x="591312" y="551179"/>
                  </a:lnTo>
                  <a:lnTo>
                    <a:pt x="585390" y="534669"/>
                  </a:lnTo>
                  <a:lnTo>
                    <a:pt x="579374" y="516889"/>
                  </a:lnTo>
                  <a:lnTo>
                    <a:pt x="573166" y="500379"/>
                  </a:lnTo>
                  <a:lnTo>
                    <a:pt x="566674" y="482600"/>
                  </a:lnTo>
                  <a:lnTo>
                    <a:pt x="628755" y="482600"/>
                  </a:lnTo>
                  <a:lnTo>
                    <a:pt x="618192" y="477519"/>
                  </a:lnTo>
                  <a:lnTo>
                    <a:pt x="575988" y="458469"/>
                  </a:lnTo>
                  <a:lnTo>
                    <a:pt x="551052" y="445769"/>
                  </a:lnTo>
                  <a:lnTo>
                    <a:pt x="545167" y="434339"/>
                  </a:lnTo>
                  <a:lnTo>
                    <a:pt x="538924" y="421639"/>
                  </a:lnTo>
                  <a:lnTo>
                    <a:pt x="532300" y="408939"/>
                  </a:lnTo>
                  <a:lnTo>
                    <a:pt x="527626" y="401319"/>
                  </a:lnTo>
                  <a:close/>
                </a:path>
                <a:path w="989329" h="989329">
                  <a:moveTo>
                    <a:pt x="694083" y="610869"/>
                  </a:moveTo>
                  <a:lnTo>
                    <a:pt x="612140" y="610869"/>
                  </a:lnTo>
                  <a:lnTo>
                    <a:pt x="628149" y="617219"/>
                  </a:lnTo>
                  <a:lnTo>
                    <a:pt x="661503" y="627379"/>
                  </a:lnTo>
                  <a:lnTo>
                    <a:pt x="678942" y="633729"/>
                  </a:lnTo>
                  <a:lnTo>
                    <a:pt x="735236" y="651509"/>
                  </a:lnTo>
                  <a:lnTo>
                    <a:pt x="748109" y="655319"/>
                  </a:lnTo>
                  <a:lnTo>
                    <a:pt x="810492" y="675639"/>
                  </a:lnTo>
                  <a:lnTo>
                    <a:pt x="847486" y="687069"/>
                  </a:lnTo>
                  <a:lnTo>
                    <a:pt x="884791" y="697229"/>
                  </a:lnTo>
                  <a:lnTo>
                    <a:pt x="922274" y="706119"/>
                  </a:lnTo>
                  <a:lnTo>
                    <a:pt x="931291" y="708659"/>
                  </a:lnTo>
                  <a:lnTo>
                    <a:pt x="939673" y="709929"/>
                  </a:lnTo>
                  <a:lnTo>
                    <a:pt x="955020" y="709929"/>
                  </a:lnTo>
                  <a:lnTo>
                    <a:pt x="988949" y="685800"/>
                  </a:lnTo>
                  <a:lnTo>
                    <a:pt x="988861" y="683259"/>
                  </a:lnTo>
                  <a:lnTo>
                    <a:pt x="939956" y="683259"/>
                  </a:lnTo>
                  <a:lnTo>
                    <a:pt x="928243" y="680719"/>
                  </a:lnTo>
                  <a:lnTo>
                    <a:pt x="891510" y="671829"/>
                  </a:lnTo>
                  <a:lnTo>
                    <a:pt x="854789" y="661669"/>
                  </a:lnTo>
                  <a:lnTo>
                    <a:pt x="782193" y="638809"/>
                  </a:lnTo>
                  <a:lnTo>
                    <a:pt x="769165" y="633729"/>
                  </a:lnTo>
                  <a:lnTo>
                    <a:pt x="743205" y="626109"/>
                  </a:lnTo>
                  <a:lnTo>
                    <a:pt x="719464" y="618489"/>
                  </a:lnTo>
                  <a:lnTo>
                    <a:pt x="708644" y="614679"/>
                  </a:lnTo>
                  <a:lnTo>
                    <a:pt x="697799" y="612139"/>
                  </a:lnTo>
                  <a:lnTo>
                    <a:pt x="694083" y="610869"/>
                  </a:lnTo>
                  <a:close/>
                </a:path>
                <a:path w="989329" h="989329">
                  <a:moveTo>
                    <a:pt x="628755" y="482600"/>
                  </a:moveTo>
                  <a:lnTo>
                    <a:pt x="566674" y="482600"/>
                  </a:lnTo>
                  <a:lnTo>
                    <a:pt x="597280" y="497839"/>
                  </a:lnTo>
                  <a:lnTo>
                    <a:pt x="612572" y="504189"/>
                  </a:lnTo>
                  <a:lnTo>
                    <a:pt x="627888" y="511809"/>
                  </a:lnTo>
                  <a:lnTo>
                    <a:pt x="847598" y="615950"/>
                  </a:lnTo>
                  <a:lnTo>
                    <a:pt x="860425" y="621029"/>
                  </a:lnTo>
                  <a:lnTo>
                    <a:pt x="877065" y="629919"/>
                  </a:lnTo>
                  <a:lnTo>
                    <a:pt x="894016" y="637539"/>
                  </a:lnTo>
                  <a:lnTo>
                    <a:pt x="928751" y="652779"/>
                  </a:lnTo>
                  <a:lnTo>
                    <a:pt x="939317" y="656589"/>
                  </a:lnTo>
                  <a:lnTo>
                    <a:pt x="950483" y="661669"/>
                  </a:lnTo>
                  <a:lnTo>
                    <a:pt x="959864" y="669289"/>
                  </a:lnTo>
                  <a:lnTo>
                    <a:pt x="963802" y="675639"/>
                  </a:lnTo>
                  <a:lnTo>
                    <a:pt x="963802" y="676909"/>
                  </a:lnTo>
                  <a:lnTo>
                    <a:pt x="963549" y="678179"/>
                  </a:lnTo>
                  <a:lnTo>
                    <a:pt x="959336" y="681989"/>
                  </a:lnTo>
                  <a:lnTo>
                    <a:pt x="950896" y="683259"/>
                  </a:lnTo>
                  <a:lnTo>
                    <a:pt x="988861" y="683259"/>
                  </a:lnTo>
                  <a:lnTo>
                    <a:pt x="988163" y="662939"/>
                  </a:lnTo>
                  <a:lnTo>
                    <a:pt x="974947" y="646429"/>
                  </a:lnTo>
                  <a:lnTo>
                    <a:pt x="956444" y="635000"/>
                  </a:lnTo>
                  <a:lnTo>
                    <a:pt x="939800" y="627379"/>
                  </a:lnTo>
                  <a:lnTo>
                    <a:pt x="938529" y="627379"/>
                  </a:lnTo>
                  <a:lnTo>
                    <a:pt x="921702" y="621029"/>
                  </a:lnTo>
                  <a:lnTo>
                    <a:pt x="888380" y="605789"/>
                  </a:lnTo>
                  <a:lnTo>
                    <a:pt x="871981" y="596900"/>
                  </a:lnTo>
                  <a:lnTo>
                    <a:pt x="865504" y="594359"/>
                  </a:lnTo>
                  <a:lnTo>
                    <a:pt x="628755" y="482600"/>
                  </a:lnTo>
                  <a:close/>
                </a:path>
                <a:path w="989329" h="989329">
                  <a:moveTo>
                    <a:pt x="133476" y="322579"/>
                  </a:moveTo>
                  <a:lnTo>
                    <a:pt x="80740" y="330200"/>
                  </a:lnTo>
                  <a:lnTo>
                    <a:pt x="36575" y="358139"/>
                  </a:lnTo>
                  <a:lnTo>
                    <a:pt x="9144" y="400050"/>
                  </a:lnTo>
                  <a:lnTo>
                    <a:pt x="0" y="447039"/>
                  </a:lnTo>
                  <a:lnTo>
                    <a:pt x="9144" y="494029"/>
                  </a:lnTo>
                  <a:lnTo>
                    <a:pt x="36575" y="534669"/>
                  </a:lnTo>
                  <a:lnTo>
                    <a:pt x="84312" y="563879"/>
                  </a:lnTo>
                  <a:lnTo>
                    <a:pt x="134239" y="571500"/>
                  </a:lnTo>
                  <a:lnTo>
                    <a:pt x="147085" y="571500"/>
                  </a:lnTo>
                  <a:lnTo>
                    <a:pt x="215900" y="556259"/>
                  </a:lnTo>
                  <a:lnTo>
                    <a:pt x="241534" y="544829"/>
                  </a:lnTo>
                  <a:lnTo>
                    <a:pt x="117554" y="544829"/>
                  </a:lnTo>
                  <a:lnTo>
                    <a:pt x="85111" y="535939"/>
                  </a:lnTo>
                  <a:lnTo>
                    <a:pt x="55372" y="516889"/>
                  </a:lnTo>
                  <a:lnTo>
                    <a:pt x="33726" y="483869"/>
                  </a:lnTo>
                  <a:lnTo>
                    <a:pt x="26511" y="447039"/>
                  </a:lnTo>
                  <a:lnTo>
                    <a:pt x="33726" y="410209"/>
                  </a:lnTo>
                  <a:lnTo>
                    <a:pt x="55372" y="377189"/>
                  </a:lnTo>
                  <a:lnTo>
                    <a:pt x="87645" y="355600"/>
                  </a:lnTo>
                  <a:lnTo>
                    <a:pt x="126492" y="347979"/>
                  </a:lnTo>
                  <a:lnTo>
                    <a:pt x="222170" y="347979"/>
                  </a:lnTo>
                  <a:lnTo>
                    <a:pt x="180776" y="332739"/>
                  </a:lnTo>
                  <a:lnTo>
                    <a:pt x="133476" y="322579"/>
                  </a:lnTo>
                  <a:close/>
                </a:path>
                <a:path w="989329" h="989329">
                  <a:moveTo>
                    <a:pt x="337439" y="472439"/>
                  </a:moveTo>
                  <a:lnTo>
                    <a:pt x="318543" y="472439"/>
                  </a:lnTo>
                  <a:lnTo>
                    <a:pt x="300481" y="476250"/>
                  </a:lnTo>
                  <a:lnTo>
                    <a:pt x="288508" y="481329"/>
                  </a:lnTo>
                  <a:lnTo>
                    <a:pt x="277844" y="487679"/>
                  </a:lnTo>
                  <a:lnTo>
                    <a:pt x="268085" y="494029"/>
                  </a:lnTo>
                  <a:lnTo>
                    <a:pt x="258825" y="501650"/>
                  </a:lnTo>
                  <a:lnTo>
                    <a:pt x="253359" y="505459"/>
                  </a:lnTo>
                  <a:lnTo>
                    <a:pt x="247951" y="510539"/>
                  </a:lnTo>
                  <a:lnTo>
                    <a:pt x="242520" y="514350"/>
                  </a:lnTo>
                  <a:lnTo>
                    <a:pt x="236981" y="516889"/>
                  </a:lnTo>
                  <a:lnTo>
                    <a:pt x="221843" y="524509"/>
                  </a:lnTo>
                  <a:lnTo>
                    <a:pt x="190565" y="537209"/>
                  </a:lnTo>
                  <a:lnTo>
                    <a:pt x="174498" y="541019"/>
                  </a:lnTo>
                  <a:lnTo>
                    <a:pt x="148687" y="544829"/>
                  </a:lnTo>
                  <a:lnTo>
                    <a:pt x="241534" y="544829"/>
                  </a:lnTo>
                  <a:lnTo>
                    <a:pt x="249936" y="541019"/>
                  </a:lnTo>
                  <a:lnTo>
                    <a:pt x="257004" y="535939"/>
                  </a:lnTo>
                  <a:lnTo>
                    <a:pt x="263620" y="532129"/>
                  </a:lnTo>
                  <a:lnTo>
                    <a:pt x="269902" y="527050"/>
                  </a:lnTo>
                  <a:lnTo>
                    <a:pt x="275971" y="521969"/>
                  </a:lnTo>
                  <a:lnTo>
                    <a:pt x="291512" y="509269"/>
                  </a:lnTo>
                  <a:lnTo>
                    <a:pt x="299563" y="505459"/>
                  </a:lnTo>
                  <a:lnTo>
                    <a:pt x="308101" y="501650"/>
                  </a:lnTo>
                  <a:lnTo>
                    <a:pt x="324183" y="499109"/>
                  </a:lnTo>
                  <a:lnTo>
                    <a:pt x="407320" y="499109"/>
                  </a:lnTo>
                  <a:lnTo>
                    <a:pt x="402081" y="495300"/>
                  </a:lnTo>
                  <a:lnTo>
                    <a:pt x="405815" y="483869"/>
                  </a:lnTo>
                  <a:lnTo>
                    <a:pt x="377444" y="483869"/>
                  </a:lnTo>
                  <a:lnTo>
                    <a:pt x="357096" y="476250"/>
                  </a:lnTo>
                  <a:lnTo>
                    <a:pt x="337439" y="472439"/>
                  </a:lnTo>
                  <a:close/>
                </a:path>
                <a:path w="989329" h="989329">
                  <a:moveTo>
                    <a:pt x="468113" y="457200"/>
                  </a:moveTo>
                  <a:lnTo>
                    <a:pt x="416560" y="457200"/>
                  </a:lnTo>
                  <a:lnTo>
                    <a:pt x="418592" y="458469"/>
                  </a:lnTo>
                  <a:lnTo>
                    <a:pt x="420750" y="458469"/>
                  </a:lnTo>
                  <a:lnTo>
                    <a:pt x="427863" y="461009"/>
                  </a:lnTo>
                  <a:lnTo>
                    <a:pt x="444938" y="509269"/>
                  </a:lnTo>
                  <a:lnTo>
                    <a:pt x="444626" y="519429"/>
                  </a:lnTo>
                  <a:lnTo>
                    <a:pt x="471181" y="519429"/>
                  </a:lnTo>
                  <a:lnTo>
                    <a:pt x="471336" y="516889"/>
                  </a:lnTo>
                  <a:lnTo>
                    <a:pt x="471456" y="511809"/>
                  </a:lnTo>
                  <a:lnTo>
                    <a:pt x="471570" y="501650"/>
                  </a:lnTo>
                  <a:lnTo>
                    <a:pt x="471448" y="495300"/>
                  </a:lnTo>
                  <a:lnTo>
                    <a:pt x="470997" y="483869"/>
                  </a:lnTo>
                  <a:lnTo>
                    <a:pt x="469646" y="468629"/>
                  </a:lnTo>
                  <a:lnTo>
                    <a:pt x="468113" y="457200"/>
                  </a:lnTo>
                  <a:close/>
                </a:path>
                <a:path w="989329" h="989329">
                  <a:moveTo>
                    <a:pt x="222170" y="347979"/>
                  </a:moveTo>
                  <a:lnTo>
                    <a:pt x="128270" y="347979"/>
                  </a:lnTo>
                  <a:lnTo>
                    <a:pt x="132079" y="349250"/>
                  </a:lnTo>
                  <a:lnTo>
                    <a:pt x="169713" y="358139"/>
                  </a:lnTo>
                  <a:lnTo>
                    <a:pt x="226647" y="377189"/>
                  </a:lnTo>
                  <a:lnTo>
                    <a:pt x="286367" y="400050"/>
                  </a:lnTo>
                  <a:lnTo>
                    <a:pt x="332358" y="419100"/>
                  </a:lnTo>
                  <a:lnTo>
                    <a:pt x="342985" y="424179"/>
                  </a:lnTo>
                  <a:lnTo>
                    <a:pt x="352504" y="429259"/>
                  </a:lnTo>
                  <a:lnTo>
                    <a:pt x="361094" y="433069"/>
                  </a:lnTo>
                  <a:lnTo>
                    <a:pt x="376047" y="440689"/>
                  </a:lnTo>
                  <a:lnTo>
                    <a:pt x="382650" y="443229"/>
                  </a:lnTo>
                  <a:lnTo>
                    <a:pt x="389254" y="447039"/>
                  </a:lnTo>
                  <a:lnTo>
                    <a:pt x="377444" y="483869"/>
                  </a:lnTo>
                  <a:lnTo>
                    <a:pt x="405815" y="483869"/>
                  </a:lnTo>
                  <a:lnTo>
                    <a:pt x="414527" y="457200"/>
                  </a:lnTo>
                  <a:lnTo>
                    <a:pt x="468113" y="457200"/>
                  </a:lnTo>
                  <a:lnTo>
                    <a:pt x="467772" y="454659"/>
                  </a:lnTo>
                  <a:lnTo>
                    <a:pt x="466609" y="448309"/>
                  </a:lnTo>
                  <a:lnTo>
                    <a:pt x="465327" y="441959"/>
                  </a:lnTo>
                  <a:lnTo>
                    <a:pt x="463952" y="435609"/>
                  </a:lnTo>
                  <a:lnTo>
                    <a:pt x="436372" y="435609"/>
                  </a:lnTo>
                  <a:lnTo>
                    <a:pt x="433831" y="434339"/>
                  </a:lnTo>
                  <a:lnTo>
                    <a:pt x="422021" y="431800"/>
                  </a:lnTo>
                  <a:lnTo>
                    <a:pt x="416432" y="429259"/>
                  </a:lnTo>
                  <a:lnTo>
                    <a:pt x="411352" y="426719"/>
                  </a:lnTo>
                  <a:lnTo>
                    <a:pt x="410464" y="426719"/>
                  </a:lnTo>
                  <a:lnTo>
                    <a:pt x="403197" y="424179"/>
                  </a:lnTo>
                  <a:lnTo>
                    <a:pt x="396049" y="420369"/>
                  </a:lnTo>
                  <a:lnTo>
                    <a:pt x="388711" y="416559"/>
                  </a:lnTo>
                  <a:lnTo>
                    <a:pt x="380873" y="412750"/>
                  </a:lnTo>
                  <a:lnTo>
                    <a:pt x="372782" y="408939"/>
                  </a:lnTo>
                  <a:lnTo>
                    <a:pt x="363966" y="405129"/>
                  </a:lnTo>
                  <a:lnTo>
                    <a:pt x="354173" y="400050"/>
                  </a:lnTo>
                  <a:lnTo>
                    <a:pt x="343153" y="394969"/>
                  </a:lnTo>
                  <a:lnTo>
                    <a:pt x="246316" y="356869"/>
                  </a:lnTo>
                  <a:lnTo>
                    <a:pt x="222170" y="347979"/>
                  </a:lnTo>
                  <a:close/>
                </a:path>
                <a:path w="989329" h="989329">
                  <a:moveTo>
                    <a:pt x="448135" y="0"/>
                  </a:moveTo>
                  <a:lnTo>
                    <a:pt x="401075" y="8889"/>
                  </a:lnTo>
                  <a:lnTo>
                    <a:pt x="359791" y="35559"/>
                  </a:lnTo>
                  <a:lnTo>
                    <a:pt x="331850" y="80009"/>
                  </a:lnTo>
                  <a:lnTo>
                    <a:pt x="323723" y="133350"/>
                  </a:lnTo>
                  <a:lnTo>
                    <a:pt x="334904" y="180339"/>
                  </a:lnTo>
                  <a:lnTo>
                    <a:pt x="357933" y="245109"/>
                  </a:lnTo>
                  <a:lnTo>
                    <a:pt x="382176" y="307339"/>
                  </a:lnTo>
                  <a:lnTo>
                    <a:pt x="397001" y="342900"/>
                  </a:lnTo>
                  <a:lnTo>
                    <a:pt x="401941" y="353059"/>
                  </a:lnTo>
                  <a:lnTo>
                    <a:pt x="406511" y="363219"/>
                  </a:lnTo>
                  <a:lnTo>
                    <a:pt x="410771" y="372109"/>
                  </a:lnTo>
                  <a:lnTo>
                    <a:pt x="414781" y="379729"/>
                  </a:lnTo>
                  <a:lnTo>
                    <a:pt x="418169" y="387350"/>
                  </a:lnTo>
                  <a:lnTo>
                    <a:pt x="421306" y="393700"/>
                  </a:lnTo>
                  <a:lnTo>
                    <a:pt x="424229" y="400050"/>
                  </a:lnTo>
                  <a:lnTo>
                    <a:pt x="426974" y="406400"/>
                  </a:lnTo>
                  <a:lnTo>
                    <a:pt x="427100" y="407669"/>
                  </a:lnTo>
                  <a:lnTo>
                    <a:pt x="427354" y="408939"/>
                  </a:lnTo>
                  <a:lnTo>
                    <a:pt x="427736" y="410209"/>
                  </a:lnTo>
                  <a:lnTo>
                    <a:pt x="429895" y="415289"/>
                  </a:lnTo>
                  <a:lnTo>
                    <a:pt x="431926" y="420369"/>
                  </a:lnTo>
                  <a:lnTo>
                    <a:pt x="433958" y="426719"/>
                  </a:lnTo>
                  <a:lnTo>
                    <a:pt x="434848" y="430529"/>
                  </a:lnTo>
                  <a:lnTo>
                    <a:pt x="436372" y="435609"/>
                  </a:lnTo>
                  <a:lnTo>
                    <a:pt x="463952" y="435609"/>
                  </a:lnTo>
                  <a:lnTo>
                    <a:pt x="463676" y="434339"/>
                  </a:lnTo>
                  <a:lnTo>
                    <a:pt x="461899" y="426719"/>
                  </a:lnTo>
                  <a:lnTo>
                    <a:pt x="459740" y="420369"/>
                  </a:lnTo>
                  <a:lnTo>
                    <a:pt x="458343" y="415289"/>
                  </a:lnTo>
                  <a:lnTo>
                    <a:pt x="457707" y="414019"/>
                  </a:lnTo>
                  <a:lnTo>
                    <a:pt x="496697" y="401319"/>
                  </a:lnTo>
                  <a:lnTo>
                    <a:pt x="527626" y="401319"/>
                  </a:lnTo>
                  <a:lnTo>
                    <a:pt x="524510" y="396239"/>
                  </a:lnTo>
                  <a:lnTo>
                    <a:pt x="522350" y="392429"/>
                  </a:lnTo>
                  <a:lnTo>
                    <a:pt x="520064" y="388619"/>
                  </a:lnTo>
                  <a:lnTo>
                    <a:pt x="447928" y="388619"/>
                  </a:lnTo>
                  <a:lnTo>
                    <a:pt x="445007" y="382269"/>
                  </a:lnTo>
                  <a:lnTo>
                    <a:pt x="441832" y="375919"/>
                  </a:lnTo>
                  <a:lnTo>
                    <a:pt x="434542" y="360679"/>
                  </a:lnTo>
                  <a:lnTo>
                    <a:pt x="430371" y="351789"/>
                  </a:lnTo>
                  <a:lnTo>
                    <a:pt x="425866" y="342900"/>
                  </a:lnTo>
                  <a:lnTo>
                    <a:pt x="401804" y="285750"/>
                  </a:lnTo>
                  <a:lnTo>
                    <a:pt x="378745" y="226059"/>
                  </a:lnTo>
                  <a:lnTo>
                    <a:pt x="359068" y="168909"/>
                  </a:lnTo>
                  <a:lnTo>
                    <a:pt x="350012" y="132079"/>
                  </a:lnTo>
                  <a:lnTo>
                    <a:pt x="351077" y="110489"/>
                  </a:lnTo>
                  <a:lnTo>
                    <a:pt x="365496" y="71119"/>
                  </a:lnTo>
                  <a:lnTo>
                    <a:pt x="393636" y="41909"/>
                  </a:lnTo>
                  <a:lnTo>
                    <a:pt x="447928" y="25400"/>
                  </a:lnTo>
                  <a:lnTo>
                    <a:pt x="520820" y="25400"/>
                  </a:lnTo>
                  <a:lnTo>
                    <a:pt x="495218" y="8889"/>
                  </a:lnTo>
                  <a:lnTo>
                    <a:pt x="448135" y="0"/>
                  </a:lnTo>
                  <a:close/>
                </a:path>
                <a:path w="989329" h="989329">
                  <a:moveTo>
                    <a:pt x="520820" y="25400"/>
                  </a:moveTo>
                  <a:lnTo>
                    <a:pt x="447928" y="25400"/>
                  </a:lnTo>
                  <a:lnTo>
                    <a:pt x="466766" y="27939"/>
                  </a:lnTo>
                  <a:lnTo>
                    <a:pt x="484997" y="33019"/>
                  </a:lnTo>
                  <a:lnTo>
                    <a:pt x="517398" y="54609"/>
                  </a:lnTo>
                  <a:lnTo>
                    <a:pt x="545512" y="116839"/>
                  </a:lnTo>
                  <a:lnTo>
                    <a:pt x="545812" y="148589"/>
                  </a:lnTo>
                  <a:lnTo>
                    <a:pt x="541908" y="173989"/>
                  </a:lnTo>
                  <a:lnTo>
                    <a:pt x="526014" y="220979"/>
                  </a:lnTo>
                  <a:lnTo>
                    <a:pt x="502666" y="257809"/>
                  </a:lnTo>
                  <a:lnTo>
                    <a:pt x="495254" y="267969"/>
                  </a:lnTo>
                  <a:lnTo>
                    <a:pt x="488235" y="276859"/>
                  </a:lnTo>
                  <a:lnTo>
                    <a:pt x="482145" y="288289"/>
                  </a:lnTo>
                  <a:lnTo>
                    <a:pt x="477520" y="299719"/>
                  </a:lnTo>
                  <a:lnTo>
                    <a:pt x="474184" y="317500"/>
                  </a:lnTo>
                  <a:lnTo>
                    <a:pt x="474265" y="336550"/>
                  </a:lnTo>
                  <a:lnTo>
                    <a:pt x="477752" y="356869"/>
                  </a:lnTo>
                  <a:lnTo>
                    <a:pt x="484631" y="377189"/>
                  </a:lnTo>
                  <a:lnTo>
                    <a:pt x="447928" y="388619"/>
                  </a:lnTo>
                  <a:lnTo>
                    <a:pt x="520064" y="388619"/>
                  </a:lnTo>
                  <a:lnTo>
                    <a:pt x="519302" y="387350"/>
                  </a:lnTo>
                  <a:lnTo>
                    <a:pt x="516127" y="381000"/>
                  </a:lnTo>
                  <a:lnTo>
                    <a:pt x="515874" y="381000"/>
                  </a:lnTo>
                  <a:lnTo>
                    <a:pt x="515493" y="379729"/>
                  </a:lnTo>
                  <a:lnTo>
                    <a:pt x="506513" y="359409"/>
                  </a:lnTo>
                  <a:lnTo>
                    <a:pt x="501665" y="340359"/>
                  </a:lnTo>
                  <a:lnTo>
                    <a:pt x="500556" y="323850"/>
                  </a:lnTo>
                  <a:lnTo>
                    <a:pt x="503174" y="307339"/>
                  </a:lnTo>
                  <a:lnTo>
                    <a:pt x="506614" y="298450"/>
                  </a:lnTo>
                  <a:lnTo>
                    <a:pt x="511365" y="290829"/>
                  </a:lnTo>
                  <a:lnTo>
                    <a:pt x="517068" y="283209"/>
                  </a:lnTo>
                  <a:lnTo>
                    <a:pt x="528339" y="269239"/>
                  </a:lnTo>
                  <a:lnTo>
                    <a:pt x="533241" y="262889"/>
                  </a:lnTo>
                  <a:lnTo>
                    <a:pt x="557609" y="214629"/>
                  </a:lnTo>
                  <a:lnTo>
                    <a:pt x="572722" y="148589"/>
                  </a:lnTo>
                  <a:lnTo>
                    <a:pt x="572008" y="111759"/>
                  </a:lnTo>
                  <a:lnTo>
                    <a:pt x="561482" y="72389"/>
                  </a:lnTo>
                  <a:lnTo>
                    <a:pt x="536575" y="35559"/>
                  </a:lnTo>
                  <a:lnTo>
                    <a:pt x="520820" y="2540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8431" y="2682239"/>
              <a:ext cx="131032" cy="1280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5423" y="2368295"/>
              <a:ext cx="128016" cy="1280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30847" y="2761567"/>
              <a:ext cx="66897" cy="70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873742" y="5740400"/>
              <a:ext cx="608330" cy="965200"/>
            </a:xfrm>
            <a:custGeom>
              <a:avLst/>
              <a:gdLst/>
              <a:ahLst/>
              <a:cxnLst/>
              <a:rect l="l" t="t" r="r" b="b"/>
              <a:pathLst>
                <a:path w="608329" h="965200">
                  <a:moveTo>
                    <a:pt x="91821" y="722807"/>
                  </a:moveTo>
                  <a:lnTo>
                    <a:pt x="88900" y="715670"/>
                  </a:lnTo>
                  <a:lnTo>
                    <a:pt x="82677" y="713143"/>
                  </a:lnTo>
                  <a:lnTo>
                    <a:pt x="80899" y="712406"/>
                  </a:lnTo>
                  <a:lnTo>
                    <a:pt x="54762" y="755726"/>
                  </a:lnTo>
                  <a:lnTo>
                    <a:pt x="46024" y="796874"/>
                  </a:lnTo>
                  <a:lnTo>
                    <a:pt x="43815" y="815022"/>
                  </a:lnTo>
                  <a:lnTo>
                    <a:pt x="48514" y="821055"/>
                  </a:lnTo>
                  <a:lnTo>
                    <a:pt x="56515" y="821944"/>
                  </a:lnTo>
                  <a:lnTo>
                    <a:pt x="62484" y="821944"/>
                  </a:lnTo>
                  <a:lnTo>
                    <a:pt x="67691" y="817410"/>
                  </a:lnTo>
                  <a:lnTo>
                    <a:pt x="69875" y="800608"/>
                  </a:lnTo>
                  <a:lnTo>
                    <a:pt x="71653" y="789940"/>
                  </a:lnTo>
                  <a:lnTo>
                    <a:pt x="83058" y="745845"/>
                  </a:lnTo>
                  <a:lnTo>
                    <a:pt x="89281" y="729132"/>
                  </a:lnTo>
                  <a:lnTo>
                    <a:pt x="91821" y="722807"/>
                  </a:lnTo>
                  <a:close/>
                </a:path>
                <a:path w="608329" h="96520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5300"/>
                  </a:lnTo>
                  <a:lnTo>
                    <a:pt x="428917" y="502920"/>
                  </a:lnTo>
                  <a:lnTo>
                    <a:pt x="426593" y="510540"/>
                  </a:lnTo>
                  <a:lnTo>
                    <a:pt x="424815" y="516890"/>
                  </a:lnTo>
                  <a:lnTo>
                    <a:pt x="423710" y="504190"/>
                  </a:lnTo>
                  <a:lnTo>
                    <a:pt x="424649" y="491490"/>
                  </a:lnTo>
                  <a:lnTo>
                    <a:pt x="427736" y="47879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3520"/>
                  </a:lnTo>
                  <a:lnTo>
                    <a:pt x="566686" y="204470"/>
                  </a:lnTo>
                  <a:lnTo>
                    <a:pt x="566686" y="200660"/>
                  </a:lnTo>
                  <a:lnTo>
                    <a:pt x="566712" y="184150"/>
                  </a:lnTo>
                  <a:lnTo>
                    <a:pt x="562737" y="163830"/>
                  </a:lnTo>
                  <a:lnTo>
                    <a:pt x="561975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37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80010"/>
                  </a:lnTo>
                  <a:lnTo>
                    <a:pt x="561479" y="49530"/>
                  </a:lnTo>
                  <a:lnTo>
                    <a:pt x="547573" y="25400"/>
                  </a:lnTo>
                  <a:lnTo>
                    <a:pt x="546087" y="24130"/>
                  </a:lnTo>
                  <a:lnTo>
                    <a:pt x="544830" y="23063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163" y="12700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38822" y="14224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223" y="20320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77342" y="274320"/>
                  </a:lnTo>
                  <a:lnTo>
                    <a:pt x="437515" y="347980"/>
                  </a:lnTo>
                  <a:lnTo>
                    <a:pt x="432485" y="342900"/>
                  </a:lnTo>
                  <a:lnTo>
                    <a:pt x="427291" y="336550"/>
                  </a:lnTo>
                  <a:lnTo>
                    <a:pt x="425069" y="334467"/>
                  </a:lnTo>
                  <a:lnTo>
                    <a:pt x="425069" y="370840"/>
                  </a:lnTo>
                  <a:lnTo>
                    <a:pt x="415671" y="388620"/>
                  </a:lnTo>
                  <a:lnTo>
                    <a:pt x="402844" y="373430"/>
                  </a:lnTo>
                  <a:lnTo>
                    <a:pt x="402844" y="412750"/>
                  </a:lnTo>
                  <a:lnTo>
                    <a:pt x="241935" y="711200"/>
                  </a:lnTo>
                  <a:lnTo>
                    <a:pt x="233349" y="697230"/>
                  </a:lnTo>
                  <a:lnTo>
                    <a:pt x="226695" y="688047"/>
                  </a:lnTo>
                  <a:lnTo>
                    <a:pt x="226695" y="736600"/>
                  </a:lnTo>
                  <a:lnTo>
                    <a:pt x="225425" y="739140"/>
                  </a:lnTo>
                  <a:lnTo>
                    <a:pt x="224028" y="742950"/>
                  </a:lnTo>
                  <a:lnTo>
                    <a:pt x="222631" y="745490"/>
                  </a:lnTo>
                  <a:lnTo>
                    <a:pt x="217563" y="755650"/>
                  </a:lnTo>
                  <a:lnTo>
                    <a:pt x="211683" y="767080"/>
                  </a:lnTo>
                  <a:lnTo>
                    <a:pt x="178371" y="815340"/>
                  </a:lnTo>
                  <a:lnTo>
                    <a:pt x="127050" y="862330"/>
                  </a:lnTo>
                  <a:lnTo>
                    <a:pt x="93853" y="880110"/>
                  </a:lnTo>
                  <a:lnTo>
                    <a:pt x="93599" y="880110"/>
                  </a:lnTo>
                  <a:lnTo>
                    <a:pt x="62103" y="863244"/>
                  </a:lnTo>
                  <a:lnTo>
                    <a:pt x="62103" y="891540"/>
                  </a:lnTo>
                  <a:lnTo>
                    <a:pt x="57150" y="892810"/>
                  </a:lnTo>
                  <a:lnTo>
                    <a:pt x="46609" y="895350"/>
                  </a:lnTo>
                  <a:lnTo>
                    <a:pt x="45085" y="890270"/>
                  </a:lnTo>
                  <a:lnTo>
                    <a:pt x="43688" y="885190"/>
                  </a:lnTo>
                  <a:lnTo>
                    <a:pt x="42418" y="880110"/>
                  </a:lnTo>
                  <a:lnTo>
                    <a:pt x="62103" y="891540"/>
                  </a:lnTo>
                  <a:lnTo>
                    <a:pt x="62103" y="863244"/>
                  </a:lnTo>
                  <a:lnTo>
                    <a:pt x="36703" y="849630"/>
                  </a:lnTo>
                  <a:lnTo>
                    <a:pt x="35941" y="842010"/>
                  </a:lnTo>
                  <a:lnTo>
                    <a:pt x="35153" y="807720"/>
                  </a:lnTo>
                  <a:lnTo>
                    <a:pt x="38646" y="775970"/>
                  </a:lnTo>
                  <a:lnTo>
                    <a:pt x="54610" y="720090"/>
                  </a:lnTo>
                  <a:lnTo>
                    <a:pt x="73406" y="680720"/>
                  </a:lnTo>
                  <a:lnTo>
                    <a:pt x="81788" y="666750"/>
                  </a:lnTo>
                  <a:lnTo>
                    <a:pt x="85598" y="660400"/>
                  </a:lnTo>
                  <a:lnTo>
                    <a:pt x="100571" y="657860"/>
                  </a:lnTo>
                  <a:lnTo>
                    <a:pt x="121551" y="657860"/>
                  </a:lnTo>
                  <a:lnTo>
                    <a:pt x="173609" y="673100"/>
                  </a:lnTo>
                  <a:lnTo>
                    <a:pt x="210667" y="706120"/>
                  </a:lnTo>
                  <a:lnTo>
                    <a:pt x="226695" y="736600"/>
                  </a:lnTo>
                  <a:lnTo>
                    <a:pt x="226695" y="688047"/>
                  </a:lnTo>
                  <a:lnTo>
                    <a:pt x="221399" y="680720"/>
                  </a:lnTo>
                  <a:lnTo>
                    <a:pt x="205625" y="665480"/>
                  </a:lnTo>
                  <a:lnTo>
                    <a:pt x="194665" y="657860"/>
                  </a:lnTo>
                  <a:lnTo>
                    <a:pt x="185547" y="651510"/>
                  </a:lnTo>
                  <a:lnTo>
                    <a:pt x="159296" y="640080"/>
                  </a:lnTo>
                  <a:lnTo>
                    <a:pt x="134327" y="635000"/>
                  </a:lnTo>
                  <a:lnTo>
                    <a:pt x="111887" y="633730"/>
                  </a:lnTo>
                  <a:lnTo>
                    <a:pt x="93218" y="635000"/>
                  </a:lnTo>
                  <a:lnTo>
                    <a:pt x="108712" y="605790"/>
                  </a:lnTo>
                  <a:lnTo>
                    <a:pt x="200418" y="438150"/>
                  </a:lnTo>
                  <a:lnTo>
                    <a:pt x="227177" y="388620"/>
                  </a:lnTo>
                  <a:lnTo>
                    <a:pt x="253746" y="339090"/>
                  </a:lnTo>
                  <a:lnTo>
                    <a:pt x="277152" y="339090"/>
                  </a:lnTo>
                  <a:lnTo>
                    <a:pt x="322389" y="347980"/>
                  </a:lnTo>
                  <a:lnTo>
                    <a:pt x="361099" y="368300"/>
                  </a:lnTo>
                  <a:lnTo>
                    <a:pt x="390893" y="396240"/>
                  </a:lnTo>
                  <a:lnTo>
                    <a:pt x="402844" y="412750"/>
                  </a:lnTo>
                  <a:lnTo>
                    <a:pt x="402844" y="373430"/>
                  </a:lnTo>
                  <a:lnTo>
                    <a:pt x="388302" y="358140"/>
                  </a:lnTo>
                  <a:lnTo>
                    <a:pt x="372262" y="345440"/>
                  </a:lnTo>
                  <a:lnTo>
                    <a:pt x="361365" y="339090"/>
                  </a:lnTo>
                  <a:lnTo>
                    <a:pt x="354838" y="33528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4960"/>
                  </a:lnTo>
                  <a:lnTo>
                    <a:pt x="269621" y="313690"/>
                  </a:lnTo>
                  <a:lnTo>
                    <a:pt x="266954" y="313690"/>
                  </a:lnTo>
                  <a:lnTo>
                    <a:pt x="270383" y="308610"/>
                  </a:lnTo>
                  <a:lnTo>
                    <a:pt x="276733" y="295910"/>
                  </a:lnTo>
                  <a:lnTo>
                    <a:pt x="283718" y="295910"/>
                  </a:lnTo>
                  <a:lnTo>
                    <a:pt x="286893" y="297192"/>
                  </a:lnTo>
                  <a:lnTo>
                    <a:pt x="295148" y="297192"/>
                  </a:lnTo>
                  <a:lnTo>
                    <a:pt x="29768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2547" y="300990"/>
                  </a:lnTo>
                  <a:lnTo>
                    <a:pt x="316230" y="300990"/>
                  </a:lnTo>
                  <a:lnTo>
                    <a:pt x="326390" y="303542"/>
                  </a:lnTo>
                  <a:lnTo>
                    <a:pt x="331470" y="306070"/>
                  </a:lnTo>
                  <a:lnTo>
                    <a:pt x="334772" y="306070"/>
                  </a:lnTo>
                  <a:lnTo>
                    <a:pt x="338709" y="308610"/>
                  </a:lnTo>
                  <a:lnTo>
                    <a:pt x="340868" y="30861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18770"/>
                  </a:lnTo>
                  <a:lnTo>
                    <a:pt x="369697" y="322580"/>
                  </a:lnTo>
                  <a:lnTo>
                    <a:pt x="372491" y="323850"/>
                  </a:lnTo>
                  <a:lnTo>
                    <a:pt x="376301" y="326390"/>
                  </a:lnTo>
                  <a:lnTo>
                    <a:pt x="378079" y="327660"/>
                  </a:lnTo>
                  <a:lnTo>
                    <a:pt x="382270" y="330200"/>
                  </a:lnTo>
                  <a:lnTo>
                    <a:pt x="386207" y="332740"/>
                  </a:lnTo>
                  <a:lnTo>
                    <a:pt x="391287" y="337820"/>
                  </a:lnTo>
                  <a:lnTo>
                    <a:pt x="392684" y="337820"/>
                  </a:lnTo>
                  <a:lnTo>
                    <a:pt x="393954" y="339090"/>
                  </a:lnTo>
                  <a:lnTo>
                    <a:pt x="395859" y="340360"/>
                  </a:lnTo>
                  <a:lnTo>
                    <a:pt x="397764" y="342900"/>
                  </a:lnTo>
                  <a:lnTo>
                    <a:pt x="399669" y="344170"/>
                  </a:lnTo>
                  <a:lnTo>
                    <a:pt x="400050" y="344170"/>
                  </a:lnTo>
                  <a:lnTo>
                    <a:pt x="407289" y="351790"/>
                  </a:lnTo>
                  <a:lnTo>
                    <a:pt x="408178" y="351790"/>
                  </a:lnTo>
                  <a:lnTo>
                    <a:pt x="408559" y="353060"/>
                  </a:lnTo>
                  <a:lnTo>
                    <a:pt x="411099" y="354330"/>
                  </a:lnTo>
                  <a:lnTo>
                    <a:pt x="413385" y="356870"/>
                  </a:lnTo>
                  <a:lnTo>
                    <a:pt x="415544" y="359410"/>
                  </a:lnTo>
                  <a:lnTo>
                    <a:pt x="416560" y="360680"/>
                  </a:lnTo>
                  <a:lnTo>
                    <a:pt x="417703" y="361950"/>
                  </a:lnTo>
                  <a:lnTo>
                    <a:pt x="418592" y="36322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8300"/>
                  </a:lnTo>
                  <a:lnTo>
                    <a:pt x="423926" y="369570"/>
                  </a:lnTo>
                  <a:lnTo>
                    <a:pt x="425069" y="370840"/>
                  </a:lnTo>
                  <a:lnTo>
                    <a:pt x="425069" y="334467"/>
                  </a:lnTo>
                  <a:lnTo>
                    <a:pt x="421894" y="331470"/>
                  </a:lnTo>
                  <a:lnTo>
                    <a:pt x="416306" y="32639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0040"/>
                  </a:lnTo>
                  <a:lnTo>
                    <a:pt x="406273" y="318770"/>
                  </a:lnTo>
                  <a:lnTo>
                    <a:pt x="403860" y="316230"/>
                  </a:lnTo>
                  <a:lnTo>
                    <a:pt x="401320" y="314960"/>
                  </a:lnTo>
                  <a:lnTo>
                    <a:pt x="401066" y="313690"/>
                  </a:lnTo>
                  <a:lnTo>
                    <a:pt x="400304" y="313690"/>
                  </a:lnTo>
                  <a:lnTo>
                    <a:pt x="397891" y="312420"/>
                  </a:lnTo>
                  <a:lnTo>
                    <a:pt x="393065" y="308610"/>
                  </a:lnTo>
                  <a:lnTo>
                    <a:pt x="387985" y="306070"/>
                  </a:lnTo>
                  <a:lnTo>
                    <a:pt x="385445" y="303542"/>
                  </a:lnTo>
                  <a:lnTo>
                    <a:pt x="382397" y="302260"/>
                  </a:lnTo>
                  <a:lnTo>
                    <a:pt x="379222" y="29972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591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58521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702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32232" y="280670"/>
                  </a:lnTo>
                  <a:lnTo>
                    <a:pt x="329565" y="279400"/>
                  </a:lnTo>
                  <a:lnTo>
                    <a:pt x="327025" y="279400"/>
                  </a:lnTo>
                  <a:lnTo>
                    <a:pt x="321818" y="278130"/>
                  </a:lnTo>
                  <a:lnTo>
                    <a:pt x="319786" y="276860"/>
                  </a:lnTo>
                  <a:lnTo>
                    <a:pt x="315468" y="276860"/>
                  </a:lnTo>
                  <a:lnTo>
                    <a:pt x="308483" y="27559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779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3063"/>
                  </a:lnTo>
                  <a:lnTo>
                    <a:pt x="526796" y="7620"/>
                  </a:lnTo>
                  <a:lnTo>
                    <a:pt x="505853" y="1270"/>
                  </a:lnTo>
                  <a:lnTo>
                    <a:pt x="482866" y="0"/>
                  </a:lnTo>
                  <a:lnTo>
                    <a:pt x="458368" y="6350"/>
                  </a:lnTo>
                  <a:lnTo>
                    <a:pt x="409359" y="35560"/>
                  </a:lnTo>
                  <a:lnTo>
                    <a:pt x="366915" y="83820"/>
                  </a:lnTo>
                  <a:lnTo>
                    <a:pt x="346583" y="11684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6860"/>
                  </a:lnTo>
                  <a:lnTo>
                    <a:pt x="259461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1310"/>
                  </a:lnTo>
                  <a:lnTo>
                    <a:pt x="234315" y="323850"/>
                  </a:lnTo>
                  <a:lnTo>
                    <a:pt x="153885" y="472440"/>
                  </a:lnTo>
                  <a:lnTo>
                    <a:pt x="87376" y="594360"/>
                  </a:lnTo>
                  <a:lnTo>
                    <a:pt x="58801" y="647700"/>
                  </a:lnTo>
                  <a:lnTo>
                    <a:pt x="55740" y="654050"/>
                  </a:lnTo>
                  <a:lnTo>
                    <a:pt x="53251" y="660400"/>
                  </a:lnTo>
                  <a:lnTo>
                    <a:pt x="51308" y="666750"/>
                  </a:lnTo>
                  <a:lnTo>
                    <a:pt x="49911" y="673100"/>
                  </a:lnTo>
                  <a:lnTo>
                    <a:pt x="33680" y="707402"/>
                  </a:lnTo>
                  <a:lnTo>
                    <a:pt x="20040" y="748030"/>
                  </a:lnTo>
                  <a:lnTo>
                    <a:pt x="11811" y="793750"/>
                  </a:lnTo>
                  <a:lnTo>
                    <a:pt x="11811" y="844550"/>
                  </a:lnTo>
                  <a:lnTo>
                    <a:pt x="13335" y="857250"/>
                  </a:lnTo>
                  <a:lnTo>
                    <a:pt x="13208" y="857250"/>
                  </a:lnTo>
                  <a:lnTo>
                    <a:pt x="13462" y="858520"/>
                  </a:lnTo>
                  <a:lnTo>
                    <a:pt x="15621" y="871220"/>
                  </a:lnTo>
                  <a:lnTo>
                    <a:pt x="18313" y="883920"/>
                  </a:lnTo>
                  <a:lnTo>
                    <a:pt x="21526" y="895350"/>
                  </a:lnTo>
                  <a:lnTo>
                    <a:pt x="25273" y="906780"/>
                  </a:lnTo>
                  <a:lnTo>
                    <a:pt x="0" y="953770"/>
                  </a:lnTo>
                  <a:lnTo>
                    <a:pt x="2286" y="961390"/>
                  </a:lnTo>
                  <a:lnTo>
                    <a:pt x="9906" y="965200"/>
                  </a:lnTo>
                  <a:lnTo>
                    <a:pt x="18161" y="965200"/>
                  </a:lnTo>
                  <a:lnTo>
                    <a:pt x="22352" y="963930"/>
                  </a:lnTo>
                  <a:lnTo>
                    <a:pt x="24511" y="958850"/>
                  </a:lnTo>
                  <a:lnTo>
                    <a:pt x="45974" y="919480"/>
                  </a:lnTo>
                  <a:lnTo>
                    <a:pt x="70523" y="914400"/>
                  </a:lnTo>
                  <a:lnTo>
                    <a:pt x="82486" y="910590"/>
                  </a:lnTo>
                  <a:lnTo>
                    <a:pt x="94234" y="905510"/>
                  </a:lnTo>
                  <a:lnTo>
                    <a:pt x="97155" y="905510"/>
                  </a:lnTo>
                  <a:lnTo>
                    <a:pt x="99314" y="904240"/>
                  </a:lnTo>
                  <a:lnTo>
                    <a:pt x="101600" y="902970"/>
                  </a:lnTo>
                  <a:lnTo>
                    <a:pt x="114503" y="895350"/>
                  </a:lnTo>
                  <a:lnTo>
                    <a:pt x="155384" y="871220"/>
                  </a:lnTo>
                  <a:lnTo>
                    <a:pt x="195097" y="833120"/>
                  </a:lnTo>
                  <a:lnTo>
                    <a:pt x="224193" y="793750"/>
                  </a:lnTo>
                  <a:lnTo>
                    <a:pt x="243967" y="756920"/>
                  </a:lnTo>
                  <a:lnTo>
                    <a:pt x="245618" y="754380"/>
                  </a:lnTo>
                  <a:lnTo>
                    <a:pt x="247142" y="751840"/>
                  </a:lnTo>
                  <a:lnTo>
                    <a:pt x="248539" y="749300"/>
                  </a:lnTo>
                  <a:lnTo>
                    <a:pt x="248793" y="749300"/>
                  </a:lnTo>
                  <a:lnTo>
                    <a:pt x="269379" y="711200"/>
                  </a:lnTo>
                  <a:lnTo>
                    <a:pt x="343103" y="575310"/>
                  </a:lnTo>
                  <a:lnTo>
                    <a:pt x="370713" y="523240"/>
                  </a:lnTo>
                  <a:lnTo>
                    <a:pt x="399084" y="471170"/>
                  </a:lnTo>
                  <a:lnTo>
                    <a:pt x="427228" y="419100"/>
                  </a:lnTo>
                  <a:lnTo>
                    <a:pt x="427482" y="417830"/>
                  </a:lnTo>
                  <a:lnTo>
                    <a:pt x="427736" y="417830"/>
                  </a:lnTo>
                  <a:lnTo>
                    <a:pt x="443217" y="388620"/>
                  </a:lnTo>
                  <a:lnTo>
                    <a:pt x="449961" y="375920"/>
                  </a:lnTo>
                  <a:lnTo>
                    <a:pt x="450215" y="375920"/>
                  </a:lnTo>
                  <a:lnTo>
                    <a:pt x="465188" y="347980"/>
                  </a:lnTo>
                  <a:lnTo>
                    <a:pt x="492417" y="297192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066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3520"/>
                  </a:lnTo>
                  <a:lnTo>
                    <a:pt x="533654" y="231140"/>
                  </a:lnTo>
                  <a:lnTo>
                    <a:pt x="411861" y="455930"/>
                  </a:lnTo>
                  <a:lnTo>
                    <a:pt x="400608" y="487680"/>
                  </a:lnTo>
                  <a:lnTo>
                    <a:pt x="412127" y="553720"/>
                  </a:lnTo>
                  <a:lnTo>
                    <a:pt x="439039" y="584200"/>
                  </a:lnTo>
                  <a:lnTo>
                    <a:pt x="444373" y="584200"/>
                  </a:lnTo>
                  <a:lnTo>
                    <a:pt x="446786" y="582930"/>
                  </a:lnTo>
                  <a:lnTo>
                    <a:pt x="453644" y="579120"/>
                  </a:lnTo>
                  <a:lnTo>
                    <a:pt x="455422" y="572770"/>
                  </a:lnTo>
                  <a:lnTo>
                    <a:pt x="453390" y="567690"/>
                  </a:lnTo>
                  <a:lnTo>
                    <a:pt x="450723" y="560070"/>
                  </a:lnTo>
                  <a:lnTo>
                    <a:pt x="448818" y="552450"/>
                  </a:lnTo>
                  <a:lnTo>
                    <a:pt x="447675" y="544830"/>
                  </a:lnTo>
                  <a:lnTo>
                    <a:pt x="447294" y="53721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479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90860" y="5847295"/>
              <a:ext cx="94742" cy="1542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3090" y="3182111"/>
              <a:ext cx="3805554" cy="3481070"/>
            </a:xfrm>
            <a:custGeom>
              <a:avLst/>
              <a:gdLst/>
              <a:ahLst/>
              <a:cxnLst/>
              <a:rect l="l" t="t" r="r" b="b"/>
              <a:pathLst>
                <a:path w="3805554" h="3481070">
                  <a:moveTo>
                    <a:pt x="937374" y="1661248"/>
                  </a:moveTo>
                  <a:lnTo>
                    <a:pt x="932294" y="1614208"/>
                  </a:lnTo>
                  <a:lnTo>
                    <a:pt x="919353" y="1569123"/>
                  </a:lnTo>
                  <a:lnTo>
                    <a:pt x="909789" y="1549285"/>
                  </a:lnTo>
                  <a:lnTo>
                    <a:pt x="909789" y="1690420"/>
                  </a:lnTo>
                  <a:lnTo>
                    <a:pt x="900468" y="1738122"/>
                  </a:lnTo>
                  <a:lnTo>
                    <a:pt x="731431" y="1678940"/>
                  </a:lnTo>
                  <a:lnTo>
                    <a:pt x="729513" y="1655864"/>
                  </a:lnTo>
                  <a:lnTo>
                    <a:pt x="720394" y="1634858"/>
                  </a:lnTo>
                  <a:lnTo>
                    <a:pt x="714984" y="1628838"/>
                  </a:lnTo>
                  <a:lnTo>
                    <a:pt x="705015" y="1617738"/>
                  </a:lnTo>
                  <a:lnTo>
                    <a:pt x="684314" y="1606296"/>
                  </a:lnTo>
                  <a:lnTo>
                    <a:pt x="661035" y="1602359"/>
                  </a:lnTo>
                  <a:lnTo>
                    <a:pt x="638365" y="1606169"/>
                  </a:lnTo>
                  <a:lnTo>
                    <a:pt x="618121" y="1616951"/>
                  </a:lnTo>
                  <a:lnTo>
                    <a:pt x="602145" y="1633855"/>
                  </a:lnTo>
                  <a:lnTo>
                    <a:pt x="433108" y="1574673"/>
                  </a:lnTo>
                  <a:lnTo>
                    <a:pt x="455396" y="1531708"/>
                  </a:lnTo>
                  <a:lnTo>
                    <a:pt x="484822" y="1494815"/>
                  </a:lnTo>
                  <a:lnTo>
                    <a:pt x="520192" y="1464551"/>
                  </a:lnTo>
                  <a:lnTo>
                    <a:pt x="560336" y="1441500"/>
                  </a:lnTo>
                  <a:lnTo>
                    <a:pt x="604075" y="1426235"/>
                  </a:lnTo>
                  <a:lnTo>
                    <a:pt x="650214" y="1419326"/>
                  </a:lnTo>
                  <a:lnTo>
                    <a:pt x="697585" y="1421320"/>
                  </a:lnTo>
                  <a:lnTo>
                    <a:pt x="745020" y="1432814"/>
                  </a:lnTo>
                  <a:lnTo>
                    <a:pt x="789203" y="1453324"/>
                  </a:lnTo>
                  <a:lnTo>
                    <a:pt x="827455" y="1481188"/>
                  </a:lnTo>
                  <a:lnTo>
                    <a:pt x="859205" y="1515262"/>
                  </a:lnTo>
                  <a:lnTo>
                    <a:pt x="883881" y="1554378"/>
                  </a:lnTo>
                  <a:lnTo>
                    <a:pt x="900925" y="1597380"/>
                  </a:lnTo>
                  <a:lnTo>
                    <a:pt x="909751" y="1643113"/>
                  </a:lnTo>
                  <a:lnTo>
                    <a:pt x="909789" y="1690420"/>
                  </a:lnTo>
                  <a:lnTo>
                    <a:pt x="909789" y="1549285"/>
                  </a:lnTo>
                  <a:lnTo>
                    <a:pt x="871804" y="1488744"/>
                  </a:lnTo>
                  <a:lnTo>
                    <a:pt x="838161" y="1455458"/>
                  </a:lnTo>
                  <a:lnTo>
                    <a:pt x="798576" y="1428102"/>
                  </a:lnTo>
                  <a:lnTo>
                    <a:pt x="779208" y="1419326"/>
                  </a:lnTo>
                  <a:lnTo>
                    <a:pt x="753529" y="1407668"/>
                  </a:lnTo>
                  <a:lnTo>
                    <a:pt x="705573" y="1395603"/>
                  </a:lnTo>
                  <a:lnTo>
                    <a:pt x="657580" y="1392351"/>
                  </a:lnTo>
                  <a:lnTo>
                    <a:pt x="610527" y="1397431"/>
                  </a:lnTo>
                  <a:lnTo>
                    <a:pt x="565416" y="1410373"/>
                  </a:lnTo>
                  <a:lnTo>
                    <a:pt x="523252" y="1430693"/>
                  </a:lnTo>
                  <a:lnTo>
                    <a:pt x="485038" y="1457921"/>
                  </a:lnTo>
                  <a:lnTo>
                    <a:pt x="451751" y="1491564"/>
                  </a:lnTo>
                  <a:lnTo>
                    <a:pt x="424421" y="1531150"/>
                  </a:lnTo>
                  <a:lnTo>
                    <a:pt x="403517" y="1577340"/>
                  </a:lnTo>
                  <a:lnTo>
                    <a:pt x="401358" y="1586357"/>
                  </a:lnTo>
                  <a:lnTo>
                    <a:pt x="405041" y="1592961"/>
                  </a:lnTo>
                  <a:lnTo>
                    <a:pt x="610400" y="1664716"/>
                  </a:lnTo>
                  <a:lnTo>
                    <a:pt x="617639" y="1661541"/>
                  </a:lnTo>
                  <a:lnTo>
                    <a:pt x="620433" y="1655191"/>
                  </a:lnTo>
                  <a:lnTo>
                    <a:pt x="629894" y="1641551"/>
                  </a:lnTo>
                  <a:lnTo>
                    <a:pt x="641324" y="1633855"/>
                  </a:lnTo>
                  <a:lnTo>
                    <a:pt x="643305" y="1632534"/>
                  </a:lnTo>
                  <a:lnTo>
                    <a:pt x="659015" y="1628838"/>
                  </a:lnTo>
                  <a:lnTo>
                    <a:pt x="675424" y="1631188"/>
                  </a:lnTo>
                  <a:lnTo>
                    <a:pt x="689876" y="1639595"/>
                  </a:lnTo>
                  <a:lnTo>
                    <a:pt x="699947" y="1652308"/>
                  </a:lnTo>
                  <a:lnTo>
                    <a:pt x="704799" y="1667738"/>
                  </a:lnTo>
                  <a:lnTo>
                    <a:pt x="703618" y="1684274"/>
                  </a:lnTo>
                  <a:lnTo>
                    <a:pt x="701713" y="1691132"/>
                  </a:lnTo>
                  <a:lnTo>
                    <a:pt x="705523" y="1697990"/>
                  </a:lnTo>
                  <a:lnTo>
                    <a:pt x="904405" y="1767459"/>
                  </a:lnTo>
                  <a:lnTo>
                    <a:pt x="910755" y="1769745"/>
                  </a:lnTo>
                  <a:lnTo>
                    <a:pt x="917867" y="1766951"/>
                  </a:lnTo>
                  <a:lnTo>
                    <a:pt x="920661" y="1760728"/>
                  </a:lnTo>
                  <a:lnTo>
                    <a:pt x="921169" y="1759712"/>
                  </a:lnTo>
                  <a:lnTo>
                    <a:pt x="921550" y="1758315"/>
                  </a:lnTo>
                  <a:lnTo>
                    <a:pt x="922058" y="1757172"/>
                  </a:lnTo>
                  <a:lnTo>
                    <a:pt x="926846" y="1738122"/>
                  </a:lnTo>
                  <a:lnTo>
                    <a:pt x="934123" y="1709242"/>
                  </a:lnTo>
                  <a:lnTo>
                    <a:pt x="937374" y="1661248"/>
                  </a:lnTo>
                  <a:close/>
                </a:path>
                <a:path w="3805554" h="3481070">
                  <a:moveTo>
                    <a:pt x="985939" y="3177286"/>
                  </a:moveTo>
                  <a:lnTo>
                    <a:pt x="985850" y="3174746"/>
                  </a:lnTo>
                  <a:lnTo>
                    <a:pt x="985164" y="3154426"/>
                  </a:lnTo>
                  <a:lnTo>
                    <a:pt x="972007" y="3137916"/>
                  </a:lnTo>
                  <a:lnTo>
                    <a:pt x="960793" y="3130956"/>
                  </a:lnTo>
                  <a:lnTo>
                    <a:pt x="960793" y="3167126"/>
                  </a:lnTo>
                  <a:lnTo>
                    <a:pt x="960793" y="3168396"/>
                  </a:lnTo>
                  <a:lnTo>
                    <a:pt x="960539" y="3169666"/>
                  </a:lnTo>
                  <a:lnTo>
                    <a:pt x="956335" y="3173476"/>
                  </a:lnTo>
                  <a:lnTo>
                    <a:pt x="947940" y="3174746"/>
                  </a:lnTo>
                  <a:lnTo>
                    <a:pt x="937044" y="3174746"/>
                  </a:lnTo>
                  <a:lnTo>
                    <a:pt x="888784" y="3163316"/>
                  </a:lnTo>
                  <a:lnTo>
                    <a:pt x="779818" y="3130296"/>
                  </a:lnTo>
                  <a:lnTo>
                    <a:pt x="753922" y="3121406"/>
                  </a:lnTo>
                  <a:lnTo>
                    <a:pt x="741006" y="3117596"/>
                  </a:lnTo>
                  <a:lnTo>
                    <a:pt x="706513" y="3106166"/>
                  </a:lnTo>
                  <a:lnTo>
                    <a:pt x="695667" y="3103626"/>
                  </a:lnTo>
                  <a:lnTo>
                    <a:pt x="691972" y="3102356"/>
                  </a:lnTo>
                  <a:lnTo>
                    <a:pt x="640715" y="3084576"/>
                  </a:lnTo>
                  <a:lnTo>
                    <a:pt x="599478" y="3071876"/>
                  </a:lnTo>
                  <a:lnTo>
                    <a:pt x="595287" y="3059176"/>
                  </a:lnTo>
                  <a:lnTo>
                    <a:pt x="583641" y="3026156"/>
                  </a:lnTo>
                  <a:lnTo>
                    <a:pt x="577634" y="3008376"/>
                  </a:lnTo>
                  <a:lnTo>
                    <a:pt x="571423" y="2991866"/>
                  </a:lnTo>
                  <a:lnTo>
                    <a:pt x="564934" y="2974086"/>
                  </a:lnTo>
                  <a:lnTo>
                    <a:pt x="845096" y="3107436"/>
                  </a:lnTo>
                  <a:lnTo>
                    <a:pt x="851319" y="3109976"/>
                  </a:lnTo>
                  <a:lnTo>
                    <a:pt x="874407" y="3121406"/>
                  </a:lnTo>
                  <a:lnTo>
                    <a:pt x="891298" y="3129026"/>
                  </a:lnTo>
                  <a:lnTo>
                    <a:pt x="925868" y="3144266"/>
                  </a:lnTo>
                  <a:lnTo>
                    <a:pt x="936409" y="3148076"/>
                  </a:lnTo>
                  <a:lnTo>
                    <a:pt x="947534" y="3153156"/>
                  </a:lnTo>
                  <a:lnTo>
                    <a:pt x="956868" y="3160776"/>
                  </a:lnTo>
                  <a:lnTo>
                    <a:pt x="960793" y="3167126"/>
                  </a:lnTo>
                  <a:lnTo>
                    <a:pt x="960793" y="3130956"/>
                  </a:lnTo>
                  <a:lnTo>
                    <a:pt x="953592" y="3126486"/>
                  </a:lnTo>
                  <a:lnTo>
                    <a:pt x="937044" y="3118866"/>
                  </a:lnTo>
                  <a:lnTo>
                    <a:pt x="935647" y="3118866"/>
                  </a:lnTo>
                  <a:lnTo>
                    <a:pt x="918832" y="3112516"/>
                  </a:lnTo>
                  <a:lnTo>
                    <a:pt x="885647" y="3097276"/>
                  </a:lnTo>
                  <a:lnTo>
                    <a:pt x="862876" y="3085846"/>
                  </a:lnTo>
                  <a:lnTo>
                    <a:pt x="856399" y="3083306"/>
                  </a:lnTo>
                  <a:lnTo>
                    <a:pt x="849922" y="3079496"/>
                  </a:lnTo>
                  <a:lnTo>
                    <a:pt x="627024" y="2974086"/>
                  </a:lnTo>
                  <a:lnTo>
                    <a:pt x="616280" y="2969006"/>
                  </a:lnTo>
                  <a:lnTo>
                    <a:pt x="574217" y="2949956"/>
                  </a:lnTo>
                  <a:lnTo>
                    <a:pt x="549440" y="2937256"/>
                  </a:lnTo>
                  <a:lnTo>
                    <a:pt x="543547" y="2925826"/>
                  </a:lnTo>
                  <a:lnTo>
                    <a:pt x="537298" y="2913126"/>
                  </a:lnTo>
                  <a:lnTo>
                    <a:pt x="530682" y="2900426"/>
                  </a:lnTo>
                  <a:lnTo>
                    <a:pt x="525995" y="2892806"/>
                  </a:lnTo>
                  <a:lnTo>
                    <a:pt x="522897" y="2887726"/>
                  </a:lnTo>
                  <a:lnTo>
                    <a:pt x="520865" y="2883916"/>
                  </a:lnTo>
                  <a:lnTo>
                    <a:pt x="518579" y="2880106"/>
                  </a:lnTo>
                  <a:lnTo>
                    <a:pt x="517817" y="2878836"/>
                  </a:lnTo>
                  <a:lnTo>
                    <a:pt x="514515" y="2872486"/>
                  </a:lnTo>
                  <a:lnTo>
                    <a:pt x="514388" y="2872486"/>
                  </a:lnTo>
                  <a:lnTo>
                    <a:pt x="514007" y="2871216"/>
                  </a:lnTo>
                  <a:lnTo>
                    <a:pt x="513499" y="2869946"/>
                  </a:lnTo>
                  <a:lnTo>
                    <a:pt x="504964" y="2850896"/>
                  </a:lnTo>
                  <a:lnTo>
                    <a:pt x="500164" y="2831846"/>
                  </a:lnTo>
                  <a:lnTo>
                    <a:pt x="505066" y="2789948"/>
                  </a:lnTo>
                  <a:lnTo>
                    <a:pt x="521881" y="2767076"/>
                  </a:lnTo>
                  <a:lnTo>
                    <a:pt x="526757" y="2760726"/>
                  </a:lnTo>
                  <a:lnTo>
                    <a:pt x="548767" y="2723896"/>
                  </a:lnTo>
                  <a:lnTo>
                    <a:pt x="566458" y="2670556"/>
                  </a:lnTo>
                  <a:lnTo>
                    <a:pt x="570979" y="2640076"/>
                  </a:lnTo>
                  <a:lnTo>
                    <a:pt x="570280" y="2603246"/>
                  </a:lnTo>
                  <a:lnTo>
                    <a:pt x="559790" y="2563876"/>
                  </a:lnTo>
                  <a:lnTo>
                    <a:pt x="544195" y="2540749"/>
                  </a:lnTo>
                  <a:lnTo>
                    <a:pt x="544195" y="2640076"/>
                  </a:lnTo>
                  <a:lnTo>
                    <a:pt x="540296" y="2665476"/>
                  </a:lnTo>
                  <a:lnTo>
                    <a:pt x="524446" y="2712466"/>
                  </a:lnTo>
                  <a:lnTo>
                    <a:pt x="505587" y="2744216"/>
                  </a:lnTo>
                  <a:lnTo>
                    <a:pt x="493763" y="2759456"/>
                  </a:lnTo>
                  <a:lnTo>
                    <a:pt x="486765" y="2768346"/>
                  </a:lnTo>
                  <a:lnTo>
                    <a:pt x="480707" y="2779776"/>
                  </a:lnTo>
                  <a:lnTo>
                    <a:pt x="476161" y="2791206"/>
                  </a:lnTo>
                  <a:lnTo>
                    <a:pt x="472744" y="2808998"/>
                  </a:lnTo>
                  <a:lnTo>
                    <a:pt x="472795" y="2828048"/>
                  </a:lnTo>
                  <a:lnTo>
                    <a:pt x="476262" y="2848356"/>
                  </a:lnTo>
                  <a:lnTo>
                    <a:pt x="483146" y="2868676"/>
                  </a:lnTo>
                  <a:lnTo>
                    <a:pt x="446570" y="2880106"/>
                  </a:lnTo>
                  <a:lnTo>
                    <a:pt x="443649" y="2873756"/>
                  </a:lnTo>
                  <a:lnTo>
                    <a:pt x="443572" y="2873603"/>
                  </a:lnTo>
                  <a:lnTo>
                    <a:pt x="443572" y="3000756"/>
                  </a:lnTo>
                  <a:lnTo>
                    <a:pt x="443268" y="3010916"/>
                  </a:lnTo>
                  <a:lnTo>
                    <a:pt x="435051" y="3007106"/>
                  </a:lnTo>
                  <a:lnTo>
                    <a:pt x="426974" y="3002026"/>
                  </a:lnTo>
                  <a:lnTo>
                    <a:pt x="419049" y="2998216"/>
                  </a:lnTo>
                  <a:lnTo>
                    <a:pt x="411264" y="2993136"/>
                  </a:lnTo>
                  <a:lnTo>
                    <a:pt x="410121" y="2993136"/>
                  </a:lnTo>
                  <a:lnTo>
                    <a:pt x="407835" y="2991866"/>
                  </a:lnTo>
                  <a:lnTo>
                    <a:pt x="406247" y="2990596"/>
                  </a:lnTo>
                  <a:lnTo>
                    <a:pt x="404660" y="2989326"/>
                  </a:lnTo>
                  <a:lnTo>
                    <a:pt x="400850" y="2986786"/>
                  </a:lnTo>
                  <a:lnTo>
                    <a:pt x="404583" y="2975356"/>
                  </a:lnTo>
                  <a:lnTo>
                    <a:pt x="413296" y="2948686"/>
                  </a:lnTo>
                  <a:lnTo>
                    <a:pt x="415328" y="2948686"/>
                  </a:lnTo>
                  <a:lnTo>
                    <a:pt x="417360" y="2949956"/>
                  </a:lnTo>
                  <a:lnTo>
                    <a:pt x="419519" y="2949956"/>
                  </a:lnTo>
                  <a:lnTo>
                    <a:pt x="426504" y="2952496"/>
                  </a:lnTo>
                  <a:lnTo>
                    <a:pt x="443572" y="3000756"/>
                  </a:lnTo>
                  <a:lnTo>
                    <a:pt x="443572" y="2873603"/>
                  </a:lnTo>
                  <a:lnTo>
                    <a:pt x="440474" y="2867406"/>
                  </a:lnTo>
                  <a:lnTo>
                    <a:pt x="429120" y="2843276"/>
                  </a:lnTo>
                  <a:lnTo>
                    <a:pt x="424624" y="2834398"/>
                  </a:lnTo>
                  <a:lnTo>
                    <a:pt x="400583" y="2777248"/>
                  </a:lnTo>
                  <a:lnTo>
                    <a:pt x="377583" y="2717546"/>
                  </a:lnTo>
                  <a:lnTo>
                    <a:pt x="357987" y="2660396"/>
                  </a:lnTo>
                  <a:lnTo>
                    <a:pt x="349034" y="2623566"/>
                  </a:lnTo>
                  <a:lnTo>
                    <a:pt x="350037" y="2601976"/>
                  </a:lnTo>
                  <a:lnTo>
                    <a:pt x="364439" y="2562606"/>
                  </a:lnTo>
                  <a:lnTo>
                    <a:pt x="392455" y="2533396"/>
                  </a:lnTo>
                  <a:lnTo>
                    <a:pt x="446570" y="2516886"/>
                  </a:lnTo>
                  <a:lnTo>
                    <a:pt x="465378" y="2519426"/>
                  </a:lnTo>
                  <a:lnTo>
                    <a:pt x="515785" y="2546096"/>
                  </a:lnTo>
                  <a:lnTo>
                    <a:pt x="543890" y="2608326"/>
                  </a:lnTo>
                  <a:lnTo>
                    <a:pt x="544195" y="2640076"/>
                  </a:lnTo>
                  <a:lnTo>
                    <a:pt x="544195" y="2540749"/>
                  </a:lnTo>
                  <a:lnTo>
                    <a:pt x="534962" y="2527046"/>
                  </a:lnTo>
                  <a:lnTo>
                    <a:pt x="519239" y="2516886"/>
                  </a:lnTo>
                  <a:lnTo>
                    <a:pt x="493712" y="2500376"/>
                  </a:lnTo>
                  <a:lnTo>
                    <a:pt x="446773" y="2490216"/>
                  </a:lnTo>
                  <a:lnTo>
                    <a:pt x="399846" y="2500376"/>
                  </a:lnTo>
                  <a:lnTo>
                    <a:pt x="358686" y="2527046"/>
                  </a:lnTo>
                  <a:lnTo>
                    <a:pt x="342455" y="2547366"/>
                  </a:lnTo>
                  <a:lnTo>
                    <a:pt x="330809" y="2571496"/>
                  </a:lnTo>
                  <a:lnTo>
                    <a:pt x="324104" y="2596896"/>
                  </a:lnTo>
                  <a:lnTo>
                    <a:pt x="322745" y="2624836"/>
                  </a:lnTo>
                  <a:lnTo>
                    <a:pt x="333883" y="2671826"/>
                  </a:lnTo>
                  <a:lnTo>
                    <a:pt x="356819" y="2736596"/>
                  </a:lnTo>
                  <a:lnTo>
                    <a:pt x="380974" y="2798826"/>
                  </a:lnTo>
                  <a:lnTo>
                    <a:pt x="395770" y="2834398"/>
                  </a:lnTo>
                  <a:lnTo>
                    <a:pt x="400697" y="2844546"/>
                  </a:lnTo>
                  <a:lnTo>
                    <a:pt x="405269" y="2854706"/>
                  </a:lnTo>
                  <a:lnTo>
                    <a:pt x="409536" y="2863596"/>
                  </a:lnTo>
                  <a:lnTo>
                    <a:pt x="413550" y="2871216"/>
                  </a:lnTo>
                  <a:lnTo>
                    <a:pt x="416928" y="2878836"/>
                  </a:lnTo>
                  <a:lnTo>
                    <a:pt x="420065" y="2885186"/>
                  </a:lnTo>
                  <a:lnTo>
                    <a:pt x="422986" y="2891536"/>
                  </a:lnTo>
                  <a:lnTo>
                    <a:pt x="425742" y="2897886"/>
                  </a:lnTo>
                  <a:lnTo>
                    <a:pt x="425996" y="2900426"/>
                  </a:lnTo>
                  <a:lnTo>
                    <a:pt x="426504" y="2901696"/>
                  </a:lnTo>
                  <a:lnTo>
                    <a:pt x="428663" y="2906776"/>
                  </a:lnTo>
                  <a:lnTo>
                    <a:pt x="430695" y="2911856"/>
                  </a:lnTo>
                  <a:lnTo>
                    <a:pt x="432727" y="2918206"/>
                  </a:lnTo>
                  <a:lnTo>
                    <a:pt x="435013" y="2927096"/>
                  </a:lnTo>
                  <a:lnTo>
                    <a:pt x="432473" y="2925826"/>
                  </a:lnTo>
                  <a:lnTo>
                    <a:pt x="430060" y="2925826"/>
                  </a:lnTo>
                  <a:lnTo>
                    <a:pt x="427520" y="2924556"/>
                  </a:lnTo>
                  <a:lnTo>
                    <a:pt x="420662" y="2923286"/>
                  </a:lnTo>
                  <a:lnTo>
                    <a:pt x="415201" y="2920746"/>
                  </a:lnTo>
                  <a:lnTo>
                    <a:pt x="410121" y="2918206"/>
                  </a:lnTo>
                  <a:lnTo>
                    <a:pt x="409232" y="2918206"/>
                  </a:lnTo>
                  <a:lnTo>
                    <a:pt x="401980" y="2915666"/>
                  </a:lnTo>
                  <a:lnTo>
                    <a:pt x="394855" y="2911856"/>
                  </a:lnTo>
                  <a:lnTo>
                    <a:pt x="388023" y="2908312"/>
                  </a:lnTo>
                  <a:lnTo>
                    <a:pt x="388023" y="2938526"/>
                  </a:lnTo>
                  <a:lnTo>
                    <a:pt x="376339" y="2975356"/>
                  </a:lnTo>
                  <a:lnTo>
                    <a:pt x="356006" y="2967736"/>
                  </a:lnTo>
                  <a:lnTo>
                    <a:pt x="336397" y="2963926"/>
                  </a:lnTo>
                  <a:lnTo>
                    <a:pt x="317538" y="2963926"/>
                  </a:lnTo>
                  <a:lnTo>
                    <a:pt x="276987" y="2979166"/>
                  </a:lnTo>
                  <a:lnTo>
                    <a:pt x="258102" y="2993136"/>
                  </a:lnTo>
                  <a:lnTo>
                    <a:pt x="252628" y="2996946"/>
                  </a:lnTo>
                  <a:lnTo>
                    <a:pt x="247218" y="3002026"/>
                  </a:lnTo>
                  <a:lnTo>
                    <a:pt x="241795" y="3005836"/>
                  </a:lnTo>
                  <a:lnTo>
                    <a:pt x="236258" y="3008376"/>
                  </a:lnTo>
                  <a:lnTo>
                    <a:pt x="221183" y="3015996"/>
                  </a:lnTo>
                  <a:lnTo>
                    <a:pt x="189966" y="3028696"/>
                  </a:lnTo>
                  <a:lnTo>
                    <a:pt x="173901" y="3032506"/>
                  </a:lnTo>
                  <a:lnTo>
                    <a:pt x="148234" y="3036316"/>
                  </a:lnTo>
                  <a:lnTo>
                    <a:pt x="117208" y="3036316"/>
                  </a:lnTo>
                  <a:lnTo>
                    <a:pt x="84861" y="3027426"/>
                  </a:lnTo>
                  <a:lnTo>
                    <a:pt x="55283" y="3008376"/>
                  </a:lnTo>
                  <a:lnTo>
                    <a:pt x="33705" y="2975356"/>
                  </a:lnTo>
                  <a:lnTo>
                    <a:pt x="26517" y="2938526"/>
                  </a:lnTo>
                  <a:lnTo>
                    <a:pt x="33705" y="2901696"/>
                  </a:lnTo>
                  <a:lnTo>
                    <a:pt x="55283" y="2868676"/>
                  </a:lnTo>
                  <a:lnTo>
                    <a:pt x="87477" y="2847098"/>
                  </a:lnTo>
                  <a:lnTo>
                    <a:pt x="126149" y="2840748"/>
                  </a:lnTo>
                  <a:lnTo>
                    <a:pt x="131610" y="2840748"/>
                  </a:lnTo>
                  <a:lnTo>
                    <a:pt x="169176" y="2849626"/>
                  </a:lnTo>
                  <a:lnTo>
                    <a:pt x="225971" y="2868676"/>
                  </a:lnTo>
                  <a:lnTo>
                    <a:pt x="285521" y="2891536"/>
                  </a:lnTo>
                  <a:lnTo>
                    <a:pt x="331381" y="2910586"/>
                  </a:lnTo>
                  <a:lnTo>
                    <a:pt x="351459" y="2920746"/>
                  </a:lnTo>
                  <a:lnTo>
                    <a:pt x="360006" y="2924556"/>
                  </a:lnTo>
                  <a:lnTo>
                    <a:pt x="374942" y="2932176"/>
                  </a:lnTo>
                  <a:lnTo>
                    <a:pt x="381546" y="2934716"/>
                  </a:lnTo>
                  <a:lnTo>
                    <a:pt x="388023" y="2938526"/>
                  </a:lnTo>
                  <a:lnTo>
                    <a:pt x="388023" y="2908312"/>
                  </a:lnTo>
                  <a:lnTo>
                    <a:pt x="387527" y="2908046"/>
                  </a:lnTo>
                  <a:lnTo>
                    <a:pt x="371614" y="2900426"/>
                  </a:lnTo>
                  <a:lnTo>
                    <a:pt x="362851" y="2896616"/>
                  </a:lnTo>
                  <a:lnTo>
                    <a:pt x="353110" y="2891536"/>
                  </a:lnTo>
                  <a:lnTo>
                    <a:pt x="342176" y="2886456"/>
                  </a:lnTo>
                  <a:lnTo>
                    <a:pt x="245554" y="2848356"/>
                  </a:lnTo>
                  <a:lnTo>
                    <a:pt x="224917" y="2840748"/>
                  </a:lnTo>
                  <a:lnTo>
                    <a:pt x="180225" y="2824226"/>
                  </a:lnTo>
                  <a:lnTo>
                    <a:pt x="133134" y="2814066"/>
                  </a:lnTo>
                  <a:lnTo>
                    <a:pt x="106311" y="2815348"/>
                  </a:lnTo>
                  <a:lnTo>
                    <a:pt x="80518" y="2821698"/>
                  </a:lnTo>
                  <a:lnTo>
                    <a:pt x="56870" y="2833116"/>
                  </a:lnTo>
                  <a:lnTo>
                    <a:pt x="36487" y="2849626"/>
                  </a:lnTo>
                  <a:lnTo>
                    <a:pt x="9118" y="2891536"/>
                  </a:lnTo>
                  <a:lnTo>
                    <a:pt x="0" y="2938526"/>
                  </a:lnTo>
                  <a:lnTo>
                    <a:pt x="9118" y="2985516"/>
                  </a:lnTo>
                  <a:lnTo>
                    <a:pt x="36487" y="3026156"/>
                  </a:lnTo>
                  <a:lnTo>
                    <a:pt x="84074" y="3055366"/>
                  </a:lnTo>
                  <a:lnTo>
                    <a:pt x="133769" y="3062986"/>
                  </a:lnTo>
                  <a:lnTo>
                    <a:pt x="146659" y="3062986"/>
                  </a:lnTo>
                  <a:lnTo>
                    <a:pt x="215303" y="3047746"/>
                  </a:lnTo>
                  <a:lnTo>
                    <a:pt x="240842" y="3036316"/>
                  </a:lnTo>
                  <a:lnTo>
                    <a:pt x="249212" y="3032506"/>
                  </a:lnTo>
                  <a:lnTo>
                    <a:pt x="256222" y="3027426"/>
                  </a:lnTo>
                  <a:lnTo>
                    <a:pt x="262826" y="3023616"/>
                  </a:lnTo>
                  <a:lnTo>
                    <a:pt x="269100" y="3018536"/>
                  </a:lnTo>
                  <a:lnTo>
                    <a:pt x="307124" y="2993136"/>
                  </a:lnTo>
                  <a:lnTo>
                    <a:pt x="323176" y="2990596"/>
                  </a:lnTo>
                  <a:lnTo>
                    <a:pt x="340461" y="2991866"/>
                  </a:lnTo>
                  <a:lnTo>
                    <a:pt x="358876" y="2996946"/>
                  </a:lnTo>
                  <a:lnTo>
                    <a:pt x="378371" y="3004566"/>
                  </a:lnTo>
                  <a:lnTo>
                    <a:pt x="378498" y="3004566"/>
                  </a:lnTo>
                  <a:lnTo>
                    <a:pt x="379006" y="3005836"/>
                  </a:lnTo>
                  <a:lnTo>
                    <a:pt x="386499" y="3009646"/>
                  </a:lnTo>
                  <a:lnTo>
                    <a:pt x="392341" y="3013456"/>
                  </a:lnTo>
                  <a:lnTo>
                    <a:pt x="396405" y="3015996"/>
                  </a:lnTo>
                  <a:lnTo>
                    <a:pt x="397548" y="3015996"/>
                  </a:lnTo>
                  <a:lnTo>
                    <a:pt x="409206" y="3023616"/>
                  </a:lnTo>
                  <a:lnTo>
                    <a:pt x="421132" y="3029966"/>
                  </a:lnTo>
                  <a:lnTo>
                    <a:pt x="433298" y="3036316"/>
                  </a:lnTo>
                  <a:lnTo>
                    <a:pt x="445681" y="3041396"/>
                  </a:lnTo>
                  <a:lnTo>
                    <a:pt x="486956" y="3130296"/>
                  </a:lnTo>
                  <a:lnTo>
                    <a:pt x="587159" y="3343656"/>
                  </a:lnTo>
                  <a:lnTo>
                    <a:pt x="590080" y="3350006"/>
                  </a:lnTo>
                  <a:lnTo>
                    <a:pt x="593255" y="3356356"/>
                  </a:lnTo>
                  <a:lnTo>
                    <a:pt x="611746" y="3395726"/>
                  </a:lnTo>
                  <a:lnTo>
                    <a:pt x="626656" y="3431298"/>
                  </a:lnTo>
                  <a:lnTo>
                    <a:pt x="632866" y="3445256"/>
                  </a:lnTo>
                  <a:lnTo>
                    <a:pt x="642378" y="3461766"/>
                  </a:lnTo>
                  <a:lnTo>
                    <a:pt x="655777" y="3475736"/>
                  </a:lnTo>
                  <a:lnTo>
                    <a:pt x="673646" y="3480816"/>
                  </a:lnTo>
                  <a:lnTo>
                    <a:pt x="680377" y="3480816"/>
                  </a:lnTo>
                  <a:lnTo>
                    <a:pt x="683933" y="3479558"/>
                  </a:lnTo>
                  <a:lnTo>
                    <a:pt x="697382" y="3471938"/>
                  </a:lnTo>
                  <a:lnTo>
                    <a:pt x="705599" y="3456698"/>
                  </a:lnTo>
                  <a:lnTo>
                    <a:pt x="705954" y="3454146"/>
                  </a:lnTo>
                  <a:lnTo>
                    <a:pt x="708304" y="3437648"/>
                  </a:lnTo>
                  <a:lnTo>
                    <a:pt x="705269" y="3413506"/>
                  </a:lnTo>
                  <a:lnTo>
                    <a:pt x="695947" y="3375406"/>
                  </a:lnTo>
                  <a:lnTo>
                    <a:pt x="685292" y="3338576"/>
                  </a:lnTo>
                  <a:lnTo>
                    <a:pt x="681736" y="3327158"/>
                  </a:lnTo>
                  <a:lnTo>
                    <a:pt x="681736" y="3441446"/>
                  </a:lnTo>
                  <a:lnTo>
                    <a:pt x="680148" y="3450348"/>
                  </a:lnTo>
                  <a:lnTo>
                    <a:pt x="676440" y="3454146"/>
                  </a:lnTo>
                  <a:lnTo>
                    <a:pt x="668655" y="3451606"/>
                  </a:lnTo>
                  <a:lnTo>
                    <a:pt x="661517" y="3442716"/>
                  </a:lnTo>
                  <a:lnTo>
                    <a:pt x="655612" y="3431298"/>
                  </a:lnTo>
                  <a:lnTo>
                    <a:pt x="651548" y="3421126"/>
                  </a:lnTo>
                  <a:lnTo>
                    <a:pt x="650913" y="3419856"/>
                  </a:lnTo>
                  <a:lnTo>
                    <a:pt x="643763" y="3402076"/>
                  </a:lnTo>
                  <a:lnTo>
                    <a:pt x="636193" y="3385566"/>
                  </a:lnTo>
                  <a:lnTo>
                    <a:pt x="628345" y="3367798"/>
                  </a:lnTo>
                  <a:lnTo>
                    <a:pt x="620433" y="3351276"/>
                  </a:lnTo>
                  <a:lnTo>
                    <a:pt x="617258" y="3344926"/>
                  </a:lnTo>
                  <a:lnTo>
                    <a:pt x="614210" y="3338576"/>
                  </a:lnTo>
                  <a:lnTo>
                    <a:pt x="478929" y="3050286"/>
                  </a:lnTo>
                  <a:lnTo>
                    <a:pt x="471982" y="3035046"/>
                  </a:lnTo>
                  <a:lnTo>
                    <a:pt x="468541" y="3027426"/>
                  </a:lnTo>
                  <a:lnTo>
                    <a:pt x="468795" y="3024886"/>
                  </a:lnTo>
                  <a:lnTo>
                    <a:pt x="469049" y="3023616"/>
                  </a:lnTo>
                  <a:lnTo>
                    <a:pt x="469773" y="3010916"/>
                  </a:lnTo>
                  <a:lnTo>
                    <a:pt x="469925" y="3008376"/>
                  </a:lnTo>
                  <a:lnTo>
                    <a:pt x="470039" y="3003296"/>
                  </a:lnTo>
                  <a:lnTo>
                    <a:pt x="470166" y="2993136"/>
                  </a:lnTo>
                  <a:lnTo>
                    <a:pt x="470103" y="2989326"/>
                  </a:lnTo>
                  <a:lnTo>
                    <a:pt x="469620" y="2975356"/>
                  </a:lnTo>
                  <a:lnTo>
                    <a:pt x="468287" y="2960116"/>
                  </a:lnTo>
                  <a:lnTo>
                    <a:pt x="466737" y="2948686"/>
                  </a:lnTo>
                  <a:lnTo>
                    <a:pt x="466394" y="2946146"/>
                  </a:lnTo>
                  <a:lnTo>
                    <a:pt x="465188" y="2939796"/>
                  </a:lnTo>
                  <a:lnTo>
                    <a:pt x="462572" y="2927096"/>
                  </a:lnTo>
                  <a:lnTo>
                    <a:pt x="462318" y="2925826"/>
                  </a:lnTo>
                  <a:lnTo>
                    <a:pt x="460540" y="2918206"/>
                  </a:lnTo>
                  <a:lnTo>
                    <a:pt x="458381" y="2911856"/>
                  </a:lnTo>
                  <a:lnTo>
                    <a:pt x="457619" y="2909316"/>
                  </a:lnTo>
                  <a:lnTo>
                    <a:pt x="456349" y="2905506"/>
                  </a:lnTo>
                  <a:lnTo>
                    <a:pt x="495211" y="2892806"/>
                  </a:lnTo>
                  <a:lnTo>
                    <a:pt x="497243" y="2896616"/>
                  </a:lnTo>
                  <a:lnTo>
                    <a:pt x="499148" y="2899156"/>
                  </a:lnTo>
                  <a:lnTo>
                    <a:pt x="500672" y="2901696"/>
                  </a:lnTo>
                  <a:lnTo>
                    <a:pt x="501307" y="2902966"/>
                  </a:lnTo>
                  <a:lnTo>
                    <a:pt x="505993" y="2910586"/>
                  </a:lnTo>
                  <a:lnTo>
                    <a:pt x="510527" y="2919476"/>
                  </a:lnTo>
                  <a:lnTo>
                    <a:pt x="514896" y="2927096"/>
                  </a:lnTo>
                  <a:lnTo>
                    <a:pt x="519087" y="2935986"/>
                  </a:lnTo>
                  <a:lnTo>
                    <a:pt x="540067" y="2984246"/>
                  </a:lnTo>
                  <a:lnTo>
                    <a:pt x="556844" y="3028696"/>
                  </a:lnTo>
                  <a:lnTo>
                    <a:pt x="564807" y="3051556"/>
                  </a:lnTo>
                  <a:lnTo>
                    <a:pt x="570649" y="3068066"/>
                  </a:lnTo>
                  <a:lnTo>
                    <a:pt x="578904" y="3092196"/>
                  </a:lnTo>
                  <a:lnTo>
                    <a:pt x="585711" y="3112516"/>
                  </a:lnTo>
                  <a:lnTo>
                    <a:pt x="592645" y="3134106"/>
                  </a:lnTo>
                  <a:lnTo>
                    <a:pt x="599719" y="3155696"/>
                  </a:lnTo>
                  <a:lnTo>
                    <a:pt x="606971" y="3177286"/>
                  </a:lnTo>
                  <a:lnTo>
                    <a:pt x="610374" y="3188716"/>
                  </a:lnTo>
                  <a:lnTo>
                    <a:pt x="624598" y="3234436"/>
                  </a:lnTo>
                  <a:lnTo>
                    <a:pt x="648677" y="3309366"/>
                  </a:lnTo>
                  <a:lnTo>
                    <a:pt x="659955" y="3346196"/>
                  </a:lnTo>
                  <a:lnTo>
                    <a:pt x="670420" y="3383026"/>
                  </a:lnTo>
                  <a:lnTo>
                    <a:pt x="679615" y="3418598"/>
                  </a:lnTo>
                  <a:lnTo>
                    <a:pt x="679615" y="3419856"/>
                  </a:lnTo>
                  <a:lnTo>
                    <a:pt x="681469" y="3431298"/>
                  </a:lnTo>
                  <a:lnTo>
                    <a:pt x="681736" y="3441446"/>
                  </a:lnTo>
                  <a:lnTo>
                    <a:pt x="681736" y="3327158"/>
                  </a:lnTo>
                  <a:lnTo>
                    <a:pt x="673823" y="3301746"/>
                  </a:lnTo>
                  <a:lnTo>
                    <a:pt x="662089" y="3264916"/>
                  </a:lnTo>
                  <a:lnTo>
                    <a:pt x="657948" y="3252216"/>
                  </a:lnTo>
                  <a:lnTo>
                    <a:pt x="653796" y="3238246"/>
                  </a:lnTo>
                  <a:lnTo>
                    <a:pt x="649693" y="3225546"/>
                  </a:lnTo>
                  <a:lnTo>
                    <a:pt x="645706" y="3212846"/>
                  </a:lnTo>
                  <a:lnTo>
                    <a:pt x="631990" y="3169666"/>
                  </a:lnTo>
                  <a:lnTo>
                    <a:pt x="626427" y="3151886"/>
                  </a:lnTo>
                  <a:lnTo>
                    <a:pt x="620979" y="3135376"/>
                  </a:lnTo>
                  <a:lnTo>
                    <a:pt x="615607" y="3118866"/>
                  </a:lnTo>
                  <a:lnTo>
                    <a:pt x="610273" y="3102356"/>
                  </a:lnTo>
                  <a:lnTo>
                    <a:pt x="626198" y="3108706"/>
                  </a:lnTo>
                  <a:lnTo>
                    <a:pt x="659447" y="3118866"/>
                  </a:lnTo>
                  <a:lnTo>
                    <a:pt x="676821" y="3125216"/>
                  </a:lnTo>
                  <a:lnTo>
                    <a:pt x="733031" y="3142996"/>
                  </a:lnTo>
                  <a:lnTo>
                    <a:pt x="745858" y="3146806"/>
                  </a:lnTo>
                  <a:lnTo>
                    <a:pt x="808012" y="3167126"/>
                  </a:lnTo>
                  <a:lnTo>
                    <a:pt x="844918" y="3178556"/>
                  </a:lnTo>
                  <a:lnTo>
                    <a:pt x="882129" y="3188716"/>
                  </a:lnTo>
                  <a:lnTo>
                    <a:pt x="919518" y="3197606"/>
                  </a:lnTo>
                  <a:lnTo>
                    <a:pt x="928535" y="3200146"/>
                  </a:lnTo>
                  <a:lnTo>
                    <a:pt x="936790" y="3201416"/>
                  </a:lnTo>
                  <a:lnTo>
                    <a:pt x="952131" y="3201416"/>
                  </a:lnTo>
                  <a:lnTo>
                    <a:pt x="983526" y="3184906"/>
                  </a:lnTo>
                  <a:lnTo>
                    <a:pt x="985939" y="3177286"/>
                  </a:lnTo>
                  <a:close/>
                </a:path>
                <a:path w="3805554" h="3481070">
                  <a:moveTo>
                    <a:pt x="1026579" y="2202942"/>
                  </a:moveTo>
                  <a:lnTo>
                    <a:pt x="1024928" y="2196973"/>
                  </a:lnTo>
                  <a:lnTo>
                    <a:pt x="1020483" y="2193544"/>
                  </a:lnTo>
                  <a:lnTo>
                    <a:pt x="1017600" y="2191258"/>
                  </a:lnTo>
                  <a:lnTo>
                    <a:pt x="1017117" y="2190877"/>
                  </a:lnTo>
                  <a:lnTo>
                    <a:pt x="983018" y="2163826"/>
                  </a:lnTo>
                  <a:lnTo>
                    <a:pt x="974382" y="2156980"/>
                  </a:lnTo>
                  <a:lnTo>
                    <a:pt x="974382" y="2190750"/>
                  </a:lnTo>
                  <a:lnTo>
                    <a:pt x="930821" y="2190877"/>
                  </a:lnTo>
                  <a:lnTo>
                    <a:pt x="940346" y="2163826"/>
                  </a:lnTo>
                  <a:lnTo>
                    <a:pt x="974382" y="2190750"/>
                  </a:lnTo>
                  <a:lnTo>
                    <a:pt x="974382" y="2156980"/>
                  </a:lnTo>
                  <a:lnTo>
                    <a:pt x="944918" y="2133600"/>
                  </a:lnTo>
                  <a:lnTo>
                    <a:pt x="944156" y="2132584"/>
                  </a:lnTo>
                  <a:lnTo>
                    <a:pt x="943394" y="2131695"/>
                  </a:lnTo>
                  <a:lnTo>
                    <a:pt x="942378" y="2130806"/>
                  </a:lnTo>
                  <a:lnTo>
                    <a:pt x="918248" y="2111578"/>
                  </a:lnTo>
                  <a:lnTo>
                    <a:pt x="918248" y="2145411"/>
                  </a:lnTo>
                  <a:lnTo>
                    <a:pt x="902373" y="2190877"/>
                  </a:lnTo>
                  <a:lnTo>
                    <a:pt x="830618" y="2191258"/>
                  </a:lnTo>
                  <a:lnTo>
                    <a:pt x="830973" y="2190242"/>
                  </a:lnTo>
                  <a:lnTo>
                    <a:pt x="862241" y="2100961"/>
                  </a:lnTo>
                  <a:lnTo>
                    <a:pt x="918248" y="2145411"/>
                  </a:lnTo>
                  <a:lnTo>
                    <a:pt x="918248" y="2111578"/>
                  </a:lnTo>
                  <a:lnTo>
                    <a:pt x="904938" y="2100961"/>
                  </a:lnTo>
                  <a:lnTo>
                    <a:pt x="867829" y="2071370"/>
                  </a:lnTo>
                  <a:lnTo>
                    <a:pt x="866940" y="2069846"/>
                  </a:lnTo>
                  <a:lnTo>
                    <a:pt x="837349" y="2054415"/>
                  </a:lnTo>
                  <a:lnTo>
                    <a:pt x="837349" y="2082546"/>
                  </a:lnTo>
                  <a:lnTo>
                    <a:pt x="799757" y="2190242"/>
                  </a:lnTo>
                  <a:lnTo>
                    <a:pt x="319189" y="2022221"/>
                  </a:lnTo>
                  <a:lnTo>
                    <a:pt x="322287" y="2013331"/>
                  </a:lnTo>
                  <a:lnTo>
                    <a:pt x="356781" y="1914652"/>
                  </a:lnTo>
                  <a:lnTo>
                    <a:pt x="837349" y="2082546"/>
                  </a:lnTo>
                  <a:lnTo>
                    <a:pt x="837349" y="2054415"/>
                  </a:lnTo>
                  <a:lnTo>
                    <a:pt x="437299" y="1914652"/>
                  </a:lnTo>
                  <a:lnTo>
                    <a:pt x="352971" y="1885188"/>
                  </a:lnTo>
                  <a:lnTo>
                    <a:pt x="352971" y="1885061"/>
                  </a:lnTo>
                  <a:lnTo>
                    <a:pt x="352590" y="1885061"/>
                  </a:lnTo>
                  <a:lnTo>
                    <a:pt x="352463" y="1884934"/>
                  </a:lnTo>
                  <a:lnTo>
                    <a:pt x="331127" y="1877491"/>
                  </a:lnTo>
                  <a:lnTo>
                    <a:pt x="331127" y="1905762"/>
                  </a:lnTo>
                  <a:lnTo>
                    <a:pt x="293535" y="2013331"/>
                  </a:lnTo>
                  <a:lnTo>
                    <a:pt x="199936" y="1980692"/>
                  </a:lnTo>
                  <a:lnTo>
                    <a:pt x="203073" y="1971675"/>
                  </a:lnTo>
                  <a:lnTo>
                    <a:pt x="237528" y="1872996"/>
                  </a:lnTo>
                  <a:lnTo>
                    <a:pt x="331127" y="1905762"/>
                  </a:lnTo>
                  <a:lnTo>
                    <a:pt x="331127" y="1877491"/>
                  </a:lnTo>
                  <a:lnTo>
                    <a:pt x="318249" y="1872996"/>
                  </a:lnTo>
                  <a:lnTo>
                    <a:pt x="212255" y="1835975"/>
                  </a:lnTo>
                  <a:lnTo>
                    <a:pt x="212255" y="1864106"/>
                  </a:lnTo>
                  <a:lnTo>
                    <a:pt x="174663" y="1971675"/>
                  </a:lnTo>
                  <a:lnTo>
                    <a:pt x="81064" y="1939036"/>
                  </a:lnTo>
                  <a:lnTo>
                    <a:pt x="118656" y="1831340"/>
                  </a:lnTo>
                  <a:lnTo>
                    <a:pt x="212255" y="1864106"/>
                  </a:lnTo>
                  <a:lnTo>
                    <a:pt x="212255" y="1835975"/>
                  </a:lnTo>
                  <a:lnTo>
                    <a:pt x="198996" y="1831340"/>
                  </a:lnTo>
                  <a:lnTo>
                    <a:pt x="107861" y="1799463"/>
                  </a:lnTo>
                  <a:lnTo>
                    <a:pt x="100241" y="1803146"/>
                  </a:lnTo>
                  <a:lnTo>
                    <a:pt x="97828" y="1810004"/>
                  </a:lnTo>
                  <a:lnTo>
                    <a:pt x="51473" y="1942846"/>
                  </a:lnTo>
                  <a:lnTo>
                    <a:pt x="49060" y="1949831"/>
                  </a:lnTo>
                  <a:lnTo>
                    <a:pt x="52616" y="1957324"/>
                  </a:lnTo>
                  <a:lnTo>
                    <a:pt x="297218" y="2042795"/>
                  </a:lnTo>
                  <a:lnTo>
                    <a:pt x="297345" y="2042795"/>
                  </a:lnTo>
                  <a:lnTo>
                    <a:pt x="297599" y="2042922"/>
                  </a:lnTo>
                  <a:lnTo>
                    <a:pt x="297726" y="2042922"/>
                  </a:lnTo>
                  <a:lnTo>
                    <a:pt x="297853" y="2043049"/>
                  </a:lnTo>
                  <a:lnTo>
                    <a:pt x="798614" y="2218055"/>
                  </a:lnTo>
                  <a:lnTo>
                    <a:pt x="800138" y="2218563"/>
                  </a:lnTo>
                  <a:lnTo>
                    <a:pt x="801662" y="2218817"/>
                  </a:lnTo>
                  <a:lnTo>
                    <a:pt x="813092" y="2218817"/>
                  </a:lnTo>
                  <a:lnTo>
                    <a:pt x="814616" y="2218563"/>
                  </a:lnTo>
                  <a:lnTo>
                    <a:pt x="815886" y="2218055"/>
                  </a:lnTo>
                  <a:lnTo>
                    <a:pt x="912660" y="2217420"/>
                  </a:lnTo>
                  <a:lnTo>
                    <a:pt x="912914" y="2217293"/>
                  </a:lnTo>
                  <a:lnTo>
                    <a:pt x="1012355" y="2217039"/>
                  </a:lnTo>
                  <a:lnTo>
                    <a:pt x="1018070" y="2216912"/>
                  </a:lnTo>
                  <a:lnTo>
                    <a:pt x="1023023" y="2213483"/>
                  </a:lnTo>
                  <a:lnTo>
                    <a:pt x="1024928" y="2208149"/>
                  </a:lnTo>
                  <a:lnTo>
                    <a:pt x="1026579" y="2202942"/>
                  </a:lnTo>
                  <a:close/>
                </a:path>
                <a:path w="3805554" h="3481070">
                  <a:moveTo>
                    <a:pt x="1178725" y="1841500"/>
                  </a:moveTo>
                  <a:lnTo>
                    <a:pt x="1175042" y="1834007"/>
                  </a:lnTo>
                  <a:lnTo>
                    <a:pt x="1146975" y="1824177"/>
                  </a:lnTo>
                  <a:lnTo>
                    <a:pt x="1146975" y="1852295"/>
                  </a:lnTo>
                  <a:lnTo>
                    <a:pt x="1088555" y="2019427"/>
                  </a:lnTo>
                  <a:lnTo>
                    <a:pt x="1088428" y="2019427"/>
                  </a:lnTo>
                  <a:lnTo>
                    <a:pt x="992416" y="1985899"/>
                  </a:lnTo>
                  <a:lnTo>
                    <a:pt x="995413" y="1977263"/>
                  </a:lnTo>
                  <a:lnTo>
                    <a:pt x="1019213" y="1908937"/>
                  </a:lnTo>
                  <a:lnTo>
                    <a:pt x="1021753" y="1901952"/>
                  </a:lnTo>
                  <a:lnTo>
                    <a:pt x="1018197" y="1894459"/>
                  </a:lnTo>
                  <a:lnTo>
                    <a:pt x="1004608" y="1889633"/>
                  </a:lnTo>
                  <a:lnTo>
                    <a:pt x="997115" y="1893316"/>
                  </a:lnTo>
                  <a:lnTo>
                    <a:pt x="994702" y="1900301"/>
                  </a:lnTo>
                  <a:lnTo>
                    <a:pt x="967778" y="1977263"/>
                  </a:lnTo>
                  <a:lnTo>
                    <a:pt x="884339" y="1948053"/>
                  </a:lnTo>
                  <a:lnTo>
                    <a:pt x="887399" y="1939290"/>
                  </a:lnTo>
                  <a:lnTo>
                    <a:pt x="913676" y="1864233"/>
                  </a:lnTo>
                  <a:lnTo>
                    <a:pt x="909993" y="1856613"/>
                  </a:lnTo>
                  <a:lnTo>
                    <a:pt x="903008" y="1854200"/>
                  </a:lnTo>
                  <a:lnTo>
                    <a:pt x="895896" y="1851660"/>
                  </a:lnTo>
                  <a:lnTo>
                    <a:pt x="888276" y="1855343"/>
                  </a:lnTo>
                  <a:lnTo>
                    <a:pt x="885863" y="1862201"/>
                  </a:lnTo>
                  <a:lnTo>
                    <a:pt x="858939" y="1939290"/>
                  </a:lnTo>
                  <a:lnTo>
                    <a:pt x="775500" y="1910080"/>
                  </a:lnTo>
                  <a:lnTo>
                    <a:pt x="778598" y="1901190"/>
                  </a:lnTo>
                  <a:lnTo>
                    <a:pt x="802424" y="1833118"/>
                  </a:lnTo>
                  <a:lnTo>
                    <a:pt x="804837" y="1826133"/>
                  </a:lnTo>
                  <a:lnTo>
                    <a:pt x="801154" y="1818513"/>
                  </a:lnTo>
                  <a:lnTo>
                    <a:pt x="787057" y="1813687"/>
                  </a:lnTo>
                  <a:lnTo>
                    <a:pt x="779437" y="1817243"/>
                  </a:lnTo>
                  <a:lnTo>
                    <a:pt x="777024" y="1824228"/>
                  </a:lnTo>
                  <a:lnTo>
                    <a:pt x="750100" y="1901190"/>
                  </a:lnTo>
                  <a:lnTo>
                    <a:pt x="666661" y="1871980"/>
                  </a:lnTo>
                  <a:lnTo>
                    <a:pt x="669721" y="1863217"/>
                  </a:lnTo>
                  <a:lnTo>
                    <a:pt x="695998" y="1788160"/>
                  </a:lnTo>
                  <a:lnTo>
                    <a:pt x="692315" y="1780540"/>
                  </a:lnTo>
                  <a:lnTo>
                    <a:pt x="685330" y="1778127"/>
                  </a:lnTo>
                  <a:lnTo>
                    <a:pt x="678218" y="1775587"/>
                  </a:lnTo>
                  <a:lnTo>
                    <a:pt x="670725" y="1779270"/>
                  </a:lnTo>
                  <a:lnTo>
                    <a:pt x="668185" y="1786255"/>
                  </a:lnTo>
                  <a:lnTo>
                    <a:pt x="641388" y="1863217"/>
                  </a:lnTo>
                  <a:lnTo>
                    <a:pt x="557822" y="1834007"/>
                  </a:lnTo>
                  <a:lnTo>
                    <a:pt x="560832" y="1825371"/>
                  </a:lnTo>
                  <a:lnTo>
                    <a:pt x="584746" y="1757045"/>
                  </a:lnTo>
                  <a:lnTo>
                    <a:pt x="587159" y="1750060"/>
                  </a:lnTo>
                  <a:lnTo>
                    <a:pt x="583730" y="1742567"/>
                  </a:lnTo>
                  <a:lnTo>
                    <a:pt x="570014" y="1737741"/>
                  </a:lnTo>
                  <a:lnTo>
                    <a:pt x="562648" y="1741424"/>
                  </a:lnTo>
                  <a:lnTo>
                    <a:pt x="560235" y="1748409"/>
                  </a:lnTo>
                  <a:lnTo>
                    <a:pt x="533311" y="1825371"/>
                  </a:lnTo>
                  <a:lnTo>
                    <a:pt x="449872" y="1796288"/>
                  </a:lnTo>
                  <a:lnTo>
                    <a:pt x="452970" y="1787398"/>
                  </a:lnTo>
                  <a:lnTo>
                    <a:pt x="476796" y="1719313"/>
                  </a:lnTo>
                  <a:lnTo>
                    <a:pt x="479209" y="1712341"/>
                  </a:lnTo>
                  <a:lnTo>
                    <a:pt x="475526" y="1704721"/>
                  </a:lnTo>
                  <a:lnTo>
                    <a:pt x="461429" y="1699895"/>
                  </a:lnTo>
                  <a:lnTo>
                    <a:pt x="453809" y="1703451"/>
                  </a:lnTo>
                  <a:lnTo>
                    <a:pt x="451396" y="1710436"/>
                  </a:lnTo>
                  <a:lnTo>
                    <a:pt x="424472" y="1787398"/>
                  </a:lnTo>
                  <a:lnTo>
                    <a:pt x="341033" y="1758188"/>
                  </a:lnTo>
                  <a:lnTo>
                    <a:pt x="344131" y="1749298"/>
                  </a:lnTo>
                  <a:lnTo>
                    <a:pt x="367957" y="1681226"/>
                  </a:lnTo>
                  <a:lnTo>
                    <a:pt x="370370" y="1674241"/>
                  </a:lnTo>
                  <a:lnTo>
                    <a:pt x="366687" y="1666748"/>
                  </a:lnTo>
                  <a:lnTo>
                    <a:pt x="359575" y="1664208"/>
                  </a:lnTo>
                  <a:lnTo>
                    <a:pt x="352590" y="1661795"/>
                  </a:lnTo>
                  <a:lnTo>
                    <a:pt x="344970" y="1665478"/>
                  </a:lnTo>
                  <a:lnTo>
                    <a:pt x="315633" y="1749298"/>
                  </a:lnTo>
                  <a:lnTo>
                    <a:pt x="232194" y="1720215"/>
                  </a:lnTo>
                  <a:lnTo>
                    <a:pt x="235292" y="1711325"/>
                  </a:lnTo>
                  <a:lnTo>
                    <a:pt x="259118" y="1643253"/>
                  </a:lnTo>
                  <a:lnTo>
                    <a:pt x="261531" y="1636268"/>
                  </a:lnTo>
                  <a:lnTo>
                    <a:pt x="257848" y="1628648"/>
                  </a:lnTo>
                  <a:lnTo>
                    <a:pt x="243751" y="1623822"/>
                  </a:lnTo>
                  <a:lnTo>
                    <a:pt x="236131" y="1627378"/>
                  </a:lnTo>
                  <a:lnTo>
                    <a:pt x="233718" y="1634363"/>
                  </a:lnTo>
                  <a:lnTo>
                    <a:pt x="206794" y="1711325"/>
                  </a:lnTo>
                  <a:lnTo>
                    <a:pt x="110782" y="1677797"/>
                  </a:lnTo>
                  <a:lnTo>
                    <a:pt x="169202" y="1510538"/>
                  </a:lnTo>
                  <a:lnTo>
                    <a:pt x="238925" y="1534922"/>
                  </a:lnTo>
                  <a:lnTo>
                    <a:pt x="246418" y="1531239"/>
                  </a:lnTo>
                  <a:lnTo>
                    <a:pt x="248831" y="1524254"/>
                  </a:lnTo>
                  <a:lnTo>
                    <a:pt x="249593" y="1522222"/>
                  </a:lnTo>
                  <a:lnTo>
                    <a:pt x="254393" y="1510538"/>
                  </a:lnTo>
                  <a:lnTo>
                    <a:pt x="257479" y="1503045"/>
                  </a:lnTo>
                  <a:lnTo>
                    <a:pt x="267754" y="1478064"/>
                  </a:lnTo>
                  <a:lnTo>
                    <a:pt x="290131" y="1436941"/>
                  </a:lnTo>
                  <a:lnTo>
                    <a:pt x="316382" y="1398993"/>
                  </a:lnTo>
                  <a:lnTo>
                    <a:pt x="346138" y="1364411"/>
                  </a:lnTo>
                  <a:lnTo>
                    <a:pt x="379082" y="1333360"/>
                  </a:lnTo>
                  <a:lnTo>
                    <a:pt x="414858" y="1305991"/>
                  </a:lnTo>
                  <a:lnTo>
                    <a:pt x="453136" y="1282484"/>
                  </a:lnTo>
                  <a:lnTo>
                    <a:pt x="493547" y="1263002"/>
                  </a:lnTo>
                  <a:lnTo>
                    <a:pt x="535762" y="1247698"/>
                  </a:lnTo>
                  <a:lnTo>
                    <a:pt x="579450" y="1236751"/>
                  </a:lnTo>
                  <a:lnTo>
                    <a:pt x="624243" y="1230325"/>
                  </a:lnTo>
                  <a:lnTo>
                    <a:pt x="669823" y="1228585"/>
                  </a:lnTo>
                  <a:lnTo>
                    <a:pt x="715822" y="1231684"/>
                  </a:lnTo>
                  <a:lnTo>
                    <a:pt x="761911" y="1239812"/>
                  </a:lnTo>
                  <a:lnTo>
                    <a:pt x="807758" y="1253109"/>
                  </a:lnTo>
                  <a:lnTo>
                    <a:pt x="851916" y="1271257"/>
                  </a:lnTo>
                  <a:lnTo>
                    <a:pt x="893038" y="1293622"/>
                  </a:lnTo>
                  <a:lnTo>
                    <a:pt x="930986" y="1319847"/>
                  </a:lnTo>
                  <a:lnTo>
                    <a:pt x="965568" y="1349590"/>
                  </a:lnTo>
                  <a:lnTo>
                    <a:pt x="996619" y="1382534"/>
                  </a:lnTo>
                  <a:lnTo>
                    <a:pt x="1023988" y="1418297"/>
                  </a:lnTo>
                  <a:lnTo>
                    <a:pt x="1047496" y="1456563"/>
                  </a:lnTo>
                  <a:lnTo>
                    <a:pt x="1066977" y="1496974"/>
                  </a:lnTo>
                  <a:lnTo>
                    <a:pt x="1082281" y="1539201"/>
                  </a:lnTo>
                  <a:lnTo>
                    <a:pt x="1093228" y="1582889"/>
                  </a:lnTo>
                  <a:lnTo>
                    <a:pt x="1099616" y="1627378"/>
                  </a:lnTo>
                  <a:lnTo>
                    <a:pt x="1101394" y="1673288"/>
                  </a:lnTo>
                  <a:lnTo>
                    <a:pt x="1098296" y="1719313"/>
                  </a:lnTo>
                  <a:lnTo>
                    <a:pt x="1090168" y="1765427"/>
                  </a:lnTo>
                  <a:lnTo>
                    <a:pt x="1076871" y="1811274"/>
                  </a:lnTo>
                  <a:lnTo>
                    <a:pt x="1073696" y="1820418"/>
                  </a:lnTo>
                  <a:lnTo>
                    <a:pt x="1077379" y="1827911"/>
                  </a:lnTo>
                  <a:lnTo>
                    <a:pt x="1146975" y="1852295"/>
                  </a:lnTo>
                  <a:lnTo>
                    <a:pt x="1146975" y="1824177"/>
                  </a:lnTo>
                  <a:lnTo>
                    <a:pt x="1105446" y="1809623"/>
                  </a:lnTo>
                  <a:lnTo>
                    <a:pt x="1117536" y="1764626"/>
                  </a:lnTo>
                  <a:lnTo>
                    <a:pt x="1124978" y="1719313"/>
                  </a:lnTo>
                  <a:lnTo>
                    <a:pt x="1127887" y="1674342"/>
                  </a:lnTo>
                  <a:lnTo>
                    <a:pt x="1126413" y="1629638"/>
                  </a:lnTo>
                  <a:lnTo>
                    <a:pt x="1120686" y="1585620"/>
                  </a:lnTo>
                  <a:lnTo>
                    <a:pt x="1110843" y="1542554"/>
                  </a:lnTo>
                  <a:lnTo>
                    <a:pt x="1097026" y="1500733"/>
                  </a:lnTo>
                  <a:lnTo>
                    <a:pt x="1079373" y="1460461"/>
                  </a:lnTo>
                  <a:lnTo>
                    <a:pt x="1058024" y="1422006"/>
                  </a:lnTo>
                  <a:lnTo>
                    <a:pt x="1033106" y="1385658"/>
                  </a:lnTo>
                  <a:lnTo>
                    <a:pt x="1004760" y="1351711"/>
                  </a:lnTo>
                  <a:lnTo>
                    <a:pt x="973137" y="1320444"/>
                  </a:lnTo>
                  <a:lnTo>
                    <a:pt x="938364" y="1292148"/>
                  </a:lnTo>
                  <a:lnTo>
                    <a:pt x="900569" y="1267117"/>
                  </a:lnTo>
                  <a:lnTo>
                    <a:pt x="859917" y="1245628"/>
                  </a:lnTo>
                  <a:lnTo>
                    <a:pt x="818019" y="1228585"/>
                  </a:lnTo>
                  <a:lnTo>
                    <a:pt x="816521" y="1227963"/>
                  </a:lnTo>
                  <a:lnTo>
                    <a:pt x="771575" y="1214742"/>
                  </a:lnTo>
                  <a:lnTo>
                    <a:pt x="726389" y="1206220"/>
                  </a:lnTo>
                  <a:lnTo>
                    <a:pt x="681240" y="1202258"/>
                  </a:lnTo>
                  <a:lnTo>
                    <a:pt x="636409" y="1202728"/>
                  </a:lnTo>
                  <a:lnTo>
                    <a:pt x="592188" y="1207477"/>
                  </a:lnTo>
                  <a:lnTo>
                    <a:pt x="548881" y="1216380"/>
                  </a:lnTo>
                  <a:lnTo>
                    <a:pt x="506742" y="1229283"/>
                  </a:lnTo>
                  <a:lnTo>
                    <a:pt x="466090" y="1246060"/>
                  </a:lnTo>
                  <a:lnTo>
                    <a:pt x="427189" y="1266583"/>
                  </a:lnTo>
                  <a:lnTo>
                    <a:pt x="390334" y="1290688"/>
                  </a:lnTo>
                  <a:lnTo>
                    <a:pt x="355815" y="1318247"/>
                  </a:lnTo>
                  <a:lnTo>
                    <a:pt x="323913" y="1349133"/>
                  </a:lnTo>
                  <a:lnTo>
                    <a:pt x="294919" y="1383182"/>
                  </a:lnTo>
                  <a:lnTo>
                    <a:pt x="269125" y="1420279"/>
                  </a:lnTo>
                  <a:lnTo>
                    <a:pt x="246799" y="1460284"/>
                  </a:lnTo>
                  <a:lnTo>
                    <a:pt x="228257" y="1503045"/>
                  </a:lnTo>
                  <a:lnTo>
                    <a:pt x="158534" y="1478661"/>
                  </a:lnTo>
                  <a:lnTo>
                    <a:pt x="150914" y="1482344"/>
                  </a:lnTo>
                  <a:lnTo>
                    <a:pt x="148501" y="1489202"/>
                  </a:lnTo>
                  <a:lnTo>
                    <a:pt x="81318" y="1681480"/>
                  </a:lnTo>
                  <a:lnTo>
                    <a:pt x="78905" y="1688465"/>
                  </a:lnTo>
                  <a:lnTo>
                    <a:pt x="82588" y="1695958"/>
                  </a:lnTo>
                  <a:lnTo>
                    <a:pt x="149504" y="1719326"/>
                  </a:lnTo>
                  <a:lnTo>
                    <a:pt x="1099096" y="2051304"/>
                  </a:lnTo>
                  <a:lnTo>
                    <a:pt x="1106716" y="2047621"/>
                  </a:lnTo>
                  <a:lnTo>
                    <a:pt x="1109129" y="2040648"/>
                  </a:lnTo>
                  <a:lnTo>
                    <a:pt x="1116533" y="2019427"/>
                  </a:lnTo>
                  <a:lnTo>
                    <a:pt x="1176312" y="1848485"/>
                  </a:lnTo>
                  <a:lnTo>
                    <a:pt x="1178725" y="1841500"/>
                  </a:lnTo>
                  <a:close/>
                </a:path>
                <a:path w="3805554" h="3481070">
                  <a:moveTo>
                    <a:pt x="1403464" y="365315"/>
                  </a:moveTo>
                  <a:lnTo>
                    <a:pt x="1402486" y="359537"/>
                  </a:lnTo>
                  <a:lnTo>
                    <a:pt x="1402054" y="356958"/>
                  </a:lnTo>
                  <a:lnTo>
                    <a:pt x="1397584" y="349770"/>
                  </a:lnTo>
                  <a:lnTo>
                    <a:pt x="1390434" y="344678"/>
                  </a:lnTo>
                  <a:lnTo>
                    <a:pt x="1386624" y="343801"/>
                  </a:lnTo>
                  <a:lnTo>
                    <a:pt x="1386624" y="364363"/>
                  </a:lnTo>
                  <a:lnTo>
                    <a:pt x="1385608" y="366649"/>
                  </a:lnTo>
                  <a:lnTo>
                    <a:pt x="1384465" y="369062"/>
                  </a:lnTo>
                  <a:lnTo>
                    <a:pt x="1381798" y="370078"/>
                  </a:lnTo>
                  <a:lnTo>
                    <a:pt x="1379385" y="368935"/>
                  </a:lnTo>
                  <a:lnTo>
                    <a:pt x="1377099" y="367919"/>
                  </a:lnTo>
                  <a:lnTo>
                    <a:pt x="1376083" y="365252"/>
                  </a:lnTo>
                  <a:lnTo>
                    <a:pt x="1377099" y="362839"/>
                  </a:lnTo>
                  <a:lnTo>
                    <a:pt x="1378242" y="360553"/>
                  </a:lnTo>
                  <a:lnTo>
                    <a:pt x="1380909" y="359537"/>
                  </a:lnTo>
                  <a:lnTo>
                    <a:pt x="1383195" y="360553"/>
                  </a:lnTo>
                  <a:lnTo>
                    <a:pt x="1385608" y="361569"/>
                  </a:lnTo>
                  <a:lnTo>
                    <a:pt x="1386624" y="364363"/>
                  </a:lnTo>
                  <a:lnTo>
                    <a:pt x="1386624" y="343801"/>
                  </a:lnTo>
                  <a:lnTo>
                    <a:pt x="1381848" y="342696"/>
                  </a:lnTo>
                  <a:lnTo>
                    <a:pt x="1373492" y="344106"/>
                  </a:lnTo>
                  <a:lnTo>
                    <a:pt x="1366304" y="348576"/>
                  </a:lnTo>
                  <a:lnTo>
                    <a:pt x="1361224" y="355727"/>
                  </a:lnTo>
                  <a:lnTo>
                    <a:pt x="1359230" y="364248"/>
                  </a:lnTo>
                  <a:lnTo>
                    <a:pt x="1360652" y="372579"/>
                  </a:lnTo>
                  <a:lnTo>
                    <a:pt x="1365110" y="379793"/>
                  </a:lnTo>
                  <a:lnTo>
                    <a:pt x="1372273" y="384937"/>
                  </a:lnTo>
                  <a:lnTo>
                    <a:pt x="1380782" y="386880"/>
                  </a:lnTo>
                  <a:lnTo>
                    <a:pt x="1389113" y="385470"/>
                  </a:lnTo>
                  <a:lnTo>
                    <a:pt x="1396326" y="381038"/>
                  </a:lnTo>
                  <a:lnTo>
                    <a:pt x="1401483" y="373888"/>
                  </a:lnTo>
                  <a:lnTo>
                    <a:pt x="1402359" y="370078"/>
                  </a:lnTo>
                  <a:lnTo>
                    <a:pt x="1403464" y="365315"/>
                  </a:lnTo>
                  <a:close/>
                </a:path>
                <a:path w="3805554" h="3481070">
                  <a:moveTo>
                    <a:pt x="1620304" y="728980"/>
                  </a:moveTo>
                  <a:lnTo>
                    <a:pt x="1612684" y="716280"/>
                  </a:lnTo>
                  <a:lnTo>
                    <a:pt x="1604556" y="713752"/>
                  </a:lnTo>
                  <a:lnTo>
                    <a:pt x="1598333" y="717550"/>
                  </a:lnTo>
                  <a:lnTo>
                    <a:pt x="1574431" y="731520"/>
                  </a:lnTo>
                  <a:lnTo>
                    <a:pt x="1549857" y="742950"/>
                  </a:lnTo>
                  <a:lnTo>
                    <a:pt x="1524698" y="753110"/>
                  </a:lnTo>
                  <a:lnTo>
                    <a:pt x="1499019" y="760730"/>
                  </a:lnTo>
                  <a:lnTo>
                    <a:pt x="1497749" y="637540"/>
                  </a:lnTo>
                  <a:lnTo>
                    <a:pt x="1497622" y="629932"/>
                  </a:lnTo>
                  <a:lnTo>
                    <a:pt x="1491653" y="623582"/>
                  </a:lnTo>
                  <a:lnTo>
                    <a:pt x="1477048" y="623582"/>
                  </a:lnTo>
                  <a:lnTo>
                    <a:pt x="1471079" y="629932"/>
                  </a:lnTo>
                  <a:lnTo>
                    <a:pt x="1471206" y="637540"/>
                  </a:lnTo>
                  <a:lnTo>
                    <a:pt x="1472577" y="765810"/>
                  </a:lnTo>
                  <a:lnTo>
                    <a:pt x="1472692" y="787400"/>
                  </a:lnTo>
                  <a:lnTo>
                    <a:pt x="1472793" y="798830"/>
                  </a:lnTo>
                  <a:lnTo>
                    <a:pt x="1473238" y="833120"/>
                  </a:lnTo>
                  <a:lnTo>
                    <a:pt x="1465567" y="875030"/>
                  </a:lnTo>
                  <a:lnTo>
                    <a:pt x="1443977" y="910602"/>
                  </a:lnTo>
                  <a:lnTo>
                    <a:pt x="1411452" y="937260"/>
                  </a:lnTo>
                  <a:lnTo>
                    <a:pt x="1371003" y="949960"/>
                  </a:lnTo>
                  <a:lnTo>
                    <a:pt x="1369199" y="773430"/>
                  </a:lnTo>
                  <a:lnTo>
                    <a:pt x="1366304" y="491490"/>
                  </a:lnTo>
                  <a:lnTo>
                    <a:pt x="1392123" y="492760"/>
                  </a:lnTo>
                  <a:lnTo>
                    <a:pt x="1398409" y="491490"/>
                  </a:lnTo>
                  <a:lnTo>
                    <a:pt x="1417269" y="487680"/>
                  </a:lnTo>
                  <a:lnTo>
                    <a:pt x="1440967" y="478790"/>
                  </a:lnTo>
                  <a:lnTo>
                    <a:pt x="1460487" y="466090"/>
                  </a:lnTo>
                  <a:lnTo>
                    <a:pt x="1462443" y="464832"/>
                  </a:lnTo>
                  <a:lnTo>
                    <a:pt x="1469809" y="504190"/>
                  </a:lnTo>
                  <a:lnTo>
                    <a:pt x="1470545" y="580390"/>
                  </a:lnTo>
                  <a:lnTo>
                    <a:pt x="1470698" y="590550"/>
                  </a:lnTo>
                  <a:lnTo>
                    <a:pt x="1476667" y="595630"/>
                  </a:lnTo>
                  <a:lnTo>
                    <a:pt x="1491272" y="595630"/>
                  </a:lnTo>
                  <a:lnTo>
                    <a:pt x="1497114" y="590550"/>
                  </a:lnTo>
                  <a:lnTo>
                    <a:pt x="1497088" y="580390"/>
                  </a:lnTo>
                  <a:lnTo>
                    <a:pt x="1496352" y="504190"/>
                  </a:lnTo>
                  <a:lnTo>
                    <a:pt x="1490154" y="464832"/>
                  </a:lnTo>
                  <a:lnTo>
                    <a:pt x="1482636" y="444500"/>
                  </a:lnTo>
                  <a:lnTo>
                    <a:pt x="1487208" y="438150"/>
                  </a:lnTo>
                  <a:lnTo>
                    <a:pt x="1491399" y="431800"/>
                  </a:lnTo>
                  <a:lnTo>
                    <a:pt x="1495209" y="425450"/>
                  </a:lnTo>
                  <a:lnTo>
                    <a:pt x="1498638" y="417842"/>
                  </a:lnTo>
                  <a:lnTo>
                    <a:pt x="1509674" y="373392"/>
                  </a:lnTo>
                  <a:lnTo>
                    <a:pt x="1503730" y="327660"/>
                  </a:lnTo>
                  <a:lnTo>
                    <a:pt x="1483245" y="289725"/>
                  </a:lnTo>
                  <a:lnTo>
                    <a:pt x="1483245" y="368300"/>
                  </a:lnTo>
                  <a:lnTo>
                    <a:pt x="1474508" y="407682"/>
                  </a:lnTo>
                  <a:lnTo>
                    <a:pt x="1472476" y="411492"/>
                  </a:lnTo>
                  <a:lnTo>
                    <a:pt x="1470190" y="415290"/>
                  </a:lnTo>
                  <a:lnTo>
                    <a:pt x="1467777" y="420382"/>
                  </a:lnTo>
                  <a:lnTo>
                    <a:pt x="1431531" y="453390"/>
                  </a:lnTo>
                  <a:lnTo>
                    <a:pt x="1388732" y="466090"/>
                  </a:lnTo>
                  <a:lnTo>
                    <a:pt x="1366050" y="464832"/>
                  </a:lnTo>
                  <a:lnTo>
                    <a:pt x="1359827" y="463550"/>
                  </a:lnTo>
                  <a:lnTo>
                    <a:pt x="1353858" y="461010"/>
                  </a:lnTo>
                  <a:lnTo>
                    <a:pt x="1347889" y="459740"/>
                  </a:lnTo>
                  <a:lnTo>
                    <a:pt x="1346111" y="458482"/>
                  </a:lnTo>
                  <a:lnTo>
                    <a:pt x="1344460" y="458482"/>
                  </a:lnTo>
                  <a:lnTo>
                    <a:pt x="1342809" y="457200"/>
                  </a:lnTo>
                  <a:lnTo>
                    <a:pt x="1342555" y="456946"/>
                  </a:lnTo>
                  <a:lnTo>
                    <a:pt x="1342555" y="773430"/>
                  </a:lnTo>
                  <a:lnTo>
                    <a:pt x="1314234" y="768350"/>
                  </a:lnTo>
                  <a:lnTo>
                    <a:pt x="1308608" y="767080"/>
                  </a:lnTo>
                  <a:lnTo>
                    <a:pt x="1286129" y="762000"/>
                  </a:lnTo>
                  <a:lnTo>
                    <a:pt x="1258354" y="753110"/>
                  </a:lnTo>
                  <a:lnTo>
                    <a:pt x="1231049" y="742950"/>
                  </a:lnTo>
                  <a:lnTo>
                    <a:pt x="1235722" y="732802"/>
                  </a:lnTo>
                  <a:lnTo>
                    <a:pt x="1251496" y="698500"/>
                  </a:lnTo>
                  <a:lnTo>
                    <a:pt x="1248702" y="690880"/>
                  </a:lnTo>
                  <a:lnTo>
                    <a:pt x="1235494" y="684530"/>
                  </a:lnTo>
                  <a:lnTo>
                    <a:pt x="1227874" y="687070"/>
                  </a:lnTo>
                  <a:lnTo>
                    <a:pt x="1207427" y="732802"/>
                  </a:lnTo>
                  <a:lnTo>
                    <a:pt x="1180833" y="717550"/>
                  </a:lnTo>
                  <a:lnTo>
                    <a:pt x="1155611" y="702310"/>
                  </a:lnTo>
                  <a:lnTo>
                    <a:pt x="1131798" y="684530"/>
                  </a:lnTo>
                  <a:lnTo>
                    <a:pt x="1128826" y="682002"/>
                  </a:lnTo>
                  <a:lnTo>
                    <a:pt x="1109510" y="665480"/>
                  </a:lnTo>
                  <a:lnTo>
                    <a:pt x="1325664" y="478790"/>
                  </a:lnTo>
                  <a:lnTo>
                    <a:pt x="1327696" y="478790"/>
                  </a:lnTo>
                  <a:lnTo>
                    <a:pt x="1331760" y="481330"/>
                  </a:lnTo>
                  <a:lnTo>
                    <a:pt x="1334300" y="482600"/>
                  </a:lnTo>
                  <a:lnTo>
                    <a:pt x="1339634" y="485140"/>
                  </a:lnTo>
                  <a:lnTo>
                    <a:pt x="1342555" y="773430"/>
                  </a:lnTo>
                  <a:lnTo>
                    <a:pt x="1342555" y="456946"/>
                  </a:lnTo>
                  <a:lnTo>
                    <a:pt x="1341539" y="455930"/>
                  </a:lnTo>
                  <a:lnTo>
                    <a:pt x="1339253" y="455930"/>
                  </a:lnTo>
                  <a:lnTo>
                    <a:pt x="1333665" y="452132"/>
                  </a:lnTo>
                  <a:lnTo>
                    <a:pt x="1294587" y="410210"/>
                  </a:lnTo>
                  <a:lnTo>
                    <a:pt x="1284389" y="367042"/>
                  </a:lnTo>
                  <a:lnTo>
                    <a:pt x="1284528" y="359410"/>
                  </a:lnTo>
                  <a:lnTo>
                    <a:pt x="1316151" y="293370"/>
                  </a:lnTo>
                  <a:lnTo>
                    <a:pt x="1348600" y="273050"/>
                  </a:lnTo>
                  <a:lnTo>
                    <a:pt x="1386205" y="266700"/>
                  </a:lnTo>
                  <a:lnTo>
                    <a:pt x="1424724" y="275590"/>
                  </a:lnTo>
                  <a:lnTo>
                    <a:pt x="1456766" y="298450"/>
                  </a:lnTo>
                  <a:lnTo>
                    <a:pt x="1476806" y="331470"/>
                  </a:lnTo>
                  <a:lnTo>
                    <a:pt x="1483245" y="368300"/>
                  </a:lnTo>
                  <a:lnTo>
                    <a:pt x="1483245" y="289725"/>
                  </a:lnTo>
                  <a:lnTo>
                    <a:pt x="1482471" y="288290"/>
                  </a:lnTo>
                  <a:lnTo>
                    <a:pt x="1457756" y="266700"/>
                  </a:lnTo>
                  <a:lnTo>
                    <a:pt x="1447584" y="257810"/>
                  </a:lnTo>
                  <a:lnTo>
                    <a:pt x="1452727" y="246392"/>
                  </a:lnTo>
                  <a:lnTo>
                    <a:pt x="1494447" y="153670"/>
                  </a:lnTo>
                  <a:lnTo>
                    <a:pt x="1521688" y="156210"/>
                  </a:lnTo>
                  <a:lnTo>
                    <a:pt x="1569605" y="133350"/>
                  </a:lnTo>
                  <a:lnTo>
                    <a:pt x="1592402" y="80010"/>
                  </a:lnTo>
                  <a:lnTo>
                    <a:pt x="1587309" y="50800"/>
                  </a:lnTo>
                  <a:lnTo>
                    <a:pt x="1572285" y="26670"/>
                  </a:lnTo>
                  <a:lnTo>
                    <a:pt x="1571498" y="25400"/>
                  </a:lnTo>
                  <a:lnTo>
                    <a:pt x="1565732" y="21056"/>
                  </a:lnTo>
                  <a:lnTo>
                    <a:pt x="1565732" y="80010"/>
                  </a:lnTo>
                  <a:lnTo>
                    <a:pt x="1561122" y="99060"/>
                  </a:lnTo>
                  <a:lnTo>
                    <a:pt x="1549387" y="115570"/>
                  </a:lnTo>
                  <a:lnTo>
                    <a:pt x="1532940" y="125742"/>
                  </a:lnTo>
                  <a:lnTo>
                    <a:pt x="1513840" y="129540"/>
                  </a:lnTo>
                  <a:lnTo>
                    <a:pt x="1494193" y="125742"/>
                  </a:lnTo>
                  <a:lnTo>
                    <a:pt x="1492669" y="125742"/>
                  </a:lnTo>
                  <a:lnTo>
                    <a:pt x="1492161" y="124460"/>
                  </a:lnTo>
                  <a:lnTo>
                    <a:pt x="1491145" y="124460"/>
                  </a:lnTo>
                  <a:lnTo>
                    <a:pt x="1475143" y="113042"/>
                  </a:lnTo>
                  <a:lnTo>
                    <a:pt x="1465237" y="95250"/>
                  </a:lnTo>
                  <a:lnTo>
                    <a:pt x="1462176" y="76200"/>
                  </a:lnTo>
                  <a:lnTo>
                    <a:pt x="1466761" y="57150"/>
                  </a:lnTo>
                  <a:lnTo>
                    <a:pt x="1478788" y="40640"/>
                  </a:lnTo>
                  <a:lnTo>
                    <a:pt x="1495717" y="29210"/>
                  </a:lnTo>
                  <a:lnTo>
                    <a:pt x="1515300" y="26670"/>
                  </a:lnTo>
                  <a:lnTo>
                    <a:pt x="1535341" y="30492"/>
                  </a:lnTo>
                  <a:lnTo>
                    <a:pt x="1552003" y="43192"/>
                  </a:lnTo>
                  <a:lnTo>
                    <a:pt x="1562417" y="59690"/>
                  </a:lnTo>
                  <a:lnTo>
                    <a:pt x="1565732" y="80010"/>
                  </a:lnTo>
                  <a:lnTo>
                    <a:pt x="1565732" y="21056"/>
                  </a:lnTo>
                  <a:lnTo>
                    <a:pt x="1546263" y="6350"/>
                  </a:lnTo>
                  <a:lnTo>
                    <a:pt x="1515935" y="0"/>
                  </a:lnTo>
                  <a:lnTo>
                    <a:pt x="1486281" y="5092"/>
                  </a:lnTo>
                  <a:lnTo>
                    <a:pt x="1460677" y="20320"/>
                  </a:lnTo>
                  <a:lnTo>
                    <a:pt x="1442504" y="45720"/>
                  </a:lnTo>
                  <a:lnTo>
                    <a:pt x="1435671" y="72390"/>
                  </a:lnTo>
                  <a:lnTo>
                    <a:pt x="1438592" y="100342"/>
                  </a:lnTo>
                  <a:lnTo>
                    <a:pt x="1450314" y="124460"/>
                  </a:lnTo>
                  <a:lnTo>
                    <a:pt x="1469936" y="143510"/>
                  </a:lnTo>
                  <a:lnTo>
                    <a:pt x="1423073" y="246392"/>
                  </a:lnTo>
                  <a:lnTo>
                    <a:pt x="1377276" y="240042"/>
                  </a:lnTo>
                  <a:lnTo>
                    <a:pt x="1333347" y="251460"/>
                  </a:lnTo>
                  <a:lnTo>
                    <a:pt x="1295692" y="275590"/>
                  </a:lnTo>
                  <a:lnTo>
                    <a:pt x="1268768" y="314960"/>
                  </a:lnTo>
                  <a:lnTo>
                    <a:pt x="1259370" y="345440"/>
                  </a:lnTo>
                  <a:lnTo>
                    <a:pt x="1245501" y="350532"/>
                  </a:lnTo>
                  <a:lnTo>
                    <a:pt x="1232166" y="356882"/>
                  </a:lnTo>
                  <a:lnTo>
                    <a:pt x="1219479" y="364490"/>
                  </a:lnTo>
                  <a:lnTo>
                    <a:pt x="1207554" y="373392"/>
                  </a:lnTo>
                  <a:lnTo>
                    <a:pt x="1017435" y="538480"/>
                  </a:lnTo>
                  <a:lnTo>
                    <a:pt x="1007084" y="513080"/>
                  </a:lnTo>
                  <a:lnTo>
                    <a:pt x="998359" y="487680"/>
                  </a:lnTo>
                  <a:lnTo>
                    <a:pt x="991336" y="462280"/>
                  </a:lnTo>
                  <a:lnTo>
                    <a:pt x="986066" y="435610"/>
                  </a:lnTo>
                  <a:lnTo>
                    <a:pt x="984796" y="427990"/>
                  </a:lnTo>
                  <a:lnTo>
                    <a:pt x="977938" y="422910"/>
                  </a:lnTo>
                  <a:lnTo>
                    <a:pt x="963587" y="425450"/>
                  </a:lnTo>
                  <a:lnTo>
                    <a:pt x="958634" y="431800"/>
                  </a:lnTo>
                  <a:lnTo>
                    <a:pt x="959777" y="439432"/>
                  </a:lnTo>
                  <a:lnTo>
                    <a:pt x="965885" y="469900"/>
                  </a:lnTo>
                  <a:lnTo>
                    <a:pt x="974077" y="499110"/>
                  </a:lnTo>
                  <a:lnTo>
                    <a:pt x="984288" y="528332"/>
                  </a:lnTo>
                  <a:lnTo>
                    <a:pt x="996480" y="556260"/>
                  </a:lnTo>
                  <a:lnTo>
                    <a:pt x="959015" y="588010"/>
                  </a:lnTo>
                  <a:lnTo>
                    <a:pt x="930795" y="621030"/>
                  </a:lnTo>
                  <a:lnTo>
                    <a:pt x="914285" y="660400"/>
                  </a:lnTo>
                  <a:lnTo>
                    <a:pt x="909637" y="701052"/>
                  </a:lnTo>
                  <a:lnTo>
                    <a:pt x="917079" y="741680"/>
                  </a:lnTo>
                  <a:lnTo>
                    <a:pt x="936790" y="779780"/>
                  </a:lnTo>
                  <a:lnTo>
                    <a:pt x="875322" y="838200"/>
                  </a:lnTo>
                  <a:lnTo>
                    <a:pt x="875068" y="845820"/>
                  </a:lnTo>
                  <a:lnTo>
                    <a:pt x="880148" y="852170"/>
                  </a:lnTo>
                  <a:lnTo>
                    <a:pt x="881418" y="853452"/>
                  </a:lnTo>
                  <a:lnTo>
                    <a:pt x="882815" y="853452"/>
                  </a:lnTo>
                  <a:lnTo>
                    <a:pt x="884339" y="854710"/>
                  </a:lnTo>
                  <a:lnTo>
                    <a:pt x="889165" y="857250"/>
                  </a:lnTo>
                  <a:lnTo>
                    <a:pt x="895007" y="855980"/>
                  </a:lnTo>
                  <a:lnTo>
                    <a:pt x="898944" y="852170"/>
                  </a:lnTo>
                  <a:lnTo>
                    <a:pt x="963587" y="792480"/>
                  </a:lnTo>
                  <a:lnTo>
                    <a:pt x="964476" y="791210"/>
                  </a:lnTo>
                  <a:lnTo>
                    <a:pt x="965746" y="788670"/>
                  </a:lnTo>
                  <a:lnTo>
                    <a:pt x="993305" y="765810"/>
                  </a:lnTo>
                  <a:lnTo>
                    <a:pt x="997394" y="762000"/>
                  </a:lnTo>
                  <a:lnTo>
                    <a:pt x="998766" y="760730"/>
                  </a:lnTo>
                  <a:lnTo>
                    <a:pt x="999401" y="751852"/>
                  </a:lnTo>
                  <a:lnTo>
                    <a:pt x="994702" y="746760"/>
                  </a:lnTo>
                  <a:lnTo>
                    <a:pt x="989876" y="741680"/>
                  </a:lnTo>
                  <a:lnTo>
                    <a:pt x="981494" y="740410"/>
                  </a:lnTo>
                  <a:lnTo>
                    <a:pt x="975906" y="745502"/>
                  </a:lnTo>
                  <a:lnTo>
                    <a:pt x="956221" y="762000"/>
                  </a:lnTo>
                  <a:lnTo>
                    <a:pt x="939063" y="723900"/>
                  </a:lnTo>
                  <a:lnTo>
                    <a:pt x="936917" y="682002"/>
                  </a:lnTo>
                  <a:lnTo>
                    <a:pt x="949426" y="642632"/>
                  </a:lnTo>
                  <a:lnTo>
                    <a:pt x="976287" y="608330"/>
                  </a:lnTo>
                  <a:lnTo>
                    <a:pt x="1009053" y="580390"/>
                  </a:lnTo>
                  <a:lnTo>
                    <a:pt x="1057516" y="538480"/>
                  </a:lnTo>
                  <a:lnTo>
                    <a:pt x="1224953" y="393700"/>
                  </a:lnTo>
                  <a:lnTo>
                    <a:pt x="1257846" y="373392"/>
                  </a:lnTo>
                  <a:lnTo>
                    <a:pt x="1261935" y="398792"/>
                  </a:lnTo>
                  <a:lnTo>
                    <a:pt x="1270977" y="422910"/>
                  </a:lnTo>
                  <a:lnTo>
                    <a:pt x="1284706" y="444500"/>
                  </a:lnTo>
                  <a:lnTo>
                    <a:pt x="1302804" y="463550"/>
                  </a:lnTo>
                  <a:lnTo>
                    <a:pt x="1090587" y="646430"/>
                  </a:lnTo>
                  <a:lnTo>
                    <a:pt x="1070521" y="662952"/>
                  </a:lnTo>
                  <a:lnTo>
                    <a:pt x="1006132" y="718820"/>
                  </a:lnTo>
                  <a:lnTo>
                    <a:pt x="1005497" y="727710"/>
                  </a:lnTo>
                  <a:lnTo>
                    <a:pt x="1015149" y="737870"/>
                  </a:lnTo>
                  <a:lnTo>
                    <a:pt x="1023531" y="739152"/>
                  </a:lnTo>
                  <a:lnTo>
                    <a:pt x="1089190" y="682002"/>
                  </a:lnTo>
                  <a:lnTo>
                    <a:pt x="1113574" y="703580"/>
                  </a:lnTo>
                  <a:lnTo>
                    <a:pt x="1139634" y="722630"/>
                  </a:lnTo>
                  <a:lnTo>
                    <a:pt x="1167269" y="740410"/>
                  </a:lnTo>
                  <a:lnTo>
                    <a:pt x="1196378" y="756920"/>
                  </a:lnTo>
                  <a:lnTo>
                    <a:pt x="1173264" y="807720"/>
                  </a:lnTo>
                  <a:lnTo>
                    <a:pt x="1170216" y="815352"/>
                  </a:lnTo>
                  <a:lnTo>
                    <a:pt x="1173010" y="822960"/>
                  </a:lnTo>
                  <a:lnTo>
                    <a:pt x="1186091" y="828052"/>
                  </a:lnTo>
                  <a:lnTo>
                    <a:pt x="1193965" y="825500"/>
                  </a:lnTo>
                  <a:lnTo>
                    <a:pt x="1196886" y="819150"/>
                  </a:lnTo>
                  <a:lnTo>
                    <a:pt x="1220127" y="767080"/>
                  </a:lnTo>
                  <a:lnTo>
                    <a:pt x="1250149" y="778510"/>
                  </a:lnTo>
                  <a:lnTo>
                    <a:pt x="1280706" y="787400"/>
                  </a:lnTo>
                  <a:lnTo>
                    <a:pt x="1311630" y="795020"/>
                  </a:lnTo>
                  <a:lnTo>
                    <a:pt x="1342809" y="798830"/>
                  </a:lnTo>
                  <a:lnTo>
                    <a:pt x="1344460" y="960120"/>
                  </a:lnTo>
                  <a:lnTo>
                    <a:pt x="1344079" y="961402"/>
                  </a:lnTo>
                  <a:lnTo>
                    <a:pt x="1343825" y="962660"/>
                  </a:lnTo>
                  <a:lnTo>
                    <a:pt x="1343774" y="965200"/>
                  </a:lnTo>
                  <a:lnTo>
                    <a:pt x="1341031" y="1051560"/>
                  </a:lnTo>
                  <a:lnTo>
                    <a:pt x="1340904" y="1057910"/>
                  </a:lnTo>
                  <a:lnTo>
                    <a:pt x="1344206" y="1063002"/>
                  </a:lnTo>
                  <a:lnTo>
                    <a:pt x="1348905" y="1064260"/>
                  </a:lnTo>
                  <a:lnTo>
                    <a:pt x="1350429" y="1065530"/>
                  </a:lnTo>
                  <a:lnTo>
                    <a:pt x="1361351" y="1065530"/>
                  </a:lnTo>
                  <a:lnTo>
                    <a:pt x="1367447" y="1060450"/>
                  </a:lnTo>
                  <a:lnTo>
                    <a:pt x="1370114" y="976630"/>
                  </a:lnTo>
                  <a:lnTo>
                    <a:pt x="1411681" y="965200"/>
                  </a:lnTo>
                  <a:lnTo>
                    <a:pt x="1436916" y="949960"/>
                  </a:lnTo>
                  <a:lnTo>
                    <a:pt x="1447431" y="943610"/>
                  </a:lnTo>
                  <a:lnTo>
                    <a:pt x="1475333" y="913130"/>
                  </a:lnTo>
                  <a:lnTo>
                    <a:pt x="1493367" y="875030"/>
                  </a:lnTo>
                  <a:lnTo>
                    <a:pt x="1499527" y="831850"/>
                  </a:lnTo>
                  <a:lnTo>
                    <a:pt x="1499019" y="788670"/>
                  </a:lnTo>
                  <a:lnTo>
                    <a:pt x="1528203" y="779780"/>
                  </a:lnTo>
                  <a:lnTo>
                    <a:pt x="1556829" y="768350"/>
                  </a:lnTo>
                  <a:lnTo>
                    <a:pt x="1573568" y="760730"/>
                  </a:lnTo>
                  <a:lnTo>
                    <a:pt x="1584744" y="755650"/>
                  </a:lnTo>
                  <a:lnTo>
                    <a:pt x="1611795" y="740410"/>
                  </a:lnTo>
                  <a:lnTo>
                    <a:pt x="1618272" y="736600"/>
                  </a:lnTo>
                  <a:lnTo>
                    <a:pt x="1620304" y="728980"/>
                  </a:lnTo>
                  <a:close/>
                </a:path>
                <a:path w="3805554" h="3481070">
                  <a:moveTo>
                    <a:pt x="2164550" y="1361414"/>
                  </a:moveTo>
                  <a:lnTo>
                    <a:pt x="2162213" y="1347597"/>
                  </a:lnTo>
                  <a:lnTo>
                    <a:pt x="2157247" y="1334452"/>
                  </a:lnTo>
                  <a:lnTo>
                    <a:pt x="2149919" y="1322755"/>
                  </a:lnTo>
                  <a:lnTo>
                    <a:pt x="2149132" y="1321930"/>
                  </a:lnTo>
                  <a:lnTo>
                    <a:pt x="2140458" y="1312760"/>
                  </a:lnTo>
                  <a:lnTo>
                    <a:pt x="2138108" y="1311097"/>
                  </a:lnTo>
                  <a:lnTo>
                    <a:pt x="2138108" y="1363218"/>
                  </a:lnTo>
                  <a:lnTo>
                    <a:pt x="2137854" y="1371828"/>
                  </a:lnTo>
                  <a:lnTo>
                    <a:pt x="1916341" y="1764538"/>
                  </a:lnTo>
                  <a:lnTo>
                    <a:pt x="1880831" y="1786674"/>
                  </a:lnTo>
                  <a:lnTo>
                    <a:pt x="1872183" y="1786420"/>
                  </a:lnTo>
                  <a:lnTo>
                    <a:pt x="1835150" y="1754187"/>
                  </a:lnTo>
                  <a:lnTo>
                    <a:pt x="1833880" y="1737283"/>
                  </a:lnTo>
                  <a:lnTo>
                    <a:pt x="1839379" y="1720596"/>
                  </a:lnTo>
                  <a:lnTo>
                    <a:pt x="2055406" y="1344168"/>
                  </a:lnTo>
                  <a:lnTo>
                    <a:pt x="2088045" y="1322324"/>
                  </a:lnTo>
                  <a:lnTo>
                    <a:pt x="2095068" y="1321930"/>
                  </a:lnTo>
                  <a:lnTo>
                    <a:pt x="2102154" y="1322666"/>
                  </a:lnTo>
                  <a:lnTo>
                    <a:pt x="2133536" y="1346377"/>
                  </a:lnTo>
                  <a:lnTo>
                    <a:pt x="2138108" y="1363218"/>
                  </a:lnTo>
                  <a:lnTo>
                    <a:pt x="2138108" y="1311097"/>
                  </a:lnTo>
                  <a:lnTo>
                    <a:pt x="2129066" y="1304671"/>
                  </a:lnTo>
                  <a:lnTo>
                    <a:pt x="2102370" y="1295793"/>
                  </a:lnTo>
                  <a:lnTo>
                    <a:pt x="2075243" y="1297749"/>
                  </a:lnTo>
                  <a:lnTo>
                    <a:pt x="2050834" y="1309712"/>
                  </a:lnTo>
                  <a:lnTo>
                    <a:pt x="2032292" y="1330833"/>
                  </a:lnTo>
                  <a:lnTo>
                    <a:pt x="1816265" y="1707261"/>
                  </a:lnTo>
                  <a:lnTo>
                    <a:pt x="1807400" y="1733956"/>
                  </a:lnTo>
                  <a:lnTo>
                    <a:pt x="1809407" y="1761083"/>
                  </a:lnTo>
                  <a:lnTo>
                    <a:pt x="1842554" y="1804035"/>
                  </a:lnTo>
                  <a:lnTo>
                    <a:pt x="1876031" y="1813306"/>
                  </a:lnTo>
                  <a:lnTo>
                    <a:pt x="1887385" y="1812671"/>
                  </a:lnTo>
                  <a:lnTo>
                    <a:pt x="1929396" y="1791169"/>
                  </a:lnTo>
                  <a:lnTo>
                    <a:pt x="2155355" y="1401318"/>
                  </a:lnTo>
                  <a:lnTo>
                    <a:pt x="2164156" y="1375181"/>
                  </a:lnTo>
                  <a:lnTo>
                    <a:pt x="2164550" y="1361414"/>
                  </a:lnTo>
                  <a:close/>
                </a:path>
                <a:path w="3805554" h="3481070">
                  <a:moveTo>
                    <a:pt x="2293239" y="1331391"/>
                  </a:moveTo>
                  <a:lnTo>
                    <a:pt x="2284793" y="1287018"/>
                  </a:lnTo>
                  <a:lnTo>
                    <a:pt x="2265870" y="1245997"/>
                  </a:lnTo>
                  <a:lnTo>
                    <a:pt x="2237092" y="1210259"/>
                  </a:lnTo>
                  <a:lnTo>
                    <a:pt x="2201329" y="1183462"/>
                  </a:lnTo>
                  <a:lnTo>
                    <a:pt x="2199043" y="1181735"/>
                  </a:lnTo>
                  <a:lnTo>
                    <a:pt x="2155177" y="1163383"/>
                  </a:lnTo>
                  <a:lnTo>
                    <a:pt x="2109736" y="1156677"/>
                  </a:lnTo>
                  <a:lnTo>
                    <a:pt x="2064740" y="1161148"/>
                  </a:lnTo>
                  <a:lnTo>
                    <a:pt x="2022144" y="1176375"/>
                  </a:lnTo>
                  <a:lnTo>
                    <a:pt x="1983943" y="1201877"/>
                  </a:lnTo>
                  <a:lnTo>
                    <a:pt x="1952155" y="1237234"/>
                  </a:lnTo>
                  <a:lnTo>
                    <a:pt x="1578902" y="1773936"/>
                  </a:lnTo>
                  <a:lnTo>
                    <a:pt x="1578775" y="1774317"/>
                  </a:lnTo>
                  <a:lnTo>
                    <a:pt x="1578521" y="1774571"/>
                  </a:lnTo>
                  <a:lnTo>
                    <a:pt x="1574876" y="1782597"/>
                  </a:lnTo>
                  <a:lnTo>
                    <a:pt x="1572933" y="1791068"/>
                  </a:lnTo>
                  <a:lnTo>
                    <a:pt x="1572691" y="1799818"/>
                  </a:lnTo>
                  <a:lnTo>
                    <a:pt x="1574203" y="1808607"/>
                  </a:lnTo>
                  <a:lnTo>
                    <a:pt x="1604556" y="1841246"/>
                  </a:lnTo>
                  <a:lnTo>
                    <a:pt x="1574838" y="1976755"/>
                  </a:lnTo>
                  <a:lnTo>
                    <a:pt x="1573568" y="1982470"/>
                  </a:lnTo>
                  <a:lnTo>
                    <a:pt x="1576108" y="1988185"/>
                  </a:lnTo>
                  <a:lnTo>
                    <a:pt x="1614716" y="2010537"/>
                  </a:lnTo>
                  <a:lnTo>
                    <a:pt x="1590586" y="2052574"/>
                  </a:lnTo>
                  <a:lnTo>
                    <a:pt x="1588808" y="2055749"/>
                  </a:lnTo>
                  <a:lnTo>
                    <a:pt x="1588427" y="2059432"/>
                  </a:lnTo>
                  <a:lnTo>
                    <a:pt x="1589316" y="2062734"/>
                  </a:lnTo>
                  <a:lnTo>
                    <a:pt x="1590205" y="2066163"/>
                  </a:lnTo>
                  <a:lnTo>
                    <a:pt x="1592364" y="2068957"/>
                  </a:lnTo>
                  <a:lnTo>
                    <a:pt x="1620177" y="2084959"/>
                  </a:lnTo>
                  <a:lnTo>
                    <a:pt x="1564424" y="2182495"/>
                  </a:lnTo>
                  <a:lnTo>
                    <a:pt x="1562011" y="2186686"/>
                  </a:lnTo>
                  <a:lnTo>
                    <a:pt x="1562138" y="2192020"/>
                  </a:lnTo>
                  <a:lnTo>
                    <a:pt x="1564678" y="2196084"/>
                  </a:lnTo>
                  <a:lnTo>
                    <a:pt x="1567218" y="2200275"/>
                  </a:lnTo>
                  <a:lnTo>
                    <a:pt x="1571917" y="2202688"/>
                  </a:lnTo>
                  <a:lnTo>
                    <a:pt x="1576743" y="2202307"/>
                  </a:lnTo>
                  <a:lnTo>
                    <a:pt x="1675803" y="2195830"/>
                  </a:lnTo>
                  <a:lnTo>
                    <a:pt x="1676692" y="2195703"/>
                  </a:lnTo>
                  <a:lnTo>
                    <a:pt x="1680756" y="2195195"/>
                  </a:lnTo>
                  <a:lnTo>
                    <a:pt x="1684312" y="2192655"/>
                  </a:lnTo>
                  <a:lnTo>
                    <a:pt x="1686598" y="2189226"/>
                  </a:lnTo>
                  <a:lnTo>
                    <a:pt x="1695208" y="2174113"/>
                  </a:lnTo>
                  <a:lnTo>
                    <a:pt x="1715046" y="2139315"/>
                  </a:lnTo>
                  <a:lnTo>
                    <a:pt x="1741462" y="2154301"/>
                  </a:lnTo>
                  <a:lnTo>
                    <a:pt x="1744002" y="2155952"/>
                  </a:lnTo>
                  <a:lnTo>
                    <a:pt x="1746923" y="2156333"/>
                  </a:lnTo>
                  <a:lnTo>
                    <a:pt x="1753654" y="2155444"/>
                  </a:lnTo>
                  <a:lnTo>
                    <a:pt x="1757337" y="2153158"/>
                  </a:lnTo>
                  <a:lnTo>
                    <a:pt x="1759496" y="2149475"/>
                  </a:lnTo>
                  <a:lnTo>
                    <a:pt x="1765325" y="2139315"/>
                  </a:lnTo>
                  <a:lnTo>
                    <a:pt x="1773707" y="2124710"/>
                  </a:lnTo>
                  <a:lnTo>
                    <a:pt x="1783626" y="2107438"/>
                  </a:lnTo>
                  <a:lnTo>
                    <a:pt x="1811947" y="2123694"/>
                  </a:lnTo>
                  <a:lnTo>
                    <a:pt x="1814487" y="2125345"/>
                  </a:lnTo>
                  <a:lnTo>
                    <a:pt x="1817535" y="2125726"/>
                  </a:lnTo>
                  <a:lnTo>
                    <a:pt x="1820329" y="2125345"/>
                  </a:lnTo>
                  <a:lnTo>
                    <a:pt x="1822869" y="2125091"/>
                  </a:lnTo>
                  <a:lnTo>
                    <a:pt x="1825409" y="2124075"/>
                  </a:lnTo>
                  <a:lnTo>
                    <a:pt x="1827441" y="2122043"/>
                  </a:lnTo>
                  <a:lnTo>
                    <a:pt x="1843659" y="2107438"/>
                  </a:lnTo>
                  <a:lnTo>
                    <a:pt x="1856511" y="2095881"/>
                  </a:lnTo>
                  <a:lnTo>
                    <a:pt x="1931454" y="2028444"/>
                  </a:lnTo>
                  <a:lnTo>
                    <a:pt x="1939836" y="2033270"/>
                  </a:lnTo>
                  <a:lnTo>
                    <a:pt x="1946668" y="2036470"/>
                  </a:lnTo>
                  <a:lnTo>
                    <a:pt x="1953755" y="2038438"/>
                  </a:lnTo>
                  <a:lnTo>
                    <a:pt x="1960956" y="2039188"/>
                  </a:lnTo>
                  <a:lnTo>
                    <a:pt x="1968157" y="2038731"/>
                  </a:lnTo>
                  <a:lnTo>
                    <a:pt x="1977986" y="2036305"/>
                  </a:lnTo>
                  <a:lnTo>
                    <a:pt x="1987029" y="2031733"/>
                  </a:lnTo>
                  <a:lnTo>
                    <a:pt x="1990928" y="2028444"/>
                  </a:lnTo>
                  <a:lnTo>
                    <a:pt x="1994852" y="2025142"/>
                  </a:lnTo>
                  <a:lnTo>
                    <a:pt x="2001050" y="2016633"/>
                  </a:lnTo>
                  <a:lnTo>
                    <a:pt x="2001304" y="2016125"/>
                  </a:lnTo>
                  <a:lnTo>
                    <a:pt x="2001558" y="2015871"/>
                  </a:lnTo>
                  <a:lnTo>
                    <a:pt x="2001685" y="2015490"/>
                  </a:lnTo>
                  <a:lnTo>
                    <a:pt x="2003094" y="2012442"/>
                  </a:lnTo>
                  <a:lnTo>
                    <a:pt x="2097189" y="1809115"/>
                  </a:lnTo>
                  <a:lnTo>
                    <a:pt x="2094268" y="1801241"/>
                  </a:lnTo>
                  <a:lnTo>
                    <a:pt x="2087664" y="1798066"/>
                  </a:lnTo>
                  <a:lnTo>
                    <a:pt x="2081060" y="1795018"/>
                  </a:lnTo>
                  <a:lnTo>
                    <a:pt x="2073186" y="1797939"/>
                  </a:lnTo>
                  <a:lnTo>
                    <a:pt x="2070011" y="1804543"/>
                  </a:lnTo>
                  <a:lnTo>
                    <a:pt x="1977936" y="2003679"/>
                  </a:lnTo>
                  <a:lnTo>
                    <a:pt x="1973135" y="2008987"/>
                  </a:lnTo>
                  <a:lnTo>
                    <a:pt x="1966887" y="2011972"/>
                  </a:lnTo>
                  <a:lnTo>
                    <a:pt x="1959965" y="2012442"/>
                  </a:lnTo>
                  <a:lnTo>
                    <a:pt x="1953171" y="2010156"/>
                  </a:lnTo>
                  <a:lnTo>
                    <a:pt x="1906943" y="1983689"/>
                  </a:lnTo>
                  <a:lnTo>
                    <a:pt x="1906943" y="2014867"/>
                  </a:lnTo>
                  <a:lnTo>
                    <a:pt x="1816900" y="2095881"/>
                  </a:lnTo>
                  <a:lnTo>
                    <a:pt x="1760512" y="2063496"/>
                  </a:lnTo>
                  <a:lnTo>
                    <a:pt x="1760512" y="2094103"/>
                  </a:lnTo>
                  <a:lnTo>
                    <a:pt x="1742986" y="2124710"/>
                  </a:lnTo>
                  <a:lnTo>
                    <a:pt x="1696554" y="2098040"/>
                  </a:lnTo>
                  <a:lnTo>
                    <a:pt x="1691805" y="2095322"/>
                  </a:lnTo>
                  <a:lnTo>
                    <a:pt x="1691805" y="2125980"/>
                  </a:lnTo>
                  <a:lnTo>
                    <a:pt x="1666913" y="2169668"/>
                  </a:lnTo>
                  <a:lnTo>
                    <a:pt x="1599603" y="2174113"/>
                  </a:lnTo>
                  <a:lnTo>
                    <a:pt x="1643037" y="2098040"/>
                  </a:lnTo>
                  <a:lnTo>
                    <a:pt x="1691805" y="2125980"/>
                  </a:lnTo>
                  <a:lnTo>
                    <a:pt x="1691805" y="2095322"/>
                  </a:lnTo>
                  <a:lnTo>
                    <a:pt x="1620177" y="2054225"/>
                  </a:lnTo>
                  <a:lnTo>
                    <a:pt x="1637703" y="2023618"/>
                  </a:lnTo>
                  <a:lnTo>
                    <a:pt x="1760512" y="2094103"/>
                  </a:lnTo>
                  <a:lnTo>
                    <a:pt x="1760512" y="2063496"/>
                  </a:lnTo>
                  <a:lnTo>
                    <a:pt x="1691106" y="2023618"/>
                  </a:lnTo>
                  <a:lnTo>
                    <a:pt x="1602651" y="1972945"/>
                  </a:lnTo>
                  <a:lnTo>
                    <a:pt x="1628686" y="1855089"/>
                  </a:lnTo>
                  <a:lnTo>
                    <a:pt x="1906943" y="2014867"/>
                  </a:lnTo>
                  <a:lnTo>
                    <a:pt x="1906943" y="1983689"/>
                  </a:lnTo>
                  <a:lnTo>
                    <a:pt x="1682381" y="1855089"/>
                  </a:lnTo>
                  <a:lnTo>
                    <a:pt x="1626273" y="1822958"/>
                  </a:lnTo>
                  <a:lnTo>
                    <a:pt x="1626273" y="1822831"/>
                  </a:lnTo>
                  <a:lnTo>
                    <a:pt x="1626146" y="1822831"/>
                  </a:lnTo>
                  <a:lnTo>
                    <a:pt x="1604302" y="1810258"/>
                  </a:lnTo>
                  <a:lnTo>
                    <a:pt x="1601254" y="1806321"/>
                  </a:lnTo>
                  <a:lnTo>
                    <a:pt x="1599882" y="1801241"/>
                  </a:lnTo>
                  <a:lnTo>
                    <a:pt x="1598841" y="1796923"/>
                  </a:lnTo>
                  <a:lnTo>
                    <a:pt x="1599349" y="1792224"/>
                  </a:lnTo>
                  <a:lnTo>
                    <a:pt x="1974253" y="1252220"/>
                  </a:lnTo>
                  <a:lnTo>
                    <a:pt x="2007666" y="1216825"/>
                  </a:lnTo>
                  <a:lnTo>
                    <a:pt x="2048497" y="1193685"/>
                  </a:lnTo>
                  <a:lnTo>
                    <a:pt x="2093785" y="1183462"/>
                  </a:lnTo>
                  <a:lnTo>
                    <a:pt x="2140585" y="1186840"/>
                  </a:lnTo>
                  <a:lnTo>
                    <a:pt x="2185962" y="1204468"/>
                  </a:lnTo>
                  <a:lnTo>
                    <a:pt x="2224189" y="1234719"/>
                  </a:lnTo>
                  <a:lnTo>
                    <a:pt x="2250821" y="1273403"/>
                  </a:lnTo>
                  <a:lnTo>
                    <a:pt x="2264943" y="1317650"/>
                  </a:lnTo>
                  <a:lnTo>
                    <a:pt x="2265629" y="1364589"/>
                  </a:lnTo>
                  <a:lnTo>
                    <a:pt x="2252002" y="1411351"/>
                  </a:lnTo>
                  <a:lnTo>
                    <a:pt x="2104682" y="1729994"/>
                  </a:lnTo>
                  <a:lnTo>
                    <a:pt x="2104174" y="1731010"/>
                  </a:lnTo>
                  <a:lnTo>
                    <a:pt x="2103920" y="1732153"/>
                  </a:lnTo>
                  <a:lnTo>
                    <a:pt x="2103793" y="1733169"/>
                  </a:lnTo>
                  <a:lnTo>
                    <a:pt x="2094395" y="1753489"/>
                  </a:lnTo>
                  <a:lnTo>
                    <a:pt x="2091474" y="1760093"/>
                  </a:lnTo>
                  <a:lnTo>
                    <a:pt x="2094268" y="1767713"/>
                  </a:lnTo>
                  <a:lnTo>
                    <a:pt x="2100872" y="1770888"/>
                  </a:lnTo>
                  <a:lnTo>
                    <a:pt x="2103158" y="1771904"/>
                  </a:lnTo>
                  <a:lnTo>
                    <a:pt x="2105698" y="1772285"/>
                  </a:lnTo>
                  <a:lnTo>
                    <a:pt x="2108111" y="1772031"/>
                  </a:lnTo>
                  <a:lnTo>
                    <a:pt x="2112429" y="1771396"/>
                  </a:lnTo>
                  <a:lnTo>
                    <a:pt x="2116366" y="1768729"/>
                  </a:lnTo>
                  <a:lnTo>
                    <a:pt x="2118271" y="1764411"/>
                  </a:lnTo>
                  <a:lnTo>
                    <a:pt x="2128939" y="1741424"/>
                  </a:lnTo>
                  <a:lnTo>
                    <a:pt x="2129193" y="1740789"/>
                  </a:lnTo>
                  <a:lnTo>
                    <a:pt x="2129320" y="1740281"/>
                  </a:lnTo>
                  <a:lnTo>
                    <a:pt x="2129574" y="1739646"/>
                  </a:lnTo>
                  <a:lnTo>
                    <a:pt x="2276259" y="1422400"/>
                  </a:lnTo>
                  <a:lnTo>
                    <a:pt x="2290584" y="1377162"/>
                  </a:lnTo>
                  <a:lnTo>
                    <a:pt x="2293239" y="1331391"/>
                  </a:lnTo>
                  <a:close/>
                </a:path>
                <a:path w="3805554" h="3481070">
                  <a:moveTo>
                    <a:pt x="3805174" y="1666430"/>
                  </a:moveTo>
                  <a:lnTo>
                    <a:pt x="3804831" y="1641030"/>
                  </a:lnTo>
                  <a:lnTo>
                    <a:pt x="3780574" y="1529270"/>
                  </a:lnTo>
                  <a:lnTo>
                    <a:pt x="3773716" y="1513243"/>
                  </a:lnTo>
                  <a:lnTo>
                    <a:pt x="3773716" y="1656270"/>
                  </a:lnTo>
                  <a:lnTo>
                    <a:pt x="3772192" y="1665160"/>
                  </a:lnTo>
                  <a:lnTo>
                    <a:pt x="3698278" y="1696910"/>
                  </a:lnTo>
                  <a:lnTo>
                    <a:pt x="3690505" y="1661350"/>
                  </a:lnTo>
                  <a:lnTo>
                    <a:pt x="3661956" y="1530540"/>
                  </a:lnTo>
                  <a:lnTo>
                    <a:pt x="3660305" y="1522920"/>
                  </a:lnTo>
                  <a:lnTo>
                    <a:pt x="3709835" y="1511490"/>
                  </a:lnTo>
                  <a:lnTo>
                    <a:pt x="3722535" y="1511490"/>
                  </a:lnTo>
                  <a:lnTo>
                    <a:pt x="3733927" y="1516570"/>
                  </a:lnTo>
                  <a:lnTo>
                    <a:pt x="3742791" y="1524190"/>
                  </a:lnTo>
                  <a:lnTo>
                    <a:pt x="3747935" y="1535620"/>
                  </a:lnTo>
                  <a:lnTo>
                    <a:pt x="3772065" y="1648650"/>
                  </a:lnTo>
                  <a:lnTo>
                    <a:pt x="3773716" y="1656270"/>
                  </a:lnTo>
                  <a:lnTo>
                    <a:pt x="3773716" y="1513243"/>
                  </a:lnTo>
                  <a:lnTo>
                    <a:pt x="3772966" y="1511490"/>
                  </a:lnTo>
                  <a:lnTo>
                    <a:pt x="3770249" y="1505140"/>
                  </a:lnTo>
                  <a:lnTo>
                    <a:pt x="3752202" y="1487360"/>
                  </a:lnTo>
                  <a:lnTo>
                    <a:pt x="3728936" y="1478470"/>
                  </a:lnTo>
                  <a:lnTo>
                    <a:pt x="3702977" y="1478470"/>
                  </a:lnTo>
                  <a:lnTo>
                    <a:pt x="3659797" y="1488186"/>
                  </a:lnTo>
                  <a:lnTo>
                    <a:pt x="3659797" y="1705800"/>
                  </a:lnTo>
                  <a:lnTo>
                    <a:pt x="3495078" y="1741360"/>
                  </a:lnTo>
                  <a:lnTo>
                    <a:pt x="3490252" y="1718500"/>
                  </a:lnTo>
                  <a:lnTo>
                    <a:pt x="3481730" y="1679130"/>
                  </a:lnTo>
                  <a:lnTo>
                    <a:pt x="3475139" y="1648650"/>
                  </a:lnTo>
                  <a:lnTo>
                    <a:pt x="3460432" y="1581340"/>
                  </a:lnTo>
                  <a:lnTo>
                    <a:pt x="3457105" y="1566100"/>
                  </a:lnTo>
                  <a:lnTo>
                    <a:pt x="3610292" y="1533080"/>
                  </a:lnTo>
                  <a:lnTo>
                    <a:pt x="3622078" y="1530540"/>
                  </a:lnTo>
                  <a:lnTo>
                    <a:pt x="3643287" y="1629600"/>
                  </a:lnTo>
                  <a:lnTo>
                    <a:pt x="3510953" y="1657540"/>
                  </a:lnTo>
                  <a:lnTo>
                    <a:pt x="3504869" y="1660080"/>
                  </a:lnTo>
                  <a:lnTo>
                    <a:pt x="3500437" y="1665160"/>
                  </a:lnTo>
                  <a:lnTo>
                    <a:pt x="3498050" y="1671510"/>
                  </a:lnTo>
                  <a:lnTo>
                    <a:pt x="3498126" y="1677860"/>
                  </a:lnTo>
                  <a:lnTo>
                    <a:pt x="3499142" y="1681670"/>
                  </a:lnTo>
                  <a:lnTo>
                    <a:pt x="3501809" y="1685480"/>
                  </a:lnTo>
                  <a:lnTo>
                    <a:pt x="3509175" y="1690560"/>
                  </a:lnTo>
                  <a:lnTo>
                    <a:pt x="3513620" y="1691830"/>
                  </a:lnTo>
                  <a:lnTo>
                    <a:pt x="3518065" y="1690560"/>
                  </a:lnTo>
                  <a:lnTo>
                    <a:pt x="3650399" y="1661350"/>
                  </a:lnTo>
                  <a:lnTo>
                    <a:pt x="3659797" y="1705800"/>
                  </a:lnTo>
                  <a:lnTo>
                    <a:pt x="3659797" y="1488186"/>
                  </a:lnTo>
                  <a:lnTo>
                    <a:pt x="3640874" y="1492440"/>
                  </a:lnTo>
                  <a:lnTo>
                    <a:pt x="3636683" y="1492440"/>
                  </a:lnTo>
                  <a:lnTo>
                    <a:pt x="3449866" y="1533080"/>
                  </a:lnTo>
                  <a:lnTo>
                    <a:pt x="3438487" y="1481010"/>
                  </a:lnTo>
                  <a:lnTo>
                    <a:pt x="3417125" y="1383220"/>
                  </a:lnTo>
                  <a:lnTo>
                    <a:pt x="3395497" y="1284160"/>
                  </a:lnTo>
                  <a:lnTo>
                    <a:pt x="3380524" y="1215580"/>
                  </a:lnTo>
                  <a:lnTo>
                    <a:pt x="3375456" y="1199070"/>
                  </a:lnTo>
                  <a:lnTo>
                    <a:pt x="3367506" y="1185100"/>
                  </a:lnTo>
                  <a:lnTo>
                    <a:pt x="3365373" y="1182560"/>
                  </a:lnTo>
                  <a:lnTo>
                    <a:pt x="3356876" y="1172400"/>
                  </a:lnTo>
                  <a:lnTo>
                    <a:pt x="3343821" y="1162240"/>
                  </a:lnTo>
                  <a:lnTo>
                    <a:pt x="3329038" y="1154620"/>
                  </a:lnTo>
                  <a:lnTo>
                    <a:pt x="3313341" y="1150810"/>
                  </a:lnTo>
                  <a:lnTo>
                    <a:pt x="3297059" y="1149540"/>
                  </a:lnTo>
                  <a:lnTo>
                    <a:pt x="3280575" y="1150810"/>
                  </a:lnTo>
                  <a:lnTo>
                    <a:pt x="3127540" y="1183830"/>
                  </a:lnTo>
                  <a:lnTo>
                    <a:pt x="3085134" y="1207960"/>
                  </a:lnTo>
                  <a:lnTo>
                    <a:pt x="3062719" y="1251140"/>
                  </a:lnTo>
                  <a:lnTo>
                    <a:pt x="3061385" y="1267650"/>
                  </a:lnTo>
                  <a:lnTo>
                    <a:pt x="3063278" y="1284160"/>
                  </a:lnTo>
                  <a:lnTo>
                    <a:pt x="3132620" y="1602930"/>
                  </a:lnTo>
                  <a:lnTo>
                    <a:pt x="3124873" y="1604200"/>
                  </a:lnTo>
                  <a:lnTo>
                    <a:pt x="3032925" y="1624888"/>
                  </a:lnTo>
                  <a:lnTo>
                    <a:pt x="3032925" y="1832800"/>
                  </a:lnTo>
                  <a:lnTo>
                    <a:pt x="2905925" y="1811210"/>
                  </a:lnTo>
                  <a:lnTo>
                    <a:pt x="2904553" y="1804860"/>
                  </a:lnTo>
                  <a:lnTo>
                    <a:pt x="2896870" y="1769300"/>
                  </a:lnTo>
                  <a:lnTo>
                    <a:pt x="2892209" y="1747710"/>
                  </a:lnTo>
                  <a:lnTo>
                    <a:pt x="2998254" y="1674050"/>
                  </a:lnTo>
                  <a:lnTo>
                    <a:pt x="3032925" y="1832800"/>
                  </a:lnTo>
                  <a:lnTo>
                    <a:pt x="3032925" y="1624888"/>
                  </a:lnTo>
                  <a:lnTo>
                    <a:pt x="3011970" y="1629600"/>
                  </a:lnTo>
                  <a:lnTo>
                    <a:pt x="3005620" y="1629600"/>
                  </a:lnTo>
                  <a:lnTo>
                    <a:pt x="3002572" y="1630870"/>
                  </a:lnTo>
                  <a:lnTo>
                    <a:pt x="2999905" y="1633410"/>
                  </a:lnTo>
                  <a:lnTo>
                    <a:pt x="2870111" y="1723097"/>
                  </a:lnTo>
                  <a:lnTo>
                    <a:pt x="2870111" y="1804860"/>
                  </a:lnTo>
                  <a:lnTo>
                    <a:pt x="2823375" y="1795970"/>
                  </a:lnTo>
                  <a:lnTo>
                    <a:pt x="2862364" y="1769300"/>
                  </a:lnTo>
                  <a:lnTo>
                    <a:pt x="2870111" y="1804860"/>
                  </a:lnTo>
                  <a:lnTo>
                    <a:pt x="2870111" y="1723097"/>
                  </a:lnTo>
                  <a:lnTo>
                    <a:pt x="2863888" y="1727390"/>
                  </a:lnTo>
                  <a:lnTo>
                    <a:pt x="2862745" y="1727390"/>
                  </a:lnTo>
                  <a:lnTo>
                    <a:pt x="2862237" y="1728660"/>
                  </a:lnTo>
                  <a:lnTo>
                    <a:pt x="2771178" y="1790890"/>
                  </a:lnTo>
                  <a:lnTo>
                    <a:pt x="2765463" y="1794700"/>
                  </a:lnTo>
                  <a:lnTo>
                    <a:pt x="2762796" y="1802320"/>
                  </a:lnTo>
                  <a:lnTo>
                    <a:pt x="2764193" y="1808670"/>
                  </a:lnTo>
                  <a:lnTo>
                    <a:pt x="2765209" y="1813750"/>
                  </a:lnTo>
                  <a:lnTo>
                    <a:pt x="2767876" y="1816290"/>
                  </a:lnTo>
                  <a:lnTo>
                    <a:pt x="2773337" y="1820100"/>
                  </a:lnTo>
                  <a:lnTo>
                    <a:pt x="2775496" y="1821370"/>
                  </a:lnTo>
                  <a:lnTo>
                    <a:pt x="2777655" y="1821370"/>
                  </a:lnTo>
                  <a:lnTo>
                    <a:pt x="2885224" y="1840420"/>
                  </a:lnTo>
                  <a:lnTo>
                    <a:pt x="2886367" y="1841690"/>
                  </a:lnTo>
                  <a:lnTo>
                    <a:pt x="2888907" y="1841690"/>
                  </a:lnTo>
                  <a:lnTo>
                    <a:pt x="3051721" y="1870900"/>
                  </a:lnTo>
                  <a:lnTo>
                    <a:pt x="3058198" y="1870900"/>
                  </a:lnTo>
                  <a:lnTo>
                    <a:pt x="3061119" y="1869630"/>
                  </a:lnTo>
                  <a:lnTo>
                    <a:pt x="3064167" y="1869630"/>
                  </a:lnTo>
                  <a:lnTo>
                    <a:pt x="3177197" y="1844230"/>
                  </a:lnTo>
                  <a:lnTo>
                    <a:pt x="3184944" y="1842960"/>
                  </a:lnTo>
                  <a:lnTo>
                    <a:pt x="3247301" y="2128710"/>
                  </a:lnTo>
                  <a:lnTo>
                    <a:pt x="3252406" y="2145220"/>
                  </a:lnTo>
                  <a:lnTo>
                    <a:pt x="3284131" y="2182050"/>
                  </a:lnTo>
                  <a:lnTo>
                    <a:pt x="3330879" y="2194750"/>
                  </a:lnTo>
                  <a:lnTo>
                    <a:pt x="3347377" y="2193480"/>
                  </a:lnTo>
                  <a:lnTo>
                    <a:pt x="3494519" y="2161730"/>
                  </a:lnTo>
                  <a:lnTo>
                    <a:pt x="3500412" y="2160460"/>
                  </a:lnTo>
                  <a:lnTo>
                    <a:pt x="3542804" y="2136330"/>
                  </a:lnTo>
                  <a:lnTo>
                    <a:pt x="3565220" y="2093150"/>
                  </a:lnTo>
                  <a:lnTo>
                    <a:pt x="3566553" y="2076640"/>
                  </a:lnTo>
                  <a:lnTo>
                    <a:pt x="3566261" y="2074100"/>
                  </a:lnTo>
                  <a:lnTo>
                    <a:pt x="3564674" y="2060130"/>
                  </a:lnTo>
                  <a:lnTo>
                    <a:pt x="3546056" y="1975040"/>
                  </a:lnTo>
                  <a:lnTo>
                    <a:pt x="3533051" y="1915553"/>
                  </a:lnTo>
                  <a:lnTo>
                    <a:pt x="3533051" y="2074100"/>
                  </a:lnTo>
                  <a:lnTo>
                    <a:pt x="3518814" y="2113470"/>
                  </a:lnTo>
                  <a:lnTo>
                    <a:pt x="3340265" y="2160460"/>
                  </a:lnTo>
                  <a:lnTo>
                    <a:pt x="3330397" y="2161730"/>
                  </a:lnTo>
                  <a:lnTo>
                    <a:pt x="3320592" y="2161730"/>
                  </a:lnTo>
                  <a:lnTo>
                    <a:pt x="3287877" y="2140140"/>
                  </a:lnTo>
                  <a:lnTo>
                    <a:pt x="3219196" y="1842960"/>
                  </a:lnTo>
                  <a:lnTo>
                    <a:pt x="3216986" y="1832800"/>
                  </a:lnTo>
                  <a:lnTo>
                    <a:pt x="3177832" y="1652828"/>
                  </a:lnTo>
                  <a:lnTo>
                    <a:pt x="3177832" y="1809940"/>
                  </a:lnTo>
                  <a:lnTo>
                    <a:pt x="3169958" y="1812480"/>
                  </a:lnTo>
                  <a:lnTo>
                    <a:pt x="3073438" y="1832800"/>
                  </a:lnTo>
                  <a:lnTo>
                    <a:pt x="3039033" y="1674050"/>
                  </a:lnTo>
                  <a:lnTo>
                    <a:pt x="3035465" y="1657540"/>
                  </a:lnTo>
                  <a:lnTo>
                    <a:pt x="3131985" y="1637220"/>
                  </a:lnTo>
                  <a:lnTo>
                    <a:pt x="3139732" y="1635950"/>
                  </a:lnTo>
                  <a:lnTo>
                    <a:pt x="3172879" y="1787080"/>
                  </a:lnTo>
                  <a:lnTo>
                    <a:pt x="3177832" y="1809940"/>
                  </a:lnTo>
                  <a:lnTo>
                    <a:pt x="3177832" y="1652828"/>
                  </a:lnTo>
                  <a:lnTo>
                    <a:pt x="3174161" y="1635950"/>
                  </a:lnTo>
                  <a:lnTo>
                    <a:pt x="3167545" y="1605470"/>
                  </a:lnTo>
                  <a:lnTo>
                    <a:pt x="3160433" y="1572450"/>
                  </a:lnTo>
                  <a:lnTo>
                    <a:pt x="3096044" y="1276540"/>
                  </a:lnTo>
                  <a:lnTo>
                    <a:pt x="3094863" y="1267650"/>
                  </a:lnTo>
                  <a:lnTo>
                    <a:pt x="3095675" y="1257490"/>
                  </a:lnTo>
                  <a:lnTo>
                    <a:pt x="3098419" y="1248600"/>
                  </a:lnTo>
                  <a:lnTo>
                    <a:pt x="3125216" y="1219390"/>
                  </a:lnTo>
                  <a:lnTo>
                    <a:pt x="3287814" y="1183830"/>
                  </a:lnTo>
                  <a:lnTo>
                    <a:pt x="3297656" y="1182560"/>
                  </a:lnTo>
                  <a:lnTo>
                    <a:pt x="3307435" y="1183830"/>
                  </a:lnTo>
                  <a:lnTo>
                    <a:pt x="3340150" y="1204150"/>
                  </a:lnTo>
                  <a:lnTo>
                    <a:pt x="3349409" y="1229550"/>
                  </a:lnTo>
                  <a:lnTo>
                    <a:pt x="3354489" y="1252410"/>
                  </a:lnTo>
                  <a:lnTo>
                    <a:pt x="3351822" y="1252410"/>
                  </a:lnTo>
                  <a:lnTo>
                    <a:pt x="3305086" y="1262570"/>
                  </a:lnTo>
                  <a:lnTo>
                    <a:pt x="3299028" y="1265110"/>
                  </a:lnTo>
                  <a:lnTo>
                    <a:pt x="3294634" y="1270190"/>
                  </a:lnTo>
                  <a:lnTo>
                    <a:pt x="3292297" y="1275270"/>
                  </a:lnTo>
                  <a:lnTo>
                    <a:pt x="3292386" y="1281620"/>
                  </a:lnTo>
                  <a:lnTo>
                    <a:pt x="3307753" y="1295590"/>
                  </a:lnTo>
                  <a:lnTo>
                    <a:pt x="3312198" y="1294320"/>
                  </a:lnTo>
                  <a:lnTo>
                    <a:pt x="3358934" y="1284160"/>
                  </a:lnTo>
                  <a:lnTo>
                    <a:pt x="3361474" y="1284160"/>
                  </a:lnTo>
                  <a:lnTo>
                    <a:pt x="3370999" y="1328610"/>
                  </a:lnTo>
                  <a:lnTo>
                    <a:pt x="3376079" y="1351470"/>
                  </a:lnTo>
                  <a:lnTo>
                    <a:pt x="3374682" y="1351470"/>
                  </a:lnTo>
                  <a:lnTo>
                    <a:pt x="3282226" y="1370520"/>
                  </a:lnTo>
                  <a:lnTo>
                    <a:pt x="3276066" y="1373060"/>
                  </a:lnTo>
                  <a:lnTo>
                    <a:pt x="3271583" y="1376870"/>
                  </a:lnTo>
                  <a:lnTo>
                    <a:pt x="3269145" y="1383220"/>
                  </a:lnTo>
                  <a:lnTo>
                    <a:pt x="3269145" y="1389570"/>
                  </a:lnTo>
                  <a:lnTo>
                    <a:pt x="3284639" y="1403540"/>
                  </a:lnTo>
                  <a:lnTo>
                    <a:pt x="3289084" y="1402270"/>
                  </a:lnTo>
                  <a:lnTo>
                    <a:pt x="3380905" y="1384490"/>
                  </a:lnTo>
                  <a:lnTo>
                    <a:pt x="3381667" y="1384490"/>
                  </a:lnTo>
                  <a:lnTo>
                    <a:pt x="3382302" y="1383220"/>
                  </a:lnTo>
                  <a:lnTo>
                    <a:pt x="3383064" y="1383220"/>
                  </a:lnTo>
                  <a:lnTo>
                    <a:pt x="3392462" y="1426400"/>
                  </a:lnTo>
                  <a:lnTo>
                    <a:pt x="3397415" y="1449260"/>
                  </a:lnTo>
                  <a:lnTo>
                    <a:pt x="3394875" y="1449260"/>
                  </a:lnTo>
                  <a:lnTo>
                    <a:pt x="3348139" y="1459420"/>
                  </a:lnTo>
                  <a:lnTo>
                    <a:pt x="3342055" y="1461960"/>
                  </a:lnTo>
                  <a:lnTo>
                    <a:pt x="3337636" y="1467040"/>
                  </a:lnTo>
                  <a:lnTo>
                    <a:pt x="3335286" y="1473390"/>
                  </a:lnTo>
                  <a:lnTo>
                    <a:pt x="3335439" y="1479740"/>
                  </a:lnTo>
                  <a:lnTo>
                    <a:pt x="3336455" y="1483550"/>
                  </a:lnTo>
                  <a:lnTo>
                    <a:pt x="3339122" y="1487360"/>
                  </a:lnTo>
                  <a:lnTo>
                    <a:pt x="3346234" y="1492440"/>
                  </a:lnTo>
                  <a:lnTo>
                    <a:pt x="3350806" y="1493710"/>
                  </a:lnTo>
                  <a:lnTo>
                    <a:pt x="3355251" y="1492440"/>
                  </a:lnTo>
                  <a:lnTo>
                    <a:pt x="3401860" y="1482280"/>
                  </a:lnTo>
                  <a:lnTo>
                    <a:pt x="3403638" y="1482280"/>
                  </a:lnTo>
                  <a:lnTo>
                    <a:pt x="3404400" y="1481010"/>
                  </a:lnTo>
                  <a:lnTo>
                    <a:pt x="3412401" y="1517840"/>
                  </a:lnTo>
                  <a:lnTo>
                    <a:pt x="3414179" y="1525460"/>
                  </a:lnTo>
                  <a:lnTo>
                    <a:pt x="3419132" y="1548320"/>
                  </a:lnTo>
                  <a:lnTo>
                    <a:pt x="3417100" y="1548320"/>
                  </a:lnTo>
                  <a:lnTo>
                    <a:pt x="3411258" y="1549590"/>
                  </a:lnTo>
                  <a:lnTo>
                    <a:pt x="3325279" y="1567370"/>
                  </a:lnTo>
                  <a:lnTo>
                    <a:pt x="3319183" y="1569910"/>
                  </a:lnTo>
                  <a:lnTo>
                    <a:pt x="3314700" y="1574990"/>
                  </a:lnTo>
                  <a:lnTo>
                    <a:pt x="3312274" y="1581340"/>
                  </a:lnTo>
                  <a:lnTo>
                    <a:pt x="3312325" y="1587690"/>
                  </a:lnTo>
                  <a:lnTo>
                    <a:pt x="3313087" y="1591500"/>
                  </a:lnTo>
                  <a:lnTo>
                    <a:pt x="3314992" y="1594040"/>
                  </a:lnTo>
                  <a:lnTo>
                    <a:pt x="3317659" y="1596580"/>
                  </a:lnTo>
                  <a:lnTo>
                    <a:pt x="3318294" y="1596580"/>
                  </a:lnTo>
                  <a:lnTo>
                    <a:pt x="3318929" y="1597850"/>
                  </a:lnTo>
                  <a:lnTo>
                    <a:pt x="3319691" y="1597850"/>
                  </a:lnTo>
                  <a:lnTo>
                    <a:pt x="3323374" y="1600390"/>
                  </a:lnTo>
                  <a:lnTo>
                    <a:pt x="3327692" y="1601660"/>
                  </a:lnTo>
                  <a:lnTo>
                    <a:pt x="3332264" y="1600390"/>
                  </a:lnTo>
                  <a:lnTo>
                    <a:pt x="3423958" y="1581340"/>
                  </a:lnTo>
                  <a:lnTo>
                    <a:pt x="3426117" y="1581340"/>
                  </a:lnTo>
                  <a:lnTo>
                    <a:pt x="3440468" y="1647380"/>
                  </a:lnTo>
                  <a:lnTo>
                    <a:pt x="3437928" y="1647380"/>
                  </a:lnTo>
                  <a:lnTo>
                    <a:pt x="3391319" y="1657540"/>
                  </a:lnTo>
                  <a:lnTo>
                    <a:pt x="3385235" y="1660080"/>
                  </a:lnTo>
                  <a:lnTo>
                    <a:pt x="3380816" y="1665160"/>
                  </a:lnTo>
                  <a:lnTo>
                    <a:pt x="3378466" y="1670240"/>
                  </a:lnTo>
                  <a:lnTo>
                    <a:pt x="3378619" y="1677860"/>
                  </a:lnTo>
                  <a:lnTo>
                    <a:pt x="3379508" y="1681670"/>
                  </a:lnTo>
                  <a:lnTo>
                    <a:pt x="3382302" y="1685480"/>
                  </a:lnTo>
                  <a:lnTo>
                    <a:pt x="3389414" y="1690560"/>
                  </a:lnTo>
                  <a:lnTo>
                    <a:pt x="3398431" y="1690560"/>
                  </a:lnTo>
                  <a:lnTo>
                    <a:pt x="3445040" y="1680400"/>
                  </a:lnTo>
                  <a:lnTo>
                    <a:pt x="3445929" y="1680400"/>
                  </a:lnTo>
                  <a:lnTo>
                    <a:pt x="3446818" y="1679130"/>
                  </a:lnTo>
                  <a:lnTo>
                    <a:pt x="3447580" y="1679130"/>
                  </a:lnTo>
                  <a:lnTo>
                    <a:pt x="3448088" y="1681670"/>
                  </a:lnTo>
                  <a:lnTo>
                    <a:pt x="3457105" y="1723580"/>
                  </a:lnTo>
                  <a:lnTo>
                    <a:pt x="3457740" y="1724850"/>
                  </a:lnTo>
                  <a:lnTo>
                    <a:pt x="3462185" y="1746440"/>
                  </a:lnTo>
                  <a:lnTo>
                    <a:pt x="3459645" y="1746440"/>
                  </a:lnTo>
                  <a:lnTo>
                    <a:pt x="3368332" y="1765490"/>
                  </a:lnTo>
                  <a:lnTo>
                    <a:pt x="3364776" y="1765490"/>
                  </a:lnTo>
                  <a:lnTo>
                    <a:pt x="3361601" y="1768030"/>
                  </a:lnTo>
                  <a:lnTo>
                    <a:pt x="3355886" y="1774380"/>
                  </a:lnTo>
                  <a:lnTo>
                    <a:pt x="3354235" y="1779460"/>
                  </a:lnTo>
                  <a:lnTo>
                    <a:pt x="3355378" y="1784540"/>
                  </a:lnTo>
                  <a:lnTo>
                    <a:pt x="3356267" y="1789620"/>
                  </a:lnTo>
                  <a:lnTo>
                    <a:pt x="3359061" y="1793430"/>
                  </a:lnTo>
                  <a:lnTo>
                    <a:pt x="3362744" y="1795970"/>
                  </a:lnTo>
                  <a:lnTo>
                    <a:pt x="3366173" y="1798510"/>
                  </a:lnTo>
                  <a:lnTo>
                    <a:pt x="3375063" y="1798510"/>
                  </a:lnTo>
                  <a:lnTo>
                    <a:pt x="3461296" y="1779460"/>
                  </a:lnTo>
                  <a:lnTo>
                    <a:pt x="3466376" y="1779460"/>
                  </a:lnTo>
                  <a:lnTo>
                    <a:pt x="3467265" y="1778190"/>
                  </a:lnTo>
                  <a:lnTo>
                    <a:pt x="3469170" y="1778190"/>
                  </a:lnTo>
                  <a:lnTo>
                    <a:pt x="3478568" y="1821370"/>
                  </a:lnTo>
                  <a:lnTo>
                    <a:pt x="3483521" y="1844230"/>
                  </a:lnTo>
                  <a:lnTo>
                    <a:pt x="3481489" y="1844230"/>
                  </a:lnTo>
                  <a:lnTo>
                    <a:pt x="3434626" y="1854390"/>
                  </a:lnTo>
                  <a:lnTo>
                    <a:pt x="3428466" y="1858200"/>
                  </a:lnTo>
                  <a:lnTo>
                    <a:pt x="3423996" y="1862010"/>
                  </a:lnTo>
                  <a:lnTo>
                    <a:pt x="3421596" y="1868360"/>
                  </a:lnTo>
                  <a:lnTo>
                    <a:pt x="3421672" y="1874710"/>
                  </a:lnTo>
                  <a:lnTo>
                    <a:pt x="3437039" y="1888680"/>
                  </a:lnTo>
                  <a:lnTo>
                    <a:pt x="3441484" y="1887410"/>
                  </a:lnTo>
                  <a:lnTo>
                    <a:pt x="3488474" y="1877250"/>
                  </a:lnTo>
                  <a:lnTo>
                    <a:pt x="3489871" y="1877250"/>
                  </a:lnTo>
                  <a:lnTo>
                    <a:pt x="3490506" y="1875980"/>
                  </a:lnTo>
                  <a:lnTo>
                    <a:pt x="3505111" y="1943290"/>
                  </a:lnTo>
                  <a:lnTo>
                    <a:pt x="3502825" y="1943290"/>
                  </a:lnTo>
                  <a:lnTo>
                    <a:pt x="3411766" y="1962340"/>
                  </a:lnTo>
                  <a:lnTo>
                    <a:pt x="3405733" y="1964880"/>
                  </a:lnTo>
                  <a:lnTo>
                    <a:pt x="3401301" y="1969960"/>
                  </a:lnTo>
                  <a:lnTo>
                    <a:pt x="3398888" y="1975040"/>
                  </a:lnTo>
                  <a:lnTo>
                    <a:pt x="3398939" y="1982660"/>
                  </a:lnTo>
                  <a:lnTo>
                    <a:pt x="3399828" y="1986470"/>
                  </a:lnTo>
                  <a:lnTo>
                    <a:pt x="3402622" y="1990280"/>
                  </a:lnTo>
                  <a:lnTo>
                    <a:pt x="3409734" y="1995360"/>
                  </a:lnTo>
                  <a:lnTo>
                    <a:pt x="3418624" y="1995360"/>
                  </a:lnTo>
                  <a:lnTo>
                    <a:pt x="3509556" y="1976310"/>
                  </a:lnTo>
                  <a:lnTo>
                    <a:pt x="3511334" y="1976310"/>
                  </a:lnTo>
                  <a:lnTo>
                    <a:pt x="3512096" y="1975040"/>
                  </a:lnTo>
                  <a:lnTo>
                    <a:pt x="3521621" y="2019490"/>
                  </a:lnTo>
                  <a:lnTo>
                    <a:pt x="3526574" y="2042350"/>
                  </a:lnTo>
                  <a:lnTo>
                    <a:pt x="3477679" y="2052510"/>
                  </a:lnTo>
                  <a:lnTo>
                    <a:pt x="3464649" y="2066480"/>
                  </a:lnTo>
                  <a:lnTo>
                    <a:pt x="3464725" y="2072830"/>
                  </a:lnTo>
                  <a:lnTo>
                    <a:pt x="3465741" y="2076640"/>
                  </a:lnTo>
                  <a:lnTo>
                    <a:pt x="3468408" y="2080450"/>
                  </a:lnTo>
                  <a:lnTo>
                    <a:pt x="3475520" y="2085530"/>
                  </a:lnTo>
                  <a:lnTo>
                    <a:pt x="3479965" y="2086800"/>
                  </a:lnTo>
                  <a:lnTo>
                    <a:pt x="3532035" y="2075370"/>
                  </a:lnTo>
                  <a:lnTo>
                    <a:pt x="3533051" y="2074100"/>
                  </a:lnTo>
                  <a:lnTo>
                    <a:pt x="3533051" y="1915553"/>
                  </a:lnTo>
                  <a:lnTo>
                    <a:pt x="3524402" y="1875980"/>
                  </a:lnTo>
                  <a:lnTo>
                    <a:pt x="3503015" y="1778190"/>
                  </a:lnTo>
                  <a:lnTo>
                    <a:pt x="3502190" y="1774380"/>
                  </a:lnTo>
                  <a:lnTo>
                    <a:pt x="3651732" y="1741360"/>
                  </a:lnTo>
                  <a:lnTo>
                    <a:pt x="3680498" y="1735010"/>
                  </a:lnTo>
                  <a:lnTo>
                    <a:pt x="3683038" y="1735010"/>
                  </a:lnTo>
                  <a:lnTo>
                    <a:pt x="3754793" y="1718500"/>
                  </a:lnTo>
                  <a:lnTo>
                    <a:pt x="3778516" y="1708340"/>
                  </a:lnTo>
                  <a:lnTo>
                    <a:pt x="3789667" y="1696910"/>
                  </a:lnTo>
                  <a:lnTo>
                    <a:pt x="3795852" y="1690560"/>
                  </a:lnTo>
                  <a:lnTo>
                    <a:pt x="3805174" y="16664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33236" y="6059423"/>
              <a:ext cx="127979" cy="1280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50223" y="5745479"/>
              <a:ext cx="128016" cy="1280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35647" y="6141797"/>
              <a:ext cx="66897" cy="6697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67437" y="179831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69">
                  <a:moveTo>
                    <a:pt x="464065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78" y="637539"/>
                  </a:lnTo>
                  <a:lnTo>
                    <a:pt x="464065" y="633729"/>
                  </a:lnTo>
                  <a:close/>
                </a:path>
                <a:path w="575945" h="661669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466" y="91439"/>
                  </a:lnTo>
                  <a:lnTo>
                    <a:pt x="27362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98" y="468629"/>
                  </a:lnTo>
                  <a:lnTo>
                    <a:pt x="183832" y="471169"/>
                  </a:lnTo>
                  <a:lnTo>
                    <a:pt x="192956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721" y="497839"/>
                  </a:lnTo>
                  <a:lnTo>
                    <a:pt x="300531" y="523239"/>
                  </a:lnTo>
                  <a:lnTo>
                    <a:pt x="316515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3569"/>
                  </a:lnTo>
                  <a:lnTo>
                    <a:pt x="386510" y="633729"/>
                  </a:lnTo>
                  <a:lnTo>
                    <a:pt x="400542" y="638809"/>
                  </a:lnTo>
                  <a:lnTo>
                    <a:pt x="415549" y="638809"/>
                  </a:lnTo>
                  <a:lnTo>
                    <a:pt x="429926" y="633729"/>
                  </a:lnTo>
                  <a:lnTo>
                    <a:pt x="464065" y="633729"/>
                  </a:lnTo>
                  <a:lnTo>
                    <a:pt x="456215" y="627379"/>
                  </a:lnTo>
                  <a:lnTo>
                    <a:pt x="450119" y="619759"/>
                  </a:lnTo>
                  <a:lnTo>
                    <a:pt x="456925" y="614679"/>
                  </a:lnTo>
                  <a:lnTo>
                    <a:pt x="405955" y="614679"/>
                  </a:lnTo>
                  <a:lnTo>
                    <a:pt x="400006" y="612139"/>
                  </a:lnTo>
                  <a:lnTo>
                    <a:pt x="395128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81" y="459739"/>
                  </a:lnTo>
                  <a:lnTo>
                    <a:pt x="228917" y="454659"/>
                  </a:lnTo>
                  <a:lnTo>
                    <a:pt x="217039" y="452119"/>
                  </a:lnTo>
                  <a:lnTo>
                    <a:pt x="205898" y="450849"/>
                  </a:lnTo>
                  <a:lnTo>
                    <a:pt x="197903" y="449579"/>
                  </a:lnTo>
                  <a:lnTo>
                    <a:pt x="189563" y="447039"/>
                  </a:lnTo>
                  <a:lnTo>
                    <a:pt x="180627" y="444499"/>
                  </a:lnTo>
                  <a:lnTo>
                    <a:pt x="170846" y="441959"/>
                  </a:lnTo>
                  <a:lnTo>
                    <a:pt x="121271" y="417829"/>
                  </a:lnTo>
                  <a:lnTo>
                    <a:pt x="85137" y="387349"/>
                  </a:lnTo>
                  <a:lnTo>
                    <a:pt x="54387" y="350519"/>
                  </a:lnTo>
                  <a:lnTo>
                    <a:pt x="31626" y="295909"/>
                  </a:lnTo>
                  <a:lnTo>
                    <a:pt x="24987" y="246379"/>
                  </a:lnTo>
                  <a:lnTo>
                    <a:pt x="27777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115" y="39370"/>
                  </a:lnTo>
                  <a:lnTo>
                    <a:pt x="198225" y="29209"/>
                  </a:lnTo>
                  <a:lnTo>
                    <a:pt x="241966" y="25400"/>
                  </a:lnTo>
                  <a:lnTo>
                    <a:pt x="342656" y="25400"/>
                  </a:lnTo>
                  <a:lnTo>
                    <a:pt x="315642" y="12700"/>
                  </a:lnTo>
                  <a:lnTo>
                    <a:pt x="271389" y="2539"/>
                  </a:lnTo>
                  <a:lnTo>
                    <a:pt x="242220" y="0"/>
                  </a:lnTo>
                  <a:close/>
                </a:path>
                <a:path w="575945" h="661669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62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69">
                  <a:moveTo>
                    <a:pt x="531615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2919"/>
                  </a:lnTo>
                  <a:lnTo>
                    <a:pt x="418115" y="612139"/>
                  </a:lnTo>
                  <a:lnTo>
                    <a:pt x="412238" y="614679"/>
                  </a:lnTo>
                  <a:lnTo>
                    <a:pt x="456925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515" y="524509"/>
                  </a:lnTo>
                  <a:lnTo>
                    <a:pt x="573786" y="510539"/>
                  </a:lnTo>
                  <a:lnTo>
                    <a:pt x="572674" y="495299"/>
                  </a:lnTo>
                  <a:lnTo>
                    <a:pt x="565943" y="481329"/>
                  </a:lnTo>
                  <a:lnTo>
                    <a:pt x="531615" y="435609"/>
                  </a:lnTo>
                  <a:close/>
                </a:path>
                <a:path w="575945" h="661669">
                  <a:moveTo>
                    <a:pt x="301231" y="350519"/>
                  </a:moveTo>
                  <a:lnTo>
                    <a:pt x="269271" y="350519"/>
                  </a:lnTo>
                  <a:lnTo>
                    <a:pt x="373538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69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719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69">
                  <a:moveTo>
                    <a:pt x="342656" y="25400"/>
                  </a:moveTo>
                  <a:lnTo>
                    <a:pt x="241966" y="25400"/>
                  </a:lnTo>
                  <a:lnTo>
                    <a:pt x="268045" y="27939"/>
                  </a:lnTo>
                  <a:lnTo>
                    <a:pt x="307721" y="36829"/>
                  </a:lnTo>
                  <a:lnTo>
                    <a:pt x="353730" y="57150"/>
                  </a:lnTo>
                  <a:lnTo>
                    <a:pt x="398811" y="95250"/>
                  </a:lnTo>
                  <a:lnTo>
                    <a:pt x="425656" y="135889"/>
                  </a:lnTo>
                  <a:lnTo>
                    <a:pt x="443478" y="179069"/>
                  </a:lnTo>
                  <a:lnTo>
                    <a:pt x="452405" y="233679"/>
                  </a:lnTo>
                  <a:lnTo>
                    <a:pt x="452337" y="245109"/>
                  </a:lnTo>
                  <a:lnTo>
                    <a:pt x="451929" y="252729"/>
                  </a:lnTo>
                  <a:lnTo>
                    <a:pt x="451119" y="261619"/>
                  </a:lnTo>
                  <a:lnTo>
                    <a:pt x="450119" y="269239"/>
                  </a:lnTo>
                  <a:lnTo>
                    <a:pt x="448841" y="280669"/>
                  </a:lnTo>
                  <a:lnTo>
                    <a:pt x="447992" y="293369"/>
                  </a:lnTo>
                  <a:lnTo>
                    <a:pt x="448043" y="306069"/>
                  </a:lnTo>
                  <a:lnTo>
                    <a:pt x="448167" y="308609"/>
                  </a:lnTo>
                  <a:lnTo>
                    <a:pt x="460248" y="36829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1615" y="435609"/>
                  </a:lnTo>
                  <a:lnTo>
                    <a:pt x="509682" y="406399"/>
                  </a:lnTo>
                  <a:lnTo>
                    <a:pt x="508158" y="403859"/>
                  </a:lnTo>
                  <a:lnTo>
                    <a:pt x="505999" y="402589"/>
                  </a:lnTo>
                  <a:lnTo>
                    <a:pt x="484282" y="360679"/>
                  </a:lnTo>
                  <a:lnTo>
                    <a:pt x="474122" y="320039"/>
                  </a:lnTo>
                  <a:lnTo>
                    <a:pt x="473038" y="293369"/>
                  </a:lnTo>
                  <a:lnTo>
                    <a:pt x="473765" y="283209"/>
                  </a:lnTo>
                  <a:lnTo>
                    <a:pt x="476049" y="264159"/>
                  </a:lnTo>
                  <a:lnTo>
                    <a:pt x="476932" y="255269"/>
                  </a:lnTo>
                  <a:lnTo>
                    <a:pt x="477392" y="24637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68" y="36829"/>
                  </a:lnTo>
                  <a:lnTo>
                    <a:pt x="342656" y="25400"/>
                  </a:lnTo>
                  <a:close/>
                </a:path>
                <a:path w="575945" h="661669">
                  <a:moveTo>
                    <a:pt x="219614" y="278129"/>
                  </a:moveTo>
                  <a:lnTo>
                    <a:pt x="183959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53" y="372109"/>
                  </a:lnTo>
                  <a:lnTo>
                    <a:pt x="232108" y="370839"/>
                  </a:lnTo>
                  <a:lnTo>
                    <a:pt x="242448" y="368299"/>
                  </a:lnTo>
                  <a:lnTo>
                    <a:pt x="252253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694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3866" y="335279"/>
                  </a:lnTo>
                  <a:lnTo>
                    <a:pt x="200691" y="328929"/>
                  </a:lnTo>
                  <a:lnTo>
                    <a:pt x="202088" y="321309"/>
                  </a:lnTo>
                  <a:lnTo>
                    <a:pt x="203231" y="318769"/>
                  </a:lnTo>
                  <a:lnTo>
                    <a:pt x="205009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622" y="303529"/>
                  </a:lnTo>
                  <a:lnTo>
                    <a:pt x="261905" y="297179"/>
                  </a:lnTo>
                  <a:lnTo>
                    <a:pt x="249824" y="287019"/>
                  </a:lnTo>
                  <a:lnTo>
                    <a:pt x="235267" y="280669"/>
                  </a:lnTo>
                  <a:lnTo>
                    <a:pt x="219614" y="278129"/>
                  </a:lnTo>
                  <a:close/>
                </a:path>
                <a:path w="575945" h="661669">
                  <a:moveTo>
                    <a:pt x="266622" y="303529"/>
                  </a:moveTo>
                  <a:lnTo>
                    <a:pt x="229235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694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8006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5113" y="314959"/>
                  </a:lnTo>
                  <a:lnTo>
                    <a:pt x="266622" y="303529"/>
                  </a:lnTo>
                  <a:close/>
                </a:path>
                <a:path w="575945" h="661669">
                  <a:moveTo>
                    <a:pt x="333882" y="203199"/>
                  </a:moveTo>
                  <a:lnTo>
                    <a:pt x="324389" y="203199"/>
                  </a:lnTo>
                  <a:lnTo>
                    <a:pt x="314666" y="204469"/>
                  </a:lnTo>
                  <a:lnTo>
                    <a:pt x="282535" y="232409"/>
                  </a:lnTo>
                  <a:lnTo>
                    <a:pt x="279336" y="247649"/>
                  </a:lnTo>
                  <a:lnTo>
                    <a:pt x="281233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9879"/>
                  </a:lnTo>
                  <a:lnTo>
                    <a:pt x="282987" y="309879"/>
                  </a:lnTo>
                  <a:lnTo>
                    <a:pt x="275113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488" y="287019"/>
                  </a:lnTo>
                  <a:lnTo>
                    <a:pt x="360600" y="280669"/>
                  </a:lnTo>
                  <a:lnTo>
                    <a:pt x="321468" y="280669"/>
                  </a:lnTo>
                  <a:lnTo>
                    <a:pt x="308641" y="26415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182" y="228599"/>
                  </a:lnTo>
                  <a:lnTo>
                    <a:pt x="367703" y="228599"/>
                  </a:lnTo>
                  <a:lnTo>
                    <a:pt x="364466" y="222249"/>
                  </a:lnTo>
                  <a:lnTo>
                    <a:pt x="358171" y="214629"/>
                  </a:lnTo>
                  <a:lnTo>
                    <a:pt x="350964" y="209549"/>
                  </a:lnTo>
                  <a:lnTo>
                    <a:pt x="342804" y="205739"/>
                  </a:lnTo>
                  <a:lnTo>
                    <a:pt x="333882" y="203199"/>
                  </a:lnTo>
                  <a:close/>
                </a:path>
                <a:path w="575945" h="661669">
                  <a:moveTo>
                    <a:pt x="367703" y="228599"/>
                  </a:moveTo>
                  <a:lnTo>
                    <a:pt x="335819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630" y="243839"/>
                  </a:lnTo>
                  <a:lnTo>
                    <a:pt x="347122" y="256539"/>
                  </a:lnTo>
                  <a:lnTo>
                    <a:pt x="343947" y="264159"/>
                  </a:lnTo>
                  <a:lnTo>
                    <a:pt x="338994" y="267969"/>
                  </a:lnTo>
                  <a:lnTo>
                    <a:pt x="321468" y="280669"/>
                  </a:lnTo>
                  <a:lnTo>
                    <a:pt x="360600" y="280669"/>
                  </a:lnTo>
                  <a:lnTo>
                    <a:pt x="361823" y="279399"/>
                  </a:lnTo>
                  <a:lnTo>
                    <a:pt x="367347" y="270509"/>
                  </a:lnTo>
                  <a:lnTo>
                    <a:pt x="370919" y="261619"/>
                  </a:lnTo>
                  <a:lnTo>
                    <a:pt x="372395" y="250189"/>
                  </a:lnTo>
                  <a:lnTo>
                    <a:pt x="371673" y="240029"/>
                  </a:lnTo>
                  <a:lnTo>
                    <a:pt x="368998" y="231139"/>
                  </a:lnTo>
                  <a:lnTo>
                    <a:pt x="367703" y="22859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96375" y="231393"/>
              <a:ext cx="274574" cy="1054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857996" y="94741"/>
              <a:ext cx="695325" cy="634365"/>
            </a:xfrm>
            <a:custGeom>
              <a:avLst/>
              <a:gdLst/>
              <a:ahLst/>
              <a:cxnLst/>
              <a:rect l="l" t="t" r="r" b="b"/>
              <a:pathLst>
                <a:path w="695325" h="634365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1143" y="364109"/>
                  </a:lnTo>
                  <a:lnTo>
                    <a:pt x="0" y="370840"/>
                  </a:lnTo>
                  <a:lnTo>
                    <a:pt x="4826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540"/>
                  </a:lnTo>
                  <a:lnTo>
                    <a:pt x="61595" y="379730"/>
                  </a:lnTo>
                  <a:lnTo>
                    <a:pt x="63500" y="376936"/>
                  </a:lnTo>
                  <a:lnTo>
                    <a:pt x="65024" y="366649"/>
                  </a:lnTo>
                  <a:close/>
                </a:path>
                <a:path w="695325" h="634365">
                  <a:moveTo>
                    <a:pt x="104648" y="511556"/>
                  </a:moveTo>
                  <a:lnTo>
                    <a:pt x="100584" y="505968"/>
                  </a:lnTo>
                  <a:lnTo>
                    <a:pt x="96266" y="500253"/>
                  </a:lnTo>
                  <a:lnTo>
                    <a:pt x="88646" y="498983"/>
                  </a:lnTo>
                  <a:lnTo>
                    <a:pt x="51816" y="525780"/>
                  </a:lnTo>
                  <a:lnTo>
                    <a:pt x="46609" y="529971"/>
                  </a:lnTo>
                  <a:lnTo>
                    <a:pt x="45085" y="537718"/>
                  </a:lnTo>
                  <a:lnTo>
                    <a:pt x="49149" y="543306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648" y="511556"/>
                  </a:lnTo>
                  <a:close/>
                </a:path>
                <a:path w="695325" h="634365">
                  <a:moveTo>
                    <a:pt x="225679" y="580136"/>
                  </a:moveTo>
                  <a:lnTo>
                    <a:pt x="221869" y="573405"/>
                  </a:lnTo>
                  <a:lnTo>
                    <a:pt x="208407" y="569976"/>
                  </a:lnTo>
                  <a:lnTo>
                    <a:pt x="201676" y="573913"/>
                  </a:lnTo>
                  <a:lnTo>
                    <a:pt x="199771" y="580517"/>
                  </a:lnTo>
                  <a:lnTo>
                    <a:pt x="187706" y="624713"/>
                  </a:lnTo>
                  <a:lnTo>
                    <a:pt x="191643" y="631571"/>
                  </a:lnTo>
                  <a:lnTo>
                    <a:pt x="202057" y="634365"/>
                  </a:lnTo>
                  <a:lnTo>
                    <a:pt x="205994" y="633476"/>
                  </a:lnTo>
                  <a:lnTo>
                    <a:pt x="211201" y="629539"/>
                  </a:lnTo>
                  <a:lnTo>
                    <a:pt x="212852" y="627253"/>
                  </a:lnTo>
                  <a:lnTo>
                    <a:pt x="225679" y="580136"/>
                  </a:lnTo>
                  <a:close/>
                </a:path>
                <a:path w="695325" h="634365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3964" y="57023"/>
                  </a:lnTo>
                  <a:lnTo>
                    <a:pt x="478663" y="63500"/>
                  </a:lnTo>
                  <a:lnTo>
                    <a:pt x="488950" y="64897"/>
                  </a:lnTo>
                  <a:lnTo>
                    <a:pt x="492252" y="64008"/>
                  </a:lnTo>
                  <a:lnTo>
                    <a:pt x="494792" y="61976"/>
                  </a:lnTo>
                  <a:lnTo>
                    <a:pt x="497459" y="60071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6984" y="8382"/>
                  </a:lnTo>
                  <a:close/>
                </a:path>
                <a:path w="695325" h="634365">
                  <a:moveTo>
                    <a:pt x="657098" y="105029"/>
                  </a:moveTo>
                  <a:lnTo>
                    <a:pt x="648716" y="93599"/>
                  </a:lnTo>
                  <a:lnTo>
                    <a:pt x="640842" y="92202"/>
                  </a:lnTo>
                  <a:lnTo>
                    <a:pt x="635254" y="96774"/>
                  </a:lnTo>
                  <a:lnTo>
                    <a:pt x="604012" y="120408"/>
                  </a:lnTo>
                  <a:lnTo>
                    <a:pt x="598424" y="124460"/>
                  </a:lnTo>
                  <a:lnTo>
                    <a:pt x="597281" y="132461"/>
                  </a:lnTo>
                  <a:lnTo>
                    <a:pt x="601599" y="138061"/>
                  </a:lnTo>
                  <a:lnTo>
                    <a:pt x="605790" y="143637"/>
                  </a:lnTo>
                  <a:lnTo>
                    <a:pt x="613664" y="144780"/>
                  </a:lnTo>
                  <a:lnTo>
                    <a:pt x="619125" y="140716"/>
                  </a:lnTo>
                  <a:lnTo>
                    <a:pt x="619252" y="140589"/>
                  </a:lnTo>
                  <a:lnTo>
                    <a:pt x="656082" y="112903"/>
                  </a:lnTo>
                  <a:lnTo>
                    <a:pt x="657098" y="105029"/>
                  </a:lnTo>
                  <a:close/>
                </a:path>
                <a:path w="695325" h="634365">
                  <a:moveTo>
                    <a:pt x="695198" y="261747"/>
                  </a:moveTo>
                  <a:lnTo>
                    <a:pt x="689864" y="256032"/>
                  </a:lnTo>
                  <a:lnTo>
                    <a:pt x="682879" y="255778"/>
                  </a:lnTo>
                  <a:lnTo>
                    <a:pt x="637159" y="254508"/>
                  </a:lnTo>
                  <a:lnTo>
                    <a:pt x="631444" y="259969"/>
                  </a:lnTo>
                  <a:lnTo>
                    <a:pt x="630809" y="273685"/>
                  </a:lnTo>
                  <a:lnTo>
                    <a:pt x="636143" y="279400"/>
                  </a:lnTo>
                  <a:lnTo>
                    <a:pt x="681863" y="280797"/>
                  </a:lnTo>
                  <a:lnTo>
                    <a:pt x="684784" y="280797"/>
                  </a:lnTo>
                  <a:lnTo>
                    <a:pt x="687578" y="279908"/>
                  </a:lnTo>
                  <a:lnTo>
                    <a:pt x="692785" y="276098"/>
                  </a:lnTo>
                  <a:lnTo>
                    <a:pt x="694817" y="272669"/>
                  </a:lnTo>
                  <a:lnTo>
                    <a:pt x="695198" y="26174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52096" y="131826"/>
              <a:ext cx="1642580" cy="21449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895573" y="120027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5">
                  <a:moveTo>
                    <a:pt x="595388" y="501510"/>
                  </a:moveTo>
                  <a:lnTo>
                    <a:pt x="591832" y="495541"/>
                  </a:lnTo>
                  <a:lnTo>
                    <a:pt x="569607" y="490169"/>
                  </a:lnTo>
                  <a:lnTo>
                    <a:pt x="569607" y="513194"/>
                  </a:lnTo>
                  <a:lnTo>
                    <a:pt x="556018" y="569709"/>
                  </a:lnTo>
                  <a:lnTo>
                    <a:pt x="550519" y="569747"/>
                  </a:lnTo>
                  <a:lnTo>
                    <a:pt x="550519" y="592340"/>
                  </a:lnTo>
                  <a:lnTo>
                    <a:pt x="531126" y="672325"/>
                  </a:lnTo>
                  <a:lnTo>
                    <a:pt x="526707" y="681240"/>
                  </a:lnTo>
                  <a:lnTo>
                    <a:pt x="518972" y="687552"/>
                  </a:lnTo>
                  <a:lnTo>
                    <a:pt x="509028" y="690714"/>
                  </a:lnTo>
                  <a:lnTo>
                    <a:pt x="497979" y="690105"/>
                  </a:lnTo>
                  <a:lnTo>
                    <a:pt x="229120" y="624954"/>
                  </a:lnTo>
                  <a:lnTo>
                    <a:pt x="218998" y="620509"/>
                  </a:lnTo>
                  <a:lnTo>
                    <a:pt x="211594" y="613181"/>
                  </a:lnTo>
                  <a:lnTo>
                    <a:pt x="207606" y="603999"/>
                  </a:lnTo>
                  <a:lnTo>
                    <a:pt x="207784" y="593966"/>
                  </a:lnTo>
                  <a:lnTo>
                    <a:pt x="227088" y="513956"/>
                  </a:lnTo>
                  <a:lnTo>
                    <a:pt x="353199" y="579869"/>
                  </a:lnTo>
                  <a:lnTo>
                    <a:pt x="359664" y="582942"/>
                  </a:lnTo>
                  <a:lnTo>
                    <a:pt x="401116" y="593001"/>
                  </a:lnTo>
                  <a:lnTo>
                    <a:pt x="408317" y="593204"/>
                  </a:lnTo>
                  <a:lnTo>
                    <a:pt x="550519" y="592340"/>
                  </a:lnTo>
                  <a:lnTo>
                    <a:pt x="550519" y="569747"/>
                  </a:lnTo>
                  <a:lnTo>
                    <a:pt x="408317" y="570598"/>
                  </a:lnTo>
                  <a:lnTo>
                    <a:pt x="396722" y="569912"/>
                  </a:lnTo>
                  <a:lnTo>
                    <a:pt x="275831" y="513956"/>
                  </a:lnTo>
                  <a:lnTo>
                    <a:pt x="232549" y="491350"/>
                  </a:lnTo>
                  <a:lnTo>
                    <a:pt x="246265" y="434835"/>
                  </a:lnTo>
                  <a:lnTo>
                    <a:pt x="569607" y="513194"/>
                  </a:lnTo>
                  <a:lnTo>
                    <a:pt x="569607" y="490169"/>
                  </a:lnTo>
                  <a:lnTo>
                    <a:pt x="340956" y="434835"/>
                  </a:lnTo>
                  <a:lnTo>
                    <a:pt x="240804" y="410578"/>
                  </a:lnTo>
                  <a:lnTo>
                    <a:pt x="234835" y="409054"/>
                  </a:lnTo>
                  <a:lnTo>
                    <a:pt x="228739" y="412737"/>
                  </a:lnTo>
                  <a:lnTo>
                    <a:pt x="227342" y="418706"/>
                  </a:lnTo>
                  <a:lnTo>
                    <a:pt x="209016" y="494144"/>
                  </a:lnTo>
                  <a:lnTo>
                    <a:pt x="208927" y="494906"/>
                  </a:lnTo>
                  <a:lnTo>
                    <a:pt x="186194" y="588759"/>
                  </a:lnTo>
                  <a:lnTo>
                    <a:pt x="185724" y="607529"/>
                  </a:lnTo>
                  <a:lnTo>
                    <a:pt x="192671" y="624636"/>
                  </a:lnTo>
                  <a:lnTo>
                    <a:pt x="205803" y="638238"/>
                  </a:lnTo>
                  <a:lnTo>
                    <a:pt x="223913" y="646417"/>
                  </a:lnTo>
                  <a:lnTo>
                    <a:pt x="492645" y="711441"/>
                  </a:lnTo>
                  <a:lnTo>
                    <a:pt x="512559" y="712482"/>
                  </a:lnTo>
                  <a:lnTo>
                    <a:pt x="530504" y="706424"/>
                  </a:lnTo>
                  <a:lnTo>
                    <a:pt x="544550" y="694372"/>
                  </a:lnTo>
                  <a:lnTo>
                    <a:pt x="546341" y="690714"/>
                  </a:lnTo>
                  <a:lnTo>
                    <a:pt x="552843" y="677405"/>
                  </a:lnTo>
                  <a:lnTo>
                    <a:pt x="573481" y="592188"/>
                  </a:lnTo>
                  <a:lnTo>
                    <a:pt x="575576" y="583552"/>
                  </a:lnTo>
                  <a:lnTo>
                    <a:pt x="575652" y="582942"/>
                  </a:lnTo>
                  <a:lnTo>
                    <a:pt x="578650" y="570598"/>
                  </a:lnTo>
                  <a:lnTo>
                    <a:pt x="593991" y="507479"/>
                  </a:lnTo>
                  <a:lnTo>
                    <a:pt x="595388" y="501510"/>
                  </a:lnTo>
                  <a:close/>
                </a:path>
                <a:path w="770254" h="856615">
                  <a:moveTo>
                    <a:pt x="769823" y="201269"/>
                  </a:moveTo>
                  <a:lnTo>
                    <a:pt x="758609" y="171196"/>
                  </a:lnTo>
                  <a:lnTo>
                    <a:pt x="747826" y="159397"/>
                  </a:lnTo>
                  <a:lnTo>
                    <a:pt x="747826" y="205016"/>
                  </a:lnTo>
                  <a:lnTo>
                    <a:pt x="746899" y="229349"/>
                  </a:lnTo>
                  <a:lnTo>
                    <a:pt x="667143" y="558787"/>
                  </a:lnTo>
                  <a:lnTo>
                    <a:pt x="661936" y="580504"/>
                  </a:lnTo>
                  <a:lnTo>
                    <a:pt x="636917" y="684009"/>
                  </a:lnTo>
                  <a:lnTo>
                    <a:pt x="650570" y="577113"/>
                  </a:lnTo>
                  <a:lnTo>
                    <a:pt x="653300" y="555358"/>
                  </a:lnTo>
                  <a:lnTo>
                    <a:pt x="672604" y="404863"/>
                  </a:lnTo>
                  <a:lnTo>
                    <a:pt x="673823" y="395757"/>
                  </a:lnTo>
                  <a:lnTo>
                    <a:pt x="675182" y="386562"/>
                  </a:lnTo>
                  <a:lnTo>
                    <a:pt x="678065" y="368160"/>
                  </a:lnTo>
                  <a:lnTo>
                    <a:pt x="680986" y="350202"/>
                  </a:lnTo>
                  <a:lnTo>
                    <a:pt x="683628" y="332016"/>
                  </a:lnTo>
                  <a:lnTo>
                    <a:pt x="685685" y="313715"/>
                  </a:lnTo>
                  <a:lnTo>
                    <a:pt x="686828" y="295389"/>
                  </a:lnTo>
                  <a:lnTo>
                    <a:pt x="686777" y="280073"/>
                  </a:lnTo>
                  <a:lnTo>
                    <a:pt x="680732" y="234556"/>
                  </a:lnTo>
                  <a:lnTo>
                    <a:pt x="664425" y="189039"/>
                  </a:lnTo>
                  <a:lnTo>
                    <a:pt x="664425" y="295389"/>
                  </a:lnTo>
                  <a:lnTo>
                    <a:pt x="663359" y="311962"/>
                  </a:lnTo>
                  <a:lnTo>
                    <a:pt x="661377" y="329526"/>
                  </a:lnTo>
                  <a:lnTo>
                    <a:pt x="658850" y="347141"/>
                  </a:lnTo>
                  <a:lnTo>
                    <a:pt x="656094" y="364604"/>
                  </a:lnTo>
                  <a:lnTo>
                    <a:pt x="654558" y="373913"/>
                  </a:lnTo>
                  <a:lnTo>
                    <a:pt x="653034" y="383298"/>
                  </a:lnTo>
                  <a:lnTo>
                    <a:pt x="651624" y="392709"/>
                  </a:lnTo>
                  <a:lnTo>
                    <a:pt x="650379" y="402069"/>
                  </a:lnTo>
                  <a:lnTo>
                    <a:pt x="631456" y="550151"/>
                  </a:lnTo>
                  <a:lnTo>
                    <a:pt x="627862" y="577710"/>
                  </a:lnTo>
                  <a:lnTo>
                    <a:pt x="607580" y="736587"/>
                  </a:lnTo>
                  <a:lnTo>
                    <a:pt x="585571" y="783297"/>
                  </a:lnTo>
                  <a:lnTo>
                    <a:pt x="559320" y="801992"/>
                  </a:lnTo>
                  <a:lnTo>
                    <a:pt x="554748" y="801992"/>
                  </a:lnTo>
                  <a:lnTo>
                    <a:pt x="550049" y="801484"/>
                  </a:lnTo>
                  <a:lnTo>
                    <a:pt x="170942" y="709663"/>
                  </a:lnTo>
                  <a:lnTo>
                    <a:pt x="131076" y="700011"/>
                  </a:lnTo>
                  <a:lnTo>
                    <a:pt x="107696" y="667626"/>
                  </a:lnTo>
                  <a:lnTo>
                    <a:pt x="104660" y="650481"/>
                  </a:lnTo>
                  <a:lnTo>
                    <a:pt x="105232" y="633056"/>
                  </a:lnTo>
                  <a:lnTo>
                    <a:pt x="109486" y="615937"/>
                  </a:lnTo>
                  <a:lnTo>
                    <a:pt x="131254" y="555866"/>
                  </a:lnTo>
                  <a:lnTo>
                    <a:pt x="165874" y="460362"/>
                  </a:lnTo>
                  <a:lnTo>
                    <a:pt x="173621" y="439280"/>
                  </a:lnTo>
                  <a:lnTo>
                    <a:pt x="217309" y="318503"/>
                  </a:lnTo>
                  <a:lnTo>
                    <a:pt x="226834" y="293230"/>
                  </a:lnTo>
                  <a:lnTo>
                    <a:pt x="232448" y="278549"/>
                  </a:lnTo>
                  <a:lnTo>
                    <a:pt x="237921" y="263652"/>
                  </a:lnTo>
                  <a:lnTo>
                    <a:pt x="243103" y="248551"/>
                  </a:lnTo>
                  <a:lnTo>
                    <a:pt x="247789" y="233299"/>
                  </a:lnTo>
                  <a:lnTo>
                    <a:pt x="252526" y="218109"/>
                  </a:lnTo>
                  <a:lnTo>
                    <a:pt x="271284" y="178041"/>
                  </a:lnTo>
                  <a:lnTo>
                    <a:pt x="308025" y="133045"/>
                  </a:lnTo>
                  <a:lnTo>
                    <a:pt x="355739" y="99555"/>
                  </a:lnTo>
                  <a:lnTo>
                    <a:pt x="401332" y="82550"/>
                  </a:lnTo>
                  <a:lnTo>
                    <a:pt x="443369" y="76441"/>
                  </a:lnTo>
                  <a:lnTo>
                    <a:pt x="450989" y="76187"/>
                  </a:lnTo>
                  <a:lnTo>
                    <a:pt x="458482" y="76187"/>
                  </a:lnTo>
                  <a:lnTo>
                    <a:pt x="466102" y="76695"/>
                  </a:lnTo>
                  <a:lnTo>
                    <a:pt x="469531" y="76822"/>
                  </a:lnTo>
                  <a:lnTo>
                    <a:pt x="508863" y="83858"/>
                  </a:lnTo>
                  <a:lnTo>
                    <a:pt x="551065" y="100444"/>
                  </a:lnTo>
                  <a:lnTo>
                    <a:pt x="583349" y="121856"/>
                  </a:lnTo>
                  <a:lnTo>
                    <a:pt x="614362" y="151866"/>
                  </a:lnTo>
                  <a:lnTo>
                    <a:pt x="648627" y="207937"/>
                  </a:lnTo>
                  <a:lnTo>
                    <a:pt x="661593" y="253250"/>
                  </a:lnTo>
                  <a:lnTo>
                    <a:pt x="664425" y="295389"/>
                  </a:lnTo>
                  <a:lnTo>
                    <a:pt x="664425" y="189039"/>
                  </a:lnTo>
                  <a:lnTo>
                    <a:pt x="661949" y="183349"/>
                  </a:lnTo>
                  <a:lnTo>
                    <a:pt x="648347" y="159981"/>
                  </a:lnTo>
                  <a:lnTo>
                    <a:pt x="632218" y="138417"/>
                  </a:lnTo>
                  <a:lnTo>
                    <a:pt x="701560" y="155181"/>
                  </a:lnTo>
                  <a:lnTo>
                    <a:pt x="723696" y="165531"/>
                  </a:lnTo>
                  <a:lnTo>
                    <a:pt x="739609" y="182930"/>
                  </a:lnTo>
                  <a:lnTo>
                    <a:pt x="747826" y="205016"/>
                  </a:lnTo>
                  <a:lnTo>
                    <a:pt x="747826" y="159397"/>
                  </a:lnTo>
                  <a:lnTo>
                    <a:pt x="736968" y="147497"/>
                  </a:lnTo>
                  <a:lnTo>
                    <a:pt x="717511" y="138417"/>
                  </a:lnTo>
                  <a:lnTo>
                    <a:pt x="706894" y="133477"/>
                  </a:lnTo>
                  <a:lnTo>
                    <a:pt x="601738" y="107950"/>
                  </a:lnTo>
                  <a:lnTo>
                    <a:pt x="592569" y="100736"/>
                  </a:lnTo>
                  <a:lnTo>
                    <a:pt x="583031" y="93954"/>
                  </a:lnTo>
                  <a:lnTo>
                    <a:pt x="573163" y="87642"/>
                  </a:lnTo>
                  <a:lnTo>
                    <a:pt x="563003" y="81775"/>
                  </a:lnTo>
                  <a:lnTo>
                    <a:pt x="564349" y="76187"/>
                  </a:lnTo>
                  <a:lnTo>
                    <a:pt x="565365" y="71996"/>
                  </a:lnTo>
                  <a:lnTo>
                    <a:pt x="569861" y="53454"/>
                  </a:lnTo>
                  <a:lnTo>
                    <a:pt x="570395" y="39865"/>
                  </a:lnTo>
                  <a:lnTo>
                    <a:pt x="565873" y="27584"/>
                  </a:lnTo>
                  <a:lnTo>
                    <a:pt x="559612" y="20688"/>
                  </a:lnTo>
                  <a:lnTo>
                    <a:pt x="557085" y="17919"/>
                  </a:lnTo>
                  <a:lnTo>
                    <a:pt x="549795" y="14503"/>
                  </a:lnTo>
                  <a:lnTo>
                    <a:pt x="549795" y="41897"/>
                  </a:lnTo>
                  <a:lnTo>
                    <a:pt x="542556" y="71996"/>
                  </a:lnTo>
                  <a:lnTo>
                    <a:pt x="503847" y="59677"/>
                  </a:lnTo>
                  <a:lnTo>
                    <a:pt x="471436" y="54724"/>
                  </a:lnTo>
                  <a:lnTo>
                    <a:pt x="477151" y="30975"/>
                  </a:lnTo>
                  <a:lnTo>
                    <a:pt x="478802" y="24625"/>
                  </a:lnTo>
                  <a:lnTo>
                    <a:pt x="485152" y="20688"/>
                  </a:lnTo>
                  <a:lnTo>
                    <a:pt x="545985" y="35420"/>
                  </a:lnTo>
                  <a:lnTo>
                    <a:pt x="549795" y="41897"/>
                  </a:lnTo>
                  <a:lnTo>
                    <a:pt x="549795" y="14503"/>
                  </a:lnTo>
                  <a:lnTo>
                    <a:pt x="544842" y="12179"/>
                  </a:lnTo>
                  <a:lnTo>
                    <a:pt x="496709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16" y="13487"/>
                  </a:lnTo>
                  <a:lnTo>
                    <a:pt x="455688" y="25768"/>
                  </a:lnTo>
                  <a:lnTo>
                    <a:pt x="448830" y="54089"/>
                  </a:lnTo>
                  <a:lnTo>
                    <a:pt x="437019" y="54571"/>
                  </a:lnTo>
                  <a:lnTo>
                    <a:pt x="425183" y="55664"/>
                  </a:lnTo>
                  <a:lnTo>
                    <a:pt x="413550" y="57340"/>
                  </a:lnTo>
                  <a:lnTo>
                    <a:pt x="401967" y="59677"/>
                  </a:lnTo>
                  <a:lnTo>
                    <a:pt x="382905" y="55067"/>
                  </a:lnTo>
                  <a:lnTo>
                    <a:pt x="361073" y="49784"/>
                  </a:lnTo>
                  <a:lnTo>
                    <a:pt x="361073" y="72758"/>
                  </a:lnTo>
                  <a:lnTo>
                    <a:pt x="355866" y="74917"/>
                  </a:lnTo>
                  <a:lnTo>
                    <a:pt x="317982" y="96583"/>
                  </a:lnTo>
                  <a:lnTo>
                    <a:pt x="270992" y="140208"/>
                  </a:lnTo>
                  <a:lnTo>
                    <a:pt x="244627" y="180314"/>
                  </a:lnTo>
                  <a:lnTo>
                    <a:pt x="226453" y="227203"/>
                  </a:lnTo>
                  <a:lnTo>
                    <a:pt x="221932" y="241922"/>
                  </a:lnTo>
                  <a:lnTo>
                    <a:pt x="216903" y="256565"/>
                  </a:lnTo>
                  <a:lnTo>
                    <a:pt x="211569" y="271056"/>
                  </a:lnTo>
                  <a:lnTo>
                    <a:pt x="203669" y="291757"/>
                  </a:lnTo>
                  <a:lnTo>
                    <a:pt x="196481" y="310883"/>
                  </a:lnTo>
                  <a:lnTo>
                    <a:pt x="151777" y="433946"/>
                  </a:lnTo>
                  <a:lnTo>
                    <a:pt x="144157" y="455155"/>
                  </a:lnTo>
                  <a:lnTo>
                    <a:pt x="107581" y="555866"/>
                  </a:lnTo>
                  <a:lnTo>
                    <a:pt x="132727" y="452361"/>
                  </a:lnTo>
                  <a:lnTo>
                    <a:pt x="136156" y="438010"/>
                  </a:lnTo>
                  <a:lnTo>
                    <a:pt x="139192" y="425437"/>
                  </a:lnTo>
                  <a:lnTo>
                    <a:pt x="217690" y="101206"/>
                  </a:lnTo>
                  <a:lnTo>
                    <a:pt x="228028" y="79146"/>
                  </a:lnTo>
                  <a:lnTo>
                    <a:pt x="245452" y="63271"/>
                  </a:lnTo>
                  <a:lnTo>
                    <a:pt x="267563" y="55067"/>
                  </a:lnTo>
                  <a:lnTo>
                    <a:pt x="291985" y="55994"/>
                  </a:lnTo>
                  <a:lnTo>
                    <a:pt x="361073" y="72758"/>
                  </a:lnTo>
                  <a:lnTo>
                    <a:pt x="361073" y="49784"/>
                  </a:lnTo>
                  <a:lnTo>
                    <a:pt x="297192" y="34277"/>
                  </a:lnTo>
                  <a:lnTo>
                    <a:pt x="263956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00" y="95872"/>
                  </a:lnTo>
                  <a:lnTo>
                    <a:pt x="116344" y="425437"/>
                  </a:lnTo>
                  <a:lnTo>
                    <a:pt x="111137" y="424180"/>
                  </a:lnTo>
                  <a:lnTo>
                    <a:pt x="111137" y="447154"/>
                  </a:lnTo>
                  <a:lnTo>
                    <a:pt x="68846" y="621652"/>
                  </a:lnTo>
                  <a:lnTo>
                    <a:pt x="66662" y="647179"/>
                  </a:lnTo>
                  <a:lnTo>
                    <a:pt x="72085" y="671334"/>
                  </a:lnTo>
                  <a:lnTo>
                    <a:pt x="84162" y="692645"/>
                  </a:lnTo>
                  <a:lnTo>
                    <a:pt x="101993" y="709663"/>
                  </a:lnTo>
                  <a:lnTo>
                    <a:pt x="60845" y="699757"/>
                  </a:lnTo>
                  <a:lnTo>
                    <a:pt x="42265" y="691057"/>
                  </a:lnTo>
                  <a:lnTo>
                    <a:pt x="28879" y="676363"/>
                  </a:lnTo>
                  <a:lnTo>
                    <a:pt x="21958" y="657720"/>
                  </a:lnTo>
                  <a:lnTo>
                    <a:pt x="22745" y="637146"/>
                  </a:lnTo>
                  <a:lnTo>
                    <a:pt x="69862" y="442582"/>
                  </a:lnTo>
                  <a:lnTo>
                    <a:pt x="70497" y="439661"/>
                  </a:lnTo>
                  <a:lnTo>
                    <a:pt x="73418" y="438010"/>
                  </a:lnTo>
                  <a:lnTo>
                    <a:pt x="76212" y="438645"/>
                  </a:lnTo>
                  <a:lnTo>
                    <a:pt x="111137" y="447154"/>
                  </a:lnTo>
                  <a:lnTo>
                    <a:pt x="111137" y="424180"/>
                  </a:lnTo>
                  <a:lnTo>
                    <a:pt x="81292" y="416928"/>
                  </a:lnTo>
                  <a:lnTo>
                    <a:pt x="70459" y="416534"/>
                  </a:lnTo>
                  <a:lnTo>
                    <a:pt x="60629" y="420230"/>
                  </a:lnTo>
                  <a:lnTo>
                    <a:pt x="52870" y="427367"/>
                  </a:lnTo>
                  <a:lnTo>
                    <a:pt x="48272" y="437248"/>
                  </a:lnTo>
                  <a:lnTo>
                    <a:pt x="1155" y="631812"/>
                  </a:lnTo>
                  <a:lnTo>
                    <a:pt x="0" y="661212"/>
                  </a:lnTo>
                  <a:lnTo>
                    <a:pt x="9867" y="687857"/>
                  </a:lnTo>
                  <a:lnTo>
                    <a:pt x="28994" y="708825"/>
                  </a:lnTo>
                  <a:lnTo>
                    <a:pt x="55638" y="721220"/>
                  </a:lnTo>
                  <a:lnTo>
                    <a:pt x="607580" y="854951"/>
                  </a:lnTo>
                  <a:lnTo>
                    <a:pt x="636955" y="856018"/>
                  </a:lnTo>
                  <a:lnTo>
                    <a:pt x="663549" y="846061"/>
                  </a:lnTo>
                  <a:lnTo>
                    <a:pt x="696798" y="800341"/>
                  </a:lnTo>
                  <a:lnTo>
                    <a:pt x="743978" y="605650"/>
                  </a:lnTo>
                  <a:lnTo>
                    <a:pt x="744385" y="594766"/>
                  </a:lnTo>
                  <a:lnTo>
                    <a:pt x="741045" y="585711"/>
                  </a:lnTo>
                  <a:lnTo>
                    <a:pt x="723150" y="597776"/>
                  </a:lnTo>
                  <a:lnTo>
                    <a:pt x="722515" y="600570"/>
                  </a:lnTo>
                  <a:lnTo>
                    <a:pt x="675398" y="795134"/>
                  </a:lnTo>
                  <a:lnTo>
                    <a:pt x="666686" y="813790"/>
                  </a:lnTo>
                  <a:lnTo>
                    <a:pt x="652005" y="827201"/>
                  </a:lnTo>
                  <a:lnTo>
                    <a:pt x="633399" y="834148"/>
                  </a:lnTo>
                  <a:lnTo>
                    <a:pt x="612914" y="833361"/>
                  </a:lnTo>
                  <a:lnTo>
                    <a:pt x="571512" y="823328"/>
                  </a:lnTo>
                  <a:lnTo>
                    <a:pt x="595172" y="816381"/>
                  </a:lnTo>
                  <a:lnTo>
                    <a:pt x="615657" y="802970"/>
                  </a:lnTo>
                  <a:lnTo>
                    <a:pt x="616458" y="801992"/>
                  </a:lnTo>
                  <a:lnTo>
                    <a:pt x="631494" y="783958"/>
                  </a:lnTo>
                  <a:lnTo>
                    <a:pt x="641235" y="760209"/>
                  </a:lnTo>
                  <a:lnTo>
                    <a:pt x="659701" y="684009"/>
                  </a:lnTo>
                  <a:lnTo>
                    <a:pt x="683526" y="585711"/>
                  </a:lnTo>
                  <a:lnTo>
                    <a:pt x="718705" y="594220"/>
                  </a:lnTo>
                  <a:lnTo>
                    <a:pt x="721499" y="594982"/>
                  </a:lnTo>
                  <a:lnTo>
                    <a:pt x="723150" y="597776"/>
                  </a:lnTo>
                  <a:lnTo>
                    <a:pt x="723150" y="572350"/>
                  </a:lnTo>
                  <a:lnTo>
                    <a:pt x="688733" y="563994"/>
                  </a:lnTo>
                  <a:lnTo>
                    <a:pt x="768578" y="234556"/>
                  </a:lnTo>
                  <a:lnTo>
                    <a:pt x="768654" y="23329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78871" y="324865"/>
              <a:ext cx="144018" cy="1423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47376" y="2695701"/>
              <a:ext cx="1824101" cy="127279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076956" y="150723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58" y="578866"/>
                  </a:moveTo>
                  <a:lnTo>
                    <a:pt x="32880" y="384937"/>
                  </a:lnTo>
                  <a:lnTo>
                    <a:pt x="27444" y="366585"/>
                  </a:lnTo>
                  <a:lnTo>
                    <a:pt x="27647" y="348081"/>
                  </a:lnTo>
                  <a:lnTo>
                    <a:pt x="47663" y="310807"/>
                  </a:lnTo>
                  <a:lnTo>
                    <a:pt x="65900" y="299085"/>
                  </a:lnTo>
                  <a:lnTo>
                    <a:pt x="54343" y="274193"/>
                  </a:lnTo>
                  <a:lnTo>
                    <a:pt x="12217" y="311467"/>
                  </a:lnTo>
                  <a:lnTo>
                    <a:pt x="0" y="367449"/>
                  </a:lnTo>
                  <a:lnTo>
                    <a:pt x="8115" y="396494"/>
                  </a:lnTo>
                  <a:lnTo>
                    <a:pt x="95491" y="583565"/>
                  </a:lnTo>
                  <a:lnTo>
                    <a:pt x="98666" y="590423"/>
                  </a:lnTo>
                  <a:lnTo>
                    <a:pt x="106794" y="593344"/>
                  </a:lnTo>
                  <a:lnTo>
                    <a:pt x="120510" y="586994"/>
                  </a:lnTo>
                  <a:lnTo>
                    <a:pt x="123558" y="578866"/>
                  </a:lnTo>
                  <a:close/>
                </a:path>
                <a:path w="1075690" h="1136650">
                  <a:moveTo>
                    <a:pt x="239636" y="217805"/>
                  </a:moveTo>
                  <a:lnTo>
                    <a:pt x="228079" y="193040"/>
                  </a:lnTo>
                  <a:lnTo>
                    <a:pt x="103873" y="251079"/>
                  </a:lnTo>
                  <a:lnTo>
                    <a:pt x="115557" y="275844"/>
                  </a:lnTo>
                  <a:lnTo>
                    <a:pt x="239636" y="217805"/>
                  </a:lnTo>
                  <a:close/>
                </a:path>
                <a:path w="1075690" h="1136650">
                  <a:moveTo>
                    <a:pt x="310121" y="975995"/>
                  </a:moveTo>
                  <a:lnTo>
                    <a:pt x="306946" y="969137"/>
                  </a:lnTo>
                  <a:lnTo>
                    <a:pt x="145275" y="623316"/>
                  </a:lnTo>
                  <a:lnTo>
                    <a:pt x="142100" y="616458"/>
                  </a:lnTo>
                  <a:lnTo>
                    <a:pt x="133972" y="613537"/>
                  </a:lnTo>
                  <a:lnTo>
                    <a:pt x="120256" y="619887"/>
                  </a:lnTo>
                  <a:lnTo>
                    <a:pt x="117335" y="628015"/>
                  </a:lnTo>
                  <a:lnTo>
                    <a:pt x="120510" y="635000"/>
                  </a:lnTo>
                  <a:lnTo>
                    <a:pt x="282181" y="980821"/>
                  </a:lnTo>
                  <a:lnTo>
                    <a:pt x="285356" y="987679"/>
                  </a:lnTo>
                  <a:lnTo>
                    <a:pt x="293484" y="990600"/>
                  </a:lnTo>
                  <a:lnTo>
                    <a:pt x="300342" y="987425"/>
                  </a:lnTo>
                  <a:lnTo>
                    <a:pt x="307200" y="984123"/>
                  </a:lnTo>
                  <a:lnTo>
                    <a:pt x="310121" y="975995"/>
                  </a:lnTo>
                  <a:close/>
                </a:path>
                <a:path w="1075690" h="1136650">
                  <a:moveTo>
                    <a:pt x="413372" y="136652"/>
                  </a:moveTo>
                  <a:lnTo>
                    <a:pt x="401688" y="111760"/>
                  </a:lnTo>
                  <a:lnTo>
                    <a:pt x="277609" y="169799"/>
                  </a:lnTo>
                  <a:lnTo>
                    <a:pt x="289293" y="194691"/>
                  </a:lnTo>
                  <a:lnTo>
                    <a:pt x="413372" y="136652"/>
                  </a:lnTo>
                  <a:close/>
                </a:path>
                <a:path w="1075690" h="1136650">
                  <a:moveTo>
                    <a:pt x="587108" y="55372"/>
                  </a:moveTo>
                  <a:lnTo>
                    <a:pt x="575424" y="30607"/>
                  </a:lnTo>
                  <a:lnTo>
                    <a:pt x="451345" y="88646"/>
                  </a:lnTo>
                  <a:lnTo>
                    <a:pt x="463029" y="113411"/>
                  </a:lnTo>
                  <a:lnTo>
                    <a:pt x="587108" y="55372"/>
                  </a:lnTo>
                  <a:close/>
                </a:path>
                <a:path w="1075690" h="1136650">
                  <a:moveTo>
                    <a:pt x="701662" y="267208"/>
                  </a:moveTo>
                  <a:lnTo>
                    <a:pt x="695312" y="253492"/>
                  </a:lnTo>
                  <a:lnTo>
                    <a:pt x="687184" y="250571"/>
                  </a:lnTo>
                  <a:lnTo>
                    <a:pt x="204838" y="475996"/>
                  </a:lnTo>
                  <a:lnTo>
                    <a:pt x="197980" y="479298"/>
                  </a:lnTo>
                  <a:lnTo>
                    <a:pt x="194932" y="487426"/>
                  </a:lnTo>
                  <a:lnTo>
                    <a:pt x="198234" y="494284"/>
                  </a:lnTo>
                  <a:lnTo>
                    <a:pt x="201409" y="501142"/>
                  </a:lnTo>
                  <a:lnTo>
                    <a:pt x="209537" y="504063"/>
                  </a:lnTo>
                  <a:lnTo>
                    <a:pt x="691883" y="278638"/>
                  </a:lnTo>
                  <a:lnTo>
                    <a:pt x="698741" y="275336"/>
                  </a:lnTo>
                  <a:lnTo>
                    <a:pt x="701662" y="267208"/>
                  </a:lnTo>
                  <a:close/>
                </a:path>
                <a:path w="1075690" h="1136650">
                  <a:moveTo>
                    <a:pt x="755891" y="383286"/>
                  </a:moveTo>
                  <a:lnTo>
                    <a:pt x="749541" y="369570"/>
                  </a:lnTo>
                  <a:lnTo>
                    <a:pt x="741413" y="366522"/>
                  </a:lnTo>
                  <a:lnTo>
                    <a:pt x="734555" y="369824"/>
                  </a:lnTo>
                  <a:lnTo>
                    <a:pt x="252209" y="595249"/>
                  </a:lnTo>
                  <a:lnTo>
                    <a:pt x="249161" y="603377"/>
                  </a:lnTo>
                  <a:lnTo>
                    <a:pt x="252463" y="610235"/>
                  </a:lnTo>
                  <a:lnTo>
                    <a:pt x="255638" y="617093"/>
                  </a:lnTo>
                  <a:lnTo>
                    <a:pt x="263766" y="620014"/>
                  </a:lnTo>
                  <a:lnTo>
                    <a:pt x="752970" y="391414"/>
                  </a:lnTo>
                  <a:lnTo>
                    <a:pt x="755891" y="383286"/>
                  </a:lnTo>
                  <a:close/>
                </a:path>
                <a:path w="1075690" h="1136650">
                  <a:moveTo>
                    <a:pt x="810120" y="499364"/>
                  </a:moveTo>
                  <a:lnTo>
                    <a:pt x="803770" y="485648"/>
                  </a:lnTo>
                  <a:lnTo>
                    <a:pt x="795642" y="482727"/>
                  </a:lnTo>
                  <a:lnTo>
                    <a:pt x="313296" y="708152"/>
                  </a:lnTo>
                  <a:lnTo>
                    <a:pt x="306438" y="711454"/>
                  </a:lnTo>
                  <a:lnTo>
                    <a:pt x="303517" y="719582"/>
                  </a:lnTo>
                  <a:lnTo>
                    <a:pt x="309867" y="733298"/>
                  </a:lnTo>
                  <a:lnTo>
                    <a:pt x="317995" y="736219"/>
                  </a:lnTo>
                  <a:lnTo>
                    <a:pt x="324980" y="733044"/>
                  </a:lnTo>
                  <a:lnTo>
                    <a:pt x="800341" y="510794"/>
                  </a:lnTo>
                  <a:lnTo>
                    <a:pt x="807199" y="507492"/>
                  </a:lnTo>
                  <a:lnTo>
                    <a:pt x="810120" y="499364"/>
                  </a:lnTo>
                  <a:close/>
                </a:path>
                <a:path w="1075690" h="1136650">
                  <a:moveTo>
                    <a:pt x="860285" y="606679"/>
                  </a:moveTo>
                  <a:lnTo>
                    <a:pt x="857110" y="599694"/>
                  </a:lnTo>
                  <a:lnTo>
                    <a:pt x="853935" y="592836"/>
                  </a:lnTo>
                  <a:lnTo>
                    <a:pt x="845807" y="589915"/>
                  </a:lnTo>
                  <a:lnTo>
                    <a:pt x="363461" y="815340"/>
                  </a:lnTo>
                  <a:lnTo>
                    <a:pt x="356603" y="818642"/>
                  </a:lnTo>
                  <a:lnTo>
                    <a:pt x="353682" y="826770"/>
                  </a:lnTo>
                  <a:lnTo>
                    <a:pt x="360032" y="840486"/>
                  </a:lnTo>
                  <a:lnTo>
                    <a:pt x="368160" y="843407"/>
                  </a:lnTo>
                  <a:lnTo>
                    <a:pt x="857364" y="614807"/>
                  </a:lnTo>
                  <a:lnTo>
                    <a:pt x="860285" y="606679"/>
                  </a:lnTo>
                  <a:close/>
                </a:path>
                <a:path w="1075690" h="1136650">
                  <a:moveTo>
                    <a:pt x="914641" y="722757"/>
                  </a:moveTo>
                  <a:lnTo>
                    <a:pt x="911466" y="715899"/>
                  </a:lnTo>
                  <a:lnTo>
                    <a:pt x="908164" y="709041"/>
                  </a:lnTo>
                  <a:lnTo>
                    <a:pt x="900036" y="706120"/>
                  </a:lnTo>
                  <a:lnTo>
                    <a:pt x="410832" y="934720"/>
                  </a:lnTo>
                  <a:lnTo>
                    <a:pt x="407911" y="942848"/>
                  </a:lnTo>
                  <a:lnTo>
                    <a:pt x="411086" y="949706"/>
                  </a:lnTo>
                  <a:lnTo>
                    <a:pt x="414388" y="956691"/>
                  </a:lnTo>
                  <a:lnTo>
                    <a:pt x="422516" y="959612"/>
                  </a:lnTo>
                  <a:lnTo>
                    <a:pt x="429374" y="956310"/>
                  </a:lnTo>
                  <a:lnTo>
                    <a:pt x="904735" y="734060"/>
                  </a:lnTo>
                  <a:lnTo>
                    <a:pt x="911720" y="730885"/>
                  </a:lnTo>
                  <a:lnTo>
                    <a:pt x="914641" y="722757"/>
                  </a:lnTo>
                  <a:close/>
                </a:path>
                <a:path w="1075690" h="1136650">
                  <a:moveTo>
                    <a:pt x="1075182" y="774357"/>
                  </a:moveTo>
                  <a:lnTo>
                    <a:pt x="745350" y="51943"/>
                  </a:lnTo>
                  <a:lnTo>
                    <a:pt x="706513" y="10541"/>
                  </a:lnTo>
                  <a:lnTo>
                    <a:pt x="651878" y="0"/>
                  </a:lnTo>
                  <a:lnTo>
                    <a:pt x="645109" y="1028"/>
                  </a:lnTo>
                  <a:lnTo>
                    <a:pt x="638378" y="2603"/>
                  </a:lnTo>
                  <a:lnTo>
                    <a:pt x="631685" y="4762"/>
                  </a:lnTo>
                  <a:lnTo>
                    <a:pt x="625081" y="7493"/>
                  </a:lnTo>
                  <a:lnTo>
                    <a:pt x="636638" y="32258"/>
                  </a:lnTo>
                  <a:lnTo>
                    <a:pt x="643534" y="29641"/>
                  </a:lnTo>
                  <a:lnTo>
                    <a:pt x="650468" y="27851"/>
                  </a:lnTo>
                  <a:lnTo>
                    <a:pt x="657415" y="26873"/>
                  </a:lnTo>
                  <a:lnTo>
                    <a:pt x="664324" y="26670"/>
                  </a:lnTo>
                  <a:lnTo>
                    <a:pt x="681520" y="29578"/>
                  </a:lnTo>
                  <a:lnTo>
                    <a:pt x="720458" y="63500"/>
                  </a:lnTo>
                  <a:lnTo>
                    <a:pt x="1041768" y="750697"/>
                  </a:lnTo>
                  <a:lnTo>
                    <a:pt x="1047686" y="775385"/>
                  </a:lnTo>
                  <a:lnTo>
                    <a:pt x="1043863" y="799617"/>
                  </a:lnTo>
                  <a:lnTo>
                    <a:pt x="1031265" y="820623"/>
                  </a:lnTo>
                  <a:lnTo>
                    <a:pt x="1010907" y="835660"/>
                  </a:lnTo>
                  <a:lnTo>
                    <a:pt x="439026" y="1102995"/>
                  </a:lnTo>
                  <a:lnTo>
                    <a:pt x="414401" y="1108925"/>
                  </a:lnTo>
                  <a:lnTo>
                    <a:pt x="390220" y="1105090"/>
                  </a:lnTo>
                  <a:lnTo>
                    <a:pt x="369227" y="1092504"/>
                  </a:lnTo>
                  <a:lnTo>
                    <a:pt x="354190" y="1072134"/>
                  </a:lnTo>
                  <a:lnTo>
                    <a:pt x="340093" y="1042162"/>
                  </a:lnTo>
                  <a:lnTo>
                    <a:pt x="331965" y="1039241"/>
                  </a:lnTo>
                  <a:lnTo>
                    <a:pt x="318249" y="1045591"/>
                  </a:lnTo>
                  <a:lnTo>
                    <a:pt x="315328" y="1053719"/>
                  </a:lnTo>
                  <a:lnTo>
                    <a:pt x="329298" y="1083818"/>
                  </a:lnTo>
                  <a:lnTo>
                    <a:pt x="350850" y="1112926"/>
                  </a:lnTo>
                  <a:lnTo>
                    <a:pt x="380898" y="1130896"/>
                  </a:lnTo>
                  <a:lnTo>
                    <a:pt x="415493" y="1136307"/>
                  </a:lnTo>
                  <a:lnTo>
                    <a:pt x="450710" y="1127760"/>
                  </a:lnTo>
                  <a:lnTo>
                    <a:pt x="1022464" y="860552"/>
                  </a:lnTo>
                  <a:lnTo>
                    <a:pt x="1051648" y="839000"/>
                  </a:lnTo>
                  <a:lnTo>
                    <a:pt x="1069708" y="808951"/>
                  </a:lnTo>
                  <a:lnTo>
                    <a:pt x="1075182" y="77435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89709" y="1690308"/>
              <a:ext cx="144303" cy="1839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63445" y="1609099"/>
              <a:ext cx="144250" cy="1839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37181" y="1527875"/>
              <a:ext cx="144250" cy="18400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10917" y="1446668"/>
              <a:ext cx="144250" cy="18394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436098" y="141477"/>
              <a:ext cx="1391920" cy="6316345"/>
            </a:xfrm>
            <a:custGeom>
              <a:avLst/>
              <a:gdLst/>
              <a:ahLst/>
              <a:cxnLst/>
              <a:rect l="l" t="t" r="r" b="b"/>
              <a:pathLst>
                <a:path w="1391920" h="6316345">
                  <a:moveTo>
                    <a:pt x="888314" y="1691601"/>
                  </a:moveTo>
                  <a:lnTo>
                    <a:pt x="883234" y="1644561"/>
                  </a:lnTo>
                  <a:lnTo>
                    <a:pt x="870292" y="1599476"/>
                  </a:lnTo>
                  <a:lnTo>
                    <a:pt x="860806" y="1579791"/>
                  </a:lnTo>
                  <a:lnTo>
                    <a:pt x="860806" y="1720773"/>
                  </a:lnTo>
                  <a:lnTo>
                    <a:pt x="851535" y="1768475"/>
                  </a:lnTo>
                  <a:lnTo>
                    <a:pt x="682498" y="1709420"/>
                  </a:lnTo>
                  <a:lnTo>
                    <a:pt x="680504" y="1686267"/>
                  </a:lnTo>
                  <a:lnTo>
                    <a:pt x="671360" y="1665224"/>
                  </a:lnTo>
                  <a:lnTo>
                    <a:pt x="666013" y="1659267"/>
                  </a:lnTo>
                  <a:lnTo>
                    <a:pt x="656005" y="1648091"/>
                  </a:lnTo>
                  <a:lnTo>
                    <a:pt x="635381" y="1636649"/>
                  </a:lnTo>
                  <a:lnTo>
                    <a:pt x="612038" y="1632762"/>
                  </a:lnTo>
                  <a:lnTo>
                    <a:pt x="589343" y="1636572"/>
                  </a:lnTo>
                  <a:lnTo>
                    <a:pt x="569112" y="1647317"/>
                  </a:lnTo>
                  <a:lnTo>
                    <a:pt x="553212" y="1664208"/>
                  </a:lnTo>
                  <a:lnTo>
                    <a:pt x="384175" y="1605153"/>
                  </a:lnTo>
                  <a:lnTo>
                    <a:pt x="406425" y="1562150"/>
                  </a:lnTo>
                  <a:lnTo>
                    <a:pt x="435813" y="1525219"/>
                  </a:lnTo>
                  <a:lnTo>
                    <a:pt x="471170" y="1494929"/>
                  </a:lnTo>
                  <a:lnTo>
                    <a:pt x="511289" y="1471866"/>
                  </a:lnTo>
                  <a:lnTo>
                    <a:pt x="555015" y="1456601"/>
                  </a:lnTo>
                  <a:lnTo>
                    <a:pt x="601154" y="1449679"/>
                  </a:lnTo>
                  <a:lnTo>
                    <a:pt x="648525" y="1451673"/>
                  </a:lnTo>
                  <a:lnTo>
                    <a:pt x="695960" y="1463167"/>
                  </a:lnTo>
                  <a:lnTo>
                    <a:pt x="740143" y="1483677"/>
                  </a:lnTo>
                  <a:lnTo>
                    <a:pt x="778395" y="1511541"/>
                  </a:lnTo>
                  <a:lnTo>
                    <a:pt x="810158" y="1545615"/>
                  </a:lnTo>
                  <a:lnTo>
                    <a:pt x="834847" y="1584731"/>
                  </a:lnTo>
                  <a:lnTo>
                    <a:pt x="851903" y="1627733"/>
                  </a:lnTo>
                  <a:lnTo>
                    <a:pt x="860742" y="1673466"/>
                  </a:lnTo>
                  <a:lnTo>
                    <a:pt x="860806" y="1720773"/>
                  </a:lnTo>
                  <a:lnTo>
                    <a:pt x="860806" y="1579791"/>
                  </a:lnTo>
                  <a:lnTo>
                    <a:pt x="822744" y="1519097"/>
                  </a:lnTo>
                  <a:lnTo>
                    <a:pt x="789101" y="1485811"/>
                  </a:lnTo>
                  <a:lnTo>
                    <a:pt x="749515" y="1458455"/>
                  </a:lnTo>
                  <a:lnTo>
                    <a:pt x="730148" y="1449679"/>
                  </a:lnTo>
                  <a:lnTo>
                    <a:pt x="704469" y="1438021"/>
                  </a:lnTo>
                  <a:lnTo>
                    <a:pt x="656526" y="1425956"/>
                  </a:lnTo>
                  <a:lnTo>
                    <a:pt x="608533" y="1422717"/>
                  </a:lnTo>
                  <a:lnTo>
                    <a:pt x="561492" y="1427810"/>
                  </a:lnTo>
                  <a:lnTo>
                    <a:pt x="516407" y="1440776"/>
                  </a:lnTo>
                  <a:lnTo>
                    <a:pt x="474243" y="1461096"/>
                  </a:lnTo>
                  <a:lnTo>
                    <a:pt x="436029" y="1488325"/>
                  </a:lnTo>
                  <a:lnTo>
                    <a:pt x="402742" y="1521968"/>
                  </a:lnTo>
                  <a:lnTo>
                    <a:pt x="375386" y="1561541"/>
                  </a:lnTo>
                  <a:lnTo>
                    <a:pt x="354965" y="1606550"/>
                  </a:lnTo>
                  <a:lnTo>
                    <a:pt x="354584" y="1607693"/>
                  </a:lnTo>
                  <a:lnTo>
                    <a:pt x="354076" y="1608963"/>
                  </a:lnTo>
                  <a:lnTo>
                    <a:pt x="353822" y="1610233"/>
                  </a:lnTo>
                  <a:lnTo>
                    <a:pt x="352425" y="1616710"/>
                  </a:lnTo>
                  <a:lnTo>
                    <a:pt x="355981" y="1623314"/>
                  </a:lnTo>
                  <a:lnTo>
                    <a:pt x="554736" y="1692783"/>
                  </a:lnTo>
                  <a:lnTo>
                    <a:pt x="561340" y="1695196"/>
                  </a:lnTo>
                  <a:lnTo>
                    <a:pt x="568579" y="1691894"/>
                  </a:lnTo>
                  <a:lnTo>
                    <a:pt x="594258" y="1662963"/>
                  </a:lnTo>
                  <a:lnTo>
                    <a:pt x="610019" y="1659267"/>
                  </a:lnTo>
                  <a:lnTo>
                    <a:pt x="626491" y="1661668"/>
                  </a:lnTo>
                  <a:lnTo>
                    <a:pt x="640867" y="1670062"/>
                  </a:lnTo>
                  <a:lnTo>
                    <a:pt x="650900" y="1682737"/>
                  </a:lnTo>
                  <a:lnTo>
                    <a:pt x="655739" y="1698155"/>
                  </a:lnTo>
                  <a:lnTo>
                    <a:pt x="654558" y="1714754"/>
                  </a:lnTo>
                  <a:lnTo>
                    <a:pt x="652780" y="1721485"/>
                  </a:lnTo>
                  <a:lnTo>
                    <a:pt x="656590" y="1728343"/>
                  </a:lnTo>
                  <a:lnTo>
                    <a:pt x="861822" y="1800098"/>
                  </a:lnTo>
                  <a:lnTo>
                    <a:pt x="868807" y="1797304"/>
                  </a:lnTo>
                  <a:lnTo>
                    <a:pt x="872109" y="1790065"/>
                  </a:lnTo>
                  <a:lnTo>
                    <a:pt x="872617" y="1788795"/>
                  </a:lnTo>
                  <a:lnTo>
                    <a:pt x="872998" y="1787525"/>
                  </a:lnTo>
                  <a:lnTo>
                    <a:pt x="877785" y="1768475"/>
                  </a:lnTo>
                  <a:lnTo>
                    <a:pt x="885063" y="1739595"/>
                  </a:lnTo>
                  <a:lnTo>
                    <a:pt x="888314" y="1691601"/>
                  </a:lnTo>
                  <a:close/>
                </a:path>
                <a:path w="1391920" h="6316345">
                  <a:moveTo>
                    <a:pt x="977519" y="2233295"/>
                  </a:moveTo>
                  <a:lnTo>
                    <a:pt x="975868" y="2227453"/>
                  </a:lnTo>
                  <a:lnTo>
                    <a:pt x="968527" y="2221611"/>
                  </a:lnTo>
                  <a:lnTo>
                    <a:pt x="968044" y="2221230"/>
                  </a:lnTo>
                  <a:lnTo>
                    <a:pt x="933869" y="2194179"/>
                  </a:lnTo>
                  <a:lnTo>
                    <a:pt x="925322" y="2187422"/>
                  </a:lnTo>
                  <a:lnTo>
                    <a:pt x="925322" y="2221103"/>
                  </a:lnTo>
                  <a:lnTo>
                    <a:pt x="881761" y="2221230"/>
                  </a:lnTo>
                  <a:lnTo>
                    <a:pt x="891286" y="2194179"/>
                  </a:lnTo>
                  <a:lnTo>
                    <a:pt x="925322" y="2221103"/>
                  </a:lnTo>
                  <a:lnTo>
                    <a:pt x="925322" y="2187422"/>
                  </a:lnTo>
                  <a:lnTo>
                    <a:pt x="895858" y="2164080"/>
                  </a:lnTo>
                  <a:lnTo>
                    <a:pt x="895223" y="2163064"/>
                  </a:lnTo>
                  <a:lnTo>
                    <a:pt x="894334" y="2162048"/>
                  </a:lnTo>
                  <a:lnTo>
                    <a:pt x="893318" y="2161159"/>
                  </a:lnTo>
                  <a:lnTo>
                    <a:pt x="869188" y="2141969"/>
                  </a:lnTo>
                  <a:lnTo>
                    <a:pt x="869188" y="2175764"/>
                  </a:lnTo>
                  <a:lnTo>
                    <a:pt x="853313" y="2221230"/>
                  </a:lnTo>
                  <a:lnTo>
                    <a:pt x="781558" y="2221611"/>
                  </a:lnTo>
                  <a:lnTo>
                    <a:pt x="781913" y="2220595"/>
                  </a:lnTo>
                  <a:lnTo>
                    <a:pt x="813181" y="2131314"/>
                  </a:lnTo>
                  <a:lnTo>
                    <a:pt x="869188" y="2175764"/>
                  </a:lnTo>
                  <a:lnTo>
                    <a:pt x="869188" y="2141969"/>
                  </a:lnTo>
                  <a:lnTo>
                    <a:pt x="855802" y="2131314"/>
                  </a:lnTo>
                  <a:lnTo>
                    <a:pt x="818769" y="2101850"/>
                  </a:lnTo>
                  <a:lnTo>
                    <a:pt x="818007" y="2100199"/>
                  </a:lnTo>
                  <a:lnTo>
                    <a:pt x="816991" y="2098802"/>
                  </a:lnTo>
                  <a:lnTo>
                    <a:pt x="815467" y="2097659"/>
                  </a:lnTo>
                  <a:lnTo>
                    <a:pt x="809879" y="2093087"/>
                  </a:lnTo>
                  <a:lnTo>
                    <a:pt x="808609" y="2092198"/>
                  </a:lnTo>
                  <a:lnTo>
                    <a:pt x="807339" y="2091436"/>
                  </a:lnTo>
                  <a:lnTo>
                    <a:pt x="805942" y="2090928"/>
                  </a:lnTo>
                  <a:lnTo>
                    <a:pt x="788289" y="2084768"/>
                  </a:lnTo>
                  <a:lnTo>
                    <a:pt x="788289" y="2113026"/>
                  </a:lnTo>
                  <a:lnTo>
                    <a:pt x="750697" y="2220595"/>
                  </a:lnTo>
                  <a:lnTo>
                    <a:pt x="270129" y="2052574"/>
                  </a:lnTo>
                  <a:lnTo>
                    <a:pt x="273227" y="2043684"/>
                  </a:lnTo>
                  <a:lnTo>
                    <a:pt x="307721" y="1945005"/>
                  </a:lnTo>
                  <a:lnTo>
                    <a:pt x="788289" y="2113026"/>
                  </a:lnTo>
                  <a:lnTo>
                    <a:pt x="788289" y="2084768"/>
                  </a:lnTo>
                  <a:lnTo>
                    <a:pt x="388239" y="1945005"/>
                  </a:lnTo>
                  <a:lnTo>
                    <a:pt x="303911" y="1915541"/>
                  </a:lnTo>
                  <a:lnTo>
                    <a:pt x="303784" y="1915414"/>
                  </a:lnTo>
                  <a:lnTo>
                    <a:pt x="303530" y="1915414"/>
                  </a:lnTo>
                  <a:lnTo>
                    <a:pt x="303403" y="1915287"/>
                  </a:lnTo>
                  <a:lnTo>
                    <a:pt x="282194" y="1907895"/>
                  </a:lnTo>
                  <a:lnTo>
                    <a:pt x="282194" y="1936115"/>
                  </a:lnTo>
                  <a:lnTo>
                    <a:pt x="244475" y="2043684"/>
                  </a:lnTo>
                  <a:lnTo>
                    <a:pt x="150876" y="2011045"/>
                  </a:lnTo>
                  <a:lnTo>
                    <a:pt x="153974" y="2002155"/>
                  </a:lnTo>
                  <a:lnTo>
                    <a:pt x="188468" y="1903476"/>
                  </a:lnTo>
                  <a:lnTo>
                    <a:pt x="282194" y="1936115"/>
                  </a:lnTo>
                  <a:lnTo>
                    <a:pt x="282194" y="1907895"/>
                  </a:lnTo>
                  <a:lnTo>
                    <a:pt x="269557" y="1903476"/>
                  </a:lnTo>
                  <a:lnTo>
                    <a:pt x="163195" y="1866328"/>
                  </a:lnTo>
                  <a:lnTo>
                    <a:pt x="163195" y="1894459"/>
                  </a:lnTo>
                  <a:lnTo>
                    <a:pt x="125603" y="2002155"/>
                  </a:lnTo>
                  <a:lnTo>
                    <a:pt x="32004" y="1969389"/>
                  </a:lnTo>
                  <a:lnTo>
                    <a:pt x="69596" y="1861820"/>
                  </a:lnTo>
                  <a:lnTo>
                    <a:pt x="163195" y="1894459"/>
                  </a:lnTo>
                  <a:lnTo>
                    <a:pt x="163195" y="1866328"/>
                  </a:lnTo>
                  <a:lnTo>
                    <a:pt x="150304" y="1861820"/>
                  </a:lnTo>
                  <a:lnTo>
                    <a:pt x="58801" y="1829816"/>
                  </a:lnTo>
                  <a:lnTo>
                    <a:pt x="51308" y="1833499"/>
                  </a:lnTo>
                  <a:lnTo>
                    <a:pt x="48895" y="1840484"/>
                  </a:lnTo>
                  <a:lnTo>
                    <a:pt x="2413" y="1973199"/>
                  </a:lnTo>
                  <a:lnTo>
                    <a:pt x="0" y="1980184"/>
                  </a:lnTo>
                  <a:lnTo>
                    <a:pt x="3683" y="1987677"/>
                  </a:lnTo>
                  <a:lnTo>
                    <a:pt x="129286" y="2031619"/>
                  </a:lnTo>
                  <a:lnTo>
                    <a:pt x="129540" y="2031746"/>
                  </a:lnTo>
                  <a:lnTo>
                    <a:pt x="248285" y="2073148"/>
                  </a:lnTo>
                  <a:lnTo>
                    <a:pt x="248285" y="2073275"/>
                  </a:lnTo>
                  <a:lnTo>
                    <a:pt x="248666" y="2073275"/>
                  </a:lnTo>
                  <a:lnTo>
                    <a:pt x="248793" y="2073402"/>
                  </a:lnTo>
                  <a:lnTo>
                    <a:pt x="749681" y="2248408"/>
                  </a:lnTo>
                  <a:lnTo>
                    <a:pt x="751078" y="2248916"/>
                  </a:lnTo>
                  <a:lnTo>
                    <a:pt x="752602" y="2249170"/>
                  </a:lnTo>
                  <a:lnTo>
                    <a:pt x="764032" y="2249170"/>
                  </a:lnTo>
                  <a:lnTo>
                    <a:pt x="765556" y="2248916"/>
                  </a:lnTo>
                  <a:lnTo>
                    <a:pt x="766826" y="2248408"/>
                  </a:lnTo>
                  <a:lnTo>
                    <a:pt x="863219" y="2247900"/>
                  </a:lnTo>
                  <a:lnTo>
                    <a:pt x="863346" y="2247900"/>
                  </a:lnTo>
                  <a:lnTo>
                    <a:pt x="863854" y="2247646"/>
                  </a:lnTo>
                  <a:lnTo>
                    <a:pt x="969010" y="2247392"/>
                  </a:lnTo>
                  <a:lnTo>
                    <a:pt x="973963" y="2243836"/>
                  </a:lnTo>
                  <a:lnTo>
                    <a:pt x="975868" y="2238502"/>
                  </a:lnTo>
                  <a:lnTo>
                    <a:pt x="977519" y="2233295"/>
                  </a:lnTo>
                  <a:close/>
                </a:path>
                <a:path w="1391920" h="6316345">
                  <a:moveTo>
                    <a:pt x="1095819" y="5907417"/>
                  </a:moveTo>
                  <a:lnTo>
                    <a:pt x="1095806" y="5865901"/>
                  </a:lnTo>
                  <a:lnTo>
                    <a:pt x="1083119" y="5825985"/>
                  </a:lnTo>
                  <a:lnTo>
                    <a:pt x="1075309" y="5815152"/>
                  </a:lnTo>
                  <a:lnTo>
                    <a:pt x="1075309" y="5886678"/>
                  </a:lnTo>
                  <a:lnTo>
                    <a:pt x="1067015" y="5929325"/>
                  </a:lnTo>
                  <a:lnTo>
                    <a:pt x="1042162" y="5966765"/>
                  </a:lnTo>
                  <a:lnTo>
                    <a:pt x="1004684" y="5991618"/>
                  </a:lnTo>
                  <a:lnTo>
                    <a:pt x="962037" y="5999899"/>
                  </a:lnTo>
                  <a:lnTo>
                    <a:pt x="919403" y="5991618"/>
                  </a:lnTo>
                  <a:lnTo>
                    <a:pt x="882015" y="5966765"/>
                  </a:lnTo>
                  <a:lnTo>
                    <a:pt x="857148" y="5929325"/>
                  </a:lnTo>
                  <a:lnTo>
                    <a:pt x="848868" y="5886678"/>
                  </a:lnTo>
                  <a:lnTo>
                    <a:pt x="857148" y="5844044"/>
                  </a:lnTo>
                  <a:lnTo>
                    <a:pt x="882015" y="5806592"/>
                  </a:lnTo>
                  <a:lnTo>
                    <a:pt x="919403" y="5781776"/>
                  </a:lnTo>
                  <a:lnTo>
                    <a:pt x="962037" y="5773483"/>
                  </a:lnTo>
                  <a:lnTo>
                    <a:pt x="1004709" y="5781776"/>
                  </a:lnTo>
                  <a:lnTo>
                    <a:pt x="1042162" y="5806592"/>
                  </a:lnTo>
                  <a:lnTo>
                    <a:pt x="1067015" y="5844044"/>
                  </a:lnTo>
                  <a:lnTo>
                    <a:pt x="1075309" y="5886678"/>
                  </a:lnTo>
                  <a:lnTo>
                    <a:pt x="1075309" y="5815152"/>
                  </a:lnTo>
                  <a:lnTo>
                    <a:pt x="1057783" y="5790819"/>
                  </a:lnTo>
                  <a:lnTo>
                    <a:pt x="1033754" y="5773483"/>
                  </a:lnTo>
                  <a:lnTo>
                    <a:pt x="1022629" y="5765470"/>
                  </a:lnTo>
                  <a:lnTo>
                    <a:pt x="982713" y="5752795"/>
                  </a:lnTo>
                  <a:lnTo>
                    <a:pt x="941222" y="5752795"/>
                  </a:lnTo>
                  <a:lnTo>
                    <a:pt x="901344" y="5765482"/>
                  </a:lnTo>
                  <a:lnTo>
                    <a:pt x="866267" y="5790819"/>
                  </a:lnTo>
                  <a:lnTo>
                    <a:pt x="840841" y="5825998"/>
                  </a:lnTo>
                  <a:lnTo>
                    <a:pt x="828167" y="5865901"/>
                  </a:lnTo>
                  <a:lnTo>
                    <a:pt x="828192" y="5907417"/>
                  </a:lnTo>
                  <a:lnTo>
                    <a:pt x="840892" y="5947321"/>
                  </a:lnTo>
                  <a:lnTo>
                    <a:pt x="866267" y="5982436"/>
                  </a:lnTo>
                  <a:lnTo>
                    <a:pt x="901395" y="6007811"/>
                  </a:lnTo>
                  <a:lnTo>
                    <a:pt x="941285" y="6020486"/>
                  </a:lnTo>
                  <a:lnTo>
                    <a:pt x="982751" y="6020473"/>
                  </a:lnTo>
                  <a:lnTo>
                    <a:pt x="1022642" y="6007798"/>
                  </a:lnTo>
                  <a:lnTo>
                    <a:pt x="1033589" y="5999899"/>
                  </a:lnTo>
                  <a:lnTo>
                    <a:pt x="1057783" y="5982436"/>
                  </a:lnTo>
                  <a:lnTo>
                    <a:pt x="1083132" y="5947308"/>
                  </a:lnTo>
                  <a:lnTo>
                    <a:pt x="1095819" y="5907417"/>
                  </a:lnTo>
                  <a:close/>
                </a:path>
                <a:path w="1391920" h="6316345">
                  <a:moveTo>
                    <a:pt x="1129665" y="1871980"/>
                  </a:moveTo>
                  <a:lnTo>
                    <a:pt x="1125982" y="1864360"/>
                  </a:lnTo>
                  <a:lnTo>
                    <a:pt x="1097915" y="1854581"/>
                  </a:lnTo>
                  <a:lnTo>
                    <a:pt x="1097915" y="1882648"/>
                  </a:lnTo>
                  <a:lnTo>
                    <a:pt x="1039495" y="2049907"/>
                  </a:lnTo>
                  <a:lnTo>
                    <a:pt x="1039368" y="2049780"/>
                  </a:lnTo>
                  <a:lnTo>
                    <a:pt x="943356" y="2016252"/>
                  </a:lnTo>
                  <a:lnTo>
                    <a:pt x="946365" y="2007616"/>
                  </a:lnTo>
                  <a:lnTo>
                    <a:pt x="970280" y="1939290"/>
                  </a:lnTo>
                  <a:lnTo>
                    <a:pt x="972693" y="1932305"/>
                  </a:lnTo>
                  <a:lnTo>
                    <a:pt x="969137" y="1924812"/>
                  </a:lnTo>
                  <a:lnTo>
                    <a:pt x="955548" y="1919986"/>
                  </a:lnTo>
                  <a:lnTo>
                    <a:pt x="948182" y="1923669"/>
                  </a:lnTo>
                  <a:lnTo>
                    <a:pt x="945642" y="1930654"/>
                  </a:lnTo>
                  <a:lnTo>
                    <a:pt x="918845" y="2007616"/>
                  </a:lnTo>
                  <a:lnTo>
                    <a:pt x="835279" y="1978533"/>
                  </a:lnTo>
                  <a:lnTo>
                    <a:pt x="838377" y="1969643"/>
                  </a:lnTo>
                  <a:lnTo>
                    <a:pt x="862203" y="1901571"/>
                  </a:lnTo>
                  <a:lnTo>
                    <a:pt x="864616" y="1894586"/>
                  </a:lnTo>
                  <a:lnTo>
                    <a:pt x="860933" y="1886966"/>
                  </a:lnTo>
                  <a:lnTo>
                    <a:pt x="846963" y="1882140"/>
                  </a:lnTo>
                  <a:lnTo>
                    <a:pt x="839343" y="1885696"/>
                  </a:lnTo>
                  <a:lnTo>
                    <a:pt x="836803" y="1892681"/>
                  </a:lnTo>
                  <a:lnTo>
                    <a:pt x="810006" y="1969643"/>
                  </a:lnTo>
                  <a:lnTo>
                    <a:pt x="726440" y="1940433"/>
                  </a:lnTo>
                  <a:lnTo>
                    <a:pt x="729538" y="1931543"/>
                  </a:lnTo>
                  <a:lnTo>
                    <a:pt x="753364" y="1863471"/>
                  </a:lnTo>
                  <a:lnTo>
                    <a:pt x="755777" y="1856486"/>
                  </a:lnTo>
                  <a:lnTo>
                    <a:pt x="752094" y="1848993"/>
                  </a:lnTo>
                  <a:lnTo>
                    <a:pt x="745109" y="1846453"/>
                  </a:lnTo>
                  <a:lnTo>
                    <a:pt x="738124" y="1844040"/>
                  </a:lnTo>
                  <a:lnTo>
                    <a:pt x="730504" y="1847596"/>
                  </a:lnTo>
                  <a:lnTo>
                    <a:pt x="728091" y="1854581"/>
                  </a:lnTo>
                  <a:lnTo>
                    <a:pt x="701167" y="1931543"/>
                  </a:lnTo>
                  <a:lnTo>
                    <a:pt x="617601" y="1902460"/>
                  </a:lnTo>
                  <a:lnTo>
                    <a:pt x="620699" y="1893570"/>
                  </a:lnTo>
                  <a:lnTo>
                    <a:pt x="644525" y="1825498"/>
                  </a:lnTo>
                  <a:lnTo>
                    <a:pt x="646938" y="1818513"/>
                  </a:lnTo>
                  <a:lnTo>
                    <a:pt x="643255" y="1810893"/>
                  </a:lnTo>
                  <a:lnTo>
                    <a:pt x="629285" y="1806067"/>
                  </a:lnTo>
                  <a:lnTo>
                    <a:pt x="621665" y="1809623"/>
                  </a:lnTo>
                  <a:lnTo>
                    <a:pt x="619252" y="1816608"/>
                  </a:lnTo>
                  <a:lnTo>
                    <a:pt x="592328" y="1893570"/>
                  </a:lnTo>
                  <a:lnTo>
                    <a:pt x="508889" y="1864360"/>
                  </a:lnTo>
                  <a:lnTo>
                    <a:pt x="511848" y="1855851"/>
                  </a:lnTo>
                  <a:lnTo>
                    <a:pt x="535686" y="1787398"/>
                  </a:lnTo>
                  <a:lnTo>
                    <a:pt x="538226" y="1780413"/>
                  </a:lnTo>
                  <a:lnTo>
                    <a:pt x="534670" y="1772920"/>
                  </a:lnTo>
                  <a:lnTo>
                    <a:pt x="527812" y="1770507"/>
                  </a:lnTo>
                  <a:lnTo>
                    <a:pt x="521081" y="1768221"/>
                  </a:lnTo>
                  <a:lnTo>
                    <a:pt x="513588" y="1771904"/>
                  </a:lnTo>
                  <a:lnTo>
                    <a:pt x="511175" y="1778889"/>
                  </a:lnTo>
                  <a:lnTo>
                    <a:pt x="484251" y="1855851"/>
                  </a:lnTo>
                  <a:lnTo>
                    <a:pt x="400812" y="1826641"/>
                  </a:lnTo>
                  <a:lnTo>
                    <a:pt x="403910" y="1817751"/>
                  </a:lnTo>
                  <a:lnTo>
                    <a:pt x="427736" y="1749679"/>
                  </a:lnTo>
                  <a:lnTo>
                    <a:pt x="430149" y="1742694"/>
                  </a:lnTo>
                  <a:lnTo>
                    <a:pt x="426466" y="1735074"/>
                  </a:lnTo>
                  <a:lnTo>
                    <a:pt x="412369" y="1730248"/>
                  </a:lnTo>
                  <a:lnTo>
                    <a:pt x="404749" y="1733804"/>
                  </a:lnTo>
                  <a:lnTo>
                    <a:pt x="402336" y="1740789"/>
                  </a:lnTo>
                  <a:lnTo>
                    <a:pt x="375412" y="1817751"/>
                  </a:lnTo>
                  <a:lnTo>
                    <a:pt x="291973" y="1788668"/>
                  </a:lnTo>
                  <a:lnTo>
                    <a:pt x="295071" y="1779778"/>
                  </a:lnTo>
                  <a:lnTo>
                    <a:pt x="318897" y="1711579"/>
                  </a:lnTo>
                  <a:lnTo>
                    <a:pt x="321310" y="1704721"/>
                  </a:lnTo>
                  <a:lnTo>
                    <a:pt x="317627" y="1697101"/>
                  </a:lnTo>
                  <a:lnTo>
                    <a:pt x="310642" y="1694688"/>
                  </a:lnTo>
                  <a:lnTo>
                    <a:pt x="303530" y="1692148"/>
                  </a:lnTo>
                  <a:lnTo>
                    <a:pt x="295910" y="1695831"/>
                  </a:lnTo>
                  <a:lnTo>
                    <a:pt x="290334" y="1711833"/>
                  </a:lnTo>
                  <a:lnTo>
                    <a:pt x="266573" y="1779778"/>
                  </a:lnTo>
                  <a:lnTo>
                    <a:pt x="183134" y="1750568"/>
                  </a:lnTo>
                  <a:lnTo>
                    <a:pt x="186232" y="1741678"/>
                  </a:lnTo>
                  <a:lnTo>
                    <a:pt x="210058" y="1673606"/>
                  </a:lnTo>
                  <a:lnTo>
                    <a:pt x="212471" y="1666621"/>
                  </a:lnTo>
                  <a:lnTo>
                    <a:pt x="208788" y="1659001"/>
                  </a:lnTo>
                  <a:lnTo>
                    <a:pt x="194691" y="1654175"/>
                  </a:lnTo>
                  <a:lnTo>
                    <a:pt x="187071" y="1657731"/>
                  </a:lnTo>
                  <a:lnTo>
                    <a:pt x="184658" y="1664716"/>
                  </a:lnTo>
                  <a:lnTo>
                    <a:pt x="157734" y="1741678"/>
                  </a:lnTo>
                  <a:lnTo>
                    <a:pt x="61722" y="1708150"/>
                  </a:lnTo>
                  <a:lnTo>
                    <a:pt x="120269" y="1540891"/>
                  </a:lnTo>
                  <a:lnTo>
                    <a:pt x="189865" y="1565275"/>
                  </a:lnTo>
                  <a:lnTo>
                    <a:pt x="197358" y="1561592"/>
                  </a:lnTo>
                  <a:lnTo>
                    <a:pt x="200533" y="1552575"/>
                  </a:lnTo>
                  <a:lnTo>
                    <a:pt x="205333" y="1540891"/>
                  </a:lnTo>
                  <a:lnTo>
                    <a:pt x="208419" y="1533398"/>
                  </a:lnTo>
                  <a:lnTo>
                    <a:pt x="218694" y="1508417"/>
                  </a:lnTo>
                  <a:lnTo>
                    <a:pt x="241071" y="1467294"/>
                  </a:lnTo>
                  <a:lnTo>
                    <a:pt x="267322" y="1429346"/>
                  </a:lnTo>
                  <a:lnTo>
                    <a:pt x="297078" y="1394764"/>
                  </a:lnTo>
                  <a:lnTo>
                    <a:pt x="330034" y="1363713"/>
                  </a:lnTo>
                  <a:lnTo>
                    <a:pt x="365810" y="1336344"/>
                  </a:lnTo>
                  <a:lnTo>
                    <a:pt x="404088" y="1312837"/>
                  </a:lnTo>
                  <a:lnTo>
                    <a:pt x="444500" y="1293355"/>
                  </a:lnTo>
                  <a:lnTo>
                    <a:pt x="486740" y="1278051"/>
                  </a:lnTo>
                  <a:lnTo>
                    <a:pt x="530428" y="1267104"/>
                  </a:lnTo>
                  <a:lnTo>
                    <a:pt x="575233" y="1260678"/>
                  </a:lnTo>
                  <a:lnTo>
                    <a:pt x="620826" y="1258938"/>
                  </a:lnTo>
                  <a:lnTo>
                    <a:pt x="666851" y="1262037"/>
                  </a:lnTo>
                  <a:lnTo>
                    <a:pt x="712965" y="1270165"/>
                  </a:lnTo>
                  <a:lnTo>
                    <a:pt x="758825" y="1283462"/>
                  </a:lnTo>
                  <a:lnTo>
                    <a:pt x="802957" y="1301610"/>
                  </a:lnTo>
                  <a:lnTo>
                    <a:pt x="844067" y="1323975"/>
                  </a:lnTo>
                  <a:lnTo>
                    <a:pt x="881989" y="1350213"/>
                  </a:lnTo>
                  <a:lnTo>
                    <a:pt x="916559" y="1379969"/>
                  </a:lnTo>
                  <a:lnTo>
                    <a:pt x="947597" y="1412913"/>
                  </a:lnTo>
                  <a:lnTo>
                    <a:pt x="974953" y="1448701"/>
                  </a:lnTo>
                  <a:lnTo>
                    <a:pt x="998448" y="1486979"/>
                  </a:lnTo>
                  <a:lnTo>
                    <a:pt x="1017930" y="1527403"/>
                  </a:lnTo>
                  <a:lnTo>
                    <a:pt x="1033233" y="1569643"/>
                  </a:lnTo>
                  <a:lnTo>
                    <a:pt x="1044168" y="1613344"/>
                  </a:lnTo>
                  <a:lnTo>
                    <a:pt x="1050594" y="1658162"/>
                  </a:lnTo>
                  <a:lnTo>
                    <a:pt x="1052309" y="1702816"/>
                  </a:lnTo>
                  <a:lnTo>
                    <a:pt x="1052271" y="1704771"/>
                  </a:lnTo>
                  <a:lnTo>
                    <a:pt x="1049223" y="1749869"/>
                  </a:lnTo>
                  <a:lnTo>
                    <a:pt x="1041107" y="1795894"/>
                  </a:lnTo>
                  <a:lnTo>
                    <a:pt x="1027811" y="1841754"/>
                  </a:lnTo>
                  <a:lnTo>
                    <a:pt x="1026960" y="1844040"/>
                  </a:lnTo>
                  <a:lnTo>
                    <a:pt x="1024636" y="1850771"/>
                  </a:lnTo>
                  <a:lnTo>
                    <a:pt x="1028319" y="1858264"/>
                  </a:lnTo>
                  <a:lnTo>
                    <a:pt x="1035304" y="1860804"/>
                  </a:lnTo>
                  <a:lnTo>
                    <a:pt x="1097915" y="1882648"/>
                  </a:lnTo>
                  <a:lnTo>
                    <a:pt x="1097915" y="1854581"/>
                  </a:lnTo>
                  <a:lnTo>
                    <a:pt x="1056386" y="1840103"/>
                  </a:lnTo>
                  <a:lnTo>
                    <a:pt x="1068476" y="1795081"/>
                  </a:lnTo>
                  <a:lnTo>
                    <a:pt x="1075931" y="1749679"/>
                  </a:lnTo>
                  <a:lnTo>
                    <a:pt x="1078826" y="1704771"/>
                  </a:lnTo>
                  <a:lnTo>
                    <a:pt x="1077353" y="1660055"/>
                  </a:lnTo>
                  <a:lnTo>
                    <a:pt x="1071626" y="1616011"/>
                  </a:lnTo>
                  <a:lnTo>
                    <a:pt x="1061783" y="1572945"/>
                  </a:lnTo>
                  <a:lnTo>
                    <a:pt x="1047965" y="1531124"/>
                  </a:lnTo>
                  <a:lnTo>
                    <a:pt x="1030312" y="1490840"/>
                  </a:lnTo>
                  <a:lnTo>
                    <a:pt x="1008964" y="1452384"/>
                  </a:lnTo>
                  <a:lnTo>
                    <a:pt x="984046" y="1416050"/>
                  </a:lnTo>
                  <a:lnTo>
                    <a:pt x="955700" y="1382102"/>
                  </a:lnTo>
                  <a:lnTo>
                    <a:pt x="924077" y="1350848"/>
                  </a:lnTo>
                  <a:lnTo>
                    <a:pt x="889304" y="1322578"/>
                  </a:lnTo>
                  <a:lnTo>
                    <a:pt x="851509" y="1297559"/>
                  </a:lnTo>
                  <a:lnTo>
                    <a:pt x="810856" y="1276083"/>
                  </a:lnTo>
                  <a:lnTo>
                    <a:pt x="768642" y="1258938"/>
                  </a:lnTo>
                  <a:lnTo>
                    <a:pt x="767461" y="1258443"/>
                  </a:lnTo>
                  <a:lnTo>
                    <a:pt x="722515" y="1245196"/>
                  </a:lnTo>
                  <a:lnTo>
                    <a:pt x="677329" y="1236662"/>
                  </a:lnTo>
                  <a:lnTo>
                    <a:pt x="632180" y="1232687"/>
                  </a:lnTo>
                  <a:lnTo>
                    <a:pt x="587349" y="1233131"/>
                  </a:lnTo>
                  <a:lnTo>
                    <a:pt x="543128" y="1237869"/>
                  </a:lnTo>
                  <a:lnTo>
                    <a:pt x="499821" y="1246759"/>
                  </a:lnTo>
                  <a:lnTo>
                    <a:pt x="457682" y="1259662"/>
                  </a:lnTo>
                  <a:lnTo>
                    <a:pt x="417029" y="1276438"/>
                  </a:lnTo>
                  <a:lnTo>
                    <a:pt x="378129" y="1296936"/>
                  </a:lnTo>
                  <a:lnTo>
                    <a:pt x="341274" y="1321041"/>
                  </a:lnTo>
                  <a:lnTo>
                    <a:pt x="306755" y="1348600"/>
                  </a:lnTo>
                  <a:lnTo>
                    <a:pt x="274853" y="1379486"/>
                  </a:lnTo>
                  <a:lnTo>
                    <a:pt x="245859" y="1413535"/>
                  </a:lnTo>
                  <a:lnTo>
                    <a:pt x="220065" y="1450632"/>
                  </a:lnTo>
                  <a:lnTo>
                    <a:pt x="197739" y="1490637"/>
                  </a:lnTo>
                  <a:lnTo>
                    <a:pt x="179197" y="1533398"/>
                  </a:lnTo>
                  <a:lnTo>
                    <a:pt x="109474" y="1509014"/>
                  </a:lnTo>
                  <a:lnTo>
                    <a:pt x="101981" y="1512697"/>
                  </a:lnTo>
                  <a:lnTo>
                    <a:pt x="99568" y="1519682"/>
                  </a:lnTo>
                  <a:lnTo>
                    <a:pt x="32385" y="1711833"/>
                  </a:lnTo>
                  <a:lnTo>
                    <a:pt x="29845" y="1718818"/>
                  </a:lnTo>
                  <a:lnTo>
                    <a:pt x="33528" y="1726311"/>
                  </a:lnTo>
                  <a:lnTo>
                    <a:pt x="40513" y="1728851"/>
                  </a:lnTo>
                  <a:lnTo>
                    <a:pt x="1050163" y="2081657"/>
                  </a:lnTo>
                  <a:lnTo>
                    <a:pt x="1057656" y="2077974"/>
                  </a:lnTo>
                  <a:lnTo>
                    <a:pt x="1060069" y="2070989"/>
                  </a:lnTo>
                  <a:lnTo>
                    <a:pt x="1067435" y="2049907"/>
                  </a:lnTo>
                  <a:lnTo>
                    <a:pt x="1127252" y="1878838"/>
                  </a:lnTo>
                  <a:lnTo>
                    <a:pt x="1129665" y="1871980"/>
                  </a:lnTo>
                  <a:close/>
                </a:path>
                <a:path w="1391920" h="6316345">
                  <a:moveTo>
                    <a:pt x="1132281" y="365379"/>
                  </a:moveTo>
                  <a:lnTo>
                    <a:pt x="1131290" y="359537"/>
                  </a:lnTo>
                  <a:lnTo>
                    <a:pt x="1130871" y="357047"/>
                  </a:lnTo>
                  <a:lnTo>
                    <a:pt x="1126401" y="349834"/>
                  </a:lnTo>
                  <a:lnTo>
                    <a:pt x="1119251" y="344678"/>
                  </a:lnTo>
                  <a:lnTo>
                    <a:pt x="1115441" y="343801"/>
                  </a:lnTo>
                  <a:lnTo>
                    <a:pt x="1115441" y="364363"/>
                  </a:lnTo>
                  <a:lnTo>
                    <a:pt x="1114425" y="366776"/>
                  </a:lnTo>
                  <a:lnTo>
                    <a:pt x="1113282" y="369062"/>
                  </a:lnTo>
                  <a:lnTo>
                    <a:pt x="1110615" y="370078"/>
                  </a:lnTo>
                  <a:lnTo>
                    <a:pt x="1108329" y="369062"/>
                  </a:lnTo>
                  <a:lnTo>
                    <a:pt x="1105916" y="367919"/>
                  </a:lnTo>
                  <a:lnTo>
                    <a:pt x="1104900" y="365252"/>
                  </a:lnTo>
                  <a:lnTo>
                    <a:pt x="1105916" y="362966"/>
                  </a:lnTo>
                  <a:lnTo>
                    <a:pt x="1107059" y="360553"/>
                  </a:lnTo>
                  <a:lnTo>
                    <a:pt x="1109726" y="359537"/>
                  </a:lnTo>
                  <a:lnTo>
                    <a:pt x="1112139" y="360553"/>
                  </a:lnTo>
                  <a:lnTo>
                    <a:pt x="1114425" y="361696"/>
                  </a:lnTo>
                  <a:lnTo>
                    <a:pt x="1115441" y="364363"/>
                  </a:lnTo>
                  <a:lnTo>
                    <a:pt x="1115441" y="343801"/>
                  </a:lnTo>
                  <a:lnTo>
                    <a:pt x="1088047" y="364261"/>
                  </a:lnTo>
                  <a:lnTo>
                    <a:pt x="1089469" y="372618"/>
                  </a:lnTo>
                  <a:lnTo>
                    <a:pt x="1093927" y="379844"/>
                  </a:lnTo>
                  <a:lnTo>
                    <a:pt x="1101090" y="384937"/>
                  </a:lnTo>
                  <a:lnTo>
                    <a:pt x="1109611" y="386880"/>
                  </a:lnTo>
                  <a:lnTo>
                    <a:pt x="1117981" y="385470"/>
                  </a:lnTo>
                  <a:lnTo>
                    <a:pt x="1125194" y="381038"/>
                  </a:lnTo>
                  <a:lnTo>
                    <a:pt x="1130300" y="373888"/>
                  </a:lnTo>
                  <a:lnTo>
                    <a:pt x="1131189" y="370078"/>
                  </a:lnTo>
                  <a:lnTo>
                    <a:pt x="1132281" y="365379"/>
                  </a:lnTo>
                  <a:close/>
                </a:path>
                <a:path w="1391920" h="6316345">
                  <a:moveTo>
                    <a:pt x="1349248" y="728980"/>
                  </a:moveTo>
                  <a:lnTo>
                    <a:pt x="1345311" y="722630"/>
                  </a:lnTo>
                  <a:lnTo>
                    <a:pt x="1341628" y="716280"/>
                  </a:lnTo>
                  <a:lnTo>
                    <a:pt x="1333500" y="713752"/>
                  </a:lnTo>
                  <a:lnTo>
                    <a:pt x="1278674" y="742962"/>
                  </a:lnTo>
                  <a:lnTo>
                    <a:pt x="1227836" y="760730"/>
                  </a:lnTo>
                  <a:lnTo>
                    <a:pt x="1226566" y="637552"/>
                  </a:lnTo>
                  <a:lnTo>
                    <a:pt x="1226439" y="629920"/>
                  </a:lnTo>
                  <a:lnTo>
                    <a:pt x="1220470" y="623570"/>
                  </a:lnTo>
                  <a:lnTo>
                    <a:pt x="1205865" y="623570"/>
                  </a:lnTo>
                  <a:lnTo>
                    <a:pt x="1200023" y="629920"/>
                  </a:lnTo>
                  <a:lnTo>
                    <a:pt x="1200111" y="646430"/>
                  </a:lnTo>
                  <a:lnTo>
                    <a:pt x="1201420" y="767080"/>
                  </a:lnTo>
                  <a:lnTo>
                    <a:pt x="1201521" y="788670"/>
                  </a:lnTo>
                  <a:lnTo>
                    <a:pt x="1201635" y="801370"/>
                  </a:lnTo>
                  <a:lnTo>
                    <a:pt x="1202055" y="833120"/>
                  </a:lnTo>
                  <a:lnTo>
                    <a:pt x="1194435" y="875030"/>
                  </a:lnTo>
                  <a:lnTo>
                    <a:pt x="1172845" y="910602"/>
                  </a:lnTo>
                  <a:lnTo>
                    <a:pt x="1140294" y="937260"/>
                  </a:lnTo>
                  <a:lnTo>
                    <a:pt x="1099820" y="949960"/>
                  </a:lnTo>
                  <a:lnTo>
                    <a:pt x="1098003" y="772160"/>
                  </a:lnTo>
                  <a:lnTo>
                    <a:pt x="1095121" y="491502"/>
                  </a:lnTo>
                  <a:lnTo>
                    <a:pt x="1120965" y="492760"/>
                  </a:lnTo>
                  <a:lnTo>
                    <a:pt x="1127264" y="491502"/>
                  </a:lnTo>
                  <a:lnTo>
                    <a:pt x="1146149" y="487680"/>
                  </a:lnTo>
                  <a:lnTo>
                    <a:pt x="1169885" y="478802"/>
                  </a:lnTo>
                  <a:lnTo>
                    <a:pt x="1189431" y="466102"/>
                  </a:lnTo>
                  <a:lnTo>
                    <a:pt x="1191387" y="464820"/>
                  </a:lnTo>
                  <a:lnTo>
                    <a:pt x="1194422" y="474980"/>
                  </a:lnTo>
                  <a:lnTo>
                    <a:pt x="1196670" y="483870"/>
                  </a:lnTo>
                  <a:lnTo>
                    <a:pt x="1198079" y="494030"/>
                  </a:lnTo>
                  <a:lnTo>
                    <a:pt x="1198626" y="504202"/>
                  </a:lnTo>
                  <a:lnTo>
                    <a:pt x="1199362" y="580402"/>
                  </a:lnTo>
                  <a:lnTo>
                    <a:pt x="1199515" y="590562"/>
                  </a:lnTo>
                  <a:lnTo>
                    <a:pt x="1205484" y="596912"/>
                  </a:lnTo>
                  <a:lnTo>
                    <a:pt x="1220089" y="595630"/>
                  </a:lnTo>
                  <a:lnTo>
                    <a:pt x="1226058" y="590562"/>
                  </a:lnTo>
                  <a:lnTo>
                    <a:pt x="1225931" y="582930"/>
                  </a:lnTo>
                  <a:lnTo>
                    <a:pt x="1225169" y="504202"/>
                  </a:lnTo>
                  <a:lnTo>
                    <a:pt x="1219009" y="464820"/>
                  </a:lnTo>
                  <a:lnTo>
                    <a:pt x="1211580" y="444512"/>
                  </a:lnTo>
                  <a:lnTo>
                    <a:pt x="1216075" y="438162"/>
                  </a:lnTo>
                  <a:lnTo>
                    <a:pt x="1220228" y="431812"/>
                  </a:lnTo>
                  <a:lnTo>
                    <a:pt x="1224026" y="425462"/>
                  </a:lnTo>
                  <a:lnTo>
                    <a:pt x="1227455" y="417830"/>
                  </a:lnTo>
                  <a:lnTo>
                    <a:pt x="1238491" y="373380"/>
                  </a:lnTo>
                  <a:lnTo>
                    <a:pt x="1232547" y="327660"/>
                  </a:lnTo>
                  <a:lnTo>
                    <a:pt x="1212062" y="289737"/>
                  </a:lnTo>
                  <a:lnTo>
                    <a:pt x="1212062" y="369570"/>
                  </a:lnTo>
                  <a:lnTo>
                    <a:pt x="1203325" y="407670"/>
                  </a:lnTo>
                  <a:lnTo>
                    <a:pt x="1201293" y="411480"/>
                  </a:lnTo>
                  <a:lnTo>
                    <a:pt x="1199007" y="415302"/>
                  </a:lnTo>
                  <a:lnTo>
                    <a:pt x="1196594" y="420370"/>
                  </a:lnTo>
                  <a:lnTo>
                    <a:pt x="1160424" y="453402"/>
                  </a:lnTo>
                  <a:lnTo>
                    <a:pt x="1117600" y="466102"/>
                  </a:lnTo>
                  <a:lnTo>
                    <a:pt x="1094867" y="464820"/>
                  </a:lnTo>
                  <a:lnTo>
                    <a:pt x="1088771" y="463562"/>
                  </a:lnTo>
                  <a:lnTo>
                    <a:pt x="1082675" y="461010"/>
                  </a:lnTo>
                  <a:lnTo>
                    <a:pt x="1076706" y="459752"/>
                  </a:lnTo>
                  <a:lnTo>
                    <a:pt x="1075055" y="458470"/>
                  </a:lnTo>
                  <a:lnTo>
                    <a:pt x="1073277" y="458470"/>
                  </a:lnTo>
                  <a:lnTo>
                    <a:pt x="1071372" y="457250"/>
                  </a:lnTo>
                  <a:lnTo>
                    <a:pt x="1071372" y="772160"/>
                  </a:lnTo>
                  <a:lnTo>
                    <a:pt x="1043063" y="768362"/>
                  </a:lnTo>
                  <a:lnTo>
                    <a:pt x="1037450" y="767080"/>
                  </a:lnTo>
                  <a:lnTo>
                    <a:pt x="1014996" y="762012"/>
                  </a:lnTo>
                  <a:lnTo>
                    <a:pt x="987234" y="753110"/>
                  </a:lnTo>
                  <a:lnTo>
                    <a:pt x="959866" y="742962"/>
                  </a:lnTo>
                  <a:lnTo>
                    <a:pt x="964565" y="732802"/>
                  </a:lnTo>
                  <a:lnTo>
                    <a:pt x="980440" y="698512"/>
                  </a:lnTo>
                  <a:lnTo>
                    <a:pt x="977519" y="690880"/>
                  </a:lnTo>
                  <a:lnTo>
                    <a:pt x="970915" y="687070"/>
                  </a:lnTo>
                  <a:lnTo>
                    <a:pt x="964311" y="684530"/>
                  </a:lnTo>
                  <a:lnTo>
                    <a:pt x="956691" y="687070"/>
                  </a:lnTo>
                  <a:lnTo>
                    <a:pt x="953643" y="693420"/>
                  </a:lnTo>
                  <a:lnTo>
                    <a:pt x="936244" y="732802"/>
                  </a:lnTo>
                  <a:lnTo>
                    <a:pt x="909701" y="718820"/>
                  </a:lnTo>
                  <a:lnTo>
                    <a:pt x="884491" y="702310"/>
                  </a:lnTo>
                  <a:lnTo>
                    <a:pt x="860691" y="684530"/>
                  </a:lnTo>
                  <a:lnTo>
                    <a:pt x="857732" y="682002"/>
                  </a:lnTo>
                  <a:lnTo>
                    <a:pt x="838454" y="665480"/>
                  </a:lnTo>
                  <a:lnTo>
                    <a:pt x="1054481" y="478802"/>
                  </a:lnTo>
                  <a:lnTo>
                    <a:pt x="1058545" y="480060"/>
                  </a:lnTo>
                  <a:lnTo>
                    <a:pt x="1063244" y="482612"/>
                  </a:lnTo>
                  <a:lnTo>
                    <a:pt x="1065784" y="483870"/>
                  </a:lnTo>
                  <a:lnTo>
                    <a:pt x="1068451" y="485152"/>
                  </a:lnTo>
                  <a:lnTo>
                    <a:pt x="1071372" y="772160"/>
                  </a:lnTo>
                  <a:lnTo>
                    <a:pt x="1071372" y="457250"/>
                  </a:lnTo>
                  <a:lnTo>
                    <a:pt x="1069340" y="455930"/>
                  </a:lnTo>
                  <a:lnTo>
                    <a:pt x="1068197" y="455930"/>
                  </a:lnTo>
                  <a:lnTo>
                    <a:pt x="1062482" y="452120"/>
                  </a:lnTo>
                  <a:lnTo>
                    <a:pt x="1023404" y="410210"/>
                  </a:lnTo>
                  <a:lnTo>
                    <a:pt x="1013929" y="373380"/>
                  </a:lnTo>
                  <a:lnTo>
                    <a:pt x="1013206" y="367030"/>
                  </a:lnTo>
                  <a:lnTo>
                    <a:pt x="1018159" y="335280"/>
                  </a:lnTo>
                  <a:lnTo>
                    <a:pt x="1019810" y="330212"/>
                  </a:lnTo>
                  <a:lnTo>
                    <a:pt x="1021969" y="325120"/>
                  </a:lnTo>
                  <a:lnTo>
                    <a:pt x="1044968" y="293370"/>
                  </a:lnTo>
                  <a:lnTo>
                    <a:pt x="1077417" y="273062"/>
                  </a:lnTo>
                  <a:lnTo>
                    <a:pt x="1115021" y="266712"/>
                  </a:lnTo>
                  <a:lnTo>
                    <a:pt x="1153541" y="275602"/>
                  </a:lnTo>
                  <a:lnTo>
                    <a:pt x="1185583" y="298462"/>
                  </a:lnTo>
                  <a:lnTo>
                    <a:pt x="1205623" y="331470"/>
                  </a:lnTo>
                  <a:lnTo>
                    <a:pt x="1212062" y="369570"/>
                  </a:lnTo>
                  <a:lnTo>
                    <a:pt x="1212062" y="289737"/>
                  </a:lnTo>
                  <a:lnTo>
                    <a:pt x="1211287" y="288302"/>
                  </a:lnTo>
                  <a:lnTo>
                    <a:pt x="1186573" y="266712"/>
                  </a:lnTo>
                  <a:lnTo>
                    <a:pt x="1176401" y="257810"/>
                  </a:lnTo>
                  <a:lnTo>
                    <a:pt x="1181544" y="246380"/>
                  </a:lnTo>
                  <a:lnTo>
                    <a:pt x="1223264" y="153670"/>
                  </a:lnTo>
                  <a:lnTo>
                    <a:pt x="1250505" y="156222"/>
                  </a:lnTo>
                  <a:lnTo>
                    <a:pt x="1259128" y="153670"/>
                  </a:lnTo>
                  <a:lnTo>
                    <a:pt x="1276362" y="148602"/>
                  </a:lnTo>
                  <a:lnTo>
                    <a:pt x="1298422" y="133350"/>
                  </a:lnTo>
                  <a:lnTo>
                    <a:pt x="1301076" y="129552"/>
                  </a:lnTo>
                  <a:lnTo>
                    <a:pt x="1314323" y="110502"/>
                  </a:lnTo>
                  <a:lnTo>
                    <a:pt x="1321219" y="80022"/>
                  </a:lnTo>
                  <a:lnTo>
                    <a:pt x="1316126" y="50800"/>
                  </a:lnTo>
                  <a:lnTo>
                    <a:pt x="1301102" y="26670"/>
                  </a:lnTo>
                  <a:lnTo>
                    <a:pt x="1300314" y="25400"/>
                  </a:lnTo>
                  <a:lnTo>
                    <a:pt x="1294549" y="21056"/>
                  </a:lnTo>
                  <a:lnTo>
                    <a:pt x="1294549" y="80022"/>
                  </a:lnTo>
                  <a:lnTo>
                    <a:pt x="1289939" y="99072"/>
                  </a:lnTo>
                  <a:lnTo>
                    <a:pt x="1278255" y="115570"/>
                  </a:lnTo>
                  <a:lnTo>
                    <a:pt x="1261795" y="125730"/>
                  </a:lnTo>
                  <a:lnTo>
                    <a:pt x="1242682" y="129552"/>
                  </a:lnTo>
                  <a:lnTo>
                    <a:pt x="1223010" y="125730"/>
                  </a:lnTo>
                  <a:lnTo>
                    <a:pt x="1222121" y="125730"/>
                  </a:lnTo>
                  <a:lnTo>
                    <a:pt x="1221105" y="124472"/>
                  </a:lnTo>
                  <a:lnTo>
                    <a:pt x="1219962" y="124472"/>
                  </a:lnTo>
                  <a:lnTo>
                    <a:pt x="1204023" y="113030"/>
                  </a:lnTo>
                  <a:lnTo>
                    <a:pt x="1194092" y="95250"/>
                  </a:lnTo>
                  <a:lnTo>
                    <a:pt x="1191006" y="76200"/>
                  </a:lnTo>
                  <a:lnTo>
                    <a:pt x="1195578" y="57150"/>
                  </a:lnTo>
                  <a:lnTo>
                    <a:pt x="1207604" y="40640"/>
                  </a:lnTo>
                  <a:lnTo>
                    <a:pt x="1224534" y="29210"/>
                  </a:lnTo>
                  <a:lnTo>
                    <a:pt x="1244117" y="26670"/>
                  </a:lnTo>
                  <a:lnTo>
                    <a:pt x="1264158" y="30480"/>
                  </a:lnTo>
                  <a:lnTo>
                    <a:pt x="1280820" y="43180"/>
                  </a:lnTo>
                  <a:lnTo>
                    <a:pt x="1291234" y="59702"/>
                  </a:lnTo>
                  <a:lnTo>
                    <a:pt x="1294549" y="80022"/>
                  </a:lnTo>
                  <a:lnTo>
                    <a:pt x="1294549" y="21056"/>
                  </a:lnTo>
                  <a:lnTo>
                    <a:pt x="1275080" y="6350"/>
                  </a:lnTo>
                  <a:lnTo>
                    <a:pt x="1244752" y="0"/>
                  </a:lnTo>
                  <a:lnTo>
                    <a:pt x="1215097" y="5080"/>
                  </a:lnTo>
                  <a:lnTo>
                    <a:pt x="1189494" y="20320"/>
                  </a:lnTo>
                  <a:lnTo>
                    <a:pt x="1171321" y="45720"/>
                  </a:lnTo>
                  <a:lnTo>
                    <a:pt x="1164551" y="72402"/>
                  </a:lnTo>
                  <a:lnTo>
                    <a:pt x="1167460" y="100330"/>
                  </a:lnTo>
                  <a:lnTo>
                    <a:pt x="1179156" y="124472"/>
                  </a:lnTo>
                  <a:lnTo>
                    <a:pt x="1198753" y="143522"/>
                  </a:lnTo>
                  <a:lnTo>
                    <a:pt x="1151890" y="246380"/>
                  </a:lnTo>
                  <a:lnTo>
                    <a:pt x="1106093" y="240030"/>
                  </a:lnTo>
                  <a:lnTo>
                    <a:pt x="1062164" y="251472"/>
                  </a:lnTo>
                  <a:lnTo>
                    <a:pt x="1024509" y="275602"/>
                  </a:lnTo>
                  <a:lnTo>
                    <a:pt x="997585" y="314960"/>
                  </a:lnTo>
                  <a:lnTo>
                    <a:pt x="988314" y="345452"/>
                  </a:lnTo>
                  <a:lnTo>
                    <a:pt x="974420" y="350520"/>
                  </a:lnTo>
                  <a:lnTo>
                    <a:pt x="961047" y="356870"/>
                  </a:lnTo>
                  <a:lnTo>
                    <a:pt x="948321" y="364502"/>
                  </a:lnTo>
                  <a:lnTo>
                    <a:pt x="936371" y="373380"/>
                  </a:lnTo>
                  <a:lnTo>
                    <a:pt x="746252" y="537210"/>
                  </a:lnTo>
                  <a:lnTo>
                    <a:pt x="735901" y="513080"/>
                  </a:lnTo>
                  <a:lnTo>
                    <a:pt x="727176" y="487680"/>
                  </a:lnTo>
                  <a:lnTo>
                    <a:pt x="720153" y="462280"/>
                  </a:lnTo>
                  <a:lnTo>
                    <a:pt x="714883" y="435610"/>
                  </a:lnTo>
                  <a:lnTo>
                    <a:pt x="713613" y="428002"/>
                  </a:lnTo>
                  <a:lnTo>
                    <a:pt x="706882" y="422910"/>
                  </a:lnTo>
                  <a:lnTo>
                    <a:pt x="692404" y="425462"/>
                  </a:lnTo>
                  <a:lnTo>
                    <a:pt x="687451" y="431812"/>
                  </a:lnTo>
                  <a:lnTo>
                    <a:pt x="688594" y="439420"/>
                  </a:lnTo>
                  <a:lnTo>
                    <a:pt x="694715" y="469912"/>
                  </a:lnTo>
                  <a:lnTo>
                    <a:pt x="702945" y="499110"/>
                  </a:lnTo>
                  <a:lnTo>
                    <a:pt x="713168" y="528320"/>
                  </a:lnTo>
                  <a:lnTo>
                    <a:pt x="725297" y="556260"/>
                  </a:lnTo>
                  <a:lnTo>
                    <a:pt x="687959" y="588010"/>
                  </a:lnTo>
                  <a:lnTo>
                    <a:pt x="659726" y="621030"/>
                  </a:lnTo>
                  <a:lnTo>
                    <a:pt x="643178" y="660412"/>
                  </a:lnTo>
                  <a:lnTo>
                    <a:pt x="638505" y="701052"/>
                  </a:lnTo>
                  <a:lnTo>
                    <a:pt x="645909" y="741680"/>
                  </a:lnTo>
                  <a:lnTo>
                    <a:pt x="665607" y="779780"/>
                  </a:lnTo>
                  <a:lnTo>
                    <a:pt x="604139" y="838212"/>
                  </a:lnTo>
                  <a:lnTo>
                    <a:pt x="603885" y="845820"/>
                  </a:lnTo>
                  <a:lnTo>
                    <a:pt x="608965" y="852170"/>
                  </a:lnTo>
                  <a:lnTo>
                    <a:pt x="610235" y="853452"/>
                  </a:lnTo>
                  <a:lnTo>
                    <a:pt x="611632" y="854710"/>
                  </a:lnTo>
                  <a:lnTo>
                    <a:pt x="613156" y="854710"/>
                  </a:lnTo>
                  <a:lnTo>
                    <a:pt x="617982" y="857262"/>
                  </a:lnTo>
                  <a:lnTo>
                    <a:pt x="623824" y="855980"/>
                  </a:lnTo>
                  <a:lnTo>
                    <a:pt x="692531" y="791210"/>
                  </a:lnTo>
                  <a:lnTo>
                    <a:pt x="693293" y="791210"/>
                  </a:lnTo>
                  <a:lnTo>
                    <a:pt x="694563" y="788670"/>
                  </a:lnTo>
                  <a:lnTo>
                    <a:pt x="726198" y="762012"/>
                  </a:lnTo>
                  <a:lnTo>
                    <a:pt x="727710" y="760730"/>
                  </a:lnTo>
                  <a:lnTo>
                    <a:pt x="728218" y="751852"/>
                  </a:lnTo>
                  <a:lnTo>
                    <a:pt x="723519" y="746760"/>
                  </a:lnTo>
                  <a:lnTo>
                    <a:pt x="718693" y="741680"/>
                  </a:lnTo>
                  <a:lnTo>
                    <a:pt x="710311" y="740410"/>
                  </a:lnTo>
                  <a:lnTo>
                    <a:pt x="704723" y="745502"/>
                  </a:lnTo>
                  <a:lnTo>
                    <a:pt x="685038" y="762012"/>
                  </a:lnTo>
                  <a:lnTo>
                    <a:pt x="667880" y="723912"/>
                  </a:lnTo>
                  <a:lnTo>
                    <a:pt x="665734" y="682002"/>
                  </a:lnTo>
                  <a:lnTo>
                    <a:pt x="678243" y="642620"/>
                  </a:lnTo>
                  <a:lnTo>
                    <a:pt x="705104" y="608330"/>
                  </a:lnTo>
                  <a:lnTo>
                    <a:pt x="737870" y="580402"/>
                  </a:lnTo>
                  <a:lnTo>
                    <a:pt x="787793" y="537210"/>
                  </a:lnTo>
                  <a:lnTo>
                    <a:pt x="953770" y="393712"/>
                  </a:lnTo>
                  <a:lnTo>
                    <a:pt x="986663" y="373380"/>
                  </a:lnTo>
                  <a:lnTo>
                    <a:pt x="990752" y="398780"/>
                  </a:lnTo>
                  <a:lnTo>
                    <a:pt x="999794" y="422910"/>
                  </a:lnTo>
                  <a:lnTo>
                    <a:pt x="1013523" y="444512"/>
                  </a:lnTo>
                  <a:lnTo>
                    <a:pt x="1031621" y="463562"/>
                  </a:lnTo>
                  <a:lnTo>
                    <a:pt x="734949" y="718820"/>
                  </a:lnTo>
                  <a:lnTo>
                    <a:pt x="734441" y="727710"/>
                  </a:lnTo>
                  <a:lnTo>
                    <a:pt x="739140" y="732802"/>
                  </a:lnTo>
                  <a:lnTo>
                    <a:pt x="743966" y="739152"/>
                  </a:lnTo>
                  <a:lnTo>
                    <a:pt x="752348" y="739152"/>
                  </a:lnTo>
                  <a:lnTo>
                    <a:pt x="818007" y="682002"/>
                  </a:lnTo>
                  <a:lnTo>
                    <a:pt x="842391" y="703580"/>
                  </a:lnTo>
                  <a:lnTo>
                    <a:pt x="868464" y="723912"/>
                  </a:lnTo>
                  <a:lnTo>
                    <a:pt x="896137" y="740410"/>
                  </a:lnTo>
                  <a:lnTo>
                    <a:pt x="925322" y="756920"/>
                  </a:lnTo>
                  <a:lnTo>
                    <a:pt x="899033" y="815352"/>
                  </a:lnTo>
                  <a:lnTo>
                    <a:pt x="901827" y="822960"/>
                  </a:lnTo>
                  <a:lnTo>
                    <a:pt x="914908" y="828052"/>
                  </a:lnTo>
                  <a:lnTo>
                    <a:pt x="922782" y="825512"/>
                  </a:lnTo>
                  <a:lnTo>
                    <a:pt x="925703" y="819162"/>
                  </a:lnTo>
                  <a:lnTo>
                    <a:pt x="948944" y="767080"/>
                  </a:lnTo>
                  <a:lnTo>
                    <a:pt x="978966" y="778510"/>
                  </a:lnTo>
                  <a:lnTo>
                    <a:pt x="1009523" y="787412"/>
                  </a:lnTo>
                  <a:lnTo>
                    <a:pt x="1040447" y="795020"/>
                  </a:lnTo>
                  <a:lnTo>
                    <a:pt x="1071626" y="798830"/>
                  </a:lnTo>
                  <a:lnTo>
                    <a:pt x="1073277" y="960120"/>
                  </a:lnTo>
                  <a:lnTo>
                    <a:pt x="1072896" y="961402"/>
                  </a:lnTo>
                  <a:lnTo>
                    <a:pt x="1072642" y="962660"/>
                  </a:lnTo>
                  <a:lnTo>
                    <a:pt x="1072591" y="965212"/>
                  </a:lnTo>
                  <a:lnTo>
                    <a:pt x="1069848" y="1051560"/>
                  </a:lnTo>
                  <a:lnTo>
                    <a:pt x="1069721" y="1057910"/>
                  </a:lnTo>
                  <a:lnTo>
                    <a:pt x="1073023" y="1063002"/>
                  </a:lnTo>
                  <a:lnTo>
                    <a:pt x="1077722" y="1064260"/>
                  </a:lnTo>
                  <a:lnTo>
                    <a:pt x="1079246" y="1065530"/>
                  </a:lnTo>
                  <a:lnTo>
                    <a:pt x="1090168" y="1065530"/>
                  </a:lnTo>
                  <a:lnTo>
                    <a:pt x="1096264" y="1060462"/>
                  </a:lnTo>
                  <a:lnTo>
                    <a:pt x="1098931" y="976630"/>
                  </a:lnTo>
                  <a:lnTo>
                    <a:pt x="1140548" y="965212"/>
                  </a:lnTo>
                  <a:lnTo>
                    <a:pt x="1165783" y="949960"/>
                  </a:lnTo>
                  <a:lnTo>
                    <a:pt x="1176299" y="943610"/>
                  </a:lnTo>
                  <a:lnTo>
                    <a:pt x="1204175" y="913130"/>
                  </a:lnTo>
                  <a:lnTo>
                    <a:pt x="1222197" y="875030"/>
                  </a:lnTo>
                  <a:lnTo>
                    <a:pt x="1228344" y="831862"/>
                  </a:lnTo>
                  <a:lnTo>
                    <a:pt x="1227963" y="788670"/>
                  </a:lnTo>
                  <a:lnTo>
                    <a:pt x="1257134" y="779780"/>
                  </a:lnTo>
                  <a:lnTo>
                    <a:pt x="1285722" y="768362"/>
                  </a:lnTo>
                  <a:lnTo>
                    <a:pt x="1302461" y="760730"/>
                  </a:lnTo>
                  <a:lnTo>
                    <a:pt x="1313624" y="755662"/>
                  </a:lnTo>
                  <a:lnTo>
                    <a:pt x="1340739" y="740410"/>
                  </a:lnTo>
                  <a:lnTo>
                    <a:pt x="1347089" y="736612"/>
                  </a:lnTo>
                  <a:lnTo>
                    <a:pt x="1349248" y="728980"/>
                  </a:lnTo>
                  <a:close/>
                </a:path>
                <a:path w="1391920" h="6316345">
                  <a:moveTo>
                    <a:pt x="1391716" y="6069127"/>
                  </a:moveTo>
                  <a:lnTo>
                    <a:pt x="1385481" y="6037034"/>
                  </a:lnTo>
                  <a:lnTo>
                    <a:pt x="1369453" y="6012904"/>
                  </a:lnTo>
                  <a:lnTo>
                    <a:pt x="1369453" y="6069127"/>
                  </a:lnTo>
                  <a:lnTo>
                    <a:pt x="1364830" y="6092863"/>
                  </a:lnTo>
                  <a:lnTo>
                    <a:pt x="1351026" y="6113716"/>
                  </a:lnTo>
                  <a:lnTo>
                    <a:pt x="1189736" y="6275006"/>
                  </a:lnTo>
                  <a:lnTo>
                    <a:pt x="1168869" y="6288849"/>
                  </a:lnTo>
                  <a:lnTo>
                    <a:pt x="1145159" y="6293459"/>
                  </a:lnTo>
                  <a:lnTo>
                    <a:pt x="1121435" y="6288849"/>
                  </a:lnTo>
                  <a:lnTo>
                    <a:pt x="1100582" y="6275006"/>
                  </a:lnTo>
                  <a:lnTo>
                    <a:pt x="1027010" y="6201486"/>
                  </a:lnTo>
                  <a:lnTo>
                    <a:pt x="1022858" y="6197333"/>
                  </a:lnTo>
                  <a:lnTo>
                    <a:pt x="1066952" y="6185332"/>
                  </a:lnTo>
                  <a:lnTo>
                    <a:pt x="1077201" y="6180861"/>
                  </a:lnTo>
                  <a:lnTo>
                    <a:pt x="1148956" y="6142025"/>
                  </a:lnTo>
                  <a:lnTo>
                    <a:pt x="1185418" y="6110681"/>
                  </a:lnTo>
                  <a:lnTo>
                    <a:pt x="1217129" y="6073787"/>
                  </a:lnTo>
                  <a:lnTo>
                    <a:pt x="1242212" y="6033528"/>
                  </a:lnTo>
                  <a:lnTo>
                    <a:pt x="1260665" y="5990679"/>
                  </a:lnTo>
                  <a:lnTo>
                    <a:pt x="1272540" y="5946000"/>
                  </a:lnTo>
                  <a:lnTo>
                    <a:pt x="1351026" y="6024524"/>
                  </a:lnTo>
                  <a:lnTo>
                    <a:pt x="1364856" y="6045390"/>
                  </a:lnTo>
                  <a:lnTo>
                    <a:pt x="1369453" y="6069127"/>
                  </a:lnTo>
                  <a:lnTo>
                    <a:pt x="1369453" y="6012904"/>
                  </a:lnTo>
                  <a:lnTo>
                    <a:pt x="1366774" y="6008865"/>
                  </a:lnTo>
                  <a:lnTo>
                    <a:pt x="1351280" y="5993295"/>
                  </a:lnTo>
                  <a:lnTo>
                    <a:pt x="1354823" y="5974804"/>
                  </a:lnTo>
                  <a:lnTo>
                    <a:pt x="1360322" y="5946165"/>
                  </a:lnTo>
                  <a:lnTo>
                    <a:pt x="1363827" y="5898731"/>
                  </a:lnTo>
                  <a:lnTo>
                    <a:pt x="1361884" y="5851474"/>
                  </a:lnTo>
                  <a:lnTo>
                    <a:pt x="1354594" y="5804878"/>
                  </a:lnTo>
                  <a:lnTo>
                    <a:pt x="1342034" y="5759386"/>
                  </a:lnTo>
                  <a:lnTo>
                    <a:pt x="1341297" y="5757570"/>
                  </a:lnTo>
                  <a:lnTo>
                    <a:pt x="1341297" y="5876810"/>
                  </a:lnTo>
                  <a:lnTo>
                    <a:pt x="1340129" y="5925858"/>
                  </a:lnTo>
                  <a:lnTo>
                    <a:pt x="1332738" y="5974804"/>
                  </a:lnTo>
                  <a:lnTo>
                    <a:pt x="1318895" y="5960910"/>
                  </a:lnTo>
                  <a:lnTo>
                    <a:pt x="1320736" y="5946000"/>
                  </a:lnTo>
                  <a:lnTo>
                    <a:pt x="1321257" y="5941809"/>
                  </a:lnTo>
                  <a:lnTo>
                    <a:pt x="1325359" y="5908878"/>
                  </a:lnTo>
                  <a:lnTo>
                    <a:pt x="1324063" y="5856617"/>
                  </a:lnTo>
                  <a:lnTo>
                    <a:pt x="1315224" y="5805017"/>
                  </a:lnTo>
                  <a:lnTo>
                    <a:pt x="1303515" y="5768822"/>
                  </a:lnTo>
                  <a:lnTo>
                    <a:pt x="1303515" y="5895683"/>
                  </a:lnTo>
                  <a:lnTo>
                    <a:pt x="1299718" y="5941809"/>
                  </a:lnTo>
                  <a:lnTo>
                    <a:pt x="1276477" y="5918568"/>
                  </a:lnTo>
                  <a:lnTo>
                    <a:pt x="1277734" y="5871578"/>
                  </a:lnTo>
                  <a:lnTo>
                    <a:pt x="1272070" y="5824842"/>
                  </a:lnTo>
                  <a:lnTo>
                    <a:pt x="1259484" y="5779211"/>
                  </a:lnTo>
                  <a:lnTo>
                    <a:pt x="1255725" y="5770804"/>
                  </a:lnTo>
                  <a:lnTo>
                    <a:pt x="1255725" y="5898731"/>
                  </a:lnTo>
                  <a:lnTo>
                    <a:pt x="1255395" y="5905030"/>
                  </a:lnTo>
                  <a:lnTo>
                    <a:pt x="1243304" y="5972365"/>
                  </a:lnTo>
                  <a:lnTo>
                    <a:pt x="1226083" y="6016256"/>
                  </a:lnTo>
                  <a:lnTo>
                    <a:pt x="1201585" y="6057455"/>
                  </a:lnTo>
                  <a:lnTo>
                    <a:pt x="1169797" y="6095022"/>
                  </a:lnTo>
                  <a:lnTo>
                    <a:pt x="1132725" y="6126467"/>
                  </a:lnTo>
                  <a:lnTo>
                    <a:pt x="1092060" y="6150813"/>
                  </a:lnTo>
                  <a:lnTo>
                    <a:pt x="1048740" y="6168047"/>
                  </a:lnTo>
                  <a:lnTo>
                    <a:pt x="1003681" y="6178143"/>
                  </a:lnTo>
                  <a:lnTo>
                    <a:pt x="974852" y="6180861"/>
                  </a:lnTo>
                  <a:lnTo>
                    <a:pt x="926947" y="6179159"/>
                  </a:lnTo>
                  <a:lnTo>
                    <a:pt x="879805" y="6169723"/>
                  </a:lnTo>
                  <a:lnTo>
                    <a:pt x="834428" y="6152553"/>
                  </a:lnTo>
                  <a:lnTo>
                    <a:pt x="791857" y="6127661"/>
                  </a:lnTo>
                  <a:lnTo>
                    <a:pt x="753110" y="6095022"/>
                  </a:lnTo>
                  <a:lnTo>
                    <a:pt x="722109" y="6058547"/>
                  </a:lnTo>
                  <a:lnTo>
                    <a:pt x="697992" y="6018619"/>
                  </a:lnTo>
                  <a:lnTo>
                    <a:pt x="680770" y="5976086"/>
                  </a:lnTo>
                  <a:lnTo>
                    <a:pt x="670445" y="5931840"/>
                  </a:lnTo>
                  <a:lnTo>
                    <a:pt x="667004" y="5886716"/>
                  </a:lnTo>
                  <a:lnTo>
                    <a:pt x="670445" y="5841593"/>
                  </a:lnTo>
                  <a:lnTo>
                    <a:pt x="680770" y="5797334"/>
                  </a:lnTo>
                  <a:lnTo>
                    <a:pt x="697992" y="5754814"/>
                  </a:lnTo>
                  <a:lnTo>
                    <a:pt x="722109" y="5714873"/>
                  </a:lnTo>
                  <a:lnTo>
                    <a:pt x="753160" y="5678348"/>
                  </a:lnTo>
                  <a:lnTo>
                    <a:pt x="789203" y="5647677"/>
                  </a:lnTo>
                  <a:lnTo>
                    <a:pt x="828687" y="5623687"/>
                  </a:lnTo>
                  <a:lnTo>
                    <a:pt x="870737" y="5606466"/>
                  </a:lnTo>
                  <a:lnTo>
                    <a:pt x="914514" y="5595988"/>
                  </a:lnTo>
                  <a:lnTo>
                    <a:pt x="959154" y="5592267"/>
                  </a:lnTo>
                  <a:lnTo>
                    <a:pt x="1003846" y="5595290"/>
                  </a:lnTo>
                  <a:lnTo>
                    <a:pt x="1047737" y="5605081"/>
                  </a:lnTo>
                  <a:lnTo>
                    <a:pt x="1090002" y="5621617"/>
                  </a:lnTo>
                  <a:lnTo>
                    <a:pt x="1129792" y="5644896"/>
                  </a:lnTo>
                  <a:lnTo>
                    <a:pt x="1164386" y="5673090"/>
                  </a:lnTo>
                  <a:lnTo>
                    <a:pt x="1193165" y="5704573"/>
                  </a:lnTo>
                  <a:lnTo>
                    <a:pt x="1224394" y="5753760"/>
                  </a:lnTo>
                  <a:lnTo>
                    <a:pt x="1243025" y="5800141"/>
                  </a:lnTo>
                  <a:lnTo>
                    <a:pt x="1253490" y="5848528"/>
                  </a:lnTo>
                  <a:lnTo>
                    <a:pt x="1255674" y="5895683"/>
                  </a:lnTo>
                  <a:lnTo>
                    <a:pt x="1255725" y="5898731"/>
                  </a:lnTo>
                  <a:lnTo>
                    <a:pt x="1255725" y="5770804"/>
                  </a:lnTo>
                  <a:lnTo>
                    <a:pt x="1239951" y="5735523"/>
                  </a:lnTo>
                  <a:lnTo>
                    <a:pt x="1213485" y="5694616"/>
                  </a:lnTo>
                  <a:lnTo>
                    <a:pt x="1229614" y="5678449"/>
                  </a:lnTo>
                  <a:lnTo>
                    <a:pt x="1256284" y="5717870"/>
                  </a:lnTo>
                  <a:lnTo>
                    <a:pt x="1277162" y="5759970"/>
                  </a:lnTo>
                  <a:lnTo>
                    <a:pt x="1292098" y="5804090"/>
                  </a:lnTo>
                  <a:lnTo>
                    <a:pt x="1300924" y="5849556"/>
                  </a:lnTo>
                  <a:lnTo>
                    <a:pt x="1303515" y="5895683"/>
                  </a:lnTo>
                  <a:lnTo>
                    <a:pt x="1303515" y="5768822"/>
                  </a:lnTo>
                  <a:lnTo>
                    <a:pt x="1299019" y="5754916"/>
                  </a:lnTo>
                  <a:lnTo>
                    <a:pt x="1275664" y="5707177"/>
                  </a:lnTo>
                  <a:lnTo>
                    <a:pt x="1256093" y="5678449"/>
                  </a:lnTo>
                  <a:lnTo>
                    <a:pt x="1255369" y="5677382"/>
                  </a:lnTo>
                  <a:lnTo>
                    <a:pt x="1245362" y="5662676"/>
                  </a:lnTo>
                  <a:lnTo>
                    <a:pt x="1257935" y="5650103"/>
                  </a:lnTo>
                  <a:lnTo>
                    <a:pt x="1286078" y="5691060"/>
                  </a:lnTo>
                  <a:lnTo>
                    <a:pt x="1308620" y="5734774"/>
                  </a:lnTo>
                  <a:lnTo>
                    <a:pt x="1325410" y="5780684"/>
                  </a:lnTo>
                  <a:lnTo>
                    <a:pt x="1336344" y="5828233"/>
                  </a:lnTo>
                  <a:lnTo>
                    <a:pt x="1341297" y="5876810"/>
                  </a:lnTo>
                  <a:lnTo>
                    <a:pt x="1341297" y="5757570"/>
                  </a:lnTo>
                  <a:lnTo>
                    <a:pt x="1324317" y="5715470"/>
                  </a:lnTo>
                  <a:lnTo>
                    <a:pt x="1301546" y="5673623"/>
                  </a:lnTo>
                  <a:lnTo>
                    <a:pt x="1284960" y="5650103"/>
                  </a:lnTo>
                  <a:lnTo>
                    <a:pt x="1273810" y="5634279"/>
                  </a:lnTo>
                  <a:lnTo>
                    <a:pt x="1294130" y="5613920"/>
                  </a:lnTo>
                  <a:lnTo>
                    <a:pt x="1301559" y="5602808"/>
                  </a:lnTo>
                  <a:lnTo>
                    <a:pt x="1304061" y="5590184"/>
                  </a:lnTo>
                  <a:lnTo>
                    <a:pt x="1301661" y="5577586"/>
                  </a:lnTo>
                  <a:lnTo>
                    <a:pt x="1294384" y="5566524"/>
                  </a:lnTo>
                  <a:lnTo>
                    <a:pt x="1286230" y="5558383"/>
                  </a:lnTo>
                  <a:lnTo>
                    <a:pt x="1282954" y="5555119"/>
                  </a:lnTo>
                  <a:lnTo>
                    <a:pt x="1282954" y="5586628"/>
                  </a:lnTo>
                  <a:lnTo>
                    <a:pt x="1282954" y="5593804"/>
                  </a:lnTo>
                  <a:lnTo>
                    <a:pt x="1199388" y="5677382"/>
                  </a:lnTo>
                  <a:lnTo>
                    <a:pt x="1194943" y="5672328"/>
                  </a:lnTo>
                  <a:lnTo>
                    <a:pt x="1190244" y="5667375"/>
                  </a:lnTo>
                  <a:lnTo>
                    <a:pt x="1163320" y="5642521"/>
                  </a:lnTo>
                  <a:lnTo>
                    <a:pt x="1176909" y="5628932"/>
                  </a:lnTo>
                  <a:lnTo>
                    <a:pt x="1243012" y="5562879"/>
                  </a:lnTo>
                  <a:lnTo>
                    <a:pt x="1247648" y="5558383"/>
                  </a:lnTo>
                  <a:lnTo>
                    <a:pt x="1254760" y="5558485"/>
                  </a:lnTo>
                  <a:lnTo>
                    <a:pt x="1259128" y="5562879"/>
                  </a:lnTo>
                  <a:lnTo>
                    <a:pt x="1278509" y="5582234"/>
                  </a:lnTo>
                  <a:lnTo>
                    <a:pt x="1282954" y="5586628"/>
                  </a:lnTo>
                  <a:lnTo>
                    <a:pt x="1282954" y="5555119"/>
                  </a:lnTo>
                  <a:lnTo>
                    <a:pt x="1274953" y="5547118"/>
                  </a:lnTo>
                  <a:lnTo>
                    <a:pt x="1263840" y="5539765"/>
                  </a:lnTo>
                  <a:lnTo>
                    <a:pt x="1251204" y="5537339"/>
                  </a:lnTo>
                  <a:lnTo>
                    <a:pt x="1238554" y="5539829"/>
                  </a:lnTo>
                  <a:lnTo>
                    <a:pt x="1227455" y="5547220"/>
                  </a:lnTo>
                  <a:lnTo>
                    <a:pt x="1145794" y="5628932"/>
                  </a:lnTo>
                  <a:lnTo>
                    <a:pt x="1107287" y="5605348"/>
                  </a:lnTo>
                  <a:lnTo>
                    <a:pt x="1076960" y="5592267"/>
                  </a:lnTo>
                  <a:lnTo>
                    <a:pt x="1066469" y="5587746"/>
                  </a:lnTo>
                  <a:lnTo>
                    <a:pt x="1023988" y="5576125"/>
                  </a:lnTo>
                  <a:lnTo>
                    <a:pt x="980554" y="5570499"/>
                  </a:lnTo>
                  <a:lnTo>
                    <a:pt x="936815" y="5570867"/>
                  </a:lnTo>
                  <a:lnTo>
                    <a:pt x="893445" y="5577230"/>
                  </a:lnTo>
                  <a:lnTo>
                    <a:pt x="851154" y="5589587"/>
                  </a:lnTo>
                  <a:lnTo>
                    <a:pt x="810577" y="5607926"/>
                  </a:lnTo>
                  <a:lnTo>
                    <a:pt x="772426" y="5632259"/>
                  </a:lnTo>
                  <a:lnTo>
                    <a:pt x="737362" y="5662574"/>
                  </a:lnTo>
                  <a:lnTo>
                    <a:pt x="706716" y="5698083"/>
                  </a:lnTo>
                  <a:lnTo>
                    <a:pt x="682205" y="5736717"/>
                  </a:lnTo>
                  <a:lnTo>
                    <a:pt x="663829" y="5777801"/>
                  </a:lnTo>
                  <a:lnTo>
                    <a:pt x="651573" y="5820638"/>
                  </a:lnTo>
                  <a:lnTo>
                    <a:pt x="645439" y="5864517"/>
                  </a:lnTo>
                  <a:lnTo>
                    <a:pt x="645464" y="5908878"/>
                  </a:lnTo>
                  <a:lnTo>
                    <a:pt x="651573" y="5952629"/>
                  </a:lnTo>
                  <a:lnTo>
                    <a:pt x="663829" y="5995467"/>
                  </a:lnTo>
                  <a:lnTo>
                    <a:pt x="682205" y="6036551"/>
                  </a:lnTo>
                  <a:lnTo>
                    <a:pt x="706716" y="6075184"/>
                  </a:lnTo>
                  <a:lnTo>
                    <a:pt x="737362" y="6110681"/>
                  </a:lnTo>
                  <a:lnTo>
                    <a:pt x="774560" y="6142583"/>
                  </a:lnTo>
                  <a:lnTo>
                    <a:pt x="815162" y="6167767"/>
                  </a:lnTo>
                  <a:lnTo>
                    <a:pt x="858354" y="6186259"/>
                  </a:lnTo>
                  <a:lnTo>
                    <a:pt x="903351" y="6198044"/>
                  </a:lnTo>
                  <a:lnTo>
                    <a:pt x="949350" y="6203124"/>
                  </a:lnTo>
                  <a:lnTo>
                    <a:pt x="995553" y="6201486"/>
                  </a:lnTo>
                  <a:lnTo>
                    <a:pt x="1084834" y="6290818"/>
                  </a:lnTo>
                  <a:lnTo>
                    <a:pt x="1113040" y="6309512"/>
                  </a:lnTo>
                  <a:lnTo>
                    <a:pt x="1145159" y="6315735"/>
                  </a:lnTo>
                  <a:lnTo>
                    <a:pt x="1177264" y="6309487"/>
                  </a:lnTo>
                  <a:lnTo>
                    <a:pt x="1201420" y="6293459"/>
                  </a:lnTo>
                  <a:lnTo>
                    <a:pt x="1205484" y="6290767"/>
                  </a:lnTo>
                  <a:lnTo>
                    <a:pt x="1366774" y="6129426"/>
                  </a:lnTo>
                  <a:lnTo>
                    <a:pt x="1385481" y="6101232"/>
                  </a:lnTo>
                  <a:lnTo>
                    <a:pt x="1391716" y="606912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339131" y="5966110"/>
              <a:ext cx="116125" cy="1161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698858" y="6163325"/>
              <a:ext cx="81851" cy="8185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41823" y="6324615"/>
              <a:ext cx="81803" cy="8185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140003" y="5228094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4">
                  <a:moveTo>
                    <a:pt x="595439" y="501535"/>
                  </a:moveTo>
                  <a:lnTo>
                    <a:pt x="591756" y="495515"/>
                  </a:lnTo>
                  <a:lnTo>
                    <a:pt x="569658" y="490169"/>
                  </a:lnTo>
                  <a:lnTo>
                    <a:pt x="569658" y="513168"/>
                  </a:lnTo>
                  <a:lnTo>
                    <a:pt x="556069" y="569633"/>
                  </a:lnTo>
                  <a:lnTo>
                    <a:pt x="550443" y="569671"/>
                  </a:lnTo>
                  <a:lnTo>
                    <a:pt x="550443" y="592340"/>
                  </a:lnTo>
                  <a:lnTo>
                    <a:pt x="531177" y="672274"/>
                  </a:lnTo>
                  <a:lnTo>
                    <a:pt x="526707" y="681228"/>
                  </a:lnTo>
                  <a:lnTo>
                    <a:pt x="518960" y="687552"/>
                  </a:lnTo>
                  <a:lnTo>
                    <a:pt x="509003" y="690689"/>
                  </a:lnTo>
                  <a:lnTo>
                    <a:pt x="497903" y="690041"/>
                  </a:lnTo>
                  <a:lnTo>
                    <a:pt x="229171" y="624967"/>
                  </a:lnTo>
                  <a:lnTo>
                    <a:pt x="218986" y="620483"/>
                  </a:lnTo>
                  <a:lnTo>
                    <a:pt x="211594" y="613143"/>
                  </a:lnTo>
                  <a:lnTo>
                    <a:pt x="207645" y="603973"/>
                  </a:lnTo>
                  <a:lnTo>
                    <a:pt x="207835" y="593979"/>
                  </a:lnTo>
                  <a:lnTo>
                    <a:pt x="227139" y="513981"/>
                  </a:lnTo>
                  <a:lnTo>
                    <a:pt x="353250" y="579869"/>
                  </a:lnTo>
                  <a:lnTo>
                    <a:pt x="359702" y="582942"/>
                  </a:lnTo>
                  <a:lnTo>
                    <a:pt x="401154" y="592950"/>
                  </a:lnTo>
                  <a:lnTo>
                    <a:pt x="408368" y="593140"/>
                  </a:lnTo>
                  <a:lnTo>
                    <a:pt x="550443" y="592340"/>
                  </a:lnTo>
                  <a:lnTo>
                    <a:pt x="550443" y="569671"/>
                  </a:lnTo>
                  <a:lnTo>
                    <a:pt x="408368" y="570560"/>
                  </a:lnTo>
                  <a:lnTo>
                    <a:pt x="396709" y="569912"/>
                  </a:lnTo>
                  <a:lnTo>
                    <a:pt x="275996" y="513981"/>
                  </a:lnTo>
                  <a:lnTo>
                    <a:pt x="232600" y="491324"/>
                  </a:lnTo>
                  <a:lnTo>
                    <a:pt x="246189" y="434860"/>
                  </a:lnTo>
                  <a:lnTo>
                    <a:pt x="569658" y="513168"/>
                  </a:lnTo>
                  <a:lnTo>
                    <a:pt x="569658" y="490169"/>
                  </a:lnTo>
                  <a:lnTo>
                    <a:pt x="341287" y="434860"/>
                  </a:lnTo>
                  <a:lnTo>
                    <a:pt x="234886" y="409092"/>
                  </a:lnTo>
                  <a:lnTo>
                    <a:pt x="228790" y="412775"/>
                  </a:lnTo>
                  <a:lnTo>
                    <a:pt x="227393" y="418744"/>
                  </a:lnTo>
                  <a:lnTo>
                    <a:pt x="208978" y="494512"/>
                  </a:lnTo>
                  <a:lnTo>
                    <a:pt x="208978" y="494855"/>
                  </a:lnTo>
                  <a:lnTo>
                    <a:pt x="186245" y="588683"/>
                  </a:lnTo>
                  <a:lnTo>
                    <a:pt x="185724" y="607491"/>
                  </a:lnTo>
                  <a:lnTo>
                    <a:pt x="223964" y="646430"/>
                  </a:lnTo>
                  <a:lnTo>
                    <a:pt x="492696" y="711492"/>
                  </a:lnTo>
                  <a:lnTo>
                    <a:pt x="512610" y="712495"/>
                  </a:lnTo>
                  <a:lnTo>
                    <a:pt x="530555" y="706424"/>
                  </a:lnTo>
                  <a:lnTo>
                    <a:pt x="544601" y="694372"/>
                  </a:lnTo>
                  <a:lnTo>
                    <a:pt x="546404" y="690689"/>
                  </a:lnTo>
                  <a:lnTo>
                    <a:pt x="552894" y="677456"/>
                  </a:lnTo>
                  <a:lnTo>
                    <a:pt x="573532" y="592201"/>
                  </a:lnTo>
                  <a:lnTo>
                    <a:pt x="575627" y="583552"/>
                  </a:lnTo>
                  <a:lnTo>
                    <a:pt x="575703" y="582942"/>
                  </a:lnTo>
                  <a:lnTo>
                    <a:pt x="578713" y="570560"/>
                  </a:lnTo>
                  <a:lnTo>
                    <a:pt x="594042" y="507504"/>
                  </a:lnTo>
                  <a:lnTo>
                    <a:pt x="595439" y="501535"/>
                  </a:lnTo>
                  <a:close/>
                </a:path>
                <a:path w="770254" h="856614">
                  <a:moveTo>
                    <a:pt x="769823" y="201269"/>
                  </a:moveTo>
                  <a:lnTo>
                    <a:pt x="758647" y="171183"/>
                  </a:lnTo>
                  <a:lnTo>
                    <a:pt x="747877" y="159397"/>
                  </a:lnTo>
                  <a:lnTo>
                    <a:pt x="747877" y="204965"/>
                  </a:lnTo>
                  <a:lnTo>
                    <a:pt x="746950" y="229349"/>
                  </a:lnTo>
                  <a:lnTo>
                    <a:pt x="667194" y="558761"/>
                  </a:lnTo>
                  <a:lnTo>
                    <a:pt x="661987" y="580504"/>
                  </a:lnTo>
                  <a:lnTo>
                    <a:pt x="636841" y="684047"/>
                  </a:lnTo>
                  <a:lnTo>
                    <a:pt x="650506" y="577100"/>
                  </a:lnTo>
                  <a:lnTo>
                    <a:pt x="653351" y="555409"/>
                  </a:lnTo>
                  <a:lnTo>
                    <a:pt x="672528" y="404863"/>
                  </a:lnTo>
                  <a:lnTo>
                    <a:pt x="673773" y="395732"/>
                  </a:lnTo>
                  <a:lnTo>
                    <a:pt x="675170" y="386524"/>
                  </a:lnTo>
                  <a:lnTo>
                    <a:pt x="678116" y="368198"/>
                  </a:lnTo>
                  <a:lnTo>
                    <a:pt x="681037" y="350202"/>
                  </a:lnTo>
                  <a:lnTo>
                    <a:pt x="683679" y="331978"/>
                  </a:lnTo>
                  <a:lnTo>
                    <a:pt x="685736" y="313664"/>
                  </a:lnTo>
                  <a:lnTo>
                    <a:pt x="686879" y="295389"/>
                  </a:lnTo>
                  <a:lnTo>
                    <a:pt x="686828" y="280073"/>
                  </a:lnTo>
                  <a:lnTo>
                    <a:pt x="680618" y="234429"/>
                  </a:lnTo>
                  <a:lnTo>
                    <a:pt x="664476" y="189242"/>
                  </a:lnTo>
                  <a:lnTo>
                    <a:pt x="664476" y="295389"/>
                  </a:lnTo>
                  <a:lnTo>
                    <a:pt x="663384" y="312153"/>
                  </a:lnTo>
                  <a:lnTo>
                    <a:pt x="661416" y="329526"/>
                  </a:lnTo>
                  <a:lnTo>
                    <a:pt x="658837" y="347154"/>
                  </a:lnTo>
                  <a:lnTo>
                    <a:pt x="656018" y="364629"/>
                  </a:lnTo>
                  <a:lnTo>
                    <a:pt x="653072" y="383247"/>
                  </a:lnTo>
                  <a:lnTo>
                    <a:pt x="651675" y="392645"/>
                  </a:lnTo>
                  <a:lnTo>
                    <a:pt x="650430" y="401993"/>
                  </a:lnTo>
                  <a:lnTo>
                    <a:pt x="631507" y="550113"/>
                  </a:lnTo>
                  <a:lnTo>
                    <a:pt x="627900" y="577723"/>
                  </a:lnTo>
                  <a:lnTo>
                    <a:pt x="607631" y="736523"/>
                  </a:lnTo>
                  <a:lnTo>
                    <a:pt x="585571" y="783297"/>
                  </a:lnTo>
                  <a:lnTo>
                    <a:pt x="559371" y="802030"/>
                  </a:lnTo>
                  <a:lnTo>
                    <a:pt x="554799" y="801941"/>
                  </a:lnTo>
                  <a:lnTo>
                    <a:pt x="550100" y="801408"/>
                  </a:lnTo>
                  <a:lnTo>
                    <a:pt x="171323" y="709688"/>
                  </a:lnTo>
                  <a:lnTo>
                    <a:pt x="131000" y="699947"/>
                  </a:lnTo>
                  <a:lnTo>
                    <a:pt x="107746" y="667639"/>
                  </a:lnTo>
                  <a:lnTo>
                    <a:pt x="104711" y="650468"/>
                  </a:lnTo>
                  <a:lnTo>
                    <a:pt x="105283" y="633031"/>
                  </a:lnTo>
                  <a:lnTo>
                    <a:pt x="109537" y="615911"/>
                  </a:lnTo>
                  <a:lnTo>
                    <a:pt x="131279" y="555917"/>
                  </a:lnTo>
                  <a:lnTo>
                    <a:pt x="165925" y="460400"/>
                  </a:lnTo>
                  <a:lnTo>
                    <a:pt x="173545" y="439254"/>
                  </a:lnTo>
                  <a:lnTo>
                    <a:pt x="217360" y="318503"/>
                  </a:lnTo>
                  <a:lnTo>
                    <a:pt x="219748" y="311962"/>
                  </a:lnTo>
                  <a:lnTo>
                    <a:pt x="222072" y="305828"/>
                  </a:lnTo>
                  <a:lnTo>
                    <a:pt x="226885" y="293230"/>
                  </a:lnTo>
                  <a:lnTo>
                    <a:pt x="232435" y="278549"/>
                  </a:lnTo>
                  <a:lnTo>
                    <a:pt x="237921" y="263626"/>
                  </a:lnTo>
                  <a:lnTo>
                    <a:pt x="243128" y="248500"/>
                  </a:lnTo>
                  <a:lnTo>
                    <a:pt x="247840" y="233159"/>
                  </a:lnTo>
                  <a:lnTo>
                    <a:pt x="252577" y="218033"/>
                  </a:lnTo>
                  <a:lnTo>
                    <a:pt x="271335" y="178041"/>
                  </a:lnTo>
                  <a:lnTo>
                    <a:pt x="308063" y="133045"/>
                  </a:lnTo>
                  <a:lnTo>
                    <a:pt x="355663" y="99555"/>
                  </a:lnTo>
                  <a:lnTo>
                    <a:pt x="401383" y="82537"/>
                  </a:lnTo>
                  <a:lnTo>
                    <a:pt x="443420" y="76441"/>
                  </a:lnTo>
                  <a:lnTo>
                    <a:pt x="451040" y="76060"/>
                  </a:lnTo>
                  <a:lnTo>
                    <a:pt x="458533" y="76187"/>
                  </a:lnTo>
                  <a:lnTo>
                    <a:pt x="466153" y="76695"/>
                  </a:lnTo>
                  <a:lnTo>
                    <a:pt x="469582" y="76822"/>
                  </a:lnTo>
                  <a:lnTo>
                    <a:pt x="508901" y="83858"/>
                  </a:lnTo>
                  <a:lnTo>
                    <a:pt x="550989" y="100444"/>
                  </a:lnTo>
                  <a:lnTo>
                    <a:pt x="583399" y="121856"/>
                  </a:lnTo>
                  <a:lnTo>
                    <a:pt x="614413" y="151841"/>
                  </a:lnTo>
                  <a:lnTo>
                    <a:pt x="648677" y="207886"/>
                  </a:lnTo>
                  <a:lnTo>
                    <a:pt x="661644" y="253199"/>
                  </a:lnTo>
                  <a:lnTo>
                    <a:pt x="664476" y="295389"/>
                  </a:lnTo>
                  <a:lnTo>
                    <a:pt x="664476" y="189242"/>
                  </a:lnTo>
                  <a:lnTo>
                    <a:pt x="661911" y="183349"/>
                  </a:lnTo>
                  <a:lnTo>
                    <a:pt x="648284" y="159981"/>
                  </a:lnTo>
                  <a:lnTo>
                    <a:pt x="632142" y="138417"/>
                  </a:lnTo>
                  <a:lnTo>
                    <a:pt x="701611" y="155181"/>
                  </a:lnTo>
                  <a:lnTo>
                    <a:pt x="723747" y="165506"/>
                  </a:lnTo>
                  <a:lnTo>
                    <a:pt x="739660" y="182892"/>
                  </a:lnTo>
                  <a:lnTo>
                    <a:pt x="747877" y="204965"/>
                  </a:lnTo>
                  <a:lnTo>
                    <a:pt x="747877" y="159397"/>
                  </a:lnTo>
                  <a:lnTo>
                    <a:pt x="737006" y="147497"/>
                  </a:lnTo>
                  <a:lnTo>
                    <a:pt x="717562" y="138417"/>
                  </a:lnTo>
                  <a:lnTo>
                    <a:pt x="706945" y="133464"/>
                  </a:lnTo>
                  <a:lnTo>
                    <a:pt x="601789" y="107937"/>
                  </a:lnTo>
                  <a:lnTo>
                    <a:pt x="592569" y="100736"/>
                  </a:lnTo>
                  <a:lnTo>
                    <a:pt x="583018" y="93954"/>
                  </a:lnTo>
                  <a:lnTo>
                    <a:pt x="573138" y="87642"/>
                  </a:lnTo>
                  <a:lnTo>
                    <a:pt x="562927" y="81775"/>
                  </a:lnTo>
                  <a:lnTo>
                    <a:pt x="564299" y="76060"/>
                  </a:lnTo>
                  <a:lnTo>
                    <a:pt x="565289" y="71996"/>
                  </a:lnTo>
                  <a:lnTo>
                    <a:pt x="569785" y="53454"/>
                  </a:lnTo>
                  <a:lnTo>
                    <a:pt x="570318" y="39865"/>
                  </a:lnTo>
                  <a:lnTo>
                    <a:pt x="565810" y="27584"/>
                  </a:lnTo>
                  <a:lnTo>
                    <a:pt x="559574" y="20688"/>
                  </a:lnTo>
                  <a:lnTo>
                    <a:pt x="557060" y="17919"/>
                  </a:lnTo>
                  <a:lnTo>
                    <a:pt x="549846" y="14528"/>
                  </a:lnTo>
                  <a:lnTo>
                    <a:pt x="549846" y="41770"/>
                  </a:lnTo>
                  <a:lnTo>
                    <a:pt x="548322" y="48247"/>
                  </a:lnTo>
                  <a:lnTo>
                    <a:pt x="542607" y="71996"/>
                  </a:lnTo>
                  <a:lnTo>
                    <a:pt x="534073" y="68643"/>
                  </a:lnTo>
                  <a:lnTo>
                    <a:pt x="525437" y="65620"/>
                  </a:lnTo>
                  <a:lnTo>
                    <a:pt x="480618" y="55664"/>
                  </a:lnTo>
                  <a:lnTo>
                    <a:pt x="471487" y="54724"/>
                  </a:lnTo>
                  <a:lnTo>
                    <a:pt x="478726" y="24625"/>
                  </a:lnTo>
                  <a:lnTo>
                    <a:pt x="485203" y="20688"/>
                  </a:lnTo>
                  <a:lnTo>
                    <a:pt x="546036" y="35420"/>
                  </a:lnTo>
                  <a:lnTo>
                    <a:pt x="549846" y="41770"/>
                  </a:lnTo>
                  <a:lnTo>
                    <a:pt x="549846" y="14528"/>
                  </a:lnTo>
                  <a:lnTo>
                    <a:pt x="544893" y="12179"/>
                  </a:lnTo>
                  <a:lnTo>
                    <a:pt x="496760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41" y="13487"/>
                  </a:lnTo>
                  <a:lnTo>
                    <a:pt x="455739" y="25768"/>
                  </a:lnTo>
                  <a:lnTo>
                    <a:pt x="448881" y="54089"/>
                  </a:lnTo>
                  <a:lnTo>
                    <a:pt x="437019" y="54521"/>
                  </a:lnTo>
                  <a:lnTo>
                    <a:pt x="425234" y="55587"/>
                  </a:lnTo>
                  <a:lnTo>
                    <a:pt x="413537" y="57277"/>
                  </a:lnTo>
                  <a:lnTo>
                    <a:pt x="401891" y="59550"/>
                  </a:lnTo>
                  <a:lnTo>
                    <a:pt x="383209" y="55041"/>
                  </a:lnTo>
                  <a:lnTo>
                    <a:pt x="361124" y="49707"/>
                  </a:lnTo>
                  <a:lnTo>
                    <a:pt x="361124" y="72758"/>
                  </a:lnTo>
                  <a:lnTo>
                    <a:pt x="355917" y="74790"/>
                  </a:lnTo>
                  <a:lnTo>
                    <a:pt x="318033" y="96583"/>
                  </a:lnTo>
                  <a:lnTo>
                    <a:pt x="271043" y="140208"/>
                  </a:lnTo>
                  <a:lnTo>
                    <a:pt x="244665" y="180314"/>
                  </a:lnTo>
                  <a:lnTo>
                    <a:pt x="226504" y="227190"/>
                  </a:lnTo>
                  <a:lnTo>
                    <a:pt x="221983" y="241922"/>
                  </a:lnTo>
                  <a:lnTo>
                    <a:pt x="216954" y="256565"/>
                  </a:lnTo>
                  <a:lnTo>
                    <a:pt x="211620" y="271056"/>
                  </a:lnTo>
                  <a:lnTo>
                    <a:pt x="206184" y="285356"/>
                  </a:lnTo>
                  <a:lnTo>
                    <a:pt x="203720" y="291744"/>
                  </a:lnTo>
                  <a:lnTo>
                    <a:pt x="198907" y="304507"/>
                  </a:lnTo>
                  <a:lnTo>
                    <a:pt x="196062" y="312153"/>
                  </a:lnTo>
                  <a:lnTo>
                    <a:pt x="151828" y="433984"/>
                  </a:lnTo>
                  <a:lnTo>
                    <a:pt x="144208" y="455142"/>
                  </a:lnTo>
                  <a:lnTo>
                    <a:pt x="107632" y="555917"/>
                  </a:lnTo>
                  <a:lnTo>
                    <a:pt x="132651" y="452361"/>
                  </a:lnTo>
                  <a:lnTo>
                    <a:pt x="136169" y="438010"/>
                  </a:lnTo>
                  <a:lnTo>
                    <a:pt x="139242" y="425399"/>
                  </a:lnTo>
                  <a:lnTo>
                    <a:pt x="217741" y="101206"/>
                  </a:lnTo>
                  <a:lnTo>
                    <a:pt x="228079" y="79095"/>
                  </a:lnTo>
                  <a:lnTo>
                    <a:pt x="245491" y="63220"/>
                  </a:lnTo>
                  <a:lnTo>
                    <a:pt x="267563" y="55041"/>
                  </a:lnTo>
                  <a:lnTo>
                    <a:pt x="291909" y="55994"/>
                  </a:lnTo>
                  <a:lnTo>
                    <a:pt x="361124" y="72758"/>
                  </a:lnTo>
                  <a:lnTo>
                    <a:pt x="361124" y="49707"/>
                  </a:lnTo>
                  <a:lnTo>
                    <a:pt x="297243" y="34277"/>
                  </a:lnTo>
                  <a:lnTo>
                    <a:pt x="263994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51" y="95872"/>
                  </a:lnTo>
                  <a:lnTo>
                    <a:pt x="116395" y="425399"/>
                  </a:lnTo>
                  <a:lnTo>
                    <a:pt x="111061" y="424116"/>
                  </a:lnTo>
                  <a:lnTo>
                    <a:pt x="111061" y="447141"/>
                  </a:lnTo>
                  <a:lnTo>
                    <a:pt x="68897" y="621665"/>
                  </a:lnTo>
                  <a:lnTo>
                    <a:pt x="66713" y="647204"/>
                  </a:lnTo>
                  <a:lnTo>
                    <a:pt x="72136" y="671360"/>
                  </a:lnTo>
                  <a:lnTo>
                    <a:pt x="84213" y="692683"/>
                  </a:lnTo>
                  <a:lnTo>
                    <a:pt x="102044" y="709688"/>
                  </a:lnTo>
                  <a:lnTo>
                    <a:pt x="60896" y="699719"/>
                  </a:lnTo>
                  <a:lnTo>
                    <a:pt x="42252" y="691019"/>
                  </a:lnTo>
                  <a:lnTo>
                    <a:pt x="28892" y="676325"/>
                  </a:lnTo>
                  <a:lnTo>
                    <a:pt x="21996" y="657682"/>
                  </a:lnTo>
                  <a:lnTo>
                    <a:pt x="22796" y="637120"/>
                  </a:lnTo>
                  <a:lnTo>
                    <a:pt x="69913" y="442518"/>
                  </a:lnTo>
                  <a:lnTo>
                    <a:pt x="70548" y="439674"/>
                  </a:lnTo>
                  <a:lnTo>
                    <a:pt x="73342" y="438010"/>
                  </a:lnTo>
                  <a:lnTo>
                    <a:pt x="111061" y="447141"/>
                  </a:lnTo>
                  <a:lnTo>
                    <a:pt x="111061" y="424116"/>
                  </a:lnTo>
                  <a:lnTo>
                    <a:pt x="81343" y="416928"/>
                  </a:lnTo>
                  <a:lnTo>
                    <a:pt x="70446" y="416521"/>
                  </a:lnTo>
                  <a:lnTo>
                    <a:pt x="60579" y="420217"/>
                  </a:lnTo>
                  <a:lnTo>
                    <a:pt x="52793" y="427329"/>
                  </a:lnTo>
                  <a:lnTo>
                    <a:pt x="48196" y="437210"/>
                  </a:lnTo>
                  <a:lnTo>
                    <a:pt x="1079" y="631799"/>
                  </a:lnTo>
                  <a:lnTo>
                    <a:pt x="0" y="661187"/>
                  </a:lnTo>
                  <a:lnTo>
                    <a:pt x="9880" y="687819"/>
                  </a:lnTo>
                  <a:lnTo>
                    <a:pt x="28981" y="708799"/>
                  </a:lnTo>
                  <a:lnTo>
                    <a:pt x="55562" y="721233"/>
                  </a:lnTo>
                  <a:lnTo>
                    <a:pt x="607631" y="854887"/>
                  </a:lnTo>
                  <a:lnTo>
                    <a:pt x="636955" y="855992"/>
                  </a:lnTo>
                  <a:lnTo>
                    <a:pt x="663549" y="846074"/>
                  </a:lnTo>
                  <a:lnTo>
                    <a:pt x="696912" y="800252"/>
                  </a:lnTo>
                  <a:lnTo>
                    <a:pt x="744029" y="605663"/>
                  </a:lnTo>
                  <a:lnTo>
                    <a:pt x="744435" y="594766"/>
                  </a:lnTo>
                  <a:lnTo>
                    <a:pt x="741095" y="585736"/>
                  </a:lnTo>
                  <a:lnTo>
                    <a:pt x="740791" y="584885"/>
                  </a:lnTo>
                  <a:lnTo>
                    <a:pt x="733704" y="577100"/>
                  </a:lnTo>
                  <a:lnTo>
                    <a:pt x="723836" y="572477"/>
                  </a:lnTo>
                  <a:lnTo>
                    <a:pt x="723201" y="572325"/>
                  </a:lnTo>
                  <a:lnTo>
                    <a:pt x="723201" y="597763"/>
                  </a:lnTo>
                  <a:lnTo>
                    <a:pt x="722566" y="600532"/>
                  </a:lnTo>
                  <a:lnTo>
                    <a:pt x="675449" y="795134"/>
                  </a:lnTo>
                  <a:lnTo>
                    <a:pt x="666737" y="813803"/>
                  </a:lnTo>
                  <a:lnTo>
                    <a:pt x="652056" y="827214"/>
                  </a:lnTo>
                  <a:lnTo>
                    <a:pt x="633450" y="834148"/>
                  </a:lnTo>
                  <a:lnTo>
                    <a:pt x="612965" y="833374"/>
                  </a:lnTo>
                  <a:lnTo>
                    <a:pt x="571563" y="823353"/>
                  </a:lnTo>
                  <a:lnTo>
                    <a:pt x="595223" y="816394"/>
                  </a:lnTo>
                  <a:lnTo>
                    <a:pt x="615708" y="802957"/>
                  </a:lnTo>
                  <a:lnTo>
                    <a:pt x="616470" y="802030"/>
                  </a:lnTo>
                  <a:lnTo>
                    <a:pt x="631545" y="783958"/>
                  </a:lnTo>
                  <a:lnTo>
                    <a:pt x="641286" y="760260"/>
                  </a:lnTo>
                  <a:lnTo>
                    <a:pt x="659752" y="684047"/>
                  </a:lnTo>
                  <a:lnTo>
                    <a:pt x="683577" y="585736"/>
                  </a:lnTo>
                  <a:lnTo>
                    <a:pt x="721550" y="594931"/>
                  </a:lnTo>
                  <a:lnTo>
                    <a:pt x="723201" y="597763"/>
                  </a:lnTo>
                  <a:lnTo>
                    <a:pt x="723201" y="572325"/>
                  </a:lnTo>
                  <a:lnTo>
                    <a:pt x="688784" y="563994"/>
                  </a:lnTo>
                  <a:lnTo>
                    <a:pt x="768502" y="234556"/>
                  </a:lnTo>
                  <a:lnTo>
                    <a:pt x="768578" y="23315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23353" y="5432933"/>
              <a:ext cx="144018" cy="14236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27622" y="1689785"/>
              <a:ext cx="746760" cy="778510"/>
            </a:xfrm>
            <a:custGeom>
              <a:avLst/>
              <a:gdLst/>
              <a:ahLst/>
              <a:cxnLst/>
              <a:rect l="l" t="t" r="r" b="b"/>
              <a:pathLst>
                <a:path w="746759" h="778510">
                  <a:moveTo>
                    <a:pt x="450380" y="370065"/>
                  </a:moveTo>
                  <a:lnTo>
                    <a:pt x="450367" y="328574"/>
                  </a:lnTo>
                  <a:lnTo>
                    <a:pt x="437692" y="288709"/>
                  </a:lnTo>
                  <a:lnTo>
                    <a:pt x="429869" y="277876"/>
                  </a:lnTo>
                  <a:lnTo>
                    <a:pt x="429869" y="349351"/>
                  </a:lnTo>
                  <a:lnTo>
                    <a:pt x="421576" y="391998"/>
                  </a:lnTo>
                  <a:lnTo>
                    <a:pt x="396722" y="429463"/>
                  </a:lnTo>
                  <a:lnTo>
                    <a:pt x="359244" y="454329"/>
                  </a:lnTo>
                  <a:lnTo>
                    <a:pt x="316598" y="462610"/>
                  </a:lnTo>
                  <a:lnTo>
                    <a:pt x="273964" y="454329"/>
                  </a:lnTo>
                  <a:lnTo>
                    <a:pt x="236575" y="429463"/>
                  </a:lnTo>
                  <a:lnTo>
                    <a:pt x="211709" y="391998"/>
                  </a:lnTo>
                  <a:lnTo>
                    <a:pt x="203428" y="349351"/>
                  </a:lnTo>
                  <a:lnTo>
                    <a:pt x="211709" y="306717"/>
                  </a:lnTo>
                  <a:lnTo>
                    <a:pt x="236575" y="269316"/>
                  </a:lnTo>
                  <a:lnTo>
                    <a:pt x="273964" y="244462"/>
                  </a:lnTo>
                  <a:lnTo>
                    <a:pt x="316598" y="236169"/>
                  </a:lnTo>
                  <a:lnTo>
                    <a:pt x="359244" y="244462"/>
                  </a:lnTo>
                  <a:lnTo>
                    <a:pt x="396722" y="269316"/>
                  </a:lnTo>
                  <a:lnTo>
                    <a:pt x="421576" y="306717"/>
                  </a:lnTo>
                  <a:lnTo>
                    <a:pt x="429869" y="349351"/>
                  </a:lnTo>
                  <a:lnTo>
                    <a:pt x="429869" y="277876"/>
                  </a:lnTo>
                  <a:lnTo>
                    <a:pt x="412343" y="253568"/>
                  </a:lnTo>
                  <a:lnTo>
                    <a:pt x="388277" y="236169"/>
                  </a:lnTo>
                  <a:lnTo>
                    <a:pt x="377190" y="228168"/>
                  </a:lnTo>
                  <a:lnTo>
                    <a:pt x="337273" y="215468"/>
                  </a:lnTo>
                  <a:lnTo>
                    <a:pt x="295783" y="215468"/>
                  </a:lnTo>
                  <a:lnTo>
                    <a:pt x="255905" y="228142"/>
                  </a:lnTo>
                  <a:lnTo>
                    <a:pt x="220827" y="253441"/>
                  </a:lnTo>
                  <a:lnTo>
                    <a:pt x="195414" y="288645"/>
                  </a:lnTo>
                  <a:lnTo>
                    <a:pt x="182727" y="328574"/>
                  </a:lnTo>
                  <a:lnTo>
                    <a:pt x="182753" y="370065"/>
                  </a:lnTo>
                  <a:lnTo>
                    <a:pt x="195453" y="409956"/>
                  </a:lnTo>
                  <a:lnTo>
                    <a:pt x="220827" y="445084"/>
                  </a:lnTo>
                  <a:lnTo>
                    <a:pt x="255955" y="470446"/>
                  </a:lnTo>
                  <a:lnTo>
                    <a:pt x="295846" y="483133"/>
                  </a:lnTo>
                  <a:lnTo>
                    <a:pt x="337312" y="483133"/>
                  </a:lnTo>
                  <a:lnTo>
                    <a:pt x="377202" y="470446"/>
                  </a:lnTo>
                  <a:lnTo>
                    <a:pt x="388061" y="462610"/>
                  </a:lnTo>
                  <a:lnTo>
                    <a:pt x="412343" y="445084"/>
                  </a:lnTo>
                  <a:lnTo>
                    <a:pt x="437692" y="409956"/>
                  </a:lnTo>
                  <a:lnTo>
                    <a:pt x="450380" y="370065"/>
                  </a:lnTo>
                  <a:close/>
                </a:path>
                <a:path w="746759" h="778510">
                  <a:moveTo>
                    <a:pt x="746290" y="531825"/>
                  </a:moveTo>
                  <a:lnTo>
                    <a:pt x="740041" y="499719"/>
                  </a:lnTo>
                  <a:lnTo>
                    <a:pt x="724065" y="475627"/>
                  </a:lnTo>
                  <a:lnTo>
                    <a:pt x="724065" y="531787"/>
                  </a:lnTo>
                  <a:lnTo>
                    <a:pt x="719442" y="555536"/>
                  </a:lnTo>
                  <a:lnTo>
                    <a:pt x="705586" y="576402"/>
                  </a:lnTo>
                  <a:lnTo>
                    <a:pt x="544296" y="737692"/>
                  </a:lnTo>
                  <a:lnTo>
                    <a:pt x="523430" y="751560"/>
                  </a:lnTo>
                  <a:lnTo>
                    <a:pt x="499719" y="756170"/>
                  </a:lnTo>
                  <a:lnTo>
                    <a:pt x="475996" y="751560"/>
                  </a:lnTo>
                  <a:lnTo>
                    <a:pt x="455142" y="737692"/>
                  </a:lnTo>
                  <a:lnTo>
                    <a:pt x="381609" y="664159"/>
                  </a:lnTo>
                  <a:lnTo>
                    <a:pt x="377418" y="659968"/>
                  </a:lnTo>
                  <a:lnTo>
                    <a:pt x="421513" y="647992"/>
                  </a:lnTo>
                  <a:lnTo>
                    <a:pt x="431622" y="643585"/>
                  </a:lnTo>
                  <a:lnTo>
                    <a:pt x="463791" y="629577"/>
                  </a:lnTo>
                  <a:lnTo>
                    <a:pt x="503516" y="604697"/>
                  </a:lnTo>
                  <a:lnTo>
                    <a:pt x="539978" y="573354"/>
                  </a:lnTo>
                  <a:lnTo>
                    <a:pt x="571690" y="536460"/>
                  </a:lnTo>
                  <a:lnTo>
                    <a:pt x="596773" y="496189"/>
                  </a:lnTo>
                  <a:lnTo>
                    <a:pt x="615226" y="453326"/>
                  </a:lnTo>
                  <a:lnTo>
                    <a:pt x="627100" y="408635"/>
                  </a:lnTo>
                  <a:lnTo>
                    <a:pt x="680948" y="462610"/>
                  </a:lnTo>
                  <a:lnTo>
                    <a:pt x="698855" y="480390"/>
                  </a:lnTo>
                  <a:lnTo>
                    <a:pt x="705586" y="487248"/>
                  </a:lnTo>
                  <a:lnTo>
                    <a:pt x="719442" y="508063"/>
                  </a:lnTo>
                  <a:lnTo>
                    <a:pt x="724065" y="531787"/>
                  </a:lnTo>
                  <a:lnTo>
                    <a:pt x="724065" y="475627"/>
                  </a:lnTo>
                  <a:lnTo>
                    <a:pt x="721334" y="471500"/>
                  </a:lnTo>
                  <a:lnTo>
                    <a:pt x="705840" y="456006"/>
                  </a:lnTo>
                  <a:lnTo>
                    <a:pt x="709396" y="437464"/>
                  </a:lnTo>
                  <a:lnTo>
                    <a:pt x="714883" y="408851"/>
                  </a:lnTo>
                  <a:lnTo>
                    <a:pt x="718388" y="361403"/>
                  </a:lnTo>
                  <a:lnTo>
                    <a:pt x="716445" y="314147"/>
                  </a:lnTo>
                  <a:lnTo>
                    <a:pt x="709155" y="267538"/>
                  </a:lnTo>
                  <a:lnTo>
                    <a:pt x="696595" y="222059"/>
                  </a:lnTo>
                  <a:lnTo>
                    <a:pt x="695858" y="220243"/>
                  </a:lnTo>
                  <a:lnTo>
                    <a:pt x="695858" y="339471"/>
                  </a:lnTo>
                  <a:lnTo>
                    <a:pt x="694690" y="388518"/>
                  </a:lnTo>
                  <a:lnTo>
                    <a:pt x="687298" y="437464"/>
                  </a:lnTo>
                  <a:lnTo>
                    <a:pt x="673455" y="423621"/>
                  </a:lnTo>
                  <a:lnTo>
                    <a:pt x="675309" y="408635"/>
                  </a:lnTo>
                  <a:lnTo>
                    <a:pt x="675830" y="404444"/>
                  </a:lnTo>
                  <a:lnTo>
                    <a:pt x="679919" y="371551"/>
                  </a:lnTo>
                  <a:lnTo>
                    <a:pt x="678624" y="319278"/>
                  </a:lnTo>
                  <a:lnTo>
                    <a:pt x="669785" y="267652"/>
                  </a:lnTo>
                  <a:lnTo>
                    <a:pt x="658075" y="231470"/>
                  </a:lnTo>
                  <a:lnTo>
                    <a:pt x="658075" y="358317"/>
                  </a:lnTo>
                  <a:lnTo>
                    <a:pt x="654278" y="404444"/>
                  </a:lnTo>
                  <a:lnTo>
                    <a:pt x="631037" y="381203"/>
                  </a:lnTo>
                  <a:lnTo>
                    <a:pt x="632294" y="334264"/>
                  </a:lnTo>
                  <a:lnTo>
                    <a:pt x="626630" y="287540"/>
                  </a:lnTo>
                  <a:lnTo>
                    <a:pt x="614045" y="241922"/>
                  </a:lnTo>
                  <a:lnTo>
                    <a:pt x="610285" y="233514"/>
                  </a:lnTo>
                  <a:lnTo>
                    <a:pt x="610285" y="361403"/>
                  </a:lnTo>
                  <a:lnTo>
                    <a:pt x="609955" y="367741"/>
                  </a:lnTo>
                  <a:lnTo>
                    <a:pt x="597865" y="435051"/>
                  </a:lnTo>
                  <a:lnTo>
                    <a:pt x="580644" y="478967"/>
                  </a:lnTo>
                  <a:lnTo>
                    <a:pt x="556145" y="520179"/>
                  </a:lnTo>
                  <a:lnTo>
                    <a:pt x="524357" y="557733"/>
                  </a:lnTo>
                  <a:lnTo>
                    <a:pt x="487286" y="589165"/>
                  </a:lnTo>
                  <a:lnTo>
                    <a:pt x="446633" y="613511"/>
                  </a:lnTo>
                  <a:lnTo>
                    <a:pt x="403301" y="630732"/>
                  </a:lnTo>
                  <a:lnTo>
                    <a:pt x="358241" y="640791"/>
                  </a:lnTo>
                  <a:lnTo>
                    <a:pt x="329412" y="643585"/>
                  </a:lnTo>
                  <a:lnTo>
                    <a:pt x="281508" y="641870"/>
                  </a:lnTo>
                  <a:lnTo>
                    <a:pt x="234365" y="632421"/>
                  </a:lnTo>
                  <a:lnTo>
                    <a:pt x="188988" y="615264"/>
                  </a:lnTo>
                  <a:lnTo>
                    <a:pt x="146418" y="590372"/>
                  </a:lnTo>
                  <a:lnTo>
                    <a:pt x="107670" y="557733"/>
                  </a:lnTo>
                  <a:lnTo>
                    <a:pt x="76669" y="521246"/>
                  </a:lnTo>
                  <a:lnTo>
                    <a:pt x="52552" y="481304"/>
                  </a:lnTo>
                  <a:lnTo>
                    <a:pt x="35331" y="438772"/>
                  </a:lnTo>
                  <a:lnTo>
                    <a:pt x="25006" y="394512"/>
                  </a:lnTo>
                  <a:lnTo>
                    <a:pt x="21564" y="349389"/>
                  </a:lnTo>
                  <a:lnTo>
                    <a:pt x="25006" y="304279"/>
                  </a:lnTo>
                  <a:lnTo>
                    <a:pt x="35331" y="260019"/>
                  </a:lnTo>
                  <a:lnTo>
                    <a:pt x="52552" y="217487"/>
                  </a:lnTo>
                  <a:lnTo>
                    <a:pt x="76669" y="177546"/>
                  </a:lnTo>
                  <a:lnTo>
                    <a:pt x="107670" y="141046"/>
                  </a:lnTo>
                  <a:lnTo>
                    <a:pt x="143764" y="110350"/>
                  </a:lnTo>
                  <a:lnTo>
                    <a:pt x="183248" y="86385"/>
                  </a:lnTo>
                  <a:lnTo>
                    <a:pt x="225298" y="69176"/>
                  </a:lnTo>
                  <a:lnTo>
                    <a:pt x="269074" y="58699"/>
                  </a:lnTo>
                  <a:lnTo>
                    <a:pt x="313715" y="54978"/>
                  </a:lnTo>
                  <a:lnTo>
                    <a:pt x="358406" y="57988"/>
                  </a:lnTo>
                  <a:lnTo>
                    <a:pt x="402297" y="67754"/>
                  </a:lnTo>
                  <a:lnTo>
                    <a:pt x="444563" y="84264"/>
                  </a:lnTo>
                  <a:lnTo>
                    <a:pt x="484352" y="107518"/>
                  </a:lnTo>
                  <a:lnTo>
                    <a:pt x="518947" y="135788"/>
                  </a:lnTo>
                  <a:lnTo>
                    <a:pt x="547725" y="167208"/>
                  </a:lnTo>
                  <a:lnTo>
                    <a:pt x="578954" y="216458"/>
                  </a:lnTo>
                  <a:lnTo>
                    <a:pt x="597585" y="262839"/>
                  </a:lnTo>
                  <a:lnTo>
                    <a:pt x="608050" y="311238"/>
                  </a:lnTo>
                  <a:lnTo>
                    <a:pt x="610235" y="358317"/>
                  </a:lnTo>
                  <a:lnTo>
                    <a:pt x="610285" y="361403"/>
                  </a:lnTo>
                  <a:lnTo>
                    <a:pt x="610285" y="233514"/>
                  </a:lnTo>
                  <a:lnTo>
                    <a:pt x="594512" y="198221"/>
                  </a:lnTo>
                  <a:lnTo>
                    <a:pt x="568045" y="157302"/>
                  </a:lnTo>
                  <a:lnTo>
                    <a:pt x="584174" y="141173"/>
                  </a:lnTo>
                  <a:lnTo>
                    <a:pt x="610844" y="180581"/>
                  </a:lnTo>
                  <a:lnTo>
                    <a:pt x="631723" y="222669"/>
                  </a:lnTo>
                  <a:lnTo>
                    <a:pt x="646658" y="266763"/>
                  </a:lnTo>
                  <a:lnTo>
                    <a:pt x="655485" y="312204"/>
                  </a:lnTo>
                  <a:lnTo>
                    <a:pt x="658075" y="358317"/>
                  </a:lnTo>
                  <a:lnTo>
                    <a:pt x="658075" y="231470"/>
                  </a:lnTo>
                  <a:lnTo>
                    <a:pt x="653554" y="217487"/>
                  </a:lnTo>
                  <a:lnTo>
                    <a:pt x="630224" y="169811"/>
                  </a:lnTo>
                  <a:lnTo>
                    <a:pt x="610730" y="141173"/>
                  </a:lnTo>
                  <a:lnTo>
                    <a:pt x="609942" y="140030"/>
                  </a:lnTo>
                  <a:lnTo>
                    <a:pt x="599922" y="125298"/>
                  </a:lnTo>
                  <a:lnTo>
                    <a:pt x="640638" y="153708"/>
                  </a:lnTo>
                  <a:lnTo>
                    <a:pt x="663181" y="197434"/>
                  </a:lnTo>
                  <a:lnTo>
                    <a:pt x="679970" y="243357"/>
                  </a:lnTo>
                  <a:lnTo>
                    <a:pt x="690905" y="290893"/>
                  </a:lnTo>
                  <a:lnTo>
                    <a:pt x="695858" y="339471"/>
                  </a:lnTo>
                  <a:lnTo>
                    <a:pt x="695858" y="220243"/>
                  </a:lnTo>
                  <a:lnTo>
                    <a:pt x="678878" y="178155"/>
                  </a:lnTo>
                  <a:lnTo>
                    <a:pt x="656107" y="136309"/>
                  </a:lnTo>
                  <a:lnTo>
                    <a:pt x="639470" y="112725"/>
                  </a:lnTo>
                  <a:lnTo>
                    <a:pt x="628370" y="96977"/>
                  </a:lnTo>
                  <a:lnTo>
                    <a:pt x="648690" y="76657"/>
                  </a:lnTo>
                  <a:lnTo>
                    <a:pt x="656120" y="65506"/>
                  </a:lnTo>
                  <a:lnTo>
                    <a:pt x="658622" y="52870"/>
                  </a:lnTo>
                  <a:lnTo>
                    <a:pt x="656221" y="40246"/>
                  </a:lnTo>
                  <a:lnTo>
                    <a:pt x="648944" y="29159"/>
                  </a:lnTo>
                  <a:lnTo>
                    <a:pt x="640753" y="21031"/>
                  </a:lnTo>
                  <a:lnTo>
                    <a:pt x="637514" y="17818"/>
                  </a:lnTo>
                  <a:lnTo>
                    <a:pt x="637514" y="49352"/>
                  </a:lnTo>
                  <a:lnTo>
                    <a:pt x="637514" y="56464"/>
                  </a:lnTo>
                  <a:lnTo>
                    <a:pt x="553948" y="140030"/>
                  </a:lnTo>
                  <a:lnTo>
                    <a:pt x="549503" y="134950"/>
                  </a:lnTo>
                  <a:lnTo>
                    <a:pt x="544804" y="129997"/>
                  </a:lnTo>
                  <a:lnTo>
                    <a:pt x="539978" y="125298"/>
                  </a:lnTo>
                  <a:lnTo>
                    <a:pt x="534657" y="120040"/>
                  </a:lnTo>
                  <a:lnTo>
                    <a:pt x="529209" y="114935"/>
                  </a:lnTo>
                  <a:lnTo>
                    <a:pt x="523608" y="109994"/>
                  </a:lnTo>
                  <a:lnTo>
                    <a:pt x="517880" y="105232"/>
                  </a:lnTo>
                  <a:lnTo>
                    <a:pt x="531456" y="91643"/>
                  </a:lnTo>
                  <a:lnTo>
                    <a:pt x="597636" y="25476"/>
                  </a:lnTo>
                  <a:lnTo>
                    <a:pt x="597636" y="25603"/>
                  </a:lnTo>
                  <a:lnTo>
                    <a:pt x="597763" y="25476"/>
                  </a:lnTo>
                  <a:lnTo>
                    <a:pt x="602208" y="21031"/>
                  </a:lnTo>
                  <a:lnTo>
                    <a:pt x="609320" y="21158"/>
                  </a:lnTo>
                  <a:lnTo>
                    <a:pt x="637514" y="49352"/>
                  </a:lnTo>
                  <a:lnTo>
                    <a:pt x="637514" y="17818"/>
                  </a:lnTo>
                  <a:lnTo>
                    <a:pt x="629513" y="9855"/>
                  </a:lnTo>
                  <a:lnTo>
                    <a:pt x="618401" y="2451"/>
                  </a:lnTo>
                  <a:lnTo>
                    <a:pt x="605764" y="0"/>
                  </a:lnTo>
                  <a:lnTo>
                    <a:pt x="593115" y="2489"/>
                  </a:lnTo>
                  <a:lnTo>
                    <a:pt x="582015" y="9855"/>
                  </a:lnTo>
                  <a:lnTo>
                    <a:pt x="500354" y="91643"/>
                  </a:lnTo>
                  <a:lnTo>
                    <a:pt x="461848" y="68046"/>
                  </a:lnTo>
                  <a:lnTo>
                    <a:pt x="431533" y="54978"/>
                  </a:lnTo>
                  <a:lnTo>
                    <a:pt x="421030" y="50444"/>
                  </a:lnTo>
                  <a:lnTo>
                    <a:pt x="378548" y="38823"/>
                  </a:lnTo>
                  <a:lnTo>
                    <a:pt x="335114" y="33197"/>
                  </a:lnTo>
                  <a:lnTo>
                    <a:pt x="291376" y="33566"/>
                  </a:lnTo>
                  <a:lnTo>
                    <a:pt x="248005" y="39916"/>
                  </a:lnTo>
                  <a:lnTo>
                    <a:pt x="205714" y="52273"/>
                  </a:lnTo>
                  <a:lnTo>
                    <a:pt x="165138" y="70624"/>
                  </a:lnTo>
                  <a:lnTo>
                    <a:pt x="126987" y="94970"/>
                  </a:lnTo>
                  <a:lnTo>
                    <a:pt x="91922" y="125298"/>
                  </a:lnTo>
                  <a:lnTo>
                    <a:pt x="61277" y="160782"/>
                  </a:lnTo>
                  <a:lnTo>
                    <a:pt x="36766" y="199402"/>
                  </a:lnTo>
                  <a:lnTo>
                    <a:pt x="18389" y="240474"/>
                  </a:lnTo>
                  <a:lnTo>
                    <a:pt x="6134" y="283298"/>
                  </a:lnTo>
                  <a:lnTo>
                    <a:pt x="0" y="327177"/>
                  </a:lnTo>
                  <a:lnTo>
                    <a:pt x="25" y="371551"/>
                  </a:lnTo>
                  <a:lnTo>
                    <a:pt x="6134" y="415277"/>
                  </a:lnTo>
                  <a:lnTo>
                    <a:pt x="18389" y="458114"/>
                  </a:lnTo>
                  <a:lnTo>
                    <a:pt x="36766" y="499211"/>
                  </a:lnTo>
                  <a:lnTo>
                    <a:pt x="61277" y="537857"/>
                  </a:lnTo>
                  <a:lnTo>
                    <a:pt x="91922" y="573354"/>
                  </a:lnTo>
                  <a:lnTo>
                    <a:pt x="129120" y="605243"/>
                  </a:lnTo>
                  <a:lnTo>
                    <a:pt x="169722" y="630428"/>
                  </a:lnTo>
                  <a:lnTo>
                    <a:pt x="212915" y="648906"/>
                  </a:lnTo>
                  <a:lnTo>
                    <a:pt x="257911" y="660692"/>
                  </a:lnTo>
                  <a:lnTo>
                    <a:pt x="303911" y="665772"/>
                  </a:lnTo>
                  <a:lnTo>
                    <a:pt x="350113" y="664159"/>
                  </a:lnTo>
                  <a:lnTo>
                    <a:pt x="439394" y="753440"/>
                  </a:lnTo>
                  <a:lnTo>
                    <a:pt x="467601" y="772160"/>
                  </a:lnTo>
                  <a:lnTo>
                    <a:pt x="499719" y="778395"/>
                  </a:lnTo>
                  <a:lnTo>
                    <a:pt x="531825" y="772160"/>
                  </a:lnTo>
                  <a:lnTo>
                    <a:pt x="555917" y="756170"/>
                  </a:lnTo>
                  <a:lnTo>
                    <a:pt x="560044" y="753440"/>
                  </a:lnTo>
                  <a:lnTo>
                    <a:pt x="721334" y="592150"/>
                  </a:lnTo>
                  <a:lnTo>
                    <a:pt x="740041" y="563943"/>
                  </a:lnTo>
                  <a:lnTo>
                    <a:pt x="746290" y="53182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85215" y="1977135"/>
              <a:ext cx="116125" cy="11606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87907" y="2335641"/>
              <a:ext cx="81819" cy="818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44943" y="2174351"/>
              <a:ext cx="81867" cy="818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451052" y="368515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4" h="1029969">
                  <a:moveTo>
                    <a:pt x="610908" y="316763"/>
                  </a:moveTo>
                  <a:lnTo>
                    <a:pt x="610273" y="300062"/>
                  </a:lnTo>
                  <a:lnTo>
                    <a:pt x="603034" y="284391"/>
                  </a:lnTo>
                  <a:lnTo>
                    <a:pt x="583806" y="258165"/>
                  </a:lnTo>
                  <a:lnTo>
                    <a:pt x="583806" y="312610"/>
                  </a:lnTo>
                  <a:lnTo>
                    <a:pt x="581710" y="318427"/>
                  </a:lnTo>
                  <a:lnTo>
                    <a:pt x="577380" y="323126"/>
                  </a:lnTo>
                  <a:lnTo>
                    <a:pt x="419646" y="438823"/>
                  </a:lnTo>
                  <a:lnTo>
                    <a:pt x="413804" y="441490"/>
                  </a:lnTo>
                  <a:lnTo>
                    <a:pt x="407619" y="441731"/>
                  </a:lnTo>
                  <a:lnTo>
                    <a:pt x="401802" y="439674"/>
                  </a:lnTo>
                  <a:lnTo>
                    <a:pt x="397040" y="435394"/>
                  </a:lnTo>
                  <a:lnTo>
                    <a:pt x="335699" y="351701"/>
                  </a:lnTo>
                  <a:lnTo>
                    <a:pt x="333032" y="345871"/>
                  </a:lnTo>
                  <a:lnTo>
                    <a:pt x="332790" y="339686"/>
                  </a:lnTo>
                  <a:lnTo>
                    <a:pt x="334848" y="333870"/>
                  </a:lnTo>
                  <a:lnTo>
                    <a:pt x="339128" y="329095"/>
                  </a:lnTo>
                  <a:lnTo>
                    <a:pt x="496989" y="213398"/>
                  </a:lnTo>
                  <a:lnTo>
                    <a:pt x="502818" y="210743"/>
                  </a:lnTo>
                  <a:lnTo>
                    <a:pt x="508990" y="210515"/>
                  </a:lnTo>
                  <a:lnTo>
                    <a:pt x="514769" y="212623"/>
                  </a:lnTo>
                  <a:lnTo>
                    <a:pt x="519468" y="216954"/>
                  </a:lnTo>
                  <a:lnTo>
                    <a:pt x="580809" y="300647"/>
                  </a:lnTo>
                  <a:lnTo>
                    <a:pt x="583539" y="306438"/>
                  </a:lnTo>
                  <a:lnTo>
                    <a:pt x="583806" y="312610"/>
                  </a:lnTo>
                  <a:lnTo>
                    <a:pt x="583806" y="258165"/>
                  </a:lnTo>
                  <a:lnTo>
                    <a:pt x="548881" y="210515"/>
                  </a:lnTo>
                  <a:lnTo>
                    <a:pt x="541693" y="200698"/>
                  </a:lnTo>
                  <a:lnTo>
                    <a:pt x="528916" y="189115"/>
                  </a:lnTo>
                  <a:lnTo>
                    <a:pt x="513219" y="183502"/>
                  </a:lnTo>
                  <a:lnTo>
                    <a:pt x="496557" y="184162"/>
                  </a:lnTo>
                  <a:lnTo>
                    <a:pt x="480860" y="191427"/>
                  </a:lnTo>
                  <a:lnTo>
                    <a:pt x="323126" y="306997"/>
                  </a:lnTo>
                  <a:lnTo>
                    <a:pt x="311505" y="319798"/>
                  </a:lnTo>
                  <a:lnTo>
                    <a:pt x="305854" y="335508"/>
                  </a:lnTo>
                  <a:lnTo>
                    <a:pt x="306476" y="352183"/>
                  </a:lnTo>
                  <a:lnTo>
                    <a:pt x="313728" y="367830"/>
                  </a:lnTo>
                  <a:lnTo>
                    <a:pt x="375069" y="451523"/>
                  </a:lnTo>
                  <a:lnTo>
                    <a:pt x="387858" y="463194"/>
                  </a:lnTo>
                  <a:lnTo>
                    <a:pt x="403580" y="468845"/>
                  </a:lnTo>
                  <a:lnTo>
                    <a:pt x="420243" y="468198"/>
                  </a:lnTo>
                  <a:lnTo>
                    <a:pt x="435902" y="460921"/>
                  </a:lnTo>
                  <a:lnTo>
                    <a:pt x="462064" y="441731"/>
                  </a:lnTo>
                  <a:lnTo>
                    <a:pt x="593636" y="345224"/>
                  </a:lnTo>
                  <a:lnTo>
                    <a:pt x="605243" y="332498"/>
                  </a:lnTo>
                  <a:lnTo>
                    <a:pt x="610908" y="316763"/>
                  </a:lnTo>
                  <a:close/>
                </a:path>
                <a:path w="1029334" h="1029969">
                  <a:moveTo>
                    <a:pt x="1028776" y="546201"/>
                  </a:moveTo>
                  <a:lnTo>
                    <a:pt x="1028065" y="525983"/>
                  </a:lnTo>
                  <a:lnTo>
                    <a:pt x="1019340" y="507022"/>
                  </a:lnTo>
                  <a:lnTo>
                    <a:pt x="1001649" y="482930"/>
                  </a:lnTo>
                  <a:lnTo>
                    <a:pt x="1001649" y="542137"/>
                  </a:lnTo>
                  <a:lnTo>
                    <a:pt x="998321" y="551281"/>
                  </a:lnTo>
                  <a:lnTo>
                    <a:pt x="991527" y="558711"/>
                  </a:lnTo>
                  <a:lnTo>
                    <a:pt x="968552" y="575576"/>
                  </a:lnTo>
                  <a:lnTo>
                    <a:pt x="968552" y="645668"/>
                  </a:lnTo>
                  <a:lnTo>
                    <a:pt x="962685" y="662025"/>
                  </a:lnTo>
                  <a:lnTo>
                    <a:pt x="950633" y="675297"/>
                  </a:lnTo>
                  <a:lnTo>
                    <a:pt x="606590" y="927392"/>
                  </a:lnTo>
                  <a:lnTo>
                    <a:pt x="151511" y="306743"/>
                  </a:lnTo>
                  <a:lnTo>
                    <a:pt x="137452" y="287566"/>
                  </a:lnTo>
                  <a:lnTo>
                    <a:pt x="481495" y="35344"/>
                  </a:lnTo>
                  <a:lnTo>
                    <a:pt x="497814" y="27838"/>
                  </a:lnTo>
                  <a:lnTo>
                    <a:pt x="515162" y="27190"/>
                  </a:lnTo>
                  <a:lnTo>
                    <a:pt x="531482" y="33058"/>
                  </a:lnTo>
                  <a:lnTo>
                    <a:pt x="544741" y="45123"/>
                  </a:lnTo>
                  <a:lnTo>
                    <a:pt x="960285" y="611924"/>
                  </a:lnTo>
                  <a:lnTo>
                    <a:pt x="967867" y="628281"/>
                  </a:lnTo>
                  <a:lnTo>
                    <a:pt x="968552" y="645668"/>
                  </a:lnTo>
                  <a:lnTo>
                    <a:pt x="968552" y="575576"/>
                  </a:lnTo>
                  <a:lnTo>
                    <a:pt x="968159" y="575856"/>
                  </a:lnTo>
                  <a:lnTo>
                    <a:pt x="881926" y="458254"/>
                  </a:lnTo>
                  <a:lnTo>
                    <a:pt x="905294" y="441109"/>
                  </a:lnTo>
                  <a:lnTo>
                    <a:pt x="914438" y="436892"/>
                  </a:lnTo>
                  <a:lnTo>
                    <a:pt x="924153" y="436499"/>
                  </a:lnTo>
                  <a:lnTo>
                    <a:pt x="933297" y="439737"/>
                  </a:lnTo>
                  <a:lnTo>
                    <a:pt x="940727" y="446443"/>
                  </a:lnTo>
                  <a:lnTo>
                    <a:pt x="997115" y="523278"/>
                  </a:lnTo>
                  <a:lnTo>
                    <a:pt x="1001306" y="532422"/>
                  </a:lnTo>
                  <a:lnTo>
                    <a:pt x="1001649" y="542137"/>
                  </a:lnTo>
                  <a:lnTo>
                    <a:pt x="1001649" y="482930"/>
                  </a:lnTo>
                  <a:lnTo>
                    <a:pt x="967574" y="436499"/>
                  </a:lnTo>
                  <a:lnTo>
                    <a:pt x="967422" y="436283"/>
                  </a:lnTo>
                  <a:lnTo>
                    <a:pt x="962952" y="430187"/>
                  </a:lnTo>
                  <a:lnTo>
                    <a:pt x="947483" y="416102"/>
                  </a:lnTo>
                  <a:lnTo>
                    <a:pt x="928433" y="409321"/>
                  </a:lnTo>
                  <a:lnTo>
                    <a:pt x="908189" y="410171"/>
                  </a:lnTo>
                  <a:lnTo>
                    <a:pt x="889165" y="419011"/>
                  </a:lnTo>
                  <a:lnTo>
                    <a:pt x="865543" y="436283"/>
                  </a:lnTo>
                  <a:lnTo>
                    <a:pt x="836841" y="397040"/>
                  </a:lnTo>
                  <a:lnTo>
                    <a:pt x="861860" y="378752"/>
                  </a:lnTo>
                  <a:lnTo>
                    <a:pt x="861860" y="378879"/>
                  </a:lnTo>
                  <a:lnTo>
                    <a:pt x="861974" y="378752"/>
                  </a:lnTo>
                  <a:lnTo>
                    <a:pt x="865428" y="374942"/>
                  </a:lnTo>
                  <a:lnTo>
                    <a:pt x="875525" y="363842"/>
                  </a:lnTo>
                  <a:lnTo>
                    <a:pt x="882205" y="345389"/>
                  </a:lnTo>
                  <a:lnTo>
                    <a:pt x="881494" y="325843"/>
                  </a:lnTo>
                  <a:lnTo>
                    <a:pt x="873036" y="307505"/>
                  </a:lnTo>
                  <a:lnTo>
                    <a:pt x="855065" y="282981"/>
                  </a:lnTo>
                  <a:lnTo>
                    <a:pt x="855065" y="341274"/>
                  </a:lnTo>
                  <a:lnTo>
                    <a:pt x="851954" y="349821"/>
                  </a:lnTo>
                  <a:lnTo>
                    <a:pt x="845604" y="356781"/>
                  </a:lnTo>
                  <a:lnTo>
                    <a:pt x="820839" y="374942"/>
                  </a:lnTo>
                  <a:lnTo>
                    <a:pt x="734606" y="257340"/>
                  </a:lnTo>
                  <a:lnTo>
                    <a:pt x="759371" y="239052"/>
                  </a:lnTo>
                  <a:lnTo>
                    <a:pt x="767702" y="235242"/>
                  </a:lnTo>
                  <a:lnTo>
                    <a:pt x="767905" y="235153"/>
                  </a:lnTo>
                  <a:lnTo>
                    <a:pt x="776986" y="234784"/>
                  </a:lnTo>
                  <a:lnTo>
                    <a:pt x="785545" y="237820"/>
                  </a:lnTo>
                  <a:lnTo>
                    <a:pt x="792518" y="244132"/>
                  </a:lnTo>
                  <a:lnTo>
                    <a:pt x="850811" y="323761"/>
                  </a:lnTo>
                  <a:lnTo>
                    <a:pt x="854748" y="332232"/>
                  </a:lnTo>
                  <a:lnTo>
                    <a:pt x="855065" y="341274"/>
                  </a:lnTo>
                  <a:lnTo>
                    <a:pt x="855065" y="282981"/>
                  </a:lnTo>
                  <a:lnTo>
                    <a:pt x="819759" y="234784"/>
                  </a:lnTo>
                  <a:lnTo>
                    <a:pt x="814616" y="227749"/>
                  </a:lnTo>
                  <a:lnTo>
                    <a:pt x="799630" y="214198"/>
                  </a:lnTo>
                  <a:lnTo>
                    <a:pt x="781215" y="207645"/>
                  </a:lnTo>
                  <a:lnTo>
                    <a:pt x="761644" y="208445"/>
                  </a:lnTo>
                  <a:lnTo>
                    <a:pt x="743242" y="216954"/>
                  </a:lnTo>
                  <a:lnTo>
                    <a:pt x="718223" y="235242"/>
                  </a:lnTo>
                  <a:lnTo>
                    <a:pt x="690029" y="196761"/>
                  </a:lnTo>
                  <a:lnTo>
                    <a:pt x="711111" y="181394"/>
                  </a:lnTo>
                  <a:lnTo>
                    <a:pt x="717092" y="174790"/>
                  </a:lnTo>
                  <a:lnTo>
                    <a:pt x="725830" y="165176"/>
                  </a:lnTo>
                  <a:lnTo>
                    <a:pt x="732967" y="145199"/>
                  </a:lnTo>
                  <a:lnTo>
                    <a:pt x="732129" y="124002"/>
                  </a:lnTo>
                  <a:lnTo>
                    <a:pt x="722922" y="104051"/>
                  </a:lnTo>
                  <a:lnTo>
                    <a:pt x="706056" y="81076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4982" y="159296"/>
                  </a:lnTo>
                  <a:lnTo>
                    <a:pt x="673900" y="174790"/>
                  </a:lnTo>
                  <a:lnTo>
                    <a:pt x="587794" y="57315"/>
                  </a:lnTo>
                  <a:lnTo>
                    <a:pt x="608876" y="41821"/>
                  </a:lnTo>
                  <a:lnTo>
                    <a:pt x="618871" y="37211"/>
                  </a:lnTo>
                  <a:lnTo>
                    <a:pt x="629551" y="36766"/>
                  </a:lnTo>
                  <a:lnTo>
                    <a:pt x="639635" y="40347"/>
                  </a:lnTo>
                  <a:lnTo>
                    <a:pt x="647865" y="47790"/>
                  </a:lnTo>
                  <a:lnTo>
                    <a:pt x="700951" y="120307"/>
                  </a:lnTo>
                  <a:lnTo>
                    <a:pt x="705624" y="130340"/>
                  </a:lnTo>
                  <a:lnTo>
                    <a:pt x="706056" y="141046"/>
                  </a:lnTo>
                  <a:lnTo>
                    <a:pt x="706056" y="81076"/>
                  </a:lnTo>
                  <a:lnTo>
                    <a:pt x="673531" y="36766"/>
                  </a:lnTo>
                  <a:lnTo>
                    <a:pt x="672312" y="35090"/>
                  </a:lnTo>
                  <a:lnTo>
                    <a:pt x="669709" y="31534"/>
                  </a:lnTo>
                  <a:lnTo>
                    <a:pt x="653478" y="16814"/>
                  </a:lnTo>
                  <a:lnTo>
                    <a:pt x="633526" y="9664"/>
                  </a:lnTo>
                  <a:lnTo>
                    <a:pt x="612355" y="10464"/>
                  </a:lnTo>
                  <a:lnTo>
                    <a:pt x="592493" y="19596"/>
                  </a:lnTo>
                  <a:lnTo>
                    <a:pt x="571411" y="35090"/>
                  </a:lnTo>
                  <a:lnTo>
                    <a:pt x="566839" y="28867"/>
                  </a:lnTo>
                  <a:lnTo>
                    <a:pt x="564984" y="27190"/>
                  </a:lnTo>
                  <a:lnTo>
                    <a:pt x="545490" y="9423"/>
                  </a:lnTo>
                  <a:lnTo>
                    <a:pt x="519277" y="0"/>
                  </a:lnTo>
                  <a:lnTo>
                    <a:pt x="491426" y="1066"/>
                  </a:lnTo>
                  <a:lnTo>
                    <a:pt x="465239" y="13119"/>
                  </a:lnTo>
                  <a:lnTo>
                    <a:pt x="105956" y="276644"/>
                  </a:lnTo>
                  <a:lnTo>
                    <a:pt x="105702" y="276771"/>
                  </a:lnTo>
                  <a:lnTo>
                    <a:pt x="105321" y="277152"/>
                  </a:lnTo>
                  <a:lnTo>
                    <a:pt x="104559" y="277533"/>
                  </a:lnTo>
                  <a:lnTo>
                    <a:pt x="31534" y="331127"/>
                  </a:lnTo>
                  <a:lnTo>
                    <a:pt x="10312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669" y="553250"/>
                  </a:lnTo>
                  <a:lnTo>
                    <a:pt x="104178" y="554520"/>
                  </a:lnTo>
                  <a:lnTo>
                    <a:pt x="110401" y="550075"/>
                  </a:lnTo>
                  <a:lnTo>
                    <a:pt x="116497" y="545503"/>
                  </a:lnTo>
                  <a:lnTo>
                    <a:pt x="117767" y="536994"/>
                  </a:lnTo>
                  <a:lnTo>
                    <a:pt x="36487" y="426123"/>
                  </a:lnTo>
                  <a:lnTo>
                    <a:pt x="27800" y="407327"/>
                  </a:lnTo>
                  <a:lnTo>
                    <a:pt x="27025" y="387350"/>
                  </a:lnTo>
                  <a:lnTo>
                    <a:pt x="33769" y="368528"/>
                  </a:lnTo>
                  <a:lnTo>
                    <a:pt x="47663" y="353225"/>
                  </a:lnTo>
                  <a:lnTo>
                    <a:pt x="111036" y="306743"/>
                  </a:lnTo>
                  <a:lnTo>
                    <a:pt x="580301" y="946823"/>
                  </a:lnTo>
                  <a:lnTo>
                    <a:pt x="516928" y="993178"/>
                  </a:lnTo>
                  <a:lnTo>
                    <a:pt x="498119" y="1001864"/>
                  </a:lnTo>
                  <a:lnTo>
                    <a:pt x="478142" y="1002665"/>
                  </a:lnTo>
                  <a:lnTo>
                    <a:pt x="459320" y="995946"/>
                  </a:lnTo>
                  <a:lnTo>
                    <a:pt x="444030" y="982129"/>
                  </a:lnTo>
                  <a:lnTo>
                    <a:pt x="181521" y="623862"/>
                  </a:lnTo>
                  <a:lnTo>
                    <a:pt x="176949" y="617766"/>
                  </a:lnTo>
                  <a:lnTo>
                    <a:pt x="168440" y="616496"/>
                  </a:lnTo>
                  <a:lnTo>
                    <a:pt x="156248" y="625386"/>
                  </a:lnTo>
                  <a:lnTo>
                    <a:pt x="154851" y="634022"/>
                  </a:lnTo>
                  <a:lnTo>
                    <a:pt x="159423" y="640118"/>
                  </a:lnTo>
                  <a:lnTo>
                    <a:pt x="421932" y="998258"/>
                  </a:lnTo>
                  <a:lnTo>
                    <a:pt x="445262" y="1019467"/>
                  </a:lnTo>
                  <a:lnTo>
                    <a:pt x="473976" y="1029728"/>
                  </a:lnTo>
                  <a:lnTo>
                    <a:pt x="504494" y="1028522"/>
                  </a:lnTo>
                  <a:lnTo>
                    <a:pt x="533184" y="1015276"/>
                  </a:lnTo>
                  <a:lnTo>
                    <a:pt x="550379" y="1002665"/>
                  </a:lnTo>
                  <a:lnTo>
                    <a:pt x="606209" y="961682"/>
                  </a:lnTo>
                  <a:lnTo>
                    <a:pt x="606463" y="961555"/>
                  </a:lnTo>
                  <a:lnTo>
                    <a:pt x="606590" y="961301"/>
                  </a:lnTo>
                  <a:lnTo>
                    <a:pt x="607352" y="960920"/>
                  </a:lnTo>
                  <a:lnTo>
                    <a:pt x="607479" y="960793"/>
                  </a:lnTo>
                  <a:lnTo>
                    <a:pt x="653021" y="927392"/>
                  </a:lnTo>
                  <a:lnTo>
                    <a:pt x="966889" y="697268"/>
                  </a:lnTo>
                  <a:lnTo>
                    <a:pt x="985901" y="676541"/>
                  </a:lnTo>
                  <a:lnTo>
                    <a:pt x="995413" y="651065"/>
                  </a:lnTo>
                  <a:lnTo>
                    <a:pt x="994930" y="623862"/>
                  </a:lnTo>
                  <a:lnTo>
                    <a:pt x="984034" y="598081"/>
                  </a:lnTo>
                  <a:lnTo>
                    <a:pt x="1007656" y="580809"/>
                  </a:lnTo>
                  <a:lnTo>
                    <a:pt x="1012177" y="575856"/>
                  </a:lnTo>
                  <a:lnTo>
                    <a:pt x="1021854" y="565289"/>
                  </a:lnTo>
                  <a:lnTo>
                    <a:pt x="1028776" y="546201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14056" y="612266"/>
              <a:ext cx="189102" cy="16268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046239" y="3524757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867" y="384937"/>
                  </a:lnTo>
                  <a:lnTo>
                    <a:pt x="27432" y="366585"/>
                  </a:lnTo>
                  <a:lnTo>
                    <a:pt x="27635" y="348081"/>
                  </a:lnTo>
                  <a:lnTo>
                    <a:pt x="47650" y="310743"/>
                  </a:lnTo>
                  <a:lnTo>
                    <a:pt x="65887" y="298958"/>
                  </a:lnTo>
                  <a:lnTo>
                    <a:pt x="54330" y="274193"/>
                  </a:lnTo>
                  <a:lnTo>
                    <a:pt x="12255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478" y="583438"/>
                  </a:lnTo>
                  <a:lnTo>
                    <a:pt x="98653" y="590423"/>
                  </a:lnTo>
                  <a:lnTo>
                    <a:pt x="106781" y="593344"/>
                  </a:lnTo>
                  <a:lnTo>
                    <a:pt x="120497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23" y="217805"/>
                  </a:moveTo>
                  <a:lnTo>
                    <a:pt x="228066" y="192913"/>
                  </a:lnTo>
                  <a:lnTo>
                    <a:pt x="103987" y="250952"/>
                  </a:lnTo>
                  <a:lnTo>
                    <a:pt x="115544" y="275844"/>
                  </a:lnTo>
                  <a:lnTo>
                    <a:pt x="239623" y="217805"/>
                  </a:lnTo>
                  <a:close/>
                </a:path>
                <a:path w="1075690" h="1136650">
                  <a:moveTo>
                    <a:pt x="310108" y="975995"/>
                  </a:moveTo>
                  <a:lnTo>
                    <a:pt x="306933" y="969010"/>
                  </a:lnTo>
                  <a:lnTo>
                    <a:pt x="145262" y="623316"/>
                  </a:lnTo>
                  <a:lnTo>
                    <a:pt x="142087" y="616458"/>
                  </a:lnTo>
                  <a:lnTo>
                    <a:pt x="133959" y="613537"/>
                  </a:lnTo>
                  <a:lnTo>
                    <a:pt x="120243" y="619887"/>
                  </a:lnTo>
                  <a:lnTo>
                    <a:pt x="117322" y="628015"/>
                  </a:lnTo>
                  <a:lnTo>
                    <a:pt x="120497" y="634873"/>
                  </a:lnTo>
                  <a:lnTo>
                    <a:pt x="282168" y="980694"/>
                  </a:lnTo>
                  <a:lnTo>
                    <a:pt x="285343" y="987552"/>
                  </a:lnTo>
                  <a:lnTo>
                    <a:pt x="293471" y="990600"/>
                  </a:lnTo>
                  <a:lnTo>
                    <a:pt x="300329" y="987298"/>
                  </a:lnTo>
                  <a:lnTo>
                    <a:pt x="307187" y="984123"/>
                  </a:lnTo>
                  <a:lnTo>
                    <a:pt x="310108" y="975995"/>
                  </a:lnTo>
                  <a:close/>
                </a:path>
                <a:path w="1075690" h="1136650">
                  <a:moveTo>
                    <a:pt x="413359" y="136525"/>
                  </a:moveTo>
                  <a:lnTo>
                    <a:pt x="401675" y="111760"/>
                  </a:lnTo>
                  <a:lnTo>
                    <a:pt x="277596" y="169799"/>
                  </a:lnTo>
                  <a:lnTo>
                    <a:pt x="289280" y="194564"/>
                  </a:lnTo>
                  <a:lnTo>
                    <a:pt x="413359" y="136525"/>
                  </a:lnTo>
                  <a:close/>
                </a:path>
                <a:path w="1075690" h="1136650">
                  <a:moveTo>
                    <a:pt x="587095" y="55372"/>
                  </a:moveTo>
                  <a:lnTo>
                    <a:pt x="575411" y="30607"/>
                  </a:lnTo>
                  <a:lnTo>
                    <a:pt x="451332" y="88519"/>
                  </a:lnTo>
                  <a:lnTo>
                    <a:pt x="463016" y="113411"/>
                  </a:lnTo>
                  <a:lnTo>
                    <a:pt x="587095" y="55372"/>
                  </a:lnTo>
                  <a:close/>
                </a:path>
                <a:path w="1075690" h="1136650">
                  <a:moveTo>
                    <a:pt x="701649" y="267081"/>
                  </a:moveTo>
                  <a:lnTo>
                    <a:pt x="698474" y="260350"/>
                  </a:lnTo>
                  <a:lnTo>
                    <a:pt x="695299" y="253492"/>
                  </a:lnTo>
                  <a:lnTo>
                    <a:pt x="687171" y="250571"/>
                  </a:lnTo>
                  <a:lnTo>
                    <a:pt x="197967" y="479171"/>
                  </a:lnTo>
                  <a:lnTo>
                    <a:pt x="194919" y="487299"/>
                  </a:lnTo>
                  <a:lnTo>
                    <a:pt x="198221" y="494157"/>
                  </a:lnTo>
                  <a:lnTo>
                    <a:pt x="201396" y="501015"/>
                  </a:lnTo>
                  <a:lnTo>
                    <a:pt x="209524" y="504063"/>
                  </a:lnTo>
                  <a:lnTo>
                    <a:pt x="216382" y="500761"/>
                  </a:lnTo>
                  <a:lnTo>
                    <a:pt x="698728" y="275336"/>
                  </a:lnTo>
                  <a:lnTo>
                    <a:pt x="701649" y="267081"/>
                  </a:lnTo>
                  <a:close/>
                </a:path>
                <a:path w="1075690" h="1136650">
                  <a:moveTo>
                    <a:pt x="755878" y="383286"/>
                  </a:moveTo>
                  <a:lnTo>
                    <a:pt x="752703" y="376301"/>
                  </a:lnTo>
                  <a:lnTo>
                    <a:pt x="749528" y="369443"/>
                  </a:lnTo>
                  <a:lnTo>
                    <a:pt x="741400" y="366522"/>
                  </a:lnTo>
                  <a:lnTo>
                    <a:pt x="259054" y="591947"/>
                  </a:lnTo>
                  <a:lnTo>
                    <a:pt x="252196" y="595249"/>
                  </a:lnTo>
                  <a:lnTo>
                    <a:pt x="249148" y="603377"/>
                  </a:lnTo>
                  <a:lnTo>
                    <a:pt x="252450" y="610235"/>
                  </a:lnTo>
                  <a:lnTo>
                    <a:pt x="255625" y="617093"/>
                  </a:lnTo>
                  <a:lnTo>
                    <a:pt x="263753" y="620014"/>
                  </a:lnTo>
                  <a:lnTo>
                    <a:pt x="746099" y="394589"/>
                  </a:lnTo>
                  <a:lnTo>
                    <a:pt x="752957" y="391287"/>
                  </a:lnTo>
                  <a:lnTo>
                    <a:pt x="755878" y="383286"/>
                  </a:lnTo>
                  <a:close/>
                </a:path>
                <a:path w="1075690" h="1136650">
                  <a:moveTo>
                    <a:pt x="810234" y="499364"/>
                  </a:moveTo>
                  <a:lnTo>
                    <a:pt x="806932" y="492506"/>
                  </a:lnTo>
                  <a:lnTo>
                    <a:pt x="803757" y="485648"/>
                  </a:lnTo>
                  <a:lnTo>
                    <a:pt x="795629" y="482727"/>
                  </a:lnTo>
                  <a:lnTo>
                    <a:pt x="306425" y="711327"/>
                  </a:lnTo>
                  <a:lnTo>
                    <a:pt x="303504" y="719455"/>
                  </a:lnTo>
                  <a:lnTo>
                    <a:pt x="306679" y="726313"/>
                  </a:lnTo>
                  <a:lnTo>
                    <a:pt x="309981" y="733171"/>
                  </a:lnTo>
                  <a:lnTo>
                    <a:pt x="318109" y="736219"/>
                  </a:lnTo>
                  <a:lnTo>
                    <a:pt x="324967" y="732917"/>
                  </a:lnTo>
                  <a:lnTo>
                    <a:pt x="800328" y="510667"/>
                  </a:lnTo>
                  <a:lnTo>
                    <a:pt x="807313" y="507492"/>
                  </a:lnTo>
                  <a:lnTo>
                    <a:pt x="810234" y="499364"/>
                  </a:lnTo>
                  <a:close/>
                </a:path>
                <a:path w="1075690" h="1136650">
                  <a:moveTo>
                    <a:pt x="860272" y="606552"/>
                  </a:moveTo>
                  <a:lnTo>
                    <a:pt x="853922" y="592836"/>
                  </a:lnTo>
                  <a:lnTo>
                    <a:pt x="845794" y="589915"/>
                  </a:lnTo>
                  <a:lnTo>
                    <a:pt x="356590" y="818515"/>
                  </a:lnTo>
                  <a:lnTo>
                    <a:pt x="353669" y="826643"/>
                  </a:lnTo>
                  <a:lnTo>
                    <a:pt x="356844" y="833501"/>
                  </a:lnTo>
                  <a:lnTo>
                    <a:pt x="360019" y="840486"/>
                  </a:lnTo>
                  <a:lnTo>
                    <a:pt x="368147" y="843407"/>
                  </a:lnTo>
                  <a:lnTo>
                    <a:pt x="857351" y="614680"/>
                  </a:lnTo>
                  <a:lnTo>
                    <a:pt x="860272" y="606552"/>
                  </a:lnTo>
                  <a:close/>
                </a:path>
                <a:path w="1075690" h="1136650">
                  <a:moveTo>
                    <a:pt x="914628" y="722630"/>
                  </a:moveTo>
                  <a:lnTo>
                    <a:pt x="911453" y="715899"/>
                  </a:lnTo>
                  <a:lnTo>
                    <a:pt x="908151" y="709041"/>
                  </a:lnTo>
                  <a:lnTo>
                    <a:pt x="900023" y="705993"/>
                  </a:lnTo>
                  <a:lnTo>
                    <a:pt x="893165" y="709295"/>
                  </a:lnTo>
                  <a:lnTo>
                    <a:pt x="410819" y="934720"/>
                  </a:lnTo>
                  <a:lnTo>
                    <a:pt x="407898" y="942848"/>
                  </a:lnTo>
                  <a:lnTo>
                    <a:pt x="411073" y="949706"/>
                  </a:lnTo>
                  <a:lnTo>
                    <a:pt x="414375" y="956564"/>
                  </a:lnTo>
                  <a:lnTo>
                    <a:pt x="422503" y="959485"/>
                  </a:lnTo>
                  <a:lnTo>
                    <a:pt x="911707" y="730885"/>
                  </a:lnTo>
                  <a:lnTo>
                    <a:pt x="914628" y="722630"/>
                  </a:lnTo>
                  <a:close/>
                </a:path>
                <a:path w="1075690" h="1136650">
                  <a:moveTo>
                    <a:pt x="1075169" y="774293"/>
                  </a:moveTo>
                  <a:lnTo>
                    <a:pt x="745337" y="51816"/>
                  </a:lnTo>
                  <a:lnTo>
                    <a:pt x="706501" y="10477"/>
                  </a:lnTo>
                  <a:lnTo>
                    <a:pt x="651865" y="0"/>
                  </a:lnTo>
                  <a:lnTo>
                    <a:pt x="645096" y="1028"/>
                  </a:lnTo>
                  <a:lnTo>
                    <a:pt x="638365" y="2590"/>
                  </a:lnTo>
                  <a:lnTo>
                    <a:pt x="631672" y="4699"/>
                  </a:lnTo>
                  <a:lnTo>
                    <a:pt x="625068" y="7366"/>
                  </a:lnTo>
                  <a:lnTo>
                    <a:pt x="636625" y="32131"/>
                  </a:lnTo>
                  <a:lnTo>
                    <a:pt x="643521" y="29591"/>
                  </a:lnTo>
                  <a:lnTo>
                    <a:pt x="650468" y="27838"/>
                  </a:lnTo>
                  <a:lnTo>
                    <a:pt x="657402" y="26873"/>
                  </a:lnTo>
                  <a:lnTo>
                    <a:pt x="664311" y="26670"/>
                  </a:lnTo>
                  <a:lnTo>
                    <a:pt x="681507" y="29514"/>
                  </a:lnTo>
                  <a:lnTo>
                    <a:pt x="720445" y="63512"/>
                  </a:lnTo>
                  <a:lnTo>
                    <a:pt x="1041755" y="750697"/>
                  </a:lnTo>
                  <a:lnTo>
                    <a:pt x="1047673" y="775373"/>
                  </a:lnTo>
                  <a:lnTo>
                    <a:pt x="1043851" y="799566"/>
                  </a:lnTo>
                  <a:lnTo>
                    <a:pt x="1031252" y="820572"/>
                  </a:lnTo>
                  <a:lnTo>
                    <a:pt x="1010894" y="835660"/>
                  </a:lnTo>
                  <a:lnTo>
                    <a:pt x="439013" y="1102868"/>
                  </a:lnTo>
                  <a:lnTo>
                    <a:pt x="414388" y="1108875"/>
                  </a:lnTo>
                  <a:lnTo>
                    <a:pt x="390207" y="1105077"/>
                  </a:lnTo>
                  <a:lnTo>
                    <a:pt x="369214" y="1092492"/>
                  </a:lnTo>
                  <a:lnTo>
                    <a:pt x="354177" y="1072134"/>
                  </a:lnTo>
                  <a:lnTo>
                    <a:pt x="340080" y="1042035"/>
                  </a:lnTo>
                  <a:lnTo>
                    <a:pt x="331952" y="1039114"/>
                  </a:lnTo>
                  <a:lnTo>
                    <a:pt x="318236" y="1045591"/>
                  </a:lnTo>
                  <a:lnTo>
                    <a:pt x="315315" y="1053719"/>
                  </a:lnTo>
                  <a:lnTo>
                    <a:pt x="329285" y="1083691"/>
                  </a:lnTo>
                  <a:lnTo>
                    <a:pt x="350837" y="1112812"/>
                  </a:lnTo>
                  <a:lnTo>
                    <a:pt x="380885" y="1130833"/>
                  </a:lnTo>
                  <a:lnTo>
                    <a:pt x="415480" y="1136294"/>
                  </a:lnTo>
                  <a:lnTo>
                    <a:pt x="450697" y="1127760"/>
                  </a:lnTo>
                  <a:lnTo>
                    <a:pt x="1022451" y="860425"/>
                  </a:lnTo>
                  <a:lnTo>
                    <a:pt x="1051636" y="838936"/>
                  </a:lnTo>
                  <a:lnTo>
                    <a:pt x="1069695" y="808913"/>
                  </a:lnTo>
                  <a:lnTo>
                    <a:pt x="1075169" y="774293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58979" y="3707774"/>
              <a:ext cx="144303" cy="18392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32715" y="3626550"/>
              <a:ext cx="144250" cy="1840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28950" y="1440762"/>
              <a:ext cx="3776289" cy="418430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06451" y="3545344"/>
              <a:ext cx="144250" cy="18394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80187" y="3464117"/>
              <a:ext cx="144250" cy="1840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689606" y="5835408"/>
              <a:ext cx="608330" cy="967740"/>
            </a:xfrm>
            <a:custGeom>
              <a:avLst/>
              <a:gdLst/>
              <a:ahLst/>
              <a:cxnLst/>
              <a:rect l="l" t="t" r="r" b="b"/>
              <a:pathLst>
                <a:path w="608329" h="967740">
                  <a:moveTo>
                    <a:pt x="91821" y="725043"/>
                  </a:moveTo>
                  <a:lnTo>
                    <a:pt x="88900" y="718108"/>
                  </a:lnTo>
                  <a:lnTo>
                    <a:pt x="82677" y="715645"/>
                  </a:lnTo>
                  <a:lnTo>
                    <a:pt x="80899" y="714921"/>
                  </a:lnTo>
                  <a:lnTo>
                    <a:pt x="54762" y="757047"/>
                  </a:lnTo>
                  <a:lnTo>
                    <a:pt x="46024" y="797052"/>
                  </a:lnTo>
                  <a:lnTo>
                    <a:pt x="43815" y="814692"/>
                  </a:lnTo>
                  <a:lnTo>
                    <a:pt x="48514" y="820559"/>
                  </a:lnTo>
                  <a:lnTo>
                    <a:pt x="56515" y="821423"/>
                  </a:lnTo>
                  <a:lnTo>
                    <a:pt x="62484" y="821423"/>
                  </a:lnTo>
                  <a:lnTo>
                    <a:pt x="67691" y="817016"/>
                  </a:lnTo>
                  <a:lnTo>
                    <a:pt x="69875" y="800684"/>
                  </a:lnTo>
                  <a:lnTo>
                    <a:pt x="71653" y="790308"/>
                  </a:lnTo>
                  <a:lnTo>
                    <a:pt x="83058" y="747433"/>
                  </a:lnTo>
                  <a:lnTo>
                    <a:pt x="89281" y="731189"/>
                  </a:lnTo>
                  <a:lnTo>
                    <a:pt x="91821" y="725043"/>
                  </a:lnTo>
                  <a:close/>
                </a:path>
                <a:path w="608329" h="96774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6570"/>
                  </a:lnTo>
                  <a:lnTo>
                    <a:pt x="428917" y="504190"/>
                  </a:lnTo>
                  <a:lnTo>
                    <a:pt x="426593" y="510540"/>
                  </a:lnTo>
                  <a:lnTo>
                    <a:pt x="424815" y="518160"/>
                  </a:lnTo>
                  <a:lnTo>
                    <a:pt x="423710" y="505460"/>
                  </a:lnTo>
                  <a:lnTo>
                    <a:pt x="424649" y="492760"/>
                  </a:lnTo>
                  <a:lnTo>
                    <a:pt x="427736" y="48006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4790"/>
                  </a:lnTo>
                  <a:lnTo>
                    <a:pt x="566686" y="204470"/>
                  </a:lnTo>
                  <a:lnTo>
                    <a:pt x="566712" y="184150"/>
                  </a:lnTo>
                  <a:lnTo>
                    <a:pt x="562724" y="163830"/>
                  </a:lnTo>
                  <a:lnTo>
                    <a:pt x="561962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24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78740"/>
                  </a:lnTo>
                  <a:lnTo>
                    <a:pt x="561479" y="49530"/>
                  </a:lnTo>
                  <a:lnTo>
                    <a:pt x="547573" y="24130"/>
                  </a:lnTo>
                  <a:lnTo>
                    <a:pt x="544830" y="21958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350" y="203200"/>
                  </a:lnTo>
                  <a:lnTo>
                    <a:pt x="514223" y="20447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37515" y="349250"/>
                  </a:lnTo>
                  <a:lnTo>
                    <a:pt x="432485" y="342900"/>
                  </a:lnTo>
                  <a:lnTo>
                    <a:pt x="427278" y="337820"/>
                  </a:lnTo>
                  <a:lnTo>
                    <a:pt x="425069" y="335737"/>
                  </a:lnTo>
                  <a:lnTo>
                    <a:pt x="425069" y="372110"/>
                  </a:lnTo>
                  <a:lnTo>
                    <a:pt x="415671" y="389890"/>
                  </a:lnTo>
                  <a:lnTo>
                    <a:pt x="402844" y="373430"/>
                  </a:lnTo>
                  <a:lnTo>
                    <a:pt x="402844" y="414020"/>
                  </a:lnTo>
                  <a:lnTo>
                    <a:pt x="253619" y="692150"/>
                  </a:lnTo>
                  <a:lnTo>
                    <a:pt x="241935" y="713740"/>
                  </a:lnTo>
                  <a:lnTo>
                    <a:pt x="233349" y="698500"/>
                  </a:lnTo>
                  <a:lnTo>
                    <a:pt x="226695" y="690016"/>
                  </a:lnTo>
                  <a:lnTo>
                    <a:pt x="226695" y="739140"/>
                  </a:lnTo>
                  <a:lnTo>
                    <a:pt x="225425" y="741680"/>
                  </a:lnTo>
                  <a:lnTo>
                    <a:pt x="224028" y="744220"/>
                  </a:lnTo>
                  <a:lnTo>
                    <a:pt x="222631" y="748030"/>
                  </a:lnTo>
                  <a:lnTo>
                    <a:pt x="197231" y="792480"/>
                  </a:lnTo>
                  <a:lnTo>
                    <a:pt x="155105" y="842010"/>
                  </a:lnTo>
                  <a:lnTo>
                    <a:pt x="93853" y="882650"/>
                  </a:lnTo>
                  <a:lnTo>
                    <a:pt x="93599" y="882650"/>
                  </a:lnTo>
                  <a:lnTo>
                    <a:pt x="62103" y="865784"/>
                  </a:lnTo>
                  <a:lnTo>
                    <a:pt x="62103" y="892810"/>
                  </a:lnTo>
                  <a:lnTo>
                    <a:pt x="57150" y="895350"/>
                  </a:lnTo>
                  <a:lnTo>
                    <a:pt x="51816" y="896620"/>
                  </a:lnTo>
                  <a:lnTo>
                    <a:pt x="46609" y="896620"/>
                  </a:lnTo>
                  <a:lnTo>
                    <a:pt x="45085" y="892810"/>
                  </a:lnTo>
                  <a:lnTo>
                    <a:pt x="43688" y="887730"/>
                  </a:lnTo>
                  <a:lnTo>
                    <a:pt x="42418" y="882650"/>
                  </a:lnTo>
                  <a:lnTo>
                    <a:pt x="62103" y="892810"/>
                  </a:lnTo>
                  <a:lnTo>
                    <a:pt x="62103" y="865784"/>
                  </a:lnTo>
                  <a:lnTo>
                    <a:pt x="36703" y="852170"/>
                  </a:lnTo>
                  <a:lnTo>
                    <a:pt x="35941" y="844550"/>
                  </a:lnTo>
                  <a:lnTo>
                    <a:pt x="35153" y="810260"/>
                  </a:lnTo>
                  <a:lnTo>
                    <a:pt x="38646" y="778510"/>
                  </a:lnTo>
                  <a:lnTo>
                    <a:pt x="54610" y="721360"/>
                  </a:lnTo>
                  <a:lnTo>
                    <a:pt x="73406" y="681990"/>
                  </a:lnTo>
                  <a:lnTo>
                    <a:pt x="121551" y="659130"/>
                  </a:lnTo>
                  <a:lnTo>
                    <a:pt x="146545" y="662940"/>
                  </a:lnTo>
                  <a:lnTo>
                    <a:pt x="195275" y="689610"/>
                  </a:lnTo>
                  <a:lnTo>
                    <a:pt x="220802" y="725170"/>
                  </a:lnTo>
                  <a:lnTo>
                    <a:pt x="226695" y="739140"/>
                  </a:lnTo>
                  <a:lnTo>
                    <a:pt x="226695" y="690016"/>
                  </a:lnTo>
                  <a:lnTo>
                    <a:pt x="221399" y="683260"/>
                  </a:lnTo>
                  <a:lnTo>
                    <a:pt x="205625" y="666750"/>
                  </a:lnTo>
                  <a:lnTo>
                    <a:pt x="194665" y="659130"/>
                  </a:lnTo>
                  <a:lnTo>
                    <a:pt x="185547" y="652780"/>
                  </a:lnTo>
                  <a:lnTo>
                    <a:pt x="159296" y="641350"/>
                  </a:lnTo>
                  <a:lnTo>
                    <a:pt x="134327" y="636270"/>
                  </a:lnTo>
                  <a:lnTo>
                    <a:pt x="111887" y="635000"/>
                  </a:lnTo>
                  <a:lnTo>
                    <a:pt x="93218" y="636270"/>
                  </a:lnTo>
                  <a:lnTo>
                    <a:pt x="108712" y="608330"/>
                  </a:lnTo>
                  <a:lnTo>
                    <a:pt x="227177" y="388620"/>
                  </a:lnTo>
                  <a:lnTo>
                    <a:pt x="253746" y="340360"/>
                  </a:lnTo>
                  <a:lnTo>
                    <a:pt x="277152" y="339090"/>
                  </a:lnTo>
                  <a:lnTo>
                    <a:pt x="300126" y="341630"/>
                  </a:lnTo>
                  <a:lnTo>
                    <a:pt x="343662" y="358140"/>
                  </a:lnTo>
                  <a:lnTo>
                    <a:pt x="376910" y="382270"/>
                  </a:lnTo>
                  <a:lnTo>
                    <a:pt x="402844" y="414020"/>
                  </a:lnTo>
                  <a:lnTo>
                    <a:pt x="402844" y="373430"/>
                  </a:lnTo>
                  <a:lnTo>
                    <a:pt x="388302" y="359410"/>
                  </a:lnTo>
                  <a:lnTo>
                    <a:pt x="372262" y="346710"/>
                  </a:lnTo>
                  <a:lnTo>
                    <a:pt x="359194" y="339090"/>
                  </a:lnTo>
                  <a:lnTo>
                    <a:pt x="354838" y="33655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6230"/>
                  </a:lnTo>
                  <a:lnTo>
                    <a:pt x="269621" y="314960"/>
                  </a:lnTo>
                  <a:lnTo>
                    <a:pt x="266954" y="314960"/>
                  </a:lnTo>
                  <a:lnTo>
                    <a:pt x="270383" y="308610"/>
                  </a:lnTo>
                  <a:lnTo>
                    <a:pt x="273558" y="302260"/>
                  </a:lnTo>
                  <a:lnTo>
                    <a:pt x="276733" y="297180"/>
                  </a:lnTo>
                  <a:lnTo>
                    <a:pt x="292735" y="297180"/>
                  </a:lnTo>
                  <a:lnTo>
                    <a:pt x="29514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6230" y="302260"/>
                  </a:lnTo>
                  <a:lnTo>
                    <a:pt x="331470" y="306070"/>
                  </a:lnTo>
                  <a:lnTo>
                    <a:pt x="333121" y="306070"/>
                  </a:lnTo>
                  <a:lnTo>
                    <a:pt x="334772" y="307340"/>
                  </a:lnTo>
                  <a:lnTo>
                    <a:pt x="338709" y="308610"/>
                  </a:lnTo>
                  <a:lnTo>
                    <a:pt x="340868" y="30988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20040"/>
                  </a:lnTo>
                  <a:lnTo>
                    <a:pt x="369697" y="322580"/>
                  </a:lnTo>
                  <a:lnTo>
                    <a:pt x="372491" y="325120"/>
                  </a:lnTo>
                  <a:lnTo>
                    <a:pt x="376301" y="327660"/>
                  </a:lnTo>
                  <a:lnTo>
                    <a:pt x="378079" y="328930"/>
                  </a:lnTo>
                  <a:lnTo>
                    <a:pt x="382270" y="331470"/>
                  </a:lnTo>
                  <a:lnTo>
                    <a:pt x="386207" y="334010"/>
                  </a:lnTo>
                  <a:lnTo>
                    <a:pt x="390017" y="336550"/>
                  </a:lnTo>
                  <a:lnTo>
                    <a:pt x="391287" y="337820"/>
                  </a:lnTo>
                  <a:lnTo>
                    <a:pt x="392684" y="339090"/>
                  </a:lnTo>
                  <a:lnTo>
                    <a:pt x="393954" y="340360"/>
                  </a:lnTo>
                  <a:lnTo>
                    <a:pt x="399669" y="344170"/>
                  </a:lnTo>
                  <a:lnTo>
                    <a:pt x="399796" y="344170"/>
                  </a:lnTo>
                  <a:lnTo>
                    <a:pt x="399923" y="345440"/>
                  </a:lnTo>
                  <a:lnTo>
                    <a:pt x="400050" y="345440"/>
                  </a:lnTo>
                  <a:lnTo>
                    <a:pt x="402463" y="346710"/>
                  </a:lnTo>
                  <a:lnTo>
                    <a:pt x="407289" y="351790"/>
                  </a:lnTo>
                  <a:lnTo>
                    <a:pt x="407670" y="351790"/>
                  </a:lnTo>
                  <a:lnTo>
                    <a:pt x="408178" y="353060"/>
                  </a:lnTo>
                  <a:lnTo>
                    <a:pt x="408559" y="353060"/>
                  </a:lnTo>
                  <a:lnTo>
                    <a:pt x="411099" y="355600"/>
                  </a:lnTo>
                  <a:lnTo>
                    <a:pt x="413385" y="358140"/>
                  </a:lnTo>
                  <a:lnTo>
                    <a:pt x="415544" y="360680"/>
                  </a:lnTo>
                  <a:lnTo>
                    <a:pt x="416560" y="361950"/>
                  </a:lnTo>
                  <a:lnTo>
                    <a:pt x="417703" y="363220"/>
                  </a:lnTo>
                  <a:lnTo>
                    <a:pt x="418592" y="36449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9570"/>
                  </a:lnTo>
                  <a:lnTo>
                    <a:pt x="423926" y="370840"/>
                  </a:lnTo>
                  <a:lnTo>
                    <a:pt x="425069" y="372110"/>
                  </a:lnTo>
                  <a:lnTo>
                    <a:pt x="425069" y="335737"/>
                  </a:lnTo>
                  <a:lnTo>
                    <a:pt x="421894" y="332740"/>
                  </a:lnTo>
                  <a:lnTo>
                    <a:pt x="416306" y="32766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1310"/>
                  </a:lnTo>
                  <a:lnTo>
                    <a:pt x="406273" y="318770"/>
                  </a:lnTo>
                  <a:lnTo>
                    <a:pt x="403860" y="317500"/>
                  </a:lnTo>
                  <a:lnTo>
                    <a:pt x="401320" y="314960"/>
                  </a:lnTo>
                  <a:lnTo>
                    <a:pt x="400304" y="314960"/>
                  </a:lnTo>
                  <a:lnTo>
                    <a:pt x="397891" y="312420"/>
                  </a:lnTo>
                  <a:lnTo>
                    <a:pt x="393065" y="309880"/>
                  </a:lnTo>
                  <a:lnTo>
                    <a:pt x="390525" y="307340"/>
                  </a:lnTo>
                  <a:lnTo>
                    <a:pt x="385445" y="304800"/>
                  </a:lnTo>
                  <a:lnTo>
                    <a:pt x="382397" y="302260"/>
                  </a:lnTo>
                  <a:lnTo>
                    <a:pt x="379222" y="30099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718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60680" y="290830"/>
                  </a:lnTo>
                  <a:lnTo>
                    <a:pt x="358521" y="290830"/>
                  </a:lnTo>
                  <a:lnTo>
                    <a:pt x="357886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829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27025" y="279400"/>
                  </a:lnTo>
                  <a:lnTo>
                    <a:pt x="324485" y="279400"/>
                  </a:lnTo>
                  <a:lnTo>
                    <a:pt x="321818" y="278130"/>
                  </a:lnTo>
                  <a:lnTo>
                    <a:pt x="319786" y="278130"/>
                  </a:lnTo>
                  <a:lnTo>
                    <a:pt x="314706" y="27686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652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1958"/>
                  </a:lnTo>
                  <a:lnTo>
                    <a:pt x="526796" y="7620"/>
                  </a:lnTo>
                  <a:lnTo>
                    <a:pt x="505853" y="0"/>
                  </a:lnTo>
                  <a:lnTo>
                    <a:pt x="482866" y="0"/>
                  </a:lnTo>
                  <a:lnTo>
                    <a:pt x="432943" y="17780"/>
                  </a:lnTo>
                  <a:lnTo>
                    <a:pt x="387172" y="57150"/>
                  </a:lnTo>
                  <a:lnTo>
                    <a:pt x="349123" y="11176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2580"/>
                  </a:lnTo>
                  <a:lnTo>
                    <a:pt x="234823" y="322580"/>
                  </a:lnTo>
                  <a:lnTo>
                    <a:pt x="234315" y="325120"/>
                  </a:lnTo>
                  <a:lnTo>
                    <a:pt x="87376" y="596900"/>
                  </a:lnTo>
                  <a:lnTo>
                    <a:pt x="58801" y="648970"/>
                  </a:lnTo>
                  <a:lnTo>
                    <a:pt x="49911" y="674370"/>
                  </a:lnTo>
                  <a:lnTo>
                    <a:pt x="33680" y="708660"/>
                  </a:lnTo>
                  <a:lnTo>
                    <a:pt x="20040" y="749300"/>
                  </a:lnTo>
                  <a:lnTo>
                    <a:pt x="11811" y="796290"/>
                  </a:lnTo>
                  <a:lnTo>
                    <a:pt x="11811" y="847090"/>
                  </a:lnTo>
                  <a:lnTo>
                    <a:pt x="13335" y="859790"/>
                  </a:lnTo>
                  <a:lnTo>
                    <a:pt x="13208" y="859790"/>
                  </a:lnTo>
                  <a:lnTo>
                    <a:pt x="13462" y="861060"/>
                  </a:lnTo>
                  <a:lnTo>
                    <a:pt x="15621" y="873760"/>
                  </a:lnTo>
                  <a:lnTo>
                    <a:pt x="18313" y="885190"/>
                  </a:lnTo>
                  <a:lnTo>
                    <a:pt x="21526" y="897890"/>
                  </a:lnTo>
                  <a:lnTo>
                    <a:pt x="25273" y="909320"/>
                  </a:lnTo>
                  <a:lnTo>
                    <a:pt x="0" y="956310"/>
                  </a:lnTo>
                  <a:lnTo>
                    <a:pt x="2286" y="963930"/>
                  </a:lnTo>
                  <a:lnTo>
                    <a:pt x="9906" y="967740"/>
                  </a:lnTo>
                  <a:lnTo>
                    <a:pt x="18161" y="967740"/>
                  </a:lnTo>
                  <a:lnTo>
                    <a:pt x="22352" y="966470"/>
                  </a:lnTo>
                  <a:lnTo>
                    <a:pt x="24511" y="961390"/>
                  </a:lnTo>
                  <a:lnTo>
                    <a:pt x="45974" y="922020"/>
                  </a:lnTo>
                  <a:lnTo>
                    <a:pt x="58343" y="919480"/>
                  </a:lnTo>
                  <a:lnTo>
                    <a:pt x="94234" y="908050"/>
                  </a:lnTo>
                  <a:lnTo>
                    <a:pt x="97155" y="908050"/>
                  </a:lnTo>
                  <a:lnTo>
                    <a:pt x="99314" y="906780"/>
                  </a:lnTo>
                  <a:lnTo>
                    <a:pt x="101600" y="905510"/>
                  </a:lnTo>
                  <a:lnTo>
                    <a:pt x="116649" y="896620"/>
                  </a:lnTo>
                  <a:lnTo>
                    <a:pt x="155384" y="873760"/>
                  </a:lnTo>
                  <a:lnTo>
                    <a:pt x="195097" y="835660"/>
                  </a:lnTo>
                  <a:lnTo>
                    <a:pt x="224193" y="796290"/>
                  </a:lnTo>
                  <a:lnTo>
                    <a:pt x="243967" y="759460"/>
                  </a:lnTo>
                  <a:lnTo>
                    <a:pt x="245618" y="756920"/>
                  </a:lnTo>
                  <a:lnTo>
                    <a:pt x="247142" y="754380"/>
                  </a:lnTo>
                  <a:lnTo>
                    <a:pt x="248539" y="751840"/>
                  </a:lnTo>
                  <a:lnTo>
                    <a:pt x="248666" y="751840"/>
                  </a:lnTo>
                  <a:lnTo>
                    <a:pt x="248793" y="750570"/>
                  </a:lnTo>
                  <a:lnTo>
                    <a:pt x="268693" y="713740"/>
                  </a:lnTo>
                  <a:lnTo>
                    <a:pt x="343103" y="576580"/>
                  </a:lnTo>
                  <a:lnTo>
                    <a:pt x="370713" y="524510"/>
                  </a:lnTo>
                  <a:lnTo>
                    <a:pt x="399084" y="472440"/>
                  </a:lnTo>
                  <a:lnTo>
                    <a:pt x="427228" y="419100"/>
                  </a:lnTo>
                  <a:lnTo>
                    <a:pt x="427482" y="419100"/>
                  </a:lnTo>
                  <a:lnTo>
                    <a:pt x="427736" y="417830"/>
                  </a:lnTo>
                  <a:lnTo>
                    <a:pt x="443014" y="389890"/>
                  </a:lnTo>
                  <a:lnTo>
                    <a:pt x="449961" y="377190"/>
                  </a:lnTo>
                  <a:lnTo>
                    <a:pt x="450215" y="375920"/>
                  </a:lnTo>
                  <a:lnTo>
                    <a:pt x="464502" y="349250"/>
                  </a:lnTo>
                  <a:lnTo>
                    <a:pt x="492417" y="297180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193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4790"/>
                  </a:lnTo>
                  <a:lnTo>
                    <a:pt x="411861" y="455930"/>
                  </a:lnTo>
                  <a:lnTo>
                    <a:pt x="400608" y="488950"/>
                  </a:lnTo>
                  <a:lnTo>
                    <a:pt x="412127" y="554990"/>
                  </a:lnTo>
                  <a:lnTo>
                    <a:pt x="439039" y="585470"/>
                  </a:lnTo>
                  <a:lnTo>
                    <a:pt x="444373" y="585470"/>
                  </a:lnTo>
                  <a:lnTo>
                    <a:pt x="446786" y="584200"/>
                  </a:lnTo>
                  <a:lnTo>
                    <a:pt x="453644" y="580390"/>
                  </a:lnTo>
                  <a:lnTo>
                    <a:pt x="455422" y="574040"/>
                  </a:lnTo>
                  <a:lnTo>
                    <a:pt x="453390" y="568960"/>
                  </a:lnTo>
                  <a:lnTo>
                    <a:pt x="450710" y="561340"/>
                  </a:lnTo>
                  <a:lnTo>
                    <a:pt x="448805" y="553720"/>
                  </a:lnTo>
                  <a:lnTo>
                    <a:pt x="447662" y="546100"/>
                  </a:lnTo>
                  <a:lnTo>
                    <a:pt x="447294" y="53848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606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03550" y="5944933"/>
              <a:ext cx="97917" cy="15411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75931" y="3279139"/>
              <a:ext cx="2295525" cy="3481704"/>
            </a:xfrm>
            <a:custGeom>
              <a:avLst/>
              <a:gdLst/>
              <a:ahLst/>
              <a:cxnLst/>
              <a:rect l="l" t="t" r="r" b="b"/>
              <a:pathLst>
                <a:path w="2295525" h="3481704">
                  <a:moveTo>
                    <a:pt x="939507" y="1661248"/>
                  </a:moveTo>
                  <a:lnTo>
                    <a:pt x="934427" y="1614208"/>
                  </a:lnTo>
                  <a:lnTo>
                    <a:pt x="921499" y="1569123"/>
                  </a:lnTo>
                  <a:lnTo>
                    <a:pt x="911999" y="1549412"/>
                  </a:lnTo>
                  <a:lnTo>
                    <a:pt x="911999" y="1690331"/>
                  </a:lnTo>
                  <a:lnTo>
                    <a:pt x="902728" y="1737995"/>
                  </a:lnTo>
                  <a:lnTo>
                    <a:pt x="733691" y="1678940"/>
                  </a:lnTo>
                  <a:lnTo>
                    <a:pt x="731697" y="1655813"/>
                  </a:lnTo>
                  <a:lnTo>
                    <a:pt x="722553" y="1634807"/>
                  </a:lnTo>
                  <a:lnTo>
                    <a:pt x="717181" y="1628838"/>
                  </a:lnTo>
                  <a:lnTo>
                    <a:pt x="707199" y="1617726"/>
                  </a:lnTo>
                  <a:lnTo>
                    <a:pt x="686574" y="1606296"/>
                  </a:lnTo>
                  <a:lnTo>
                    <a:pt x="663232" y="1602333"/>
                  </a:lnTo>
                  <a:lnTo>
                    <a:pt x="640537" y="1606118"/>
                  </a:lnTo>
                  <a:lnTo>
                    <a:pt x="620306" y="1616837"/>
                  </a:lnTo>
                  <a:lnTo>
                    <a:pt x="604405" y="1633728"/>
                  </a:lnTo>
                  <a:lnTo>
                    <a:pt x="435368" y="1574673"/>
                  </a:lnTo>
                  <a:lnTo>
                    <a:pt x="457619" y="1531708"/>
                  </a:lnTo>
                  <a:lnTo>
                    <a:pt x="487006" y="1494790"/>
                  </a:lnTo>
                  <a:lnTo>
                    <a:pt x="522363" y="1464513"/>
                  </a:lnTo>
                  <a:lnTo>
                    <a:pt x="562483" y="1441450"/>
                  </a:lnTo>
                  <a:lnTo>
                    <a:pt x="606209" y="1426184"/>
                  </a:lnTo>
                  <a:lnTo>
                    <a:pt x="652348" y="1419263"/>
                  </a:lnTo>
                  <a:lnTo>
                    <a:pt x="699719" y="1421282"/>
                  </a:lnTo>
                  <a:lnTo>
                    <a:pt x="747153" y="1432814"/>
                  </a:lnTo>
                  <a:lnTo>
                    <a:pt x="791337" y="1453286"/>
                  </a:lnTo>
                  <a:lnTo>
                    <a:pt x="829589" y="1481124"/>
                  </a:lnTo>
                  <a:lnTo>
                    <a:pt x="861352" y="1515198"/>
                  </a:lnTo>
                  <a:lnTo>
                    <a:pt x="886040" y="1554314"/>
                  </a:lnTo>
                  <a:lnTo>
                    <a:pt x="903097" y="1597317"/>
                  </a:lnTo>
                  <a:lnTo>
                    <a:pt x="911936" y="1643037"/>
                  </a:lnTo>
                  <a:lnTo>
                    <a:pt x="911999" y="1690331"/>
                  </a:lnTo>
                  <a:lnTo>
                    <a:pt x="911999" y="1549412"/>
                  </a:lnTo>
                  <a:lnTo>
                    <a:pt x="873975" y="1488744"/>
                  </a:lnTo>
                  <a:lnTo>
                    <a:pt x="840359" y="1455458"/>
                  </a:lnTo>
                  <a:lnTo>
                    <a:pt x="800798" y="1428102"/>
                  </a:lnTo>
                  <a:lnTo>
                    <a:pt x="755789" y="1407668"/>
                  </a:lnTo>
                  <a:lnTo>
                    <a:pt x="707809" y="1395603"/>
                  </a:lnTo>
                  <a:lnTo>
                    <a:pt x="659790" y="1392351"/>
                  </a:lnTo>
                  <a:lnTo>
                    <a:pt x="612724" y="1397431"/>
                  </a:lnTo>
                  <a:lnTo>
                    <a:pt x="567613" y="1410360"/>
                  </a:lnTo>
                  <a:lnTo>
                    <a:pt x="525449" y="1430680"/>
                  </a:lnTo>
                  <a:lnTo>
                    <a:pt x="487235" y="1457883"/>
                  </a:lnTo>
                  <a:lnTo>
                    <a:pt x="453936" y="1491500"/>
                  </a:lnTo>
                  <a:lnTo>
                    <a:pt x="426580" y="1531061"/>
                  </a:lnTo>
                  <a:lnTo>
                    <a:pt x="406158" y="1576070"/>
                  </a:lnTo>
                  <a:lnTo>
                    <a:pt x="405777" y="1577340"/>
                  </a:lnTo>
                  <a:lnTo>
                    <a:pt x="405269" y="1578610"/>
                  </a:lnTo>
                  <a:lnTo>
                    <a:pt x="403618" y="1586357"/>
                  </a:lnTo>
                  <a:lnTo>
                    <a:pt x="407174" y="1592961"/>
                  </a:lnTo>
                  <a:lnTo>
                    <a:pt x="612660" y="1664716"/>
                  </a:lnTo>
                  <a:lnTo>
                    <a:pt x="619772" y="1661541"/>
                  </a:lnTo>
                  <a:lnTo>
                    <a:pt x="622566" y="1655191"/>
                  </a:lnTo>
                  <a:lnTo>
                    <a:pt x="632028" y="1641551"/>
                  </a:lnTo>
                  <a:lnTo>
                    <a:pt x="643661" y="1633728"/>
                  </a:lnTo>
                  <a:lnTo>
                    <a:pt x="645452" y="1632521"/>
                  </a:lnTo>
                  <a:lnTo>
                    <a:pt x="661212" y="1628838"/>
                  </a:lnTo>
                  <a:lnTo>
                    <a:pt x="677684" y="1631188"/>
                  </a:lnTo>
                  <a:lnTo>
                    <a:pt x="692061" y="1639582"/>
                  </a:lnTo>
                  <a:lnTo>
                    <a:pt x="702094" y="1652257"/>
                  </a:lnTo>
                  <a:lnTo>
                    <a:pt x="706932" y="1667675"/>
                  </a:lnTo>
                  <a:lnTo>
                    <a:pt x="705751" y="1684274"/>
                  </a:lnTo>
                  <a:lnTo>
                    <a:pt x="703973" y="1691132"/>
                  </a:lnTo>
                  <a:lnTo>
                    <a:pt x="707783" y="1697990"/>
                  </a:lnTo>
                  <a:lnTo>
                    <a:pt x="906665" y="1767459"/>
                  </a:lnTo>
                  <a:lnTo>
                    <a:pt x="913015" y="1769745"/>
                  </a:lnTo>
                  <a:lnTo>
                    <a:pt x="920000" y="1766951"/>
                  </a:lnTo>
                  <a:lnTo>
                    <a:pt x="923302" y="1759585"/>
                  </a:lnTo>
                  <a:lnTo>
                    <a:pt x="923810" y="1758315"/>
                  </a:lnTo>
                  <a:lnTo>
                    <a:pt x="924191" y="1757172"/>
                  </a:lnTo>
                  <a:lnTo>
                    <a:pt x="929017" y="1737995"/>
                  </a:lnTo>
                  <a:lnTo>
                    <a:pt x="936256" y="1709242"/>
                  </a:lnTo>
                  <a:lnTo>
                    <a:pt x="939507" y="1661248"/>
                  </a:lnTo>
                  <a:close/>
                </a:path>
                <a:path w="2295525" h="3481704">
                  <a:moveTo>
                    <a:pt x="988961" y="3177794"/>
                  </a:moveTo>
                  <a:lnTo>
                    <a:pt x="988872" y="3175254"/>
                  </a:lnTo>
                  <a:lnTo>
                    <a:pt x="988174" y="3154946"/>
                  </a:lnTo>
                  <a:lnTo>
                    <a:pt x="974953" y="3138424"/>
                  </a:lnTo>
                  <a:lnTo>
                    <a:pt x="963815" y="3131553"/>
                  </a:lnTo>
                  <a:lnTo>
                    <a:pt x="963815" y="3167646"/>
                  </a:lnTo>
                  <a:lnTo>
                    <a:pt x="963815" y="3168904"/>
                  </a:lnTo>
                  <a:lnTo>
                    <a:pt x="963561" y="3170174"/>
                  </a:lnTo>
                  <a:lnTo>
                    <a:pt x="959345" y="3173984"/>
                  </a:lnTo>
                  <a:lnTo>
                    <a:pt x="950899" y="3175254"/>
                  </a:lnTo>
                  <a:lnTo>
                    <a:pt x="939965" y="3175254"/>
                  </a:lnTo>
                  <a:lnTo>
                    <a:pt x="891514" y="3163824"/>
                  </a:lnTo>
                  <a:lnTo>
                    <a:pt x="818286" y="3142246"/>
                  </a:lnTo>
                  <a:lnTo>
                    <a:pt x="756183" y="3121914"/>
                  </a:lnTo>
                  <a:lnTo>
                    <a:pt x="743216" y="3118104"/>
                  </a:lnTo>
                  <a:lnTo>
                    <a:pt x="719467" y="3110496"/>
                  </a:lnTo>
                  <a:lnTo>
                    <a:pt x="708647" y="3106674"/>
                  </a:lnTo>
                  <a:lnTo>
                    <a:pt x="697801" y="3104146"/>
                  </a:lnTo>
                  <a:lnTo>
                    <a:pt x="694093" y="3102864"/>
                  </a:lnTo>
                  <a:lnTo>
                    <a:pt x="642632" y="3085096"/>
                  </a:lnTo>
                  <a:lnTo>
                    <a:pt x="601357" y="3072384"/>
                  </a:lnTo>
                  <a:lnTo>
                    <a:pt x="597166" y="3059684"/>
                  </a:lnTo>
                  <a:lnTo>
                    <a:pt x="591324" y="3043174"/>
                  </a:lnTo>
                  <a:lnTo>
                    <a:pt x="585393" y="3026664"/>
                  </a:lnTo>
                  <a:lnTo>
                    <a:pt x="579386" y="3008884"/>
                  </a:lnTo>
                  <a:lnTo>
                    <a:pt x="573176" y="2992374"/>
                  </a:lnTo>
                  <a:lnTo>
                    <a:pt x="566686" y="2974594"/>
                  </a:lnTo>
                  <a:lnTo>
                    <a:pt x="841133" y="3104146"/>
                  </a:lnTo>
                  <a:lnTo>
                    <a:pt x="860437" y="3114294"/>
                  </a:lnTo>
                  <a:lnTo>
                    <a:pt x="877074" y="3121914"/>
                  </a:lnTo>
                  <a:lnTo>
                    <a:pt x="911263" y="3137154"/>
                  </a:lnTo>
                  <a:lnTo>
                    <a:pt x="939330" y="3148596"/>
                  </a:lnTo>
                  <a:lnTo>
                    <a:pt x="950493" y="3153664"/>
                  </a:lnTo>
                  <a:lnTo>
                    <a:pt x="959866" y="3161296"/>
                  </a:lnTo>
                  <a:lnTo>
                    <a:pt x="963815" y="3167646"/>
                  </a:lnTo>
                  <a:lnTo>
                    <a:pt x="963815" y="3131553"/>
                  </a:lnTo>
                  <a:lnTo>
                    <a:pt x="956449" y="3126994"/>
                  </a:lnTo>
                  <a:lnTo>
                    <a:pt x="939812" y="3119374"/>
                  </a:lnTo>
                  <a:lnTo>
                    <a:pt x="938542" y="3119374"/>
                  </a:lnTo>
                  <a:lnTo>
                    <a:pt x="921715" y="3113024"/>
                  </a:lnTo>
                  <a:lnTo>
                    <a:pt x="888390" y="3097796"/>
                  </a:lnTo>
                  <a:lnTo>
                    <a:pt x="871994" y="3088894"/>
                  </a:lnTo>
                  <a:lnTo>
                    <a:pt x="859040" y="3083814"/>
                  </a:lnTo>
                  <a:lnTo>
                    <a:pt x="852563" y="3080004"/>
                  </a:lnTo>
                  <a:lnTo>
                    <a:pt x="627938" y="2974594"/>
                  </a:lnTo>
                  <a:lnTo>
                    <a:pt x="554875" y="2940304"/>
                  </a:lnTo>
                  <a:lnTo>
                    <a:pt x="551065" y="2937764"/>
                  </a:lnTo>
                  <a:lnTo>
                    <a:pt x="545172" y="2926334"/>
                  </a:lnTo>
                  <a:lnTo>
                    <a:pt x="538937" y="2913634"/>
                  </a:lnTo>
                  <a:lnTo>
                    <a:pt x="532307" y="2900934"/>
                  </a:lnTo>
                  <a:lnTo>
                    <a:pt x="527621" y="2893314"/>
                  </a:lnTo>
                  <a:lnTo>
                    <a:pt x="525284" y="2889504"/>
                  </a:lnTo>
                  <a:lnTo>
                    <a:pt x="522363" y="2884424"/>
                  </a:lnTo>
                  <a:lnTo>
                    <a:pt x="520077" y="2880614"/>
                  </a:lnTo>
                  <a:lnTo>
                    <a:pt x="519315" y="2879344"/>
                  </a:lnTo>
                  <a:lnTo>
                    <a:pt x="516140" y="2872994"/>
                  </a:lnTo>
                  <a:lnTo>
                    <a:pt x="515886" y="2872994"/>
                  </a:lnTo>
                  <a:lnTo>
                    <a:pt x="515124" y="2870454"/>
                  </a:lnTo>
                  <a:lnTo>
                    <a:pt x="506514" y="2851404"/>
                  </a:lnTo>
                  <a:lnTo>
                    <a:pt x="501675" y="2832354"/>
                  </a:lnTo>
                  <a:lnTo>
                    <a:pt x="506615" y="2790444"/>
                  </a:lnTo>
                  <a:lnTo>
                    <a:pt x="523379" y="2767584"/>
                  </a:lnTo>
                  <a:lnTo>
                    <a:pt x="528345" y="2761246"/>
                  </a:lnTo>
                  <a:lnTo>
                    <a:pt x="550506" y="2724404"/>
                  </a:lnTo>
                  <a:lnTo>
                    <a:pt x="568210" y="2671076"/>
                  </a:lnTo>
                  <a:lnTo>
                    <a:pt x="572731" y="2640584"/>
                  </a:lnTo>
                  <a:lnTo>
                    <a:pt x="572008" y="2603754"/>
                  </a:lnTo>
                  <a:lnTo>
                    <a:pt x="561492" y="2564384"/>
                  </a:lnTo>
                  <a:lnTo>
                    <a:pt x="545820" y="2541219"/>
                  </a:lnTo>
                  <a:lnTo>
                    <a:pt x="545820" y="2640584"/>
                  </a:lnTo>
                  <a:lnTo>
                    <a:pt x="541921" y="2665984"/>
                  </a:lnTo>
                  <a:lnTo>
                    <a:pt x="526021" y="2712974"/>
                  </a:lnTo>
                  <a:lnTo>
                    <a:pt x="507149" y="2744724"/>
                  </a:lnTo>
                  <a:lnTo>
                    <a:pt x="502678" y="2751074"/>
                  </a:lnTo>
                  <a:lnTo>
                    <a:pt x="477532" y="2791714"/>
                  </a:lnTo>
                  <a:lnTo>
                    <a:pt x="474192" y="2809494"/>
                  </a:lnTo>
                  <a:lnTo>
                    <a:pt x="474268" y="2828544"/>
                  </a:lnTo>
                  <a:lnTo>
                    <a:pt x="477761" y="2848864"/>
                  </a:lnTo>
                  <a:lnTo>
                    <a:pt x="484644" y="2869184"/>
                  </a:lnTo>
                  <a:lnTo>
                    <a:pt x="447941" y="2880614"/>
                  </a:lnTo>
                  <a:lnTo>
                    <a:pt x="445020" y="2874264"/>
                  </a:lnTo>
                  <a:lnTo>
                    <a:pt x="444944" y="2874111"/>
                  </a:lnTo>
                  <a:lnTo>
                    <a:pt x="444944" y="3001264"/>
                  </a:lnTo>
                  <a:lnTo>
                    <a:pt x="444639" y="3011424"/>
                  </a:lnTo>
                  <a:lnTo>
                    <a:pt x="436397" y="3007614"/>
                  </a:lnTo>
                  <a:lnTo>
                    <a:pt x="428282" y="3002534"/>
                  </a:lnTo>
                  <a:lnTo>
                    <a:pt x="420306" y="2998724"/>
                  </a:lnTo>
                  <a:lnTo>
                    <a:pt x="412508" y="2993644"/>
                  </a:lnTo>
                  <a:lnTo>
                    <a:pt x="411365" y="2993644"/>
                  </a:lnTo>
                  <a:lnTo>
                    <a:pt x="409079" y="2992374"/>
                  </a:lnTo>
                  <a:lnTo>
                    <a:pt x="407492" y="2991104"/>
                  </a:lnTo>
                  <a:lnTo>
                    <a:pt x="405904" y="2989834"/>
                  </a:lnTo>
                  <a:lnTo>
                    <a:pt x="402094" y="2987294"/>
                  </a:lnTo>
                  <a:lnTo>
                    <a:pt x="405815" y="2975864"/>
                  </a:lnTo>
                  <a:lnTo>
                    <a:pt x="414540" y="2949194"/>
                  </a:lnTo>
                  <a:lnTo>
                    <a:pt x="416572" y="2949194"/>
                  </a:lnTo>
                  <a:lnTo>
                    <a:pt x="418604" y="2950464"/>
                  </a:lnTo>
                  <a:lnTo>
                    <a:pt x="420763" y="2950464"/>
                  </a:lnTo>
                  <a:lnTo>
                    <a:pt x="427875" y="2953004"/>
                  </a:lnTo>
                  <a:lnTo>
                    <a:pt x="434987" y="2954274"/>
                  </a:lnTo>
                  <a:lnTo>
                    <a:pt x="442353" y="2956814"/>
                  </a:lnTo>
                  <a:lnTo>
                    <a:pt x="443915" y="2969514"/>
                  </a:lnTo>
                  <a:lnTo>
                    <a:pt x="444830" y="2983484"/>
                  </a:lnTo>
                  <a:lnTo>
                    <a:pt x="444944" y="3001264"/>
                  </a:lnTo>
                  <a:lnTo>
                    <a:pt x="444944" y="2874111"/>
                  </a:lnTo>
                  <a:lnTo>
                    <a:pt x="441845" y="2867914"/>
                  </a:lnTo>
                  <a:lnTo>
                    <a:pt x="438416" y="2860294"/>
                  </a:lnTo>
                  <a:lnTo>
                    <a:pt x="434543" y="2852674"/>
                  </a:lnTo>
                  <a:lnTo>
                    <a:pt x="430377" y="2843784"/>
                  </a:lnTo>
                  <a:lnTo>
                    <a:pt x="425869" y="2834894"/>
                  </a:lnTo>
                  <a:lnTo>
                    <a:pt x="421017" y="2823464"/>
                  </a:lnTo>
                  <a:lnTo>
                    <a:pt x="401815" y="2777744"/>
                  </a:lnTo>
                  <a:lnTo>
                    <a:pt x="378752" y="2718054"/>
                  </a:lnTo>
                  <a:lnTo>
                    <a:pt x="359079" y="2660904"/>
                  </a:lnTo>
                  <a:lnTo>
                    <a:pt x="350024" y="2624074"/>
                  </a:lnTo>
                  <a:lnTo>
                    <a:pt x="351078" y="2602484"/>
                  </a:lnTo>
                  <a:lnTo>
                    <a:pt x="365506" y="2563126"/>
                  </a:lnTo>
                  <a:lnTo>
                    <a:pt x="393649" y="2533904"/>
                  </a:lnTo>
                  <a:lnTo>
                    <a:pt x="447941" y="2517394"/>
                  </a:lnTo>
                  <a:lnTo>
                    <a:pt x="466775" y="2519934"/>
                  </a:lnTo>
                  <a:lnTo>
                    <a:pt x="517410" y="2546604"/>
                  </a:lnTo>
                  <a:lnTo>
                    <a:pt x="545515" y="2608834"/>
                  </a:lnTo>
                  <a:lnTo>
                    <a:pt x="545820" y="2640584"/>
                  </a:lnTo>
                  <a:lnTo>
                    <a:pt x="545820" y="2541219"/>
                  </a:lnTo>
                  <a:lnTo>
                    <a:pt x="536587" y="2527554"/>
                  </a:lnTo>
                  <a:lnTo>
                    <a:pt x="520827" y="2517394"/>
                  </a:lnTo>
                  <a:lnTo>
                    <a:pt x="495223" y="2500884"/>
                  </a:lnTo>
                  <a:lnTo>
                    <a:pt x="448144" y="2490724"/>
                  </a:lnTo>
                  <a:lnTo>
                    <a:pt x="401078" y="2500884"/>
                  </a:lnTo>
                  <a:lnTo>
                    <a:pt x="359803" y="2527554"/>
                  </a:lnTo>
                  <a:lnTo>
                    <a:pt x="343547" y="2547874"/>
                  </a:lnTo>
                  <a:lnTo>
                    <a:pt x="331863" y="2572004"/>
                  </a:lnTo>
                  <a:lnTo>
                    <a:pt x="325120" y="2597404"/>
                  </a:lnTo>
                  <a:lnTo>
                    <a:pt x="323735" y="2625344"/>
                  </a:lnTo>
                  <a:lnTo>
                    <a:pt x="334911" y="2672334"/>
                  </a:lnTo>
                  <a:lnTo>
                    <a:pt x="357936" y="2737104"/>
                  </a:lnTo>
                  <a:lnTo>
                    <a:pt x="382181" y="2799334"/>
                  </a:lnTo>
                  <a:lnTo>
                    <a:pt x="397014" y="2834894"/>
                  </a:lnTo>
                  <a:lnTo>
                    <a:pt x="401942" y="2845054"/>
                  </a:lnTo>
                  <a:lnTo>
                    <a:pt x="406514" y="2855214"/>
                  </a:lnTo>
                  <a:lnTo>
                    <a:pt x="410781" y="2864104"/>
                  </a:lnTo>
                  <a:lnTo>
                    <a:pt x="414794" y="2871724"/>
                  </a:lnTo>
                  <a:lnTo>
                    <a:pt x="418172" y="2879344"/>
                  </a:lnTo>
                  <a:lnTo>
                    <a:pt x="421309" y="2885694"/>
                  </a:lnTo>
                  <a:lnTo>
                    <a:pt x="424230" y="2892044"/>
                  </a:lnTo>
                  <a:lnTo>
                    <a:pt x="426986" y="2898394"/>
                  </a:lnTo>
                  <a:lnTo>
                    <a:pt x="427113" y="2899664"/>
                  </a:lnTo>
                  <a:lnTo>
                    <a:pt x="427367" y="2900934"/>
                  </a:lnTo>
                  <a:lnTo>
                    <a:pt x="427748" y="2902204"/>
                  </a:lnTo>
                  <a:lnTo>
                    <a:pt x="429907" y="2907284"/>
                  </a:lnTo>
                  <a:lnTo>
                    <a:pt x="431939" y="2912364"/>
                  </a:lnTo>
                  <a:lnTo>
                    <a:pt x="433971" y="2918714"/>
                  </a:lnTo>
                  <a:lnTo>
                    <a:pt x="434860" y="2922524"/>
                  </a:lnTo>
                  <a:lnTo>
                    <a:pt x="436384" y="2927604"/>
                  </a:lnTo>
                  <a:lnTo>
                    <a:pt x="433844" y="2926334"/>
                  </a:lnTo>
                  <a:lnTo>
                    <a:pt x="431304" y="2926334"/>
                  </a:lnTo>
                  <a:lnTo>
                    <a:pt x="422033" y="2923794"/>
                  </a:lnTo>
                  <a:lnTo>
                    <a:pt x="416445" y="2921254"/>
                  </a:lnTo>
                  <a:lnTo>
                    <a:pt x="411365" y="2918714"/>
                  </a:lnTo>
                  <a:lnTo>
                    <a:pt x="410476" y="2918714"/>
                  </a:lnTo>
                  <a:lnTo>
                    <a:pt x="403199" y="2916174"/>
                  </a:lnTo>
                  <a:lnTo>
                    <a:pt x="396062" y="2912364"/>
                  </a:lnTo>
                  <a:lnTo>
                    <a:pt x="389267" y="2908846"/>
                  </a:lnTo>
                  <a:lnTo>
                    <a:pt x="389267" y="2939034"/>
                  </a:lnTo>
                  <a:lnTo>
                    <a:pt x="377456" y="2975864"/>
                  </a:lnTo>
                  <a:lnTo>
                    <a:pt x="357098" y="2968244"/>
                  </a:lnTo>
                  <a:lnTo>
                    <a:pt x="337451" y="2964434"/>
                  </a:lnTo>
                  <a:lnTo>
                    <a:pt x="318554" y="2964434"/>
                  </a:lnTo>
                  <a:lnTo>
                    <a:pt x="300494" y="2968244"/>
                  </a:lnTo>
                  <a:lnTo>
                    <a:pt x="288518" y="2973324"/>
                  </a:lnTo>
                  <a:lnTo>
                    <a:pt x="277850" y="2979674"/>
                  </a:lnTo>
                  <a:lnTo>
                    <a:pt x="268097" y="2986024"/>
                  </a:lnTo>
                  <a:lnTo>
                    <a:pt x="258838" y="2993644"/>
                  </a:lnTo>
                  <a:lnTo>
                    <a:pt x="253365" y="2997454"/>
                  </a:lnTo>
                  <a:lnTo>
                    <a:pt x="247954" y="3002534"/>
                  </a:lnTo>
                  <a:lnTo>
                    <a:pt x="242531" y="3006344"/>
                  </a:lnTo>
                  <a:lnTo>
                    <a:pt x="236994" y="3008884"/>
                  </a:lnTo>
                  <a:lnTo>
                    <a:pt x="221843" y="3016504"/>
                  </a:lnTo>
                  <a:lnTo>
                    <a:pt x="190550" y="3029204"/>
                  </a:lnTo>
                  <a:lnTo>
                    <a:pt x="174459" y="3033014"/>
                  </a:lnTo>
                  <a:lnTo>
                    <a:pt x="148691" y="3036824"/>
                  </a:lnTo>
                  <a:lnTo>
                    <a:pt x="117563" y="3036824"/>
                  </a:lnTo>
                  <a:lnTo>
                    <a:pt x="85115" y="3027934"/>
                  </a:lnTo>
                  <a:lnTo>
                    <a:pt x="55410" y="3008884"/>
                  </a:lnTo>
                  <a:lnTo>
                    <a:pt x="33769" y="2975864"/>
                  </a:lnTo>
                  <a:lnTo>
                    <a:pt x="26555" y="2939034"/>
                  </a:lnTo>
                  <a:lnTo>
                    <a:pt x="33769" y="2902204"/>
                  </a:lnTo>
                  <a:lnTo>
                    <a:pt x="55410" y="2869184"/>
                  </a:lnTo>
                  <a:lnTo>
                    <a:pt x="87680" y="2847594"/>
                  </a:lnTo>
                  <a:lnTo>
                    <a:pt x="126466" y="2841244"/>
                  </a:lnTo>
                  <a:lnTo>
                    <a:pt x="132029" y="2841244"/>
                  </a:lnTo>
                  <a:lnTo>
                    <a:pt x="169710" y="2850134"/>
                  </a:lnTo>
                  <a:lnTo>
                    <a:pt x="226656" y="2869184"/>
                  </a:lnTo>
                  <a:lnTo>
                    <a:pt x="286372" y="2892044"/>
                  </a:lnTo>
                  <a:lnTo>
                    <a:pt x="332371" y="2911094"/>
                  </a:lnTo>
                  <a:lnTo>
                    <a:pt x="352513" y="2921254"/>
                  </a:lnTo>
                  <a:lnTo>
                    <a:pt x="361099" y="2925064"/>
                  </a:lnTo>
                  <a:lnTo>
                    <a:pt x="368947" y="2928874"/>
                  </a:lnTo>
                  <a:lnTo>
                    <a:pt x="376059" y="2932684"/>
                  </a:lnTo>
                  <a:lnTo>
                    <a:pt x="382663" y="2935224"/>
                  </a:lnTo>
                  <a:lnTo>
                    <a:pt x="389267" y="2939034"/>
                  </a:lnTo>
                  <a:lnTo>
                    <a:pt x="389267" y="2908846"/>
                  </a:lnTo>
                  <a:lnTo>
                    <a:pt x="388721" y="2908554"/>
                  </a:lnTo>
                  <a:lnTo>
                    <a:pt x="380885" y="2904744"/>
                  </a:lnTo>
                  <a:lnTo>
                    <a:pt x="372783" y="2900934"/>
                  </a:lnTo>
                  <a:lnTo>
                    <a:pt x="363969" y="2897124"/>
                  </a:lnTo>
                  <a:lnTo>
                    <a:pt x="354177" y="2892044"/>
                  </a:lnTo>
                  <a:lnTo>
                    <a:pt x="343166" y="2886964"/>
                  </a:lnTo>
                  <a:lnTo>
                    <a:pt x="246316" y="2848864"/>
                  </a:lnTo>
                  <a:lnTo>
                    <a:pt x="225615" y="2841244"/>
                  </a:lnTo>
                  <a:lnTo>
                    <a:pt x="180784" y="2824734"/>
                  </a:lnTo>
                  <a:lnTo>
                    <a:pt x="133553" y="2814574"/>
                  </a:lnTo>
                  <a:lnTo>
                    <a:pt x="106629" y="2815844"/>
                  </a:lnTo>
                  <a:lnTo>
                    <a:pt x="80759" y="2822194"/>
                  </a:lnTo>
                  <a:lnTo>
                    <a:pt x="57048" y="2833624"/>
                  </a:lnTo>
                  <a:lnTo>
                    <a:pt x="36614" y="2850134"/>
                  </a:lnTo>
                  <a:lnTo>
                    <a:pt x="9156" y="2892044"/>
                  </a:lnTo>
                  <a:lnTo>
                    <a:pt x="0" y="2939034"/>
                  </a:lnTo>
                  <a:lnTo>
                    <a:pt x="9156" y="2986024"/>
                  </a:lnTo>
                  <a:lnTo>
                    <a:pt x="36614" y="3026664"/>
                  </a:lnTo>
                  <a:lnTo>
                    <a:pt x="84315" y="3055874"/>
                  </a:lnTo>
                  <a:lnTo>
                    <a:pt x="134200" y="3063494"/>
                  </a:lnTo>
                  <a:lnTo>
                    <a:pt x="147104" y="3063494"/>
                  </a:lnTo>
                  <a:lnTo>
                    <a:pt x="215912" y="3048254"/>
                  </a:lnTo>
                  <a:lnTo>
                    <a:pt x="241541" y="3036824"/>
                  </a:lnTo>
                  <a:lnTo>
                    <a:pt x="249948" y="3033014"/>
                  </a:lnTo>
                  <a:lnTo>
                    <a:pt x="257009" y="3027934"/>
                  </a:lnTo>
                  <a:lnTo>
                    <a:pt x="263626" y="3024124"/>
                  </a:lnTo>
                  <a:lnTo>
                    <a:pt x="269913" y="3019044"/>
                  </a:lnTo>
                  <a:lnTo>
                    <a:pt x="308114" y="2993644"/>
                  </a:lnTo>
                  <a:lnTo>
                    <a:pt x="324192" y="2991104"/>
                  </a:lnTo>
                  <a:lnTo>
                    <a:pt x="341515" y="2992374"/>
                  </a:lnTo>
                  <a:lnTo>
                    <a:pt x="359968" y="2997454"/>
                  </a:lnTo>
                  <a:lnTo>
                    <a:pt x="379488" y="3005074"/>
                  </a:lnTo>
                  <a:lnTo>
                    <a:pt x="379742" y="3005074"/>
                  </a:lnTo>
                  <a:lnTo>
                    <a:pt x="379996" y="3006344"/>
                  </a:lnTo>
                  <a:lnTo>
                    <a:pt x="380250" y="3006344"/>
                  </a:lnTo>
                  <a:lnTo>
                    <a:pt x="387616" y="3010154"/>
                  </a:lnTo>
                  <a:lnTo>
                    <a:pt x="398665" y="3016504"/>
                  </a:lnTo>
                  <a:lnTo>
                    <a:pt x="410413" y="3024124"/>
                  </a:lnTo>
                  <a:lnTo>
                    <a:pt x="434644" y="3036824"/>
                  </a:lnTo>
                  <a:lnTo>
                    <a:pt x="447052" y="3041904"/>
                  </a:lnTo>
                  <a:lnTo>
                    <a:pt x="457377" y="3064764"/>
                  </a:lnTo>
                  <a:lnTo>
                    <a:pt x="595007" y="3356864"/>
                  </a:lnTo>
                  <a:lnTo>
                    <a:pt x="613625" y="3396246"/>
                  </a:lnTo>
                  <a:lnTo>
                    <a:pt x="628535" y="3431794"/>
                  </a:lnTo>
                  <a:lnTo>
                    <a:pt x="634771" y="3445764"/>
                  </a:lnTo>
                  <a:lnTo>
                    <a:pt x="644321" y="3462274"/>
                  </a:lnTo>
                  <a:lnTo>
                    <a:pt x="657771" y="3476244"/>
                  </a:lnTo>
                  <a:lnTo>
                    <a:pt x="675652" y="3481324"/>
                  </a:lnTo>
                  <a:lnTo>
                    <a:pt x="682383" y="3481324"/>
                  </a:lnTo>
                  <a:lnTo>
                    <a:pt x="686066" y="3480066"/>
                  </a:lnTo>
                  <a:lnTo>
                    <a:pt x="699516" y="3472446"/>
                  </a:lnTo>
                  <a:lnTo>
                    <a:pt x="707732" y="3457194"/>
                  </a:lnTo>
                  <a:lnTo>
                    <a:pt x="708088" y="3454654"/>
                  </a:lnTo>
                  <a:lnTo>
                    <a:pt x="710438" y="3438144"/>
                  </a:lnTo>
                  <a:lnTo>
                    <a:pt x="707402" y="3414014"/>
                  </a:lnTo>
                  <a:lnTo>
                    <a:pt x="698017" y="3375914"/>
                  </a:lnTo>
                  <a:lnTo>
                    <a:pt x="687362" y="3339084"/>
                  </a:lnTo>
                  <a:lnTo>
                    <a:pt x="683806" y="3327666"/>
                  </a:lnTo>
                  <a:lnTo>
                    <a:pt x="683806" y="3441954"/>
                  </a:lnTo>
                  <a:lnTo>
                    <a:pt x="682218" y="3450844"/>
                  </a:lnTo>
                  <a:lnTo>
                    <a:pt x="678573" y="3454654"/>
                  </a:lnTo>
                  <a:lnTo>
                    <a:pt x="670763" y="3452114"/>
                  </a:lnTo>
                  <a:lnTo>
                    <a:pt x="663587" y="3443224"/>
                  </a:lnTo>
                  <a:lnTo>
                    <a:pt x="657631" y="3431794"/>
                  </a:lnTo>
                  <a:lnTo>
                    <a:pt x="653554" y="3421646"/>
                  </a:lnTo>
                  <a:lnTo>
                    <a:pt x="652919" y="3420364"/>
                  </a:lnTo>
                  <a:lnTo>
                    <a:pt x="645756" y="3402596"/>
                  </a:lnTo>
                  <a:lnTo>
                    <a:pt x="638136" y="3386074"/>
                  </a:lnTo>
                  <a:lnTo>
                    <a:pt x="630250" y="3368294"/>
                  </a:lnTo>
                  <a:lnTo>
                    <a:pt x="622312" y="3351784"/>
                  </a:lnTo>
                  <a:lnTo>
                    <a:pt x="619137" y="3345434"/>
                  </a:lnTo>
                  <a:lnTo>
                    <a:pt x="613041" y="3332734"/>
                  </a:lnTo>
                  <a:lnTo>
                    <a:pt x="498208" y="3088894"/>
                  </a:lnTo>
                  <a:lnTo>
                    <a:pt x="483755" y="3058414"/>
                  </a:lnTo>
                  <a:lnTo>
                    <a:pt x="470039" y="3027934"/>
                  </a:lnTo>
                  <a:lnTo>
                    <a:pt x="470420" y="3024124"/>
                  </a:lnTo>
                  <a:lnTo>
                    <a:pt x="471182" y="3011424"/>
                  </a:lnTo>
                  <a:lnTo>
                    <a:pt x="471347" y="3008884"/>
                  </a:lnTo>
                  <a:lnTo>
                    <a:pt x="471449" y="3005074"/>
                  </a:lnTo>
                  <a:lnTo>
                    <a:pt x="471538" y="2997454"/>
                  </a:lnTo>
                  <a:lnTo>
                    <a:pt x="471424" y="2987294"/>
                  </a:lnTo>
                  <a:lnTo>
                    <a:pt x="468122" y="2949194"/>
                  </a:lnTo>
                  <a:lnTo>
                    <a:pt x="463956" y="2927604"/>
                  </a:lnTo>
                  <a:lnTo>
                    <a:pt x="463689" y="2926334"/>
                  </a:lnTo>
                  <a:lnTo>
                    <a:pt x="461911" y="2918714"/>
                  </a:lnTo>
                  <a:lnTo>
                    <a:pt x="459752" y="2912364"/>
                  </a:lnTo>
                  <a:lnTo>
                    <a:pt x="458990" y="2909824"/>
                  </a:lnTo>
                  <a:lnTo>
                    <a:pt x="457720" y="2906014"/>
                  </a:lnTo>
                  <a:lnTo>
                    <a:pt x="496709" y="2893314"/>
                  </a:lnTo>
                  <a:lnTo>
                    <a:pt x="498741" y="2897124"/>
                  </a:lnTo>
                  <a:lnTo>
                    <a:pt x="500646" y="2899664"/>
                  </a:lnTo>
                  <a:lnTo>
                    <a:pt x="502932" y="2903474"/>
                  </a:lnTo>
                  <a:lnTo>
                    <a:pt x="507593" y="2911094"/>
                  </a:lnTo>
                  <a:lnTo>
                    <a:pt x="512102" y="2919984"/>
                  </a:lnTo>
                  <a:lnTo>
                    <a:pt x="516458" y="2927604"/>
                  </a:lnTo>
                  <a:lnTo>
                    <a:pt x="520712" y="2936494"/>
                  </a:lnTo>
                  <a:lnTo>
                    <a:pt x="523786" y="2942844"/>
                  </a:lnTo>
                  <a:lnTo>
                    <a:pt x="541769" y="2984754"/>
                  </a:lnTo>
                  <a:lnTo>
                    <a:pt x="558596" y="3029204"/>
                  </a:lnTo>
                  <a:lnTo>
                    <a:pt x="566559" y="3052064"/>
                  </a:lnTo>
                  <a:lnTo>
                    <a:pt x="572389" y="3068574"/>
                  </a:lnTo>
                  <a:lnTo>
                    <a:pt x="580656" y="3092704"/>
                  </a:lnTo>
                  <a:lnTo>
                    <a:pt x="587540" y="3113024"/>
                  </a:lnTo>
                  <a:lnTo>
                    <a:pt x="594499" y="3134614"/>
                  </a:lnTo>
                  <a:lnTo>
                    <a:pt x="601548" y="3156204"/>
                  </a:lnTo>
                  <a:lnTo>
                    <a:pt x="608723" y="3177794"/>
                  </a:lnTo>
                  <a:lnTo>
                    <a:pt x="612203" y="3189224"/>
                  </a:lnTo>
                  <a:lnTo>
                    <a:pt x="615619" y="3199384"/>
                  </a:lnTo>
                  <a:lnTo>
                    <a:pt x="626503" y="3234944"/>
                  </a:lnTo>
                  <a:lnTo>
                    <a:pt x="630656" y="3247644"/>
                  </a:lnTo>
                  <a:lnTo>
                    <a:pt x="639076" y="3273044"/>
                  </a:lnTo>
                  <a:lnTo>
                    <a:pt x="650697" y="3309874"/>
                  </a:lnTo>
                  <a:lnTo>
                    <a:pt x="662012" y="3346704"/>
                  </a:lnTo>
                  <a:lnTo>
                    <a:pt x="672490" y="3383546"/>
                  </a:lnTo>
                  <a:lnTo>
                    <a:pt x="681621" y="3419094"/>
                  </a:lnTo>
                  <a:lnTo>
                    <a:pt x="681621" y="3420364"/>
                  </a:lnTo>
                  <a:lnTo>
                    <a:pt x="683526" y="3431794"/>
                  </a:lnTo>
                  <a:lnTo>
                    <a:pt x="683806" y="3441954"/>
                  </a:lnTo>
                  <a:lnTo>
                    <a:pt x="683806" y="3327666"/>
                  </a:lnTo>
                  <a:lnTo>
                    <a:pt x="675894" y="3302254"/>
                  </a:lnTo>
                  <a:lnTo>
                    <a:pt x="664095" y="3265424"/>
                  </a:lnTo>
                  <a:lnTo>
                    <a:pt x="659955" y="3252724"/>
                  </a:lnTo>
                  <a:lnTo>
                    <a:pt x="655802" y="3238754"/>
                  </a:lnTo>
                  <a:lnTo>
                    <a:pt x="651700" y="3226054"/>
                  </a:lnTo>
                  <a:lnTo>
                    <a:pt x="647712" y="3213354"/>
                  </a:lnTo>
                  <a:lnTo>
                    <a:pt x="640829" y="3191764"/>
                  </a:lnTo>
                  <a:lnTo>
                    <a:pt x="637362" y="3180334"/>
                  </a:lnTo>
                  <a:lnTo>
                    <a:pt x="628307" y="3152394"/>
                  </a:lnTo>
                  <a:lnTo>
                    <a:pt x="622858" y="3135896"/>
                  </a:lnTo>
                  <a:lnTo>
                    <a:pt x="617486" y="3119374"/>
                  </a:lnTo>
                  <a:lnTo>
                    <a:pt x="612152" y="3102864"/>
                  </a:lnTo>
                  <a:lnTo>
                    <a:pt x="628154" y="3109214"/>
                  </a:lnTo>
                  <a:lnTo>
                    <a:pt x="661504" y="3119374"/>
                  </a:lnTo>
                  <a:lnTo>
                    <a:pt x="678954" y="3125724"/>
                  </a:lnTo>
                  <a:lnTo>
                    <a:pt x="722388" y="3138424"/>
                  </a:lnTo>
                  <a:lnTo>
                    <a:pt x="735241" y="3143504"/>
                  </a:lnTo>
                  <a:lnTo>
                    <a:pt x="773950" y="3154946"/>
                  </a:lnTo>
                  <a:lnTo>
                    <a:pt x="810501" y="3167646"/>
                  </a:lnTo>
                  <a:lnTo>
                    <a:pt x="847496" y="3179064"/>
                  </a:lnTo>
                  <a:lnTo>
                    <a:pt x="884796" y="3189224"/>
                  </a:lnTo>
                  <a:lnTo>
                    <a:pt x="922286" y="3198114"/>
                  </a:lnTo>
                  <a:lnTo>
                    <a:pt x="931303" y="3200654"/>
                  </a:lnTo>
                  <a:lnTo>
                    <a:pt x="939685" y="3201924"/>
                  </a:lnTo>
                  <a:lnTo>
                    <a:pt x="955027" y="3201924"/>
                  </a:lnTo>
                  <a:lnTo>
                    <a:pt x="986548" y="3185414"/>
                  </a:lnTo>
                  <a:lnTo>
                    <a:pt x="988961" y="3177794"/>
                  </a:lnTo>
                  <a:close/>
                </a:path>
                <a:path w="2295525" h="3481704">
                  <a:moveTo>
                    <a:pt x="1028839" y="2202942"/>
                  </a:moveTo>
                  <a:lnTo>
                    <a:pt x="1027061" y="2196973"/>
                  </a:lnTo>
                  <a:lnTo>
                    <a:pt x="1022616" y="2193544"/>
                  </a:lnTo>
                  <a:lnTo>
                    <a:pt x="1019733" y="2191258"/>
                  </a:lnTo>
                  <a:lnTo>
                    <a:pt x="1019251" y="2190877"/>
                  </a:lnTo>
                  <a:lnTo>
                    <a:pt x="985151" y="2163826"/>
                  </a:lnTo>
                  <a:lnTo>
                    <a:pt x="976515" y="2156980"/>
                  </a:lnTo>
                  <a:lnTo>
                    <a:pt x="976515" y="2190750"/>
                  </a:lnTo>
                  <a:lnTo>
                    <a:pt x="932954" y="2190877"/>
                  </a:lnTo>
                  <a:lnTo>
                    <a:pt x="942479" y="2163826"/>
                  </a:lnTo>
                  <a:lnTo>
                    <a:pt x="976515" y="2190750"/>
                  </a:lnTo>
                  <a:lnTo>
                    <a:pt x="976515" y="2156980"/>
                  </a:lnTo>
                  <a:lnTo>
                    <a:pt x="947051" y="2133600"/>
                  </a:lnTo>
                  <a:lnTo>
                    <a:pt x="946416" y="2132584"/>
                  </a:lnTo>
                  <a:lnTo>
                    <a:pt x="945527" y="2131568"/>
                  </a:lnTo>
                  <a:lnTo>
                    <a:pt x="944511" y="2130806"/>
                  </a:lnTo>
                  <a:lnTo>
                    <a:pt x="920381" y="2111578"/>
                  </a:lnTo>
                  <a:lnTo>
                    <a:pt x="920381" y="2145411"/>
                  </a:lnTo>
                  <a:lnTo>
                    <a:pt x="904506" y="2190877"/>
                  </a:lnTo>
                  <a:lnTo>
                    <a:pt x="832751" y="2191258"/>
                  </a:lnTo>
                  <a:lnTo>
                    <a:pt x="833145" y="2190115"/>
                  </a:lnTo>
                  <a:lnTo>
                    <a:pt x="864374" y="2100834"/>
                  </a:lnTo>
                  <a:lnTo>
                    <a:pt x="920381" y="2145411"/>
                  </a:lnTo>
                  <a:lnTo>
                    <a:pt x="920381" y="2111578"/>
                  </a:lnTo>
                  <a:lnTo>
                    <a:pt x="906907" y="2100834"/>
                  </a:lnTo>
                  <a:lnTo>
                    <a:pt x="869962" y="2071370"/>
                  </a:lnTo>
                  <a:lnTo>
                    <a:pt x="869200" y="2069846"/>
                  </a:lnTo>
                  <a:lnTo>
                    <a:pt x="868184" y="2068322"/>
                  </a:lnTo>
                  <a:lnTo>
                    <a:pt x="866660" y="2067179"/>
                  </a:lnTo>
                  <a:lnTo>
                    <a:pt x="861072" y="2062734"/>
                  </a:lnTo>
                  <a:lnTo>
                    <a:pt x="859929" y="2061845"/>
                  </a:lnTo>
                  <a:lnTo>
                    <a:pt x="858659" y="2061083"/>
                  </a:lnTo>
                  <a:lnTo>
                    <a:pt x="857135" y="2060575"/>
                  </a:lnTo>
                  <a:lnTo>
                    <a:pt x="839482" y="2054415"/>
                  </a:lnTo>
                  <a:lnTo>
                    <a:pt x="839482" y="2082546"/>
                  </a:lnTo>
                  <a:lnTo>
                    <a:pt x="801890" y="2190115"/>
                  </a:lnTo>
                  <a:lnTo>
                    <a:pt x="321322" y="2022221"/>
                  </a:lnTo>
                  <a:lnTo>
                    <a:pt x="324421" y="2013331"/>
                  </a:lnTo>
                  <a:lnTo>
                    <a:pt x="358914" y="1914664"/>
                  </a:lnTo>
                  <a:lnTo>
                    <a:pt x="839482" y="2082546"/>
                  </a:lnTo>
                  <a:lnTo>
                    <a:pt x="839482" y="2054415"/>
                  </a:lnTo>
                  <a:lnTo>
                    <a:pt x="439737" y="1914664"/>
                  </a:lnTo>
                  <a:lnTo>
                    <a:pt x="355104" y="1885061"/>
                  </a:lnTo>
                  <a:lnTo>
                    <a:pt x="354850" y="1885061"/>
                  </a:lnTo>
                  <a:lnTo>
                    <a:pt x="354723" y="1884934"/>
                  </a:lnTo>
                  <a:lnTo>
                    <a:pt x="354596" y="1884934"/>
                  </a:lnTo>
                  <a:lnTo>
                    <a:pt x="333387" y="1877517"/>
                  </a:lnTo>
                  <a:lnTo>
                    <a:pt x="333387" y="1905762"/>
                  </a:lnTo>
                  <a:lnTo>
                    <a:pt x="295795" y="2013331"/>
                  </a:lnTo>
                  <a:lnTo>
                    <a:pt x="202069" y="1980565"/>
                  </a:lnTo>
                  <a:lnTo>
                    <a:pt x="205168" y="1971675"/>
                  </a:lnTo>
                  <a:lnTo>
                    <a:pt x="239661" y="1872996"/>
                  </a:lnTo>
                  <a:lnTo>
                    <a:pt x="333387" y="1905762"/>
                  </a:lnTo>
                  <a:lnTo>
                    <a:pt x="333387" y="1877517"/>
                  </a:lnTo>
                  <a:lnTo>
                    <a:pt x="320497" y="1872996"/>
                  </a:lnTo>
                  <a:lnTo>
                    <a:pt x="235978" y="1843405"/>
                  </a:lnTo>
                  <a:lnTo>
                    <a:pt x="235597" y="1843405"/>
                  </a:lnTo>
                  <a:lnTo>
                    <a:pt x="214388" y="1835988"/>
                  </a:lnTo>
                  <a:lnTo>
                    <a:pt x="214388" y="1864106"/>
                  </a:lnTo>
                  <a:lnTo>
                    <a:pt x="176847" y="1971675"/>
                  </a:lnTo>
                  <a:lnTo>
                    <a:pt x="83223" y="1939036"/>
                  </a:lnTo>
                  <a:lnTo>
                    <a:pt x="120827" y="1831340"/>
                  </a:lnTo>
                  <a:lnTo>
                    <a:pt x="214388" y="1864106"/>
                  </a:lnTo>
                  <a:lnTo>
                    <a:pt x="214388" y="1835988"/>
                  </a:lnTo>
                  <a:lnTo>
                    <a:pt x="201129" y="1831340"/>
                  </a:lnTo>
                  <a:lnTo>
                    <a:pt x="110032" y="1799463"/>
                  </a:lnTo>
                  <a:lnTo>
                    <a:pt x="102476" y="1803146"/>
                  </a:lnTo>
                  <a:lnTo>
                    <a:pt x="100050" y="1810004"/>
                  </a:lnTo>
                  <a:lnTo>
                    <a:pt x="53644" y="1942846"/>
                  </a:lnTo>
                  <a:lnTo>
                    <a:pt x="51219" y="1949704"/>
                  </a:lnTo>
                  <a:lnTo>
                    <a:pt x="54851" y="1957324"/>
                  </a:lnTo>
                  <a:lnTo>
                    <a:pt x="180467" y="2001266"/>
                  </a:lnTo>
                  <a:lnTo>
                    <a:pt x="180797" y="2001266"/>
                  </a:lnTo>
                  <a:lnTo>
                    <a:pt x="299478" y="2042795"/>
                  </a:lnTo>
                  <a:lnTo>
                    <a:pt x="299605" y="2042795"/>
                  </a:lnTo>
                  <a:lnTo>
                    <a:pt x="299732" y="2042922"/>
                  </a:lnTo>
                  <a:lnTo>
                    <a:pt x="299986" y="2042922"/>
                  </a:lnTo>
                  <a:lnTo>
                    <a:pt x="800874" y="2218055"/>
                  </a:lnTo>
                  <a:lnTo>
                    <a:pt x="802271" y="2218563"/>
                  </a:lnTo>
                  <a:lnTo>
                    <a:pt x="803795" y="2218817"/>
                  </a:lnTo>
                  <a:lnTo>
                    <a:pt x="815225" y="2218817"/>
                  </a:lnTo>
                  <a:lnTo>
                    <a:pt x="816749" y="2218563"/>
                  </a:lnTo>
                  <a:lnTo>
                    <a:pt x="818019" y="2218055"/>
                  </a:lnTo>
                  <a:lnTo>
                    <a:pt x="914793" y="2217420"/>
                  </a:lnTo>
                  <a:lnTo>
                    <a:pt x="915047" y="2217293"/>
                  </a:lnTo>
                  <a:lnTo>
                    <a:pt x="1014488" y="2217039"/>
                  </a:lnTo>
                  <a:lnTo>
                    <a:pt x="1020203" y="2216912"/>
                  </a:lnTo>
                  <a:lnTo>
                    <a:pt x="1025156" y="2213483"/>
                  </a:lnTo>
                  <a:lnTo>
                    <a:pt x="1027061" y="2208149"/>
                  </a:lnTo>
                  <a:lnTo>
                    <a:pt x="1028839" y="2202942"/>
                  </a:lnTo>
                  <a:close/>
                </a:path>
                <a:path w="2295525" h="3481704">
                  <a:moveTo>
                    <a:pt x="1180858" y="1841500"/>
                  </a:moveTo>
                  <a:lnTo>
                    <a:pt x="1177302" y="1834007"/>
                  </a:lnTo>
                  <a:lnTo>
                    <a:pt x="1149108" y="1824151"/>
                  </a:lnTo>
                  <a:lnTo>
                    <a:pt x="1149108" y="1852295"/>
                  </a:lnTo>
                  <a:lnTo>
                    <a:pt x="1090688" y="2019427"/>
                  </a:lnTo>
                  <a:lnTo>
                    <a:pt x="994549" y="1985899"/>
                  </a:lnTo>
                  <a:lnTo>
                    <a:pt x="997559" y="1977263"/>
                  </a:lnTo>
                  <a:lnTo>
                    <a:pt x="1021473" y="1908810"/>
                  </a:lnTo>
                  <a:lnTo>
                    <a:pt x="1023886" y="1901952"/>
                  </a:lnTo>
                  <a:lnTo>
                    <a:pt x="1020330" y="1894459"/>
                  </a:lnTo>
                  <a:lnTo>
                    <a:pt x="1006741" y="1889633"/>
                  </a:lnTo>
                  <a:lnTo>
                    <a:pt x="999375" y="1893316"/>
                  </a:lnTo>
                  <a:lnTo>
                    <a:pt x="996962" y="1900301"/>
                  </a:lnTo>
                  <a:lnTo>
                    <a:pt x="970038" y="1977263"/>
                  </a:lnTo>
                  <a:lnTo>
                    <a:pt x="886599" y="1948053"/>
                  </a:lnTo>
                  <a:lnTo>
                    <a:pt x="889647" y="1939290"/>
                  </a:lnTo>
                  <a:lnTo>
                    <a:pt x="913396" y="1871091"/>
                  </a:lnTo>
                  <a:lnTo>
                    <a:pt x="915936" y="1864106"/>
                  </a:lnTo>
                  <a:lnTo>
                    <a:pt x="912126" y="1856613"/>
                  </a:lnTo>
                  <a:lnTo>
                    <a:pt x="905141" y="1854073"/>
                  </a:lnTo>
                  <a:lnTo>
                    <a:pt x="898156" y="1851660"/>
                  </a:lnTo>
                  <a:lnTo>
                    <a:pt x="890536" y="1855343"/>
                  </a:lnTo>
                  <a:lnTo>
                    <a:pt x="888123" y="1862201"/>
                  </a:lnTo>
                  <a:lnTo>
                    <a:pt x="861199" y="1939290"/>
                  </a:lnTo>
                  <a:lnTo>
                    <a:pt x="777760" y="1910080"/>
                  </a:lnTo>
                  <a:lnTo>
                    <a:pt x="780846" y="1901190"/>
                  </a:lnTo>
                  <a:lnTo>
                    <a:pt x="804557" y="1833118"/>
                  </a:lnTo>
                  <a:lnTo>
                    <a:pt x="807097" y="1826133"/>
                  </a:lnTo>
                  <a:lnTo>
                    <a:pt x="803287" y="1818513"/>
                  </a:lnTo>
                  <a:lnTo>
                    <a:pt x="789317" y="1813687"/>
                  </a:lnTo>
                  <a:lnTo>
                    <a:pt x="781697" y="1817243"/>
                  </a:lnTo>
                  <a:lnTo>
                    <a:pt x="779284" y="1824228"/>
                  </a:lnTo>
                  <a:lnTo>
                    <a:pt x="752360" y="1901190"/>
                  </a:lnTo>
                  <a:lnTo>
                    <a:pt x="668921" y="1871980"/>
                  </a:lnTo>
                  <a:lnTo>
                    <a:pt x="671982" y="1863217"/>
                  </a:lnTo>
                  <a:lnTo>
                    <a:pt x="695845" y="1795018"/>
                  </a:lnTo>
                  <a:lnTo>
                    <a:pt x="698258" y="1788033"/>
                  </a:lnTo>
                  <a:lnTo>
                    <a:pt x="694448" y="1780540"/>
                  </a:lnTo>
                  <a:lnTo>
                    <a:pt x="687463" y="1778000"/>
                  </a:lnTo>
                  <a:lnTo>
                    <a:pt x="680478" y="1775587"/>
                  </a:lnTo>
                  <a:lnTo>
                    <a:pt x="672858" y="1779270"/>
                  </a:lnTo>
                  <a:lnTo>
                    <a:pt x="670445" y="1786128"/>
                  </a:lnTo>
                  <a:lnTo>
                    <a:pt x="643521" y="1863217"/>
                  </a:lnTo>
                  <a:lnTo>
                    <a:pt x="560082" y="1834007"/>
                  </a:lnTo>
                  <a:lnTo>
                    <a:pt x="563092" y="1825371"/>
                  </a:lnTo>
                  <a:lnTo>
                    <a:pt x="587006" y="1757045"/>
                  </a:lnTo>
                  <a:lnTo>
                    <a:pt x="589419" y="1750060"/>
                  </a:lnTo>
                  <a:lnTo>
                    <a:pt x="585863" y="1742567"/>
                  </a:lnTo>
                  <a:lnTo>
                    <a:pt x="572274" y="1737741"/>
                  </a:lnTo>
                  <a:lnTo>
                    <a:pt x="564781" y="1741424"/>
                  </a:lnTo>
                  <a:lnTo>
                    <a:pt x="562368" y="1748409"/>
                  </a:lnTo>
                  <a:lnTo>
                    <a:pt x="535444" y="1825371"/>
                  </a:lnTo>
                  <a:lnTo>
                    <a:pt x="452005" y="1796288"/>
                  </a:lnTo>
                  <a:lnTo>
                    <a:pt x="455104" y="1787398"/>
                  </a:lnTo>
                  <a:lnTo>
                    <a:pt x="478929" y="1719199"/>
                  </a:lnTo>
                  <a:lnTo>
                    <a:pt x="481342" y="1712341"/>
                  </a:lnTo>
                  <a:lnTo>
                    <a:pt x="477659" y="1704721"/>
                  </a:lnTo>
                  <a:lnTo>
                    <a:pt x="470674" y="1702308"/>
                  </a:lnTo>
                  <a:lnTo>
                    <a:pt x="463562" y="1699768"/>
                  </a:lnTo>
                  <a:lnTo>
                    <a:pt x="456069" y="1703451"/>
                  </a:lnTo>
                  <a:lnTo>
                    <a:pt x="453529" y="1710436"/>
                  </a:lnTo>
                  <a:lnTo>
                    <a:pt x="426732" y="1787398"/>
                  </a:lnTo>
                  <a:lnTo>
                    <a:pt x="343166" y="1758188"/>
                  </a:lnTo>
                  <a:lnTo>
                    <a:pt x="346265" y="1749298"/>
                  </a:lnTo>
                  <a:lnTo>
                    <a:pt x="370090" y="1681226"/>
                  </a:lnTo>
                  <a:lnTo>
                    <a:pt x="372503" y="1674241"/>
                  </a:lnTo>
                  <a:lnTo>
                    <a:pt x="368820" y="1666748"/>
                  </a:lnTo>
                  <a:lnTo>
                    <a:pt x="361835" y="1664208"/>
                  </a:lnTo>
                  <a:lnTo>
                    <a:pt x="354850" y="1661795"/>
                  </a:lnTo>
                  <a:lnTo>
                    <a:pt x="347230" y="1665351"/>
                  </a:lnTo>
                  <a:lnTo>
                    <a:pt x="344690" y="1672336"/>
                  </a:lnTo>
                  <a:lnTo>
                    <a:pt x="317893" y="1749298"/>
                  </a:lnTo>
                  <a:lnTo>
                    <a:pt x="234327" y="1720215"/>
                  </a:lnTo>
                  <a:lnTo>
                    <a:pt x="237426" y="1711325"/>
                  </a:lnTo>
                  <a:lnTo>
                    <a:pt x="261251" y="1643126"/>
                  </a:lnTo>
                  <a:lnTo>
                    <a:pt x="263664" y="1636268"/>
                  </a:lnTo>
                  <a:lnTo>
                    <a:pt x="259981" y="1628648"/>
                  </a:lnTo>
                  <a:lnTo>
                    <a:pt x="252996" y="1626235"/>
                  </a:lnTo>
                  <a:lnTo>
                    <a:pt x="246011" y="1623695"/>
                  </a:lnTo>
                  <a:lnTo>
                    <a:pt x="238391" y="1627378"/>
                  </a:lnTo>
                  <a:lnTo>
                    <a:pt x="235851" y="1634363"/>
                  </a:lnTo>
                  <a:lnTo>
                    <a:pt x="209054" y="1711325"/>
                  </a:lnTo>
                  <a:lnTo>
                    <a:pt x="113004" y="1677797"/>
                  </a:lnTo>
                  <a:lnTo>
                    <a:pt x="171437" y="1510538"/>
                  </a:lnTo>
                  <a:lnTo>
                    <a:pt x="241058" y="1534922"/>
                  </a:lnTo>
                  <a:lnTo>
                    <a:pt x="248551" y="1531239"/>
                  </a:lnTo>
                  <a:lnTo>
                    <a:pt x="251091" y="1524254"/>
                  </a:lnTo>
                  <a:lnTo>
                    <a:pt x="251726" y="1522222"/>
                  </a:lnTo>
                  <a:lnTo>
                    <a:pt x="256527" y="1510538"/>
                  </a:lnTo>
                  <a:lnTo>
                    <a:pt x="259613" y="1503045"/>
                  </a:lnTo>
                  <a:lnTo>
                    <a:pt x="269887" y="1478064"/>
                  </a:lnTo>
                  <a:lnTo>
                    <a:pt x="292265" y="1436941"/>
                  </a:lnTo>
                  <a:lnTo>
                    <a:pt x="318516" y="1398993"/>
                  </a:lnTo>
                  <a:lnTo>
                    <a:pt x="348272" y="1364411"/>
                  </a:lnTo>
                  <a:lnTo>
                    <a:pt x="381228" y="1333360"/>
                  </a:lnTo>
                  <a:lnTo>
                    <a:pt x="417004" y="1305991"/>
                  </a:lnTo>
                  <a:lnTo>
                    <a:pt x="455282" y="1282471"/>
                  </a:lnTo>
                  <a:lnTo>
                    <a:pt x="495693" y="1262976"/>
                  </a:lnTo>
                  <a:lnTo>
                    <a:pt x="537933" y="1247673"/>
                  </a:lnTo>
                  <a:lnTo>
                    <a:pt x="581621" y="1236713"/>
                  </a:lnTo>
                  <a:lnTo>
                    <a:pt x="626427" y="1230274"/>
                  </a:lnTo>
                  <a:lnTo>
                    <a:pt x="672020" y="1228509"/>
                  </a:lnTo>
                  <a:lnTo>
                    <a:pt x="718045" y="1231607"/>
                  </a:lnTo>
                  <a:lnTo>
                    <a:pt x="764159" y="1239710"/>
                  </a:lnTo>
                  <a:lnTo>
                    <a:pt x="810018" y="1252982"/>
                  </a:lnTo>
                  <a:lnTo>
                    <a:pt x="854151" y="1271155"/>
                  </a:lnTo>
                  <a:lnTo>
                    <a:pt x="895261" y="1293533"/>
                  </a:lnTo>
                  <a:lnTo>
                    <a:pt x="933183" y="1319784"/>
                  </a:lnTo>
                  <a:lnTo>
                    <a:pt x="967752" y="1349540"/>
                  </a:lnTo>
                  <a:lnTo>
                    <a:pt x="998791" y="1382496"/>
                  </a:lnTo>
                  <a:lnTo>
                    <a:pt x="1026147" y="1418272"/>
                  </a:lnTo>
                  <a:lnTo>
                    <a:pt x="1049642" y="1456550"/>
                  </a:lnTo>
                  <a:lnTo>
                    <a:pt x="1069124" y="1496961"/>
                  </a:lnTo>
                  <a:lnTo>
                    <a:pt x="1084427" y="1539201"/>
                  </a:lnTo>
                  <a:lnTo>
                    <a:pt x="1095362" y="1582889"/>
                  </a:lnTo>
                  <a:lnTo>
                    <a:pt x="1101750" y="1627378"/>
                  </a:lnTo>
                  <a:lnTo>
                    <a:pt x="1103503" y="1672336"/>
                  </a:lnTo>
                  <a:lnTo>
                    <a:pt x="1103464" y="1674342"/>
                  </a:lnTo>
                  <a:lnTo>
                    <a:pt x="1100429" y="1719199"/>
                  </a:lnTo>
                  <a:lnTo>
                    <a:pt x="1092301" y="1765427"/>
                  </a:lnTo>
                  <a:lnTo>
                    <a:pt x="1078369" y="1813433"/>
                  </a:lnTo>
                  <a:lnTo>
                    <a:pt x="1075829" y="1820418"/>
                  </a:lnTo>
                  <a:lnTo>
                    <a:pt x="1079512" y="1827911"/>
                  </a:lnTo>
                  <a:lnTo>
                    <a:pt x="1149108" y="1852295"/>
                  </a:lnTo>
                  <a:lnTo>
                    <a:pt x="1149108" y="1824151"/>
                  </a:lnTo>
                  <a:lnTo>
                    <a:pt x="1107579" y="1809623"/>
                  </a:lnTo>
                  <a:lnTo>
                    <a:pt x="1119670" y="1764626"/>
                  </a:lnTo>
                  <a:lnTo>
                    <a:pt x="1127112" y="1719440"/>
                  </a:lnTo>
                  <a:lnTo>
                    <a:pt x="1130020" y="1674342"/>
                  </a:lnTo>
                  <a:lnTo>
                    <a:pt x="1128547" y="1629638"/>
                  </a:lnTo>
                  <a:lnTo>
                    <a:pt x="1122819" y="1585620"/>
                  </a:lnTo>
                  <a:lnTo>
                    <a:pt x="1112977" y="1542554"/>
                  </a:lnTo>
                  <a:lnTo>
                    <a:pt x="1099159" y="1500733"/>
                  </a:lnTo>
                  <a:lnTo>
                    <a:pt x="1081506" y="1460461"/>
                  </a:lnTo>
                  <a:lnTo>
                    <a:pt x="1060157" y="1422006"/>
                  </a:lnTo>
                  <a:lnTo>
                    <a:pt x="1035240" y="1385658"/>
                  </a:lnTo>
                  <a:lnTo>
                    <a:pt x="1006894" y="1351711"/>
                  </a:lnTo>
                  <a:lnTo>
                    <a:pt x="975271" y="1320444"/>
                  </a:lnTo>
                  <a:lnTo>
                    <a:pt x="940498" y="1292148"/>
                  </a:lnTo>
                  <a:lnTo>
                    <a:pt x="902703" y="1267117"/>
                  </a:lnTo>
                  <a:lnTo>
                    <a:pt x="862050" y="1245628"/>
                  </a:lnTo>
                  <a:lnTo>
                    <a:pt x="819988" y="1228509"/>
                  </a:lnTo>
                  <a:lnTo>
                    <a:pt x="818654" y="1227963"/>
                  </a:lnTo>
                  <a:lnTo>
                    <a:pt x="773734" y="1214742"/>
                  </a:lnTo>
                  <a:lnTo>
                    <a:pt x="728560" y="1206220"/>
                  </a:lnTo>
                  <a:lnTo>
                    <a:pt x="683412" y="1202258"/>
                  </a:lnTo>
                  <a:lnTo>
                    <a:pt x="638594" y="1202728"/>
                  </a:lnTo>
                  <a:lnTo>
                    <a:pt x="594385" y="1207477"/>
                  </a:lnTo>
                  <a:lnTo>
                    <a:pt x="551065" y="1216380"/>
                  </a:lnTo>
                  <a:lnTo>
                    <a:pt x="508939" y="1229283"/>
                  </a:lnTo>
                  <a:lnTo>
                    <a:pt x="468274" y="1246060"/>
                  </a:lnTo>
                  <a:lnTo>
                    <a:pt x="429361" y="1266583"/>
                  </a:lnTo>
                  <a:lnTo>
                    <a:pt x="392506" y="1290688"/>
                  </a:lnTo>
                  <a:lnTo>
                    <a:pt x="357974" y="1318247"/>
                  </a:lnTo>
                  <a:lnTo>
                    <a:pt x="326072" y="1349121"/>
                  </a:lnTo>
                  <a:lnTo>
                    <a:pt x="297065" y="1383182"/>
                  </a:lnTo>
                  <a:lnTo>
                    <a:pt x="271259" y="1420279"/>
                  </a:lnTo>
                  <a:lnTo>
                    <a:pt x="248932" y="1460284"/>
                  </a:lnTo>
                  <a:lnTo>
                    <a:pt x="230390" y="1503045"/>
                  </a:lnTo>
                  <a:lnTo>
                    <a:pt x="160705" y="1478661"/>
                  </a:lnTo>
                  <a:lnTo>
                    <a:pt x="153149" y="1482217"/>
                  </a:lnTo>
                  <a:lnTo>
                    <a:pt x="150723" y="1489202"/>
                  </a:lnTo>
                  <a:lnTo>
                    <a:pt x="83540" y="1681480"/>
                  </a:lnTo>
                  <a:lnTo>
                    <a:pt x="81114" y="1688465"/>
                  </a:lnTo>
                  <a:lnTo>
                    <a:pt x="84747" y="1695958"/>
                  </a:lnTo>
                  <a:lnTo>
                    <a:pt x="1094371" y="2048764"/>
                  </a:lnTo>
                  <a:lnTo>
                    <a:pt x="1101356" y="2051304"/>
                  </a:lnTo>
                  <a:lnTo>
                    <a:pt x="1108849" y="2047621"/>
                  </a:lnTo>
                  <a:lnTo>
                    <a:pt x="1111262" y="2040636"/>
                  </a:lnTo>
                  <a:lnTo>
                    <a:pt x="1118666" y="2019427"/>
                  </a:lnTo>
                  <a:lnTo>
                    <a:pt x="1178445" y="1848485"/>
                  </a:lnTo>
                  <a:lnTo>
                    <a:pt x="1180858" y="1841500"/>
                  </a:lnTo>
                  <a:close/>
                </a:path>
                <a:path w="2295525" h="3481704">
                  <a:moveTo>
                    <a:pt x="1405597" y="365315"/>
                  </a:moveTo>
                  <a:lnTo>
                    <a:pt x="1404620" y="359537"/>
                  </a:lnTo>
                  <a:lnTo>
                    <a:pt x="1404188" y="356958"/>
                  </a:lnTo>
                  <a:lnTo>
                    <a:pt x="1399717" y="349770"/>
                  </a:lnTo>
                  <a:lnTo>
                    <a:pt x="1392567" y="344678"/>
                  </a:lnTo>
                  <a:lnTo>
                    <a:pt x="1388745" y="343801"/>
                  </a:lnTo>
                  <a:lnTo>
                    <a:pt x="1388745" y="364248"/>
                  </a:lnTo>
                  <a:lnTo>
                    <a:pt x="1386725" y="369062"/>
                  </a:lnTo>
                  <a:lnTo>
                    <a:pt x="1383931" y="370078"/>
                  </a:lnTo>
                  <a:lnTo>
                    <a:pt x="1381645" y="368935"/>
                  </a:lnTo>
                  <a:lnTo>
                    <a:pt x="1379232" y="367919"/>
                  </a:lnTo>
                  <a:lnTo>
                    <a:pt x="1378216" y="365252"/>
                  </a:lnTo>
                  <a:lnTo>
                    <a:pt x="1379359" y="362839"/>
                  </a:lnTo>
                  <a:lnTo>
                    <a:pt x="1380375" y="360553"/>
                  </a:lnTo>
                  <a:lnTo>
                    <a:pt x="1383042" y="359537"/>
                  </a:lnTo>
                  <a:lnTo>
                    <a:pt x="1385455" y="360553"/>
                  </a:lnTo>
                  <a:lnTo>
                    <a:pt x="1387741" y="361569"/>
                  </a:lnTo>
                  <a:lnTo>
                    <a:pt x="1388745" y="364248"/>
                  </a:lnTo>
                  <a:lnTo>
                    <a:pt x="1388745" y="343801"/>
                  </a:lnTo>
                  <a:lnTo>
                    <a:pt x="1361440" y="364248"/>
                  </a:lnTo>
                  <a:lnTo>
                    <a:pt x="1362875" y="372579"/>
                  </a:lnTo>
                  <a:lnTo>
                    <a:pt x="1367320" y="379793"/>
                  </a:lnTo>
                  <a:lnTo>
                    <a:pt x="1374406" y="384937"/>
                  </a:lnTo>
                  <a:lnTo>
                    <a:pt x="1382928" y="386854"/>
                  </a:lnTo>
                  <a:lnTo>
                    <a:pt x="1391285" y="385419"/>
                  </a:lnTo>
                  <a:lnTo>
                    <a:pt x="1398511" y="380974"/>
                  </a:lnTo>
                  <a:lnTo>
                    <a:pt x="1403616" y="373888"/>
                  </a:lnTo>
                  <a:lnTo>
                    <a:pt x="1404493" y="370078"/>
                  </a:lnTo>
                  <a:lnTo>
                    <a:pt x="1405597" y="365315"/>
                  </a:lnTo>
                  <a:close/>
                </a:path>
                <a:path w="2295525" h="3481704">
                  <a:moveTo>
                    <a:pt x="1622564" y="728980"/>
                  </a:moveTo>
                  <a:lnTo>
                    <a:pt x="1614944" y="716280"/>
                  </a:lnTo>
                  <a:lnTo>
                    <a:pt x="1606816" y="713740"/>
                  </a:lnTo>
                  <a:lnTo>
                    <a:pt x="1600466" y="717550"/>
                  </a:lnTo>
                  <a:lnTo>
                    <a:pt x="1576565" y="731520"/>
                  </a:lnTo>
                  <a:lnTo>
                    <a:pt x="1551990" y="742950"/>
                  </a:lnTo>
                  <a:lnTo>
                    <a:pt x="1526832" y="753110"/>
                  </a:lnTo>
                  <a:lnTo>
                    <a:pt x="1501152" y="760730"/>
                  </a:lnTo>
                  <a:lnTo>
                    <a:pt x="1499882" y="637540"/>
                  </a:lnTo>
                  <a:lnTo>
                    <a:pt x="1499755" y="629920"/>
                  </a:lnTo>
                  <a:lnTo>
                    <a:pt x="1493913" y="623570"/>
                  </a:lnTo>
                  <a:lnTo>
                    <a:pt x="1486547" y="623570"/>
                  </a:lnTo>
                  <a:lnTo>
                    <a:pt x="1479181" y="624840"/>
                  </a:lnTo>
                  <a:lnTo>
                    <a:pt x="1473339" y="629920"/>
                  </a:lnTo>
                  <a:lnTo>
                    <a:pt x="1473466" y="637540"/>
                  </a:lnTo>
                  <a:lnTo>
                    <a:pt x="1475371" y="833120"/>
                  </a:lnTo>
                  <a:lnTo>
                    <a:pt x="1467764" y="875030"/>
                  </a:lnTo>
                  <a:lnTo>
                    <a:pt x="1446199" y="910590"/>
                  </a:lnTo>
                  <a:lnTo>
                    <a:pt x="1413662" y="937260"/>
                  </a:lnTo>
                  <a:lnTo>
                    <a:pt x="1373136" y="949960"/>
                  </a:lnTo>
                  <a:lnTo>
                    <a:pt x="1371333" y="773430"/>
                  </a:lnTo>
                  <a:lnTo>
                    <a:pt x="1368437" y="491490"/>
                  </a:lnTo>
                  <a:lnTo>
                    <a:pt x="1394282" y="492760"/>
                  </a:lnTo>
                  <a:lnTo>
                    <a:pt x="1400581" y="491490"/>
                  </a:lnTo>
                  <a:lnTo>
                    <a:pt x="1419466" y="487680"/>
                  </a:lnTo>
                  <a:lnTo>
                    <a:pt x="1443202" y="478790"/>
                  </a:lnTo>
                  <a:lnTo>
                    <a:pt x="1462747" y="466090"/>
                  </a:lnTo>
                  <a:lnTo>
                    <a:pt x="1464703" y="464820"/>
                  </a:lnTo>
                  <a:lnTo>
                    <a:pt x="1471942" y="504190"/>
                  </a:lnTo>
                  <a:lnTo>
                    <a:pt x="1472704" y="582930"/>
                  </a:lnTo>
                  <a:lnTo>
                    <a:pt x="1472831" y="590550"/>
                  </a:lnTo>
                  <a:lnTo>
                    <a:pt x="1478800" y="595630"/>
                  </a:lnTo>
                  <a:lnTo>
                    <a:pt x="1493532" y="595630"/>
                  </a:lnTo>
                  <a:lnTo>
                    <a:pt x="1499374" y="590550"/>
                  </a:lnTo>
                  <a:lnTo>
                    <a:pt x="1499247" y="582930"/>
                  </a:lnTo>
                  <a:lnTo>
                    <a:pt x="1498485" y="504190"/>
                  </a:lnTo>
                  <a:lnTo>
                    <a:pt x="1492326" y="464820"/>
                  </a:lnTo>
                  <a:lnTo>
                    <a:pt x="1484896" y="444500"/>
                  </a:lnTo>
                  <a:lnTo>
                    <a:pt x="1489392" y="438150"/>
                  </a:lnTo>
                  <a:lnTo>
                    <a:pt x="1493545" y="431800"/>
                  </a:lnTo>
                  <a:lnTo>
                    <a:pt x="1497342" y="425450"/>
                  </a:lnTo>
                  <a:lnTo>
                    <a:pt x="1500771" y="417830"/>
                  </a:lnTo>
                  <a:lnTo>
                    <a:pt x="1511808" y="373380"/>
                  </a:lnTo>
                  <a:lnTo>
                    <a:pt x="1505864" y="327660"/>
                  </a:lnTo>
                  <a:lnTo>
                    <a:pt x="1485430" y="289826"/>
                  </a:lnTo>
                  <a:lnTo>
                    <a:pt x="1485430" y="368300"/>
                  </a:lnTo>
                  <a:lnTo>
                    <a:pt x="1476641" y="407670"/>
                  </a:lnTo>
                  <a:lnTo>
                    <a:pt x="1474736" y="411480"/>
                  </a:lnTo>
                  <a:lnTo>
                    <a:pt x="1472450" y="415290"/>
                  </a:lnTo>
                  <a:lnTo>
                    <a:pt x="1469910" y="420370"/>
                  </a:lnTo>
                  <a:lnTo>
                    <a:pt x="1433741" y="453390"/>
                  </a:lnTo>
                  <a:lnTo>
                    <a:pt x="1390916" y="466090"/>
                  </a:lnTo>
                  <a:lnTo>
                    <a:pt x="1368183" y="464820"/>
                  </a:lnTo>
                  <a:lnTo>
                    <a:pt x="1362087" y="463550"/>
                  </a:lnTo>
                  <a:lnTo>
                    <a:pt x="1355991" y="461010"/>
                  </a:lnTo>
                  <a:lnTo>
                    <a:pt x="1348371" y="458470"/>
                  </a:lnTo>
                  <a:lnTo>
                    <a:pt x="1346720" y="457200"/>
                  </a:lnTo>
                  <a:lnTo>
                    <a:pt x="1344815" y="456615"/>
                  </a:lnTo>
                  <a:lnTo>
                    <a:pt x="1344815" y="773430"/>
                  </a:lnTo>
                  <a:lnTo>
                    <a:pt x="1316443" y="768350"/>
                  </a:lnTo>
                  <a:lnTo>
                    <a:pt x="1310817" y="767080"/>
                  </a:lnTo>
                  <a:lnTo>
                    <a:pt x="1288338" y="762000"/>
                  </a:lnTo>
                  <a:lnTo>
                    <a:pt x="1260602" y="753110"/>
                  </a:lnTo>
                  <a:lnTo>
                    <a:pt x="1233309" y="742950"/>
                  </a:lnTo>
                  <a:lnTo>
                    <a:pt x="1237983" y="732790"/>
                  </a:lnTo>
                  <a:lnTo>
                    <a:pt x="1253756" y="698500"/>
                  </a:lnTo>
                  <a:lnTo>
                    <a:pt x="1250835" y="690880"/>
                  </a:lnTo>
                  <a:lnTo>
                    <a:pt x="1244231" y="687070"/>
                  </a:lnTo>
                  <a:lnTo>
                    <a:pt x="1237754" y="684530"/>
                  </a:lnTo>
                  <a:lnTo>
                    <a:pt x="1230007" y="687070"/>
                  </a:lnTo>
                  <a:lnTo>
                    <a:pt x="1209560" y="732790"/>
                  </a:lnTo>
                  <a:lnTo>
                    <a:pt x="1183043" y="717550"/>
                  </a:lnTo>
                  <a:lnTo>
                    <a:pt x="1157846" y="702310"/>
                  </a:lnTo>
                  <a:lnTo>
                    <a:pt x="1134059" y="684530"/>
                  </a:lnTo>
                  <a:lnTo>
                    <a:pt x="1131087" y="681990"/>
                  </a:lnTo>
                  <a:lnTo>
                    <a:pt x="1111770" y="665480"/>
                  </a:lnTo>
                  <a:lnTo>
                    <a:pt x="1327797" y="478790"/>
                  </a:lnTo>
                  <a:lnTo>
                    <a:pt x="1329829" y="480060"/>
                  </a:lnTo>
                  <a:lnTo>
                    <a:pt x="1331988" y="480060"/>
                  </a:lnTo>
                  <a:lnTo>
                    <a:pt x="1334020" y="481330"/>
                  </a:lnTo>
                  <a:lnTo>
                    <a:pt x="1339100" y="483870"/>
                  </a:lnTo>
                  <a:lnTo>
                    <a:pt x="1341767" y="485140"/>
                  </a:lnTo>
                  <a:lnTo>
                    <a:pt x="1344815" y="773430"/>
                  </a:lnTo>
                  <a:lnTo>
                    <a:pt x="1344815" y="456615"/>
                  </a:lnTo>
                  <a:lnTo>
                    <a:pt x="1342656" y="455930"/>
                  </a:lnTo>
                  <a:lnTo>
                    <a:pt x="1341513" y="455930"/>
                  </a:lnTo>
                  <a:lnTo>
                    <a:pt x="1335798" y="452120"/>
                  </a:lnTo>
                  <a:lnTo>
                    <a:pt x="1296771" y="410210"/>
                  </a:lnTo>
                  <a:lnTo>
                    <a:pt x="1286522" y="367030"/>
                  </a:lnTo>
                  <a:lnTo>
                    <a:pt x="1286738" y="359410"/>
                  </a:lnTo>
                  <a:lnTo>
                    <a:pt x="1318336" y="293370"/>
                  </a:lnTo>
                  <a:lnTo>
                    <a:pt x="1350784" y="273050"/>
                  </a:lnTo>
                  <a:lnTo>
                    <a:pt x="1388364" y="266700"/>
                  </a:lnTo>
                  <a:lnTo>
                    <a:pt x="1426857" y="275590"/>
                  </a:lnTo>
                  <a:lnTo>
                    <a:pt x="1458925" y="298450"/>
                  </a:lnTo>
                  <a:lnTo>
                    <a:pt x="1478991" y="331470"/>
                  </a:lnTo>
                  <a:lnTo>
                    <a:pt x="1485430" y="368300"/>
                  </a:lnTo>
                  <a:lnTo>
                    <a:pt x="1485430" y="289826"/>
                  </a:lnTo>
                  <a:lnTo>
                    <a:pt x="1484604" y="288290"/>
                  </a:lnTo>
                  <a:lnTo>
                    <a:pt x="1459890" y="266700"/>
                  </a:lnTo>
                  <a:lnTo>
                    <a:pt x="1449717" y="257810"/>
                  </a:lnTo>
                  <a:lnTo>
                    <a:pt x="1454861" y="246380"/>
                  </a:lnTo>
                  <a:lnTo>
                    <a:pt x="1496580" y="153670"/>
                  </a:lnTo>
                  <a:lnTo>
                    <a:pt x="1523873" y="156210"/>
                  </a:lnTo>
                  <a:lnTo>
                    <a:pt x="1532496" y="153670"/>
                  </a:lnTo>
                  <a:lnTo>
                    <a:pt x="1549730" y="148590"/>
                  </a:lnTo>
                  <a:lnTo>
                    <a:pt x="1571764" y="133350"/>
                  </a:lnTo>
                  <a:lnTo>
                    <a:pt x="1574406" y="129540"/>
                  </a:lnTo>
                  <a:lnTo>
                    <a:pt x="1587639" y="110490"/>
                  </a:lnTo>
                  <a:lnTo>
                    <a:pt x="1594535" y="80010"/>
                  </a:lnTo>
                  <a:lnTo>
                    <a:pt x="1589443" y="50800"/>
                  </a:lnTo>
                  <a:lnTo>
                    <a:pt x="1574419" y="26670"/>
                  </a:lnTo>
                  <a:lnTo>
                    <a:pt x="1573631" y="25400"/>
                  </a:lnTo>
                  <a:lnTo>
                    <a:pt x="1567916" y="21094"/>
                  </a:lnTo>
                  <a:lnTo>
                    <a:pt x="1567916" y="80010"/>
                  </a:lnTo>
                  <a:lnTo>
                    <a:pt x="1563382" y="99060"/>
                  </a:lnTo>
                  <a:lnTo>
                    <a:pt x="1551635" y="115570"/>
                  </a:lnTo>
                  <a:lnTo>
                    <a:pt x="1535137" y="125730"/>
                  </a:lnTo>
                  <a:lnTo>
                    <a:pt x="1515999" y="129540"/>
                  </a:lnTo>
                  <a:lnTo>
                    <a:pt x="1496326" y="125730"/>
                  </a:lnTo>
                  <a:lnTo>
                    <a:pt x="1495437" y="125730"/>
                  </a:lnTo>
                  <a:lnTo>
                    <a:pt x="1494929" y="124460"/>
                  </a:lnTo>
                  <a:lnTo>
                    <a:pt x="1493278" y="124460"/>
                  </a:lnTo>
                  <a:lnTo>
                    <a:pt x="1477352" y="113030"/>
                  </a:lnTo>
                  <a:lnTo>
                    <a:pt x="1467459" y="95250"/>
                  </a:lnTo>
                  <a:lnTo>
                    <a:pt x="1464373" y="76200"/>
                  </a:lnTo>
                  <a:lnTo>
                    <a:pt x="1468894" y="57150"/>
                  </a:lnTo>
                  <a:lnTo>
                    <a:pt x="1480921" y="40640"/>
                  </a:lnTo>
                  <a:lnTo>
                    <a:pt x="1497850" y="29210"/>
                  </a:lnTo>
                  <a:lnTo>
                    <a:pt x="1517434" y="26670"/>
                  </a:lnTo>
                  <a:lnTo>
                    <a:pt x="1537474" y="30480"/>
                  </a:lnTo>
                  <a:lnTo>
                    <a:pt x="1554137" y="43180"/>
                  </a:lnTo>
                  <a:lnTo>
                    <a:pt x="1564563" y="59690"/>
                  </a:lnTo>
                  <a:lnTo>
                    <a:pt x="1567916" y="80010"/>
                  </a:lnTo>
                  <a:lnTo>
                    <a:pt x="1567916" y="21094"/>
                  </a:lnTo>
                  <a:lnTo>
                    <a:pt x="1548396" y="6350"/>
                  </a:lnTo>
                  <a:lnTo>
                    <a:pt x="1518081" y="0"/>
                  </a:lnTo>
                  <a:lnTo>
                    <a:pt x="1488465" y="5080"/>
                  </a:lnTo>
                  <a:lnTo>
                    <a:pt x="1462862" y="20320"/>
                  </a:lnTo>
                  <a:lnTo>
                    <a:pt x="1444637" y="45720"/>
                  </a:lnTo>
                  <a:lnTo>
                    <a:pt x="1437868" y="72390"/>
                  </a:lnTo>
                  <a:lnTo>
                    <a:pt x="1440776" y="100330"/>
                  </a:lnTo>
                  <a:lnTo>
                    <a:pt x="1452473" y="124460"/>
                  </a:lnTo>
                  <a:lnTo>
                    <a:pt x="1472069" y="143510"/>
                  </a:lnTo>
                  <a:lnTo>
                    <a:pt x="1425333" y="246380"/>
                  </a:lnTo>
                  <a:lnTo>
                    <a:pt x="1379461" y="240030"/>
                  </a:lnTo>
                  <a:lnTo>
                    <a:pt x="1335493" y="251460"/>
                  </a:lnTo>
                  <a:lnTo>
                    <a:pt x="1297825" y="275590"/>
                  </a:lnTo>
                  <a:lnTo>
                    <a:pt x="1270901" y="314960"/>
                  </a:lnTo>
                  <a:lnTo>
                    <a:pt x="1261630" y="345440"/>
                  </a:lnTo>
                  <a:lnTo>
                    <a:pt x="1247736" y="350520"/>
                  </a:lnTo>
                  <a:lnTo>
                    <a:pt x="1234389" y="356870"/>
                  </a:lnTo>
                  <a:lnTo>
                    <a:pt x="1221689" y="364490"/>
                  </a:lnTo>
                  <a:lnTo>
                    <a:pt x="1209814" y="373380"/>
                  </a:lnTo>
                  <a:lnTo>
                    <a:pt x="1019568" y="538480"/>
                  </a:lnTo>
                  <a:lnTo>
                    <a:pt x="1009218" y="513080"/>
                  </a:lnTo>
                  <a:lnTo>
                    <a:pt x="1000493" y="487680"/>
                  </a:lnTo>
                  <a:lnTo>
                    <a:pt x="993470" y="462280"/>
                  </a:lnTo>
                  <a:lnTo>
                    <a:pt x="988199" y="435610"/>
                  </a:lnTo>
                  <a:lnTo>
                    <a:pt x="987056" y="427990"/>
                  </a:lnTo>
                  <a:lnTo>
                    <a:pt x="980198" y="422910"/>
                  </a:lnTo>
                  <a:lnTo>
                    <a:pt x="965720" y="425450"/>
                  </a:lnTo>
                  <a:lnTo>
                    <a:pt x="960767" y="431800"/>
                  </a:lnTo>
                  <a:lnTo>
                    <a:pt x="962037" y="439420"/>
                  </a:lnTo>
                  <a:lnTo>
                    <a:pt x="968082" y="469900"/>
                  </a:lnTo>
                  <a:lnTo>
                    <a:pt x="976287" y="499110"/>
                  </a:lnTo>
                  <a:lnTo>
                    <a:pt x="986536" y="528320"/>
                  </a:lnTo>
                  <a:lnTo>
                    <a:pt x="998740" y="556260"/>
                  </a:lnTo>
                  <a:lnTo>
                    <a:pt x="961275" y="588010"/>
                  </a:lnTo>
                  <a:lnTo>
                    <a:pt x="933056" y="621030"/>
                  </a:lnTo>
                  <a:lnTo>
                    <a:pt x="916533" y="660400"/>
                  </a:lnTo>
                  <a:lnTo>
                    <a:pt x="911872" y="701040"/>
                  </a:lnTo>
                  <a:lnTo>
                    <a:pt x="919276" y="741680"/>
                  </a:lnTo>
                  <a:lnTo>
                    <a:pt x="938923" y="779780"/>
                  </a:lnTo>
                  <a:lnTo>
                    <a:pt x="877455" y="838200"/>
                  </a:lnTo>
                  <a:lnTo>
                    <a:pt x="877201" y="847090"/>
                  </a:lnTo>
                  <a:lnTo>
                    <a:pt x="883551" y="853440"/>
                  </a:lnTo>
                  <a:lnTo>
                    <a:pt x="885075" y="854710"/>
                  </a:lnTo>
                  <a:lnTo>
                    <a:pt x="886599" y="854710"/>
                  </a:lnTo>
                  <a:lnTo>
                    <a:pt x="891298" y="857250"/>
                  </a:lnTo>
                  <a:lnTo>
                    <a:pt x="897140" y="855980"/>
                  </a:lnTo>
                  <a:lnTo>
                    <a:pt x="965847" y="791210"/>
                  </a:lnTo>
                  <a:lnTo>
                    <a:pt x="966609" y="791210"/>
                  </a:lnTo>
                  <a:lnTo>
                    <a:pt x="967371" y="789940"/>
                  </a:lnTo>
                  <a:lnTo>
                    <a:pt x="967879" y="788670"/>
                  </a:lnTo>
                  <a:lnTo>
                    <a:pt x="995438" y="765810"/>
                  </a:lnTo>
                  <a:lnTo>
                    <a:pt x="999629" y="762000"/>
                  </a:lnTo>
                  <a:lnTo>
                    <a:pt x="1001026" y="760730"/>
                  </a:lnTo>
                  <a:lnTo>
                    <a:pt x="1001661" y="751840"/>
                  </a:lnTo>
                  <a:lnTo>
                    <a:pt x="992009" y="741680"/>
                  </a:lnTo>
                  <a:lnTo>
                    <a:pt x="983627" y="740410"/>
                  </a:lnTo>
                  <a:lnTo>
                    <a:pt x="958354" y="762000"/>
                  </a:lnTo>
                  <a:lnTo>
                    <a:pt x="941247" y="723900"/>
                  </a:lnTo>
                  <a:lnTo>
                    <a:pt x="939088" y="681990"/>
                  </a:lnTo>
                  <a:lnTo>
                    <a:pt x="951585" y="642620"/>
                  </a:lnTo>
                  <a:lnTo>
                    <a:pt x="978420" y="608330"/>
                  </a:lnTo>
                  <a:lnTo>
                    <a:pt x="1011186" y="580390"/>
                  </a:lnTo>
                  <a:lnTo>
                    <a:pt x="1059649" y="538480"/>
                  </a:lnTo>
                  <a:lnTo>
                    <a:pt x="1227086" y="393700"/>
                  </a:lnTo>
                  <a:lnTo>
                    <a:pt x="1259979" y="373380"/>
                  </a:lnTo>
                  <a:lnTo>
                    <a:pt x="1264081" y="398780"/>
                  </a:lnTo>
                  <a:lnTo>
                    <a:pt x="1273162" y="422910"/>
                  </a:lnTo>
                  <a:lnTo>
                    <a:pt x="1286891" y="444500"/>
                  </a:lnTo>
                  <a:lnTo>
                    <a:pt x="1304937" y="463550"/>
                  </a:lnTo>
                  <a:lnTo>
                    <a:pt x="1092720" y="646430"/>
                  </a:lnTo>
                  <a:lnTo>
                    <a:pt x="1072654" y="664210"/>
                  </a:lnTo>
                  <a:lnTo>
                    <a:pt x="1013853" y="713740"/>
                  </a:lnTo>
                  <a:lnTo>
                    <a:pt x="1008392" y="718820"/>
                  </a:lnTo>
                  <a:lnTo>
                    <a:pt x="1007757" y="727710"/>
                  </a:lnTo>
                  <a:lnTo>
                    <a:pt x="1017282" y="739140"/>
                  </a:lnTo>
                  <a:lnTo>
                    <a:pt x="1025664" y="739140"/>
                  </a:lnTo>
                  <a:lnTo>
                    <a:pt x="1031252" y="734060"/>
                  </a:lnTo>
                  <a:lnTo>
                    <a:pt x="1091450" y="681990"/>
                  </a:lnTo>
                  <a:lnTo>
                    <a:pt x="1115834" y="703580"/>
                  </a:lnTo>
                  <a:lnTo>
                    <a:pt x="1141895" y="722630"/>
                  </a:lnTo>
                  <a:lnTo>
                    <a:pt x="1169530" y="740410"/>
                  </a:lnTo>
                  <a:lnTo>
                    <a:pt x="1198638" y="756920"/>
                  </a:lnTo>
                  <a:lnTo>
                    <a:pt x="1175397" y="807720"/>
                  </a:lnTo>
                  <a:lnTo>
                    <a:pt x="1172349" y="815340"/>
                  </a:lnTo>
                  <a:lnTo>
                    <a:pt x="1175270" y="822960"/>
                  </a:lnTo>
                  <a:lnTo>
                    <a:pt x="1188224" y="828040"/>
                  </a:lnTo>
                  <a:lnTo>
                    <a:pt x="1196098" y="825500"/>
                  </a:lnTo>
                  <a:lnTo>
                    <a:pt x="1199146" y="819150"/>
                  </a:lnTo>
                  <a:lnTo>
                    <a:pt x="1222260" y="767080"/>
                  </a:lnTo>
                  <a:lnTo>
                    <a:pt x="1252334" y="778510"/>
                  </a:lnTo>
                  <a:lnTo>
                    <a:pt x="1282877" y="787400"/>
                  </a:lnTo>
                  <a:lnTo>
                    <a:pt x="1313789" y="795020"/>
                  </a:lnTo>
                  <a:lnTo>
                    <a:pt x="1344942" y="798830"/>
                  </a:lnTo>
                  <a:lnTo>
                    <a:pt x="1346593" y="960120"/>
                  </a:lnTo>
                  <a:lnTo>
                    <a:pt x="1346339" y="961390"/>
                  </a:lnTo>
                  <a:lnTo>
                    <a:pt x="1345958" y="962660"/>
                  </a:lnTo>
                  <a:lnTo>
                    <a:pt x="1345907" y="965200"/>
                  </a:lnTo>
                  <a:lnTo>
                    <a:pt x="1343164" y="1051560"/>
                  </a:lnTo>
                  <a:lnTo>
                    <a:pt x="1343037" y="1057910"/>
                  </a:lnTo>
                  <a:lnTo>
                    <a:pt x="1346339" y="1062990"/>
                  </a:lnTo>
                  <a:lnTo>
                    <a:pt x="1351038" y="1064260"/>
                  </a:lnTo>
                  <a:lnTo>
                    <a:pt x="1352562" y="1065530"/>
                  </a:lnTo>
                  <a:lnTo>
                    <a:pt x="1363484" y="1065530"/>
                  </a:lnTo>
                  <a:lnTo>
                    <a:pt x="1369580" y="1060450"/>
                  </a:lnTo>
                  <a:lnTo>
                    <a:pt x="1372247" y="976630"/>
                  </a:lnTo>
                  <a:lnTo>
                    <a:pt x="1413865" y="965200"/>
                  </a:lnTo>
                  <a:lnTo>
                    <a:pt x="1439100" y="949960"/>
                  </a:lnTo>
                  <a:lnTo>
                    <a:pt x="1449628" y="943610"/>
                  </a:lnTo>
                  <a:lnTo>
                    <a:pt x="1477530" y="913130"/>
                  </a:lnTo>
                  <a:lnTo>
                    <a:pt x="1495577" y="875030"/>
                  </a:lnTo>
                  <a:lnTo>
                    <a:pt x="1501787" y="831850"/>
                  </a:lnTo>
                  <a:lnTo>
                    <a:pt x="1501279" y="788670"/>
                  </a:lnTo>
                  <a:lnTo>
                    <a:pt x="1530451" y="779780"/>
                  </a:lnTo>
                  <a:lnTo>
                    <a:pt x="1559039" y="768350"/>
                  </a:lnTo>
                  <a:lnTo>
                    <a:pt x="1575777" y="760730"/>
                  </a:lnTo>
                  <a:lnTo>
                    <a:pt x="1586941" y="755650"/>
                  </a:lnTo>
                  <a:lnTo>
                    <a:pt x="1614055" y="740410"/>
                  </a:lnTo>
                  <a:lnTo>
                    <a:pt x="1620405" y="736600"/>
                  </a:lnTo>
                  <a:lnTo>
                    <a:pt x="1622564" y="728980"/>
                  </a:lnTo>
                  <a:close/>
                </a:path>
                <a:path w="2295525" h="3481704">
                  <a:moveTo>
                    <a:pt x="2166785" y="1361414"/>
                  </a:moveTo>
                  <a:lnTo>
                    <a:pt x="2164473" y="1347597"/>
                  </a:lnTo>
                  <a:lnTo>
                    <a:pt x="2159444" y="1334452"/>
                  </a:lnTo>
                  <a:lnTo>
                    <a:pt x="2152129" y="1322755"/>
                  </a:lnTo>
                  <a:lnTo>
                    <a:pt x="2151253" y="1321828"/>
                  </a:lnTo>
                  <a:lnTo>
                    <a:pt x="2142693" y="1312760"/>
                  </a:lnTo>
                  <a:lnTo>
                    <a:pt x="2140267" y="1311046"/>
                  </a:lnTo>
                  <a:lnTo>
                    <a:pt x="2140267" y="1363218"/>
                  </a:lnTo>
                  <a:lnTo>
                    <a:pt x="2140051" y="1371828"/>
                  </a:lnTo>
                  <a:lnTo>
                    <a:pt x="1918601" y="1764538"/>
                  </a:lnTo>
                  <a:lnTo>
                    <a:pt x="1883041" y="1786674"/>
                  </a:lnTo>
                  <a:lnTo>
                    <a:pt x="1874418" y="1786420"/>
                  </a:lnTo>
                  <a:lnTo>
                    <a:pt x="1837296" y="1754149"/>
                  </a:lnTo>
                  <a:lnTo>
                    <a:pt x="1836064" y="1737220"/>
                  </a:lnTo>
                  <a:lnTo>
                    <a:pt x="1841639" y="1720596"/>
                  </a:lnTo>
                  <a:lnTo>
                    <a:pt x="2057666" y="1344168"/>
                  </a:lnTo>
                  <a:lnTo>
                    <a:pt x="2090178" y="1322197"/>
                  </a:lnTo>
                  <a:lnTo>
                    <a:pt x="2097201" y="1321828"/>
                  </a:lnTo>
                  <a:lnTo>
                    <a:pt x="2104301" y="1322603"/>
                  </a:lnTo>
                  <a:lnTo>
                    <a:pt x="2135746" y="1346377"/>
                  </a:lnTo>
                  <a:lnTo>
                    <a:pt x="2140267" y="1363218"/>
                  </a:lnTo>
                  <a:lnTo>
                    <a:pt x="2140267" y="1311046"/>
                  </a:lnTo>
                  <a:lnTo>
                    <a:pt x="2131326" y="1304671"/>
                  </a:lnTo>
                  <a:lnTo>
                    <a:pt x="2104567" y="1295793"/>
                  </a:lnTo>
                  <a:lnTo>
                    <a:pt x="2077440" y="1297762"/>
                  </a:lnTo>
                  <a:lnTo>
                    <a:pt x="2053031" y="1309712"/>
                  </a:lnTo>
                  <a:lnTo>
                    <a:pt x="2034425" y="1330833"/>
                  </a:lnTo>
                  <a:lnTo>
                    <a:pt x="1818398" y="1707261"/>
                  </a:lnTo>
                  <a:lnTo>
                    <a:pt x="1809584" y="1733943"/>
                  </a:lnTo>
                  <a:lnTo>
                    <a:pt x="1811578" y="1761020"/>
                  </a:lnTo>
                  <a:lnTo>
                    <a:pt x="1844687" y="1803908"/>
                  </a:lnTo>
                  <a:lnTo>
                    <a:pt x="1878164" y="1813306"/>
                  </a:lnTo>
                  <a:lnTo>
                    <a:pt x="1889518" y="1812671"/>
                  </a:lnTo>
                  <a:lnTo>
                    <a:pt x="1904949" y="1808772"/>
                  </a:lnTo>
                  <a:lnTo>
                    <a:pt x="1919211" y="1801545"/>
                  </a:lnTo>
                  <a:lnTo>
                    <a:pt x="1931644" y="1791157"/>
                  </a:lnTo>
                  <a:lnTo>
                    <a:pt x="1934959" y="1786674"/>
                  </a:lnTo>
                  <a:lnTo>
                    <a:pt x="1941588" y="1777746"/>
                  </a:lnTo>
                  <a:lnTo>
                    <a:pt x="2157615" y="1401318"/>
                  </a:lnTo>
                  <a:lnTo>
                    <a:pt x="2163292" y="1388592"/>
                  </a:lnTo>
                  <a:lnTo>
                    <a:pt x="2166366" y="1375181"/>
                  </a:lnTo>
                  <a:lnTo>
                    <a:pt x="2166785" y="1361414"/>
                  </a:lnTo>
                  <a:close/>
                </a:path>
                <a:path w="2295525" h="3481704">
                  <a:moveTo>
                    <a:pt x="2295372" y="1331366"/>
                  </a:moveTo>
                  <a:lnTo>
                    <a:pt x="2286939" y="1286954"/>
                  </a:lnTo>
                  <a:lnTo>
                    <a:pt x="2268042" y="1245908"/>
                  </a:lnTo>
                  <a:lnTo>
                    <a:pt x="2239289" y="1210144"/>
                  </a:lnTo>
                  <a:lnTo>
                    <a:pt x="2203754" y="1183462"/>
                  </a:lnTo>
                  <a:lnTo>
                    <a:pt x="2201303" y="1181608"/>
                  </a:lnTo>
                  <a:lnTo>
                    <a:pt x="2157374" y="1163320"/>
                  </a:lnTo>
                  <a:lnTo>
                    <a:pt x="2111921" y="1156639"/>
                  </a:lnTo>
                  <a:lnTo>
                    <a:pt x="2066899" y="1161135"/>
                  </a:lnTo>
                  <a:lnTo>
                    <a:pt x="2024316" y="1176362"/>
                  </a:lnTo>
                  <a:lnTo>
                    <a:pt x="1986153" y="1201877"/>
                  </a:lnTo>
                  <a:lnTo>
                    <a:pt x="1954415" y="1237234"/>
                  </a:lnTo>
                  <a:lnTo>
                    <a:pt x="1581035" y="1773936"/>
                  </a:lnTo>
                  <a:lnTo>
                    <a:pt x="1581035" y="1774317"/>
                  </a:lnTo>
                  <a:lnTo>
                    <a:pt x="1580781" y="1774571"/>
                  </a:lnTo>
                  <a:lnTo>
                    <a:pt x="1577060" y="1782597"/>
                  </a:lnTo>
                  <a:lnTo>
                    <a:pt x="1575079" y="1791068"/>
                  </a:lnTo>
                  <a:lnTo>
                    <a:pt x="1574825" y="1799818"/>
                  </a:lnTo>
                  <a:lnTo>
                    <a:pt x="1576336" y="1808607"/>
                  </a:lnTo>
                  <a:lnTo>
                    <a:pt x="1606689" y="1841246"/>
                  </a:lnTo>
                  <a:lnTo>
                    <a:pt x="1576971" y="1976628"/>
                  </a:lnTo>
                  <a:lnTo>
                    <a:pt x="1575701" y="1982343"/>
                  </a:lnTo>
                  <a:lnTo>
                    <a:pt x="1578241" y="1988185"/>
                  </a:lnTo>
                  <a:lnTo>
                    <a:pt x="1616976" y="2010410"/>
                  </a:lnTo>
                  <a:lnTo>
                    <a:pt x="1592719" y="2052574"/>
                  </a:lnTo>
                  <a:lnTo>
                    <a:pt x="1591068" y="2055749"/>
                  </a:lnTo>
                  <a:lnTo>
                    <a:pt x="1590560" y="2059432"/>
                  </a:lnTo>
                  <a:lnTo>
                    <a:pt x="1592338" y="2066036"/>
                  </a:lnTo>
                  <a:lnTo>
                    <a:pt x="1594497" y="2068957"/>
                  </a:lnTo>
                  <a:lnTo>
                    <a:pt x="1597672" y="2070735"/>
                  </a:lnTo>
                  <a:lnTo>
                    <a:pt x="1622310" y="2084959"/>
                  </a:lnTo>
                  <a:lnTo>
                    <a:pt x="1566684" y="2182495"/>
                  </a:lnTo>
                  <a:lnTo>
                    <a:pt x="1564271" y="2186686"/>
                  </a:lnTo>
                  <a:lnTo>
                    <a:pt x="1564398" y="2191893"/>
                  </a:lnTo>
                  <a:lnTo>
                    <a:pt x="1569478" y="2200275"/>
                  </a:lnTo>
                  <a:lnTo>
                    <a:pt x="1574177" y="2202688"/>
                  </a:lnTo>
                  <a:lnTo>
                    <a:pt x="1579003" y="2202307"/>
                  </a:lnTo>
                  <a:lnTo>
                    <a:pt x="1677936" y="2195830"/>
                  </a:lnTo>
                  <a:lnTo>
                    <a:pt x="1697418" y="2174113"/>
                  </a:lnTo>
                  <a:lnTo>
                    <a:pt x="1717306" y="2139315"/>
                  </a:lnTo>
                  <a:lnTo>
                    <a:pt x="1746262" y="2155825"/>
                  </a:lnTo>
                  <a:lnTo>
                    <a:pt x="1749183" y="2156333"/>
                  </a:lnTo>
                  <a:lnTo>
                    <a:pt x="1755914" y="2155444"/>
                  </a:lnTo>
                  <a:lnTo>
                    <a:pt x="1759597" y="2153158"/>
                  </a:lnTo>
                  <a:lnTo>
                    <a:pt x="1761756" y="2149475"/>
                  </a:lnTo>
                  <a:lnTo>
                    <a:pt x="1767547" y="2139315"/>
                  </a:lnTo>
                  <a:lnTo>
                    <a:pt x="1775891" y="2124710"/>
                  </a:lnTo>
                  <a:lnTo>
                    <a:pt x="1785759" y="2107438"/>
                  </a:lnTo>
                  <a:lnTo>
                    <a:pt x="1814207" y="2123694"/>
                  </a:lnTo>
                  <a:lnTo>
                    <a:pt x="1816747" y="2125345"/>
                  </a:lnTo>
                  <a:lnTo>
                    <a:pt x="1819795" y="2125726"/>
                  </a:lnTo>
                  <a:lnTo>
                    <a:pt x="1822589" y="2125345"/>
                  </a:lnTo>
                  <a:lnTo>
                    <a:pt x="1825129" y="2125091"/>
                  </a:lnTo>
                  <a:lnTo>
                    <a:pt x="1827669" y="2124075"/>
                  </a:lnTo>
                  <a:lnTo>
                    <a:pt x="1829574" y="2122043"/>
                  </a:lnTo>
                  <a:lnTo>
                    <a:pt x="1845792" y="2107438"/>
                  </a:lnTo>
                  <a:lnTo>
                    <a:pt x="1858645" y="2095881"/>
                  </a:lnTo>
                  <a:lnTo>
                    <a:pt x="1933587" y="2028444"/>
                  </a:lnTo>
                  <a:lnTo>
                    <a:pt x="1941969" y="2033270"/>
                  </a:lnTo>
                  <a:lnTo>
                    <a:pt x="1948878" y="2036445"/>
                  </a:lnTo>
                  <a:lnTo>
                    <a:pt x="1955990" y="2038388"/>
                  </a:lnTo>
                  <a:lnTo>
                    <a:pt x="1963216" y="2039137"/>
                  </a:lnTo>
                  <a:lnTo>
                    <a:pt x="1970417" y="2038731"/>
                  </a:lnTo>
                  <a:lnTo>
                    <a:pt x="1980234" y="2036305"/>
                  </a:lnTo>
                  <a:lnTo>
                    <a:pt x="1989239" y="2031720"/>
                  </a:lnTo>
                  <a:lnTo>
                    <a:pt x="1993099" y="2028444"/>
                  </a:lnTo>
                  <a:lnTo>
                    <a:pt x="1997062" y="2025091"/>
                  </a:lnTo>
                  <a:lnTo>
                    <a:pt x="2003310" y="2016506"/>
                  </a:lnTo>
                  <a:lnTo>
                    <a:pt x="2003564" y="2016125"/>
                  </a:lnTo>
                  <a:lnTo>
                    <a:pt x="2003691" y="2015871"/>
                  </a:lnTo>
                  <a:lnTo>
                    <a:pt x="2003945" y="2015490"/>
                  </a:lnTo>
                  <a:lnTo>
                    <a:pt x="2005355" y="2012442"/>
                  </a:lnTo>
                  <a:lnTo>
                    <a:pt x="2096274" y="1815719"/>
                  </a:lnTo>
                  <a:lnTo>
                    <a:pt x="2099322" y="1808988"/>
                  </a:lnTo>
                  <a:lnTo>
                    <a:pt x="2096401" y="1801241"/>
                  </a:lnTo>
                  <a:lnTo>
                    <a:pt x="2089797" y="1798066"/>
                  </a:lnTo>
                  <a:lnTo>
                    <a:pt x="2083193" y="1795018"/>
                  </a:lnTo>
                  <a:lnTo>
                    <a:pt x="2075319" y="1797939"/>
                  </a:lnTo>
                  <a:lnTo>
                    <a:pt x="1980196" y="2003679"/>
                  </a:lnTo>
                  <a:lnTo>
                    <a:pt x="1975319" y="2008987"/>
                  </a:lnTo>
                  <a:lnTo>
                    <a:pt x="1969033" y="2011972"/>
                  </a:lnTo>
                  <a:lnTo>
                    <a:pt x="1962099" y="2012442"/>
                  </a:lnTo>
                  <a:lnTo>
                    <a:pt x="1955304" y="2010156"/>
                  </a:lnTo>
                  <a:lnTo>
                    <a:pt x="1909203" y="1983752"/>
                  </a:lnTo>
                  <a:lnTo>
                    <a:pt x="1909203" y="2014855"/>
                  </a:lnTo>
                  <a:lnTo>
                    <a:pt x="1819033" y="2095881"/>
                  </a:lnTo>
                  <a:lnTo>
                    <a:pt x="1762645" y="2063483"/>
                  </a:lnTo>
                  <a:lnTo>
                    <a:pt x="1762645" y="2094103"/>
                  </a:lnTo>
                  <a:lnTo>
                    <a:pt x="1745246" y="2124710"/>
                  </a:lnTo>
                  <a:lnTo>
                    <a:pt x="1698472" y="2097913"/>
                  </a:lnTo>
                  <a:lnTo>
                    <a:pt x="1694065" y="2095385"/>
                  </a:lnTo>
                  <a:lnTo>
                    <a:pt x="1694065" y="2125980"/>
                  </a:lnTo>
                  <a:lnTo>
                    <a:pt x="1669046" y="2169668"/>
                  </a:lnTo>
                  <a:lnTo>
                    <a:pt x="1601863" y="2174113"/>
                  </a:lnTo>
                  <a:lnTo>
                    <a:pt x="1645170" y="2097913"/>
                  </a:lnTo>
                  <a:lnTo>
                    <a:pt x="1694065" y="2125980"/>
                  </a:lnTo>
                  <a:lnTo>
                    <a:pt x="1694065" y="2095385"/>
                  </a:lnTo>
                  <a:lnTo>
                    <a:pt x="1622310" y="2054225"/>
                  </a:lnTo>
                  <a:lnTo>
                    <a:pt x="1639836" y="2023618"/>
                  </a:lnTo>
                  <a:lnTo>
                    <a:pt x="1762645" y="2094103"/>
                  </a:lnTo>
                  <a:lnTo>
                    <a:pt x="1762645" y="2063483"/>
                  </a:lnTo>
                  <a:lnTo>
                    <a:pt x="1693278" y="2023618"/>
                  </a:lnTo>
                  <a:lnTo>
                    <a:pt x="1604911" y="1972818"/>
                  </a:lnTo>
                  <a:lnTo>
                    <a:pt x="1630946" y="1855089"/>
                  </a:lnTo>
                  <a:lnTo>
                    <a:pt x="1909203" y="2014855"/>
                  </a:lnTo>
                  <a:lnTo>
                    <a:pt x="1909203" y="1983752"/>
                  </a:lnTo>
                  <a:lnTo>
                    <a:pt x="1684680" y="1855089"/>
                  </a:lnTo>
                  <a:lnTo>
                    <a:pt x="1628533" y="1822958"/>
                  </a:lnTo>
                  <a:lnTo>
                    <a:pt x="1628406" y="1822831"/>
                  </a:lnTo>
                  <a:lnTo>
                    <a:pt x="1628279" y="1822831"/>
                  </a:lnTo>
                  <a:lnTo>
                    <a:pt x="1610753" y="1812671"/>
                  </a:lnTo>
                  <a:lnTo>
                    <a:pt x="1606435" y="1810258"/>
                  </a:lnTo>
                  <a:lnTo>
                    <a:pt x="1603387" y="1806321"/>
                  </a:lnTo>
                  <a:lnTo>
                    <a:pt x="1602016" y="1801241"/>
                  </a:lnTo>
                  <a:lnTo>
                    <a:pt x="1600974" y="1796923"/>
                  </a:lnTo>
                  <a:lnTo>
                    <a:pt x="1601482" y="1792224"/>
                  </a:lnTo>
                  <a:lnTo>
                    <a:pt x="1976386" y="1252220"/>
                  </a:lnTo>
                  <a:lnTo>
                    <a:pt x="2009800" y="1216825"/>
                  </a:lnTo>
                  <a:lnTo>
                    <a:pt x="2050630" y="1193685"/>
                  </a:lnTo>
                  <a:lnTo>
                    <a:pt x="2095944" y="1183462"/>
                  </a:lnTo>
                  <a:lnTo>
                    <a:pt x="2142794" y="1186840"/>
                  </a:lnTo>
                  <a:lnTo>
                    <a:pt x="2188210" y="1204468"/>
                  </a:lnTo>
                  <a:lnTo>
                    <a:pt x="2226399" y="1234719"/>
                  </a:lnTo>
                  <a:lnTo>
                    <a:pt x="2252992" y="1273403"/>
                  </a:lnTo>
                  <a:lnTo>
                    <a:pt x="2267089" y="1317650"/>
                  </a:lnTo>
                  <a:lnTo>
                    <a:pt x="2267775" y="1364589"/>
                  </a:lnTo>
                  <a:lnTo>
                    <a:pt x="2254135" y="1411351"/>
                  </a:lnTo>
                  <a:lnTo>
                    <a:pt x="2106942" y="1729994"/>
                  </a:lnTo>
                  <a:lnTo>
                    <a:pt x="2106434" y="1731010"/>
                  </a:lnTo>
                  <a:lnTo>
                    <a:pt x="2106053" y="1732026"/>
                  </a:lnTo>
                  <a:lnTo>
                    <a:pt x="2105926" y="1733169"/>
                  </a:lnTo>
                  <a:lnTo>
                    <a:pt x="2093607" y="1759966"/>
                  </a:lnTo>
                  <a:lnTo>
                    <a:pt x="2096401" y="1767713"/>
                  </a:lnTo>
                  <a:lnTo>
                    <a:pt x="2103005" y="1770888"/>
                  </a:lnTo>
                  <a:lnTo>
                    <a:pt x="2105418" y="1771904"/>
                  </a:lnTo>
                  <a:lnTo>
                    <a:pt x="2107958" y="1772285"/>
                  </a:lnTo>
                  <a:lnTo>
                    <a:pt x="2110371" y="1771904"/>
                  </a:lnTo>
                  <a:lnTo>
                    <a:pt x="2114562" y="1771396"/>
                  </a:lnTo>
                  <a:lnTo>
                    <a:pt x="2118626" y="1768729"/>
                  </a:lnTo>
                  <a:lnTo>
                    <a:pt x="2120531" y="1764411"/>
                  </a:lnTo>
                  <a:lnTo>
                    <a:pt x="2131072" y="1741424"/>
                  </a:lnTo>
                  <a:lnTo>
                    <a:pt x="2131453" y="1740789"/>
                  </a:lnTo>
                  <a:lnTo>
                    <a:pt x="2131580" y="1740154"/>
                  </a:lnTo>
                  <a:lnTo>
                    <a:pt x="2131707" y="1739646"/>
                  </a:lnTo>
                  <a:lnTo>
                    <a:pt x="2278392" y="1422400"/>
                  </a:lnTo>
                  <a:lnTo>
                    <a:pt x="2292718" y="1377162"/>
                  </a:lnTo>
                  <a:lnTo>
                    <a:pt x="2295372" y="1331366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49100" y="6156959"/>
              <a:ext cx="127989" cy="12801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66088" y="5843015"/>
              <a:ext cx="124968" cy="12801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8463" y="6239333"/>
              <a:ext cx="66897" cy="6697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782445" y="276859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4" h="661669">
                  <a:moveTo>
                    <a:pt x="464052" y="633729"/>
                  </a:moveTo>
                  <a:lnTo>
                    <a:pt x="429894" y="633729"/>
                  </a:lnTo>
                  <a:lnTo>
                    <a:pt x="436117" y="642619"/>
                  </a:lnTo>
                  <a:lnTo>
                    <a:pt x="451280" y="655319"/>
                  </a:lnTo>
                  <a:lnTo>
                    <a:pt x="469884" y="661669"/>
                  </a:lnTo>
                  <a:lnTo>
                    <a:pt x="489606" y="661669"/>
                  </a:lnTo>
                  <a:lnTo>
                    <a:pt x="508126" y="652779"/>
                  </a:lnTo>
                  <a:lnTo>
                    <a:pt x="528483" y="637539"/>
                  </a:lnTo>
                  <a:lnTo>
                    <a:pt x="473694" y="637539"/>
                  </a:lnTo>
                  <a:lnTo>
                    <a:pt x="464052" y="633729"/>
                  </a:lnTo>
                  <a:close/>
                </a:path>
                <a:path w="575944" h="661669">
                  <a:moveTo>
                    <a:pt x="242315" y="0"/>
                  </a:moveTo>
                  <a:lnTo>
                    <a:pt x="193655" y="5079"/>
                  </a:lnTo>
                  <a:lnTo>
                    <a:pt x="152304" y="16509"/>
                  </a:lnTo>
                  <a:lnTo>
                    <a:pt x="95249" y="45720"/>
                  </a:lnTo>
                  <a:lnTo>
                    <a:pt x="50450" y="91439"/>
                  </a:lnTo>
                  <a:lnTo>
                    <a:pt x="27384" y="128269"/>
                  </a:lnTo>
                  <a:lnTo>
                    <a:pt x="9270" y="172719"/>
                  </a:lnTo>
                  <a:lnTo>
                    <a:pt x="0" y="247649"/>
                  </a:lnTo>
                  <a:lnTo>
                    <a:pt x="7485" y="303529"/>
                  </a:lnTo>
                  <a:lnTo>
                    <a:pt x="33019" y="363219"/>
                  </a:lnTo>
                  <a:lnTo>
                    <a:pt x="67357" y="405129"/>
                  </a:lnTo>
                  <a:lnTo>
                    <a:pt x="107654" y="438149"/>
                  </a:lnTo>
                  <a:lnTo>
                    <a:pt x="162940" y="466089"/>
                  </a:lnTo>
                  <a:lnTo>
                    <a:pt x="173922" y="468629"/>
                  </a:lnTo>
                  <a:lnTo>
                    <a:pt x="183832" y="471169"/>
                  </a:lnTo>
                  <a:lnTo>
                    <a:pt x="192980" y="473709"/>
                  </a:lnTo>
                  <a:lnTo>
                    <a:pt x="201675" y="474979"/>
                  </a:lnTo>
                  <a:lnTo>
                    <a:pt x="212187" y="477519"/>
                  </a:lnTo>
                  <a:lnTo>
                    <a:pt x="265763" y="497839"/>
                  </a:lnTo>
                  <a:lnTo>
                    <a:pt x="300608" y="523239"/>
                  </a:lnTo>
                  <a:lnTo>
                    <a:pt x="316483" y="539749"/>
                  </a:lnTo>
                  <a:lnTo>
                    <a:pt x="316483" y="542289"/>
                  </a:lnTo>
                  <a:lnTo>
                    <a:pt x="317245" y="544829"/>
                  </a:lnTo>
                  <a:lnTo>
                    <a:pt x="318896" y="547369"/>
                  </a:lnTo>
                  <a:lnTo>
                    <a:pt x="375030" y="622299"/>
                  </a:lnTo>
                  <a:lnTo>
                    <a:pt x="386478" y="633729"/>
                  </a:lnTo>
                  <a:lnTo>
                    <a:pt x="400510" y="638809"/>
                  </a:lnTo>
                  <a:lnTo>
                    <a:pt x="415518" y="638809"/>
                  </a:lnTo>
                  <a:lnTo>
                    <a:pt x="429894" y="633729"/>
                  </a:lnTo>
                  <a:lnTo>
                    <a:pt x="464052" y="633729"/>
                  </a:lnTo>
                  <a:lnTo>
                    <a:pt x="456183" y="627379"/>
                  </a:lnTo>
                  <a:lnTo>
                    <a:pt x="450214" y="618489"/>
                  </a:lnTo>
                  <a:lnTo>
                    <a:pt x="455409" y="614679"/>
                  </a:lnTo>
                  <a:lnTo>
                    <a:pt x="405939" y="614679"/>
                  </a:lnTo>
                  <a:lnTo>
                    <a:pt x="399976" y="612139"/>
                  </a:lnTo>
                  <a:lnTo>
                    <a:pt x="395096" y="608329"/>
                  </a:lnTo>
                  <a:lnTo>
                    <a:pt x="350392" y="547369"/>
                  </a:lnTo>
                  <a:lnTo>
                    <a:pt x="386397" y="520699"/>
                  </a:lnTo>
                  <a:lnTo>
                    <a:pt x="332993" y="520699"/>
                  </a:lnTo>
                  <a:lnTo>
                    <a:pt x="297227" y="488949"/>
                  </a:lnTo>
                  <a:lnTo>
                    <a:pt x="257174" y="464819"/>
                  </a:lnTo>
                  <a:lnTo>
                    <a:pt x="242175" y="459739"/>
                  </a:lnTo>
                  <a:lnTo>
                    <a:pt x="228996" y="454659"/>
                  </a:lnTo>
                  <a:lnTo>
                    <a:pt x="217080" y="452119"/>
                  </a:lnTo>
                  <a:lnTo>
                    <a:pt x="205866" y="450849"/>
                  </a:lnTo>
                  <a:lnTo>
                    <a:pt x="197943" y="449579"/>
                  </a:lnTo>
                  <a:lnTo>
                    <a:pt x="189626" y="447039"/>
                  </a:lnTo>
                  <a:lnTo>
                    <a:pt x="180667" y="444499"/>
                  </a:lnTo>
                  <a:lnTo>
                    <a:pt x="170814" y="441959"/>
                  </a:lnTo>
                  <a:lnTo>
                    <a:pt x="121239" y="417829"/>
                  </a:lnTo>
                  <a:lnTo>
                    <a:pt x="85105" y="387349"/>
                  </a:lnTo>
                  <a:lnTo>
                    <a:pt x="54355" y="350519"/>
                  </a:lnTo>
                  <a:lnTo>
                    <a:pt x="31615" y="295909"/>
                  </a:lnTo>
                  <a:lnTo>
                    <a:pt x="25018" y="246379"/>
                  </a:lnTo>
                  <a:lnTo>
                    <a:pt x="27852" y="205739"/>
                  </a:lnTo>
                  <a:lnTo>
                    <a:pt x="49621" y="139699"/>
                  </a:lnTo>
                  <a:lnTo>
                    <a:pt x="70294" y="106679"/>
                  </a:lnTo>
                  <a:lnTo>
                    <a:pt x="110235" y="66039"/>
                  </a:lnTo>
                  <a:lnTo>
                    <a:pt x="161131" y="39370"/>
                  </a:lnTo>
                  <a:lnTo>
                    <a:pt x="198211" y="29209"/>
                  </a:lnTo>
                  <a:lnTo>
                    <a:pt x="241934" y="25400"/>
                  </a:lnTo>
                  <a:lnTo>
                    <a:pt x="342719" y="25400"/>
                  </a:lnTo>
                  <a:lnTo>
                    <a:pt x="315690" y="12700"/>
                  </a:lnTo>
                  <a:lnTo>
                    <a:pt x="271430" y="2539"/>
                  </a:lnTo>
                  <a:lnTo>
                    <a:pt x="242315" y="0"/>
                  </a:lnTo>
                  <a:close/>
                </a:path>
                <a:path w="575944" h="661669">
                  <a:moveTo>
                    <a:pt x="569510" y="552449"/>
                  </a:moveTo>
                  <a:lnTo>
                    <a:pt x="540257" y="552449"/>
                  </a:lnTo>
                  <a:lnTo>
                    <a:pt x="546353" y="560069"/>
                  </a:lnTo>
                  <a:lnTo>
                    <a:pt x="550840" y="570229"/>
                  </a:lnTo>
                  <a:lnTo>
                    <a:pt x="493394" y="632459"/>
                  </a:lnTo>
                  <a:lnTo>
                    <a:pt x="483883" y="637539"/>
                  </a:lnTo>
                  <a:lnTo>
                    <a:pt x="528483" y="637539"/>
                  </a:lnTo>
                  <a:lnTo>
                    <a:pt x="555624" y="617219"/>
                  </a:lnTo>
                  <a:lnTo>
                    <a:pt x="569331" y="601979"/>
                  </a:lnTo>
                  <a:lnTo>
                    <a:pt x="575929" y="584199"/>
                  </a:lnTo>
                  <a:lnTo>
                    <a:pt x="575073" y="563879"/>
                  </a:lnTo>
                  <a:lnTo>
                    <a:pt x="569510" y="552449"/>
                  </a:lnTo>
                  <a:close/>
                </a:path>
                <a:path w="575944" h="661669">
                  <a:moveTo>
                    <a:pt x="532231" y="435609"/>
                  </a:moveTo>
                  <a:lnTo>
                    <a:pt x="501268" y="435609"/>
                  </a:lnTo>
                  <a:lnTo>
                    <a:pt x="545845" y="496569"/>
                  </a:lnTo>
                  <a:lnTo>
                    <a:pt x="548596" y="501649"/>
                  </a:lnTo>
                  <a:lnTo>
                    <a:pt x="418210" y="610869"/>
                  </a:lnTo>
                  <a:lnTo>
                    <a:pt x="412259" y="614679"/>
                  </a:lnTo>
                  <a:lnTo>
                    <a:pt x="455409" y="614679"/>
                  </a:lnTo>
                  <a:lnTo>
                    <a:pt x="540257" y="552449"/>
                  </a:lnTo>
                  <a:lnTo>
                    <a:pt x="569510" y="552449"/>
                  </a:lnTo>
                  <a:lnTo>
                    <a:pt x="566419" y="546099"/>
                  </a:lnTo>
                  <a:lnTo>
                    <a:pt x="560196" y="537209"/>
                  </a:lnTo>
                  <a:lnTo>
                    <a:pt x="569537" y="524509"/>
                  </a:lnTo>
                  <a:lnTo>
                    <a:pt x="573770" y="510539"/>
                  </a:lnTo>
                  <a:lnTo>
                    <a:pt x="572644" y="495299"/>
                  </a:lnTo>
                  <a:lnTo>
                    <a:pt x="565911" y="481329"/>
                  </a:lnTo>
                  <a:lnTo>
                    <a:pt x="532231" y="435609"/>
                  </a:lnTo>
                  <a:close/>
                </a:path>
                <a:path w="575944" h="661669">
                  <a:moveTo>
                    <a:pt x="301326" y="350519"/>
                  </a:moveTo>
                  <a:lnTo>
                    <a:pt x="269366" y="350519"/>
                  </a:lnTo>
                  <a:lnTo>
                    <a:pt x="373506" y="491489"/>
                  </a:lnTo>
                  <a:lnTo>
                    <a:pt x="332993" y="520699"/>
                  </a:lnTo>
                  <a:lnTo>
                    <a:pt x="386397" y="520699"/>
                  </a:lnTo>
                  <a:lnTo>
                    <a:pt x="446405" y="476249"/>
                  </a:lnTo>
                  <a:lnTo>
                    <a:pt x="394207" y="476249"/>
                  </a:lnTo>
                  <a:lnTo>
                    <a:pt x="301326" y="350519"/>
                  </a:lnTo>
                  <a:close/>
                </a:path>
                <a:path w="575944" h="661669">
                  <a:moveTo>
                    <a:pt x="347641" y="316229"/>
                  </a:moveTo>
                  <a:lnTo>
                    <a:pt x="316229" y="316229"/>
                  </a:lnTo>
                  <a:lnTo>
                    <a:pt x="420369" y="455929"/>
                  </a:lnTo>
                  <a:lnTo>
                    <a:pt x="394207" y="476249"/>
                  </a:lnTo>
                  <a:lnTo>
                    <a:pt x="446405" y="476249"/>
                  </a:lnTo>
                  <a:lnTo>
                    <a:pt x="492696" y="441959"/>
                  </a:lnTo>
                  <a:lnTo>
                    <a:pt x="440308" y="441959"/>
                  </a:lnTo>
                  <a:lnTo>
                    <a:pt x="354075" y="325119"/>
                  </a:lnTo>
                  <a:lnTo>
                    <a:pt x="353821" y="325119"/>
                  </a:lnTo>
                  <a:lnTo>
                    <a:pt x="353694" y="323849"/>
                  </a:lnTo>
                  <a:lnTo>
                    <a:pt x="353313" y="323849"/>
                  </a:lnTo>
                  <a:lnTo>
                    <a:pt x="347641" y="316229"/>
                  </a:lnTo>
                  <a:close/>
                </a:path>
                <a:path w="575944" h="661669">
                  <a:moveTo>
                    <a:pt x="342719" y="25400"/>
                  </a:moveTo>
                  <a:lnTo>
                    <a:pt x="241934" y="25400"/>
                  </a:lnTo>
                  <a:lnTo>
                    <a:pt x="268067" y="27939"/>
                  </a:lnTo>
                  <a:lnTo>
                    <a:pt x="307736" y="36829"/>
                  </a:lnTo>
                  <a:lnTo>
                    <a:pt x="353716" y="57150"/>
                  </a:lnTo>
                  <a:lnTo>
                    <a:pt x="398779" y="95249"/>
                  </a:lnTo>
                  <a:lnTo>
                    <a:pt x="425640" y="135889"/>
                  </a:lnTo>
                  <a:lnTo>
                    <a:pt x="443499" y="179069"/>
                  </a:lnTo>
                  <a:lnTo>
                    <a:pt x="452500" y="233679"/>
                  </a:lnTo>
                  <a:lnTo>
                    <a:pt x="452483" y="243839"/>
                  </a:lnTo>
                  <a:lnTo>
                    <a:pt x="451977" y="252729"/>
                  </a:lnTo>
                  <a:lnTo>
                    <a:pt x="451161" y="261619"/>
                  </a:lnTo>
                  <a:lnTo>
                    <a:pt x="448881" y="280669"/>
                  </a:lnTo>
                  <a:lnTo>
                    <a:pt x="448024" y="293369"/>
                  </a:lnTo>
                  <a:lnTo>
                    <a:pt x="453638" y="345439"/>
                  </a:lnTo>
                  <a:lnTo>
                    <a:pt x="469294" y="389889"/>
                  </a:lnTo>
                  <a:lnTo>
                    <a:pt x="480694" y="411479"/>
                  </a:lnTo>
                  <a:lnTo>
                    <a:pt x="440308" y="441959"/>
                  </a:lnTo>
                  <a:lnTo>
                    <a:pt x="492696" y="441959"/>
                  </a:lnTo>
                  <a:lnTo>
                    <a:pt x="501268" y="435609"/>
                  </a:lnTo>
                  <a:lnTo>
                    <a:pt x="532231" y="435609"/>
                  </a:lnTo>
                  <a:lnTo>
                    <a:pt x="509777" y="405129"/>
                  </a:lnTo>
                  <a:lnTo>
                    <a:pt x="508126" y="403859"/>
                  </a:lnTo>
                  <a:lnTo>
                    <a:pt x="505967" y="402589"/>
                  </a:lnTo>
                  <a:lnTo>
                    <a:pt x="503681" y="401319"/>
                  </a:lnTo>
                  <a:lnTo>
                    <a:pt x="492827" y="380999"/>
                  </a:lnTo>
                  <a:lnTo>
                    <a:pt x="478071" y="340359"/>
                  </a:lnTo>
                  <a:lnTo>
                    <a:pt x="472955" y="303529"/>
                  </a:lnTo>
                  <a:lnTo>
                    <a:pt x="473021" y="293369"/>
                  </a:lnTo>
                  <a:lnTo>
                    <a:pt x="473735" y="283209"/>
                  </a:lnTo>
                  <a:lnTo>
                    <a:pt x="476073" y="264159"/>
                  </a:lnTo>
                  <a:lnTo>
                    <a:pt x="476964" y="255269"/>
                  </a:lnTo>
                  <a:lnTo>
                    <a:pt x="477379" y="246379"/>
                  </a:lnTo>
                  <a:lnTo>
                    <a:pt x="477505" y="240029"/>
                  </a:lnTo>
                  <a:lnTo>
                    <a:pt x="477519" y="232409"/>
                  </a:lnTo>
                  <a:lnTo>
                    <a:pt x="467437" y="171449"/>
                  </a:lnTo>
                  <a:lnTo>
                    <a:pt x="447436" y="124459"/>
                  </a:lnTo>
                  <a:lnTo>
                    <a:pt x="427460" y="91439"/>
                  </a:lnTo>
                  <a:lnTo>
                    <a:pt x="417448" y="78739"/>
                  </a:lnTo>
                  <a:lnTo>
                    <a:pt x="367045" y="36829"/>
                  </a:lnTo>
                  <a:lnTo>
                    <a:pt x="342719" y="25400"/>
                  </a:lnTo>
                  <a:close/>
                </a:path>
                <a:path w="575944" h="661669">
                  <a:moveTo>
                    <a:pt x="219654" y="278129"/>
                  </a:moveTo>
                  <a:lnTo>
                    <a:pt x="183929" y="300989"/>
                  </a:lnTo>
                  <a:lnTo>
                    <a:pt x="176974" y="328929"/>
                  </a:lnTo>
                  <a:lnTo>
                    <a:pt x="178311" y="337819"/>
                  </a:lnTo>
                  <a:lnTo>
                    <a:pt x="211200" y="369569"/>
                  </a:lnTo>
                  <a:lnTo>
                    <a:pt x="221628" y="372109"/>
                  </a:lnTo>
                  <a:lnTo>
                    <a:pt x="232140" y="370839"/>
                  </a:lnTo>
                  <a:lnTo>
                    <a:pt x="242437" y="368299"/>
                  </a:lnTo>
                  <a:lnTo>
                    <a:pt x="252221" y="363219"/>
                  </a:lnTo>
                  <a:lnTo>
                    <a:pt x="269366" y="350519"/>
                  </a:lnTo>
                  <a:lnTo>
                    <a:pt x="301326" y="350519"/>
                  </a:lnTo>
                  <a:lnTo>
                    <a:pt x="299449" y="347979"/>
                  </a:lnTo>
                  <a:lnTo>
                    <a:pt x="224662" y="347979"/>
                  </a:lnTo>
                  <a:lnTo>
                    <a:pt x="217804" y="345439"/>
                  </a:lnTo>
                  <a:lnTo>
                    <a:pt x="211581" y="344169"/>
                  </a:lnTo>
                  <a:lnTo>
                    <a:pt x="206501" y="340359"/>
                  </a:lnTo>
                  <a:lnTo>
                    <a:pt x="203834" y="335279"/>
                  </a:lnTo>
                  <a:lnTo>
                    <a:pt x="200659" y="328929"/>
                  </a:lnTo>
                  <a:lnTo>
                    <a:pt x="202183" y="321309"/>
                  </a:lnTo>
                  <a:lnTo>
                    <a:pt x="203326" y="318769"/>
                  </a:lnTo>
                  <a:lnTo>
                    <a:pt x="204977" y="313689"/>
                  </a:lnTo>
                  <a:lnTo>
                    <a:pt x="208152" y="309879"/>
                  </a:lnTo>
                  <a:lnTo>
                    <a:pt x="211708" y="307339"/>
                  </a:lnTo>
                  <a:lnTo>
                    <a:pt x="212597" y="306069"/>
                  </a:lnTo>
                  <a:lnTo>
                    <a:pt x="213486" y="306069"/>
                  </a:lnTo>
                  <a:lnTo>
                    <a:pt x="214502" y="304799"/>
                  </a:lnTo>
                  <a:lnTo>
                    <a:pt x="221771" y="303529"/>
                  </a:lnTo>
                  <a:lnTo>
                    <a:pt x="266591" y="303529"/>
                  </a:lnTo>
                  <a:lnTo>
                    <a:pt x="261873" y="297179"/>
                  </a:lnTo>
                  <a:lnTo>
                    <a:pt x="249848" y="287019"/>
                  </a:lnTo>
                  <a:lnTo>
                    <a:pt x="235299" y="279399"/>
                  </a:lnTo>
                  <a:lnTo>
                    <a:pt x="219654" y="278129"/>
                  </a:lnTo>
                  <a:close/>
                </a:path>
                <a:path w="575944" h="661669">
                  <a:moveTo>
                    <a:pt x="266591" y="303529"/>
                  </a:moveTo>
                  <a:lnTo>
                    <a:pt x="229219" y="303529"/>
                  </a:lnTo>
                  <a:lnTo>
                    <a:pt x="236166" y="307339"/>
                  </a:lnTo>
                  <a:lnTo>
                    <a:pt x="241934" y="312419"/>
                  </a:lnTo>
                  <a:lnTo>
                    <a:pt x="255015" y="330199"/>
                  </a:lnTo>
                  <a:lnTo>
                    <a:pt x="237997" y="342899"/>
                  </a:lnTo>
                  <a:lnTo>
                    <a:pt x="232028" y="346709"/>
                  </a:lnTo>
                  <a:lnTo>
                    <a:pt x="224662" y="347979"/>
                  </a:lnTo>
                  <a:lnTo>
                    <a:pt x="299449" y="347979"/>
                  </a:lnTo>
                  <a:lnTo>
                    <a:pt x="290067" y="335279"/>
                  </a:lnTo>
                  <a:lnTo>
                    <a:pt x="307593" y="322579"/>
                  </a:lnTo>
                  <a:lnTo>
                    <a:pt x="308228" y="321309"/>
                  </a:lnTo>
                  <a:lnTo>
                    <a:pt x="316229" y="316229"/>
                  </a:lnTo>
                  <a:lnTo>
                    <a:pt x="347641" y="316229"/>
                  </a:lnTo>
                  <a:lnTo>
                    <a:pt x="346695" y="314959"/>
                  </a:lnTo>
                  <a:lnTo>
                    <a:pt x="275081" y="314959"/>
                  </a:lnTo>
                  <a:lnTo>
                    <a:pt x="266591" y="303529"/>
                  </a:lnTo>
                  <a:close/>
                </a:path>
                <a:path w="575944" h="661669">
                  <a:moveTo>
                    <a:pt x="333922" y="203199"/>
                  </a:moveTo>
                  <a:lnTo>
                    <a:pt x="324484" y="203199"/>
                  </a:lnTo>
                  <a:lnTo>
                    <a:pt x="314741" y="204469"/>
                  </a:lnTo>
                  <a:lnTo>
                    <a:pt x="282523" y="232409"/>
                  </a:lnTo>
                  <a:lnTo>
                    <a:pt x="279368" y="247649"/>
                  </a:lnTo>
                  <a:lnTo>
                    <a:pt x="281308" y="262889"/>
                  </a:lnTo>
                  <a:lnTo>
                    <a:pt x="288416" y="278129"/>
                  </a:lnTo>
                  <a:lnTo>
                    <a:pt x="301370" y="295909"/>
                  </a:lnTo>
                  <a:lnTo>
                    <a:pt x="283844" y="308609"/>
                  </a:lnTo>
                  <a:lnTo>
                    <a:pt x="283336" y="308609"/>
                  </a:lnTo>
                  <a:lnTo>
                    <a:pt x="283082" y="309879"/>
                  </a:lnTo>
                  <a:lnTo>
                    <a:pt x="275081" y="314959"/>
                  </a:lnTo>
                  <a:lnTo>
                    <a:pt x="346695" y="314959"/>
                  </a:lnTo>
                  <a:lnTo>
                    <a:pt x="336295" y="300989"/>
                  </a:lnTo>
                  <a:lnTo>
                    <a:pt x="354456" y="287019"/>
                  </a:lnTo>
                  <a:lnTo>
                    <a:pt x="360583" y="280669"/>
                  </a:lnTo>
                  <a:lnTo>
                    <a:pt x="321436" y="280669"/>
                  </a:lnTo>
                  <a:lnTo>
                    <a:pt x="308609" y="262889"/>
                  </a:lnTo>
                  <a:lnTo>
                    <a:pt x="305175" y="256539"/>
                  </a:lnTo>
                  <a:lnTo>
                    <a:pt x="304180" y="248919"/>
                  </a:lnTo>
                  <a:lnTo>
                    <a:pt x="305591" y="241299"/>
                  </a:lnTo>
                  <a:lnTo>
                    <a:pt x="309371" y="234949"/>
                  </a:lnTo>
                  <a:lnTo>
                    <a:pt x="312927" y="231139"/>
                  </a:lnTo>
                  <a:lnTo>
                    <a:pt x="319150" y="228599"/>
                  </a:lnTo>
                  <a:lnTo>
                    <a:pt x="325627" y="228599"/>
                  </a:lnTo>
                  <a:lnTo>
                    <a:pt x="329183" y="227329"/>
                  </a:lnTo>
                  <a:lnTo>
                    <a:pt x="367059" y="227329"/>
                  </a:lnTo>
                  <a:lnTo>
                    <a:pt x="364452" y="222249"/>
                  </a:lnTo>
                  <a:lnTo>
                    <a:pt x="358139" y="214629"/>
                  </a:lnTo>
                  <a:lnTo>
                    <a:pt x="350988" y="209549"/>
                  </a:lnTo>
                  <a:lnTo>
                    <a:pt x="342836" y="205739"/>
                  </a:lnTo>
                  <a:lnTo>
                    <a:pt x="333922" y="203199"/>
                  </a:lnTo>
                  <a:close/>
                </a:path>
                <a:path w="575944" h="661669">
                  <a:moveTo>
                    <a:pt x="367059" y="227329"/>
                  </a:moveTo>
                  <a:lnTo>
                    <a:pt x="329183" y="227329"/>
                  </a:lnTo>
                  <a:lnTo>
                    <a:pt x="335787" y="228599"/>
                  </a:lnTo>
                  <a:lnTo>
                    <a:pt x="340994" y="233679"/>
                  </a:lnTo>
                  <a:lnTo>
                    <a:pt x="345185" y="237489"/>
                  </a:lnTo>
                  <a:lnTo>
                    <a:pt x="347598" y="243839"/>
                  </a:lnTo>
                  <a:lnTo>
                    <a:pt x="347471" y="250189"/>
                  </a:lnTo>
                  <a:lnTo>
                    <a:pt x="347217" y="256539"/>
                  </a:lnTo>
                  <a:lnTo>
                    <a:pt x="343915" y="264159"/>
                  </a:lnTo>
                  <a:lnTo>
                    <a:pt x="338962" y="267969"/>
                  </a:lnTo>
                  <a:lnTo>
                    <a:pt x="321436" y="280669"/>
                  </a:lnTo>
                  <a:lnTo>
                    <a:pt x="360583" y="280669"/>
                  </a:lnTo>
                  <a:lnTo>
                    <a:pt x="361809" y="279399"/>
                  </a:lnTo>
                  <a:lnTo>
                    <a:pt x="367363" y="270509"/>
                  </a:lnTo>
                  <a:lnTo>
                    <a:pt x="370941" y="261619"/>
                  </a:lnTo>
                  <a:lnTo>
                    <a:pt x="372363" y="250189"/>
                  </a:lnTo>
                  <a:lnTo>
                    <a:pt x="371695" y="240029"/>
                  </a:lnTo>
                  <a:lnTo>
                    <a:pt x="369014" y="231139"/>
                  </a:lnTo>
                  <a:lnTo>
                    <a:pt x="367059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11351" y="328422"/>
              <a:ext cx="274572" cy="10541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673098" y="191769"/>
              <a:ext cx="1807845" cy="881380"/>
            </a:xfrm>
            <a:custGeom>
              <a:avLst/>
              <a:gdLst/>
              <a:ahLst/>
              <a:cxnLst/>
              <a:rect l="l" t="t" r="r" b="b"/>
              <a:pathLst>
                <a:path w="1807845" h="881380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0" y="370840"/>
                  </a:lnTo>
                  <a:lnTo>
                    <a:pt x="4699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413"/>
                  </a:lnTo>
                  <a:lnTo>
                    <a:pt x="59055" y="381635"/>
                  </a:lnTo>
                  <a:lnTo>
                    <a:pt x="61468" y="379730"/>
                  </a:lnTo>
                  <a:lnTo>
                    <a:pt x="63373" y="376936"/>
                  </a:lnTo>
                  <a:lnTo>
                    <a:pt x="65024" y="366649"/>
                  </a:lnTo>
                  <a:close/>
                </a:path>
                <a:path w="1807845" h="881380">
                  <a:moveTo>
                    <a:pt x="104521" y="511556"/>
                  </a:moveTo>
                  <a:lnTo>
                    <a:pt x="96266" y="500253"/>
                  </a:lnTo>
                  <a:lnTo>
                    <a:pt x="88519" y="498983"/>
                  </a:lnTo>
                  <a:lnTo>
                    <a:pt x="82931" y="503047"/>
                  </a:lnTo>
                  <a:lnTo>
                    <a:pt x="51689" y="525780"/>
                  </a:lnTo>
                  <a:lnTo>
                    <a:pt x="46609" y="529971"/>
                  </a:lnTo>
                  <a:lnTo>
                    <a:pt x="44958" y="537591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7917" y="523494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521" y="511556"/>
                  </a:lnTo>
                  <a:close/>
                </a:path>
                <a:path w="1807845" h="881380">
                  <a:moveTo>
                    <a:pt x="225679" y="580136"/>
                  </a:moveTo>
                  <a:lnTo>
                    <a:pt x="221742" y="573278"/>
                  </a:lnTo>
                  <a:lnTo>
                    <a:pt x="208407" y="569976"/>
                  </a:lnTo>
                  <a:lnTo>
                    <a:pt x="201549" y="573913"/>
                  </a:lnTo>
                  <a:lnTo>
                    <a:pt x="199644" y="580517"/>
                  </a:lnTo>
                  <a:lnTo>
                    <a:pt x="189484" y="618109"/>
                  </a:lnTo>
                  <a:lnTo>
                    <a:pt x="187579" y="624713"/>
                  </a:lnTo>
                  <a:lnTo>
                    <a:pt x="191516" y="631571"/>
                  </a:lnTo>
                  <a:lnTo>
                    <a:pt x="198247" y="633222"/>
                  </a:lnTo>
                  <a:lnTo>
                    <a:pt x="202057" y="634365"/>
                  </a:lnTo>
                  <a:lnTo>
                    <a:pt x="223774" y="586867"/>
                  </a:lnTo>
                  <a:lnTo>
                    <a:pt x="225679" y="580136"/>
                  </a:lnTo>
                  <a:close/>
                </a:path>
                <a:path w="1807845" h="881380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4980" y="50292"/>
                  </a:lnTo>
                  <a:lnTo>
                    <a:pt x="473837" y="57035"/>
                  </a:lnTo>
                  <a:lnTo>
                    <a:pt x="478536" y="63385"/>
                  </a:lnTo>
                  <a:lnTo>
                    <a:pt x="488823" y="64909"/>
                  </a:lnTo>
                  <a:lnTo>
                    <a:pt x="492125" y="63881"/>
                  </a:lnTo>
                  <a:lnTo>
                    <a:pt x="497332" y="60083"/>
                  </a:lnTo>
                  <a:lnTo>
                    <a:pt x="499237" y="57150"/>
                  </a:lnTo>
                  <a:lnTo>
                    <a:pt x="505841" y="15113"/>
                  </a:lnTo>
                  <a:lnTo>
                    <a:pt x="506984" y="8382"/>
                  </a:lnTo>
                  <a:close/>
                </a:path>
                <a:path w="1807845" h="881380">
                  <a:moveTo>
                    <a:pt x="657098" y="105029"/>
                  </a:moveTo>
                  <a:lnTo>
                    <a:pt x="652780" y="99314"/>
                  </a:lnTo>
                  <a:lnTo>
                    <a:pt x="648589" y="93599"/>
                  </a:lnTo>
                  <a:lnTo>
                    <a:pt x="640715" y="92202"/>
                  </a:lnTo>
                  <a:lnTo>
                    <a:pt x="635127" y="96774"/>
                  </a:lnTo>
                  <a:lnTo>
                    <a:pt x="603885" y="120281"/>
                  </a:lnTo>
                  <a:lnTo>
                    <a:pt x="598424" y="124460"/>
                  </a:lnTo>
                  <a:lnTo>
                    <a:pt x="597281" y="132334"/>
                  </a:lnTo>
                  <a:lnTo>
                    <a:pt x="601472" y="138049"/>
                  </a:lnTo>
                  <a:lnTo>
                    <a:pt x="605663" y="143637"/>
                  </a:lnTo>
                  <a:lnTo>
                    <a:pt x="613537" y="144780"/>
                  </a:lnTo>
                  <a:lnTo>
                    <a:pt x="619125" y="140716"/>
                  </a:lnTo>
                  <a:lnTo>
                    <a:pt x="619125" y="140589"/>
                  </a:lnTo>
                  <a:lnTo>
                    <a:pt x="650367" y="116967"/>
                  </a:lnTo>
                  <a:lnTo>
                    <a:pt x="655955" y="112903"/>
                  </a:lnTo>
                  <a:lnTo>
                    <a:pt x="657098" y="105029"/>
                  </a:lnTo>
                  <a:close/>
                </a:path>
                <a:path w="1807845" h="881380">
                  <a:moveTo>
                    <a:pt x="695198" y="261747"/>
                  </a:moveTo>
                  <a:lnTo>
                    <a:pt x="689737" y="256032"/>
                  </a:lnTo>
                  <a:lnTo>
                    <a:pt x="682879" y="255778"/>
                  </a:lnTo>
                  <a:lnTo>
                    <a:pt x="637032" y="254508"/>
                  </a:lnTo>
                  <a:lnTo>
                    <a:pt x="631317" y="259969"/>
                  </a:lnTo>
                  <a:lnTo>
                    <a:pt x="630682" y="273685"/>
                  </a:lnTo>
                  <a:lnTo>
                    <a:pt x="636016" y="279400"/>
                  </a:lnTo>
                  <a:lnTo>
                    <a:pt x="684784" y="280797"/>
                  </a:lnTo>
                  <a:lnTo>
                    <a:pt x="687451" y="279908"/>
                  </a:lnTo>
                  <a:lnTo>
                    <a:pt x="692658" y="276098"/>
                  </a:lnTo>
                  <a:lnTo>
                    <a:pt x="694690" y="272669"/>
                  </a:lnTo>
                  <a:lnTo>
                    <a:pt x="695198" y="261747"/>
                  </a:lnTo>
                  <a:close/>
                </a:path>
                <a:path w="1807845" h="881380">
                  <a:moveTo>
                    <a:pt x="1632966" y="526796"/>
                  </a:moveTo>
                  <a:lnTo>
                    <a:pt x="1629270" y="520827"/>
                  </a:lnTo>
                  <a:lnTo>
                    <a:pt x="1623314" y="519303"/>
                  </a:lnTo>
                  <a:lnTo>
                    <a:pt x="1607185" y="515404"/>
                  </a:lnTo>
                  <a:lnTo>
                    <a:pt x="1607185" y="538480"/>
                  </a:lnTo>
                  <a:lnTo>
                    <a:pt x="1593456" y="594868"/>
                  </a:lnTo>
                  <a:lnTo>
                    <a:pt x="1587957" y="594906"/>
                  </a:lnTo>
                  <a:lnTo>
                    <a:pt x="1587957" y="617626"/>
                  </a:lnTo>
                  <a:lnTo>
                    <a:pt x="1568577" y="697611"/>
                  </a:lnTo>
                  <a:lnTo>
                    <a:pt x="1564182" y="706526"/>
                  </a:lnTo>
                  <a:lnTo>
                    <a:pt x="1556473" y="712838"/>
                  </a:lnTo>
                  <a:lnTo>
                    <a:pt x="1546529" y="716000"/>
                  </a:lnTo>
                  <a:lnTo>
                    <a:pt x="1535430" y="715391"/>
                  </a:lnTo>
                  <a:lnTo>
                    <a:pt x="1266698" y="650240"/>
                  </a:lnTo>
                  <a:lnTo>
                    <a:pt x="1256512" y="645744"/>
                  </a:lnTo>
                  <a:lnTo>
                    <a:pt x="1249095" y="638416"/>
                  </a:lnTo>
                  <a:lnTo>
                    <a:pt x="1245120" y="629259"/>
                  </a:lnTo>
                  <a:lnTo>
                    <a:pt x="1245235" y="619252"/>
                  </a:lnTo>
                  <a:lnTo>
                    <a:pt x="1264666" y="539242"/>
                  </a:lnTo>
                  <a:lnTo>
                    <a:pt x="1390650" y="605155"/>
                  </a:lnTo>
                  <a:lnTo>
                    <a:pt x="1397114" y="608203"/>
                  </a:lnTo>
                  <a:lnTo>
                    <a:pt x="1438681" y="618286"/>
                  </a:lnTo>
                  <a:lnTo>
                    <a:pt x="1445895" y="618490"/>
                  </a:lnTo>
                  <a:lnTo>
                    <a:pt x="1587957" y="617626"/>
                  </a:lnTo>
                  <a:lnTo>
                    <a:pt x="1587957" y="594906"/>
                  </a:lnTo>
                  <a:lnTo>
                    <a:pt x="1445768" y="595884"/>
                  </a:lnTo>
                  <a:lnTo>
                    <a:pt x="1434185" y="595198"/>
                  </a:lnTo>
                  <a:lnTo>
                    <a:pt x="1313319" y="539242"/>
                  </a:lnTo>
                  <a:lnTo>
                    <a:pt x="1270000" y="516636"/>
                  </a:lnTo>
                  <a:lnTo>
                    <a:pt x="1283716" y="460121"/>
                  </a:lnTo>
                  <a:lnTo>
                    <a:pt x="1607185" y="538480"/>
                  </a:lnTo>
                  <a:lnTo>
                    <a:pt x="1607185" y="515404"/>
                  </a:lnTo>
                  <a:lnTo>
                    <a:pt x="1378559" y="460121"/>
                  </a:lnTo>
                  <a:lnTo>
                    <a:pt x="1278255" y="435864"/>
                  </a:lnTo>
                  <a:lnTo>
                    <a:pt x="1272286" y="434340"/>
                  </a:lnTo>
                  <a:lnTo>
                    <a:pt x="1266317" y="438023"/>
                  </a:lnTo>
                  <a:lnTo>
                    <a:pt x="1264793" y="443992"/>
                  </a:lnTo>
                  <a:lnTo>
                    <a:pt x="1246505" y="519811"/>
                  </a:lnTo>
                  <a:lnTo>
                    <a:pt x="1246378" y="520192"/>
                  </a:lnTo>
                  <a:lnTo>
                    <a:pt x="1223645" y="613918"/>
                  </a:lnTo>
                  <a:lnTo>
                    <a:pt x="1223200" y="632752"/>
                  </a:lnTo>
                  <a:lnTo>
                    <a:pt x="1230185" y="649909"/>
                  </a:lnTo>
                  <a:lnTo>
                    <a:pt x="1243355" y="663524"/>
                  </a:lnTo>
                  <a:lnTo>
                    <a:pt x="1261491" y="671703"/>
                  </a:lnTo>
                  <a:lnTo>
                    <a:pt x="1530223" y="736727"/>
                  </a:lnTo>
                  <a:lnTo>
                    <a:pt x="1550085" y="737768"/>
                  </a:lnTo>
                  <a:lnTo>
                    <a:pt x="1568018" y="731710"/>
                  </a:lnTo>
                  <a:lnTo>
                    <a:pt x="1582064" y="719658"/>
                  </a:lnTo>
                  <a:lnTo>
                    <a:pt x="1583842" y="716000"/>
                  </a:lnTo>
                  <a:lnTo>
                    <a:pt x="1590281" y="702691"/>
                  </a:lnTo>
                  <a:lnTo>
                    <a:pt x="1610931" y="617474"/>
                  </a:lnTo>
                  <a:lnTo>
                    <a:pt x="1613027" y="608838"/>
                  </a:lnTo>
                  <a:lnTo>
                    <a:pt x="1613154" y="608584"/>
                  </a:lnTo>
                  <a:lnTo>
                    <a:pt x="1616214" y="595884"/>
                  </a:lnTo>
                  <a:lnTo>
                    <a:pt x="1631442" y="532765"/>
                  </a:lnTo>
                  <a:lnTo>
                    <a:pt x="1632966" y="526796"/>
                  </a:lnTo>
                  <a:close/>
                </a:path>
                <a:path w="1807845" h="881380">
                  <a:moveTo>
                    <a:pt x="1807324" y="226555"/>
                  </a:moveTo>
                  <a:lnTo>
                    <a:pt x="1796110" y="196469"/>
                  </a:lnTo>
                  <a:lnTo>
                    <a:pt x="1785404" y="184772"/>
                  </a:lnTo>
                  <a:lnTo>
                    <a:pt x="1785404" y="230251"/>
                  </a:lnTo>
                  <a:lnTo>
                    <a:pt x="1784477" y="254635"/>
                  </a:lnTo>
                  <a:lnTo>
                    <a:pt x="1704721" y="584073"/>
                  </a:lnTo>
                  <a:lnTo>
                    <a:pt x="1699387" y="605790"/>
                  </a:lnTo>
                  <a:lnTo>
                    <a:pt x="1674368" y="709295"/>
                  </a:lnTo>
                  <a:lnTo>
                    <a:pt x="1688617" y="597662"/>
                  </a:lnTo>
                  <a:lnTo>
                    <a:pt x="1690751" y="580644"/>
                  </a:lnTo>
                  <a:lnTo>
                    <a:pt x="1710055" y="430149"/>
                  </a:lnTo>
                  <a:lnTo>
                    <a:pt x="1711274" y="421043"/>
                  </a:lnTo>
                  <a:lnTo>
                    <a:pt x="1712658" y="411848"/>
                  </a:lnTo>
                  <a:lnTo>
                    <a:pt x="1714119" y="402628"/>
                  </a:lnTo>
                  <a:lnTo>
                    <a:pt x="1715643" y="393446"/>
                  </a:lnTo>
                  <a:lnTo>
                    <a:pt x="1718564" y="375475"/>
                  </a:lnTo>
                  <a:lnTo>
                    <a:pt x="1721205" y="357251"/>
                  </a:lnTo>
                  <a:lnTo>
                    <a:pt x="1723263" y="338950"/>
                  </a:lnTo>
                  <a:lnTo>
                    <a:pt x="1724406" y="320675"/>
                  </a:lnTo>
                  <a:lnTo>
                    <a:pt x="1724304" y="305358"/>
                  </a:lnTo>
                  <a:lnTo>
                    <a:pt x="1718144" y="259715"/>
                  </a:lnTo>
                  <a:lnTo>
                    <a:pt x="1701876" y="214210"/>
                  </a:lnTo>
                  <a:lnTo>
                    <a:pt x="1701876" y="320675"/>
                  </a:lnTo>
                  <a:lnTo>
                    <a:pt x="1700860" y="337439"/>
                  </a:lnTo>
                  <a:lnTo>
                    <a:pt x="1698917" y="354812"/>
                  </a:lnTo>
                  <a:lnTo>
                    <a:pt x="1696364" y="372427"/>
                  </a:lnTo>
                  <a:lnTo>
                    <a:pt x="1693545" y="389890"/>
                  </a:lnTo>
                  <a:lnTo>
                    <a:pt x="1692021" y="399135"/>
                  </a:lnTo>
                  <a:lnTo>
                    <a:pt x="1690535" y="408520"/>
                  </a:lnTo>
                  <a:lnTo>
                    <a:pt x="1689125" y="417918"/>
                  </a:lnTo>
                  <a:lnTo>
                    <a:pt x="1687830" y="427228"/>
                  </a:lnTo>
                  <a:lnTo>
                    <a:pt x="1668183" y="581152"/>
                  </a:lnTo>
                  <a:lnTo>
                    <a:pt x="1663217" y="620268"/>
                  </a:lnTo>
                  <a:lnTo>
                    <a:pt x="1645145" y="761746"/>
                  </a:lnTo>
                  <a:lnTo>
                    <a:pt x="1623072" y="808583"/>
                  </a:lnTo>
                  <a:lnTo>
                    <a:pt x="1596898" y="827278"/>
                  </a:lnTo>
                  <a:lnTo>
                    <a:pt x="1592199" y="827278"/>
                  </a:lnTo>
                  <a:lnTo>
                    <a:pt x="1208392" y="734949"/>
                  </a:lnTo>
                  <a:lnTo>
                    <a:pt x="1168527" y="725297"/>
                  </a:lnTo>
                  <a:lnTo>
                    <a:pt x="1145222" y="692912"/>
                  </a:lnTo>
                  <a:lnTo>
                    <a:pt x="1142199" y="675767"/>
                  </a:lnTo>
                  <a:lnTo>
                    <a:pt x="1142758" y="658342"/>
                  </a:lnTo>
                  <a:lnTo>
                    <a:pt x="1146937" y="641223"/>
                  </a:lnTo>
                  <a:lnTo>
                    <a:pt x="1168704" y="581152"/>
                  </a:lnTo>
                  <a:lnTo>
                    <a:pt x="1203325" y="485648"/>
                  </a:lnTo>
                  <a:lnTo>
                    <a:pt x="1211072" y="464566"/>
                  </a:lnTo>
                  <a:lnTo>
                    <a:pt x="1257261" y="337248"/>
                  </a:lnTo>
                  <a:lnTo>
                    <a:pt x="1259547" y="331114"/>
                  </a:lnTo>
                  <a:lnTo>
                    <a:pt x="1261948" y="324815"/>
                  </a:lnTo>
                  <a:lnTo>
                    <a:pt x="1264412" y="318516"/>
                  </a:lnTo>
                  <a:lnTo>
                    <a:pt x="1269949" y="303834"/>
                  </a:lnTo>
                  <a:lnTo>
                    <a:pt x="1275397" y="288912"/>
                  </a:lnTo>
                  <a:lnTo>
                    <a:pt x="1280553" y="273786"/>
                  </a:lnTo>
                  <a:lnTo>
                    <a:pt x="1285240" y="258445"/>
                  </a:lnTo>
                  <a:lnTo>
                    <a:pt x="1290053" y="243332"/>
                  </a:lnTo>
                  <a:lnTo>
                    <a:pt x="1308735" y="203327"/>
                  </a:lnTo>
                  <a:lnTo>
                    <a:pt x="1345577" y="158330"/>
                  </a:lnTo>
                  <a:lnTo>
                    <a:pt x="1393190" y="124841"/>
                  </a:lnTo>
                  <a:lnTo>
                    <a:pt x="1438910" y="107835"/>
                  </a:lnTo>
                  <a:lnTo>
                    <a:pt x="1480947" y="101727"/>
                  </a:lnTo>
                  <a:lnTo>
                    <a:pt x="1488440" y="101358"/>
                  </a:lnTo>
                  <a:lnTo>
                    <a:pt x="1496060" y="101485"/>
                  </a:lnTo>
                  <a:lnTo>
                    <a:pt x="1503680" y="101981"/>
                  </a:lnTo>
                  <a:lnTo>
                    <a:pt x="1507109" y="102108"/>
                  </a:lnTo>
                  <a:lnTo>
                    <a:pt x="1546377" y="109143"/>
                  </a:lnTo>
                  <a:lnTo>
                    <a:pt x="1574673" y="119253"/>
                  </a:lnTo>
                  <a:lnTo>
                    <a:pt x="1581645" y="122301"/>
                  </a:lnTo>
                  <a:lnTo>
                    <a:pt x="1620850" y="147142"/>
                  </a:lnTo>
                  <a:lnTo>
                    <a:pt x="1651914" y="177126"/>
                  </a:lnTo>
                  <a:lnTo>
                    <a:pt x="1686102" y="233172"/>
                  </a:lnTo>
                  <a:lnTo>
                    <a:pt x="1699120" y="278536"/>
                  </a:lnTo>
                  <a:lnTo>
                    <a:pt x="1701876" y="320675"/>
                  </a:lnTo>
                  <a:lnTo>
                    <a:pt x="1701876" y="214210"/>
                  </a:lnTo>
                  <a:lnTo>
                    <a:pt x="1699450" y="208635"/>
                  </a:lnTo>
                  <a:lnTo>
                    <a:pt x="1685810" y="185267"/>
                  </a:lnTo>
                  <a:lnTo>
                    <a:pt x="1669669" y="163703"/>
                  </a:lnTo>
                  <a:lnTo>
                    <a:pt x="1739138" y="180467"/>
                  </a:lnTo>
                  <a:lnTo>
                    <a:pt x="1761274" y="190792"/>
                  </a:lnTo>
                  <a:lnTo>
                    <a:pt x="1777187" y="208178"/>
                  </a:lnTo>
                  <a:lnTo>
                    <a:pt x="1785404" y="230251"/>
                  </a:lnTo>
                  <a:lnTo>
                    <a:pt x="1785404" y="184772"/>
                  </a:lnTo>
                  <a:lnTo>
                    <a:pt x="1774431" y="172783"/>
                  </a:lnTo>
                  <a:lnTo>
                    <a:pt x="1754962" y="163703"/>
                  </a:lnTo>
                  <a:lnTo>
                    <a:pt x="1744345" y="158750"/>
                  </a:lnTo>
                  <a:lnTo>
                    <a:pt x="1639189" y="133235"/>
                  </a:lnTo>
                  <a:lnTo>
                    <a:pt x="1630045" y="126022"/>
                  </a:lnTo>
                  <a:lnTo>
                    <a:pt x="1620532" y="119240"/>
                  </a:lnTo>
                  <a:lnTo>
                    <a:pt x="1610664" y="112928"/>
                  </a:lnTo>
                  <a:lnTo>
                    <a:pt x="1600454" y="107061"/>
                  </a:lnTo>
                  <a:lnTo>
                    <a:pt x="1601825" y="101358"/>
                  </a:lnTo>
                  <a:lnTo>
                    <a:pt x="1602816" y="97282"/>
                  </a:lnTo>
                  <a:lnTo>
                    <a:pt x="1607312" y="78740"/>
                  </a:lnTo>
                  <a:lnTo>
                    <a:pt x="1607845" y="65151"/>
                  </a:lnTo>
                  <a:lnTo>
                    <a:pt x="1603336" y="52870"/>
                  </a:lnTo>
                  <a:lnTo>
                    <a:pt x="1597101" y="45974"/>
                  </a:lnTo>
                  <a:lnTo>
                    <a:pt x="1594586" y="43205"/>
                  </a:lnTo>
                  <a:lnTo>
                    <a:pt x="1587373" y="39814"/>
                  </a:lnTo>
                  <a:lnTo>
                    <a:pt x="1587373" y="67056"/>
                  </a:lnTo>
                  <a:lnTo>
                    <a:pt x="1585849" y="73533"/>
                  </a:lnTo>
                  <a:lnTo>
                    <a:pt x="1579994" y="97282"/>
                  </a:lnTo>
                  <a:lnTo>
                    <a:pt x="1571548" y="93929"/>
                  </a:lnTo>
                  <a:lnTo>
                    <a:pt x="1562950" y="90906"/>
                  </a:lnTo>
                  <a:lnTo>
                    <a:pt x="1518018" y="80949"/>
                  </a:lnTo>
                  <a:lnTo>
                    <a:pt x="1508887" y="80010"/>
                  </a:lnTo>
                  <a:lnTo>
                    <a:pt x="1514729" y="56261"/>
                  </a:lnTo>
                  <a:lnTo>
                    <a:pt x="1516253" y="49911"/>
                  </a:lnTo>
                  <a:lnTo>
                    <a:pt x="1522603" y="45974"/>
                  </a:lnTo>
                  <a:lnTo>
                    <a:pt x="1583436" y="60706"/>
                  </a:lnTo>
                  <a:lnTo>
                    <a:pt x="1587373" y="67056"/>
                  </a:lnTo>
                  <a:lnTo>
                    <a:pt x="1587373" y="39814"/>
                  </a:lnTo>
                  <a:lnTo>
                    <a:pt x="1582407" y="37465"/>
                  </a:lnTo>
                  <a:lnTo>
                    <a:pt x="1534160" y="25781"/>
                  </a:lnTo>
                  <a:lnTo>
                    <a:pt x="1520710" y="25285"/>
                  </a:lnTo>
                  <a:lnTo>
                    <a:pt x="1508493" y="29895"/>
                  </a:lnTo>
                  <a:lnTo>
                    <a:pt x="1498866" y="38773"/>
                  </a:lnTo>
                  <a:lnTo>
                    <a:pt x="1493139" y="51054"/>
                  </a:lnTo>
                  <a:lnTo>
                    <a:pt x="1486281" y="79375"/>
                  </a:lnTo>
                  <a:lnTo>
                    <a:pt x="1474470" y="79806"/>
                  </a:lnTo>
                  <a:lnTo>
                    <a:pt x="1462697" y="80873"/>
                  </a:lnTo>
                  <a:lnTo>
                    <a:pt x="1451000" y="82562"/>
                  </a:lnTo>
                  <a:lnTo>
                    <a:pt x="1439418" y="84836"/>
                  </a:lnTo>
                  <a:lnTo>
                    <a:pt x="1420710" y="80327"/>
                  </a:lnTo>
                  <a:lnTo>
                    <a:pt x="1398651" y="75006"/>
                  </a:lnTo>
                  <a:lnTo>
                    <a:pt x="1398651" y="98056"/>
                  </a:lnTo>
                  <a:lnTo>
                    <a:pt x="1393317" y="100076"/>
                  </a:lnTo>
                  <a:lnTo>
                    <a:pt x="1355445" y="121869"/>
                  </a:lnTo>
                  <a:lnTo>
                    <a:pt x="1308493" y="165493"/>
                  </a:lnTo>
                  <a:lnTo>
                    <a:pt x="1282128" y="205600"/>
                  </a:lnTo>
                  <a:lnTo>
                    <a:pt x="1263904" y="252476"/>
                  </a:lnTo>
                  <a:lnTo>
                    <a:pt x="1259433" y="267208"/>
                  </a:lnTo>
                  <a:lnTo>
                    <a:pt x="1254404" y="281851"/>
                  </a:lnTo>
                  <a:lnTo>
                    <a:pt x="1249032" y="296341"/>
                  </a:lnTo>
                  <a:lnTo>
                    <a:pt x="1241120" y="317030"/>
                  </a:lnTo>
                  <a:lnTo>
                    <a:pt x="1236306" y="329793"/>
                  </a:lnTo>
                  <a:lnTo>
                    <a:pt x="1233474" y="337439"/>
                  </a:lnTo>
                  <a:lnTo>
                    <a:pt x="1189355" y="459232"/>
                  </a:lnTo>
                  <a:lnTo>
                    <a:pt x="1181608" y="480441"/>
                  </a:lnTo>
                  <a:lnTo>
                    <a:pt x="1145159" y="581152"/>
                  </a:lnTo>
                  <a:lnTo>
                    <a:pt x="1170178" y="477647"/>
                  </a:lnTo>
                  <a:lnTo>
                    <a:pt x="1173607" y="463296"/>
                  </a:lnTo>
                  <a:lnTo>
                    <a:pt x="1255268" y="126492"/>
                  </a:lnTo>
                  <a:lnTo>
                    <a:pt x="1282915" y="88506"/>
                  </a:lnTo>
                  <a:lnTo>
                    <a:pt x="1305013" y="80327"/>
                  </a:lnTo>
                  <a:lnTo>
                    <a:pt x="1329436" y="81280"/>
                  </a:lnTo>
                  <a:lnTo>
                    <a:pt x="1398651" y="98056"/>
                  </a:lnTo>
                  <a:lnTo>
                    <a:pt x="1398651" y="75006"/>
                  </a:lnTo>
                  <a:lnTo>
                    <a:pt x="1334643" y="59563"/>
                  </a:lnTo>
                  <a:lnTo>
                    <a:pt x="1301470" y="58280"/>
                  </a:lnTo>
                  <a:lnTo>
                    <a:pt x="1271397" y="69456"/>
                  </a:lnTo>
                  <a:lnTo>
                    <a:pt x="1247698" y="91097"/>
                  </a:lnTo>
                  <a:lnTo>
                    <a:pt x="1233678" y="121158"/>
                  </a:lnTo>
                  <a:lnTo>
                    <a:pt x="1153795" y="450723"/>
                  </a:lnTo>
                  <a:lnTo>
                    <a:pt x="1148588" y="449465"/>
                  </a:lnTo>
                  <a:lnTo>
                    <a:pt x="1148588" y="472440"/>
                  </a:lnTo>
                  <a:lnTo>
                    <a:pt x="1106297" y="646938"/>
                  </a:lnTo>
                  <a:lnTo>
                    <a:pt x="1104163" y="672465"/>
                  </a:lnTo>
                  <a:lnTo>
                    <a:pt x="1109586" y="696620"/>
                  </a:lnTo>
                  <a:lnTo>
                    <a:pt x="1121689" y="717931"/>
                  </a:lnTo>
                  <a:lnTo>
                    <a:pt x="1139571" y="734949"/>
                  </a:lnTo>
                  <a:lnTo>
                    <a:pt x="1098423" y="725043"/>
                  </a:lnTo>
                  <a:lnTo>
                    <a:pt x="1079766" y="716343"/>
                  </a:lnTo>
                  <a:lnTo>
                    <a:pt x="1066342" y="701649"/>
                  </a:lnTo>
                  <a:lnTo>
                    <a:pt x="1059408" y="683006"/>
                  </a:lnTo>
                  <a:lnTo>
                    <a:pt x="1060196" y="662432"/>
                  </a:lnTo>
                  <a:lnTo>
                    <a:pt x="1107313" y="467868"/>
                  </a:lnTo>
                  <a:lnTo>
                    <a:pt x="1108075" y="464947"/>
                  </a:lnTo>
                  <a:lnTo>
                    <a:pt x="1110869" y="463296"/>
                  </a:lnTo>
                  <a:lnTo>
                    <a:pt x="1113663" y="463931"/>
                  </a:lnTo>
                  <a:lnTo>
                    <a:pt x="1148588" y="472440"/>
                  </a:lnTo>
                  <a:lnTo>
                    <a:pt x="1148588" y="449465"/>
                  </a:lnTo>
                  <a:lnTo>
                    <a:pt x="1118870" y="442214"/>
                  </a:lnTo>
                  <a:lnTo>
                    <a:pt x="1107973" y="441820"/>
                  </a:lnTo>
                  <a:lnTo>
                    <a:pt x="1098105" y="445516"/>
                  </a:lnTo>
                  <a:lnTo>
                    <a:pt x="1090320" y="452653"/>
                  </a:lnTo>
                  <a:lnTo>
                    <a:pt x="1085723" y="462534"/>
                  </a:lnTo>
                  <a:lnTo>
                    <a:pt x="1038606" y="657098"/>
                  </a:lnTo>
                  <a:lnTo>
                    <a:pt x="1037463" y="686498"/>
                  </a:lnTo>
                  <a:lnTo>
                    <a:pt x="1047369" y="713143"/>
                  </a:lnTo>
                  <a:lnTo>
                    <a:pt x="1066495" y="734110"/>
                  </a:lnTo>
                  <a:lnTo>
                    <a:pt x="1093089" y="746506"/>
                  </a:lnTo>
                  <a:lnTo>
                    <a:pt x="1645145" y="880237"/>
                  </a:lnTo>
                  <a:lnTo>
                    <a:pt x="1674456" y="881303"/>
                  </a:lnTo>
                  <a:lnTo>
                    <a:pt x="1701012" y="871359"/>
                  </a:lnTo>
                  <a:lnTo>
                    <a:pt x="1734248" y="825627"/>
                  </a:lnTo>
                  <a:lnTo>
                    <a:pt x="1781429" y="630936"/>
                  </a:lnTo>
                  <a:lnTo>
                    <a:pt x="1781835" y="620052"/>
                  </a:lnTo>
                  <a:lnTo>
                    <a:pt x="1778508" y="610997"/>
                  </a:lnTo>
                  <a:lnTo>
                    <a:pt x="1760728" y="623062"/>
                  </a:lnTo>
                  <a:lnTo>
                    <a:pt x="1759966" y="625856"/>
                  </a:lnTo>
                  <a:lnTo>
                    <a:pt x="1712849" y="820420"/>
                  </a:lnTo>
                  <a:lnTo>
                    <a:pt x="1704136" y="839076"/>
                  </a:lnTo>
                  <a:lnTo>
                    <a:pt x="1689455" y="852487"/>
                  </a:lnTo>
                  <a:lnTo>
                    <a:pt x="1670850" y="859434"/>
                  </a:lnTo>
                  <a:lnTo>
                    <a:pt x="1650365" y="858647"/>
                  </a:lnTo>
                  <a:lnTo>
                    <a:pt x="1608963" y="848614"/>
                  </a:lnTo>
                  <a:lnTo>
                    <a:pt x="1632623" y="841667"/>
                  </a:lnTo>
                  <a:lnTo>
                    <a:pt x="1653120" y="828255"/>
                  </a:lnTo>
                  <a:lnTo>
                    <a:pt x="1653933" y="827278"/>
                  </a:lnTo>
                  <a:lnTo>
                    <a:pt x="1668995" y="809244"/>
                  </a:lnTo>
                  <a:lnTo>
                    <a:pt x="1678813" y="785495"/>
                  </a:lnTo>
                  <a:lnTo>
                    <a:pt x="1697215" y="709295"/>
                  </a:lnTo>
                  <a:lnTo>
                    <a:pt x="1720977" y="610997"/>
                  </a:lnTo>
                  <a:lnTo>
                    <a:pt x="1756283" y="619506"/>
                  </a:lnTo>
                  <a:lnTo>
                    <a:pt x="1758950" y="620268"/>
                  </a:lnTo>
                  <a:lnTo>
                    <a:pt x="1760728" y="623062"/>
                  </a:lnTo>
                  <a:lnTo>
                    <a:pt x="1760728" y="597636"/>
                  </a:lnTo>
                  <a:lnTo>
                    <a:pt x="1726311" y="589280"/>
                  </a:lnTo>
                  <a:lnTo>
                    <a:pt x="1806028" y="259842"/>
                  </a:lnTo>
                  <a:lnTo>
                    <a:pt x="1806105" y="258445"/>
                  </a:lnTo>
                  <a:lnTo>
                    <a:pt x="1807324" y="22655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93973" y="421894"/>
              <a:ext cx="144018" cy="14236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9344" y="1543694"/>
              <a:ext cx="2589173" cy="183958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854958" y="238505"/>
              <a:ext cx="788035" cy="6316345"/>
            </a:xfrm>
            <a:custGeom>
              <a:avLst/>
              <a:gdLst/>
              <a:ahLst/>
              <a:cxnLst/>
              <a:rect l="l" t="t" r="r" b="b"/>
              <a:pathLst>
                <a:path w="788035" h="6316345">
                  <a:moveTo>
                    <a:pt x="491959" y="5865888"/>
                  </a:moveTo>
                  <a:lnTo>
                    <a:pt x="479298" y="5825972"/>
                  </a:lnTo>
                  <a:lnTo>
                    <a:pt x="471411" y="5815000"/>
                  </a:lnTo>
                  <a:lnTo>
                    <a:pt x="471411" y="5886678"/>
                  </a:lnTo>
                  <a:lnTo>
                    <a:pt x="463130" y="5929312"/>
                  </a:lnTo>
                  <a:lnTo>
                    <a:pt x="438277" y="5966752"/>
                  </a:lnTo>
                  <a:lnTo>
                    <a:pt x="400875" y="5991606"/>
                  </a:lnTo>
                  <a:lnTo>
                    <a:pt x="358241" y="5999886"/>
                  </a:lnTo>
                  <a:lnTo>
                    <a:pt x="315595" y="5991606"/>
                  </a:lnTo>
                  <a:lnTo>
                    <a:pt x="278130" y="5966752"/>
                  </a:lnTo>
                  <a:lnTo>
                    <a:pt x="253263" y="5929312"/>
                  </a:lnTo>
                  <a:lnTo>
                    <a:pt x="244970" y="5886678"/>
                  </a:lnTo>
                  <a:lnTo>
                    <a:pt x="253263" y="5844032"/>
                  </a:lnTo>
                  <a:lnTo>
                    <a:pt x="278130" y="5806579"/>
                  </a:lnTo>
                  <a:lnTo>
                    <a:pt x="315544" y="5781764"/>
                  </a:lnTo>
                  <a:lnTo>
                    <a:pt x="358203" y="5773471"/>
                  </a:lnTo>
                  <a:lnTo>
                    <a:pt x="400875" y="5781764"/>
                  </a:lnTo>
                  <a:lnTo>
                    <a:pt x="438277" y="5806579"/>
                  </a:lnTo>
                  <a:lnTo>
                    <a:pt x="463130" y="5844032"/>
                  </a:lnTo>
                  <a:lnTo>
                    <a:pt x="471411" y="5886678"/>
                  </a:lnTo>
                  <a:lnTo>
                    <a:pt x="471411" y="5815000"/>
                  </a:lnTo>
                  <a:lnTo>
                    <a:pt x="454025" y="5790806"/>
                  </a:lnTo>
                  <a:lnTo>
                    <a:pt x="429971" y="5773471"/>
                  </a:lnTo>
                  <a:lnTo>
                    <a:pt x="418820" y="5765444"/>
                  </a:lnTo>
                  <a:lnTo>
                    <a:pt x="378891" y="5752770"/>
                  </a:lnTo>
                  <a:lnTo>
                    <a:pt x="337400" y="5752782"/>
                  </a:lnTo>
                  <a:lnTo>
                    <a:pt x="297510" y="5765457"/>
                  </a:lnTo>
                  <a:lnTo>
                    <a:pt x="262382" y="5790806"/>
                  </a:lnTo>
                  <a:lnTo>
                    <a:pt x="237007" y="5825985"/>
                  </a:lnTo>
                  <a:lnTo>
                    <a:pt x="224332" y="5865888"/>
                  </a:lnTo>
                  <a:lnTo>
                    <a:pt x="224345" y="5907405"/>
                  </a:lnTo>
                  <a:lnTo>
                    <a:pt x="237020" y="5947308"/>
                  </a:lnTo>
                  <a:lnTo>
                    <a:pt x="262382" y="5982424"/>
                  </a:lnTo>
                  <a:lnTo>
                    <a:pt x="297522" y="6007786"/>
                  </a:lnTo>
                  <a:lnTo>
                    <a:pt x="337439" y="6020460"/>
                  </a:lnTo>
                  <a:lnTo>
                    <a:pt x="378955" y="6020460"/>
                  </a:lnTo>
                  <a:lnTo>
                    <a:pt x="418871" y="6007773"/>
                  </a:lnTo>
                  <a:lnTo>
                    <a:pt x="454025" y="5982424"/>
                  </a:lnTo>
                  <a:lnTo>
                    <a:pt x="479323" y="5947295"/>
                  </a:lnTo>
                  <a:lnTo>
                    <a:pt x="491959" y="5907405"/>
                  </a:lnTo>
                  <a:lnTo>
                    <a:pt x="491959" y="5865888"/>
                  </a:lnTo>
                  <a:close/>
                </a:path>
                <a:path w="788035" h="6316345">
                  <a:moveTo>
                    <a:pt x="528447" y="365315"/>
                  </a:moveTo>
                  <a:lnTo>
                    <a:pt x="511683" y="343801"/>
                  </a:lnTo>
                  <a:lnTo>
                    <a:pt x="511683" y="364363"/>
                  </a:lnTo>
                  <a:lnTo>
                    <a:pt x="510540" y="366649"/>
                  </a:lnTo>
                  <a:lnTo>
                    <a:pt x="509524" y="369062"/>
                  </a:lnTo>
                  <a:lnTo>
                    <a:pt x="506857" y="370078"/>
                  </a:lnTo>
                  <a:lnTo>
                    <a:pt x="504444" y="369062"/>
                  </a:lnTo>
                  <a:lnTo>
                    <a:pt x="502031" y="367919"/>
                  </a:lnTo>
                  <a:lnTo>
                    <a:pt x="501015" y="365252"/>
                  </a:lnTo>
                  <a:lnTo>
                    <a:pt x="502158" y="362839"/>
                  </a:lnTo>
                  <a:lnTo>
                    <a:pt x="503174" y="360553"/>
                  </a:lnTo>
                  <a:lnTo>
                    <a:pt x="505841" y="359537"/>
                  </a:lnTo>
                  <a:lnTo>
                    <a:pt x="508254" y="360553"/>
                  </a:lnTo>
                  <a:lnTo>
                    <a:pt x="510540" y="361569"/>
                  </a:lnTo>
                  <a:lnTo>
                    <a:pt x="511683" y="364363"/>
                  </a:lnTo>
                  <a:lnTo>
                    <a:pt x="511683" y="343801"/>
                  </a:lnTo>
                  <a:lnTo>
                    <a:pt x="484238" y="364248"/>
                  </a:lnTo>
                  <a:lnTo>
                    <a:pt x="485673" y="372579"/>
                  </a:lnTo>
                  <a:lnTo>
                    <a:pt x="490118" y="379793"/>
                  </a:lnTo>
                  <a:lnTo>
                    <a:pt x="497205" y="384937"/>
                  </a:lnTo>
                  <a:lnTo>
                    <a:pt x="505726" y="386880"/>
                  </a:lnTo>
                  <a:lnTo>
                    <a:pt x="514108" y="385470"/>
                  </a:lnTo>
                  <a:lnTo>
                    <a:pt x="521360" y="381038"/>
                  </a:lnTo>
                  <a:lnTo>
                    <a:pt x="526542" y="373888"/>
                  </a:lnTo>
                  <a:lnTo>
                    <a:pt x="527392" y="370078"/>
                  </a:lnTo>
                  <a:lnTo>
                    <a:pt x="528447" y="365315"/>
                  </a:lnTo>
                  <a:close/>
                </a:path>
                <a:path w="788035" h="6316345">
                  <a:moveTo>
                    <a:pt x="745363" y="728980"/>
                  </a:moveTo>
                  <a:lnTo>
                    <a:pt x="737743" y="716280"/>
                  </a:lnTo>
                  <a:lnTo>
                    <a:pt x="729615" y="713740"/>
                  </a:lnTo>
                  <a:lnTo>
                    <a:pt x="723265" y="717562"/>
                  </a:lnTo>
                  <a:lnTo>
                    <a:pt x="699389" y="731520"/>
                  </a:lnTo>
                  <a:lnTo>
                    <a:pt x="674839" y="742962"/>
                  </a:lnTo>
                  <a:lnTo>
                    <a:pt x="649681" y="753110"/>
                  </a:lnTo>
                  <a:lnTo>
                    <a:pt x="623951" y="760730"/>
                  </a:lnTo>
                  <a:lnTo>
                    <a:pt x="622808" y="637540"/>
                  </a:lnTo>
                  <a:lnTo>
                    <a:pt x="622681" y="629920"/>
                  </a:lnTo>
                  <a:lnTo>
                    <a:pt x="616712" y="623570"/>
                  </a:lnTo>
                  <a:lnTo>
                    <a:pt x="601980" y="623570"/>
                  </a:lnTo>
                  <a:lnTo>
                    <a:pt x="596138" y="629920"/>
                  </a:lnTo>
                  <a:lnTo>
                    <a:pt x="596265" y="637540"/>
                  </a:lnTo>
                  <a:lnTo>
                    <a:pt x="598170" y="833120"/>
                  </a:lnTo>
                  <a:lnTo>
                    <a:pt x="590562" y="875030"/>
                  </a:lnTo>
                  <a:lnTo>
                    <a:pt x="568998" y="910590"/>
                  </a:lnTo>
                  <a:lnTo>
                    <a:pt x="536460" y="937260"/>
                  </a:lnTo>
                  <a:lnTo>
                    <a:pt x="495935" y="949960"/>
                  </a:lnTo>
                  <a:lnTo>
                    <a:pt x="494538" y="801370"/>
                  </a:lnTo>
                  <a:lnTo>
                    <a:pt x="494118" y="772160"/>
                  </a:lnTo>
                  <a:lnTo>
                    <a:pt x="491236" y="491490"/>
                  </a:lnTo>
                  <a:lnTo>
                    <a:pt x="517080" y="492760"/>
                  </a:lnTo>
                  <a:lnTo>
                    <a:pt x="523379" y="491490"/>
                  </a:lnTo>
                  <a:lnTo>
                    <a:pt x="542264" y="487680"/>
                  </a:lnTo>
                  <a:lnTo>
                    <a:pt x="566000" y="478790"/>
                  </a:lnTo>
                  <a:lnTo>
                    <a:pt x="585546" y="466090"/>
                  </a:lnTo>
                  <a:lnTo>
                    <a:pt x="587502" y="464820"/>
                  </a:lnTo>
                  <a:lnTo>
                    <a:pt x="594868" y="504190"/>
                  </a:lnTo>
                  <a:lnTo>
                    <a:pt x="595604" y="580390"/>
                  </a:lnTo>
                  <a:lnTo>
                    <a:pt x="595630" y="590562"/>
                  </a:lnTo>
                  <a:lnTo>
                    <a:pt x="601599" y="595630"/>
                  </a:lnTo>
                  <a:lnTo>
                    <a:pt x="616331" y="595630"/>
                  </a:lnTo>
                  <a:lnTo>
                    <a:pt x="622173" y="590562"/>
                  </a:lnTo>
                  <a:lnTo>
                    <a:pt x="622046" y="582930"/>
                  </a:lnTo>
                  <a:lnTo>
                    <a:pt x="621284" y="504190"/>
                  </a:lnTo>
                  <a:lnTo>
                    <a:pt x="615124" y="464820"/>
                  </a:lnTo>
                  <a:lnTo>
                    <a:pt x="607695" y="444512"/>
                  </a:lnTo>
                  <a:lnTo>
                    <a:pt x="612190" y="438162"/>
                  </a:lnTo>
                  <a:lnTo>
                    <a:pt x="616356" y="431812"/>
                  </a:lnTo>
                  <a:lnTo>
                    <a:pt x="620191" y="425462"/>
                  </a:lnTo>
                  <a:lnTo>
                    <a:pt x="623697" y="417830"/>
                  </a:lnTo>
                  <a:lnTo>
                    <a:pt x="634682" y="373380"/>
                  </a:lnTo>
                  <a:lnTo>
                    <a:pt x="628738" y="327660"/>
                  </a:lnTo>
                  <a:lnTo>
                    <a:pt x="608228" y="289636"/>
                  </a:lnTo>
                  <a:lnTo>
                    <a:pt x="608228" y="369570"/>
                  </a:lnTo>
                  <a:lnTo>
                    <a:pt x="599440" y="407670"/>
                  </a:lnTo>
                  <a:lnTo>
                    <a:pt x="597535" y="411480"/>
                  </a:lnTo>
                  <a:lnTo>
                    <a:pt x="595249" y="416560"/>
                  </a:lnTo>
                  <a:lnTo>
                    <a:pt x="592709" y="420370"/>
                  </a:lnTo>
                  <a:lnTo>
                    <a:pt x="556539" y="453390"/>
                  </a:lnTo>
                  <a:lnTo>
                    <a:pt x="513715" y="466090"/>
                  </a:lnTo>
                  <a:lnTo>
                    <a:pt x="490982" y="464820"/>
                  </a:lnTo>
                  <a:lnTo>
                    <a:pt x="484886" y="463562"/>
                  </a:lnTo>
                  <a:lnTo>
                    <a:pt x="478790" y="461010"/>
                  </a:lnTo>
                  <a:lnTo>
                    <a:pt x="472948" y="459740"/>
                  </a:lnTo>
                  <a:lnTo>
                    <a:pt x="471170" y="458470"/>
                  </a:lnTo>
                  <a:lnTo>
                    <a:pt x="469519" y="458470"/>
                  </a:lnTo>
                  <a:lnTo>
                    <a:pt x="467741" y="457212"/>
                  </a:lnTo>
                  <a:lnTo>
                    <a:pt x="467614" y="457073"/>
                  </a:lnTo>
                  <a:lnTo>
                    <a:pt x="467614" y="772160"/>
                  </a:lnTo>
                  <a:lnTo>
                    <a:pt x="439242" y="768362"/>
                  </a:lnTo>
                  <a:lnTo>
                    <a:pt x="433616" y="767080"/>
                  </a:lnTo>
                  <a:lnTo>
                    <a:pt x="411137" y="762012"/>
                  </a:lnTo>
                  <a:lnTo>
                    <a:pt x="383400" y="753110"/>
                  </a:lnTo>
                  <a:lnTo>
                    <a:pt x="356108" y="742962"/>
                  </a:lnTo>
                  <a:lnTo>
                    <a:pt x="360781" y="732790"/>
                  </a:lnTo>
                  <a:lnTo>
                    <a:pt x="376555" y="698512"/>
                  </a:lnTo>
                  <a:lnTo>
                    <a:pt x="373634" y="690880"/>
                  </a:lnTo>
                  <a:lnTo>
                    <a:pt x="367157" y="687070"/>
                  </a:lnTo>
                  <a:lnTo>
                    <a:pt x="360553" y="684530"/>
                  </a:lnTo>
                  <a:lnTo>
                    <a:pt x="352806" y="687070"/>
                  </a:lnTo>
                  <a:lnTo>
                    <a:pt x="349758" y="693420"/>
                  </a:lnTo>
                  <a:lnTo>
                    <a:pt x="332486" y="732790"/>
                  </a:lnTo>
                  <a:lnTo>
                    <a:pt x="305892" y="718820"/>
                  </a:lnTo>
                  <a:lnTo>
                    <a:pt x="280670" y="702310"/>
                  </a:lnTo>
                  <a:lnTo>
                    <a:pt x="256857" y="684530"/>
                  </a:lnTo>
                  <a:lnTo>
                    <a:pt x="253885" y="681990"/>
                  </a:lnTo>
                  <a:lnTo>
                    <a:pt x="234569" y="665480"/>
                  </a:lnTo>
                  <a:lnTo>
                    <a:pt x="450723" y="478790"/>
                  </a:lnTo>
                  <a:lnTo>
                    <a:pt x="452628" y="480060"/>
                  </a:lnTo>
                  <a:lnTo>
                    <a:pt x="454787" y="480060"/>
                  </a:lnTo>
                  <a:lnTo>
                    <a:pt x="456819" y="481330"/>
                  </a:lnTo>
                  <a:lnTo>
                    <a:pt x="459359" y="482612"/>
                  </a:lnTo>
                  <a:lnTo>
                    <a:pt x="462026" y="483870"/>
                  </a:lnTo>
                  <a:lnTo>
                    <a:pt x="464566" y="485140"/>
                  </a:lnTo>
                  <a:lnTo>
                    <a:pt x="467614" y="772160"/>
                  </a:lnTo>
                  <a:lnTo>
                    <a:pt x="467614" y="457073"/>
                  </a:lnTo>
                  <a:lnTo>
                    <a:pt x="466598" y="455930"/>
                  </a:lnTo>
                  <a:lnTo>
                    <a:pt x="464312" y="455930"/>
                  </a:lnTo>
                  <a:lnTo>
                    <a:pt x="458597" y="452120"/>
                  </a:lnTo>
                  <a:lnTo>
                    <a:pt x="419569" y="410210"/>
                  </a:lnTo>
                  <a:lnTo>
                    <a:pt x="409321" y="367030"/>
                  </a:lnTo>
                  <a:lnTo>
                    <a:pt x="409536" y="359410"/>
                  </a:lnTo>
                  <a:lnTo>
                    <a:pt x="441159" y="293370"/>
                  </a:lnTo>
                  <a:lnTo>
                    <a:pt x="473646" y="273062"/>
                  </a:lnTo>
                  <a:lnTo>
                    <a:pt x="511263" y="266712"/>
                  </a:lnTo>
                  <a:lnTo>
                    <a:pt x="549783" y="275590"/>
                  </a:lnTo>
                  <a:lnTo>
                    <a:pt x="581774" y="298462"/>
                  </a:lnTo>
                  <a:lnTo>
                    <a:pt x="601802" y="331470"/>
                  </a:lnTo>
                  <a:lnTo>
                    <a:pt x="608228" y="369570"/>
                  </a:lnTo>
                  <a:lnTo>
                    <a:pt x="608228" y="289636"/>
                  </a:lnTo>
                  <a:lnTo>
                    <a:pt x="607504" y="288290"/>
                  </a:lnTo>
                  <a:lnTo>
                    <a:pt x="582803" y="266712"/>
                  </a:lnTo>
                  <a:lnTo>
                    <a:pt x="572643" y="257810"/>
                  </a:lnTo>
                  <a:lnTo>
                    <a:pt x="577761" y="246380"/>
                  </a:lnTo>
                  <a:lnTo>
                    <a:pt x="619379" y="153670"/>
                  </a:lnTo>
                  <a:lnTo>
                    <a:pt x="646696" y="156222"/>
                  </a:lnTo>
                  <a:lnTo>
                    <a:pt x="655320" y="153670"/>
                  </a:lnTo>
                  <a:lnTo>
                    <a:pt x="694613" y="133350"/>
                  </a:lnTo>
                  <a:lnTo>
                    <a:pt x="717334" y="80022"/>
                  </a:lnTo>
                  <a:lnTo>
                    <a:pt x="712254" y="50800"/>
                  </a:lnTo>
                  <a:lnTo>
                    <a:pt x="697268" y="26670"/>
                  </a:lnTo>
                  <a:lnTo>
                    <a:pt x="696480" y="25400"/>
                  </a:lnTo>
                  <a:lnTo>
                    <a:pt x="690714" y="21043"/>
                  </a:lnTo>
                  <a:lnTo>
                    <a:pt x="690714" y="80022"/>
                  </a:lnTo>
                  <a:lnTo>
                    <a:pt x="686181" y="99072"/>
                  </a:lnTo>
                  <a:lnTo>
                    <a:pt x="674433" y="115570"/>
                  </a:lnTo>
                  <a:lnTo>
                    <a:pt x="657948" y="125730"/>
                  </a:lnTo>
                  <a:lnTo>
                    <a:pt x="638848" y="129540"/>
                  </a:lnTo>
                  <a:lnTo>
                    <a:pt x="619252" y="125730"/>
                  </a:lnTo>
                  <a:lnTo>
                    <a:pt x="617220" y="124472"/>
                  </a:lnTo>
                  <a:lnTo>
                    <a:pt x="616204" y="124472"/>
                  </a:lnTo>
                  <a:lnTo>
                    <a:pt x="600202" y="113042"/>
                  </a:lnTo>
                  <a:lnTo>
                    <a:pt x="590296" y="95250"/>
                  </a:lnTo>
                  <a:lnTo>
                    <a:pt x="587235" y="76200"/>
                  </a:lnTo>
                  <a:lnTo>
                    <a:pt x="591820" y="57150"/>
                  </a:lnTo>
                  <a:lnTo>
                    <a:pt x="603783" y="40640"/>
                  </a:lnTo>
                  <a:lnTo>
                    <a:pt x="620661" y="29222"/>
                  </a:lnTo>
                  <a:lnTo>
                    <a:pt x="640232" y="26670"/>
                  </a:lnTo>
                  <a:lnTo>
                    <a:pt x="660273" y="30492"/>
                  </a:lnTo>
                  <a:lnTo>
                    <a:pt x="676935" y="43192"/>
                  </a:lnTo>
                  <a:lnTo>
                    <a:pt x="687362" y="59690"/>
                  </a:lnTo>
                  <a:lnTo>
                    <a:pt x="690714" y="80022"/>
                  </a:lnTo>
                  <a:lnTo>
                    <a:pt x="690714" y="21043"/>
                  </a:lnTo>
                  <a:lnTo>
                    <a:pt x="671322" y="6350"/>
                  </a:lnTo>
                  <a:lnTo>
                    <a:pt x="640994" y="0"/>
                  </a:lnTo>
                  <a:lnTo>
                    <a:pt x="611327" y="5092"/>
                  </a:lnTo>
                  <a:lnTo>
                    <a:pt x="585685" y="20320"/>
                  </a:lnTo>
                  <a:lnTo>
                    <a:pt x="567436" y="45720"/>
                  </a:lnTo>
                  <a:lnTo>
                    <a:pt x="560679" y="72390"/>
                  </a:lnTo>
                  <a:lnTo>
                    <a:pt x="563638" y="100342"/>
                  </a:lnTo>
                  <a:lnTo>
                    <a:pt x="575373" y="124472"/>
                  </a:lnTo>
                  <a:lnTo>
                    <a:pt x="594995" y="143522"/>
                  </a:lnTo>
                  <a:lnTo>
                    <a:pt x="548132" y="246380"/>
                  </a:lnTo>
                  <a:lnTo>
                    <a:pt x="502259" y="240030"/>
                  </a:lnTo>
                  <a:lnTo>
                    <a:pt x="458304" y="251472"/>
                  </a:lnTo>
                  <a:lnTo>
                    <a:pt x="420687" y="275590"/>
                  </a:lnTo>
                  <a:lnTo>
                    <a:pt x="393827" y="314960"/>
                  </a:lnTo>
                  <a:lnTo>
                    <a:pt x="384429" y="345440"/>
                  </a:lnTo>
                  <a:lnTo>
                    <a:pt x="370560" y="350520"/>
                  </a:lnTo>
                  <a:lnTo>
                    <a:pt x="357225" y="356870"/>
                  </a:lnTo>
                  <a:lnTo>
                    <a:pt x="344538" y="364490"/>
                  </a:lnTo>
                  <a:lnTo>
                    <a:pt x="332613" y="373380"/>
                  </a:lnTo>
                  <a:lnTo>
                    <a:pt x="142367" y="537210"/>
                  </a:lnTo>
                  <a:lnTo>
                    <a:pt x="132029" y="513080"/>
                  </a:lnTo>
                  <a:lnTo>
                    <a:pt x="123342" y="487680"/>
                  </a:lnTo>
                  <a:lnTo>
                    <a:pt x="116319" y="462280"/>
                  </a:lnTo>
                  <a:lnTo>
                    <a:pt x="110998" y="435610"/>
                  </a:lnTo>
                  <a:lnTo>
                    <a:pt x="109855" y="427990"/>
                  </a:lnTo>
                  <a:lnTo>
                    <a:pt x="102997" y="422910"/>
                  </a:lnTo>
                  <a:lnTo>
                    <a:pt x="88519" y="425462"/>
                  </a:lnTo>
                  <a:lnTo>
                    <a:pt x="83693" y="431812"/>
                  </a:lnTo>
                  <a:lnTo>
                    <a:pt x="84836" y="439420"/>
                  </a:lnTo>
                  <a:lnTo>
                    <a:pt x="90944" y="469912"/>
                  </a:lnTo>
                  <a:lnTo>
                    <a:pt x="99136" y="499110"/>
                  </a:lnTo>
                  <a:lnTo>
                    <a:pt x="109347" y="528320"/>
                  </a:lnTo>
                  <a:lnTo>
                    <a:pt x="121539" y="556260"/>
                  </a:lnTo>
                  <a:lnTo>
                    <a:pt x="84074" y="588010"/>
                  </a:lnTo>
                  <a:lnTo>
                    <a:pt x="55854" y="621030"/>
                  </a:lnTo>
                  <a:lnTo>
                    <a:pt x="39331" y="660412"/>
                  </a:lnTo>
                  <a:lnTo>
                    <a:pt x="34671" y="701040"/>
                  </a:lnTo>
                  <a:lnTo>
                    <a:pt x="42075" y="741680"/>
                  </a:lnTo>
                  <a:lnTo>
                    <a:pt x="61722" y="779780"/>
                  </a:lnTo>
                  <a:lnTo>
                    <a:pt x="5588" y="833120"/>
                  </a:lnTo>
                  <a:lnTo>
                    <a:pt x="381" y="838212"/>
                  </a:lnTo>
                  <a:lnTo>
                    <a:pt x="0" y="845820"/>
                  </a:lnTo>
                  <a:lnTo>
                    <a:pt x="5080" y="852170"/>
                  </a:lnTo>
                  <a:lnTo>
                    <a:pt x="6350" y="853440"/>
                  </a:lnTo>
                  <a:lnTo>
                    <a:pt x="7874" y="854710"/>
                  </a:lnTo>
                  <a:lnTo>
                    <a:pt x="9398" y="854710"/>
                  </a:lnTo>
                  <a:lnTo>
                    <a:pt x="14224" y="857262"/>
                  </a:lnTo>
                  <a:lnTo>
                    <a:pt x="19939" y="855980"/>
                  </a:lnTo>
                  <a:lnTo>
                    <a:pt x="88646" y="791210"/>
                  </a:lnTo>
                  <a:lnTo>
                    <a:pt x="89535" y="791210"/>
                  </a:lnTo>
                  <a:lnTo>
                    <a:pt x="90170" y="789940"/>
                  </a:lnTo>
                  <a:lnTo>
                    <a:pt x="90678" y="788670"/>
                  </a:lnTo>
                  <a:lnTo>
                    <a:pt x="118364" y="765810"/>
                  </a:lnTo>
                  <a:lnTo>
                    <a:pt x="122453" y="762012"/>
                  </a:lnTo>
                  <a:lnTo>
                    <a:pt x="123825" y="760730"/>
                  </a:lnTo>
                  <a:lnTo>
                    <a:pt x="124460" y="751840"/>
                  </a:lnTo>
                  <a:lnTo>
                    <a:pt x="114808" y="741680"/>
                  </a:lnTo>
                  <a:lnTo>
                    <a:pt x="106426" y="740410"/>
                  </a:lnTo>
                  <a:lnTo>
                    <a:pt x="81153" y="762012"/>
                  </a:lnTo>
                  <a:lnTo>
                    <a:pt x="64046" y="723912"/>
                  </a:lnTo>
                  <a:lnTo>
                    <a:pt x="61912" y="681990"/>
                  </a:lnTo>
                  <a:lnTo>
                    <a:pt x="74434" y="642620"/>
                  </a:lnTo>
                  <a:lnTo>
                    <a:pt x="101346" y="608330"/>
                  </a:lnTo>
                  <a:lnTo>
                    <a:pt x="134112" y="580390"/>
                  </a:lnTo>
                  <a:lnTo>
                    <a:pt x="184035" y="537210"/>
                  </a:lnTo>
                  <a:lnTo>
                    <a:pt x="349885" y="393712"/>
                  </a:lnTo>
                  <a:lnTo>
                    <a:pt x="382778" y="373380"/>
                  </a:lnTo>
                  <a:lnTo>
                    <a:pt x="386880" y="398780"/>
                  </a:lnTo>
                  <a:lnTo>
                    <a:pt x="395960" y="422910"/>
                  </a:lnTo>
                  <a:lnTo>
                    <a:pt x="409689" y="444512"/>
                  </a:lnTo>
                  <a:lnTo>
                    <a:pt x="427736" y="463562"/>
                  </a:lnTo>
                  <a:lnTo>
                    <a:pt x="215646" y="646430"/>
                  </a:lnTo>
                  <a:lnTo>
                    <a:pt x="195453" y="664210"/>
                  </a:lnTo>
                  <a:lnTo>
                    <a:pt x="131191" y="718820"/>
                  </a:lnTo>
                  <a:lnTo>
                    <a:pt x="130556" y="727710"/>
                  </a:lnTo>
                  <a:lnTo>
                    <a:pt x="140081" y="737870"/>
                  </a:lnTo>
                  <a:lnTo>
                    <a:pt x="148463" y="739140"/>
                  </a:lnTo>
                  <a:lnTo>
                    <a:pt x="214249" y="681990"/>
                  </a:lnTo>
                  <a:lnTo>
                    <a:pt x="238633" y="703580"/>
                  </a:lnTo>
                  <a:lnTo>
                    <a:pt x="264693" y="722630"/>
                  </a:lnTo>
                  <a:lnTo>
                    <a:pt x="292328" y="740410"/>
                  </a:lnTo>
                  <a:lnTo>
                    <a:pt x="321437" y="756920"/>
                  </a:lnTo>
                  <a:lnTo>
                    <a:pt x="295148" y="815340"/>
                  </a:lnTo>
                  <a:lnTo>
                    <a:pt x="298069" y="822960"/>
                  </a:lnTo>
                  <a:lnTo>
                    <a:pt x="311023" y="828040"/>
                  </a:lnTo>
                  <a:lnTo>
                    <a:pt x="318897" y="825512"/>
                  </a:lnTo>
                  <a:lnTo>
                    <a:pt x="345059" y="767080"/>
                  </a:lnTo>
                  <a:lnTo>
                    <a:pt x="375132" y="778510"/>
                  </a:lnTo>
                  <a:lnTo>
                    <a:pt x="405676" y="787412"/>
                  </a:lnTo>
                  <a:lnTo>
                    <a:pt x="436587" y="795020"/>
                  </a:lnTo>
                  <a:lnTo>
                    <a:pt x="467741" y="798830"/>
                  </a:lnTo>
                  <a:lnTo>
                    <a:pt x="469392" y="960120"/>
                  </a:lnTo>
                  <a:lnTo>
                    <a:pt x="468884" y="962660"/>
                  </a:lnTo>
                  <a:lnTo>
                    <a:pt x="468757" y="963930"/>
                  </a:lnTo>
                  <a:lnTo>
                    <a:pt x="466090" y="1051560"/>
                  </a:lnTo>
                  <a:lnTo>
                    <a:pt x="465963" y="1057910"/>
                  </a:lnTo>
                  <a:lnTo>
                    <a:pt x="469138" y="1062990"/>
                  </a:lnTo>
                  <a:lnTo>
                    <a:pt x="473964" y="1064260"/>
                  </a:lnTo>
                  <a:lnTo>
                    <a:pt x="475361" y="1065530"/>
                  </a:lnTo>
                  <a:lnTo>
                    <a:pt x="486283" y="1065530"/>
                  </a:lnTo>
                  <a:lnTo>
                    <a:pt x="492379" y="1060462"/>
                  </a:lnTo>
                  <a:lnTo>
                    <a:pt x="495046" y="976630"/>
                  </a:lnTo>
                  <a:lnTo>
                    <a:pt x="536663" y="965212"/>
                  </a:lnTo>
                  <a:lnTo>
                    <a:pt x="561898" y="949960"/>
                  </a:lnTo>
                  <a:lnTo>
                    <a:pt x="572427" y="943610"/>
                  </a:lnTo>
                  <a:lnTo>
                    <a:pt x="600329" y="913130"/>
                  </a:lnTo>
                  <a:lnTo>
                    <a:pt x="618375" y="875030"/>
                  </a:lnTo>
                  <a:lnTo>
                    <a:pt x="624586" y="831862"/>
                  </a:lnTo>
                  <a:lnTo>
                    <a:pt x="624078" y="788670"/>
                  </a:lnTo>
                  <a:lnTo>
                    <a:pt x="653262" y="779780"/>
                  </a:lnTo>
                  <a:lnTo>
                    <a:pt x="681888" y="768362"/>
                  </a:lnTo>
                  <a:lnTo>
                    <a:pt x="698639" y="760730"/>
                  </a:lnTo>
                  <a:lnTo>
                    <a:pt x="709790" y="755662"/>
                  </a:lnTo>
                  <a:lnTo>
                    <a:pt x="736854" y="740410"/>
                  </a:lnTo>
                  <a:lnTo>
                    <a:pt x="743204" y="736612"/>
                  </a:lnTo>
                  <a:lnTo>
                    <a:pt x="745363" y="728980"/>
                  </a:lnTo>
                  <a:close/>
                </a:path>
                <a:path w="788035" h="6316345">
                  <a:moveTo>
                    <a:pt x="787920" y="6069114"/>
                  </a:moveTo>
                  <a:lnTo>
                    <a:pt x="781710" y="6037021"/>
                  </a:lnTo>
                  <a:lnTo>
                    <a:pt x="765632" y="6012802"/>
                  </a:lnTo>
                  <a:lnTo>
                    <a:pt x="765632" y="6069114"/>
                  </a:lnTo>
                  <a:lnTo>
                    <a:pt x="760996" y="6092850"/>
                  </a:lnTo>
                  <a:lnTo>
                    <a:pt x="747141" y="6113691"/>
                  </a:lnTo>
                  <a:lnTo>
                    <a:pt x="585851" y="6274994"/>
                  </a:lnTo>
                  <a:lnTo>
                    <a:pt x="564984" y="6288837"/>
                  </a:lnTo>
                  <a:lnTo>
                    <a:pt x="541274" y="6293447"/>
                  </a:lnTo>
                  <a:lnTo>
                    <a:pt x="517550" y="6288837"/>
                  </a:lnTo>
                  <a:lnTo>
                    <a:pt x="496697" y="6274994"/>
                  </a:lnTo>
                  <a:lnTo>
                    <a:pt x="423240" y="6201473"/>
                  </a:lnTo>
                  <a:lnTo>
                    <a:pt x="419100" y="6197320"/>
                  </a:lnTo>
                  <a:lnTo>
                    <a:pt x="463143" y="6185319"/>
                  </a:lnTo>
                  <a:lnTo>
                    <a:pt x="473379" y="6180848"/>
                  </a:lnTo>
                  <a:lnTo>
                    <a:pt x="545185" y="6141999"/>
                  </a:lnTo>
                  <a:lnTo>
                    <a:pt x="581660" y="6110668"/>
                  </a:lnTo>
                  <a:lnTo>
                    <a:pt x="613308" y="6073762"/>
                  </a:lnTo>
                  <a:lnTo>
                    <a:pt x="638340" y="6033503"/>
                  </a:lnTo>
                  <a:lnTo>
                    <a:pt x="656793" y="5990666"/>
                  </a:lnTo>
                  <a:lnTo>
                    <a:pt x="668655" y="5945987"/>
                  </a:lnTo>
                  <a:lnTo>
                    <a:pt x="740410" y="6017742"/>
                  </a:lnTo>
                  <a:lnTo>
                    <a:pt x="747268" y="6024511"/>
                  </a:lnTo>
                  <a:lnTo>
                    <a:pt x="761047" y="6045378"/>
                  </a:lnTo>
                  <a:lnTo>
                    <a:pt x="765632" y="6069114"/>
                  </a:lnTo>
                  <a:lnTo>
                    <a:pt x="765632" y="6012802"/>
                  </a:lnTo>
                  <a:lnTo>
                    <a:pt x="763016" y="6008852"/>
                  </a:lnTo>
                  <a:lnTo>
                    <a:pt x="747395" y="5993282"/>
                  </a:lnTo>
                  <a:lnTo>
                    <a:pt x="750938" y="5974791"/>
                  </a:lnTo>
                  <a:lnTo>
                    <a:pt x="756437" y="5946152"/>
                  </a:lnTo>
                  <a:lnTo>
                    <a:pt x="759942" y="5898718"/>
                  </a:lnTo>
                  <a:lnTo>
                    <a:pt x="757999" y="5851461"/>
                  </a:lnTo>
                  <a:lnTo>
                    <a:pt x="750709" y="5804865"/>
                  </a:lnTo>
                  <a:lnTo>
                    <a:pt x="738149" y="5759374"/>
                  </a:lnTo>
                  <a:lnTo>
                    <a:pt x="737438" y="5757621"/>
                  </a:lnTo>
                  <a:lnTo>
                    <a:pt x="737438" y="5876798"/>
                  </a:lnTo>
                  <a:lnTo>
                    <a:pt x="736257" y="5925845"/>
                  </a:lnTo>
                  <a:lnTo>
                    <a:pt x="728853" y="5974791"/>
                  </a:lnTo>
                  <a:lnTo>
                    <a:pt x="715010" y="5960897"/>
                  </a:lnTo>
                  <a:lnTo>
                    <a:pt x="716851" y="5945987"/>
                  </a:lnTo>
                  <a:lnTo>
                    <a:pt x="717372" y="5941796"/>
                  </a:lnTo>
                  <a:lnTo>
                    <a:pt x="721474" y="5908865"/>
                  </a:lnTo>
                  <a:lnTo>
                    <a:pt x="720191" y="5856605"/>
                  </a:lnTo>
                  <a:lnTo>
                    <a:pt x="711352" y="5805005"/>
                  </a:lnTo>
                  <a:lnTo>
                    <a:pt x="699744" y="5769064"/>
                  </a:lnTo>
                  <a:lnTo>
                    <a:pt x="699744" y="5895670"/>
                  </a:lnTo>
                  <a:lnTo>
                    <a:pt x="695960" y="5941796"/>
                  </a:lnTo>
                  <a:lnTo>
                    <a:pt x="672719" y="5918555"/>
                  </a:lnTo>
                  <a:lnTo>
                    <a:pt x="673912" y="5871565"/>
                  </a:lnTo>
                  <a:lnTo>
                    <a:pt x="668210" y="5824829"/>
                  </a:lnTo>
                  <a:lnTo>
                    <a:pt x="655599" y="5779198"/>
                  </a:lnTo>
                  <a:lnTo>
                    <a:pt x="651840" y="5770791"/>
                  </a:lnTo>
                  <a:lnTo>
                    <a:pt x="651840" y="5898718"/>
                  </a:lnTo>
                  <a:lnTo>
                    <a:pt x="651522" y="5905017"/>
                  </a:lnTo>
                  <a:lnTo>
                    <a:pt x="639419" y="5972353"/>
                  </a:lnTo>
                  <a:lnTo>
                    <a:pt x="622198" y="6016244"/>
                  </a:lnTo>
                  <a:lnTo>
                    <a:pt x="597700" y="6057443"/>
                  </a:lnTo>
                  <a:lnTo>
                    <a:pt x="565912" y="6094996"/>
                  </a:lnTo>
                  <a:lnTo>
                    <a:pt x="528866" y="6126454"/>
                  </a:lnTo>
                  <a:lnTo>
                    <a:pt x="488251" y="6150800"/>
                  </a:lnTo>
                  <a:lnTo>
                    <a:pt x="444957" y="6168034"/>
                  </a:lnTo>
                  <a:lnTo>
                    <a:pt x="399923" y="6178118"/>
                  </a:lnTo>
                  <a:lnTo>
                    <a:pt x="371094" y="6180848"/>
                  </a:lnTo>
                  <a:lnTo>
                    <a:pt x="323189" y="6179147"/>
                  </a:lnTo>
                  <a:lnTo>
                    <a:pt x="276034" y="6169711"/>
                  </a:lnTo>
                  <a:lnTo>
                    <a:pt x="230644" y="6152540"/>
                  </a:lnTo>
                  <a:lnTo>
                    <a:pt x="188036" y="6127635"/>
                  </a:lnTo>
                  <a:lnTo>
                    <a:pt x="149225" y="6094996"/>
                  </a:lnTo>
                  <a:lnTo>
                    <a:pt x="118224" y="6058535"/>
                  </a:lnTo>
                  <a:lnTo>
                    <a:pt x="94107" y="6018593"/>
                  </a:lnTo>
                  <a:lnTo>
                    <a:pt x="76898" y="5976074"/>
                  </a:lnTo>
                  <a:lnTo>
                    <a:pt x="66560" y="5931814"/>
                  </a:lnTo>
                  <a:lnTo>
                    <a:pt x="63131" y="5886691"/>
                  </a:lnTo>
                  <a:lnTo>
                    <a:pt x="66586" y="5841581"/>
                  </a:lnTo>
                  <a:lnTo>
                    <a:pt x="76936" y="5797321"/>
                  </a:lnTo>
                  <a:lnTo>
                    <a:pt x="94170" y="5754789"/>
                  </a:lnTo>
                  <a:lnTo>
                    <a:pt x="118313" y="5714860"/>
                  </a:lnTo>
                  <a:lnTo>
                    <a:pt x="149402" y="5678335"/>
                  </a:lnTo>
                  <a:lnTo>
                    <a:pt x="185445" y="5647664"/>
                  </a:lnTo>
                  <a:lnTo>
                    <a:pt x="224929" y="5623674"/>
                  </a:lnTo>
                  <a:lnTo>
                    <a:pt x="266979" y="5606453"/>
                  </a:lnTo>
                  <a:lnTo>
                    <a:pt x="310743" y="5595975"/>
                  </a:lnTo>
                  <a:lnTo>
                    <a:pt x="355384" y="5592254"/>
                  </a:lnTo>
                  <a:lnTo>
                    <a:pt x="400050" y="5595277"/>
                  </a:lnTo>
                  <a:lnTo>
                    <a:pt x="443928" y="5605069"/>
                  </a:lnTo>
                  <a:lnTo>
                    <a:pt x="486156" y="5621604"/>
                  </a:lnTo>
                  <a:lnTo>
                    <a:pt x="525907" y="5644883"/>
                  </a:lnTo>
                  <a:lnTo>
                    <a:pt x="560527" y="5673077"/>
                  </a:lnTo>
                  <a:lnTo>
                    <a:pt x="579755" y="5693130"/>
                  </a:lnTo>
                  <a:lnTo>
                    <a:pt x="584708" y="5698795"/>
                  </a:lnTo>
                  <a:lnTo>
                    <a:pt x="620509" y="5753747"/>
                  </a:lnTo>
                  <a:lnTo>
                    <a:pt x="639140" y="5800128"/>
                  </a:lnTo>
                  <a:lnTo>
                    <a:pt x="649605" y="5848515"/>
                  </a:lnTo>
                  <a:lnTo>
                    <a:pt x="651789" y="5895670"/>
                  </a:lnTo>
                  <a:lnTo>
                    <a:pt x="651840" y="5898718"/>
                  </a:lnTo>
                  <a:lnTo>
                    <a:pt x="651840" y="5770791"/>
                  </a:lnTo>
                  <a:lnTo>
                    <a:pt x="636066" y="5735510"/>
                  </a:lnTo>
                  <a:lnTo>
                    <a:pt x="609600" y="5694604"/>
                  </a:lnTo>
                  <a:lnTo>
                    <a:pt x="625729" y="5678436"/>
                  </a:lnTo>
                  <a:lnTo>
                    <a:pt x="652411" y="5717857"/>
                  </a:lnTo>
                  <a:lnTo>
                    <a:pt x="673315" y="5759958"/>
                  </a:lnTo>
                  <a:lnTo>
                    <a:pt x="688276" y="5804078"/>
                  </a:lnTo>
                  <a:lnTo>
                    <a:pt x="697128" y="5849531"/>
                  </a:lnTo>
                  <a:lnTo>
                    <a:pt x="699744" y="5895670"/>
                  </a:lnTo>
                  <a:lnTo>
                    <a:pt x="699744" y="5769064"/>
                  </a:lnTo>
                  <a:lnTo>
                    <a:pt x="695172" y="5754903"/>
                  </a:lnTo>
                  <a:lnTo>
                    <a:pt x="671855" y="5707164"/>
                  </a:lnTo>
                  <a:lnTo>
                    <a:pt x="652322" y="5678436"/>
                  </a:lnTo>
                  <a:lnTo>
                    <a:pt x="651598" y="5677370"/>
                  </a:lnTo>
                  <a:lnTo>
                    <a:pt x="641604" y="5662663"/>
                  </a:lnTo>
                  <a:lnTo>
                    <a:pt x="654177" y="5650077"/>
                  </a:lnTo>
                  <a:lnTo>
                    <a:pt x="682307" y="5691035"/>
                  </a:lnTo>
                  <a:lnTo>
                    <a:pt x="704837" y="5734761"/>
                  </a:lnTo>
                  <a:lnTo>
                    <a:pt x="721601" y="5780671"/>
                  </a:lnTo>
                  <a:lnTo>
                    <a:pt x="732510" y="5828208"/>
                  </a:lnTo>
                  <a:lnTo>
                    <a:pt x="737438" y="5876798"/>
                  </a:lnTo>
                  <a:lnTo>
                    <a:pt x="737438" y="5757621"/>
                  </a:lnTo>
                  <a:lnTo>
                    <a:pt x="720432" y="5715457"/>
                  </a:lnTo>
                  <a:lnTo>
                    <a:pt x="697661" y="5673610"/>
                  </a:lnTo>
                  <a:lnTo>
                    <a:pt x="681075" y="5650077"/>
                  </a:lnTo>
                  <a:lnTo>
                    <a:pt x="669925" y="5634266"/>
                  </a:lnTo>
                  <a:lnTo>
                    <a:pt x="690372" y="5613908"/>
                  </a:lnTo>
                  <a:lnTo>
                    <a:pt x="697738" y="5602795"/>
                  </a:lnTo>
                  <a:lnTo>
                    <a:pt x="700239" y="5590171"/>
                  </a:lnTo>
                  <a:lnTo>
                    <a:pt x="697826" y="5577573"/>
                  </a:lnTo>
                  <a:lnTo>
                    <a:pt x="690499" y="5566511"/>
                  </a:lnTo>
                  <a:lnTo>
                    <a:pt x="682345" y="5558371"/>
                  </a:lnTo>
                  <a:lnTo>
                    <a:pt x="679069" y="5555107"/>
                  </a:lnTo>
                  <a:lnTo>
                    <a:pt x="679069" y="5586615"/>
                  </a:lnTo>
                  <a:lnTo>
                    <a:pt x="679069" y="5593791"/>
                  </a:lnTo>
                  <a:lnTo>
                    <a:pt x="595503" y="5677370"/>
                  </a:lnTo>
                  <a:lnTo>
                    <a:pt x="591058" y="5672315"/>
                  </a:lnTo>
                  <a:lnTo>
                    <a:pt x="586359" y="5667362"/>
                  </a:lnTo>
                  <a:lnTo>
                    <a:pt x="559562" y="5642508"/>
                  </a:lnTo>
                  <a:lnTo>
                    <a:pt x="573151" y="5628906"/>
                  </a:lnTo>
                  <a:lnTo>
                    <a:pt x="639191" y="5562816"/>
                  </a:lnTo>
                  <a:lnTo>
                    <a:pt x="639318" y="5562866"/>
                  </a:lnTo>
                  <a:lnTo>
                    <a:pt x="643763" y="5558371"/>
                  </a:lnTo>
                  <a:lnTo>
                    <a:pt x="651002" y="5558472"/>
                  </a:lnTo>
                  <a:lnTo>
                    <a:pt x="655370" y="5562866"/>
                  </a:lnTo>
                  <a:lnTo>
                    <a:pt x="674751" y="5582221"/>
                  </a:lnTo>
                  <a:lnTo>
                    <a:pt x="679069" y="5586615"/>
                  </a:lnTo>
                  <a:lnTo>
                    <a:pt x="679069" y="5555107"/>
                  </a:lnTo>
                  <a:lnTo>
                    <a:pt x="671068" y="5547106"/>
                  </a:lnTo>
                  <a:lnTo>
                    <a:pt x="659980" y="5539752"/>
                  </a:lnTo>
                  <a:lnTo>
                    <a:pt x="647357" y="5537327"/>
                  </a:lnTo>
                  <a:lnTo>
                    <a:pt x="634720" y="5539816"/>
                  </a:lnTo>
                  <a:lnTo>
                    <a:pt x="623570" y="5547207"/>
                  </a:lnTo>
                  <a:lnTo>
                    <a:pt x="541909" y="5628906"/>
                  </a:lnTo>
                  <a:lnTo>
                    <a:pt x="503402" y="5605323"/>
                  </a:lnTo>
                  <a:lnTo>
                    <a:pt x="473100" y="5592254"/>
                  </a:lnTo>
                  <a:lnTo>
                    <a:pt x="462597" y="5587720"/>
                  </a:lnTo>
                  <a:lnTo>
                    <a:pt x="420128" y="5576113"/>
                  </a:lnTo>
                  <a:lnTo>
                    <a:pt x="376707" y="5570486"/>
                  </a:lnTo>
                  <a:lnTo>
                    <a:pt x="332968" y="5570855"/>
                  </a:lnTo>
                  <a:lnTo>
                    <a:pt x="289623" y="5577217"/>
                  </a:lnTo>
                  <a:lnTo>
                    <a:pt x="247319" y="5589575"/>
                  </a:lnTo>
                  <a:lnTo>
                    <a:pt x="206743" y="5607913"/>
                  </a:lnTo>
                  <a:lnTo>
                    <a:pt x="168567" y="5632247"/>
                  </a:lnTo>
                  <a:lnTo>
                    <a:pt x="133477" y="5662561"/>
                  </a:lnTo>
                  <a:lnTo>
                    <a:pt x="102870" y="5698071"/>
                  </a:lnTo>
                  <a:lnTo>
                    <a:pt x="78384" y="5736704"/>
                  </a:lnTo>
                  <a:lnTo>
                    <a:pt x="60020" y="5777789"/>
                  </a:lnTo>
                  <a:lnTo>
                    <a:pt x="47777" y="5820626"/>
                  </a:lnTo>
                  <a:lnTo>
                    <a:pt x="41656" y="5864504"/>
                  </a:lnTo>
                  <a:lnTo>
                    <a:pt x="41668" y="5908865"/>
                  </a:lnTo>
                  <a:lnTo>
                    <a:pt x="47777" y="5952617"/>
                  </a:lnTo>
                  <a:lnTo>
                    <a:pt x="60020" y="5995454"/>
                  </a:lnTo>
                  <a:lnTo>
                    <a:pt x="78384" y="6036538"/>
                  </a:lnTo>
                  <a:lnTo>
                    <a:pt x="102870" y="6075172"/>
                  </a:lnTo>
                  <a:lnTo>
                    <a:pt x="133477" y="6110668"/>
                  </a:lnTo>
                  <a:lnTo>
                    <a:pt x="170688" y="6142571"/>
                  </a:lnTo>
                  <a:lnTo>
                    <a:pt x="211302" y="6167755"/>
                  </a:lnTo>
                  <a:lnTo>
                    <a:pt x="254520" y="6186233"/>
                  </a:lnTo>
                  <a:lnTo>
                    <a:pt x="299516" y="6198019"/>
                  </a:lnTo>
                  <a:lnTo>
                    <a:pt x="345503" y="6203099"/>
                  </a:lnTo>
                  <a:lnTo>
                    <a:pt x="391668" y="6201473"/>
                  </a:lnTo>
                  <a:lnTo>
                    <a:pt x="481076" y="6290805"/>
                  </a:lnTo>
                  <a:lnTo>
                    <a:pt x="509206" y="6309499"/>
                  </a:lnTo>
                  <a:lnTo>
                    <a:pt x="541286" y="6315722"/>
                  </a:lnTo>
                  <a:lnTo>
                    <a:pt x="573379" y="6309474"/>
                  </a:lnTo>
                  <a:lnTo>
                    <a:pt x="597535" y="6293447"/>
                  </a:lnTo>
                  <a:lnTo>
                    <a:pt x="601599" y="6290754"/>
                  </a:lnTo>
                  <a:lnTo>
                    <a:pt x="763016" y="6129413"/>
                  </a:lnTo>
                  <a:lnTo>
                    <a:pt x="781672" y="6101219"/>
                  </a:lnTo>
                  <a:lnTo>
                    <a:pt x="787920" y="6069114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54170" y="6063116"/>
              <a:ext cx="116078" cy="11614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356846" y="6421631"/>
              <a:ext cx="81819" cy="8185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13897" y="6260341"/>
              <a:ext cx="81851" cy="8185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614" y="5325500"/>
              <a:ext cx="822028" cy="141696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36093" y="144233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5" h="1029969">
                  <a:moveTo>
                    <a:pt x="610946" y="316763"/>
                  </a:moveTo>
                  <a:lnTo>
                    <a:pt x="610311" y="300062"/>
                  </a:lnTo>
                  <a:lnTo>
                    <a:pt x="603097" y="284391"/>
                  </a:lnTo>
                  <a:lnTo>
                    <a:pt x="583831" y="258114"/>
                  </a:lnTo>
                  <a:lnTo>
                    <a:pt x="583831" y="312610"/>
                  </a:lnTo>
                  <a:lnTo>
                    <a:pt x="581736" y="318427"/>
                  </a:lnTo>
                  <a:lnTo>
                    <a:pt x="577430" y="323126"/>
                  </a:lnTo>
                  <a:lnTo>
                    <a:pt x="419633" y="438823"/>
                  </a:lnTo>
                  <a:lnTo>
                    <a:pt x="413816" y="441540"/>
                  </a:lnTo>
                  <a:lnTo>
                    <a:pt x="407631" y="441782"/>
                  </a:lnTo>
                  <a:lnTo>
                    <a:pt x="401815" y="439686"/>
                  </a:lnTo>
                  <a:lnTo>
                    <a:pt x="397090" y="435394"/>
                  </a:lnTo>
                  <a:lnTo>
                    <a:pt x="335749" y="351701"/>
                  </a:lnTo>
                  <a:lnTo>
                    <a:pt x="333057" y="345871"/>
                  </a:lnTo>
                  <a:lnTo>
                    <a:pt x="332816" y="339686"/>
                  </a:lnTo>
                  <a:lnTo>
                    <a:pt x="334899" y="333870"/>
                  </a:lnTo>
                  <a:lnTo>
                    <a:pt x="339217" y="329095"/>
                  </a:lnTo>
                  <a:lnTo>
                    <a:pt x="497014" y="213525"/>
                  </a:lnTo>
                  <a:lnTo>
                    <a:pt x="502818" y="210794"/>
                  </a:lnTo>
                  <a:lnTo>
                    <a:pt x="509003" y="210527"/>
                  </a:lnTo>
                  <a:lnTo>
                    <a:pt x="514819" y="212623"/>
                  </a:lnTo>
                  <a:lnTo>
                    <a:pt x="519557" y="216954"/>
                  </a:lnTo>
                  <a:lnTo>
                    <a:pt x="580898" y="300647"/>
                  </a:lnTo>
                  <a:lnTo>
                    <a:pt x="583590" y="306438"/>
                  </a:lnTo>
                  <a:lnTo>
                    <a:pt x="583831" y="312610"/>
                  </a:lnTo>
                  <a:lnTo>
                    <a:pt x="583831" y="258114"/>
                  </a:lnTo>
                  <a:lnTo>
                    <a:pt x="548957" y="210527"/>
                  </a:lnTo>
                  <a:lnTo>
                    <a:pt x="541756" y="200698"/>
                  </a:lnTo>
                  <a:lnTo>
                    <a:pt x="528980" y="189115"/>
                  </a:lnTo>
                  <a:lnTo>
                    <a:pt x="513270" y="183489"/>
                  </a:lnTo>
                  <a:lnTo>
                    <a:pt x="496595" y="184162"/>
                  </a:lnTo>
                  <a:lnTo>
                    <a:pt x="480923" y="191427"/>
                  </a:lnTo>
                  <a:lnTo>
                    <a:pt x="323126" y="307124"/>
                  </a:lnTo>
                  <a:lnTo>
                    <a:pt x="311518" y="319849"/>
                  </a:lnTo>
                  <a:lnTo>
                    <a:pt x="305879" y="335546"/>
                  </a:lnTo>
                  <a:lnTo>
                    <a:pt x="306514" y="352247"/>
                  </a:lnTo>
                  <a:lnTo>
                    <a:pt x="313766" y="367957"/>
                  </a:lnTo>
                  <a:lnTo>
                    <a:pt x="375107" y="451523"/>
                  </a:lnTo>
                  <a:lnTo>
                    <a:pt x="387870" y="463194"/>
                  </a:lnTo>
                  <a:lnTo>
                    <a:pt x="403580" y="468845"/>
                  </a:lnTo>
                  <a:lnTo>
                    <a:pt x="420255" y="468198"/>
                  </a:lnTo>
                  <a:lnTo>
                    <a:pt x="435940" y="460921"/>
                  </a:lnTo>
                  <a:lnTo>
                    <a:pt x="462051" y="441782"/>
                  </a:lnTo>
                  <a:lnTo>
                    <a:pt x="593725" y="345224"/>
                  </a:lnTo>
                  <a:lnTo>
                    <a:pt x="605320" y="332498"/>
                  </a:lnTo>
                  <a:lnTo>
                    <a:pt x="610946" y="316763"/>
                  </a:lnTo>
                  <a:close/>
                </a:path>
                <a:path w="1029335" h="1029969">
                  <a:moveTo>
                    <a:pt x="1028852" y="546252"/>
                  </a:moveTo>
                  <a:lnTo>
                    <a:pt x="1028128" y="526046"/>
                  </a:lnTo>
                  <a:lnTo>
                    <a:pt x="1019378" y="507022"/>
                  </a:lnTo>
                  <a:lnTo>
                    <a:pt x="1001661" y="482879"/>
                  </a:lnTo>
                  <a:lnTo>
                    <a:pt x="1001661" y="542137"/>
                  </a:lnTo>
                  <a:lnTo>
                    <a:pt x="998334" y="551281"/>
                  </a:lnTo>
                  <a:lnTo>
                    <a:pt x="991552" y="558711"/>
                  </a:lnTo>
                  <a:lnTo>
                    <a:pt x="968578" y="575551"/>
                  </a:lnTo>
                  <a:lnTo>
                    <a:pt x="968578" y="645668"/>
                  </a:lnTo>
                  <a:lnTo>
                    <a:pt x="962698" y="662025"/>
                  </a:lnTo>
                  <a:lnTo>
                    <a:pt x="950633" y="675297"/>
                  </a:lnTo>
                  <a:lnTo>
                    <a:pt x="606653" y="927519"/>
                  </a:lnTo>
                  <a:lnTo>
                    <a:pt x="151676" y="306870"/>
                  </a:lnTo>
                  <a:lnTo>
                    <a:pt x="137515" y="287566"/>
                  </a:lnTo>
                  <a:lnTo>
                    <a:pt x="481507" y="35344"/>
                  </a:lnTo>
                  <a:lnTo>
                    <a:pt x="497840" y="27838"/>
                  </a:lnTo>
                  <a:lnTo>
                    <a:pt x="515200" y="27190"/>
                  </a:lnTo>
                  <a:lnTo>
                    <a:pt x="531533" y="33058"/>
                  </a:lnTo>
                  <a:lnTo>
                    <a:pt x="544804" y="45123"/>
                  </a:lnTo>
                  <a:lnTo>
                    <a:pt x="960374" y="611924"/>
                  </a:lnTo>
                  <a:lnTo>
                    <a:pt x="967917" y="628281"/>
                  </a:lnTo>
                  <a:lnTo>
                    <a:pt x="968578" y="645668"/>
                  </a:lnTo>
                  <a:lnTo>
                    <a:pt x="968578" y="575551"/>
                  </a:lnTo>
                  <a:lnTo>
                    <a:pt x="968146" y="575856"/>
                  </a:lnTo>
                  <a:lnTo>
                    <a:pt x="881951" y="458254"/>
                  </a:lnTo>
                  <a:lnTo>
                    <a:pt x="905344" y="441109"/>
                  </a:lnTo>
                  <a:lnTo>
                    <a:pt x="914501" y="436892"/>
                  </a:lnTo>
                  <a:lnTo>
                    <a:pt x="924217" y="436499"/>
                  </a:lnTo>
                  <a:lnTo>
                    <a:pt x="933348" y="439737"/>
                  </a:lnTo>
                  <a:lnTo>
                    <a:pt x="940765" y="446443"/>
                  </a:lnTo>
                  <a:lnTo>
                    <a:pt x="997102" y="523278"/>
                  </a:lnTo>
                  <a:lnTo>
                    <a:pt x="1001306" y="532422"/>
                  </a:lnTo>
                  <a:lnTo>
                    <a:pt x="1001661" y="542137"/>
                  </a:lnTo>
                  <a:lnTo>
                    <a:pt x="1001661" y="482879"/>
                  </a:lnTo>
                  <a:lnTo>
                    <a:pt x="967651" y="436499"/>
                  </a:lnTo>
                  <a:lnTo>
                    <a:pt x="967498" y="436283"/>
                  </a:lnTo>
                  <a:lnTo>
                    <a:pt x="963041" y="430187"/>
                  </a:lnTo>
                  <a:lnTo>
                    <a:pt x="947559" y="416153"/>
                  </a:lnTo>
                  <a:lnTo>
                    <a:pt x="928497" y="409359"/>
                  </a:lnTo>
                  <a:lnTo>
                    <a:pt x="908227" y="410184"/>
                  </a:lnTo>
                  <a:lnTo>
                    <a:pt x="889152" y="419011"/>
                  </a:lnTo>
                  <a:lnTo>
                    <a:pt x="865632" y="436283"/>
                  </a:lnTo>
                  <a:lnTo>
                    <a:pt x="836891" y="397040"/>
                  </a:lnTo>
                  <a:lnTo>
                    <a:pt x="861834" y="378752"/>
                  </a:lnTo>
                  <a:lnTo>
                    <a:pt x="861885" y="378879"/>
                  </a:lnTo>
                  <a:lnTo>
                    <a:pt x="861999" y="378752"/>
                  </a:lnTo>
                  <a:lnTo>
                    <a:pt x="865466" y="374942"/>
                  </a:lnTo>
                  <a:lnTo>
                    <a:pt x="875563" y="363893"/>
                  </a:lnTo>
                  <a:lnTo>
                    <a:pt x="882243" y="345440"/>
                  </a:lnTo>
                  <a:lnTo>
                    <a:pt x="881545" y="325856"/>
                  </a:lnTo>
                  <a:lnTo>
                    <a:pt x="873086" y="307505"/>
                  </a:lnTo>
                  <a:lnTo>
                    <a:pt x="855091" y="282968"/>
                  </a:lnTo>
                  <a:lnTo>
                    <a:pt x="855091" y="341274"/>
                  </a:lnTo>
                  <a:lnTo>
                    <a:pt x="852004" y="349821"/>
                  </a:lnTo>
                  <a:lnTo>
                    <a:pt x="845680" y="356781"/>
                  </a:lnTo>
                  <a:lnTo>
                    <a:pt x="820864" y="374942"/>
                  </a:lnTo>
                  <a:lnTo>
                    <a:pt x="734606" y="257340"/>
                  </a:lnTo>
                  <a:lnTo>
                    <a:pt x="759434" y="239179"/>
                  </a:lnTo>
                  <a:lnTo>
                    <a:pt x="767626" y="235369"/>
                  </a:lnTo>
                  <a:lnTo>
                    <a:pt x="767956" y="235229"/>
                  </a:lnTo>
                  <a:lnTo>
                    <a:pt x="777024" y="234848"/>
                  </a:lnTo>
                  <a:lnTo>
                    <a:pt x="785558" y="237883"/>
                  </a:lnTo>
                  <a:lnTo>
                    <a:pt x="792492" y="244132"/>
                  </a:lnTo>
                  <a:lnTo>
                    <a:pt x="850874" y="323761"/>
                  </a:lnTo>
                  <a:lnTo>
                    <a:pt x="854760" y="332232"/>
                  </a:lnTo>
                  <a:lnTo>
                    <a:pt x="855091" y="341274"/>
                  </a:lnTo>
                  <a:lnTo>
                    <a:pt x="855091" y="282968"/>
                  </a:lnTo>
                  <a:lnTo>
                    <a:pt x="819810" y="234848"/>
                  </a:lnTo>
                  <a:lnTo>
                    <a:pt x="814705" y="227876"/>
                  </a:lnTo>
                  <a:lnTo>
                    <a:pt x="799719" y="214249"/>
                  </a:lnTo>
                  <a:lnTo>
                    <a:pt x="781278" y="207670"/>
                  </a:lnTo>
                  <a:lnTo>
                    <a:pt x="761682" y="208508"/>
                  </a:lnTo>
                  <a:lnTo>
                    <a:pt x="743242" y="217081"/>
                  </a:lnTo>
                  <a:lnTo>
                    <a:pt x="718299" y="235369"/>
                  </a:lnTo>
                  <a:lnTo>
                    <a:pt x="690079" y="196888"/>
                  </a:lnTo>
                  <a:lnTo>
                    <a:pt x="711111" y="181394"/>
                  </a:lnTo>
                  <a:lnTo>
                    <a:pt x="717118" y="174790"/>
                  </a:lnTo>
                  <a:lnTo>
                    <a:pt x="725868" y="165176"/>
                  </a:lnTo>
                  <a:lnTo>
                    <a:pt x="733018" y="145199"/>
                  </a:lnTo>
                  <a:lnTo>
                    <a:pt x="732167" y="124002"/>
                  </a:lnTo>
                  <a:lnTo>
                    <a:pt x="722909" y="104051"/>
                  </a:lnTo>
                  <a:lnTo>
                    <a:pt x="706056" y="81064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5007" y="159296"/>
                  </a:lnTo>
                  <a:lnTo>
                    <a:pt x="673925" y="174790"/>
                  </a:lnTo>
                  <a:lnTo>
                    <a:pt x="587756" y="57315"/>
                  </a:lnTo>
                  <a:lnTo>
                    <a:pt x="608850" y="41821"/>
                  </a:lnTo>
                  <a:lnTo>
                    <a:pt x="618871" y="37223"/>
                  </a:lnTo>
                  <a:lnTo>
                    <a:pt x="629564" y="36804"/>
                  </a:lnTo>
                  <a:lnTo>
                    <a:pt x="639648" y="40398"/>
                  </a:lnTo>
                  <a:lnTo>
                    <a:pt x="647852" y="47790"/>
                  </a:lnTo>
                  <a:lnTo>
                    <a:pt x="701014" y="120319"/>
                  </a:lnTo>
                  <a:lnTo>
                    <a:pt x="705637" y="130340"/>
                  </a:lnTo>
                  <a:lnTo>
                    <a:pt x="706056" y="141046"/>
                  </a:lnTo>
                  <a:lnTo>
                    <a:pt x="706056" y="81064"/>
                  </a:lnTo>
                  <a:lnTo>
                    <a:pt x="673608" y="36804"/>
                  </a:lnTo>
                  <a:lnTo>
                    <a:pt x="672350" y="35090"/>
                  </a:lnTo>
                  <a:lnTo>
                    <a:pt x="669747" y="31534"/>
                  </a:lnTo>
                  <a:lnTo>
                    <a:pt x="653516" y="16814"/>
                  </a:lnTo>
                  <a:lnTo>
                    <a:pt x="633552" y="9664"/>
                  </a:lnTo>
                  <a:lnTo>
                    <a:pt x="612381" y="10464"/>
                  </a:lnTo>
                  <a:lnTo>
                    <a:pt x="592505" y="19596"/>
                  </a:lnTo>
                  <a:lnTo>
                    <a:pt x="571487" y="35090"/>
                  </a:lnTo>
                  <a:lnTo>
                    <a:pt x="566915" y="28867"/>
                  </a:lnTo>
                  <a:lnTo>
                    <a:pt x="565061" y="27190"/>
                  </a:lnTo>
                  <a:lnTo>
                    <a:pt x="545566" y="9423"/>
                  </a:lnTo>
                  <a:lnTo>
                    <a:pt x="519328" y="0"/>
                  </a:lnTo>
                  <a:lnTo>
                    <a:pt x="491477" y="1066"/>
                  </a:lnTo>
                  <a:lnTo>
                    <a:pt x="465315" y="13119"/>
                  </a:lnTo>
                  <a:lnTo>
                    <a:pt x="105956" y="276644"/>
                  </a:lnTo>
                  <a:lnTo>
                    <a:pt x="105727" y="276771"/>
                  </a:lnTo>
                  <a:lnTo>
                    <a:pt x="105524" y="277025"/>
                  </a:lnTo>
                  <a:lnTo>
                    <a:pt x="105346" y="277152"/>
                  </a:lnTo>
                  <a:lnTo>
                    <a:pt x="105117" y="277406"/>
                  </a:lnTo>
                  <a:lnTo>
                    <a:pt x="104838" y="277406"/>
                  </a:lnTo>
                  <a:lnTo>
                    <a:pt x="31610" y="331127"/>
                  </a:lnTo>
                  <a:lnTo>
                    <a:pt x="10337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719" y="553250"/>
                  </a:lnTo>
                  <a:lnTo>
                    <a:pt x="104267" y="554520"/>
                  </a:lnTo>
                  <a:lnTo>
                    <a:pt x="116497" y="545630"/>
                  </a:lnTo>
                  <a:lnTo>
                    <a:pt x="117805" y="536994"/>
                  </a:lnTo>
                  <a:lnTo>
                    <a:pt x="36474" y="426123"/>
                  </a:lnTo>
                  <a:lnTo>
                    <a:pt x="27813" y="407327"/>
                  </a:lnTo>
                  <a:lnTo>
                    <a:pt x="27051" y="387350"/>
                  </a:lnTo>
                  <a:lnTo>
                    <a:pt x="33820" y="368528"/>
                  </a:lnTo>
                  <a:lnTo>
                    <a:pt x="47739" y="353225"/>
                  </a:lnTo>
                  <a:lnTo>
                    <a:pt x="111112" y="306870"/>
                  </a:lnTo>
                  <a:lnTo>
                    <a:pt x="580288" y="946823"/>
                  </a:lnTo>
                  <a:lnTo>
                    <a:pt x="516915" y="993305"/>
                  </a:lnTo>
                  <a:lnTo>
                    <a:pt x="498144" y="1001941"/>
                  </a:lnTo>
                  <a:lnTo>
                    <a:pt x="478167" y="1002728"/>
                  </a:lnTo>
                  <a:lnTo>
                    <a:pt x="459346" y="996010"/>
                  </a:lnTo>
                  <a:lnTo>
                    <a:pt x="444093" y="982129"/>
                  </a:lnTo>
                  <a:lnTo>
                    <a:pt x="177025" y="617766"/>
                  </a:lnTo>
                  <a:lnTo>
                    <a:pt x="168478" y="616496"/>
                  </a:lnTo>
                  <a:lnTo>
                    <a:pt x="162369" y="620941"/>
                  </a:lnTo>
                  <a:lnTo>
                    <a:pt x="156248" y="625513"/>
                  </a:lnTo>
                  <a:lnTo>
                    <a:pt x="154927" y="634022"/>
                  </a:lnTo>
                  <a:lnTo>
                    <a:pt x="421995" y="998258"/>
                  </a:lnTo>
                  <a:lnTo>
                    <a:pt x="445312" y="1019479"/>
                  </a:lnTo>
                  <a:lnTo>
                    <a:pt x="474014" y="1029779"/>
                  </a:lnTo>
                  <a:lnTo>
                    <a:pt x="504507" y="1028573"/>
                  </a:lnTo>
                  <a:lnTo>
                    <a:pt x="550316" y="1002728"/>
                  </a:lnTo>
                  <a:lnTo>
                    <a:pt x="606221" y="961809"/>
                  </a:lnTo>
                  <a:lnTo>
                    <a:pt x="606653" y="961301"/>
                  </a:lnTo>
                  <a:lnTo>
                    <a:pt x="606831" y="961174"/>
                  </a:lnTo>
                  <a:lnTo>
                    <a:pt x="607352" y="960920"/>
                  </a:lnTo>
                  <a:lnTo>
                    <a:pt x="652919" y="927519"/>
                  </a:lnTo>
                  <a:lnTo>
                    <a:pt x="966889" y="697395"/>
                  </a:lnTo>
                  <a:lnTo>
                    <a:pt x="985926" y="676605"/>
                  </a:lnTo>
                  <a:lnTo>
                    <a:pt x="995464" y="651090"/>
                  </a:lnTo>
                  <a:lnTo>
                    <a:pt x="995006" y="623951"/>
                  </a:lnTo>
                  <a:lnTo>
                    <a:pt x="984110" y="598208"/>
                  </a:lnTo>
                  <a:lnTo>
                    <a:pt x="1007745" y="580809"/>
                  </a:lnTo>
                  <a:lnTo>
                    <a:pt x="1012266" y="575856"/>
                  </a:lnTo>
                  <a:lnTo>
                    <a:pt x="1021918" y="565302"/>
                  </a:lnTo>
                  <a:lnTo>
                    <a:pt x="1028852" y="546252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9173" y="388111"/>
              <a:ext cx="189026" cy="16256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45694" y="362178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918" y="384937"/>
                  </a:lnTo>
                  <a:lnTo>
                    <a:pt x="27495" y="366585"/>
                  </a:lnTo>
                  <a:lnTo>
                    <a:pt x="27698" y="348081"/>
                  </a:lnTo>
                  <a:lnTo>
                    <a:pt x="47675" y="310743"/>
                  </a:lnTo>
                  <a:lnTo>
                    <a:pt x="65925" y="298958"/>
                  </a:lnTo>
                  <a:lnTo>
                    <a:pt x="54317" y="274193"/>
                  </a:lnTo>
                  <a:lnTo>
                    <a:pt x="12268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516" y="583438"/>
                  </a:lnTo>
                  <a:lnTo>
                    <a:pt x="98729" y="590296"/>
                  </a:lnTo>
                  <a:lnTo>
                    <a:pt x="106845" y="593344"/>
                  </a:lnTo>
                  <a:lnTo>
                    <a:pt x="120599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49" y="217805"/>
                  </a:moveTo>
                  <a:lnTo>
                    <a:pt x="228041" y="192913"/>
                  </a:lnTo>
                  <a:lnTo>
                    <a:pt x="103962" y="250952"/>
                  </a:lnTo>
                  <a:lnTo>
                    <a:pt x="115557" y="275717"/>
                  </a:lnTo>
                  <a:lnTo>
                    <a:pt x="239649" y="217805"/>
                  </a:lnTo>
                  <a:close/>
                </a:path>
                <a:path w="1075690" h="1136650">
                  <a:moveTo>
                    <a:pt x="310172" y="975868"/>
                  </a:moveTo>
                  <a:lnTo>
                    <a:pt x="142113" y="616458"/>
                  </a:lnTo>
                  <a:lnTo>
                    <a:pt x="133997" y="613410"/>
                  </a:lnTo>
                  <a:lnTo>
                    <a:pt x="127127" y="616712"/>
                  </a:lnTo>
                  <a:lnTo>
                    <a:pt x="120243" y="619887"/>
                  </a:lnTo>
                  <a:lnTo>
                    <a:pt x="117297" y="628015"/>
                  </a:lnTo>
                  <a:lnTo>
                    <a:pt x="285381" y="987552"/>
                  </a:lnTo>
                  <a:lnTo>
                    <a:pt x="293509" y="990600"/>
                  </a:lnTo>
                  <a:lnTo>
                    <a:pt x="300380" y="987298"/>
                  </a:lnTo>
                  <a:lnTo>
                    <a:pt x="307251" y="984123"/>
                  </a:lnTo>
                  <a:lnTo>
                    <a:pt x="310172" y="975868"/>
                  </a:lnTo>
                  <a:close/>
                </a:path>
                <a:path w="1075690" h="1136650">
                  <a:moveTo>
                    <a:pt x="413372" y="136525"/>
                  </a:moveTo>
                  <a:lnTo>
                    <a:pt x="401764" y="111760"/>
                  </a:lnTo>
                  <a:lnTo>
                    <a:pt x="277672" y="169799"/>
                  </a:lnTo>
                  <a:lnTo>
                    <a:pt x="289280" y="194564"/>
                  </a:lnTo>
                  <a:lnTo>
                    <a:pt x="413372" y="136525"/>
                  </a:lnTo>
                  <a:close/>
                </a:path>
                <a:path w="1075690" h="1136650">
                  <a:moveTo>
                    <a:pt x="587082" y="55372"/>
                  </a:moveTo>
                  <a:lnTo>
                    <a:pt x="575487" y="30607"/>
                  </a:lnTo>
                  <a:lnTo>
                    <a:pt x="451396" y="88519"/>
                  </a:lnTo>
                  <a:lnTo>
                    <a:pt x="463003" y="113411"/>
                  </a:lnTo>
                  <a:lnTo>
                    <a:pt x="587082" y="55372"/>
                  </a:lnTo>
                  <a:close/>
                </a:path>
                <a:path w="1075690" h="1136650">
                  <a:moveTo>
                    <a:pt x="701687" y="267081"/>
                  </a:moveTo>
                  <a:lnTo>
                    <a:pt x="698500" y="260350"/>
                  </a:lnTo>
                  <a:lnTo>
                    <a:pt x="695286" y="253492"/>
                  </a:lnTo>
                  <a:lnTo>
                    <a:pt x="687158" y="250444"/>
                  </a:lnTo>
                  <a:lnTo>
                    <a:pt x="680288" y="253746"/>
                  </a:lnTo>
                  <a:lnTo>
                    <a:pt x="197954" y="479171"/>
                  </a:lnTo>
                  <a:lnTo>
                    <a:pt x="195008" y="487299"/>
                  </a:lnTo>
                  <a:lnTo>
                    <a:pt x="201434" y="501015"/>
                  </a:lnTo>
                  <a:lnTo>
                    <a:pt x="209562" y="503936"/>
                  </a:lnTo>
                  <a:lnTo>
                    <a:pt x="698766" y="275336"/>
                  </a:lnTo>
                  <a:lnTo>
                    <a:pt x="701687" y="267081"/>
                  </a:lnTo>
                  <a:close/>
                </a:path>
                <a:path w="1075690" h="1136650">
                  <a:moveTo>
                    <a:pt x="755942" y="383159"/>
                  </a:moveTo>
                  <a:lnTo>
                    <a:pt x="749515" y="369443"/>
                  </a:lnTo>
                  <a:lnTo>
                    <a:pt x="741387" y="366522"/>
                  </a:lnTo>
                  <a:lnTo>
                    <a:pt x="259054" y="591947"/>
                  </a:lnTo>
                  <a:lnTo>
                    <a:pt x="252183" y="595249"/>
                  </a:lnTo>
                  <a:lnTo>
                    <a:pt x="249237" y="603377"/>
                  </a:lnTo>
                  <a:lnTo>
                    <a:pt x="255663" y="617093"/>
                  </a:lnTo>
                  <a:lnTo>
                    <a:pt x="263791" y="620014"/>
                  </a:lnTo>
                  <a:lnTo>
                    <a:pt x="746125" y="394589"/>
                  </a:lnTo>
                  <a:lnTo>
                    <a:pt x="752995" y="391287"/>
                  </a:lnTo>
                  <a:lnTo>
                    <a:pt x="755942" y="383159"/>
                  </a:lnTo>
                  <a:close/>
                </a:path>
                <a:path w="1075690" h="1136650">
                  <a:moveTo>
                    <a:pt x="810209" y="499237"/>
                  </a:moveTo>
                  <a:lnTo>
                    <a:pt x="807021" y="492506"/>
                  </a:lnTo>
                  <a:lnTo>
                    <a:pt x="803808" y="485648"/>
                  </a:lnTo>
                  <a:lnTo>
                    <a:pt x="795693" y="482727"/>
                  </a:lnTo>
                  <a:lnTo>
                    <a:pt x="306476" y="711327"/>
                  </a:lnTo>
                  <a:lnTo>
                    <a:pt x="303530" y="719455"/>
                  </a:lnTo>
                  <a:lnTo>
                    <a:pt x="309956" y="733171"/>
                  </a:lnTo>
                  <a:lnTo>
                    <a:pt x="318084" y="736219"/>
                  </a:lnTo>
                  <a:lnTo>
                    <a:pt x="324954" y="732917"/>
                  </a:lnTo>
                  <a:lnTo>
                    <a:pt x="807288" y="507492"/>
                  </a:lnTo>
                  <a:lnTo>
                    <a:pt x="810209" y="499237"/>
                  </a:lnTo>
                  <a:close/>
                </a:path>
                <a:path w="1075690" h="1136650">
                  <a:moveTo>
                    <a:pt x="860348" y="606552"/>
                  </a:moveTo>
                  <a:lnTo>
                    <a:pt x="853922" y="592836"/>
                  </a:lnTo>
                  <a:lnTo>
                    <a:pt x="845807" y="589915"/>
                  </a:lnTo>
                  <a:lnTo>
                    <a:pt x="356590" y="818515"/>
                  </a:lnTo>
                  <a:lnTo>
                    <a:pt x="353644" y="826643"/>
                  </a:lnTo>
                  <a:lnTo>
                    <a:pt x="360070" y="840359"/>
                  </a:lnTo>
                  <a:lnTo>
                    <a:pt x="368198" y="843407"/>
                  </a:lnTo>
                  <a:lnTo>
                    <a:pt x="375069" y="840105"/>
                  </a:lnTo>
                  <a:lnTo>
                    <a:pt x="857402" y="614680"/>
                  </a:lnTo>
                  <a:lnTo>
                    <a:pt x="860348" y="606552"/>
                  </a:lnTo>
                  <a:close/>
                </a:path>
                <a:path w="1075690" h="1136650">
                  <a:moveTo>
                    <a:pt x="914615" y="722630"/>
                  </a:moveTo>
                  <a:lnTo>
                    <a:pt x="911428" y="715899"/>
                  </a:lnTo>
                  <a:lnTo>
                    <a:pt x="908215" y="708914"/>
                  </a:lnTo>
                  <a:lnTo>
                    <a:pt x="900099" y="705993"/>
                  </a:lnTo>
                  <a:lnTo>
                    <a:pt x="410883" y="934720"/>
                  </a:lnTo>
                  <a:lnTo>
                    <a:pt x="407936" y="942848"/>
                  </a:lnTo>
                  <a:lnTo>
                    <a:pt x="414362" y="956564"/>
                  </a:lnTo>
                  <a:lnTo>
                    <a:pt x="422490" y="959485"/>
                  </a:lnTo>
                  <a:lnTo>
                    <a:pt x="911694" y="730885"/>
                  </a:lnTo>
                  <a:lnTo>
                    <a:pt x="914615" y="722630"/>
                  </a:lnTo>
                  <a:close/>
                </a:path>
                <a:path w="1075690" h="1136650">
                  <a:moveTo>
                    <a:pt x="1075118" y="774280"/>
                  </a:moveTo>
                  <a:lnTo>
                    <a:pt x="745413" y="51816"/>
                  </a:lnTo>
                  <a:lnTo>
                    <a:pt x="706513" y="10477"/>
                  </a:lnTo>
                  <a:lnTo>
                    <a:pt x="651903" y="0"/>
                  </a:lnTo>
                  <a:lnTo>
                    <a:pt x="645134" y="1028"/>
                  </a:lnTo>
                  <a:lnTo>
                    <a:pt x="638403" y="2590"/>
                  </a:lnTo>
                  <a:lnTo>
                    <a:pt x="631736" y="4699"/>
                  </a:lnTo>
                  <a:lnTo>
                    <a:pt x="625157" y="7366"/>
                  </a:lnTo>
                  <a:lnTo>
                    <a:pt x="636727" y="32131"/>
                  </a:lnTo>
                  <a:lnTo>
                    <a:pt x="643559" y="29591"/>
                  </a:lnTo>
                  <a:lnTo>
                    <a:pt x="650468" y="27838"/>
                  </a:lnTo>
                  <a:lnTo>
                    <a:pt x="657428" y="26873"/>
                  </a:lnTo>
                  <a:lnTo>
                    <a:pt x="664375" y="26670"/>
                  </a:lnTo>
                  <a:lnTo>
                    <a:pt x="681532" y="29514"/>
                  </a:lnTo>
                  <a:lnTo>
                    <a:pt x="720534" y="63500"/>
                  </a:lnTo>
                  <a:lnTo>
                    <a:pt x="1041704" y="750697"/>
                  </a:lnTo>
                  <a:lnTo>
                    <a:pt x="1047699" y="775322"/>
                  </a:lnTo>
                  <a:lnTo>
                    <a:pt x="1043901" y="799503"/>
                  </a:lnTo>
                  <a:lnTo>
                    <a:pt x="1031290" y="820496"/>
                  </a:lnTo>
                  <a:lnTo>
                    <a:pt x="1010894" y="835533"/>
                  </a:lnTo>
                  <a:lnTo>
                    <a:pt x="439102" y="1102868"/>
                  </a:lnTo>
                  <a:lnTo>
                    <a:pt x="414439" y="1108875"/>
                  </a:lnTo>
                  <a:lnTo>
                    <a:pt x="390220" y="1105077"/>
                  </a:lnTo>
                  <a:lnTo>
                    <a:pt x="369214" y="1092492"/>
                  </a:lnTo>
                  <a:lnTo>
                    <a:pt x="354152" y="1072134"/>
                  </a:lnTo>
                  <a:lnTo>
                    <a:pt x="340118" y="1042035"/>
                  </a:lnTo>
                  <a:lnTo>
                    <a:pt x="331990" y="1039114"/>
                  </a:lnTo>
                  <a:lnTo>
                    <a:pt x="318249" y="1045591"/>
                  </a:lnTo>
                  <a:lnTo>
                    <a:pt x="315302" y="1053719"/>
                  </a:lnTo>
                  <a:lnTo>
                    <a:pt x="329336" y="1083691"/>
                  </a:lnTo>
                  <a:lnTo>
                    <a:pt x="350888" y="1112812"/>
                  </a:lnTo>
                  <a:lnTo>
                    <a:pt x="380923" y="1130833"/>
                  </a:lnTo>
                  <a:lnTo>
                    <a:pt x="415505" y="1136294"/>
                  </a:lnTo>
                  <a:lnTo>
                    <a:pt x="450735" y="1127760"/>
                  </a:lnTo>
                  <a:lnTo>
                    <a:pt x="1022527" y="860425"/>
                  </a:lnTo>
                  <a:lnTo>
                    <a:pt x="1051636" y="838885"/>
                  </a:lnTo>
                  <a:lnTo>
                    <a:pt x="1069657" y="808863"/>
                  </a:lnTo>
                  <a:lnTo>
                    <a:pt x="1075118" y="77428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8468" y="3804785"/>
              <a:ext cx="144302" cy="18394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05910" y="3642369"/>
              <a:ext cx="144300" cy="18392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32192" y="3723578"/>
              <a:ext cx="144302" cy="18400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79627" y="3561145"/>
              <a:ext cx="144306" cy="184001"/>
            </a:xfrm>
            <a:prstGeom prst="rect">
              <a:avLst/>
            </a:prstGeom>
          </p:spPr>
        </p:pic>
      </p:grpSp>
      <p:pic>
        <p:nvPicPr>
          <p:cNvPr id="79" name="object 7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0" y="5599174"/>
            <a:ext cx="256032" cy="1258822"/>
          </a:xfrm>
          <a:prstGeom prst="rect">
            <a:avLst/>
          </a:prstGeom>
        </p:spPr>
      </p:pic>
      <p:pic>
        <p:nvPicPr>
          <p:cNvPr id="103" name="object 4">
            <a:extLst>
              <a:ext uri="{FF2B5EF4-FFF2-40B4-BE49-F238E27FC236}">
                <a16:creationId xmlns:a16="http://schemas.microsoft.com/office/drawing/2014/main" id="{7AEDC7AB-32D8-4033-B4DA-D73A6DE0D945}"/>
              </a:ext>
            </a:extLst>
          </p:cNvPr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37403" y="1967674"/>
            <a:ext cx="8250935" cy="4386072"/>
          </a:xfrm>
          <a:prstGeom prst="rect">
            <a:avLst/>
          </a:prstGeom>
        </p:spPr>
      </p:pic>
      <p:pic>
        <p:nvPicPr>
          <p:cNvPr id="104" name="object 7">
            <a:extLst>
              <a:ext uri="{FF2B5EF4-FFF2-40B4-BE49-F238E27FC236}">
                <a16:creationId xmlns:a16="http://schemas.microsoft.com/office/drawing/2014/main" id="{06845ECA-8D07-4A4F-9A60-5CCDDC9F1181}"/>
              </a:ext>
            </a:extLst>
          </p:cNvPr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9280233" y="2054698"/>
            <a:ext cx="2560320" cy="4386072"/>
          </a:xfrm>
          <a:prstGeom prst="rect">
            <a:avLst/>
          </a:prstGeom>
        </p:spPr>
      </p:pic>
      <p:sp>
        <p:nvSpPr>
          <p:cNvPr id="105" name="object 2">
            <a:extLst>
              <a:ext uri="{FF2B5EF4-FFF2-40B4-BE49-F238E27FC236}">
                <a16:creationId xmlns:a16="http://schemas.microsoft.com/office/drawing/2014/main" id="{6D69A6B1-04ED-4204-B348-2FCE5EA9F36B}"/>
              </a:ext>
            </a:extLst>
          </p:cNvPr>
          <p:cNvSpPr txBox="1">
            <a:spLocks/>
          </p:cNvSpPr>
          <p:nvPr/>
        </p:nvSpPr>
        <p:spPr>
          <a:xfrm>
            <a:off x="2735999" y="363737"/>
            <a:ext cx="623143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339090" algn="ctr">
              <a:spcBef>
                <a:spcPts val="100"/>
              </a:spcBef>
            </a:pPr>
            <a:r>
              <a:rPr lang="ru-RU" sz="4000" b="1" kern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r>
              <a:rPr lang="ru-RU" sz="4000" b="1" kern="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kern="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000" b="1" kern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92521420-7067-495B-A067-49C3AA0F94D1}"/>
              </a:ext>
            </a:extLst>
          </p:cNvPr>
          <p:cNvSpPr/>
          <p:nvPr/>
        </p:nvSpPr>
        <p:spPr>
          <a:xfrm>
            <a:off x="363982" y="1129768"/>
            <a:ext cx="11476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0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lang="ru-RU" sz="2000" b="1" spc="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ru-RU" sz="2000" b="1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</a:t>
            </a:r>
            <a:r>
              <a:rPr lang="ru-RU" sz="2000" b="1" spc="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000" b="1" spc="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000" b="1" spc="40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</a:t>
            </a:r>
            <a:r>
              <a:rPr lang="ru-RU" sz="2000" b="1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оздоровления</a:t>
            </a:r>
            <a:r>
              <a:rPr lang="ru-RU" sz="2000" b="1" spc="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427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48167" y="137032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70">
                  <a:moveTo>
                    <a:pt x="464012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30" y="637539"/>
                  </a:lnTo>
                  <a:lnTo>
                    <a:pt x="464012" y="633729"/>
                  </a:lnTo>
                  <a:close/>
                </a:path>
                <a:path w="575945" h="661670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371" y="91439"/>
                  </a:lnTo>
                  <a:lnTo>
                    <a:pt x="27291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80" y="468629"/>
                  </a:lnTo>
                  <a:lnTo>
                    <a:pt x="183784" y="471169"/>
                  </a:lnTo>
                  <a:lnTo>
                    <a:pt x="192903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668" y="497839"/>
                  </a:lnTo>
                  <a:lnTo>
                    <a:pt x="300513" y="523239"/>
                  </a:lnTo>
                  <a:lnTo>
                    <a:pt x="316388" y="539749"/>
                  </a:lnTo>
                  <a:lnTo>
                    <a:pt x="316388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2299"/>
                  </a:lnTo>
                  <a:lnTo>
                    <a:pt x="386492" y="633729"/>
                  </a:lnTo>
                  <a:lnTo>
                    <a:pt x="400494" y="638809"/>
                  </a:lnTo>
                  <a:lnTo>
                    <a:pt x="415496" y="638809"/>
                  </a:lnTo>
                  <a:lnTo>
                    <a:pt x="429926" y="633729"/>
                  </a:lnTo>
                  <a:lnTo>
                    <a:pt x="464012" y="633729"/>
                  </a:lnTo>
                  <a:lnTo>
                    <a:pt x="456215" y="627379"/>
                  </a:lnTo>
                  <a:lnTo>
                    <a:pt x="450119" y="618489"/>
                  </a:lnTo>
                  <a:lnTo>
                    <a:pt x="455321" y="614679"/>
                  </a:lnTo>
                  <a:lnTo>
                    <a:pt x="405844" y="614679"/>
                  </a:lnTo>
                  <a:lnTo>
                    <a:pt x="399881" y="612139"/>
                  </a:lnTo>
                  <a:lnTo>
                    <a:pt x="395001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79" y="459739"/>
                  </a:lnTo>
                  <a:lnTo>
                    <a:pt x="228901" y="454659"/>
                  </a:lnTo>
                  <a:lnTo>
                    <a:pt x="216985" y="452119"/>
                  </a:lnTo>
                  <a:lnTo>
                    <a:pt x="205771" y="450849"/>
                  </a:lnTo>
                  <a:lnTo>
                    <a:pt x="197850" y="449579"/>
                  </a:lnTo>
                  <a:lnTo>
                    <a:pt x="189547" y="447039"/>
                  </a:lnTo>
                  <a:lnTo>
                    <a:pt x="180625" y="444499"/>
                  </a:lnTo>
                  <a:lnTo>
                    <a:pt x="170846" y="441959"/>
                  </a:lnTo>
                  <a:lnTo>
                    <a:pt x="121197" y="417829"/>
                  </a:lnTo>
                  <a:lnTo>
                    <a:pt x="85026" y="387349"/>
                  </a:lnTo>
                  <a:lnTo>
                    <a:pt x="54260" y="350519"/>
                  </a:lnTo>
                  <a:lnTo>
                    <a:pt x="31573" y="295909"/>
                  </a:lnTo>
                  <a:lnTo>
                    <a:pt x="24971" y="246379"/>
                  </a:lnTo>
                  <a:lnTo>
                    <a:pt x="27775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099" y="39370"/>
                  </a:lnTo>
                  <a:lnTo>
                    <a:pt x="198171" y="29209"/>
                  </a:lnTo>
                  <a:lnTo>
                    <a:pt x="241839" y="25400"/>
                  </a:lnTo>
                  <a:lnTo>
                    <a:pt x="342624" y="25400"/>
                  </a:lnTo>
                  <a:lnTo>
                    <a:pt x="315595" y="12700"/>
                  </a:lnTo>
                  <a:lnTo>
                    <a:pt x="271335" y="2539"/>
                  </a:lnTo>
                  <a:lnTo>
                    <a:pt x="242220" y="0"/>
                  </a:lnTo>
                  <a:close/>
                </a:path>
                <a:path w="575945" h="661670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44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70">
                  <a:moveTo>
                    <a:pt x="532136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1649"/>
                  </a:lnTo>
                  <a:lnTo>
                    <a:pt x="418115" y="610869"/>
                  </a:lnTo>
                  <a:lnTo>
                    <a:pt x="412164" y="614679"/>
                  </a:lnTo>
                  <a:lnTo>
                    <a:pt x="455321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495" y="524509"/>
                  </a:lnTo>
                  <a:lnTo>
                    <a:pt x="573722" y="510539"/>
                  </a:lnTo>
                  <a:lnTo>
                    <a:pt x="572567" y="495299"/>
                  </a:lnTo>
                  <a:lnTo>
                    <a:pt x="565816" y="481329"/>
                  </a:lnTo>
                  <a:lnTo>
                    <a:pt x="532136" y="435609"/>
                  </a:lnTo>
                  <a:close/>
                </a:path>
                <a:path w="575945" h="661670">
                  <a:moveTo>
                    <a:pt x="301231" y="350519"/>
                  </a:moveTo>
                  <a:lnTo>
                    <a:pt x="269271" y="350519"/>
                  </a:lnTo>
                  <a:lnTo>
                    <a:pt x="373411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70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592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599" y="32384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70">
                  <a:moveTo>
                    <a:pt x="342624" y="25400"/>
                  </a:moveTo>
                  <a:lnTo>
                    <a:pt x="241839" y="25400"/>
                  </a:lnTo>
                  <a:lnTo>
                    <a:pt x="267991" y="27939"/>
                  </a:lnTo>
                  <a:lnTo>
                    <a:pt x="307705" y="36829"/>
                  </a:lnTo>
                  <a:lnTo>
                    <a:pt x="353728" y="57150"/>
                  </a:lnTo>
                  <a:lnTo>
                    <a:pt x="398811" y="95250"/>
                  </a:lnTo>
                  <a:lnTo>
                    <a:pt x="425608" y="135889"/>
                  </a:lnTo>
                  <a:lnTo>
                    <a:pt x="443460" y="179070"/>
                  </a:lnTo>
                  <a:lnTo>
                    <a:pt x="452405" y="233679"/>
                  </a:lnTo>
                  <a:lnTo>
                    <a:pt x="452387" y="243839"/>
                  </a:lnTo>
                  <a:lnTo>
                    <a:pt x="451881" y="252729"/>
                  </a:lnTo>
                  <a:lnTo>
                    <a:pt x="451066" y="261619"/>
                  </a:lnTo>
                  <a:lnTo>
                    <a:pt x="448786" y="280669"/>
                  </a:lnTo>
                  <a:lnTo>
                    <a:pt x="447928" y="293369"/>
                  </a:lnTo>
                  <a:lnTo>
                    <a:pt x="453544" y="345439"/>
                  </a:lnTo>
                  <a:lnTo>
                    <a:pt x="469253" y="38988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2136" y="435609"/>
                  </a:lnTo>
                  <a:lnTo>
                    <a:pt x="509682" y="405129"/>
                  </a:lnTo>
                  <a:lnTo>
                    <a:pt x="508158" y="403859"/>
                  </a:lnTo>
                  <a:lnTo>
                    <a:pt x="503586" y="401319"/>
                  </a:lnTo>
                  <a:lnTo>
                    <a:pt x="492803" y="380999"/>
                  </a:lnTo>
                  <a:lnTo>
                    <a:pt x="478047" y="340359"/>
                  </a:lnTo>
                  <a:lnTo>
                    <a:pt x="472860" y="303529"/>
                  </a:lnTo>
                  <a:lnTo>
                    <a:pt x="472926" y="293369"/>
                  </a:lnTo>
                  <a:lnTo>
                    <a:pt x="473640" y="283209"/>
                  </a:lnTo>
                  <a:lnTo>
                    <a:pt x="475978" y="264159"/>
                  </a:lnTo>
                  <a:lnTo>
                    <a:pt x="476869" y="255269"/>
                  </a:lnTo>
                  <a:lnTo>
                    <a:pt x="477284" y="246379"/>
                  </a:lnTo>
                  <a:lnTo>
                    <a:pt x="477410" y="24002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50" y="36829"/>
                  </a:lnTo>
                  <a:lnTo>
                    <a:pt x="342624" y="25400"/>
                  </a:lnTo>
                  <a:close/>
                </a:path>
                <a:path w="575945" h="661670">
                  <a:moveTo>
                    <a:pt x="219559" y="278129"/>
                  </a:moveTo>
                  <a:lnTo>
                    <a:pt x="183905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33" y="372109"/>
                  </a:lnTo>
                  <a:lnTo>
                    <a:pt x="232044" y="370839"/>
                  </a:lnTo>
                  <a:lnTo>
                    <a:pt x="242341" y="368299"/>
                  </a:lnTo>
                  <a:lnTo>
                    <a:pt x="252126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567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0564" y="328929"/>
                  </a:lnTo>
                  <a:lnTo>
                    <a:pt x="202088" y="321309"/>
                  </a:lnTo>
                  <a:lnTo>
                    <a:pt x="204882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495" y="303529"/>
                  </a:lnTo>
                  <a:lnTo>
                    <a:pt x="261778" y="297179"/>
                  </a:lnTo>
                  <a:lnTo>
                    <a:pt x="249753" y="287019"/>
                  </a:lnTo>
                  <a:lnTo>
                    <a:pt x="235203" y="279399"/>
                  </a:lnTo>
                  <a:lnTo>
                    <a:pt x="219559" y="278129"/>
                  </a:lnTo>
                  <a:close/>
                </a:path>
                <a:path w="575945" h="661670">
                  <a:moveTo>
                    <a:pt x="266495" y="303529"/>
                  </a:moveTo>
                  <a:lnTo>
                    <a:pt x="229234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567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7752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4986" y="314959"/>
                  </a:lnTo>
                  <a:lnTo>
                    <a:pt x="266495" y="303529"/>
                  </a:lnTo>
                  <a:close/>
                </a:path>
                <a:path w="575945" h="661670">
                  <a:moveTo>
                    <a:pt x="333881" y="203200"/>
                  </a:moveTo>
                  <a:lnTo>
                    <a:pt x="324389" y="203200"/>
                  </a:lnTo>
                  <a:lnTo>
                    <a:pt x="314666" y="204470"/>
                  </a:lnTo>
                  <a:lnTo>
                    <a:pt x="282481" y="232409"/>
                  </a:lnTo>
                  <a:lnTo>
                    <a:pt x="279288" y="247649"/>
                  </a:lnTo>
                  <a:lnTo>
                    <a:pt x="281215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8609"/>
                  </a:lnTo>
                  <a:lnTo>
                    <a:pt x="282987" y="309879"/>
                  </a:lnTo>
                  <a:lnTo>
                    <a:pt x="274986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361" y="287019"/>
                  </a:lnTo>
                  <a:lnTo>
                    <a:pt x="360534" y="280669"/>
                  </a:lnTo>
                  <a:lnTo>
                    <a:pt x="321341" y="280669"/>
                  </a:lnTo>
                  <a:lnTo>
                    <a:pt x="308641" y="26288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055" y="228599"/>
                  </a:lnTo>
                  <a:lnTo>
                    <a:pt x="329088" y="227329"/>
                  </a:lnTo>
                  <a:lnTo>
                    <a:pt x="366973" y="227329"/>
                  </a:lnTo>
                  <a:lnTo>
                    <a:pt x="364359" y="222249"/>
                  </a:lnTo>
                  <a:lnTo>
                    <a:pt x="358044" y="214629"/>
                  </a:lnTo>
                  <a:lnTo>
                    <a:pt x="350910" y="209550"/>
                  </a:lnTo>
                  <a:lnTo>
                    <a:pt x="342788" y="205739"/>
                  </a:lnTo>
                  <a:lnTo>
                    <a:pt x="333881" y="203200"/>
                  </a:lnTo>
                  <a:close/>
                </a:path>
                <a:path w="575945" h="661670">
                  <a:moveTo>
                    <a:pt x="366973" y="227329"/>
                  </a:moveTo>
                  <a:lnTo>
                    <a:pt x="329088" y="227329"/>
                  </a:lnTo>
                  <a:lnTo>
                    <a:pt x="335692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503" y="243839"/>
                  </a:lnTo>
                  <a:lnTo>
                    <a:pt x="347376" y="250189"/>
                  </a:lnTo>
                  <a:lnTo>
                    <a:pt x="347122" y="256539"/>
                  </a:lnTo>
                  <a:lnTo>
                    <a:pt x="343820" y="264159"/>
                  </a:lnTo>
                  <a:lnTo>
                    <a:pt x="338994" y="267969"/>
                  </a:lnTo>
                  <a:lnTo>
                    <a:pt x="321341" y="280669"/>
                  </a:lnTo>
                  <a:lnTo>
                    <a:pt x="360534" y="280669"/>
                  </a:lnTo>
                  <a:lnTo>
                    <a:pt x="361769" y="279399"/>
                  </a:lnTo>
                  <a:lnTo>
                    <a:pt x="367331" y="270509"/>
                  </a:lnTo>
                  <a:lnTo>
                    <a:pt x="370917" y="261619"/>
                  </a:lnTo>
                  <a:lnTo>
                    <a:pt x="372395" y="250189"/>
                  </a:lnTo>
                  <a:lnTo>
                    <a:pt x="371653" y="240029"/>
                  </a:lnTo>
                  <a:lnTo>
                    <a:pt x="368935" y="231139"/>
                  </a:lnTo>
                  <a:lnTo>
                    <a:pt x="366973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7105" y="188595"/>
              <a:ext cx="274572" cy="1054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38725" y="51815"/>
              <a:ext cx="1611630" cy="6522084"/>
            </a:xfrm>
            <a:custGeom>
              <a:avLst/>
              <a:gdLst/>
              <a:ahLst/>
              <a:cxnLst/>
              <a:rect l="l" t="t" r="r" b="b"/>
              <a:pathLst>
                <a:path w="1611629" h="6522084">
                  <a:moveTo>
                    <a:pt x="65024" y="366776"/>
                  </a:moveTo>
                  <a:lnTo>
                    <a:pt x="60325" y="360426"/>
                  </a:lnTo>
                  <a:lnTo>
                    <a:pt x="8382" y="352679"/>
                  </a:lnTo>
                  <a:lnTo>
                    <a:pt x="2032" y="357378"/>
                  </a:lnTo>
                  <a:lnTo>
                    <a:pt x="0" y="370967"/>
                  </a:lnTo>
                  <a:lnTo>
                    <a:pt x="4699" y="377317"/>
                  </a:lnTo>
                  <a:lnTo>
                    <a:pt x="49784" y="384048"/>
                  </a:lnTo>
                  <a:lnTo>
                    <a:pt x="53213" y="384556"/>
                  </a:lnTo>
                  <a:lnTo>
                    <a:pt x="56515" y="383540"/>
                  </a:lnTo>
                  <a:lnTo>
                    <a:pt x="61595" y="379857"/>
                  </a:lnTo>
                  <a:lnTo>
                    <a:pt x="63373" y="377063"/>
                  </a:lnTo>
                  <a:lnTo>
                    <a:pt x="65024" y="366776"/>
                  </a:lnTo>
                  <a:close/>
                </a:path>
                <a:path w="1611629" h="6522084">
                  <a:moveTo>
                    <a:pt x="104648" y="511683"/>
                  </a:moveTo>
                  <a:lnTo>
                    <a:pt x="100584" y="506095"/>
                  </a:lnTo>
                  <a:lnTo>
                    <a:pt x="96266" y="500380"/>
                  </a:lnTo>
                  <a:lnTo>
                    <a:pt x="88519" y="499110"/>
                  </a:lnTo>
                  <a:lnTo>
                    <a:pt x="83058" y="503174"/>
                  </a:lnTo>
                  <a:lnTo>
                    <a:pt x="51689" y="525907"/>
                  </a:lnTo>
                  <a:lnTo>
                    <a:pt x="46609" y="530098"/>
                  </a:lnTo>
                  <a:lnTo>
                    <a:pt x="44958" y="537718"/>
                  </a:lnTo>
                  <a:lnTo>
                    <a:pt x="53340" y="549021"/>
                  </a:lnTo>
                  <a:lnTo>
                    <a:pt x="61087" y="550418"/>
                  </a:lnTo>
                  <a:lnTo>
                    <a:pt x="98044" y="523621"/>
                  </a:lnTo>
                  <a:lnTo>
                    <a:pt x="98044" y="523494"/>
                  </a:lnTo>
                  <a:lnTo>
                    <a:pt x="103505" y="519557"/>
                  </a:lnTo>
                  <a:lnTo>
                    <a:pt x="104648" y="511683"/>
                  </a:lnTo>
                  <a:close/>
                </a:path>
                <a:path w="1611629" h="6522084">
                  <a:moveTo>
                    <a:pt x="225679" y="580263"/>
                  </a:moveTo>
                  <a:lnTo>
                    <a:pt x="221742" y="573405"/>
                  </a:lnTo>
                  <a:lnTo>
                    <a:pt x="208407" y="569976"/>
                  </a:lnTo>
                  <a:lnTo>
                    <a:pt x="201676" y="574040"/>
                  </a:lnTo>
                  <a:lnTo>
                    <a:pt x="199771" y="580644"/>
                  </a:lnTo>
                  <a:lnTo>
                    <a:pt x="187706" y="624840"/>
                  </a:lnTo>
                  <a:lnTo>
                    <a:pt x="191516" y="631698"/>
                  </a:lnTo>
                  <a:lnTo>
                    <a:pt x="198247" y="633349"/>
                  </a:lnTo>
                  <a:lnTo>
                    <a:pt x="202057" y="634492"/>
                  </a:lnTo>
                  <a:lnTo>
                    <a:pt x="205994" y="633603"/>
                  </a:lnTo>
                  <a:lnTo>
                    <a:pt x="211201" y="629666"/>
                  </a:lnTo>
                  <a:lnTo>
                    <a:pt x="212852" y="627380"/>
                  </a:lnTo>
                  <a:lnTo>
                    <a:pt x="225679" y="580263"/>
                  </a:lnTo>
                  <a:close/>
                </a:path>
                <a:path w="1611629" h="6522084">
                  <a:moveTo>
                    <a:pt x="506984" y="8509"/>
                  </a:moveTo>
                  <a:lnTo>
                    <a:pt x="502285" y="2159"/>
                  </a:lnTo>
                  <a:lnTo>
                    <a:pt x="488569" y="0"/>
                  </a:lnTo>
                  <a:lnTo>
                    <a:pt x="482092" y="5080"/>
                  </a:lnTo>
                  <a:lnTo>
                    <a:pt x="481076" y="11811"/>
                  </a:lnTo>
                  <a:lnTo>
                    <a:pt x="474980" y="50419"/>
                  </a:lnTo>
                  <a:lnTo>
                    <a:pt x="473837" y="57150"/>
                  </a:lnTo>
                  <a:lnTo>
                    <a:pt x="478663" y="63500"/>
                  </a:lnTo>
                  <a:lnTo>
                    <a:pt x="488823" y="65024"/>
                  </a:lnTo>
                  <a:lnTo>
                    <a:pt x="492252" y="64008"/>
                  </a:lnTo>
                  <a:lnTo>
                    <a:pt x="497459" y="60198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5841" y="15240"/>
                  </a:lnTo>
                  <a:lnTo>
                    <a:pt x="506984" y="8509"/>
                  </a:lnTo>
                  <a:close/>
                </a:path>
                <a:path w="1611629" h="6522084">
                  <a:moveTo>
                    <a:pt x="657098" y="105156"/>
                  </a:moveTo>
                  <a:lnTo>
                    <a:pt x="648716" y="93726"/>
                  </a:lnTo>
                  <a:lnTo>
                    <a:pt x="640715" y="92329"/>
                  </a:lnTo>
                  <a:lnTo>
                    <a:pt x="635254" y="96901"/>
                  </a:lnTo>
                  <a:lnTo>
                    <a:pt x="598424" y="124587"/>
                  </a:lnTo>
                  <a:lnTo>
                    <a:pt x="597281" y="132461"/>
                  </a:lnTo>
                  <a:lnTo>
                    <a:pt x="605790" y="143764"/>
                  </a:lnTo>
                  <a:lnTo>
                    <a:pt x="613664" y="144907"/>
                  </a:lnTo>
                  <a:lnTo>
                    <a:pt x="619125" y="140716"/>
                  </a:lnTo>
                  <a:lnTo>
                    <a:pt x="619252" y="140716"/>
                  </a:lnTo>
                  <a:lnTo>
                    <a:pt x="650494" y="117094"/>
                  </a:lnTo>
                  <a:lnTo>
                    <a:pt x="655955" y="113030"/>
                  </a:lnTo>
                  <a:lnTo>
                    <a:pt x="657098" y="105156"/>
                  </a:lnTo>
                  <a:close/>
                </a:path>
                <a:path w="1611629" h="6522084">
                  <a:moveTo>
                    <a:pt x="695198" y="261886"/>
                  </a:moveTo>
                  <a:lnTo>
                    <a:pt x="689864" y="256159"/>
                  </a:lnTo>
                  <a:lnTo>
                    <a:pt x="682879" y="255905"/>
                  </a:lnTo>
                  <a:lnTo>
                    <a:pt x="637159" y="254635"/>
                  </a:lnTo>
                  <a:lnTo>
                    <a:pt x="631317" y="259969"/>
                  </a:lnTo>
                  <a:lnTo>
                    <a:pt x="631063" y="266954"/>
                  </a:lnTo>
                  <a:lnTo>
                    <a:pt x="630682" y="273812"/>
                  </a:lnTo>
                  <a:lnTo>
                    <a:pt x="636143" y="279539"/>
                  </a:lnTo>
                  <a:lnTo>
                    <a:pt x="684784" y="280936"/>
                  </a:lnTo>
                  <a:lnTo>
                    <a:pt x="687578" y="280035"/>
                  </a:lnTo>
                  <a:lnTo>
                    <a:pt x="692658" y="276237"/>
                  </a:lnTo>
                  <a:lnTo>
                    <a:pt x="694690" y="272796"/>
                  </a:lnTo>
                  <a:lnTo>
                    <a:pt x="694944" y="268732"/>
                  </a:lnTo>
                  <a:lnTo>
                    <a:pt x="695198" y="261886"/>
                  </a:lnTo>
                  <a:close/>
                </a:path>
                <a:path w="1611629" h="6522084">
                  <a:moveTo>
                    <a:pt x="1315656" y="6113234"/>
                  </a:moveTo>
                  <a:lnTo>
                    <a:pt x="1315643" y="6071717"/>
                  </a:lnTo>
                  <a:lnTo>
                    <a:pt x="1302956" y="6031801"/>
                  </a:lnTo>
                  <a:lnTo>
                    <a:pt x="1295044" y="6020828"/>
                  </a:lnTo>
                  <a:lnTo>
                    <a:pt x="1295044" y="6092495"/>
                  </a:lnTo>
                  <a:lnTo>
                    <a:pt x="1286776" y="6135141"/>
                  </a:lnTo>
                  <a:lnTo>
                    <a:pt x="1261999" y="6172581"/>
                  </a:lnTo>
                  <a:lnTo>
                    <a:pt x="1224521" y="6197435"/>
                  </a:lnTo>
                  <a:lnTo>
                    <a:pt x="1181862" y="6205715"/>
                  </a:lnTo>
                  <a:lnTo>
                    <a:pt x="1139190" y="6197422"/>
                  </a:lnTo>
                  <a:lnTo>
                    <a:pt x="1101725" y="6172581"/>
                  </a:lnTo>
                  <a:lnTo>
                    <a:pt x="1076934" y="6135141"/>
                  </a:lnTo>
                  <a:lnTo>
                    <a:pt x="1068666" y="6092495"/>
                  </a:lnTo>
                  <a:lnTo>
                    <a:pt x="1076934" y="6049861"/>
                  </a:lnTo>
                  <a:lnTo>
                    <a:pt x="1101725" y="6012396"/>
                  </a:lnTo>
                  <a:lnTo>
                    <a:pt x="1139190" y="5987580"/>
                  </a:lnTo>
                  <a:lnTo>
                    <a:pt x="1181862" y="5979299"/>
                  </a:lnTo>
                  <a:lnTo>
                    <a:pt x="1224546" y="5987580"/>
                  </a:lnTo>
                  <a:lnTo>
                    <a:pt x="1261999" y="6012396"/>
                  </a:lnTo>
                  <a:lnTo>
                    <a:pt x="1286776" y="6049861"/>
                  </a:lnTo>
                  <a:lnTo>
                    <a:pt x="1295044" y="6092495"/>
                  </a:lnTo>
                  <a:lnTo>
                    <a:pt x="1295044" y="6020828"/>
                  </a:lnTo>
                  <a:lnTo>
                    <a:pt x="1277620" y="5996635"/>
                  </a:lnTo>
                  <a:lnTo>
                    <a:pt x="1253591" y="5979299"/>
                  </a:lnTo>
                  <a:lnTo>
                    <a:pt x="1242466" y="5971273"/>
                  </a:lnTo>
                  <a:lnTo>
                    <a:pt x="1202550" y="5958598"/>
                  </a:lnTo>
                  <a:lnTo>
                    <a:pt x="1161034" y="5958611"/>
                  </a:lnTo>
                  <a:lnTo>
                    <a:pt x="1121117" y="5971286"/>
                  </a:lnTo>
                  <a:lnTo>
                    <a:pt x="1085977" y="5996635"/>
                  </a:lnTo>
                  <a:lnTo>
                    <a:pt x="1060615" y="6031814"/>
                  </a:lnTo>
                  <a:lnTo>
                    <a:pt x="1047965" y="6071717"/>
                  </a:lnTo>
                  <a:lnTo>
                    <a:pt x="1047991" y="6113234"/>
                  </a:lnTo>
                  <a:lnTo>
                    <a:pt x="1060665" y="6153137"/>
                  </a:lnTo>
                  <a:lnTo>
                    <a:pt x="1085989" y="6188253"/>
                  </a:lnTo>
                  <a:lnTo>
                    <a:pt x="1121117" y="6213614"/>
                  </a:lnTo>
                  <a:lnTo>
                    <a:pt x="1161034" y="6226289"/>
                  </a:lnTo>
                  <a:lnTo>
                    <a:pt x="1202550" y="6226289"/>
                  </a:lnTo>
                  <a:lnTo>
                    <a:pt x="1242466" y="6213602"/>
                  </a:lnTo>
                  <a:lnTo>
                    <a:pt x="1253413" y="6205715"/>
                  </a:lnTo>
                  <a:lnTo>
                    <a:pt x="1277620" y="6188240"/>
                  </a:lnTo>
                  <a:lnTo>
                    <a:pt x="1302981" y="6153124"/>
                  </a:lnTo>
                  <a:lnTo>
                    <a:pt x="1315656" y="6113234"/>
                  </a:lnTo>
                  <a:close/>
                </a:path>
                <a:path w="1611629" h="6522084">
                  <a:moveTo>
                    <a:pt x="1611553" y="6274930"/>
                  </a:moveTo>
                  <a:lnTo>
                    <a:pt x="1605318" y="6242850"/>
                  </a:lnTo>
                  <a:lnTo>
                    <a:pt x="1589290" y="6218733"/>
                  </a:lnTo>
                  <a:lnTo>
                    <a:pt x="1589290" y="6274943"/>
                  </a:lnTo>
                  <a:lnTo>
                    <a:pt x="1584667" y="6298679"/>
                  </a:lnTo>
                  <a:lnTo>
                    <a:pt x="1570863" y="6319520"/>
                  </a:lnTo>
                  <a:lnTo>
                    <a:pt x="1409573" y="6480810"/>
                  </a:lnTo>
                  <a:lnTo>
                    <a:pt x="1388694" y="6494666"/>
                  </a:lnTo>
                  <a:lnTo>
                    <a:pt x="1364945" y="6499276"/>
                  </a:lnTo>
                  <a:lnTo>
                    <a:pt x="1341221" y="6494666"/>
                  </a:lnTo>
                  <a:lnTo>
                    <a:pt x="1320419" y="6480810"/>
                  </a:lnTo>
                  <a:lnTo>
                    <a:pt x="1246835" y="6407290"/>
                  </a:lnTo>
                  <a:lnTo>
                    <a:pt x="1242695" y="6403149"/>
                  </a:lnTo>
                  <a:lnTo>
                    <a:pt x="1286789" y="6391148"/>
                  </a:lnTo>
                  <a:lnTo>
                    <a:pt x="1297025" y="6386677"/>
                  </a:lnTo>
                  <a:lnTo>
                    <a:pt x="1368793" y="6347828"/>
                  </a:lnTo>
                  <a:lnTo>
                    <a:pt x="1405255" y="6316497"/>
                  </a:lnTo>
                  <a:lnTo>
                    <a:pt x="1436916" y="6279591"/>
                  </a:lnTo>
                  <a:lnTo>
                    <a:pt x="1461998" y="6239332"/>
                  </a:lnTo>
                  <a:lnTo>
                    <a:pt x="1480489" y="6196482"/>
                  </a:lnTo>
                  <a:lnTo>
                    <a:pt x="1492377" y="6151816"/>
                  </a:lnTo>
                  <a:lnTo>
                    <a:pt x="1570863" y="6230340"/>
                  </a:lnTo>
                  <a:lnTo>
                    <a:pt x="1584693" y="6251194"/>
                  </a:lnTo>
                  <a:lnTo>
                    <a:pt x="1589290" y="6274943"/>
                  </a:lnTo>
                  <a:lnTo>
                    <a:pt x="1589290" y="6218733"/>
                  </a:lnTo>
                  <a:lnTo>
                    <a:pt x="1586598" y="6214669"/>
                  </a:lnTo>
                  <a:lnTo>
                    <a:pt x="1571117" y="6199111"/>
                  </a:lnTo>
                  <a:lnTo>
                    <a:pt x="1574660" y="6180620"/>
                  </a:lnTo>
                  <a:lnTo>
                    <a:pt x="1580159" y="6151969"/>
                  </a:lnTo>
                  <a:lnTo>
                    <a:pt x="1583651" y="6104534"/>
                  </a:lnTo>
                  <a:lnTo>
                    <a:pt x="1581696" y="6057290"/>
                  </a:lnTo>
                  <a:lnTo>
                    <a:pt x="1574380" y="6010681"/>
                  </a:lnTo>
                  <a:lnTo>
                    <a:pt x="1561820" y="5965190"/>
                  </a:lnTo>
                  <a:lnTo>
                    <a:pt x="1561134" y="5963501"/>
                  </a:lnTo>
                  <a:lnTo>
                    <a:pt x="1561134" y="6082627"/>
                  </a:lnTo>
                  <a:lnTo>
                    <a:pt x="1559966" y="6131674"/>
                  </a:lnTo>
                  <a:lnTo>
                    <a:pt x="1552575" y="6180620"/>
                  </a:lnTo>
                  <a:lnTo>
                    <a:pt x="1538605" y="6166726"/>
                  </a:lnTo>
                  <a:lnTo>
                    <a:pt x="1540459" y="6151816"/>
                  </a:lnTo>
                  <a:lnTo>
                    <a:pt x="1540979" y="6147625"/>
                  </a:lnTo>
                  <a:lnTo>
                    <a:pt x="1545082" y="6114694"/>
                  </a:lnTo>
                  <a:lnTo>
                    <a:pt x="1543812" y="6062434"/>
                  </a:lnTo>
                  <a:lnTo>
                    <a:pt x="1534998" y="6010834"/>
                  </a:lnTo>
                  <a:lnTo>
                    <a:pt x="1523352" y="5974778"/>
                  </a:lnTo>
                  <a:lnTo>
                    <a:pt x="1523352" y="6101499"/>
                  </a:lnTo>
                  <a:lnTo>
                    <a:pt x="1519555" y="6147625"/>
                  </a:lnTo>
                  <a:lnTo>
                    <a:pt x="1496314" y="6124372"/>
                  </a:lnTo>
                  <a:lnTo>
                    <a:pt x="1497571" y="6077382"/>
                  </a:lnTo>
                  <a:lnTo>
                    <a:pt x="1491907" y="6030658"/>
                  </a:lnTo>
                  <a:lnTo>
                    <a:pt x="1479321" y="5985027"/>
                  </a:lnTo>
                  <a:lnTo>
                    <a:pt x="1475562" y="5976620"/>
                  </a:lnTo>
                  <a:lnTo>
                    <a:pt x="1475562" y="6104534"/>
                  </a:lnTo>
                  <a:lnTo>
                    <a:pt x="1475232" y="6110846"/>
                  </a:lnTo>
                  <a:lnTo>
                    <a:pt x="1463141" y="6178181"/>
                  </a:lnTo>
                  <a:lnTo>
                    <a:pt x="1445920" y="6222073"/>
                  </a:lnTo>
                  <a:lnTo>
                    <a:pt x="1421422" y="6263271"/>
                  </a:lnTo>
                  <a:lnTo>
                    <a:pt x="1389634" y="6300825"/>
                  </a:lnTo>
                  <a:lnTo>
                    <a:pt x="1352562" y="6332283"/>
                  </a:lnTo>
                  <a:lnTo>
                    <a:pt x="1311897" y="6356629"/>
                  </a:lnTo>
                  <a:lnTo>
                    <a:pt x="1268577" y="6373863"/>
                  </a:lnTo>
                  <a:lnTo>
                    <a:pt x="1223518" y="6383947"/>
                  </a:lnTo>
                  <a:lnTo>
                    <a:pt x="1194689" y="6386677"/>
                  </a:lnTo>
                  <a:lnTo>
                    <a:pt x="1146784" y="6384976"/>
                  </a:lnTo>
                  <a:lnTo>
                    <a:pt x="1099642" y="6375540"/>
                  </a:lnTo>
                  <a:lnTo>
                    <a:pt x="1054265" y="6358369"/>
                  </a:lnTo>
                  <a:lnTo>
                    <a:pt x="1011694" y="6333464"/>
                  </a:lnTo>
                  <a:lnTo>
                    <a:pt x="972947" y="6300825"/>
                  </a:lnTo>
                  <a:lnTo>
                    <a:pt x="941908" y="6264351"/>
                  </a:lnTo>
                  <a:lnTo>
                    <a:pt x="917778" y="6224422"/>
                  </a:lnTo>
                  <a:lnTo>
                    <a:pt x="900557" y="6181903"/>
                  </a:lnTo>
                  <a:lnTo>
                    <a:pt x="890219" y="6137643"/>
                  </a:lnTo>
                  <a:lnTo>
                    <a:pt x="886790" y="6092520"/>
                  </a:lnTo>
                  <a:lnTo>
                    <a:pt x="890244" y="6047397"/>
                  </a:lnTo>
                  <a:lnTo>
                    <a:pt x="900582" y="6003137"/>
                  </a:lnTo>
                  <a:lnTo>
                    <a:pt x="917816" y="5960618"/>
                  </a:lnTo>
                  <a:lnTo>
                    <a:pt x="941933" y="5920689"/>
                  </a:lnTo>
                  <a:lnTo>
                    <a:pt x="972997" y="5884151"/>
                  </a:lnTo>
                  <a:lnTo>
                    <a:pt x="1009040" y="5853481"/>
                  </a:lnTo>
                  <a:lnTo>
                    <a:pt x="1048524" y="5829503"/>
                  </a:lnTo>
                  <a:lnTo>
                    <a:pt x="1090574" y="5812269"/>
                  </a:lnTo>
                  <a:lnTo>
                    <a:pt x="1134351" y="5801792"/>
                  </a:lnTo>
                  <a:lnTo>
                    <a:pt x="1178991" y="5798070"/>
                  </a:lnTo>
                  <a:lnTo>
                    <a:pt x="1223683" y="5801106"/>
                  </a:lnTo>
                  <a:lnTo>
                    <a:pt x="1267574" y="5810885"/>
                  </a:lnTo>
                  <a:lnTo>
                    <a:pt x="1309839" y="5827420"/>
                  </a:lnTo>
                  <a:lnTo>
                    <a:pt x="1349629" y="5850699"/>
                  </a:lnTo>
                  <a:lnTo>
                    <a:pt x="1384223" y="5878893"/>
                  </a:lnTo>
                  <a:lnTo>
                    <a:pt x="1403350" y="5898959"/>
                  </a:lnTo>
                  <a:lnTo>
                    <a:pt x="1408303" y="5904623"/>
                  </a:lnTo>
                  <a:lnTo>
                    <a:pt x="1444231" y="5959576"/>
                  </a:lnTo>
                  <a:lnTo>
                    <a:pt x="1462862" y="6005957"/>
                  </a:lnTo>
                  <a:lnTo>
                    <a:pt x="1473327" y="6054344"/>
                  </a:lnTo>
                  <a:lnTo>
                    <a:pt x="1475511" y="6101499"/>
                  </a:lnTo>
                  <a:lnTo>
                    <a:pt x="1475562" y="6104534"/>
                  </a:lnTo>
                  <a:lnTo>
                    <a:pt x="1475562" y="5976620"/>
                  </a:lnTo>
                  <a:lnTo>
                    <a:pt x="1459788" y="5941339"/>
                  </a:lnTo>
                  <a:lnTo>
                    <a:pt x="1433322" y="5900432"/>
                  </a:lnTo>
                  <a:lnTo>
                    <a:pt x="1449451" y="5884253"/>
                  </a:lnTo>
                  <a:lnTo>
                    <a:pt x="1476121" y="5923673"/>
                  </a:lnTo>
                  <a:lnTo>
                    <a:pt x="1496999" y="5965774"/>
                  </a:lnTo>
                  <a:lnTo>
                    <a:pt x="1511922" y="6009894"/>
                  </a:lnTo>
                  <a:lnTo>
                    <a:pt x="1520761" y="6055360"/>
                  </a:lnTo>
                  <a:lnTo>
                    <a:pt x="1523352" y="6101499"/>
                  </a:lnTo>
                  <a:lnTo>
                    <a:pt x="1523352" y="5974778"/>
                  </a:lnTo>
                  <a:lnTo>
                    <a:pt x="1518818" y="5960732"/>
                  </a:lnTo>
                  <a:lnTo>
                    <a:pt x="1495488" y="5912993"/>
                  </a:lnTo>
                  <a:lnTo>
                    <a:pt x="1475930" y="5884253"/>
                  </a:lnTo>
                  <a:lnTo>
                    <a:pt x="1475206" y="5883199"/>
                  </a:lnTo>
                  <a:lnTo>
                    <a:pt x="1465199" y="5868492"/>
                  </a:lnTo>
                  <a:lnTo>
                    <a:pt x="1505915" y="5896864"/>
                  </a:lnTo>
                  <a:lnTo>
                    <a:pt x="1528457" y="5940590"/>
                  </a:lnTo>
                  <a:lnTo>
                    <a:pt x="1545247" y="5986500"/>
                  </a:lnTo>
                  <a:lnTo>
                    <a:pt x="1556181" y="6034036"/>
                  </a:lnTo>
                  <a:lnTo>
                    <a:pt x="1561134" y="6082627"/>
                  </a:lnTo>
                  <a:lnTo>
                    <a:pt x="1561134" y="5963501"/>
                  </a:lnTo>
                  <a:lnTo>
                    <a:pt x="1544104" y="5921286"/>
                  </a:lnTo>
                  <a:lnTo>
                    <a:pt x="1521345" y="5879427"/>
                  </a:lnTo>
                  <a:lnTo>
                    <a:pt x="1504784" y="5855906"/>
                  </a:lnTo>
                  <a:lnTo>
                    <a:pt x="1493647" y="5840095"/>
                  </a:lnTo>
                  <a:lnTo>
                    <a:pt x="1513967" y="5819737"/>
                  </a:lnTo>
                  <a:lnTo>
                    <a:pt x="1521333" y="5808624"/>
                  </a:lnTo>
                  <a:lnTo>
                    <a:pt x="1523834" y="5796000"/>
                  </a:lnTo>
                  <a:lnTo>
                    <a:pt x="1521421" y="5783389"/>
                  </a:lnTo>
                  <a:lnTo>
                    <a:pt x="1514094" y="5772328"/>
                  </a:lnTo>
                  <a:lnTo>
                    <a:pt x="1505991" y="5764200"/>
                  </a:lnTo>
                  <a:lnTo>
                    <a:pt x="1502791" y="5760986"/>
                  </a:lnTo>
                  <a:lnTo>
                    <a:pt x="1502791" y="5792444"/>
                  </a:lnTo>
                  <a:lnTo>
                    <a:pt x="1502791" y="5799620"/>
                  </a:lnTo>
                  <a:lnTo>
                    <a:pt x="1433893" y="5868492"/>
                  </a:lnTo>
                  <a:lnTo>
                    <a:pt x="1419098" y="5883199"/>
                  </a:lnTo>
                  <a:lnTo>
                    <a:pt x="1414653" y="5878144"/>
                  </a:lnTo>
                  <a:lnTo>
                    <a:pt x="1410081" y="5873191"/>
                  </a:lnTo>
                  <a:lnTo>
                    <a:pt x="1383157" y="5848324"/>
                  </a:lnTo>
                  <a:lnTo>
                    <a:pt x="1396758" y="5834735"/>
                  </a:lnTo>
                  <a:lnTo>
                    <a:pt x="1462849" y="5768695"/>
                  </a:lnTo>
                  <a:lnTo>
                    <a:pt x="1467345" y="5764200"/>
                  </a:lnTo>
                  <a:lnTo>
                    <a:pt x="1474597" y="5764301"/>
                  </a:lnTo>
                  <a:lnTo>
                    <a:pt x="1478965" y="5768695"/>
                  </a:lnTo>
                  <a:lnTo>
                    <a:pt x="1498346" y="5788050"/>
                  </a:lnTo>
                  <a:lnTo>
                    <a:pt x="1502791" y="5792444"/>
                  </a:lnTo>
                  <a:lnTo>
                    <a:pt x="1502791" y="5760986"/>
                  </a:lnTo>
                  <a:lnTo>
                    <a:pt x="1494790" y="5752935"/>
                  </a:lnTo>
                  <a:lnTo>
                    <a:pt x="1483677" y="5745581"/>
                  </a:lnTo>
                  <a:lnTo>
                    <a:pt x="1471041" y="5743156"/>
                  </a:lnTo>
                  <a:lnTo>
                    <a:pt x="1458391" y="5745645"/>
                  </a:lnTo>
                  <a:lnTo>
                    <a:pt x="1447292" y="5753036"/>
                  </a:lnTo>
                  <a:lnTo>
                    <a:pt x="1365504" y="5834735"/>
                  </a:lnTo>
                  <a:lnTo>
                    <a:pt x="1326997" y="5811151"/>
                  </a:lnTo>
                  <a:lnTo>
                    <a:pt x="1296695" y="5798070"/>
                  </a:lnTo>
                  <a:lnTo>
                    <a:pt x="1286192" y="5793549"/>
                  </a:lnTo>
                  <a:lnTo>
                    <a:pt x="1243736" y="5781929"/>
                  </a:lnTo>
                  <a:lnTo>
                    <a:pt x="1200302" y="5776315"/>
                  </a:lnTo>
                  <a:lnTo>
                    <a:pt x="1156576" y="5776684"/>
                  </a:lnTo>
                  <a:lnTo>
                    <a:pt x="1113243" y="5783046"/>
                  </a:lnTo>
                  <a:lnTo>
                    <a:pt x="1070952" y="5795403"/>
                  </a:lnTo>
                  <a:lnTo>
                    <a:pt x="1030401" y="5813742"/>
                  </a:lnTo>
                  <a:lnTo>
                    <a:pt x="992263" y="5838075"/>
                  </a:lnTo>
                  <a:lnTo>
                    <a:pt x="957199" y="5868390"/>
                  </a:lnTo>
                  <a:lnTo>
                    <a:pt x="926553" y="5903900"/>
                  </a:lnTo>
                  <a:lnTo>
                    <a:pt x="902042" y="5942533"/>
                  </a:lnTo>
                  <a:lnTo>
                    <a:pt x="883666" y="5983617"/>
                  </a:lnTo>
                  <a:lnTo>
                    <a:pt x="871410" y="6026455"/>
                  </a:lnTo>
                  <a:lnTo>
                    <a:pt x="865276" y="6070333"/>
                  </a:lnTo>
                  <a:lnTo>
                    <a:pt x="865301" y="6114694"/>
                  </a:lnTo>
                  <a:lnTo>
                    <a:pt x="871410" y="6158446"/>
                  </a:lnTo>
                  <a:lnTo>
                    <a:pt x="883666" y="6201283"/>
                  </a:lnTo>
                  <a:lnTo>
                    <a:pt x="902042" y="6242367"/>
                  </a:lnTo>
                  <a:lnTo>
                    <a:pt x="926553" y="6281001"/>
                  </a:lnTo>
                  <a:lnTo>
                    <a:pt x="957199" y="6316497"/>
                  </a:lnTo>
                  <a:lnTo>
                    <a:pt x="994397" y="6348400"/>
                  </a:lnTo>
                  <a:lnTo>
                    <a:pt x="1034986" y="6373584"/>
                  </a:lnTo>
                  <a:lnTo>
                    <a:pt x="1078179" y="6392062"/>
                  </a:lnTo>
                  <a:lnTo>
                    <a:pt x="1123149" y="6403848"/>
                  </a:lnTo>
                  <a:lnTo>
                    <a:pt x="1169111" y="6408928"/>
                  </a:lnTo>
                  <a:lnTo>
                    <a:pt x="1215263" y="6407290"/>
                  </a:lnTo>
                  <a:lnTo>
                    <a:pt x="1304671" y="6496634"/>
                  </a:lnTo>
                  <a:lnTo>
                    <a:pt x="1332877" y="6515328"/>
                  </a:lnTo>
                  <a:lnTo>
                    <a:pt x="1364996" y="6521551"/>
                  </a:lnTo>
                  <a:lnTo>
                    <a:pt x="1397101" y="6515303"/>
                  </a:lnTo>
                  <a:lnTo>
                    <a:pt x="1421269" y="6499276"/>
                  </a:lnTo>
                  <a:lnTo>
                    <a:pt x="1425321" y="6496583"/>
                  </a:lnTo>
                  <a:lnTo>
                    <a:pt x="1586598" y="6335242"/>
                  </a:lnTo>
                  <a:lnTo>
                    <a:pt x="1605318" y="6307048"/>
                  </a:lnTo>
                  <a:lnTo>
                    <a:pt x="1611553" y="62749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1547" y="6082255"/>
              <a:ext cx="116173" cy="1161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4223" y="6440770"/>
              <a:ext cx="81867" cy="818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1307" y="6279479"/>
              <a:ext cx="81867" cy="818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58328" y="2296414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07320" y="499109"/>
                  </a:moveTo>
                  <a:lnTo>
                    <a:pt x="324183" y="499109"/>
                  </a:lnTo>
                  <a:lnTo>
                    <a:pt x="341502" y="500379"/>
                  </a:lnTo>
                  <a:lnTo>
                    <a:pt x="359965" y="505459"/>
                  </a:lnTo>
                  <a:lnTo>
                    <a:pt x="379475" y="513079"/>
                  </a:lnTo>
                  <a:lnTo>
                    <a:pt x="379729" y="513079"/>
                  </a:lnTo>
                  <a:lnTo>
                    <a:pt x="379983" y="514350"/>
                  </a:lnTo>
                  <a:lnTo>
                    <a:pt x="387603" y="518159"/>
                  </a:lnTo>
                  <a:lnTo>
                    <a:pt x="397510" y="524509"/>
                  </a:lnTo>
                  <a:lnTo>
                    <a:pt x="398652" y="524509"/>
                  </a:lnTo>
                  <a:lnTo>
                    <a:pt x="410410" y="532129"/>
                  </a:lnTo>
                  <a:lnTo>
                    <a:pt x="434639" y="544829"/>
                  </a:lnTo>
                  <a:lnTo>
                    <a:pt x="447040" y="549909"/>
                  </a:lnTo>
                  <a:lnTo>
                    <a:pt x="457366" y="572769"/>
                  </a:lnTo>
                  <a:lnTo>
                    <a:pt x="488442" y="637539"/>
                  </a:lnTo>
                  <a:lnTo>
                    <a:pt x="594995" y="864869"/>
                  </a:lnTo>
                  <a:lnTo>
                    <a:pt x="598170" y="871219"/>
                  </a:lnTo>
                  <a:lnTo>
                    <a:pt x="621047" y="920750"/>
                  </a:lnTo>
                  <a:lnTo>
                    <a:pt x="634759" y="953769"/>
                  </a:lnTo>
                  <a:lnTo>
                    <a:pt x="644318" y="970279"/>
                  </a:lnTo>
                  <a:lnTo>
                    <a:pt x="657758" y="984250"/>
                  </a:lnTo>
                  <a:lnTo>
                    <a:pt x="675640" y="989329"/>
                  </a:lnTo>
                  <a:lnTo>
                    <a:pt x="682371" y="989329"/>
                  </a:lnTo>
                  <a:lnTo>
                    <a:pt x="686053" y="988059"/>
                  </a:lnTo>
                  <a:lnTo>
                    <a:pt x="699514" y="980439"/>
                  </a:lnTo>
                  <a:lnTo>
                    <a:pt x="707723" y="965200"/>
                  </a:lnTo>
                  <a:lnTo>
                    <a:pt x="708084" y="962659"/>
                  </a:lnTo>
                  <a:lnTo>
                    <a:pt x="678561" y="962659"/>
                  </a:lnTo>
                  <a:lnTo>
                    <a:pt x="670758" y="960119"/>
                  </a:lnTo>
                  <a:lnTo>
                    <a:pt x="663575" y="951229"/>
                  </a:lnTo>
                  <a:lnTo>
                    <a:pt x="657629" y="939800"/>
                  </a:lnTo>
                  <a:lnTo>
                    <a:pt x="653542" y="929639"/>
                  </a:lnTo>
                  <a:lnTo>
                    <a:pt x="652906" y="928369"/>
                  </a:lnTo>
                  <a:lnTo>
                    <a:pt x="645749" y="910589"/>
                  </a:lnTo>
                  <a:lnTo>
                    <a:pt x="638127" y="894079"/>
                  </a:lnTo>
                  <a:lnTo>
                    <a:pt x="630243" y="876300"/>
                  </a:lnTo>
                  <a:lnTo>
                    <a:pt x="622300" y="859789"/>
                  </a:lnTo>
                  <a:lnTo>
                    <a:pt x="619125" y="853439"/>
                  </a:lnTo>
                  <a:lnTo>
                    <a:pt x="613028" y="840739"/>
                  </a:lnTo>
                  <a:lnTo>
                    <a:pt x="498205" y="596900"/>
                  </a:lnTo>
                  <a:lnTo>
                    <a:pt x="476885" y="551179"/>
                  </a:lnTo>
                  <a:lnTo>
                    <a:pt x="470026" y="535939"/>
                  </a:lnTo>
                  <a:lnTo>
                    <a:pt x="470407" y="532129"/>
                  </a:lnTo>
                  <a:lnTo>
                    <a:pt x="471181" y="519429"/>
                  </a:lnTo>
                  <a:lnTo>
                    <a:pt x="444626" y="519429"/>
                  </a:lnTo>
                  <a:lnTo>
                    <a:pt x="436391" y="515619"/>
                  </a:lnTo>
                  <a:lnTo>
                    <a:pt x="428275" y="510539"/>
                  </a:lnTo>
                  <a:lnTo>
                    <a:pt x="420302" y="506729"/>
                  </a:lnTo>
                  <a:lnTo>
                    <a:pt x="412496" y="501650"/>
                  </a:lnTo>
                  <a:lnTo>
                    <a:pt x="411352" y="501650"/>
                  </a:lnTo>
                  <a:lnTo>
                    <a:pt x="409067" y="500379"/>
                  </a:lnTo>
                  <a:lnTo>
                    <a:pt x="407320" y="499109"/>
                  </a:lnTo>
                  <a:close/>
                </a:path>
                <a:path w="989329" h="989329">
                  <a:moveTo>
                    <a:pt x="527626" y="401319"/>
                  </a:moveTo>
                  <a:lnTo>
                    <a:pt x="496697" y="401319"/>
                  </a:lnTo>
                  <a:lnTo>
                    <a:pt x="498728" y="405129"/>
                  </a:lnTo>
                  <a:lnTo>
                    <a:pt x="502157" y="410209"/>
                  </a:lnTo>
                  <a:lnTo>
                    <a:pt x="507591" y="419100"/>
                  </a:lnTo>
                  <a:lnTo>
                    <a:pt x="512095" y="427989"/>
                  </a:lnTo>
                  <a:lnTo>
                    <a:pt x="516457" y="435609"/>
                  </a:lnTo>
                  <a:lnTo>
                    <a:pt x="520700" y="444500"/>
                  </a:lnTo>
                  <a:lnTo>
                    <a:pt x="541758" y="492759"/>
                  </a:lnTo>
                  <a:lnTo>
                    <a:pt x="558585" y="537209"/>
                  </a:lnTo>
                  <a:lnTo>
                    <a:pt x="569595" y="568959"/>
                  </a:lnTo>
                  <a:lnTo>
                    <a:pt x="572389" y="576579"/>
                  </a:lnTo>
                  <a:lnTo>
                    <a:pt x="580644" y="600709"/>
                  </a:lnTo>
                  <a:lnTo>
                    <a:pt x="587529" y="621029"/>
                  </a:lnTo>
                  <a:lnTo>
                    <a:pt x="594486" y="642619"/>
                  </a:lnTo>
                  <a:lnTo>
                    <a:pt x="601539" y="664209"/>
                  </a:lnTo>
                  <a:lnTo>
                    <a:pt x="608711" y="685800"/>
                  </a:lnTo>
                  <a:lnTo>
                    <a:pt x="612193" y="697229"/>
                  </a:lnTo>
                  <a:lnTo>
                    <a:pt x="615616" y="707389"/>
                  </a:lnTo>
                  <a:lnTo>
                    <a:pt x="626491" y="742950"/>
                  </a:lnTo>
                  <a:lnTo>
                    <a:pt x="630650" y="755650"/>
                  </a:lnTo>
                  <a:lnTo>
                    <a:pt x="639064" y="781050"/>
                  </a:lnTo>
                  <a:lnTo>
                    <a:pt x="650694" y="817879"/>
                  </a:lnTo>
                  <a:lnTo>
                    <a:pt x="662003" y="854709"/>
                  </a:lnTo>
                  <a:lnTo>
                    <a:pt x="672478" y="891539"/>
                  </a:lnTo>
                  <a:lnTo>
                    <a:pt x="681608" y="927100"/>
                  </a:lnTo>
                  <a:lnTo>
                    <a:pt x="681608" y="928369"/>
                  </a:lnTo>
                  <a:lnTo>
                    <a:pt x="683525" y="939800"/>
                  </a:lnTo>
                  <a:lnTo>
                    <a:pt x="683799" y="949959"/>
                  </a:lnTo>
                  <a:lnTo>
                    <a:pt x="682216" y="958850"/>
                  </a:lnTo>
                  <a:lnTo>
                    <a:pt x="678561" y="962659"/>
                  </a:lnTo>
                  <a:lnTo>
                    <a:pt x="708084" y="962659"/>
                  </a:lnTo>
                  <a:lnTo>
                    <a:pt x="707390" y="922019"/>
                  </a:lnTo>
                  <a:lnTo>
                    <a:pt x="698015" y="883919"/>
                  </a:lnTo>
                  <a:lnTo>
                    <a:pt x="687355" y="847089"/>
                  </a:lnTo>
                  <a:lnTo>
                    <a:pt x="675886" y="810259"/>
                  </a:lnTo>
                  <a:lnTo>
                    <a:pt x="664082" y="773429"/>
                  </a:lnTo>
                  <a:lnTo>
                    <a:pt x="659951" y="760729"/>
                  </a:lnTo>
                  <a:lnTo>
                    <a:pt x="655796" y="746759"/>
                  </a:lnTo>
                  <a:lnTo>
                    <a:pt x="651688" y="734059"/>
                  </a:lnTo>
                  <a:lnTo>
                    <a:pt x="647700" y="721359"/>
                  </a:lnTo>
                  <a:lnTo>
                    <a:pt x="640826" y="699769"/>
                  </a:lnTo>
                  <a:lnTo>
                    <a:pt x="637359" y="688339"/>
                  </a:lnTo>
                  <a:lnTo>
                    <a:pt x="628302" y="660400"/>
                  </a:lnTo>
                  <a:lnTo>
                    <a:pt x="622855" y="643889"/>
                  </a:lnTo>
                  <a:lnTo>
                    <a:pt x="617479" y="627379"/>
                  </a:lnTo>
                  <a:lnTo>
                    <a:pt x="612140" y="610869"/>
                  </a:lnTo>
                  <a:lnTo>
                    <a:pt x="694083" y="610869"/>
                  </a:lnTo>
                  <a:lnTo>
                    <a:pt x="642620" y="593089"/>
                  </a:lnTo>
                  <a:lnTo>
                    <a:pt x="621649" y="586739"/>
                  </a:lnTo>
                  <a:lnTo>
                    <a:pt x="601345" y="579119"/>
                  </a:lnTo>
                  <a:lnTo>
                    <a:pt x="597153" y="567689"/>
                  </a:lnTo>
                  <a:lnTo>
                    <a:pt x="591312" y="551179"/>
                  </a:lnTo>
                  <a:lnTo>
                    <a:pt x="585390" y="534669"/>
                  </a:lnTo>
                  <a:lnTo>
                    <a:pt x="579374" y="516889"/>
                  </a:lnTo>
                  <a:lnTo>
                    <a:pt x="573166" y="500379"/>
                  </a:lnTo>
                  <a:lnTo>
                    <a:pt x="566674" y="482600"/>
                  </a:lnTo>
                  <a:lnTo>
                    <a:pt x="628755" y="482600"/>
                  </a:lnTo>
                  <a:lnTo>
                    <a:pt x="618192" y="477519"/>
                  </a:lnTo>
                  <a:lnTo>
                    <a:pt x="575988" y="458469"/>
                  </a:lnTo>
                  <a:lnTo>
                    <a:pt x="551052" y="445769"/>
                  </a:lnTo>
                  <a:lnTo>
                    <a:pt x="545167" y="434339"/>
                  </a:lnTo>
                  <a:lnTo>
                    <a:pt x="538924" y="421639"/>
                  </a:lnTo>
                  <a:lnTo>
                    <a:pt x="532300" y="408939"/>
                  </a:lnTo>
                  <a:lnTo>
                    <a:pt x="527626" y="401319"/>
                  </a:lnTo>
                  <a:close/>
                </a:path>
                <a:path w="989329" h="989329">
                  <a:moveTo>
                    <a:pt x="694083" y="610869"/>
                  </a:moveTo>
                  <a:lnTo>
                    <a:pt x="612140" y="610869"/>
                  </a:lnTo>
                  <a:lnTo>
                    <a:pt x="628149" y="617219"/>
                  </a:lnTo>
                  <a:lnTo>
                    <a:pt x="661503" y="627379"/>
                  </a:lnTo>
                  <a:lnTo>
                    <a:pt x="678942" y="633729"/>
                  </a:lnTo>
                  <a:lnTo>
                    <a:pt x="735236" y="651509"/>
                  </a:lnTo>
                  <a:lnTo>
                    <a:pt x="748109" y="655319"/>
                  </a:lnTo>
                  <a:lnTo>
                    <a:pt x="810492" y="675639"/>
                  </a:lnTo>
                  <a:lnTo>
                    <a:pt x="847486" y="687069"/>
                  </a:lnTo>
                  <a:lnTo>
                    <a:pt x="884791" y="697229"/>
                  </a:lnTo>
                  <a:lnTo>
                    <a:pt x="922274" y="706119"/>
                  </a:lnTo>
                  <a:lnTo>
                    <a:pt x="931291" y="708659"/>
                  </a:lnTo>
                  <a:lnTo>
                    <a:pt x="939673" y="709929"/>
                  </a:lnTo>
                  <a:lnTo>
                    <a:pt x="955020" y="709929"/>
                  </a:lnTo>
                  <a:lnTo>
                    <a:pt x="988949" y="685800"/>
                  </a:lnTo>
                  <a:lnTo>
                    <a:pt x="988861" y="683259"/>
                  </a:lnTo>
                  <a:lnTo>
                    <a:pt x="939956" y="683259"/>
                  </a:lnTo>
                  <a:lnTo>
                    <a:pt x="928243" y="680719"/>
                  </a:lnTo>
                  <a:lnTo>
                    <a:pt x="891510" y="671829"/>
                  </a:lnTo>
                  <a:lnTo>
                    <a:pt x="854789" y="661669"/>
                  </a:lnTo>
                  <a:lnTo>
                    <a:pt x="782193" y="638809"/>
                  </a:lnTo>
                  <a:lnTo>
                    <a:pt x="769165" y="633729"/>
                  </a:lnTo>
                  <a:lnTo>
                    <a:pt x="743205" y="626109"/>
                  </a:lnTo>
                  <a:lnTo>
                    <a:pt x="719464" y="618489"/>
                  </a:lnTo>
                  <a:lnTo>
                    <a:pt x="708644" y="614679"/>
                  </a:lnTo>
                  <a:lnTo>
                    <a:pt x="697799" y="612139"/>
                  </a:lnTo>
                  <a:lnTo>
                    <a:pt x="694083" y="610869"/>
                  </a:lnTo>
                  <a:close/>
                </a:path>
                <a:path w="989329" h="989329">
                  <a:moveTo>
                    <a:pt x="628755" y="482600"/>
                  </a:moveTo>
                  <a:lnTo>
                    <a:pt x="566674" y="482600"/>
                  </a:lnTo>
                  <a:lnTo>
                    <a:pt x="597280" y="497839"/>
                  </a:lnTo>
                  <a:lnTo>
                    <a:pt x="612572" y="504189"/>
                  </a:lnTo>
                  <a:lnTo>
                    <a:pt x="627888" y="511809"/>
                  </a:lnTo>
                  <a:lnTo>
                    <a:pt x="847598" y="615950"/>
                  </a:lnTo>
                  <a:lnTo>
                    <a:pt x="860425" y="621029"/>
                  </a:lnTo>
                  <a:lnTo>
                    <a:pt x="877065" y="629919"/>
                  </a:lnTo>
                  <a:lnTo>
                    <a:pt x="894016" y="637539"/>
                  </a:lnTo>
                  <a:lnTo>
                    <a:pt x="928751" y="652779"/>
                  </a:lnTo>
                  <a:lnTo>
                    <a:pt x="939317" y="656589"/>
                  </a:lnTo>
                  <a:lnTo>
                    <a:pt x="950483" y="661669"/>
                  </a:lnTo>
                  <a:lnTo>
                    <a:pt x="959864" y="669289"/>
                  </a:lnTo>
                  <a:lnTo>
                    <a:pt x="963802" y="675639"/>
                  </a:lnTo>
                  <a:lnTo>
                    <a:pt x="963802" y="676909"/>
                  </a:lnTo>
                  <a:lnTo>
                    <a:pt x="963549" y="678179"/>
                  </a:lnTo>
                  <a:lnTo>
                    <a:pt x="959336" y="681989"/>
                  </a:lnTo>
                  <a:lnTo>
                    <a:pt x="950896" y="683259"/>
                  </a:lnTo>
                  <a:lnTo>
                    <a:pt x="988861" y="683259"/>
                  </a:lnTo>
                  <a:lnTo>
                    <a:pt x="988163" y="662939"/>
                  </a:lnTo>
                  <a:lnTo>
                    <a:pt x="974947" y="646429"/>
                  </a:lnTo>
                  <a:lnTo>
                    <a:pt x="956444" y="635000"/>
                  </a:lnTo>
                  <a:lnTo>
                    <a:pt x="939800" y="627379"/>
                  </a:lnTo>
                  <a:lnTo>
                    <a:pt x="938529" y="627379"/>
                  </a:lnTo>
                  <a:lnTo>
                    <a:pt x="921702" y="621029"/>
                  </a:lnTo>
                  <a:lnTo>
                    <a:pt x="888380" y="605789"/>
                  </a:lnTo>
                  <a:lnTo>
                    <a:pt x="871981" y="596900"/>
                  </a:lnTo>
                  <a:lnTo>
                    <a:pt x="865504" y="594359"/>
                  </a:lnTo>
                  <a:lnTo>
                    <a:pt x="628755" y="482600"/>
                  </a:lnTo>
                  <a:close/>
                </a:path>
                <a:path w="989329" h="989329">
                  <a:moveTo>
                    <a:pt x="133476" y="322579"/>
                  </a:moveTo>
                  <a:lnTo>
                    <a:pt x="80740" y="330200"/>
                  </a:lnTo>
                  <a:lnTo>
                    <a:pt x="36575" y="358139"/>
                  </a:lnTo>
                  <a:lnTo>
                    <a:pt x="9144" y="400050"/>
                  </a:lnTo>
                  <a:lnTo>
                    <a:pt x="0" y="447039"/>
                  </a:lnTo>
                  <a:lnTo>
                    <a:pt x="9144" y="494029"/>
                  </a:lnTo>
                  <a:lnTo>
                    <a:pt x="36575" y="534669"/>
                  </a:lnTo>
                  <a:lnTo>
                    <a:pt x="84312" y="563879"/>
                  </a:lnTo>
                  <a:lnTo>
                    <a:pt x="134239" y="571500"/>
                  </a:lnTo>
                  <a:lnTo>
                    <a:pt x="147085" y="571500"/>
                  </a:lnTo>
                  <a:lnTo>
                    <a:pt x="215900" y="556259"/>
                  </a:lnTo>
                  <a:lnTo>
                    <a:pt x="241534" y="544829"/>
                  </a:lnTo>
                  <a:lnTo>
                    <a:pt x="117554" y="544829"/>
                  </a:lnTo>
                  <a:lnTo>
                    <a:pt x="85111" y="535939"/>
                  </a:lnTo>
                  <a:lnTo>
                    <a:pt x="55372" y="516889"/>
                  </a:lnTo>
                  <a:lnTo>
                    <a:pt x="33726" y="483869"/>
                  </a:lnTo>
                  <a:lnTo>
                    <a:pt x="26511" y="447039"/>
                  </a:lnTo>
                  <a:lnTo>
                    <a:pt x="33726" y="410209"/>
                  </a:lnTo>
                  <a:lnTo>
                    <a:pt x="55372" y="377189"/>
                  </a:lnTo>
                  <a:lnTo>
                    <a:pt x="87645" y="355600"/>
                  </a:lnTo>
                  <a:lnTo>
                    <a:pt x="126492" y="347979"/>
                  </a:lnTo>
                  <a:lnTo>
                    <a:pt x="222170" y="347979"/>
                  </a:lnTo>
                  <a:lnTo>
                    <a:pt x="180776" y="332739"/>
                  </a:lnTo>
                  <a:lnTo>
                    <a:pt x="133476" y="322579"/>
                  </a:lnTo>
                  <a:close/>
                </a:path>
                <a:path w="989329" h="989329">
                  <a:moveTo>
                    <a:pt x="337439" y="472439"/>
                  </a:moveTo>
                  <a:lnTo>
                    <a:pt x="318543" y="472439"/>
                  </a:lnTo>
                  <a:lnTo>
                    <a:pt x="300481" y="476250"/>
                  </a:lnTo>
                  <a:lnTo>
                    <a:pt x="288508" y="481329"/>
                  </a:lnTo>
                  <a:lnTo>
                    <a:pt x="277844" y="487679"/>
                  </a:lnTo>
                  <a:lnTo>
                    <a:pt x="268085" y="494029"/>
                  </a:lnTo>
                  <a:lnTo>
                    <a:pt x="258825" y="501650"/>
                  </a:lnTo>
                  <a:lnTo>
                    <a:pt x="253359" y="505459"/>
                  </a:lnTo>
                  <a:lnTo>
                    <a:pt x="247951" y="510539"/>
                  </a:lnTo>
                  <a:lnTo>
                    <a:pt x="242520" y="514350"/>
                  </a:lnTo>
                  <a:lnTo>
                    <a:pt x="236981" y="516889"/>
                  </a:lnTo>
                  <a:lnTo>
                    <a:pt x="221843" y="524509"/>
                  </a:lnTo>
                  <a:lnTo>
                    <a:pt x="190565" y="537209"/>
                  </a:lnTo>
                  <a:lnTo>
                    <a:pt x="174498" y="541019"/>
                  </a:lnTo>
                  <a:lnTo>
                    <a:pt x="148687" y="544829"/>
                  </a:lnTo>
                  <a:lnTo>
                    <a:pt x="241534" y="544829"/>
                  </a:lnTo>
                  <a:lnTo>
                    <a:pt x="249936" y="541019"/>
                  </a:lnTo>
                  <a:lnTo>
                    <a:pt x="257004" y="535939"/>
                  </a:lnTo>
                  <a:lnTo>
                    <a:pt x="263620" y="532129"/>
                  </a:lnTo>
                  <a:lnTo>
                    <a:pt x="269902" y="527050"/>
                  </a:lnTo>
                  <a:lnTo>
                    <a:pt x="275971" y="521969"/>
                  </a:lnTo>
                  <a:lnTo>
                    <a:pt x="291512" y="509269"/>
                  </a:lnTo>
                  <a:lnTo>
                    <a:pt x="299563" y="505459"/>
                  </a:lnTo>
                  <a:lnTo>
                    <a:pt x="308101" y="501650"/>
                  </a:lnTo>
                  <a:lnTo>
                    <a:pt x="324183" y="499109"/>
                  </a:lnTo>
                  <a:lnTo>
                    <a:pt x="407320" y="499109"/>
                  </a:lnTo>
                  <a:lnTo>
                    <a:pt x="402081" y="495300"/>
                  </a:lnTo>
                  <a:lnTo>
                    <a:pt x="405815" y="483869"/>
                  </a:lnTo>
                  <a:lnTo>
                    <a:pt x="377444" y="483869"/>
                  </a:lnTo>
                  <a:lnTo>
                    <a:pt x="357096" y="476250"/>
                  </a:lnTo>
                  <a:lnTo>
                    <a:pt x="337439" y="472439"/>
                  </a:lnTo>
                  <a:close/>
                </a:path>
                <a:path w="989329" h="989329">
                  <a:moveTo>
                    <a:pt x="468113" y="457200"/>
                  </a:moveTo>
                  <a:lnTo>
                    <a:pt x="416560" y="457200"/>
                  </a:lnTo>
                  <a:lnTo>
                    <a:pt x="418592" y="458469"/>
                  </a:lnTo>
                  <a:lnTo>
                    <a:pt x="420750" y="458469"/>
                  </a:lnTo>
                  <a:lnTo>
                    <a:pt x="427863" y="461009"/>
                  </a:lnTo>
                  <a:lnTo>
                    <a:pt x="444938" y="509269"/>
                  </a:lnTo>
                  <a:lnTo>
                    <a:pt x="444626" y="519429"/>
                  </a:lnTo>
                  <a:lnTo>
                    <a:pt x="471181" y="519429"/>
                  </a:lnTo>
                  <a:lnTo>
                    <a:pt x="471336" y="516889"/>
                  </a:lnTo>
                  <a:lnTo>
                    <a:pt x="471456" y="511809"/>
                  </a:lnTo>
                  <a:lnTo>
                    <a:pt x="471570" y="501650"/>
                  </a:lnTo>
                  <a:lnTo>
                    <a:pt x="471448" y="495300"/>
                  </a:lnTo>
                  <a:lnTo>
                    <a:pt x="470997" y="483869"/>
                  </a:lnTo>
                  <a:lnTo>
                    <a:pt x="469646" y="468629"/>
                  </a:lnTo>
                  <a:lnTo>
                    <a:pt x="468113" y="457200"/>
                  </a:lnTo>
                  <a:close/>
                </a:path>
                <a:path w="989329" h="989329">
                  <a:moveTo>
                    <a:pt x="222170" y="347979"/>
                  </a:moveTo>
                  <a:lnTo>
                    <a:pt x="128270" y="347979"/>
                  </a:lnTo>
                  <a:lnTo>
                    <a:pt x="132079" y="349250"/>
                  </a:lnTo>
                  <a:lnTo>
                    <a:pt x="169713" y="358139"/>
                  </a:lnTo>
                  <a:lnTo>
                    <a:pt x="226647" y="377189"/>
                  </a:lnTo>
                  <a:lnTo>
                    <a:pt x="286367" y="400050"/>
                  </a:lnTo>
                  <a:lnTo>
                    <a:pt x="332358" y="419100"/>
                  </a:lnTo>
                  <a:lnTo>
                    <a:pt x="342985" y="424179"/>
                  </a:lnTo>
                  <a:lnTo>
                    <a:pt x="352504" y="429259"/>
                  </a:lnTo>
                  <a:lnTo>
                    <a:pt x="361094" y="433069"/>
                  </a:lnTo>
                  <a:lnTo>
                    <a:pt x="376047" y="440689"/>
                  </a:lnTo>
                  <a:lnTo>
                    <a:pt x="382650" y="443229"/>
                  </a:lnTo>
                  <a:lnTo>
                    <a:pt x="389254" y="447039"/>
                  </a:lnTo>
                  <a:lnTo>
                    <a:pt x="377444" y="483869"/>
                  </a:lnTo>
                  <a:lnTo>
                    <a:pt x="405815" y="483869"/>
                  </a:lnTo>
                  <a:lnTo>
                    <a:pt x="414527" y="457200"/>
                  </a:lnTo>
                  <a:lnTo>
                    <a:pt x="468113" y="457200"/>
                  </a:lnTo>
                  <a:lnTo>
                    <a:pt x="467772" y="454659"/>
                  </a:lnTo>
                  <a:lnTo>
                    <a:pt x="466609" y="448309"/>
                  </a:lnTo>
                  <a:lnTo>
                    <a:pt x="465327" y="441959"/>
                  </a:lnTo>
                  <a:lnTo>
                    <a:pt x="463952" y="435609"/>
                  </a:lnTo>
                  <a:lnTo>
                    <a:pt x="436372" y="435609"/>
                  </a:lnTo>
                  <a:lnTo>
                    <a:pt x="433831" y="434339"/>
                  </a:lnTo>
                  <a:lnTo>
                    <a:pt x="422021" y="431800"/>
                  </a:lnTo>
                  <a:lnTo>
                    <a:pt x="416432" y="429259"/>
                  </a:lnTo>
                  <a:lnTo>
                    <a:pt x="411352" y="426719"/>
                  </a:lnTo>
                  <a:lnTo>
                    <a:pt x="410464" y="426719"/>
                  </a:lnTo>
                  <a:lnTo>
                    <a:pt x="403197" y="424179"/>
                  </a:lnTo>
                  <a:lnTo>
                    <a:pt x="396049" y="420369"/>
                  </a:lnTo>
                  <a:lnTo>
                    <a:pt x="388711" y="416559"/>
                  </a:lnTo>
                  <a:lnTo>
                    <a:pt x="380873" y="412750"/>
                  </a:lnTo>
                  <a:lnTo>
                    <a:pt x="372782" y="408939"/>
                  </a:lnTo>
                  <a:lnTo>
                    <a:pt x="363966" y="405129"/>
                  </a:lnTo>
                  <a:lnTo>
                    <a:pt x="354173" y="400050"/>
                  </a:lnTo>
                  <a:lnTo>
                    <a:pt x="343153" y="394969"/>
                  </a:lnTo>
                  <a:lnTo>
                    <a:pt x="246316" y="356869"/>
                  </a:lnTo>
                  <a:lnTo>
                    <a:pt x="222170" y="347979"/>
                  </a:lnTo>
                  <a:close/>
                </a:path>
                <a:path w="989329" h="989329">
                  <a:moveTo>
                    <a:pt x="448135" y="0"/>
                  </a:moveTo>
                  <a:lnTo>
                    <a:pt x="401075" y="8889"/>
                  </a:lnTo>
                  <a:lnTo>
                    <a:pt x="359791" y="35559"/>
                  </a:lnTo>
                  <a:lnTo>
                    <a:pt x="331850" y="80009"/>
                  </a:lnTo>
                  <a:lnTo>
                    <a:pt x="323723" y="133350"/>
                  </a:lnTo>
                  <a:lnTo>
                    <a:pt x="334904" y="180339"/>
                  </a:lnTo>
                  <a:lnTo>
                    <a:pt x="357933" y="245109"/>
                  </a:lnTo>
                  <a:lnTo>
                    <a:pt x="382176" y="307339"/>
                  </a:lnTo>
                  <a:lnTo>
                    <a:pt x="397001" y="342900"/>
                  </a:lnTo>
                  <a:lnTo>
                    <a:pt x="401941" y="353059"/>
                  </a:lnTo>
                  <a:lnTo>
                    <a:pt x="406511" y="363219"/>
                  </a:lnTo>
                  <a:lnTo>
                    <a:pt x="410771" y="372109"/>
                  </a:lnTo>
                  <a:lnTo>
                    <a:pt x="414781" y="379729"/>
                  </a:lnTo>
                  <a:lnTo>
                    <a:pt x="418169" y="387350"/>
                  </a:lnTo>
                  <a:lnTo>
                    <a:pt x="421306" y="393700"/>
                  </a:lnTo>
                  <a:lnTo>
                    <a:pt x="424229" y="400050"/>
                  </a:lnTo>
                  <a:lnTo>
                    <a:pt x="426974" y="406400"/>
                  </a:lnTo>
                  <a:lnTo>
                    <a:pt x="427100" y="407669"/>
                  </a:lnTo>
                  <a:lnTo>
                    <a:pt x="427354" y="408939"/>
                  </a:lnTo>
                  <a:lnTo>
                    <a:pt x="427736" y="410209"/>
                  </a:lnTo>
                  <a:lnTo>
                    <a:pt x="429895" y="415289"/>
                  </a:lnTo>
                  <a:lnTo>
                    <a:pt x="431926" y="420369"/>
                  </a:lnTo>
                  <a:lnTo>
                    <a:pt x="433958" y="426719"/>
                  </a:lnTo>
                  <a:lnTo>
                    <a:pt x="434848" y="430529"/>
                  </a:lnTo>
                  <a:lnTo>
                    <a:pt x="436372" y="435609"/>
                  </a:lnTo>
                  <a:lnTo>
                    <a:pt x="463952" y="435609"/>
                  </a:lnTo>
                  <a:lnTo>
                    <a:pt x="463676" y="434339"/>
                  </a:lnTo>
                  <a:lnTo>
                    <a:pt x="461899" y="426719"/>
                  </a:lnTo>
                  <a:lnTo>
                    <a:pt x="459740" y="420369"/>
                  </a:lnTo>
                  <a:lnTo>
                    <a:pt x="458343" y="415289"/>
                  </a:lnTo>
                  <a:lnTo>
                    <a:pt x="457707" y="414019"/>
                  </a:lnTo>
                  <a:lnTo>
                    <a:pt x="496697" y="401319"/>
                  </a:lnTo>
                  <a:lnTo>
                    <a:pt x="527626" y="401319"/>
                  </a:lnTo>
                  <a:lnTo>
                    <a:pt x="524510" y="396239"/>
                  </a:lnTo>
                  <a:lnTo>
                    <a:pt x="522350" y="392429"/>
                  </a:lnTo>
                  <a:lnTo>
                    <a:pt x="520064" y="388619"/>
                  </a:lnTo>
                  <a:lnTo>
                    <a:pt x="447928" y="388619"/>
                  </a:lnTo>
                  <a:lnTo>
                    <a:pt x="445007" y="382269"/>
                  </a:lnTo>
                  <a:lnTo>
                    <a:pt x="441832" y="375919"/>
                  </a:lnTo>
                  <a:lnTo>
                    <a:pt x="434542" y="360679"/>
                  </a:lnTo>
                  <a:lnTo>
                    <a:pt x="430371" y="351789"/>
                  </a:lnTo>
                  <a:lnTo>
                    <a:pt x="425866" y="342900"/>
                  </a:lnTo>
                  <a:lnTo>
                    <a:pt x="401804" y="285750"/>
                  </a:lnTo>
                  <a:lnTo>
                    <a:pt x="378745" y="226059"/>
                  </a:lnTo>
                  <a:lnTo>
                    <a:pt x="359068" y="168909"/>
                  </a:lnTo>
                  <a:lnTo>
                    <a:pt x="350012" y="132079"/>
                  </a:lnTo>
                  <a:lnTo>
                    <a:pt x="351077" y="110489"/>
                  </a:lnTo>
                  <a:lnTo>
                    <a:pt x="365496" y="71119"/>
                  </a:lnTo>
                  <a:lnTo>
                    <a:pt x="393636" y="41909"/>
                  </a:lnTo>
                  <a:lnTo>
                    <a:pt x="447928" y="25400"/>
                  </a:lnTo>
                  <a:lnTo>
                    <a:pt x="520820" y="25400"/>
                  </a:lnTo>
                  <a:lnTo>
                    <a:pt x="495218" y="8889"/>
                  </a:lnTo>
                  <a:lnTo>
                    <a:pt x="448135" y="0"/>
                  </a:lnTo>
                  <a:close/>
                </a:path>
                <a:path w="989329" h="989329">
                  <a:moveTo>
                    <a:pt x="520820" y="25400"/>
                  </a:moveTo>
                  <a:lnTo>
                    <a:pt x="447928" y="25400"/>
                  </a:lnTo>
                  <a:lnTo>
                    <a:pt x="466766" y="27939"/>
                  </a:lnTo>
                  <a:lnTo>
                    <a:pt x="484997" y="33019"/>
                  </a:lnTo>
                  <a:lnTo>
                    <a:pt x="517398" y="54609"/>
                  </a:lnTo>
                  <a:lnTo>
                    <a:pt x="545512" y="116839"/>
                  </a:lnTo>
                  <a:lnTo>
                    <a:pt x="545812" y="148589"/>
                  </a:lnTo>
                  <a:lnTo>
                    <a:pt x="541908" y="173989"/>
                  </a:lnTo>
                  <a:lnTo>
                    <a:pt x="526014" y="220979"/>
                  </a:lnTo>
                  <a:lnTo>
                    <a:pt x="502666" y="257809"/>
                  </a:lnTo>
                  <a:lnTo>
                    <a:pt x="495254" y="267969"/>
                  </a:lnTo>
                  <a:lnTo>
                    <a:pt x="488235" y="276859"/>
                  </a:lnTo>
                  <a:lnTo>
                    <a:pt x="482145" y="288289"/>
                  </a:lnTo>
                  <a:lnTo>
                    <a:pt x="477520" y="299719"/>
                  </a:lnTo>
                  <a:lnTo>
                    <a:pt x="474184" y="317500"/>
                  </a:lnTo>
                  <a:lnTo>
                    <a:pt x="474265" y="336550"/>
                  </a:lnTo>
                  <a:lnTo>
                    <a:pt x="477752" y="356869"/>
                  </a:lnTo>
                  <a:lnTo>
                    <a:pt x="484631" y="377189"/>
                  </a:lnTo>
                  <a:lnTo>
                    <a:pt x="447928" y="388619"/>
                  </a:lnTo>
                  <a:lnTo>
                    <a:pt x="520064" y="388619"/>
                  </a:lnTo>
                  <a:lnTo>
                    <a:pt x="519302" y="387350"/>
                  </a:lnTo>
                  <a:lnTo>
                    <a:pt x="516127" y="381000"/>
                  </a:lnTo>
                  <a:lnTo>
                    <a:pt x="515874" y="381000"/>
                  </a:lnTo>
                  <a:lnTo>
                    <a:pt x="515493" y="379729"/>
                  </a:lnTo>
                  <a:lnTo>
                    <a:pt x="506513" y="359409"/>
                  </a:lnTo>
                  <a:lnTo>
                    <a:pt x="501665" y="340359"/>
                  </a:lnTo>
                  <a:lnTo>
                    <a:pt x="500556" y="323850"/>
                  </a:lnTo>
                  <a:lnTo>
                    <a:pt x="503174" y="307339"/>
                  </a:lnTo>
                  <a:lnTo>
                    <a:pt x="506614" y="298450"/>
                  </a:lnTo>
                  <a:lnTo>
                    <a:pt x="511365" y="290829"/>
                  </a:lnTo>
                  <a:lnTo>
                    <a:pt x="517068" y="283209"/>
                  </a:lnTo>
                  <a:lnTo>
                    <a:pt x="528339" y="269239"/>
                  </a:lnTo>
                  <a:lnTo>
                    <a:pt x="533241" y="262889"/>
                  </a:lnTo>
                  <a:lnTo>
                    <a:pt x="557609" y="214629"/>
                  </a:lnTo>
                  <a:lnTo>
                    <a:pt x="572722" y="148589"/>
                  </a:lnTo>
                  <a:lnTo>
                    <a:pt x="572008" y="111759"/>
                  </a:lnTo>
                  <a:lnTo>
                    <a:pt x="561482" y="72389"/>
                  </a:lnTo>
                  <a:lnTo>
                    <a:pt x="536575" y="35559"/>
                  </a:lnTo>
                  <a:lnTo>
                    <a:pt x="520820" y="2540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8431" y="2682239"/>
              <a:ext cx="131032" cy="1280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5423" y="2368295"/>
              <a:ext cx="128016" cy="1280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30847" y="2761567"/>
              <a:ext cx="66897" cy="70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873742" y="5740400"/>
              <a:ext cx="608330" cy="965200"/>
            </a:xfrm>
            <a:custGeom>
              <a:avLst/>
              <a:gdLst/>
              <a:ahLst/>
              <a:cxnLst/>
              <a:rect l="l" t="t" r="r" b="b"/>
              <a:pathLst>
                <a:path w="608329" h="965200">
                  <a:moveTo>
                    <a:pt x="91821" y="722807"/>
                  </a:moveTo>
                  <a:lnTo>
                    <a:pt x="88900" y="715670"/>
                  </a:lnTo>
                  <a:lnTo>
                    <a:pt x="82677" y="713143"/>
                  </a:lnTo>
                  <a:lnTo>
                    <a:pt x="80899" y="712406"/>
                  </a:lnTo>
                  <a:lnTo>
                    <a:pt x="54762" y="755726"/>
                  </a:lnTo>
                  <a:lnTo>
                    <a:pt x="46024" y="796874"/>
                  </a:lnTo>
                  <a:lnTo>
                    <a:pt x="43815" y="815022"/>
                  </a:lnTo>
                  <a:lnTo>
                    <a:pt x="48514" y="821055"/>
                  </a:lnTo>
                  <a:lnTo>
                    <a:pt x="56515" y="821944"/>
                  </a:lnTo>
                  <a:lnTo>
                    <a:pt x="62484" y="821944"/>
                  </a:lnTo>
                  <a:lnTo>
                    <a:pt x="67691" y="817410"/>
                  </a:lnTo>
                  <a:lnTo>
                    <a:pt x="69875" y="800608"/>
                  </a:lnTo>
                  <a:lnTo>
                    <a:pt x="71653" y="789940"/>
                  </a:lnTo>
                  <a:lnTo>
                    <a:pt x="83058" y="745845"/>
                  </a:lnTo>
                  <a:lnTo>
                    <a:pt x="89281" y="729132"/>
                  </a:lnTo>
                  <a:lnTo>
                    <a:pt x="91821" y="722807"/>
                  </a:lnTo>
                  <a:close/>
                </a:path>
                <a:path w="608329" h="96520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5300"/>
                  </a:lnTo>
                  <a:lnTo>
                    <a:pt x="428917" y="502920"/>
                  </a:lnTo>
                  <a:lnTo>
                    <a:pt x="426593" y="510540"/>
                  </a:lnTo>
                  <a:lnTo>
                    <a:pt x="424815" y="516890"/>
                  </a:lnTo>
                  <a:lnTo>
                    <a:pt x="423710" y="504190"/>
                  </a:lnTo>
                  <a:lnTo>
                    <a:pt x="424649" y="491490"/>
                  </a:lnTo>
                  <a:lnTo>
                    <a:pt x="427736" y="47879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3520"/>
                  </a:lnTo>
                  <a:lnTo>
                    <a:pt x="566686" y="204470"/>
                  </a:lnTo>
                  <a:lnTo>
                    <a:pt x="566686" y="200660"/>
                  </a:lnTo>
                  <a:lnTo>
                    <a:pt x="566712" y="184150"/>
                  </a:lnTo>
                  <a:lnTo>
                    <a:pt x="562737" y="163830"/>
                  </a:lnTo>
                  <a:lnTo>
                    <a:pt x="561975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37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80010"/>
                  </a:lnTo>
                  <a:lnTo>
                    <a:pt x="561479" y="49530"/>
                  </a:lnTo>
                  <a:lnTo>
                    <a:pt x="547573" y="25400"/>
                  </a:lnTo>
                  <a:lnTo>
                    <a:pt x="546087" y="24130"/>
                  </a:lnTo>
                  <a:lnTo>
                    <a:pt x="544830" y="23063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163" y="12700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38822" y="14224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223" y="20320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77342" y="274320"/>
                  </a:lnTo>
                  <a:lnTo>
                    <a:pt x="437515" y="347980"/>
                  </a:lnTo>
                  <a:lnTo>
                    <a:pt x="432485" y="342900"/>
                  </a:lnTo>
                  <a:lnTo>
                    <a:pt x="427291" y="336550"/>
                  </a:lnTo>
                  <a:lnTo>
                    <a:pt x="425069" y="334467"/>
                  </a:lnTo>
                  <a:lnTo>
                    <a:pt x="425069" y="370840"/>
                  </a:lnTo>
                  <a:lnTo>
                    <a:pt x="415671" y="388620"/>
                  </a:lnTo>
                  <a:lnTo>
                    <a:pt x="402844" y="373430"/>
                  </a:lnTo>
                  <a:lnTo>
                    <a:pt x="402844" y="412750"/>
                  </a:lnTo>
                  <a:lnTo>
                    <a:pt x="241935" y="711200"/>
                  </a:lnTo>
                  <a:lnTo>
                    <a:pt x="233349" y="697230"/>
                  </a:lnTo>
                  <a:lnTo>
                    <a:pt x="226695" y="688047"/>
                  </a:lnTo>
                  <a:lnTo>
                    <a:pt x="226695" y="736600"/>
                  </a:lnTo>
                  <a:lnTo>
                    <a:pt x="225425" y="739140"/>
                  </a:lnTo>
                  <a:lnTo>
                    <a:pt x="224028" y="742950"/>
                  </a:lnTo>
                  <a:lnTo>
                    <a:pt x="222631" y="745490"/>
                  </a:lnTo>
                  <a:lnTo>
                    <a:pt x="217563" y="755650"/>
                  </a:lnTo>
                  <a:lnTo>
                    <a:pt x="211683" y="767080"/>
                  </a:lnTo>
                  <a:lnTo>
                    <a:pt x="178371" y="815340"/>
                  </a:lnTo>
                  <a:lnTo>
                    <a:pt x="127050" y="862330"/>
                  </a:lnTo>
                  <a:lnTo>
                    <a:pt x="93853" y="880110"/>
                  </a:lnTo>
                  <a:lnTo>
                    <a:pt x="93599" y="880110"/>
                  </a:lnTo>
                  <a:lnTo>
                    <a:pt x="62103" y="863244"/>
                  </a:lnTo>
                  <a:lnTo>
                    <a:pt x="62103" y="891540"/>
                  </a:lnTo>
                  <a:lnTo>
                    <a:pt x="57150" y="892810"/>
                  </a:lnTo>
                  <a:lnTo>
                    <a:pt x="46609" y="895350"/>
                  </a:lnTo>
                  <a:lnTo>
                    <a:pt x="45085" y="890270"/>
                  </a:lnTo>
                  <a:lnTo>
                    <a:pt x="43688" y="885190"/>
                  </a:lnTo>
                  <a:lnTo>
                    <a:pt x="42418" y="880110"/>
                  </a:lnTo>
                  <a:lnTo>
                    <a:pt x="62103" y="891540"/>
                  </a:lnTo>
                  <a:lnTo>
                    <a:pt x="62103" y="863244"/>
                  </a:lnTo>
                  <a:lnTo>
                    <a:pt x="36703" y="849630"/>
                  </a:lnTo>
                  <a:lnTo>
                    <a:pt x="35941" y="842010"/>
                  </a:lnTo>
                  <a:lnTo>
                    <a:pt x="35153" y="807720"/>
                  </a:lnTo>
                  <a:lnTo>
                    <a:pt x="38646" y="775970"/>
                  </a:lnTo>
                  <a:lnTo>
                    <a:pt x="54610" y="720090"/>
                  </a:lnTo>
                  <a:lnTo>
                    <a:pt x="73406" y="680720"/>
                  </a:lnTo>
                  <a:lnTo>
                    <a:pt x="81788" y="666750"/>
                  </a:lnTo>
                  <a:lnTo>
                    <a:pt x="85598" y="660400"/>
                  </a:lnTo>
                  <a:lnTo>
                    <a:pt x="100571" y="657860"/>
                  </a:lnTo>
                  <a:lnTo>
                    <a:pt x="121551" y="657860"/>
                  </a:lnTo>
                  <a:lnTo>
                    <a:pt x="173609" y="673100"/>
                  </a:lnTo>
                  <a:lnTo>
                    <a:pt x="210667" y="706120"/>
                  </a:lnTo>
                  <a:lnTo>
                    <a:pt x="226695" y="736600"/>
                  </a:lnTo>
                  <a:lnTo>
                    <a:pt x="226695" y="688047"/>
                  </a:lnTo>
                  <a:lnTo>
                    <a:pt x="221399" y="680720"/>
                  </a:lnTo>
                  <a:lnTo>
                    <a:pt x="205625" y="665480"/>
                  </a:lnTo>
                  <a:lnTo>
                    <a:pt x="194665" y="657860"/>
                  </a:lnTo>
                  <a:lnTo>
                    <a:pt x="185547" y="651510"/>
                  </a:lnTo>
                  <a:lnTo>
                    <a:pt x="159296" y="640080"/>
                  </a:lnTo>
                  <a:lnTo>
                    <a:pt x="134327" y="635000"/>
                  </a:lnTo>
                  <a:lnTo>
                    <a:pt x="111887" y="633730"/>
                  </a:lnTo>
                  <a:lnTo>
                    <a:pt x="93218" y="635000"/>
                  </a:lnTo>
                  <a:lnTo>
                    <a:pt x="108712" y="605790"/>
                  </a:lnTo>
                  <a:lnTo>
                    <a:pt x="200418" y="438150"/>
                  </a:lnTo>
                  <a:lnTo>
                    <a:pt x="227177" y="388620"/>
                  </a:lnTo>
                  <a:lnTo>
                    <a:pt x="253746" y="339090"/>
                  </a:lnTo>
                  <a:lnTo>
                    <a:pt x="277152" y="339090"/>
                  </a:lnTo>
                  <a:lnTo>
                    <a:pt x="322389" y="347980"/>
                  </a:lnTo>
                  <a:lnTo>
                    <a:pt x="361099" y="368300"/>
                  </a:lnTo>
                  <a:lnTo>
                    <a:pt x="390893" y="396240"/>
                  </a:lnTo>
                  <a:lnTo>
                    <a:pt x="402844" y="412750"/>
                  </a:lnTo>
                  <a:lnTo>
                    <a:pt x="402844" y="373430"/>
                  </a:lnTo>
                  <a:lnTo>
                    <a:pt x="388302" y="358140"/>
                  </a:lnTo>
                  <a:lnTo>
                    <a:pt x="372262" y="345440"/>
                  </a:lnTo>
                  <a:lnTo>
                    <a:pt x="361365" y="339090"/>
                  </a:lnTo>
                  <a:lnTo>
                    <a:pt x="354838" y="33528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4960"/>
                  </a:lnTo>
                  <a:lnTo>
                    <a:pt x="269621" y="313690"/>
                  </a:lnTo>
                  <a:lnTo>
                    <a:pt x="266954" y="313690"/>
                  </a:lnTo>
                  <a:lnTo>
                    <a:pt x="270383" y="308610"/>
                  </a:lnTo>
                  <a:lnTo>
                    <a:pt x="276733" y="295910"/>
                  </a:lnTo>
                  <a:lnTo>
                    <a:pt x="283718" y="295910"/>
                  </a:lnTo>
                  <a:lnTo>
                    <a:pt x="286893" y="297192"/>
                  </a:lnTo>
                  <a:lnTo>
                    <a:pt x="295148" y="297192"/>
                  </a:lnTo>
                  <a:lnTo>
                    <a:pt x="29768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2547" y="300990"/>
                  </a:lnTo>
                  <a:lnTo>
                    <a:pt x="316230" y="300990"/>
                  </a:lnTo>
                  <a:lnTo>
                    <a:pt x="326390" y="303542"/>
                  </a:lnTo>
                  <a:lnTo>
                    <a:pt x="331470" y="306070"/>
                  </a:lnTo>
                  <a:lnTo>
                    <a:pt x="334772" y="306070"/>
                  </a:lnTo>
                  <a:lnTo>
                    <a:pt x="338709" y="308610"/>
                  </a:lnTo>
                  <a:lnTo>
                    <a:pt x="340868" y="30861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18770"/>
                  </a:lnTo>
                  <a:lnTo>
                    <a:pt x="369697" y="322580"/>
                  </a:lnTo>
                  <a:lnTo>
                    <a:pt x="372491" y="323850"/>
                  </a:lnTo>
                  <a:lnTo>
                    <a:pt x="376301" y="326390"/>
                  </a:lnTo>
                  <a:lnTo>
                    <a:pt x="378079" y="327660"/>
                  </a:lnTo>
                  <a:lnTo>
                    <a:pt x="382270" y="330200"/>
                  </a:lnTo>
                  <a:lnTo>
                    <a:pt x="386207" y="332740"/>
                  </a:lnTo>
                  <a:lnTo>
                    <a:pt x="391287" y="337820"/>
                  </a:lnTo>
                  <a:lnTo>
                    <a:pt x="392684" y="337820"/>
                  </a:lnTo>
                  <a:lnTo>
                    <a:pt x="393954" y="339090"/>
                  </a:lnTo>
                  <a:lnTo>
                    <a:pt x="395859" y="340360"/>
                  </a:lnTo>
                  <a:lnTo>
                    <a:pt x="397764" y="342900"/>
                  </a:lnTo>
                  <a:lnTo>
                    <a:pt x="399669" y="344170"/>
                  </a:lnTo>
                  <a:lnTo>
                    <a:pt x="400050" y="344170"/>
                  </a:lnTo>
                  <a:lnTo>
                    <a:pt x="407289" y="351790"/>
                  </a:lnTo>
                  <a:lnTo>
                    <a:pt x="408178" y="351790"/>
                  </a:lnTo>
                  <a:lnTo>
                    <a:pt x="408559" y="353060"/>
                  </a:lnTo>
                  <a:lnTo>
                    <a:pt x="411099" y="354330"/>
                  </a:lnTo>
                  <a:lnTo>
                    <a:pt x="413385" y="356870"/>
                  </a:lnTo>
                  <a:lnTo>
                    <a:pt x="415544" y="359410"/>
                  </a:lnTo>
                  <a:lnTo>
                    <a:pt x="416560" y="360680"/>
                  </a:lnTo>
                  <a:lnTo>
                    <a:pt x="417703" y="361950"/>
                  </a:lnTo>
                  <a:lnTo>
                    <a:pt x="418592" y="36322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8300"/>
                  </a:lnTo>
                  <a:lnTo>
                    <a:pt x="423926" y="369570"/>
                  </a:lnTo>
                  <a:lnTo>
                    <a:pt x="425069" y="370840"/>
                  </a:lnTo>
                  <a:lnTo>
                    <a:pt x="425069" y="334467"/>
                  </a:lnTo>
                  <a:lnTo>
                    <a:pt x="421894" y="331470"/>
                  </a:lnTo>
                  <a:lnTo>
                    <a:pt x="416306" y="32639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0040"/>
                  </a:lnTo>
                  <a:lnTo>
                    <a:pt x="406273" y="318770"/>
                  </a:lnTo>
                  <a:lnTo>
                    <a:pt x="403860" y="316230"/>
                  </a:lnTo>
                  <a:lnTo>
                    <a:pt x="401320" y="314960"/>
                  </a:lnTo>
                  <a:lnTo>
                    <a:pt x="401066" y="313690"/>
                  </a:lnTo>
                  <a:lnTo>
                    <a:pt x="400304" y="313690"/>
                  </a:lnTo>
                  <a:lnTo>
                    <a:pt x="397891" y="312420"/>
                  </a:lnTo>
                  <a:lnTo>
                    <a:pt x="393065" y="308610"/>
                  </a:lnTo>
                  <a:lnTo>
                    <a:pt x="387985" y="306070"/>
                  </a:lnTo>
                  <a:lnTo>
                    <a:pt x="385445" y="303542"/>
                  </a:lnTo>
                  <a:lnTo>
                    <a:pt x="382397" y="302260"/>
                  </a:lnTo>
                  <a:lnTo>
                    <a:pt x="379222" y="29972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591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58521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702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32232" y="280670"/>
                  </a:lnTo>
                  <a:lnTo>
                    <a:pt x="329565" y="279400"/>
                  </a:lnTo>
                  <a:lnTo>
                    <a:pt x="327025" y="279400"/>
                  </a:lnTo>
                  <a:lnTo>
                    <a:pt x="321818" y="278130"/>
                  </a:lnTo>
                  <a:lnTo>
                    <a:pt x="319786" y="276860"/>
                  </a:lnTo>
                  <a:lnTo>
                    <a:pt x="315468" y="276860"/>
                  </a:lnTo>
                  <a:lnTo>
                    <a:pt x="308483" y="27559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779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3063"/>
                  </a:lnTo>
                  <a:lnTo>
                    <a:pt x="526796" y="7620"/>
                  </a:lnTo>
                  <a:lnTo>
                    <a:pt x="505853" y="1270"/>
                  </a:lnTo>
                  <a:lnTo>
                    <a:pt x="482866" y="0"/>
                  </a:lnTo>
                  <a:lnTo>
                    <a:pt x="458368" y="6350"/>
                  </a:lnTo>
                  <a:lnTo>
                    <a:pt x="409359" y="35560"/>
                  </a:lnTo>
                  <a:lnTo>
                    <a:pt x="366915" y="83820"/>
                  </a:lnTo>
                  <a:lnTo>
                    <a:pt x="346583" y="11684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6860"/>
                  </a:lnTo>
                  <a:lnTo>
                    <a:pt x="259461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1310"/>
                  </a:lnTo>
                  <a:lnTo>
                    <a:pt x="234315" y="323850"/>
                  </a:lnTo>
                  <a:lnTo>
                    <a:pt x="153885" y="472440"/>
                  </a:lnTo>
                  <a:lnTo>
                    <a:pt x="87376" y="594360"/>
                  </a:lnTo>
                  <a:lnTo>
                    <a:pt x="58801" y="647700"/>
                  </a:lnTo>
                  <a:lnTo>
                    <a:pt x="55740" y="654050"/>
                  </a:lnTo>
                  <a:lnTo>
                    <a:pt x="53251" y="660400"/>
                  </a:lnTo>
                  <a:lnTo>
                    <a:pt x="51308" y="666750"/>
                  </a:lnTo>
                  <a:lnTo>
                    <a:pt x="49911" y="673100"/>
                  </a:lnTo>
                  <a:lnTo>
                    <a:pt x="33680" y="707402"/>
                  </a:lnTo>
                  <a:lnTo>
                    <a:pt x="20040" y="748030"/>
                  </a:lnTo>
                  <a:lnTo>
                    <a:pt x="11811" y="793750"/>
                  </a:lnTo>
                  <a:lnTo>
                    <a:pt x="11811" y="844550"/>
                  </a:lnTo>
                  <a:lnTo>
                    <a:pt x="13335" y="857250"/>
                  </a:lnTo>
                  <a:lnTo>
                    <a:pt x="13208" y="857250"/>
                  </a:lnTo>
                  <a:lnTo>
                    <a:pt x="13462" y="858520"/>
                  </a:lnTo>
                  <a:lnTo>
                    <a:pt x="15621" y="871220"/>
                  </a:lnTo>
                  <a:lnTo>
                    <a:pt x="18313" y="883920"/>
                  </a:lnTo>
                  <a:lnTo>
                    <a:pt x="21526" y="895350"/>
                  </a:lnTo>
                  <a:lnTo>
                    <a:pt x="25273" y="906780"/>
                  </a:lnTo>
                  <a:lnTo>
                    <a:pt x="0" y="953770"/>
                  </a:lnTo>
                  <a:lnTo>
                    <a:pt x="2286" y="961390"/>
                  </a:lnTo>
                  <a:lnTo>
                    <a:pt x="9906" y="965200"/>
                  </a:lnTo>
                  <a:lnTo>
                    <a:pt x="18161" y="965200"/>
                  </a:lnTo>
                  <a:lnTo>
                    <a:pt x="22352" y="963930"/>
                  </a:lnTo>
                  <a:lnTo>
                    <a:pt x="24511" y="958850"/>
                  </a:lnTo>
                  <a:lnTo>
                    <a:pt x="45974" y="919480"/>
                  </a:lnTo>
                  <a:lnTo>
                    <a:pt x="70523" y="914400"/>
                  </a:lnTo>
                  <a:lnTo>
                    <a:pt x="82486" y="910590"/>
                  </a:lnTo>
                  <a:lnTo>
                    <a:pt x="94234" y="905510"/>
                  </a:lnTo>
                  <a:lnTo>
                    <a:pt x="97155" y="905510"/>
                  </a:lnTo>
                  <a:lnTo>
                    <a:pt x="99314" y="904240"/>
                  </a:lnTo>
                  <a:lnTo>
                    <a:pt x="101600" y="902970"/>
                  </a:lnTo>
                  <a:lnTo>
                    <a:pt x="114503" y="895350"/>
                  </a:lnTo>
                  <a:lnTo>
                    <a:pt x="155384" y="871220"/>
                  </a:lnTo>
                  <a:lnTo>
                    <a:pt x="195097" y="833120"/>
                  </a:lnTo>
                  <a:lnTo>
                    <a:pt x="224193" y="793750"/>
                  </a:lnTo>
                  <a:lnTo>
                    <a:pt x="243967" y="756920"/>
                  </a:lnTo>
                  <a:lnTo>
                    <a:pt x="245618" y="754380"/>
                  </a:lnTo>
                  <a:lnTo>
                    <a:pt x="247142" y="751840"/>
                  </a:lnTo>
                  <a:lnTo>
                    <a:pt x="248539" y="749300"/>
                  </a:lnTo>
                  <a:lnTo>
                    <a:pt x="248793" y="749300"/>
                  </a:lnTo>
                  <a:lnTo>
                    <a:pt x="269379" y="711200"/>
                  </a:lnTo>
                  <a:lnTo>
                    <a:pt x="343103" y="575310"/>
                  </a:lnTo>
                  <a:lnTo>
                    <a:pt x="370713" y="523240"/>
                  </a:lnTo>
                  <a:lnTo>
                    <a:pt x="399084" y="471170"/>
                  </a:lnTo>
                  <a:lnTo>
                    <a:pt x="427228" y="419100"/>
                  </a:lnTo>
                  <a:lnTo>
                    <a:pt x="427482" y="417830"/>
                  </a:lnTo>
                  <a:lnTo>
                    <a:pt x="427736" y="417830"/>
                  </a:lnTo>
                  <a:lnTo>
                    <a:pt x="443217" y="388620"/>
                  </a:lnTo>
                  <a:lnTo>
                    <a:pt x="449961" y="375920"/>
                  </a:lnTo>
                  <a:lnTo>
                    <a:pt x="450215" y="375920"/>
                  </a:lnTo>
                  <a:lnTo>
                    <a:pt x="465188" y="347980"/>
                  </a:lnTo>
                  <a:lnTo>
                    <a:pt x="492417" y="297192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066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3520"/>
                  </a:lnTo>
                  <a:lnTo>
                    <a:pt x="533654" y="231140"/>
                  </a:lnTo>
                  <a:lnTo>
                    <a:pt x="411861" y="455930"/>
                  </a:lnTo>
                  <a:lnTo>
                    <a:pt x="400608" y="487680"/>
                  </a:lnTo>
                  <a:lnTo>
                    <a:pt x="412127" y="553720"/>
                  </a:lnTo>
                  <a:lnTo>
                    <a:pt x="439039" y="584200"/>
                  </a:lnTo>
                  <a:lnTo>
                    <a:pt x="444373" y="584200"/>
                  </a:lnTo>
                  <a:lnTo>
                    <a:pt x="446786" y="582930"/>
                  </a:lnTo>
                  <a:lnTo>
                    <a:pt x="453644" y="579120"/>
                  </a:lnTo>
                  <a:lnTo>
                    <a:pt x="455422" y="572770"/>
                  </a:lnTo>
                  <a:lnTo>
                    <a:pt x="453390" y="567690"/>
                  </a:lnTo>
                  <a:lnTo>
                    <a:pt x="450723" y="560070"/>
                  </a:lnTo>
                  <a:lnTo>
                    <a:pt x="448818" y="552450"/>
                  </a:lnTo>
                  <a:lnTo>
                    <a:pt x="447675" y="544830"/>
                  </a:lnTo>
                  <a:lnTo>
                    <a:pt x="447294" y="53721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479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90860" y="5847295"/>
              <a:ext cx="94742" cy="1542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3090" y="3182111"/>
              <a:ext cx="3805554" cy="3481070"/>
            </a:xfrm>
            <a:custGeom>
              <a:avLst/>
              <a:gdLst/>
              <a:ahLst/>
              <a:cxnLst/>
              <a:rect l="l" t="t" r="r" b="b"/>
              <a:pathLst>
                <a:path w="3805554" h="3481070">
                  <a:moveTo>
                    <a:pt x="937374" y="1661248"/>
                  </a:moveTo>
                  <a:lnTo>
                    <a:pt x="932294" y="1614208"/>
                  </a:lnTo>
                  <a:lnTo>
                    <a:pt x="919353" y="1569123"/>
                  </a:lnTo>
                  <a:lnTo>
                    <a:pt x="909789" y="1549285"/>
                  </a:lnTo>
                  <a:lnTo>
                    <a:pt x="909789" y="1690420"/>
                  </a:lnTo>
                  <a:lnTo>
                    <a:pt x="900468" y="1738122"/>
                  </a:lnTo>
                  <a:lnTo>
                    <a:pt x="731431" y="1678940"/>
                  </a:lnTo>
                  <a:lnTo>
                    <a:pt x="729513" y="1655864"/>
                  </a:lnTo>
                  <a:lnTo>
                    <a:pt x="720394" y="1634858"/>
                  </a:lnTo>
                  <a:lnTo>
                    <a:pt x="714984" y="1628838"/>
                  </a:lnTo>
                  <a:lnTo>
                    <a:pt x="705015" y="1617738"/>
                  </a:lnTo>
                  <a:lnTo>
                    <a:pt x="684314" y="1606296"/>
                  </a:lnTo>
                  <a:lnTo>
                    <a:pt x="661035" y="1602359"/>
                  </a:lnTo>
                  <a:lnTo>
                    <a:pt x="638365" y="1606169"/>
                  </a:lnTo>
                  <a:lnTo>
                    <a:pt x="618121" y="1616951"/>
                  </a:lnTo>
                  <a:lnTo>
                    <a:pt x="602145" y="1633855"/>
                  </a:lnTo>
                  <a:lnTo>
                    <a:pt x="433108" y="1574673"/>
                  </a:lnTo>
                  <a:lnTo>
                    <a:pt x="455396" y="1531708"/>
                  </a:lnTo>
                  <a:lnTo>
                    <a:pt x="484822" y="1494815"/>
                  </a:lnTo>
                  <a:lnTo>
                    <a:pt x="520192" y="1464551"/>
                  </a:lnTo>
                  <a:lnTo>
                    <a:pt x="560336" y="1441500"/>
                  </a:lnTo>
                  <a:lnTo>
                    <a:pt x="604075" y="1426235"/>
                  </a:lnTo>
                  <a:lnTo>
                    <a:pt x="650214" y="1419326"/>
                  </a:lnTo>
                  <a:lnTo>
                    <a:pt x="697585" y="1421320"/>
                  </a:lnTo>
                  <a:lnTo>
                    <a:pt x="745020" y="1432814"/>
                  </a:lnTo>
                  <a:lnTo>
                    <a:pt x="789203" y="1453324"/>
                  </a:lnTo>
                  <a:lnTo>
                    <a:pt x="827455" y="1481188"/>
                  </a:lnTo>
                  <a:lnTo>
                    <a:pt x="859205" y="1515262"/>
                  </a:lnTo>
                  <a:lnTo>
                    <a:pt x="883881" y="1554378"/>
                  </a:lnTo>
                  <a:lnTo>
                    <a:pt x="900925" y="1597380"/>
                  </a:lnTo>
                  <a:lnTo>
                    <a:pt x="909751" y="1643113"/>
                  </a:lnTo>
                  <a:lnTo>
                    <a:pt x="909789" y="1690420"/>
                  </a:lnTo>
                  <a:lnTo>
                    <a:pt x="909789" y="1549285"/>
                  </a:lnTo>
                  <a:lnTo>
                    <a:pt x="871804" y="1488744"/>
                  </a:lnTo>
                  <a:lnTo>
                    <a:pt x="838161" y="1455458"/>
                  </a:lnTo>
                  <a:lnTo>
                    <a:pt x="798576" y="1428102"/>
                  </a:lnTo>
                  <a:lnTo>
                    <a:pt x="779208" y="1419326"/>
                  </a:lnTo>
                  <a:lnTo>
                    <a:pt x="753529" y="1407668"/>
                  </a:lnTo>
                  <a:lnTo>
                    <a:pt x="705573" y="1395603"/>
                  </a:lnTo>
                  <a:lnTo>
                    <a:pt x="657580" y="1392351"/>
                  </a:lnTo>
                  <a:lnTo>
                    <a:pt x="610527" y="1397431"/>
                  </a:lnTo>
                  <a:lnTo>
                    <a:pt x="565416" y="1410373"/>
                  </a:lnTo>
                  <a:lnTo>
                    <a:pt x="523252" y="1430693"/>
                  </a:lnTo>
                  <a:lnTo>
                    <a:pt x="485038" y="1457921"/>
                  </a:lnTo>
                  <a:lnTo>
                    <a:pt x="451751" y="1491564"/>
                  </a:lnTo>
                  <a:lnTo>
                    <a:pt x="424421" y="1531150"/>
                  </a:lnTo>
                  <a:lnTo>
                    <a:pt x="403517" y="1577340"/>
                  </a:lnTo>
                  <a:lnTo>
                    <a:pt x="401358" y="1586357"/>
                  </a:lnTo>
                  <a:lnTo>
                    <a:pt x="405041" y="1592961"/>
                  </a:lnTo>
                  <a:lnTo>
                    <a:pt x="610400" y="1664716"/>
                  </a:lnTo>
                  <a:lnTo>
                    <a:pt x="617639" y="1661541"/>
                  </a:lnTo>
                  <a:lnTo>
                    <a:pt x="620433" y="1655191"/>
                  </a:lnTo>
                  <a:lnTo>
                    <a:pt x="629894" y="1641551"/>
                  </a:lnTo>
                  <a:lnTo>
                    <a:pt x="641324" y="1633855"/>
                  </a:lnTo>
                  <a:lnTo>
                    <a:pt x="643305" y="1632534"/>
                  </a:lnTo>
                  <a:lnTo>
                    <a:pt x="659015" y="1628838"/>
                  </a:lnTo>
                  <a:lnTo>
                    <a:pt x="675424" y="1631188"/>
                  </a:lnTo>
                  <a:lnTo>
                    <a:pt x="689876" y="1639595"/>
                  </a:lnTo>
                  <a:lnTo>
                    <a:pt x="699947" y="1652308"/>
                  </a:lnTo>
                  <a:lnTo>
                    <a:pt x="704799" y="1667738"/>
                  </a:lnTo>
                  <a:lnTo>
                    <a:pt x="703618" y="1684274"/>
                  </a:lnTo>
                  <a:lnTo>
                    <a:pt x="701713" y="1691132"/>
                  </a:lnTo>
                  <a:lnTo>
                    <a:pt x="705523" y="1697990"/>
                  </a:lnTo>
                  <a:lnTo>
                    <a:pt x="904405" y="1767459"/>
                  </a:lnTo>
                  <a:lnTo>
                    <a:pt x="910755" y="1769745"/>
                  </a:lnTo>
                  <a:lnTo>
                    <a:pt x="917867" y="1766951"/>
                  </a:lnTo>
                  <a:lnTo>
                    <a:pt x="920661" y="1760728"/>
                  </a:lnTo>
                  <a:lnTo>
                    <a:pt x="921169" y="1759712"/>
                  </a:lnTo>
                  <a:lnTo>
                    <a:pt x="921550" y="1758315"/>
                  </a:lnTo>
                  <a:lnTo>
                    <a:pt x="922058" y="1757172"/>
                  </a:lnTo>
                  <a:lnTo>
                    <a:pt x="926846" y="1738122"/>
                  </a:lnTo>
                  <a:lnTo>
                    <a:pt x="934123" y="1709242"/>
                  </a:lnTo>
                  <a:lnTo>
                    <a:pt x="937374" y="1661248"/>
                  </a:lnTo>
                  <a:close/>
                </a:path>
                <a:path w="3805554" h="3481070">
                  <a:moveTo>
                    <a:pt x="985939" y="3177286"/>
                  </a:moveTo>
                  <a:lnTo>
                    <a:pt x="985850" y="3174746"/>
                  </a:lnTo>
                  <a:lnTo>
                    <a:pt x="985164" y="3154426"/>
                  </a:lnTo>
                  <a:lnTo>
                    <a:pt x="972007" y="3137916"/>
                  </a:lnTo>
                  <a:lnTo>
                    <a:pt x="960793" y="3130956"/>
                  </a:lnTo>
                  <a:lnTo>
                    <a:pt x="960793" y="3167126"/>
                  </a:lnTo>
                  <a:lnTo>
                    <a:pt x="960793" y="3168396"/>
                  </a:lnTo>
                  <a:lnTo>
                    <a:pt x="960539" y="3169666"/>
                  </a:lnTo>
                  <a:lnTo>
                    <a:pt x="956335" y="3173476"/>
                  </a:lnTo>
                  <a:lnTo>
                    <a:pt x="947940" y="3174746"/>
                  </a:lnTo>
                  <a:lnTo>
                    <a:pt x="937044" y="3174746"/>
                  </a:lnTo>
                  <a:lnTo>
                    <a:pt x="888784" y="3163316"/>
                  </a:lnTo>
                  <a:lnTo>
                    <a:pt x="779818" y="3130296"/>
                  </a:lnTo>
                  <a:lnTo>
                    <a:pt x="753922" y="3121406"/>
                  </a:lnTo>
                  <a:lnTo>
                    <a:pt x="741006" y="3117596"/>
                  </a:lnTo>
                  <a:lnTo>
                    <a:pt x="706513" y="3106166"/>
                  </a:lnTo>
                  <a:lnTo>
                    <a:pt x="695667" y="3103626"/>
                  </a:lnTo>
                  <a:lnTo>
                    <a:pt x="691972" y="3102356"/>
                  </a:lnTo>
                  <a:lnTo>
                    <a:pt x="640715" y="3084576"/>
                  </a:lnTo>
                  <a:lnTo>
                    <a:pt x="599478" y="3071876"/>
                  </a:lnTo>
                  <a:lnTo>
                    <a:pt x="595287" y="3059176"/>
                  </a:lnTo>
                  <a:lnTo>
                    <a:pt x="583641" y="3026156"/>
                  </a:lnTo>
                  <a:lnTo>
                    <a:pt x="577634" y="3008376"/>
                  </a:lnTo>
                  <a:lnTo>
                    <a:pt x="571423" y="2991866"/>
                  </a:lnTo>
                  <a:lnTo>
                    <a:pt x="564934" y="2974086"/>
                  </a:lnTo>
                  <a:lnTo>
                    <a:pt x="845096" y="3107436"/>
                  </a:lnTo>
                  <a:lnTo>
                    <a:pt x="851319" y="3109976"/>
                  </a:lnTo>
                  <a:lnTo>
                    <a:pt x="874407" y="3121406"/>
                  </a:lnTo>
                  <a:lnTo>
                    <a:pt x="891298" y="3129026"/>
                  </a:lnTo>
                  <a:lnTo>
                    <a:pt x="925868" y="3144266"/>
                  </a:lnTo>
                  <a:lnTo>
                    <a:pt x="936409" y="3148076"/>
                  </a:lnTo>
                  <a:lnTo>
                    <a:pt x="947534" y="3153156"/>
                  </a:lnTo>
                  <a:lnTo>
                    <a:pt x="956868" y="3160776"/>
                  </a:lnTo>
                  <a:lnTo>
                    <a:pt x="960793" y="3167126"/>
                  </a:lnTo>
                  <a:lnTo>
                    <a:pt x="960793" y="3130956"/>
                  </a:lnTo>
                  <a:lnTo>
                    <a:pt x="953592" y="3126486"/>
                  </a:lnTo>
                  <a:lnTo>
                    <a:pt x="937044" y="3118866"/>
                  </a:lnTo>
                  <a:lnTo>
                    <a:pt x="935647" y="3118866"/>
                  </a:lnTo>
                  <a:lnTo>
                    <a:pt x="918832" y="3112516"/>
                  </a:lnTo>
                  <a:lnTo>
                    <a:pt x="885647" y="3097276"/>
                  </a:lnTo>
                  <a:lnTo>
                    <a:pt x="862876" y="3085846"/>
                  </a:lnTo>
                  <a:lnTo>
                    <a:pt x="856399" y="3083306"/>
                  </a:lnTo>
                  <a:lnTo>
                    <a:pt x="849922" y="3079496"/>
                  </a:lnTo>
                  <a:lnTo>
                    <a:pt x="627024" y="2974086"/>
                  </a:lnTo>
                  <a:lnTo>
                    <a:pt x="616280" y="2969006"/>
                  </a:lnTo>
                  <a:lnTo>
                    <a:pt x="574217" y="2949956"/>
                  </a:lnTo>
                  <a:lnTo>
                    <a:pt x="549440" y="2937256"/>
                  </a:lnTo>
                  <a:lnTo>
                    <a:pt x="543547" y="2925826"/>
                  </a:lnTo>
                  <a:lnTo>
                    <a:pt x="537298" y="2913126"/>
                  </a:lnTo>
                  <a:lnTo>
                    <a:pt x="530682" y="2900426"/>
                  </a:lnTo>
                  <a:lnTo>
                    <a:pt x="525995" y="2892806"/>
                  </a:lnTo>
                  <a:lnTo>
                    <a:pt x="522897" y="2887726"/>
                  </a:lnTo>
                  <a:lnTo>
                    <a:pt x="520865" y="2883916"/>
                  </a:lnTo>
                  <a:lnTo>
                    <a:pt x="518579" y="2880106"/>
                  </a:lnTo>
                  <a:lnTo>
                    <a:pt x="517817" y="2878836"/>
                  </a:lnTo>
                  <a:lnTo>
                    <a:pt x="514515" y="2872486"/>
                  </a:lnTo>
                  <a:lnTo>
                    <a:pt x="514388" y="2872486"/>
                  </a:lnTo>
                  <a:lnTo>
                    <a:pt x="514007" y="2871216"/>
                  </a:lnTo>
                  <a:lnTo>
                    <a:pt x="513499" y="2869946"/>
                  </a:lnTo>
                  <a:lnTo>
                    <a:pt x="504964" y="2850896"/>
                  </a:lnTo>
                  <a:lnTo>
                    <a:pt x="500164" y="2831846"/>
                  </a:lnTo>
                  <a:lnTo>
                    <a:pt x="505066" y="2789948"/>
                  </a:lnTo>
                  <a:lnTo>
                    <a:pt x="521881" y="2767076"/>
                  </a:lnTo>
                  <a:lnTo>
                    <a:pt x="526757" y="2760726"/>
                  </a:lnTo>
                  <a:lnTo>
                    <a:pt x="548767" y="2723896"/>
                  </a:lnTo>
                  <a:lnTo>
                    <a:pt x="566458" y="2670556"/>
                  </a:lnTo>
                  <a:lnTo>
                    <a:pt x="570979" y="2640076"/>
                  </a:lnTo>
                  <a:lnTo>
                    <a:pt x="570280" y="2603246"/>
                  </a:lnTo>
                  <a:lnTo>
                    <a:pt x="559790" y="2563876"/>
                  </a:lnTo>
                  <a:lnTo>
                    <a:pt x="544195" y="2540749"/>
                  </a:lnTo>
                  <a:lnTo>
                    <a:pt x="544195" y="2640076"/>
                  </a:lnTo>
                  <a:lnTo>
                    <a:pt x="540296" y="2665476"/>
                  </a:lnTo>
                  <a:lnTo>
                    <a:pt x="524446" y="2712466"/>
                  </a:lnTo>
                  <a:lnTo>
                    <a:pt x="505587" y="2744216"/>
                  </a:lnTo>
                  <a:lnTo>
                    <a:pt x="493763" y="2759456"/>
                  </a:lnTo>
                  <a:lnTo>
                    <a:pt x="486765" y="2768346"/>
                  </a:lnTo>
                  <a:lnTo>
                    <a:pt x="480707" y="2779776"/>
                  </a:lnTo>
                  <a:lnTo>
                    <a:pt x="476161" y="2791206"/>
                  </a:lnTo>
                  <a:lnTo>
                    <a:pt x="472744" y="2808998"/>
                  </a:lnTo>
                  <a:lnTo>
                    <a:pt x="472795" y="2828048"/>
                  </a:lnTo>
                  <a:lnTo>
                    <a:pt x="476262" y="2848356"/>
                  </a:lnTo>
                  <a:lnTo>
                    <a:pt x="483146" y="2868676"/>
                  </a:lnTo>
                  <a:lnTo>
                    <a:pt x="446570" y="2880106"/>
                  </a:lnTo>
                  <a:lnTo>
                    <a:pt x="443649" y="2873756"/>
                  </a:lnTo>
                  <a:lnTo>
                    <a:pt x="443572" y="2873603"/>
                  </a:lnTo>
                  <a:lnTo>
                    <a:pt x="443572" y="3000756"/>
                  </a:lnTo>
                  <a:lnTo>
                    <a:pt x="443268" y="3010916"/>
                  </a:lnTo>
                  <a:lnTo>
                    <a:pt x="435051" y="3007106"/>
                  </a:lnTo>
                  <a:lnTo>
                    <a:pt x="426974" y="3002026"/>
                  </a:lnTo>
                  <a:lnTo>
                    <a:pt x="419049" y="2998216"/>
                  </a:lnTo>
                  <a:lnTo>
                    <a:pt x="411264" y="2993136"/>
                  </a:lnTo>
                  <a:lnTo>
                    <a:pt x="410121" y="2993136"/>
                  </a:lnTo>
                  <a:lnTo>
                    <a:pt x="407835" y="2991866"/>
                  </a:lnTo>
                  <a:lnTo>
                    <a:pt x="406247" y="2990596"/>
                  </a:lnTo>
                  <a:lnTo>
                    <a:pt x="404660" y="2989326"/>
                  </a:lnTo>
                  <a:lnTo>
                    <a:pt x="400850" y="2986786"/>
                  </a:lnTo>
                  <a:lnTo>
                    <a:pt x="404583" y="2975356"/>
                  </a:lnTo>
                  <a:lnTo>
                    <a:pt x="413296" y="2948686"/>
                  </a:lnTo>
                  <a:lnTo>
                    <a:pt x="415328" y="2948686"/>
                  </a:lnTo>
                  <a:lnTo>
                    <a:pt x="417360" y="2949956"/>
                  </a:lnTo>
                  <a:lnTo>
                    <a:pt x="419519" y="2949956"/>
                  </a:lnTo>
                  <a:lnTo>
                    <a:pt x="426504" y="2952496"/>
                  </a:lnTo>
                  <a:lnTo>
                    <a:pt x="443572" y="3000756"/>
                  </a:lnTo>
                  <a:lnTo>
                    <a:pt x="443572" y="2873603"/>
                  </a:lnTo>
                  <a:lnTo>
                    <a:pt x="440474" y="2867406"/>
                  </a:lnTo>
                  <a:lnTo>
                    <a:pt x="429120" y="2843276"/>
                  </a:lnTo>
                  <a:lnTo>
                    <a:pt x="424624" y="2834398"/>
                  </a:lnTo>
                  <a:lnTo>
                    <a:pt x="400583" y="2777248"/>
                  </a:lnTo>
                  <a:lnTo>
                    <a:pt x="377583" y="2717546"/>
                  </a:lnTo>
                  <a:lnTo>
                    <a:pt x="357987" y="2660396"/>
                  </a:lnTo>
                  <a:lnTo>
                    <a:pt x="349034" y="2623566"/>
                  </a:lnTo>
                  <a:lnTo>
                    <a:pt x="350037" y="2601976"/>
                  </a:lnTo>
                  <a:lnTo>
                    <a:pt x="364439" y="2562606"/>
                  </a:lnTo>
                  <a:lnTo>
                    <a:pt x="392455" y="2533396"/>
                  </a:lnTo>
                  <a:lnTo>
                    <a:pt x="446570" y="2516886"/>
                  </a:lnTo>
                  <a:lnTo>
                    <a:pt x="465378" y="2519426"/>
                  </a:lnTo>
                  <a:lnTo>
                    <a:pt x="515785" y="2546096"/>
                  </a:lnTo>
                  <a:lnTo>
                    <a:pt x="543890" y="2608326"/>
                  </a:lnTo>
                  <a:lnTo>
                    <a:pt x="544195" y="2640076"/>
                  </a:lnTo>
                  <a:lnTo>
                    <a:pt x="544195" y="2540749"/>
                  </a:lnTo>
                  <a:lnTo>
                    <a:pt x="534962" y="2527046"/>
                  </a:lnTo>
                  <a:lnTo>
                    <a:pt x="519239" y="2516886"/>
                  </a:lnTo>
                  <a:lnTo>
                    <a:pt x="493712" y="2500376"/>
                  </a:lnTo>
                  <a:lnTo>
                    <a:pt x="446773" y="2490216"/>
                  </a:lnTo>
                  <a:lnTo>
                    <a:pt x="399846" y="2500376"/>
                  </a:lnTo>
                  <a:lnTo>
                    <a:pt x="358686" y="2527046"/>
                  </a:lnTo>
                  <a:lnTo>
                    <a:pt x="342455" y="2547366"/>
                  </a:lnTo>
                  <a:lnTo>
                    <a:pt x="330809" y="2571496"/>
                  </a:lnTo>
                  <a:lnTo>
                    <a:pt x="324104" y="2596896"/>
                  </a:lnTo>
                  <a:lnTo>
                    <a:pt x="322745" y="2624836"/>
                  </a:lnTo>
                  <a:lnTo>
                    <a:pt x="333883" y="2671826"/>
                  </a:lnTo>
                  <a:lnTo>
                    <a:pt x="356819" y="2736596"/>
                  </a:lnTo>
                  <a:lnTo>
                    <a:pt x="380974" y="2798826"/>
                  </a:lnTo>
                  <a:lnTo>
                    <a:pt x="395770" y="2834398"/>
                  </a:lnTo>
                  <a:lnTo>
                    <a:pt x="400697" y="2844546"/>
                  </a:lnTo>
                  <a:lnTo>
                    <a:pt x="405269" y="2854706"/>
                  </a:lnTo>
                  <a:lnTo>
                    <a:pt x="409536" y="2863596"/>
                  </a:lnTo>
                  <a:lnTo>
                    <a:pt x="413550" y="2871216"/>
                  </a:lnTo>
                  <a:lnTo>
                    <a:pt x="416928" y="2878836"/>
                  </a:lnTo>
                  <a:lnTo>
                    <a:pt x="420065" y="2885186"/>
                  </a:lnTo>
                  <a:lnTo>
                    <a:pt x="422986" y="2891536"/>
                  </a:lnTo>
                  <a:lnTo>
                    <a:pt x="425742" y="2897886"/>
                  </a:lnTo>
                  <a:lnTo>
                    <a:pt x="425996" y="2900426"/>
                  </a:lnTo>
                  <a:lnTo>
                    <a:pt x="426504" y="2901696"/>
                  </a:lnTo>
                  <a:lnTo>
                    <a:pt x="428663" y="2906776"/>
                  </a:lnTo>
                  <a:lnTo>
                    <a:pt x="430695" y="2911856"/>
                  </a:lnTo>
                  <a:lnTo>
                    <a:pt x="432727" y="2918206"/>
                  </a:lnTo>
                  <a:lnTo>
                    <a:pt x="435013" y="2927096"/>
                  </a:lnTo>
                  <a:lnTo>
                    <a:pt x="432473" y="2925826"/>
                  </a:lnTo>
                  <a:lnTo>
                    <a:pt x="430060" y="2925826"/>
                  </a:lnTo>
                  <a:lnTo>
                    <a:pt x="427520" y="2924556"/>
                  </a:lnTo>
                  <a:lnTo>
                    <a:pt x="420662" y="2923286"/>
                  </a:lnTo>
                  <a:lnTo>
                    <a:pt x="415201" y="2920746"/>
                  </a:lnTo>
                  <a:lnTo>
                    <a:pt x="410121" y="2918206"/>
                  </a:lnTo>
                  <a:lnTo>
                    <a:pt x="409232" y="2918206"/>
                  </a:lnTo>
                  <a:lnTo>
                    <a:pt x="401980" y="2915666"/>
                  </a:lnTo>
                  <a:lnTo>
                    <a:pt x="394855" y="2911856"/>
                  </a:lnTo>
                  <a:lnTo>
                    <a:pt x="388023" y="2908312"/>
                  </a:lnTo>
                  <a:lnTo>
                    <a:pt x="388023" y="2938526"/>
                  </a:lnTo>
                  <a:lnTo>
                    <a:pt x="376339" y="2975356"/>
                  </a:lnTo>
                  <a:lnTo>
                    <a:pt x="356006" y="2967736"/>
                  </a:lnTo>
                  <a:lnTo>
                    <a:pt x="336397" y="2963926"/>
                  </a:lnTo>
                  <a:lnTo>
                    <a:pt x="317538" y="2963926"/>
                  </a:lnTo>
                  <a:lnTo>
                    <a:pt x="276987" y="2979166"/>
                  </a:lnTo>
                  <a:lnTo>
                    <a:pt x="258102" y="2993136"/>
                  </a:lnTo>
                  <a:lnTo>
                    <a:pt x="252628" y="2996946"/>
                  </a:lnTo>
                  <a:lnTo>
                    <a:pt x="247218" y="3002026"/>
                  </a:lnTo>
                  <a:lnTo>
                    <a:pt x="241795" y="3005836"/>
                  </a:lnTo>
                  <a:lnTo>
                    <a:pt x="236258" y="3008376"/>
                  </a:lnTo>
                  <a:lnTo>
                    <a:pt x="221183" y="3015996"/>
                  </a:lnTo>
                  <a:lnTo>
                    <a:pt x="189966" y="3028696"/>
                  </a:lnTo>
                  <a:lnTo>
                    <a:pt x="173901" y="3032506"/>
                  </a:lnTo>
                  <a:lnTo>
                    <a:pt x="148234" y="3036316"/>
                  </a:lnTo>
                  <a:lnTo>
                    <a:pt x="117208" y="3036316"/>
                  </a:lnTo>
                  <a:lnTo>
                    <a:pt x="84861" y="3027426"/>
                  </a:lnTo>
                  <a:lnTo>
                    <a:pt x="55283" y="3008376"/>
                  </a:lnTo>
                  <a:lnTo>
                    <a:pt x="33705" y="2975356"/>
                  </a:lnTo>
                  <a:lnTo>
                    <a:pt x="26517" y="2938526"/>
                  </a:lnTo>
                  <a:lnTo>
                    <a:pt x="33705" y="2901696"/>
                  </a:lnTo>
                  <a:lnTo>
                    <a:pt x="55283" y="2868676"/>
                  </a:lnTo>
                  <a:lnTo>
                    <a:pt x="87477" y="2847098"/>
                  </a:lnTo>
                  <a:lnTo>
                    <a:pt x="126149" y="2840748"/>
                  </a:lnTo>
                  <a:lnTo>
                    <a:pt x="131610" y="2840748"/>
                  </a:lnTo>
                  <a:lnTo>
                    <a:pt x="169176" y="2849626"/>
                  </a:lnTo>
                  <a:lnTo>
                    <a:pt x="225971" y="2868676"/>
                  </a:lnTo>
                  <a:lnTo>
                    <a:pt x="285521" y="2891536"/>
                  </a:lnTo>
                  <a:lnTo>
                    <a:pt x="331381" y="2910586"/>
                  </a:lnTo>
                  <a:lnTo>
                    <a:pt x="351459" y="2920746"/>
                  </a:lnTo>
                  <a:lnTo>
                    <a:pt x="360006" y="2924556"/>
                  </a:lnTo>
                  <a:lnTo>
                    <a:pt x="374942" y="2932176"/>
                  </a:lnTo>
                  <a:lnTo>
                    <a:pt x="381546" y="2934716"/>
                  </a:lnTo>
                  <a:lnTo>
                    <a:pt x="388023" y="2938526"/>
                  </a:lnTo>
                  <a:lnTo>
                    <a:pt x="388023" y="2908312"/>
                  </a:lnTo>
                  <a:lnTo>
                    <a:pt x="387527" y="2908046"/>
                  </a:lnTo>
                  <a:lnTo>
                    <a:pt x="371614" y="2900426"/>
                  </a:lnTo>
                  <a:lnTo>
                    <a:pt x="362851" y="2896616"/>
                  </a:lnTo>
                  <a:lnTo>
                    <a:pt x="353110" y="2891536"/>
                  </a:lnTo>
                  <a:lnTo>
                    <a:pt x="342176" y="2886456"/>
                  </a:lnTo>
                  <a:lnTo>
                    <a:pt x="245554" y="2848356"/>
                  </a:lnTo>
                  <a:lnTo>
                    <a:pt x="224917" y="2840748"/>
                  </a:lnTo>
                  <a:lnTo>
                    <a:pt x="180225" y="2824226"/>
                  </a:lnTo>
                  <a:lnTo>
                    <a:pt x="133134" y="2814066"/>
                  </a:lnTo>
                  <a:lnTo>
                    <a:pt x="106311" y="2815348"/>
                  </a:lnTo>
                  <a:lnTo>
                    <a:pt x="80518" y="2821698"/>
                  </a:lnTo>
                  <a:lnTo>
                    <a:pt x="56870" y="2833116"/>
                  </a:lnTo>
                  <a:lnTo>
                    <a:pt x="36487" y="2849626"/>
                  </a:lnTo>
                  <a:lnTo>
                    <a:pt x="9118" y="2891536"/>
                  </a:lnTo>
                  <a:lnTo>
                    <a:pt x="0" y="2938526"/>
                  </a:lnTo>
                  <a:lnTo>
                    <a:pt x="9118" y="2985516"/>
                  </a:lnTo>
                  <a:lnTo>
                    <a:pt x="36487" y="3026156"/>
                  </a:lnTo>
                  <a:lnTo>
                    <a:pt x="84074" y="3055366"/>
                  </a:lnTo>
                  <a:lnTo>
                    <a:pt x="133769" y="3062986"/>
                  </a:lnTo>
                  <a:lnTo>
                    <a:pt x="146659" y="3062986"/>
                  </a:lnTo>
                  <a:lnTo>
                    <a:pt x="215303" y="3047746"/>
                  </a:lnTo>
                  <a:lnTo>
                    <a:pt x="240842" y="3036316"/>
                  </a:lnTo>
                  <a:lnTo>
                    <a:pt x="249212" y="3032506"/>
                  </a:lnTo>
                  <a:lnTo>
                    <a:pt x="256222" y="3027426"/>
                  </a:lnTo>
                  <a:lnTo>
                    <a:pt x="262826" y="3023616"/>
                  </a:lnTo>
                  <a:lnTo>
                    <a:pt x="269100" y="3018536"/>
                  </a:lnTo>
                  <a:lnTo>
                    <a:pt x="307124" y="2993136"/>
                  </a:lnTo>
                  <a:lnTo>
                    <a:pt x="323176" y="2990596"/>
                  </a:lnTo>
                  <a:lnTo>
                    <a:pt x="340461" y="2991866"/>
                  </a:lnTo>
                  <a:lnTo>
                    <a:pt x="358876" y="2996946"/>
                  </a:lnTo>
                  <a:lnTo>
                    <a:pt x="378371" y="3004566"/>
                  </a:lnTo>
                  <a:lnTo>
                    <a:pt x="378498" y="3004566"/>
                  </a:lnTo>
                  <a:lnTo>
                    <a:pt x="379006" y="3005836"/>
                  </a:lnTo>
                  <a:lnTo>
                    <a:pt x="386499" y="3009646"/>
                  </a:lnTo>
                  <a:lnTo>
                    <a:pt x="392341" y="3013456"/>
                  </a:lnTo>
                  <a:lnTo>
                    <a:pt x="396405" y="3015996"/>
                  </a:lnTo>
                  <a:lnTo>
                    <a:pt x="397548" y="3015996"/>
                  </a:lnTo>
                  <a:lnTo>
                    <a:pt x="409206" y="3023616"/>
                  </a:lnTo>
                  <a:lnTo>
                    <a:pt x="421132" y="3029966"/>
                  </a:lnTo>
                  <a:lnTo>
                    <a:pt x="433298" y="3036316"/>
                  </a:lnTo>
                  <a:lnTo>
                    <a:pt x="445681" y="3041396"/>
                  </a:lnTo>
                  <a:lnTo>
                    <a:pt x="486956" y="3130296"/>
                  </a:lnTo>
                  <a:lnTo>
                    <a:pt x="587159" y="3343656"/>
                  </a:lnTo>
                  <a:lnTo>
                    <a:pt x="590080" y="3350006"/>
                  </a:lnTo>
                  <a:lnTo>
                    <a:pt x="593255" y="3356356"/>
                  </a:lnTo>
                  <a:lnTo>
                    <a:pt x="611746" y="3395726"/>
                  </a:lnTo>
                  <a:lnTo>
                    <a:pt x="626656" y="3431298"/>
                  </a:lnTo>
                  <a:lnTo>
                    <a:pt x="632866" y="3445256"/>
                  </a:lnTo>
                  <a:lnTo>
                    <a:pt x="642378" y="3461766"/>
                  </a:lnTo>
                  <a:lnTo>
                    <a:pt x="655777" y="3475736"/>
                  </a:lnTo>
                  <a:lnTo>
                    <a:pt x="673646" y="3480816"/>
                  </a:lnTo>
                  <a:lnTo>
                    <a:pt x="680377" y="3480816"/>
                  </a:lnTo>
                  <a:lnTo>
                    <a:pt x="683933" y="3479558"/>
                  </a:lnTo>
                  <a:lnTo>
                    <a:pt x="697382" y="3471938"/>
                  </a:lnTo>
                  <a:lnTo>
                    <a:pt x="705599" y="3456698"/>
                  </a:lnTo>
                  <a:lnTo>
                    <a:pt x="705954" y="3454146"/>
                  </a:lnTo>
                  <a:lnTo>
                    <a:pt x="708304" y="3437648"/>
                  </a:lnTo>
                  <a:lnTo>
                    <a:pt x="705269" y="3413506"/>
                  </a:lnTo>
                  <a:lnTo>
                    <a:pt x="695947" y="3375406"/>
                  </a:lnTo>
                  <a:lnTo>
                    <a:pt x="685292" y="3338576"/>
                  </a:lnTo>
                  <a:lnTo>
                    <a:pt x="681736" y="3327158"/>
                  </a:lnTo>
                  <a:lnTo>
                    <a:pt x="681736" y="3441446"/>
                  </a:lnTo>
                  <a:lnTo>
                    <a:pt x="680148" y="3450348"/>
                  </a:lnTo>
                  <a:lnTo>
                    <a:pt x="676440" y="3454146"/>
                  </a:lnTo>
                  <a:lnTo>
                    <a:pt x="668655" y="3451606"/>
                  </a:lnTo>
                  <a:lnTo>
                    <a:pt x="661517" y="3442716"/>
                  </a:lnTo>
                  <a:lnTo>
                    <a:pt x="655612" y="3431298"/>
                  </a:lnTo>
                  <a:lnTo>
                    <a:pt x="651548" y="3421126"/>
                  </a:lnTo>
                  <a:lnTo>
                    <a:pt x="650913" y="3419856"/>
                  </a:lnTo>
                  <a:lnTo>
                    <a:pt x="643763" y="3402076"/>
                  </a:lnTo>
                  <a:lnTo>
                    <a:pt x="636193" y="3385566"/>
                  </a:lnTo>
                  <a:lnTo>
                    <a:pt x="628345" y="3367798"/>
                  </a:lnTo>
                  <a:lnTo>
                    <a:pt x="620433" y="3351276"/>
                  </a:lnTo>
                  <a:lnTo>
                    <a:pt x="617258" y="3344926"/>
                  </a:lnTo>
                  <a:lnTo>
                    <a:pt x="614210" y="3338576"/>
                  </a:lnTo>
                  <a:lnTo>
                    <a:pt x="478929" y="3050286"/>
                  </a:lnTo>
                  <a:lnTo>
                    <a:pt x="471982" y="3035046"/>
                  </a:lnTo>
                  <a:lnTo>
                    <a:pt x="468541" y="3027426"/>
                  </a:lnTo>
                  <a:lnTo>
                    <a:pt x="468795" y="3024886"/>
                  </a:lnTo>
                  <a:lnTo>
                    <a:pt x="469049" y="3023616"/>
                  </a:lnTo>
                  <a:lnTo>
                    <a:pt x="469773" y="3010916"/>
                  </a:lnTo>
                  <a:lnTo>
                    <a:pt x="469925" y="3008376"/>
                  </a:lnTo>
                  <a:lnTo>
                    <a:pt x="470039" y="3003296"/>
                  </a:lnTo>
                  <a:lnTo>
                    <a:pt x="470166" y="2993136"/>
                  </a:lnTo>
                  <a:lnTo>
                    <a:pt x="470103" y="2989326"/>
                  </a:lnTo>
                  <a:lnTo>
                    <a:pt x="469620" y="2975356"/>
                  </a:lnTo>
                  <a:lnTo>
                    <a:pt x="468287" y="2960116"/>
                  </a:lnTo>
                  <a:lnTo>
                    <a:pt x="466737" y="2948686"/>
                  </a:lnTo>
                  <a:lnTo>
                    <a:pt x="466394" y="2946146"/>
                  </a:lnTo>
                  <a:lnTo>
                    <a:pt x="465188" y="2939796"/>
                  </a:lnTo>
                  <a:lnTo>
                    <a:pt x="462572" y="2927096"/>
                  </a:lnTo>
                  <a:lnTo>
                    <a:pt x="462318" y="2925826"/>
                  </a:lnTo>
                  <a:lnTo>
                    <a:pt x="460540" y="2918206"/>
                  </a:lnTo>
                  <a:lnTo>
                    <a:pt x="458381" y="2911856"/>
                  </a:lnTo>
                  <a:lnTo>
                    <a:pt x="457619" y="2909316"/>
                  </a:lnTo>
                  <a:lnTo>
                    <a:pt x="456349" y="2905506"/>
                  </a:lnTo>
                  <a:lnTo>
                    <a:pt x="495211" y="2892806"/>
                  </a:lnTo>
                  <a:lnTo>
                    <a:pt x="497243" y="2896616"/>
                  </a:lnTo>
                  <a:lnTo>
                    <a:pt x="499148" y="2899156"/>
                  </a:lnTo>
                  <a:lnTo>
                    <a:pt x="500672" y="2901696"/>
                  </a:lnTo>
                  <a:lnTo>
                    <a:pt x="501307" y="2902966"/>
                  </a:lnTo>
                  <a:lnTo>
                    <a:pt x="505993" y="2910586"/>
                  </a:lnTo>
                  <a:lnTo>
                    <a:pt x="510527" y="2919476"/>
                  </a:lnTo>
                  <a:lnTo>
                    <a:pt x="514896" y="2927096"/>
                  </a:lnTo>
                  <a:lnTo>
                    <a:pt x="519087" y="2935986"/>
                  </a:lnTo>
                  <a:lnTo>
                    <a:pt x="540067" y="2984246"/>
                  </a:lnTo>
                  <a:lnTo>
                    <a:pt x="556844" y="3028696"/>
                  </a:lnTo>
                  <a:lnTo>
                    <a:pt x="564807" y="3051556"/>
                  </a:lnTo>
                  <a:lnTo>
                    <a:pt x="570649" y="3068066"/>
                  </a:lnTo>
                  <a:lnTo>
                    <a:pt x="578904" y="3092196"/>
                  </a:lnTo>
                  <a:lnTo>
                    <a:pt x="585711" y="3112516"/>
                  </a:lnTo>
                  <a:lnTo>
                    <a:pt x="592645" y="3134106"/>
                  </a:lnTo>
                  <a:lnTo>
                    <a:pt x="599719" y="3155696"/>
                  </a:lnTo>
                  <a:lnTo>
                    <a:pt x="606971" y="3177286"/>
                  </a:lnTo>
                  <a:lnTo>
                    <a:pt x="610374" y="3188716"/>
                  </a:lnTo>
                  <a:lnTo>
                    <a:pt x="624598" y="3234436"/>
                  </a:lnTo>
                  <a:lnTo>
                    <a:pt x="648677" y="3309366"/>
                  </a:lnTo>
                  <a:lnTo>
                    <a:pt x="659955" y="3346196"/>
                  </a:lnTo>
                  <a:lnTo>
                    <a:pt x="670420" y="3383026"/>
                  </a:lnTo>
                  <a:lnTo>
                    <a:pt x="679615" y="3418598"/>
                  </a:lnTo>
                  <a:lnTo>
                    <a:pt x="679615" y="3419856"/>
                  </a:lnTo>
                  <a:lnTo>
                    <a:pt x="681469" y="3431298"/>
                  </a:lnTo>
                  <a:lnTo>
                    <a:pt x="681736" y="3441446"/>
                  </a:lnTo>
                  <a:lnTo>
                    <a:pt x="681736" y="3327158"/>
                  </a:lnTo>
                  <a:lnTo>
                    <a:pt x="673823" y="3301746"/>
                  </a:lnTo>
                  <a:lnTo>
                    <a:pt x="662089" y="3264916"/>
                  </a:lnTo>
                  <a:lnTo>
                    <a:pt x="657948" y="3252216"/>
                  </a:lnTo>
                  <a:lnTo>
                    <a:pt x="653796" y="3238246"/>
                  </a:lnTo>
                  <a:lnTo>
                    <a:pt x="649693" y="3225546"/>
                  </a:lnTo>
                  <a:lnTo>
                    <a:pt x="645706" y="3212846"/>
                  </a:lnTo>
                  <a:lnTo>
                    <a:pt x="631990" y="3169666"/>
                  </a:lnTo>
                  <a:lnTo>
                    <a:pt x="626427" y="3151886"/>
                  </a:lnTo>
                  <a:lnTo>
                    <a:pt x="620979" y="3135376"/>
                  </a:lnTo>
                  <a:lnTo>
                    <a:pt x="615607" y="3118866"/>
                  </a:lnTo>
                  <a:lnTo>
                    <a:pt x="610273" y="3102356"/>
                  </a:lnTo>
                  <a:lnTo>
                    <a:pt x="626198" y="3108706"/>
                  </a:lnTo>
                  <a:lnTo>
                    <a:pt x="659447" y="3118866"/>
                  </a:lnTo>
                  <a:lnTo>
                    <a:pt x="676821" y="3125216"/>
                  </a:lnTo>
                  <a:lnTo>
                    <a:pt x="733031" y="3142996"/>
                  </a:lnTo>
                  <a:lnTo>
                    <a:pt x="745858" y="3146806"/>
                  </a:lnTo>
                  <a:lnTo>
                    <a:pt x="808012" y="3167126"/>
                  </a:lnTo>
                  <a:lnTo>
                    <a:pt x="844918" y="3178556"/>
                  </a:lnTo>
                  <a:lnTo>
                    <a:pt x="882129" y="3188716"/>
                  </a:lnTo>
                  <a:lnTo>
                    <a:pt x="919518" y="3197606"/>
                  </a:lnTo>
                  <a:lnTo>
                    <a:pt x="928535" y="3200146"/>
                  </a:lnTo>
                  <a:lnTo>
                    <a:pt x="936790" y="3201416"/>
                  </a:lnTo>
                  <a:lnTo>
                    <a:pt x="952131" y="3201416"/>
                  </a:lnTo>
                  <a:lnTo>
                    <a:pt x="983526" y="3184906"/>
                  </a:lnTo>
                  <a:lnTo>
                    <a:pt x="985939" y="3177286"/>
                  </a:lnTo>
                  <a:close/>
                </a:path>
                <a:path w="3805554" h="3481070">
                  <a:moveTo>
                    <a:pt x="1026579" y="2202942"/>
                  </a:moveTo>
                  <a:lnTo>
                    <a:pt x="1024928" y="2196973"/>
                  </a:lnTo>
                  <a:lnTo>
                    <a:pt x="1020483" y="2193544"/>
                  </a:lnTo>
                  <a:lnTo>
                    <a:pt x="1017600" y="2191258"/>
                  </a:lnTo>
                  <a:lnTo>
                    <a:pt x="1017117" y="2190877"/>
                  </a:lnTo>
                  <a:lnTo>
                    <a:pt x="983018" y="2163826"/>
                  </a:lnTo>
                  <a:lnTo>
                    <a:pt x="974382" y="2156980"/>
                  </a:lnTo>
                  <a:lnTo>
                    <a:pt x="974382" y="2190750"/>
                  </a:lnTo>
                  <a:lnTo>
                    <a:pt x="930821" y="2190877"/>
                  </a:lnTo>
                  <a:lnTo>
                    <a:pt x="940346" y="2163826"/>
                  </a:lnTo>
                  <a:lnTo>
                    <a:pt x="974382" y="2190750"/>
                  </a:lnTo>
                  <a:lnTo>
                    <a:pt x="974382" y="2156980"/>
                  </a:lnTo>
                  <a:lnTo>
                    <a:pt x="944918" y="2133600"/>
                  </a:lnTo>
                  <a:lnTo>
                    <a:pt x="944156" y="2132584"/>
                  </a:lnTo>
                  <a:lnTo>
                    <a:pt x="943394" y="2131695"/>
                  </a:lnTo>
                  <a:lnTo>
                    <a:pt x="942378" y="2130806"/>
                  </a:lnTo>
                  <a:lnTo>
                    <a:pt x="918248" y="2111578"/>
                  </a:lnTo>
                  <a:lnTo>
                    <a:pt x="918248" y="2145411"/>
                  </a:lnTo>
                  <a:lnTo>
                    <a:pt x="902373" y="2190877"/>
                  </a:lnTo>
                  <a:lnTo>
                    <a:pt x="830618" y="2191258"/>
                  </a:lnTo>
                  <a:lnTo>
                    <a:pt x="830973" y="2190242"/>
                  </a:lnTo>
                  <a:lnTo>
                    <a:pt x="862241" y="2100961"/>
                  </a:lnTo>
                  <a:lnTo>
                    <a:pt x="918248" y="2145411"/>
                  </a:lnTo>
                  <a:lnTo>
                    <a:pt x="918248" y="2111578"/>
                  </a:lnTo>
                  <a:lnTo>
                    <a:pt x="904938" y="2100961"/>
                  </a:lnTo>
                  <a:lnTo>
                    <a:pt x="867829" y="2071370"/>
                  </a:lnTo>
                  <a:lnTo>
                    <a:pt x="866940" y="2069846"/>
                  </a:lnTo>
                  <a:lnTo>
                    <a:pt x="837349" y="2054415"/>
                  </a:lnTo>
                  <a:lnTo>
                    <a:pt x="837349" y="2082546"/>
                  </a:lnTo>
                  <a:lnTo>
                    <a:pt x="799757" y="2190242"/>
                  </a:lnTo>
                  <a:lnTo>
                    <a:pt x="319189" y="2022221"/>
                  </a:lnTo>
                  <a:lnTo>
                    <a:pt x="322287" y="2013331"/>
                  </a:lnTo>
                  <a:lnTo>
                    <a:pt x="356781" y="1914652"/>
                  </a:lnTo>
                  <a:lnTo>
                    <a:pt x="837349" y="2082546"/>
                  </a:lnTo>
                  <a:lnTo>
                    <a:pt x="837349" y="2054415"/>
                  </a:lnTo>
                  <a:lnTo>
                    <a:pt x="437299" y="1914652"/>
                  </a:lnTo>
                  <a:lnTo>
                    <a:pt x="352971" y="1885188"/>
                  </a:lnTo>
                  <a:lnTo>
                    <a:pt x="352971" y="1885061"/>
                  </a:lnTo>
                  <a:lnTo>
                    <a:pt x="352590" y="1885061"/>
                  </a:lnTo>
                  <a:lnTo>
                    <a:pt x="352463" y="1884934"/>
                  </a:lnTo>
                  <a:lnTo>
                    <a:pt x="331127" y="1877491"/>
                  </a:lnTo>
                  <a:lnTo>
                    <a:pt x="331127" y="1905762"/>
                  </a:lnTo>
                  <a:lnTo>
                    <a:pt x="293535" y="2013331"/>
                  </a:lnTo>
                  <a:lnTo>
                    <a:pt x="199936" y="1980692"/>
                  </a:lnTo>
                  <a:lnTo>
                    <a:pt x="203073" y="1971675"/>
                  </a:lnTo>
                  <a:lnTo>
                    <a:pt x="237528" y="1872996"/>
                  </a:lnTo>
                  <a:lnTo>
                    <a:pt x="331127" y="1905762"/>
                  </a:lnTo>
                  <a:lnTo>
                    <a:pt x="331127" y="1877491"/>
                  </a:lnTo>
                  <a:lnTo>
                    <a:pt x="318249" y="1872996"/>
                  </a:lnTo>
                  <a:lnTo>
                    <a:pt x="212255" y="1835975"/>
                  </a:lnTo>
                  <a:lnTo>
                    <a:pt x="212255" y="1864106"/>
                  </a:lnTo>
                  <a:lnTo>
                    <a:pt x="174663" y="1971675"/>
                  </a:lnTo>
                  <a:lnTo>
                    <a:pt x="81064" y="1939036"/>
                  </a:lnTo>
                  <a:lnTo>
                    <a:pt x="118656" y="1831340"/>
                  </a:lnTo>
                  <a:lnTo>
                    <a:pt x="212255" y="1864106"/>
                  </a:lnTo>
                  <a:lnTo>
                    <a:pt x="212255" y="1835975"/>
                  </a:lnTo>
                  <a:lnTo>
                    <a:pt x="198996" y="1831340"/>
                  </a:lnTo>
                  <a:lnTo>
                    <a:pt x="107861" y="1799463"/>
                  </a:lnTo>
                  <a:lnTo>
                    <a:pt x="100241" y="1803146"/>
                  </a:lnTo>
                  <a:lnTo>
                    <a:pt x="97828" y="1810004"/>
                  </a:lnTo>
                  <a:lnTo>
                    <a:pt x="51473" y="1942846"/>
                  </a:lnTo>
                  <a:lnTo>
                    <a:pt x="49060" y="1949831"/>
                  </a:lnTo>
                  <a:lnTo>
                    <a:pt x="52616" y="1957324"/>
                  </a:lnTo>
                  <a:lnTo>
                    <a:pt x="297218" y="2042795"/>
                  </a:lnTo>
                  <a:lnTo>
                    <a:pt x="297345" y="2042795"/>
                  </a:lnTo>
                  <a:lnTo>
                    <a:pt x="297599" y="2042922"/>
                  </a:lnTo>
                  <a:lnTo>
                    <a:pt x="297726" y="2042922"/>
                  </a:lnTo>
                  <a:lnTo>
                    <a:pt x="297853" y="2043049"/>
                  </a:lnTo>
                  <a:lnTo>
                    <a:pt x="798614" y="2218055"/>
                  </a:lnTo>
                  <a:lnTo>
                    <a:pt x="800138" y="2218563"/>
                  </a:lnTo>
                  <a:lnTo>
                    <a:pt x="801662" y="2218817"/>
                  </a:lnTo>
                  <a:lnTo>
                    <a:pt x="813092" y="2218817"/>
                  </a:lnTo>
                  <a:lnTo>
                    <a:pt x="814616" y="2218563"/>
                  </a:lnTo>
                  <a:lnTo>
                    <a:pt x="815886" y="2218055"/>
                  </a:lnTo>
                  <a:lnTo>
                    <a:pt x="912660" y="2217420"/>
                  </a:lnTo>
                  <a:lnTo>
                    <a:pt x="912914" y="2217293"/>
                  </a:lnTo>
                  <a:lnTo>
                    <a:pt x="1012355" y="2217039"/>
                  </a:lnTo>
                  <a:lnTo>
                    <a:pt x="1018070" y="2216912"/>
                  </a:lnTo>
                  <a:lnTo>
                    <a:pt x="1023023" y="2213483"/>
                  </a:lnTo>
                  <a:lnTo>
                    <a:pt x="1024928" y="2208149"/>
                  </a:lnTo>
                  <a:lnTo>
                    <a:pt x="1026579" y="2202942"/>
                  </a:lnTo>
                  <a:close/>
                </a:path>
                <a:path w="3805554" h="3481070">
                  <a:moveTo>
                    <a:pt x="1178725" y="1841500"/>
                  </a:moveTo>
                  <a:lnTo>
                    <a:pt x="1175042" y="1834007"/>
                  </a:lnTo>
                  <a:lnTo>
                    <a:pt x="1146975" y="1824177"/>
                  </a:lnTo>
                  <a:lnTo>
                    <a:pt x="1146975" y="1852295"/>
                  </a:lnTo>
                  <a:lnTo>
                    <a:pt x="1088555" y="2019427"/>
                  </a:lnTo>
                  <a:lnTo>
                    <a:pt x="1088428" y="2019427"/>
                  </a:lnTo>
                  <a:lnTo>
                    <a:pt x="992416" y="1985899"/>
                  </a:lnTo>
                  <a:lnTo>
                    <a:pt x="995413" y="1977263"/>
                  </a:lnTo>
                  <a:lnTo>
                    <a:pt x="1019213" y="1908937"/>
                  </a:lnTo>
                  <a:lnTo>
                    <a:pt x="1021753" y="1901952"/>
                  </a:lnTo>
                  <a:lnTo>
                    <a:pt x="1018197" y="1894459"/>
                  </a:lnTo>
                  <a:lnTo>
                    <a:pt x="1004608" y="1889633"/>
                  </a:lnTo>
                  <a:lnTo>
                    <a:pt x="997115" y="1893316"/>
                  </a:lnTo>
                  <a:lnTo>
                    <a:pt x="994702" y="1900301"/>
                  </a:lnTo>
                  <a:lnTo>
                    <a:pt x="967778" y="1977263"/>
                  </a:lnTo>
                  <a:lnTo>
                    <a:pt x="884339" y="1948053"/>
                  </a:lnTo>
                  <a:lnTo>
                    <a:pt x="887399" y="1939290"/>
                  </a:lnTo>
                  <a:lnTo>
                    <a:pt x="913676" y="1864233"/>
                  </a:lnTo>
                  <a:lnTo>
                    <a:pt x="909993" y="1856613"/>
                  </a:lnTo>
                  <a:lnTo>
                    <a:pt x="903008" y="1854200"/>
                  </a:lnTo>
                  <a:lnTo>
                    <a:pt x="895896" y="1851660"/>
                  </a:lnTo>
                  <a:lnTo>
                    <a:pt x="888276" y="1855343"/>
                  </a:lnTo>
                  <a:lnTo>
                    <a:pt x="885863" y="1862201"/>
                  </a:lnTo>
                  <a:lnTo>
                    <a:pt x="858939" y="1939290"/>
                  </a:lnTo>
                  <a:lnTo>
                    <a:pt x="775500" y="1910080"/>
                  </a:lnTo>
                  <a:lnTo>
                    <a:pt x="778598" y="1901190"/>
                  </a:lnTo>
                  <a:lnTo>
                    <a:pt x="802424" y="1833118"/>
                  </a:lnTo>
                  <a:lnTo>
                    <a:pt x="804837" y="1826133"/>
                  </a:lnTo>
                  <a:lnTo>
                    <a:pt x="801154" y="1818513"/>
                  </a:lnTo>
                  <a:lnTo>
                    <a:pt x="787057" y="1813687"/>
                  </a:lnTo>
                  <a:lnTo>
                    <a:pt x="779437" y="1817243"/>
                  </a:lnTo>
                  <a:lnTo>
                    <a:pt x="777024" y="1824228"/>
                  </a:lnTo>
                  <a:lnTo>
                    <a:pt x="750100" y="1901190"/>
                  </a:lnTo>
                  <a:lnTo>
                    <a:pt x="666661" y="1871980"/>
                  </a:lnTo>
                  <a:lnTo>
                    <a:pt x="669721" y="1863217"/>
                  </a:lnTo>
                  <a:lnTo>
                    <a:pt x="695998" y="1788160"/>
                  </a:lnTo>
                  <a:lnTo>
                    <a:pt x="692315" y="1780540"/>
                  </a:lnTo>
                  <a:lnTo>
                    <a:pt x="685330" y="1778127"/>
                  </a:lnTo>
                  <a:lnTo>
                    <a:pt x="678218" y="1775587"/>
                  </a:lnTo>
                  <a:lnTo>
                    <a:pt x="670725" y="1779270"/>
                  </a:lnTo>
                  <a:lnTo>
                    <a:pt x="668185" y="1786255"/>
                  </a:lnTo>
                  <a:lnTo>
                    <a:pt x="641388" y="1863217"/>
                  </a:lnTo>
                  <a:lnTo>
                    <a:pt x="557822" y="1834007"/>
                  </a:lnTo>
                  <a:lnTo>
                    <a:pt x="560832" y="1825371"/>
                  </a:lnTo>
                  <a:lnTo>
                    <a:pt x="584746" y="1757045"/>
                  </a:lnTo>
                  <a:lnTo>
                    <a:pt x="587159" y="1750060"/>
                  </a:lnTo>
                  <a:lnTo>
                    <a:pt x="583730" y="1742567"/>
                  </a:lnTo>
                  <a:lnTo>
                    <a:pt x="570014" y="1737741"/>
                  </a:lnTo>
                  <a:lnTo>
                    <a:pt x="562648" y="1741424"/>
                  </a:lnTo>
                  <a:lnTo>
                    <a:pt x="560235" y="1748409"/>
                  </a:lnTo>
                  <a:lnTo>
                    <a:pt x="533311" y="1825371"/>
                  </a:lnTo>
                  <a:lnTo>
                    <a:pt x="449872" y="1796288"/>
                  </a:lnTo>
                  <a:lnTo>
                    <a:pt x="452970" y="1787398"/>
                  </a:lnTo>
                  <a:lnTo>
                    <a:pt x="476796" y="1719313"/>
                  </a:lnTo>
                  <a:lnTo>
                    <a:pt x="479209" y="1712341"/>
                  </a:lnTo>
                  <a:lnTo>
                    <a:pt x="475526" y="1704721"/>
                  </a:lnTo>
                  <a:lnTo>
                    <a:pt x="461429" y="1699895"/>
                  </a:lnTo>
                  <a:lnTo>
                    <a:pt x="453809" y="1703451"/>
                  </a:lnTo>
                  <a:lnTo>
                    <a:pt x="451396" y="1710436"/>
                  </a:lnTo>
                  <a:lnTo>
                    <a:pt x="424472" y="1787398"/>
                  </a:lnTo>
                  <a:lnTo>
                    <a:pt x="341033" y="1758188"/>
                  </a:lnTo>
                  <a:lnTo>
                    <a:pt x="344131" y="1749298"/>
                  </a:lnTo>
                  <a:lnTo>
                    <a:pt x="367957" y="1681226"/>
                  </a:lnTo>
                  <a:lnTo>
                    <a:pt x="370370" y="1674241"/>
                  </a:lnTo>
                  <a:lnTo>
                    <a:pt x="366687" y="1666748"/>
                  </a:lnTo>
                  <a:lnTo>
                    <a:pt x="359575" y="1664208"/>
                  </a:lnTo>
                  <a:lnTo>
                    <a:pt x="352590" y="1661795"/>
                  </a:lnTo>
                  <a:lnTo>
                    <a:pt x="344970" y="1665478"/>
                  </a:lnTo>
                  <a:lnTo>
                    <a:pt x="315633" y="1749298"/>
                  </a:lnTo>
                  <a:lnTo>
                    <a:pt x="232194" y="1720215"/>
                  </a:lnTo>
                  <a:lnTo>
                    <a:pt x="235292" y="1711325"/>
                  </a:lnTo>
                  <a:lnTo>
                    <a:pt x="259118" y="1643253"/>
                  </a:lnTo>
                  <a:lnTo>
                    <a:pt x="261531" y="1636268"/>
                  </a:lnTo>
                  <a:lnTo>
                    <a:pt x="257848" y="1628648"/>
                  </a:lnTo>
                  <a:lnTo>
                    <a:pt x="243751" y="1623822"/>
                  </a:lnTo>
                  <a:lnTo>
                    <a:pt x="236131" y="1627378"/>
                  </a:lnTo>
                  <a:lnTo>
                    <a:pt x="233718" y="1634363"/>
                  </a:lnTo>
                  <a:lnTo>
                    <a:pt x="206794" y="1711325"/>
                  </a:lnTo>
                  <a:lnTo>
                    <a:pt x="110782" y="1677797"/>
                  </a:lnTo>
                  <a:lnTo>
                    <a:pt x="169202" y="1510538"/>
                  </a:lnTo>
                  <a:lnTo>
                    <a:pt x="238925" y="1534922"/>
                  </a:lnTo>
                  <a:lnTo>
                    <a:pt x="246418" y="1531239"/>
                  </a:lnTo>
                  <a:lnTo>
                    <a:pt x="248831" y="1524254"/>
                  </a:lnTo>
                  <a:lnTo>
                    <a:pt x="249593" y="1522222"/>
                  </a:lnTo>
                  <a:lnTo>
                    <a:pt x="254393" y="1510538"/>
                  </a:lnTo>
                  <a:lnTo>
                    <a:pt x="257479" y="1503045"/>
                  </a:lnTo>
                  <a:lnTo>
                    <a:pt x="267754" y="1478064"/>
                  </a:lnTo>
                  <a:lnTo>
                    <a:pt x="290131" y="1436941"/>
                  </a:lnTo>
                  <a:lnTo>
                    <a:pt x="316382" y="1398993"/>
                  </a:lnTo>
                  <a:lnTo>
                    <a:pt x="346138" y="1364411"/>
                  </a:lnTo>
                  <a:lnTo>
                    <a:pt x="379082" y="1333360"/>
                  </a:lnTo>
                  <a:lnTo>
                    <a:pt x="414858" y="1305991"/>
                  </a:lnTo>
                  <a:lnTo>
                    <a:pt x="453136" y="1282484"/>
                  </a:lnTo>
                  <a:lnTo>
                    <a:pt x="493547" y="1263002"/>
                  </a:lnTo>
                  <a:lnTo>
                    <a:pt x="535762" y="1247698"/>
                  </a:lnTo>
                  <a:lnTo>
                    <a:pt x="579450" y="1236751"/>
                  </a:lnTo>
                  <a:lnTo>
                    <a:pt x="624243" y="1230325"/>
                  </a:lnTo>
                  <a:lnTo>
                    <a:pt x="669823" y="1228585"/>
                  </a:lnTo>
                  <a:lnTo>
                    <a:pt x="715822" y="1231684"/>
                  </a:lnTo>
                  <a:lnTo>
                    <a:pt x="761911" y="1239812"/>
                  </a:lnTo>
                  <a:lnTo>
                    <a:pt x="807758" y="1253109"/>
                  </a:lnTo>
                  <a:lnTo>
                    <a:pt x="851916" y="1271257"/>
                  </a:lnTo>
                  <a:lnTo>
                    <a:pt x="893038" y="1293622"/>
                  </a:lnTo>
                  <a:lnTo>
                    <a:pt x="930986" y="1319847"/>
                  </a:lnTo>
                  <a:lnTo>
                    <a:pt x="965568" y="1349590"/>
                  </a:lnTo>
                  <a:lnTo>
                    <a:pt x="996619" y="1382534"/>
                  </a:lnTo>
                  <a:lnTo>
                    <a:pt x="1023988" y="1418297"/>
                  </a:lnTo>
                  <a:lnTo>
                    <a:pt x="1047496" y="1456563"/>
                  </a:lnTo>
                  <a:lnTo>
                    <a:pt x="1066977" y="1496974"/>
                  </a:lnTo>
                  <a:lnTo>
                    <a:pt x="1082281" y="1539201"/>
                  </a:lnTo>
                  <a:lnTo>
                    <a:pt x="1093228" y="1582889"/>
                  </a:lnTo>
                  <a:lnTo>
                    <a:pt x="1099616" y="1627378"/>
                  </a:lnTo>
                  <a:lnTo>
                    <a:pt x="1101394" y="1673288"/>
                  </a:lnTo>
                  <a:lnTo>
                    <a:pt x="1098296" y="1719313"/>
                  </a:lnTo>
                  <a:lnTo>
                    <a:pt x="1090168" y="1765427"/>
                  </a:lnTo>
                  <a:lnTo>
                    <a:pt x="1076871" y="1811274"/>
                  </a:lnTo>
                  <a:lnTo>
                    <a:pt x="1073696" y="1820418"/>
                  </a:lnTo>
                  <a:lnTo>
                    <a:pt x="1077379" y="1827911"/>
                  </a:lnTo>
                  <a:lnTo>
                    <a:pt x="1146975" y="1852295"/>
                  </a:lnTo>
                  <a:lnTo>
                    <a:pt x="1146975" y="1824177"/>
                  </a:lnTo>
                  <a:lnTo>
                    <a:pt x="1105446" y="1809623"/>
                  </a:lnTo>
                  <a:lnTo>
                    <a:pt x="1117536" y="1764626"/>
                  </a:lnTo>
                  <a:lnTo>
                    <a:pt x="1124978" y="1719313"/>
                  </a:lnTo>
                  <a:lnTo>
                    <a:pt x="1127887" y="1674342"/>
                  </a:lnTo>
                  <a:lnTo>
                    <a:pt x="1126413" y="1629638"/>
                  </a:lnTo>
                  <a:lnTo>
                    <a:pt x="1120686" y="1585620"/>
                  </a:lnTo>
                  <a:lnTo>
                    <a:pt x="1110843" y="1542554"/>
                  </a:lnTo>
                  <a:lnTo>
                    <a:pt x="1097026" y="1500733"/>
                  </a:lnTo>
                  <a:lnTo>
                    <a:pt x="1079373" y="1460461"/>
                  </a:lnTo>
                  <a:lnTo>
                    <a:pt x="1058024" y="1422006"/>
                  </a:lnTo>
                  <a:lnTo>
                    <a:pt x="1033106" y="1385658"/>
                  </a:lnTo>
                  <a:lnTo>
                    <a:pt x="1004760" y="1351711"/>
                  </a:lnTo>
                  <a:lnTo>
                    <a:pt x="973137" y="1320444"/>
                  </a:lnTo>
                  <a:lnTo>
                    <a:pt x="938364" y="1292148"/>
                  </a:lnTo>
                  <a:lnTo>
                    <a:pt x="900569" y="1267117"/>
                  </a:lnTo>
                  <a:lnTo>
                    <a:pt x="859917" y="1245628"/>
                  </a:lnTo>
                  <a:lnTo>
                    <a:pt x="818019" y="1228585"/>
                  </a:lnTo>
                  <a:lnTo>
                    <a:pt x="816521" y="1227963"/>
                  </a:lnTo>
                  <a:lnTo>
                    <a:pt x="771575" y="1214742"/>
                  </a:lnTo>
                  <a:lnTo>
                    <a:pt x="726389" y="1206220"/>
                  </a:lnTo>
                  <a:lnTo>
                    <a:pt x="681240" y="1202258"/>
                  </a:lnTo>
                  <a:lnTo>
                    <a:pt x="636409" y="1202728"/>
                  </a:lnTo>
                  <a:lnTo>
                    <a:pt x="592188" y="1207477"/>
                  </a:lnTo>
                  <a:lnTo>
                    <a:pt x="548881" y="1216380"/>
                  </a:lnTo>
                  <a:lnTo>
                    <a:pt x="506742" y="1229283"/>
                  </a:lnTo>
                  <a:lnTo>
                    <a:pt x="466090" y="1246060"/>
                  </a:lnTo>
                  <a:lnTo>
                    <a:pt x="427189" y="1266583"/>
                  </a:lnTo>
                  <a:lnTo>
                    <a:pt x="390334" y="1290688"/>
                  </a:lnTo>
                  <a:lnTo>
                    <a:pt x="355815" y="1318247"/>
                  </a:lnTo>
                  <a:lnTo>
                    <a:pt x="323913" y="1349133"/>
                  </a:lnTo>
                  <a:lnTo>
                    <a:pt x="294919" y="1383182"/>
                  </a:lnTo>
                  <a:lnTo>
                    <a:pt x="269125" y="1420279"/>
                  </a:lnTo>
                  <a:lnTo>
                    <a:pt x="246799" y="1460284"/>
                  </a:lnTo>
                  <a:lnTo>
                    <a:pt x="228257" y="1503045"/>
                  </a:lnTo>
                  <a:lnTo>
                    <a:pt x="158534" y="1478661"/>
                  </a:lnTo>
                  <a:lnTo>
                    <a:pt x="150914" y="1482344"/>
                  </a:lnTo>
                  <a:lnTo>
                    <a:pt x="148501" y="1489202"/>
                  </a:lnTo>
                  <a:lnTo>
                    <a:pt x="81318" y="1681480"/>
                  </a:lnTo>
                  <a:lnTo>
                    <a:pt x="78905" y="1688465"/>
                  </a:lnTo>
                  <a:lnTo>
                    <a:pt x="82588" y="1695958"/>
                  </a:lnTo>
                  <a:lnTo>
                    <a:pt x="149504" y="1719326"/>
                  </a:lnTo>
                  <a:lnTo>
                    <a:pt x="1099096" y="2051304"/>
                  </a:lnTo>
                  <a:lnTo>
                    <a:pt x="1106716" y="2047621"/>
                  </a:lnTo>
                  <a:lnTo>
                    <a:pt x="1109129" y="2040648"/>
                  </a:lnTo>
                  <a:lnTo>
                    <a:pt x="1116533" y="2019427"/>
                  </a:lnTo>
                  <a:lnTo>
                    <a:pt x="1176312" y="1848485"/>
                  </a:lnTo>
                  <a:lnTo>
                    <a:pt x="1178725" y="1841500"/>
                  </a:lnTo>
                  <a:close/>
                </a:path>
                <a:path w="3805554" h="3481070">
                  <a:moveTo>
                    <a:pt x="1403464" y="365315"/>
                  </a:moveTo>
                  <a:lnTo>
                    <a:pt x="1402486" y="359537"/>
                  </a:lnTo>
                  <a:lnTo>
                    <a:pt x="1402054" y="356958"/>
                  </a:lnTo>
                  <a:lnTo>
                    <a:pt x="1397584" y="349770"/>
                  </a:lnTo>
                  <a:lnTo>
                    <a:pt x="1390434" y="344678"/>
                  </a:lnTo>
                  <a:lnTo>
                    <a:pt x="1386624" y="343801"/>
                  </a:lnTo>
                  <a:lnTo>
                    <a:pt x="1386624" y="364363"/>
                  </a:lnTo>
                  <a:lnTo>
                    <a:pt x="1385608" y="366649"/>
                  </a:lnTo>
                  <a:lnTo>
                    <a:pt x="1384465" y="369062"/>
                  </a:lnTo>
                  <a:lnTo>
                    <a:pt x="1381798" y="370078"/>
                  </a:lnTo>
                  <a:lnTo>
                    <a:pt x="1379385" y="368935"/>
                  </a:lnTo>
                  <a:lnTo>
                    <a:pt x="1377099" y="367919"/>
                  </a:lnTo>
                  <a:lnTo>
                    <a:pt x="1376083" y="365252"/>
                  </a:lnTo>
                  <a:lnTo>
                    <a:pt x="1377099" y="362839"/>
                  </a:lnTo>
                  <a:lnTo>
                    <a:pt x="1378242" y="360553"/>
                  </a:lnTo>
                  <a:lnTo>
                    <a:pt x="1380909" y="359537"/>
                  </a:lnTo>
                  <a:lnTo>
                    <a:pt x="1383195" y="360553"/>
                  </a:lnTo>
                  <a:lnTo>
                    <a:pt x="1385608" y="361569"/>
                  </a:lnTo>
                  <a:lnTo>
                    <a:pt x="1386624" y="364363"/>
                  </a:lnTo>
                  <a:lnTo>
                    <a:pt x="1386624" y="343801"/>
                  </a:lnTo>
                  <a:lnTo>
                    <a:pt x="1381848" y="342696"/>
                  </a:lnTo>
                  <a:lnTo>
                    <a:pt x="1373492" y="344106"/>
                  </a:lnTo>
                  <a:lnTo>
                    <a:pt x="1366304" y="348576"/>
                  </a:lnTo>
                  <a:lnTo>
                    <a:pt x="1361224" y="355727"/>
                  </a:lnTo>
                  <a:lnTo>
                    <a:pt x="1359230" y="364248"/>
                  </a:lnTo>
                  <a:lnTo>
                    <a:pt x="1360652" y="372579"/>
                  </a:lnTo>
                  <a:lnTo>
                    <a:pt x="1365110" y="379793"/>
                  </a:lnTo>
                  <a:lnTo>
                    <a:pt x="1372273" y="384937"/>
                  </a:lnTo>
                  <a:lnTo>
                    <a:pt x="1380782" y="386880"/>
                  </a:lnTo>
                  <a:lnTo>
                    <a:pt x="1389113" y="385470"/>
                  </a:lnTo>
                  <a:lnTo>
                    <a:pt x="1396326" y="381038"/>
                  </a:lnTo>
                  <a:lnTo>
                    <a:pt x="1401483" y="373888"/>
                  </a:lnTo>
                  <a:lnTo>
                    <a:pt x="1402359" y="370078"/>
                  </a:lnTo>
                  <a:lnTo>
                    <a:pt x="1403464" y="365315"/>
                  </a:lnTo>
                  <a:close/>
                </a:path>
                <a:path w="3805554" h="3481070">
                  <a:moveTo>
                    <a:pt x="1620304" y="728980"/>
                  </a:moveTo>
                  <a:lnTo>
                    <a:pt x="1612684" y="716280"/>
                  </a:lnTo>
                  <a:lnTo>
                    <a:pt x="1604556" y="713752"/>
                  </a:lnTo>
                  <a:lnTo>
                    <a:pt x="1598333" y="717550"/>
                  </a:lnTo>
                  <a:lnTo>
                    <a:pt x="1574431" y="731520"/>
                  </a:lnTo>
                  <a:lnTo>
                    <a:pt x="1549857" y="742950"/>
                  </a:lnTo>
                  <a:lnTo>
                    <a:pt x="1524698" y="753110"/>
                  </a:lnTo>
                  <a:lnTo>
                    <a:pt x="1499019" y="760730"/>
                  </a:lnTo>
                  <a:lnTo>
                    <a:pt x="1497749" y="637540"/>
                  </a:lnTo>
                  <a:lnTo>
                    <a:pt x="1497622" y="629932"/>
                  </a:lnTo>
                  <a:lnTo>
                    <a:pt x="1491653" y="623582"/>
                  </a:lnTo>
                  <a:lnTo>
                    <a:pt x="1477048" y="623582"/>
                  </a:lnTo>
                  <a:lnTo>
                    <a:pt x="1471079" y="629932"/>
                  </a:lnTo>
                  <a:lnTo>
                    <a:pt x="1471206" y="637540"/>
                  </a:lnTo>
                  <a:lnTo>
                    <a:pt x="1472577" y="765810"/>
                  </a:lnTo>
                  <a:lnTo>
                    <a:pt x="1472692" y="787400"/>
                  </a:lnTo>
                  <a:lnTo>
                    <a:pt x="1472793" y="798830"/>
                  </a:lnTo>
                  <a:lnTo>
                    <a:pt x="1473238" y="833120"/>
                  </a:lnTo>
                  <a:lnTo>
                    <a:pt x="1465567" y="875030"/>
                  </a:lnTo>
                  <a:lnTo>
                    <a:pt x="1443977" y="910602"/>
                  </a:lnTo>
                  <a:lnTo>
                    <a:pt x="1411452" y="937260"/>
                  </a:lnTo>
                  <a:lnTo>
                    <a:pt x="1371003" y="949960"/>
                  </a:lnTo>
                  <a:lnTo>
                    <a:pt x="1369199" y="773430"/>
                  </a:lnTo>
                  <a:lnTo>
                    <a:pt x="1366304" y="491490"/>
                  </a:lnTo>
                  <a:lnTo>
                    <a:pt x="1392123" y="492760"/>
                  </a:lnTo>
                  <a:lnTo>
                    <a:pt x="1398409" y="491490"/>
                  </a:lnTo>
                  <a:lnTo>
                    <a:pt x="1417269" y="487680"/>
                  </a:lnTo>
                  <a:lnTo>
                    <a:pt x="1440967" y="478790"/>
                  </a:lnTo>
                  <a:lnTo>
                    <a:pt x="1460487" y="466090"/>
                  </a:lnTo>
                  <a:lnTo>
                    <a:pt x="1462443" y="464832"/>
                  </a:lnTo>
                  <a:lnTo>
                    <a:pt x="1469809" y="504190"/>
                  </a:lnTo>
                  <a:lnTo>
                    <a:pt x="1470545" y="580390"/>
                  </a:lnTo>
                  <a:lnTo>
                    <a:pt x="1470698" y="590550"/>
                  </a:lnTo>
                  <a:lnTo>
                    <a:pt x="1476667" y="595630"/>
                  </a:lnTo>
                  <a:lnTo>
                    <a:pt x="1491272" y="595630"/>
                  </a:lnTo>
                  <a:lnTo>
                    <a:pt x="1497114" y="590550"/>
                  </a:lnTo>
                  <a:lnTo>
                    <a:pt x="1497088" y="580390"/>
                  </a:lnTo>
                  <a:lnTo>
                    <a:pt x="1496352" y="504190"/>
                  </a:lnTo>
                  <a:lnTo>
                    <a:pt x="1490154" y="464832"/>
                  </a:lnTo>
                  <a:lnTo>
                    <a:pt x="1482636" y="444500"/>
                  </a:lnTo>
                  <a:lnTo>
                    <a:pt x="1487208" y="438150"/>
                  </a:lnTo>
                  <a:lnTo>
                    <a:pt x="1491399" y="431800"/>
                  </a:lnTo>
                  <a:lnTo>
                    <a:pt x="1495209" y="425450"/>
                  </a:lnTo>
                  <a:lnTo>
                    <a:pt x="1498638" y="417842"/>
                  </a:lnTo>
                  <a:lnTo>
                    <a:pt x="1509674" y="373392"/>
                  </a:lnTo>
                  <a:lnTo>
                    <a:pt x="1503730" y="327660"/>
                  </a:lnTo>
                  <a:lnTo>
                    <a:pt x="1483245" y="289725"/>
                  </a:lnTo>
                  <a:lnTo>
                    <a:pt x="1483245" y="368300"/>
                  </a:lnTo>
                  <a:lnTo>
                    <a:pt x="1474508" y="407682"/>
                  </a:lnTo>
                  <a:lnTo>
                    <a:pt x="1472476" y="411492"/>
                  </a:lnTo>
                  <a:lnTo>
                    <a:pt x="1470190" y="415290"/>
                  </a:lnTo>
                  <a:lnTo>
                    <a:pt x="1467777" y="420382"/>
                  </a:lnTo>
                  <a:lnTo>
                    <a:pt x="1431531" y="453390"/>
                  </a:lnTo>
                  <a:lnTo>
                    <a:pt x="1388732" y="466090"/>
                  </a:lnTo>
                  <a:lnTo>
                    <a:pt x="1366050" y="464832"/>
                  </a:lnTo>
                  <a:lnTo>
                    <a:pt x="1359827" y="463550"/>
                  </a:lnTo>
                  <a:lnTo>
                    <a:pt x="1353858" y="461010"/>
                  </a:lnTo>
                  <a:lnTo>
                    <a:pt x="1347889" y="459740"/>
                  </a:lnTo>
                  <a:lnTo>
                    <a:pt x="1346111" y="458482"/>
                  </a:lnTo>
                  <a:lnTo>
                    <a:pt x="1344460" y="458482"/>
                  </a:lnTo>
                  <a:lnTo>
                    <a:pt x="1342809" y="457200"/>
                  </a:lnTo>
                  <a:lnTo>
                    <a:pt x="1342555" y="456946"/>
                  </a:lnTo>
                  <a:lnTo>
                    <a:pt x="1342555" y="773430"/>
                  </a:lnTo>
                  <a:lnTo>
                    <a:pt x="1314234" y="768350"/>
                  </a:lnTo>
                  <a:lnTo>
                    <a:pt x="1308608" y="767080"/>
                  </a:lnTo>
                  <a:lnTo>
                    <a:pt x="1286129" y="762000"/>
                  </a:lnTo>
                  <a:lnTo>
                    <a:pt x="1258354" y="753110"/>
                  </a:lnTo>
                  <a:lnTo>
                    <a:pt x="1231049" y="742950"/>
                  </a:lnTo>
                  <a:lnTo>
                    <a:pt x="1235722" y="732802"/>
                  </a:lnTo>
                  <a:lnTo>
                    <a:pt x="1251496" y="698500"/>
                  </a:lnTo>
                  <a:lnTo>
                    <a:pt x="1248702" y="690880"/>
                  </a:lnTo>
                  <a:lnTo>
                    <a:pt x="1235494" y="684530"/>
                  </a:lnTo>
                  <a:lnTo>
                    <a:pt x="1227874" y="687070"/>
                  </a:lnTo>
                  <a:lnTo>
                    <a:pt x="1207427" y="732802"/>
                  </a:lnTo>
                  <a:lnTo>
                    <a:pt x="1180833" y="717550"/>
                  </a:lnTo>
                  <a:lnTo>
                    <a:pt x="1155611" y="702310"/>
                  </a:lnTo>
                  <a:lnTo>
                    <a:pt x="1131798" y="684530"/>
                  </a:lnTo>
                  <a:lnTo>
                    <a:pt x="1128826" y="682002"/>
                  </a:lnTo>
                  <a:lnTo>
                    <a:pt x="1109510" y="665480"/>
                  </a:lnTo>
                  <a:lnTo>
                    <a:pt x="1325664" y="478790"/>
                  </a:lnTo>
                  <a:lnTo>
                    <a:pt x="1327696" y="478790"/>
                  </a:lnTo>
                  <a:lnTo>
                    <a:pt x="1331760" y="481330"/>
                  </a:lnTo>
                  <a:lnTo>
                    <a:pt x="1334300" y="482600"/>
                  </a:lnTo>
                  <a:lnTo>
                    <a:pt x="1339634" y="485140"/>
                  </a:lnTo>
                  <a:lnTo>
                    <a:pt x="1342555" y="773430"/>
                  </a:lnTo>
                  <a:lnTo>
                    <a:pt x="1342555" y="456946"/>
                  </a:lnTo>
                  <a:lnTo>
                    <a:pt x="1341539" y="455930"/>
                  </a:lnTo>
                  <a:lnTo>
                    <a:pt x="1339253" y="455930"/>
                  </a:lnTo>
                  <a:lnTo>
                    <a:pt x="1333665" y="452132"/>
                  </a:lnTo>
                  <a:lnTo>
                    <a:pt x="1294587" y="410210"/>
                  </a:lnTo>
                  <a:lnTo>
                    <a:pt x="1284389" y="367042"/>
                  </a:lnTo>
                  <a:lnTo>
                    <a:pt x="1284528" y="359410"/>
                  </a:lnTo>
                  <a:lnTo>
                    <a:pt x="1316151" y="293370"/>
                  </a:lnTo>
                  <a:lnTo>
                    <a:pt x="1348600" y="273050"/>
                  </a:lnTo>
                  <a:lnTo>
                    <a:pt x="1386205" y="266700"/>
                  </a:lnTo>
                  <a:lnTo>
                    <a:pt x="1424724" y="275590"/>
                  </a:lnTo>
                  <a:lnTo>
                    <a:pt x="1456766" y="298450"/>
                  </a:lnTo>
                  <a:lnTo>
                    <a:pt x="1476806" y="331470"/>
                  </a:lnTo>
                  <a:lnTo>
                    <a:pt x="1483245" y="368300"/>
                  </a:lnTo>
                  <a:lnTo>
                    <a:pt x="1483245" y="289725"/>
                  </a:lnTo>
                  <a:lnTo>
                    <a:pt x="1482471" y="288290"/>
                  </a:lnTo>
                  <a:lnTo>
                    <a:pt x="1457756" y="266700"/>
                  </a:lnTo>
                  <a:lnTo>
                    <a:pt x="1447584" y="257810"/>
                  </a:lnTo>
                  <a:lnTo>
                    <a:pt x="1452727" y="246392"/>
                  </a:lnTo>
                  <a:lnTo>
                    <a:pt x="1494447" y="153670"/>
                  </a:lnTo>
                  <a:lnTo>
                    <a:pt x="1521688" y="156210"/>
                  </a:lnTo>
                  <a:lnTo>
                    <a:pt x="1569605" y="133350"/>
                  </a:lnTo>
                  <a:lnTo>
                    <a:pt x="1592402" y="80010"/>
                  </a:lnTo>
                  <a:lnTo>
                    <a:pt x="1587309" y="50800"/>
                  </a:lnTo>
                  <a:lnTo>
                    <a:pt x="1572285" y="26670"/>
                  </a:lnTo>
                  <a:lnTo>
                    <a:pt x="1571498" y="25400"/>
                  </a:lnTo>
                  <a:lnTo>
                    <a:pt x="1565732" y="21056"/>
                  </a:lnTo>
                  <a:lnTo>
                    <a:pt x="1565732" y="80010"/>
                  </a:lnTo>
                  <a:lnTo>
                    <a:pt x="1561122" y="99060"/>
                  </a:lnTo>
                  <a:lnTo>
                    <a:pt x="1549387" y="115570"/>
                  </a:lnTo>
                  <a:lnTo>
                    <a:pt x="1532940" y="125742"/>
                  </a:lnTo>
                  <a:lnTo>
                    <a:pt x="1513840" y="129540"/>
                  </a:lnTo>
                  <a:lnTo>
                    <a:pt x="1494193" y="125742"/>
                  </a:lnTo>
                  <a:lnTo>
                    <a:pt x="1492669" y="125742"/>
                  </a:lnTo>
                  <a:lnTo>
                    <a:pt x="1492161" y="124460"/>
                  </a:lnTo>
                  <a:lnTo>
                    <a:pt x="1491145" y="124460"/>
                  </a:lnTo>
                  <a:lnTo>
                    <a:pt x="1475143" y="113042"/>
                  </a:lnTo>
                  <a:lnTo>
                    <a:pt x="1465237" y="95250"/>
                  </a:lnTo>
                  <a:lnTo>
                    <a:pt x="1462176" y="76200"/>
                  </a:lnTo>
                  <a:lnTo>
                    <a:pt x="1466761" y="57150"/>
                  </a:lnTo>
                  <a:lnTo>
                    <a:pt x="1478788" y="40640"/>
                  </a:lnTo>
                  <a:lnTo>
                    <a:pt x="1495717" y="29210"/>
                  </a:lnTo>
                  <a:lnTo>
                    <a:pt x="1515300" y="26670"/>
                  </a:lnTo>
                  <a:lnTo>
                    <a:pt x="1535341" y="30492"/>
                  </a:lnTo>
                  <a:lnTo>
                    <a:pt x="1552003" y="43192"/>
                  </a:lnTo>
                  <a:lnTo>
                    <a:pt x="1562417" y="59690"/>
                  </a:lnTo>
                  <a:lnTo>
                    <a:pt x="1565732" y="80010"/>
                  </a:lnTo>
                  <a:lnTo>
                    <a:pt x="1565732" y="21056"/>
                  </a:lnTo>
                  <a:lnTo>
                    <a:pt x="1546263" y="6350"/>
                  </a:lnTo>
                  <a:lnTo>
                    <a:pt x="1515935" y="0"/>
                  </a:lnTo>
                  <a:lnTo>
                    <a:pt x="1486281" y="5092"/>
                  </a:lnTo>
                  <a:lnTo>
                    <a:pt x="1460677" y="20320"/>
                  </a:lnTo>
                  <a:lnTo>
                    <a:pt x="1442504" y="45720"/>
                  </a:lnTo>
                  <a:lnTo>
                    <a:pt x="1435671" y="72390"/>
                  </a:lnTo>
                  <a:lnTo>
                    <a:pt x="1438592" y="100342"/>
                  </a:lnTo>
                  <a:lnTo>
                    <a:pt x="1450314" y="124460"/>
                  </a:lnTo>
                  <a:lnTo>
                    <a:pt x="1469936" y="143510"/>
                  </a:lnTo>
                  <a:lnTo>
                    <a:pt x="1423073" y="246392"/>
                  </a:lnTo>
                  <a:lnTo>
                    <a:pt x="1377276" y="240042"/>
                  </a:lnTo>
                  <a:lnTo>
                    <a:pt x="1333347" y="251460"/>
                  </a:lnTo>
                  <a:lnTo>
                    <a:pt x="1295692" y="275590"/>
                  </a:lnTo>
                  <a:lnTo>
                    <a:pt x="1268768" y="314960"/>
                  </a:lnTo>
                  <a:lnTo>
                    <a:pt x="1259370" y="345440"/>
                  </a:lnTo>
                  <a:lnTo>
                    <a:pt x="1245501" y="350532"/>
                  </a:lnTo>
                  <a:lnTo>
                    <a:pt x="1232166" y="356882"/>
                  </a:lnTo>
                  <a:lnTo>
                    <a:pt x="1219479" y="364490"/>
                  </a:lnTo>
                  <a:lnTo>
                    <a:pt x="1207554" y="373392"/>
                  </a:lnTo>
                  <a:lnTo>
                    <a:pt x="1017435" y="538480"/>
                  </a:lnTo>
                  <a:lnTo>
                    <a:pt x="1007084" y="513080"/>
                  </a:lnTo>
                  <a:lnTo>
                    <a:pt x="998359" y="487680"/>
                  </a:lnTo>
                  <a:lnTo>
                    <a:pt x="991336" y="462280"/>
                  </a:lnTo>
                  <a:lnTo>
                    <a:pt x="986066" y="435610"/>
                  </a:lnTo>
                  <a:lnTo>
                    <a:pt x="984796" y="427990"/>
                  </a:lnTo>
                  <a:lnTo>
                    <a:pt x="977938" y="422910"/>
                  </a:lnTo>
                  <a:lnTo>
                    <a:pt x="963587" y="425450"/>
                  </a:lnTo>
                  <a:lnTo>
                    <a:pt x="958634" y="431800"/>
                  </a:lnTo>
                  <a:lnTo>
                    <a:pt x="959777" y="439432"/>
                  </a:lnTo>
                  <a:lnTo>
                    <a:pt x="965885" y="469900"/>
                  </a:lnTo>
                  <a:lnTo>
                    <a:pt x="974077" y="499110"/>
                  </a:lnTo>
                  <a:lnTo>
                    <a:pt x="984288" y="528332"/>
                  </a:lnTo>
                  <a:lnTo>
                    <a:pt x="996480" y="556260"/>
                  </a:lnTo>
                  <a:lnTo>
                    <a:pt x="959015" y="588010"/>
                  </a:lnTo>
                  <a:lnTo>
                    <a:pt x="930795" y="621030"/>
                  </a:lnTo>
                  <a:lnTo>
                    <a:pt x="914285" y="660400"/>
                  </a:lnTo>
                  <a:lnTo>
                    <a:pt x="909637" y="701052"/>
                  </a:lnTo>
                  <a:lnTo>
                    <a:pt x="917079" y="741680"/>
                  </a:lnTo>
                  <a:lnTo>
                    <a:pt x="936790" y="779780"/>
                  </a:lnTo>
                  <a:lnTo>
                    <a:pt x="875322" y="838200"/>
                  </a:lnTo>
                  <a:lnTo>
                    <a:pt x="875068" y="845820"/>
                  </a:lnTo>
                  <a:lnTo>
                    <a:pt x="880148" y="852170"/>
                  </a:lnTo>
                  <a:lnTo>
                    <a:pt x="881418" y="853452"/>
                  </a:lnTo>
                  <a:lnTo>
                    <a:pt x="882815" y="853452"/>
                  </a:lnTo>
                  <a:lnTo>
                    <a:pt x="884339" y="854710"/>
                  </a:lnTo>
                  <a:lnTo>
                    <a:pt x="889165" y="857250"/>
                  </a:lnTo>
                  <a:lnTo>
                    <a:pt x="895007" y="855980"/>
                  </a:lnTo>
                  <a:lnTo>
                    <a:pt x="898944" y="852170"/>
                  </a:lnTo>
                  <a:lnTo>
                    <a:pt x="963587" y="792480"/>
                  </a:lnTo>
                  <a:lnTo>
                    <a:pt x="964476" y="791210"/>
                  </a:lnTo>
                  <a:lnTo>
                    <a:pt x="965746" y="788670"/>
                  </a:lnTo>
                  <a:lnTo>
                    <a:pt x="993305" y="765810"/>
                  </a:lnTo>
                  <a:lnTo>
                    <a:pt x="997394" y="762000"/>
                  </a:lnTo>
                  <a:lnTo>
                    <a:pt x="998766" y="760730"/>
                  </a:lnTo>
                  <a:lnTo>
                    <a:pt x="999401" y="751852"/>
                  </a:lnTo>
                  <a:lnTo>
                    <a:pt x="994702" y="746760"/>
                  </a:lnTo>
                  <a:lnTo>
                    <a:pt x="989876" y="741680"/>
                  </a:lnTo>
                  <a:lnTo>
                    <a:pt x="981494" y="740410"/>
                  </a:lnTo>
                  <a:lnTo>
                    <a:pt x="975906" y="745502"/>
                  </a:lnTo>
                  <a:lnTo>
                    <a:pt x="956221" y="762000"/>
                  </a:lnTo>
                  <a:lnTo>
                    <a:pt x="939063" y="723900"/>
                  </a:lnTo>
                  <a:lnTo>
                    <a:pt x="936917" y="682002"/>
                  </a:lnTo>
                  <a:lnTo>
                    <a:pt x="949426" y="642632"/>
                  </a:lnTo>
                  <a:lnTo>
                    <a:pt x="976287" y="608330"/>
                  </a:lnTo>
                  <a:lnTo>
                    <a:pt x="1009053" y="580390"/>
                  </a:lnTo>
                  <a:lnTo>
                    <a:pt x="1057516" y="538480"/>
                  </a:lnTo>
                  <a:lnTo>
                    <a:pt x="1224953" y="393700"/>
                  </a:lnTo>
                  <a:lnTo>
                    <a:pt x="1257846" y="373392"/>
                  </a:lnTo>
                  <a:lnTo>
                    <a:pt x="1261935" y="398792"/>
                  </a:lnTo>
                  <a:lnTo>
                    <a:pt x="1270977" y="422910"/>
                  </a:lnTo>
                  <a:lnTo>
                    <a:pt x="1284706" y="444500"/>
                  </a:lnTo>
                  <a:lnTo>
                    <a:pt x="1302804" y="463550"/>
                  </a:lnTo>
                  <a:lnTo>
                    <a:pt x="1090587" y="646430"/>
                  </a:lnTo>
                  <a:lnTo>
                    <a:pt x="1070521" y="662952"/>
                  </a:lnTo>
                  <a:lnTo>
                    <a:pt x="1006132" y="718820"/>
                  </a:lnTo>
                  <a:lnTo>
                    <a:pt x="1005497" y="727710"/>
                  </a:lnTo>
                  <a:lnTo>
                    <a:pt x="1015149" y="737870"/>
                  </a:lnTo>
                  <a:lnTo>
                    <a:pt x="1023531" y="739152"/>
                  </a:lnTo>
                  <a:lnTo>
                    <a:pt x="1089190" y="682002"/>
                  </a:lnTo>
                  <a:lnTo>
                    <a:pt x="1113574" y="703580"/>
                  </a:lnTo>
                  <a:lnTo>
                    <a:pt x="1139634" y="722630"/>
                  </a:lnTo>
                  <a:lnTo>
                    <a:pt x="1167269" y="740410"/>
                  </a:lnTo>
                  <a:lnTo>
                    <a:pt x="1196378" y="756920"/>
                  </a:lnTo>
                  <a:lnTo>
                    <a:pt x="1173264" y="807720"/>
                  </a:lnTo>
                  <a:lnTo>
                    <a:pt x="1170216" y="815352"/>
                  </a:lnTo>
                  <a:lnTo>
                    <a:pt x="1173010" y="822960"/>
                  </a:lnTo>
                  <a:lnTo>
                    <a:pt x="1186091" y="828052"/>
                  </a:lnTo>
                  <a:lnTo>
                    <a:pt x="1193965" y="825500"/>
                  </a:lnTo>
                  <a:lnTo>
                    <a:pt x="1196886" y="819150"/>
                  </a:lnTo>
                  <a:lnTo>
                    <a:pt x="1220127" y="767080"/>
                  </a:lnTo>
                  <a:lnTo>
                    <a:pt x="1250149" y="778510"/>
                  </a:lnTo>
                  <a:lnTo>
                    <a:pt x="1280706" y="787400"/>
                  </a:lnTo>
                  <a:lnTo>
                    <a:pt x="1311630" y="795020"/>
                  </a:lnTo>
                  <a:lnTo>
                    <a:pt x="1342809" y="798830"/>
                  </a:lnTo>
                  <a:lnTo>
                    <a:pt x="1344460" y="960120"/>
                  </a:lnTo>
                  <a:lnTo>
                    <a:pt x="1344079" y="961402"/>
                  </a:lnTo>
                  <a:lnTo>
                    <a:pt x="1343825" y="962660"/>
                  </a:lnTo>
                  <a:lnTo>
                    <a:pt x="1343774" y="965200"/>
                  </a:lnTo>
                  <a:lnTo>
                    <a:pt x="1341031" y="1051560"/>
                  </a:lnTo>
                  <a:lnTo>
                    <a:pt x="1340904" y="1057910"/>
                  </a:lnTo>
                  <a:lnTo>
                    <a:pt x="1344206" y="1063002"/>
                  </a:lnTo>
                  <a:lnTo>
                    <a:pt x="1348905" y="1064260"/>
                  </a:lnTo>
                  <a:lnTo>
                    <a:pt x="1350429" y="1065530"/>
                  </a:lnTo>
                  <a:lnTo>
                    <a:pt x="1361351" y="1065530"/>
                  </a:lnTo>
                  <a:lnTo>
                    <a:pt x="1367447" y="1060450"/>
                  </a:lnTo>
                  <a:lnTo>
                    <a:pt x="1370114" y="976630"/>
                  </a:lnTo>
                  <a:lnTo>
                    <a:pt x="1411681" y="965200"/>
                  </a:lnTo>
                  <a:lnTo>
                    <a:pt x="1436916" y="949960"/>
                  </a:lnTo>
                  <a:lnTo>
                    <a:pt x="1447431" y="943610"/>
                  </a:lnTo>
                  <a:lnTo>
                    <a:pt x="1475333" y="913130"/>
                  </a:lnTo>
                  <a:lnTo>
                    <a:pt x="1493367" y="875030"/>
                  </a:lnTo>
                  <a:lnTo>
                    <a:pt x="1499527" y="831850"/>
                  </a:lnTo>
                  <a:lnTo>
                    <a:pt x="1499019" y="788670"/>
                  </a:lnTo>
                  <a:lnTo>
                    <a:pt x="1528203" y="779780"/>
                  </a:lnTo>
                  <a:lnTo>
                    <a:pt x="1556829" y="768350"/>
                  </a:lnTo>
                  <a:lnTo>
                    <a:pt x="1573568" y="760730"/>
                  </a:lnTo>
                  <a:lnTo>
                    <a:pt x="1584744" y="755650"/>
                  </a:lnTo>
                  <a:lnTo>
                    <a:pt x="1611795" y="740410"/>
                  </a:lnTo>
                  <a:lnTo>
                    <a:pt x="1618272" y="736600"/>
                  </a:lnTo>
                  <a:lnTo>
                    <a:pt x="1620304" y="728980"/>
                  </a:lnTo>
                  <a:close/>
                </a:path>
                <a:path w="3805554" h="3481070">
                  <a:moveTo>
                    <a:pt x="2164550" y="1361414"/>
                  </a:moveTo>
                  <a:lnTo>
                    <a:pt x="2162213" y="1347597"/>
                  </a:lnTo>
                  <a:lnTo>
                    <a:pt x="2157247" y="1334452"/>
                  </a:lnTo>
                  <a:lnTo>
                    <a:pt x="2149919" y="1322755"/>
                  </a:lnTo>
                  <a:lnTo>
                    <a:pt x="2149132" y="1321930"/>
                  </a:lnTo>
                  <a:lnTo>
                    <a:pt x="2140458" y="1312760"/>
                  </a:lnTo>
                  <a:lnTo>
                    <a:pt x="2138108" y="1311097"/>
                  </a:lnTo>
                  <a:lnTo>
                    <a:pt x="2138108" y="1363218"/>
                  </a:lnTo>
                  <a:lnTo>
                    <a:pt x="2137854" y="1371828"/>
                  </a:lnTo>
                  <a:lnTo>
                    <a:pt x="1916341" y="1764538"/>
                  </a:lnTo>
                  <a:lnTo>
                    <a:pt x="1880831" y="1786674"/>
                  </a:lnTo>
                  <a:lnTo>
                    <a:pt x="1872183" y="1786420"/>
                  </a:lnTo>
                  <a:lnTo>
                    <a:pt x="1835150" y="1754187"/>
                  </a:lnTo>
                  <a:lnTo>
                    <a:pt x="1833880" y="1737283"/>
                  </a:lnTo>
                  <a:lnTo>
                    <a:pt x="1839379" y="1720596"/>
                  </a:lnTo>
                  <a:lnTo>
                    <a:pt x="2055406" y="1344168"/>
                  </a:lnTo>
                  <a:lnTo>
                    <a:pt x="2088045" y="1322324"/>
                  </a:lnTo>
                  <a:lnTo>
                    <a:pt x="2095068" y="1321930"/>
                  </a:lnTo>
                  <a:lnTo>
                    <a:pt x="2102154" y="1322666"/>
                  </a:lnTo>
                  <a:lnTo>
                    <a:pt x="2133536" y="1346377"/>
                  </a:lnTo>
                  <a:lnTo>
                    <a:pt x="2138108" y="1363218"/>
                  </a:lnTo>
                  <a:lnTo>
                    <a:pt x="2138108" y="1311097"/>
                  </a:lnTo>
                  <a:lnTo>
                    <a:pt x="2129066" y="1304671"/>
                  </a:lnTo>
                  <a:lnTo>
                    <a:pt x="2102370" y="1295793"/>
                  </a:lnTo>
                  <a:lnTo>
                    <a:pt x="2075243" y="1297749"/>
                  </a:lnTo>
                  <a:lnTo>
                    <a:pt x="2050834" y="1309712"/>
                  </a:lnTo>
                  <a:lnTo>
                    <a:pt x="2032292" y="1330833"/>
                  </a:lnTo>
                  <a:lnTo>
                    <a:pt x="1816265" y="1707261"/>
                  </a:lnTo>
                  <a:lnTo>
                    <a:pt x="1807400" y="1733956"/>
                  </a:lnTo>
                  <a:lnTo>
                    <a:pt x="1809407" y="1761083"/>
                  </a:lnTo>
                  <a:lnTo>
                    <a:pt x="1842554" y="1804035"/>
                  </a:lnTo>
                  <a:lnTo>
                    <a:pt x="1876031" y="1813306"/>
                  </a:lnTo>
                  <a:lnTo>
                    <a:pt x="1887385" y="1812671"/>
                  </a:lnTo>
                  <a:lnTo>
                    <a:pt x="1929396" y="1791169"/>
                  </a:lnTo>
                  <a:lnTo>
                    <a:pt x="2155355" y="1401318"/>
                  </a:lnTo>
                  <a:lnTo>
                    <a:pt x="2164156" y="1375181"/>
                  </a:lnTo>
                  <a:lnTo>
                    <a:pt x="2164550" y="1361414"/>
                  </a:lnTo>
                  <a:close/>
                </a:path>
                <a:path w="3805554" h="3481070">
                  <a:moveTo>
                    <a:pt x="2293239" y="1331391"/>
                  </a:moveTo>
                  <a:lnTo>
                    <a:pt x="2284793" y="1287018"/>
                  </a:lnTo>
                  <a:lnTo>
                    <a:pt x="2265870" y="1245997"/>
                  </a:lnTo>
                  <a:lnTo>
                    <a:pt x="2237092" y="1210259"/>
                  </a:lnTo>
                  <a:lnTo>
                    <a:pt x="2201329" y="1183462"/>
                  </a:lnTo>
                  <a:lnTo>
                    <a:pt x="2199043" y="1181735"/>
                  </a:lnTo>
                  <a:lnTo>
                    <a:pt x="2155177" y="1163383"/>
                  </a:lnTo>
                  <a:lnTo>
                    <a:pt x="2109736" y="1156677"/>
                  </a:lnTo>
                  <a:lnTo>
                    <a:pt x="2064740" y="1161148"/>
                  </a:lnTo>
                  <a:lnTo>
                    <a:pt x="2022144" y="1176375"/>
                  </a:lnTo>
                  <a:lnTo>
                    <a:pt x="1983943" y="1201877"/>
                  </a:lnTo>
                  <a:lnTo>
                    <a:pt x="1952155" y="1237234"/>
                  </a:lnTo>
                  <a:lnTo>
                    <a:pt x="1578902" y="1773936"/>
                  </a:lnTo>
                  <a:lnTo>
                    <a:pt x="1578775" y="1774317"/>
                  </a:lnTo>
                  <a:lnTo>
                    <a:pt x="1578521" y="1774571"/>
                  </a:lnTo>
                  <a:lnTo>
                    <a:pt x="1574876" y="1782597"/>
                  </a:lnTo>
                  <a:lnTo>
                    <a:pt x="1572933" y="1791068"/>
                  </a:lnTo>
                  <a:lnTo>
                    <a:pt x="1572691" y="1799818"/>
                  </a:lnTo>
                  <a:lnTo>
                    <a:pt x="1574203" y="1808607"/>
                  </a:lnTo>
                  <a:lnTo>
                    <a:pt x="1604556" y="1841246"/>
                  </a:lnTo>
                  <a:lnTo>
                    <a:pt x="1574838" y="1976755"/>
                  </a:lnTo>
                  <a:lnTo>
                    <a:pt x="1573568" y="1982470"/>
                  </a:lnTo>
                  <a:lnTo>
                    <a:pt x="1576108" y="1988185"/>
                  </a:lnTo>
                  <a:lnTo>
                    <a:pt x="1614716" y="2010537"/>
                  </a:lnTo>
                  <a:lnTo>
                    <a:pt x="1590586" y="2052574"/>
                  </a:lnTo>
                  <a:lnTo>
                    <a:pt x="1588808" y="2055749"/>
                  </a:lnTo>
                  <a:lnTo>
                    <a:pt x="1588427" y="2059432"/>
                  </a:lnTo>
                  <a:lnTo>
                    <a:pt x="1589316" y="2062734"/>
                  </a:lnTo>
                  <a:lnTo>
                    <a:pt x="1590205" y="2066163"/>
                  </a:lnTo>
                  <a:lnTo>
                    <a:pt x="1592364" y="2068957"/>
                  </a:lnTo>
                  <a:lnTo>
                    <a:pt x="1620177" y="2084959"/>
                  </a:lnTo>
                  <a:lnTo>
                    <a:pt x="1564424" y="2182495"/>
                  </a:lnTo>
                  <a:lnTo>
                    <a:pt x="1562011" y="2186686"/>
                  </a:lnTo>
                  <a:lnTo>
                    <a:pt x="1562138" y="2192020"/>
                  </a:lnTo>
                  <a:lnTo>
                    <a:pt x="1564678" y="2196084"/>
                  </a:lnTo>
                  <a:lnTo>
                    <a:pt x="1567218" y="2200275"/>
                  </a:lnTo>
                  <a:lnTo>
                    <a:pt x="1571917" y="2202688"/>
                  </a:lnTo>
                  <a:lnTo>
                    <a:pt x="1576743" y="2202307"/>
                  </a:lnTo>
                  <a:lnTo>
                    <a:pt x="1675803" y="2195830"/>
                  </a:lnTo>
                  <a:lnTo>
                    <a:pt x="1676692" y="2195703"/>
                  </a:lnTo>
                  <a:lnTo>
                    <a:pt x="1680756" y="2195195"/>
                  </a:lnTo>
                  <a:lnTo>
                    <a:pt x="1684312" y="2192655"/>
                  </a:lnTo>
                  <a:lnTo>
                    <a:pt x="1686598" y="2189226"/>
                  </a:lnTo>
                  <a:lnTo>
                    <a:pt x="1695208" y="2174113"/>
                  </a:lnTo>
                  <a:lnTo>
                    <a:pt x="1715046" y="2139315"/>
                  </a:lnTo>
                  <a:lnTo>
                    <a:pt x="1741462" y="2154301"/>
                  </a:lnTo>
                  <a:lnTo>
                    <a:pt x="1744002" y="2155952"/>
                  </a:lnTo>
                  <a:lnTo>
                    <a:pt x="1746923" y="2156333"/>
                  </a:lnTo>
                  <a:lnTo>
                    <a:pt x="1753654" y="2155444"/>
                  </a:lnTo>
                  <a:lnTo>
                    <a:pt x="1757337" y="2153158"/>
                  </a:lnTo>
                  <a:lnTo>
                    <a:pt x="1759496" y="2149475"/>
                  </a:lnTo>
                  <a:lnTo>
                    <a:pt x="1765325" y="2139315"/>
                  </a:lnTo>
                  <a:lnTo>
                    <a:pt x="1773707" y="2124710"/>
                  </a:lnTo>
                  <a:lnTo>
                    <a:pt x="1783626" y="2107438"/>
                  </a:lnTo>
                  <a:lnTo>
                    <a:pt x="1811947" y="2123694"/>
                  </a:lnTo>
                  <a:lnTo>
                    <a:pt x="1814487" y="2125345"/>
                  </a:lnTo>
                  <a:lnTo>
                    <a:pt x="1817535" y="2125726"/>
                  </a:lnTo>
                  <a:lnTo>
                    <a:pt x="1820329" y="2125345"/>
                  </a:lnTo>
                  <a:lnTo>
                    <a:pt x="1822869" y="2125091"/>
                  </a:lnTo>
                  <a:lnTo>
                    <a:pt x="1825409" y="2124075"/>
                  </a:lnTo>
                  <a:lnTo>
                    <a:pt x="1827441" y="2122043"/>
                  </a:lnTo>
                  <a:lnTo>
                    <a:pt x="1843659" y="2107438"/>
                  </a:lnTo>
                  <a:lnTo>
                    <a:pt x="1856511" y="2095881"/>
                  </a:lnTo>
                  <a:lnTo>
                    <a:pt x="1931454" y="2028444"/>
                  </a:lnTo>
                  <a:lnTo>
                    <a:pt x="1939836" y="2033270"/>
                  </a:lnTo>
                  <a:lnTo>
                    <a:pt x="1946668" y="2036470"/>
                  </a:lnTo>
                  <a:lnTo>
                    <a:pt x="1953755" y="2038438"/>
                  </a:lnTo>
                  <a:lnTo>
                    <a:pt x="1960956" y="2039188"/>
                  </a:lnTo>
                  <a:lnTo>
                    <a:pt x="1968157" y="2038731"/>
                  </a:lnTo>
                  <a:lnTo>
                    <a:pt x="1977986" y="2036305"/>
                  </a:lnTo>
                  <a:lnTo>
                    <a:pt x="1987029" y="2031733"/>
                  </a:lnTo>
                  <a:lnTo>
                    <a:pt x="1990928" y="2028444"/>
                  </a:lnTo>
                  <a:lnTo>
                    <a:pt x="1994852" y="2025142"/>
                  </a:lnTo>
                  <a:lnTo>
                    <a:pt x="2001050" y="2016633"/>
                  </a:lnTo>
                  <a:lnTo>
                    <a:pt x="2001304" y="2016125"/>
                  </a:lnTo>
                  <a:lnTo>
                    <a:pt x="2001558" y="2015871"/>
                  </a:lnTo>
                  <a:lnTo>
                    <a:pt x="2001685" y="2015490"/>
                  </a:lnTo>
                  <a:lnTo>
                    <a:pt x="2003094" y="2012442"/>
                  </a:lnTo>
                  <a:lnTo>
                    <a:pt x="2097189" y="1809115"/>
                  </a:lnTo>
                  <a:lnTo>
                    <a:pt x="2094268" y="1801241"/>
                  </a:lnTo>
                  <a:lnTo>
                    <a:pt x="2087664" y="1798066"/>
                  </a:lnTo>
                  <a:lnTo>
                    <a:pt x="2081060" y="1795018"/>
                  </a:lnTo>
                  <a:lnTo>
                    <a:pt x="2073186" y="1797939"/>
                  </a:lnTo>
                  <a:lnTo>
                    <a:pt x="2070011" y="1804543"/>
                  </a:lnTo>
                  <a:lnTo>
                    <a:pt x="1977936" y="2003679"/>
                  </a:lnTo>
                  <a:lnTo>
                    <a:pt x="1973135" y="2008987"/>
                  </a:lnTo>
                  <a:lnTo>
                    <a:pt x="1966887" y="2011972"/>
                  </a:lnTo>
                  <a:lnTo>
                    <a:pt x="1959965" y="2012442"/>
                  </a:lnTo>
                  <a:lnTo>
                    <a:pt x="1953171" y="2010156"/>
                  </a:lnTo>
                  <a:lnTo>
                    <a:pt x="1906943" y="1983689"/>
                  </a:lnTo>
                  <a:lnTo>
                    <a:pt x="1906943" y="2014867"/>
                  </a:lnTo>
                  <a:lnTo>
                    <a:pt x="1816900" y="2095881"/>
                  </a:lnTo>
                  <a:lnTo>
                    <a:pt x="1760512" y="2063496"/>
                  </a:lnTo>
                  <a:lnTo>
                    <a:pt x="1760512" y="2094103"/>
                  </a:lnTo>
                  <a:lnTo>
                    <a:pt x="1742986" y="2124710"/>
                  </a:lnTo>
                  <a:lnTo>
                    <a:pt x="1696554" y="2098040"/>
                  </a:lnTo>
                  <a:lnTo>
                    <a:pt x="1691805" y="2095322"/>
                  </a:lnTo>
                  <a:lnTo>
                    <a:pt x="1691805" y="2125980"/>
                  </a:lnTo>
                  <a:lnTo>
                    <a:pt x="1666913" y="2169668"/>
                  </a:lnTo>
                  <a:lnTo>
                    <a:pt x="1599603" y="2174113"/>
                  </a:lnTo>
                  <a:lnTo>
                    <a:pt x="1643037" y="2098040"/>
                  </a:lnTo>
                  <a:lnTo>
                    <a:pt x="1691805" y="2125980"/>
                  </a:lnTo>
                  <a:lnTo>
                    <a:pt x="1691805" y="2095322"/>
                  </a:lnTo>
                  <a:lnTo>
                    <a:pt x="1620177" y="2054225"/>
                  </a:lnTo>
                  <a:lnTo>
                    <a:pt x="1637703" y="2023618"/>
                  </a:lnTo>
                  <a:lnTo>
                    <a:pt x="1760512" y="2094103"/>
                  </a:lnTo>
                  <a:lnTo>
                    <a:pt x="1760512" y="2063496"/>
                  </a:lnTo>
                  <a:lnTo>
                    <a:pt x="1691106" y="2023618"/>
                  </a:lnTo>
                  <a:lnTo>
                    <a:pt x="1602651" y="1972945"/>
                  </a:lnTo>
                  <a:lnTo>
                    <a:pt x="1628686" y="1855089"/>
                  </a:lnTo>
                  <a:lnTo>
                    <a:pt x="1906943" y="2014867"/>
                  </a:lnTo>
                  <a:lnTo>
                    <a:pt x="1906943" y="1983689"/>
                  </a:lnTo>
                  <a:lnTo>
                    <a:pt x="1682381" y="1855089"/>
                  </a:lnTo>
                  <a:lnTo>
                    <a:pt x="1626273" y="1822958"/>
                  </a:lnTo>
                  <a:lnTo>
                    <a:pt x="1626273" y="1822831"/>
                  </a:lnTo>
                  <a:lnTo>
                    <a:pt x="1626146" y="1822831"/>
                  </a:lnTo>
                  <a:lnTo>
                    <a:pt x="1604302" y="1810258"/>
                  </a:lnTo>
                  <a:lnTo>
                    <a:pt x="1601254" y="1806321"/>
                  </a:lnTo>
                  <a:lnTo>
                    <a:pt x="1599882" y="1801241"/>
                  </a:lnTo>
                  <a:lnTo>
                    <a:pt x="1598841" y="1796923"/>
                  </a:lnTo>
                  <a:lnTo>
                    <a:pt x="1599349" y="1792224"/>
                  </a:lnTo>
                  <a:lnTo>
                    <a:pt x="1974253" y="1252220"/>
                  </a:lnTo>
                  <a:lnTo>
                    <a:pt x="2007666" y="1216825"/>
                  </a:lnTo>
                  <a:lnTo>
                    <a:pt x="2048497" y="1193685"/>
                  </a:lnTo>
                  <a:lnTo>
                    <a:pt x="2093785" y="1183462"/>
                  </a:lnTo>
                  <a:lnTo>
                    <a:pt x="2140585" y="1186840"/>
                  </a:lnTo>
                  <a:lnTo>
                    <a:pt x="2185962" y="1204468"/>
                  </a:lnTo>
                  <a:lnTo>
                    <a:pt x="2224189" y="1234719"/>
                  </a:lnTo>
                  <a:lnTo>
                    <a:pt x="2250821" y="1273403"/>
                  </a:lnTo>
                  <a:lnTo>
                    <a:pt x="2264943" y="1317650"/>
                  </a:lnTo>
                  <a:lnTo>
                    <a:pt x="2265629" y="1364589"/>
                  </a:lnTo>
                  <a:lnTo>
                    <a:pt x="2252002" y="1411351"/>
                  </a:lnTo>
                  <a:lnTo>
                    <a:pt x="2104682" y="1729994"/>
                  </a:lnTo>
                  <a:lnTo>
                    <a:pt x="2104174" y="1731010"/>
                  </a:lnTo>
                  <a:lnTo>
                    <a:pt x="2103920" y="1732153"/>
                  </a:lnTo>
                  <a:lnTo>
                    <a:pt x="2103793" y="1733169"/>
                  </a:lnTo>
                  <a:lnTo>
                    <a:pt x="2094395" y="1753489"/>
                  </a:lnTo>
                  <a:lnTo>
                    <a:pt x="2091474" y="1760093"/>
                  </a:lnTo>
                  <a:lnTo>
                    <a:pt x="2094268" y="1767713"/>
                  </a:lnTo>
                  <a:lnTo>
                    <a:pt x="2100872" y="1770888"/>
                  </a:lnTo>
                  <a:lnTo>
                    <a:pt x="2103158" y="1771904"/>
                  </a:lnTo>
                  <a:lnTo>
                    <a:pt x="2105698" y="1772285"/>
                  </a:lnTo>
                  <a:lnTo>
                    <a:pt x="2108111" y="1772031"/>
                  </a:lnTo>
                  <a:lnTo>
                    <a:pt x="2112429" y="1771396"/>
                  </a:lnTo>
                  <a:lnTo>
                    <a:pt x="2116366" y="1768729"/>
                  </a:lnTo>
                  <a:lnTo>
                    <a:pt x="2118271" y="1764411"/>
                  </a:lnTo>
                  <a:lnTo>
                    <a:pt x="2128939" y="1741424"/>
                  </a:lnTo>
                  <a:lnTo>
                    <a:pt x="2129193" y="1740789"/>
                  </a:lnTo>
                  <a:lnTo>
                    <a:pt x="2129320" y="1740281"/>
                  </a:lnTo>
                  <a:lnTo>
                    <a:pt x="2129574" y="1739646"/>
                  </a:lnTo>
                  <a:lnTo>
                    <a:pt x="2276259" y="1422400"/>
                  </a:lnTo>
                  <a:lnTo>
                    <a:pt x="2290584" y="1377162"/>
                  </a:lnTo>
                  <a:lnTo>
                    <a:pt x="2293239" y="1331391"/>
                  </a:lnTo>
                  <a:close/>
                </a:path>
                <a:path w="3805554" h="3481070">
                  <a:moveTo>
                    <a:pt x="3805174" y="1666430"/>
                  </a:moveTo>
                  <a:lnTo>
                    <a:pt x="3804831" y="1641030"/>
                  </a:lnTo>
                  <a:lnTo>
                    <a:pt x="3780574" y="1529270"/>
                  </a:lnTo>
                  <a:lnTo>
                    <a:pt x="3773716" y="1513243"/>
                  </a:lnTo>
                  <a:lnTo>
                    <a:pt x="3773716" y="1656270"/>
                  </a:lnTo>
                  <a:lnTo>
                    <a:pt x="3772192" y="1665160"/>
                  </a:lnTo>
                  <a:lnTo>
                    <a:pt x="3698278" y="1696910"/>
                  </a:lnTo>
                  <a:lnTo>
                    <a:pt x="3690505" y="1661350"/>
                  </a:lnTo>
                  <a:lnTo>
                    <a:pt x="3661956" y="1530540"/>
                  </a:lnTo>
                  <a:lnTo>
                    <a:pt x="3660305" y="1522920"/>
                  </a:lnTo>
                  <a:lnTo>
                    <a:pt x="3709835" y="1511490"/>
                  </a:lnTo>
                  <a:lnTo>
                    <a:pt x="3722535" y="1511490"/>
                  </a:lnTo>
                  <a:lnTo>
                    <a:pt x="3733927" y="1516570"/>
                  </a:lnTo>
                  <a:lnTo>
                    <a:pt x="3742791" y="1524190"/>
                  </a:lnTo>
                  <a:lnTo>
                    <a:pt x="3747935" y="1535620"/>
                  </a:lnTo>
                  <a:lnTo>
                    <a:pt x="3772065" y="1648650"/>
                  </a:lnTo>
                  <a:lnTo>
                    <a:pt x="3773716" y="1656270"/>
                  </a:lnTo>
                  <a:lnTo>
                    <a:pt x="3773716" y="1513243"/>
                  </a:lnTo>
                  <a:lnTo>
                    <a:pt x="3772966" y="1511490"/>
                  </a:lnTo>
                  <a:lnTo>
                    <a:pt x="3770249" y="1505140"/>
                  </a:lnTo>
                  <a:lnTo>
                    <a:pt x="3752202" y="1487360"/>
                  </a:lnTo>
                  <a:lnTo>
                    <a:pt x="3728936" y="1478470"/>
                  </a:lnTo>
                  <a:lnTo>
                    <a:pt x="3702977" y="1478470"/>
                  </a:lnTo>
                  <a:lnTo>
                    <a:pt x="3659797" y="1488186"/>
                  </a:lnTo>
                  <a:lnTo>
                    <a:pt x="3659797" y="1705800"/>
                  </a:lnTo>
                  <a:lnTo>
                    <a:pt x="3495078" y="1741360"/>
                  </a:lnTo>
                  <a:lnTo>
                    <a:pt x="3490252" y="1718500"/>
                  </a:lnTo>
                  <a:lnTo>
                    <a:pt x="3481730" y="1679130"/>
                  </a:lnTo>
                  <a:lnTo>
                    <a:pt x="3475139" y="1648650"/>
                  </a:lnTo>
                  <a:lnTo>
                    <a:pt x="3460432" y="1581340"/>
                  </a:lnTo>
                  <a:lnTo>
                    <a:pt x="3457105" y="1566100"/>
                  </a:lnTo>
                  <a:lnTo>
                    <a:pt x="3610292" y="1533080"/>
                  </a:lnTo>
                  <a:lnTo>
                    <a:pt x="3622078" y="1530540"/>
                  </a:lnTo>
                  <a:lnTo>
                    <a:pt x="3643287" y="1629600"/>
                  </a:lnTo>
                  <a:lnTo>
                    <a:pt x="3510953" y="1657540"/>
                  </a:lnTo>
                  <a:lnTo>
                    <a:pt x="3504869" y="1660080"/>
                  </a:lnTo>
                  <a:lnTo>
                    <a:pt x="3500437" y="1665160"/>
                  </a:lnTo>
                  <a:lnTo>
                    <a:pt x="3498050" y="1671510"/>
                  </a:lnTo>
                  <a:lnTo>
                    <a:pt x="3498126" y="1677860"/>
                  </a:lnTo>
                  <a:lnTo>
                    <a:pt x="3499142" y="1681670"/>
                  </a:lnTo>
                  <a:lnTo>
                    <a:pt x="3501809" y="1685480"/>
                  </a:lnTo>
                  <a:lnTo>
                    <a:pt x="3509175" y="1690560"/>
                  </a:lnTo>
                  <a:lnTo>
                    <a:pt x="3513620" y="1691830"/>
                  </a:lnTo>
                  <a:lnTo>
                    <a:pt x="3518065" y="1690560"/>
                  </a:lnTo>
                  <a:lnTo>
                    <a:pt x="3650399" y="1661350"/>
                  </a:lnTo>
                  <a:lnTo>
                    <a:pt x="3659797" y="1705800"/>
                  </a:lnTo>
                  <a:lnTo>
                    <a:pt x="3659797" y="1488186"/>
                  </a:lnTo>
                  <a:lnTo>
                    <a:pt x="3640874" y="1492440"/>
                  </a:lnTo>
                  <a:lnTo>
                    <a:pt x="3636683" y="1492440"/>
                  </a:lnTo>
                  <a:lnTo>
                    <a:pt x="3449866" y="1533080"/>
                  </a:lnTo>
                  <a:lnTo>
                    <a:pt x="3438487" y="1481010"/>
                  </a:lnTo>
                  <a:lnTo>
                    <a:pt x="3417125" y="1383220"/>
                  </a:lnTo>
                  <a:lnTo>
                    <a:pt x="3395497" y="1284160"/>
                  </a:lnTo>
                  <a:lnTo>
                    <a:pt x="3380524" y="1215580"/>
                  </a:lnTo>
                  <a:lnTo>
                    <a:pt x="3375456" y="1199070"/>
                  </a:lnTo>
                  <a:lnTo>
                    <a:pt x="3367506" y="1185100"/>
                  </a:lnTo>
                  <a:lnTo>
                    <a:pt x="3365373" y="1182560"/>
                  </a:lnTo>
                  <a:lnTo>
                    <a:pt x="3356876" y="1172400"/>
                  </a:lnTo>
                  <a:lnTo>
                    <a:pt x="3343821" y="1162240"/>
                  </a:lnTo>
                  <a:lnTo>
                    <a:pt x="3329038" y="1154620"/>
                  </a:lnTo>
                  <a:lnTo>
                    <a:pt x="3313341" y="1150810"/>
                  </a:lnTo>
                  <a:lnTo>
                    <a:pt x="3297059" y="1149540"/>
                  </a:lnTo>
                  <a:lnTo>
                    <a:pt x="3280575" y="1150810"/>
                  </a:lnTo>
                  <a:lnTo>
                    <a:pt x="3127540" y="1183830"/>
                  </a:lnTo>
                  <a:lnTo>
                    <a:pt x="3085134" y="1207960"/>
                  </a:lnTo>
                  <a:lnTo>
                    <a:pt x="3062719" y="1251140"/>
                  </a:lnTo>
                  <a:lnTo>
                    <a:pt x="3061385" y="1267650"/>
                  </a:lnTo>
                  <a:lnTo>
                    <a:pt x="3063278" y="1284160"/>
                  </a:lnTo>
                  <a:lnTo>
                    <a:pt x="3132620" y="1602930"/>
                  </a:lnTo>
                  <a:lnTo>
                    <a:pt x="3124873" y="1604200"/>
                  </a:lnTo>
                  <a:lnTo>
                    <a:pt x="3032925" y="1624888"/>
                  </a:lnTo>
                  <a:lnTo>
                    <a:pt x="3032925" y="1832800"/>
                  </a:lnTo>
                  <a:lnTo>
                    <a:pt x="2905925" y="1811210"/>
                  </a:lnTo>
                  <a:lnTo>
                    <a:pt x="2904553" y="1804860"/>
                  </a:lnTo>
                  <a:lnTo>
                    <a:pt x="2896870" y="1769300"/>
                  </a:lnTo>
                  <a:lnTo>
                    <a:pt x="2892209" y="1747710"/>
                  </a:lnTo>
                  <a:lnTo>
                    <a:pt x="2998254" y="1674050"/>
                  </a:lnTo>
                  <a:lnTo>
                    <a:pt x="3032925" y="1832800"/>
                  </a:lnTo>
                  <a:lnTo>
                    <a:pt x="3032925" y="1624888"/>
                  </a:lnTo>
                  <a:lnTo>
                    <a:pt x="3011970" y="1629600"/>
                  </a:lnTo>
                  <a:lnTo>
                    <a:pt x="3005620" y="1629600"/>
                  </a:lnTo>
                  <a:lnTo>
                    <a:pt x="3002572" y="1630870"/>
                  </a:lnTo>
                  <a:lnTo>
                    <a:pt x="2999905" y="1633410"/>
                  </a:lnTo>
                  <a:lnTo>
                    <a:pt x="2870111" y="1723097"/>
                  </a:lnTo>
                  <a:lnTo>
                    <a:pt x="2870111" y="1804860"/>
                  </a:lnTo>
                  <a:lnTo>
                    <a:pt x="2823375" y="1795970"/>
                  </a:lnTo>
                  <a:lnTo>
                    <a:pt x="2862364" y="1769300"/>
                  </a:lnTo>
                  <a:lnTo>
                    <a:pt x="2870111" y="1804860"/>
                  </a:lnTo>
                  <a:lnTo>
                    <a:pt x="2870111" y="1723097"/>
                  </a:lnTo>
                  <a:lnTo>
                    <a:pt x="2863888" y="1727390"/>
                  </a:lnTo>
                  <a:lnTo>
                    <a:pt x="2862745" y="1727390"/>
                  </a:lnTo>
                  <a:lnTo>
                    <a:pt x="2862237" y="1728660"/>
                  </a:lnTo>
                  <a:lnTo>
                    <a:pt x="2771178" y="1790890"/>
                  </a:lnTo>
                  <a:lnTo>
                    <a:pt x="2765463" y="1794700"/>
                  </a:lnTo>
                  <a:lnTo>
                    <a:pt x="2762796" y="1802320"/>
                  </a:lnTo>
                  <a:lnTo>
                    <a:pt x="2764193" y="1808670"/>
                  </a:lnTo>
                  <a:lnTo>
                    <a:pt x="2765209" y="1813750"/>
                  </a:lnTo>
                  <a:lnTo>
                    <a:pt x="2767876" y="1816290"/>
                  </a:lnTo>
                  <a:lnTo>
                    <a:pt x="2773337" y="1820100"/>
                  </a:lnTo>
                  <a:lnTo>
                    <a:pt x="2775496" y="1821370"/>
                  </a:lnTo>
                  <a:lnTo>
                    <a:pt x="2777655" y="1821370"/>
                  </a:lnTo>
                  <a:lnTo>
                    <a:pt x="2885224" y="1840420"/>
                  </a:lnTo>
                  <a:lnTo>
                    <a:pt x="2886367" y="1841690"/>
                  </a:lnTo>
                  <a:lnTo>
                    <a:pt x="2888907" y="1841690"/>
                  </a:lnTo>
                  <a:lnTo>
                    <a:pt x="3051721" y="1870900"/>
                  </a:lnTo>
                  <a:lnTo>
                    <a:pt x="3058198" y="1870900"/>
                  </a:lnTo>
                  <a:lnTo>
                    <a:pt x="3061119" y="1869630"/>
                  </a:lnTo>
                  <a:lnTo>
                    <a:pt x="3064167" y="1869630"/>
                  </a:lnTo>
                  <a:lnTo>
                    <a:pt x="3177197" y="1844230"/>
                  </a:lnTo>
                  <a:lnTo>
                    <a:pt x="3184944" y="1842960"/>
                  </a:lnTo>
                  <a:lnTo>
                    <a:pt x="3247301" y="2128710"/>
                  </a:lnTo>
                  <a:lnTo>
                    <a:pt x="3252406" y="2145220"/>
                  </a:lnTo>
                  <a:lnTo>
                    <a:pt x="3284131" y="2182050"/>
                  </a:lnTo>
                  <a:lnTo>
                    <a:pt x="3330879" y="2194750"/>
                  </a:lnTo>
                  <a:lnTo>
                    <a:pt x="3347377" y="2193480"/>
                  </a:lnTo>
                  <a:lnTo>
                    <a:pt x="3494519" y="2161730"/>
                  </a:lnTo>
                  <a:lnTo>
                    <a:pt x="3500412" y="2160460"/>
                  </a:lnTo>
                  <a:lnTo>
                    <a:pt x="3542804" y="2136330"/>
                  </a:lnTo>
                  <a:lnTo>
                    <a:pt x="3565220" y="2093150"/>
                  </a:lnTo>
                  <a:lnTo>
                    <a:pt x="3566553" y="2076640"/>
                  </a:lnTo>
                  <a:lnTo>
                    <a:pt x="3566261" y="2074100"/>
                  </a:lnTo>
                  <a:lnTo>
                    <a:pt x="3564674" y="2060130"/>
                  </a:lnTo>
                  <a:lnTo>
                    <a:pt x="3546056" y="1975040"/>
                  </a:lnTo>
                  <a:lnTo>
                    <a:pt x="3533051" y="1915553"/>
                  </a:lnTo>
                  <a:lnTo>
                    <a:pt x="3533051" y="2074100"/>
                  </a:lnTo>
                  <a:lnTo>
                    <a:pt x="3518814" y="2113470"/>
                  </a:lnTo>
                  <a:lnTo>
                    <a:pt x="3340265" y="2160460"/>
                  </a:lnTo>
                  <a:lnTo>
                    <a:pt x="3330397" y="2161730"/>
                  </a:lnTo>
                  <a:lnTo>
                    <a:pt x="3320592" y="2161730"/>
                  </a:lnTo>
                  <a:lnTo>
                    <a:pt x="3287877" y="2140140"/>
                  </a:lnTo>
                  <a:lnTo>
                    <a:pt x="3219196" y="1842960"/>
                  </a:lnTo>
                  <a:lnTo>
                    <a:pt x="3216986" y="1832800"/>
                  </a:lnTo>
                  <a:lnTo>
                    <a:pt x="3177832" y="1652828"/>
                  </a:lnTo>
                  <a:lnTo>
                    <a:pt x="3177832" y="1809940"/>
                  </a:lnTo>
                  <a:lnTo>
                    <a:pt x="3169958" y="1812480"/>
                  </a:lnTo>
                  <a:lnTo>
                    <a:pt x="3073438" y="1832800"/>
                  </a:lnTo>
                  <a:lnTo>
                    <a:pt x="3039033" y="1674050"/>
                  </a:lnTo>
                  <a:lnTo>
                    <a:pt x="3035465" y="1657540"/>
                  </a:lnTo>
                  <a:lnTo>
                    <a:pt x="3131985" y="1637220"/>
                  </a:lnTo>
                  <a:lnTo>
                    <a:pt x="3139732" y="1635950"/>
                  </a:lnTo>
                  <a:lnTo>
                    <a:pt x="3172879" y="1787080"/>
                  </a:lnTo>
                  <a:lnTo>
                    <a:pt x="3177832" y="1809940"/>
                  </a:lnTo>
                  <a:lnTo>
                    <a:pt x="3177832" y="1652828"/>
                  </a:lnTo>
                  <a:lnTo>
                    <a:pt x="3174161" y="1635950"/>
                  </a:lnTo>
                  <a:lnTo>
                    <a:pt x="3167545" y="1605470"/>
                  </a:lnTo>
                  <a:lnTo>
                    <a:pt x="3160433" y="1572450"/>
                  </a:lnTo>
                  <a:lnTo>
                    <a:pt x="3096044" y="1276540"/>
                  </a:lnTo>
                  <a:lnTo>
                    <a:pt x="3094863" y="1267650"/>
                  </a:lnTo>
                  <a:lnTo>
                    <a:pt x="3095675" y="1257490"/>
                  </a:lnTo>
                  <a:lnTo>
                    <a:pt x="3098419" y="1248600"/>
                  </a:lnTo>
                  <a:lnTo>
                    <a:pt x="3125216" y="1219390"/>
                  </a:lnTo>
                  <a:lnTo>
                    <a:pt x="3287814" y="1183830"/>
                  </a:lnTo>
                  <a:lnTo>
                    <a:pt x="3297656" y="1182560"/>
                  </a:lnTo>
                  <a:lnTo>
                    <a:pt x="3307435" y="1183830"/>
                  </a:lnTo>
                  <a:lnTo>
                    <a:pt x="3340150" y="1204150"/>
                  </a:lnTo>
                  <a:lnTo>
                    <a:pt x="3349409" y="1229550"/>
                  </a:lnTo>
                  <a:lnTo>
                    <a:pt x="3354489" y="1252410"/>
                  </a:lnTo>
                  <a:lnTo>
                    <a:pt x="3351822" y="1252410"/>
                  </a:lnTo>
                  <a:lnTo>
                    <a:pt x="3305086" y="1262570"/>
                  </a:lnTo>
                  <a:lnTo>
                    <a:pt x="3299028" y="1265110"/>
                  </a:lnTo>
                  <a:lnTo>
                    <a:pt x="3294634" y="1270190"/>
                  </a:lnTo>
                  <a:lnTo>
                    <a:pt x="3292297" y="1275270"/>
                  </a:lnTo>
                  <a:lnTo>
                    <a:pt x="3292386" y="1281620"/>
                  </a:lnTo>
                  <a:lnTo>
                    <a:pt x="3307753" y="1295590"/>
                  </a:lnTo>
                  <a:lnTo>
                    <a:pt x="3312198" y="1294320"/>
                  </a:lnTo>
                  <a:lnTo>
                    <a:pt x="3358934" y="1284160"/>
                  </a:lnTo>
                  <a:lnTo>
                    <a:pt x="3361474" y="1284160"/>
                  </a:lnTo>
                  <a:lnTo>
                    <a:pt x="3370999" y="1328610"/>
                  </a:lnTo>
                  <a:lnTo>
                    <a:pt x="3376079" y="1351470"/>
                  </a:lnTo>
                  <a:lnTo>
                    <a:pt x="3374682" y="1351470"/>
                  </a:lnTo>
                  <a:lnTo>
                    <a:pt x="3282226" y="1370520"/>
                  </a:lnTo>
                  <a:lnTo>
                    <a:pt x="3276066" y="1373060"/>
                  </a:lnTo>
                  <a:lnTo>
                    <a:pt x="3271583" y="1376870"/>
                  </a:lnTo>
                  <a:lnTo>
                    <a:pt x="3269145" y="1383220"/>
                  </a:lnTo>
                  <a:lnTo>
                    <a:pt x="3269145" y="1389570"/>
                  </a:lnTo>
                  <a:lnTo>
                    <a:pt x="3284639" y="1403540"/>
                  </a:lnTo>
                  <a:lnTo>
                    <a:pt x="3289084" y="1402270"/>
                  </a:lnTo>
                  <a:lnTo>
                    <a:pt x="3380905" y="1384490"/>
                  </a:lnTo>
                  <a:lnTo>
                    <a:pt x="3381667" y="1384490"/>
                  </a:lnTo>
                  <a:lnTo>
                    <a:pt x="3382302" y="1383220"/>
                  </a:lnTo>
                  <a:lnTo>
                    <a:pt x="3383064" y="1383220"/>
                  </a:lnTo>
                  <a:lnTo>
                    <a:pt x="3392462" y="1426400"/>
                  </a:lnTo>
                  <a:lnTo>
                    <a:pt x="3397415" y="1449260"/>
                  </a:lnTo>
                  <a:lnTo>
                    <a:pt x="3394875" y="1449260"/>
                  </a:lnTo>
                  <a:lnTo>
                    <a:pt x="3348139" y="1459420"/>
                  </a:lnTo>
                  <a:lnTo>
                    <a:pt x="3342055" y="1461960"/>
                  </a:lnTo>
                  <a:lnTo>
                    <a:pt x="3337636" y="1467040"/>
                  </a:lnTo>
                  <a:lnTo>
                    <a:pt x="3335286" y="1473390"/>
                  </a:lnTo>
                  <a:lnTo>
                    <a:pt x="3335439" y="1479740"/>
                  </a:lnTo>
                  <a:lnTo>
                    <a:pt x="3336455" y="1483550"/>
                  </a:lnTo>
                  <a:lnTo>
                    <a:pt x="3339122" y="1487360"/>
                  </a:lnTo>
                  <a:lnTo>
                    <a:pt x="3346234" y="1492440"/>
                  </a:lnTo>
                  <a:lnTo>
                    <a:pt x="3350806" y="1493710"/>
                  </a:lnTo>
                  <a:lnTo>
                    <a:pt x="3355251" y="1492440"/>
                  </a:lnTo>
                  <a:lnTo>
                    <a:pt x="3401860" y="1482280"/>
                  </a:lnTo>
                  <a:lnTo>
                    <a:pt x="3403638" y="1482280"/>
                  </a:lnTo>
                  <a:lnTo>
                    <a:pt x="3404400" y="1481010"/>
                  </a:lnTo>
                  <a:lnTo>
                    <a:pt x="3412401" y="1517840"/>
                  </a:lnTo>
                  <a:lnTo>
                    <a:pt x="3414179" y="1525460"/>
                  </a:lnTo>
                  <a:lnTo>
                    <a:pt x="3419132" y="1548320"/>
                  </a:lnTo>
                  <a:lnTo>
                    <a:pt x="3417100" y="1548320"/>
                  </a:lnTo>
                  <a:lnTo>
                    <a:pt x="3411258" y="1549590"/>
                  </a:lnTo>
                  <a:lnTo>
                    <a:pt x="3325279" y="1567370"/>
                  </a:lnTo>
                  <a:lnTo>
                    <a:pt x="3319183" y="1569910"/>
                  </a:lnTo>
                  <a:lnTo>
                    <a:pt x="3314700" y="1574990"/>
                  </a:lnTo>
                  <a:lnTo>
                    <a:pt x="3312274" y="1581340"/>
                  </a:lnTo>
                  <a:lnTo>
                    <a:pt x="3312325" y="1587690"/>
                  </a:lnTo>
                  <a:lnTo>
                    <a:pt x="3313087" y="1591500"/>
                  </a:lnTo>
                  <a:lnTo>
                    <a:pt x="3314992" y="1594040"/>
                  </a:lnTo>
                  <a:lnTo>
                    <a:pt x="3317659" y="1596580"/>
                  </a:lnTo>
                  <a:lnTo>
                    <a:pt x="3318294" y="1596580"/>
                  </a:lnTo>
                  <a:lnTo>
                    <a:pt x="3318929" y="1597850"/>
                  </a:lnTo>
                  <a:lnTo>
                    <a:pt x="3319691" y="1597850"/>
                  </a:lnTo>
                  <a:lnTo>
                    <a:pt x="3323374" y="1600390"/>
                  </a:lnTo>
                  <a:lnTo>
                    <a:pt x="3327692" y="1601660"/>
                  </a:lnTo>
                  <a:lnTo>
                    <a:pt x="3332264" y="1600390"/>
                  </a:lnTo>
                  <a:lnTo>
                    <a:pt x="3423958" y="1581340"/>
                  </a:lnTo>
                  <a:lnTo>
                    <a:pt x="3426117" y="1581340"/>
                  </a:lnTo>
                  <a:lnTo>
                    <a:pt x="3440468" y="1647380"/>
                  </a:lnTo>
                  <a:lnTo>
                    <a:pt x="3437928" y="1647380"/>
                  </a:lnTo>
                  <a:lnTo>
                    <a:pt x="3391319" y="1657540"/>
                  </a:lnTo>
                  <a:lnTo>
                    <a:pt x="3385235" y="1660080"/>
                  </a:lnTo>
                  <a:lnTo>
                    <a:pt x="3380816" y="1665160"/>
                  </a:lnTo>
                  <a:lnTo>
                    <a:pt x="3378466" y="1670240"/>
                  </a:lnTo>
                  <a:lnTo>
                    <a:pt x="3378619" y="1677860"/>
                  </a:lnTo>
                  <a:lnTo>
                    <a:pt x="3379508" y="1681670"/>
                  </a:lnTo>
                  <a:lnTo>
                    <a:pt x="3382302" y="1685480"/>
                  </a:lnTo>
                  <a:lnTo>
                    <a:pt x="3389414" y="1690560"/>
                  </a:lnTo>
                  <a:lnTo>
                    <a:pt x="3398431" y="1690560"/>
                  </a:lnTo>
                  <a:lnTo>
                    <a:pt x="3445040" y="1680400"/>
                  </a:lnTo>
                  <a:lnTo>
                    <a:pt x="3445929" y="1680400"/>
                  </a:lnTo>
                  <a:lnTo>
                    <a:pt x="3446818" y="1679130"/>
                  </a:lnTo>
                  <a:lnTo>
                    <a:pt x="3447580" y="1679130"/>
                  </a:lnTo>
                  <a:lnTo>
                    <a:pt x="3448088" y="1681670"/>
                  </a:lnTo>
                  <a:lnTo>
                    <a:pt x="3457105" y="1723580"/>
                  </a:lnTo>
                  <a:lnTo>
                    <a:pt x="3457740" y="1724850"/>
                  </a:lnTo>
                  <a:lnTo>
                    <a:pt x="3462185" y="1746440"/>
                  </a:lnTo>
                  <a:lnTo>
                    <a:pt x="3459645" y="1746440"/>
                  </a:lnTo>
                  <a:lnTo>
                    <a:pt x="3368332" y="1765490"/>
                  </a:lnTo>
                  <a:lnTo>
                    <a:pt x="3364776" y="1765490"/>
                  </a:lnTo>
                  <a:lnTo>
                    <a:pt x="3361601" y="1768030"/>
                  </a:lnTo>
                  <a:lnTo>
                    <a:pt x="3355886" y="1774380"/>
                  </a:lnTo>
                  <a:lnTo>
                    <a:pt x="3354235" y="1779460"/>
                  </a:lnTo>
                  <a:lnTo>
                    <a:pt x="3355378" y="1784540"/>
                  </a:lnTo>
                  <a:lnTo>
                    <a:pt x="3356267" y="1789620"/>
                  </a:lnTo>
                  <a:lnTo>
                    <a:pt x="3359061" y="1793430"/>
                  </a:lnTo>
                  <a:lnTo>
                    <a:pt x="3362744" y="1795970"/>
                  </a:lnTo>
                  <a:lnTo>
                    <a:pt x="3366173" y="1798510"/>
                  </a:lnTo>
                  <a:lnTo>
                    <a:pt x="3375063" y="1798510"/>
                  </a:lnTo>
                  <a:lnTo>
                    <a:pt x="3461296" y="1779460"/>
                  </a:lnTo>
                  <a:lnTo>
                    <a:pt x="3466376" y="1779460"/>
                  </a:lnTo>
                  <a:lnTo>
                    <a:pt x="3467265" y="1778190"/>
                  </a:lnTo>
                  <a:lnTo>
                    <a:pt x="3469170" y="1778190"/>
                  </a:lnTo>
                  <a:lnTo>
                    <a:pt x="3478568" y="1821370"/>
                  </a:lnTo>
                  <a:lnTo>
                    <a:pt x="3483521" y="1844230"/>
                  </a:lnTo>
                  <a:lnTo>
                    <a:pt x="3481489" y="1844230"/>
                  </a:lnTo>
                  <a:lnTo>
                    <a:pt x="3434626" y="1854390"/>
                  </a:lnTo>
                  <a:lnTo>
                    <a:pt x="3428466" y="1858200"/>
                  </a:lnTo>
                  <a:lnTo>
                    <a:pt x="3423996" y="1862010"/>
                  </a:lnTo>
                  <a:lnTo>
                    <a:pt x="3421596" y="1868360"/>
                  </a:lnTo>
                  <a:lnTo>
                    <a:pt x="3421672" y="1874710"/>
                  </a:lnTo>
                  <a:lnTo>
                    <a:pt x="3437039" y="1888680"/>
                  </a:lnTo>
                  <a:lnTo>
                    <a:pt x="3441484" y="1887410"/>
                  </a:lnTo>
                  <a:lnTo>
                    <a:pt x="3488474" y="1877250"/>
                  </a:lnTo>
                  <a:lnTo>
                    <a:pt x="3489871" y="1877250"/>
                  </a:lnTo>
                  <a:lnTo>
                    <a:pt x="3490506" y="1875980"/>
                  </a:lnTo>
                  <a:lnTo>
                    <a:pt x="3505111" y="1943290"/>
                  </a:lnTo>
                  <a:lnTo>
                    <a:pt x="3502825" y="1943290"/>
                  </a:lnTo>
                  <a:lnTo>
                    <a:pt x="3411766" y="1962340"/>
                  </a:lnTo>
                  <a:lnTo>
                    <a:pt x="3405733" y="1964880"/>
                  </a:lnTo>
                  <a:lnTo>
                    <a:pt x="3401301" y="1969960"/>
                  </a:lnTo>
                  <a:lnTo>
                    <a:pt x="3398888" y="1975040"/>
                  </a:lnTo>
                  <a:lnTo>
                    <a:pt x="3398939" y="1982660"/>
                  </a:lnTo>
                  <a:lnTo>
                    <a:pt x="3399828" y="1986470"/>
                  </a:lnTo>
                  <a:lnTo>
                    <a:pt x="3402622" y="1990280"/>
                  </a:lnTo>
                  <a:lnTo>
                    <a:pt x="3409734" y="1995360"/>
                  </a:lnTo>
                  <a:lnTo>
                    <a:pt x="3418624" y="1995360"/>
                  </a:lnTo>
                  <a:lnTo>
                    <a:pt x="3509556" y="1976310"/>
                  </a:lnTo>
                  <a:lnTo>
                    <a:pt x="3511334" y="1976310"/>
                  </a:lnTo>
                  <a:lnTo>
                    <a:pt x="3512096" y="1975040"/>
                  </a:lnTo>
                  <a:lnTo>
                    <a:pt x="3521621" y="2019490"/>
                  </a:lnTo>
                  <a:lnTo>
                    <a:pt x="3526574" y="2042350"/>
                  </a:lnTo>
                  <a:lnTo>
                    <a:pt x="3477679" y="2052510"/>
                  </a:lnTo>
                  <a:lnTo>
                    <a:pt x="3464649" y="2066480"/>
                  </a:lnTo>
                  <a:lnTo>
                    <a:pt x="3464725" y="2072830"/>
                  </a:lnTo>
                  <a:lnTo>
                    <a:pt x="3465741" y="2076640"/>
                  </a:lnTo>
                  <a:lnTo>
                    <a:pt x="3468408" y="2080450"/>
                  </a:lnTo>
                  <a:lnTo>
                    <a:pt x="3475520" y="2085530"/>
                  </a:lnTo>
                  <a:lnTo>
                    <a:pt x="3479965" y="2086800"/>
                  </a:lnTo>
                  <a:lnTo>
                    <a:pt x="3532035" y="2075370"/>
                  </a:lnTo>
                  <a:lnTo>
                    <a:pt x="3533051" y="2074100"/>
                  </a:lnTo>
                  <a:lnTo>
                    <a:pt x="3533051" y="1915553"/>
                  </a:lnTo>
                  <a:lnTo>
                    <a:pt x="3524402" y="1875980"/>
                  </a:lnTo>
                  <a:lnTo>
                    <a:pt x="3503015" y="1778190"/>
                  </a:lnTo>
                  <a:lnTo>
                    <a:pt x="3502190" y="1774380"/>
                  </a:lnTo>
                  <a:lnTo>
                    <a:pt x="3651732" y="1741360"/>
                  </a:lnTo>
                  <a:lnTo>
                    <a:pt x="3680498" y="1735010"/>
                  </a:lnTo>
                  <a:lnTo>
                    <a:pt x="3683038" y="1735010"/>
                  </a:lnTo>
                  <a:lnTo>
                    <a:pt x="3754793" y="1718500"/>
                  </a:lnTo>
                  <a:lnTo>
                    <a:pt x="3778516" y="1708340"/>
                  </a:lnTo>
                  <a:lnTo>
                    <a:pt x="3789667" y="1696910"/>
                  </a:lnTo>
                  <a:lnTo>
                    <a:pt x="3795852" y="1690560"/>
                  </a:lnTo>
                  <a:lnTo>
                    <a:pt x="3805174" y="16664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33236" y="6059423"/>
              <a:ext cx="127979" cy="1280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50223" y="5745479"/>
              <a:ext cx="128016" cy="1280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35647" y="6141797"/>
              <a:ext cx="66897" cy="6697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67437" y="179831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69">
                  <a:moveTo>
                    <a:pt x="464065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78" y="637539"/>
                  </a:lnTo>
                  <a:lnTo>
                    <a:pt x="464065" y="633729"/>
                  </a:lnTo>
                  <a:close/>
                </a:path>
                <a:path w="575945" h="661669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466" y="91439"/>
                  </a:lnTo>
                  <a:lnTo>
                    <a:pt x="27362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98" y="468629"/>
                  </a:lnTo>
                  <a:lnTo>
                    <a:pt x="183832" y="471169"/>
                  </a:lnTo>
                  <a:lnTo>
                    <a:pt x="192956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721" y="497839"/>
                  </a:lnTo>
                  <a:lnTo>
                    <a:pt x="300531" y="523239"/>
                  </a:lnTo>
                  <a:lnTo>
                    <a:pt x="316515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3569"/>
                  </a:lnTo>
                  <a:lnTo>
                    <a:pt x="386510" y="633729"/>
                  </a:lnTo>
                  <a:lnTo>
                    <a:pt x="400542" y="638809"/>
                  </a:lnTo>
                  <a:lnTo>
                    <a:pt x="415549" y="638809"/>
                  </a:lnTo>
                  <a:lnTo>
                    <a:pt x="429926" y="633729"/>
                  </a:lnTo>
                  <a:lnTo>
                    <a:pt x="464065" y="633729"/>
                  </a:lnTo>
                  <a:lnTo>
                    <a:pt x="456215" y="627379"/>
                  </a:lnTo>
                  <a:lnTo>
                    <a:pt x="450119" y="619759"/>
                  </a:lnTo>
                  <a:lnTo>
                    <a:pt x="456925" y="614679"/>
                  </a:lnTo>
                  <a:lnTo>
                    <a:pt x="405955" y="614679"/>
                  </a:lnTo>
                  <a:lnTo>
                    <a:pt x="400006" y="612139"/>
                  </a:lnTo>
                  <a:lnTo>
                    <a:pt x="395128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81" y="459739"/>
                  </a:lnTo>
                  <a:lnTo>
                    <a:pt x="228917" y="454659"/>
                  </a:lnTo>
                  <a:lnTo>
                    <a:pt x="217039" y="452119"/>
                  </a:lnTo>
                  <a:lnTo>
                    <a:pt x="205898" y="450849"/>
                  </a:lnTo>
                  <a:lnTo>
                    <a:pt x="197903" y="449579"/>
                  </a:lnTo>
                  <a:lnTo>
                    <a:pt x="189563" y="447039"/>
                  </a:lnTo>
                  <a:lnTo>
                    <a:pt x="180627" y="444499"/>
                  </a:lnTo>
                  <a:lnTo>
                    <a:pt x="170846" y="441959"/>
                  </a:lnTo>
                  <a:lnTo>
                    <a:pt x="121271" y="417829"/>
                  </a:lnTo>
                  <a:lnTo>
                    <a:pt x="85137" y="387349"/>
                  </a:lnTo>
                  <a:lnTo>
                    <a:pt x="54387" y="350519"/>
                  </a:lnTo>
                  <a:lnTo>
                    <a:pt x="31626" y="295909"/>
                  </a:lnTo>
                  <a:lnTo>
                    <a:pt x="24987" y="246379"/>
                  </a:lnTo>
                  <a:lnTo>
                    <a:pt x="27777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115" y="39370"/>
                  </a:lnTo>
                  <a:lnTo>
                    <a:pt x="198225" y="29209"/>
                  </a:lnTo>
                  <a:lnTo>
                    <a:pt x="241966" y="25400"/>
                  </a:lnTo>
                  <a:lnTo>
                    <a:pt x="342656" y="25400"/>
                  </a:lnTo>
                  <a:lnTo>
                    <a:pt x="315642" y="12700"/>
                  </a:lnTo>
                  <a:lnTo>
                    <a:pt x="271389" y="2539"/>
                  </a:lnTo>
                  <a:lnTo>
                    <a:pt x="242220" y="0"/>
                  </a:lnTo>
                  <a:close/>
                </a:path>
                <a:path w="575945" h="661669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62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69">
                  <a:moveTo>
                    <a:pt x="531615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2919"/>
                  </a:lnTo>
                  <a:lnTo>
                    <a:pt x="418115" y="612139"/>
                  </a:lnTo>
                  <a:lnTo>
                    <a:pt x="412238" y="614679"/>
                  </a:lnTo>
                  <a:lnTo>
                    <a:pt x="456925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515" y="524509"/>
                  </a:lnTo>
                  <a:lnTo>
                    <a:pt x="573786" y="510539"/>
                  </a:lnTo>
                  <a:lnTo>
                    <a:pt x="572674" y="495299"/>
                  </a:lnTo>
                  <a:lnTo>
                    <a:pt x="565943" y="481329"/>
                  </a:lnTo>
                  <a:lnTo>
                    <a:pt x="531615" y="435609"/>
                  </a:lnTo>
                  <a:close/>
                </a:path>
                <a:path w="575945" h="661669">
                  <a:moveTo>
                    <a:pt x="301231" y="350519"/>
                  </a:moveTo>
                  <a:lnTo>
                    <a:pt x="269271" y="350519"/>
                  </a:lnTo>
                  <a:lnTo>
                    <a:pt x="373538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69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719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69">
                  <a:moveTo>
                    <a:pt x="342656" y="25400"/>
                  </a:moveTo>
                  <a:lnTo>
                    <a:pt x="241966" y="25400"/>
                  </a:lnTo>
                  <a:lnTo>
                    <a:pt x="268045" y="27939"/>
                  </a:lnTo>
                  <a:lnTo>
                    <a:pt x="307721" y="36829"/>
                  </a:lnTo>
                  <a:lnTo>
                    <a:pt x="353730" y="57150"/>
                  </a:lnTo>
                  <a:lnTo>
                    <a:pt x="398811" y="95250"/>
                  </a:lnTo>
                  <a:lnTo>
                    <a:pt x="425656" y="135889"/>
                  </a:lnTo>
                  <a:lnTo>
                    <a:pt x="443478" y="179069"/>
                  </a:lnTo>
                  <a:lnTo>
                    <a:pt x="452405" y="233679"/>
                  </a:lnTo>
                  <a:lnTo>
                    <a:pt x="452337" y="245109"/>
                  </a:lnTo>
                  <a:lnTo>
                    <a:pt x="451929" y="252729"/>
                  </a:lnTo>
                  <a:lnTo>
                    <a:pt x="451119" y="261619"/>
                  </a:lnTo>
                  <a:lnTo>
                    <a:pt x="450119" y="269239"/>
                  </a:lnTo>
                  <a:lnTo>
                    <a:pt x="448841" y="280669"/>
                  </a:lnTo>
                  <a:lnTo>
                    <a:pt x="447992" y="293369"/>
                  </a:lnTo>
                  <a:lnTo>
                    <a:pt x="448043" y="306069"/>
                  </a:lnTo>
                  <a:lnTo>
                    <a:pt x="448167" y="308609"/>
                  </a:lnTo>
                  <a:lnTo>
                    <a:pt x="460248" y="36829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1615" y="435609"/>
                  </a:lnTo>
                  <a:lnTo>
                    <a:pt x="509682" y="406399"/>
                  </a:lnTo>
                  <a:lnTo>
                    <a:pt x="508158" y="403859"/>
                  </a:lnTo>
                  <a:lnTo>
                    <a:pt x="505999" y="402589"/>
                  </a:lnTo>
                  <a:lnTo>
                    <a:pt x="484282" y="360679"/>
                  </a:lnTo>
                  <a:lnTo>
                    <a:pt x="474122" y="320039"/>
                  </a:lnTo>
                  <a:lnTo>
                    <a:pt x="473038" y="293369"/>
                  </a:lnTo>
                  <a:lnTo>
                    <a:pt x="473765" y="283209"/>
                  </a:lnTo>
                  <a:lnTo>
                    <a:pt x="476049" y="264159"/>
                  </a:lnTo>
                  <a:lnTo>
                    <a:pt x="476932" y="255269"/>
                  </a:lnTo>
                  <a:lnTo>
                    <a:pt x="477392" y="24637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68" y="36829"/>
                  </a:lnTo>
                  <a:lnTo>
                    <a:pt x="342656" y="25400"/>
                  </a:lnTo>
                  <a:close/>
                </a:path>
                <a:path w="575945" h="661669">
                  <a:moveTo>
                    <a:pt x="219614" y="278129"/>
                  </a:moveTo>
                  <a:lnTo>
                    <a:pt x="183959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53" y="372109"/>
                  </a:lnTo>
                  <a:lnTo>
                    <a:pt x="232108" y="370839"/>
                  </a:lnTo>
                  <a:lnTo>
                    <a:pt x="242448" y="368299"/>
                  </a:lnTo>
                  <a:lnTo>
                    <a:pt x="252253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694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3866" y="335279"/>
                  </a:lnTo>
                  <a:lnTo>
                    <a:pt x="200691" y="328929"/>
                  </a:lnTo>
                  <a:lnTo>
                    <a:pt x="202088" y="321309"/>
                  </a:lnTo>
                  <a:lnTo>
                    <a:pt x="203231" y="318769"/>
                  </a:lnTo>
                  <a:lnTo>
                    <a:pt x="205009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622" y="303529"/>
                  </a:lnTo>
                  <a:lnTo>
                    <a:pt x="261905" y="297179"/>
                  </a:lnTo>
                  <a:lnTo>
                    <a:pt x="249824" y="287019"/>
                  </a:lnTo>
                  <a:lnTo>
                    <a:pt x="235267" y="280669"/>
                  </a:lnTo>
                  <a:lnTo>
                    <a:pt x="219614" y="278129"/>
                  </a:lnTo>
                  <a:close/>
                </a:path>
                <a:path w="575945" h="661669">
                  <a:moveTo>
                    <a:pt x="266622" y="303529"/>
                  </a:moveTo>
                  <a:lnTo>
                    <a:pt x="229235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694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8006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5113" y="314959"/>
                  </a:lnTo>
                  <a:lnTo>
                    <a:pt x="266622" y="303529"/>
                  </a:lnTo>
                  <a:close/>
                </a:path>
                <a:path w="575945" h="661669">
                  <a:moveTo>
                    <a:pt x="333882" y="203199"/>
                  </a:moveTo>
                  <a:lnTo>
                    <a:pt x="324389" y="203199"/>
                  </a:lnTo>
                  <a:lnTo>
                    <a:pt x="314666" y="204469"/>
                  </a:lnTo>
                  <a:lnTo>
                    <a:pt x="282535" y="232409"/>
                  </a:lnTo>
                  <a:lnTo>
                    <a:pt x="279336" y="247649"/>
                  </a:lnTo>
                  <a:lnTo>
                    <a:pt x="281233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9879"/>
                  </a:lnTo>
                  <a:lnTo>
                    <a:pt x="282987" y="309879"/>
                  </a:lnTo>
                  <a:lnTo>
                    <a:pt x="275113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488" y="287019"/>
                  </a:lnTo>
                  <a:lnTo>
                    <a:pt x="360600" y="280669"/>
                  </a:lnTo>
                  <a:lnTo>
                    <a:pt x="321468" y="280669"/>
                  </a:lnTo>
                  <a:lnTo>
                    <a:pt x="308641" y="26415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182" y="228599"/>
                  </a:lnTo>
                  <a:lnTo>
                    <a:pt x="367703" y="228599"/>
                  </a:lnTo>
                  <a:lnTo>
                    <a:pt x="364466" y="222249"/>
                  </a:lnTo>
                  <a:lnTo>
                    <a:pt x="358171" y="214629"/>
                  </a:lnTo>
                  <a:lnTo>
                    <a:pt x="350964" y="209549"/>
                  </a:lnTo>
                  <a:lnTo>
                    <a:pt x="342804" y="205739"/>
                  </a:lnTo>
                  <a:lnTo>
                    <a:pt x="333882" y="203199"/>
                  </a:lnTo>
                  <a:close/>
                </a:path>
                <a:path w="575945" h="661669">
                  <a:moveTo>
                    <a:pt x="367703" y="228599"/>
                  </a:moveTo>
                  <a:lnTo>
                    <a:pt x="335819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630" y="243839"/>
                  </a:lnTo>
                  <a:lnTo>
                    <a:pt x="347122" y="256539"/>
                  </a:lnTo>
                  <a:lnTo>
                    <a:pt x="343947" y="264159"/>
                  </a:lnTo>
                  <a:lnTo>
                    <a:pt x="338994" y="267969"/>
                  </a:lnTo>
                  <a:lnTo>
                    <a:pt x="321468" y="280669"/>
                  </a:lnTo>
                  <a:lnTo>
                    <a:pt x="360600" y="280669"/>
                  </a:lnTo>
                  <a:lnTo>
                    <a:pt x="361823" y="279399"/>
                  </a:lnTo>
                  <a:lnTo>
                    <a:pt x="367347" y="270509"/>
                  </a:lnTo>
                  <a:lnTo>
                    <a:pt x="370919" y="261619"/>
                  </a:lnTo>
                  <a:lnTo>
                    <a:pt x="372395" y="250189"/>
                  </a:lnTo>
                  <a:lnTo>
                    <a:pt x="371673" y="240029"/>
                  </a:lnTo>
                  <a:lnTo>
                    <a:pt x="368998" y="231139"/>
                  </a:lnTo>
                  <a:lnTo>
                    <a:pt x="367703" y="22859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96375" y="231393"/>
              <a:ext cx="274574" cy="1054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857996" y="94741"/>
              <a:ext cx="695325" cy="634365"/>
            </a:xfrm>
            <a:custGeom>
              <a:avLst/>
              <a:gdLst/>
              <a:ahLst/>
              <a:cxnLst/>
              <a:rect l="l" t="t" r="r" b="b"/>
              <a:pathLst>
                <a:path w="695325" h="634365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1143" y="364109"/>
                  </a:lnTo>
                  <a:lnTo>
                    <a:pt x="0" y="370840"/>
                  </a:lnTo>
                  <a:lnTo>
                    <a:pt x="4826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540"/>
                  </a:lnTo>
                  <a:lnTo>
                    <a:pt x="61595" y="379730"/>
                  </a:lnTo>
                  <a:lnTo>
                    <a:pt x="63500" y="376936"/>
                  </a:lnTo>
                  <a:lnTo>
                    <a:pt x="65024" y="366649"/>
                  </a:lnTo>
                  <a:close/>
                </a:path>
                <a:path w="695325" h="634365">
                  <a:moveTo>
                    <a:pt x="104648" y="511556"/>
                  </a:moveTo>
                  <a:lnTo>
                    <a:pt x="100584" y="505968"/>
                  </a:lnTo>
                  <a:lnTo>
                    <a:pt x="96266" y="500253"/>
                  </a:lnTo>
                  <a:lnTo>
                    <a:pt x="88646" y="498983"/>
                  </a:lnTo>
                  <a:lnTo>
                    <a:pt x="51816" y="525780"/>
                  </a:lnTo>
                  <a:lnTo>
                    <a:pt x="46609" y="529971"/>
                  </a:lnTo>
                  <a:lnTo>
                    <a:pt x="45085" y="537718"/>
                  </a:lnTo>
                  <a:lnTo>
                    <a:pt x="49149" y="543306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648" y="511556"/>
                  </a:lnTo>
                  <a:close/>
                </a:path>
                <a:path w="695325" h="634365">
                  <a:moveTo>
                    <a:pt x="225679" y="580136"/>
                  </a:moveTo>
                  <a:lnTo>
                    <a:pt x="221869" y="573405"/>
                  </a:lnTo>
                  <a:lnTo>
                    <a:pt x="208407" y="569976"/>
                  </a:lnTo>
                  <a:lnTo>
                    <a:pt x="201676" y="573913"/>
                  </a:lnTo>
                  <a:lnTo>
                    <a:pt x="199771" y="580517"/>
                  </a:lnTo>
                  <a:lnTo>
                    <a:pt x="187706" y="624713"/>
                  </a:lnTo>
                  <a:lnTo>
                    <a:pt x="191643" y="631571"/>
                  </a:lnTo>
                  <a:lnTo>
                    <a:pt x="202057" y="634365"/>
                  </a:lnTo>
                  <a:lnTo>
                    <a:pt x="205994" y="633476"/>
                  </a:lnTo>
                  <a:lnTo>
                    <a:pt x="211201" y="629539"/>
                  </a:lnTo>
                  <a:lnTo>
                    <a:pt x="212852" y="627253"/>
                  </a:lnTo>
                  <a:lnTo>
                    <a:pt x="225679" y="580136"/>
                  </a:lnTo>
                  <a:close/>
                </a:path>
                <a:path w="695325" h="634365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3964" y="57023"/>
                  </a:lnTo>
                  <a:lnTo>
                    <a:pt x="478663" y="63500"/>
                  </a:lnTo>
                  <a:lnTo>
                    <a:pt x="488950" y="64897"/>
                  </a:lnTo>
                  <a:lnTo>
                    <a:pt x="492252" y="64008"/>
                  </a:lnTo>
                  <a:lnTo>
                    <a:pt x="494792" y="61976"/>
                  </a:lnTo>
                  <a:lnTo>
                    <a:pt x="497459" y="60071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6984" y="8382"/>
                  </a:lnTo>
                  <a:close/>
                </a:path>
                <a:path w="695325" h="634365">
                  <a:moveTo>
                    <a:pt x="657098" y="105029"/>
                  </a:moveTo>
                  <a:lnTo>
                    <a:pt x="648716" y="93599"/>
                  </a:lnTo>
                  <a:lnTo>
                    <a:pt x="640842" y="92202"/>
                  </a:lnTo>
                  <a:lnTo>
                    <a:pt x="635254" y="96774"/>
                  </a:lnTo>
                  <a:lnTo>
                    <a:pt x="604012" y="120408"/>
                  </a:lnTo>
                  <a:lnTo>
                    <a:pt x="598424" y="124460"/>
                  </a:lnTo>
                  <a:lnTo>
                    <a:pt x="597281" y="132461"/>
                  </a:lnTo>
                  <a:lnTo>
                    <a:pt x="601599" y="138061"/>
                  </a:lnTo>
                  <a:lnTo>
                    <a:pt x="605790" y="143637"/>
                  </a:lnTo>
                  <a:lnTo>
                    <a:pt x="613664" y="144780"/>
                  </a:lnTo>
                  <a:lnTo>
                    <a:pt x="619125" y="140716"/>
                  </a:lnTo>
                  <a:lnTo>
                    <a:pt x="619252" y="140589"/>
                  </a:lnTo>
                  <a:lnTo>
                    <a:pt x="656082" y="112903"/>
                  </a:lnTo>
                  <a:lnTo>
                    <a:pt x="657098" y="105029"/>
                  </a:lnTo>
                  <a:close/>
                </a:path>
                <a:path w="695325" h="634365">
                  <a:moveTo>
                    <a:pt x="695198" y="261747"/>
                  </a:moveTo>
                  <a:lnTo>
                    <a:pt x="689864" y="256032"/>
                  </a:lnTo>
                  <a:lnTo>
                    <a:pt x="682879" y="255778"/>
                  </a:lnTo>
                  <a:lnTo>
                    <a:pt x="637159" y="254508"/>
                  </a:lnTo>
                  <a:lnTo>
                    <a:pt x="631444" y="259969"/>
                  </a:lnTo>
                  <a:lnTo>
                    <a:pt x="630809" y="273685"/>
                  </a:lnTo>
                  <a:lnTo>
                    <a:pt x="636143" y="279400"/>
                  </a:lnTo>
                  <a:lnTo>
                    <a:pt x="681863" y="280797"/>
                  </a:lnTo>
                  <a:lnTo>
                    <a:pt x="684784" y="280797"/>
                  </a:lnTo>
                  <a:lnTo>
                    <a:pt x="687578" y="279908"/>
                  </a:lnTo>
                  <a:lnTo>
                    <a:pt x="692785" y="276098"/>
                  </a:lnTo>
                  <a:lnTo>
                    <a:pt x="694817" y="272669"/>
                  </a:lnTo>
                  <a:lnTo>
                    <a:pt x="695198" y="26174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52096" y="131826"/>
              <a:ext cx="1642580" cy="21449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895573" y="120027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5">
                  <a:moveTo>
                    <a:pt x="595388" y="501510"/>
                  </a:moveTo>
                  <a:lnTo>
                    <a:pt x="591832" y="495541"/>
                  </a:lnTo>
                  <a:lnTo>
                    <a:pt x="569607" y="490169"/>
                  </a:lnTo>
                  <a:lnTo>
                    <a:pt x="569607" y="513194"/>
                  </a:lnTo>
                  <a:lnTo>
                    <a:pt x="556018" y="569709"/>
                  </a:lnTo>
                  <a:lnTo>
                    <a:pt x="550519" y="569747"/>
                  </a:lnTo>
                  <a:lnTo>
                    <a:pt x="550519" y="592340"/>
                  </a:lnTo>
                  <a:lnTo>
                    <a:pt x="531126" y="672325"/>
                  </a:lnTo>
                  <a:lnTo>
                    <a:pt x="526707" y="681240"/>
                  </a:lnTo>
                  <a:lnTo>
                    <a:pt x="518972" y="687552"/>
                  </a:lnTo>
                  <a:lnTo>
                    <a:pt x="509028" y="690714"/>
                  </a:lnTo>
                  <a:lnTo>
                    <a:pt x="497979" y="690105"/>
                  </a:lnTo>
                  <a:lnTo>
                    <a:pt x="229120" y="624954"/>
                  </a:lnTo>
                  <a:lnTo>
                    <a:pt x="218998" y="620509"/>
                  </a:lnTo>
                  <a:lnTo>
                    <a:pt x="211594" y="613181"/>
                  </a:lnTo>
                  <a:lnTo>
                    <a:pt x="207606" y="603999"/>
                  </a:lnTo>
                  <a:lnTo>
                    <a:pt x="207784" y="593966"/>
                  </a:lnTo>
                  <a:lnTo>
                    <a:pt x="227088" y="513956"/>
                  </a:lnTo>
                  <a:lnTo>
                    <a:pt x="353199" y="579869"/>
                  </a:lnTo>
                  <a:lnTo>
                    <a:pt x="359664" y="582942"/>
                  </a:lnTo>
                  <a:lnTo>
                    <a:pt x="401116" y="593001"/>
                  </a:lnTo>
                  <a:lnTo>
                    <a:pt x="408317" y="593204"/>
                  </a:lnTo>
                  <a:lnTo>
                    <a:pt x="550519" y="592340"/>
                  </a:lnTo>
                  <a:lnTo>
                    <a:pt x="550519" y="569747"/>
                  </a:lnTo>
                  <a:lnTo>
                    <a:pt x="408317" y="570598"/>
                  </a:lnTo>
                  <a:lnTo>
                    <a:pt x="396722" y="569912"/>
                  </a:lnTo>
                  <a:lnTo>
                    <a:pt x="275831" y="513956"/>
                  </a:lnTo>
                  <a:lnTo>
                    <a:pt x="232549" y="491350"/>
                  </a:lnTo>
                  <a:lnTo>
                    <a:pt x="246265" y="434835"/>
                  </a:lnTo>
                  <a:lnTo>
                    <a:pt x="569607" y="513194"/>
                  </a:lnTo>
                  <a:lnTo>
                    <a:pt x="569607" y="490169"/>
                  </a:lnTo>
                  <a:lnTo>
                    <a:pt x="340956" y="434835"/>
                  </a:lnTo>
                  <a:lnTo>
                    <a:pt x="240804" y="410578"/>
                  </a:lnTo>
                  <a:lnTo>
                    <a:pt x="234835" y="409054"/>
                  </a:lnTo>
                  <a:lnTo>
                    <a:pt x="228739" y="412737"/>
                  </a:lnTo>
                  <a:lnTo>
                    <a:pt x="227342" y="418706"/>
                  </a:lnTo>
                  <a:lnTo>
                    <a:pt x="209016" y="494144"/>
                  </a:lnTo>
                  <a:lnTo>
                    <a:pt x="208927" y="494906"/>
                  </a:lnTo>
                  <a:lnTo>
                    <a:pt x="186194" y="588759"/>
                  </a:lnTo>
                  <a:lnTo>
                    <a:pt x="185724" y="607529"/>
                  </a:lnTo>
                  <a:lnTo>
                    <a:pt x="192671" y="624636"/>
                  </a:lnTo>
                  <a:lnTo>
                    <a:pt x="205803" y="638238"/>
                  </a:lnTo>
                  <a:lnTo>
                    <a:pt x="223913" y="646417"/>
                  </a:lnTo>
                  <a:lnTo>
                    <a:pt x="492645" y="711441"/>
                  </a:lnTo>
                  <a:lnTo>
                    <a:pt x="512559" y="712482"/>
                  </a:lnTo>
                  <a:lnTo>
                    <a:pt x="530504" y="706424"/>
                  </a:lnTo>
                  <a:lnTo>
                    <a:pt x="544550" y="694372"/>
                  </a:lnTo>
                  <a:lnTo>
                    <a:pt x="546341" y="690714"/>
                  </a:lnTo>
                  <a:lnTo>
                    <a:pt x="552843" y="677405"/>
                  </a:lnTo>
                  <a:lnTo>
                    <a:pt x="573481" y="592188"/>
                  </a:lnTo>
                  <a:lnTo>
                    <a:pt x="575576" y="583552"/>
                  </a:lnTo>
                  <a:lnTo>
                    <a:pt x="575652" y="582942"/>
                  </a:lnTo>
                  <a:lnTo>
                    <a:pt x="578650" y="570598"/>
                  </a:lnTo>
                  <a:lnTo>
                    <a:pt x="593991" y="507479"/>
                  </a:lnTo>
                  <a:lnTo>
                    <a:pt x="595388" y="501510"/>
                  </a:lnTo>
                  <a:close/>
                </a:path>
                <a:path w="770254" h="856615">
                  <a:moveTo>
                    <a:pt x="769823" y="201269"/>
                  </a:moveTo>
                  <a:lnTo>
                    <a:pt x="758609" y="171196"/>
                  </a:lnTo>
                  <a:lnTo>
                    <a:pt x="747826" y="159397"/>
                  </a:lnTo>
                  <a:lnTo>
                    <a:pt x="747826" y="205016"/>
                  </a:lnTo>
                  <a:lnTo>
                    <a:pt x="746899" y="229349"/>
                  </a:lnTo>
                  <a:lnTo>
                    <a:pt x="667143" y="558787"/>
                  </a:lnTo>
                  <a:lnTo>
                    <a:pt x="661936" y="580504"/>
                  </a:lnTo>
                  <a:lnTo>
                    <a:pt x="636917" y="684009"/>
                  </a:lnTo>
                  <a:lnTo>
                    <a:pt x="650570" y="577113"/>
                  </a:lnTo>
                  <a:lnTo>
                    <a:pt x="653300" y="555358"/>
                  </a:lnTo>
                  <a:lnTo>
                    <a:pt x="672604" y="404863"/>
                  </a:lnTo>
                  <a:lnTo>
                    <a:pt x="673823" y="395757"/>
                  </a:lnTo>
                  <a:lnTo>
                    <a:pt x="675182" y="386562"/>
                  </a:lnTo>
                  <a:lnTo>
                    <a:pt x="678065" y="368160"/>
                  </a:lnTo>
                  <a:lnTo>
                    <a:pt x="680986" y="350202"/>
                  </a:lnTo>
                  <a:lnTo>
                    <a:pt x="683628" y="332016"/>
                  </a:lnTo>
                  <a:lnTo>
                    <a:pt x="685685" y="313715"/>
                  </a:lnTo>
                  <a:lnTo>
                    <a:pt x="686828" y="295389"/>
                  </a:lnTo>
                  <a:lnTo>
                    <a:pt x="686777" y="280073"/>
                  </a:lnTo>
                  <a:lnTo>
                    <a:pt x="680732" y="234556"/>
                  </a:lnTo>
                  <a:lnTo>
                    <a:pt x="664425" y="189039"/>
                  </a:lnTo>
                  <a:lnTo>
                    <a:pt x="664425" y="295389"/>
                  </a:lnTo>
                  <a:lnTo>
                    <a:pt x="663359" y="311962"/>
                  </a:lnTo>
                  <a:lnTo>
                    <a:pt x="661377" y="329526"/>
                  </a:lnTo>
                  <a:lnTo>
                    <a:pt x="658850" y="347141"/>
                  </a:lnTo>
                  <a:lnTo>
                    <a:pt x="656094" y="364604"/>
                  </a:lnTo>
                  <a:lnTo>
                    <a:pt x="654558" y="373913"/>
                  </a:lnTo>
                  <a:lnTo>
                    <a:pt x="653034" y="383298"/>
                  </a:lnTo>
                  <a:lnTo>
                    <a:pt x="651624" y="392709"/>
                  </a:lnTo>
                  <a:lnTo>
                    <a:pt x="650379" y="402069"/>
                  </a:lnTo>
                  <a:lnTo>
                    <a:pt x="631456" y="550151"/>
                  </a:lnTo>
                  <a:lnTo>
                    <a:pt x="627862" y="577710"/>
                  </a:lnTo>
                  <a:lnTo>
                    <a:pt x="607580" y="736587"/>
                  </a:lnTo>
                  <a:lnTo>
                    <a:pt x="585571" y="783297"/>
                  </a:lnTo>
                  <a:lnTo>
                    <a:pt x="559320" y="801992"/>
                  </a:lnTo>
                  <a:lnTo>
                    <a:pt x="554748" y="801992"/>
                  </a:lnTo>
                  <a:lnTo>
                    <a:pt x="550049" y="801484"/>
                  </a:lnTo>
                  <a:lnTo>
                    <a:pt x="170942" y="709663"/>
                  </a:lnTo>
                  <a:lnTo>
                    <a:pt x="131076" y="700011"/>
                  </a:lnTo>
                  <a:lnTo>
                    <a:pt x="107696" y="667626"/>
                  </a:lnTo>
                  <a:lnTo>
                    <a:pt x="104660" y="650481"/>
                  </a:lnTo>
                  <a:lnTo>
                    <a:pt x="105232" y="633056"/>
                  </a:lnTo>
                  <a:lnTo>
                    <a:pt x="109486" y="615937"/>
                  </a:lnTo>
                  <a:lnTo>
                    <a:pt x="131254" y="555866"/>
                  </a:lnTo>
                  <a:lnTo>
                    <a:pt x="165874" y="460362"/>
                  </a:lnTo>
                  <a:lnTo>
                    <a:pt x="173621" y="439280"/>
                  </a:lnTo>
                  <a:lnTo>
                    <a:pt x="217309" y="318503"/>
                  </a:lnTo>
                  <a:lnTo>
                    <a:pt x="226834" y="293230"/>
                  </a:lnTo>
                  <a:lnTo>
                    <a:pt x="232448" y="278549"/>
                  </a:lnTo>
                  <a:lnTo>
                    <a:pt x="237921" y="263652"/>
                  </a:lnTo>
                  <a:lnTo>
                    <a:pt x="243103" y="248551"/>
                  </a:lnTo>
                  <a:lnTo>
                    <a:pt x="247789" y="233299"/>
                  </a:lnTo>
                  <a:lnTo>
                    <a:pt x="252526" y="218109"/>
                  </a:lnTo>
                  <a:lnTo>
                    <a:pt x="271284" y="178041"/>
                  </a:lnTo>
                  <a:lnTo>
                    <a:pt x="308025" y="133045"/>
                  </a:lnTo>
                  <a:lnTo>
                    <a:pt x="355739" y="99555"/>
                  </a:lnTo>
                  <a:lnTo>
                    <a:pt x="401332" y="82550"/>
                  </a:lnTo>
                  <a:lnTo>
                    <a:pt x="443369" y="76441"/>
                  </a:lnTo>
                  <a:lnTo>
                    <a:pt x="450989" y="76187"/>
                  </a:lnTo>
                  <a:lnTo>
                    <a:pt x="458482" y="76187"/>
                  </a:lnTo>
                  <a:lnTo>
                    <a:pt x="466102" y="76695"/>
                  </a:lnTo>
                  <a:lnTo>
                    <a:pt x="469531" y="76822"/>
                  </a:lnTo>
                  <a:lnTo>
                    <a:pt x="508863" y="83858"/>
                  </a:lnTo>
                  <a:lnTo>
                    <a:pt x="551065" y="100444"/>
                  </a:lnTo>
                  <a:lnTo>
                    <a:pt x="583349" y="121856"/>
                  </a:lnTo>
                  <a:lnTo>
                    <a:pt x="614362" y="151866"/>
                  </a:lnTo>
                  <a:lnTo>
                    <a:pt x="648627" y="207937"/>
                  </a:lnTo>
                  <a:lnTo>
                    <a:pt x="661593" y="253250"/>
                  </a:lnTo>
                  <a:lnTo>
                    <a:pt x="664425" y="295389"/>
                  </a:lnTo>
                  <a:lnTo>
                    <a:pt x="664425" y="189039"/>
                  </a:lnTo>
                  <a:lnTo>
                    <a:pt x="661949" y="183349"/>
                  </a:lnTo>
                  <a:lnTo>
                    <a:pt x="648347" y="159981"/>
                  </a:lnTo>
                  <a:lnTo>
                    <a:pt x="632218" y="138417"/>
                  </a:lnTo>
                  <a:lnTo>
                    <a:pt x="701560" y="155181"/>
                  </a:lnTo>
                  <a:lnTo>
                    <a:pt x="723696" y="165531"/>
                  </a:lnTo>
                  <a:lnTo>
                    <a:pt x="739609" y="182930"/>
                  </a:lnTo>
                  <a:lnTo>
                    <a:pt x="747826" y="205016"/>
                  </a:lnTo>
                  <a:lnTo>
                    <a:pt x="747826" y="159397"/>
                  </a:lnTo>
                  <a:lnTo>
                    <a:pt x="736968" y="147497"/>
                  </a:lnTo>
                  <a:lnTo>
                    <a:pt x="717511" y="138417"/>
                  </a:lnTo>
                  <a:lnTo>
                    <a:pt x="706894" y="133477"/>
                  </a:lnTo>
                  <a:lnTo>
                    <a:pt x="601738" y="107950"/>
                  </a:lnTo>
                  <a:lnTo>
                    <a:pt x="592569" y="100736"/>
                  </a:lnTo>
                  <a:lnTo>
                    <a:pt x="583031" y="93954"/>
                  </a:lnTo>
                  <a:lnTo>
                    <a:pt x="573163" y="87642"/>
                  </a:lnTo>
                  <a:lnTo>
                    <a:pt x="563003" y="81775"/>
                  </a:lnTo>
                  <a:lnTo>
                    <a:pt x="564349" y="76187"/>
                  </a:lnTo>
                  <a:lnTo>
                    <a:pt x="565365" y="71996"/>
                  </a:lnTo>
                  <a:lnTo>
                    <a:pt x="569861" y="53454"/>
                  </a:lnTo>
                  <a:lnTo>
                    <a:pt x="570395" y="39865"/>
                  </a:lnTo>
                  <a:lnTo>
                    <a:pt x="565873" y="27584"/>
                  </a:lnTo>
                  <a:lnTo>
                    <a:pt x="559612" y="20688"/>
                  </a:lnTo>
                  <a:lnTo>
                    <a:pt x="557085" y="17919"/>
                  </a:lnTo>
                  <a:lnTo>
                    <a:pt x="549795" y="14503"/>
                  </a:lnTo>
                  <a:lnTo>
                    <a:pt x="549795" y="41897"/>
                  </a:lnTo>
                  <a:lnTo>
                    <a:pt x="542556" y="71996"/>
                  </a:lnTo>
                  <a:lnTo>
                    <a:pt x="503847" y="59677"/>
                  </a:lnTo>
                  <a:lnTo>
                    <a:pt x="471436" y="54724"/>
                  </a:lnTo>
                  <a:lnTo>
                    <a:pt x="477151" y="30975"/>
                  </a:lnTo>
                  <a:lnTo>
                    <a:pt x="478802" y="24625"/>
                  </a:lnTo>
                  <a:lnTo>
                    <a:pt x="485152" y="20688"/>
                  </a:lnTo>
                  <a:lnTo>
                    <a:pt x="545985" y="35420"/>
                  </a:lnTo>
                  <a:lnTo>
                    <a:pt x="549795" y="41897"/>
                  </a:lnTo>
                  <a:lnTo>
                    <a:pt x="549795" y="14503"/>
                  </a:lnTo>
                  <a:lnTo>
                    <a:pt x="544842" y="12179"/>
                  </a:lnTo>
                  <a:lnTo>
                    <a:pt x="496709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16" y="13487"/>
                  </a:lnTo>
                  <a:lnTo>
                    <a:pt x="455688" y="25768"/>
                  </a:lnTo>
                  <a:lnTo>
                    <a:pt x="448830" y="54089"/>
                  </a:lnTo>
                  <a:lnTo>
                    <a:pt x="437019" y="54571"/>
                  </a:lnTo>
                  <a:lnTo>
                    <a:pt x="425183" y="55664"/>
                  </a:lnTo>
                  <a:lnTo>
                    <a:pt x="413550" y="57340"/>
                  </a:lnTo>
                  <a:lnTo>
                    <a:pt x="401967" y="59677"/>
                  </a:lnTo>
                  <a:lnTo>
                    <a:pt x="382905" y="55067"/>
                  </a:lnTo>
                  <a:lnTo>
                    <a:pt x="361073" y="49784"/>
                  </a:lnTo>
                  <a:lnTo>
                    <a:pt x="361073" y="72758"/>
                  </a:lnTo>
                  <a:lnTo>
                    <a:pt x="355866" y="74917"/>
                  </a:lnTo>
                  <a:lnTo>
                    <a:pt x="317982" y="96583"/>
                  </a:lnTo>
                  <a:lnTo>
                    <a:pt x="270992" y="140208"/>
                  </a:lnTo>
                  <a:lnTo>
                    <a:pt x="244627" y="180314"/>
                  </a:lnTo>
                  <a:lnTo>
                    <a:pt x="226453" y="227203"/>
                  </a:lnTo>
                  <a:lnTo>
                    <a:pt x="221932" y="241922"/>
                  </a:lnTo>
                  <a:lnTo>
                    <a:pt x="216903" y="256565"/>
                  </a:lnTo>
                  <a:lnTo>
                    <a:pt x="211569" y="271056"/>
                  </a:lnTo>
                  <a:lnTo>
                    <a:pt x="203669" y="291757"/>
                  </a:lnTo>
                  <a:lnTo>
                    <a:pt x="196481" y="310883"/>
                  </a:lnTo>
                  <a:lnTo>
                    <a:pt x="151777" y="433946"/>
                  </a:lnTo>
                  <a:lnTo>
                    <a:pt x="144157" y="455155"/>
                  </a:lnTo>
                  <a:lnTo>
                    <a:pt x="107581" y="555866"/>
                  </a:lnTo>
                  <a:lnTo>
                    <a:pt x="132727" y="452361"/>
                  </a:lnTo>
                  <a:lnTo>
                    <a:pt x="136156" y="438010"/>
                  </a:lnTo>
                  <a:lnTo>
                    <a:pt x="139192" y="425437"/>
                  </a:lnTo>
                  <a:lnTo>
                    <a:pt x="217690" y="101206"/>
                  </a:lnTo>
                  <a:lnTo>
                    <a:pt x="228028" y="79146"/>
                  </a:lnTo>
                  <a:lnTo>
                    <a:pt x="245452" y="63271"/>
                  </a:lnTo>
                  <a:lnTo>
                    <a:pt x="267563" y="55067"/>
                  </a:lnTo>
                  <a:lnTo>
                    <a:pt x="291985" y="55994"/>
                  </a:lnTo>
                  <a:lnTo>
                    <a:pt x="361073" y="72758"/>
                  </a:lnTo>
                  <a:lnTo>
                    <a:pt x="361073" y="49784"/>
                  </a:lnTo>
                  <a:lnTo>
                    <a:pt x="297192" y="34277"/>
                  </a:lnTo>
                  <a:lnTo>
                    <a:pt x="263956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00" y="95872"/>
                  </a:lnTo>
                  <a:lnTo>
                    <a:pt x="116344" y="425437"/>
                  </a:lnTo>
                  <a:lnTo>
                    <a:pt x="111137" y="424180"/>
                  </a:lnTo>
                  <a:lnTo>
                    <a:pt x="111137" y="447154"/>
                  </a:lnTo>
                  <a:lnTo>
                    <a:pt x="68846" y="621652"/>
                  </a:lnTo>
                  <a:lnTo>
                    <a:pt x="66662" y="647179"/>
                  </a:lnTo>
                  <a:lnTo>
                    <a:pt x="72085" y="671334"/>
                  </a:lnTo>
                  <a:lnTo>
                    <a:pt x="84162" y="692645"/>
                  </a:lnTo>
                  <a:lnTo>
                    <a:pt x="101993" y="709663"/>
                  </a:lnTo>
                  <a:lnTo>
                    <a:pt x="60845" y="699757"/>
                  </a:lnTo>
                  <a:lnTo>
                    <a:pt x="42265" y="691057"/>
                  </a:lnTo>
                  <a:lnTo>
                    <a:pt x="28879" y="676363"/>
                  </a:lnTo>
                  <a:lnTo>
                    <a:pt x="21958" y="657720"/>
                  </a:lnTo>
                  <a:lnTo>
                    <a:pt x="22745" y="637146"/>
                  </a:lnTo>
                  <a:lnTo>
                    <a:pt x="69862" y="442582"/>
                  </a:lnTo>
                  <a:lnTo>
                    <a:pt x="70497" y="439661"/>
                  </a:lnTo>
                  <a:lnTo>
                    <a:pt x="73418" y="438010"/>
                  </a:lnTo>
                  <a:lnTo>
                    <a:pt x="76212" y="438645"/>
                  </a:lnTo>
                  <a:lnTo>
                    <a:pt x="111137" y="447154"/>
                  </a:lnTo>
                  <a:lnTo>
                    <a:pt x="111137" y="424180"/>
                  </a:lnTo>
                  <a:lnTo>
                    <a:pt x="81292" y="416928"/>
                  </a:lnTo>
                  <a:lnTo>
                    <a:pt x="70459" y="416534"/>
                  </a:lnTo>
                  <a:lnTo>
                    <a:pt x="60629" y="420230"/>
                  </a:lnTo>
                  <a:lnTo>
                    <a:pt x="52870" y="427367"/>
                  </a:lnTo>
                  <a:lnTo>
                    <a:pt x="48272" y="437248"/>
                  </a:lnTo>
                  <a:lnTo>
                    <a:pt x="1155" y="631812"/>
                  </a:lnTo>
                  <a:lnTo>
                    <a:pt x="0" y="661212"/>
                  </a:lnTo>
                  <a:lnTo>
                    <a:pt x="9867" y="687857"/>
                  </a:lnTo>
                  <a:lnTo>
                    <a:pt x="28994" y="708825"/>
                  </a:lnTo>
                  <a:lnTo>
                    <a:pt x="55638" y="721220"/>
                  </a:lnTo>
                  <a:lnTo>
                    <a:pt x="607580" y="854951"/>
                  </a:lnTo>
                  <a:lnTo>
                    <a:pt x="636955" y="856018"/>
                  </a:lnTo>
                  <a:lnTo>
                    <a:pt x="663549" y="846061"/>
                  </a:lnTo>
                  <a:lnTo>
                    <a:pt x="696798" y="800341"/>
                  </a:lnTo>
                  <a:lnTo>
                    <a:pt x="743978" y="605650"/>
                  </a:lnTo>
                  <a:lnTo>
                    <a:pt x="744385" y="594766"/>
                  </a:lnTo>
                  <a:lnTo>
                    <a:pt x="741045" y="585711"/>
                  </a:lnTo>
                  <a:lnTo>
                    <a:pt x="723150" y="597776"/>
                  </a:lnTo>
                  <a:lnTo>
                    <a:pt x="722515" y="600570"/>
                  </a:lnTo>
                  <a:lnTo>
                    <a:pt x="675398" y="795134"/>
                  </a:lnTo>
                  <a:lnTo>
                    <a:pt x="666686" y="813790"/>
                  </a:lnTo>
                  <a:lnTo>
                    <a:pt x="652005" y="827201"/>
                  </a:lnTo>
                  <a:lnTo>
                    <a:pt x="633399" y="834148"/>
                  </a:lnTo>
                  <a:lnTo>
                    <a:pt x="612914" y="833361"/>
                  </a:lnTo>
                  <a:lnTo>
                    <a:pt x="571512" y="823328"/>
                  </a:lnTo>
                  <a:lnTo>
                    <a:pt x="595172" y="816381"/>
                  </a:lnTo>
                  <a:lnTo>
                    <a:pt x="615657" y="802970"/>
                  </a:lnTo>
                  <a:lnTo>
                    <a:pt x="616458" y="801992"/>
                  </a:lnTo>
                  <a:lnTo>
                    <a:pt x="631494" y="783958"/>
                  </a:lnTo>
                  <a:lnTo>
                    <a:pt x="641235" y="760209"/>
                  </a:lnTo>
                  <a:lnTo>
                    <a:pt x="659701" y="684009"/>
                  </a:lnTo>
                  <a:lnTo>
                    <a:pt x="683526" y="585711"/>
                  </a:lnTo>
                  <a:lnTo>
                    <a:pt x="718705" y="594220"/>
                  </a:lnTo>
                  <a:lnTo>
                    <a:pt x="721499" y="594982"/>
                  </a:lnTo>
                  <a:lnTo>
                    <a:pt x="723150" y="597776"/>
                  </a:lnTo>
                  <a:lnTo>
                    <a:pt x="723150" y="572350"/>
                  </a:lnTo>
                  <a:lnTo>
                    <a:pt x="688733" y="563994"/>
                  </a:lnTo>
                  <a:lnTo>
                    <a:pt x="768578" y="234556"/>
                  </a:lnTo>
                  <a:lnTo>
                    <a:pt x="768654" y="23329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78871" y="324865"/>
              <a:ext cx="144018" cy="1423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47376" y="2695701"/>
              <a:ext cx="1824101" cy="127279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076956" y="150723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58" y="578866"/>
                  </a:moveTo>
                  <a:lnTo>
                    <a:pt x="32880" y="384937"/>
                  </a:lnTo>
                  <a:lnTo>
                    <a:pt x="27444" y="366585"/>
                  </a:lnTo>
                  <a:lnTo>
                    <a:pt x="27647" y="348081"/>
                  </a:lnTo>
                  <a:lnTo>
                    <a:pt x="47663" y="310807"/>
                  </a:lnTo>
                  <a:lnTo>
                    <a:pt x="65900" y="299085"/>
                  </a:lnTo>
                  <a:lnTo>
                    <a:pt x="54343" y="274193"/>
                  </a:lnTo>
                  <a:lnTo>
                    <a:pt x="12217" y="311467"/>
                  </a:lnTo>
                  <a:lnTo>
                    <a:pt x="0" y="367449"/>
                  </a:lnTo>
                  <a:lnTo>
                    <a:pt x="8115" y="396494"/>
                  </a:lnTo>
                  <a:lnTo>
                    <a:pt x="95491" y="583565"/>
                  </a:lnTo>
                  <a:lnTo>
                    <a:pt x="98666" y="590423"/>
                  </a:lnTo>
                  <a:lnTo>
                    <a:pt x="106794" y="593344"/>
                  </a:lnTo>
                  <a:lnTo>
                    <a:pt x="120510" y="586994"/>
                  </a:lnTo>
                  <a:lnTo>
                    <a:pt x="123558" y="578866"/>
                  </a:lnTo>
                  <a:close/>
                </a:path>
                <a:path w="1075690" h="1136650">
                  <a:moveTo>
                    <a:pt x="239636" y="217805"/>
                  </a:moveTo>
                  <a:lnTo>
                    <a:pt x="228079" y="193040"/>
                  </a:lnTo>
                  <a:lnTo>
                    <a:pt x="103873" y="251079"/>
                  </a:lnTo>
                  <a:lnTo>
                    <a:pt x="115557" y="275844"/>
                  </a:lnTo>
                  <a:lnTo>
                    <a:pt x="239636" y="217805"/>
                  </a:lnTo>
                  <a:close/>
                </a:path>
                <a:path w="1075690" h="1136650">
                  <a:moveTo>
                    <a:pt x="310121" y="975995"/>
                  </a:moveTo>
                  <a:lnTo>
                    <a:pt x="306946" y="969137"/>
                  </a:lnTo>
                  <a:lnTo>
                    <a:pt x="145275" y="623316"/>
                  </a:lnTo>
                  <a:lnTo>
                    <a:pt x="142100" y="616458"/>
                  </a:lnTo>
                  <a:lnTo>
                    <a:pt x="133972" y="613537"/>
                  </a:lnTo>
                  <a:lnTo>
                    <a:pt x="120256" y="619887"/>
                  </a:lnTo>
                  <a:lnTo>
                    <a:pt x="117335" y="628015"/>
                  </a:lnTo>
                  <a:lnTo>
                    <a:pt x="120510" y="635000"/>
                  </a:lnTo>
                  <a:lnTo>
                    <a:pt x="282181" y="980821"/>
                  </a:lnTo>
                  <a:lnTo>
                    <a:pt x="285356" y="987679"/>
                  </a:lnTo>
                  <a:lnTo>
                    <a:pt x="293484" y="990600"/>
                  </a:lnTo>
                  <a:lnTo>
                    <a:pt x="300342" y="987425"/>
                  </a:lnTo>
                  <a:lnTo>
                    <a:pt x="307200" y="984123"/>
                  </a:lnTo>
                  <a:lnTo>
                    <a:pt x="310121" y="975995"/>
                  </a:lnTo>
                  <a:close/>
                </a:path>
                <a:path w="1075690" h="1136650">
                  <a:moveTo>
                    <a:pt x="413372" y="136652"/>
                  </a:moveTo>
                  <a:lnTo>
                    <a:pt x="401688" y="111760"/>
                  </a:lnTo>
                  <a:lnTo>
                    <a:pt x="277609" y="169799"/>
                  </a:lnTo>
                  <a:lnTo>
                    <a:pt x="289293" y="194691"/>
                  </a:lnTo>
                  <a:lnTo>
                    <a:pt x="413372" y="136652"/>
                  </a:lnTo>
                  <a:close/>
                </a:path>
                <a:path w="1075690" h="1136650">
                  <a:moveTo>
                    <a:pt x="587108" y="55372"/>
                  </a:moveTo>
                  <a:lnTo>
                    <a:pt x="575424" y="30607"/>
                  </a:lnTo>
                  <a:lnTo>
                    <a:pt x="451345" y="88646"/>
                  </a:lnTo>
                  <a:lnTo>
                    <a:pt x="463029" y="113411"/>
                  </a:lnTo>
                  <a:lnTo>
                    <a:pt x="587108" y="55372"/>
                  </a:lnTo>
                  <a:close/>
                </a:path>
                <a:path w="1075690" h="1136650">
                  <a:moveTo>
                    <a:pt x="701662" y="267208"/>
                  </a:moveTo>
                  <a:lnTo>
                    <a:pt x="695312" y="253492"/>
                  </a:lnTo>
                  <a:lnTo>
                    <a:pt x="687184" y="250571"/>
                  </a:lnTo>
                  <a:lnTo>
                    <a:pt x="204838" y="475996"/>
                  </a:lnTo>
                  <a:lnTo>
                    <a:pt x="197980" y="479298"/>
                  </a:lnTo>
                  <a:lnTo>
                    <a:pt x="194932" y="487426"/>
                  </a:lnTo>
                  <a:lnTo>
                    <a:pt x="198234" y="494284"/>
                  </a:lnTo>
                  <a:lnTo>
                    <a:pt x="201409" y="501142"/>
                  </a:lnTo>
                  <a:lnTo>
                    <a:pt x="209537" y="504063"/>
                  </a:lnTo>
                  <a:lnTo>
                    <a:pt x="691883" y="278638"/>
                  </a:lnTo>
                  <a:lnTo>
                    <a:pt x="698741" y="275336"/>
                  </a:lnTo>
                  <a:lnTo>
                    <a:pt x="701662" y="267208"/>
                  </a:lnTo>
                  <a:close/>
                </a:path>
                <a:path w="1075690" h="1136650">
                  <a:moveTo>
                    <a:pt x="755891" y="383286"/>
                  </a:moveTo>
                  <a:lnTo>
                    <a:pt x="749541" y="369570"/>
                  </a:lnTo>
                  <a:lnTo>
                    <a:pt x="741413" y="366522"/>
                  </a:lnTo>
                  <a:lnTo>
                    <a:pt x="734555" y="369824"/>
                  </a:lnTo>
                  <a:lnTo>
                    <a:pt x="252209" y="595249"/>
                  </a:lnTo>
                  <a:lnTo>
                    <a:pt x="249161" y="603377"/>
                  </a:lnTo>
                  <a:lnTo>
                    <a:pt x="252463" y="610235"/>
                  </a:lnTo>
                  <a:lnTo>
                    <a:pt x="255638" y="617093"/>
                  </a:lnTo>
                  <a:lnTo>
                    <a:pt x="263766" y="620014"/>
                  </a:lnTo>
                  <a:lnTo>
                    <a:pt x="752970" y="391414"/>
                  </a:lnTo>
                  <a:lnTo>
                    <a:pt x="755891" y="383286"/>
                  </a:lnTo>
                  <a:close/>
                </a:path>
                <a:path w="1075690" h="1136650">
                  <a:moveTo>
                    <a:pt x="810120" y="499364"/>
                  </a:moveTo>
                  <a:lnTo>
                    <a:pt x="803770" y="485648"/>
                  </a:lnTo>
                  <a:lnTo>
                    <a:pt x="795642" y="482727"/>
                  </a:lnTo>
                  <a:lnTo>
                    <a:pt x="313296" y="708152"/>
                  </a:lnTo>
                  <a:lnTo>
                    <a:pt x="306438" y="711454"/>
                  </a:lnTo>
                  <a:lnTo>
                    <a:pt x="303517" y="719582"/>
                  </a:lnTo>
                  <a:lnTo>
                    <a:pt x="309867" y="733298"/>
                  </a:lnTo>
                  <a:lnTo>
                    <a:pt x="317995" y="736219"/>
                  </a:lnTo>
                  <a:lnTo>
                    <a:pt x="324980" y="733044"/>
                  </a:lnTo>
                  <a:lnTo>
                    <a:pt x="800341" y="510794"/>
                  </a:lnTo>
                  <a:lnTo>
                    <a:pt x="807199" y="507492"/>
                  </a:lnTo>
                  <a:lnTo>
                    <a:pt x="810120" y="499364"/>
                  </a:lnTo>
                  <a:close/>
                </a:path>
                <a:path w="1075690" h="1136650">
                  <a:moveTo>
                    <a:pt x="860285" y="606679"/>
                  </a:moveTo>
                  <a:lnTo>
                    <a:pt x="857110" y="599694"/>
                  </a:lnTo>
                  <a:lnTo>
                    <a:pt x="853935" y="592836"/>
                  </a:lnTo>
                  <a:lnTo>
                    <a:pt x="845807" y="589915"/>
                  </a:lnTo>
                  <a:lnTo>
                    <a:pt x="363461" y="815340"/>
                  </a:lnTo>
                  <a:lnTo>
                    <a:pt x="356603" y="818642"/>
                  </a:lnTo>
                  <a:lnTo>
                    <a:pt x="353682" y="826770"/>
                  </a:lnTo>
                  <a:lnTo>
                    <a:pt x="360032" y="840486"/>
                  </a:lnTo>
                  <a:lnTo>
                    <a:pt x="368160" y="843407"/>
                  </a:lnTo>
                  <a:lnTo>
                    <a:pt x="857364" y="614807"/>
                  </a:lnTo>
                  <a:lnTo>
                    <a:pt x="860285" y="606679"/>
                  </a:lnTo>
                  <a:close/>
                </a:path>
                <a:path w="1075690" h="1136650">
                  <a:moveTo>
                    <a:pt x="914641" y="722757"/>
                  </a:moveTo>
                  <a:lnTo>
                    <a:pt x="911466" y="715899"/>
                  </a:lnTo>
                  <a:lnTo>
                    <a:pt x="908164" y="709041"/>
                  </a:lnTo>
                  <a:lnTo>
                    <a:pt x="900036" y="706120"/>
                  </a:lnTo>
                  <a:lnTo>
                    <a:pt x="410832" y="934720"/>
                  </a:lnTo>
                  <a:lnTo>
                    <a:pt x="407911" y="942848"/>
                  </a:lnTo>
                  <a:lnTo>
                    <a:pt x="411086" y="949706"/>
                  </a:lnTo>
                  <a:lnTo>
                    <a:pt x="414388" y="956691"/>
                  </a:lnTo>
                  <a:lnTo>
                    <a:pt x="422516" y="959612"/>
                  </a:lnTo>
                  <a:lnTo>
                    <a:pt x="429374" y="956310"/>
                  </a:lnTo>
                  <a:lnTo>
                    <a:pt x="904735" y="734060"/>
                  </a:lnTo>
                  <a:lnTo>
                    <a:pt x="911720" y="730885"/>
                  </a:lnTo>
                  <a:lnTo>
                    <a:pt x="914641" y="722757"/>
                  </a:lnTo>
                  <a:close/>
                </a:path>
                <a:path w="1075690" h="1136650">
                  <a:moveTo>
                    <a:pt x="1075182" y="774357"/>
                  </a:moveTo>
                  <a:lnTo>
                    <a:pt x="745350" y="51943"/>
                  </a:lnTo>
                  <a:lnTo>
                    <a:pt x="706513" y="10541"/>
                  </a:lnTo>
                  <a:lnTo>
                    <a:pt x="651878" y="0"/>
                  </a:lnTo>
                  <a:lnTo>
                    <a:pt x="645109" y="1028"/>
                  </a:lnTo>
                  <a:lnTo>
                    <a:pt x="638378" y="2603"/>
                  </a:lnTo>
                  <a:lnTo>
                    <a:pt x="631685" y="4762"/>
                  </a:lnTo>
                  <a:lnTo>
                    <a:pt x="625081" y="7493"/>
                  </a:lnTo>
                  <a:lnTo>
                    <a:pt x="636638" y="32258"/>
                  </a:lnTo>
                  <a:lnTo>
                    <a:pt x="643534" y="29641"/>
                  </a:lnTo>
                  <a:lnTo>
                    <a:pt x="650468" y="27851"/>
                  </a:lnTo>
                  <a:lnTo>
                    <a:pt x="657415" y="26873"/>
                  </a:lnTo>
                  <a:lnTo>
                    <a:pt x="664324" y="26670"/>
                  </a:lnTo>
                  <a:lnTo>
                    <a:pt x="681520" y="29578"/>
                  </a:lnTo>
                  <a:lnTo>
                    <a:pt x="720458" y="63500"/>
                  </a:lnTo>
                  <a:lnTo>
                    <a:pt x="1041768" y="750697"/>
                  </a:lnTo>
                  <a:lnTo>
                    <a:pt x="1047686" y="775385"/>
                  </a:lnTo>
                  <a:lnTo>
                    <a:pt x="1043863" y="799617"/>
                  </a:lnTo>
                  <a:lnTo>
                    <a:pt x="1031265" y="820623"/>
                  </a:lnTo>
                  <a:lnTo>
                    <a:pt x="1010907" y="835660"/>
                  </a:lnTo>
                  <a:lnTo>
                    <a:pt x="439026" y="1102995"/>
                  </a:lnTo>
                  <a:lnTo>
                    <a:pt x="414401" y="1108925"/>
                  </a:lnTo>
                  <a:lnTo>
                    <a:pt x="390220" y="1105090"/>
                  </a:lnTo>
                  <a:lnTo>
                    <a:pt x="369227" y="1092504"/>
                  </a:lnTo>
                  <a:lnTo>
                    <a:pt x="354190" y="1072134"/>
                  </a:lnTo>
                  <a:lnTo>
                    <a:pt x="340093" y="1042162"/>
                  </a:lnTo>
                  <a:lnTo>
                    <a:pt x="331965" y="1039241"/>
                  </a:lnTo>
                  <a:lnTo>
                    <a:pt x="318249" y="1045591"/>
                  </a:lnTo>
                  <a:lnTo>
                    <a:pt x="315328" y="1053719"/>
                  </a:lnTo>
                  <a:lnTo>
                    <a:pt x="329298" y="1083818"/>
                  </a:lnTo>
                  <a:lnTo>
                    <a:pt x="350850" y="1112926"/>
                  </a:lnTo>
                  <a:lnTo>
                    <a:pt x="380898" y="1130896"/>
                  </a:lnTo>
                  <a:lnTo>
                    <a:pt x="415493" y="1136307"/>
                  </a:lnTo>
                  <a:lnTo>
                    <a:pt x="450710" y="1127760"/>
                  </a:lnTo>
                  <a:lnTo>
                    <a:pt x="1022464" y="860552"/>
                  </a:lnTo>
                  <a:lnTo>
                    <a:pt x="1051648" y="839000"/>
                  </a:lnTo>
                  <a:lnTo>
                    <a:pt x="1069708" y="808951"/>
                  </a:lnTo>
                  <a:lnTo>
                    <a:pt x="1075182" y="77435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89709" y="1690308"/>
              <a:ext cx="144303" cy="1839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63445" y="1609099"/>
              <a:ext cx="144250" cy="1839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37181" y="1527875"/>
              <a:ext cx="144250" cy="18400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10917" y="1446668"/>
              <a:ext cx="144250" cy="18394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436098" y="141477"/>
              <a:ext cx="1391920" cy="6316345"/>
            </a:xfrm>
            <a:custGeom>
              <a:avLst/>
              <a:gdLst/>
              <a:ahLst/>
              <a:cxnLst/>
              <a:rect l="l" t="t" r="r" b="b"/>
              <a:pathLst>
                <a:path w="1391920" h="6316345">
                  <a:moveTo>
                    <a:pt x="888314" y="1691601"/>
                  </a:moveTo>
                  <a:lnTo>
                    <a:pt x="883234" y="1644561"/>
                  </a:lnTo>
                  <a:lnTo>
                    <a:pt x="870292" y="1599476"/>
                  </a:lnTo>
                  <a:lnTo>
                    <a:pt x="860806" y="1579791"/>
                  </a:lnTo>
                  <a:lnTo>
                    <a:pt x="860806" y="1720773"/>
                  </a:lnTo>
                  <a:lnTo>
                    <a:pt x="851535" y="1768475"/>
                  </a:lnTo>
                  <a:lnTo>
                    <a:pt x="682498" y="1709420"/>
                  </a:lnTo>
                  <a:lnTo>
                    <a:pt x="680504" y="1686267"/>
                  </a:lnTo>
                  <a:lnTo>
                    <a:pt x="671360" y="1665224"/>
                  </a:lnTo>
                  <a:lnTo>
                    <a:pt x="666013" y="1659267"/>
                  </a:lnTo>
                  <a:lnTo>
                    <a:pt x="656005" y="1648091"/>
                  </a:lnTo>
                  <a:lnTo>
                    <a:pt x="635381" y="1636649"/>
                  </a:lnTo>
                  <a:lnTo>
                    <a:pt x="612038" y="1632762"/>
                  </a:lnTo>
                  <a:lnTo>
                    <a:pt x="589343" y="1636572"/>
                  </a:lnTo>
                  <a:lnTo>
                    <a:pt x="569112" y="1647317"/>
                  </a:lnTo>
                  <a:lnTo>
                    <a:pt x="553212" y="1664208"/>
                  </a:lnTo>
                  <a:lnTo>
                    <a:pt x="384175" y="1605153"/>
                  </a:lnTo>
                  <a:lnTo>
                    <a:pt x="406425" y="1562150"/>
                  </a:lnTo>
                  <a:lnTo>
                    <a:pt x="435813" y="1525219"/>
                  </a:lnTo>
                  <a:lnTo>
                    <a:pt x="471170" y="1494929"/>
                  </a:lnTo>
                  <a:lnTo>
                    <a:pt x="511289" y="1471866"/>
                  </a:lnTo>
                  <a:lnTo>
                    <a:pt x="555015" y="1456601"/>
                  </a:lnTo>
                  <a:lnTo>
                    <a:pt x="601154" y="1449679"/>
                  </a:lnTo>
                  <a:lnTo>
                    <a:pt x="648525" y="1451673"/>
                  </a:lnTo>
                  <a:lnTo>
                    <a:pt x="695960" y="1463167"/>
                  </a:lnTo>
                  <a:lnTo>
                    <a:pt x="740143" y="1483677"/>
                  </a:lnTo>
                  <a:lnTo>
                    <a:pt x="778395" y="1511541"/>
                  </a:lnTo>
                  <a:lnTo>
                    <a:pt x="810158" y="1545615"/>
                  </a:lnTo>
                  <a:lnTo>
                    <a:pt x="834847" y="1584731"/>
                  </a:lnTo>
                  <a:lnTo>
                    <a:pt x="851903" y="1627733"/>
                  </a:lnTo>
                  <a:lnTo>
                    <a:pt x="860742" y="1673466"/>
                  </a:lnTo>
                  <a:lnTo>
                    <a:pt x="860806" y="1720773"/>
                  </a:lnTo>
                  <a:lnTo>
                    <a:pt x="860806" y="1579791"/>
                  </a:lnTo>
                  <a:lnTo>
                    <a:pt x="822744" y="1519097"/>
                  </a:lnTo>
                  <a:lnTo>
                    <a:pt x="789101" y="1485811"/>
                  </a:lnTo>
                  <a:lnTo>
                    <a:pt x="749515" y="1458455"/>
                  </a:lnTo>
                  <a:lnTo>
                    <a:pt x="730148" y="1449679"/>
                  </a:lnTo>
                  <a:lnTo>
                    <a:pt x="704469" y="1438021"/>
                  </a:lnTo>
                  <a:lnTo>
                    <a:pt x="656526" y="1425956"/>
                  </a:lnTo>
                  <a:lnTo>
                    <a:pt x="608533" y="1422717"/>
                  </a:lnTo>
                  <a:lnTo>
                    <a:pt x="561492" y="1427810"/>
                  </a:lnTo>
                  <a:lnTo>
                    <a:pt x="516407" y="1440776"/>
                  </a:lnTo>
                  <a:lnTo>
                    <a:pt x="474243" y="1461096"/>
                  </a:lnTo>
                  <a:lnTo>
                    <a:pt x="436029" y="1488325"/>
                  </a:lnTo>
                  <a:lnTo>
                    <a:pt x="402742" y="1521968"/>
                  </a:lnTo>
                  <a:lnTo>
                    <a:pt x="375386" y="1561541"/>
                  </a:lnTo>
                  <a:lnTo>
                    <a:pt x="354965" y="1606550"/>
                  </a:lnTo>
                  <a:lnTo>
                    <a:pt x="354584" y="1607693"/>
                  </a:lnTo>
                  <a:lnTo>
                    <a:pt x="354076" y="1608963"/>
                  </a:lnTo>
                  <a:lnTo>
                    <a:pt x="353822" y="1610233"/>
                  </a:lnTo>
                  <a:lnTo>
                    <a:pt x="352425" y="1616710"/>
                  </a:lnTo>
                  <a:lnTo>
                    <a:pt x="355981" y="1623314"/>
                  </a:lnTo>
                  <a:lnTo>
                    <a:pt x="554736" y="1692783"/>
                  </a:lnTo>
                  <a:lnTo>
                    <a:pt x="561340" y="1695196"/>
                  </a:lnTo>
                  <a:lnTo>
                    <a:pt x="568579" y="1691894"/>
                  </a:lnTo>
                  <a:lnTo>
                    <a:pt x="594258" y="1662963"/>
                  </a:lnTo>
                  <a:lnTo>
                    <a:pt x="610019" y="1659267"/>
                  </a:lnTo>
                  <a:lnTo>
                    <a:pt x="626491" y="1661668"/>
                  </a:lnTo>
                  <a:lnTo>
                    <a:pt x="640867" y="1670062"/>
                  </a:lnTo>
                  <a:lnTo>
                    <a:pt x="650900" y="1682737"/>
                  </a:lnTo>
                  <a:lnTo>
                    <a:pt x="655739" y="1698155"/>
                  </a:lnTo>
                  <a:lnTo>
                    <a:pt x="654558" y="1714754"/>
                  </a:lnTo>
                  <a:lnTo>
                    <a:pt x="652780" y="1721485"/>
                  </a:lnTo>
                  <a:lnTo>
                    <a:pt x="656590" y="1728343"/>
                  </a:lnTo>
                  <a:lnTo>
                    <a:pt x="861822" y="1800098"/>
                  </a:lnTo>
                  <a:lnTo>
                    <a:pt x="868807" y="1797304"/>
                  </a:lnTo>
                  <a:lnTo>
                    <a:pt x="872109" y="1790065"/>
                  </a:lnTo>
                  <a:lnTo>
                    <a:pt x="872617" y="1788795"/>
                  </a:lnTo>
                  <a:lnTo>
                    <a:pt x="872998" y="1787525"/>
                  </a:lnTo>
                  <a:lnTo>
                    <a:pt x="877785" y="1768475"/>
                  </a:lnTo>
                  <a:lnTo>
                    <a:pt x="885063" y="1739595"/>
                  </a:lnTo>
                  <a:lnTo>
                    <a:pt x="888314" y="1691601"/>
                  </a:lnTo>
                  <a:close/>
                </a:path>
                <a:path w="1391920" h="6316345">
                  <a:moveTo>
                    <a:pt x="977519" y="2233295"/>
                  </a:moveTo>
                  <a:lnTo>
                    <a:pt x="975868" y="2227453"/>
                  </a:lnTo>
                  <a:lnTo>
                    <a:pt x="968527" y="2221611"/>
                  </a:lnTo>
                  <a:lnTo>
                    <a:pt x="968044" y="2221230"/>
                  </a:lnTo>
                  <a:lnTo>
                    <a:pt x="933869" y="2194179"/>
                  </a:lnTo>
                  <a:lnTo>
                    <a:pt x="925322" y="2187422"/>
                  </a:lnTo>
                  <a:lnTo>
                    <a:pt x="925322" y="2221103"/>
                  </a:lnTo>
                  <a:lnTo>
                    <a:pt x="881761" y="2221230"/>
                  </a:lnTo>
                  <a:lnTo>
                    <a:pt x="891286" y="2194179"/>
                  </a:lnTo>
                  <a:lnTo>
                    <a:pt x="925322" y="2221103"/>
                  </a:lnTo>
                  <a:lnTo>
                    <a:pt x="925322" y="2187422"/>
                  </a:lnTo>
                  <a:lnTo>
                    <a:pt x="895858" y="2164080"/>
                  </a:lnTo>
                  <a:lnTo>
                    <a:pt x="895223" y="2163064"/>
                  </a:lnTo>
                  <a:lnTo>
                    <a:pt x="894334" y="2162048"/>
                  </a:lnTo>
                  <a:lnTo>
                    <a:pt x="893318" y="2161159"/>
                  </a:lnTo>
                  <a:lnTo>
                    <a:pt x="869188" y="2141969"/>
                  </a:lnTo>
                  <a:lnTo>
                    <a:pt x="869188" y="2175764"/>
                  </a:lnTo>
                  <a:lnTo>
                    <a:pt x="853313" y="2221230"/>
                  </a:lnTo>
                  <a:lnTo>
                    <a:pt x="781558" y="2221611"/>
                  </a:lnTo>
                  <a:lnTo>
                    <a:pt x="781913" y="2220595"/>
                  </a:lnTo>
                  <a:lnTo>
                    <a:pt x="813181" y="2131314"/>
                  </a:lnTo>
                  <a:lnTo>
                    <a:pt x="869188" y="2175764"/>
                  </a:lnTo>
                  <a:lnTo>
                    <a:pt x="869188" y="2141969"/>
                  </a:lnTo>
                  <a:lnTo>
                    <a:pt x="855802" y="2131314"/>
                  </a:lnTo>
                  <a:lnTo>
                    <a:pt x="818769" y="2101850"/>
                  </a:lnTo>
                  <a:lnTo>
                    <a:pt x="818007" y="2100199"/>
                  </a:lnTo>
                  <a:lnTo>
                    <a:pt x="816991" y="2098802"/>
                  </a:lnTo>
                  <a:lnTo>
                    <a:pt x="815467" y="2097659"/>
                  </a:lnTo>
                  <a:lnTo>
                    <a:pt x="809879" y="2093087"/>
                  </a:lnTo>
                  <a:lnTo>
                    <a:pt x="808609" y="2092198"/>
                  </a:lnTo>
                  <a:lnTo>
                    <a:pt x="807339" y="2091436"/>
                  </a:lnTo>
                  <a:lnTo>
                    <a:pt x="805942" y="2090928"/>
                  </a:lnTo>
                  <a:lnTo>
                    <a:pt x="788289" y="2084768"/>
                  </a:lnTo>
                  <a:lnTo>
                    <a:pt x="788289" y="2113026"/>
                  </a:lnTo>
                  <a:lnTo>
                    <a:pt x="750697" y="2220595"/>
                  </a:lnTo>
                  <a:lnTo>
                    <a:pt x="270129" y="2052574"/>
                  </a:lnTo>
                  <a:lnTo>
                    <a:pt x="273227" y="2043684"/>
                  </a:lnTo>
                  <a:lnTo>
                    <a:pt x="307721" y="1945005"/>
                  </a:lnTo>
                  <a:lnTo>
                    <a:pt x="788289" y="2113026"/>
                  </a:lnTo>
                  <a:lnTo>
                    <a:pt x="788289" y="2084768"/>
                  </a:lnTo>
                  <a:lnTo>
                    <a:pt x="388239" y="1945005"/>
                  </a:lnTo>
                  <a:lnTo>
                    <a:pt x="303911" y="1915541"/>
                  </a:lnTo>
                  <a:lnTo>
                    <a:pt x="303784" y="1915414"/>
                  </a:lnTo>
                  <a:lnTo>
                    <a:pt x="303530" y="1915414"/>
                  </a:lnTo>
                  <a:lnTo>
                    <a:pt x="303403" y="1915287"/>
                  </a:lnTo>
                  <a:lnTo>
                    <a:pt x="282194" y="1907895"/>
                  </a:lnTo>
                  <a:lnTo>
                    <a:pt x="282194" y="1936115"/>
                  </a:lnTo>
                  <a:lnTo>
                    <a:pt x="244475" y="2043684"/>
                  </a:lnTo>
                  <a:lnTo>
                    <a:pt x="150876" y="2011045"/>
                  </a:lnTo>
                  <a:lnTo>
                    <a:pt x="153974" y="2002155"/>
                  </a:lnTo>
                  <a:lnTo>
                    <a:pt x="188468" y="1903476"/>
                  </a:lnTo>
                  <a:lnTo>
                    <a:pt x="282194" y="1936115"/>
                  </a:lnTo>
                  <a:lnTo>
                    <a:pt x="282194" y="1907895"/>
                  </a:lnTo>
                  <a:lnTo>
                    <a:pt x="269557" y="1903476"/>
                  </a:lnTo>
                  <a:lnTo>
                    <a:pt x="163195" y="1866328"/>
                  </a:lnTo>
                  <a:lnTo>
                    <a:pt x="163195" y="1894459"/>
                  </a:lnTo>
                  <a:lnTo>
                    <a:pt x="125603" y="2002155"/>
                  </a:lnTo>
                  <a:lnTo>
                    <a:pt x="32004" y="1969389"/>
                  </a:lnTo>
                  <a:lnTo>
                    <a:pt x="69596" y="1861820"/>
                  </a:lnTo>
                  <a:lnTo>
                    <a:pt x="163195" y="1894459"/>
                  </a:lnTo>
                  <a:lnTo>
                    <a:pt x="163195" y="1866328"/>
                  </a:lnTo>
                  <a:lnTo>
                    <a:pt x="150304" y="1861820"/>
                  </a:lnTo>
                  <a:lnTo>
                    <a:pt x="58801" y="1829816"/>
                  </a:lnTo>
                  <a:lnTo>
                    <a:pt x="51308" y="1833499"/>
                  </a:lnTo>
                  <a:lnTo>
                    <a:pt x="48895" y="1840484"/>
                  </a:lnTo>
                  <a:lnTo>
                    <a:pt x="2413" y="1973199"/>
                  </a:lnTo>
                  <a:lnTo>
                    <a:pt x="0" y="1980184"/>
                  </a:lnTo>
                  <a:lnTo>
                    <a:pt x="3683" y="1987677"/>
                  </a:lnTo>
                  <a:lnTo>
                    <a:pt x="129286" y="2031619"/>
                  </a:lnTo>
                  <a:lnTo>
                    <a:pt x="129540" y="2031746"/>
                  </a:lnTo>
                  <a:lnTo>
                    <a:pt x="248285" y="2073148"/>
                  </a:lnTo>
                  <a:lnTo>
                    <a:pt x="248285" y="2073275"/>
                  </a:lnTo>
                  <a:lnTo>
                    <a:pt x="248666" y="2073275"/>
                  </a:lnTo>
                  <a:lnTo>
                    <a:pt x="248793" y="2073402"/>
                  </a:lnTo>
                  <a:lnTo>
                    <a:pt x="749681" y="2248408"/>
                  </a:lnTo>
                  <a:lnTo>
                    <a:pt x="751078" y="2248916"/>
                  </a:lnTo>
                  <a:lnTo>
                    <a:pt x="752602" y="2249170"/>
                  </a:lnTo>
                  <a:lnTo>
                    <a:pt x="764032" y="2249170"/>
                  </a:lnTo>
                  <a:lnTo>
                    <a:pt x="765556" y="2248916"/>
                  </a:lnTo>
                  <a:lnTo>
                    <a:pt x="766826" y="2248408"/>
                  </a:lnTo>
                  <a:lnTo>
                    <a:pt x="863219" y="2247900"/>
                  </a:lnTo>
                  <a:lnTo>
                    <a:pt x="863346" y="2247900"/>
                  </a:lnTo>
                  <a:lnTo>
                    <a:pt x="863854" y="2247646"/>
                  </a:lnTo>
                  <a:lnTo>
                    <a:pt x="969010" y="2247392"/>
                  </a:lnTo>
                  <a:lnTo>
                    <a:pt x="973963" y="2243836"/>
                  </a:lnTo>
                  <a:lnTo>
                    <a:pt x="975868" y="2238502"/>
                  </a:lnTo>
                  <a:lnTo>
                    <a:pt x="977519" y="2233295"/>
                  </a:lnTo>
                  <a:close/>
                </a:path>
                <a:path w="1391920" h="6316345">
                  <a:moveTo>
                    <a:pt x="1095819" y="5907417"/>
                  </a:moveTo>
                  <a:lnTo>
                    <a:pt x="1095806" y="5865901"/>
                  </a:lnTo>
                  <a:lnTo>
                    <a:pt x="1083119" y="5825985"/>
                  </a:lnTo>
                  <a:lnTo>
                    <a:pt x="1075309" y="5815152"/>
                  </a:lnTo>
                  <a:lnTo>
                    <a:pt x="1075309" y="5886678"/>
                  </a:lnTo>
                  <a:lnTo>
                    <a:pt x="1067015" y="5929325"/>
                  </a:lnTo>
                  <a:lnTo>
                    <a:pt x="1042162" y="5966765"/>
                  </a:lnTo>
                  <a:lnTo>
                    <a:pt x="1004684" y="5991618"/>
                  </a:lnTo>
                  <a:lnTo>
                    <a:pt x="962037" y="5999899"/>
                  </a:lnTo>
                  <a:lnTo>
                    <a:pt x="919403" y="5991618"/>
                  </a:lnTo>
                  <a:lnTo>
                    <a:pt x="882015" y="5966765"/>
                  </a:lnTo>
                  <a:lnTo>
                    <a:pt x="857148" y="5929325"/>
                  </a:lnTo>
                  <a:lnTo>
                    <a:pt x="848868" y="5886678"/>
                  </a:lnTo>
                  <a:lnTo>
                    <a:pt x="857148" y="5844044"/>
                  </a:lnTo>
                  <a:lnTo>
                    <a:pt x="882015" y="5806592"/>
                  </a:lnTo>
                  <a:lnTo>
                    <a:pt x="919403" y="5781776"/>
                  </a:lnTo>
                  <a:lnTo>
                    <a:pt x="962037" y="5773483"/>
                  </a:lnTo>
                  <a:lnTo>
                    <a:pt x="1004709" y="5781776"/>
                  </a:lnTo>
                  <a:lnTo>
                    <a:pt x="1042162" y="5806592"/>
                  </a:lnTo>
                  <a:lnTo>
                    <a:pt x="1067015" y="5844044"/>
                  </a:lnTo>
                  <a:lnTo>
                    <a:pt x="1075309" y="5886678"/>
                  </a:lnTo>
                  <a:lnTo>
                    <a:pt x="1075309" y="5815152"/>
                  </a:lnTo>
                  <a:lnTo>
                    <a:pt x="1057783" y="5790819"/>
                  </a:lnTo>
                  <a:lnTo>
                    <a:pt x="1033754" y="5773483"/>
                  </a:lnTo>
                  <a:lnTo>
                    <a:pt x="1022629" y="5765470"/>
                  </a:lnTo>
                  <a:lnTo>
                    <a:pt x="982713" y="5752795"/>
                  </a:lnTo>
                  <a:lnTo>
                    <a:pt x="941222" y="5752795"/>
                  </a:lnTo>
                  <a:lnTo>
                    <a:pt x="901344" y="5765482"/>
                  </a:lnTo>
                  <a:lnTo>
                    <a:pt x="866267" y="5790819"/>
                  </a:lnTo>
                  <a:lnTo>
                    <a:pt x="840841" y="5825998"/>
                  </a:lnTo>
                  <a:lnTo>
                    <a:pt x="828167" y="5865901"/>
                  </a:lnTo>
                  <a:lnTo>
                    <a:pt x="828192" y="5907417"/>
                  </a:lnTo>
                  <a:lnTo>
                    <a:pt x="840892" y="5947321"/>
                  </a:lnTo>
                  <a:lnTo>
                    <a:pt x="866267" y="5982436"/>
                  </a:lnTo>
                  <a:lnTo>
                    <a:pt x="901395" y="6007811"/>
                  </a:lnTo>
                  <a:lnTo>
                    <a:pt x="941285" y="6020486"/>
                  </a:lnTo>
                  <a:lnTo>
                    <a:pt x="982751" y="6020473"/>
                  </a:lnTo>
                  <a:lnTo>
                    <a:pt x="1022642" y="6007798"/>
                  </a:lnTo>
                  <a:lnTo>
                    <a:pt x="1033589" y="5999899"/>
                  </a:lnTo>
                  <a:lnTo>
                    <a:pt x="1057783" y="5982436"/>
                  </a:lnTo>
                  <a:lnTo>
                    <a:pt x="1083132" y="5947308"/>
                  </a:lnTo>
                  <a:lnTo>
                    <a:pt x="1095819" y="5907417"/>
                  </a:lnTo>
                  <a:close/>
                </a:path>
                <a:path w="1391920" h="6316345">
                  <a:moveTo>
                    <a:pt x="1129665" y="1871980"/>
                  </a:moveTo>
                  <a:lnTo>
                    <a:pt x="1125982" y="1864360"/>
                  </a:lnTo>
                  <a:lnTo>
                    <a:pt x="1097915" y="1854581"/>
                  </a:lnTo>
                  <a:lnTo>
                    <a:pt x="1097915" y="1882648"/>
                  </a:lnTo>
                  <a:lnTo>
                    <a:pt x="1039495" y="2049907"/>
                  </a:lnTo>
                  <a:lnTo>
                    <a:pt x="1039368" y="2049780"/>
                  </a:lnTo>
                  <a:lnTo>
                    <a:pt x="943356" y="2016252"/>
                  </a:lnTo>
                  <a:lnTo>
                    <a:pt x="946365" y="2007616"/>
                  </a:lnTo>
                  <a:lnTo>
                    <a:pt x="970280" y="1939290"/>
                  </a:lnTo>
                  <a:lnTo>
                    <a:pt x="972693" y="1932305"/>
                  </a:lnTo>
                  <a:lnTo>
                    <a:pt x="969137" y="1924812"/>
                  </a:lnTo>
                  <a:lnTo>
                    <a:pt x="955548" y="1919986"/>
                  </a:lnTo>
                  <a:lnTo>
                    <a:pt x="948182" y="1923669"/>
                  </a:lnTo>
                  <a:lnTo>
                    <a:pt x="945642" y="1930654"/>
                  </a:lnTo>
                  <a:lnTo>
                    <a:pt x="918845" y="2007616"/>
                  </a:lnTo>
                  <a:lnTo>
                    <a:pt x="835279" y="1978533"/>
                  </a:lnTo>
                  <a:lnTo>
                    <a:pt x="838377" y="1969643"/>
                  </a:lnTo>
                  <a:lnTo>
                    <a:pt x="862203" y="1901571"/>
                  </a:lnTo>
                  <a:lnTo>
                    <a:pt x="864616" y="1894586"/>
                  </a:lnTo>
                  <a:lnTo>
                    <a:pt x="860933" y="1886966"/>
                  </a:lnTo>
                  <a:lnTo>
                    <a:pt x="846963" y="1882140"/>
                  </a:lnTo>
                  <a:lnTo>
                    <a:pt x="839343" y="1885696"/>
                  </a:lnTo>
                  <a:lnTo>
                    <a:pt x="836803" y="1892681"/>
                  </a:lnTo>
                  <a:lnTo>
                    <a:pt x="810006" y="1969643"/>
                  </a:lnTo>
                  <a:lnTo>
                    <a:pt x="726440" y="1940433"/>
                  </a:lnTo>
                  <a:lnTo>
                    <a:pt x="729538" y="1931543"/>
                  </a:lnTo>
                  <a:lnTo>
                    <a:pt x="753364" y="1863471"/>
                  </a:lnTo>
                  <a:lnTo>
                    <a:pt x="755777" y="1856486"/>
                  </a:lnTo>
                  <a:lnTo>
                    <a:pt x="752094" y="1848993"/>
                  </a:lnTo>
                  <a:lnTo>
                    <a:pt x="745109" y="1846453"/>
                  </a:lnTo>
                  <a:lnTo>
                    <a:pt x="738124" y="1844040"/>
                  </a:lnTo>
                  <a:lnTo>
                    <a:pt x="730504" y="1847596"/>
                  </a:lnTo>
                  <a:lnTo>
                    <a:pt x="728091" y="1854581"/>
                  </a:lnTo>
                  <a:lnTo>
                    <a:pt x="701167" y="1931543"/>
                  </a:lnTo>
                  <a:lnTo>
                    <a:pt x="617601" y="1902460"/>
                  </a:lnTo>
                  <a:lnTo>
                    <a:pt x="620699" y="1893570"/>
                  </a:lnTo>
                  <a:lnTo>
                    <a:pt x="644525" y="1825498"/>
                  </a:lnTo>
                  <a:lnTo>
                    <a:pt x="646938" y="1818513"/>
                  </a:lnTo>
                  <a:lnTo>
                    <a:pt x="643255" y="1810893"/>
                  </a:lnTo>
                  <a:lnTo>
                    <a:pt x="629285" y="1806067"/>
                  </a:lnTo>
                  <a:lnTo>
                    <a:pt x="621665" y="1809623"/>
                  </a:lnTo>
                  <a:lnTo>
                    <a:pt x="619252" y="1816608"/>
                  </a:lnTo>
                  <a:lnTo>
                    <a:pt x="592328" y="1893570"/>
                  </a:lnTo>
                  <a:lnTo>
                    <a:pt x="508889" y="1864360"/>
                  </a:lnTo>
                  <a:lnTo>
                    <a:pt x="511848" y="1855851"/>
                  </a:lnTo>
                  <a:lnTo>
                    <a:pt x="535686" y="1787398"/>
                  </a:lnTo>
                  <a:lnTo>
                    <a:pt x="538226" y="1780413"/>
                  </a:lnTo>
                  <a:lnTo>
                    <a:pt x="534670" y="1772920"/>
                  </a:lnTo>
                  <a:lnTo>
                    <a:pt x="527812" y="1770507"/>
                  </a:lnTo>
                  <a:lnTo>
                    <a:pt x="521081" y="1768221"/>
                  </a:lnTo>
                  <a:lnTo>
                    <a:pt x="513588" y="1771904"/>
                  </a:lnTo>
                  <a:lnTo>
                    <a:pt x="511175" y="1778889"/>
                  </a:lnTo>
                  <a:lnTo>
                    <a:pt x="484251" y="1855851"/>
                  </a:lnTo>
                  <a:lnTo>
                    <a:pt x="400812" y="1826641"/>
                  </a:lnTo>
                  <a:lnTo>
                    <a:pt x="403910" y="1817751"/>
                  </a:lnTo>
                  <a:lnTo>
                    <a:pt x="427736" y="1749679"/>
                  </a:lnTo>
                  <a:lnTo>
                    <a:pt x="430149" y="1742694"/>
                  </a:lnTo>
                  <a:lnTo>
                    <a:pt x="426466" y="1735074"/>
                  </a:lnTo>
                  <a:lnTo>
                    <a:pt x="412369" y="1730248"/>
                  </a:lnTo>
                  <a:lnTo>
                    <a:pt x="404749" y="1733804"/>
                  </a:lnTo>
                  <a:lnTo>
                    <a:pt x="402336" y="1740789"/>
                  </a:lnTo>
                  <a:lnTo>
                    <a:pt x="375412" y="1817751"/>
                  </a:lnTo>
                  <a:lnTo>
                    <a:pt x="291973" y="1788668"/>
                  </a:lnTo>
                  <a:lnTo>
                    <a:pt x="295071" y="1779778"/>
                  </a:lnTo>
                  <a:lnTo>
                    <a:pt x="318897" y="1711579"/>
                  </a:lnTo>
                  <a:lnTo>
                    <a:pt x="321310" y="1704721"/>
                  </a:lnTo>
                  <a:lnTo>
                    <a:pt x="317627" y="1697101"/>
                  </a:lnTo>
                  <a:lnTo>
                    <a:pt x="310642" y="1694688"/>
                  </a:lnTo>
                  <a:lnTo>
                    <a:pt x="303530" y="1692148"/>
                  </a:lnTo>
                  <a:lnTo>
                    <a:pt x="295910" y="1695831"/>
                  </a:lnTo>
                  <a:lnTo>
                    <a:pt x="290334" y="1711833"/>
                  </a:lnTo>
                  <a:lnTo>
                    <a:pt x="266573" y="1779778"/>
                  </a:lnTo>
                  <a:lnTo>
                    <a:pt x="183134" y="1750568"/>
                  </a:lnTo>
                  <a:lnTo>
                    <a:pt x="186232" y="1741678"/>
                  </a:lnTo>
                  <a:lnTo>
                    <a:pt x="210058" y="1673606"/>
                  </a:lnTo>
                  <a:lnTo>
                    <a:pt x="212471" y="1666621"/>
                  </a:lnTo>
                  <a:lnTo>
                    <a:pt x="208788" y="1659001"/>
                  </a:lnTo>
                  <a:lnTo>
                    <a:pt x="194691" y="1654175"/>
                  </a:lnTo>
                  <a:lnTo>
                    <a:pt x="187071" y="1657731"/>
                  </a:lnTo>
                  <a:lnTo>
                    <a:pt x="184658" y="1664716"/>
                  </a:lnTo>
                  <a:lnTo>
                    <a:pt x="157734" y="1741678"/>
                  </a:lnTo>
                  <a:lnTo>
                    <a:pt x="61722" y="1708150"/>
                  </a:lnTo>
                  <a:lnTo>
                    <a:pt x="120269" y="1540891"/>
                  </a:lnTo>
                  <a:lnTo>
                    <a:pt x="189865" y="1565275"/>
                  </a:lnTo>
                  <a:lnTo>
                    <a:pt x="197358" y="1561592"/>
                  </a:lnTo>
                  <a:lnTo>
                    <a:pt x="200533" y="1552575"/>
                  </a:lnTo>
                  <a:lnTo>
                    <a:pt x="205333" y="1540891"/>
                  </a:lnTo>
                  <a:lnTo>
                    <a:pt x="208419" y="1533398"/>
                  </a:lnTo>
                  <a:lnTo>
                    <a:pt x="218694" y="1508417"/>
                  </a:lnTo>
                  <a:lnTo>
                    <a:pt x="241071" y="1467294"/>
                  </a:lnTo>
                  <a:lnTo>
                    <a:pt x="267322" y="1429346"/>
                  </a:lnTo>
                  <a:lnTo>
                    <a:pt x="297078" y="1394764"/>
                  </a:lnTo>
                  <a:lnTo>
                    <a:pt x="330034" y="1363713"/>
                  </a:lnTo>
                  <a:lnTo>
                    <a:pt x="365810" y="1336344"/>
                  </a:lnTo>
                  <a:lnTo>
                    <a:pt x="404088" y="1312837"/>
                  </a:lnTo>
                  <a:lnTo>
                    <a:pt x="444500" y="1293355"/>
                  </a:lnTo>
                  <a:lnTo>
                    <a:pt x="486740" y="1278051"/>
                  </a:lnTo>
                  <a:lnTo>
                    <a:pt x="530428" y="1267104"/>
                  </a:lnTo>
                  <a:lnTo>
                    <a:pt x="575233" y="1260678"/>
                  </a:lnTo>
                  <a:lnTo>
                    <a:pt x="620826" y="1258938"/>
                  </a:lnTo>
                  <a:lnTo>
                    <a:pt x="666851" y="1262037"/>
                  </a:lnTo>
                  <a:lnTo>
                    <a:pt x="712965" y="1270165"/>
                  </a:lnTo>
                  <a:lnTo>
                    <a:pt x="758825" y="1283462"/>
                  </a:lnTo>
                  <a:lnTo>
                    <a:pt x="802957" y="1301610"/>
                  </a:lnTo>
                  <a:lnTo>
                    <a:pt x="844067" y="1323975"/>
                  </a:lnTo>
                  <a:lnTo>
                    <a:pt x="881989" y="1350213"/>
                  </a:lnTo>
                  <a:lnTo>
                    <a:pt x="916559" y="1379969"/>
                  </a:lnTo>
                  <a:lnTo>
                    <a:pt x="947597" y="1412913"/>
                  </a:lnTo>
                  <a:lnTo>
                    <a:pt x="974953" y="1448701"/>
                  </a:lnTo>
                  <a:lnTo>
                    <a:pt x="998448" y="1486979"/>
                  </a:lnTo>
                  <a:lnTo>
                    <a:pt x="1017930" y="1527403"/>
                  </a:lnTo>
                  <a:lnTo>
                    <a:pt x="1033233" y="1569643"/>
                  </a:lnTo>
                  <a:lnTo>
                    <a:pt x="1044168" y="1613344"/>
                  </a:lnTo>
                  <a:lnTo>
                    <a:pt x="1050594" y="1658162"/>
                  </a:lnTo>
                  <a:lnTo>
                    <a:pt x="1052309" y="1702816"/>
                  </a:lnTo>
                  <a:lnTo>
                    <a:pt x="1052271" y="1704771"/>
                  </a:lnTo>
                  <a:lnTo>
                    <a:pt x="1049223" y="1749869"/>
                  </a:lnTo>
                  <a:lnTo>
                    <a:pt x="1041107" y="1795894"/>
                  </a:lnTo>
                  <a:lnTo>
                    <a:pt x="1027811" y="1841754"/>
                  </a:lnTo>
                  <a:lnTo>
                    <a:pt x="1026960" y="1844040"/>
                  </a:lnTo>
                  <a:lnTo>
                    <a:pt x="1024636" y="1850771"/>
                  </a:lnTo>
                  <a:lnTo>
                    <a:pt x="1028319" y="1858264"/>
                  </a:lnTo>
                  <a:lnTo>
                    <a:pt x="1035304" y="1860804"/>
                  </a:lnTo>
                  <a:lnTo>
                    <a:pt x="1097915" y="1882648"/>
                  </a:lnTo>
                  <a:lnTo>
                    <a:pt x="1097915" y="1854581"/>
                  </a:lnTo>
                  <a:lnTo>
                    <a:pt x="1056386" y="1840103"/>
                  </a:lnTo>
                  <a:lnTo>
                    <a:pt x="1068476" y="1795081"/>
                  </a:lnTo>
                  <a:lnTo>
                    <a:pt x="1075931" y="1749679"/>
                  </a:lnTo>
                  <a:lnTo>
                    <a:pt x="1078826" y="1704771"/>
                  </a:lnTo>
                  <a:lnTo>
                    <a:pt x="1077353" y="1660055"/>
                  </a:lnTo>
                  <a:lnTo>
                    <a:pt x="1071626" y="1616011"/>
                  </a:lnTo>
                  <a:lnTo>
                    <a:pt x="1061783" y="1572945"/>
                  </a:lnTo>
                  <a:lnTo>
                    <a:pt x="1047965" y="1531124"/>
                  </a:lnTo>
                  <a:lnTo>
                    <a:pt x="1030312" y="1490840"/>
                  </a:lnTo>
                  <a:lnTo>
                    <a:pt x="1008964" y="1452384"/>
                  </a:lnTo>
                  <a:lnTo>
                    <a:pt x="984046" y="1416050"/>
                  </a:lnTo>
                  <a:lnTo>
                    <a:pt x="955700" y="1382102"/>
                  </a:lnTo>
                  <a:lnTo>
                    <a:pt x="924077" y="1350848"/>
                  </a:lnTo>
                  <a:lnTo>
                    <a:pt x="889304" y="1322578"/>
                  </a:lnTo>
                  <a:lnTo>
                    <a:pt x="851509" y="1297559"/>
                  </a:lnTo>
                  <a:lnTo>
                    <a:pt x="810856" y="1276083"/>
                  </a:lnTo>
                  <a:lnTo>
                    <a:pt x="768642" y="1258938"/>
                  </a:lnTo>
                  <a:lnTo>
                    <a:pt x="767461" y="1258443"/>
                  </a:lnTo>
                  <a:lnTo>
                    <a:pt x="722515" y="1245196"/>
                  </a:lnTo>
                  <a:lnTo>
                    <a:pt x="677329" y="1236662"/>
                  </a:lnTo>
                  <a:lnTo>
                    <a:pt x="632180" y="1232687"/>
                  </a:lnTo>
                  <a:lnTo>
                    <a:pt x="587349" y="1233131"/>
                  </a:lnTo>
                  <a:lnTo>
                    <a:pt x="543128" y="1237869"/>
                  </a:lnTo>
                  <a:lnTo>
                    <a:pt x="499821" y="1246759"/>
                  </a:lnTo>
                  <a:lnTo>
                    <a:pt x="457682" y="1259662"/>
                  </a:lnTo>
                  <a:lnTo>
                    <a:pt x="417029" y="1276438"/>
                  </a:lnTo>
                  <a:lnTo>
                    <a:pt x="378129" y="1296936"/>
                  </a:lnTo>
                  <a:lnTo>
                    <a:pt x="341274" y="1321041"/>
                  </a:lnTo>
                  <a:lnTo>
                    <a:pt x="306755" y="1348600"/>
                  </a:lnTo>
                  <a:lnTo>
                    <a:pt x="274853" y="1379486"/>
                  </a:lnTo>
                  <a:lnTo>
                    <a:pt x="245859" y="1413535"/>
                  </a:lnTo>
                  <a:lnTo>
                    <a:pt x="220065" y="1450632"/>
                  </a:lnTo>
                  <a:lnTo>
                    <a:pt x="197739" y="1490637"/>
                  </a:lnTo>
                  <a:lnTo>
                    <a:pt x="179197" y="1533398"/>
                  </a:lnTo>
                  <a:lnTo>
                    <a:pt x="109474" y="1509014"/>
                  </a:lnTo>
                  <a:lnTo>
                    <a:pt x="101981" y="1512697"/>
                  </a:lnTo>
                  <a:lnTo>
                    <a:pt x="99568" y="1519682"/>
                  </a:lnTo>
                  <a:lnTo>
                    <a:pt x="32385" y="1711833"/>
                  </a:lnTo>
                  <a:lnTo>
                    <a:pt x="29845" y="1718818"/>
                  </a:lnTo>
                  <a:lnTo>
                    <a:pt x="33528" y="1726311"/>
                  </a:lnTo>
                  <a:lnTo>
                    <a:pt x="40513" y="1728851"/>
                  </a:lnTo>
                  <a:lnTo>
                    <a:pt x="1050163" y="2081657"/>
                  </a:lnTo>
                  <a:lnTo>
                    <a:pt x="1057656" y="2077974"/>
                  </a:lnTo>
                  <a:lnTo>
                    <a:pt x="1060069" y="2070989"/>
                  </a:lnTo>
                  <a:lnTo>
                    <a:pt x="1067435" y="2049907"/>
                  </a:lnTo>
                  <a:lnTo>
                    <a:pt x="1127252" y="1878838"/>
                  </a:lnTo>
                  <a:lnTo>
                    <a:pt x="1129665" y="1871980"/>
                  </a:lnTo>
                  <a:close/>
                </a:path>
                <a:path w="1391920" h="6316345">
                  <a:moveTo>
                    <a:pt x="1132281" y="365379"/>
                  </a:moveTo>
                  <a:lnTo>
                    <a:pt x="1131290" y="359537"/>
                  </a:lnTo>
                  <a:lnTo>
                    <a:pt x="1130871" y="357047"/>
                  </a:lnTo>
                  <a:lnTo>
                    <a:pt x="1126401" y="349834"/>
                  </a:lnTo>
                  <a:lnTo>
                    <a:pt x="1119251" y="344678"/>
                  </a:lnTo>
                  <a:lnTo>
                    <a:pt x="1115441" y="343801"/>
                  </a:lnTo>
                  <a:lnTo>
                    <a:pt x="1115441" y="364363"/>
                  </a:lnTo>
                  <a:lnTo>
                    <a:pt x="1114425" y="366776"/>
                  </a:lnTo>
                  <a:lnTo>
                    <a:pt x="1113282" y="369062"/>
                  </a:lnTo>
                  <a:lnTo>
                    <a:pt x="1110615" y="370078"/>
                  </a:lnTo>
                  <a:lnTo>
                    <a:pt x="1108329" y="369062"/>
                  </a:lnTo>
                  <a:lnTo>
                    <a:pt x="1105916" y="367919"/>
                  </a:lnTo>
                  <a:lnTo>
                    <a:pt x="1104900" y="365252"/>
                  </a:lnTo>
                  <a:lnTo>
                    <a:pt x="1105916" y="362966"/>
                  </a:lnTo>
                  <a:lnTo>
                    <a:pt x="1107059" y="360553"/>
                  </a:lnTo>
                  <a:lnTo>
                    <a:pt x="1109726" y="359537"/>
                  </a:lnTo>
                  <a:lnTo>
                    <a:pt x="1112139" y="360553"/>
                  </a:lnTo>
                  <a:lnTo>
                    <a:pt x="1114425" y="361696"/>
                  </a:lnTo>
                  <a:lnTo>
                    <a:pt x="1115441" y="364363"/>
                  </a:lnTo>
                  <a:lnTo>
                    <a:pt x="1115441" y="343801"/>
                  </a:lnTo>
                  <a:lnTo>
                    <a:pt x="1088047" y="364261"/>
                  </a:lnTo>
                  <a:lnTo>
                    <a:pt x="1089469" y="372618"/>
                  </a:lnTo>
                  <a:lnTo>
                    <a:pt x="1093927" y="379844"/>
                  </a:lnTo>
                  <a:lnTo>
                    <a:pt x="1101090" y="384937"/>
                  </a:lnTo>
                  <a:lnTo>
                    <a:pt x="1109611" y="386880"/>
                  </a:lnTo>
                  <a:lnTo>
                    <a:pt x="1117981" y="385470"/>
                  </a:lnTo>
                  <a:lnTo>
                    <a:pt x="1125194" y="381038"/>
                  </a:lnTo>
                  <a:lnTo>
                    <a:pt x="1130300" y="373888"/>
                  </a:lnTo>
                  <a:lnTo>
                    <a:pt x="1131189" y="370078"/>
                  </a:lnTo>
                  <a:lnTo>
                    <a:pt x="1132281" y="365379"/>
                  </a:lnTo>
                  <a:close/>
                </a:path>
                <a:path w="1391920" h="6316345">
                  <a:moveTo>
                    <a:pt x="1349248" y="728980"/>
                  </a:moveTo>
                  <a:lnTo>
                    <a:pt x="1345311" y="722630"/>
                  </a:lnTo>
                  <a:lnTo>
                    <a:pt x="1341628" y="716280"/>
                  </a:lnTo>
                  <a:lnTo>
                    <a:pt x="1333500" y="713752"/>
                  </a:lnTo>
                  <a:lnTo>
                    <a:pt x="1278674" y="742962"/>
                  </a:lnTo>
                  <a:lnTo>
                    <a:pt x="1227836" y="760730"/>
                  </a:lnTo>
                  <a:lnTo>
                    <a:pt x="1226566" y="637552"/>
                  </a:lnTo>
                  <a:lnTo>
                    <a:pt x="1226439" y="629920"/>
                  </a:lnTo>
                  <a:lnTo>
                    <a:pt x="1220470" y="623570"/>
                  </a:lnTo>
                  <a:lnTo>
                    <a:pt x="1205865" y="623570"/>
                  </a:lnTo>
                  <a:lnTo>
                    <a:pt x="1200023" y="629920"/>
                  </a:lnTo>
                  <a:lnTo>
                    <a:pt x="1200111" y="646430"/>
                  </a:lnTo>
                  <a:lnTo>
                    <a:pt x="1201420" y="767080"/>
                  </a:lnTo>
                  <a:lnTo>
                    <a:pt x="1201521" y="788670"/>
                  </a:lnTo>
                  <a:lnTo>
                    <a:pt x="1201635" y="801370"/>
                  </a:lnTo>
                  <a:lnTo>
                    <a:pt x="1202055" y="833120"/>
                  </a:lnTo>
                  <a:lnTo>
                    <a:pt x="1194435" y="875030"/>
                  </a:lnTo>
                  <a:lnTo>
                    <a:pt x="1172845" y="910602"/>
                  </a:lnTo>
                  <a:lnTo>
                    <a:pt x="1140294" y="937260"/>
                  </a:lnTo>
                  <a:lnTo>
                    <a:pt x="1099820" y="949960"/>
                  </a:lnTo>
                  <a:lnTo>
                    <a:pt x="1098003" y="772160"/>
                  </a:lnTo>
                  <a:lnTo>
                    <a:pt x="1095121" y="491502"/>
                  </a:lnTo>
                  <a:lnTo>
                    <a:pt x="1120965" y="492760"/>
                  </a:lnTo>
                  <a:lnTo>
                    <a:pt x="1127264" y="491502"/>
                  </a:lnTo>
                  <a:lnTo>
                    <a:pt x="1146149" y="487680"/>
                  </a:lnTo>
                  <a:lnTo>
                    <a:pt x="1169885" y="478802"/>
                  </a:lnTo>
                  <a:lnTo>
                    <a:pt x="1189431" y="466102"/>
                  </a:lnTo>
                  <a:lnTo>
                    <a:pt x="1191387" y="464820"/>
                  </a:lnTo>
                  <a:lnTo>
                    <a:pt x="1194422" y="474980"/>
                  </a:lnTo>
                  <a:lnTo>
                    <a:pt x="1196670" y="483870"/>
                  </a:lnTo>
                  <a:lnTo>
                    <a:pt x="1198079" y="494030"/>
                  </a:lnTo>
                  <a:lnTo>
                    <a:pt x="1198626" y="504202"/>
                  </a:lnTo>
                  <a:lnTo>
                    <a:pt x="1199362" y="580402"/>
                  </a:lnTo>
                  <a:lnTo>
                    <a:pt x="1199515" y="590562"/>
                  </a:lnTo>
                  <a:lnTo>
                    <a:pt x="1205484" y="596912"/>
                  </a:lnTo>
                  <a:lnTo>
                    <a:pt x="1220089" y="595630"/>
                  </a:lnTo>
                  <a:lnTo>
                    <a:pt x="1226058" y="590562"/>
                  </a:lnTo>
                  <a:lnTo>
                    <a:pt x="1225931" y="582930"/>
                  </a:lnTo>
                  <a:lnTo>
                    <a:pt x="1225169" y="504202"/>
                  </a:lnTo>
                  <a:lnTo>
                    <a:pt x="1219009" y="464820"/>
                  </a:lnTo>
                  <a:lnTo>
                    <a:pt x="1211580" y="444512"/>
                  </a:lnTo>
                  <a:lnTo>
                    <a:pt x="1216075" y="438162"/>
                  </a:lnTo>
                  <a:lnTo>
                    <a:pt x="1220228" y="431812"/>
                  </a:lnTo>
                  <a:lnTo>
                    <a:pt x="1224026" y="425462"/>
                  </a:lnTo>
                  <a:lnTo>
                    <a:pt x="1227455" y="417830"/>
                  </a:lnTo>
                  <a:lnTo>
                    <a:pt x="1238491" y="373380"/>
                  </a:lnTo>
                  <a:lnTo>
                    <a:pt x="1232547" y="327660"/>
                  </a:lnTo>
                  <a:lnTo>
                    <a:pt x="1212062" y="289737"/>
                  </a:lnTo>
                  <a:lnTo>
                    <a:pt x="1212062" y="369570"/>
                  </a:lnTo>
                  <a:lnTo>
                    <a:pt x="1203325" y="407670"/>
                  </a:lnTo>
                  <a:lnTo>
                    <a:pt x="1201293" y="411480"/>
                  </a:lnTo>
                  <a:lnTo>
                    <a:pt x="1199007" y="415302"/>
                  </a:lnTo>
                  <a:lnTo>
                    <a:pt x="1196594" y="420370"/>
                  </a:lnTo>
                  <a:lnTo>
                    <a:pt x="1160424" y="453402"/>
                  </a:lnTo>
                  <a:lnTo>
                    <a:pt x="1117600" y="466102"/>
                  </a:lnTo>
                  <a:lnTo>
                    <a:pt x="1094867" y="464820"/>
                  </a:lnTo>
                  <a:lnTo>
                    <a:pt x="1088771" y="463562"/>
                  </a:lnTo>
                  <a:lnTo>
                    <a:pt x="1082675" y="461010"/>
                  </a:lnTo>
                  <a:lnTo>
                    <a:pt x="1076706" y="459752"/>
                  </a:lnTo>
                  <a:lnTo>
                    <a:pt x="1075055" y="458470"/>
                  </a:lnTo>
                  <a:lnTo>
                    <a:pt x="1073277" y="458470"/>
                  </a:lnTo>
                  <a:lnTo>
                    <a:pt x="1071372" y="457250"/>
                  </a:lnTo>
                  <a:lnTo>
                    <a:pt x="1071372" y="772160"/>
                  </a:lnTo>
                  <a:lnTo>
                    <a:pt x="1043063" y="768362"/>
                  </a:lnTo>
                  <a:lnTo>
                    <a:pt x="1037450" y="767080"/>
                  </a:lnTo>
                  <a:lnTo>
                    <a:pt x="1014996" y="762012"/>
                  </a:lnTo>
                  <a:lnTo>
                    <a:pt x="987234" y="753110"/>
                  </a:lnTo>
                  <a:lnTo>
                    <a:pt x="959866" y="742962"/>
                  </a:lnTo>
                  <a:lnTo>
                    <a:pt x="964565" y="732802"/>
                  </a:lnTo>
                  <a:lnTo>
                    <a:pt x="980440" y="698512"/>
                  </a:lnTo>
                  <a:lnTo>
                    <a:pt x="977519" y="690880"/>
                  </a:lnTo>
                  <a:lnTo>
                    <a:pt x="970915" y="687070"/>
                  </a:lnTo>
                  <a:lnTo>
                    <a:pt x="964311" y="684530"/>
                  </a:lnTo>
                  <a:lnTo>
                    <a:pt x="956691" y="687070"/>
                  </a:lnTo>
                  <a:lnTo>
                    <a:pt x="953643" y="693420"/>
                  </a:lnTo>
                  <a:lnTo>
                    <a:pt x="936244" y="732802"/>
                  </a:lnTo>
                  <a:lnTo>
                    <a:pt x="909701" y="718820"/>
                  </a:lnTo>
                  <a:lnTo>
                    <a:pt x="884491" y="702310"/>
                  </a:lnTo>
                  <a:lnTo>
                    <a:pt x="860691" y="684530"/>
                  </a:lnTo>
                  <a:lnTo>
                    <a:pt x="857732" y="682002"/>
                  </a:lnTo>
                  <a:lnTo>
                    <a:pt x="838454" y="665480"/>
                  </a:lnTo>
                  <a:lnTo>
                    <a:pt x="1054481" y="478802"/>
                  </a:lnTo>
                  <a:lnTo>
                    <a:pt x="1058545" y="480060"/>
                  </a:lnTo>
                  <a:lnTo>
                    <a:pt x="1063244" y="482612"/>
                  </a:lnTo>
                  <a:lnTo>
                    <a:pt x="1065784" y="483870"/>
                  </a:lnTo>
                  <a:lnTo>
                    <a:pt x="1068451" y="485152"/>
                  </a:lnTo>
                  <a:lnTo>
                    <a:pt x="1071372" y="772160"/>
                  </a:lnTo>
                  <a:lnTo>
                    <a:pt x="1071372" y="457250"/>
                  </a:lnTo>
                  <a:lnTo>
                    <a:pt x="1069340" y="455930"/>
                  </a:lnTo>
                  <a:lnTo>
                    <a:pt x="1068197" y="455930"/>
                  </a:lnTo>
                  <a:lnTo>
                    <a:pt x="1062482" y="452120"/>
                  </a:lnTo>
                  <a:lnTo>
                    <a:pt x="1023404" y="410210"/>
                  </a:lnTo>
                  <a:lnTo>
                    <a:pt x="1013929" y="373380"/>
                  </a:lnTo>
                  <a:lnTo>
                    <a:pt x="1013206" y="367030"/>
                  </a:lnTo>
                  <a:lnTo>
                    <a:pt x="1018159" y="335280"/>
                  </a:lnTo>
                  <a:lnTo>
                    <a:pt x="1019810" y="330212"/>
                  </a:lnTo>
                  <a:lnTo>
                    <a:pt x="1021969" y="325120"/>
                  </a:lnTo>
                  <a:lnTo>
                    <a:pt x="1044968" y="293370"/>
                  </a:lnTo>
                  <a:lnTo>
                    <a:pt x="1077417" y="273062"/>
                  </a:lnTo>
                  <a:lnTo>
                    <a:pt x="1115021" y="266712"/>
                  </a:lnTo>
                  <a:lnTo>
                    <a:pt x="1153541" y="275602"/>
                  </a:lnTo>
                  <a:lnTo>
                    <a:pt x="1185583" y="298462"/>
                  </a:lnTo>
                  <a:lnTo>
                    <a:pt x="1205623" y="331470"/>
                  </a:lnTo>
                  <a:lnTo>
                    <a:pt x="1212062" y="369570"/>
                  </a:lnTo>
                  <a:lnTo>
                    <a:pt x="1212062" y="289737"/>
                  </a:lnTo>
                  <a:lnTo>
                    <a:pt x="1211287" y="288302"/>
                  </a:lnTo>
                  <a:lnTo>
                    <a:pt x="1186573" y="266712"/>
                  </a:lnTo>
                  <a:lnTo>
                    <a:pt x="1176401" y="257810"/>
                  </a:lnTo>
                  <a:lnTo>
                    <a:pt x="1181544" y="246380"/>
                  </a:lnTo>
                  <a:lnTo>
                    <a:pt x="1223264" y="153670"/>
                  </a:lnTo>
                  <a:lnTo>
                    <a:pt x="1250505" y="156222"/>
                  </a:lnTo>
                  <a:lnTo>
                    <a:pt x="1259128" y="153670"/>
                  </a:lnTo>
                  <a:lnTo>
                    <a:pt x="1276362" y="148602"/>
                  </a:lnTo>
                  <a:lnTo>
                    <a:pt x="1298422" y="133350"/>
                  </a:lnTo>
                  <a:lnTo>
                    <a:pt x="1301076" y="129552"/>
                  </a:lnTo>
                  <a:lnTo>
                    <a:pt x="1314323" y="110502"/>
                  </a:lnTo>
                  <a:lnTo>
                    <a:pt x="1321219" y="80022"/>
                  </a:lnTo>
                  <a:lnTo>
                    <a:pt x="1316126" y="50800"/>
                  </a:lnTo>
                  <a:lnTo>
                    <a:pt x="1301102" y="26670"/>
                  </a:lnTo>
                  <a:lnTo>
                    <a:pt x="1300314" y="25400"/>
                  </a:lnTo>
                  <a:lnTo>
                    <a:pt x="1294549" y="21056"/>
                  </a:lnTo>
                  <a:lnTo>
                    <a:pt x="1294549" y="80022"/>
                  </a:lnTo>
                  <a:lnTo>
                    <a:pt x="1289939" y="99072"/>
                  </a:lnTo>
                  <a:lnTo>
                    <a:pt x="1278255" y="115570"/>
                  </a:lnTo>
                  <a:lnTo>
                    <a:pt x="1261795" y="125730"/>
                  </a:lnTo>
                  <a:lnTo>
                    <a:pt x="1242682" y="129552"/>
                  </a:lnTo>
                  <a:lnTo>
                    <a:pt x="1223010" y="125730"/>
                  </a:lnTo>
                  <a:lnTo>
                    <a:pt x="1222121" y="125730"/>
                  </a:lnTo>
                  <a:lnTo>
                    <a:pt x="1221105" y="124472"/>
                  </a:lnTo>
                  <a:lnTo>
                    <a:pt x="1219962" y="124472"/>
                  </a:lnTo>
                  <a:lnTo>
                    <a:pt x="1204023" y="113030"/>
                  </a:lnTo>
                  <a:lnTo>
                    <a:pt x="1194092" y="95250"/>
                  </a:lnTo>
                  <a:lnTo>
                    <a:pt x="1191006" y="76200"/>
                  </a:lnTo>
                  <a:lnTo>
                    <a:pt x="1195578" y="57150"/>
                  </a:lnTo>
                  <a:lnTo>
                    <a:pt x="1207604" y="40640"/>
                  </a:lnTo>
                  <a:lnTo>
                    <a:pt x="1224534" y="29210"/>
                  </a:lnTo>
                  <a:lnTo>
                    <a:pt x="1244117" y="26670"/>
                  </a:lnTo>
                  <a:lnTo>
                    <a:pt x="1264158" y="30480"/>
                  </a:lnTo>
                  <a:lnTo>
                    <a:pt x="1280820" y="43180"/>
                  </a:lnTo>
                  <a:lnTo>
                    <a:pt x="1291234" y="59702"/>
                  </a:lnTo>
                  <a:lnTo>
                    <a:pt x="1294549" y="80022"/>
                  </a:lnTo>
                  <a:lnTo>
                    <a:pt x="1294549" y="21056"/>
                  </a:lnTo>
                  <a:lnTo>
                    <a:pt x="1275080" y="6350"/>
                  </a:lnTo>
                  <a:lnTo>
                    <a:pt x="1244752" y="0"/>
                  </a:lnTo>
                  <a:lnTo>
                    <a:pt x="1215097" y="5080"/>
                  </a:lnTo>
                  <a:lnTo>
                    <a:pt x="1189494" y="20320"/>
                  </a:lnTo>
                  <a:lnTo>
                    <a:pt x="1171321" y="45720"/>
                  </a:lnTo>
                  <a:lnTo>
                    <a:pt x="1164551" y="72402"/>
                  </a:lnTo>
                  <a:lnTo>
                    <a:pt x="1167460" y="100330"/>
                  </a:lnTo>
                  <a:lnTo>
                    <a:pt x="1179156" y="124472"/>
                  </a:lnTo>
                  <a:lnTo>
                    <a:pt x="1198753" y="143522"/>
                  </a:lnTo>
                  <a:lnTo>
                    <a:pt x="1151890" y="246380"/>
                  </a:lnTo>
                  <a:lnTo>
                    <a:pt x="1106093" y="240030"/>
                  </a:lnTo>
                  <a:lnTo>
                    <a:pt x="1062164" y="251472"/>
                  </a:lnTo>
                  <a:lnTo>
                    <a:pt x="1024509" y="275602"/>
                  </a:lnTo>
                  <a:lnTo>
                    <a:pt x="997585" y="314960"/>
                  </a:lnTo>
                  <a:lnTo>
                    <a:pt x="988314" y="345452"/>
                  </a:lnTo>
                  <a:lnTo>
                    <a:pt x="974420" y="350520"/>
                  </a:lnTo>
                  <a:lnTo>
                    <a:pt x="961047" y="356870"/>
                  </a:lnTo>
                  <a:lnTo>
                    <a:pt x="948321" y="364502"/>
                  </a:lnTo>
                  <a:lnTo>
                    <a:pt x="936371" y="373380"/>
                  </a:lnTo>
                  <a:lnTo>
                    <a:pt x="746252" y="537210"/>
                  </a:lnTo>
                  <a:lnTo>
                    <a:pt x="735901" y="513080"/>
                  </a:lnTo>
                  <a:lnTo>
                    <a:pt x="727176" y="487680"/>
                  </a:lnTo>
                  <a:lnTo>
                    <a:pt x="720153" y="462280"/>
                  </a:lnTo>
                  <a:lnTo>
                    <a:pt x="714883" y="435610"/>
                  </a:lnTo>
                  <a:lnTo>
                    <a:pt x="713613" y="428002"/>
                  </a:lnTo>
                  <a:lnTo>
                    <a:pt x="706882" y="422910"/>
                  </a:lnTo>
                  <a:lnTo>
                    <a:pt x="692404" y="425462"/>
                  </a:lnTo>
                  <a:lnTo>
                    <a:pt x="687451" y="431812"/>
                  </a:lnTo>
                  <a:lnTo>
                    <a:pt x="688594" y="439420"/>
                  </a:lnTo>
                  <a:lnTo>
                    <a:pt x="694715" y="469912"/>
                  </a:lnTo>
                  <a:lnTo>
                    <a:pt x="702945" y="499110"/>
                  </a:lnTo>
                  <a:lnTo>
                    <a:pt x="713168" y="528320"/>
                  </a:lnTo>
                  <a:lnTo>
                    <a:pt x="725297" y="556260"/>
                  </a:lnTo>
                  <a:lnTo>
                    <a:pt x="687959" y="588010"/>
                  </a:lnTo>
                  <a:lnTo>
                    <a:pt x="659726" y="621030"/>
                  </a:lnTo>
                  <a:lnTo>
                    <a:pt x="643178" y="660412"/>
                  </a:lnTo>
                  <a:lnTo>
                    <a:pt x="638505" y="701052"/>
                  </a:lnTo>
                  <a:lnTo>
                    <a:pt x="645909" y="741680"/>
                  </a:lnTo>
                  <a:lnTo>
                    <a:pt x="665607" y="779780"/>
                  </a:lnTo>
                  <a:lnTo>
                    <a:pt x="604139" y="838212"/>
                  </a:lnTo>
                  <a:lnTo>
                    <a:pt x="603885" y="845820"/>
                  </a:lnTo>
                  <a:lnTo>
                    <a:pt x="608965" y="852170"/>
                  </a:lnTo>
                  <a:lnTo>
                    <a:pt x="610235" y="853452"/>
                  </a:lnTo>
                  <a:lnTo>
                    <a:pt x="611632" y="854710"/>
                  </a:lnTo>
                  <a:lnTo>
                    <a:pt x="613156" y="854710"/>
                  </a:lnTo>
                  <a:lnTo>
                    <a:pt x="617982" y="857262"/>
                  </a:lnTo>
                  <a:lnTo>
                    <a:pt x="623824" y="855980"/>
                  </a:lnTo>
                  <a:lnTo>
                    <a:pt x="692531" y="791210"/>
                  </a:lnTo>
                  <a:lnTo>
                    <a:pt x="693293" y="791210"/>
                  </a:lnTo>
                  <a:lnTo>
                    <a:pt x="694563" y="788670"/>
                  </a:lnTo>
                  <a:lnTo>
                    <a:pt x="726198" y="762012"/>
                  </a:lnTo>
                  <a:lnTo>
                    <a:pt x="727710" y="760730"/>
                  </a:lnTo>
                  <a:lnTo>
                    <a:pt x="728218" y="751852"/>
                  </a:lnTo>
                  <a:lnTo>
                    <a:pt x="723519" y="746760"/>
                  </a:lnTo>
                  <a:lnTo>
                    <a:pt x="718693" y="741680"/>
                  </a:lnTo>
                  <a:lnTo>
                    <a:pt x="710311" y="740410"/>
                  </a:lnTo>
                  <a:lnTo>
                    <a:pt x="704723" y="745502"/>
                  </a:lnTo>
                  <a:lnTo>
                    <a:pt x="685038" y="762012"/>
                  </a:lnTo>
                  <a:lnTo>
                    <a:pt x="667880" y="723912"/>
                  </a:lnTo>
                  <a:lnTo>
                    <a:pt x="665734" y="682002"/>
                  </a:lnTo>
                  <a:lnTo>
                    <a:pt x="678243" y="642620"/>
                  </a:lnTo>
                  <a:lnTo>
                    <a:pt x="705104" y="608330"/>
                  </a:lnTo>
                  <a:lnTo>
                    <a:pt x="737870" y="580402"/>
                  </a:lnTo>
                  <a:lnTo>
                    <a:pt x="787793" y="537210"/>
                  </a:lnTo>
                  <a:lnTo>
                    <a:pt x="953770" y="393712"/>
                  </a:lnTo>
                  <a:lnTo>
                    <a:pt x="986663" y="373380"/>
                  </a:lnTo>
                  <a:lnTo>
                    <a:pt x="990752" y="398780"/>
                  </a:lnTo>
                  <a:lnTo>
                    <a:pt x="999794" y="422910"/>
                  </a:lnTo>
                  <a:lnTo>
                    <a:pt x="1013523" y="444512"/>
                  </a:lnTo>
                  <a:lnTo>
                    <a:pt x="1031621" y="463562"/>
                  </a:lnTo>
                  <a:lnTo>
                    <a:pt x="734949" y="718820"/>
                  </a:lnTo>
                  <a:lnTo>
                    <a:pt x="734441" y="727710"/>
                  </a:lnTo>
                  <a:lnTo>
                    <a:pt x="739140" y="732802"/>
                  </a:lnTo>
                  <a:lnTo>
                    <a:pt x="743966" y="739152"/>
                  </a:lnTo>
                  <a:lnTo>
                    <a:pt x="752348" y="739152"/>
                  </a:lnTo>
                  <a:lnTo>
                    <a:pt x="818007" y="682002"/>
                  </a:lnTo>
                  <a:lnTo>
                    <a:pt x="842391" y="703580"/>
                  </a:lnTo>
                  <a:lnTo>
                    <a:pt x="868464" y="723912"/>
                  </a:lnTo>
                  <a:lnTo>
                    <a:pt x="896137" y="740410"/>
                  </a:lnTo>
                  <a:lnTo>
                    <a:pt x="925322" y="756920"/>
                  </a:lnTo>
                  <a:lnTo>
                    <a:pt x="899033" y="815352"/>
                  </a:lnTo>
                  <a:lnTo>
                    <a:pt x="901827" y="822960"/>
                  </a:lnTo>
                  <a:lnTo>
                    <a:pt x="914908" y="828052"/>
                  </a:lnTo>
                  <a:lnTo>
                    <a:pt x="922782" y="825512"/>
                  </a:lnTo>
                  <a:lnTo>
                    <a:pt x="925703" y="819162"/>
                  </a:lnTo>
                  <a:lnTo>
                    <a:pt x="948944" y="767080"/>
                  </a:lnTo>
                  <a:lnTo>
                    <a:pt x="978966" y="778510"/>
                  </a:lnTo>
                  <a:lnTo>
                    <a:pt x="1009523" y="787412"/>
                  </a:lnTo>
                  <a:lnTo>
                    <a:pt x="1040447" y="795020"/>
                  </a:lnTo>
                  <a:lnTo>
                    <a:pt x="1071626" y="798830"/>
                  </a:lnTo>
                  <a:lnTo>
                    <a:pt x="1073277" y="960120"/>
                  </a:lnTo>
                  <a:lnTo>
                    <a:pt x="1072896" y="961402"/>
                  </a:lnTo>
                  <a:lnTo>
                    <a:pt x="1072642" y="962660"/>
                  </a:lnTo>
                  <a:lnTo>
                    <a:pt x="1072591" y="965212"/>
                  </a:lnTo>
                  <a:lnTo>
                    <a:pt x="1069848" y="1051560"/>
                  </a:lnTo>
                  <a:lnTo>
                    <a:pt x="1069721" y="1057910"/>
                  </a:lnTo>
                  <a:lnTo>
                    <a:pt x="1073023" y="1063002"/>
                  </a:lnTo>
                  <a:lnTo>
                    <a:pt x="1077722" y="1064260"/>
                  </a:lnTo>
                  <a:lnTo>
                    <a:pt x="1079246" y="1065530"/>
                  </a:lnTo>
                  <a:lnTo>
                    <a:pt x="1090168" y="1065530"/>
                  </a:lnTo>
                  <a:lnTo>
                    <a:pt x="1096264" y="1060462"/>
                  </a:lnTo>
                  <a:lnTo>
                    <a:pt x="1098931" y="976630"/>
                  </a:lnTo>
                  <a:lnTo>
                    <a:pt x="1140548" y="965212"/>
                  </a:lnTo>
                  <a:lnTo>
                    <a:pt x="1165783" y="949960"/>
                  </a:lnTo>
                  <a:lnTo>
                    <a:pt x="1176299" y="943610"/>
                  </a:lnTo>
                  <a:lnTo>
                    <a:pt x="1204175" y="913130"/>
                  </a:lnTo>
                  <a:lnTo>
                    <a:pt x="1222197" y="875030"/>
                  </a:lnTo>
                  <a:lnTo>
                    <a:pt x="1228344" y="831862"/>
                  </a:lnTo>
                  <a:lnTo>
                    <a:pt x="1227963" y="788670"/>
                  </a:lnTo>
                  <a:lnTo>
                    <a:pt x="1257134" y="779780"/>
                  </a:lnTo>
                  <a:lnTo>
                    <a:pt x="1285722" y="768362"/>
                  </a:lnTo>
                  <a:lnTo>
                    <a:pt x="1302461" y="760730"/>
                  </a:lnTo>
                  <a:lnTo>
                    <a:pt x="1313624" y="755662"/>
                  </a:lnTo>
                  <a:lnTo>
                    <a:pt x="1340739" y="740410"/>
                  </a:lnTo>
                  <a:lnTo>
                    <a:pt x="1347089" y="736612"/>
                  </a:lnTo>
                  <a:lnTo>
                    <a:pt x="1349248" y="728980"/>
                  </a:lnTo>
                  <a:close/>
                </a:path>
                <a:path w="1391920" h="6316345">
                  <a:moveTo>
                    <a:pt x="1391716" y="6069127"/>
                  </a:moveTo>
                  <a:lnTo>
                    <a:pt x="1385481" y="6037034"/>
                  </a:lnTo>
                  <a:lnTo>
                    <a:pt x="1369453" y="6012904"/>
                  </a:lnTo>
                  <a:lnTo>
                    <a:pt x="1369453" y="6069127"/>
                  </a:lnTo>
                  <a:lnTo>
                    <a:pt x="1364830" y="6092863"/>
                  </a:lnTo>
                  <a:lnTo>
                    <a:pt x="1351026" y="6113716"/>
                  </a:lnTo>
                  <a:lnTo>
                    <a:pt x="1189736" y="6275006"/>
                  </a:lnTo>
                  <a:lnTo>
                    <a:pt x="1168869" y="6288849"/>
                  </a:lnTo>
                  <a:lnTo>
                    <a:pt x="1145159" y="6293459"/>
                  </a:lnTo>
                  <a:lnTo>
                    <a:pt x="1121435" y="6288849"/>
                  </a:lnTo>
                  <a:lnTo>
                    <a:pt x="1100582" y="6275006"/>
                  </a:lnTo>
                  <a:lnTo>
                    <a:pt x="1027010" y="6201486"/>
                  </a:lnTo>
                  <a:lnTo>
                    <a:pt x="1022858" y="6197333"/>
                  </a:lnTo>
                  <a:lnTo>
                    <a:pt x="1066952" y="6185332"/>
                  </a:lnTo>
                  <a:lnTo>
                    <a:pt x="1077201" y="6180861"/>
                  </a:lnTo>
                  <a:lnTo>
                    <a:pt x="1148956" y="6142025"/>
                  </a:lnTo>
                  <a:lnTo>
                    <a:pt x="1185418" y="6110681"/>
                  </a:lnTo>
                  <a:lnTo>
                    <a:pt x="1217129" y="6073787"/>
                  </a:lnTo>
                  <a:lnTo>
                    <a:pt x="1242212" y="6033528"/>
                  </a:lnTo>
                  <a:lnTo>
                    <a:pt x="1260665" y="5990679"/>
                  </a:lnTo>
                  <a:lnTo>
                    <a:pt x="1272540" y="5946000"/>
                  </a:lnTo>
                  <a:lnTo>
                    <a:pt x="1351026" y="6024524"/>
                  </a:lnTo>
                  <a:lnTo>
                    <a:pt x="1364856" y="6045390"/>
                  </a:lnTo>
                  <a:lnTo>
                    <a:pt x="1369453" y="6069127"/>
                  </a:lnTo>
                  <a:lnTo>
                    <a:pt x="1369453" y="6012904"/>
                  </a:lnTo>
                  <a:lnTo>
                    <a:pt x="1366774" y="6008865"/>
                  </a:lnTo>
                  <a:lnTo>
                    <a:pt x="1351280" y="5993295"/>
                  </a:lnTo>
                  <a:lnTo>
                    <a:pt x="1354823" y="5974804"/>
                  </a:lnTo>
                  <a:lnTo>
                    <a:pt x="1360322" y="5946165"/>
                  </a:lnTo>
                  <a:lnTo>
                    <a:pt x="1363827" y="5898731"/>
                  </a:lnTo>
                  <a:lnTo>
                    <a:pt x="1361884" y="5851474"/>
                  </a:lnTo>
                  <a:lnTo>
                    <a:pt x="1354594" y="5804878"/>
                  </a:lnTo>
                  <a:lnTo>
                    <a:pt x="1342034" y="5759386"/>
                  </a:lnTo>
                  <a:lnTo>
                    <a:pt x="1341297" y="5757570"/>
                  </a:lnTo>
                  <a:lnTo>
                    <a:pt x="1341297" y="5876810"/>
                  </a:lnTo>
                  <a:lnTo>
                    <a:pt x="1340129" y="5925858"/>
                  </a:lnTo>
                  <a:lnTo>
                    <a:pt x="1332738" y="5974804"/>
                  </a:lnTo>
                  <a:lnTo>
                    <a:pt x="1318895" y="5960910"/>
                  </a:lnTo>
                  <a:lnTo>
                    <a:pt x="1320736" y="5946000"/>
                  </a:lnTo>
                  <a:lnTo>
                    <a:pt x="1321257" y="5941809"/>
                  </a:lnTo>
                  <a:lnTo>
                    <a:pt x="1325359" y="5908878"/>
                  </a:lnTo>
                  <a:lnTo>
                    <a:pt x="1324063" y="5856617"/>
                  </a:lnTo>
                  <a:lnTo>
                    <a:pt x="1315224" y="5805017"/>
                  </a:lnTo>
                  <a:lnTo>
                    <a:pt x="1303515" y="5768822"/>
                  </a:lnTo>
                  <a:lnTo>
                    <a:pt x="1303515" y="5895683"/>
                  </a:lnTo>
                  <a:lnTo>
                    <a:pt x="1299718" y="5941809"/>
                  </a:lnTo>
                  <a:lnTo>
                    <a:pt x="1276477" y="5918568"/>
                  </a:lnTo>
                  <a:lnTo>
                    <a:pt x="1277734" y="5871578"/>
                  </a:lnTo>
                  <a:lnTo>
                    <a:pt x="1272070" y="5824842"/>
                  </a:lnTo>
                  <a:lnTo>
                    <a:pt x="1259484" y="5779211"/>
                  </a:lnTo>
                  <a:lnTo>
                    <a:pt x="1255725" y="5770804"/>
                  </a:lnTo>
                  <a:lnTo>
                    <a:pt x="1255725" y="5898731"/>
                  </a:lnTo>
                  <a:lnTo>
                    <a:pt x="1255395" y="5905030"/>
                  </a:lnTo>
                  <a:lnTo>
                    <a:pt x="1243304" y="5972365"/>
                  </a:lnTo>
                  <a:lnTo>
                    <a:pt x="1226083" y="6016256"/>
                  </a:lnTo>
                  <a:lnTo>
                    <a:pt x="1201585" y="6057455"/>
                  </a:lnTo>
                  <a:lnTo>
                    <a:pt x="1169797" y="6095022"/>
                  </a:lnTo>
                  <a:lnTo>
                    <a:pt x="1132725" y="6126467"/>
                  </a:lnTo>
                  <a:lnTo>
                    <a:pt x="1092060" y="6150813"/>
                  </a:lnTo>
                  <a:lnTo>
                    <a:pt x="1048740" y="6168047"/>
                  </a:lnTo>
                  <a:lnTo>
                    <a:pt x="1003681" y="6178143"/>
                  </a:lnTo>
                  <a:lnTo>
                    <a:pt x="974852" y="6180861"/>
                  </a:lnTo>
                  <a:lnTo>
                    <a:pt x="926947" y="6179159"/>
                  </a:lnTo>
                  <a:lnTo>
                    <a:pt x="879805" y="6169723"/>
                  </a:lnTo>
                  <a:lnTo>
                    <a:pt x="834428" y="6152553"/>
                  </a:lnTo>
                  <a:lnTo>
                    <a:pt x="791857" y="6127661"/>
                  </a:lnTo>
                  <a:lnTo>
                    <a:pt x="753110" y="6095022"/>
                  </a:lnTo>
                  <a:lnTo>
                    <a:pt x="722109" y="6058547"/>
                  </a:lnTo>
                  <a:lnTo>
                    <a:pt x="697992" y="6018619"/>
                  </a:lnTo>
                  <a:lnTo>
                    <a:pt x="680770" y="5976086"/>
                  </a:lnTo>
                  <a:lnTo>
                    <a:pt x="670445" y="5931840"/>
                  </a:lnTo>
                  <a:lnTo>
                    <a:pt x="667004" y="5886716"/>
                  </a:lnTo>
                  <a:lnTo>
                    <a:pt x="670445" y="5841593"/>
                  </a:lnTo>
                  <a:lnTo>
                    <a:pt x="680770" y="5797334"/>
                  </a:lnTo>
                  <a:lnTo>
                    <a:pt x="697992" y="5754814"/>
                  </a:lnTo>
                  <a:lnTo>
                    <a:pt x="722109" y="5714873"/>
                  </a:lnTo>
                  <a:lnTo>
                    <a:pt x="753160" y="5678348"/>
                  </a:lnTo>
                  <a:lnTo>
                    <a:pt x="789203" y="5647677"/>
                  </a:lnTo>
                  <a:lnTo>
                    <a:pt x="828687" y="5623687"/>
                  </a:lnTo>
                  <a:lnTo>
                    <a:pt x="870737" y="5606466"/>
                  </a:lnTo>
                  <a:lnTo>
                    <a:pt x="914514" y="5595988"/>
                  </a:lnTo>
                  <a:lnTo>
                    <a:pt x="959154" y="5592267"/>
                  </a:lnTo>
                  <a:lnTo>
                    <a:pt x="1003846" y="5595290"/>
                  </a:lnTo>
                  <a:lnTo>
                    <a:pt x="1047737" y="5605081"/>
                  </a:lnTo>
                  <a:lnTo>
                    <a:pt x="1090002" y="5621617"/>
                  </a:lnTo>
                  <a:lnTo>
                    <a:pt x="1129792" y="5644896"/>
                  </a:lnTo>
                  <a:lnTo>
                    <a:pt x="1164386" y="5673090"/>
                  </a:lnTo>
                  <a:lnTo>
                    <a:pt x="1193165" y="5704573"/>
                  </a:lnTo>
                  <a:lnTo>
                    <a:pt x="1224394" y="5753760"/>
                  </a:lnTo>
                  <a:lnTo>
                    <a:pt x="1243025" y="5800141"/>
                  </a:lnTo>
                  <a:lnTo>
                    <a:pt x="1253490" y="5848528"/>
                  </a:lnTo>
                  <a:lnTo>
                    <a:pt x="1255674" y="5895683"/>
                  </a:lnTo>
                  <a:lnTo>
                    <a:pt x="1255725" y="5898731"/>
                  </a:lnTo>
                  <a:lnTo>
                    <a:pt x="1255725" y="5770804"/>
                  </a:lnTo>
                  <a:lnTo>
                    <a:pt x="1239951" y="5735523"/>
                  </a:lnTo>
                  <a:lnTo>
                    <a:pt x="1213485" y="5694616"/>
                  </a:lnTo>
                  <a:lnTo>
                    <a:pt x="1229614" y="5678449"/>
                  </a:lnTo>
                  <a:lnTo>
                    <a:pt x="1256284" y="5717870"/>
                  </a:lnTo>
                  <a:lnTo>
                    <a:pt x="1277162" y="5759970"/>
                  </a:lnTo>
                  <a:lnTo>
                    <a:pt x="1292098" y="5804090"/>
                  </a:lnTo>
                  <a:lnTo>
                    <a:pt x="1300924" y="5849556"/>
                  </a:lnTo>
                  <a:lnTo>
                    <a:pt x="1303515" y="5895683"/>
                  </a:lnTo>
                  <a:lnTo>
                    <a:pt x="1303515" y="5768822"/>
                  </a:lnTo>
                  <a:lnTo>
                    <a:pt x="1299019" y="5754916"/>
                  </a:lnTo>
                  <a:lnTo>
                    <a:pt x="1275664" y="5707177"/>
                  </a:lnTo>
                  <a:lnTo>
                    <a:pt x="1256093" y="5678449"/>
                  </a:lnTo>
                  <a:lnTo>
                    <a:pt x="1255369" y="5677382"/>
                  </a:lnTo>
                  <a:lnTo>
                    <a:pt x="1245362" y="5662676"/>
                  </a:lnTo>
                  <a:lnTo>
                    <a:pt x="1257935" y="5650103"/>
                  </a:lnTo>
                  <a:lnTo>
                    <a:pt x="1286078" y="5691060"/>
                  </a:lnTo>
                  <a:lnTo>
                    <a:pt x="1308620" y="5734774"/>
                  </a:lnTo>
                  <a:lnTo>
                    <a:pt x="1325410" y="5780684"/>
                  </a:lnTo>
                  <a:lnTo>
                    <a:pt x="1336344" y="5828233"/>
                  </a:lnTo>
                  <a:lnTo>
                    <a:pt x="1341297" y="5876810"/>
                  </a:lnTo>
                  <a:lnTo>
                    <a:pt x="1341297" y="5757570"/>
                  </a:lnTo>
                  <a:lnTo>
                    <a:pt x="1324317" y="5715470"/>
                  </a:lnTo>
                  <a:lnTo>
                    <a:pt x="1301546" y="5673623"/>
                  </a:lnTo>
                  <a:lnTo>
                    <a:pt x="1284960" y="5650103"/>
                  </a:lnTo>
                  <a:lnTo>
                    <a:pt x="1273810" y="5634279"/>
                  </a:lnTo>
                  <a:lnTo>
                    <a:pt x="1294130" y="5613920"/>
                  </a:lnTo>
                  <a:lnTo>
                    <a:pt x="1301559" y="5602808"/>
                  </a:lnTo>
                  <a:lnTo>
                    <a:pt x="1304061" y="5590184"/>
                  </a:lnTo>
                  <a:lnTo>
                    <a:pt x="1301661" y="5577586"/>
                  </a:lnTo>
                  <a:lnTo>
                    <a:pt x="1294384" y="5566524"/>
                  </a:lnTo>
                  <a:lnTo>
                    <a:pt x="1286230" y="5558383"/>
                  </a:lnTo>
                  <a:lnTo>
                    <a:pt x="1282954" y="5555119"/>
                  </a:lnTo>
                  <a:lnTo>
                    <a:pt x="1282954" y="5586628"/>
                  </a:lnTo>
                  <a:lnTo>
                    <a:pt x="1282954" y="5593804"/>
                  </a:lnTo>
                  <a:lnTo>
                    <a:pt x="1199388" y="5677382"/>
                  </a:lnTo>
                  <a:lnTo>
                    <a:pt x="1194943" y="5672328"/>
                  </a:lnTo>
                  <a:lnTo>
                    <a:pt x="1190244" y="5667375"/>
                  </a:lnTo>
                  <a:lnTo>
                    <a:pt x="1163320" y="5642521"/>
                  </a:lnTo>
                  <a:lnTo>
                    <a:pt x="1176909" y="5628932"/>
                  </a:lnTo>
                  <a:lnTo>
                    <a:pt x="1243012" y="5562879"/>
                  </a:lnTo>
                  <a:lnTo>
                    <a:pt x="1247648" y="5558383"/>
                  </a:lnTo>
                  <a:lnTo>
                    <a:pt x="1254760" y="5558485"/>
                  </a:lnTo>
                  <a:lnTo>
                    <a:pt x="1259128" y="5562879"/>
                  </a:lnTo>
                  <a:lnTo>
                    <a:pt x="1278509" y="5582234"/>
                  </a:lnTo>
                  <a:lnTo>
                    <a:pt x="1282954" y="5586628"/>
                  </a:lnTo>
                  <a:lnTo>
                    <a:pt x="1282954" y="5555119"/>
                  </a:lnTo>
                  <a:lnTo>
                    <a:pt x="1274953" y="5547118"/>
                  </a:lnTo>
                  <a:lnTo>
                    <a:pt x="1263840" y="5539765"/>
                  </a:lnTo>
                  <a:lnTo>
                    <a:pt x="1251204" y="5537339"/>
                  </a:lnTo>
                  <a:lnTo>
                    <a:pt x="1238554" y="5539829"/>
                  </a:lnTo>
                  <a:lnTo>
                    <a:pt x="1227455" y="5547220"/>
                  </a:lnTo>
                  <a:lnTo>
                    <a:pt x="1145794" y="5628932"/>
                  </a:lnTo>
                  <a:lnTo>
                    <a:pt x="1107287" y="5605348"/>
                  </a:lnTo>
                  <a:lnTo>
                    <a:pt x="1076960" y="5592267"/>
                  </a:lnTo>
                  <a:lnTo>
                    <a:pt x="1066469" y="5587746"/>
                  </a:lnTo>
                  <a:lnTo>
                    <a:pt x="1023988" y="5576125"/>
                  </a:lnTo>
                  <a:lnTo>
                    <a:pt x="980554" y="5570499"/>
                  </a:lnTo>
                  <a:lnTo>
                    <a:pt x="936815" y="5570867"/>
                  </a:lnTo>
                  <a:lnTo>
                    <a:pt x="893445" y="5577230"/>
                  </a:lnTo>
                  <a:lnTo>
                    <a:pt x="851154" y="5589587"/>
                  </a:lnTo>
                  <a:lnTo>
                    <a:pt x="810577" y="5607926"/>
                  </a:lnTo>
                  <a:lnTo>
                    <a:pt x="772426" y="5632259"/>
                  </a:lnTo>
                  <a:lnTo>
                    <a:pt x="737362" y="5662574"/>
                  </a:lnTo>
                  <a:lnTo>
                    <a:pt x="706716" y="5698083"/>
                  </a:lnTo>
                  <a:lnTo>
                    <a:pt x="682205" y="5736717"/>
                  </a:lnTo>
                  <a:lnTo>
                    <a:pt x="663829" y="5777801"/>
                  </a:lnTo>
                  <a:lnTo>
                    <a:pt x="651573" y="5820638"/>
                  </a:lnTo>
                  <a:lnTo>
                    <a:pt x="645439" y="5864517"/>
                  </a:lnTo>
                  <a:lnTo>
                    <a:pt x="645464" y="5908878"/>
                  </a:lnTo>
                  <a:lnTo>
                    <a:pt x="651573" y="5952629"/>
                  </a:lnTo>
                  <a:lnTo>
                    <a:pt x="663829" y="5995467"/>
                  </a:lnTo>
                  <a:lnTo>
                    <a:pt x="682205" y="6036551"/>
                  </a:lnTo>
                  <a:lnTo>
                    <a:pt x="706716" y="6075184"/>
                  </a:lnTo>
                  <a:lnTo>
                    <a:pt x="737362" y="6110681"/>
                  </a:lnTo>
                  <a:lnTo>
                    <a:pt x="774560" y="6142583"/>
                  </a:lnTo>
                  <a:lnTo>
                    <a:pt x="815162" y="6167767"/>
                  </a:lnTo>
                  <a:lnTo>
                    <a:pt x="858354" y="6186259"/>
                  </a:lnTo>
                  <a:lnTo>
                    <a:pt x="903351" y="6198044"/>
                  </a:lnTo>
                  <a:lnTo>
                    <a:pt x="949350" y="6203124"/>
                  </a:lnTo>
                  <a:lnTo>
                    <a:pt x="995553" y="6201486"/>
                  </a:lnTo>
                  <a:lnTo>
                    <a:pt x="1084834" y="6290818"/>
                  </a:lnTo>
                  <a:lnTo>
                    <a:pt x="1113040" y="6309512"/>
                  </a:lnTo>
                  <a:lnTo>
                    <a:pt x="1145159" y="6315735"/>
                  </a:lnTo>
                  <a:lnTo>
                    <a:pt x="1177264" y="6309487"/>
                  </a:lnTo>
                  <a:lnTo>
                    <a:pt x="1201420" y="6293459"/>
                  </a:lnTo>
                  <a:lnTo>
                    <a:pt x="1205484" y="6290767"/>
                  </a:lnTo>
                  <a:lnTo>
                    <a:pt x="1366774" y="6129426"/>
                  </a:lnTo>
                  <a:lnTo>
                    <a:pt x="1385481" y="6101232"/>
                  </a:lnTo>
                  <a:lnTo>
                    <a:pt x="1391716" y="606912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339131" y="5966110"/>
              <a:ext cx="116125" cy="1161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698858" y="6163325"/>
              <a:ext cx="81851" cy="8185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41823" y="6324615"/>
              <a:ext cx="81803" cy="8185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140003" y="5228094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4">
                  <a:moveTo>
                    <a:pt x="595439" y="501535"/>
                  </a:moveTo>
                  <a:lnTo>
                    <a:pt x="591756" y="495515"/>
                  </a:lnTo>
                  <a:lnTo>
                    <a:pt x="569658" y="490169"/>
                  </a:lnTo>
                  <a:lnTo>
                    <a:pt x="569658" y="513168"/>
                  </a:lnTo>
                  <a:lnTo>
                    <a:pt x="556069" y="569633"/>
                  </a:lnTo>
                  <a:lnTo>
                    <a:pt x="550443" y="569671"/>
                  </a:lnTo>
                  <a:lnTo>
                    <a:pt x="550443" y="592340"/>
                  </a:lnTo>
                  <a:lnTo>
                    <a:pt x="531177" y="672274"/>
                  </a:lnTo>
                  <a:lnTo>
                    <a:pt x="526707" y="681228"/>
                  </a:lnTo>
                  <a:lnTo>
                    <a:pt x="518960" y="687552"/>
                  </a:lnTo>
                  <a:lnTo>
                    <a:pt x="509003" y="690689"/>
                  </a:lnTo>
                  <a:lnTo>
                    <a:pt x="497903" y="690041"/>
                  </a:lnTo>
                  <a:lnTo>
                    <a:pt x="229171" y="624967"/>
                  </a:lnTo>
                  <a:lnTo>
                    <a:pt x="218986" y="620483"/>
                  </a:lnTo>
                  <a:lnTo>
                    <a:pt x="211594" y="613143"/>
                  </a:lnTo>
                  <a:lnTo>
                    <a:pt x="207645" y="603973"/>
                  </a:lnTo>
                  <a:lnTo>
                    <a:pt x="207835" y="593979"/>
                  </a:lnTo>
                  <a:lnTo>
                    <a:pt x="227139" y="513981"/>
                  </a:lnTo>
                  <a:lnTo>
                    <a:pt x="353250" y="579869"/>
                  </a:lnTo>
                  <a:lnTo>
                    <a:pt x="359702" y="582942"/>
                  </a:lnTo>
                  <a:lnTo>
                    <a:pt x="401154" y="592950"/>
                  </a:lnTo>
                  <a:lnTo>
                    <a:pt x="408368" y="593140"/>
                  </a:lnTo>
                  <a:lnTo>
                    <a:pt x="550443" y="592340"/>
                  </a:lnTo>
                  <a:lnTo>
                    <a:pt x="550443" y="569671"/>
                  </a:lnTo>
                  <a:lnTo>
                    <a:pt x="408368" y="570560"/>
                  </a:lnTo>
                  <a:lnTo>
                    <a:pt x="396709" y="569912"/>
                  </a:lnTo>
                  <a:lnTo>
                    <a:pt x="275996" y="513981"/>
                  </a:lnTo>
                  <a:lnTo>
                    <a:pt x="232600" y="491324"/>
                  </a:lnTo>
                  <a:lnTo>
                    <a:pt x="246189" y="434860"/>
                  </a:lnTo>
                  <a:lnTo>
                    <a:pt x="569658" y="513168"/>
                  </a:lnTo>
                  <a:lnTo>
                    <a:pt x="569658" y="490169"/>
                  </a:lnTo>
                  <a:lnTo>
                    <a:pt x="341287" y="434860"/>
                  </a:lnTo>
                  <a:lnTo>
                    <a:pt x="234886" y="409092"/>
                  </a:lnTo>
                  <a:lnTo>
                    <a:pt x="228790" y="412775"/>
                  </a:lnTo>
                  <a:lnTo>
                    <a:pt x="227393" y="418744"/>
                  </a:lnTo>
                  <a:lnTo>
                    <a:pt x="208978" y="494512"/>
                  </a:lnTo>
                  <a:lnTo>
                    <a:pt x="208978" y="494855"/>
                  </a:lnTo>
                  <a:lnTo>
                    <a:pt x="186245" y="588683"/>
                  </a:lnTo>
                  <a:lnTo>
                    <a:pt x="185724" y="607491"/>
                  </a:lnTo>
                  <a:lnTo>
                    <a:pt x="223964" y="646430"/>
                  </a:lnTo>
                  <a:lnTo>
                    <a:pt x="492696" y="711492"/>
                  </a:lnTo>
                  <a:lnTo>
                    <a:pt x="512610" y="712495"/>
                  </a:lnTo>
                  <a:lnTo>
                    <a:pt x="530555" y="706424"/>
                  </a:lnTo>
                  <a:lnTo>
                    <a:pt x="544601" y="694372"/>
                  </a:lnTo>
                  <a:lnTo>
                    <a:pt x="546404" y="690689"/>
                  </a:lnTo>
                  <a:lnTo>
                    <a:pt x="552894" y="677456"/>
                  </a:lnTo>
                  <a:lnTo>
                    <a:pt x="573532" y="592201"/>
                  </a:lnTo>
                  <a:lnTo>
                    <a:pt x="575627" y="583552"/>
                  </a:lnTo>
                  <a:lnTo>
                    <a:pt x="575703" y="582942"/>
                  </a:lnTo>
                  <a:lnTo>
                    <a:pt x="578713" y="570560"/>
                  </a:lnTo>
                  <a:lnTo>
                    <a:pt x="594042" y="507504"/>
                  </a:lnTo>
                  <a:lnTo>
                    <a:pt x="595439" y="501535"/>
                  </a:lnTo>
                  <a:close/>
                </a:path>
                <a:path w="770254" h="856614">
                  <a:moveTo>
                    <a:pt x="769823" y="201269"/>
                  </a:moveTo>
                  <a:lnTo>
                    <a:pt x="758647" y="171183"/>
                  </a:lnTo>
                  <a:lnTo>
                    <a:pt x="747877" y="159397"/>
                  </a:lnTo>
                  <a:lnTo>
                    <a:pt x="747877" y="204965"/>
                  </a:lnTo>
                  <a:lnTo>
                    <a:pt x="746950" y="229349"/>
                  </a:lnTo>
                  <a:lnTo>
                    <a:pt x="667194" y="558761"/>
                  </a:lnTo>
                  <a:lnTo>
                    <a:pt x="661987" y="580504"/>
                  </a:lnTo>
                  <a:lnTo>
                    <a:pt x="636841" y="684047"/>
                  </a:lnTo>
                  <a:lnTo>
                    <a:pt x="650506" y="577100"/>
                  </a:lnTo>
                  <a:lnTo>
                    <a:pt x="653351" y="555409"/>
                  </a:lnTo>
                  <a:lnTo>
                    <a:pt x="672528" y="404863"/>
                  </a:lnTo>
                  <a:lnTo>
                    <a:pt x="673773" y="395732"/>
                  </a:lnTo>
                  <a:lnTo>
                    <a:pt x="675170" y="386524"/>
                  </a:lnTo>
                  <a:lnTo>
                    <a:pt x="678116" y="368198"/>
                  </a:lnTo>
                  <a:lnTo>
                    <a:pt x="681037" y="350202"/>
                  </a:lnTo>
                  <a:lnTo>
                    <a:pt x="683679" y="331978"/>
                  </a:lnTo>
                  <a:lnTo>
                    <a:pt x="685736" y="313664"/>
                  </a:lnTo>
                  <a:lnTo>
                    <a:pt x="686879" y="295389"/>
                  </a:lnTo>
                  <a:lnTo>
                    <a:pt x="686828" y="280073"/>
                  </a:lnTo>
                  <a:lnTo>
                    <a:pt x="680618" y="234429"/>
                  </a:lnTo>
                  <a:lnTo>
                    <a:pt x="664476" y="189242"/>
                  </a:lnTo>
                  <a:lnTo>
                    <a:pt x="664476" y="295389"/>
                  </a:lnTo>
                  <a:lnTo>
                    <a:pt x="663384" y="312153"/>
                  </a:lnTo>
                  <a:lnTo>
                    <a:pt x="661416" y="329526"/>
                  </a:lnTo>
                  <a:lnTo>
                    <a:pt x="658837" y="347154"/>
                  </a:lnTo>
                  <a:lnTo>
                    <a:pt x="656018" y="364629"/>
                  </a:lnTo>
                  <a:lnTo>
                    <a:pt x="653072" y="383247"/>
                  </a:lnTo>
                  <a:lnTo>
                    <a:pt x="651675" y="392645"/>
                  </a:lnTo>
                  <a:lnTo>
                    <a:pt x="650430" y="401993"/>
                  </a:lnTo>
                  <a:lnTo>
                    <a:pt x="631507" y="550113"/>
                  </a:lnTo>
                  <a:lnTo>
                    <a:pt x="627900" y="577723"/>
                  </a:lnTo>
                  <a:lnTo>
                    <a:pt x="607631" y="736523"/>
                  </a:lnTo>
                  <a:lnTo>
                    <a:pt x="585571" y="783297"/>
                  </a:lnTo>
                  <a:lnTo>
                    <a:pt x="559371" y="802030"/>
                  </a:lnTo>
                  <a:lnTo>
                    <a:pt x="554799" y="801941"/>
                  </a:lnTo>
                  <a:lnTo>
                    <a:pt x="550100" y="801408"/>
                  </a:lnTo>
                  <a:lnTo>
                    <a:pt x="171323" y="709688"/>
                  </a:lnTo>
                  <a:lnTo>
                    <a:pt x="131000" y="699947"/>
                  </a:lnTo>
                  <a:lnTo>
                    <a:pt x="107746" y="667639"/>
                  </a:lnTo>
                  <a:lnTo>
                    <a:pt x="104711" y="650468"/>
                  </a:lnTo>
                  <a:lnTo>
                    <a:pt x="105283" y="633031"/>
                  </a:lnTo>
                  <a:lnTo>
                    <a:pt x="109537" y="615911"/>
                  </a:lnTo>
                  <a:lnTo>
                    <a:pt x="131279" y="555917"/>
                  </a:lnTo>
                  <a:lnTo>
                    <a:pt x="165925" y="460400"/>
                  </a:lnTo>
                  <a:lnTo>
                    <a:pt x="173545" y="439254"/>
                  </a:lnTo>
                  <a:lnTo>
                    <a:pt x="217360" y="318503"/>
                  </a:lnTo>
                  <a:lnTo>
                    <a:pt x="219748" y="311962"/>
                  </a:lnTo>
                  <a:lnTo>
                    <a:pt x="222072" y="305828"/>
                  </a:lnTo>
                  <a:lnTo>
                    <a:pt x="226885" y="293230"/>
                  </a:lnTo>
                  <a:lnTo>
                    <a:pt x="232435" y="278549"/>
                  </a:lnTo>
                  <a:lnTo>
                    <a:pt x="237921" y="263626"/>
                  </a:lnTo>
                  <a:lnTo>
                    <a:pt x="243128" y="248500"/>
                  </a:lnTo>
                  <a:lnTo>
                    <a:pt x="247840" y="233159"/>
                  </a:lnTo>
                  <a:lnTo>
                    <a:pt x="252577" y="218033"/>
                  </a:lnTo>
                  <a:lnTo>
                    <a:pt x="271335" y="178041"/>
                  </a:lnTo>
                  <a:lnTo>
                    <a:pt x="308063" y="133045"/>
                  </a:lnTo>
                  <a:lnTo>
                    <a:pt x="355663" y="99555"/>
                  </a:lnTo>
                  <a:lnTo>
                    <a:pt x="401383" y="82537"/>
                  </a:lnTo>
                  <a:lnTo>
                    <a:pt x="443420" y="76441"/>
                  </a:lnTo>
                  <a:lnTo>
                    <a:pt x="451040" y="76060"/>
                  </a:lnTo>
                  <a:lnTo>
                    <a:pt x="458533" y="76187"/>
                  </a:lnTo>
                  <a:lnTo>
                    <a:pt x="466153" y="76695"/>
                  </a:lnTo>
                  <a:lnTo>
                    <a:pt x="469582" y="76822"/>
                  </a:lnTo>
                  <a:lnTo>
                    <a:pt x="508901" y="83858"/>
                  </a:lnTo>
                  <a:lnTo>
                    <a:pt x="550989" y="100444"/>
                  </a:lnTo>
                  <a:lnTo>
                    <a:pt x="583399" y="121856"/>
                  </a:lnTo>
                  <a:lnTo>
                    <a:pt x="614413" y="151841"/>
                  </a:lnTo>
                  <a:lnTo>
                    <a:pt x="648677" y="207886"/>
                  </a:lnTo>
                  <a:lnTo>
                    <a:pt x="661644" y="253199"/>
                  </a:lnTo>
                  <a:lnTo>
                    <a:pt x="664476" y="295389"/>
                  </a:lnTo>
                  <a:lnTo>
                    <a:pt x="664476" y="189242"/>
                  </a:lnTo>
                  <a:lnTo>
                    <a:pt x="661911" y="183349"/>
                  </a:lnTo>
                  <a:lnTo>
                    <a:pt x="648284" y="159981"/>
                  </a:lnTo>
                  <a:lnTo>
                    <a:pt x="632142" y="138417"/>
                  </a:lnTo>
                  <a:lnTo>
                    <a:pt x="701611" y="155181"/>
                  </a:lnTo>
                  <a:lnTo>
                    <a:pt x="723747" y="165506"/>
                  </a:lnTo>
                  <a:lnTo>
                    <a:pt x="739660" y="182892"/>
                  </a:lnTo>
                  <a:lnTo>
                    <a:pt x="747877" y="204965"/>
                  </a:lnTo>
                  <a:lnTo>
                    <a:pt x="747877" y="159397"/>
                  </a:lnTo>
                  <a:lnTo>
                    <a:pt x="737006" y="147497"/>
                  </a:lnTo>
                  <a:lnTo>
                    <a:pt x="717562" y="138417"/>
                  </a:lnTo>
                  <a:lnTo>
                    <a:pt x="706945" y="133464"/>
                  </a:lnTo>
                  <a:lnTo>
                    <a:pt x="601789" y="107937"/>
                  </a:lnTo>
                  <a:lnTo>
                    <a:pt x="592569" y="100736"/>
                  </a:lnTo>
                  <a:lnTo>
                    <a:pt x="583018" y="93954"/>
                  </a:lnTo>
                  <a:lnTo>
                    <a:pt x="573138" y="87642"/>
                  </a:lnTo>
                  <a:lnTo>
                    <a:pt x="562927" y="81775"/>
                  </a:lnTo>
                  <a:lnTo>
                    <a:pt x="564299" y="76060"/>
                  </a:lnTo>
                  <a:lnTo>
                    <a:pt x="565289" y="71996"/>
                  </a:lnTo>
                  <a:lnTo>
                    <a:pt x="569785" y="53454"/>
                  </a:lnTo>
                  <a:lnTo>
                    <a:pt x="570318" y="39865"/>
                  </a:lnTo>
                  <a:lnTo>
                    <a:pt x="565810" y="27584"/>
                  </a:lnTo>
                  <a:lnTo>
                    <a:pt x="559574" y="20688"/>
                  </a:lnTo>
                  <a:lnTo>
                    <a:pt x="557060" y="17919"/>
                  </a:lnTo>
                  <a:lnTo>
                    <a:pt x="549846" y="14528"/>
                  </a:lnTo>
                  <a:lnTo>
                    <a:pt x="549846" y="41770"/>
                  </a:lnTo>
                  <a:lnTo>
                    <a:pt x="548322" y="48247"/>
                  </a:lnTo>
                  <a:lnTo>
                    <a:pt x="542607" y="71996"/>
                  </a:lnTo>
                  <a:lnTo>
                    <a:pt x="534073" y="68643"/>
                  </a:lnTo>
                  <a:lnTo>
                    <a:pt x="525437" y="65620"/>
                  </a:lnTo>
                  <a:lnTo>
                    <a:pt x="480618" y="55664"/>
                  </a:lnTo>
                  <a:lnTo>
                    <a:pt x="471487" y="54724"/>
                  </a:lnTo>
                  <a:lnTo>
                    <a:pt x="478726" y="24625"/>
                  </a:lnTo>
                  <a:lnTo>
                    <a:pt x="485203" y="20688"/>
                  </a:lnTo>
                  <a:lnTo>
                    <a:pt x="546036" y="35420"/>
                  </a:lnTo>
                  <a:lnTo>
                    <a:pt x="549846" y="41770"/>
                  </a:lnTo>
                  <a:lnTo>
                    <a:pt x="549846" y="14528"/>
                  </a:lnTo>
                  <a:lnTo>
                    <a:pt x="544893" y="12179"/>
                  </a:lnTo>
                  <a:lnTo>
                    <a:pt x="496760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41" y="13487"/>
                  </a:lnTo>
                  <a:lnTo>
                    <a:pt x="455739" y="25768"/>
                  </a:lnTo>
                  <a:lnTo>
                    <a:pt x="448881" y="54089"/>
                  </a:lnTo>
                  <a:lnTo>
                    <a:pt x="437019" y="54521"/>
                  </a:lnTo>
                  <a:lnTo>
                    <a:pt x="425234" y="55587"/>
                  </a:lnTo>
                  <a:lnTo>
                    <a:pt x="413537" y="57277"/>
                  </a:lnTo>
                  <a:lnTo>
                    <a:pt x="401891" y="59550"/>
                  </a:lnTo>
                  <a:lnTo>
                    <a:pt x="383209" y="55041"/>
                  </a:lnTo>
                  <a:lnTo>
                    <a:pt x="361124" y="49707"/>
                  </a:lnTo>
                  <a:lnTo>
                    <a:pt x="361124" y="72758"/>
                  </a:lnTo>
                  <a:lnTo>
                    <a:pt x="355917" y="74790"/>
                  </a:lnTo>
                  <a:lnTo>
                    <a:pt x="318033" y="96583"/>
                  </a:lnTo>
                  <a:lnTo>
                    <a:pt x="271043" y="140208"/>
                  </a:lnTo>
                  <a:lnTo>
                    <a:pt x="244665" y="180314"/>
                  </a:lnTo>
                  <a:lnTo>
                    <a:pt x="226504" y="227190"/>
                  </a:lnTo>
                  <a:lnTo>
                    <a:pt x="221983" y="241922"/>
                  </a:lnTo>
                  <a:lnTo>
                    <a:pt x="216954" y="256565"/>
                  </a:lnTo>
                  <a:lnTo>
                    <a:pt x="211620" y="271056"/>
                  </a:lnTo>
                  <a:lnTo>
                    <a:pt x="206184" y="285356"/>
                  </a:lnTo>
                  <a:lnTo>
                    <a:pt x="203720" y="291744"/>
                  </a:lnTo>
                  <a:lnTo>
                    <a:pt x="198907" y="304507"/>
                  </a:lnTo>
                  <a:lnTo>
                    <a:pt x="196062" y="312153"/>
                  </a:lnTo>
                  <a:lnTo>
                    <a:pt x="151828" y="433984"/>
                  </a:lnTo>
                  <a:lnTo>
                    <a:pt x="144208" y="455142"/>
                  </a:lnTo>
                  <a:lnTo>
                    <a:pt x="107632" y="555917"/>
                  </a:lnTo>
                  <a:lnTo>
                    <a:pt x="132651" y="452361"/>
                  </a:lnTo>
                  <a:lnTo>
                    <a:pt x="136169" y="438010"/>
                  </a:lnTo>
                  <a:lnTo>
                    <a:pt x="139242" y="425399"/>
                  </a:lnTo>
                  <a:lnTo>
                    <a:pt x="217741" y="101206"/>
                  </a:lnTo>
                  <a:lnTo>
                    <a:pt x="228079" y="79095"/>
                  </a:lnTo>
                  <a:lnTo>
                    <a:pt x="245491" y="63220"/>
                  </a:lnTo>
                  <a:lnTo>
                    <a:pt x="267563" y="55041"/>
                  </a:lnTo>
                  <a:lnTo>
                    <a:pt x="291909" y="55994"/>
                  </a:lnTo>
                  <a:lnTo>
                    <a:pt x="361124" y="72758"/>
                  </a:lnTo>
                  <a:lnTo>
                    <a:pt x="361124" y="49707"/>
                  </a:lnTo>
                  <a:lnTo>
                    <a:pt x="297243" y="34277"/>
                  </a:lnTo>
                  <a:lnTo>
                    <a:pt x="263994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51" y="95872"/>
                  </a:lnTo>
                  <a:lnTo>
                    <a:pt x="116395" y="425399"/>
                  </a:lnTo>
                  <a:lnTo>
                    <a:pt x="111061" y="424116"/>
                  </a:lnTo>
                  <a:lnTo>
                    <a:pt x="111061" y="447141"/>
                  </a:lnTo>
                  <a:lnTo>
                    <a:pt x="68897" y="621665"/>
                  </a:lnTo>
                  <a:lnTo>
                    <a:pt x="66713" y="647204"/>
                  </a:lnTo>
                  <a:lnTo>
                    <a:pt x="72136" y="671360"/>
                  </a:lnTo>
                  <a:lnTo>
                    <a:pt x="84213" y="692683"/>
                  </a:lnTo>
                  <a:lnTo>
                    <a:pt x="102044" y="709688"/>
                  </a:lnTo>
                  <a:lnTo>
                    <a:pt x="60896" y="699719"/>
                  </a:lnTo>
                  <a:lnTo>
                    <a:pt x="42252" y="691019"/>
                  </a:lnTo>
                  <a:lnTo>
                    <a:pt x="28892" y="676325"/>
                  </a:lnTo>
                  <a:lnTo>
                    <a:pt x="21996" y="657682"/>
                  </a:lnTo>
                  <a:lnTo>
                    <a:pt x="22796" y="637120"/>
                  </a:lnTo>
                  <a:lnTo>
                    <a:pt x="69913" y="442518"/>
                  </a:lnTo>
                  <a:lnTo>
                    <a:pt x="70548" y="439674"/>
                  </a:lnTo>
                  <a:lnTo>
                    <a:pt x="73342" y="438010"/>
                  </a:lnTo>
                  <a:lnTo>
                    <a:pt x="111061" y="447141"/>
                  </a:lnTo>
                  <a:lnTo>
                    <a:pt x="111061" y="424116"/>
                  </a:lnTo>
                  <a:lnTo>
                    <a:pt x="81343" y="416928"/>
                  </a:lnTo>
                  <a:lnTo>
                    <a:pt x="70446" y="416521"/>
                  </a:lnTo>
                  <a:lnTo>
                    <a:pt x="60579" y="420217"/>
                  </a:lnTo>
                  <a:lnTo>
                    <a:pt x="52793" y="427329"/>
                  </a:lnTo>
                  <a:lnTo>
                    <a:pt x="48196" y="437210"/>
                  </a:lnTo>
                  <a:lnTo>
                    <a:pt x="1079" y="631799"/>
                  </a:lnTo>
                  <a:lnTo>
                    <a:pt x="0" y="661187"/>
                  </a:lnTo>
                  <a:lnTo>
                    <a:pt x="9880" y="687819"/>
                  </a:lnTo>
                  <a:lnTo>
                    <a:pt x="28981" y="708799"/>
                  </a:lnTo>
                  <a:lnTo>
                    <a:pt x="55562" y="721233"/>
                  </a:lnTo>
                  <a:lnTo>
                    <a:pt x="607631" y="854887"/>
                  </a:lnTo>
                  <a:lnTo>
                    <a:pt x="636955" y="855992"/>
                  </a:lnTo>
                  <a:lnTo>
                    <a:pt x="663549" y="846074"/>
                  </a:lnTo>
                  <a:lnTo>
                    <a:pt x="696912" y="800252"/>
                  </a:lnTo>
                  <a:lnTo>
                    <a:pt x="744029" y="605663"/>
                  </a:lnTo>
                  <a:lnTo>
                    <a:pt x="744435" y="594766"/>
                  </a:lnTo>
                  <a:lnTo>
                    <a:pt x="741095" y="585736"/>
                  </a:lnTo>
                  <a:lnTo>
                    <a:pt x="740791" y="584885"/>
                  </a:lnTo>
                  <a:lnTo>
                    <a:pt x="733704" y="577100"/>
                  </a:lnTo>
                  <a:lnTo>
                    <a:pt x="723836" y="572477"/>
                  </a:lnTo>
                  <a:lnTo>
                    <a:pt x="723201" y="572325"/>
                  </a:lnTo>
                  <a:lnTo>
                    <a:pt x="723201" y="597763"/>
                  </a:lnTo>
                  <a:lnTo>
                    <a:pt x="722566" y="600532"/>
                  </a:lnTo>
                  <a:lnTo>
                    <a:pt x="675449" y="795134"/>
                  </a:lnTo>
                  <a:lnTo>
                    <a:pt x="666737" y="813803"/>
                  </a:lnTo>
                  <a:lnTo>
                    <a:pt x="652056" y="827214"/>
                  </a:lnTo>
                  <a:lnTo>
                    <a:pt x="633450" y="834148"/>
                  </a:lnTo>
                  <a:lnTo>
                    <a:pt x="612965" y="833374"/>
                  </a:lnTo>
                  <a:lnTo>
                    <a:pt x="571563" y="823353"/>
                  </a:lnTo>
                  <a:lnTo>
                    <a:pt x="595223" y="816394"/>
                  </a:lnTo>
                  <a:lnTo>
                    <a:pt x="615708" y="802957"/>
                  </a:lnTo>
                  <a:lnTo>
                    <a:pt x="616470" y="802030"/>
                  </a:lnTo>
                  <a:lnTo>
                    <a:pt x="631545" y="783958"/>
                  </a:lnTo>
                  <a:lnTo>
                    <a:pt x="641286" y="760260"/>
                  </a:lnTo>
                  <a:lnTo>
                    <a:pt x="659752" y="684047"/>
                  </a:lnTo>
                  <a:lnTo>
                    <a:pt x="683577" y="585736"/>
                  </a:lnTo>
                  <a:lnTo>
                    <a:pt x="721550" y="594931"/>
                  </a:lnTo>
                  <a:lnTo>
                    <a:pt x="723201" y="597763"/>
                  </a:lnTo>
                  <a:lnTo>
                    <a:pt x="723201" y="572325"/>
                  </a:lnTo>
                  <a:lnTo>
                    <a:pt x="688784" y="563994"/>
                  </a:lnTo>
                  <a:lnTo>
                    <a:pt x="768502" y="234556"/>
                  </a:lnTo>
                  <a:lnTo>
                    <a:pt x="768578" y="23315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23353" y="5432933"/>
              <a:ext cx="144018" cy="14236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27622" y="1689785"/>
              <a:ext cx="746760" cy="778510"/>
            </a:xfrm>
            <a:custGeom>
              <a:avLst/>
              <a:gdLst/>
              <a:ahLst/>
              <a:cxnLst/>
              <a:rect l="l" t="t" r="r" b="b"/>
              <a:pathLst>
                <a:path w="746759" h="778510">
                  <a:moveTo>
                    <a:pt x="450380" y="370065"/>
                  </a:moveTo>
                  <a:lnTo>
                    <a:pt x="450367" y="328574"/>
                  </a:lnTo>
                  <a:lnTo>
                    <a:pt x="437692" y="288709"/>
                  </a:lnTo>
                  <a:lnTo>
                    <a:pt x="429869" y="277876"/>
                  </a:lnTo>
                  <a:lnTo>
                    <a:pt x="429869" y="349351"/>
                  </a:lnTo>
                  <a:lnTo>
                    <a:pt x="421576" y="391998"/>
                  </a:lnTo>
                  <a:lnTo>
                    <a:pt x="396722" y="429463"/>
                  </a:lnTo>
                  <a:lnTo>
                    <a:pt x="359244" y="454329"/>
                  </a:lnTo>
                  <a:lnTo>
                    <a:pt x="316598" y="462610"/>
                  </a:lnTo>
                  <a:lnTo>
                    <a:pt x="273964" y="454329"/>
                  </a:lnTo>
                  <a:lnTo>
                    <a:pt x="236575" y="429463"/>
                  </a:lnTo>
                  <a:lnTo>
                    <a:pt x="211709" y="391998"/>
                  </a:lnTo>
                  <a:lnTo>
                    <a:pt x="203428" y="349351"/>
                  </a:lnTo>
                  <a:lnTo>
                    <a:pt x="211709" y="306717"/>
                  </a:lnTo>
                  <a:lnTo>
                    <a:pt x="236575" y="269316"/>
                  </a:lnTo>
                  <a:lnTo>
                    <a:pt x="273964" y="244462"/>
                  </a:lnTo>
                  <a:lnTo>
                    <a:pt x="316598" y="236169"/>
                  </a:lnTo>
                  <a:lnTo>
                    <a:pt x="359244" y="244462"/>
                  </a:lnTo>
                  <a:lnTo>
                    <a:pt x="396722" y="269316"/>
                  </a:lnTo>
                  <a:lnTo>
                    <a:pt x="421576" y="306717"/>
                  </a:lnTo>
                  <a:lnTo>
                    <a:pt x="429869" y="349351"/>
                  </a:lnTo>
                  <a:lnTo>
                    <a:pt x="429869" y="277876"/>
                  </a:lnTo>
                  <a:lnTo>
                    <a:pt x="412343" y="253568"/>
                  </a:lnTo>
                  <a:lnTo>
                    <a:pt x="388277" y="236169"/>
                  </a:lnTo>
                  <a:lnTo>
                    <a:pt x="377190" y="228168"/>
                  </a:lnTo>
                  <a:lnTo>
                    <a:pt x="337273" y="215468"/>
                  </a:lnTo>
                  <a:lnTo>
                    <a:pt x="295783" y="215468"/>
                  </a:lnTo>
                  <a:lnTo>
                    <a:pt x="255905" y="228142"/>
                  </a:lnTo>
                  <a:lnTo>
                    <a:pt x="220827" y="253441"/>
                  </a:lnTo>
                  <a:lnTo>
                    <a:pt x="195414" y="288645"/>
                  </a:lnTo>
                  <a:lnTo>
                    <a:pt x="182727" y="328574"/>
                  </a:lnTo>
                  <a:lnTo>
                    <a:pt x="182753" y="370065"/>
                  </a:lnTo>
                  <a:lnTo>
                    <a:pt x="195453" y="409956"/>
                  </a:lnTo>
                  <a:lnTo>
                    <a:pt x="220827" y="445084"/>
                  </a:lnTo>
                  <a:lnTo>
                    <a:pt x="255955" y="470446"/>
                  </a:lnTo>
                  <a:lnTo>
                    <a:pt x="295846" y="483133"/>
                  </a:lnTo>
                  <a:lnTo>
                    <a:pt x="337312" y="483133"/>
                  </a:lnTo>
                  <a:lnTo>
                    <a:pt x="377202" y="470446"/>
                  </a:lnTo>
                  <a:lnTo>
                    <a:pt x="388061" y="462610"/>
                  </a:lnTo>
                  <a:lnTo>
                    <a:pt x="412343" y="445084"/>
                  </a:lnTo>
                  <a:lnTo>
                    <a:pt x="437692" y="409956"/>
                  </a:lnTo>
                  <a:lnTo>
                    <a:pt x="450380" y="370065"/>
                  </a:lnTo>
                  <a:close/>
                </a:path>
                <a:path w="746759" h="778510">
                  <a:moveTo>
                    <a:pt x="746290" y="531825"/>
                  </a:moveTo>
                  <a:lnTo>
                    <a:pt x="740041" y="499719"/>
                  </a:lnTo>
                  <a:lnTo>
                    <a:pt x="724065" y="475627"/>
                  </a:lnTo>
                  <a:lnTo>
                    <a:pt x="724065" y="531787"/>
                  </a:lnTo>
                  <a:lnTo>
                    <a:pt x="719442" y="555536"/>
                  </a:lnTo>
                  <a:lnTo>
                    <a:pt x="705586" y="576402"/>
                  </a:lnTo>
                  <a:lnTo>
                    <a:pt x="544296" y="737692"/>
                  </a:lnTo>
                  <a:lnTo>
                    <a:pt x="523430" y="751560"/>
                  </a:lnTo>
                  <a:lnTo>
                    <a:pt x="499719" y="756170"/>
                  </a:lnTo>
                  <a:lnTo>
                    <a:pt x="475996" y="751560"/>
                  </a:lnTo>
                  <a:lnTo>
                    <a:pt x="455142" y="737692"/>
                  </a:lnTo>
                  <a:lnTo>
                    <a:pt x="381609" y="664159"/>
                  </a:lnTo>
                  <a:lnTo>
                    <a:pt x="377418" y="659968"/>
                  </a:lnTo>
                  <a:lnTo>
                    <a:pt x="421513" y="647992"/>
                  </a:lnTo>
                  <a:lnTo>
                    <a:pt x="431622" y="643585"/>
                  </a:lnTo>
                  <a:lnTo>
                    <a:pt x="463791" y="629577"/>
                  </a:lnTo>
                  <a:lnTo>
                    <a:pt x="503516" y="604697"/>
                  </a:lnTo>
                  <a:lnTo>
                    <a:pt x="539978" y="573354"/>
                  </a:lnTo>
                  <a:lnTo>
                    <a:pt x="571690" y="536460"/>
                  </a:lnTo>
                  <a:lnTo>
                    <a:pt x="596773" y="496189"/>
                  </a:lnTo>
                  <a:lnTo>
                    <a:pt x="615226" y="453326"/>
                  </a:lnTo>
                  <a:lnTo>
                    <a:pt x="627100" y="408635"/>
                  </a:lnTo>
                  <a:lnTo>
                    <a:pt x="680948" y="462610"/>
                  </a:lnTo>
                  <a:lnTo>
                    <a:pt x="698855" y="480390"/>
                  </a:lnTo>
                  <a:lnTo>
                    <a:pt x="705586" y="487248"/>
                  </a:lnTo>
                  <a:lnTo>
                    <a:pt x="719442" y="508063"/>
                  </a:lnTo>
                  <a:lnTo>
                    <a:pt x="724065" y="531787"/>
                  </a:lnTo>
                  <a:lnTo>
                    <a:pt x="724065" y="475627"/>
                  </a:lnTo>
                  <a:lnTo>
                    <a:pt x="721334" y="471500"/>
                  </a:lnTo>
                  <a:lnTo>
                    <a:pt x="705840" y="456006"/>
                  </a:lnTo>
                  <a:lnTo>
                    <a:pt x="709396" y="437464"/>
                  </a:lnTo>
                  <a:lnTo>
                    <a:pt x="714883" y="408851"/>
                  </a:lnTo>
                  <a:lnTo>
                    <a:pt x="718388" y="361403"/>
                  </a:lnTo>
                  <a:lnTo>
                    <a:pt x="716445" y="314147"/>
                  </a:lnTo>
                  <a:lnTo>
                    <a:pt x="709155" y="267538"/>
                  </a:lnTo>
                  <a:lnTo>
                    <a:pt x="696595" y="222059"/>
                  </a:lnTo>
                  <a:lnTo>
                    <a:pt x="695858" y="220243"/>
                  </a:lnTo>
                  <a:lnTo>
                    <a:pt x="695858" y="339471"/>
                  </a:lnTo>
                  <a:lnTo>
                    <a:pt x="694690" y="388518"/>
                  </a:lnTo>
                  <a:lnTo>
                    <a:pt x="687298" y="437464"/>
                  </a:lnTo>
                  <a:lnTo>
                    <a:pt x="673455" y="423621"/>
                  </a:lnTo>
                  <a:lnTo>
                    <a:pt x="675309" y="408635"/>
                  </a:lnTo>
                  <a:lnTo>
                    <a:pt x="675830" y="404444"/>
                  </a:lnTo>
                  <a:lnTo>
                    <a:pt x="679919" y="371551"/>
                  </a:lnTo>
                  <a:lnTo>
                    <a:pt x="678624" y="319278"/>
                  </a:lnTo>
                  <a:lnTo>
                    <a:pt x="669785" y="267652"/>
                  </a:lnTo>
                  <a:lnTo>
                    <a:pt x="658075" y="231470"/>
                  </a:lnTo>
                  <a:lnTo>
                    <a:pt x="658075" y="358317"/>
                  </a:lnTo>
                  <a:lnTo>
                    <a:pt x="654278" y="404444"/>
                  </a:lnTo>
                  <a:lnTo>
                    <a:pt x="631037" y="381203"/>
                  </a:lnTo>
                  <a:lnTo>
                    <a:pt x="632294" y="334264"/>
                  </a:lnTo>
                  <a:lnTo>
                    <a:pt x="626630" y="287540"/>
                  </a:lnTo>
                  <a:lnTo>
                    <a:pt x="614045" y="241922"/>
                  </a:lnTo>
                  <a:lnTo>
                    <a:pt x="610285" y="233514"/>
                  </a:lnTo>
                  <a:lnTo>
                    <a:pt x="610285" y="361403"/>
                  </a:lnTo>
                  <a:lnTo>
                    <a:pt x="609955" y="367741"/>
                  </a:lnTo>
                  <a:lnTo>
                    <a:pt x="597865" y="435051"/>
                  </a:lnTo>
                  <a:lnTo>
                    <a:pt x="580644" y="478967"/>
                  </a:lnTo>
                  <a:lnTo>
                    <a:pt x="556145" y="520179"/>
                  </a:lnTo>
                  <a:lnTo>
                    <a:pt x="524357" y="557733"/>
                  </a:lnTo>
                  <a:lnTo>
                    <a:pt x="487286" y="589165"/>
                  </a:lnTo>
                  <a:lnTo>
                    <a:pt x="446633" y="613511"/>
                  </a:lnTo>
                  <a:lnTo>
                    <a:pt x="403301" y="630732"/>
                  </a:lnTo>
                  <a:lnTo>
                    <a:pt x="358241" y="640791"/>
                  </a:lnTo>
                  <a:lnTo>
                    <a:pt x="329412" y="643585"/>
                  </a:lnTo>
                  <a:lnTo>
                    <a:pt x="281508" y="641870"/>
                  </a:lnTo>
                  <a:lnTo>
                    <a:pt x="234365" y="632421"/>
                  </a:lnTo>
                  <a:lnTo>
                    <a:pt x="188988" y="615264"/>
                  </a:lnTo>
                  <a:lnTo>
                    <a:pt x="146418" y="590372"/>
                  </a:lnTo>
                  <a:lnTo>
                    <a:pt x="107670" y="557733"/>
                  </a:lnTo>
                  <a:lnTo>
                    <a:pt x="76669" y="521246"/>
                  </a:lnTo>
                  <a:lnTo>
                    <a:pt x="52552" y="481304"/>
                  </a:lnTo>
                  <a:lnTo>
                    <a:pt x="35331" y="438772"/>
                  </a:lnTo>
                  <a:lnTo>
                    <a:pt x="25006" y="394512"/>
                  </a:lnTo>
                  <a:lnTo>
                    <a:pt x="21564" y="349389"/>
                  </a:lnTo>
                  <a:lnTo>
                    <a:pt x="25006" y="304279"/>
                  </a:lnTo>
                  <a:lnTo>
                    <a:pt x="35331" y="260019"/>
                  </a:lnTo>
                  <a:lnTo>
                    <a:pt x="52552" y="217487"/>
                  </a:lnTo>
                  <a:lnTo>
                    <a:pt x="76669" y="177546"/>
                  </a:lnTo>
                  <a:lnTo>
                    <a:pt x="107670" y="141046"/>
                  </a:lnTo>
                  <a:lnTo>
                    <a:pt x="143764" y="110350"/>
                  </a:lnTo>
                  <a:lnTo>
                    <a:pt x="183248" y="86385"/>
                  </a:lnTo>
                  <a:lnTo>
                    <a:pt x="225298" y="69176"/>
                  </a:lnTo>
                  <a:lnTo>
                    <a:pt x="269074" y="58699"/>
                  </a:lnTo>
                  <a:lnTo>
                    <a:pt x="313715" y="54978"/>
                  </a:lnTo>
                  <a:lnTo>
                    <a:pt x="358406" y="57988"/>
                  </a:lnTo>
                  <a:lnTo>
                    <a:pt x="402297" y="67754"/>
                  </a:lnTo>
                  <a:lnTo>
                    <a:pt x="444563" y="84264"/>
                  </a:lnTo>
                  <a:lnTo>
                    <a:pt x="484352" y="107518"/>
                  </a:lnTo>
                  <a:lnTo>
                    <a:pt x="518947" y="135788"/>
                  </a:lnTo>
                  <a:lnTo>
                    <a:pt x="547725" y="167208"/>
                  </a:lnTo>
                  <a:lnTo>
                    <a:pt x="578954" y="216458"/>
                  </a:lnTo>
                  <a:lnTo>
                    <a:pt x="597585" y="262839"/>
                  </a:lnTo>
                  <a:lnTo>
                    <a:pt x="608050" y="311238"/>
                  </a:lnTo>
                  <a:lnTo>
                    <a:pt x="610235" y="358317"/>
                  </a:lnTo>
                  <a:lnTo>
                    <a:pt x="610285" y="361403"/>
                  </a:lnTo>
                  <a:lnTo>
                    <a:pt x="610285" y="233514"/>
                  </a:lnTo>
                  <a:lnTo>
                    <a:pt x="594512" y="198221"/>
                  </a:lnTo>
                  <a:lnTo>
                    <a:pt x="568045" y="157302"/>
                  </a:lnTo>
                  <a:lnTo>
                    <a:pt x="584174" y="141173"/>
                  </a:lnTo>
                  <a:lnTo>
                    <a:pt x="610844" y="180581"/>
                  </a:lnTo>
                  <a:lnTo>
                    <a:pt x="631723" y="222669"/>
                  </a:lnTo>
                  <a:lnTo>
                    <a:pt x="646658" y="266763"/>
                  </a:lnTo>
                  <a:lnTo>
                    <a:pt x="655485" y="312204"/>
                  </a:lnTo>
                  <a:lnTo>
                    <a:pt x="658075" y="358317"/>
                  </a:lnTo>
                  <a:lnTo>
                    <a:pt x="658075" y="231470"/>
                  </a:lnTo>
                  <a:lnTo>
                    <a:pt x="653554" y="217487"/>
                  </a:lnTo>
                  <a:lnTo>
                    <a:pt x="630224" y="169811"/>
                  </a:lnTo>
                  <a:lnTo>
                    <a:pt x="610730" y="141173"/>
                  </a:lnTo>
                  <a:lnTo>
                    <a:pt x="609942" y="140030"/>
                  </a:lnTo>
                  <a:lnTo>
                    <a:pt x="599922" y="125298"/>
                  </a:lnTo>
                  <a:lnTo>
                    <a:pt x="640638" y="153708"/>
                  </a:lnTo>
                  <a:lnTo>
                    <a:pt x="663181" y="197434"/>
                  </a:lnTo>
                  <a:lnTo>
                    <a:pt x="679970" y="243357"/>
                  </a:lnTo>
                  <a:lnTo>
                    <a:pt x="690905" y="290893"/>
                  </a:lnTo>
                  <a:lnTo>
                    <a:pt x="695858" y="339471"/>
                  </a:lnTo>
                  <a:lnTo>
                    <a:pt x="695858" y="220243"/>
                  </a:lnTo>
                  <a:lnTo>
                    <a:pt x="678878" y="178155"/>
                  </a:lnTo>
                  <a:lnTo>
                    <a:pt x="656107" y="136309"/>
                  </a:lnTo>
                  <a:lnTo>
                    <a:pt x="639470" y="112725"/>
                  </a:lnTo>
                  <a:lnTo>
                    <a:pt x="628370" y="96977"/>
                  </a:lnTo>
                  <a:lnTo>
                    <a:pt x="648690" y="76657"/>
                  </a:lnTo>
                  <a:lnTo>
                    <a:pt x="656120" y="65506"/>
                  </a:lnTo>
                  <a:lnTo>
                    <a:pt x="658622" y="52870"/>
                  </a:lnTo>
                  <a:lnTo>
                    <a:pt x="656221" y="40246"/>
                  </a:lnTo>
                  <a:lnTo>
                    <a:pt x="648944" y="29159"/>
                  </a:lnTo>
                  <a:lnTo>
                    <a:pt x="640753" y="21031"/>
                  </a:lnTo>
                  <a:lnTo>
                    <a:pt x="637514" y="17818"/>
                  </a:lnTo>
                  <a:lnTo>
                    <a:pt x="637514" y="49352"/>
                  </a:lnTo>
                  <a:lnTo>
                    <a:pt x="637514" y="56464"/>
                  </a:lnTo>
                  <a:lnTo>
                    <a:pt x="553948" y="140030"/>
                  </a:lnTo>
                  <a:lnTo>
                    <a:pt x="549503" y="134950"/>
                  </a:lnTo>
                  <a:lnTo>
                    <a:pt x="544804" y="129997"/>
                  </a:lnTo>
                  <a:lnTo>
                    <a:pt x="539978" y="125298"/>
                  </a:lnTo>
                  <a:lnTo>
                    <a:pt x="534657" y="120040"/>
                  </a:lnTo>
                  <a:lnTo>
                    <a:pt x="529209" y="114935"/>
                  </a:lnTo>
                  <a:lnTo>
                    <a:pt x="523608" y="109994"/>
                  </a:lnTo>
                  <a:lnTo>
                    <a:pt x="517880" y="105232"/>
                  </a:lnTo>
                  <a:lnTo>
                    <a:pt x="531456" y="91643"/>
                  </a:lnTo>
                  <a:lnTo>
                    <a:pt x="597636" y="25476"/>
                  </a:lnTo>
                  <a:lnTo>
                    <a:pt x="597636" y="25603"/>
                  </a:lnTo>
                  <a:lnTo>
                    <a:pt x="597763" y="25476"/>
                  </a:lnTo>
                  <a:lnTo>
                    <a:pt x="602208" y="21031"/>
                  </a:lnTo>
                  <a:lnTo>
                    <a:pt x="609320" y="21158"/>
                  </a:lnTo>
                  <a:lnTo>
                    <a:pt x="637514" y="49352"/>
                  </a:lnTo>
                  <a:lnTo>
                    <a:pt x="637514" y="17818"/>
                  </a:lnTo>
                  <a:lnTo>
                    <a:pt x="629513" y="9855"/>
                  </a:lnTo>
                  <a:lnTo>
                    <a:pt x="618401" y="2451"/>
                  </a:lnTo>
                  <a:lnTo>
                    <a:pt x="605764" y="0"/>
                  </a:lnTo>
                  <a:lnTo>
                    <a:pt x="593115" y="2489"/>
                  </a:lnTo>
                  <a:lnTo>
                    <a:pt x="582015" y="9855"/>
                  </a:lnTo>
                  <a:lnTo>
                    <a:pt x="500354" y="91643"/>
                  </a:lnTo>
                  <a:lnTo>
                    <a:pt x="461848" y="68046"/>
                  </a:lnTo>
                  <a:lnTo>
                    <a:pt x="431533" y="54978"/>
                  </a:lnTo>
                  <a:lnTo>
                    <a:pt x="421030" y="50444"/>
                  </a:lnTo>
                  <a:lnTo>
                    <a:pt x="378548" y="38823"/>
                  </a:lnTo>
                  <a:lnTo>
                    <a:pt x="335114" y="33197"/>
                  </a:lnTo>
                  <a:lnTo>
                    <a:pt x="291376" y="33566"/>
                  </a:lnTo>
                  <a:lnTo>
                    <a:pt x="248005" y="39916"/>
                  </a:lnTo>
                  <a:lnTo>
                    <a:pt x="205714" y="52273"/>
                  </a:lnTo>
                  <a:lnTo>
                    <a:pt x="165138" y="70624"/>
                  </a:lnTo>
                  <a:lnTo>
                    <a:pt x="126987" y="94970"/>
                  </a:lnTo>
                  <a:lnTo>
                    <a:pt x="91922" y="125298"/>
                  </a:lnTo>
                  <a:lnTo>
                    <a:pt x="61277" y="160782"/>
                  </a:lnTo>
                  <a:lnTo>
                    <a:pt x="36766" y="199402"/>
                  </a:lnTo>
                  <a:lnTo>
                    <a:pt x="18389" y="240474"/>
                  </a:lnTo>
                  <a:lnTo>
                    <a:pt x="6134" y="283298"/>
                  </a:lnTo>
                  <a:lnTo>
                    <a:pt x="0" y="327177"/>
                  </a:lnTo>
                  <a:lnTo>
                    <a:pt x="25" y="371551"/>
                  </a:lnTo>
                  <a:lnTo>
                    <a:pt x="6134" y="415277"/>
                  </a:lnTo>
                  <a:lnTo>
                    <a:pt x="18389" y="458114"/>
                  </a:lnTo>
                  <a:lnTo>
                    <a:pt x="36766" y="499211"/>
                  </a:lnTo>
                  <a:lnTo>
                    <a:pt x="61277" y="537857"/>
                  </a:lnTo>
                  <a:lnTo>
                    <a:pt x="91922" y="573354"/>
                  </a:lnTo>
                  <a:lnTo>
                    <a:pt x="129120" y="605243"/>
                  </a:lnTo>
                  <a:lnTo>
                    <a:pt x="169722" y="630428"/>
                  </a:lnTo>
                  <a:lnTo>
                    <a:pt x="212915" y="648906"/>
                  </a:lnTo>
                  <a:lnTo>
                    <a:pt x="257911" y="660692"/>
                  </a:lnTo>
                  <a:lnTo>
                    <a:pt x="303911" y="665772"/>
                  </a:lnTo>
                  <a:lnTo>
                    <a:pt x="350113" y="664159"/>
                  </a:lnTo>
                  <a:lnTo>
                    <a:pt x="439394" y="753440"/>
                  </a:lnTo>
                  <a:lnTo>
                    <a:pt x="467601" y="772160"/>
                  </a:lnTo>
                  <a:lnTo>
                    <a:pt x="499719" y="778395"/>
                  </a:lnTo>
                  <a:lnTo>
                    <a:pt x="531825" y="772160"/>
                  </a:lnTo>
                  <a:lnTo>
                    <a:pt x="555917" y="756170"/>
                  </a:lnTo>
                  <a:lnTo>
                    <a:pt x="560044" y="753440"/>
                  </a:lnTo>
                  <a:lnTo>
                    <a:pt x="721334" y="592150"/>
                  </a:lnTo>
                  <a:lnTo>
                    <a:pt x="740041" y="563943"/>
                  </a:lnTo>
                  <a:lnTo>
                    <a:pt x="746290" y="53182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85215" y="1977135"/>
              <a:ext cx="116125" cy="11606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87907" y="2335641"/>
              <a:ext cx="81819" cy="818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44943" y="2174351"/>
              <a:ext cx="81867" cy="818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451052" y="368515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4" h="1029969">
                  <a:moveTo>
                    <a:pt x="610908" y="316763"/>
                  </a:moveTo>
                  <a:lnTo>
                    <a:pt x="610273" y="300062"/>
                  </a:lnTo>
                  <a:lnTo>
                    <a:pt x="603034" y="284391"/>
                  </a:lnTo>
                  <a:lnTo>
                    <a:pt x="583806" y="258165"/>
                  </a:lnTo>
                  <a:lnTo>
                    <a:pt x="583806" y="312610"/>
                  </a:lnTo>
                  <a:lnTo>
                    <a:pt x="581710" y="318427"/>
                  </a:lnTo>
                  <a:lnTo>
                    <a:pt x="577380" y="323126"/>
                  </a:lnTo>
                  <a:lnTo>
                    <a:pt x="419646" y="438823"/>
                  </a:lnTo>
                  <a:lnTo>
                    <a:pt x="413804" y="441490"/>
                  </a:lnTo>
                  <a:lnTo>
                    <a:pt x="407619" y="441731"/>
                  </a:lnTo>
                  <a:lnTo>
                    <a:pt x="401802" y="439674"/>
                  </a:lnTo>
                  <a:lnTo>
                    <a:pt x="397040" y="435394"/>
                  </a:lnTo>
                  <a:lnTo>
                    <a:pt x="335699" y="351701"/>
                  </a:lnTo>
                  <a:lnTo>
                    <a:pt x="333032" y="345871"/>
                  </a:lnTo>
                  <a:lnTo>
                    <a:pt x="332790" y="339686"/>
                  </a:lnTo>
                  <a:lnTo>
                    <a:pt x="334848" y="333870"/>
                  </a:lnTo>
                  <a:lnTo>
                    <a:pt x="339128" y="329095"/>
                  </a:lnTo>
                  <a:lnTo>
                    <a:pt x="496989" y="213398"/>
                  </a:lnTo>
                  <a:lnTo>
                    <a:pt x="502818" y="210743"/>
                  </a:lnTo>
                  <a:lnTo>
                    <a:pt x="508990" y="210515"/>
                  </a:lnTo>
                  <a:lnTo>
                    <a:pt x="514769" y="212623"/>
                  </a:lnTo>
                  <a:lnTo>
                    <a:pt x="519468" y="216954"/>
                  </a:lnTo>
                  <a:lnTo>
                    <a:pt x="580809" y="300647"/>
                  </a:lnTo>
                  <a:lnTo>
                    <a:pt x="583539" y="306438"/>
                  </a:lnTo>
                  <a:lnTo>
                    <a:pt x="583806" y="312610"/>
                  </a:lnTo>
                  <a:lnTo>
                    <a:pt x="583806" y="258165"/>
                  </a:lnTo>
                  <a:lnTo>
                    <a:pt x="548881" y="210515"/>
                  </a:lnTo>
                  <a:lnTo>
                    <a:pt x="541693" y="200698"/>
                  </a:lnTo>
                  <a:lnTo>
                    <a:pt x="528916" y="189115"/>
                  </a:lnTo>
                  <a:lnTo>
                    <a:pt x="513219" y="183502"/>
                  </a:lnTo>
                  <a:lnTo>
                    <a:pt x="496557" y="184162"/>
                  </a:lnTo>
                  <a:lnTo>
                    <a:pt x="480860" y="191427"/>
                  </a:lnTo>
                  <a:lnTo>
                    <a:pt x="323126" y="306997"/>
                  </a:lnTo>
                  <a:lnTo>
                    <a:pt x="311505" y="319798"/>
                  </a:lnTo>
                  <a:lnTo>
                    <a:pt x="305854" y="335508"/>
                  </a:lnTo>
                  <a:lnTo>
                    <a:pt x="306476" y="352183"/>
                  </a:lnTo>
                  <a:lnTo>
                    <a:pt x="313728" y="367830"/>
                  </a:lnTo>
                  <a:lnTo>
                    <a:pt x="375069" y="451523"/>
                  </a:lnTo>
                  <a:lnTo>
                    <a:pt x="387858" y="463194"/>
                  </a:lnTo>
                  <a:lnTo>
                    <a:pt x="403580" y="468845"/>
                  </a:lnTo>
                  <a:lnTo>
                    <a:pt x="420243" y="468198"/>
                  </a:lnTo>
                  <a:lnTo>
                    <a:pt x="435902" y="460921"/>
                  </a:lnTo>
                  <a:lnTo>
                    <a:pt x="462064" y="441731"/>
                  </a:lnTo>
                  <a:lnTo>
                    <a:pt x="593636" y="345224"/>
                  </a:lnTo>
                  <a:lnTo>
                    <a:pt x="605243" y="332498"/>
                  </a:lnTo>
                  <a:lnTo>
                    <a:pt x="610908" y="316763"/>
                  </a:lnTo>
                  <a:close/>
                </a:path>
                <a:path w="1029334" h="1029969">
                  <a:moveTo>
                    <a:pt x="1028776" y="546201"/>
                  </a:moveTo>
                  <a:lnTo>
                    <a:pt x="1028065" y="525983"/>
                  </a:lnTo>
                  <a:lnTo>
                    <a:pt x="1019340" y="507022"/>
                  </a:lnTo>
                  <a:lnTo>
                    <a:pt x="1001649" y="482930"/>
                  </a:lnTo>
                  <a:lnTo>
                    <a:pt x="1001649" y="542137"/>
                  </a:lnTo>
                  <a:lnTo>
                    <a:pt x="998321" y="551281"/>
                  </a:lnTo>
                  <a:lnTo>
                    <a:pt x="991527" y="558711"/>
                  </a:lnTo>
                  <a:lnTo>
                    <a:pt x="968552" y="575576"/>
                  </a:lnTo>
                  <a:lnTo>
                    <a:pt x="968552" y="645668"/>
                  </a:lnTo>
                  <a:lnTo>
                    <a:pt x="962685" y="662025"/>
                  </a:lnTo>
                  <a:lnTo>
                    <a:pt x="950633" y="675297"/>
                  </a:lnTo>
                  <a:lnTo>
                    <a:pt x="606590" y="927392"/>
                  </a:lnTo>
                  <a:lnTo>
                    <a:pt x="151511" y="306743"/>
                  </a:lnTo>
                  <a:lnTo>
                    <a:pt x="137452" y="287566"/>
                  </a:lnTo>
                  <a:lnTo>
                    <a:pt x="481495" y="35344"/>
                  </a:lnTo>
                  <a:lnTo>
                    <a:pt x="497814" y="27838"/>
                  </a:lnTo>
                  <a:lnTo>
                    <a:pt x="515162" y="27190"/>
                  </a:lnTo>
                  <a:lnTo>
                    <a:pt x="531482" y="33058"/>
                  </a:lnTo>
                  <a:lnTo>
                    <a:pt x="544741" y="45123"/>
                  </a:lnTo>
                  <a:lnTo>
                    <a:pt x="960285" y="611924"/>
                  </a:lnTo>
                  <a:lnTo>
                    <a:pt x="967867" y="628281"/>
                  </a:lnTo>
                  <a:lnTo>
                    <a:pt x="968552" y="645668"/>
                  </a:lnTo>
                  <a:lnTo>
                    <a:pt x="968552" y="575576"/>
                  </a:lnTo>
                  <a:lnTo>
                    <a:pt x="968159" y="575856"/>
                  </a:lnTo>
                  <a:lnTo>
                    <a:pt x="881926" y="458254"/>
                  </a:lnTo>
                  <a:lnTo>
                    <a:pt x="905294" y="441109"/>
                  </a:lnTo>
                  <a:lnTo>
                    <a:pt x="914438" y="436892"/>
                  </a:lnTo>
                  <a:lnTo>
                    <a:pt x="924153" y="436499"/>
                  </a:lnTo>
                  <a:lnTo>
                    <a:pt x="933297" y="439737"/>
                  </a:lnTo>
                  <a:lnTo>
                    <a:pt x="940727" y="446443"/>
                  </a:lnTo>
                  <a:lnTo>
                    <a:pt x="997115" y="523278"/>
                  </a:lnTo>
                  <a:lnTo>
                    <a:pt x="1001306" y="532422"/>
                  </a:lnTo>
                  <a:lnTo>
                    <a:pt x="1001649" y="542137"/>
                  </a:lnTo>
                  <a:lnTo>
                    <a:pt x="1001649" y="482930"/>
                  </a:lnTo>
                  <a:lnTo>
                    <a:pt x="967574" y="436499"/>
                  </a:lnTo>
                  <a:lnTo>
                    <a:pt x="967422" y="436283"/>
                  </a:lnTo>
                  <a:lnTo>
                    <a:pt x="962952" y="430187"/>
                  </a:lnTo>
                  <a:lnTo>
                    <a:pt x="947483" y="416102"/>
                  </a:lnTo>
                  <a:lnTo>
                    <a:pt x="928433" y="409321"/>
                  </a:lnTo>
                  <a:lnTo>
                    <a:pt x="908189" y="410171"/>
                  </a:lnTo>
                  <a:lnTo>
                    <a:pt x="889165" y="419011"/>
                  </a:lnTo>
                  <a:lnTo>
                    <a:pt x="865543" y="436283"/>
                  </a:lnTo>
                  <a:lnTo>
                    <a:pt x="836841" y="397040"/>
                  </a:lnTo>
                  <a:lnTo>
                    <a:pt x="861860" y="378752"/>
                  </a:lnTo>
                  <a:lnTo>
                    <a:pt x="861860" y="378879"/>
                  </a:lnTo>
                  <a:lnTo>
                    <a:pt x="861974" y="378752"/>
                  </a:lnTo>
                  <a:lnTo>
                    <a:pt x="865428" y="374942"/>
                  </a:lnTo>
                  <a:lnTo>
                    <a:pt x="875525" y="363842"/>
                  </a:lnTo>
                  <a:lnTo>
                    <a:pt x="882205" y="345389"/>
                  </a:lnTo>
                  <a:lnTo>
                    <a:pt x="881494" y="325843"/>
                  </a:lnTo>
                  <a:lnTo>
                    <a:pt x="873036" y="307505"/>
                  </a:lnTo>
                  <a:lnTo>
                    <a:pt x="855065" y="282981"/>
                  </a:lnTo>
                  <a:lnTo>
                    <a:pt x="855065" y="341274"/>
                  </a:lnTo>
                  <a:lnTo>
                    <a:pt x="851954" y="349821"/>
                  </a:lnTo>
                  <a:lnTo>
                    <a:pt x="845604" y="356781"/>
                  </a:lnTo>
                  <a:lnTo>
                    <a:pt x="820839" y="374942"/>
                  </a:lnTo>
                  <a:lnTo>
                    <a:pt x="734606" y="257340"/>
                  </a:lnTo>
                  <a:lnTo>
                    <a:pt x="759371" y="239052"/>
                  </a:lnTo>
                  <a:lnTo>
                    <a:pt x="767702" y="235242"/>
                  </a:lnTo>
                  <a:lnTo>
                    <a:pt x="767905" y="235153"/>
                  </a:lnTo>
                  <a:lnTo>
                    <a:pt x="776986" y="234784"/>
                  </a:lnTo>
                  <a:lnTo>
                    <a:pt x="785545" y="237820"/>
                  </a:lnTo>
                  <a:lnTo>
                    <a:pt x="792518" y="244132"/>
                  </a:lnTo>
                  <a:lnTo>
                    <a:pt x="850811" y="323761"/>
                  </a:lnTo>
                  <a:lnTo>
                    <a:pt x="854748" y="332232"/>
                  </a:lnTo>
                  <a:lnTo>
                    <a:pt x="855065" y="341274"/>
                  </a:lnTo>
                  <a:lnTo>
                    <a:pt x="855065" y="282981"/>
                  </a:lnTo>
                  <a:lnTo>
                    <a:pt x="819759" y="234784"/>
                  </a:lnTo>
                  <a:lnTo>
                    <a:pt x="814616" y="227749"/>
                  </a:lnTo>
                  <a:lnTo>
                    <a:pt x="799630" y="214198"/>
                  </a:lnTo>
                  <a:lnTo>
                    <a:pt x="781215" y="207645"/>
                  </a:lnTo>
                  <a:lnTo>
                    <a:pt x="761644" y="208445"/>
                  </a:lnTo>
                  <a:lnTo>
                    <a:pt x="743242" y="216954"/>
                  </a:lnTo>
                  <a:lnTo>
                    <a:pt x="718223" y="235242"/>
                  </a:lnTo>
                  <a:lnTo>
                    <a:pt x="690029" y="196761"/>
                  </a:lnTo>
                  <a:lnTo>
                    <a:pt x="711111" y="181394"/>
                  </a:lnTo>
                  <a:lnTo>
                    <a:pt x="717092" y="174790"/>
                  </a:lnTo>
                  <a:lnTo>
                    <a:pt x="725830" y="165176"/>
                  </a:lnTo>
                  <a:lnTo>
                    <a:pt x="732967" y="145199"/>
                  </a:lnTo>
                  <a:lnTo>
                    <a:pt x="732129" y="124002"/>
                  </a:lnTo>
                  <a:lnTo>
                    <a:pt x="722922" y="104051"/>
                  </a:lnTo>
                  <a:lnTo>
                    <a:pt x="706056" y="81076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4982" y="159296"/>
                  </a:lnTo>
                  <a:lnTo>
                    <a:pt x="673900" y="174790"/>
                  </a:lnTo>
                  <a:lnTo>
                    <a:pt x="587794" y="57315"/>
                  </a:lnTo>
                  <a:lnTo>
                    <a:pt x="608876" y="41821"/>
                  </a:lnTo>
                  <a:lnTo>
                    <a:pt x="618871" y="37211"/>
                  </a:lnTo>
                  <a:lnTo>
                    <a:pt x="629551" y="36766"/>
                  </a:lnTo>
                  <a:lnTo>
                    <a:pt x="639635" y="40347"/>
                  </a:lnTo>
                  <a:lnTo>
                    <a:pt x="647865" y="47790"/>
                  </a:lnTo>
                  <a:lnTo>
                    <a:pt x="700951" y="120307"/>
                  </a:lnTo>
                  <a:lnTo>
                    <a:pt x="705624" y="130340"/>
                  </a:lnTo>
                  <a:lnTo>
                    <a:pt x="706056" y="141046"/>
                  </a:lnTo>
                  <a:lnTo>
                    <a:pt x="706056" y="81076"/>
                  </a:lnTo>
                  <a:lnTo>
                    <a:pt x="673531" y="36766"/>
                  </a:lnTo>
                  <a:lnTo>
                    <a:pt x="672312" y="35090"/>
                  </a:lnTo>
                  <a:lnTo>
                    <a:pt x="669709" y="31534"/>
                  </a:lnTo>
                  <a:lnTo>
                    <a:pt x="653478" y="16814"/>
                  </a:lnTo>
                  <a:lnTo>
                    <a:pt x="633526" y="9664"/>
                  </a:lnTo>
                  <a:lnTo>
                    <a:pt x="612355" y="10464"/>
                  </a:lnTo>
                  <a:lnTo>
                    <a:pt x="592493" y="19596"/>
                  </a:lnTo>
                  <a:lnTo>
                    <a:pt x="571411" y="35090"/>
                  </a:lnTo>
                  <a:lnTo>
                    <a:pt x="566839" y="28867"/>
                  </a:lnTo>
                  <a:lnTo>
                    <a:pt x="564984" y="27190"/>
                  </a:lnTo>
                  <a:lnTo>
                    <a:pt x="545490" y="9423"/>
                  </a:lnTo>
                  <a:lnTo>
                    <a:pt x="519277" y="0"/>
                  </a:lnTo>
                  <a:lnTo>
                    <a:pt x="491426" y="1066"/>
                  </a:lnTo>
                  <a:lnTo>
                    <a:pt x="465239" y="13119"/>
                  </a:lnTo>
                  <a:lnTo>
                    <a:pt x="105956" y="276644"/>
                  </a:lnTo>
                  <a:lnTo>
                    <a:pt x="105702" y="276771"/>
                  </a:lnTo>
                  <a:lnTo>
                    <a:pt x="105321" y="277152"/>
                  </a:lnTo>
                  <a:lnTo>
                    <a:pt x="104559" y="277533"/>
                  </a:lnTo>
                  <a:lnTo>
                    <a:pt x="31534" y="331127"/>
                  </a:lnTo>
                  <a:lnTo>
                    <a:pt x="10312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669" y="553250"/>
                  </a:lnTo>
                  <a:lnTo>
                    <a:pt x="104178" y="554520"/>
                  </a:lnTo>
                  <a:lnTo>
                    <a:pt x="110401" y="550075"/>
                  </a:lnTo>
                  <a:lnTo>
                    <a:pt x="116497" y="545503"/>
                  </a:lnTo>
                  <a:lnTo>
                    <a:pt x="117767" y="536994"/>
                  </a:lnTo>
                  <a:lnTo>
                    <a:pt x="36487" y="426123"/>
                  </a:lnTo>
                  <a:lnTo>
                    <a:pt x="27800" y="407327"/>
                  </a:lnTo>
                  <a:lnTo>
                    <a:pt x="27025" y="387350"/>
                  </a:lnTo>
                  <a:lnTo>
                    <a:pt x="33769" y="368528"/>
                  </a:lnTo>
                  <a:lnTo>
                    <a:pt x="47663" y="353225"/>
                  </a:lnTo>
                  <a:lnTo>
                    <a:pt x="111036" y="306743"/>
                  </a:lnTo>
                  <a:lnTo>
                    <a:pt x="580301" y="946823"/>
                  </a:lnTo>
                  <a:lnTo>
                    <a:pt x="516928" y="993178"/>
                  </a:lnTo>
                  <a:lnTo>
                    <a:pt x="498119" y="1001864"/>
                  </a:lnTo>
                  <a:lnTo>
                    <a:pt x="478142" y="1002665"/>
                  </a:lnTo>
                  <a:lnTo>
                    <a:pt x="459320" y="995946"/>
                  </a:lnTo>
                  <a:lnTo>
                    <a:pt x="444030" y="982129"/>
                  </a:lnTo>
                  <a:lnTo>
                    <a:pt x="181521" y="623862"/>
                  </a:lnTo>
                  <a:lnTo>
                    <a:pt x="176949" y="617766"/>
                  </a:lnTo>
                  <a:lnTo>
                    <a:pt x="168440" y="616496"/>
                  </a:lnTo>
                  <a:lnTo>
                    <a:pt x="156248" y="625386"/>
                  </a:lnTo>
                  <a:lnTo>
                    <a:pt x="154851" y="634022"/>
                  </a:lnTo>
                  <a:lnTo>
                    <a:pt x="159423" y="640118"/>
                  </a:lnTo>
                  <a:lnTo>
                    <a:pt x="421932" y="998258"/>
                  </a:lnTo>
                  <a:lnTo>
                    <a:pt x="445262" y="1019467"/>
                  </a:lnTo>
                  <a:lnTo>
                    <a:pt x="473976" y="1029728"/>
                  </a:lnTo>
                  <a:lnTo>
                    <a:pt x="504494" y="1028522"/>
                  </a:lnTo>
                  <a:lnTo>
                    <a:pt x="533184" y="1015276"/>
                  </a:lnTo>
                  <a:lnTo>
                    <a:pt x="550379" y="1002665"/>
                  </a:lnTo>
                  <a:lnTo>
                    <a:pt x="606209" y="961682"/>
                  </a:lnTo>
                  <a:lnTo>
                    <a:pt x="606463" y="961555"/>
                  </a:lnTo>
                  <a:lnTo>
                    <a:pt x="606590" y="961301"/>
                  </a:lnTo>
                  <a:lnTo>
                    <a:pt x="607352" y="960920"/>
                  </a:lnTo>
                  <a:lnTo>
                    <a:pt x="607479" y="960793"/>
                  </a:lnTo>
                  <a:lnTo>
                    <a:pt x="653021" y="927392"/>
                  </a:lnTo>
                  <a:lnTo>
                    <a:pt x="966889" y="697268"/>
                  </a:lnTo>
                  <a:lnTo>
                    <a:pt x="985901" y="676541"/>
                  </a:lnTo>
                  <a:lnTo>
                    <a:pt x="995413" y="651065"/>
                  </a:lnTo>
                  <a:lnTo>
                    <a:pt x="994930" y="623862"/>
                  </a:lnTo>
                  <a:lnTo>
                    <a:pt x="984034" y="598081"/>
                  </a:lnTo>
                  <a:lnTo>
                    <a:pt x="1007656" y="580809"/>
                  </a:lnTo>
                  <a:lnTo>
                    <a:pt x="1012177" y="575856"/>
                  </a:lnTo>
                  <a:lnTo>
                    <a:pt x="1021854" y="565289"/>
                  </a:lnTo>
                  <a:lnTo>
                    <a:pt x="1028776" y="546201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14056" y="612266"/>
              <a:ext cx="189102" cy="16268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046239" y="3524757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867" y="384937"/>
                  </a:lnTo>
                  <a:lnTo>
                    <a:pt x="27432" y="366585"/>
                  </a:lnTo>
                  <a:lnTo>
                    <a:pt x="27635" y="348081"/>
                  </a:lnTo>
                  <a:lnTo>
                    <a:pt x="47650" y="310743"/>
                  </a:lnTo>
                  <a:lnTo>
                    <a:pt x="65887" y="298958"/>
                  </a:lnTo>
                  <a:lnTo>
                    <a:pt x="54330" y="274193"/>
                  </a:lnTo>
                  <a:lnTo>
                    <a:pt x="12255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478" y="583438"/>
                  </a:lnTo>
                  <a:lnTo>
                    <a:pt x="98653" y="590423"/>
                  </a:lnTo>
                  <a:lnTo>
                    <a:pt x="106781" y="593344"/>
                  </a:lnTo>
                  <a:lnTo>
                    <a:pt x="120497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23" y="217805"/>
                  </a:moveTo>
                  <a:lnTo>
                    <a:pt x="228066" y="192913"/>
                  </a:lnTo>
                  <a:lnTo>
                    <a:pt x="103987" y="250952"/>
                  </a:lnTo>
                  <a:lnTo>
                    <a:pt x="115544" y="275844"/>
                  </a:lnTo>
                  <a:lnTo>
                    <a:pt x="239623" y="217805"/>
                  </a:lnTo>
                  <a:close/>
                </a:path>
                <a:path w="1075690" h="1136650">
                  <a:moveTo>
                    <a:pt x="310108" y="975995"/>
                  </a:moveTo>
                  <a:lnTo>
                    <a:pt x="306933" y="969010"/>
                  </a:lnTo>
                  <a:lnTo>
                    <a:pt x="145262" y="623316"/>
                  </a:lnTo>
                  <a:lnTo>
                    <a:pt x="142087" y="616458"/>
                  </a:lnTo>
                  <a:lnTo>
                    <a:pt x="133959" y="613537"/>
                  </a:lnTo>
                  <a:lnTo>
                    <a:pt x="120243" y="619887"/>
                  </a:lnTo>
                  <a:lnTo>
                    <a:pt x="117322" y="628015"/>
                  </a:lnTo>
                  <a:lnTo>
                    <a:pt x="120497" y="634873"/>
                  </a:lnTo>
                  <a:lnTo>
                    <a:pt x="282168" y="980694"/>
                  </a:lnTo>
                  <a:lnTo>
                    <a:pt x="285343" y="987552"/>
                  </a:lnTo>
                  <a:lnTo>
                    <a:pt x="293471" y="990600"/>
                  </a:lnTo>
                  <a:lnTo>
                    <a:pt x="300329" y="987298"/>
                  </a:lnTo>
                  <a:lnTo>
                    <a:pt x="307187" y="984123"/>
                  </a:lnTo>
                  <a:lnTo>
                    <a:pt x="310108" y="975995"/>
                  </a:lnTo>
                  <a:close/>
                </a:path>
                <a:path w="1075690" h="1136650">
                  <a:moveTo>
                    <a:pt x="413359" y="136525"/>
                  </a:moveTo>
                  <a:lnTo>
                    <a:pt x="401675" y="111760"/>
                  </a:lnTo>
                  <a:lnTo>
                    <a:pt x="277596" y="169799"/>
                  </a:lnTo>
                  <a:lnTo>
                    <a:pt x="289280" y="194564"/>
                  </a:lnTo>
                  <a:lnTo>
                    <a:pt x="413359" y="136525"/>
                  </a:lnTo>
                  <a:close/>
                </a:path>
                <a:path w="1075690" h="1136650">
                  <a:moveTo>
                    <a:pt x="587095" y="55372"/>
                  </a:moveTo>
                  <a:lnTo>
                    <a:pt x="575411" y="30607"/>
                  </a:lnTo>
                  <a:lnTo>
                    <a:pt x="451332" y="88519"/>
                  </a:lnTo>
                  <a:lnTo>
                    <a:pt x="463016" y="113411"/>
                  </a:lnTo>
                  <a:lnTo>
                    <a:pt x="587095" y="55372"/>
                  </a:lnTo>
                  <a:close/>
                </a:path>
                <a:path w="1075690" h="1136650">
                  <a:moveTo>
                    <a:pt x="701649" y="267081"/>
                  </a:moveTo>
                  <a:lnTo>
                    <a:pt x="698474" y="260350"/>
                  </a:lnTo>
                  <a:lnTo>
                    <a:pt x="695299" y="253492"/>
                  </a:lnTo>
                  <a:lnTo>
                    <a:pt x="687171" y="250571"/>
                  </a:lnTo>
                  <a:lnTo>
                    <a:pt x="197967" y="479171"/>
                  </a:lnTo>
                  <a:lnTo>
                    <a:pt x="194919" y="487299"/>
                  </a:lnTo>
                  <a:lnTo>
                    <a:pt x="198221" y="494157"/>
                  </a:lnTo>
                  <a:lnTo>
                    <a:pt x="201396" y="501015"/>
                  </a:lnTo>
                  <a:lnTo>
                    <a:pt x="209524" y="504063"/>
                  </a:lnTo>
                  <a:lnTo>
                    <a:pt x="216382" y="500761"/>
                  </a:lnTo>
                  <a:lnTo>
                    <a:pt x="698728" y="275336"/>
                  </a:lnTo>
                  <a:lnTo>
                    <a:pt x="701649" y="267081"/>
                  </a:lnTo>
                  <a:close/>
                </a:path>
                <a:path w="1075690" h="1136650">
                  <a:moveTo>
                    <a:pt x="755878" y="383286"/>
                  </a:moveTo>
                  <a:lnTo>
                    <a:pt x="752703" y="376301"/>
                  </a:lnTo>
                  <a:lnTo>
                    <a:pt x="749528" y="369443"/>
                  </a:lnTo>
                  <a:lnTo>
                    <a:pt x="741400" y="366522"/>
                  </a:lnTo>
                  <a:lnTo>
                    <a:pt x="259054" y="591947"/>
                  </a:lnTo>
                  <a:lnTo>
                    <a:pt x="252196" y="595249"/>
                  </a:lnTo>
                  <a:lnTo>
                    <a:pt x="249148" y="603377"/>
                  </a:lnTo>
                  <a:lnTo>
                    <a:pt x="252450" y="610235"/>
                  </a:lnTo>
                  <a:lnTo>
                    <a:pt x="255625" y="617093"/>
                  </a:lnTo>
                  <a:lnTo>
                    <a:pt x="263753" y="620014"/>
                  </a:lnTo>
                  <a:lnTo>
                    <a:pt x="746099" y="394589"/>
                  </a:lnTo>
                  <a:lnTo>
                    <a:pt x="752957" y="391287"/>
                  </a:lnTo>
                  <a:lnTo>
                    <a:pt x="755878" y="383286"/>
                  </a:lnTo>
                  <a:close/>
                </a:path>
                <a:path w="1075690" h="1136650">
                  <a:moveTo>
                    <a:pt x="810234" y="499364"/>
                  </a:moveTo>
                  <a:lnTo>
                    <a:pt x="806932" y="492506"/>
                  </a:lnTo>
                  <a:lnTo>
                    <a:pt x="803757" y="485648"/>
                  </a:lnTo>
                  <a:lnTo>
                    <a:pt x="795629" y="482727"/>
                  </a:lnTo>
                  <a:lnTo>
                    <a:pt x="306425" y="711327"/>
                  </a:lnTo>
                  <a:lnTo>
                    <a:pt x="303504" y="719455"/>
                  </a:lnTo>
                  <a:lnTo>
                    <a:pt x="306679" y="726313"/>
                  </a:lnTo>
                  <a:lnTo>
                    <a:pt x="309981" y="733171"/>
                  </a:lnTo>
                  <a:lnTo>
                    <a:pt x="318109" y="736219"/>
                  </a:lnTo>
                  <a:lnTo>
                    <a:pt x="324967" y="732917"/>
                  </a:lnTo>
                  <a:lnTo>
                    <a:pt x="800328" y="510667"/>
                  </a:lnTo>
                  <a:lnTo>
                    <a:pt x="807313" y="507492"/>
                  </a:lnTo>
                  <a:lnTo>
                    <a:pt x="810234" y="499364"/>
                  </a:lnTo>
                  <a:close/>
                </a:path>
                <a:path w="1075690" h="1136650">
                  <a:moveTo>
                    <a:pt x="860272" y="606552"/>
                  </a:moveTo>
                  <a:lnTo>
                    <a:pt x="853922" y="592836"/>
                  </a:lnTo>
                  <a:lnTo>
                    <a:pt x="845794" y="589915"/>
                  </a:lnTo>
                  <a:lnTo>
                    <a:pt x="356590" y="818515"/>
                  </a:lnTo>
                  <a:lnTo>
                    <a:pt x="353669" y="826643"/>
                  </a:lnTo>
                  <a:lnTo>
                    <a:pt x="356844" y="833501"/>
                  </a:lnTo>
                  <a:lnTo>
                    <a:pt x="360019" y="840486"/>
                  </a:lnTo>
                  <a:lnTo>
                    <a:pt x="368147" y="843407"/>
                  </a:lnTo>
                  <a:lnTo>
                    <a:pt x="857351" y="614680"/>
                  </a:lnTo>
                  <a:lnTo>
                    <a:pt x="860272" y="606552"/>
                  </a:lnTo>
                  <a:close/>
                </a:path>
                <a:path w="1075690" h="1136650">
                  <a:moveTo>
                    <a:pt x="914628" y="722630"/>
                  </a:moveTo>
                  <a:lnTo>
                    <a:pt x="911453" y="715899"/>
                  </a:lnTo>
                  <a:lnTo>
                    <a:pt x="908151" y="709041"/>
                  </a:lnTo>
                  <a:lnTo>
                    <a:pt x="900023" y="705993"/>
                  </a:lnTo>
                  <a:lnTo>
                    <a:pt x="893165" y="709295"/>
                  </a:lnTo>
                  <a:lnTo>
                    <a:pt x="410819" y="934720"/>
                  </a:lnTo>
                  <a:lnTo>
                    <a:pt x="407898" y="942848"/>
                  </a:lnTo>
                  <a:lnTo>
                    <a:pt x="411073" y="949706"/>
                  </a:lnTo>
                  <a:lnTo>
                    <a:pt x="414375" y="956564"/>
                  </a:lnTo>
                  <a:lnTo>
                    <a:pt x="422503" y="959485"/>
                  </a:lnTo>
                  <a:lnTo>
                    <a:pt x="911707" y="730885"/>
                  </a:lnTo>
                  <a:lnTo>
                    <a:pt x="914628" y="722630"/>
                  </a:lnTo>
                  <a:close/>
                </a:path>
                <a:path w="1075690" h="1136650">
                  <a:moveTo>
                    <a:pt x="1075169" y="774293"/>
                  </a:moveTo>
                  <a:lnTo>
                    <a:pt x="745337" y="51816"/>
                  </a:lnTo>
                  <a:lnTo>
                    <a:pt x="706501" y="10477"/>
                  </a:lnTo>
                  <a:lnTo>
                    <a:pt x="651865" y="0"/>
                  </a:lnTo>
                  <a:lnTo>
                    <a:pt x="645096" y="1028"/>
                  </a:lnTo>
                  <a:lnTo>
                    <a:pt x="638365" y="2590"/>
                  </a:lnTo>
                  <a:lnTo>
                    <a:pt x="631672" y="4699"/>
                  </a:lnTo>
                  <a:lnTo>
                    <a:pt x="625068" y="7366"/>
                  </a:lnTo>
                  <a:lnTo>
                    <a:pt x="636625" y="32131"/>
                  </a:lnTo>
                  <a:lnTo>
                    <a:pt x="643521" y="29591"/>
                  </a:lnTo>
                  <a:lnTo>
                    <a:pt x="650468" y="27838"/>
                  </a:lnTo>
                  <a:lnTo>
                    <a:pt x="657402" y="26873"/>
                  </a:lnTo>
                  <a:lnTo>
                    <a:pt x="664311" y="26670"/>
                  </a:lnTo>
                  <a:lnTo>
                    <a:pt x="681507" y="29514"/>
                  </a:lnTo>
                  <a:lnTo>
                    <a:pt x="720445" y="63512"/>
                  </a:lnTo>
                  <a:lnTo>
                    <a:pt x="1041755" y="750697"/>
                  </a:lnTo>
                  <a:lnTo>
                    <a:pt x="1047673" y="775373"/>
                  </a:lnTo>
                  <a:lnTo>
                    <a:pt x="1043851" y="799566"/>
                  </a:lnTo>
                  <a:lnTo>
                    <a:pt x="1031252" y="820572"/>
                  </a:lnTo>
                  <a:lnTo>
                    <a:pt x="1010894" y="835660"/>
                  </a:lnTo>
                  <a:lnTo>
                    <a:pt x="439013" y="1102868"/>
                  </a:lnTo>
                  <a:lnTo>
                    <a:pt x="414388" y="1108875"/>
                  </a:lnTo>
                  <a:lnTo>
                    <a:pt x="390207" y="1105077"/>
                  </a:lnTo>
                  <a:lnTo>
                    <a:pt x="369214" y="1092492"/>
                  </a:lnTo>
                  <a:lnTo>
                    <a:pt x="354177" y="1072134"/>
                  </a:lnTo>
                  <a:lnTo>
                    <a:pt x="340080" y="1042035"/>
                  </a:lnTo>
                  <a:lnTo>
                    <a:pt x="331952" y="1039114"/>
                  </a:lnTo>
                  <a:lnTo>
                    <a:pt x="318236" y="1045591"/>
                  </a:lnTo>
                  <a:lnTo>
                    <a:pt x="315315" y="1053719"/>
                  </a:lnTo>
                  <a:lnTo>
                    <a:pt x="329285" y="1083691"/>
                  </a:lnTo>
                  <a:lnTo>
                    <a:pt x="350837" y="1112812"/>
                  </a:lnTo>
                  <a:lnTo>
                    <a:pt x="380885" y="1130833"/>
                  </a:lnTo>
                  <a:lnTo>
                    <a:pt x="415480" y="1136294"/>
                  </a:lnTo>
                  <a:lnTo>
                    <a:pt x="450697" y="1127760"/>
                  </a:lnTo>
                  <a:lnTo>
                    <a:pt x="1022451" y="860425"/>
                  </a:lnTo>
                  <a:lnTo>
                    <a:pt x="1051636" y="838936"/>
                  </a:lnTo>
                  <a:lnTo>
                    <a:pt x="1069695" y="808913"/>
                  </a:lnTo>
                  <a:lnTo>
                    <a:pt x="1075169" y="774293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58979" y="3707774"/>
              <a:ext cx="144303" cy="18392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32715" y="3626550"/>
              <a:ext cx="144250" cy="1840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28950" y="1440762"/>
              <a:ext cx="3776289" cy="418430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06451" y="3545344"/>
              <a:ext cx="144250" cy="18394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80187" y="3464117"/>
              <a:ext cx="144250" cy="1840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689606" y="5835408"/>
              <a:ext cx="608330" cy="967740"/>
            </a:xfrm>
            <a:custGeom>
              <a:avLst/>
              <a:gdLst/>
              <a:ahLst/>
              <a:cxnLst/>
              <a:rect l="l" t="t" r="r" b="b"/>
              <a:pathLst>
                <a:path w="608329" h="967740">
                  <a:moveTo>
                    <a:pt x="91821" y="725043"/>
                  </a:moveTo>
                  <a:lnTo>
                    <a:pt x="88900" y="718108"/>
                  </a:lnTo>
                  <a:lnTo>
                    <a:pt x="82677" y="715645"/>
                  </a:lnTo>
                  <a:lnTo>
                    <a:pt x="80899" y="714921"/>
                  </a:lnTo>
                  <a:lnTo>
                    <a:pt x="54762" y="757047"/>
                  </a:lnTo>
                  <a:lnTo>
                    <a:pt x="46024" y="797052"/>
                  </a:lnTo>
                  <a:lnTo>
                    <a:pt x="43815" y="814692"/>
                  </a:lnTo>
                  <a:lnTo>
                    <a:pt x="48514" y="820559"/>
                  </a:lnTo>
                  <a:lnTo>
                    <a:pt x="56515" y="821423"/>
                  </a:lnTo>
                  <a:lnTo>
                    <a:pt x="62484" y="821423"/>
                  </a:lnTo>
                  <a:lnTo>
                    <a:pt x="67691" y="817016"/>
                  </a:lnTo>
                  <a:lnTo>
                    <a:pt x="69875" y="800684"/>
                  </a:lnTo>
                  <a:lnTo>
                    <a:pt x="71653" y="790308"/>
                  </a:lnTo>
                  <a:lnTo>
                    <a:pt x="83058" y="747433"/>
                  </a:lnTo>
                  <a:lnTo>
                    <a:pt x="89281" y="731189"/>
                  </a:lnTo>
                  <a:lnTo>
                    <a:pt x="91821" y="725043"/>
                  </a:lnTo>
                  <a:close/>
                </a:path>
                <a:path w="608329" h="96774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6570"/>
                  </a:lnTo>
                  <a:lnTo>
                    <a:pt x="428917" y="504190"/>
                  </a:lnTo>
                  <a:lnTo>
                    <a:pt x="426593" y="510540"/>
                  </a:lnTo>
                  <a:lnTo>
                    <a:pt x="424815" y="518160"/>
                  </a:lnTo>
                  <a:lnTo>
                    <a:pt x="423710" y="505460"/>
                  </a:lnTo>
                  <a:lnTo>
                    <a:pt x="424649" y="492760"/>
                  </a:lnTo>
                  <a:lnTo>
                    <a:pt x="427736" y="48006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4790"/>
                  </a:lnTo>
                  <a:lnTo>
                    <a:pt x="566686" y="204470"/>
                  </a:lnTo>
                  <a:lnTo>
                    <a:pt x="566712" y="184150"/>
                  </a:lnTo>
                  <a:lnTo>
                    <a:pt x="562724" y="163830"/>
                  </a:lnTo>
                  <a:lnTo>
                    <a:pt x="561962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24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78740"/>
                  </a:lnTo>
                  <a:lnTo>
                    <a:pt x="561479" y="49530"/>
                  </a:lnTo>
                  <a:lnTo>
                    <a:pt x="547573" y="24130"/>
                  </a:lnTo>
                  <a:lnTo>
                    <a:pt x="544830" y="21958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350" y="203200"/>
                  </a:lnTo>
                  <a:lnTo>
                    <a:pt x="514223" y="20447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37515" y="349250"/>
                  </a:lnTo>
                  <a:lnTo>
                    <a:pt x="432485" y="342900"/>
                  </a:lnTo>
                  <a:lnTo>
                    <a:pt x="427278" y="337820"/>
                  </a:lnTo>
                  <a:lnTo>
                    <a:pt x="425069" y="335737"/>
                  </a:lnTo>
                  <a:lnTo>
                    <a:pt x="425069" y="372110"/>
                  </a:lnTo>
                  <a:lnTo>
                    <a:pt x="415671" y="389890"/>
                  </a:lnTo>
                  <a:lnTo>
                    <a:pt x="402844" y="373430"/>
                  </a:lnTo>
                  <a:lnTo>
                    <a:pt x="402844" y="414020"/>
                  </a:lnTo>
                  <a:lnTo>
                    <a:pt x="253619" y="692150"/>
                  </a:lnTo>
                  <a:lnTo>
                    <a:pt x="241935" y="713740"/>
                  </a:lnTo>
                  <a:lnTo>
                    <a:pt x="233349" y="698500"/>
                  </a:lnTo>
                  <a:lnTo>
                    <a:pt x="226695" y="690016"/>
                  </a:lnTo>
                  <a:lnTo>
                    <a:pt x="226695" y="739140"/>
                  </a:lnTo>
                  <a:lnTo>
                    <a:pt x="225425" y="741680"/>
                  </a:lnTo>
                  <a:lnTo>
                    <a:pt x="224028" y="744220"/>
                  </a:lnTo>
                  <a:lnTo>
                    <a:pt x="222631" y="748030"/>
                  </a:lnTo>
                  <a:lnTo>
                    <a:pt x="197231" y="792480"/>
                  </a:lnTo>
                  <a:lnTo>
                    <a:pt x="155105" y="842010"/>
                  </a:lnTo>
                  <a:lnTo>
                    <a:pt x="93853" y="882650"/>
                  </a:lnTo>
                  <a:lnTo>
                    <a:pt x="93599" y="882650"/>
                  </a:lnTo>
                  <a:lnTo>
                    <a:pt x="62103" y="865784"/>
                  </a:lnTo>
                  <a:lnTo>
                    <a:pt x="62103" y="892810"/>
                  </a:lnTo>
                  <a:lnTo>
                    <a:pt x="57150" y="895350"/>
                  </a:lnTo>
                  <a:lnTo>
                    <a:pt x="51816" y="896620"/>
                  </a:lnTo>
                  <a:lnTo>
                    <a:pt x="46609" y="896620"/>
                  </a:lnTo>
                  <a:lnTo>
                    <a:pt x="45085" y="892810"/>
                  </a:lnTo>
                  <a:lnTo>
                    <a:pt x="43688" y="887730"/>
                  </a:lnTo>
                  <a:lnTo>
                    <a:pt x="42418" y="882650"/>
                  </a:lnTo>
                  <a:lnTo>
                    <a:pt x="62103" y="892810"/>
                  </a:lnTo>
                  <a:lnTo>
                    <a:pt x="62103" y="865784"/>
                  </a:lnTo>
                  <a:lnTo>
                    <a:pt x="36703" y="852170"/>
                  </a:lnTo>
                  <a:lnTo>
                    <a:pt x="35941" y="844550"/>
                  </a:lnTo>
                  <a:lnTo>
                    <a:pt x="35153" y="810260"/>
                  </a:lnTo>
                  <a:lnTo>
                    <a:pt x="38646" y="778510"/>
                  </a:lnTo>
                  <a:lnTo>
                    <a:pt x="54610" y="721360"/>
                  </a:lnTo>
                  <a:lnTo>
                    <a:pt x="73406" y="681990"/>
                  </a:lnTo>
                  <a:lnTo>
                    <a:pt x="121551" y="659130"/>
                  </a:lnTo>
                  <a:lnTo>
                    <a:pt x="146545" y="662940"/>
                  </a:lnTo>
                  <a:lnTo>
                    <a:pt x="195275" y="689610"/>
                  </a:lnTo>
                  <a:lnTo>
                    <a:pt x="220802" y="725170"/>
                  </a:lnTo>
                  <a:lnTo>
                    <a:pt x="226695" y="739140"/>
                  </a:lnTo>
                  <a:lnTo>
                    <a:pt x="226695" y="690016"/>
                  </a:lnTo>
                  <a:lnTo>
                    <a:pt x="221399" y="683260"/>
                  </a:lnTo>
                  <a:lnTo>
                    <a:pt x="205625" y="666750"/>
                  </a:lnTo>
                  <a:lnTo>
                    <a:pt x="194665" y="659130"/>
                  </a:lnTo>
                  <a:lnTo>
                    <a:pt x="185547" y="652780"/>
                  </a:lnTo>
                  <a:lnTo>
                    <a:pt x="159296" y="641350"/>
                  </a:lnTo>
                  <a:lnTo>
                    <a:pt x="134327" y="636270"/>
                  </a:lnTo>
                  <a:lnTo>
                    <a:pt x="111887" y="635000"/>
                  </a:lnTo>
                  <a:lnTo>
                    <a:pt x="93218" y="636270"/>
                  </a:lnTo>
                  <a:lnTo>
                    <a:pt x="108712" y="608330"/>
                  </a:lnTo>
                  <a:lnTo>
                    <a:pt x="227177" y="388620"/>
                  </a:lnTo>
                  <a:lnTo>
                    <a:pt x="253746" y="340360"/>
                  </a:lnTo>
                  <a:lnTo>
                    <a:pt x="277152" y="339090"/>
                  </a:lnTo>
                  <a:lnTo>
                    <a:pt x="300126" y="341630"/>
                  </a:lnTo>
                  <a:lnTo>
                    <a:pt x="343662" y="358140"/>
                  </a:lnTo>
                  <a:lnTo>
                    <a:pt x="376910" y="382270"/>
                  </a:lnTo>
                  <a:lnTo>
                    <a:pt x="402844" y="414020"/>
                  </a:lnTo>
                  <a:lnTo>
                    <a:pt x="402844" y="373430"/>
                  </a:lnTo>
                  <a:lnTo>
                    <a:pt x="388302" y="359410"/>
                  </a:lnTo>
                  <a:lnTo>
                    <a:pt x="372262" y="346710"/>
                  </a:lnTo>
                  <a:lnTo>
                    <a:pt x="359194" y="339090"/>
                  </a:lnTo>
                  <a:lnTo>
                    <a:pt x="354838" y="33655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6230"/>
                  </a:lnTo>
                  <a:lnTo>
                    <a:pt x="269621" y="314960"/>
                  </a:lnTo>
                  <a:lnTo>
                    <a:pt x="266954" y="314960"/>
                  </a:lnTo>
                  <a:lnTo>
                    <a:pt x="270383" y="308610"/>
                  </a:lnTo>
                  <a:lnTo>
                    <a:pt x="273558" y="302260"/>
                  </a:lnTo>
                  <a:lnTo>
                    <a:pt x="276733" y="297180"/>
                  </a:lnTo>
                  <a:lnTo>
                    <a:pt x="292735" y="297180"/>
                  </a:lnTo>
                  <a:lnTo>
                    <a:pt x="29514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6230" y="302260"/>
                  </a:lnTo>
                  <a:lnTo>
                    <a:pt x="331470" y="306070"/>
                  </a:lnTo>
                  <a:lnTo>
                    <a:pt x="333121" y="306070"/>
                  </a:lnTo>
                  <a:lnTo>
                    <a:pt x="334772" y="307340"/>
                  </a:lnTo>
                  <a:lnTo>
                    <a:pt x="338709" y="308610"/>
                  </a:lnTo>
                  <a:lnTo>
                    <a:pt x="340868" y="30988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20040"/>
                  </a:lnTo>
                  <a:lnTo>
                    <a:pt x="369697" y="322580"/>
                  </a:lnTo>
                  <a:lnTo>
                    <a:pt x="372491" y="325120"/>
                  </a:lnTo>
                  <a:lnTo>
                    <a:pt x="376301" y="327660"/>
                  </a:lnTo>
                  <a:lnTo>
                    <a:pt x="378079" y="328930"/>
                  </a:lnTo>
                  <a:lnTo>
                    <a:pt x="382270" y="331470"/>
                  </a:lnTo>
                  <a:lnTo>
                    <a:pt x="386207" y="334010"/>
                  </a:lnTo>
                  <a:lnTo>
                    <a:pt x="390017" y="336550"/>
                  </a:lnTo>
                  <a:lnTo>
                    <a:pt x="391287" y="337820"/>
                  </a:lnTo>
                  <a:lnTo>
                    <a:pt x="392684" y="339090"/>
                  </a:lnTo>
                  <a:lnTo>
                    <a:pt x="393954" y="340360"/>
                  </a:lnTo>
                  <a:lnTo>
                    <a:pt x="399669" y="344170"/>
                  </a:lnTo>
                  <a:lnTo>
                    <a:pt x="399796" y="344170"/>
                  </a:lnTo>
                  <a:lnTo>
                    <a:pt x="399923" y="345440"/>
                  </a:lnTo>
                  <a:lnTo>
                    <a:pt x="400050" y="345440"/>
                  </a:lnTo>
                  <a:lnTo>
                    <a:pt x="402463" y="346710"/>
                  </a:lnTo>
                  <a:lnTo>
                    <a:pt x="407289" y="351790"/>
                  </a:lnTo>
                  <a:lnTo>
                    <a:pt x="407670" y="351790"/>
                  </a:lnTo>
                  <a:lnTo>
                    <a:pt x="408178" y="353060"/>
                  </a:lnTo>
                  <a:lnTo>
                    <a:pt x="408559" y="353060"/>
                  </a:lnTo>
                  <a:lnTo>
                    <a:pt x="411099" y="355600"/>
                  </a:lnTo>
                  <a:lnTo>
                    <a:pt x="413385" y="358140"/>
                  </a:lnTo>
                  <a:lnTo>
                    <a:pt x="415544" y="360680"/>
                  </a:lnTo>
                  <a:lnTo>
                    <a:pt x="416560" y="361950"/>
                  </a:lnTo>
                  <a:lnTo>
                    <a:pt x="417703" y="363220"/>
                  </a:lnTo>
                  <a:lnTo>
                    <a:pt x="418592" y="36449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9570"/>
                  </a:lnTo>
                  <a:lnTo>
                    <a:pt x="423926" y="370840"/>
                  </a:lnTo>
                  <a:lnTo>
                    <a:pt x="425069" y="372110"/>
                  </a:lnTo>
                  <a:lnTo>
                    <a:pt x="425069" y="335737"/>
                  </a:lnTo>
                  <a:lnTo>
                    <a:pt x="421894" y="332740"/>
                  </a:lnTo>
                  <a:lnTo>
                    <a:pt x="416306" y="32766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1310"/>
                  </a:lnTo>
                  <a:lnTo>
                    <a:pt x="406273" y="318770"/>
                  </a:lnTo>
                  <a:lnTo>
                    <a:pt x="403860" y="317500"/>
                  </a:lnTo>
                  <a:lnTo>
                    <a:pt x="401320" y="314960"/>
                  </a:lnTo>
                  <a:lnTo>
                    <a:pt x="400304" y="314960"/>
                  </a:lnTo>
                  <a:lnTo>
                    <a:pt x="397891" y="312420"/>
                  </a:lnTo>
                  <a:lnTo>
                    <a:pt x="393065" y="309880"/>
                  </a:lnTo>
                  <a:lnTo>
                    <a:pt x="390525" y="307340"/>
                  </a:lnTo>
                  <a:lnTo>
                    <a:pt x="385445" y="304800"/>
                  </a:lnTo>
                  <a:lnTo>
                    <a:pt x="382397" y="302260"/>
                  </a:lnTo>
                  <a:lnTo>
                    <a:pt x="379222" y="30099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718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60680" y="290830"/>
                  </a:lnTo>
                  <a:lnTo>
                    <a:pt x="358521" y="290830"/>
                  </a:lnTo>
                  <a:lnTo>
                    <a:pt x="357886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829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27025" y="279400"/>
                  </a:lnTo>
                  <a:lnTo>
                    <a:pt x="324485" y="279400"/>
                  </a:lnTo>
                  <a:lnTo>
                    <a:pt x="321818" y="278130"/>
                  </a:lnTo>
                  <a:lnTo>
                    <a:pt x="319786" y="278130"/>
                  </a:lnTo>
                  <a:lnTo>
                    <a:pt x="314706" y="27686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652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1958"/>
                  </a:lnTo>
                  <a:lnTo>
                    <a:pt x="526796" y="7620"/>
                  </a:lnTo>
                  <a:lnTo>
                    <a:pt x="505853" y="0"/>
                  </a:lnTo>
                  <a:lnTo>
                    <a:pt x="482866" y="0"/>
                  </a:lnTo>
                  <a:lnTo>
                    <a:pt x="432943" y="17780"/>
                  </a:lnTo>
                  <a:lnTo>
                    <a:pt x="387172" y="57150"/>
                  </a:lnTo>
                  <a:lnTo>
                    <a:pt x="349123" y="11176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2580"/>
                  </a:lnTo>
                  <a:lnTo>
                    <a:pt x="234823" y="322580"/>
                  </a:lnTo>
                  <a:lnTo>
                    <a:pt x="234315" y="325120"/>
                  </a:lnTo>
                  <a:lnTo>
                    <a:pt x="87376" y="596900"/>
                  </a:lnTo>
                  <a:lnTo>
                    <a:pt x="58801" y="648970"/>
                  </a:lnTo>
                  <a:lnTo>
                    <a:pt x="49911" y="674370"/>
                  </a:lnTo>
                  <a:lnTo>
                    <a:pt x="33680" y="708660"/>
                  </a:lnTo>
                  <a:lnTo>
                    <a:pt x="20040" y="749300"/>
                  </a:lnTo>
                  <a:lnTo>
                    <a:pt x="11811" y="796290"/>
                  </a:lnTo>
                  <a:lnTo>
                    <a:pt x="11811" y="847090"/>
                  </a:lnTo>
                  <a:lnTo>
                    <a:pt x="13335" y="859790"/>
                  </a:lnTo>
                  <a:lnTo>
                    <a:pt x="13208" y="859790"/>
                  </a:lnTo>
                  <a:lnTo>
                    <a:pt x="13462" y="861060"/>
                  </a:lnTo>
                  <a:lnTo>
                    <a:pt x="15621" y="873760"/>
                  </a:lnTo>
                  <a:lnTo>
                    <a:pt x="18313" y="885190"/>
                  </a:lnTo>
                  <a:lnTo>
                    <a:pt x="21526" y="897890"/>
                  </a:lnTo>
                  <a:lnTo>
                    <a:pt x="25273" y="909320"/>
                  </a:lnTo>
                  <a:lnTo>
                    <a:pt x="0" y="956310"/>
                  </a:lnTo>
                  <a:lnTo>
                    <a:pt x="2286" y="963930"/>
                  </a:lnTo>
                  <a:lnTo>
                    <a:pt x="9906" y="967740"/>
                  </a:lnTo>
                  <a:lnTo>
                    <a:pt x="18161" y="967740"/>
                  </a:lnTo>
                  <a:lnTo>
                    <a:pt x="22352" y="966470"/>
                  </a:lnTo>
                  <a:lnTo>
                    <a:pt x="24511" y="961390"/>
                  </a:lnTo>
                  <a:lnTo>
                    <a:pt x="45974" y="922020"/>
                  </a:lnTo>
                  <a:lnTo>
                    <a:pt x="58343" y="919480"/>
                  </a:lnTo>
                  <a:lnTo>
                    <a:pt x="94234" y="908050"/>
                  </a:lnTo>
                  <a:lnTo>
                    <a:pt x="97155" y="908050"/>
                  </a:lnTo>
                  <a:lnTo>
                    <a:pt x="99314" y="906780"/>
                  </a:lnTo>
                  <a:lnTo>
                    <a:pt x="101600" y="905510"/>
                  </a:lnTo>
                  <a:lnTo>
                    <a:pt x="116649" y="896620"/>
                  </a:lnTo>
                  <a:lnTo>
                    <a:pt x="155384" y="873760"/>
                  </a:lnTo>
                  <a:lnTo>
                    <a:pt x="195097" y="835660"/>
                  </a:lnTo>
                  <a:lnTo>
                    <a:pt x="224193" y="796290"/>
                  </a:lnTo>
                  <a:lnTo>
                    <a:pt x="243967" y="759460"/>
                  </a:lnTo>
                  <a:lnTo>
                    <a:pt x="245618" y="756920"/>
                  </a:lnTo>
                  <a:lnTo>
                    <a:pt x="247142" y="754380"/>
                  </a:lnTo>
                  <a:lnTo>
                    <a:pt x="248539" y="751840"/>
                  </a:lnTo>
                  <a:lnTo>
                    <a:pt x="248666" y="751840"/>
                  </a:lnTo>
                  <a:lnTo>
                    <a:pt x="248793" y="750570"/>
                  </a:lnTo>
                  <a:lnTo>
                    <a:pt x="268693" y="713740"/>
                  </a:lnTo>
                  <a:lnTo>
                    <a:pt x="343103" y="576580"/>
                  </a:lnTo>
                  <a:lnTo>
                    <a:pt x="370713" y="524510"/>
                  </a:lnTo>
                  <a:lnTo>
                    <a:pt x="399084" y="472440"/>
                  </a:lnTo>
                  <a:lnTo>
                    <a:pt x="427228" y="419100"/>
                  </a:lnTo>
                  <a:lnTo>
                    <a:pt x="427482" y="419100"/>
                  </a:lnTo>
                  <a:lnTo>
                    <a:pt x="427736" y="417830"/>
                  </a:lnTo>
                  <a:lnTo>
                    <a:pt x="443014" y="389890"/>
                  </a:lnTo>
                  <a:lnTo>
                    <a:pt x="449961" y="377190"/>
                  </a:lnTo>
                  <a:lnTo>
                    <a:pt x="450215" y="375920"/>
                  </a:lnTo>
                  <a:lnTo>
                    <a:pt x="464502" y="349250"/>
                  </a:lnTo>
                  <a:lnTo>
                    <a:pt x="492417" y="297180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193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4790"/>
                  </a:lnTo>
                  <a:lnTo>
                    <a:pt x="411861" y="455930"/>
                  </a:lnTo>
                  <a:lnTo>
                    <a:pt x="400608" y="488950"/>
                  </a:lnTo>
                  <a:lnTo>
                    <a:pt x="412127" y="554990"/>
                  </a:lnTo>
                  <a:lnTo>
                    <a:pt x="439039" y="585470"/>
                  </a:lnTo>
                  <a:lnTo>
                    <a:pt x="444373" y="585470"/>
                  </a:lnTo>
                  <a:lnTo>
                    <a:pt x="446786" y="584200"/>
                  </a:lnTo>
                  <a:lnTo>
                    <a:pt x="453644" y="580390"/>
                  </a:lnTo>
                  <a:lnTo>
                    <a:pt x="455422" y="574040"/>
                  </a:lnTo>
                  <a:lnTo>
                    <a:pt x="453390" y="568960"/>
                  </a:lnTo>
                  <a:lnTo>
                    <a:pt x="450710" y="561340"/>
                  </a:lnTo>
                  <a:lnTo>
                    <a:pt x="448805" y="553720"/>
                  </a:lnTo>
                  <a:lnTo>
                    <a:pt x="447662" y="546100"/>
                  </a:lnTo>
                  <a:lnTo>
                    <a:pt x="447294" y="53848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606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03550" y="5944933"/>
              <a:ext cx="97917" cy="15411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75931" y="3279139"/>
              <a:ext cx="2295525" cy="3481704"/>
            </a:xfrm>
            <a:custGeom>
              <a:avLst/>
              <a:gdLst/>
              <a:ahLst/>
              <a:cxnLst/>
              <a:rect l="l" t="t" r="r" b="b"/>
              <a:pathLst>
                <a:path w="2295525" h="3481704">
                  <a:moveTo>
                    <a:pt x="939507" y="1661248"/>
                  </a:moveTo>
                  <a:lnTo>
                    <a:pt x="934427" y="1614208"/>
                  </a:lnTo>
                  <a:lnTo>
                    <a:pt x="921499" y="1569123"/>
                  </a:lnTo>
                  <a:lnTo>
                    <a:pt x="911999" y="1549412"/>
                  </a:lnTo>
                  <a:lnTo>
                    <a:pt x="911999" y="1690331"/>
                  </a:lnTo>
                  <a:lnTo>
                    <a:pt x="902728" y="1737995"/>
                  </a:lnTo>
                  <a:lnTo>
                    <a:pt x="733691" y="1678940"/>
                  </a:lnTo>
                  <a:lnTo>
                    <a:pt x="731697" y="1655813"/>
                  </a:lnTo>
                  <a:lnTo>
                    <a:pt x="722553" y="1634807"/>
                  </a:lnTo>
                  <a:lnTo>
                    <a:pt x="717181" y="1628838"/>
                  </a:lnTo>
                  <a:lnTo>
                    <a:pt x="707199" y="1617726"/>
                  </a:lnTo>
                  <a:lnTo>
                    <a:pt x="686574" y="1606296"/>
                  </a:lnTo>
                  <a:lnTo>
                    <a:pt x="663232" y="1602333"/>
                  </a:lnTo>
                  <a:lnTo>
                    <a:pt x="640537" y="1606118"/>
                  </a:lnTo>
                  <a:lnTo>
                    <a:pt x="620306" y="1616837"/>
                  </a:lnTo>
                  <a:lnTo>
                    <a:pt x="604405" y="1633728"/>
                  </a:lnTo>
                  <a:lnTo>
                    <a:pt x="435368" y="1574673"/>
                  </a:lnTo>
                  <a:lnTo>
                    <a:pt x="457619" y="1531708"/>
                  </a:lnTo>
                  <a:lnTo>
                    <a:pt x="487006" y="1494790"/>
                  </a:lnTo>
                  <a:lnTo>
                    <a:pt x="522363" y="1464513"/>
                  </a:lnTo>
                  <a:lnTo>
                    <a:pt x="562483" y="1441450"/>
                  </a:lnTo>
                  <a:lnTo>
                    <a:pt x="606209" y="1426184"/>
                  </a:lnTo>
                  <a:lnTo>
                    <a:pt x="652348" y="1419263"/>
                  </a:lnTo>
                  <a:lnTo>
                    <a:pt x="699719" y="1421282"/>
                  </a:lnTo>
                  <a:lnTo>
                    <a:pt x="747153" y="1432814"/>
                  </a:lnTo>
                  <a:lnTo>
                    <a:pt x="791337" y="1453286"/>
                  </a:lnTo>
                  <a:lnTo>
                    <a:pt x="829589" y="1481124"/>
                  </a:lnTo>
                  <a:lnTo>
                    <a:pt x="861352" y="1515198"/>
                  </a:lnTo>
                  <a:lnTo>
                    <a:pt x="886040" y="1554314"/>
                  </a:lnTo>
                  <a:lnTo>
                    <a:pt x="903097" y="1597317"/>
                  </a:lnTo>
                  <a:lnTo>
                    <a:pt x="911936" y="1643037"/>
                  </a:lnTo>
                  <a:lnTo>
                    <a:pt x="911999" y="1690331"/>
                  </a:lnTo>
                  <a:lnTo>
                    <a:pt x="911999" y="1549412"/>
                  </a:lnTo>
                  <a:lnTo>
                    <a:pt x="873975" y="1488744"/>
                  </a:lnTo>
                  <a:lnTo>
                    <a:pt x="840359" y="1455458"/>
                  </a:lnTo>
                  <a:lnTo>
                    <a:pt x="800798" y="1428102"/>
                  </a:lnTo>
                  <a:lnTo>
                    <a:pt x="755789" y="1407668"/>
                  </a:lnTo>
                  <a:lnTo>
                    <a:pt x="707809" y="1395603"/>
                  </a:lnTo>
                  <a:lnTo>
                    <a:pt x="659790" y="1392351"/>
                  </a:lnTo>
                  <a:lnTo>
                    <a:pt x="612724" y="1397431"/>
                  </a:lnTo>
                  <a:lnTo>
                    <a:pt x="567613" y="1410360"/>
                  </a:lnTo>
                  <a:lnTo>
                    <a:pt x="525449" y="1430680"/>
                  </a:lnTo>
                  <a:lnTo>
                    <a:pt x="487235" y="1457883"/>
                  </a:lnTo>
                  <a:lnTo>
                    <a:pt x="453936" y="1491500"/>
                  </a:lnTo>
                  <a:lnTo>
                    <a:pt x="426580" y="1531061"/>
                  </a:lnTo>
                  <a:lnTo>
                    <a:pt x="406158" y="1576070"/>
                  </a:lnTo>
                  <a:lnTo>
                    <a:pt x="405777" y="1577340"/>
                  </a:lnTo>
                  <a:lnTo>
                    <a:pt x="405269" y="1578610"/>
                  </a:lnTo>
                  <a:lnTo>
                    <a:pt x="403618" y="1586357"/>
                  </a:lnTo>
                  <a:lnTo>
                    <a:pt x="407174" y="1592961"/>
                  </a:lnTo>
                  <a:lnTo>
                    <a:pt x="612660" y="1664716"/>
                  </a:lnTo>
                  <a:lnTo>
                    <a:pt x="619772" y="1661541"/>
                  </a:lnTo>
                  <a:lnTo>
                    <a:pt x="622566" y="1655191"/>
                  </a:lnTo>
                  <a:lnTo>
                    <a:pt x="632028" y="1641551"/>
                  </a:lnTo>
                  <a:lnTo>
                    <a:pt x="643661" y="1633728"/>
                  </a:lnTo>
                  <a:lnTo>
                    <a:pt x="645452" y="1632521"/>
                  </a:lnTo>
                  <a:lnTo>
                    <a:pt x="661212" y="1628838"/>
                  </a:lnTo>
                  <a:lnTo>
                    <a:pt x="677684" y="1631188"/>
                  </a:lnTo>
                  <a:lnTo>
                    <a:pt x="692061" y="1639582"/>
                  </a:lnTo>
                  <a:lnTo>
                    <a:pt x="702094" y="1652257"/>
                  </a:lnTo>
                  <a:lnTo>
                    <a:pt x="706932" y="1667675"/>
                  </a:lnTo>
                  <a:lnTo>
                    <a:pt x="705751" y="1684274"/>
                  </a:lnTo>
                  <a:lnTo>
                    <a:pt x="703973" y="1691132"/>
                  </a:lnTo>
                  <a:lnTo>
                    <a:pt x="707783" y="1697990"/>
                  </a:lnTo>
                  <a:lnTo>
                    <a:pt x="906665" y="1767459"/>
                  </a:lnTo>
                  <a:lnTo>
                    <a:pt x="913015" y="1769745"/>
                  </a:lnTo>
                  <a:lnTo>
                    <a:pt x="920000" y="1766951"/>
                  </a:lnTo>
                  <a:lnTo>
                    <a:pt x="923302" y="1759585"/>
                  </a:lnTo>
                  <a:lnTo>
                    <a:pt x="923810" y="1758315"/>
                  </a:lnTo>
                  <a:lnTo>
                    <a:pt x="924191" y="1757172"/>
                  </a:lnTo>
                  <a:lnTo>
                    <a:pt x="929017" y="1737995"/>
                  </a:lnTo>
                  <a:lnTo>
                    <a:pt x="936256" y="1709242"/>
                  </a:lnTo>
                  <a:lnTo>
                    <a:pt x="939507" y="1661248"/>
                  </a:lnTo>
                  <a:close/>
                </a:path>
                <a:path w="2295525" h="3481704">
                  <a:moveTo>
                    <a:pt x="988961" y="3177794"/>
                  </a:moveTo>
                  <a:lnTo>
                    <a:pt x="988872" y="3175254"/>
                  </a:lnTo>
                  <a:lnTo>
                    <a:pt x="988174" y="3154946"/>
                  </a:lnTo>
                  <a:lnTo>
                    <a:pt x="974953" y="3138424"/>
                  </a:lnTo>
                  <a:lnTo>
                    <a:pt x="963815" y="3131553"/>
                  </a:lnTo>
                  <a:lnTo>
                    <a:pt x="963815" y="3167646"/>
                  </a:lnTo>
                  <a:lnTo>
                    <a:pt x="963815" y="3168904"/>
                  </a:lnTo>
                  <a:lnTo>
                    <a:pt x="963561" y="3170174"/>
                  </a:lnTo>
                  <a:lnTo>
                    <a:pt x="959345" y="3173984"/>
                  </a:lnTo>
                  <a:lnTo>
                    <a:pt x="950899" y="3175254"/>
                  </a:lnTo>
                  <a:lnTo>
                    <a:pt x="939965" y="3175254"/>
                  </a:lnTo>
                  <a:lnTo>
                    <a:pt x="891514" y="3163824"/>
                  </a:lnTo>
                  <a:lnTo>
                    <a:pt x="818286" y="3142246"/>
                  </a:lnTo>
                  <a:lnTo>
                    <a:pt x="756183" y="3121914"/>
                  </a:lnTo>
                  <a:lnTo>
                    <a:pt x="743216" y="3118104"/>
                  </a:lnTo>
                  <a:lnTo>
                    <a:pt x="719467" y="3110496"/>
                  </a:lnTo>
                  <a:lnTo>
                    <a:pt x="708647" y="3106674"/>
                  </a:lnTo>
                  <a:lnTo>
                    <a:pt x="697801" y="3104146"/>
                  </a:lnTo>
                  <a:lnTo>
                    <a:pt x="694093" y="3102864"/>
                  </a:lnTo>
                  <a:lnTo>
                    <a:pt x="642632" y="3085096"/>
                  </a:lnTo>
                  <a:lnTo>
                    <a:pt x="601357" y="3072384"/>
                  </a:lnTo>
                  <a:lnTo>
                    <a:pt x="597166" y="3059684"/>
                  </a:lnTo>
                  <a:lnTo>
                    <a:pt x="591324" y="3043174"/>
                  </a:lnTo>
                  <a:lnTo>
                    <a:pt x="585393" y="3026664"/>
                  </a:lnTo>
                  <a:lnTo>
                    <a:pt x="579386" y="3008884"/>
                  </a:lnTo>
                  <a:lnTo>
                    <a:pt x="573176" y="2992374"/>
                  </a:lnTo>
                  <a:lnTo>
                    <a:pt x="566686" y="2974594"/>
                  </a:lnTo>
                  <a:lnTo>
                    <a:pt x="841133" y="3104146"/>
                  </a:lnTo>
                  <a:lnTo>
                    <a:pt x="860437" y="3114294"/>
                  </a:lnTo>
                  <a:lnTo>
                    <a:pt x="877074" y="3121914"/>
                  </a:lnTo>
                  <a:lnTo>
                    <a:pt x="911263" y="3137154"/>
                  </a:lnTo>
                  <a:lnTo>
                    <a:pt x="939330" y="3148596"/>
                  </a:lnTo>
                  <a:lnTo>
                    <a:pt x="950493" y="3153664"/>
                  </a:lnTo>
                  <a:lnTo>
                    <a:pt x="959866" y="3161296"/>
                  </a:lnTo>
                  <a:lnTo>
                    <a:pt x="963815" y="3167646"/>
                  </a:lnTo>
                  <a:lnTo>
                    <a:pt x="963815" y="3131553"/>
                  </a:lnTo>
                  <a:lnTo>
                    <a:pt x="956449" y="3126994"/>
                  </a:lnTo>
                  <a:lnTo>
                    <a:pt x="939812" y="3119374"/>
                  </a:lnTo>
                  <a:lnTo>
                    <a:pt x="938542" y="3119374"/>
                  </a:lnTo>
                  <a:lnTo>
                    <a:pt x="921715" y="3113024"/>
                  </a:lnTo>
                  <a:lnTo>
                    <a:pt x="888390" y="3097796"/>
                  </a:lnTo>
                  <a:lnTo>
                    <a:pt x="871994" y="3088894"/>
                  </a:lnTo>
                  <a:lnTo>
                    <a:pt x="859040" y="3083814"/>
                  </a:lnTo>
                  <a:lnTo>
                    <a:pt x="852563" y="3080004"/>
                  </a:lnTo>
                  <a:lnTo>
                    <a:pt x="627938" y="2974594"/>
                  </a:lnTo>
                  <a:lnTo>
                    <a:pt x="554875" y="2940304"/>
                  </a:lnTo>
                  <a:lnTo>
                    <a:pt x="551065" y="2937764"/>
                  </a:lnTo>
                  <a:lnTo>
                    <a:pt x="545172" y="2926334"/>
                  </a:lnTo>
                  <a:lnTo>
                    <a:pt x="538937" y="2913634"/>
                  </a:lnTo>
                  <a:lnTo>
                    <a:pt x="532307" y="2900934"/>
                  </a:lnTo>
                  <a:lnTo>
                    <a:pt x="527621" y="2893314"/>
                  </a:lnTo>
                  <a:lnTo>
                    <a:pt x="525284" y="2889504"/>
                  </a:lnTo>
                  <a:lnTo>
                    <a:pt x="522363" y="2884424"/>
                  </a:lnTo>
                  <a:lnTo>
                    <a:pt x="520077" y="2880614"/>
                  </a:lnTo>
                  <a:lnTo>
                    <a:pt x="519315" y="2879344"/>
                  </a:lnTo>
                  <a:lnTo>
                    <a:pt x="516140" y="2872994"/>
                  </a:lnTo>
                  <a:lnTo>
                    <a:pt x="515886" y="2872994"/>
                  </a:lnTo>
                  <a:lnTo>
                    <a:pt x="515124" y="2870454"/>
                  </a:lnTo>
                  <a:lnTo>
                    <a:pt x="506514" y="2851404"/>
                  </a:lnTo>
                  <a:lnTo>
                    <a:pt x="501675" y="2832354"/>
                  </a:lnTo>
                  <a:lnTo>
                    <a:pt x="506615" y="2790444"/>
                  </a:lnTo>
                  <a:lnTo>
                    <a:pt x="523379" y="2767584"/>
                  </a:lnTo>
                  <a:lnTo>
                    <a:pt x="528345" y="2761246"/>
                  </a:lnTo>
                  <a:lnTo>
                    <a:pt x="550506" y="2724404"/>
                  </a:lnTo>
                  <a:lnTo>
                    <a:pt x="568210" y="2671076"/>
                  </a:lnTo>
                  <a:lnTo>
                    <a:pt x="572731" y="2640584"/>
                  </a:lnTo>
                  <a:lnTo>
                    <a:pt x="572008" y="2603754"/>
                  </a:lnTo>
                  <a:lnTo>
                    <a:pt x="561492" y="2564384"/>
                  </a:lnTo>
                  <a:lnTo>
                    <a:pt x="545820" y="2541219"/>
                  </a:lnTo>
                  <a:lnTo>
                    <a:pt x="545820" y="2640584"/>
                  </a:lnTo>
                  <a:lnTo>
                    <a:pt x="541921" y="2665984"/>
                  </a:lnTo>
                  <a:lnTo>
                    <a:pt x="526021" y="2712974"/>
                  </a:lnTo>
                  <a:lnTo>
                    <a:pt x="507149" y="2744724"/>
                  </a:lnTo>
                  <a:lnTo>
                    <a:pt x="502678" y="2751074"/>
                  </a:lnTo>
                  <a:lnTo>
                    <a:pt x="477532" y="2791714"/>
                  </a:lnTo>
                  <a:lnTo>
                    <a:pt x="474192" y="2809494"/>
                  </a:lnTo>
                  <a:lnTo>
                    <a:pt x="474268" y="2828544"/>
                  </a:lnTo>
                  <a:lnTo>
                    <a:pt x="477761" y="2848864"/>
                  </a:lnTo>
                  <a:lnTo>
                    <a:pt x="484644" y="2869184"/>
                  </a:lnTo>
                  <a:lnTo>
                    <a:pt x="447941" y="2880614"/>
                  </a:lnTo>
                  <a:lnTo>
                    <a:pt x="445020" y="2874264"/>
                  </a:lnTo>
                  <a:lnTo>
                    <a:pt x="444944" y="2874111"/>
                  </a:lnTo>
                  <a:lnTo>
                    <a:pt x="444944" y="3001264"/>
                  </a:lnTo>
                  <a:lnTo>
                    <a:pt x="444639" y="3011424"/>
                  </a:lnTo>
                  <a:lnTo>
                    <a:pt x="436397" y="3007614"/>
                  </a:lnTo>
                  <a:lnTo>
                    <a:pt x="428282" y="3002534"/>
                  </a:lnTo>
                  <a:lnTo>
                    <a:pt x="420306" y="2998724"/>
                  </a:lnTo>
                  <a:lnTo>
                    <a:pt x="412508" y="2993644"/>
                  </a:lnTo>
                  <a:lnTo>
                    <a:pt x="411365" y="2993644"/>
                  </a:lnTo>
                  <a:lnTo>
                    <a:pt x="409079" y="2992374"/>
                  </a:lnTo>
                  <a:lnTo>
                    <a:pt x="407492" y="2991104"/>
                  </a:lnTo>
                  <a:lnTo>
                    <a:pt x="405904" y="2989834"/>
                  </a:lnTo>
                  <a:lnTo>
                    <a:pt x="402094" y="2987294"/>
                  </a:lnTo>
                  <a:lnTo>
                    <a:pt x="405815" y="2975864"/>
                  </a:lnTo>
                  <a:lnTo>
                    <a:pt x="414540" y="2949194"/>
                  </a:lnTo>
                  <a:lnTo>
                    <a:pt x="416572" y="2949194"/>
                  </a:lnTo>
                  <a:lnTo>
                    <a:pt x="418604" y="2950464"/>
                  </a:lnTo>
                  <a:lnTo>
                    <a:pt x="420763" y="2950464"/>
                  </a:lnTo>
                  <a:lnTo>
                    <a:pt x="427875" y="2953004"/>
                  </a:lnTo>
                  <a:lnTo>
                    <a:pt x="434987" y="2954274"/>
                  </a:lnTo>
                  <a:lnTo>
                    <a:pt x="442353" y="2956814"/>
                  </a:lnTo>
                  <a:lnTo>
                    <a:pt x="443915" y="2969514"/>
                  </a:lnTo>
                  <a:lnTo>
                    <a:pt x="444830" y="2983484"/>
                  </a:lnTo>
                  <a:lnTo>
                    <a:pt x="444944" y="3001264"/>
                  </a:lnTo>
                  <a:lnTo>
                    <a:pt x="444944" y="2874111"/>
                  </a:lnTo>
                  <a:lnTo>
                    <a:pt x="441845" y="2867914"/>
                  </a:lnTo>
                  <a:lnTo>
                    <a:pt x="438416" y="2860294"/>
                  </a:lnTo>
                  <a:lnTo>
                    <a:pt x="434543" y="2852674"/>
                  </a:lnTo>
                  <a:lnTo>
                    <a:pt x="430377" y="2843784"/>
                  </a:lnTo>
                  <a:lnTo>
                    <a:pt x="425869" y="2834894"/>
                  </a:lnTo>
                  <a:lnTo>
                    <a:pt x="421017" y="2823464"/>
                  </a:lnTo>
                  <a:lnTo>
                    <a:pt x="401815" y="2777744"/>
                  </a:lnTo>
                  <a:lnTo>
                    <a:pt x="378752" y="2718054"/>
                  </a:lnTo>
                  <a:lnTo>
                    <a:pt x="359079" y="2660904"/>
                  </a:lnTo>
                  <a:lnTo>
                    <a:pt x="350024" y="2624074"/>
                  </a:lnTo>
                  <a:lnTo>
                    <a:pt x="351078" y="2602484"/>
                  </a:lnTo>
                  <a:lnTo>
                    <a:pt x="365506" y="2563126"/>
                  </a:lnTo>
                  <a:lnTo>
                    <a:pt x="393649" y="2533904"/>
                  </a:lnTo>
                  <a:lnTo>
                    <a:pt x="447941" y="2517394"/>
                  </a:lnTo>
                  <a:lnTo>
                    <a:pt x="466775" y="2519934"/>
                  </a:lnTo>
                  <a:lnTo>
                    <a:pt x="517410" y="2546604"/>
                  </a:lnTo>
                  <a:lnTo>
                    <a:pt x="545515" y="2608834"/>
                  </a:lnTo>
                  <a:lnTo>
                    <a:pt x="545820" y="2640584"/>
                  </a:lnTo>
                  <a:lnTo>
                    <a:pt x="545820" y="2541219"/>
                  </a:lnTo>
                  <a:lnTo>
                    <a:pt x="536587" y="2527554"/>
                  </a:lnTo>
                  <a:lnTo>
                    <a:pt x="520827" y="2517394"/>
                  </a:lnTo>
                  <a:lnTo>
                    <a:pt x="495223" y="2500884"/>
                  </a:lnTo>
                  <a:lnTo>
                    <a:pt x="448144" y="2490724"/>
                  </a:lnTo>
                  <a:lnTo>
                    <a:pt x="401078" y="2500884"/>
                  </a:lnTo>
                  <a:lnTo>
                    <a:pt x="359803" y="2527554"/>
                  </a:lnTo>
                  <a:lnTo>
                    <a:pt x="343547" y="2547874"/>
                  </a:lnTo>
                  <a:lnTo>
                    <a:pt x="331863" y="2572004"/>
                  </a:lnTo>
                  <a:lnTo>
                    <a:pt x="325120" y="2597404"/>
                  </a:lnTo>
                  <a:lnTo>
                    <a:pt x="323735" y="2625344"/>
                  </a:lnTo>
                  <a:lnTo>
                    <a:pt x="334911" y="2672334"/>
                  </a:lnTo>
                  <a:lnTo>
                    <a:pt x="357936" y="2737104"/>
                  </a:lnTo>
                  <a:lnTo>
                    <a:pt x="382181" y="2799334"/>
                  </a:lnTo>
                  <a:lnTo>
                    <a:pt x="397014" y="2834894"/>
                  </a:lnTo>
                  <a:lnTo>
                    <a:pt x="401942" y="2845054"/>
                  </a:lnTo>
                  <a:lnTo>
                    <a:pt x="406514" y="2855214"/>
                  </a:lnTo>
                  <a:lnTo>
                    <a:pt x="410781" y="2864104"/>
                  </a:lnTo>
                  <a:lnTo>
                    <a:pt x="414794" y="2871724"/>
                  </a:lnTo>
                  <a:lnTo>
                    <a:pt x="418172" y="2879344"/>
                  </a:lnTo>
                  <a:lnTo>
                    <a:pt x="421309" y="2885694"/>
                  </a:lnTo>
                  <a:lnTo>
                    <a:pt x="424230" y="2892044"/>
                  </a:lnTo>
                  <a:lnTo>
                    <a:pt x="426986" y="2898394"/>
                  </a:lnTo>
                  <a:lnTo>
                    <a:pt x="427113" y="2899664"/>
                  </a:lnTo>
                  <a:lnTo>
                    <a:pt x="427367" y="2900934"/>
                  </a:lnTo>
                  <a:lnTo>
                    <a:pt x="427748" y="2902204"/>
                  </a:lnTo>
                  <a:lnTo>
                    <a:pt x="429907" y="2907284"/>
                  </a:lnTo>
                  <a:lnTo>
                    <a:pt x="431939" y="2912364"/>
                  </a:lnTo>
                  <a:lnTo>
                    <a:pt x="433971" y="2918714"/>
                  </a:lnTo>
                  <a:lnTo>
                    <a:pt x="434860" y="2922524"/>
                  </a:lnTo>
                  <a:lnTo>
                    <a:pt x="436384" y="2927604"/>
                  </a:lnTo>
                  <a:lnTo>
                    <a:pt x="433844" y="2926334"/>
                  </a:lnTo>
                  <a:lnTo>
                    <a:pt x="431304" y="2926334"/>
                  </a:lnTo>
                  <a:lnTo>
                    <a:pt x="422033" y="2923794"/>
                  </a:lnTo>
                  <a:lnTo>
                    <a:pt x="416445" y="2921254"/>
                  </a:lnTo>
                  <a:lnTo>
                    <a:pt x="411365" y="2918714"/>
                  </a:lnTo>
                  <a:lnTo>
                    <a:pt x="410476" y="2918714"/>
                  </a:lnTo>
                  <a:lnTo>
                    <a:pt x="403199" y="2916174"/>
                  </a:lnTo>
                  <a:lnTo>
                    <a:pt x="396062" y="2912364"/>
                  </a:lnTo>
                  <a:lnTo>
                    <a:pt x="389267" y="2908846"/>
                  </a:lnTo>
                  <a:lnTo>
                    <a:pt x="389267" y="2939034"/>
                  </a:lnTo>
                  <a:lnTo>
                    <a:pt x="377456" y="2975864"/>
                  </a:lnTo>
                  <a:lnTo>
                    <a:pt x="357098" y="2968244"/>
                  </a:lnTo>
                  <a:lnTo>
                    <a:pt x="337451" y="2964434"/>
                  </a:lnTo>
                  <a:lnTo>
                    <a:pt x="318554" y="2964434"/>
                  </a:lnTo>
                  <a:lnTo>
                    <a:pt x="300494" y="2968244"/>
                  </a:lnTo>
                  <a:lnTo>
                    <a:pt x="288518" y="2973324"/>
                  </a:lnTo>
                  <a:lnTo>
                    <a:pt x="277850" y="2979674"/>
                  </a:lnTo>
                  <a:lnTo>
                    <a:pt x="268097" y="2986024"/>
                  </a:lnTo>
                  <a:lnTo>
                    <a:pt x="258838" y="2993644"/>
                  </a:lnTo>
                  <a:lnTo>
                    <a:pt x="253365" y="2997454"/>
                  </a:lnTo>
                  <a:lnTo>
                    <a:pt x="247954" y="3002534"/>
                  </a:lnTo>
                  <a:lnTo>
                    <a:pt x="242531" y="3006344"/>
                  </a:lnTo>
                  <a:lnTo>
                    <a:pt x="236994" y="3008884"/>
                  </a:lnTo>
                  <a:lnTo>
                    <a:pt x="221843" y="3016504"/>
                  </a:lnTo>
                  <a:lnTo>
                    <a:pt x="190550" y="3029204"/>
                  </a:lnTo>
                  <a:lnTo>
                    <a:pt x="174459" y="3033014"/>
                  </a:lnTo>
                  <a:lnTo>
                    <a:pt x="148691" y="3036824"/>
                  </a:lnTo>
                  <a:lnTo>
                    <a:pt x="117563" y="3036824"/>
                  </a:lnTo>
                  <a:lnTo>
                    <a:pt x="85115" y="3027934"/>
                  </a:lnTo>
                  <a:lnTo>
                    <a:pt x="55410" y="3008884"/>
                  </a:lnTo>
                  <a:lnTo>
                    <a:pt x="33769" y="2975864"/>
                  </a:lnTo>
                  <a:lnTo>
                    <a:pt x="26555" y="2939034"/>
                  </a:lnTo>
                  <a:lnTo>
                    <a:pt x="33769" y="2902204"/>
                  </a:lnTo>
                  <a:lnTo>
                    <a:pt x="55410" y="2869184"/>
                  </a:lnTo>
                  <a:lnTo>
                    <a:pt x="87680" y="2847594"/>
                  </a:lnTo>
                  <a:lnTo>
                    <a:pt x="126466" y="2841244"/>
                  </a:lnTo>
                  <a:lnTo>
                    <a:pt x="132029" y="2841244"/>
                  </a:lnTo>
                  <a:lnTo>
                    <a:pt x="169710" y="2850134"/>
                  </a:lnTo>
                  <a:lnTo>
                    <a:pt x="226656" y="2869184"/>
                  </a:lnTo>
                  <a:lnTo>
                    <a:pt x="286372" y="2892044"/>
                  </a:lnTo>
                  <a:lnTo>
                    <a:pt x="332371" y="2911094"/>
                  </a:lnTo>
                  <a:lnTo>
                    <a:pt x="352513" y="2921254"/>
                  </a:lnTo>
                  <a:lnTo>
                    <a:pt x="361099" y="2925064"/>
                  </a:lnTo>
                  <a:lnTo>
                    <a:pt x="368947" y="2928874"/>
                  </a:lnTo>
                  <a:lnTo>
                    <a:pt x="376059" y="2932684"/>
                  </a:lnTo>
                  <a:lnTo>
                    <a:pt x="382663" y="2935224"/>
                  </a:lnTo>
                  <a:lnTo>
                    <a:pt x="389267" y="2939034"/>
                  </a:lnTo>
                  <a:lnTo>
                    <a:pt x="389267" y="2908846"/>
                  </a:lnTo>
                  <a:lnTo>
                    <a:pt x="388721" y="2908554"/>
                  </a:lnTo>
                  <a:lnTo>
                    <a:pt x="380885" y="2904744"/>
                  </a:lnTo>
                  <a:lnTo>
                    <a:pt x="372783" y="2900934"/>
                  </a:lnTo>
                  <a:lnTo>
                    <a:pt x="363969" y="2897124"/>
                  </a:lnTo>
                  <a:lnTo>
                    <a:pt x="354177" y="2892044"/>
                  </a:lnTo>
                  <a:lnTo>
                    <a:pt x="343166" y="2886964"/>
                  </a:lnTo>
                  <a:lnTo>
                    <a:pt x="246316" y="2848864"/>
                  </a:lnTo>
                  <a:lnTo>
                    <a:pt x="225615" y="2841244"/>
                  </a:lnTo>
                  <a:lnTo>
                    <a:pt x="180784" y="2824734"/>
                  </a:lnTo>
                  <a:lnTo>
                    <a:pt x="133553" y="2814574"/>
                  </a:lnTo>
                  <a:lnTo>
                    <a:pt x="106629" y="2815844"/>
                  </a:lnTo>
                  <a:lnTo>
                    <a:pt x="80759" y="2822194"/>
                  </a:lnTo>
                  <a:lnTo>
                    <a:pt x="57048" y="2833624"/>
                  </a:lnTo>
                  <a:lnTo>
                    <a:pt x="36614" y="2850134"/>
                  </a:lnTo>
                  <a:lnTo>
                    <a:pt x="9156" y="2892044"/>
                  </a:lnTo>
                  <a:lnTo>
                    <a:pt x="0" y="2939034"/>
                  </a:lnTo>
                  <a:lnTo>
                    <a:pt x="9156" y="2986024"/>
                  </a:lnTo>
                  <a:lnTo>
                    <a:pt x="36614" y="3026664"/>
                  </a:lnTo>
                  <a:lnTo>
                    <a:pt x="84315" y="3055874"/>
                  </a:lnTo>
                  <a:lnTo>
                    <a:pt x="134200" y="3063494"/>
                  </a:lnTo>
                  <a:lnTo>
                    <a:pt x="147104" y="3063494"/>
                  </a:lnTo>
                  <a:lnTo>
                    <a:pt x="215912" y="3048254"/>
                  </a:lnTo>
                  <a:lnTo>
                    <a:pt x="241541" y="3036824"/>
                  </a:lnTo>
                  <a:lnTo>
                    <a:pt x="249948" y="3033014"/>
                  </a:lnTo>
                  <a:lnTo>
                    <a:pt x="257009" y="3027934"/>
                  </a:lnTo>
                  <a:lnTo>
                    <a:pt x="263626" y="3024124"/>
                  </a:lnTo>
                  <a:lnTo>
                    <a:pt x="269913" y="3019044"/>
                  </a:lnTo>
                  <a:lnTo>
                    <a:pt x="308114" y="2993644"/>
                  </a:lnTo>
                  <a:lnTo>
                    <a:pt x="324192" y="2991104"/>
                  </a:lnTo>
                  <a:lnTo>
                    <a:pt x="341515" y="2992374"/>
                  </a:lnTo>
                  <a:lnTo>
                    <a:pt x="359968" y="2997454"/>
                  </a:lnTo>
                  <a:lnTo>
                    <a:pt x="379488" y="3005074"/>
                  </a:lnTo>
                  <a:lnTo>
                    <a:pt x="379742" y="3005074"/>
                  </a:lnTo>
                  <a:lnTo>
                    <a:pt x="379996" y="3006344"/>
                  </a:lnTo>
                  <a:lnTo>
                    <a:pt x="380250" y="3006344"/>
                  </a:lnTo>
                  <a:lnTo>
                    <a:pt x="387616" y="3010154"/>
                  </a:lnTo>
                  <a:lnTo>
                    <a:pt x="398665" y="3016504"/>
                  </a:lnTo>
                  <a:lnTo>
                    <a:pt x="410413" y="3024124"/>
                  </a:lnTo>
                  <a:lnTo>
                    <a:pt x="434644" y="3036824"/>
                  </a:lnTo>
                  <a:lnTo>
                    <a:pt x="447052" y="3041904"/>
                  </a:lnTo>
                  <a:lnTo>
                    <a:pt x="457377" y="3064764"/>
                  </a:lnTo>
                  <a:lnTo>
                    <a:pt x="595007" y="3356864"/>
                  </a:lnTo>
                  <a:lnTo>
                    <a:pt x="613625" y="3396246"/>
                  </a:lnTo>
                  <a:lnTo>
                    <a:pt x="628535" y="3431794"/>
                  </a:lnTo>
                  <a:lnTo>
                    <a:pt x="634771" y="3445764"/>
                  </a:lnTo>
                  <a:lnTo>
                    <a:pt x="644321" y="3462274"/>
                  </a:lnTo>
                  <a:lnTo>
                    <a:pt x="657771" y="3476244"/>
                  </a:lnTo>
                  <a:lnTo>
                    <a:pt x="675652" y="3481324"/>
                  </a:lnTo>
                  <a:lnTo>
                    <a:pt x="682383" y="3481324"/>
                  </a:lnTo>
                  <a:lnTo>
                    <a:pt x="686066" y="3480066"/>
                  </a:lnTo>
                  <a:lnTo>
                    <a:pt x="699516" y="3472446"/>
                  </a:lnTo>
                  <a:lnTo>
                    <a:pt x="707732" y="3457194"/>
                  </a:lnTo>
                  <a:lnTo>
                    <a:pt x="708088" y="3454654"/>
                  </a:lnTo>
                  <a:lnTo>
                    <a:pt x="710438" y="3438144"/>
                  </a:lnTo>
                  <a:lnTo>
                    <a:pt x="707402" y="3414014"/>
                  </a:lnTo>
                  <a:lnTo>
                    <a:pt x="698017" y="3375914"/>
                  </a:lnTo>
                  <a:lnTo>
                    <a:pt x="687362" y="3339084"/>
                  </a:lnTo>
                  <a:lnTo>
                    <a:pt x="683806" y="3327666"/>
                  </a:lnTo>
                  <a:lnTo>
                    <a:pt x="683806" y="3441954"/>
                  </a:lnTo>
                  <a:lnTo>
                    <a:pt x="682218" y="3450844"/>
                  </a:lnTo>
                  <a:lnTo>
                    <a:pt x="678573" y="3454654"/>
                  </a:lnTo>
                  <a:lnTo>
                    <a:pt x="670763" y="3452114"/>
                  </a:lnTo>
                  <a:lnTo>
                    <a:pt x="663587" y="3443224"/>
                  </a:lnTo>
                  <a:lnTo>
                    <a:pt x="657631" y="3431794"/>
                  </a:lnTo>
                  <a:lnTo>
                    <a:pt x="653554" y="3421646"/>
                  </a:lnTo>
                  <a:lnTo>
                    <a:pt x="652919" y="3420364"/>
                  </a:lnTo>
                  <a:lnTo>
                    <a:pt x="645756" y="3402596"/>
                  </a:lnTo>
                  <a:lnTo>
                    <a:pt x="638136" y="3386074"/>
                  </a:lnTo>
                  <a:lnTo>
                    <a:pt x="630250" y="3368294"/>
                  </a:lnTo>
                  <a:lnTo>
                    <a:pt x="622312" y="3351784"/>
                  </a:lnTo>
                  <a:lnTo>
                    <a:pt x="619137" y="3345434"/>
                  </a:lnTo>
                  <a:lnTo>
                    <a:pt x="613041" y="3332734"/>
                  </a:lnTo>
                  <a:lnTo>
                    <a:pt x="498208" y="3088894"/>
                  </a:lnTo>
                  <a:lnTo>
                    <a:pt x="483755" y="3058414"/>
                  </a:lnTo>
                  <a:lnTo>
                    <a:pt x="470039" y="3027934"/>
                  </a:lnTo>
                  <a:lnTo>
                    <a:pt x="470420" y="3024124"/>
                  </a:lnTo>
                  <a:lnTo>
                    <a:pt x="471182" y="3011424"/>
                  </a:lnTo>
                  <a:lnTo>
                    <a:pt x="471347" y="3008884"/>
                  </a:lnTo>
                  <a:lnTo>
                    <a:pt x="471449" y="3005074"/>
                  </a:lnTo>
                  <a:lnTo>
                    <a:pt x="471538" y="2997454"/>
                  </a:lnTo>
                  <a:lnTo>
                    <a:pt x="471424" y="2987294"/>
                  </a:lnTo>
                  <a:lnTo>
                    <a:pt x="468122" y="2949194"/>
                  </a:lnTo>
                  <a:lnTo>
                    <a:pt x="463956" y="2927604"/>
                  </a:lnTo>
                  <a:lnTo>
                    <a:pt x="463689" y="2926334"/>
                  </a:lnTo>
                  <a:lnTo>
                    <a:pt x="461911" y="2918714"/>
                  </a:lnTo>
                  <a:lnTo>
                    <a:pt x="459752" y="2912364"/>
                  </a:lnTo>
                  <a:lnTo>
                    <a:pt x="458990" y="2909824"/>
                  </a:lnTo>
                  <a:lnTo>
                    <a:pt x="457720" y="2906014"/>
                  </a:lnTo>
                  <a:lnTo>
                    <a:pt x="496709" y="2893314"/>
                  </a:lnTo>
                  <a:lnTo>
                    <a:pt x="498741" y="2897124"/>
                  </a:lnTo>
                  <a:lnTo>
                    <a:pt x="500646" y="2899664"/>
                  </a:lnTo>
                  <a:lnTo>
                    <a:pt x="502932" y="2903474"/>
                  </a:lnTo>
                  <a:lnTo>
                    <a:pt x="507593" y="2911094"/>
                  </a:lnTo>
                  <a:lnTo>
                    <a:pt x="512102" y="2919984"/>
                  </a:lnTo>
                  <a:lnTo>
                    <a:pt x="516458" y="2927604"/>
                  </a:lnTo>
                  <a:lnTo>
                    <a:pt x="520712" y="2936494"/>
                  </a:lnTo>
                  <a:lnTo>
                    <a:pt x="523786" y="2942844"/>
                  </a:lnTo>
                  <a:lnTo>
                    <a:pt x="541769" y="2984754"/>
                  </a:lnTo>
                  <a:lnTo>
                    <a:pt x="558596" y="3029204"/>
                  </a:lnTo>
                  <a:lnTo>
                    <a:pt x="566559" y="3052064"/>
                  </a:lnTo>
                  <a:lnTo>
                    <a:pt x="572389" y="3068574"/>
                  </a:lnTo>
                  <a:lnTo>
                    <a:pt x="580656" y="3092704"/>
                  </a:lnTo>
                  <a:lnTo>
                    <a:pt x="587540" y="3113024"/>
                  </a:lnTo>
                  <a:lnTo>
                    <a:pt x="594499" y="3134614"/>
                  </a:lnTo>
                  <a:lnTo>
                    <a:pt x="601548" y="3156204"/>
                  </a:lnTo>
                  <a:lnTo>
                    <a:pt x="608723" y="3177794"/>
                  </a:lnTo>
                  <a:lnTo>
                    <a:pt x="612203" y="3189224"/>
                  </a:lnTo>
                  <a:lnTo>
                    <a:pt x="615619" y="3199384"/>
                  </a:lnTo>
                  <a:lnTo>
                    <a:pt x="626503" y="3234944"/>
                  </a:lnTo>
                  <a:lnTo>
                    <a:pt x="630656" y="3247644"/>
                  </a:lnTo>
                  <a:lnTo>
                    <a:pt x="639076" y="3273044"/>
                  </a:lnTo>
                  <a:lnTo>
                    <a:pt x="650697" y="3309874"/>
                  </a:lnTo>
                  <a:lnTo>
                    <a:pt x="662012" y="3346704"/>
                  </a:lnTo>
                  <a:lnTo>
                    <a:pt x="672490" y="3383546"/>
                  </a:lnTo>
                  <a:lnTo>
                    <a:pt x="681621" y="3419094"/>
                  </a:lnTo>
                  <a:lnTo>
                    <a:pt x="681621" y="3420364"/>
                  </a:lnTo>
                  <a:lnTo>
                    <a:pt x="683526" y="3431794"/>
                  </a:lnTo>
                  <a:lnTo>
                    <a:pt x="683806" y="3441954"/>
                  </a:lnTo>
                  <a:lnTo>
                    <a:pt x="683806" y="3327666"/>
                  </a:lnTo>
                  <a:lnTo>
                    <a:pt x="675894" y="3302254"/>
                  </a:lnTo>
                  <a:lnTo>
                    <a:pt x="664095" y="3265424"/>
                  </a:lnTo>
                  <a:lnTo>
                    <a:pt x="659955" y="3252724"/>
                  </a:lnTo>
                  <a:lnTo>
                    <a:pt x="655802" y="3238754"/>
                  </a:lnTo>
                  <a:lnTo>
                    <a:pt x="651700" y="3226054"/>
                  </a:lnTo>
                  <a:lnTo>
                    <a:pt x="647712" y="3213354"/>
                  </a:lnTo>
                  <a:lnTo>
                    <a:pt x="640829" y="3191764"/>
                  </a:lnTo>
                  <a:lnTo>
                    <a:pt x="637362" y="3180334"/>
                  </a:lnTo>
                  <a:lnTo>
                    <a:pt x="628307" y="3152394"/>
                  </a:lnTo>
                  <a:lnTo>
                    <a:pt x="622858" y="3135896"/>
                  </a:lnTo>
                  <a:lnTo>
                    <a:pt x="617486" y="3119374"/>
                  </a:lnTo>
                  <a:lnTo>
                    <a:pt x="612152" y="3102864"/>
                  </a:lnTo>
                  <a:lnTo>
                    <a:pt x="628154" y="3109214"/>
                  </a:lnTo>
                  <a:lnTo>
                    <a:pt x="661504" y="3119374"/>
                  </a:lnTo>
                  <a:lnTo>
                    <a:pt x="678954" y="3125724"/>
                  </a:lnTo>
                  <a:lnTo>
                    <a:pt x="722388" y="3138424"/>
                  </a:lnTo>
                  <a:lnTo>
                    <a:pt x="735241" y="3143504"/>
                  </a:lnTo>
                  <a:lnTo>
                    <a:pt x="773950" y="3154946"/>
                  </a:lnTo>
                  <a:lnTo>
                    <a:pt x="810501" y="3167646"/>
                  </a:lnTo>
                  <a:lnTo>
                    <a:pt x="847496" y="3179064"/>
                  </a:lnTo>
                  <a:lnTo>
                    <a:pt x="884796" y="3189224"/>
                  </a:lnTo>
                  <a:lnTo>
                    <a:pt x="922286" y="3198114"/>
                  </a:lnTo>
                  <a:lnTo>
                    <a:pt x="931303" y="3200654"/>
                  </a:lnTo>
                  <a:lnTo>
                    <a:pt x="939685" y="3201924"/>
                  </a:lnTo>
                  <a:lnTo>
                    <a:pt x="955027" y="3201924"/>
                  </a:lnTo>
                  <a:lnTo>
                    <a:pt x="986548" y="3185414"/>
                  </a:lnTo>
                  <a:lnTo>
                    <a:pt x="988961" y="3177794"/>
                  </a:lnTo>
                  <a:close/>
                </a:path>
                <a:path w="2295525" h="3481704">
                  <a:moveTo>
                    <a:pt x="1028839" y="2202942"/>
                  </a:moveTo>
                  <a:lnTo>
                    <a:pt x="1027061" y="2196973"/>
                  </a:lnTo>
                  <a:lnTo>
                    <a:pt x="1022616" y="2193544"/>
                  </a:lnTo>
                  <a:lnTo>
                    <a:pt x="1019733" y="2191258"/>
                  </a:lnTo>
                  <a:lnTo>
                    <a:pt x="1019251" y="2190877"/>
                  </a:lnTo>
                  <a:lnTo>
                    <a:pt x="985151" y="2163826"/>
                  </a:lnTo>
                  <a:lnTo>
                    <a:pt x="976515" y="2156980"/>
                  </a:lnTo>
                  <a:lnTo>
                    <a:pt x="976515" y="2190750"/>
                  </a:lnTo>
                  <a:lnTo>
                    <a:pt x="932954" y="2190877"/>
                  </a:lnTo>
                  <a:lnTo>
                    <a:pt x="942479" y="2163826"/>
                  </a:lnTo>
                  <a:lnTo>
                    <a:pt x="976515" y="2190750"/>
                  </a:lnTo>
                  <a:lnTo>
                    <a:pt x="976515" y="2156980"/>
                  </a:lnTo>
                  <a:lnTo>
                    <a:pt x="947051" y="2133600"/>
                  </a:lnTo>
                  <a:lnTo>
                    <a:pt x="946416" y="2132584"/>
                  </a:lnTo>
                  <a:lnTo>
                    <a:pt x="945527" y="2131568"/>
                  </a:lnTo>
                  <a:lnTo>
                    <a:pt x="944511" y="2130806"/>
                  </a:lnTo>
                  <a:lnTo>
                    <a:pt x="920381" y="2111578"/>
                  </a:lnTo>
                  <a:lnTo>
                    <a:pt x="920381" y="2145411"/>
                  </a:lnTo>
                  <a:lnTo>
                    <a:pt x="904506" y="2190877"/>
                  </a:lnTo>
                  <a:lnTo>
                    <a:pt x="832751" y="2191258"/>
                  </a:lnTo>
                  <a:lnTo>
                    <a:pt x="833145" y="2190115"/>
                  </a:lnTo>
                  <a:lnTo>
                    <a:pt x="864374" y="2100834"/>
                  </a:lnTo>
                  <a:lnTo>
                    <a:pt x="920381" y="2145411"/>
                  </a:lnTo>
                  <a:lnTo>
                    <a:pt x="920381" y="2111578"/>
                  </a:lnTo>
                  <a:lnTo>
                    <a:pt x="906907" y="2100834"/>
                  </a:lnTo>
                  <a:lnTo>
                    <a:pt x="869962" y="2071370"/>
                  </a:lnTo>
                  <a:lnTo>
                    <a:pt x="869200" y="2069846"/>
                  </a:lnTo>
                  <a:lnTo>
                    <a:pt x="868184" y="2068322"/>
                  </a:lnTo>
                  <a:lnTo>
                    <a:pt x="866660" y="2067179"/>
                  </a:lnTo>
                  <a:lnTo>
                    <a:pt x="861072" y="2062734"/>
                  </a:lnTo>
                  <a:lnTo>
                    <a:pt x="859929" y="2061845"/>
                  </a:lnTo>
                  <a:lnTo>
                    <a:pt x="858659" y="2061083"/>
                  </a:lnTo>
                  <a:lnTo>
                    <a:pt x="857135" y="2060575"/>
                  </a:lnTo>
                  <a:lnTo>
                    <a:pt x="839482" y="2054415"/>
                  </a:lnTo>
                  <a:lnTo>
                    <a:pt x="839482" y="2082546"/>
                  </a:lnTo>
                  <a:lnTo>
                    <a:pt x="801890" y="2190115"/>
                  </a:lnTo>
                  <a:lnTo>
                    <a:pt x="321322" y="2022221"/>
                  </a:lnTo>
                  <a:lnTo>
                    <a:pt x="324421" y="2013331"/>
                  </a:lnTo>
                  <a:lnTo>
                    <a:pt x="358914" y="1914664"/>
                  </a:lnTo>
                  <a:lnTo>
                    <a:pt x="839482" y="2082546"/>
                  </a:lnTo>
                  <a:lnTo>
                    <a:pt x="839482" y="2054415"/>
                  </a:lnTo>
                  <a:lnTo>
                    <a:pt x="439737" y="1914664"/>
                  </a:lnTo>
                  <a:lnTo>
                    <a:pt x="355104" y="1885061"/>
                  </a:lnTo>
                  <a:lnTo>
                    <a:pt x="354850" y="1885061"/>
                  </a:lnTo>
                  <a:lnTo>
                    <a:pt x="354723" y="1884934"/>
                  </a:lnTo>
                  <a:lnTo>
                    <a:pt x="354596" y="1884934"/>
                  </a:lnTo>
                  <a:lnTo>
                    <a:pt x="333387" y="1877517"/>
                  </a:lnTo>
                  <a:lnTo>
                    <a:pt x="333387" y="1905762"/>
                  </a:lnTo>
                  <a:lnTo>
                    <a:pt x="295795" y="2013331"/>
                  </a:lnTo>
                  <a:lnTo>
                    <a:pt x="202069" y="1980565"/>
                  </a:lnTo>
                  <a:lnTo>
                    <a:pt x="205168" y="1971675"/>
                  </a:lnTo>
                  <a:lnTo>
                    <a:pt x="239661" y="1872996"/>
                  </a:lnTo>
                  <a:lnTo>
                    <a:pt x="333387" y="1905762"/>
                  </a:lnTo>
                  <a:lnTo>
                    <a:pt x="333387" y="1877517"/>
                  </a:lnTo>
                  <a:lnTo>
                    <a:pt x="320497" y="1872996"/>
                  </a:lnTo>
                  <a:lnTo>
                    <a:pt x="235978" y="1843405"/>
                  </a:lnTo>
                  <a:lnTo>
                    <a:pt x="235597" y="1843405"/>
                  </a:lnTo>
                  <a:lnTo>
                    <a:pt x="214388" y="1835988"/>
                  </a:lnTo>
                  <a:lnTo>
                    <a:pt x="214388" y="1864106"/>
                  </a:lnTo>
                  <a:lnTo>
                    <a:pt x="176847" y="1971675"/>
                  </a:lnTo>
                  <a:lnTo>
                    <a:pt x="83223" y="1939036"/>
                  </a:lnTo>
                  <a:lnTo>
                    <a:pt x="120827" y="1831340"/>
                  </a:lnTo>
                  <a:lnTo>
                    <a:pt x="214388" y="1864106"/>
                  </a:lnTo>
                  <a:lnTo>
                    <a:pt x="214388" y="1835988"/>
                  </a:lnTo>
                  <a:lnTo>
                    <a:pt x="201129" y="1831340"/>
                  </a:lnTo>
                  <a:lnTo>
                    <a:pt x="110032" y="1799463"/>
                  </a:lnTo>
                  <a:lnTo>
                    <a:pt x="102476" y="1803146"/>
                  </a:lnTo>
                  <a:lnTo>
                    <a:pt x="100050" y="1810004"/>
                  </a:lnTo>
                  <a:lnTo>
                    <a:pt x="53644" y="1942846"/>
                  </a:lnTo>
                  <a:lnTo>
                    <a:pt x="51219" y="1949704"/>
                  </a:lnTo>
                  <a:lnTo>
                    <a:pt x="54851" y="1957324"/>
                  </a:lnTo>
                  <a:lnTo>
                    <a:pt x="180467" y="2001266"/>
                  </a:lnTo>
                  <a:lnTo>
                    <a:pt x="180797" y="2001266"/>
                  </a:lnTo>
                  <a:lnTo>
                    <a:pt x="299478" y="2042795"/>
                  </a:lnTo>
                  <a:lnTo>
                    <a:pt x="299605" y="2042795"/>
                  </a:lnTo>
                  <a:lnTo>
                    <a:pt x="299732" y="2042922"/>
                  </a:lnTo>
                  <a:lnTo>
                    <a:pt x="299986" y="2042922"/>
                  </a:lnTo>
                  <a:lnTo>
                    <a:pt x="800874" y="2218055"/>
                  </a:lnTo>
                  <a:lnTo>
                    <a:pt x="802271" y="2218563"/>
                  </a:lnTo>
                  <a:lnTo>
                    <a:pt x="803795" y="2218817"/>
                  </a:lnTo>
                  <a:lnTo>
                    <a:pt x="815225" y="2218817"/>
                  </a:lnTo>
                  <a:lnTo>
                    <a:pt x="816749" y="2218563"/>
                  </a:lnTo>
                  <a:lnTo>
                    <a:pt x="818019" y="2218055"/>
                  </a:lnTo>
                  <a:lnTo>
                    <a:pt x="914793" y="2217420"/>
                  </a:lnTo>
                  <a:lnTo>
                    <a:pt x="915047" y="2217293"/>
                  </a:lnTo>
                  <a:lnTo>
                    <a:pt x="1014488" y="2217039"/>
                  </a:lnTo>
                  <a:lnTo>
                    <a:pt x="1020203" y="2216912"/>
                  </a:lnTo>
                  <a:lnTo>
                    <a:pt x="1025156" y="2213483"/>
                  </a:lnTo>
                  <a:lnTo>
                    <a:pt x="1027061" y="2208149"/>
                  </a:lnTo>
                  <a:lnTo>
                    <a:pt x="1028839" y="2202942"/>
                  </a:lnTo>
                  <a:close/>
                </a:path>
                <a:path w="2295525" h="3481704">
                  <a:moveTo>
                    <a:pt x="1180858" y="1841500"/>
                  </a:moveTo>
                  <a:lnTo>
                    <a:pt x="1177302" y="1834007"/>
                  </a:lnTo>
                  <a:lnTo>
                    <a:pt x="1149108" y="1824151"/>
                  </a:lnTo>
                  <a:lnTo>
                    <a:pt x="1149108" y="1852295"/>
                  </a:lnTo>
                  <a:lnTo>
                    <a:pt x="1090688" y="2019427"/>
                  </a:lnTo>
                  <a:lnTo>
                    <a:pt x="994549" y="1985899"/>
                  </a:lnTo>
                  <a:lnTo>
                    <a:pt x="997559" y="1977263"/>
                  </a:lnTo>
                  <a:lnTo>
                    <a:pt x="1021473" y="1908810"/>
                  </a:lnTo>
                  <a:lnTo>
                    <a:pt x="1023886" y="1901952"/>
                  </a:lnTo>
                  <a:lnTo>
                    <a:pt x="1020330" y="1894459"/>
                  </a:lnTo>
                  <a:lnTo>
                    <a:pt x="1006741" y="1889633"/>
                  </a:lnTo>
                  <a:lnTo>
                    <a:pt x="999375" y="1893316"/>
                  </a:lnTo>
                  <a:lnTo>
                    <a:pt x="996962" y="1900301"/>
                  </a:lnTo>
                  <a:lnTo>
                    <a:pt x="970038" y="1977263"/>
                  </a:lnTo>
                  <a:lnTo>
                    <a:pt x="886599" y="1948053"/>
                  </a:lnTo>
                  <a:lnTo>
                    <a:pt x="889647" y="1939290"/>
                  </a:lnTo>
                  <a:lnTo>
                    <a:pt x="913396" y="1871091"/>
                  </a:lnTo>
                  <a:lnTo>
                    <a:pt x="915936" y="1864106"/>
                  </a:lnTo>
                  <a:lnTo>
                    <a:pt x="912126" y="1856613"/>
                  </a:lnTo>
                  <a:lnTo>
                    <a:pt x="905141" y="1854073"/>
                  </a:lnTo>
                  <a:lnTo>
                    <a:pt x="898156" y="1851660"/>
                  </a:lnTo>
                  <a:lnTo>
                    <a:pt x="890536" y="1855343"/>
                  </a:lnTo>
                  <a:lnTo>
                    <a:pt x="888123" y="1862201"/>
                  </a:lnTo>
                  <a:lnTo>
                    <a:pt x="861199" y="1939290"/>
                  </a:lnTo>
                  <a:lnTo>
                    <a:pt x="777760" y="1910080"/>
                  </a:lnTo>
                  <a:lnTo>
                    <a:pt x="780846" y="1901190"/>
                  </a:lnTo>
                  <a:lnTo>
                    <a:pt x="804557" y="1833118"/>
                  </a:lnTo>
                  <a:lnTo>
                    <a:pt x="807097" y="1826133"/>
                  </a:lnTo>
                  <a:lnTo>
                    <a:pt x="803287" y="1818513"/>
                  </a:lnTo>
                  <a:lnTo>
                    <a:pt x="789317" y="1813687"/>
                  </a:lnTo>
                  <a:lnTo>
                    <a:pt x="781697" y="1817243"/>
                  </a:lnTo>
                  <a:lnTo>
                    <a:pt x="779284" y="1824228"/>
                  </a:lnTo>
                  <a:lnTo>
                    <a:pt x="752360" y="1901190"/>
                  </a:lnTo>
                  <a:lnTo>
                    <a:pt x="668921" y="1871980"/>
                  </a:lnTo>
                  <a:lnTo>
                    <a:pt x="671982" y="1863217"/>
                  </a:lnTo>
                  <a:lnTo>
                    <a:pt x="695845" y="1795018"/>
                  </a:lnTo>
                  <a:lnTo>
                    <a:pt x="698258" y="1788033"/>
                  </a:lnTo>
                  <a:lnTo>
                    <a:pt x="694448" y="1780540"/>
                  </a:lnTo>
                  <a:lnTo>
                    <a:pt x="687463" y="1778000"/>
                  </a:lnTo>
                  <a:lnTo>
                    <a:pt x="680478" y="1775587"/>
                  </a:lnTo>
                  <a:lnTo>
                    <a:pt x="672858" y="1779270"/>
                  </a:lnTo>
                  <a:lnTo>
                    <a:pt x="670445" y="1786128"/>
                  </a:lnTo>
                  <a:lnTo>
                    <a:pt x="643521" y="1863217"/>
                  </a:lnTo>
                  <a:lnTo>
                    <a:pt x="560082" y="1834007"/>
                  </a:lnTo>
                  <a:lnTo>
                    <a:pt x="563092" y="1825371"/>
                  </a:lnTo>
                  <a:lnTo>
                    <a:pt x="587006" y="1757045"/>
                  </a:lnTo>
                  <a:lnTo>
                    <a:pt x="589419" y="1750060"/>
                  </a:lnTo>
                  <a:lnTo>
                    <a:pt x="585863" y="1742567"/>
                  </a:lnTo>
                  <a:lnTo>
                    <a:pt x="572274" y="1737741"/>
                  </a:lnTo>
                  <a:lnTo>
                    <a:pt x="564781" y="1741424"/>
                  </a:lnTo>
                  <a:lnTo>
                    <a:pt x="562368" y="1748409"/>
                  </a:lnTo>
                  <a:lnTo>
                    <a:pt x="535444" y="1825371"/>
                  </a:lnTo>
                  <a:lnTo>
                    <a:pt x="452005" y="1796288"/>
                  </a:lnTo>
                  <a:lnTo>
                    <a:pt x="455104" y="1787398"/>
                  </a:lnTo>
                  <a:lnTo>
                    <a:pt x="478929" y="1719199"/>
                  </a:lnTo>
                  <a:lnTo>
                    <a:pt x="481342" y="1712341"/>
                  </a:lnTo>
                  <a:lnTo>
                    <a:pt x="477659" y="1704721"/>
                  </a:lnTo>
                  <a:lnTo>
                    <a:pt x="470674" y="1702308"/>
                  </a:lnTo>
                  <a:lnTo>
                    <a:pt x="463562" y="1699768"/>
                  </a:lnTo>
                  <a:lnTo>
                    <a:pt x="456069" y="1703451"/>
                  </a:lnTo>
                  <a:lnTo>
                    <a:pt x="453529" y="1710436"/>
                  </a:lnTo>
                  <a:lnTo>
                    <a:pt x="426732" y="1787398"/>
                  </a:lnTo>
                  <a:lnTo>
                    <a:pt x="343166" y="1758188"/>
                  </a:lnTo>
                  <a:lnTo>
                    <a:pt x="346265" y="1749298"/>
                  </a:lnTo>
                  <a:lnTo>
                    <a:pt x="370090" y="1681226"/>
                  </a:lnTo>
                  <a:lnTo>
                    <a:pt x="372503" y="1674241"/>
                  </a:lnTo>
                  <a:lnTo>
                    <a:pt x="368820" y="1666748"/>
                  </a:lnTo>
                  <a:lnTo>
                    <a:pt x="361835" y="1664208"/>
                  </a:lnTo>
                  <a:lnTo>
                    <a:pt x="354850" y="1661795"/>
                  </a:lnTo>
                  <a:lnTo>
                    <a:pt x="347230" y="1665351"/>
                  </a:lnTo>
                  <a:lnTo>
                    <a:pt x="344690" y="1672336"/>
                  </a:lnTo>
                  <a:lnTo>
                    <a:pt x="317893" y="1749298"/>
                  </a:lnTo>
                  <a:lnTo>
                    <a:pt x="234327" y="1720215"/>
                  </a:lnTo>
                  <a:lnTo>
                    <a:pt x="237426" y="1711325"/>
                  </a:lnTo>
                  <a:lnTo>
                    <a:pt x="261251" y="1643126"/>
                  </a:lnTo>
                  <a:lnTo>
                    <a:pt x="263664" y="1636268"/>
                  </a:lnTo>
                  <a:lnTo>
                    <a:pt x="259981" y="1628648"/>
                  </a:lnTo>
                  <a:lnTo>
                    <a:pt x="252996" y="1626235"/>
                  </a:lnTo>
                  <a:lnTo>
                    <a:pt x="246011" y="1623695"/>
                  </a:lnTo>
                  <a:lnTo>
                    <a:pt x="238391" y="1627378"/>
                  </a:lnTo>
                  <a:lnTo>
                    <a:pt x="235851" y="1634363"/>
                  </a:lnTo>
                  <a:lnTo>
                    <a:pt x="209054" y="1711325"/>
                  </a:lnTo>
                  <a:lnTo>
                    <a:pt x="113004" y="1677797"/>
                  </a:lnTo>
                  <a:lnTo>
                    <a:pt x="171437" y="1510538"/>
                  </a:lnTo>
                  <a:lnTo>
                    <a:pt x="241058" y="1534922"/>
                  </a:lnTo>
                  <a:lnTo>
                    <a:pt x="248551" y="1531239"/>
                  </a:lnTo>
                  <a:lnTo>
                    <a:pt x="251091" y="1524254"/>
                  </a:lnTo>
                  <a:lnTo>
                    <a:pt x="251726" y="1522222"/>
                  </a:lnTo>
                  <a:lnTo>
                    <a:pt x="256527" y="1510538"/>
                  </a:lnTo>
                  <a:lnTo>
                    <a:pt x="259613" y="1503045"/>
                  </a:lnTo>
                  <a:lnTo>
                    <a:pt x="269887" y="1478064"/>
                  </a:lnTo>
                  <a:lnTo>
                    <a:pt x="292265" y="1436941"/>
                  </a:lnTo>
                  <a:lnTo>
                    <a:pt x="318516" y="1398993"/>
                  </a:lnTo>
                  <a:lnTo>
                    <a:pt x="348272" y="1364411"/>
                  </a:lnTo>
                  <a:lnTo>
                    <a:pt x="381228" y="1333360"/>
                  </a:lnTo>
                  <a:lnTo>
                    <a:pt x="417004" y="1305991"/>
                  </a:lnTo>
                  <a:lnTo>
                    <a:pt x="455282" y="1282471"/>
                  </a:lnTo>
                  <a:lnTo>
                    <a:pt x="495693" y="1262976"/>
                  </a:lnTo>
                  <a:lnTo>
                    <a:pt x="537933" y="1247673"/>
                  </a:lnTo>
                  <a:lnTo>
                    <a:pt x="581621" y="1236713"/>
                  </a:lnTo>
                  <a:lnTo>
                    <a:pt x="626427" y="1230274"/>
                  </a:lnTo>
                  <a:lnTo>
                    <a:pt x="672020" y="1228509"/>
                  </a:lnTo>
                  <a:lnTo>
                    <a:pt x="718045" y="1231607"/>
                  </a:lnTo>
                  <a:lnTo>
                    <a:pt x="764159" y="1239710"/>
                  </a:lnTo>
                  <a:lnTo>
                    <a:pt x="810018" y="1252982"/>
                  </a:lnTo>
                  <a:lnTo>
                    <a:pt x="854151" y="1271155"/>
                  </a:lnTo>
                  <a:lnTo>
                    <a:pt x="895261" y="1293533"/>
                  </a:lnTo>
                  <a:lnTo>
                    <a:pt x="933183" y="1319784"/>
                  </a:lnTo>
                  <a:lnTo>
                    <a:pt x="967752" y="1349540"/>
                  </a:lnTo>
                  <a:lnTo>
                    <a:pt x="998791" y="1382496"/>
                  </a:lnTo>
                  <a:lnTo>
                    <a:pt x="1026147" y="1418272"/>
                  </a:lnTo>
                  <a:lnTo>
                    <a:pt x="1049642" y="1456550"/>
                  </a:lnTo>
                  <a:lnTo>
                    <a:pt x="1069124" y="1496961"/>
                  </a:lnTo>
                  <a:lnTo>
                    <a:pt x="1084427" y="1539201"/>
                  </a:lnTo>
                  <a:lnTo>
                    <a:pt x="1095362" y="1582889"/>
                  </a:lnTo>
                  <a:lnTo>
                    <a:pt x="1101750" y="1627378"/>
                  </a:lnTo>
                  <a:lnTo>
                    <a:pt x="1103503" y="1672336"/>
                  </a:lnTo>
                  <a:lnTo>
                    <a:pt x="1103464" y="1674342"/>
                  </a:lnTo>
                  <a:lnTo>
                    <a:pt x="1100429" y="1719199"/>
                  </a:lnTo>
                  <a:lnTo>
                    <a:pt x="1092301" y="1765427"/>
                  </a:lnTo>
                  <a:lnTo>
                    <a:pt x="1078369" y="1813433"/>
                  </a:lnTo>
                  <a:lnTo>
                    <a:pt x="1075829" y="1820418"/>
                  </a:lnTo>
                  <a:lnTo>
                    <a:pt x="1079512" y="1827911"/>
                  </a:lnTo>
                  <a:lnTo>
                    <a:pt x="1149108" y="1852295"/>
                  </a:lnTo>
                  <a:lnTo>
                    <a:pt x="1149108" y="1824151"/>
                  </a:lnTo>
                  <a:lnTo>
                    <a:pt x="1107579" y="1809623"/>
                  </a:lnTo>
                  <a:lnTo>
                    <a:pt x="1119670" y="1764626"/>
                  </a:lnTo>
                  <a:lnTo>
                    <a:pt x="1127112" y="1719440"/>
                  </a:lnTo>
                  <a:lnTo>
                    <a:pt x="1130020" y="1674342"/>
                  </a:lnTo>
                  <a:lnTo>
                    <a:pt x="1128547" y="1629638"/>
                  </a:lnTo>
                  <a:lnTo>
                    <a:pt x="1122819" y="1585620"/>
                  </a:lnTo>
                  <a:lnTo>
                    <a:pt x="1112977" y="1542554"/>
                  </a:lnTo>
                  <a:lnTo>
                    <a:pt x="1099159" y="1500733"/>
                  </a:lnTo>
                  <a:lnTo>
                    <a:pt x="1081506" y="1460461"/>
                  </a:lnTo>
                  <a:lnTo>
                    <a:pt x="1060157" y="1422006"/>
                  </a:lnTo>
                  <a:lnTo>
                    <a:pt x="1035240" y="1385658"/>
                  </a:lnTo>
                  <a:lnTo>
                    <a:pt x="1006894" y="1351711"/>
                  </a:lnTo>
                  <a:lnTo>
                    <a:pt x="975271" y="1320444"/>
                  </a:lnTo>
                  <a:lnTo>
                    <a:pt x="940498" y="1292148"/>
                  </a:lnTo>
                  <a:lnTo>
                    <a:pt x="902703" y="1267117"/>
                  </a:lnTo>
                  <a:lnTo>
                    <a:pt x="862050" y="1245628"/>
                  </a:lnTo>
                  <a:lnTo>
                    <a:pt x="819988" y="1228509"/>
                  </a:lnTo>
                  <a:lnTo>
                    <a:pt x="818654" y="1227963"/>
                  </a:lnTo>
                  <a:lnTo>
                    <a:pt x="773734" y="1214742"/>
                  </a:lnTo>
                  <a:lnTo>
                    <a:pt x="728560" y="1206220"/>
                  </a:lnTo>
                  <a:lnTo>
                    <a:pt x="683412" y="1202258"/>
                  </a:lnTo>
                  <a:lnTo>
                    <a:pt x="638594" y="1202728"/>
                  </a:lnTo>
                  <a:lnTo>
                    <a:pt x="594385" y="1207477"/>
                  </a:lnTo>
                  <a:lnTo>
                    <a:pt x="551065" y="1216380"/>
                  </a:lnTo>
                  <a:lnTo>
                    <a:pt x="508939" y="1229283"/>
                  </a:lnTo>
                  <a:lnTo>
                    <a:pt x="468274" y="1246060"/>
                  </a:lnTo>
                  <a:lnTo>
                    <a:pt x="429361" y="1266583"/>
                  </a:lnTo>
                  <a:lnTo>
                    <a:pt x="392506" y="1290688"/>
                  </a:lnTo>
                  <a:lnTo>
                    <a:pt x="357974" y="1318247"/>
                  </a:lnTo>
                  <a:lnTo>
                    <a:pt x="326072" y="1349121"/>
                  </a:lnTo>
                  <a:lnTo>
                    <a:pt x="297065" y="1383182"/>
                  </a:lnTo>
                  <a:lnTo>
                    <a:pt x="271259" y="1420279"/>
                  </a:lnTo>
                  <a:lnTo>
                    <a:pt x="248932" y="1460284"/>
                  </a:lnTo>
                  <a:lnTo>
                    <a:pt x="230390" y="1503045"/>
                  </a:lnTo>
                  <a:lnTo>
                    <a:pt x="160705" y="1478661"/>
                  </a:lnTo>
                  <a:lnTo>
                    <a:pt x="153149" y="1482217"/>
                  </a:lnTo>
                  <a:lnTo>
                    <a:pt x="150723" y="1489202"/>
                  </a:lnTo>
                  <a:lnTo>
                    <a:pt x="83540" y="1681480"/>
                  </a:lnTo>
                  <a:lnTo>
                    <a:pt x="81114" y="1688465"/>
                  </a:lnTo>
                  <a:lnTo>
                    <a:pt x="84747" y="1695958"/>
                  </a:lnTo>
                  <a:lnTo>
                    <a:pt x="1094371" y="2048764"/>
                  </a:lnTo>
                  <a:lnTo>
                    <a:pt x="1101356" y="2051304"/>
                  </a:lnTo>
                  <a:lnTo>
                    <a:pt x="1108849" y="2047621"/>
                  </a:lnTo>
                  <a:lnTo>
                    <a:pt x="1111262" y="2040636"/>
                  </a:lnTo>
                  <a:lnTo>
                    <a:pt x="1118666" y="2019427"/>
                  </a:lnTo>
                  <a:lnTo>
                    <a:pt x="1178445" y="1848485"/>
                  </a:lnTo>
                  <a:lnTo>
                    <a:pt x="1180858" y="1841500"/>
                  </a:lnTo>
                  <a:close/>
                </a:path>
                <a:path w="2295525" h="3481704">
                  <a:moveTo>
                    <a:pt x="1405597" y="365315"/>
                  </a:moveTo>
                  <a:lnTo>
                    <a:pt x="1404620" y="359537"/>
                  </a:lnTo>
                  <a:lnTo>
                    <a:pt x="1404188" y="356958"/>
                  </a:lnTo>
                  <a:lnTo>
                    <a:pt x="1399717" y="349770"/>
                  </a:lnTo>
                  <a:lnTo>
                    <a:pt x="1392567" y="344678"/>
                  </a:lnTo>
                  <a:lnTo>
                    <a:pt x="1388745" y="343801"/>
                  </a:lnTo>
                  <a:lnTo>
                    <a:pt x="1388745" y="364248"/>
                  </a:lnTo>
                  <a:lnTo>
                    <a:pt x="1386725" y="369062"/>
                  </a:lnTo>
                  <a:lnTo>
                    <a:pt x="1383931" y="370078"/>
                  </a:lnTo>
                  <a:lnTo>
                    <a:pt x="1381645" y="368935"/>
                  </a:lnTo>
                  <a:lnTo>
                    <a:pt x="1379232" y="367919"/>
                  </a:lnTo>
                  <a:lnTo>
                    <a:pt x="1378216" y="365252"/>
                  </a:lnTo>
                  <a:lnTo>
                    <a:pt x="1379359" y="362839"/>
                  </a:lnTo>
                  <a:lnTo>
                    <a:pt x="1380375" y="360553"/>
                  </a:lnTo>
                  <a:lnTo>
                    <a:pt x="1383042" y="359537"/>
                  </a:lnTo>
                  <a:lnTo>
                    <a:pt x="1385455" y="360553"/>
                  </a:lnTo>
                  <a:lnTo>
                    <a:pt x="1387741" y="361569"/>
                  </a:lnTo>
                  <a:lnTo>
                    <a:pt x="1388745" y="364248"/>
                  </a:lnTo>
                  <a:lnTo>
                    <a:pt x="1388745" y="343801"/>
                  </a:lnTo>
                  <a:lnTo>
                    <a:pt x="1361440" y="364248"/>
                  </a:lnTo>
                  <a:lnTo>
                    <a:pt x="1362875" y="372579"/>
                  </a:lnTo>
                  <a:lnTo>
                    <a:pt x="1367320" y="379793"/>
                  </a:lnTo>
                  <a:lnTo>
                    <a:pt x="1374406" y="384937"/>
                  </a:lnTo>
                  <a:lnTo>
                    <a:pt x="1382928" y="386854"/>
                  </a:lnTo>
                  <a:lnTo>
                    <a:pt x="1391285" y="385419"/>
                  </a:lnTo>
                  <a:lnTo>
                    <a:pt x="1398511" y="380974"/>
                  </a:lnTo>
                  <a:lnTo>
                    <a:pt x="1403616" y="373888"/>
                  </a:lnTo>
                  <a:lnTo>
                    <a:pt x="1404493" y="370078"/>
                  </a:lnTo>
                  <a:lnTo>
                    <a:pt x="1405597" y="365315"/>
                  </a:lnTo>
                  <a:close/>
                </a:path>
                <a:path w="2295525" h="3481704">
                  <a:moveTo>
                    <a:pt x="1622564" y="728980"/>
                  </a:moveTo>
                  <a:lnTo>
                    <a:pt x="1614944" y="716280"/>
                  </a:lnTo>
                  <a:lnTo>
                    <a:pt x="1606816" y="713740"/>
                  </a:lnTo>
                  <a:lnTo>
                    <a:pt x="1600466" y="717550"/>
                  </a:lnTo>
                  <a:lnTo>
                    <a:pt x="1576565" y="731520"/>
                  </a:lnTo>
                  <a:lnTo>
                    <a:pt x="1551990" y="742950"/>
                  </a:lnTo>
                  <a:lnTo>
                    <a:pt x="1526832" y="753110"/>
                  </a:lnTo>
                  <a:lnTo>
                    <a:pt x="1501152" y="760730"/>
                  </a:lnTo>
                  <a:lnTo>
                    <a:pt x="1499882" y="637540"/>
                  </a:lnTo>
                  <a:lnTo>
                    <a:pt x="1499755" y="629920"/>
                  </a:lnTo>
                  <a:lnTo>
                    <a:pt x="1493913" y="623570"/>
                  </a:lnTo>
                  <a:lnTo>
                    <a:pt x="1486547" y="623570"/>
                  </a:lnTo>
                  <a:lnTo>
                    <a:pt x="1479181" y="624840"/>
                  </a:lnTo>
                  <a:lnTo>
                    <a:pt x="1473339" y="629920"/>
                  </a:lnTo>
                  <a:lnTo>
                    <a:pt x="1473466" y="637540"/>
                  </a:lnTo>
                  <a:lnTo>
                    <a:pt x="1475371" y="833120"/>
                  </a:lnTo>
                  <a:lnTo>
                    <a:pt x="1467764" y="875030"/>
                  </a:lnTo>
                  <a:lnTo>
                    <a:pt x="1446199" y="910590"/>
                  </a:lnTo>
                  <a:lnTo>
                    <a:pt x="1413662" y="937260"/>
                  </a:lnTo>
                  <a:lnTo>
                    <a:pt x="1373136" y="949960"/>
                  </a:lnTo>
                  <a:lnTo>
                    <a:pt x="1371333" y="773430"/>
                  </a:lnTo>
                  <a:lnTo>
                    <a:pt x="1368437" y="491490"/>
                  </a:lnTo>
                  <a:lnTo>
                    <a:pt x="1394282" y="492760"/>
                  </a:lnTo>
                  <a:lnTo>
                    <a:pt x="1400581" y="491490"/>
                  </a:lnTo>
                  <a:lnTo>
                    <a:pt x="1419466" y="487680"/>
                  </a:lnTo>
                  <a:lnTo>
                    <a:pt x="1443202" y="478790"/>
                  </a:lnTo>
                  <a:lnTo>
                    <a:pt x="1462747" y="466090"/>
                  </a:lnTo>
                  <a:lnTo>
                    <a:pt x="1464703" y="464820"/>
                  </a:lnTo>
                  <a:lnTo>
                    <a:pt x="1471942" y="504190"/>
                  </a:lnTo>
                  <a:lnTo>
                    <a:pt x="1472704" y="582930"/>
                  </a:lnTo>
                  <a:lnTo>
                    <a:pt x="1472831" y="590550"/>
                  </a:lnTo>
                  <a:lnTo>
                    <a:pt x="1478800" y="595630"/>
                  </a:lnTo>
                  <a:lnTo>
                    <a:pt x="1493532" y="595630"/>
                  </a:lnTo>
                  <a:lnTo>
                    <a:pt x="1499374" y="590550"/>
                  </a:lnTo>
                  <a:lnTo>
                    <a:pt x="1499247" y="582930"/>
                  </a:lnTo>
                  <a:lnTo>
                    <a:pt x="1498485" y="504190"/>
                  </a:lnTo>
                  <a:lnTo>
                    <a:pt x="1492326" y="464820"/>
                  </a:lnTo>
                  <a:lnTo>
                    <a:pt x="1484896" y="444500"/>
                  </a:lnTo>
                  <a:lnTo>
                    <a:pt x="1489392" y="438150"/>
                  </a:lnTo>
                  <a:lnTo>
                    <a:pt x="1493545" y="431800"/>
                  </a:lnTo>
                  <a:lnTo>
                    <a:pt x="1497342" y="425450"/>
                  </a:lnTo>
                  <a:lnTo>
                    <a:pt x="1500771" y="417830"/>
                  </a:lnTo>
                  <a:lnTo>
                    <a:pt x="1511808" y="373380"/>
                  </a:lnTo>
                  <a:lnTo>
                    <a:pt x="1505864" y="327660"/>
                  </a:lnTo>
                  <a:lnTo>
                    <a:pt x="1485430" y="289826"/>
                  </a:lnTo>
                  <a:lnTo>
                    <a:pt x="1485430" y="368300"/>
                  </a:lnTo>
                  <a:lnTo>
                    <a:pt x="1476641" y="407670"/>
                  </a:lnTo>
                  <a:lnTo>
                    <a:pt x="1474736" y="411480"/>
                  </a:lnTo>
                  <a:lnTo>
                    <a:pt x="1472450" y="415290"/>
                  </a:lnTo>
                  <a:lnTo>
                    <a:pt x="1469910" y="420370"/>
                  </a:lnTo>
                  <a:lnTo>
                    <a:pt x="1433741" y="453390"/>
                  </a:lnTo>
                  <a:lnTo>
                    <a:pt x="1390916" y="466090"/>
                  </a:lnTo>
                  <a:lnTo>
                    <a:pt x="1368183" y="464820"/>
                  </a:lnTo>
                  <a:lnTo>
                    <a:pt x="1362087" y="463550"/>
                  </a:lnTo>
                  <a:lnTo>
                    <a:pt x="1355991" y="461010"/>
                  </a:lnTo>
                  <a:lnTo>
                    <a:pt x="1348371" y="458470"/>
                  </a:lnTo>
                  <a:lnTo>
                    <a:pt x="1346720" y="457200"/>
                  </a:lnTo>
                  <a:lnTo>
                    <a:pt x="1344815" y="456615"/>
                  </a:lnTo>
                  <a:lnTo>
                    <a:pt x="1344815" y="773430"/>
                  </a:lnTo>
                  <a:lnTo>
                    <a:pt x="1316443" y="768350"/>
                  </a:lnTo>
                  <a:lnTo>
                    <a:pt x="1310817" y="767080"/>
                  </a:lnTo>
                  <a:lnTo>
                    <a:pt x="1288338" y="762000"/>
                  </a:lnTo>
                  <a:lnTo>
                    <a:pt x="1260602" y="753110"/>
                  </a:lnTo>
                  <a:lnTo>
                    <a:pt x="1233309" y="742950"/>
                  </a:lnTo>
                  <a:lnTo>
                    <a:pt x="1237983" y="732790"/>
                  </a:lnTo>
                  <a:lnTo>
                    <a:pt x="1253756" y="698500"/>
                  </a:lnTo>
                  <a:lnTo>
                    <a:pt x="1250835" y="690880"/>
                  </a:lnTo>
                  <a:lnTo>
                    <a:pt x="1244231" y="687070"/>
                  </a:lnTo>
                  <a:lnTo>
                    <a:pt x="1237754" y="684530"/>
                  </a:lnTo>
                  <a:lnTo>
                    <a:pt x="1230007" y="687070"/>
                  </a:lnTo>
                  <a:lnTo>
                    <a:pt x="1209560" y="732790"/>
                  </a:lnTo>
                  <a:lnTo>
                    <a:pt x="1183043" y="717550"/>
                  </a:lnTo>
                  <a:lnTo>
                    <a:pt x="1157846" y="702310"/>
                  </a:lnTo>
                  <a:lnTo>
                    <a:pt x="1134059" y="684530"/>
                  </a:lnTo>
                  <a:lnTo>
                    <a:pt x="1131087" y="681990"/>
                  </a:lnTo>
                  <a:lnTo>
                    <a:pt x="1111770" y="665480"/>
                  </a:lnTo>
                  <a:lnTo>
                    <a:pt x="1327797" y="478790"/>
                  </a:lnTo>
                  <a:lnTo>
                    <a:pt x="1329829" y="480060"/>
                  </a:lnTo>
                  <a:lnTo>
                    <a:pt x="1331988" y="480060"/>
                  </a:lnTo>
                  <a:lnTo>
                    <a:pt x="1334020" y="481330"/>
                  </a:lnTo>
                  <a:lnTo>
                    <a:pt x="1339100" y="483870"/>
                  </a:lnTo>
                  <a:lnTo>
                    <a:pt x="1341767" y="485140"/>
                  </a:lnTo>
                  <a:lnTo>
                    <a:pt x="1344815" y="773430"/>
                  </a:lnTo>
                  <a:lnTo>
                    <a:pt x="1344815" y="456615"/>
                  </a:lnTo>
                  <a:lnTo>
                    <a:pt x="1342656" y="455930"/>
                  </a:lnTo>
                  <a:lnTo>
                    <a:pt x="1341513" y="455930"/>
                  </a:lnTo>
                  <a:lnTo>
                    <a:pt x="1335798" y="452120"/>
                  </a:lnTo>
                  <a:lnTo>
                    <a:pt x="1296771" y="410210"/>
                  </a:lnTo>
                  <a:lnTo>
                    <a:pt x="1286522" y="367030"/>
                  </a:lnTo>
                  <a:lnTo>
                    <a:pt x="1286738" y="359410"/>
                  </a:lnTo>
                  <a:lnTo>
                    <a:pt x="1318336" y="293370"/>
                  </a:lnTo>
                  <a:lnTo>
                    <a:pt x="1350784" y="273050"/>
                  </a:lnTo>
                  <a:lnTo>
                    <a:pt x="1388364" y="266700"/>
                  </a:lnTo>
                  <a:lnTo>
                    <a:pt x="1426857" y="275590"/>
                  </a:lnTo>
                  <a:lnTo>
                    <a:pt x="1458925" y="298450"/>
                  </a:lnTo>
                  <a:lnTo>
                    <a:pt x="1478991" y="331470"/>
                  </a:lnTo>
                  <a:lnTo>
                    <a:pt x="1485430" y="368300"/>
                  </a:lnTo>
                  <a:lnTo>
                    <a:pt x="1485430" y="289826"/>
                  </a:lnTo>
                  <a:lnTo>
                    <a:pt x="1484604" y="288290"/>
                  </a:lnTo>
                  <a:lnTo>
                    <a:pt x="1459890" y="266700"/>
                  </a:lnTo>
                  <a:lnTo>
                    <a:pt x="1449717" y="257810"/>
                  </a:lnTo>
                  <a:lnTo>
                    <a:pt x="1454861" y="246380"/>
                  </a:lnTo>
                  <a:lnTo>
                    <a:pt x="1496580" y="153670"/>
                  </a:lnTo>
                  <a:lnTo>
                    <a:pt x="1523873" y="156210"/>
                  </a:lnTo>
                  <a:lnTo>
                    <a:pt x="1532496" y="153670"/>
                  </a:lnTo>
                  <a:lnTo>
                    <a:pt x="1549730" y="148590"/>
                  </a:lnTo>
                  <a:lnTo>
                    <a:pt x="1571764" y="133350"/>
                  </a:lnTo>
                  <a:lnTo>
                    <a:pt x="1574406" y="129540"/>
                  </a:lnTo>
                  <a:lnTo>
                    <a:pt x="1587639" y="110490"/>
                  </a:lnTo>
                  <a:lnTo>
                    <a:pt x="1594535" y="80010"/>
                  </a:lnTo>
                  <a:lnTo>
                    <a:pt x="1589443" y="50800"/>
                  </a:lnTo>
                  <a:lnTo>
                    <a:pt x="1574419" y="26670"/>
                  </a:lnTo>
                  <a:lnTo>
                    <a:pt x="1573631" y="25400"/>
                  </a:lnTo>
                  <a:lnTo>
                    <a:pt x="1567916" y="21094"/>
                  </a:lnTo>
                  <a:lnTo>
                    <a:pt x="1567916" y="80010"/>
                  </a:lnTo>
                  <a:lnTo>
                    <a:pt x="1563382" y="99060"/>
                  </a:lnTo>
                  <a:lnTo>
                    <a:pt x="1551635" y="115570"/>
                  </a:lnTo>
                  <a:lnTo>
                    <a:pt x="1535137" y="125730"/>
                  </a:lnTo>
                  <a:lnTo>
                    <a:pt x="1515999" y="129540"/>
                  </a:lnTo>
                  <a:lnTo>
                    <a:pt x="1496326" y="125730"/>
                  </a:lnTo>
                  <a:lnTo>
                    <a:pt x="1495437" y="125730"/>
                  </a:lnTo>
                  <a:lnTo>
                    <a:pt x="1494929" y="124460"/>
                  </a:lnTo>
                  <a:lnTo>
                    <a:pt x="1493278" y="124460"/>
                  </a:lnTo>
                  <a:lnTo>
                    <a:pt x="1477352" y="113030"/>
                  </a:lnTo>
                  <a:lnTo>
                    <a:pt x="1467459" y="95250"/>
                  </a:lnTo>
                  <a:lnTo>
                    <a:pt x="1464373" y="76200"/>
                  </a:lnTo>
                  <a:lnTo>
                    <a:pt x="1468894" y="57150"/>
                  </a:lnTo>
                  <a:lnTo>
                    <a:pt x="1480921" y="40640"/>
                  </a:lnTo>
                  <a:lnTo>
                    <a:pt x="1497850" y="29210"/>
                  </a:lnTo>
                  <a:lnTo>
                    <a:pt x="1517434" y="26670"/>
                  </a:lnTo>
                  <a:lnTo>
                    <a:pt x="1537474" y="30480"/>
                  </a:lnTo>
                  <a:lnTo>
                    <a:pt x="1554137" y="43180"/>
                  </a:lnTo>
                  <a:lnTo>
                    <a:pt x="1564563" y="59690"/>
                  </a:lnTo>
                  <a:lnTo>
                    <a:pt x="1567916" y="80010"/>
                  </a:lnTo>
                  <a:lnTo>
                    <a:pt x="1567916" y="21094"/>
                  </a:lnTo>
                  <a:lnTo>
                    <a:pt x="1548396" y="6350"/>
                  </a:lnTo>
                  <a:lnTo>
                    <a:pt x="1518081" y="0"/>
                  </a:lnTo>
                  <a:lnTo>
                    <a:pt x="1488465" y="5080"/>
                  </a:lnTo>
                  <a:lnTo>
                    <a:pt x="1462862" y="20320"/>
                  </a:lnTo>
                  <a:lnTo>
                    <a:pt x="1444637" y="45720"/>
                  </a:lnTo>
                  <a:lnTo>
                    <a:pt x="1437868" y="72390"/>
                  </a:lnTo>
                  <a:lnTo>
                    <a:pt x="1440776" y="100330"/>
                  </a:lnTo>
                  <a:lnTo>
                    <a:pt x="1452473" y="124460"/>
                  </a:lnTo>
                  <a:lnTo>
                    <a:pt x="1472069" y="143510"/>
                  </a:lnTo>
                  <a:lnTo>
                    <a:pt x="1425333" y="246380"/>
                  </a:lnTo>
                  <a:lnTo>
                    <a:pt x="1379461" y="240030"/>
                  </a:lnTo>
                  <a:lnTo>
                    <a:pt x="1335493" y="251460"/>
                  </a:lnTo>
                  <a:lnTo>
                    <a:pt x="1297825" y="275590"/>
                  </a:lnTo>
                  <a:lnTo>
                    <a:pt x="1270901" y="314960"/>
                  </a:lnTo>
                  <a:lnTo>
                    <a:pt x="1261630" y="345440"/>
                  </a:lnTo>
                  <a:lnTo>
                    <a:pt x="1247736" y="350520"/>
                  </a:lnTo>
                  <a:lnTo>
                    <a:pt x="1234389" y="356870"/>
                  </a:lnTo>
                  <a:lnTo>
                    <a:pt x="1221689" y="364490"/>
                  </a:lnTo>
                  <a:lnTo>
                    <a:pt x="1209814" y="373380"/>
                  </a:lnTo>
                  <a:lnTo>
                    <a:pt x="1019568" y="538480"/>
                  </a:lnTo>
                  <a:lnTo>
                    <a:pt x="1009218" y="513080"/>
                  </a:lnTo>
                  <a:lnTo>
                    <a:pt x="1000493" y="487680"/>
                  </a:lnTo>
                  <a:lnTo>
                    <a:pt x="993470" y="462280"/>
                  </a:lnTo>
                  <a:lnTo>
                    <a:pt x="988199" y="435610"/>
                  </a:lnTo>
                  <a:lnTo>
                    <a:pt x="987056" y="427990"/>
                  </a:lnTo>
                  <a:lnTo>
                    <a:pt x="980198" y="422910"/>
                  </a:lnTo>
                  <a:lnTo>
                    <a:pt x="965720" y="425450"/>
                  </a:lnTo>
                  <a:lnTo>
                    <a:pt x="960767" y="431800"/>
                  </a:lnTo>
                  <a:lnTo>
                    <a:pt x="962037" y="439420"/>
                  </a:lnTo>
                  <a:lnTo>
                    <a:pt x="968082" y="469900"/>
                  </a:lnTo>
                  <a:lnTo>
                    <a:pt x="976287" y="499110"/>
                  </a:lnTo>
                  <a:lnTo>
                    <a:pt x="986536" y="528320"/>
                  </a:lnTo>
                  <a:lnTo>
                    <a:pt x="998740" y="556260"/>
                  </a:lnTo>
                  <a:lnTo>
                    <a:pt x="961275" y="588010"/>
                  </a:lnTo>
                  <a:lnTo>
                    <a:pt x="933056" y="621030"/>
                  </a:lnTo>
                  <a:lnTo>
                    <a:pt x="916533" y="660400"/>
                  </a:lnTo>
                  <a:lnTo>
                    <a:pt x="911872" y="701040"/>
                  </a:lnTo>
                  <a:lnTo>
                    <a:pt x="919276" y="741680"/>
                  </a:lnTo>
                  <a:lnTo>
                    <a:pt x="938923" y="779780"/>
                  </a:lnTo>
                  <a:lnTo>
                    <a:pt x="877455" y="838200"/>
                  </a:lnTo>
                  <a:lnTo>
                    <a:pt x="877201" y="847090"/>
                  </a:lnTo>
                  <a:lnTo>
                    <a:pt x="883551" y="853440"/>
                  </a:lnTo>
                  <a:lnTo>
                    <a:pt x="885075" y="854710"/>
                  </a:lnTo>
                  <a:lnTo>
                    <a:pt x="886599" y="854710"/>
                  </a:lnTo>
                  <a:lnTo>
                    <a:pt x="891298" y="857250"/>
                  </a:lnTo>
                  <a:lnTo>
                    <a:pt x="897140" y="855980"/>
                  </a:lnTo>
                  <a:lnTo>
                    <a:pt x="965847" y="791210"/>
                  </a:lnTo>
                  <a:lnTo>
                    <a:pt x="966609" y="791210"/>
                  </a:lnTo>
                  <a:lnTo>
                    <a:pt x="967371" y="789940"/>
                  </a:lnTo>
                  <a:lnTo>
                    <a:pt x="967879" y="788670"/>
                  </a:lnTo>
                  <a:lnTo>
                    <a:pt x="995438" y="765810"/>
                  </a:lnTo>
                  <a:lnTo>
                    <a:pt x="999629" y="762000"/>
                  </a:lnTo>
                  <a:lnTo>
                    <a:pt x="1001026" y="760730"/>
                  </a:lnTo>
                  <a:lnTo>
                    <a:pt x="1001661" y="751840"/>
                  </a:lnTo>
                  <a:lnTo>
                    <a:pt x="992009" y="741680"/>
                  </a:lnTo>
                  <a:lnTo>
                    <a:pt x="983627" y="740410"/>
                  </a:lnTo>
                  <a:lnTo>
                    <a:pt x="958354" y="762000"/>
                  </a:lnTo>
                  <a:lnTo>
                    <a:pt x="941247" y="723900"/>
                  </a:lnTo>
                  <a:lnTo>
                    <a:pt x="939088" y="681990"/>
                  </a:lnTo>
                  <a:lnTo>
                    <a:pt x="951585" y="642620"/>
                  </a:lnTo>
                  <a:lnTo>
                    <a:pt x="978420" y="608330"/>
                  </a:lnTo>
                  <a:lnTo>
                    <a:pt x="1011186" y="580390"/>
                  </a:lnTo>
                  <a:lnTo>
                    <a:pt x="1059649" y="538480"/>
                  </a:lnTo>
                  <a:lnTo>
                    <a:pt x="1227086" y="393700"/>
                  </a:lnTo>
                  <a:lnTo>
                    <a:pt x="1259979" y="373380"/>
                  </a:lnTo>
                  <a:lnTo>
                    <a:pt x="1264081" y="398780"/>
                  </a:lnTo>
                  <a:lnTo>
                    <a:pt x="1273162" y="422910"/>
                  </a:lnTo>
                  <a:lnTo>
                    <a:pt x="1286891" y="444500"/>
                  </a:lnTo>
                  <a:lnTo>
                    <a:pt x="1304937" y="463550"/>
                  </a:lnTo>
                  <a:lnTo>
                    <a:pt x="1092720" y="646430"/>
                  </a:lnTo>
                  <a:lnTo>
                    <a:pt x="1072654" y="664210"/>
                  </a:lnTo>
                  <a:lnTo>
                    <a:pt x="1013853" y="713740"/>
                  </a:lnTo>
                  <a:lnTo>
                    <a:pt x="1008392" y="718820"/>
                  </a:lnTo>
                  <a:lnTo>
                    <a:pt x="1007757" y="727710"/>
                  </a:lnTo>
                  <a:lnTo>
                    <a:pt x="1017282" y="739140"/>
                  </a:lnTo>
                  <a:lnTo>
                    <a:pt x="1025664" y="739140"/>
                  </a:lnTo>
                  <a:lnTo>
                    <a:pt x="1031252" y="734060"/>
                  </a:lnTo>
                  <a:lnTo>
                    <a:pt x="1091450" y="681990"/>
                  </a:lnTo>
                  <a:lnTo>
                    <a:pt x="1115834" y="703580"/>
                  </a:lnTo>
                  <a:lnTo>
                    <a:pt x="1141895" y="722630"/>
                  </a:lnTo>
                  <a:lnTo>
                    <a:pt x="1169530" y="740410"/>
                  </a:lnTo>
                  <a:lnTo>
                    <a:pt x="1198638" y="756920"/>
                  </a:lnTo>
                  <a:lnTo>
                    <a:pt x="1175397" y="807720"/>
                  </a:lnTo>
                  <a:lnTo>
                    <a:pt x="1172349" y="815340"/>
                  </a:lnTo>
                  <a:lnTo>
                    <a:pt x="1175270" y="822960"/>
                  </a:lnTo>
                  <a:lnTo>
                    <a:pt x="1188224" y="828040"/>
                  </a:lnTo>
                  <a:lnTo>
                    <a:pt x="1196098" y="825500"/>
                  </a:lnTo>
                  <a:lnTo>
                    <a:pt x="1199146" y="819150"/>
                  </a:lnTo>
                  <a:lnTo>
                    <a:pt x="1222260" y="767080"/>
                  </a:lnTo>
                  <a:lnTo>
                    <a:pt x="1252334" y="778510"/>
                  </a:lnTo>
                  <a:lnTo>
                    <a:pt x="1282877" y="787400"/>
                  </a:lnTo>
                  <a:lnTo>
                    <a:pt x="1313789" y="795020"/>
                  </a:lnTo>
                  <a:lnTo>
                    <a:pt x="1344942" y="798830"/>
                  </a:lnTo>
                  <a:lnTo>
                    <a:pt x="1346593" y="960120"/>
                  </a:lnTo>
                  <a:lnTo>
                    <a:pt x="1346339" y="961390"/>
                  </a:lnTo>
                  <a:lnTo>
                    <a:pt x="1345958" y="962660"/>
                  </a:lnTo>
                  <a:lnTo>
                    <a:pt x="1345907" y="965200"/>
                  </a:lnTo>
                  <a:lnTo>
                    <a:pt x="1343164" y="1051560"/>
                  </a:lnTo>
                  <a:lnTo>
                    <a:pt x="1343037" y="1057910"/>
                  </a:lnTo>
                  <a:lnTo>
                    <a:pt x="1346339" y="1062990"/>
                  </a:lnTo>
                  <a:lnTo>
                    <a:pt x="1351038" y="1064260"/>
                  </a:lnTo>
                  <a:lnTo>
                    <a:pt x="1352562" y="1065530"/>
                  </a:lnTo>
                  <a:lnTo>
                    <a:pt x="1363484" y="1065530"/>
                  </a:lnTo>
                  <a:lnTo>
                    <a:pt x="1369580" y="1060450"/>
                  </a:lnTo>
                  <a:lnTo>
                    <a:pt x="1372247" y="976630"/>
                  </a:lnTo>
                  <a:lnTo>
                    <a:pt x="1413865" y="965200"/>
                  </a:lnTo>
                  <a:lnTo>
                    <a:pt x="1439100" y="949960"/>
                  </a:lnTo>
                  <a:lnTo>
                    <a:pt x="1449628" y="943610"/>
                  </a:lnTo>
                  <a:lnTo>
                    <a:pt x="1477530" y="913130"/>
                  </a:lnTo>
                  <a:lnTo>
                    <a:pt x="1495577" y="875030"/>
                  </a:lnTo>
                  <a:lnTo>
                    <a:pt x="1501787" y="831850"/>
                  </a:lnTo>
                  <a:lnTo>
                    <a:pt x="1501279" y="788670"/>
                  </a:lnTo>
                  <a:lnTo>
                    <a:pt x="1530451" y="779780"/>
                  </a:lnTo>
                  <a:lnTo>
                    <a:pt x="1559039" y="768350"/>
                  </a:lnTo>
                  <a:lnTo>
                    <a:pt x="1575777" y="760730"/>
                  </a:lnTo>
                  <a:lnTo>
                    <a:pt x="1586941" y="755650"/>
                  </a:lnTo>
                  <a:lnTo>
                    <a:pt x="1614055" y="740410"/>
                  </a:lnTo>
                  <a:lnTo>
                    <a:pt x="1620405" y="736600"/>
                  </a:lnTo>
                  <a:lnTo>
                    <a:pt x="1622564" y="728980"/>
                  </a:lnTo>
                  <a:close/>
                </a:path>
                <a:path w="2295525" h="3481704">
                  <a:moveTo>
                    <a:pt x="2166785" y="1361414"/>
                  </a:moveTo>
                  <a:lnTo>
                    <a:pt x="2164473" y="1347597"/>
                  </a:lnTo>
                  <a:lnTo>
                    <a:pt x="2159444" y="1334452"/>
                  </a:lnTo>
                  <a:lnTo>
                    <a:pt x="2152129" y="1322755"/>
                  </a:lnTo>
                  <a:lnTo>
                    <a:pt x="2151253" y="1321828"/>
                  </a:lnTo>
                  <a:lnTo>
                    <a:pt x="2142693" y="1312760"/>
                  </a:lnTo>
                  <a:lnTo>
                    <a:pt x="2140267" y="1311046"/>
                  </a:lnTo>
                  <a:lnTo>
                    <a:pt x="2140267" y="1363218"/>
                  </a:lnTo>
                  <a:lnTo>
                    <a:pt x="2140051" y="1371828"/>
                  </a:lnTo>
                  <a:lnTo>
                    <a:pt x="1918601" y="1764538"/>
                  </a:lnTo>
                  <a:lnTo>
                    <a:pt x="1883041" y="1786674"/>
                  </a:lnTo>
                  <a:lnTo>
                    <a:pt x="1874418" y="1786420"/>
                  </a:lnTo>
                  <a:lnTo>
                    <a:pt x="1837296" y="1754149"/>
                  </a:lnTo>
                  <a:lnTo>
                    <a:pt x="1836064" y="1737220"/>
                  </a:lnTo>
                  <a:lnTo>
                    <a:pt x="1841639" y="1720596"/>
                  </a:lnTo>
                  <a:lnTo>
                    <a:pt x="2057666" y="1344168"/>
                  </a:lnTo>
                  <a:lnTo>
                    <a:pt x="2090178" y="1322197"/>
                  </a:lnTo>
                  <a:lnTo>
                    <a:pt x="2097201" y="1321828"/>
                  </a:lnTo>
                  <a:lnTo>
                    <a:pt x="2104301" y="1322603"/>
                  </a:lnTo>
                  <a:lnTo>
                    <a:pt x="2135746" y="1346377"/>
                  </a:lnTo>
                  <a:lnTo>
                    <a:pt x="2140267" y="1363218"/>
                  </a:lnTo>
                  <a:lnTo>
                    <a:pt x="2140267" y="1311046"/>
                  </a:lnTo>
                  <a:lnTo>
                    <a:pt x="2131326" y="1304671"/>
                  </a:lnTo>
                  <a:lnTo>
                    <a:pt x="2104567" y="1295793"/>
                  </a:lnTo>
                  <a:lnTo>
                    <a:pt x="2077440" y="1297762"/>
                  </a:lnTo>
                  <a:lnTo>
                    <a:pt x="2053031" y="1309712"/>
                  </a:lnTo>
                  <a:lnTo>
                    <a:pt x="2034425" y="1330833"/>
                  </a:lnTo>
                  <a:lnTo>
                    <a:pt x="1818398" y="1707261"/>
                  </a:lnTo>
                  <a:lnTo>
                    <a:pt x="1809584" y="1733943"/>
                  </a:lnTo>
                  <a:lnTo>
                    <a:pt x="1811578" y="1761020"/>
                  </a:lnTo>
                  <a:lnTo>
                    <a:pt x="1844687" y="1803908"/>
                  </a:lnTo>
                  <a:lnTo>
                    <a:pt x="1878164" y="1813306"/>
                  </a:lnTo>
                  <a:lnTo>
                    <a:pt x="1889518" y="1812671"/>
                  </a:lnTo>
                  <a:lnTo>
                    <a:pt x="1904949" y="1808772"/>
                  </a:lnTo>
                  <a:lnTo>
                    <a:pt x="1919211" y="1801545"/>
                  </a:lnTo>
                  <a:lnTo>
                    <a:pt x="1931644" y="1791157"/>
                  </a:lnTo>
                  <a:lnTo>
                    <a:pt x="1934959" y="1786674"/>
                  </a:lnTo>
                  <a:lnTo>
                    <a:pt x="1941588" y="1777746"/>
                  </a:lnTo>
                  <a:lnTo>
                    <a:pt x="2157615" y="1401318"/>
                  </a:lnTo>
                  <a:lnTo>
                    <a:pt x="2163292" y="1388592"/>
                  </a:lnTo>
                  <a:lnTo>
                    <a:pt x="2166366" y="1375181"/>
                  </a:lnTo>
                  <a:lnTo>
                    <a:pt x="2166785" y="1361414"/>
                  </a:lnTo>
                  <a:close/>
                </a:path>
                <a:path w="2295525" h="3481704">
                  <a:moveTo>
                    <a:pt x="2295372" y="1331366"/>
                  </a:moveTo>
                  <a:lnTo>
                    <a:pt x="2286939" y="1286954"/>
                  </a:lnTo>
                  <a:lnTo>
                    <a:pt x="2268042" y="1245908"/>
                  </a:lnTo>
                  <a:lnTo>
                    <a:pt x="2239289" y="1210144"/>
                  </a:lnTo>
                  <a:lnTo>
                    <a:pt x="2203754" y="1183462"/>
                  </a:lnTo>
                  <a:lnTo>
                    <a:pt x="2201303" y="1181608"/>
                  </a:lnTo>
                  <a:lnTo>
                    <a:pt x="2157374" y="1163320"/>
                  </a:lnTo>
                  <a:lnTo>
                    <a:pt x="2111921" y="1156639"/>
                  </a:lnTo>
                  <a:lnTo>
                    <a:pt x="2066899" y="1161135"/>
                  </a:lnTo>
                  <a:lnTo>
                    <a:pt x="2024316" y="1176362"/>
                  </a:lnTo>
                  <a:lnTo>
                    <a:pt x="1986153" y="1201877"/>
                  </a:lnTo>
                  <a:lnTo>
                    <a:pt x="1954415" y="1237234"/>
                  </a:lnTo>
                  <a:lnTo>
                    <a:pt x="1581035" y="1773936"/>
                  </a:lnTo>
                  <a:lnTo>
                    <a:pt x="1581035" y="1774317"/>
                  </a:lnTo>
                  <a:lnTo>
                    <a:pt x="1580781" y="1774571"/>
                  </a:lnTo>
                  <a:lnTo>
                    <a:pt x="1577060" y="1782597"/>
                  </a:lnTo>
                  <a:lnTo>
                    <a:pt x="1575079" y="1791068"/>
                  </a:lnTo>
                  <a:lnTo>
                    <a:pt x="1574825" y="1799818"/>
                  </a:lnTo>
                  <a:lnTo>
                    <a:pt x="1576336" y="1808607"/>
                  </a:lnTo>
                  <a:lnTo>
                    <a:pt x="1606689" y="1841246"/>
                  </a:lnTo>
                  <a:lnTo>
                    <a:pt x="1576971" y="1976628"/>
                  </a:lnTo>
                  <a:lnTo>
                    <a:pt x="1575701" y="1982343"/>
                  </a:lnTo>
                  <a:lnTo>
                    <a:pt x="1578241" y="1988185"/>
                  </a:lnTo>
                  <a:lnTo>
                    <a:pt x="1616976" y="2010410"/>
                  </a:lnTo>
                  <a:lnTo>
                    <a:pt x="1592719" y="2052574"/>
                  </a:lnTo>
                  <a:lnTo>
                    <a:pt x="1591068" y="2055749"/>
                  </a:lnTo>
                  <a:lnTo>
                    <a:pt x="1590560" y="2059432"/>
                  </a:lnTo>
                  <a:lnTo>
                    <a:pt x="1592338" y="2066036"/>
                  </a:lnTo>
                  <a:lnTo>
                    <a:pt x="1594497" y="2068957"/>
                  </a:lnTo>
                  <a:lnTo>
                    <a:pt x="1597672" y="2070735"/>
                  </a:lnTo>
                  <a:lnTo>
                    <a:pt x="1622310" y="2084959"/>
                  </a:lnTo>
                  <a:lnTo>
                    <a:pt x="1566684" y="2182495"/>
                  </a:lnTo>
                  <a:lnTo>
                    <a:pt x="1564271" y="2186686"/>
                  </a:lnTo>
                  <a:lnTo>
                    <a:pt x="1564398" y="2191893"/>
                  </a:lnTo>
                  <a:lnTo>
                    <a:pt x="1569478" y="2200275"/>
                  </a:lnTo>
                  <a:lnTo>
                    <a:pt x="1574177" y="2202688"/>
                  </a:lnTo>
                  <a:lnTo>
                    <a:pt x="1579003" y="2202307"/>
                  </a:lnTo>
                  <a:lnTo>
                    <a:pt x="1677936" y="2195830"/>
                  </a:lnTo>
                  <a:lnTo>
                    <a:pt x="1697418" y="2174113"/>
                  </a:lnTo>
                  <a:lnTo>
                    <a:pt x="1717306" y="2139315"/>
                  </a:lnTo>
                  <a:lnTo>
                    <a:pt x="1746262" y="2155825"/>
                  </a:lnTo>
                  <a:lnTo>
                    <a:pt x="1749183" y="2156333"/>
                  </a:lnTo>
                  <a:lnTo>
                    <a:pt x="1755914" y="2155444"/>
                  </a:lnTo>
                  <a:lnTo>
                    <a:pt x="1759597" y="2153158"/>
                  </a:lnTo>
                  <a:lnTo>
                    <a:pt x="1761756" y="2149475"/>
                  </a:lnTo>
                  <a:lnTo>
                    <a:pt x="1767547" y="2139315"/>
                  </a:lnTo>
                  <a:lnTo>
                    <a:pt x="1775891" y="2124710"/>
                  </a:lnTo>
                  <a:lnTo>
                    <a:pt x="1785759" y="2107438"/>
                  </a:lnTo>
                  <a:lnTo>
                    <a:pt x="1814207" y="2123694"/>
                  </a:lnTo>
                  <a:lnTo>
                    <a:pt x="1816747" y="2125345"/>
                  </a:lnTo>
                  <a:lnTo>
                    <a:pt x="1819795" y="2125726"/>
                  </a:lnTo>
                  <a:lnTo>
                    <a:pt x="1822589" y="2125345"/>
                  </a:lnTo>
                  <a:lnTo>
                    <a:pt x="1825129" y="2125091"/>
                  </a:lnTo>
                  <a:lnTo>
                    <a:pt x="1827669" y="2124075"/>
                  </a:lnTo>
                  <a:lnTo>
                    <a:pt x="1829574" y="2122043"/>
                  </a:lnTo>
                  <a:lnTo>
                    <a:pt x="1845792" y="2107438"/>
                  </a:lnTo>
                  <a:lnTo>
                    <a:pt x="1858645" y="2095881"/>
                  </a:lnTo>
                  <a:lnTo>
                    <a:pt x="1933587" y="2028444"/>
                  </a:lnTo>
                  <a:lnTo>
                    <a:pt x="1941969" y="2033270"/>
                  </a:lnTo>
                  <a:lnTo>
                    <a:pt x="1948878" y="2036445"/>
                  </a:lnTo>
                  <a:lnTo>
                    <a:pt x="1955990" y="2038388"/>
                  </a:lnTo>
                  <a:lnTo>
                    <a:pt x="1963216" y="2039137"/>
                  </a:lnTo>
                  <a:lnTo>
                    <a:pt x="1970417" y="2038731"/>
                  </a:lnTo>
                  <a:lnTo>
                    <a:pt x="1980234" y="2036305"/>
                  </a:lnTo>
                  <a:lnTo>
                    <a:pt x="1989239" y="2031720"/>
                  </a:lnTo>
                  <a:lnTo>
                    <a:pt x="1993099" y="2028444"/>
                  </a:lnTo>
                  <a:lnTo>
                    <a:pt x="1997062" y="2025091"/>
                  </a:lnTo>
                  <a:lnTo>
                    <a:pt x="2003310" y="2016506"/>
                  </a:lnTo>
                  <a:lnTo>
                    <a:pt x="2003564" y="2016125"/>
                  </a:lnTo>
                  <a:lnTo>
                    <a:pt x="2003691" y="2015871"/>
                  </a:lnTo>
                  <a:lnTo>
                    <a:pt x="2003945" y="2015490"/>
                  </a:lnTo>
                  <a:lnTo>
                    <a:pt x="2005355" y="2012442"/>
                  </a:lnTo>
                  <a:lnTo>
                    <a:pt x="2096274" y="1815719"/>
                  </a:lnTo>
                  <a:lnTo>
                    <a:pt x="2099322" y="1808988"/>
                  </a:lnTo>
                  <a:lnTo>
                    <a:pt x="2096401" y="1801241"/>
                  </a:lnTo>
                  <a:lnTo>
                    <a:pt x="2089797" y="1798066"/>
                  </a:lnTo>
                  <a:lnTo>
                    <a:pt x="2083193" y="1795018"/>
                  </a:lnTo>
                  <a:lnTo>
                    <a:pt x="2075319" y="1797939"/>
                  </a:lnTo>
                  <a:lnTo>
                    <a:pt x="1980196" y="2003679"/>
                  </a:lnTo>
                  <a:lnTo>
                    <a:pt x="1975319" y="2008987"/>
                  </a:lnTo>
                  <a:lnTo>
                    <a:pt x="1969033" y="2011972"/>
                  </a:lnTo>
                  <a:lnTo>
                    <a:pt x="1962099" y="2012442"/>
                  </a:lnTo>
                  <a:lnTo>
                    <a:pt x="1955304" y="2010156"/>
                  </a:lnTo>
                  <a:lnTo>
                    <a:pt x="1909203" y="1983752"/>
                  </a:lnTo>
                  <a:lnTo>
                    <a:pt x="1909203" y="2014855"/>
                  </a:lnTo>
                  <a:lnTo>
                    <a:pt x="1819033" y="2095881"/>
                  </a:lnTo>
                  <a:lnTo>
                    <a:pt x="1762645" y="2063483"/>
                  </a:lnTo>
                  <a:lnTo>
                    <a:pt x="1762645" y="2094103"/>
                  </a:lnTo>
                  <a:lnTo>
                    <a:pt x="1745246" y="2124710"/>
                  </a:lnTo>
                  <a:lnTo>
                    <a:pt x="1698472" y="2097913"/>
                  </a:lnTo>
                  <a:lnTo>
                    <a:pt x="1694065" y="2095385"/>
                  </a:lnTo>
                  <a:lnTo>
                    <a:pt x="1694065" y="2125980"/>
                  </a:lnTo>
                  <a:lnTo>
                    <a:pt x="1669046" y="2169668"/>
                  </a:lnTo>
                  <a:lnTo>
                    <a:pt x="1601863" y="2174113"/>
                  </a:lnTo>
                  <a:lnTo>
                    <a:pt x="1645170" y="2097913"/>
                  </a:lnTo>
                  <a:lnTo>
                    <a:pt x="1694065" y="2125980"/>
                  </a:lnTo>
                  <a:lnTo>
                    <a:pt x="1694065" y="2095385"/>
                  </a:lnTo>
                  <a:lnTo>
                    <a:pt x="1622310" y="2054225"/>
                  </a:lnTo>
                  <a:lnTo>
                    <a:pt x="1639836" y="2023618"/>
                  </a:lnTo>
                  <a:lnTo>
                    <a:pt x="1762645" y="2094103"/>
                  </a:lnTo>
                  <a:lnTo>
                    <a:pt x="1762645" y="2063483"/>
                  </a:lnTo>
                  <a:lnTo>
                    <a:pt x="1693278" y="2023618"/>
                  </a:lnTo>
                  <a:lnTo>
                    <a:pt x="1604911" y="1972818"/>
                  </a:lnTo>
                  <a:lnTo>
                    <a:pt x="1630946" y="1855089"/>
                  </a:lnTo>
                  <a:lnTo>
                    <a:pt x="1909203" y="2014855"/>
                  </a:lnTo>
                  <a:lnTo>
                    <a:pt x="1909203" y="1983752"/>
                  </a:lnTo>
                  <a:lnTo>
                    <a:pt x="1684680" y="1855089"/>
                  </a:lnTo>
                  <a:lnTo>
                    <a:pt x="1628533" y="1822958"/>
                  </a:lnTo>
                  <a:lnTo>
                    <a:pt x="1628406" y="1822831"/>
                  </a:lnTo>
                  <a:lnTo>
                    <a:pt x="1628279" y="1822831"/>
                  </a:lnTo>
                  <a:lnTo>
                    <a:pt x="1610753" y="1812671"/>
                  </a:lnTo>
                  <a:lnTo>
                    <a:pt x="1606435" y="1810258"/>
                  </a:lnTo>
                  <a:lnTo>
                    <a:pt x="1603387" y="1806321"/>
                  </a:lnTo>
                  <a:lnTo>
                    <a:pt x="1602016" y="1801241"/>
                  </a:lnTo>
                  <a:lnTo>
                    <a:pt x="1600974" y="1796923"/>
                  </a:lnTo>
                  <a:lnTo>
                    <a:pt x="1601482" y="1792224"/>
                  </a:lnTo>
                  <a:lnTo>
                    <a:pt x="1976386" y="1252220"/>
                  </a:lnTo>
                  <a:lnTo>
                    <a:pt x="2009800" y="1216825"/>
                  </a:lnTo>
                  <a:lnTo>
                    <a:pt x="2050630" y="1193685"/>
                  </a:lnTo>
                  <a:lnTo>
                    <a:pt x="2095944" y="1183462"/>
                  </a:lnTo>
                  <a:lnTo>
                    <a:pt x="2142794" y="1186840"/>
                  </a:lnTo>
                  <a:lnTo>
                    <a:pt x="2188210" y="1204468"/>
                  </a:lnTo>
                  <a:lnTo>
                    <a:pt x="2226399" y="1234719"/>
                  </a:lnTo>
                  <a:lnTo>
                    <a:pt x="2252992" y="1273403"/>
                  </a:lnTo>
                  <a:lnTo>
                    <a:pt x="2267089" y="1317650"/>
                  </a:lnTo>
                  <a:lnTo>
                    <a:pt x="2267775" y="1364589"/>
                  </a:lnTo>
                  <a:lnTo>
                    <a:pt x="2254135" y="1411351"/>
                  </a:lnTo>
                  <a:lnTo>
                    <a:pt x="2106942" y="1729994"/>
                  </a:lnTo>
                  <a:lnTo>
                    <a:pt x="2106434" y="1731010"/>
                  </a:lnTo>
                  <a:lnTo>
                    <a:pt x="2106053" y="1732026"/>
                  </a:lnTo>
                  <a:lnTo>
                    <a:pt x="2105926" y="1733169"/>
                  </a:lnTo>
                  <a:lnTo>
                    <a:pt x="2093607" y="1759966"/>
                  </a:lnTo>
                  <a:lnTo>
                    <a:pt x="2096401" y="1767713"/>
                  </a:lnTo>
                  <a:lnTo>
                    <a:pt x="2103005" y="1770888"/>
                  </a:lnTo>
                  <a:lnTo>
                    <a:pt x="2105418" y="1771904"/>
                  </a:lnTo>
                  <a:lnTo>
                    <a:pt x="2107958" y="1772285"/>
                  </a:lnTo>
                  <a:lnTo>
                    <a:pt x="2110371" y="1771904"/>
                  </a:lnTo>
                  <a:lnTo>
                    <a:pt x="2114562" y="1771396"/>
                  </a:lnTo>
                  <a:lnTo>
                    <a:pt x="2118626" y="1768729"/>
                  </a:lnTo>
                  <a:lnTo>
                    <a:pt x="2120531" y="1764411"/>
                  </a:lnTo>
                  <a:lnTo>
                    <a:pt x="2131072" y="1741424"/>
                  </a:lnTo>
                  <a:lnTo>
                    <a:pt x="2131453" y="1740789"/>
                  </a:lnTo>
                  <a:lnTo>
                    <a:pt x="2131580" y="1740154"/>
                  </a:lnTo>
                  <a:lnTo>
                    <a:pt x="2131707" y="1739646"/>
                  </a:lnTo>
                  <a:lnTo>
                    <a:pt x="2278392" y="1422400"/>
                  </a:lnTo>
                  <a:lnTo>
                    <a:pt x="2292718" y="1377162"/>
                  </a:lnTo>
                  <a:lnTo>
                    <a:pt x="2295372" y="1331366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49100" y="6156959"/>
              <a:ext cx="127989" cy="12801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66088" y="5843015"/>
              <a:ext cx="124968" cy="12801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8463" y="6239333"/>
              <a:ext cx="66897" cy="6697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782445" y="276859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4" h="661669">
                  <a:moveTo>
                    <a:pt x="464052" y="633729"/>
                  </a:moveTo>
                  <a:lnTo>
                    <a:pt x="429894" y="633729"/>
                  </a:lnTo>
                  <a:lnTo>
                    <a:pt x="436117" y="642619"/>
                  </a:lnTo>
                  <a:lnTo>
                    <a:pt x="451280" y="655319"/>
                  </a:lnTo>
                  <a:lnTo>
                    <a:pt x="469884" y="661669"/>
                  </a:lnTo>
                  <a:lnTo>
                    <a:pt x="489606" y="661669"/>
                  </a:lnTo>
                  <a:lnTo>
                    <a:pt x="508126" y="652779"/>
                  </a:lnTo>
                  <a:lnTo>
                    <a:pt x="528483" y="637539"/>
                  </a:lnTo>
                  <a:lnTo>
                    <a:pt x="473694" y="637539"/>
                  </a:lnTo>
                  <a:lnTo>
                    <a:pt x="464052" y="633729"/>
                  </a:lnTo>
                  <a:close/>
                </a:path>
                <a:path w="575944" h="661669">
                  <a:moveTo>
                    <a:pt x="242315" y="0"/>
                  </a:moveTo>
                  <a:lnTo>
                    <a:pt x="193655" y="5079"/>
                  </a:lnTo>
                  <a:lnTo>
                    <a:pt x="152304" y="16509"/>
                  </a:lnTo>
                  <a:lnTo>
                    <a:pt x="95249" y="45720"/>
                  </a:lnTo>
                  <a:lnTo>
                    <a:pt x="50450" y="91439"/>
                  </a:lnTo>
                  <a:lnTo>
                    <a:pt x="27384" y="128269"/>
                  </a:lnTo>
                  <a:lnTo>
                    <a:pt x="9270" y="172719"/>
                  </a:lnTo>
                  <a:lnTo>
                    <a:pt x="0" y="247649"/>
                  </a:lnTo>
                  <a:lnTo>
                    <a:pt x="7485" y="303529"/>
                  </a:lnTo>
                  <a:lnTo>
                    <a:pt x="33019" y="363219"/>
                  </a:lnTo>
                  <a:lnTo>
                    <a:pt x="67357" y="405129"/>
                  </a:lnTo>
                  <a:lnTo>
                    <a:pt x="107654" y="438149"/>
                  </a:lnTo>
                  <a:lnTo>
                    <a:pt x="162940" y="466089"/>
                  </a:lnTo>
                  <a:lnTo>
                    <a:pt x="173922" y="468629"/>
                  </a:lnTo>
                  <a:lnTo>
                    <a:pt x="183832" y="471169"/>
                  </a:lnTo>
                  <a:lnTo>
                    <a:pt x="192980" y="473709"/>
                  </a:lnTo>
                  <a:lnTo>
                    <a:pt x="201675" y="474979"/>
                  </a:lnTo>
                  <a:lnTo>
                    <a:pt x="212187" y="477519"/>
                  </a:lnTo>
                  <a:lnTo>
                    <a:pt x="265763" y="497839"/>
                  </a:lnTo>
                  <a:lnTo>
                    <a:pt x="300608" y="523239"/>
                  </a:lnTo>
                  <a:lnTo>
                    <a:pt x="316483" y="539749"/>
                  </a:lnTo>
                  <a:lnTo>
                    <a:pt x="316483" y="542289"/>
                  </a:lnTo>
                  <a:lnTo>
                    <a:pt x="317245" y="544829"/>
                  </a:lnTo>
                  <a:lnTo>
                    <a:pt x="318896" y="547369"/>
                  </a:lnTo>
                  <a:lnTo>
                    <a:pt x="375030" y="622299"/>
                  </a:lnTo>
                  <a:lnTo>
                    <a:pt x="386478" y="633729"/>
                  </a:lnTo>
                  <a:lnTo>
                    <a:pt x="400510" y="638809"/>
                  </a:lnTo>
                  <a:lnTo>
                    <a:pt x="415518" y="638809"/>
                  </a:lnTo>
                  <a:lnTo>
                    <a:pt x="429894" y="633729"/>
                  </a:lnTo>
                  <a:lnTo>
                    <a:pt x="464052" y="633729"/>
                  </a:lnTo>
                  <a:lnTo>
                    <a:pt x="456183" y="627379"/>
                  </a:lnTo>
                  <a:lnTo>
                    <a:pt x="450214" y="618489"/>
                  </a:lnTo>
                  <a:lnTo>
                    <a:pt x="455409" y="614679"/>
                  </a:lnTo>
                  <a:lnTo>
                    <a:pt x="405939" y="614679"/>
                  </a:lnTo>
                  <a:lnTo>
                    <a:pt x="399976" y="612139"/>
                  </a:lnTo>
                  <a:lnTo>
                    <a:pt x="395096" y="608329"/>
                  </a:lnTo>
                  <a:lnTo>
                    <a:pt x="350392" y="547369"/>
                  </a:lnTo>
                  <a:lnTo>
                    <a:pt x="386397" y="520699"/>
                  </a:lnTo>
                  <a:lnTo>
                    <a:pt x="332993" y="520699"/>
                  </a:lnTo>
                  <a:lnTo>
                    <a:pt x="297227" y="488949"/>
                  </a:lnTo>
                  <a:lnTo>
                    <a:pt x="257174" y="464819"/>
                  </a:lnTo>
                  <a:lnTo>
                    <a:pt x="242175" y="459739"/>
                  </a:lnTo>
                  <a:lnTo>
                    <a:pt x="228996" y="454659"/>
                  </a:lnTo>
                  <a:lnTo>
                    <a:pt x="217080" y="452119"/>
                  </a:lnTo>
                  <a:lnTo>
                    <a:pt x="205866" y="450849"/>
                  </a:lnTo>
                  <a:lnTo>
                    <a:pt x="197943" y="449579"/>
                  </a:lnTo>
                  <a:lnTo>
                    <a:pt x="189626" y="447039"/>
                  </a:lnTo>
                  <a:lnTo>
                    <a:pt x="180667" y="444499"/>
                  </a:lnTo>
                  <a:lnTo>
                    <a:pt x="170814" y="441959"/>
                  </a:lnTo>
                  <a:lnTo>
                    <a:pt x="121239" y="417829"/>
                  </a:lnTo>
                  <a:lnTo>
                    <a:pt x="85105" y="387349"/>
                  </a:lnTo>
                  <a:lnTo>
                    <a:pt x="54355" y="350519"/>
                  </a:lnTo>
                  <a:lnTo>
                    <a:pt x="31615" y="295909"/>
                  </a:lnTo>
                  <a:lnTo>
                    <a:pt x="25018" y="246379"/>
                  </a:lnTo>
                  <a:lnTo>
                    <a:pt x="27852" y="205739"/>
                  </a:lnTo>
                  <a:lnTo>
                    <a:pt x="49621" y="139699"/>
                  </a:lnTo>
                  <a:lnTo>
                    <a:pt x="70294" y="106679"/>
                  </a:lnTo>
                  <a:lnTo>
                    <a:pt x="110235" y="66039"/>
                  </a:lnTo>
                  <a:lnTo>
                    <a:pt x="161131" y="39370"/>
                  </a:lnTo>
                  <a:lnTo>
                    <a:pt x="198211" y="29209"/>
                  </a:lnTo>
                  <a:lnTo>
                    <a:pt x="241934" y="25400"/>
                  </a:lnTo>
                  <a:lnTo>
                    <a:pt x="342719" y="25400"/>
                  </a:lnTo>
                  <a:lnTo>
                    <a:pt x="315690" y="12700"/>
                  </a:lnTo>
                  <a:lnTo>
                    <a:pt x="271430" y="2539"/>
                  </a:lnTo>
                  <a:lnTo>
                    <a:pt x="242315" y="0"/>
                  </a:lnTo>
                  <a:close/>
                </a:path>
                <a:path w="575944" h="661669">
                  <a:moveTo>
                    <a:pt x="569510" y="552449"/>
                  </a:moveTo>
                  <a:lnTo>
                    <a:pt x="540257" y="552449"/>
                  </a:lnTo>
                  <a:lnTo>
                    <a:pt x="546353" y="560069"/>
                  </a:lnTo>
                  <a:lnTo>
                    <a:pt x="550840" y="570229"/>
                  </a:lnTo>
                  <a:lnTo>
                    <a:pt x="493394" y="632459"/>
                  </a:lnTo>
                  <a:lnTo>
                    <a:pt x="483883" y="637539"/>
                  </a:lnTo>
                  <a:lnTo>
                    <a:pt x="528483" y="637539"/>
                  </a:lnTo>
                  <a:lnTo>
                    <a:pt x="555624" y="617219"/>
                  </a:lnTo>
                  <a:lnTo>
                    <a:pt x="569331" y="601979"/>
                  </a:lnTo>
                  <a:lnTo>
                    <a:pt x="575929" y="584199"/>
                  </a:lnTo>
                  <a:lnTo>
                    <a:pt x="575073" y="563879"/>
                  </a:lnTo>
                  <a:lnTo>
                    <a:pt x="569510" y="552449"/>
                  </a:lnTo>
                  <a:close/>
                </a:path>
                <a:path w="575944" h="661669">
                  <a:moveTo>
                    <a:pt x="532231" y="435609"/>
                  </a:moveTo>
                  <a:lnTo>
                    <a:pt x="501268" y="435609"/>
                  </a:lnTo>
                  <a:lnTo>
                    <a:pt x="545845" y="496569"/>
                  </a:lnTo>
                  <a:lnTo>
                    <a:pt x="548596" y="501649"/>
                  </a:lnTo>
                  <a:lnTo>
                    <a:pt x="418210" y="610869"/>
                  </a:lnTo>
                  <a:lnTo>
                    <a:pt x="412259" y="614679"/>
                  </a:lnTo>
                  <a:lnTo>
                    <a:pt x="455409" y="614679"/>
                  </a:lnTo>
                  <a:lnTo>
                    <a:pt x="540257" y="552449"/>
                  </a:lnTo>
                  <a:lnTo>
                    <a:pt x="569510" y="552449"/>
                  </a:lnTo>
                  <a:lnTo>
                    <a:pt x="566419" y="546099"/>
                  </a:lnTo>
                  <a:lnTo>
                    <a:pt x="560196" y="537209"/>
                  </a:lnTo>
                  <a:lnTo>
                    <a:pt x="569537" y="524509"/>
                  </a:lnTo>
                  <a:lnTo>
                    <a:pt x="573770" y="510539"/>
                  </a:lnTo>
                  <a:lnTo>
                    <a:pt x="572644" y="495299"/>
                  </a:lnTo>
                  <a:lnTo>
                    <a:pt x="565911" y="481329"/>
                  </a:lnTo>
                  <a:lnTo>
                    <a:pt x="532231" y="435609"/>
                  </a:lnTo>
                  <a:close/>
                </a:path>
                <a:path w="575944" h="661669">
                  <a:moveTo>
                    <a:pt x="301326" y="350519"/>
                  </a:moveTo>
                  <a:lnTo>
                    <a:pt x="269366" y="350519"/>
                  </a:lnTo>
                  <a:lnTo>
                    <a:pt x="373506" y="491489"/>
                  </a:lnTo>
                  <a:lnTo>
                    <a:pt x="332993" y="520699"/>
                  </a:lnTo>
                  <a:lnTo>
                    <a:pt x="386397" y="520699"/>
                  </a:lnTo>
                  <a:lnTo>
                    <a:pt x="446405" y="476249"/>
                  </a:lnTo>
                  <a:lnTo>
                    <a:pt x="394207" y="476249"/>
                  </a:lnTo>
                  <a:lnTo>
                    <a:pt x="301326" y="350519"/>
                  </a:lnTo>
                  <a:close/>
                </a:path>
                <a:path w="575944" h="661669">
                  <a:moveTo>
                    <a:pt x="347641" y="316229"/>
                  </a:moveTo>
                  <a:lnTo>
                    <a:pt x="316229" y="316229"/>
                  </a:lnTo>
                  <a:lnTo>
                    <a:pt x="420369" y="455929"/>
                  </a:lnTo>
                  <a:lnTo>
                    <a:pt x="394207" y="476249"/>
                  </a:lnTo>
                  <a:lnTo>
                    <a:pt x="446405" y="476249"/>
                  </a:lnTo>
                  <a:lnTo>
                    <a:pt x="492696" y="441959"/>
                  </a:lnTo>
                  <a:lnTo>
                    <a:pt x="440308" y="441959"/>
                  </a:lnTo>
                  <a:lnTo>
                    <a:pt x="354075" y="325119"/>
                  </a:lnTo>
                  <a:lnTo>
                    <a:pt x="353821" y="325119"/>
                  </a:lnTo>
                  <a:lnTo>
                    <a:pt x="353694" y="323849"/>
                  </a:lnTo>
                  <a:lnTo>
                    <a:pt x="353313" y="323849"/>
                  </a:lnTo>
                  <a:lnTo>
                    <a:pt x="347641" y="316229"/>
                  </a:lnTo>
                  <a:close/>
                </a:path>
                <a:path w="575944" h="661669">
                  <a:moveTo>
                    <a:pt x="342719" y="25400"/>
                  </a:moveTo>
                  <a:lnTo>
                    <a:pt x="241934" y="25400"/>
                  </a:lnTo>
                  <a:lnTo>
                    <a:pt x="268067" y="27939"/>
                  </a:lnTo>
                  <a:lnTo>
                    <a:pt x="307736" y="36829"/>
                  </a:lnTo>
                  <a:lnTo>
                    <a:pt x="353716" y="57150"/>
                  </a:lnTo>
                  <a:lnTo>
                    <a:pt x="398779" y="95249"/>
                  </a:lnTo>
                  <a:lnTo>
                    <a:pt x="425640" y="135889"/>
                  </a:lnTo>
                  <a:lnTo>
                    <a:pt x="443499" y="179069"/>
                  </a:lnTo>
                  <a:lnTo>
                    <a:pt x="452500" y="233679"/>
                  </a:lnTo>
                  <a:lnTo>
                    <a:pt x="452483" y="243839"/>
                  </a:lnTo>
                  <a:lnTo>
                    <a:pt x="451977" y="252729"/>
                  </a:lnTo>
                  <a:lnTo>
                    <a:pt x="451161" y="261619"/>
                  </a:lnTo>
                  <a:lnTo>
                    <a:pt x="448881" y="280669"/>
                  </a:lnTo>
                  <a:lnTo>
                    <a:pt x="448024" y="293369"/>
                  </a:lnTo>
                  <a:lnTo>
                    <a:pt x="453638" y="345439"/>
                  </a:lnTo>
                  <a:lnTo>
                    <a:pt x="469294" y="389889"/>
                  </a:lnTo>
                  <a:lnTo>
                    <a:pt x="480694" y="411479"/>
                  </a:lnTo>
                  <a:lnTo>
                    <a:pt x="440308" y="441959"/>
                  </a:lnTo>
                  <a:lnTo>
                    <a:pt x="492696" y="441959"/>
                  </a:lnTo>
                  <a:lnTo>
                    <a:pt x="501268" y="435609"/>
                  </a:lnTo>
                  <a:lnTo>
                    <a:pt x="532231" y="435609"/>
                  </a:lnTo>
                  <a:lnTo>
                    <a:pt x="509777" y="405129"/>
                  </a:lnTo>
                  <a:lnTo>
                    <a:pt x="508126" y="403859"/>
                  </a:lnTo>
                  <a:lnTo>
                    <a:pt x="505967" y="402589"/>
                  </a:lnTo>
                  <a:lnTo>
                    <a:pt x="503681" y="401319"/>
                  </a:lnTo>
                  <a:lnTo>
                    <a:pt x="492827" y="380999"/>
                  </a:lnTo>
                  <a:lnTo>
                    <a:pt x="478071" y="340359"/>
                  </a:lnTo>
                  <a:lnTo>
                    <a:pt x="472955" y="303529"/>
                  </a:lnTo>
                  <a:lnTo>
                    <a:pt x="473021" y="293369"/>
                  </a:lnTo>
                  <a:lnTo>
                    <a:pt x="473735" y="283209"/>
                  </a:lnTo>
                  <a:lnTo>
                    <a:pt x="476073" y="264159"/>
                  </a:lnTo>
                  <a:lnTo>
                    <a:pt x="476964" y="255269"/>
                  </a:lnTo>
                  <a:lnTo>
                    <a:pt x="477379" y="246379"/>
                  </a:lnTo>
                  <a:lnTo>
                    <a:pt x="477505" y="240029"/>
                  </a:lnTo>
                  <a:lnTo>
                    <a:pt x="477519" y="232409"/>
                  </a:lnTo>
                  <a:lnTo>
                    <a:pt x="467437" y="171449"/>
                  </a:lnTo>
                  <a:lnTo>
                    <a:pt x="447436" y="124459"/>
                  </a:lnTo>
                  <a:lnTo>
                    <a:pt x="427460" y="91439"/>
                  </a:lnTo>
                  <a:lnTo>
                    <a:pt x="417448" y="78739"/>
                  </a:lnTo>
                  <a:lnTo>
                    <a:pt x="367045" y="36829"/>
                  </a:lnTo>
                  <a:lnTo>
                    <a:pt x="342719" y="25400"/>
                  </a:lnTo>
                  <a:close/>
                </a:path>
                <a:path w="575944" h="661669">
                  <a:moveTo>
                    <a:pt x="219654" y="278129"/>
                  </a:moveTo>
                  <a:lnTo>
                    <a:pt x="183929" y="300989"/>
                  </a:lnTo>
                  <a:lnTo>
                    <a:pt x="176974" y="328929"/>
                  </a:lnTo>
                  <a:lnTo>
                    <a:pt x="178311" y="337819"/>
                  </a:lnTo>
                  <a:lnTo>
                    <a:pt x="211200" y="369569"/>
                  </a:lnTo>
                  <a:lnTo>
                    <a:pt x="221628" y="372109"/>
                  </a:lnTo>
                  <a:lnTo>
                    <a:pt x="232140" y="370839"/>
                  </a:lnTo>
                  <a:lnTo>
                    <a:pt x="242437" y="368299"/>
                  </a:lnTo>
                  <a:lnTo>
                    <a:pt x="252221" y="363219"/>
                  </a:lnTo>
                  <a:lnTo>
                    <a:pt x="269366" y="350519"/>
                  </a:lnTo>
                  <a:lnTo>
                    <a:pt x="301326" y="350519"/>
                  </a:lnTo>
                  <a:lnTo>
                    <a:pt x="299449" y="347979"/>
                  </a:lnTo>
                  <a:lnTo>
                    <a:pt x="224662" y="347979"/>
                  </a:lnTo>
                  <a:lnTo>
                    <a:pt x="217804" y="345439"/>
                  </a:lnTo>
                  <a:lnTo>
                    <a:pt x="211581" y="344169"/>
                  </a:lnTo>
                  <a:lnTo>
                    <a:pt x="206501" y="340359"/>
                  </a:lnTo>
                  <a:lnTo>
                    <a:pt x="203834" y="335279"/>
                  </a:lnTo>
                  <a:lnTo>
                    <a:pt x="200659" y="328929"/>
                  </a:lnTo>
                  <a:lnTo>
                    <a:pt x="202183" y="321309"/>
                  </a:lnTo>
                  <a:lnTo>
                    <a:pt x="203326" y="318769"/>
                  </a:lnTo>
                  <a:lnTo>
                    <a:pt x="204977" y="313689"/>
                  </a:lnTo>
                  <a:lnTo>
                    <a:pt x="208152" y="309879"/>
                  </a:lnTo>
                  <a:lnTo>
                    <a:pt x="211708" y="307339"/>
                  </a:lnTo>
                  <a:lnTo>
                    <a:pt x="212597" y="306069"/>
                  </a:lnTo>
                  <a:lnTo>
                    <a:pt x="213486" y="306069"/>
                  </a:lnTo>
                  <a:lnTo>
                    <a:pt x="214502" y="304799"/>
                  </a:lnTo>
                  <a:lnTo>
                    <a:pt x="221771" y="303529"/>
                  </a:lnTo>
                  <a:lnTo>
                    <a:pt x="266591" y="303529"/>
                  </a:lnTo>
                  <a:lnTo>
                    <a:pt x="261873" y="297179"/>
                  </a:lnTo>
                  <a:lnTo>
                    <a:pt x="249848" y="287019"/>
                  </a:lnTo>
                  <a:lnTo>
                    <a:pt x="235299" y="279399"/>
                  </a:lnTo>
                  <a:lnTo>
                    <a:pt x="219654" y="278129"/>
                  </a:lnTo>
                  <a:close/>
                </a:path>
                <a:path w="575944" h="661669">
                  <a:moveTo>
                    <a:pt x="266591" y="303529"/>
                  </a:moveTo>
                  <a:lnTo>
                    <a:pt x="229219" y="303529"/>
                  </a:lnTo>
                  <a:lnTo>
                    <a:pt x="236166" y="307339"/>
                  </a:lnTo>
                  <a:lnTo>
                    <a:pt x="241934" y="312419"/>
                  </a:lnTo>
                  <a:lnTo>
                    <a:pt x="255015" y="330199"/>
                  </a:lnTo>
                  <a:lnTo>
                    <a:pt x="237997" y="342899"/>
                  </a:lnTo>
                  <a:lnTo>
                    <a:pt x="232028" y="346709"/>
                  </a:lnTo>
                  <a:lnTo>
                    <a:pt x="224662" y="347979"/>
                  </a:lnTo>
                  <a:lnTo>
                    <a:pt x="299449" y="347979"/>
                  </a:lnTo>
                  <a:lnTo>
                    <a:pt x="290067" y="335279"/>
                  </a:lnTo>
                  <a:lnTo>
                    <a:pt x="307593" y="322579"/>
                  </a:lnTo>
                  <a:lnTo>
                    <a:pt x="308228" y="321309"/>
                  </a:lnTo>
                  <a:lnTo>
                    <a:pt x="316229" y="316229"/>
                  </a:lnTo>
                  <a:lnTo>
                    <a:pt x="347641" y="316229"/>
                  </a:lnTo>
                  <a:lnTo>
                    <a:pt x="346695" y="314959"/>
                  </a:lnTo>
                  <a:lnTo>
                    <a:pt x="275081" y="314959"/>
                  </a:lnTo>
                  <a:lnTo>
                    <a:pt x="266591" y="303529"/>
                  </a:lnTo>
                  <a:close/>
                </a:path>
                <a:path w="575944" h="661669">
                  <a:moveTo>
                    <a:pt x="333922" y="203199"/>
                  </a:moveTo>
                  <a:lnTo>
                    <a:pt x="324484" y="203199"/>
                  </a:lnTo>
                  <a:lnTo>
                    <a:pt x="314741" y="204469"/>
                  </a:lnTo>
                  <a:lnTo>
                    <a:pt x="282523" y="232409"/>
                  </a:lnTo>
                  <a:lnTo>
                    <a:pt x="279368" y="247649"/>
                  </a:lnTo>
                  <a:lnTo>
                    <a:pt x="281308" y="262889"/>
                  </a:lnTo>
                  <a:lnTo>
                    <a:pt x="288416" y="278129"/>
                  </a:lnTo>
                  <a:lnTo>
                    <a:pt x="301370" y="295909"/>
                  </a:lnTo>
                  <a:lnTo>
                    <a:pt x="283844" y="308609"/>
                  </a:lnTo>
                  <a:lnTo>
                    <a:pt x="283336" y="308609"/>
                  </a:lnTo>
                  <a:lnTo>
                    <a:pt x="283082" y="309879"/>
                  </a:lnTo>
                  <a:lnTo>
                    <a:pt x="275081" y="314959"/>
                  </a:lnTo>
                  <a:lnTo>
                    <a:pt x="346695" y="314959"/>
                  </a:lnTo>
                  <a:lnTo>
                    <a:pt x="336295" y="300989"/>
                  </a:lnTo>
                  <a:lnTo>
                    <a:pt x="354456" y="287019"/>
                  </a:lnTo>
                  <a:lnTo>
                    <a:pt x="360583" y="280669"/>
                  </a:lnTo>
                  <a:lnTo>
                    <a:pt x="321436" y="280669"/>
                  </a:lnTo>
                  <a:lnTo>
                    <a:pt x="308609" y="262889"/>
                  </a:lnTo>
                  <a:lnTo>
                    <a:pt x="305175" y="256539"/>
                  </a:lnTo>
                  <a:lnTo>
                    <a:pt x="304180" y="248919"/>
                  </a:lnTo>
                  <a:lnTo>
                    <a:pt x="305591" y="241299"/>
                  </a:lnTo>
                  <a:lnTo>
                    <a:pt x="309371" y="234949"/>
                  </a:lnTo>
                  <a:lnTo>
                    <a:pt x="312927" y="231139"/>
                  </a:lnTo>
                  <a:lnTo>
                    <a:pt x="319150" y="228599"/>
                  </a:lnTo>
                  <a:lnTo>
                    <a:pt x="325627" y="228599"/>
                  </a:lnTo>
                  <a:lnTo>
                    <a:pt x="329183" y="227329"/>
                  </a:lnTo>
                  <a:lnTo>
                    <a:pt x="367059" y="227329"/>
                  </a:lnTo>
                  <a:lnTo>
                    <a:pt x="364452" y="222249"/>
                  </a:lnTo>
                  <a:lnTo>
                    <a:pt x="358139" y="214629"/>
                  </a:lnTo>
                  <a:lnTo>
                    <a:pt x="350988" y="209549"/>
                  </a:lnTo>
                  <a:lnTo>
                    <a:pt x="342836" y="205739"/>
                  </a:lnTo>
                  <a:lnTo>
                    <a:pt x="333922" y="203199"/>
                  </a:lnTo>
                  <a:close/>
                </a:path>
                <a:path w="575944" h="661669">
                  <a:moveTo>
                    <a:pt x="367059" y="227329"/>
                  </a:moveTo>
                  <a:lnTo>
                    <a:pt x="329183" y="227329"/>
                  </a:lnTo>
                  <a:lnTo>
                    <a:pt x="335787" y="228599"/>
                  </a:lnTo>
                  <a:lnTo>
                    <a:pt x="340994" y="233679"/>
                  </a:lnTo>
                  <a:lnTo>
                    <a:pt x="345185" y="237489"/>
                  </a:lnTo>
                  <a:lnTo>
                    <a:pt x="347598" y="243839"/>
                  </a:lnTo>
                  <a:lnTo>
                    <a:pt x="347471" y="250189"/>
                  </a:lnTo>
                  <a:lnTo>
                    <a:pt x="347217" y="256539"/>
                  </a:lnTo>
                  <a:lnTo>
                    <a:pt x="343915" y="264159"/>
                  </a:lnTo>
                  <a:lnTo>
                    <a:pt x="338962" y="267969"/>
                  </a:lnTo>
                  <a:lnTo>
                    <a:pt x="321436" y="280669"/>
                  </a:lnTo>
                  <a:lnTo>
                    <a:pt x="360583" y="280669"/>
                  </a:lnTo>
                  <a:lnTo>
                    <a:pt x="361809" y="279399"/>
                  </a:lnTo>
                  <a:lnTo>
                    <a:pt x="367363" y="270509"/>
                  </a:lnTo>
                  <a:lnTo>
                    <a:pt x="370941" y="261619"/>
                  </a:lnTo>
                  <a:lnTo>
                    <a:pt x="372363" y="250189"/>
                  </a:lnTo>
                  <a:lnTo>
                    <a:pt x="371695" y="240029"/>
                  </a:lnTo>
                  <a:lnTo>
                    <a:pt x="369014" y="231139"/>
                  </a:lnTo>
                  <a:lnTo>
                    <a:pt x="367059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11351" y="328422"/>
              <a:ext cx="274572" cy="10541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673098" y="191769"/>
              <a:ext cx="1807845" cy="881380"/>
            </a:xfrm>
            <a:custGeom>
              <a:avLst/>
              <a:gdLst/>
              <a:ahLst/>
              <a:cxnLst/>
              <a:rect l="l" t="t" r="r" b="b"/>
              <a:pathLst>
                <a:path w="1807845" h="881380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0" y="370840"/>
                  </a:lnTo>
                  <a:lnTo>
                    <a:pt x="4699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413"/>
                  </a:lnTo>
                  <a:lnTo>
                    <a:pt x="59055" y="381635"/>
                  </a:lnTo>
                  <a:lnTo>
                    <a:pt x="61468" y="379730"/>
                  </a:lnTo>
                  <a:lnTo>
                    <a:pt x="63373" y="376936"/>
                  </a:lnTo>
                  <a:lnTo>
                    <a:pt x="65024" y="366649"/>
                  </a:lnTo>
                  <a:close/>
                </a:path>
                <a:path w="1807845" h="881380">
                  <a:moveTo>
                    <a:pt x="104521" y="511556"/>
                  </a:moveTo>
                  <a:lnTo>
                    <a:pt x="96266" y="500253"/>
                  </a:lnTo>
                  <a:lnTo>
                    <a:pt x="88519" y="498983"/>
                  </a:lnTo>
                  <a:lnTo>
                    <a:pt x="82931" y="503047"/>
                  </a:lnTo>
                  <a:lnTo>
                    <a:pt x="51689" y="525780"/>
                  </a:lnTo>
                  <a:lnTo>
                    <a:pt x="46609" y="529971"/>
                  </a:lnTo>
                  <a:lnTo>
                    <a:pt x="44958" y="537591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7917" y="523494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521" y="511556"/>
                  </a:lnTo>
                  <a:close/>
                </a:path>
                <a:path w="1807845" h="881380">
                  <a:moveTo>
                    <a:pt x="225679" y="580136"/>
                  </a:moveTo>
                  <a:lnTo>
                    <a:pt x="221742" y="573278"/>
                  </a:lnTo>
                  <a:lnTo>
                    <a:pt x="208407" y="569976"/>
                  </a:lnTo>
                  <a:lnTo>
                    <a:pt x="201549" y="573913"/>
                  </a:lnTo>
                  <a:lnTo>
                    <a:pt x="199644" y="580517"/>
                  </a:lnTo>
                  <a:lnTo>
                    <a:pt x="189484" y="618109"/>
                  </a:lnTo>
                  <a:lnTo>
                    <a:pt x="187579" y="624713"/>
                  </a:lnTo>
                  <a:lnTo>
                    <a:pt x="191516" y="631571"/>
                  </a:lnTo>
                  <a:lnTo>
                    <a:pt x="198247" y="633222"/>
                  </a:lnTo>
                  <a:lnTo>
                    <a:pt x="202057" y="634365"/>
                  </a:lnTo>
                  <a:lnTo>
                    <a:pt x="223774" y="586867"/>
                  </a:lnTo>
                  <a:lnTo>
                    <a:pt x="225679" y="580136"/>
                  </a:lnTo>
                  <a:close/>
                </a:path>
                <a:path w="1807845" h="881380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4980" y="50292"/>
                  </a:lnTo>
                  <a:lnTo>
                    <a:pt x="473837" y="57035"/>
                  </a:lnTo>
                  <a:lnTo>
                    <a:pt x="478536" y="63385"/>
                  </a:lnTo>
                  <a:lnTo>
                    <a:pt x="488823" y="64909"/>
                  </a:lnTo>
                  <a:lnTo>
                    <a:pt x="492125" y="63881"/>
                  </a:lnTo>
                  <a:lnTo>
                    <a:pt x="497332" y="60083"/>
                  </a:lnTo>
                  <a:lnTo>
                    <a:pt x="499237" y="57150"/>
                  </a:lnTo>
                  <a:lnTo>
                    <a:pt x="505841" y="15113"/>
                  </a:lnTo>
                  <a:lnTo>
                    <a:pt x="506984" y="8382"/>
                  </a:lnTo>
                  <a:close/>
                </a:path>
                <a:path w="1807845" h="881380">
                  <a:moveTo>
                    <a:pt x="657098" y="105029"/>
                  </a:moveTo>
                  <a:lnTo>
                    <a:pt x="652780" y="99314"/>
                  </a:lnTo>
                  <a:lnTo>
                    <a:pt x="648589" y="93599"/>
                  </a:lnTo>
                  <a:lnTo>
                    <a:pt x="640715" y="92202"/>
                  </a:lnTo>
                  <a:lnTo>
                    <a:pt x="635127" y="96774"/>
                  </a:lnTo>
                  <a:lnTo>
                    <a:pt x="603885" y="120281"/>
                  </a:lnTo>
                  <a:lnTo>
                    <a:pt x="598424" y="124460"/>
                  </a:lnTo>
                  <a:lnTo>
                    <a:pt x="597281" y="132334"/>
                  </a:lnTo>
                  <a:lnTo>
                    <a:pt x="601472" y="138049"/>
                  </a:lnTo>
                  <a:lnTo>
                    <a:pt x="605663" y="143637"/>
                  </a:lnTo>
                  <a:lnTo>
                    <a:pt x="613537" y="144780"/>
                  </a:lnTo>
                  <a:lnTo>
                    <a:pt x="619125" y="140716"/>
                  </a:lnTo>
                  <a:lnTo>
                    <a:pt x="619125" y="140589"/>
                  </a:lnTo>
                  <a:lnTo>
                    <a:pt x="650367" y="116967"/>
                  </a:lnTo>
                  <a:lnTo>
                    <a:pt x="655955" y="112903"/>
                  </a:lnTo>
                  <a:lnTo>
                    <a:pt x="657098" y="105029"/>
                  </a:lnTo>
                  <a:close/>
                </a:path>
                <a:path w="1807845" h="881380">
                  <a:moveTo>
                    <a:pt x="695198" y="261747"/>
                  </a:moveTo>
                  <a:lnTo>
                    <a:pt x="689737" y="256032"/>
                  </a:lnTo>
                  <a:lnTo>
                    <a:pt x="682879" y="255778"/>
                  </a:lnTo>
                  <a:lnTo>
                    <a:pt x="637032" y="254508"/>
                  </a:lnTo>
                  <a:lnTo>
                    <a:pt x="631317" y="259969"/>
                  </a:lnTo>
                  <a:lnTo>
                    <a:pt x="630682" y="273685"/>
                  </a:lnTo>
                  <a:lnTo>
                    <a:pt x="636016" y="279400"/>
                  </a:lnTo>
                  <a:lnTo>
                    <a:pt x="684784" y="280797"/>
                  </a:lnTo>
                  <a:lnTo>
                    <a:pt x="687451" y="279908"/>
                  </a:lnTo>
                  <a:lnTo>
                    <a:pt x="692658" y="276098"/>
                  </a:lnTo>
                  <a:lnTo>
                    <a:pt x="694690" y="272669"/>
                  </a:lnTo>
                  <a:lnTo>
                    <a:pt x="695198" y="261747"/>
                  </a:lnTo>
                  <a:close/>
                </a:path>
                <a:path w="1807845" h="881380">
                  <a:moveTo>
                    <a:pt x="1632966" y="526796"/>
                  </a:moveTo>
                  <a:lnTo>
                    <a:pt x="1629270" y="520827"/>
                  </a:lnTo>
                  <a:lnTo>
                    <a:pt x="1623314" y="519303"/>
                  </a:lnTo>
                  <a:lnTo>
                    <a:pt x="1607185" y="515404"/>
                  </a:lnTo>
                  <a:lnTo>
                    <a:pt x="1607185" y="538480"/>
                  </a:lnTo>
                  <a:lnTo>
                    <a:pt x="1593456" y="594868"/>
                  </a:lnTo>
                  <a:lnTo>
                    <a:pt x="1587957" y="594906"/>
                  </a:lnTo>
                  <a:lnTo>
                    <a:pt x="1587957" y="617626"/>
                  </a:lnTo>
                  <a:lnTo>
                    <a:pt x="1568577" y="697611"/>
                  </a:lnTo>
                  <a:lnTo>
                    <a:pt x="1564182" y="706526"/>
                  </a:lnTo>
                  <a:lnTo>
                    <a:pt x="1556473" y="712838"/>
                  </a:lnTo>
                  <a:lnTo>
                    <a:pt x="1546529" y="716000"/>
                  </a:lnTo>
                  <a:lnTo>
                    <a:pt x="1535430" y="715391"/>
                  </a:lnTo>
                  <a:lnTo>
                    <a:pt x="1266698" y="650240"/>
                  </a:lnTo>
                  <a:lnTo>
                    <a:pt x="1256512" y="645744"/>
                  </a:lnTo>
                  <a:lnTo>
                    <a:pt x="1249095" y="638416"/>
                  </a:lnTo>
                  <a:lnTo>
                    <a:pt x="1245120" y="629259"/>
                  </a:lnTo>
                  <a:lnTo>
                    <a:pt x="1245235" y="619252"/>
                  </a:lnTo>
                  <a:lnTo>
                    <a:pt x="1264666" y="539242"/>
                  </a:lnTo>
                  <a:lnTo>
                    <a:pt x="1390650" y="605155"/>
                  </a:lnTo>
                  <a:lnTo>
                    <a:pt x="1397114" y="608203"/>
                  </a:lnTo>
                  <a:lnTo>
                    <a:pt x="1438681" y="618286"/>
                  </a:lnTo>
                  <a:lnTo>
                    <a:pt x="1445895" y="618490"/>
                  </a:lnTo>
                  <a:lnTo>
                    <a:pt x="1587957" y="617626"/>
                  </a:lnTo>
                  <a:lnTo>
                    <a:pt x="1587957" y="594906"/>
                  </a:lnTo>
                  <a:lnTo>
                    <a:pt x="1445768" y="595884"/>
                  </a:lnTo>
                  <a:lnTo>
                    <a:pt x="1434185" y="595198"/>
                  </a:lnTo>
                  <a:lnTo>
                    <a:pt x="1313319" y="539242"/>
                  </a:lnTo>
                  <a:lnTo>
                    <a:pt x="1270000" y="516636"/>
                  </a:lnTo>
                  <a:lnTo>
                    <a:pt x="1283716" y="460121"/>
                  </a:lnTo>
                  <a:lnTo>
                    <a:pt x="1607185" y="538480"/>
                  </a:lnTo>
                  <a:lnTo>
                    <a:pt x="1607185" y="515404"/>
                  </a:lnTo>
                  <a:lnTo>
                    <a:pt x="1378559" y="460121"/>
                  </a:lnTo>
                  <a:lnTo>
                    <a:pt x="1278255" y="435864"/>
                  </a:lnTo>
                  <a:lnTo>
                    <a:pt x="1272286" y="434340"/>
                  </a:lnTo>
                  <a:lnTo>
                    <a:pt x="1266317" y="438023"/>
                  </a:lnTo>
                  <a:lnTo>
                    <a:pt x="1264793" y="443992"/>
                  </a:lnTo>
                  <a:lnTo>
                    <a:pt x="1246505" y="519811"/>
                  </a:lnTo>
                  <a:lnTo>
                    <a:pt x="1246378" y="520192"/>
                  </a:lnTo>
                  <a:lnTo>
                    <a:pt x="1223645" y="613918"/>
                  </a:lnTo>
                  <a:lnTo>
                    <a:pt x="1223200" y="632752"/>
                  </a:lnTo>
                  <a:lnTo>
                    <a:pt x="1230185" y="649909"/>
                  </a:lnTo>
                  <a:lnTo>
                    <a:pt x="1243355" y="663524"/>
                  </a:lnTo>
                  <a:lnTo>
                    <a:pt x="1261491" y="671703"/>
                  </a:lnTo>
                  <a:lnTo>
                    <a:pt x="1530223" y="736727"/>
                  </a:lnTo>
                  <a:lnTo>
                    <a:pt x="1550085" y="737768"/>
                  </a:lnTo>
                  <a:lnTo>
                    <a:pt x="1568018" y="731710"/>
                  </a:lnTo>
                  <a:lnTo>
                    <a:pt x="1582064" y="719658"/>
                  </a:lnTo>
                  <a:lnTo>
                    <a:pt x="1583842" y="716000"/>
                  </a:lnTo>
                  <a:lnTo>
                    <a:pt x="1590281" y="702691"/>
                  </a:lnTo>
                  <a:lnTo>
                    <a:pt x="1610931" y="617474"/>
                  </a:lnTo>
                  <a:lnTo>
                    <a:pt x="1613027" y="608838"/>
                  </a:lnTo>
                  <a:lnTo>
                    <a:pt x="1613154" y="608584"/>
                  </a:lnTo>
                  <a:lnTo>
                    <a:pt x="1616214" y="595884"/>
                  </a:lnTo>
                  <a:lnTo>
                    <a:pt x="1631442" y="532765"/>
                  </a:lnTo>
                  <a:lnTo>
                    <a:pt x="1632966" y="526796"/>
                  </a:lnTo>
                  <a:close/>
                </a:path>
                <a:path w="1807845" h="881380">
                  <a:moveTo>
                    <a:pt x="1807324" y="226555"/>
                  </a:moveTo>
                  <a:lnTo>
                    <a:pt x="1796110" y="196469"/>
                  </a:lnTo>
                  <a:lnTo>
                    <a:pt x="1785404" y="184772"/>
                  </a:lnTo>
                  <a:lnTo>
                    <a:pt x="1785404" y="230251"/>
                  </a:lnTo>
                  <a:lnTo>
                    <a:pt x="1784477" y="254635"/>
                  </a:lnTo>
                  <a:lnTo>
                    <a:pt x="1704721" y="584073"/>
                  </a:lnTo>
                  <a:lnTo>
                    <a:pt x="1699387" y="605790"/>
                  </a:lnTo>
                  <a:lnTo>
                    <a:pt x="1674368" y="709295"/>
                  </a:lnTo>
                  <a:lnTo>
                    <a:pt x="1688617" y="597662"/>
                  </a:lnTo>
                  <a:lnTo>
                    <a:pt x="1690751" y="580644"/>
                  </a:lnTo>
                  <a:lnTo>
                    <a:pt x="1710055" y="430149"/>
                  </a:lnTo>
                  <a:lnTo>
                    <a:pt x="1711274" y="421043"/>
                  </a:lnTo>
                  <a:lnTo>
                    <a:pt x="1712658" y="411848"/>
                  </a:lnTo>
                  <a:lnTo>
                    <a:pt x="1714119" y="402628"/>
                  </a:lnTo>
                  <a:lnTo>
                    <a:pt x="1715643" y="393446"/>
                  </a:lnTo>
                  <a:lnTo>
                    <a:pt x="1718564" y="375475"/>
                  </a:lnTo>
                  <a:lnTo>
                    <a:pt x="1721205" y="357251"/>
                  </a:lnTo>
                  <a:lnTo>
                    <a:pt x="1723263" y="338950"/>
                  </a:lnTo>
                  <a:lnTo>
                    <a:pt x="1724406" y="320675"/>
                  </a:lnTo>
                  <a:lnTo>
                    <a:pt x="1724304" y="305358"/>
                  </a:lnTo>
                  <a:lnTo>
                    <a:pt x="1718144" y="259715"/>
                  </a:lnTo>
                  <a:lnTo>
                    <a:pt x="1701876" y="214210"/>
                  </a:lnTo>
                  <a:lnTo>
                    <a:pt x="1701876" y="320675"/>
                  </a:lnTo>
                  <a:lnTo>
                    <a:pt x="1700860" y="337439"/>
                  </a:lnTo>
                  <a:lnTo>
                    <a:pt x="1698917" y="354812"/>
                  </a:lnTo>
                  <a:lnTo>
                    <a:pt x="1696364" y="372427"/>
                  </a:lnTo>
                  <a:lnTo>
                    <a:pt x="1693545" y="389890"/>
                  </a:lnTo>
                  <a:lnTo>
                    <a:pt x="1692021" y="399135"/>
                  </a:lnTo>
                  <a:lnTo>
                    <a:pt x="1690535" y="408520"/>
                  </a:lnTo>
                  <a:lnTo>
                    <a:pt x="1689125" y="417918"/>
                  </a:lnTo>
                  <a:lnTo>
                    <a:pt x="1687830" y="427228"/>
                  </a:lnTo>
                  <a:lnTo>
                    <a:pt x="1668183" y="581152"/>
                  </a:lnTo>
                  <a:lnTo>
                    <a:pt x="1663217" y="620268"/>
                  </a:lnTo>
                  <a:lnTo>
                    <a:pt x="1645145" y="761746"/>
                  </a:lnTo>
                  <a:lnTo>
                    <a:pt x="1623072" y="808583"/>
                  </a:lnTo>
                  <a:lnTo>
                    <a:pt x="1596898" y="827278"/>
                  </a:lnTo>
                  <a:lnTo>
                    <a:pt x="1592199" y="827278"/>
                  </a:lnTo>
                  <a:lnTo>
                    <a:pt x="1208392" y="734949"/>
                  </a:lnTo>
                  <a:lnTo>
                    <a:pt x="1168527" y="725297"/>
                  </a:lnTo>
                  <a:lnTo>
                    <a:pt x="1145222" y="692912"/>
                  </a:lnTo>
                  <a:lnTo>
                    <a:pt x="1142199" y="675767"/>
                  </a:lnTo>
                  <a:lnTo>
                    <a:pt x="1142758" y="658342"/>
                  </a:lnTo>
                  <a:lnTo>
                    <a:pt x="1146937" y="641223"/>
                  </a:lnTo>
                  <a:lnTo>
                    <a:pt x="1168704" y="581152"/>
                  </a:lnTo>
                  <a:lnTo>
                    <a:pt x="1203325" y="485648"/>
                  </a:lnTo>
                  <a:lnTo>
                    <a:pt x="1211072" y="464566"/>
                  </a:lnTo>
                  <a:lnTo>
                    <a:pt x="1257261" y="337248"/>
                  </a:lnTo>
                  <a:lnTo>
                    <a:pt x="1259547" y="331114"/>
                  </a:lnTo>
                  <a:lnTo>
                    <a:pt x="1261948" y="324815"/>
                  </a:lnTo>
                  <a:lnTo>
                    <a:pt x="1264412" y="318516"/>
                  </a:lnTo>
                  <a:lnTo>
                    <a:pt x="1269949" y="303834"/>
                  </a:lnTo>
                  <a:lnTo>
                    <a:pt x="1275397" y="288912"/>
                  </a:lnTo>
                  <a:lnTo>
                    <a:pt x="1280553" y="273786"/>
                  </a:lnTo>
                  <a:lnTo>
                    <a:pt x="1285240" y="258445"/>
                  </a:lnTo>
                  <a:lnTo>
                    <a:pt x="1290053" y="243332"/>
                  </a:lnTo>
                  <a:lnTo>
                    <a:pt x="1308735" y="203327"/>
                  </a:lnTo>
                  <a:lnTo>
                    <a:pt x="1345577" y="158330"/>
                  </a:lnTo>
                  <a:lnTo>
                    <a:pt x="1393190" y="124841"/>
                  </a:lnTo>
                  <a:lnTo>
                    <a:pt x="1438910" y="107835"/>
                  </a:lnTo>
                  <a:lnTo>
                    <a:pt x="1480947" y="101727"/>
                  </a:lnTo>
                  <a:lnTo>
                    <a:pt x="1488440" y="101358"/>
                  </a:lnTo>
                  <a:lnTo>
                    <a:pt x="1496060" y="101485"/>
                  </a:lnTo>
                  <a:lnTo>
                    <a:pt x="1503680" y="101981"/>
                  </a:lnTo>
                  <a:lnTo>
                    <a:pt x="1507109" y="102108"/>
                  </a:lnTo>
                  <a:lnTo>
                    <a:pt x="1546377" y="109143"/>
                  </a:lnTo>
                  <a:lnTo>
                    <a:pt x="1574673" y="119253"/>
                  </a:lnTo>
                  <a:lnTo>
                    <a:pt x="1581645" y="122301"/>
                  </a:lnTo>
                  <a:lnTo>
                    <a:pt x="1620850" y="147142"/>
                  </a:lnTo>
                  <a:lnTo>
                    <a:pt x="1651914" y="177126"/>
                  </a:lnTo>
                  <a:lnTo>
                    <a:pt x="1686102" y="233172"/>
                  </a:lnTo>
                  <a:lnTo>
                    <a:pt x="1699120" y="278536"/>
                  </a:lnTo>
                  <a:lnTo>
                    <a:pt x="1701876" y="320675"/>
                  </a:lnTo>
                  <a:lnTo>
                    <a:pt x="1701876" y="214210"/>
                  </a:lnTo>
                  <a:lnTo>
                    <a:pt x="1699450" y="208635"/>
                  </a:lnTo>
                  <a:lnTo>
                    <a:pt x="1685810" y="185267"/>
                  </a:lnTo>
                  <a:lnTo>
                    <a:pt x="1669669" y="163703"/>
                  </a:lnTo>
                  <a:lnTo>
                    <a:pt x="1739138" y="180467"/>
                  </a:lnTo>
                  <a:lnTo>
                    <a:pt x="1761274" y="190792"/>
                  </a:lnTo>
                  <a:lnTo>
                    <a:pt x="1777187" y="208178"/>
                  </a:lnTo>
                  <a:lnTo>
                    <a:pt x="1785404" y="230251"/>
                  </a:lnTo>
                  <a:lnTo>
                    <a:pt x="1785404" y="184772"/>
                  </a:lnTo>
                  <a:lnTo>
                    <a:pt x="1774431" y="172783"/>
                  </a:lnTo>
                  <a:lnTo>
                    <a:pt x="1754962" y="163703"/>
                  </a:lnTo>
                  <a:lnTo>
                    <a:pt x="1744345" y="158750"/>
                  </a:lnTo>
                  <a:lnTo>
                    <a:pt x="1639189" y="133235"/>
                  </a:lnTo>
                  <a:lnTo>
                    <a:pt x="1630045" y="126022"/>
                  </a:lnTo>
                  <a:lnTo>
                    <a:pt x="1620532" y="119240"/>
                  </a:lnTo>
                  <a:lnTo>
                    <a:pt x="1610664" y="112928"/>
                  </a:lnTo>
                  <a:lnTo>
                    <a:pt x="1600454" y="107061"/>
                  </a:lnTo>
                  <a:lnTo>
                    <a:pt x="1601825" y="101358"/>
                  </a:lnTo>
                  <a:lnTo>
                    <a:pt x="1602816" y="97282"/>
                  </a:lnTo>
                  <a:lnTo>
                    <a:pt x="1607312" y="78740"/>
                  </a:lnTo>
                  <a:lnTo>
                    <a:pt x="1607845" y="65151"/>
                  </a:lnTo>
                  <a:lnTo>
                    <a:pt x="1603336" y="52870"/>
                  </a:lnTo>
                  <a:lnTo>
                    <a:pt x="1597101" y="45974"/>
                  </a:lnTo>
                  <a:lnTo>
                    <a:pt x="1594586" y="43205"/>
                  </a:lnTo>
                  <a:lnTo>
                    <a:pt x="1587373" y="39814"/>
                  </a:lnTo>
                  <a:lnTo>
                    <a:pt x="1587373" y="67056"/>
                  </a:lnTo>
                  <a:lnTo>
                    <a:pt x="1585849" y="73533"/>
                  </a:lnTo>
                  <a:lnTo>
                    <a:pt x="1579994" y="97282"/>
                  </a:lnTo>
                  <a:lnTo>
                    <a:pt x="1571548" y="93929"/>
                  </a:lnTo>
                  <a:lnTo>
                    <a:pt x="1562950" y="90906"/>
                  </a:lnTo>
                  <a:lnTo>
                    <a:pt x="1518018" y="80949"/>
                  </a:lnTo>
                  <a:lnTo>
                    <a:pt x="1508887" y="80010"/>
                  </a:lnTo>
                  <a:lnTo>
                    <a:pt x="1514729" y="56261"/>
                  </a:lnTo>
                  <a:lnTo>
                    <a:pt x="1516253" y="49911"/>
                  </a:lnTo>
                  <a:lnTo>
                    <a:pt x="1522603" y="45974"/>
                  </a:lnTo>
                  <a:lnTo>
                    <a:pt x="1583436" y="60706"/>
                  </a:lnTo>
                  <a:lnTo>
                    <a:pt x="1587373" y="67056"/>
                  </a:lnTo>
                  <a:lnTo>
                    <a:pt x="1587373" y="39814"/>
                  </a:lnTo>
                  <a:lnTo>
                    <a:pt x="1582407" y="37465"/>
                  </a:lnTo>
                  <a:lnTo>
                    <a:pt x="1534160" y="25781"/>
                  </a:lnTo>
                  <a:lnTo>
                    <a:pt x="1520710" y="25285"/>
                  </a:lnTo>
                  <a:lnTo>
                    <a:pt x="1508493" y="29895"/>
                  </a:lnTo>
                  <a:lnTo>
                    <a:pt x="1498866" y="38773"/>
                  </a:lnTo>
                  <a:lnTo>
                    <a:pt x="1493139" y="51054"/>
                  </a:lnTo>
                  <a:lnTo>
                    <a:pt x="1486281" y="79375"/>
                  </a:lnTo>
                  <a:lnTo>
                    <a:pt x="1474470" y="79806"/>
                  </a:lnTo>
                  <a:lnTo>
                    <a:pt x="1462697" y="80873"/>
                  </a:lnTo>
                  <a:lnTo>
                    <a:pt x="1451000" y="82562"/>
                  </a:lnTo>
                  <a:lnTo>
                    <a:pt x="1439418" y="84836"/>
                  </a:lnTo>
                  <a:lnTo>
                    <a:pt x="1420710" y="80327"/>
                  </a:lnTo>
                  <a:lnTo>
                    <a:pt x="1398651" y="75006"/>
                  </a:lnTo>
                  <a:lnTo>
                    <a:pt x="1398651" y="98056"/>
                  </a:lnTo>
                  <a:lnTo>
                    <a:pt x="1393317" y="100076"/>
                  </a:lnTo>
                  <a:lnTo>
                    <a:pt x="1355445" y="121869"/>
                  </a:lnTo>
                  <a:lnTo>
                    <a:pt x="1308493" y="165493"/>
                  </a:lnTo>
                  <a:lnTo>
                    <a:pt x="1282128" y="205600"/>
                  </a:lnTo>
                  <a:lnTo>
                    <a:pt x="1263904" y="252476"/>
                  </a:lnTo>
                  <a:lnTo>
                    <a:pt x="1259433" y="267208"/>
                  </a:lnTo>
                  <a:lnTo>
                    <a:pt x="1254404" y="281851"/>
                  </a:lnTo>
                  <a:lnTo>
                    <a:pt x="1249032" y="296341"/>
                  </a:lnTo>
                  <a:lnTo>
                    <a:pt x="1241120" y="317030"/>
                  </a:lnTo>
                  <a:lnTo>
                    <a:pt x="1236306" y="329793"/>
                  </a:lnTo>
                  <a:lnTo>
                    <a:pt x="1233474" y="337439"/>
                  </a:lnTo>
                  <a:lnTo>
                    <a:pt x="1189355" y="459232"/>
                  </a:lnTo>
                  <a:lnTo>
                    <a:pt x="1181608" y="480441"/>
                  </a:lnTo>
                  <a:lnTo>
                    <a:pt x="1145159" y="581152"/>
                  </a:lnTo>
                  <a:lnTo>
                    <a:pt x="1170178" y="477647"/>
                  </a:lnTo>
                  <a:lnTo>
                    <a:pt x="1173607" y="463296"/>
                  </a:lnTo>
                  <a:lnTo>
                    <a:pt x="1255268" y="126492"/>
                  </a:lnTo>
                  <a:lnTo>
                    <a:pt x="1282915" y="88506"/>
                  </a:lnTo>
                  <a:lnTo>
                    <a:pt x="1305013" y="80327"/>
                  </a:lnTo>
                  <a:lnTo>
                    <a:pt x="1329436" y="81280"/>
                  </a:lnTo>
                  <a:lnTo>
                    <a:pt x="1398651" y="98056"/>
                  </a:lnTo>
                  <a:lnTo>
                    <a:pt x="1398651" y="75006"/>
                  </a:lnTo>
                  <a:lnTo>
                    <a:pt x="1334643" y="59563"/>
                  </a:lnTo>
                  <a:lnTo>
                    <a:pt x="1301470" y="58280"/>
                  </a:lnTo>
                  <a:lnTo>
                    <a:pt x="1271397" y="69456"/>
                  </a:lnTo>
                  <a:lnTo>
                    <a:pt x="1247698" y="91097"/>
                  </a:lnTo>
                  <a:lnTo>
                    <a:pt x="1233678" y="121158"/>
                  </a:lnTo>
                  <a:lnTo>
                    <a:pt x="1153795" y="450723"/>
                  </a:lnTo>
                  <a:lnTo>
                    <a:pt x="1148588" y="449465"/>
                  </a:lnTo>
                  <a:lnTo>
                    <a:pt x="1148588" y="472440"/>
                  </a:lnTo>
                  <a:lnTo>
                    <a:pt x="1106297" y="646938"/>
                  </a:lnTo>
                  <a:lnTo>
                    <a:pt x="1104163" y="672465"/>
                  </a:lnTo>
                  <a:lnTo>
                    <a:pt x="1109586" y="696620"/>
                  </a:lnTo>
                  <a:lnTo>
                    <a:pt x="1121689" y="717931"/>
                  </a:lnTo>
                  <a:lnTo>
                    <a:pt x="1139571" y="734949"/>
                  </a:lnTo>
                  <a:lnTo>
                    <a:pt x="1098423" y="725043"/>
                  </a:lnTo>
                  <a:lnTo>
                    <a:pt x="1079766" y="716343"/>
                  </a:lnTo>
                  <a:lnTo>
                    <a:pt x="1066342" y="701649"/>
                  </a:lnTo>
                  <a:lnTo>
                    <a:pt x="1059408" y="683006"/>
                  </a:lnTo>
                  <a:lnTo>
                    <a:pt x="1060196" y="662432"/>
                  </a:lnTo>
                  <a:lnTo>
                    <a:pt x="1107313" y="467868"/>
                  </a:lnTo>
                  <a:lnTo>
                    <a:pt x="1108075" y="464947"/>
                  </a:lnTo>
                  <a:lnTo>
                    <a:pt x="1110869" y="463296"/>
                  </a:lnTo>
                  <a:lnTo>
                    <a:pt x="1113663" y="463931"/>
                  </a:lnTo>
                  <a:lnTo>
                    <a:pt x="1148588" y="472440"/>
                  </a:lnTo>
                  <a:lnTo>
                    <a:pt x="1148588" y="449465"/>
                  </a:lnTo>
                  <a:lnTo>
                    <a:pt x="1118870" y="442214"/>
                  </a:lnTo>
                  <a:lnTo>
                    <a:pt x="1107973" y="441820"/>
                  </a:lnTo>
                  <a:lnTo>
                    <a:pt x="1098105" y="445516"/>
                  </a:lnTo>
                  <a:lnTo>
                    <a:pt x="1090320" y="452653"/>
                  </a:lnTo>
                  <a:lnTo>
                    <a:pt x="1085723" y="462534"/>
                  </a:lnTo>
                  <a:lnTo>
                    <a:pt x="1038606" y="657098"/>
                  </a:lnTo>
                  <a:lnTo>
                    <a:pt x="1037463" y="686498"/>
                  </a:lnTo>
                  <a:lnTo>
                    <a:pt x="1047369" y="713143"/>
                  </a:lnTo>
                  <a:lnTo>
                    <a:pt x="1066495" y="734110"/>
                  </a:lnTo>
                  <a:lnTo>
                    <a:pt x="1093089" y="746506"/>
                  </a:lnTo>
                  <a:lnTo>
                    <a:pt x="1645145" y="880237"/>
                  </a:lnTo>
                  <a:lnTo>
                    <a:pt x="1674456" y="881303"/>
                  </a:lnTo>
                  <a:lnTo>
                    <a:pt x="1701012" y="871359"/>
                  </a:lnTo>
                  <a:lnTo>
                    <a:pt x="1734248" y="825627"/>
                  </a:lnTo>
                  <a:lnTo>
                    <a:pt x="1781429" y="630936"/>
                  </a:lnTo>
                  <a:lnTo>
                    <a:pt x="1781835" y="620052"/>
                  </a:lnTo>
                  <a:lnTo>
                    <a:pt x="1778508" y="610997"/>
                  </a:lnTo>
                  <a:lnTo>
                    <a:pt x="1760728" y="623062"/>
                  </a:lnTo>
                  <a:lnTo>
                    <a:pt x="1759966" y="625856"/>
                  </a:lnTo>
                  <a:lnTo>
                    <a:pt x="1712849" y="820420"/>
                  </a:lnTo>
                  <a:lnTo>
                    <a:pt x="1704136" y="839076"/>
                  </a:lnTo>
                  <a:lnTo>
                    <a:pt x="1689455" y="852487"/>
                  </a:lnTo>
                  <a:lnTo>
                    <a:pt x="1670850" y="859434"/>
                  </a:lnTo>
                  <a:lnTo>
                    <a:pt x="1650365" y="858647"/>
                  </a:lnTo>
                  <a:lnTo>
                    <a:pt x="1608963" y="848614"/>
                  </a:lnTo>
                  <a:lnTo>
                    <a:pt x="1632623" y="841667"/>
                  </a:lnTo>
                  <a:lnTo>
                    <a:pt x="1653120" y="828255"/>
                  </a:lnTo>
                  <a:lnTo>
                    <a:pt x="1653933" y="827278"/>
                  </a:lnTo>
                  <a:lnTo>
                    <a:pt x="1668995" y="809244"/>
                  </a:lnTo>
                  <a:lnTo>
                    <a:pt x="1678813" y="785495"/>
                  </a:lnTo>
                  <a:lnTo>
                    <a:pt x="1697215" y="709295"/>
                  </a:lnTo>
                  <a:lnTo>
                    <a:pt x="1720977" y="610997"/>
                  </a:lnTo>
                  <a:lnTo>
                    <a:pt x="1756283" y="619506"/>
                  </a:lnTo>
                  <a:lnTo>
                    <a:pt x="1758950" y="620268"/>
                  </a:lnTo>
                  <a:lnTo>
                    <a:pt x="1760728" y="623062"/>
                  </a:lnTo>
                  <a:lnTo>
                    <a:pt x="1760728" y="597636"/>
                  </a:lnTo>
                  <a:lnTo>
                    <a:pt x="1726311" y="589280"/>
                  </a:lnTo>
                  <a:lnTo>
                    <a:pt x="1806028" y="259842"/>
                  </a:lnTo>
                  <a:lnTo>
                    <a:pt x="1806105" y="258445"/>
                  </a:lnTo>
                  <a:lnTo>
                    <a:pt x="1807324" y="22655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93973" y="421894"/>
              <a:ext cx="144018" cy="14236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9344" y="1543694"/>
              <a:ext cx="2589173" cy="183958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854958" y="238505"/>
              <a:ext cx="788035" cy="6316345"/>
            </a:xfrm>
            <a:custGeom>
              <a:avLst/>
              <a:gdLst/>
              <a:ahLst/>
              <a:cxnLst/>
              <a:rect l="l" t="t" r="r" b="b"/>
              <a:pathLst>
                <a:path w="788035" h="6316345">
                  <a:moveTo>
                    <a:pt x="491959" y="5865888"/>
                  </a:moveTo>
                  <a:lnTo>
                    <a:pt x="479298" y="5825972"/>
                  </a:lnTo>
                  <a:lnTo>
                    <a:pt x="471411" y="5815000"/>
                  </a:lnTo>
                  <a:lnTo>
                    <a:pt x="471411" y="5886678"/>
                  </a:lnTo>
                  <a:lnTo>
                    <a:pt x="463130" y="5929312"/>
                  </a:lnTo>
                  <a:lnTo>
                    <a:pt x="438277" y="5966752"/>
                  </a:lnTo>
                  <a:lnTo>
                    <a:pt x="400875" y="5991606"/>
                  </a:lnTo>
                  <a:lnTo>
                    <a:pt x="358241" y="5999886"/>
                  </a:lnTo>
                  <a:lnTo>
                    <a:pt x="315595" y="5991606"/>
                  </a:lnTo>
                  <a:lnTo>
                    <a:pt x="278130" y="5966752"/>
                  </a:lnTo>
                  <a:lnTo>
                    <a:pt x="253263" y="5929312"/>
                  </a:lnTo>
                  <a:lnTo>
                    <a:pt x="244970" y="5886678"/>
                  </a:lnTo>
                  <a:lnTo>
                    <a:pt x="253263" y="5844032"/>
                  </a:lnTo>
                  <a:lnTo>
                    <a:pt x="278130" y="5806579"/>
                  </a:lnTo>
                  <a:lnTo>
                    <a:pt x="315544" y="5781764"/>
                  </a:lnTo>
                  <a:lnTo>
                    <a:pt x="358203" y="5773471"/>
                  </a:lnTo>
                  <a:lnTo>
                    <a:pt x="400875" y="5781764"/>
                  </a:lnTo>
                  <a:lnTo>
                    <a:pt x="438277" y="5806579"/>
                  </a:lnTo>
                  <a:lnTo>
                    <a:pt x="463130" y="5844032"/>
                  </a:lnTo>
                  <a:lnTo>
                    <a:pt x="471411" y="5886678"/>
                  </a:lnTo>
                  <a:lnTo>
                    <a:pt x="471411" y="5815000"/>
                  </a:lnTo>
                  <a:lnTo>
                    <a:pt x="454025" y="5790806"/>
                  </a:lnTo>
                  <a:lnTo>
                    <a:pt x="429971" y="5773471"/>
                  </a:lnTo>
                  <a:lnTo>
                    <a:pt x="418820" y="5765444"/>
                  </a:lnTo>
                  <a:lnTo>
                    <a:pt x="378891" y="5752770"/>
                  </a:lnTo>
                  <a:lnTo>
                    <a:pt x="337400" y="5752782"/>
                  </a:lnTo>
                  <a:lnTo>
                    <a:pt x="297510" y="5765457"/>
                  </a:lnTo>
                  <a:lnTo>
                    <a:pt x="262382" y="5790806"/>
                  </a:lnTo>
                  <a:lnTo>
                    <a:pt x="237007" y="5825985"/>
                  </a:lnTo>
                  <a:lnTo>
                    <a:pt x="224332" y="5865888"/>
                  </a:lnTo>
                  <a:lnTo>
                    <a:pt x="224345" y="5907405"/>
                  </a:lnTo>
                  <a:lnTo>
                    <a:pt x="237020" y="5947308"/>
                  </a:lnTo>
                  <a:lnTo>
                    <a:pt x="262382" y="5982424"/>
                  </a:lnTo>
                  <a:lnTo>
                    <a:pt x="297522" y="6007786"/>
                  </a:lnTo>
                  <a:lnTo>
                    <a:pt x="337439" y="6020460"/>
                  </a:lnTo>
                  <a:lnTo>
                    <a:pt x="378955" y="6020460"/>
                  </a:lnTo>
                  <a:lnTo>
                    <a:pt x="418871" y="6007773"/>
                  </a:lnTo>
                  <a:lnTo>
                    <a:pt x="454025" y="5982424"/>
                  </a:lnTo>
                  <a:lnTo>
                    <a:pt x="479323" y="5947295"/>
                  </a:lnTo>
                  <a:lnTo>
                    <a:pt x="491959" y="5907405"/>
                  </a:lnTo>
                  <a:lnTo>
                    <a:pt x="491959" y="5865888"/>
                  </a:lnTo>
                  <a:close/>
                </a:path>
                <a:path w="788035" h="6316345">
                  <a:moveTo>
                    <a:pt x="528447" y="365315"/>
                  </a:moveTo>
                  <a:lnTo>
                    <a:pt x="511683" y="343801"/>
                  </a:lnTo>
                  <a:lnTo>
                    <a:pt x="511683" y="364363"/>
                  </a:lnTo>
                  <a:lnTo>
                    <a:pt x="510540" y="366649"/>
                  </a:lnTo>
                  <a:lnTo>
                    <a:pt x="509524" y="369062"/>
                  </a:lnTo>
                  <a:lnTo>
                    <a:pt x="506857" y="370078"/>
                  </a:lnTo>
                  <a:lnTo>
                    <a:pt x="504444" y="369062"/>
                  </a:lnTo>
                  <a:lnTo>
                    <a:pt x="502031" y="367919"/>
                  </a:lnTo>
                  <a:lnTo>
                    <a:pt x="501015" y="365252"/>
                  </a:lnTo>
                  <a:lnTo>
                    <a:pt x="502158" y="362839"/>
                  </a:lnTo>
                  <a:lnTo>
                    <a:pt x="503174" y="360553"/>
                  </a:lnTo>
                  <a:lnTo>
                    <a:pt x="505841" y="359537"/>
                  </a:lnTo>
                  <a:lnTo>
                    <a:pt x="508254" y="360553"/>
                  </a:lnTo>
                  <a:lnTo>
                    <a:pt x="510540" y="361569"/>
                  </a:lnTo>
                  <a:lnTo>
                    <a:pt x="511683" y="364363"/>
                  </a:lnTo>
                  <a:lnTo>
                    <a:pt x="511683" y="343801"/>
                  </a:lnTo>
                  <a:lnTo>
                    <a:pt x="484238" y="364248"/>
                  </a:lnTo>
                  <a:lnTo>
                    <a:pt x="485673" y="372579"/>
                  </a:lnTo>
                  <a:lnTo>
                    <a:pt x="490118" y="379793"/>
                  </a:lnTo>
                  <a:lnTo>
                    <a:pt x="497205" y="384937"/>
                  </a:lnTo>
                  <a:lnTo>
                    <a:pt x="505726" y="386880"/>
                  </a:lnTo>
                  <a:lnTo>
                    <a:pt x="514108" y="385470"/>
                  </a:lnTo>
                  <a:lnTo>
                    <a:pt x="521360" y="381038"/>
                  </a:lnTo>
                  <a:lnTo>
                    <a:pt x="526542" y="373888"/>
                  </a:lnTo>
                  <a:lnTo>
                    <a:pt x="527392" y="370078"/>
                  </a:lnTo>
                  <a:lnTo>
                    <a:pt x="528447" y="365315"/>
                  </a:lnTo>
                  <a:close/>
                </a:path>
                <a:path w="788035" h="6316345">
                  <a:moveTo>
                    <a:pt x="745363" y="728980"/>
                  </a:moveTo>
                  <a:lnTo>
                    <a:pt x="737743" y="716280"/>
                  </a:lnTo>
                  <a:lnTo>
                    <a:pt x="729615" y="713740"/>
                  </a:lnTo>
                  <a:lnTo>
                    <a:pt x="723265" y="717562"/>
                  </a:lnTo>
                  <a:lnTo>
                    <a:pt x="699389" y="731520"/>
                  </a:lnTo>
                  <a:lnTo>
                    <a:pt x="674839" y="742962"/>
                  </a:lnTo>
                  <a:lnTo>
                    <a:pt x="649681" y="753110"/>
                  </a:lnTo>
                  <a:lnTo>
                    <a:pt x="623951" y="760730"/>
                  </a:lnTo>
                  <a:lnTo>
                    <a:pt x="622808" y="637540"/>
                  </a:lnTo>
                  <a:lnTo>
                    <a:pt x="622681" y="629920"/>
                  </a:lnTo>
                  <a:lnTo>
                    <a:pt x="616712" y="623570"/>
                  </a:lnTo>
                  <a:lnTo>
                    <a:pt x="601980" y="623570"/>
                  </a:lnTo>
                  <a:lnTo>
                    <a:pt x="596138" y="629920"/>
                  </a:lnTo>
                  <a:lnTo>
                    <a:pt x="596265" y="637540"/>
                  </a:lnTo>
                  <a:lnTo>
                    <a:pt x="598170" y="833120"/>
                  </a:lnTo>
                  <a:lnTo>
                    <a:pt x="590562" y="875030"/>
                  </a:lnTo>
                  <a:lnTo>
                    <a:pt x="568998" y="910590"/>
                  </a:lnTo>
                  <a:lnTo>
                    <a:pt x="536460" y="937260"/>
                  </a:lnTo>
                  <a:lnTo>
                    <a:pt x="495935" y="949960"/>
                  </a:lnTo>
                  <a:lnTo>
                    <a:pt x="494538" y="801370"/>
                  </a:lnTo>
                  <a:lnTo>
                    <a:pt x="494118" y="772160"/>
                  </a:lnTo>
                  <a:lnTo>
                    <a:pt x="491236" y="491490"/>
                  </a:lnTo>
                  <a:lnTo>
                    <a:pt x="517080" y="492760"/>
                  </a:lnTo>
                  <a:lnTo>
                    <a:pt x="523379" y="491490"/>
                  </a:lnTo>
                  <a:lnTo>
                    <a:pt x="542264" y="487680"/>
                  </a:lnTo>
                  <a:lnTo>
                    <a:pt x="566000" y="478790"/>
                  </a:lnTo>
                  <a:lnTo>
                    <a:pt x="585546" y="466090"/>
                  </a:lnTo>
                  <a:lnTo>
                    <a:pt x="587502" y="464820"/>
                  </a:lnTo>
                  <a:lnTo>
                    <a:pt x="594868" y="504190"/>
                  </a:lnTo>
                  <a:lnTo>
                    <a:pt x="595604" y="580390"/>
                  </a:lnTo>
                  <a:lnTo>
                    <a:pt x="595630" y="590562"/>
                  </a:lnTo>
                  <a:lnTo>
                    <a:pt x="601599" y="595630"/>
                  </a:lnTo>
                  <a:lnTo>
                    <a:pt x="616331" y="595630"/>
                  </a:lnTo>
                  <a:lnTo>
                    <a:pt x="622173" y="590562"/>
                  </a:lnTo>
                  <a:lnTo>
                    <a:pt x="622046" y="582930"/>
                  </a:lnTo>
                  <a:lnTo>
                    <a:pt x="621284" y="504190"/>
                  </a:lnTo>
                  <a:lnTo>
                    <a:pt x="615124" y="464820"/>
                  </a:lnTo>
                  <a:lnTo>
                    <a:pt x="607695" y="444512"/>
                  </a:lnTo>
                  <a:lnTo>
                    <a:pt x="612190" y="438162"/>
                  </a:lnTo>
                  <a:lnTo>
                    <a:pt x="616356" y="431812"/>
                  </a:lnTo>
                  <a:lnTo>
                    <a:pt x="620191" y="425462"/>
                  </a:lnTo>
                  <a:lnTo>
                    <a:pt x="623697" y="417830"/>
                  </a:lnTo>
                  <a:lnTo>
                    <a:pt x="634682" y="373380"/>
                  </a:lnTo>
                  <a:lnTo>
                    <a:pt x="628738" y="327660"/>
                  </a:lnTo>
                  <a:lnTo>
                    <a:pt x="608228" y="289636"/>
                  </a:lnTo>
                  <a:lnTo>
                    <a:pt x="608228" y="369570"/>
                  </a:lnTo>
                  <a:lnTo>
                    <a:pt x="599440" y="407670"/>
                  </a:lnTo>
                  <a:lnTo>
                    <a:pt x="597535" y="411480"/>
                  </a:lnTo>
                  <a:lnTo>
                    <a:pt x="595249" y="416560"/>
                  </a:lnTo>
                  <a:lnTo>
                    <a:pt x="592709" y="420370"/>
                  </a:lnTo>
                  <a:lnTo>
                    <a:pt x="556539" y="453390"/>
                  </a:lnTo>
                  <a:lnTo>
                    <a:pt x="513715" y="466090"/>
                  </a:lnTo>
                  <a:lnTo>
                    <a:pt x="490982" y="464820"/>
                  </a:lnTo>
                  <a:lnTo>
                    <a:pt x="484886" y="463562"/>
                  </a:lnTo>
                  <a:lnTo>
                    <a:pt x="478790" y="461010"/>
                  </a:lnTo>
                  <a:lnTo>
                    <a:pt x="472948" y="459740"/>
                  </a:lnTo>
                  <a:lnTo>
                    <a:pt x="471170" y="458470"/>
                  </a:lnTo>
                  <a:lnTo>
                    <a:pt x="469519" y="458470"/>
                  </a:lnTo>
                  <a:lnTo>
                    <a:pt x="467741" y="457212"/>
                  </a:lnTo>
                  <a:lnTo>
                    <a:pt x="467614" y="457073"/>
                  </a:lnTo>
                  <a:lnTo>
                    <a:pt x="467614" y="772160"/>
                  </a:lnTo>
                  <a:lnTo>
                    <a:pt x="439242" y="768362"/>
                  </a:lnTo>
                  <a:lnTo>
                    <a:pt x="433616" y="767080"/>
                  </a:lnTo>
                  <a:lnTo>
                    <a:pt x="411137" y="762012"/>
                  </a:lnTo>
                  <a:lnTo>
                    <a:pt x="383400" y="753110"/>
                  </a:lnTo>
                  <a:lnTo>
                    <a:pt x="356108" y="742962"/>
                  </a:lnTo>
                  <a:lnTo>
                    <a:pt x="360781" y="732790"/>
                  </a:lnTo>
                  <a:lnTo>
                    <a:pt x="376555" y="698512"/>
                  </a:lnTo>
                  <a:lnTo>
                    <a:pt x="373634" y="690880"/>
                  </a:lnTo>
                  <a:lnTo>
                    <a:pt x="367157" y="687070"/>
                  </a:lnTo>
                  <a:lnTo>
                    <a:pt x="360553" y="684530"/>
                  </a:lnTo>
                  <a:lnTo>
                    <a:pt x="352806" y="687070"/>
                  </a:lnTo>
                  <a:lnTo>
                    <a:pt x="349758" y="693420"/>
                  </a:lnTo>
                  <a:lnTo>
                    <a:pt x="332486" y="732790"/>
                  </a:lnTo>
                  <a:lnTo>
                    <a:pt x="305892" y="718820"/>
                  </a:lnTo>
                  <a:lnTo>
                    <a:pt x="280670" y="702310"/>
                  </a:lnTo>
                  <a:lnTo>
                    <a:pt x="256857" y="684530"/>
                  </a:lnTo>
                  <a:lnTo>
                    <a:pt x="253885" y="681990"/>
                  </a:lnTo>
                  <a:lnTo>
                    <a:pt x="234569" y="665480"/>
                  </a:lnTo>
                  <a:lnTo>
                    <a:pt x="450723" y="478790"/>
                  </a:lnTo>
                  <a:lnTo>
                    <a:pt x="452628" y="480060"/>
                  </a:lnTo>
                  <a:lnTo>
                    <a:pt x="454787" y="480060"/>
                  </a:lnTo>
                  <a:lnTo>
                    <a:pt x="456819" y="481330"/>
                  </a:lnTo>
                  <a:lnTo>
                    <a:pt x="459359" y="482612"/>
                  </a:lnTo>
                  <a:lnTo>
                    <a:pt x="462026" y="483870"/>
                  </a:lnTo>
                  <a:lnTo>
                    <a:pt x="464566" y="485140"/>
                  </a:lnTo>
                  <a:lnTo>
                    <a:pt x="467614" y="772160"/>
                  </a:lnTo>
                  <a:lnTo>
                    <a:pt x="467614" y="457073"/>
                  </a:lnTo>
                  <a:lnTo>
                    <a:pt x="466598" y="455930"/>
                  </a:lnTo>
                  <a:lnTo>
                    <a:pt x="464312" y="455930"/>
                  </a:lnTo>
                  <a:lnTo>
                    <a:pt x="458597" y="452120"/>
                  </a:lnTo>
                  <a:lnTo>
                    <a:pt x="419569" y="410210"/>
                  </a:lnTo>
                  <a:lnTo>
                    <a:pt x="409321" y="367030"/>
                  </a:lnTo>
                  <a:lnTo>
                    <a:pt x="409536" y="359410"/>
                  </a:lnTo>
                  <a:lnTo>
                    <a:pt x="441159" y="293370"/>
                  </a:lnTo>
                  <a:lnTo>
                    <a:pt x="473646" y="273062"/>
                  </a:lnTo>
                  <a:lnTo>
                    <a:pt x="511263" y="266712"/>
                  </a:lnTo>
                  <a:lnTo>
                    <a:pt x="549783" y="275590"/>
                  </a:lnTo>
                  <a:lnTo>
                    <a:pt x="581774" y="298462"/>
                  </a:lnTo>
                  <a:lnTo>
                    <a:pt x="601802" y="331470"/>
                  </a:lnTo>
                  <a:lnTo>
                    <a:pt x="608228" y="369570"/>
                  </a:lnTo>
                  <a:lnTo>
                    <a:pt x="608228" y="289636"/>
                  </a:lnTo>
                  <a:lnTo>
                    <a:pt x="607504" y="288290"/>
                  </a:lnTo>
                  <a:lnTo>
                    <a:pt x="582803" y="266712"/>
                  </a:lnTo>
                  <a:lnTo>
                    <a:pt x="572643" y="257810"/>
                  </a:lnTo>
                  <a:lnTo>
                    <a:pt x="577761" y="246380"/>
                  </a:lnTo>
                  <a:lnTo>
                    <a:pt x="619379" y="153670"/>
                  </a:lnTo>
                  <a:lnTo>
                    <a:pt x="646696" y="156222"/>
                  </a:lnTo>
                  <a:lnTo>
                    <a:pt x="655320" y="153670"/>
                  </a:lnTo>
                  <a:lnTo>
                    <a:pt x="694613" y="133350"/>
                  </a:lnTo>
                  <a:lnTo>
                    <a:pt x="717334" y="80022"/>
                  </a:lnTo>
                  <a:lnTo>
                    <a:pt x="712254" y="50800"/>
                  </a:lnTo>
                  <a:lnTo>
                    <a:pt x="697268" y="26670"/>
                  </a:lnTo>
                  <a:lnTo>
                    <a:pt x="696480" y="25400"/>
                  </a:lnTo>
                  <a:lnTo>
                    <a:pt x="690714" y="21043"/>
                  </a:lnTo>
                  <a:lnTo>
                    <a:pt x="690714" y="80022"/>
                  </a:lnTo>
                  <a:lnTo>
                    <a:pt x="686181" y="99072"/>
                  </a:lnTo>
                  <a:lnTo>
                    <a:pt x="674433" y="115570"/>
                  </a:lnTo>
                  <a:lnTo>
                    <a:pt x="657948" y="125730"/>
                  </a:lnTo>
                  <a:lnTo>
                    <a:pt x="638848" y="129540"/>
                  </a:lnTo>
                  <a:lnTo>
                    <a:pt x="619252" y="125730"/>
                  </a:lnTo>
                  <a:lnTo>
                    <a:pt x="617220" y="124472"/>
                  </a:lnTo>
                  <a:lnTo>
                    <a:pt x="616204" y="124472"/>
                  </a:lnTo>
                  <a:lnTo>
                    <a:pt x="600202" y="113042"/>
                  </a:lnTo>
                  <a:lnTo>
                    <a:pt x="590296" y="95250"/>
                  </a:lnTo>
                  <a:lnTo>
                    <a:pt x="587235" y="76200"/>
                  </a:lnTo>
                  <a:lnTo>
                    <a:pt x="591820" y="57150"/>
                  </a:lnTo>
                  <a:lnTo>
                    <a:pt x="603783" y="40640"/>
                  </a:lnTo>
                  <a:lnTo>
                    <a:pt x="620661" y="29222"/>
                  </a:lnTo>
                  <a:lnTo>
                    <a:pt x="640232" y="26670"/>
                  </a:lnTo>
                  <a:lnTo>
                    <a:pt x="660273" y="30492"/>
                  </a:lnTo>
                  <a:lnTo>
                    <a:pt x="676935" y="43192"/>
                  </a:lnTo>
                  <a:lnTo>
                    <a:pt x="687362" y="59690"/>
                  </a:lnTo>
                  <a:lnTo>
                    <a:pt x="690714" y="80022"/>
                  </a:lnTo>
                  <a:lnTo>
                    <a:pt x="690714" y="21043"/>
                  </a:lnTo>
                  <a:lnTo>
                    <a:pt x="671322" y="6350"/>
                  </a:lnTo>
                  <a:lnTo>
                    <a:pt x="640994" y="0"/>
                  </a:lnTo>
                  <a:lnTo>
                    <a:pt x="611327" y="5092"/>
                  </a:lnTo>
                  <a:lnTo>
                    <a:pt x="585685" y="20320"/>
                  </a:lnTo>
                  <a:lnTo>
                    <a:pt x="567436" y="45720"/>
                  </a:lnTo>
                  <a:lnTo>
                    <a:pt x="560679" y="72390"/>
                  </a:lnTo>
                  <a:lnTo>
                    <a:pt x="563638" y="100342"/>
                  </a:lnTo>
                  <a:lnTo>
                    <a:pt x="575373" y="124472"/>
                  </a:lnTo>
                  <a:lnTo>
                    <a:pt x="594995" y="143522"/>
                  </a:lnTo>
                  <a:lnTo>
                    <a:pt x="548132" y="246380"/>
                  </a:lnTo>
                  <a:lnTo>
                    <a:pt x="502259" y="240030"/>
                  </a:lnTo>
                  <a:lnTo>
                    <a:pt x="458304" y="251472"/>
                  </a:lnTo>
                  <a:lnTo>
                    <a:pt x="420687" y="275590"/>
                  </a:lnTo>
                  <a:lnTo>
                    <a:pt x="393827" y="314960"/>
                  </a:lnTo>
                  <a:lnTo>
                    <a:pt x="384429" y="345440"/>
                  </a:lnTo>
                  <a:lnTo>
                    <a:pt x="370560" y="350520"/>
                  </a:lnTo>
                  <a:lnTo>
                    <a:pt x="357225" y="356870"/>
                  </a:lnTo>
                  <a:lnTo>
                    <a:pt x="344538" y="364490"/>
                  </a:lnTo>
                  <a:lnTo>
                    <a:pt x="332613" y="373380"/>
                  </a:lnTo>
                  <a:lnTo>
                    <a:pt x="142367" y="537210"/>
                  </a:lnTo>
                  <a:lnTo>
                    <a:pt x="132029" y="513080"/>
                  </a:lnTo>
                  <a:lnTo>
                    <a:pt x="123342" y="487680"/>
                  </a:lnTo>
                  <a:lnTo>
                    <a:pt x="116319" y="462280"/>
                  </a:lnTo>
                  <a:lnTo>
                    <a:pt x="110998" y="435610"/>
                  </a:lnTo>
                  <a:lnTo>
                    <a:pt x="109855" y="427990"/>
                  </a:lnTo>
                  <a:lnTo>
                    <a:pt x="102997" y="422910"/>
                  </a:lnTo>
                  <a:lnTo>
                    <a:pt x="88519" y="425462"/>
                  </a:lnTo>
                  <a:lnTo>
                    <a:pt x="83693" y="431812"/>
                  </a:lnTo>
                  <a:lnTo>
                    <a:pt x="84836" y="439420"/>
                  </a:lnTo>
                  <a:lnTo>
                    <a:pt x="90944" y="469912"/>
                  </a:lnTo>
                  <a:lnTo>
                    <a:pt x="99136" y="499110"/>
                  </a:lnTo>
                  <a:lnTo>
                    <a:pt x="109347" y="528320"/>
                  </a:lnTo>
                  <a:lnTo>
                    <a:pt x="121539" y="556260"/>
                  </a:lnTo>
                  <a:lnTo>
                    <a:pt x="84074" y="588010"/>
                  </a:lnTo>
                  <a:lnTo>
                    <a:pt x="55854" y="621030"/>
                  </a:lnTo>
                  <a:lnTo>
                    <a:pt x="39331" y="660412"/>
                  </a:lnTo>
                  <a:lnTo>
                    <a:pt x="34671" y="701040"/>
                  </a:lnTo>
                  <a:lnTo>
                    <a:pt x="42075" y="741680"/>
                  </a:lnTo>
                  <a:lnTo>
                    <a:pt x="61722" y="779780"/>
                  </a:lnTo>
                  <a:lnTo>
                    <a:pt x="5588" y="833120"/>
                  </a:lnTo>
                  <a:lnTo>
                    <a:pt x="381" y="838212"/>
                  </a:lnTo>
                  <a:lnTo>
                    <a:pt x="0" y="845820"/>
                  </a:lnTo>
                  <a:lnTo>
                    <a:pt x="5080" y="852170"/>
                  </a:lnTo>
                  <a:lnTo>
                    <a:pt x="6350" y="853440"/>
                  </a:lnTo>
                  <a:lnTo>
                    <a:pt x="7874" y="854710"/>
                  </a:lnTo>
                  <a:lnTo>
                    <a:pt x="9398" y="854710"/>
                  </a:lnTo>
                  <a:lnTo>
                    <a:pt x="14224" y="857262"/>
                  </a:lnTo>
                  <a:lnTo>
                    <a:pt x="19939" y="855980"/>
                  </a:lnTo>
                  <a:lnTo>
                    <a:pt x="88646" y="791210"/>
                  </a:lnTo>
                  <a:lnTo>
                    <a:pt x="89535" y="791210"/>
                  </a:lnTo>
                  <a:lnTo>
                    <a:pt x="90170" y="789940"/>
                  </a:lnTo>
                  <a:lnTo>
                    <a:pt x="90678" y="788670"/>
                  </a:lnTo>
                  <a:lnTo>
                    <a:pt x="118364" y="765810"/>
                  </a:lnTo>
                  <a:lnTo>
                    <a:pt x="122453" y="762012"/>
                  </a:lnTo>
                  <a:lnTo>
                    <a:pt x="123825" y="760730"/>
                  </a:lnTo>
                  <a:lnTo>
                    <a:pt x="124460" y="751840"/>
                  </a:lnTo>
                  <a:lnTo>
                    <a:pt x="114808" y="741680"/>
                  </a:lnTo>
                  <a:lnTo>
                    <a:pt x="106426" y="740410"/>
                  </a:lnTo>
                  <a:lnTo>
                    <a:pt x="81153" y="762012"/>
                  </a:lnTo>
                  <a:lnTo>
                    <a:pt x="64046" y="723912"/>
                  </a:lnTo>
                  <a:lnTo>
                    <a:pt x="61912" y="681990"/>
                  </a:lnTo>
                  <a:lnTo>
                    <a:pt x="74434" y="642620"/>
                  </a:lnTo>
                  <a:lnTo>
                    <a:pt x="101346" y="608330"/>
                  </a:lnTo>
                  <a:lnTo>
                    <a:pt x="134112" y="580390"/>
                  </a:lnTo>
                  <a:lnTo>
                    <a:pt x="184035" y="537210"/>
                  </a:lnTo>
                  <a:lnTo>
                    <a:pt x="349885" y="393712"/>
                  </a:lnTo>
                  <a:lnTo>
                    <a:pt x="382778" y="373380"/>
                  </a:lnTo>
                  <a:lnTo>
                    <a:pt x="386880" y="398780"/>
                  </a:lnTo>
                  <a:lnTo>
                    <a:pt x="395960" y="422910"/>
                  </a:lnTo>
                  <a:lnTo>
                    <a:pt x="409689" y="444512"/>
                  </a:lnTo>
                  <a:lnTo>
                    <a:pt x="427736" y="463562"/>
                  </a:lnTo>
                  <a:lnTo>
                    <a:pt x="215646" y="646430"/>
                  </a:lnTo>
                  <a:lnTo>
                    <a:pt x="195453" y="664210"/>
                  </a:lnTo>
                  <a:lnTo>
                    <a:pt x="131191" y="718820"/>
                  </a:lnTo>
                  <a:lnTo>
                    <a:pt x="130556" y="727710"/>
                  </a:lnTo>
                  <a:lnTo>
                    <a:pt x="140081" y="737870"/>
                  </a:lnTo>
                  <a:lnTo>
                    <a:pt x="148463" y="739140"/>
                  </a:lnTo>
                  <a:lnTo>
                    <a:pt x="214249" y="681990"/>
                  </a:lnTo>
                  <a:lnTo>
                    <a:pt x="238633" y="703580"/>
                  </a:lnTo>
                  <a:lnTo>
                    <a:pt x="264693" y="722630"/>
                  </a:lnTo>
                  <a:lnTo>
                    <a:pt x="292328" y="740410"/>
                  </a:lnTo>
                  <a:lnTo>
                    <a:pt x="321437" y="756920"/>
                  </a:lnTo>
                  <a:lnTo>
                    <a:pt x="295148" y="815340"/>
                  </a:lnTo>
                  <a:lnTo>
                    <a:pt x="298069" y="822960"/>
                  </a:lnTo>
                  <a:lnTo>
                    <a:pt x="311023" y="828040"/>
                  </a:lnTo>
                  <a:lnTo>
                    <a:pt x="318897" y="825512"/>
                  </a:lnTo>
                  <a:lnTo>
                    <a:pt x="345059" y="767080"/>
                  </a:lnTo>
                  <a:lnTo>
                    <a:pt x="375132" y="778510"/>
                  </a:lnTo>
                  <a:lnTo>
                    <a:pt x="405676" y="787412"/>
                  </a:lnTo>
                  <a:lnTo>
                    <a:pt x="436587" y="795020"/>
                  </a:lnTo>
                  <a:lnTo>
                    <a:pt x="467741" y="798830"/>
                  </a:lnTo>
                  <a:lnTo>
                    <a:pt x="469392" y="960120"/>
                  </a:lnTo>
                  <a:lnTo>
                    <a:pt x="468884" y="962660"/>
                  </a:lnTo>
                  <a:lnTo>
                    <a:pt x="468757" y="963930"/>
                  </a:lnTo>
                  <a:lnTo>
                    <a:pt x="466090" y="1051560"/>
                  </a:lnTo>
                  <a:lnTo>
                    <a:pt x="465963" y="1057910"/>
                  </a:lnTo>
                  <a:lnTo>
                    <a:pt x="469138" y="1062990"/>
                  </a:lnTo>
                  <a:lnTo>
                    <a:pt x="473964" y="1064260"/>
                  </a:lnTo>
                  <a:lnTo>
                    <a:pt x="475361" y="1065530"/>
                  </a:lnTo>
                  <a:lnTo>
                    <a:pt x="486283" y="1065530"/>
                  </a:lnTo>
                  <a:lnTo>
                    <a:pt x="492379" y="1060462"/>
                  </a:lnTo>
                  <a:lnTo>
                    <a:pt x="495046" y="976630"/>
                  </a:lnTo>
                  <a:lnTo>
                    <a:pt x="536663" y="965212"/>
                  </a:lnTo>
                  <a:lnTo>
                    <a:pt x="561898" y="949960"/>
                  </a:lnTo>
                  <a:lnTo>
                    <a:pt x="572427" y="943610"/>
                  </a:lnTo>
                  <a:lnTo>
                    <a:pt x="600329" y="913130"/>
                  </a:lnTo>
                  <a:lnTo>
                    <a:pt x="618375" y="875030"/>
                  </a:lnTo>
                  <a:lnTo>
                    <a:pt x="624586" y="831862"/>
                  </a:lnTo>
                  <a:lnTo>
                    <a:pt x="624078" y="788670"/>
                  </a:lnTo>
                  <a:lnTo>
                    <a:pt x="653262" y="779780"/>
                  </a:lnTo>
                  <a:lnTo>
                    <a:pt x="681888" y="768362"/>
                  </a:lnTo>
                  <a:lnTo>
                    <a:pt x="698639" y="760730"/>
                  </a:lnTo>
                  <a:lnTo>
                    <a:pt x="709790" y="755662"/>
                  </a:lnTo>
                  <a:lnTo>
                    <a:pt x="736854" y="740410"/>
                  </a:lnTo>
                  <a:lnTo>
                    <a:pt x="743204" y="736612"/>
                  </a:lnTo>
                  <a:lnTo>
                    <a:pt x="745363" y="728980"/>
                  </a:lnTo>
                  <a:close/>
                </a:path>
                <a:path w="788035" h="6316345">
                  <a:moveTo>
                    <a:pt x="787920" y="6069114"/>
                  </a:moveTo>
                  <a:lnTo>
                    <a:pt x="781710" y="6037021"/>
                  </a:lnTo>
                  <a:lnTo>
                    <a:pt x="765632" y="6012802"/>
                  </a:lnTo>
                  <a:lnTo>
                    <a:pt x="765632" y="6069114"/>
                  </a:lnTo>
                  <a:lnTo>
                    <a:pt x="760996" y="6092850"/>
                  </a:lnTo>
                  <a:lnTo>
                    <a:pt x="747141" y="6113691"/>
                  </a:lnTo>
                  <a:lnTo>
                    <a:pt x="585851" y="6274994"/>
                  </a:lnTo>
                  <a:lnTo>
                    <a:pt x="564984" y="6288837"/>
                  </a:lnTo>
                  <a:lnTo>
                    <a:pt x="541274" y="6293447"/>
                  </a:lnTo>
                  <a:lnTo>
                    <a:pt x="517550" y="6288837"/>
                  </a:lnTo>
                  <a:lnTo>
                    <a:pt x="496697" y="6274994"/>
                  </a:lnTo>
                  <a:lnTo>
                    <a:pt x="423240" y="6201473"/>
                  </a:lnTo>
                  <a:lnTo>
                    <a:pt x="419100" y="6197320"/>
                  </a:lnTo>
                  <a:lnTo>
                    <a:pt x="463143" y="6185319"/>
                  </a:lnTo>
                  <a:lnTo>
                    <a:pt x="473379" y="6180848"/>
                  </a:lnTo>
                  <a:lnTo>
                    <a:pt x="545185" y="6141999"/>
                  </a:lnTo>
                  <a:lnTo>
                    <a:pt x="581660" y="6110668"/>
                  </a:lnTo>
                  <a:lnTo>
                    <a:pt x="613308" y="6073762"/>
                  </a:lnTo>
                  <a:lnTo>
                    <a:pt x="638340" y="6033503"/>
                  </a:lnTo>
                  <a:lnTo>
                    <a:pt x="656793" y="5990666"/>
                  </a:lnTo>
                  <a:lnTo>
                    <a:pt x="668655" y="5945987"/>
                  </a:lnTo>
                  <a:lnTo>
                    <a:pt x="740410" y="6017742"/>
                  </a:lnTo>
                  <a:lnTo>
                    <a:pt x="747268" y="6024511"/>
                  </a:lnTo>
                  <a:lnTo>
                    <a:pt x="761047" y="6045378"/>
                  </a:lnTo>
                  <a:lnTo>
                    <a:pt x="765632" y="6069114"/>
                  </a:lnTo>
                  <a:lnTo>
                    <a:pt x="765632" y="6012802"/>
                  </a:lnTo>
                  <a:lnTo>
                    <a:pt x="763016" y="6008852"/>
                  </a:lnTo>
                  <a:lnTo>
                    <a:pt x="747395" y="5993282"/>
                  </a:lnTo>
                  <a:lnTo>
                    <a:pt x="750938" y="5974791"/>
                  </a:lnTo>
                  <a:lnTo>
                    <a:pt x="756437" y="5946152"/>
                  </a:lnTo>
                  <a:lnTo>
                    <a:pt x="759942" y="5898718"/>
                  </a:lnTo>
                  <a:lnTo>
                    <a:pt x="757999" y="5851461"/>
                  </a:lnTo>
                  <a:lnTo>
                    <a:pt x="750709" y="5804865"/>
                  </a:lnTo>
                  <a:lnTo>
                    <a:pt x="738149" y="5759374"/>
                  </a:lnTo>
                  <a:lnTo>
                    <a:pt x="737438" y="5757621"/>
                  </a:lnTo>
                  <a:lnTo>
                    <a:pt x="737438" y="5876798"/>
                  </a:lnTo>
                  <a:lnTo>
                    <a:pt x="736257" y="5925845"/>
                  </a:lnTo>
                  <a:lnTo>
                    <a:pt x="728853" y="5974791"/>
                  </a:lnTo>
                  <a:lnTo>
                    <a:pt x="715010" y="5960897"/>
                  </a:lnTo>
                  <a:lnTo>
                    <a:pt x="716851" y="5945987"/>
                  </a:lnTo>
                  <a:lnTo>
                    <a:pt x="717372" y="5941796"/>
                  </a:lnTo>
                  <a:lnTo>
                    <a:pt x="721474" y="5908865"/>
                  </a:lnTo>
                  <a:lnTo>
                    <a:pt x="720191" y="5856605"/>
                  </a:lnTo>
                  <a:lnTo>
                    <a:pt x="711352" y="5805005"/>
                  </a:lnTo>
                  <a:lnTo>
                    <a:pt x="699744" y="5769064"/>
                  </a:lnTo>
                  <a:lnTo>
                    <a:pt x="699744" y="5895670"/>
                  </a:lnTo>
                  <a:lnTo>
                    <a:pt x="695960" y="5941796"/>
                  </a:lnTo>
                  <a:lnTo>
                    <a:pt x="672719" y="5918555"/>
                  </a:lnTo>
                  <a:lnTo>
                    <a:pt x="673912" y="5871565"/>
                  </a:lnTo>
                  <a:lnTo>
                    <a:pt x="668210" y="5824829"/>
                  </a:lnTo>
                  <a:lnTo>
                    <a:pt x="655599" y="5779198"/>
                  </a:lnTo>
                  <a:lnTo>
                    <a:pt x="651840" y="5770791"/>
                  </a:lnTo>
                  <a:lnTo>
                    <a:pt x="651840" y="5898718"/>
                  </a:lnTo>
                  <a:lnTo>
                    <a:pt x="651522" y="5905017"/>
                  </a:lnTo>
                  <a:lnTo>
                    <a:pt x="639419" y="5972353"/>
                  </a:lnTo>
                  <a:lnTo>
                    <a:pt x="622198" y="6016244"/>
                  </a:lnTo>
                  <a:lnTo>
                    <a:pt x="597700" y="6057443"/>
                  </a:lnTo>
                  <a:lnTo>
                    <a:pt x="565912" y="6094996"/>
                  </a:lnTo>
                  <a:lnTo>
                    <a:pt x="528866" y="6126454"/>
                  </a:lnTo>
                  <a:lnTo>
                    <a:pt x="488251" y="6150800"/>
                  </a:lnTo>
                  <a:lnTo>
                    <a:pt x="444957" y="6168034"/>
                  </a:lnTo>
                  <a:lnTo>
                    <a:pt x="399923" y="6178118"/>
                  </a:lnTo>
                  <a:lnTo>
                    <a:pt x="371094" y="6180848"/>
                  </a:lnTo>
                  <a:lnTo>
                    <a:pt x="323189" y="6179147"/>
                  </a:lnTo>
                  <a:lnTo>
                    <a:pt x="276034" y="6169711"/>
                  </a:lnTo>
                  <a:lnTo>
                    <a:pt x="230644" y="6152540"/>
                  </a:lnTo>
                  <a:lnTo>
                    <a:pt x="188036" y="6127635"/>
                  </a:lnTo>
                  <a:lnTo>
                    <a:pt x="149225" y="6094996"/>
                  </a:lnTo>
                  <a:lnTo>
                    <a:pt x="118224" y="6058535"/>
                  </a:lnTo>
                  <a:lnTo>
                    <a:pt x="94107" y="6018593"/>
                  </a:lnTo>
                  <a:lnTo>
                    <a:pt x="76898" y="5976074"/>
                  </a:lnTo>
                  <a:lnTo>
                    <a:pt x="66560" y="5931814"/>
                  </a:lnTo>
                  <a:lnTo>
                    <a:pt x="63131" y="5886691"/>
                  </a:lnTo>
                  <a:lnTo>
                    <a:pt x="66586" y="5841581"/>
                  </a:lnTo>
                  <a:lnTo>
                    <a:pt x="76936" y="5797321"/>
                  </a:lnTo>
                  <a:lnTo>
                    <a:pt x="94170" y="5754789"/>
                  </a:lnTo>
                  <a:lnTo>
                    <a:pt x="118313" y="5714860"/>
                  </a:lnTo>
                  <a:lnTo>
                    <a:pt x="149402" y="5678335"/>
                  </a:lnTo>
                  <a:lnTo>
                    <a:pt x="185445" y="5647664"/>
                  </a:lnTo>
                  <a:lnTo>
                    <a:pt x="224929" y="5623674"/>
                  </a:lnTo>
                  <a:lnTo>
                    <a:pt x="266979" y="5606453"/>
                  </a:lnTo>
                  <a:lnTo>
                    <a:pt x="310743" y="5595975"/>
                  </a:lnTo>
                  <a:lnTo>
                    <a:pt x="355384" y="5592254"/>
                  </a:lnTo>
                  <a:lnTo>
                    <a:pt x="400050" y="5595277"/>
                  </a:lnTo>
                  <a:lnTo>
                    <a:pt x="443928" y="5605069"/>
                  </a:lnTo>
                  <a:lnTo>
                    <a:pt x="486156" y="5621604"/>
                  </a:lnTo>
                  <a:lnTo>
                    <a:pt x="525907" y="5644883"/>
                  </a:lnTo>
                  <a:lnTo>
                    <a:pt x="560527" y="5673077"/>
                  </a:lnTo>
                  <a:lnTo>
                    <a:pt x="579755" y="5693130"/>
                  </a:lnTo>
                  <a:lnTo>
                    <a:pt x="584708" y="5698795"/>
                  </a:lnTo>
                  <a:lnTo>
                    <a:pt x="620509" y="5753747"/>
                  </a:lnTo>
                  <a:lnTo>
                    <a:pt x="639140" y="5800128"/>
                  </a:lnTo>
                  <a:lnTo>
                    <a:pt x="649605" y="5848515"/>
                  </a:lnTo>
                  <a:lnTo>
                    <a:pt x="651789" y="5895670"/>
                  </a:lnTo>
                  <a:lnTo>
                    <a:pt x="651840" y="5898718"/>
                  </a:lnTo>
                  <a:lnTo>
                    <a:pt x="651840" y="5770791"/>
                  </a:lnTo>
                  <a:lnTo>
                    <a:pt x="636066" y="5735510"/>
                  </a:lnTo>
                  <a:lnTo>
                    <a:pt x="609600" y="5694604"/>
                  </a:lnTo>
                  <a:lnTo>
                    <a:pt x="625729" y="5678436"/>
                  </a:lnTo>
                  <a:lnTo>
                    <a:pt x="652411" y="5717857"/>
                  </a:lnTo>
                  <a:lnTo>
                    <a:pt x="673315" y="5759958"/>
                  </a:lnTo>
                  <a:lnTo>
                    <a:pt x="688276" y="5804078"/>
                  </a:lnTo>
                  <a:lnTo>
                    <a:pt x="697128" y="5849531"/>
                  </a:lnTo>
                  <a:lnTo>
                    <a:pt x="699744" y="5895670"/>
                  </a:lnTo>
                  <a:lnTo>
                    <a:pt x="699744" y="5769064"/>
                  </a:lnTo>
                  <a:lnTo>
                    <a:pt x="695172" y="5754903"/>
                  </a:lnTo>
                  <a:lnTo>
                    <a:pt x="671855" y="5707164"/>
                  </a:lnTo>
                  <a:lnTo>
                    <a:pt x="652322" y="5678436"/>
                  </a:lnTo>
                  <a:lnTo>
                    <a:pt x="651598" y="5677370"/>
                  </a:lnTo>
                  <a:lnTo>
                    <a:pt x="641604" y="5662663"/>
                  </a:lnTo>
                  <a:lnTo>
                    <a:pt x="654177" y="5650077"/>
                  </a:lnTo>
                  <a:lnTo>
                    <a:pt x="682307" y="5691035"/>
                  </a:lnTo>
                  <a:lnTo>
                    <a:pt x="704837" y="5734761"/>
                  </a:lnTo>
                  <a:lnTo>
                    <a:pt x="721601" y="5780671"/>
                  </a:lnTo>
                  <a:lnTo>
                    <a:pt x="732510" y="5828208"/>
                  </a:lnTo>
                  <a:lnTo>
                    <a:pt x="737438" y="5876798"/>
                  </a:lnTo>
                  <a:lnTo>
                    <a:pt x="737438" y="5757621"/>
                  </a:lnTo>
                  <a:lnTo>
                    <a:pt x="720432" y="5715457"/>
                  </a:lnTo>
                  <a:lnTo>
                    <a:pt x="697661" y="5673610"/>
                  </a:lnTo>
                  <a:lnTo>
                    <a:pt x="681075" y="5650077"/>
                  </a:lnTo>
                  <a:lnTo>
                    <a:pt x="669925" y="5634266"/>
                  </a:lnTo>
                  <a:lnTo>
                    <a:pt x="690372" y="5613908"/>
                  </a:lnTo>
                  <a:lnTo>
                    <a:pt x="697738" y="5602795"/>
                  </a:lnTo>
                  <a:lnTo>
                    <a:pt x="700239" y="5590171"/>
                  </a:lnTo>
                  <a:lnTo>
                    <a:pt x="697826" y="5577573"/>
                  </a:lnTo>
                  <a:lnTo>
                    <a:pt x="690499" y="5566511"/>
                  </a:lnTo>
                  <a:lnTo>
                    <a:pt x="682345" y="5558371"/>
                  </a:lnTo>
                  <a:lnTo>
                    <a:pt x="679069" y="5555107"/>
                  </a:lnTo>
                  <a:lnTo>
                    <a:pt x="679069" y="5586615"/>
                  </a:lnTo>
                  <a:lnTo>
                    <a:pt x="679069" y="5593791"/>
                  </a:lnTo>
                  <a:lnTo>
                    <a:pt x="595503" y="5677370"/>
                  </a:lnTo>
                  <a:lnTo>
                    <a:pt x="591058" y="5672315"/>
                  </a:lnTo>
                  <a:lnTo>
                    <a:pt x="586359" y="5667362"/>
                  </a:lnTo>
                  <a:lnTo>
                    <a:pt x="559562" y="5642508"/>
                  </a:lnTo>
                  <a:lnTo>
                    <a:pt x="573151" y="5628906"/>
                  </a:lnTo>
                  <a:lnTo>
                    <a:pt x="639191" y="5562816"/>
                  </a:lnTo>
                  <a:lnTo>
                    <a:pt x="639318" y="5562866"/>
                  </a:lnTo>
                  <a:lnTo>
                    <a:pt x="643763" y="5558371"/>
                  </a:lnTo>
                  <a:lnTo>
                    <a:pt x="651002" y="5558472"/>
                  </a:lnTo>
                  <a:lnTo>
                    <a:pt x="655370" y="5562866"/>
                  </a:lnTo>
                  <a:lnTo>
                    <a:pt x="674751" y="5582221"/>
                  </a:lnTo>
                  <a:lnTo>
                    <a:pt x="679069" y="5586615"/>
                  </a:lnTo>
                  <a:lnTo>
                    <a:pt x="679069" y="5555107"/>
                  </a:lnTo>
                  <a:lnTo>
                    <a:pt x="671068" y="5547106"/>
                  </a:lnTo>
                  <a:lnTo>
                    <a:pt x="659980" y="5539752"/>
                  </a:lnTo>
                  <a:lnTo>
                    <a:pt x="647357" y="5537327"/>
                  </a:lnTo>
                  <a:lnTo>
                    <a:pt x="634720" y="5539816"/>
                  </a:lnTo>
                  <a:lnTo>
                    <a:pt x="623570" y="5547207"/>
                  </a:lnTo>
                  <a:lnTo>
                    <a:pt x="541909" y="5628906"/>
                  </a:lnTo>
                  <a:lnTo>
                    <a:pt x="503402" y="5605323"/>
                  </a:lnTo>
                  <a:lnTo>
                    <a:pt x="473100" y="5592254"/>
                  </a:lnTo>
                  <a:lnTo>
                    <a:pt x="462597" y="5587720"/>
                  </a:lnTo>
                  <a:lnTo>
                    <a:pt x="420128" y="5576113"/>
                  </a:lnTo>
                  <a:lnTo>
                    <a:pt x="376707" y="5570486"/>
                  </a:lnTo>
                  <a:lnTo>
                    <a:pt x="332968" y="5570855"/>
                  </a:lnTo>
                  <a:lnTo>
                    <a:pt x="289623" y="5577217"/>
                  </a:lnTo>
                  <a:lnTo>
                    <a:pt x="247319" y="5589575"/>
                  </a:lnTo>
                  <a:lnTo>
                    <a:pt x="206743" y="5607913"/>
                  </a:lnTo>
                  <a:lnTo>
                    <a:pt x="168567" y="5632247"/>
                  </a:lnTo>
                  <a:lnTo>
                    <a:pt x="133477" y="5662561"/>
                  </a:lnTo>
                  <a:lnTo>
                    <a:pt x="102870" y="5698071"/>
                  </a:lnTo>
                  <a:lnTo>
                    <a:pt x="78384" y="5736704"/>
                  </a:lnTo>
                  <a:lnTo>
                    <a:pt x="60020" y="5777789"/>
                  </a:lnTo>
                  <a:lnTo>
                    <a:pt x="47777" y="5820626"/>
                  </a:lnTo>
                  <a:lnTo>
                    <a:pt x="41656" y="5864504"/>
                  </a:lnTo>
                  <a:lnTo>
                    <a:pt x="41668" y="5908865"/>
                  </a:lnTo>
                  <a:lnTo>
                    <a:pt x="47777" y="5952617"/>
                  </a:lnTo>
                  <a:lnTo>
                    <a:pt x="60020" y="5995454"/>
                  </a:lnTo>
                  <a:lnTo>
                    <a:pt x="78384" y="6036538"/>
                  </a:lnTo>
                  <a:lnTo>
                    <a:pt x="102870" y="6075172"/>
                  </a:lnTo>
                  <a:lnTo>
                    <a:pt x="133477" y="6110668"/>
                  </a:lnTo>
                  <a:lnTo>
                    <a:pt x="170688" y="6142571"/>
                  </a:lnTo>
                  <a:lnTo>
                    <a:pt x="211302" y="6167755"/>
                  </a:lnTo>
                  <a:lnTo>
                    <a:pt x="254520" y="6186233"/>
                  </a:lnTo>
                  <a:lnTo>
                    <a:pt x="299516" y="6198019"/>
                  </a:lnTo>
                  <a:lnTo>
                    <a:pt x="345503" y="6203099"/>
                  </a:lnTo>
                  <a:lnTo>
                    <a:pt x="391668" y="6201473"/>
                  </a:lnTo>
                  <a:lnTo>
                    <a:pt x="481076" y="6290805"/>
                  </a:lnTo>
                  <a:lnTo>
                    <a:pt x="509206" y="6309499"/>
                  </a:lnTo>
                  <a:lnTo>
                    <a:pt x="541286" y="6315722"/>
                  </a:lnTo>
                  <a:lnTo>
                    <a:pt x="573379" y="6309474"/>
                  </a:lnTo>
                  <a:lnTo>
                    <a:pt x="597535" y="6293447"/>
                  </a:lnTo>
                  <a:lnTo>
                    <a:pt x="601599" y="6290754"/>
                  </a:lnTo>
                  <a:lnTo>
                    <a:pt x="763016" y="6129413"/>
                  </a:lnTo>
                  <a:lnTo>
                    <a:pt x="781672" y="6101219"/>
                  </a:lnTo>
                  <a:lnTo>
                    <a:pt x="787920" y="6069114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54170" y="6063116"/>
              <a:ext cx="116078" cy="11614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356846" y="6421631"/>
              <a:ext cx="81819" cy="8185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13897" y="6260341"/>
              <a:ext cx="81851" cy="8185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614" y="5325500"/>
              <a:ext cx="822028" cy="141696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36093" y="144233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5" h="1029969">
                  <a:moveTo>
                    <a:pt x="610946" y="316763"/>
                  </a:moveTo>
                  <a:lnTo>
                    <a:pt x="610311" y="300062"/>
                  </a:lnTo>
                  <a:lnTo>
                    <a:pt x="603097" y="284391"/>
                  </a:lnTo>
                  <a:lnTo>
                    <a:pt x="583831" y="258114"/>
                  </a:lnTo>
                  <a:lnTo>
                    <a:pt x="583831" y="312610"/>
                  </a:lnTo>
                  <a:lnTo>
                    <a:pt x="581736" y="318427"/>
                  </a:lnTo>
                  <a:lnTo>
                    <a:pt x="577430" y="323126"/>
                  </a:lnTo>
                  <a:lnTo>
                    <a:pt x="419633" y="438823"/>
                  </a:lnTo>
                  <a:lnTo>
                    <a:pt x="413816" y="441540"/>
                  </a:lnTo>
                  <a:lnTo>
                    <a:pt x="407631" y="441782"/>
                  </a:lnTo>
                  <a:lnTo>
                    <a:pt x="401815" y="439686"/>
                  </a:lnTo>
                  <a:lnTo>
                    <a:pt x="397090" y="435394"/>
                  </a:lnTo>
                  <a:lnTo>
                    <a:pt x="335749" y="351701"/>
                  </a:lnTo>
                  <a:lnTo>
                    <a:pt x="333057" y="345871"/>
                  </a:lnTo>
                  <a:lnTo>
                    <a:pt x="332816" y="339686"/>
                  </a:lnTo>
                  <a:lnTo>
                    <a:pt x="334899" y="333870"/>
                  </a:lnTo>
                  <a:lnTo>
                    <a:pt x="339217" y="329095"/>
                  </a:lnTo>
                  <a:lnTo>
                    <a:pt x="497014" y="213525"/>
                  </a:lnTo>
                  <a:lnTo>
                    <a:pt x="502818" y="210794"/>
                  </a:lnTo>
                  <a:lnTo>
                    <a:pt x="509003" y="210527"/>
                  </a:lnTo>
                  <a:lnTo>
                    <a:pt x="514819" y="212623"/>
                  </a:lnTo>
                  <a:lnTo>
                    <a:pt x="519557" y="216954"/>
                  </a:lnTo>
                  <a:lnTo>
                    <a:pt x="580898" y="300647"/>
                  </a:lnTo>
                  <a:lnTo>
                    <a:pt x="583590" y="306438"/>
                  </a:lnTo>
                  <a:lnTo>
                    <a:pt x="583831" y="312610"/>
                  </a:lnTo>
                  <a:lnTo>
                    <a:pt x="583831" y="258114"/>
                  </a:lnTo>
                  <a:lnTo>
                    <a:pt x="548957" y="210527"/>
                  </a:lnTo>
                  <a:lnTo>
                    <a:pt x="541756" y="200698"/>
                  </a:lnTo>
                  <a:lnTo>
                    <a:pt x="528980" y="189115"/>
                  </a:lnTo>
                  <a:lnTo>
                    <a:pt x="513270" y="183489"/>
                  </a:lnTo>
                  <a:lnTo>
                    <a:pt x="496595" y="184162"/>
                  </a:lnTo>
                  <a:lnTo>
                    <a:pt x="480923" y="191427"/>
                  </a:lnTo>
                  <a:lnTo>
                    <a:pt x="323126" y="307124"/>
                  </a:lnTo>
                  <a:lnTo>
                    <a:pt x="311518" y="319849"/>
                  </a:lnTo>
                  <a:lnTo>
                    <a:pt x="305879" y="335546"/>
                  </a:lnTo>
                  <a:lnTo>
                    <a:pt x="306514" y="352247"/>
                  </a:lnTo>
                  <a:lnTo>
                    <a:pt x="313766" y="367957"/>
                  </a:lnTo>
                  <a:lnTo>
                    <a:pt x="375107" y="451523"/>
                  </a:lnTo>
                  <a:lnTo>
                    <a:pt x="387870" y="463194"/>
                  </a:lnTo>
                  <a:lnTo>
                    <a:pt x="403580" y="468845"/>
                  </a:lnTo>
                  <a:lnTo>
                    <a:pt x="420255" y="468198"/>
                  </a:lnTo>
                  <a:lnTo>
                    <a:pt x="435940" y="460921"/>
                  </a:lnTo>
                  <a:lnTo>
                    <a:pt x="462051" y="441782"/>
                  </a:lnTo>
                  <a:lnTo>
                    <a:pt x="593725" y="345224"/>
                  </a:lnTo>
                  <a:lnTo>
                    <a:pt x="605320" y="332498"/>
                  </a:lnTo>
                  <a:lnTo>
                    <a:pt x="610946" y="316763"/>
                  </a:lnTo>
                  <a:close/>
                </a:path>
                <a:path w="1029335" h="1029969">
                  <a:moveTo>
                    <a:pt x="1028852" y="546252"/>
                  </a:moveTo>
                  <a:lnTo>
                    <a:pt x="1028128" y="526046"/>
                  </a:lnTo>
                  <a:lnTo>
                    <a:pt x="1019378" y="507022"/>
                  </a:lnTo>
                  <a:lnTo>
                    <a:pt x="1001661" y="482879"/>
                  </a:lnTo>
                  <a:lnTo>
                    <a:pt x="1001661" y="542137"/>
                  </a:lnTo>
                  <a:lnTo>
                    <a:pt x="998334" y="551281"/>
                  </a:lnTo>
                  <a:lnTo>
                    <a:pt x="991552" y="558711"/>
                  </a:lnTo>
                  <a:lnTo>
                    <a:pt x="968578" y="575551"/>
                  </a:lnTo>
                  <a:lnTo>
                    <a:pt x="968578" y="645668"/>
                  </a:lnTo>
                  <a:lnTo>
                    <a:pt x="962698" y="662025"/>
                  </a:lnTo>
                  <a:lnTo>
                    <a:pt x="950633" y="675297"/>
                  </a:lnTo>
                  <a:lnTo>
                    <a:pt x="606653" y="927519"/>
                  </a:lnTo>
                  <a:lnTo>
                    <a:pt x="151676" y="306870"/>
                  </a:lnTo>
                  <a:lnTo>
                    <a:pt x="137515" y="287566"/>
                  </a:lnTo>
                  <a:lnTo>
                    <a:pt x="481507" y="35344"/>
                  </a:lnTo>
                  <a:lnTo>
                    <a:pt x="497840" y="27838"/>
                  </a:lnTo>
                  <a:lnTo>
                    <a:pt x="515200" y="27190"/>
                  </a:lnTo>
                  <a:lnTo>
                    <a:pt x="531533" y="33058"/>
                  </a:lnTo>
                  <a:lnTo>
                    <a:pt x="544804" y="45123"/>
                  </a:lnTo>
                  <a:lnTo>
                    <a:pt x="960374" y="611924"/>
                  </a:lnTo>
                  <a:lnTo>
                    <a:pt x="967917" y="628281"/>
                  </a:lnTo>
                  <a:lnTo>
                    <a:pt x="968578" y="645668"/>
                  </a:lnTo>
                  <a:lnTo>
                    <a:pt x="968578" y="575551"/>
                  </a:lnTo>
                  <a:lnTo>
                    <a:pt x="968146" y="575856"/>
                  </a:lnTo>
                  <a:lnTo>
                    <a:pt x="881951" y="458254"/>
                  </a:lnTo>
                  <a:lnTo>
                    <a:pt x="905344" y="441109"/>
                  </a:lnTo>
                  <a:lnTo>
                    <a:pt x="914501" y="436892"/>
                  </a:lnTo>
                  <a:lnTo>
                    <a:pt x="924217" y="436499"/>
                  </a:lnTo>
                  <a:lnTo>
                    <a:pt x="933348" y="439737"/>
                  </a:lnTo>
                  <a:lnTo>
                    <a:pt x="940765" y="446443"/>
                  </a:lnTo>
                  <a:lnTo>
                    <a:pt x="997102" y="523278"/>
                  </a:lnTo>
                  <a:lnTo>
                    <a:pt x="1001306" y="532422"/>
                  </a:lnTo>
                  <a:lnTo>
                    <a:pt x="1001661" y="542137"/>
                  </a:lnTo>
                  <a:lnTo>
                    <a:pt x="1001661" y="482879"/>
                  </a:lnTo>
                  <a:lnTo>
                    <a:pt x="967651" y="436499"/>
                  </a:lnTo>
                  <a:lnTo>
                    <a:pt x="967498" y="436283"/>
                  </a:lnTo>
                  <a:lnTo>
                    <a:pt x="963041" y="430187"/>
                  </a:lnTo>
                  <a:lnTo>
                    <a:pt x="947559" y="416153"/>
                  </a:lnTo>
                  <a:lnTo>
                    <a:pt x="928497" y="409359"/>
                  </a:lnTo>
                  <a:lnTo>
                    <a:pt x="908227" y="410184"/>
                  </a:lnTo>
                  <a:lnTo>
                    <a:pt x="889152" y="419011"/>
                  </a:lnTo>
                  <a:lnTo>
                    <a:pt x="865632" y="436283"/>
                  </a:lnTo>
                  <a:lnTo>
                    <a:pt x="836891" y="397040"/>
                  </a:lnTo>
                  <a:lnTo>
                    <a:pt x="861834" y="378752"/>
                  </a:lnTo>
                  <a:lnTo>
                    <a:pt x="861885" y="378879"/>
                  </a:lnTo>
                  <a:lnTo>
                    <a:pt x="861999" y="378752"/>
                  </a:lnTo>
                  <a:lnTo>
                    <a:pt x="865466" y="374942"/>
                  </a:lnTo>
                  <a:lnTo>
                    <a:pt x="875563" y="363893"/>
                  </a:lnTo>
                  <a:lnTo>
                    <a:pt x="882243" y="345440"/>
                  </a:lnTo>
                  <a:lnTo>
                    <a:pt x="881545" y="325856"/>
                  </a:lnTo>
                  <a:lnTo>
                    <a:pt x="873086" y="307505"/>
                  </a:lnTo>
                  <a:lnTo>
                    <a:pt x="855091" y="282968"/>
                  </a:lnTo>
                  <a:lnTo>
                    <a:pt x="855091" y="341274"/>
                  </a:lnTo>
                  <a:lnTo>
                    <a:pt x="852004" y="349821"/>
                  </a:lnTo>
                  <a:lnTo>
                    <a:pt x="845680" y="356781"/>
                  </a:lnTo>
                  <a:lnTo>
                    <a:pt x="820864" y="374942"/>
                  </a:lnTo>
                  <a:lnTo>
                    <a:pt x="734606" y="257340"/>
                  </a:lnTo>
                  <a:lnTo>
                    <a:pt x="759434" y="239179"/>
                  </a:lnTo>
                  <a:lnTo>
                    <a:pt x="767626" y="235369"/>
                  </a:lnTo>
                  <a:lnTo>
                    <a:pt x="767956" y="235229"/>
                  </a:lnTo>
                  <a:lnTo>
                    <a:pt x="777024" y="234848"/>
                  </a:lnTo>
                  <a:lnTo>
                    <a:pt x="785558" y="237883"/>
                  </a:lnTo>
                  <a:lnTo>
                    <a:pt x="792492" y="244132"/>
                  </a:lnTo>
                  <a:lnTo>
                    <a:pt x="850874" y="323761"/>
                  </a:lnTo>
                  <a:lnTo>
                    <a:pt x="854760" y="332232"/>
                  </a:lnTo>
                  <a:lnTo>
                    <a:pt x="855091" y="341274"/>
                  </a:lnTo>
                  <a:lnTo>
                    <a:pt x="855091" y="282968"/>
                  </a:lnTo>
                  <a:lnTo>
                    <a:pt x="819810" y="234848"/>
                  </a:lnTo>
                  <a:lnTo>
                    <a:pt x="814705" y="227876"/>
                  </a:lnTo>
                  <a:lnTo>
                    <a:pt x="799719" y="214249"/>
                  </a:lnTo>
                  <a:lnTo>
                    <a:pt x="781278" y="207670"/>
                  </a:lnTo>
                  <a:lnTo>
                    <a:pt x="761682" y="208508"/>
                  </a:lnTo>
                  <a:lnTo>
                    <a:pt x="743242" y="217081"/>
                  </a:lnTo>
                  <a:lnTo>
                    <a:pt x="718299" y="235369"/>
                  </a:lnTo>
                  <a:lnTo>
                    <a:pt x="690079" y="196888"/>
                  </a:lnTo>
                  <a:lnTo>
                    <a:pt x="711111" y="181394"/>
                  </a:lnTo>
                  <a:lnTo>
                    <a:pt x="717118" y="174790"/>
                  </a:lnTo>
                  <a:lnTo>
                    <a:pt x="725868" y="165176"/>
                  </a:lnTo>
                  <a:lnTo>
                    <a:pt x="733018" y="145199"/>
                  </a:lnTo>
                  <a:lnTo>
                    <a:pt x="732167" y="124002"/>
                  </a:lnTo>
                  <a:lnTo>
                    <a:pt x="722909" y="104051"/>
                  </a:lnTo>
                  <a:lnTo>
                    <a:pt x="706056" y="81064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5007" y="159296"/>
                  </a:lnTo>
                  <a:lnTo>
                    <a:pt x="673925" y="174790"/>
                  </a:lnTo>
                  <a:lnTo>
                    <a:pt x="587756" y="57315"/>
                  </a:lnTo>
                  <a:lnTo>
                    <a:pt x="608850" y="41821"/>
                  </a:lnTo>
                  <a:lnTo>
                    <a:pt x="618871" y="37223"/>
                  </a:lnTo>
                  <a:lnTo>
                    <a:pt x="629564" y="36804"/>
                  </a:lnTo>
                  <a:lnTo>
                    <a:pt x="639648" y="40398"/>
                  </a:lnTo>
                  <a:lnTo>
                    <a:pt x="647852" y="47790"/>
                  </a:lnTo>
                  <a:lnTo>
                    <a:pt x="701014" y="120319"/>
                  </a:lnTo>
                  <a:lnTo>
                    <a:pt x="705637" y="130340"/>
                  </a:lnTo>
                  <a:lnTo>
                    <a:pt x="706056" y="141046"/>
                  </a:lnTo>
                  <a:lnTo>
                    <a:pt x="706056" y="81064"/>
                  </a:lnTo>
                  <a:lnTo>
                    <a:pt x="673608" y="36804"/>
                  </a:lnTo>
                  <a:lnTo>
                    <a:pt x="672350" y="35090"/>
                  </a:lnTo>
                  <a:lnTo>
                    <a:pt x="669747" y="31534"/>
                  </a:lnTo>
                  <a:lnTo>
                    <a:pt x="653516" y="16814"/>
                  </a:lnTo>
                  <a:lnTo>
                    <a:pt x="633552" y="9664"/>
                  </a:lnTo>
                  <a:lnTo>
                    <a:pt x="612381" y="10464"/>
                  </a:lnTo>
                  <a:lnTo>
                    <a:pt x="592505" y="19596"/>
                  </a:lnTo>
                  <a:lnTo>
                    <a:pt x="571487" y="35090"/>
                  </a:lnTo>
                  <a:lnTo>
                    <a:pt x="566915" y="28867"/>
                  </a:lnTo>
                  <a:lnTo>
                    <a:pt x="565061" y="27190"/>
                  </a:lnTo>
                  <a:lnTo>
                    <a:pt x="545566" y="9423"/>
                  </a:lnTo>
                  <a:lnTo>
                    <a:pt x="519328" y="0"/>
                  </a:lnTo>
                  <a:lnTo>
                    <a:pt x="491477" y="1066"/>
                  </a:lnTo>
                  <a:lnTo>
                    <a:pt x="465315" y="13119"/>
                  </a:lnTo>
                  <a:lnTo>
                    <a:pt x="105956" y="276644"/>
                  </a:lnTo>
                  <a:lnTo>
                    <a:pt x="105727" y="276771"/>
                  </a:lnTo>
                  <a:lnTo>
                    <a:pt x="105524" y="277025"/>
                  </a:lnTo>
                  <a:lnTo>
                    <a:pt x="105346" y="277152"/>
                  </a:lnTo>
                  <a:lnTo>
                    <a:pt x="105117" y="277406"/>
                  </a:lnTo>
                  <a:lnTo>
                    <a:pt x="104838" y="277406"/>
                  </a:lnTo>
                  <a:lnTo>
                    <a:pt x="31610" y="331127"/>
                  </a:lnTo>
                  <a:lnTo>
                    <a:pt x="10337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719" y="553250"/>
                  </a:lnTo>
                  <a:lnTo>
                    <a:pt x="104267" y="554520"/>
                  </a:lnTo>
                  <a:lnTo>
                    <a:pt x="116497" y="545630"/>
                  </a:lnTo>
                  <a:lnTo>
                    <a:pt x="117805" y="536994"/>
                  </a:lnTo>
                  <a:lnTo>
                    <a:pt x="36474" y="426123"/>
                  </a:lnTo>
                  <a:lnTo>
                    <a:pt x="27813" y="407327"/>
                  </a:lnTo>
                  <a:lnTo>
                    <a:pt x="27051" y="387350"/>
                  </a:lnTo>
                  <a:lnTo>
                    <a:pt x="33820" y="368528"/>
                  </a:lnTo>
                  <a:lnTo>
                    <a:pt x="47739" y="353225"/>
                  </a:lnTo>
                  <a:lnTo>
                    <a:pt x="111112" y="306870"/>
                  </a:lnTo>
                  <a:lnTo>
                    <a:pt x="580288" y="946823"/>
                  </a:lnTo>
                  <a:lnTo>
                    <a:pt x="516915" y="993305"/>
                  </a:lnTo>
                  <a:lnTo>
                    <a:pt x="498144" y="1001941"/>
                  </a:lnTo>
                  <a:lnTo>
                    <a:pt x="478167" y="1002728"/>
                  </a:lnTo>
                  <a:lnTo>
                    <a:pt x="459346" y="996010"/>
                  </a:lnTo>
                  <a:lnTo>
                    <a:pt x="444093" y="982129"/>
                  </a:lnTo>
                  <a:lnTo>
                    <a:pt x="177025" y="617766"/>
                  </a:lnTo>
                  <a:lnTo>
                    <a:pt x="168478" y="616496"/>
                  </a:lnTo>
                  <a:lnTo>
                    <a:pt x="162369" y="620941"/>
                  </a:lnTo>
                  <a:lnTo>
                    <a:pt x="156248" y="625513"/>
                  </a:lnTo>
                  <a:lnTo>
                    <a:pt x="154927" y="634022"/>
                  </a:lnTo>
                  <a:lnTo>
                    <a:pt x="421995" y="998258"/>
                  </a:lnTo>
                  <a:lnTo>
                    <a:pt x="445312" y="1019479"/>
                  </a:lnTo>
                  <a:lnTo>
                    <a:pt x="474014" y="1029779"/>
                  </a:lnTo>
                  <a:lnTo>
                    <a:pt x="504507" y="1028573"/>
                  </a:lnTo>
                  <a:lnTo>
                    <a:pt x="550316" y="1002728"/>
                  </a:lnTo>
                  <a:lnTo>
                    <a:pt x="606221" y="961809"/>
                  </a:lnTo>
                  <a:lnTo>
                    <a:pt x="606653" y="961301"/>
                  </a:lnTo>
                  <a:lnTo>
                    <a:pt x="606831" y="961174"/>
                  </a:lnTo>
                  <a:lnTo>
                    <a:pt x="607352" y="960920"/>
                  </a:lnTo>
                  <a:lnTo>
                    <a:pt x="652919" y="927519"/>
                  </a:lnTo>
                  <a:lnTo>
                    <a:pt x="966889" y="697395"/>
                  </a:lnTo>
                  <a:lnTo>
                    <a:pt x="985926" y="676605"/>
                  </a:lnTo>
                  <a:lnTo>
                    <a:pt x="995464" y="651090"/>
                  </a:lnTo>
                  <a:lnTo>
                    <a:pt x="995006" y="623951"/>
                  </a:lnTo>
                  <a:lnTo>
                    <a:pt x="984110" y="598208"/>
                  </a:lnTo>
                  <a:lnTo>
                    <a:pt x="1007745" y="580809"/>
                  </a:lnTo>
                  <a:lnTo>
                    <a:pt x="1012266" y="575856"/>
                  </a:lnTo>
                  <a:lnTo>
                    <a:pt x="1021918" y="565302"/>
                  </a:lnTo>
                  <a:lnTo>
                    <a:pt x="1028852" y="546252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9173" y="388111"/>
              <a:ext cx="189026" cy="16256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45694" y="362178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918" y="384937"/>
                  </a:lnTo>
                  <a:lnTo>
                    <a:pt x="27495" y="366585"/>
                  </a:lnTo>
                  <a:lnTo>
                    <a:pt x="27698" y="348081"/>
                  </a:lnTo>
                  <a:lnTo>
                    <a:pt x="47675" y="310743"/>
                  </a:lnTo>
                  <a:lnTo>
                    <a:pt x="65925" y="298958"/>
                  </a:lnTo>
                  <a:lnTo>
                    <a:pt x="54317" y="274193"/>
                  </a:lnTo>
                  <a:lnTo>
                    <a:pt x="12268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516" y="583438"/>
                  </a:lnTo>
                  <a:lnTo>
                    <a:pt x="98729" y="590296"/>
                  </a:lnTo>
                  <a:lnTo>
                    <a:pt x="106845" y="593344"/>
                  </a:lnTo>
                  <a:lnTo>
                    <a:pt x="120599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49" y="217805"/>
                  </a:moveTo>
                  <a:lnTo>
                    <a:pt x="228041" y="192913"/>
                  </a:lnTo>
                  <a:lnTo>
                    <a:pt x="103962" y="250952"/>
                  </a:lnTo>
                  <a:lnTo>
                    <a:pt x="115557" y="275717"/>
                  </a:lnTo>
                  <a:lnTo>
                    <a:pt x="239649" y="217805"/>
                  </a:lnTo>
                  <a:close/>
                </a:path>
                <a:path w="1075690" h="1136650">
                  <a:moveTo>
                    <a:pt x="310172" y="975868"/>
                  </a:moveTo>
                  <a:lnTo>
                    <a:pt x="142113" y="616458"/>
                  </a:lnTo>
                  <a:lnTo>
                    <a:pt x="133997" y="613410"/>
                  </a:lnTo>
                  <a:lnTo>
                    <a:pt x="127127" y="616712"/>
                  </a:lnTo>
                  <a:lnTo>
                    <a:pt x="120243" y="619887"/>
                  </a:lnTo>
                  <a:lnTo>
                    <a:pt x="117297" y="628015"/>
                  </a:lnTo>
                  <a:lnTo>
                    <a:pt x="285381" y="987552"/>
                  </a:lnTo>
                  <a:lnTo>
                    <a:pt x="293509" y="990600"/>
                  </a:lnTo>
                  <a:lnTo>
                    <a:pt x="300380" y="987298"/>
                  </a:lnTo>
                  <a:lnTo>
                    <a:pt x="307251" y="984123"/>
                  </a:lnTo>
                  <a:lnTo>
                    <a:pt x="310172" y="975868"/>
                  </a:lnTo>
                  <a:close/>
                </a:path>
                <a:path w="1075690" h="1136650">
                  <a:moveTo>
                    <a:pt x="413372" y="136525"/>
                  </a:moveTo>
                  <a:lnTo>
                    <a:pt x="401764" y="111760"/>
                  </a:lnTo>
                  <a:lnTo>
                    <a:pt x="277672" y="169799"/>
                  </a:lnTo>
                  <a:lnTo>
                    <a:pt x="289280" y="194564"/>
                  </a:lnTo>
                  <a:lnTo>
                    <a:pt x="413372" y="136525"/>
                  </a:lnTo>
                  <a:close/>
                </a:path>
                <a:path w="1075690" h="1136650">
                  <a:moveTo>
                    <a:pt x="587082" y="55372"/>
                  </a:moveTo>
                  <a:lnTo>
                    <a:pt x="575487" y="30607"/>
                  </a:lnTo>
                  <a:lnTo>
                    <a:pt x="451396" y="88519"/>
                  </a:lnTo>
                  <a:lnTo>
                    <a:pt x="463003" y="113411"/>
                  </a:lnTo>
                  <a:lnTo>
                    <a:pt x="587082" y="55372"/>
                  </a:lnTo>
                  <a:close/>
                </a:path>
                <a:path w="1075690" h="1136650">
                  <a:moveTo>
                    <a:pt x="701687" y="267081"/>
                  </a:moveTo>
                  <a:lnTo>
                    <a:pt x="698500" y="260350"/>
                  </a:lnTo>
                  <a:lnTo>
                    <a:pt x="695286" y="253492"/>
                  </a:lnTo>
                  <a:lnTo>
                    <a:pt x="687158" y="250444"/>
                  </a:lnTo>
                  <a:lnTo>
                    <a:pt x="680288" y="253746"/>
                  </a:lnTo>
                  <a:lnTo>
                    <a:pt x="197954" y="479171"/>
                  </a:lnTo>
                  <a:lnTo>
                    <a:pt x="195008" y="487299"/>
                  </a:lnTo>
                  <a:lnTo>
                    <a:pt x="201434" y="501015"/>
                  </a:lnTo>
                  <a:lnTo>
                    <a:pt x="209562" y="503936"/>
                  </a:lnTo>
                  <a:lnTo>
                    <a:pt x="698766" y="275336"/>
                  </a:lnTo>
                  <a:lnTo>
                    <a:pt x="701687" y="267081"/>
                  </a:lnTo>
                  <a:close/>
                </a:path>
                <a:path w="1075690" h="1136650">
                  <a:moveTo>
                    <a:pt x="755942" y="383159"/>
                  </a:moveTo>
                  <a:lnTo>
                    <a:pt x="749515" y="369443"/>
                  </a:lnTo>
                  <a:lnTo>
                    <a:pt x="741387" y="366522"/>
                  </a:lnTo>
                  <a:lnTo>
                    <a:pt x="259054" y="591947"/>
                  </a:lnTo>
                  <a:lnTo>
                    <a:pt x="252183" y="595249"/>
                  </a:lnTo>
                  <a:lnTo>
                    <a:pt x="249237" y="603377"/>
                  </a:lnTo>
                  <a:lnTo>
                    <a:pt x="255663" y="617093"/>
                  </a:lnTo>
                  <a:lnTo>
                    <a:pt x="263791" y="620014"/>
                  </a:lnTo>
                  <a:lnTo>
                    <a:pt x="746125" y="394589"/>
                  </a:lnTo>
                  <a:lnTo>
                    <a:pt x="752995" y="391287"/>
                  </a:lnTo>
                  <a:lnTo>
                    <a:pt x="755942" y="383159"/>
                  </a:lnTo>
                  <a:close/>
                </a:path>
                <a:path w="1075690" h="1136650">
                  <a:moveTo>
                    <a:pt x="810209" y="499237"/>
                  </a:moveTo>
                  <a:lnTo>
                    <a:pt x="807021" y="492506"/>
                  </a:lnTo>
                  <a:lnTo>
                    <a:pt x="803808" y="485648"/>
                  </a:lnTo>
                  <a:lnTo>
                    <a:pt x="795693" y="482727"/>
                  </a:lnTo>
                  <a:lnTo>
                    <a:pt x="306476" y="711327"/>
                  </a:lnTo>
                  <a:lnTo>
                    <a:pt x="303530" y="719455"/>
                  </a:lnTo>
                  <a:lnTo>
                    <a:pt x="309956" y="733171"/>
                  </a:lnTo>
                  <a:lnTo>
                    <a:pt x="318084" y="736219"/>
                  </a:lnTo>
                  <a:lnTo>
                    <a:pt x="324954" y="732917"/>
                  </a:lnTo>
                  <a:lnTo>
                    <a:pt x="807288" y="507492"/>
                  </a:lnTo>
                  <a:lnTo>
                    <a:pt x="810209" y="499237"/>
                  </a:lnTo>
                  <a:close/>
                </a:path>
                <a:path w="1075690" h="1136650">
                  <a:moveTo>
                    <a:pt x="860348" y="606552"/>
                  </a:moveTo>
                  <a:lnTo>
                    <a:pt x="853922" y="592836"/>
                  </a:lnTo>
                  <a:lnTo>
                    <a:pt x="845807" y="589915"/>
                  </a:lnTo>
                  <a:lnTo>
                    <a:pt x="356590" y="818515"/>
                  </a:lnTo>
                  <a:lnTo>
                    <a:pt x="353644" y="826643"/>
                  </a:lnTo>
                  <a:lnTo>
                    <a:pt x="360070" y="840359"/>
                  </a:lnTo>
                  <a:lnTo>
                    <a:pt x="368198" y="843407"/>
                  </a:lnTo>
                  <a:lnTo>
                    <a:pt x="375069" y="840105"/>
                  </a:lnTo>
                  <a:lnTo>
                    <a:pt x="857402" y="614680"/>
                  </a:lnTo>
                  <a:lnTo>
                    <a:pt x="860348" y="606552"/>
                  </a:lnTo>
                  <a:close/>
                </a:path>
                <a:path w="1075690" h="1136650">
                  <a:moveTo>
                    <a:pt x="914615" y="722630"/>
                  </a:moveTo>
                  <a:lnTo>
                    <a:pt x="911428" y="715899"/>
                  </a:lnTo>
                  <a:lnTo>
                    <a:pt x="908215" y="708914"/>
                  </a:lnTo>
                  <a:lnTo>
                    <a:pt x="900099" y="705993"/>
                  </a:lnTo>
                  <a:lnTo>
                    <a:pt x="410883" y="934720"/>
                  </a:lnTo>
                  <a:lnTo>
                    <a:pt x="407936" y="942848"/>
                  </a:lnTo>
                  <a:lnTo>
                    <a:pt x="414362" y="956564"/>
                  </a:lnTo>
                  <a:lnTo>
                    <a:pt x="422490" y="959485"/>
                  </a:lnTo>
                  <a:lnTo>
                    <a:pt x="911694" y="730885"/>
                  </a:lnTo>
                  <a:lnTo>
                    <a:pt x="914615" y="722630"/>
                  </a:lnTo>
                  <a:close/>
                </a:path>
                <a:path w="1075690" h="1136650">
                  <a:moveTo>
                    <a:pt x="1075118" y="774280"/>
                  </a:moveTo>
                  <a:lnTo>
                    <a:pt x="745413" y="51816"/>
                  </a:lnTo>
                  <a:lnTo>
                    <a:pt x="706513" y="10477"/>
                  </a:lnTo>
                  <a:lnTo>
                    <a:pt x="651903" y="0"/>
                  </a:lnTo>
                  <a:lnTo>
                    <a:pt x="645134" y="1028"/>
                  </a:lnTo>
                  <a:lnTo>
                    <a:pt x="638403" y="2590"/>
                  </a:lnTo>
                  <a:lnTo>
                    <a:pt x="631736" y="4699"/>
                  </a:lnTo>
                  <a:lnTo>
                    <a:pt x="625157" y="7366"/>
                  </a:lnTo>
                  <a:lnTo>
                    <a:pt x="636727" y="32131"/>
                  </a:lnTo>
                  <a:lnTo>
                    <a:pt x="643559" y="29591"/>
                  </a:lnTo>
                  <a:lnTo>
                    <a:pt x="650468" y="27838"/>
                  </a:lnTo>
                  <a:lnTo>
                    <a:pt x="657428" y="26873"/>
                  </a:lnTo>
                  <a:lnTo>
                    <a:pt x="664375" y="26670"/>
                  </a:lnTo>
                  <a:lnTo>
                    <a:pt x="681532" y="29514"/>
                  </a:lnTo>
                  <a:lnTo>
                    <a:pt x="720534" y="63500"/>
                  </a:lnTo>
                  <a:lnTo>
                    <a:pt x="1041704" y="750697"/>
                  </a:lnTo>
                  <a:lnTo>
                    <a:pt x="1047699" y="775322"/>
                  </a:lnTo>
                  <a:lnTo>
                    <a:pt x="1043901" y="799503"/>
                  </a:lnTo>
                  <a:lnTo>
                    <a:pt x="1031290" y="820496"/>
                  </a:lnTo>
                  <a:lnTo>
                    <a:pt x="1010894" y="835533"/>
                  </a:lnTo>
                  <a:lnTo>
                    <a:pt x="439102" y="1102868"/>
                  </a:lnTo>
                  <a:lnTo>
                    <a:pt x="414439" y="1108875"/>
                  </a:lnTo>
                  <a:lnTo>
                    <a:pt x="390220" y="1105077"/>
                  </a:lnTo>
                  <a:lnTo>
                    <a:pt x="369214" y="1092492"/>
                  </a:lnTo>
                  <a:lnTo>
                    <a:pt x="354152" y="1072134"/>
                  </a:lnTo>
                  <a:lnTo>
                    <a:pt x="340118" y="1042035"/>
                  </a:lnTo>
                  <a:lnTo>
                    <a:pt x="331990" y="1039114"/>
                  </a:lnTo>
                  <a:lnTo>
                    <a:pt x="318249" y="1045591"/>
                  </a:lnTo>
                  <a:lnTo>
                    <a:pt x="315302" y="1053719"/>
                  </a:lnTo>
                  <a:lnTo>
                    <a:pt x="329336" y="1083691"/>
                  </a:lnTo>
                  <a:lnTo>
                    <a:pt x="350888" y="1112812"/>
                  </a:lnTo>
                  <a:lnTo>
                    <a:pt x="380923" y="1130833"/>
                  </a:lnTo>
                  <a:lnTo>
                    <a:pt x="415505" y="1136294"/>
                  </a:lnTo>
                  <a:lnTo>
                    <a:pt x="450735" y="1127760"/>
                  </a:lnTo>
                  <a:lnTo>
                    <a:pt x="1022527" y="860425"/>
                  </a:lnTo>
                  <a:lnTo>
                    <a:pt x="1051636" y="838885"/>
                  </a:lnTo>
                  <a:lnTo>
                    <a:pt x="1069657" y="808863"/>
                  </a:lnTo>
                  <a:lnTo>
                    <a:pt x="1075118" y="77428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8468" y="3804785"/>
              <a:ext cx="144302" cy="18394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05910" y="3642369"/>
              <a:ext cx="144300" cy="18392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32192" y="3723578"/>
              <a:ext cx="144302" cy="18400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79627" y="3561145"/>
              <a:ext cx="144306" cy="184001"/>
            </a:xfrm>
            <a:prstGeom prst="rect">
              <a:avLst/>
            </a:prstGeom>
          </p:spPr>
        </p:pic>
      </p:grp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1767077" y="274396"/>
            <a:ext cx="456492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Технологии/Ресурс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863598" y="1464691"/>
            <a:ext cx="3065780" cy="9455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7505" indent="-344805">
              <a:lnSpc>
                <a:spcPct val="100000"/>
              </a:lnSpc>
              <a:spcBef>
                <a:spcPts val="90"/>
              </a:spcBef>
              <a:buSzPct val="95000"/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Иммерсионное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обучение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Wingdings"/>
              <a:buChar char=""/>
            </a:pPr>
            <a:endParaRPr sz="2100">
              <a:latin typeface="Times New Roman"/>
              <a:cs typeface="Times New Roman"/>
            </a:endParaRPr>
          </a:p>
          <a:p>
            <a:pPr marL="357505" indent="-344805">
              <a:lnSpc>
                <a:spcPct val="100000"/>
              </a:lnSpc>
              <a:buSzPct val="95000"/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Перевернутый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класс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863598" y="2699766"/>
            <a:ext cx="1977389" cy="9455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7505" indent="-344805">
              <a:lnSpc>
                <a:spcPct val="100000"/>
              </a:lnSpc>
              <a:spcBef>
                <a:spcPts val="90"/>
              </a:spcBef>
              <a:buSzPct val="95000"/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Чат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боты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Wingdings"/>
              <a:buChar char=""/>
            </a:pPr>
            <a:endParaRPr sz="2100">
              <a:latin typeface="Times New Roman"/>
              <a:cs typeface="Times New Roman"/>
            </a:endParaRPr>
          </a:p>
          <a:p>
            <a:pPr marL="357505" indent="-344805">
              <a:lnSpc>
                <a:spcPct val="100000"/>
              </a:lnSpc>
              <a:buSzPct val="95000"/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Геймификация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863598" y="3934155"/>
            <a:ext cx="266954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7505" indent="-344805">
              <a:lnSpc>
                <a:spcPct val="100000"/>
              </a:lnSpc>
              <a:spcBef>
                <a:spcPts val="95"/>
              </a:spcBef>
              <a:buSzPct val="95000"/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Мобильное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обучение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863598" y="4550105"/>
            <a:ext cx="2199005" cy="948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7505" indent="-344805">
              <a:lnSpc>
                <a:spcPct val="100000"/>
              </a:lnSpc>
              <a:spcBef>
                <a:spcPts val="95"/>
              </a:spcBef>
              <a:buSzPct val="95000"/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Фишбоун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/>
              <a:buChar char=""/>
            </a:pPr>
            <a:endParaRPr sz="2150">
              <a:latin typeface="Times New Roman"/>
              <a:cs typeface="Times New Roman"/>
            </a:endParaRPr>
          </a:p>
          <a:p>
            <a:pPr marL="357505" indent="-344805">
              <a:lnSpc>
                <a:spcPct val="100000"/>
              </a:lnSpc>
              <a:buSzPct val="95000"/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Кейс-технология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9" name="object 7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0" y="5599174"/>
            <a:ext cx="256032" cy="1258822"/>
          </a:xfrm>
          <a:prstGeom prst="rect">
            <a:avLst/>
          </a:prstGeom>
        </p:spPr>
      </p:pic>
      <p:grpSp>
        <p:nvGrpSpPr>
          <p:cNvPr id="80" name="object 80"/>
          <p:cNvGrpSpPr/>
          <p:nvPr/>
        </p:nvGrpSpPr>
        <p:grpSpPr>
          <a:xfrm>
            <a:off x="6504431" y="545591"/>
            <a:ext cx="4474464" cy="6147816"/>
            <a:chOff x="6504431" y="545591"/>
            <a:chExt cx="4474464" cy="6147816"/>
          </a:xfrm>
        </p:grpSpPr>
        <p:pic>
          <p:nvPicPr>
            <p:cNvPr id="81" name="object 8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504431" y="545591"/>
              <a:ext cx="4474464" cy="614781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931151" y="4084320"/>
              <a:ext cx="1124711" cy="1060703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879335" y="1356359"/>
              <a:ext cx="1112520" cy="1078991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086343" y="1356359"/>
              <a:ext cx="1082040" cy="1069848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870191" y="2657856"/>
              <a:ext cx="1121663" cy="110337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262871" y="1347215"/>
              <a:ext cx="1100327" cy="107899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068055" y="2657856"/>
              <a:ext cx="1176527" cy="110947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339071" y="2602991"/>
              <a:ext cx="1121664" cy="1100328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317735" y="4105656"/>
              <a:ext cx="1072896" cy="110032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110727" y="4087368"/>
              <a:ext cx="1097279" cy="1060703"/>
            </a:xfrm>
            <a:prstGeom prst="rect">
              <a:avLst/>
            </a:prstGeom>
          </p:spPr>
        </p:pic>
      </p:grpSp>
      <p:sp>
        <p:nvSpPr>
          <p:cNvPr id="91" name="object 91"/>
          <p:cNvSpPr txBox="1"/>
          <p:nvPr/>
        </p:nvSpPr>
        <p:spPr>
          <a:xfrm>
            <a:off x="7025131" y="1104645"/>
            <a:ext cx="6775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TE</a:t>
            </a:r>
            <a:r>
              <a:rPr sz="1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985254" y="2384551"/>
            <a:ext cx="82359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Лекториум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551034" y="1104646"/>
            <a:ext cx="5435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Яндекс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248904" y="2383612"/>
            <a:ext cx="7124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Чевостик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339198" y="3683330"/>
            <a:ext cx="1086485" cy="419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50"/>
              </a:lnSpc>
              <a:spcBef>
                <a:spcPts val="95"/>
              </a:spcBef>
            </a:pPr>
            <a:r>
              <a:rPr sz="13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Всероссийские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550"/>
              </a:lnSpc>
            </a:pPr>
            <a:r>
              <a:rPr sz="13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экоуроки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370314" y="2372613"/>
            <a:ext cx="9683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sz="13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3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3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асс</a:t>
            </a:r>
            <a:r>
              <a:rPr sz="13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3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ф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025131" y="3778122"/>
            <a:ext cx="88709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КОМПЭДУ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298560" y="3779596"/>
            <a:ext cx="5111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ПА</a:t>
            </a:r>
            <a:r>
              <a:rPr sz="13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338819" y="1120267"/>
            <a:ext cx="4140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3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Ш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817"/>
            <a:ext cx="12192000" cy="6858000"/>
            <a:chOff x="44852" y="19046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52" y="19046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48167" y="137032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70">
                  <a:moveTo>
                    <a:pt x="464012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30" y="637539"/>
                  </a:lnTo>
                  <a:lnTo>
                    <a:pt x="464012" y="633729"/>
                  </a:lnTo>
                  <a:close/>
                </a:path>
                <a:path w="575945" h="661670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371" y="91439"/>
                  </a:lnTo>
                  <a:lnTo>
                    <a:pt x="27291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80" y="468629"/>
                  </a:lnTo>
                  <a:lnTo>
                    <a:pt x="183784" y="471169"/>
                  </a:lnTo>
                  <a:lnTo>
                    <a:pt x="192903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668" y="497839"/>
                  </a:lnTo>
                  <a:lnTo>
                    <a:pt x="300513" y="523239"/>
                  </a:lnTo>
                  <a:lnTo>
                    <a:pt x="316388" y="539749"/>
                  </a:lnTo>
                  <a:lnTo>
                    <a:pt x="316388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2299"/>
                  </a:lnTo>
                  <a:lnTo>
                    <a:pt x="386492" y="633729"/>
                  </a:lnTo>
                  <a:lnTo>
                    <a:pt x="400494" y="638809"/>
                  </a:lnTo>
                  <a:lnTo>
                    <a:pt x="415496" y="638809"/>
                  </a:lnTo>
                  <a:lnTo>
                    <a:pt x="429926" y="633729"/>
                  </a:lnTo>
                  <a:lnTo>
                    <a:pt x="464012" y="633729"/>
                  </a:lnTo>
                  <a:lnTo>
                    <a:pt x="456215" y="627379"/>
                  </a:lnTo>
                  <a:lnTo>
                    <a:pt x="450119" y="618489"/>
                  </a:lnTo>
                  <a:lnTo>
                    <a:pt x="455321" y="614679"/>
                  </a:lnTo>
                  <a:lnTo>
                    <a:pt x="405844" y="614679"/>
                  </a:lnTo>
                  <a:lnTo>
                    <a:pt x="399881" y="612139"/>
                  </a:lnTo>
                  <a:lnTo>
                    <a:pt x="395001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79" y="459739"/>
                  </a:lnTo>
                  <a:lnTo>
                    <a:pt x="228901" y="454659"/>
                  </a:lnTo>
                  <a:lnTo>
                    <a:pt x="216985" y="452119"/>
                  </a:lnTo>
                  <a:lnTo>
                    <a:pt x="205771" y="450849"/>
                  </a:lnTo>
                  <a:lnTo>
                    <a:pt x="197850" y="449579"/>
                  </a:lnTo>
                  <a:lnTo>
                    <a:pt x="189547" y="447039"/>
                  </a:lnTo>
                  <a:lnTo>
                    <a:pt x="180625" y="444499"/>
                  </a:lnTo>
                  <a:lnTo>
                    <a:pt x="170846" y="441959"/>
                  </a:lnTo>
                  <a:lnTo>
                    <a:pt x="121197" y="417829"/>
                  </a:lnTo>
                  <a:lnTo>
                    <a:pt x="85026" y="387349"/>
                  </a:lnTo>
                  <a:lnTo>
                    <a:pt x="54260" y="350519"/>
                  </a:lnTo>
                  <a:lnTo>
                    <a:pt x="31573" y="295909"/>
                  </a:lnTo>
                  <a:lnTo>
                    <a:pt x="24971" y="246379"/>
                  </a:lnTo>
                  <a:lnTo>
                    <a:pt x="27775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099" y="39370"/>
                  </a:lnTo>
                  <a:lnTo>
                    <a:pt x="198171" y="29209"/>
                  </a:lnTo>
                  <a:lnTo>
                    <a:pt x="241839" y="25400"/>
                  </a:lnTo>
                  <a:lnTo>
                    <a:pt x="342624" y="25400"/>
                  </a:lnTo>
                  <a:lnTo>
                    <a:pt x="315595" y="12700"/>
                  </a:lnTo>
                  <a:lnTo>
                    <a:pt x="271335" y="2539"/>
                  </a:lnTo>
                  <a:lnTo>
                    <a:pt x="242220" y="0"/>
                  </a:lnTo>
                  <a:close/>
                </a:path>
                <a:path w="575945" h="661670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44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70">
                  <a:moveTo>
                    <a:pt x="532136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1649"/>
                  </a:lnTo>
                  <a:lnTo>
                    <a:pt x="418115" y="610869"/>
                  </a:lnTo>
                  <a:lnTo>
                    <a:pt x="412164" y="614679"/>
                  </a:lnTo>
                  <a:lnTo>
                    <a:pt x="455321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495" y="524509"/>
                  </a:lnTo>
                  <a:lnTo>
                    <a:pt x="573722" y="510539"/>
                  </a:lnTo>
                  <a:lnTo>
                    <a:pt x="572567" y="495299"/>
                  </a:lnTo>
                  <a:lnTo>
                    <a:pt x="565816" y="481329"/>
                  </a:lnTo>
                  <a:lnTo>
                    <a:pt x="532136" y="435609"/>
                  </a:lnTo>
                  <a:close/>
                </a:path>
                <a:path w="575945" h="661670">
                  <a:moveTo>
                    <a:pt x="301231" y="350519"/>
                  </a:moveTo>
                  <a:lnTo>
                    <a:pt x="269271" y="350519"/>
                  </a:lnTo>
                  <a:lnTo>
                    <a:pt x="373411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70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592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599" y="32384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70">
                  <a:moveTo>
                    <a:pt x="342624" y="25400"/>
                  </a:moveTo>
                  <a:lnTo>
                    <a:pt x="241839" y="25400"/>
                  </a:lnTo>
                  <a:lnTo>
                    <a:pt x="267991" y="27939"/>
                  </a:lnTo>
                  <a:lnTo>
                    <a:pt x="307705" y="36829"/>
                  </a:lnTo>
                  <a:lnTo>
                    <a:pt x="353728" y="57150"/>
                  </a:lnTo>
                  <a:lnTo>
                    <a:pt x="398811" y="95250"/>
                  </a:lnTo>
                  <a:lnTo>
                    <a:pt x="425608" y="135889"/>
                  </a:lnTo>
                  <a:lnTo>
                    <a:pt x="443460" y="179070"/>
                  </a:lnTo>
                  <a:lnTo>
                    <a:pt x="452405" y="233679"/>
                  </a:lnTo>
                  <a:lnTo>
                    <a:pt x="452387" y="243839"/>
                  </a:lnTo>
                  <a:lnTo>
                    <a:pt x="451881" y="252729"/>
                  </a:lnTo>
                  <a:lnTo>
                    <a:pt x="451066" y="261619"/>
                  </a:lnTo>
                  <a:lnTo>
                    <a:pt x="448786" y="280669"/>
                  </a:lnTo>
                  <a:lnTo>
                    <a:pt x="447928" y="293369"/>
                  </a:lnTo>
                  <a:lnTo>
                    <a:pt x="453544" y="345439"/>
                  </a:lnTo>
                  <a:lnTo>
                    <a:pt x="469253" y="38988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2136" y="435609"/>
                  </a:lnTo>
                  <a:lnTo>
                    <a:pt x="509682" y="405129"/>
                  </a:lnTo>
                  <a:lnTo>
                    <a:pt x="508158" y="403859"/>
                  </a:lnTo>
                  <a:lnTo>
                    <a:pt x="503586" y="401319"/>
                  </a:lnTo>
                  <a:lnTo>
                    <a:pt x="492803" y="380999"/>
                  </a:lnTo>
                  <a:lnTo>
                    <a:pt x="478047" y="340359"/>
                  </a:lnTo>
                  <a:lnTo>
                    <a:pt x="472860" y="303529"/>
                  </a:lnTo>
                  <a:lnTo>
                    <a:pt x="472926" y="293369"/>
                  </a:lnTo>
                  <a:lnTo>
                    <a:pt x="473640" y="283209"/>
                  </a:lnTo>
                  <a:lnTo>
                    <a:pt x="475978" y="264159"/>
                  </a:lnTo>
                  <a:lnTo>
                    <a:pt x="476869" y="255269"/>
                  </a:lnTo>
                  <a:lnTo>
                    <a:pt x="477284" y="246379"/>
                  </a:lnTo>
                  <a:lnTo>
                    <a:pt x="477410" y="24002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50" y="36829"/>
                  </a:lnTo>
                  <a:lnTo>
                    <a:pt x="342624" y="25400"/>
                  </a:lnTo>
                  <a:close/>
                </a:path>
                <a:path w="575945" h="661670">
                  <a:moveTo>
                    <a:pt x="219559" y="278129"/>
                  </a:moveTo>
                  <a:lnTo>
                    <a:pt x="183905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33" y="372109"/>
                  </a:lnTo>
                  <a:lnTo>
                    <a:pt x="232044" y="370839"/>
                  </a:lnTo>
                  <a:lnTo>
                    <a:pt x="242341" y="368299"/>
                  </a:lnTo>
                  <a:lnTo>
                    <a:pt x="252126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567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0564" y="328929"/>
                  </a:lnTo>
                  <a:lnTo>
                    <a:pt x="202088" y="321309"/>
                  </a:lnTo>
                  <a:lnTo>
                    <a:pt x="204882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495" y="303529"/>
                  </a:lnTo>
                  <a:lnTo>
                    <a:pt x="261778" y="297179"/>
                  </a:lnTo>
                  <a:lnTo>
                    <a:pt x="249753" y="287019"/>
                  </a:lnTo>
                  <a:lnTo>
                    <a:pt x="235203" y="279399"/>
                  </a:lnTo>
                  <a:lnTo>
                    <a:pt x="219559" y="278129"/>
                  </a:lnTo>
                  <a:close/>
                </a:path>
                <a:path w="575945" h="661670">
                  <a:moveTo>
                    <a:pt x="266495" y="303529"/>
                  </a:moveTo>
                  <a:lnTo>
                    <a:pt x="229234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567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7752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4986" y="314959"/>
                  </a:lnTo>
                  <a:lnTo>
                    <a:pt x="266495" y="303529"/>
                  </a:lnTo>
                  <a:close/>
                </a:path>
                <a:path w="575945" h="661670">
                  <a:moveTo>
                    <a:pt x="333881" y="203200"/>
                  </a:moveTo>
                  <a:lnTo>
                    <a:pt x="324389" y="203200"/>
                  </a:lnTo>
                  <a:lnTo>
                    <a:pt x="314666" y="204470"/>
                  </a:lnTo>
                  <a:lnTo>
                    <a:pt x="282481" y="232409"/>
                  </a:lnTo>
                  <a:lnTo>
                    <a:pt x="279288" y="247649"/>
                  </a:lnTo>
                  <a:lnTo>
                    <a:pt x="281215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8609"/>
                  </a:lnTo>
                  <a:lnTo>
                    <a:pt x="282987" y="309879"/>
                  </a:lnTo>
                  <a:lnTo>
                    <a:pt x="274986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361" y="287019"/>
                  </a:lnTo>
                  <a:lnTo>
                    <a:pt x="360534" y="280669"/>
                  </a:lnTo>
                  <a:lnTo>
                    <a:pt x="321341" y="280669"/>
                  </a:lnTo>
                  <a:lnTo>
                    <a:pt x="308641" y="26288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055" y="228599"/>
                  </a:lnTo>
                  <a:lnTo>
                    <a:pt x="329088" y="227329"/>
                  </a:lnTo>
                  <a:lnTo>
                    <a:pt x="366973" y="227329"/>
                  </a:lnTo>
                  <a:lnTo>
                    <a:pt x="364359" y="222249"/>
                  </a:lnTo>
                  <a:lnTo>
                    <a:pt x="358044" y="214629"/>
                  </a:lnTo>
                  <a:lnTo>
                    <a:pt x="350910" y="209550"/>
                  </a:lnTo>
                  <a:lnTo>
                    <a:pt x="342788" y="205739"/>
                  </a:lnTo>
                  <a:lnTo>
                    <a:pt x="333881" y="203200"/>
                  </a:lnTo>
                  <a:close/>
                </a:path>
                <a:path w="575945" h="661670">
                  <a:moveTo>
                    <a:pt x="366973" y="227329"/>
                  </a:moveTo>
                  <a:lnTo>
                    <a:pt x="329088" y="227329"/>
                  </a:lnTo>
                  <a:lnTo>
                    <a:pt x="335692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503" y="243839"/>
                  </a:lnTo>
                  <a:lnTo>
                    <a:pt x="347376" y="250189"/>
                  </a:lnTo>
                  <a:lnTo>
                    <a:pt x="347122" y="256539"/>
                  </a:lnTo>
                  <a:lnTo>
                    <a:pt x="343820" y="264159"/>
                  </a:lnTo>
                  <a:lnTo>
                    <a:pt x="338994" y="267969"/>
                  </a:lnTo>
                  <a:lnTo>
                    <a:pt x="321341" y="280669"/>
                  </a:lnTo>
                  <a:lnTo>
                    <a:pt x="360534" y="280669"/>
                  </a:lnTo>
                  <a:lnTo>
                    <a:pt x="361769" y="279399"/>
                  </a:lnTo>
                  <a:lnTo>
                    <a:pt x="367331" y="270509"/>
                  </a:lnTo>
                  <a:lnTo>
                    <a:pt x="370917" y="261619"/>
                  </a:lnTo>
                  <a:lnTo>
                    <a:pt x="372395" y="250189"/>
                  </a:lnTo>
                  <a:lnTo>
                    <a:pt x="371653" y="240029"/>
                  </a:lnTo>
                  <a:lnTo>
                    <a:pt x="368935" y="231139"/>
                  </a:lnTo>
                  <a:lnTo>
                    <a:pt x="366973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7105" y="188595"/>
              <a:ext cx="274572" cy="1054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38725" y="51815"/>
              <a:ext cx="1611630" cy="6522084"/>
            </a:xfrm>
            <a:custGeom>
              <a:avLst/>
              <a:gdLst/>
              <a:ahLst/>
              <a:cxnLst/>
              <a:rect l="l" t="t" r="r" b="b"/>
              <a:pathLst>
                <a:path w="1611629" h="6522084">
                  <a:moveTo>
                    <a:pt x="65024" y="366776"/>
                  </a:moveTo>
                  <a:lnTo>
                    <a:pt x="60325" y="360426"/>
                  </a:lnTo>
                  <a:lnTo>
                    <a:pt x="8382" y="352679"/>
                  </a:lnTo>
                  <a:lnTo>
                    <a:pt x="2032" y="357378"/>
                  </a:lnTo>
                  <a:lnTo>
                    <a:pt x="0" y="370967"/>
                  </a:lnTo>
                  <a:lnTo>
                    <a:pt x="4699" y="377317"/>
                  </a:lnTo>
                  <a:lnTo>
                    <a:pt x="49784" y="384048"/>
                  </a:lnTo>
                  <a:lnTo>
                    <a:pt x="53213" y="384556"/>
                  </a:lnTo>
                  <a:lnTo>
                    <a:pt x="56515" y="383540"/>
                  </a:lnTo>
                  <a:lnTo>
                    <a:pt x="61595" y="379857"/>
                  </a:lnTo>
                  <a:lnTo>
                    <a:pt x="63373" y="377063"/>
                  </a:lnTo>
                  <a:lnTo>
                    <a:pt x="65024" y="366776"/>
                  </a:lnTo>
                  <a:close/>
                </a:path>
                <a:path w="1611629" h="6522084">
                  <a:moveTo>
                    <a:pt x="104648" y="511683"/>
                  </a:moveTo>
                  <a:lnTo>
                    <a:pt x="100584" y="506095"/>
                  </a:lnTo>
                  <a:lnTo>
                    <a:pt x="96266" y="500380"/>
                  </a:lnTo>
                  <a:lnTo>
                    <a:pt x="88519" y="499110"/>
                  </a:lnTo>
                  <a:lnTo>
                    <a:pt x="83058" y="503174"/>
                  </a:lnTo>
                  <a:lnTo>
                    <a:pt x="51689" y="525907"/>
                  </a:lnTo>
                  <a:lnTo>
                    <a:pt x="46609" y="530098"/>
                  </a:lnTo>
                  <a:lnTo>
                    <a:pt x="44958" y="537718"/>
                  </a:lnTo>
                  <a:lnTo>
                    <a:pt x="53340" y="549021"/>
                  </a:lnTo>
                  <a:lnTo>
                    <a:pt x="61087" y="550418"/>
                  </a:lnTo>
                  <a:lnTo>
                    <a:pt x="98044" y="523621"/>
                  </a:lnTo>
                  <a:lnTo>
                    <a:pt x="98044" y="523494"/>
                  </a:lnTo>
                  <a:lnTo>
                    <a:pt x="103505" y="519557"/>
                  </a:lnTo>
                  <a:lnTo>
                    <a:pt x="104648" y="511683"/>
                  </a:lnTo>
                  <a:close/>
                </a:path>
                <a:path w="1611629" h="6522084">
                  <a:moveTo>
                    <a:pt x="225679" y="580263"/>
                  </a:moveTo>
                  <a:lnTo>
                    <a:pt x="221742" y="573405"/>
                  </a:lnTo>
                  <a:lnTo>
                    <a:pt x="208407" y="569976"/>
                  </a:lnTo>
                  <a:lnTo>
                    <a:pt x="201676" y="574040"/>
                  </a:lnTo>
                  <a:lnTo>
                    <a:pt x="199771" y="580644"/>
                  </a:lnTo>
                  <a:lnTo>
                    <a:pt x="187706" y="624840"/>
                  </a:lnTo>
                  <a:lnTo>
                    <a:pt x="191516" y="631698"/>
                  </a:lnTo>
                  <a:lnTo>
                    <a:pt x="198247" y="633349"/>
                  </a:lnTo>
                  <a:lnTo>
                    <a:pt x="202057" y="634492"/>
                  </a:lnTo>
                  <a:lnTo>
                    <a:pt x="205994" y="633603"/>
                  </a:lnTo>
                  <a:lnTo>
                    <a:pt x="211201" y="629666"/>
                  </a:lnTo>
                  <a:lnTo>
                    <a:pt x="212852" y="627380"/>
                  </a:lnTo>
                  <a:lnTo>
                    <a:pt x="225679" y="580263"/>
                  </a:lnTo>
                  <a:close/>
                </a:path>
                <a:path w="1611629" h="6522084">
                  <a:moveTo>
                    <a:pt x="506984" y="8509"/>
                  </a:moveTo>
                  <a:lnTo>
                    <a:pt x="502285" y="2159"/>
                  </a:lnTo>
                  <a:lnTo>
                    <a:pt x="488569" y="0"/>
                  </a:lnTo>
                  <a:lnTo>
                    <a:pt x="482092" y="5080"/>
                  </a:lnTo>
                  <a:lnTo>
                    <a:pt x="481076" y="11811"/>
                  </a:lnTo>
                  <a:lnTo>
                    <a:pt x="474980" y="50419"/>
                  </a:lnTo>
                  <a:lnTo>
                    <a:pt x="473837" y="57150"/>
                  </a:lnTo>
                  <a:lnTo>
                    <a:pt x="478663" y="63500"/>
                  </a:lnTo>
                  <a:lnTo>
                    <a:pt x="488823" y="65024"/>
                  </a:lnTo>
                  <a:lnTo>
                    <a:pt x="492252" y="64008"/>
                  </a:lnTo>
                  <a:lnTo>
                    <a:pt x="497459" y="60198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5841" y="15240"/>
                  </a:lnTo>
                  <a:lnTo>
                    <a:pt x="506984" y="8509"/>
                  </a:lnTo>
                  <a:close/>
                </a:path>
                <a:path w="1611629" h="6522084">
                  <a:moveTo>
                    <a:pt x="657098" y="105156"/>
                  </a:moveTo>
                  <a:lnTo>
                    <a:pt x="648716" y="93726"/>
                  </a:lnTo>
                  <a:lnTo>
                    <a:pt x="640715" y="92329"/>
                  </a:lnTo>
                  <a:lnTo>
                    <a:pt x="635254" y="96901"/>
                  </a:lnTo>
                  <a:lnTo>
                    <a:pt x="598424" y="124587"/>
                  </a:lnTo>
                  <a:lnTo>
                    <a:pt x="597281" y="132461"/>
                  </a:lnTo>
                  <a:lnTo>
                    <a:pt x="605790" y="143764"/>
                  </a:lnTo>
                  <a:lnTo>
                    <a:pt x="613664" y="144907"/>
                  </a:lnTo>
                  <a:lnTo>
                    <a:pt x="619125" y="140716"/>
                  </a:lnTo>
                  <a:lnTo>
                    <a:pt x="619252" y="140716"/>
                  </a:lnTo>
                  <a:lnTo>
                    <a:pt x="650494" y="117094"/>
                  </a:lnTo>
                  <a:lnTo>
                    <a:pt x="655955" y="113030"/>
                  </a:lnTo>
                  <a:lnTo>
                    <a:pt x="657098" y="105156"/>
                  </a:lnTo>
                  <a:close/>
                </a:path>
                <a:path w="1611629" h="6522084">
                  <a:moveTo>
                    <a:pt x="695198" y="261886"/>
                  </a:moveTo>
                  <a:lnTo>
                    <a:pt x="689864" y="256159"/>
                  </a:lnTo>
                  <a:lnTo>
                    <a:pt x="682879" y="255905"/>
                  </a:lnTo>
                  <a:lnTo>
                    <a:pt x="637159" y="254635"/>
                  </a:lnTo>
                  <a:lnTo>
                    <a:pt x="631317" y="259969"/>
                  </a:lnTo>
                  <a:lnTo>
                    <a:pt x="631063" y="266954"/>
                  </a:lnTo>
                  <a:lnTo>
                    <a:pt x="630682" y="273812"/>
                  </a:lnTo>
                  <a:lnTo>
                    <a:pt x="636143" y="279539"/>
                  </a:lnTo>
                  <a:lnTo>
                    <a:pt x="684784" y="280936"/>
                  </a:lnTo>
                  <a:lnTo>
                    <a:pt x="687578" y="280035"/>
                  </a:lnTo>
                  <a:lnTo>
                    <a:pt x="692658" y="276237"/>
                  </a:lnTo>
                  <a:lnTo>
                    <a:pt x="694690" y="272796"/>
                  </a:lnTo>
                  <a:lnTo>
                    <a:pt x="694944" y="268732"/>
                  </a:lnTo>
                  <a:lnTo>
                    <a:pt x="695198" y="261886"/>
                  </a:lnTo>
                  <a:close/>
                </a:path>
                <a:path w="1611629" h="6522084">
                  <a:moveTo>
                    <a:pt x="1315656" y="6113234"/>
                  </a:moveTo>
                  <a:lnTo>
                    <a:pt x="1315643" y="6071717"/>
                  </a:lnTo>
                  <a:lnTo>
                    <a:pt x="1302956" y="6031801"/>
                  </a:lnTo>
                  <a:lnTo>
                    <a:pt x="1295044" y="6020828"/>
                  </a:lnTo>
                  <a:lnTo>
                    <a:pt x="1295044" y="6092495"/>
                  </a:lnTo>
                  <a:lnTo>
                    <a:pt x="1286776" y="6135141"/>
                  </a:lnTo>
                  <a:lnTo>
                    <a:pt x="1261999" y="6172581"/>
                  </a:lnTo>
                  <a:lnTo>
                    <a:pt x="1224521" y="6197435"/>
                  </a:lnTo>
                  <a:lnTo>
                    <a:pt x="1181862" y="6205715"/>
                  </a:lnTo>
                  <a:lnTo>
                    <a:pt x="1139190" y="6197422"/>
                  </a:lnTo>
                  <a:lnTo>
                    <a:pt x="1101725" y="6172581"/>
                  </a:lnTo>
                  <a:lnTo>
                    <a:pt x="1076934" y="6135141"/>
                  </a:lnTo>
                  <a:lnTo>
                    <a:pt x="1068666" y="6092495"/>
                  </a:lnTo>
                  <a:lnTo>
                    <a:pt x="1076934" y="6049861"/>
                  </a:lnTo>
                  <a:lnTo>
                    <a:pt x="1101725" y="6012396"/>
                  </a:lnTo>
                  <a:lnTo>
                    <a:pt x="1139190" y="5987580"/>
                  </a:lnTo>
                  <a:lnTo>
                    <a:pt x="1181862" y="5979299"/>
                  </a:lnTo>
                  <a:lnTo>
                    <a:pt x="1224546" y="5987580"/>
                  </a:lnTo>
                  <a:lnTo>
                    <a:pt x="1261999" y="6012396"/>
                  </a:lnTo>
                  <a:lnTo>
                    <a:pt x="1286776" y="6049861"/>
                  </a:lnTo>
                  <a:lnTo>
                    <a:pt x="1295044" y="6092495"/>
                  </a:lnTo>
                  <a:lnTo>
                    <a:pt x="1295044" y="6020828"/>
                  </a:lnTo>
                  <a:lnTo>
                    <a:pt x="1277620" y="5996635"/>
                  </a:lnTo>
                  <a:lnTo>
                    <a:pt x="1253591" y="5979299"/>
                  </a:lnTo>
                  <a:lnTo>
                    <a:pt x="1242466" y="5971273"/>
                  </a:lnTo>
                  <a:lnTo>
                    <a:pt x="1202550" y="5958598"/>
                  </a:lnTo>
                  <a:lnTo>
                    <a:pt x="1161034" y="5958611"/>
                  </a:lnTo>
                  <a:lnTo>
                    <a:pt x="1121117" y="5971286"/>
                  </a:lnTo>
                  <a:lnTo>
                    <a:pt x="1085977" y="5996635"/>
                  </a:lnTo>
                  <a:lnTo>
                    <a:pt x="1060615" y="6031814"/>
                  </a:lnTo>
                  <a:lnTo>
                    <a:pt x="1047965" y="6071717"/>
                  </a:lnTo>
                  <a:lnTo>
                    <a:pt x="1047991" y="6113234"/>
                  </a:lnTo>
                  <a:lnTo>
                    <a:pt x="1060665" y="6153137"/>
                  </a:lnTo>
                  <a:lnTo>
                    <a:pt x="1085989" y="6188253"/>
                  </a:lnTo>
                  <a:lnTo>
                    <a:pt x="1121117" y="6213614"/>
                  </a:lnTo>
                  <a:lnTo>
                    <a:pt x="1161034" y="6226289"/>
                  </a:lnTo>
                  <a:lnTo>
                    <a:pt x="1202550" y="6226289"/>
                  </a:lnTo>
                  <a:lnTo>
                    <a:pt x="1242466" y="6213602"/>
                  </a:lnTo>
                  <a:lnTo>
                    <a:pt x="1253413" y="6205715"/>
                  </a:lnTo>
                  <a:lnTo>
                    <a:pt x="1277620" y="6188240"/>
                  </a:lnTo>
                  <a:lnTo>
                    <a:pt x="1302981" y="6153124"/>
                  </a:lnTo>
                  <a:lnTo>
                    <a:pt x="1315656" y="6113234"/>
                  </a:lnTo>
                  <a:close/>
                </a:path>
                <a:path w="1611629" h="6522084">
                  <a:moveTo>
                    <a:pt x="1611553" y="6274930"/>
                  </a:moveTo>
                  <a:lnTo>
                    <a:pt x="1605318" y="6242850"/>
                  </a:lnTo>
                  <a:lnTo>
                    <a:pt x="1589290" y="6218733"/>
                  </a:lnTo>
                  <a:lnTo>
                    <a:pt x="1589290" y="6274943"/>
                  </a:lnTo>
                  <a:lnTo>
                    <a:pt x="1584667" y="6298679"/>
                  </a:lnTo>
                  <a:lnTo>
                    <a:pt x="1570863" y="6319520"/>
                  </a:lnTo>
                  <a:lnTo>
                    <a:pt x="1409573" y="6480810"/>
                  </a:lnTo>
                  <a:lnTo>
                    <a:pt x="1388694" y="6494666"/>
                  </a:lnTo>
                  <a:lnTo>
                    <a:pt x="1364945" y="6499276"/>
                  </a:lnTo>
                  <a:lnTo>
                    <a:pt x="1341221" y="6494666"/>
                  </a:lnTo>
                  <a:lnTo>
                    <a:pt x="1320419" y="6480810"/>
                  </a:lnTo>
                  <a:lnTo>
                    <a:pt x="1246835" y="6407290"/>
                  </a:lnTo>
                  <a:lnTo>
                    <a:pt x="1242695" y="6403149"/>
                  </a:lnTo>
                  <a:lnTo>
                    <a:pt x="1286789" y="6391148"/>
                  </a:lnTo>
                  <a:lnTo>
                    <a:pt x="1297025" y="6386677"/>
                  </a:lnTo>
                  <a:lnTo>
                    <a:pt x="1368793" y="6347828"/>
                  </a:lnTo>
                  <a:lnTo>
                    <a:pt x="1405255" y="6316497"/>
                  </a:lnTo>
                  <a:lnTo>
                    <a:pt x="1436916" y="6279591"/>
                  </a:lnTo>
                  <a:lnTo>
                    <a:pt x="1461998" y="6239332"/>
                  </a:lnTo>
                  <a:lnTo>
                    <a:pt x="1480489" y="6196482"/>
                  </a:lnTo>
                  <a:lnTo>
                    <a:pt x="1492377" y="6151816"/>
                  </a:lnTo>
                  <a:lnTo>
                    <a:pt x="1570863" y="6230340"/>
                  </a:lnTo>
                  <a:lnTo>
                    <a:pt x="1584693" y="6251194"/>
                  </a:lnTo>
                  <a:lnTo>
                    <a:pt x="1589290" y="6274943"/>
                  </a:lnTo>
                  <a:lnTo>
                    <a:pt x="1589290" y="6218733"/>
                  </a:lnTo>
                  <a:lnTo>
                    <a:pt x="1586598" y="6214669"/>
                  </a:lnTo>
                  <a:lnTo>
                    <a:pt x="1571117" y="6199111"/>
                  </a:lnTo>
                  <a:lnTo>
                    <a:pt x="1574660" y="6180620"/>
                  </a:lnTo>
                  <a:lnTo>
                    <a:pt x="1580159" y="6151969"/>
                  </a:lnTo>
                  <a:lnTo>
                    <a:pt x="1583651" y="6104534"/>
                  </a:lnTo>
                  <a:lnTo>
                    <a:pt x="1581696" y="6057290"/>
                  </a:lnTo>
                  <a:lnTo>
                    <a:pt x="1574380" y="6010681"/>
                  </a:lnTo>
                  <a:lnTo>
                    <a:pt x="1561820" y="5965190"/>
                  </a:lnTo>
                  <a:lnTo>
                    <a:pt x="1561134" y="5963501"/>
                  </a:lnTo>
                  <a:lnTo>
                    <a:pt x="1561134" y="6082627"/>
                  </a:lnTo>
                  <a:lnTo>
                    <a:pt x="1559966" y="6131674"/>
                  </a:lnTo>
                  <a:lnTo>
                    <a:pt x="1552575" y="6180620"/>
                  </a:lnTo>
                  <a:lnTo>
                    <a:pt x="1538605" y="6166726"/>
                  </a:lnTo>
                  <a:lnTo>
                    <a:pt x="1540459" y="6151816"/>
                  </a:lnTo>
                  <a:lnTo>
                    <a:pt x="1540979" y="6147625"/>
                  </a:lnTo>
                  <a:lnTo>
                    <a:pt x="1545082" y="6114694"/>
                  </a:lnTo>
                  <a:lnTo>
                    <a:pt x="1543812" y="6062434"/>
                  </a:lnTo>
                  <a:lnTo>
                    <a:pt x="1534998" y="6010834"/>
                  </a:lnTo>
                  <a:lnTo>
                    <a:pt x="1523352" y="5974778"/>
                  </a:lnTo>
                  <a:lnTo>
                    <a:pt x="1523352" y="6101499"/>
                  </a:lnTo>
                  <a:lnTo>
                    <a:pt x="1519555" y="6147625"/>
                  </a:lnTo>
                  <a:lnTo>
                    <a:pt x="1496314" y="6124372"/>
                  </a:lnTo>
                  <a:lnTo>
                    <a:pt x="1497571" y="6077382"/>
                  </a:lnTo>
                  <a:lnTo>
                    <a:pt x="1491907" y="6030658"/>
                  </a:lnTo>
                  <a:lnTo>
                    <a:pt x="1479321" y="5985027"/>
                  </a:lnTo>
                  <a:lnTo>
                    <a:pt x="1475562" y="5976620"/>
                  </a:lnTo>
                  <a:lnTo>
                    <a:pt x="1475562" y="6104534"/>
                  </a:lnTo>
                  <a:lnTo>
                    <a:pt x="1475232" y="6110846"/>
                  </a:lnTo>
                  <a:lnTo>
                    <a:pt x="1463141" y="6178181"/>
                  </a:lnTo>
                  <a:lnTo>
                    <a:pt x="1445920" y="6222073"/>
                  </a:lnTo>
                  <a:lnTo>
                    <a:pt x="1421422" y="6263271"/>
                  </a:lnTo>
                  <a:lnTo>
                    <a:pt x="1389634" y="6300825"/>
                  </a:lnTo>
                  <a:lnTo>
                    <a:pt x="1352562" y="6332283"/>
                  </a:lnTo>
                  <a:lnTo>
                    <a:pt x="1311897" y="6356629"/>
                  </a:lnTo>
                  <a:lnTo>
                    <a:pt x="1268577" y="6373863"/>
                  </a:lnTo>
                  <a:lnTo>
                    <a:pt x="1223518" y="6383947"/>
                  </a:lnTo>
                  <a:lnTo>
                    <a:pt x="1194689" y="6386677"/>
                  </a:lnTo>
                  <a:lnTo>
                    <a:pt x="1146784" y="6384976"/>
                  </a:lnTo>
                  <a:lnTo>
                    <a:pt x="1099642" y="6375540"/>
                  </a:lnTo>
                  <a:lnTo>
                    <a:pt x="1054265" y="6358369"/>
                  </a:lnTo>
                  <a:lnTo>
                    <a:pt x="1011694" y="6333464"/>
                  </a:lnTo>
                  <a:lnTo>
                    <a:pt x="972947" y="6300825"/>
                  </a:lnTo>
                  <a:lnTo>
                    <a:pt x="941908" y="6264351"/>
                  </a:lnTo>
                  <a:lnTo>
                    <a:pt x="917778" y="6224422"/>
                  </a:lnTo>
                  <a:lnTo>
                    <a:pt x="900557" y="6181903"/>
                  </a:lnTo>
                  <a:lnTo>
                    <a:pt x="890219" y="6137643"/>
                  </a:lnTo>
                  <a:lnTo>
                    <a:pt x="886790" y="6092520"/>
                  </a:lnTo>
                  <a:lnTo>
                    <a:pt x="890244" y="6047397"/>
                  </a:lnTo>
                  <a:lnTo>
                    <a:pt x="900582" y="6003137"/>
                  </a:lnTo>
                  <a:lnTo>
                    <a:pt x="917816" y="5960618"/>
                  </a:lnTo>
                  <a:lnTo>
                    <a:pt x="941933" y="5920689"/>
                  </a:lnTo>
                  <a:lnTo>
                    <a:pt x="972997" y="5884151"/>
                  </a:lnTo>
                  <a:lnTo>
                    <a:pt x="1009040" y="5853481"/>
                  </a:lnTo>
                  <a:lnTo>
                    <a:pt x="1048524" y="5829503"/>
                  </a:lnTo>
                  <a:lnTo>
                    <a:pt x="1090574" y="5812269"/>
                  </a:lnTo>
                  <a:lnTo>
                    <a:pt x="1134351" y="5801792"/>
                  </a:lnTo>
                  <a:lnTo>
                    <a:pt x="1178991" y="5798070"/>
                  </a:lnTo>
                  <a:lnTo>
                    <a:pt x="1223683" y="5801106"/>
                  </a:lnTo>
                  <a:lnTo>
                    <a:pt x="1267574" y="5810885"/>
                  </a:lnTo>
                  <a:lnTo>
                    <a:pt x="1309839" y="5827420"/>
                  </a:lnTo>
                  <a:lnTo>
                    <a:pt x="1349629" y="5850699"/>
                  </a:lnTo>
                  <a:lnTo>
                    <a:pt x="1384223" y="5878893"/>
                  </a:lnTo>
                  <a:lnTo>
                    <a:pt x="1403350" y="5898959"/>
                  </a:lnTo>
                  <a:lnTo>
                    <a:pt x="1408303" y="5904623"/>
                  </a:lnTo>
                  <a:lnTo>
                    <a:pt x="1444231" y="5959576"/>
                  </a:lnTo>
                  <a:lnTo>
                    <a:pt x="1462862" y="6005957"/>
                  </a:lnTo>
                  <a:lnTo>
                    <a:pt x="1473327" y="6054344"/>
                  </a:lnTo>
                  <a:lnTo>
                    <a:pt x="1475511" y="6101499"/>
                  </a:lnTo>
                  <a:lnTo>
                    <a:pt x="1475562" y="6104534"/>
                  </a:lnTo>
                  <a:lnTo>
                    <a:pt x="1475562" y="5976620"/>
                  </a:lnTo>
                  <a:lnTo>
                    <a:pt x="1459788" y="5941339"/>
                  </a:lnTo>
                  <a:lnTo>
                    <a:pt x="1433322" y="5900432"/>
                  </a:lnTo>
                  <a:lnTo>
                    <a:pt x="1449451" y="5884253"/>
                  </a:lnTo>
                  <a:lnTo>
                    <a:pt x="1476121" y="5923673"/>
                  </a:lnTo>
                  <a:lnTo>
                    <a:pt x="1496999" y="5965774"/>
                  </a:lnTo>
                  <a:lnTo>
                    <a:pt x="1511922" y="6009894"/>
                  </a:lnTo>
                  <a:lnTo>
                    <a:pt x="1520761" y="6055360"/>
                  </a:lnTo>
                  <a:lnTo>
                    <a:pt x="1523352" y="6101499"/>
                  </a:lnTo>
                  <a:lnTo>
                    <a:pt x="1523352" y="5974778"/>
                  </a:lnTo>
                  <a:lnTo>
                    <a:pt x="1518818" y="5960732"/>
                  </a:lnTo>
                  <a:lnTo>
                    <a:pt x="1495488" y="5912993"/>
                  </a:lnTo>
                  <a:lnTo>
                    <a:pt x="1475930" y="5884253"/>
                  </a:lnTo>
                  <a:lnTo>
                    <a:pt x="1475206" y="5883199"/>
                  </a:lnTo>
                  <a:lnTo>
                    <a:pt x="1465199" y="5868492"/>
                  </a:lnTo>
                  <a:lnTo>
                    <a:pt x="1505915" y="5896864"/>
                  </a:lnTo>
                  <a:lnTo>
                    <a:pt x="1528457" y="5940590"/>
                  </a:lnTo>
                  <a:lnTo>
                    <a:pt x="1545247" y="5986500"/>
                  </a:lnTo>
                  <a:lnTo>
                    <a:pt x="1556181" y="6034036"/>
                  </a:lnTo>
                  <a:lnTo>
                    <a:pt x="1561134" y="6082627"/>
                  </a:lnTo>
                  <a:lnTo>
                    <a:pt x="1561134" y="5963501"/>
                  </a:lnTo>
                  <a:lnTo>
                    <a:pt x="1544104" y="5921286"/>
                  </a:lnTo>
                  <a:lnTo>
                    <a:pt x="1521345" y="5879427"/>
                  </a:lnTo>
                  <a:lnTo>
                    <a:pt x="1504784" y="5855906"/>
                  </a:lnTo>
                  <a:lnTo>
                    <a:pt x="1493647" y="5840095"/>
                  </a:lnTo>
                  <a:lnTo>
                    <a:pt x="1513967" y="5819737"/>
                  </a:lnTo>
                  <a:lnTo>
                    <a:pt x="1521333" y="5808624"/>
                  </a:lnTo>
                  <a:lnTo>
                    <a:pt x="1523834" y="5796000"/>
                  </a:lnTo>
                  <a:lnTo>
                    <a:pt x="1521421" y="5783389"/>
                  </a:lnTo>
                  <a:lnTo>
                    <a:pt x="1514094" y="5772328"/>
                  </a:lnTo>
                  <a:lnTo>
                    <a:pt x="1505991" y="5764200"/>
                  </a:lnTo>
                  <a:lnTo>
                    <a:pt x="1502791" y="5760986"/>
                  </a:lnTo>
                  <a:lnTo>
                    <a:pt x="1502791" y="5792444"/>
                  </a:lnTo>
                  <a:lnTo>
                    <a:pt x="1502791" y="5799620"/>
                  </a:lnTo>
                  <a:lnTo>
                    <a:pt x="1433893" y="5868492"/>
                  </a:lnTo>
                  <a:lnTo>
                    <a:pt x="1419098" y="5883199"/>
                  </a:lnTo>
                  <a:lnTo>
                    <a:pt x="1414653" y="5878144"/>
                  </a:lnTo>
                  <a:lnTo>
                    <a:pt x="1410081" y="5873191"/>
                  </a:lnTo>
                  <a:lnTo>
                    <a:pt x="1383157" y="5848324"/>
                  </a:lnTo>
                  <a:lnTo>
                    <a:pt x="1396758" y="5834735"/>
                  </a:lnTo>
                  <a:lnTo>
                    <a:pt x="1462849" y="5768695"/>
                  </a:lnTo>
                  <a:lnTo>
                    <a:pt x="1467345" y="5764200"/>
                  </a:lnTo>
                  <a:lnTo>
                    <a:pt x="1474597" y="5764301"/>
                  </a:lnTo>
                  <a:lnTo>
                    <a:pt x="1478965" y="5768695"/>
                  </a:lnTo>
                  <a:lnTo>
                    <a:pt x="1498346" y="5788050"/>
                  </a:lnTo>
                  <a:lnTo>
                    <a:pt x="1502791" y="5792444"/>
                  </a:lnTo>
                  <a:lnTo>
                    <a:pt x="1502791" y="5760986"/>
                  </a:lnTo>
                  <a:lnTo>
                    <a:pt x="1494790" y="5752935"/>
                  </a:lnTo>
                  <a:lnTo>
                    <a:pt x="1483677" y="5745581"/>
                  </a:lnTo>
                  <a:lnTo>
                    <a:pt x="1471041" y="5743156"/>
                  </a:lnTo>
                  <a:lnTo>
                    <a:pt x="1458391" y="5745645"/>
                  </a:lnTo>
                  <a:lnTo>
                    <a:pt x="1447292" y="5753036"/>
                  </a:lnTo>
                  <a:lnTo>
                    <a:pt x="1365504" y="5834735"/>
                  </a:lnTo>
                  <a:lnTo>
                    <a:pt x="1326997" y="5811151"/>
                  </a:lnTo>
                  <a:lnTo>
                    <a:pt x="1296695" y="5798070"/>
                  </a:lnTo>
                  <a:lnTo>
                    <a:pt x="1286192" y="5793549"/>
                  </a:lnTo>
                  <a:lnTo>
                    <a:pt x="1243736" y="5781929"/>
                  </a:lnTo>
                  <a:lnTo>
                    <a:pt x="1200302" y="5776315"/>
                  </a:lnTo>
                  <a:lnTo>
                    <a:pt x="1156576" y="5776684"/>
                  </a:lnTo>
                  <a:lnTo>
                    <a:pt x="1113243" y="5783046"/>
                  </a:lnTo>
                  <a:lnTo>
                    <a:pt x="1070952" y="5795403"/>
                  </a:lnTo>
                  <a:lnTo>
                    <a:pt x="1030401" y="5813742"/>
                  </a:lnTo>
                  <a:lnTo>
                    <a:pt x="992263" y="5838075"/>
                  </a:lnTo>
                  <a:lnTo>
                    <a:pt x="957199" y="5868390"/>
                  </a:lnTo>
                  <a:lnTo>
                    <a:pt x="926553" y="5903900"/>
                  </a:lnTo>
                  <a:lnTo>
                    <a:pt x="902042" y="5942533"/>
                  </a:lnTo>
                  <a:lnTo>
                    <a:pt x="883666" y="5983617"/>
                  </a:lnTo>
                  <a:lnTo>
                    <a:pt x="871410" y="6026455"/>
                  </a:lnTo>
                  <a:lnTo>
                    <a:pt x="865276" y="6070333"/>
                  </a:lnTo>
                  <a:lnTo>
                    <a:pt x="865301" y="6114694"/>
                  </a:lnTo>
                  <a:lnTo>
                    <a:pt x="871410" y="6158446"/>
                  </a:lnTo>
                  <a:lnTo>
                    <a:pt x="883666" y="6201283"/>
                  </a:lnTo>
                  <a:lnTo>
                    <a:pt x="902042" y="6242367"/>
                  </a:lnTo>
                  <a:lnTo>
                    <a:pt x="926553" y="6281001"/>
                  </a:lnTo>
                  <a:lnTo>
                    <a:pt x="957199" y="6316497"/>
                  </a:lnTo>
                  <a:lnTo>
                    <a:pt x="994397" y="6348400"/>
                  </a:lnTo>
                  <a:lnTo>
                    <a:pt x="1034986" y="6373584"/>
                  </a:lnTo>
                  <a:lnTo>
                    <a:pt x="1078179" y="6392062"/>
                  </a:lnTo>
                  <a:lnTo>
                    <a:pt x="1123149" y="6403848"/>
                  </a:lnTo>
                  <a:lnTo>
                    <a:pt x="1169111" y="6408928"/>
                  </a:lnTo>
                  <a:lnTo>
                    <a:pt x="1215263" y="6407290"/>
                  </a:lnTo>
                  <a:lnTo>
                    <a:pt x="1304671" y="6496634"/>
                  </a:lnTo>
                  <a:lnTo>
                    <a:pt x="1332877" y="6515328"/>
                  </a:lnTo>
                  <a:lnTo>
                    <a:pt x="1364996" y="6521551"/>
                  </a:lnTo>
                  <a:lnTo>
                    <a:pt x="1397101" y="6515303"/>
                  </a:lnTo>
                  <a:lnTo>
                    <a:pt x="1421269" y="6499276"/>
                  </a:lnTo>
                  <a:lnTo>
                    <a:pt x="1425321" y="6496583"/>
                  </a:lnTo>
                  <a:lnTo>
                    <a:pt x="1586598" y="6335242"/>
                  </a:lnTo>
                  <a:lnTo>
                    <a:pt x="1605318" y="6307048"/>
                  </a:lnTo>
                  <a:lnTo>
                    <a:pt x="1611553" y="62749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1547" y="6082255"/>
              <a:ext cx="116173" cy="1161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4223" y="6440770"/>
              <a:ext cx="81867" cy="818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1307" y="6279479"/>
              <a:ext cx="81867" cy="818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58328" y="2296414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07320" y="499109"/>
                  </a:moveTo>
                  <a:lnTo>
                    <a:pt x="324183" y="499109"/>
                  </a:lnTo>
                  <a:lnTo>
                    <a:pt x="341502" y="500379"/>
                  </a:lnTo>
                  <a:lnTo>
                    <a:pt x="359965" y="505459"/>
                  </a:lnTo>
                  <a:lnTo>
                    <a:pt x="379475" y="513079"/>
                  </a:lnTo>
                  <a:lnTo>
                    <a:pt x="379729" y="513079"/>
                  </a:lnTo>
                  <a:lnTo>
                    <a:pt x="379983" y="514350"/>
                  </a:lnTo>
                  <a:lnTo>
                    <a:pt x="387603" y="518159"/>
                  </a:lnTo>
                  <a:lnTo>
                    <a:pt x="397510" y="524509"/>
                  </a:lnTo>
                  <a:lnTo>
                    <a:pt x="398652" y="524509"/>
                  </a:lnTo>
                  <a:lnTo>
                    <a:pt x="410410" y="532129"/>
                  </a:lnTo>
                  <a:lnTo>
                    <a:pt x="434639" y="544829"/>
                  </a:lnTo>
                  <a:lnTo>
                    <a:pt x="447040" y="549909"/>
                  </a:lnTo>
                  <a:lnTo>
                    <a:pt x="457366" y="572769"/>
                  </a:lnTo>
                  <a:lnTo>
                    <a:pt x="488442" y="637539"/>
                  </a:lnTo>
                  <a:lnTo>
                    <a:pt x="594995" y="864869"/>
                  </a:lnTo>
                  <a:lnTo>
                    <a:pt x="598170" y="871219"/>
                  </a:lnTo>
                  <a:lnTo>
                    <a:pt x="621047" y="920750"/>
                  </a:lnTo>
                  <a:lnTo>
                    <a:pt x="634759" y="953769"/>
                  </a:lnTo>
                  <a:lnTo>
                    <a:pt x="644318" y="970279"/>
                  </a:lnTo>
                  <a:lnTo>
                    <a:pt x="657758" y="984250"/>
                  </a:lnTo>
                  <a:lnTo>
                    <a:pt x="675640" y="989329"/>
                  </a:lnTo>
                  <a:lnTo>
                    <a:pt x="682371" y="989329"/>
                  </a:lnTo>
                  <a:lnTo>
                    <a:pt x="686053" y="988059"/>
                  </a:lnTo>
                  <a:lnTo>
                    <a:pt x="699514" y="980439"/>
                  </a:lnTo>
                  <a:lnTo>
                    <a:pt x="707723" y="965200"/>
                  </a:lnTo>
                  <a:lnTo>
                    <a:pt x="708084" y="962659"/>
                  </a:lnTo>
                  <a:lnTo>
                    <a:pt x="678561" y="962659"/>
                  </a:lnTo>
                  <a:lnTo>
                    <a:pt x="670758" y="960119"/>
                  </a:lnTo>
                  <a:lnTo>
                    <a:pt x="663575" y="951229"/>
                  </a:lnTo>
                  <a:lnTo>
                    <a:pt x="657629" y="939800"/>
                  </a:lnTo>
                  <a:lnTo>
                    <a:pt x="653542" y="929639"/>
                  </a:lnTo>
                  <a:lnTo>
                    <a:pt x="652906" y="928369"/>
                  </a:lnTo>
                  <a:lnTo>
                    <a:pt x="645749" y="910589"/>
                  </a:lnTo>
                  <a:lnTo>
                    <a:pt x="638127" y="894079"/>
                  </a:lnTo>
                  <a:lnTo>
                    <a:pt x="630243" y="876300"/>
                  </a:lnTo>
                  <a:lnTo>
                    <a:pt x="622300" y="859789"/>
                  </a:lnTo>
                  <a:lnTo>
                    <a:pt x="619125" y="853439"/>
                  </a:lnTo>
                  <a:lnTo>
                    <a:pt x="613028" y="840739"/>
                  </a:lnTo>
                  <a:lnTo>
                    <a:pt x="498205" y="596900"/>
                  </a:lnTo>
                  <a:lnTo>
                    <a:pt x="476885" y="551179"/>
                  </a:lnTo>
                  <a:lnTo>
                    <a:pt x="470026" y="535939"/>
                  </a:lnTo>
                  <a:lnTo>
                    <a:pt x="470407" y="532129"/>
                  </a:lnTo>
                  <a:lnTo>
                    <a:pt x="471181" y="519429"/>
                  </a:lnTo>
                  <a:lnTo>
                    <a:pt x="444626" y="519429"/>
                  </a:lnTo>
                  <a:lnTo>
                    <a:pt x="436391" y="515619"/>
                  </a:lnTo>
                  <a:lnTo>
                    <a:pt x="428275" y="510539"/>
                  </a:lnTo>
                  <a:lnTo>
                    <a:pt x="420302" y="506729"/>
                  </a:lnTo>
                  <a:lnTo>
                    <a:pt x="412496" y="501650"/>
                  </a:lnTo>
                  <a:lnTo>
                    <a:pt x="411352" y="501650"/>
                  </a:lnTo>
                  <a:lnTo>
                    <a:pt x="409067" y="500379"/>
                  </a:lnTo>
                  <a:lnTo>
                    <a:pt x="407320" y="499109"/>
                  </a:lnTo>
                  <a:close/>
                </a:path>
                <a:path w="989329" h="989329">
                  <a:moveTo>
                    <a:pt x="527626" y="401319"/>
                  </a:moveTo>
                  <a:lnTo>
                    <a:pt x="496697" y="401319"/>
                  </a:lnTo>
                  <a:lnTo>
                    <a:pt x="498728" y="405129"/>
                  </a:lnTo>
                  <a:lnTo>
                    <a:pt x="502157" y="410209"/>
                  </a:lnTo>
                  <a:lnTo>
                    <a:pt x="507591" y="419100"/>
                  </a:lnTo>
                  <a:lnTo>
                    <a:pt x="512095" y="427989"/>
                  </a:lnTo>
                  <a:lnTo>
                    <a:pt x="516457" y="435609"/>
                  </a:lnTo>
                  <a:lnTo>
                    <a:pt x="520700" y="444500"/>
                  </a:lnTo>
                  <a:lnTo>
                    <a:pt x="541758" y="492759"/>
                  </a:lnTo>
                  <a:lnTo>
                    <a:pt x="558585" y="537209"/>
                  </a:lnTo>
                  <a:lnTo>
                    <a:pt x="569595" y="568959"/>
                  </a:lnTo>
                  <a:lnTo>
                    <a:pt x="572389" y="576579"/>
                  </a:lnTo>
                  <a:lnTo>
                    <a:pt x="580644" y="600709"/>
                  </a:lnTo>
                  <a:lnTo>
                    <a:pt x="587529" y="621029"/>
                  </a:lnTo>
                  <a:lnTo>
                    <a:pt x="594486" y="642619"/>
                  </a:lnTo>
                  <a:lnTo>
                    <a:pt x="601539" y="664209"/>
                  </a:lnTo>
                  <a:lnTo>
                    <a:pt x="608711" y="685800"/>
                  </a:lnTo>
                  <a:lnTo>
                    <a:pt x="612193" y="697229"/>
                  </a:lnTo>
                  <a:lnTo>
                    <a:pt x="615616" y="707389"/>
                  </a:lnTo>
                  <a:lnTo>
                    <a:pt x="626491" y="742950"/>
                  </a:lnTo>
                  <a:lnTo>
                    <a:pt x="630650" y="755650"/>
                  </a:lnTo>
                  <a:lnTo>
                    <a:pt x="639064" y="781050"/>
                  </a:lnTo>
                  <a:lnTo>
                    <a:pt x="650694" y="817879"/>
                  </a:lnTo>
                  <a:lnTo>
                    <a:pt x="662003" y="854709"/>
                  </a:lnTo>
                  <a:lnTo>
                    <a:pt x="672478" y="891539"/>
                  </a:lnTo>
                  <a:lnTo>
                    <a:pt x="681608" y="927100"/>
                  </a:lnTo>
                  <a:lnTo>
                    <a:pt x="681608" y="928369"/>
                  </a:lnTo>
                  <a:lnTo>
                    <a:pt x="683525" y="939800"/>
                  </a:lnTo>
                  <a:lnTo>
                    <a:pt x="683799" y="949959"/>
                  </a:lnTo>
                  <a:lnTo>
                    <a:pt x="682216" y="958850"/>
                  </a:lnTo>
                  <a:lnTo>
                    <a:pt x="678561" y="962659"/>
                  </a:lnTo>
                  <a:lnTo>
                    <a:pt x="708084" y="962659"/>
                  </a:lnTo>
                  <a:lnTo>
                    <a:pt x="707390" y="922019"/>
                  </a:lnTo>
                  <a:lnTo>
                    <a:pt x="698015" y="883919"/>
                  </a:lnTo>
                  <a:lnTo>
                    <a:pt x="687355" y="847089"/>
                  </a:lnTo>
                  <a:lnTo>
                    <a:pt x="675886" y="810259"/>
                  </a:lnTo>
                  <a:lnTo>
                    <a:pt x="664082" y="773429"/>
                  </a:lnTo>
                  <a:lnTo>
                    <a:pt x="659951" y="760729"/>
                  </a:lnTo>
                  <a:lnTo>
                    <a:pt x="655796" y="746759"/>
                  </a:lnTo>
                  <a:lnTo>
                    <a:pt x="651688" y="734059"/>
                  </a:lnTo>
                  <a:lnTo>
                    <a:pt x="647700" y="721359"/>
                  </a:lnTo>
                  <a:lnTo>
                    <a:pt x="640826" y="699769"/>
                  </a:lnTo>
                  <a:lnTo>
                    <a:pt x="637359" y="688339"/>
                  </a:lnTo>
                  <a:lnTo>
                    <a:pt x="628302" y="660400"/>
                  </a:lnTo>
                  <a:lnTo>
                    <a:pt x="622855" y="643889"/>
                  </a:lnTo>
                  <a:lnTo>
                    <a:pt x="617479" y="627379"/>
                  </a:lnTo>
                  <a:lnTo>
                    <a:pt x="612140" y="610869"/>
                  </a:lnTo>
                  <a:lnTo>
                    <a:pt x="694083" y="610869"/>
                  </a:lnTo>
                  <a:lnTo>
                    <a:pt x="642620" y="593089"/>
                  </a:lnTo>
                  <a:lnTo>
                    <a:pt x="621649" y="586739"/>
                  </a:lnTo>
                  <a:lnTo>
                    <a:pt x="601345" y="579119"/>
                  </a:lnTo>
                  <a:lnTo>
                    <a:pt x="597153" y="567689"/>
                  </a:lnTo>
                  <a:lnTo>
                    <a:pt x="591312" y="551179"/>
                  </a:lnTo>
                  <a:lnTo>
                    <a:pt x="585390" y="534669"/>
                  </a:lnTo>
                  <a:lnTo>
                    <a:pt x="579374" y="516889"/>
                  </a:lnTo>
                  <a:lnTo>
                    <a:pt x="573166" y="500379"/>
                  </a:lnTo>
                  <a:lnTo>
                    <a:pt x="566674" y="482600"/>
                  </a:lnTo>
                  <a:lnTo>
                    <a:pt x="628755" y="482600"/>
                  </a:lnTo>
                  <a:lnTo>
                    <a:pt x="618192" y="477519"/>
                  </a:lnTo>
                  <a:lnTo>
                    <a:pt x="575988" y="458469"/>
                  </a:lnTo>
                  <a:lnTo>
                    <a:pt x="551052" y="445769"/>
                  </a:lnTo>
                  <a:lnTo>
                    <a:pt x="545167" y="434339"/>
                  </a:lnTo>
                  <a:lnTo>
                    <a:pt x="538924" y="421639"/>
                  </a:lnTo>
                  <a:lnTo>
                    <a:pt x="532300" y="408939"/>
                  </a:lnTo>
                  <a:lnTo>
                    <a:pt x="527626" y="401319"/>
                  </a:lnTo>
                  <a:close/>
                </a:path>
                <a:path w="989329" h="989329">
                  <a:moveTo>
                    <a:pt x="694083" y="610869"/>
                  </a:moveTo>
                  <a:lnTo>
                    <a:pt x="612140" y="610869"/>
                  </a:lnTo>
                  <a:lnTo>
                    <a:pt x="628149" y="617219"/>
                  </a:lnTo>
                  <a:lnTo>
                    <a:pt x="661503" y="627379"/>
                  </a:lnTo>
                  <a:lnTo>
                    <a:pt x="678942" y="633729"/>
                  </a:lnTo>
                  <a:lnTo>
                    <a:pt x="735236" y="651509"/>
                  </a:lnTo>
                  <a:lnTo>
                    <a:pt x="748109" y="655319"/>
                  </a:lnTo>
                  <a:lnTo>
                    <a:pt x="810492" y="675639"/>
                  </a:lnTo>
                  <a:lnTo>
                    <a:pt x="847486" y="687069"/>
                  </a:lnTo>
                  <a:lnTo>
                    <a:pt x="884791" y="697229"/>
                  </a:lnTo>
                  <a:lnTo>
                    <a:pt x="922274" y="706119"/>
                  </a:lnTo>
                  <a:lnTo>
                    <a:pt x="931291" y="708659"/>
                  </a:lnTo>
                  <a:lnTo>
                    <a:pt x="939673" y="709929"/>
                  </a:lnTo>
                  <a:lnTo>
                    <a:pt x="955020" y="709929"/>
                  </a:lnTo>
                  <a:lnTo>
                    <a:pt x="988949" y="685800"/>
                  </a:lnTo>
                  <a:lnTo>
                    <a:pt x="988861" y="683259"/>
                  </a:lnTo>
                  <a:lnTo>
                    <a:pt x="939956" y="683259"/>
                  </a:lnTo>
                  <a:lnTo>
                    <a:pt x="928243" y="680719"/>
                  </a:lnTo>
                  <a:lnTo>
                    <a:pt x="891510" y="671829"/>
                  </a:lnTo>
                  <a:lnTo>
                    <a:pt x="854789" y="661669"/>
                  </a:lnTo>
                  <a:lnTo>
                    <a:pt x="782193" y="638809"/>
                  </a:lnTo>
                  <a:lnTo>
                    <a:pt x="769165" y="633729"/>
                  </a:lnTo>
                  <a:lnTo>
                    <a:pt x="743205" y="626109"/>
                  </a:lnTo>
                  <a:lnTo>
                    <a:pt x="719464" y="618489"/>
                  </a:lnTo>
                  <a:lnTo>
                    <a:pt x="708644" y="614679"/>
                  </a:lnTo>
                  <a:lnTo>
                    <a:pt x="697799" y="612139"/>
                  </a:lnTo>
                  <a:lnTo>
                    <a:pt x="694083" y="610869"/>
                  </a:lnTo>
                  <a:close/>
                </a:path>
                <a:path w="989329" h="989329">
                  <a:moveTo>
                    <a:pt x="628755" y="482600"/>
                  </a:moveTo>
                  <a:lnTo>
                    <a:pt x="566674" y="482600"/>
                  </a:lnTo>
                  <a:lnTo>
                    <a:pt x="597280" y="497839"/>
                  </a:lnTo>
                  <a:lnTo>
                    <a:pt x="612572" y="504189"/>
                  </a:lnTo>
                  <a:lnTo>
                    <a:pt x="627888" y="511809"/>
                  </a:lnTo>
                  <a:lnTo>
                    <a:pt x="847598" y="615950"/>
                  </a:lnTo>
                  <a:lnTo>
                    <a:pt x="860425" y="621029"/>
                  </a:lnTo>
                  <a:lnTo>
                    <a:pt x="877065" y="629919"/>
                  </a:lnTo>
                  <a:lnTo>
                    <a:pt x="894016" y="637539"/>
                  </a:lnTo>
                  <a:lnTo>
                    <a:pt x="928751" y="652779"/>
                  </a:lnTo>
                  <a:lnTo>
                    <a:pt x="939317" y="656589"/>
                  </a:lnTo>
                  <a:lnTo>
                    <a:pt x="950483" y="661669"/>
                  </a:lnTo>
                  <a:lnTo>
                    <a:pt x="959864" y="669289"/>
                  </a:lnTo>
                  <a:lnTo>
                    <a:pt x="963802" y="675639"/>
                  </a:lnTo>
                  <a:lnTo>
                    <a:pt x="963802" y="676909"/>
                  </a:lnTo>
                  <a:lnTo>
                    <a:pt x="963549" y="678179"/>
                  </a:lnTo>
                  <a:lnTo>
                    <a:pt x="959336" y="681989"/>
                  </a:lnTo>
                  <a:lnTo>
                    <a:pt x="950896" y="683259"/>
                  </a:lnTo>
                  <a:lnTo>
                    <a:pt x="988861" y="683259"/>
                  </a:lnTo>
                  <a:lnTo>
                    <a:pt x="988163" y="662939"/>
                  </a:lnTo>
                  <a:lnTo>
                    <a:pt x="974947" y="646429"/>
                  </a:lnTo>
                  <a:lnTo>
                    <a:pt x="956444" y="635000"/>
                  </a:lnTo>
                  <a:lnTo>
                    <a:pt x="939800" y="627379"/>
                  </a:lnTo>
                  <a:lnTo>
                    <a:pt x="938529" y="627379"/>
                  </a:lnTo>
                  <a:lnTo>
                    <a:pt x="921702" y="621029"/>
                  </a:lnTo>
                  <a:lnTo>
                    <a:pt x="888380" y="605789"/>
                  </a:lnTo>
                  <a:lnTo>
                    <a:pt x="871981" y="596900"/>
                  </a:lnTo>
                  <a:lnTo>
                    <a:pt x="865504" y="594359"/>
                  </a:lnTo>
                  <a:lnTo>
                    <a:pt x="628755" y="482600"/>
                  </a:lnTo>
                  <a:close/>
                </a:path>
                <a:path w="989329" h="989329">
                  <a:moveTo>
                    <a:pt x="133476" y="322579"/>
                  </a:moveTo>
                  <a:lnTo>
                    <a:pt x="80740" y="330200"/>
                  </a:lnTo>
                  <a:lnTo>
                    <a:pt x="36575" y="358139"/>
                  </a:lnTo>
                  <a:lnTo>
                    <a:pt x="9144" y="400050"/>
                  </a:lnTo>
                  <a:lnTo>
                    <a:pt x="0" y="447039"/>
                  </a:lnTo>
                  <a:lnTo>
                    <a:pt x="9144" y="494029"/>
                  </a:lnTo>
                  <a:lnTo>
                    <a:pt x="36575" y="534669"/>
                  </a:lnTo>
                  <a:lnTo>
                    <a:pt x="84312" y="563879"/>
                  </a:lnTo>
                  <a:lnTo>
                    <a:pt x="134239" y="571500"/>
                  </a:lnTo>
                  <a:lnTo>
                    <a:pt x="147085" y="571500"/>
                  </a:lnTo>
                  <a:lnTo>
                    <a:pt x="215900" y="556259"/>
                  </a:lnTo>
                  <a:lnTo>
                    <a:pt x="241534" y="544829"/>
                  </a:lnTo>
                  <a:lnTo>
                    <a:pt x="117554" y="544829"/>
                  </a:lnTo>
                  <a:lnTo>
                    <a:pt x="85111" y="535939"/>
                  </a:lnTo>
                  <a:lnTo>
                    <a:pt x="55372" y="516889"/>
                  </a:lnTo>
                  <a:lnTo>
                    <a:pt x="33726" y="483869"/>
                  </a:lnTo>
                  <a:lnTo>
                    <a:pt x="26511" y="447039"/>
                  </a:lnTo>
                  <a:lnTo>
                    <a:pt x="33726" y="410209"/>
                  </a:lnTo>
                  <a:lnTo>
                    <a:pt x="55372" y="377189"/>
                  </a:lnTo>
                  <a:lnTo>
                    <a:pt x="87645" y="355600"/>
                  </a:lnTo>
                  <a:lnTo>
                    <a:pt x="126492" y="347979"/>
                  </a:lnTo>
                  <a:lnTo>
                    <a:pt x="222170" y="347979"/>
                  </a:lnTo>
                  <a:lnTo>
                    <a:pt x="180776" y="332739"/>
                  </a:lnTo>
                  <a:lnTo>
                    <a:pt x="133476" y="322579"/>
                  </a:lnTo>
                  <a:close/>
                </a:path>
                <a:path w="989329" h="989329">
                  <a:moveTo>
                    <a:pt x="337439" y="472439"/>
                  </a:moveTo>
                  <a:lnTo>
                    <a:pt x="318543" y="472439"/>
                  </a:lnTo>
                  <a:lnTo>
                    <a:pt x="300481" y="476250"/>
                  </a:lnTo>
                  <a:lnTo>
                    <a:pt x="288508" y="481329"/>
                  </a:lnTo>
                  <a:lnTo>
                    <a:pt x="277844" y="487679"/>
                  </a:lnTo>
                  <a:lnTo>
                    <a:pt x="268085" y="494029"/>
                  </a:lnTo>
                  <a:lnTo>
                    <a:pt x="258825" y="501650"/>
                  </a:lnTo>
                  <a:lnTo>
                    <a:pt x="253359" y="505459"/>
                  </a:lnTo>
                  <a:lnTo>
                    <a:pt x="247951" y="510539"/>
                  </a:lnTo>
                  <a:lnTo>
                    <a:pt x="242520" y="514350"/>
                  </a:lnTo>
                  <a:lnTo>
                    <a:pt x="236981" y="516889"/>
                  </a:lnTo>
                  <a:lnTo>
                    <a:pt x="221843" y="524509"/>
                  </a:lnTo>
                  <a:lnTo>
                    <a:pt x="190565" y="537209"/>
                  </a:lnTo>
                  <a:lnTo>
                    <a:pt x="174498" y="541019"/>
                  </a:lnTo>
                  <a:lnTo>
                    <a:pt x="148687" y="544829"/>
                  </a:lnTo>
                  <a:lnTo>
                    <a:pt x="241534" y="544829"/>
                  </a:lnTo>
                  <a:lnTo>
                    <a:pt x="249936" y="541019"/>
                  </a:lnTo>
                  <a:lnTo>
                    <a:pt x="257004" y="535939"/>
                  </a:lnTo>
                  <a:lnTo>
                    <a:pt x="263620" y="532129"/>
                  </a:lnTo>
                  <a:lnTo>
                    <a:pt x="269902" y="527050"/>
                  </a:lnTo>
                  <a:lnTo>
                    <a:pt x="275971" y="521969"/>
                  </a:lnTo>
                  <a:lnTo>
                    <a:pt x="291512" y="509269"/>
                  </a:lnTo>
                  <a:lnTo>
                    <a:pt x="299563" y="505459"/>
                  </a:lnTo>
                  <a:lnTo>
                    <a:pt x="308101" y="501650"/>
                  </a:lnTo>
                  <a:lnTo>
                    <a:pt x="324183" y="499109"/>
                  </a:lnTo>
                  <a:lnTo>
                    <a:pt x="407320" y="499109"/>
                  </a:lnTo>
                  <a:lnTo>
                    <a:pt x="402081" y="495300"/>
                  </a:lnTo>
                  <a:lnTo>
                    <a:pt x="405815" y="483869"/>
                  </a:lnTo>
                  <a:lnTo>
                    <a:pt x="377444" y="483869"/>
                  </a:lnTo>
                  <a:lnTo>
                    <a:pt x="357096" y="476250"/>
                  </a:lnTo>
                  <a:lnTo>
                    <a:pt x="337439" y="472439"/>
                  </a:lnTo>
                  <a:close/>
                </a:path>
                <a:path w="989329" h="989329">
                  <a:moveTo>
                    <a:pt x="468113" y="457200"/>
                  </a:moveTo>
                  <a:lnTo>
                    <a:pt x="416560" y="457200"/>
                  </a:lnTo>
                  <a:lnTo>
                    <a:pt x="418592" y="458469"/>
                  </a:lnTo>
                  <a:lnTo>
                    <a:pt x="420750" y="458469"/>
                  </a:lnTo>
                  <a:lnTo>
                    <a:pt x="427863" y="461009"/>
                  </a:lnTo>
                  <a:lnTo>
                    <a:pt x="444938" y="509269"/>
                  </a:lnTo>
                  <a:lnTo>
                    <a:pt x="444626" y="519429"/>
                  </a:lnTo>
                  <a:lnTo>
                    <a:pt x="471181" y="519429"/>
                  </a:lnTo>
                  <a:lnTo>
                    <a:pt x="471336" y="516889"/>
                  </a:lnTo>
                  <a:lnTo>
                    <a:pt x="471456" y="511809"/>
                  </a:lnTo>
                  <a:lnTo>
                    <a:pt x="471570" y="501650"/>
                  </a:lnTo>
                  <a:lnTo>
                    <a:pt x="471448" y="495300"/>
                  </a:lnTo>
                  <a:lnTo>
                    <a:pt x="470997" y="483869"/>
                  </a:lnTo>
                  <a:lnTo>
                    <a:pt x="469646" y="468629"/>
                  </a:lnTo>
                  <a:lnTo>
                    <a:pt x="468113" y="457200"/>
                  </a:lnTo>
                  <a:close/>
                </a:path>
                <a:path w="989329" h="989329">
                  <a:moveTo>
                    <a:pt x="222170" y="347979"/>
                  </a:moveTo>
                  <a:lnTo>
                    <a:pt x="128270" y="347979"/>
                  </a:lnTo>
                  <a:lnTo>
                    <a:pt x="132079" y="349250"/>
                  </a:lnTo>
                  <a:lnTo>
                    <a:pt x="169713" y="358139"/>
                  </a:lnTo>
                  <a:lnTo>
                    <a:pt x="226647" y="377189"/>
                  </a:lnTo>
                  <a:lnTo>
                    <a:pt x="286367" y="400050"/>
                  </a:lnTo>
                  <a:lnTo>
                    <a:pt x="332358" y="419100"/>
                  </a:lnTo>
                  <a:lnTo>
                    <a:pt x="342985" y="424179"/>
                  </a:lnTo>
                  <a:lnTo>
                    <a:pt x="352504" y="429259"/>
                  </a:lnTo>
                  <a:lnTo>
                    <a:pt x="361094" y="433069"/>
                  </a:lnTo>
                  <a:lnTo>
                    <a:pt x="376047" y="440689"/>
                  </a:lnTo>
                  <a:lnTo>
                    <a:pt x="382650" y="443229"/>
                  </a:lnTo>
                  <a:lnTo>
                    <a:pt x="389254" y="447039"/>
                  </a:lnTo>
                  <a:lnTo>
                    <a:pt x="377444" y="483869"/>
                  </a:lnTo>
                  <a:lnTo>
                    <a:pt x="405815" y="483869"/>
                  </a:lnTo>
                  <a:lnTo>
                    <a:pt x="414527" y="457200"/>
                  </a:lnTo>
                  <a:lnTo>
                    <a:pt x="468113" y="457200"/>
                  </a:lnTo>
                  <a:lnTo>
                    <a:pt x="467772" y="454659"/>
                  </a:lnTo>
                  <a:lnTo>
                    <a:pt x="466609" y="448309"/>
                  </a:lnTo>
                  <a:lnTo>
                    <a:pt x="465327" y="441959"/>
                  </a:lnTo>
                  <a:lnTo>
                    <a:pt x="463952" y="435609"/>
                  </a:lnTo>
                  <a:lnTo>
                    <a:pt x="436372" y="435609"/>
                  </a:lnTo>
                  <a:lnTo>
                    <a:pt x="433831" y="434339"/>
                  </a:lnTo>
                  <a:lnTo>
                    <a:pt x="422021" y="431800"/>
                  </a:lnTo>
                  <a:lnTo>
                    <a:pt x="416432" y="429259"/>
                  </a:lnTo>
                  <a:lnTo>
                    <a:pt x="411352" y="426719"/>
                  </a:lnTo>
                  <a:lnTo>
                    <a:pt x="410464" y="426719"/>
                  </a:lnTo>
                  <a:lnTo>
                    <a:pt x="403197" y="424179"/>
                  </a:lnTo>
                  <a:lnTo>
                    <a:pt x="396049" y="420369"/>
                  </a:lnTo>
                  <a:lnTo>
                    <a:pt x="388711" y="416559"/>
                  </a:lnTo>
                  <a:lnTo>
                    <a:pt x="380873" y="412750"/>
                  </a:lnTo>
                  <a:lnTo>
                    <a:pt x="372782" y="408939"/>
                  </a:lnTo>
                  <a:lnTo>
                    <a:pt x="363966" y="405129"/>
                  </a:lnTo>
                  <a:lnTo>
                    <a:pt x="354173" y="400050"/>
                  </a:lnTo>
                  <a:lnTo>
                    <a:pt x="343153" y="394969"/>
                  </a:lnTo>
                  <a:lnTo>
                    <a:pt x="246316" y="356869"/>
                  </a:lnTo>
                  <a:lnTo>
                    <a:pt x="222170" y="347979"/>
                  </a:lnTo>
                  <a:close/>
                </a:path>
                <a:path w="989329" h="989329">
                  <a:moveTo>
                    <a:pt x="448135" y="0"/>
                  </a:moveTo>
                  <a:lnTo>
                    <a:pt x="401075" y="8889"/>
                  </a:lnTo>
                  <a:lnTo>
                    <a:pt x="359791" y="35559"/>
                  </a:lnTo>
                  <a:lnTo>
                    <a:pt x="331850" y="80009"/>
                  </a:lnTo>
                  <a:lnTo>
                    <a:pt x="323723" y="133350"/>
                  </a:lnTo>
                  <a:lnTo>
                    <a:pt x="334904" y="180339"/>
                  </a:lnTo>
                  <a:lnTo>
                    <a:pt x="357933" y="245109"/>
                  </a:lnTo>
                  <a:lnTo>
                    <a:pt x="382176" y="307339"/>
                  </a:lnTo>
                  <a:lnTo>
                    <a:pt x="397001" y="342900"/>
                  </a:lnTo>
                  <a:lnTo>
                    <a:pt x="401941" y="353059"/>
                  </a:lnTo>
                  <a:lnTo>
                    <a:pt x="406511" y="363219"/>
                  </a:lnTo>
                  <a:lnTo>
                    <a:pt x="410771" y="372109"/>
                  </a:lnTo>
                  <a:lnTo>
                    <a:pt x="414781" y="379729"/>
                  </a:lnTo>
                  <a:lnTo>
                    <a:pt x="418169" y="387350"/>
                  </a:lnTo>
                  <a:lnTo>
                    <a:pt x="421306" y="393700"/>
                  </a:lnTo>
                  <a:lnTo>
                    <a:pt x="424229" y="400050"/>
                  </a:lnTo>
                  <a:lnTo>
                    <a:pt x="426974" y="406400"/>
                  </a:lnTo>
                  <a:lnTo>
                    <a:pt x="427100" y="407669"/>
                  </a:lnTo>
                  <a:lnTo>
                    <a:pt x="427354" y="408939"/>
                  </a:lnTo>
                  <a:lnTo>
                    <a:pt x="427736" y="410209"/>
                  </a:lnTo>
                  <a:lnTo>
                    <a:pt x="429895" y="415289"/>
                  </a:lnTo>
                  <a:lnTo>
                    <a:pt x="431926" y="420369"/>
                  </a:lnTo>
                  <a:lnTo>
                    <a:pt x="433958" y="426719"/>
                  </a:lnTo>
                  <a:lnTo>
                    <a:pt x="434848" y="430529"/>
                  </a:lnTo>
                  <a:lnTo>
                    <a:pt x="436372" y="435609"/>
                  </a:lnTo>
                  <a:lnTo>
                    <a:pt x="463952" y="435609"/>
                  </a:lnTo>
                  <a:lnTo>
                    <a:pt x="463676" y="434339"/>
                  </a:lnTo>
                  <a:lnTo>
                    <a:pt x="461899" y="426719"/>
                  </a:lnTo>
                  <a:lnTo>
                    <a:pt x="459740" y="420369"/>
                  </a:lnTo>
                  <a:lnTo>
                    <a:pt x="458343" y="415289"/>
                  </a:lnTo>
                  <a:lnTo>
                    <a:pt x="457707" y="414019"/>
                  </a:lnTo>
                  <a:lnTo>
                    <a:pt x="496697" y="401319"/>
                  </a:lnTo>
                  <a:lnTo>
                    <a:pt x="527626" y="401319"/>
                  </a:lnTo>
                  <a:lnTo>
                    <a:pt x="524510" y="396239"/>
                  </a:lnTo>
                  <a:lnTo>
                    <a:pt x="522350" y="392429"/>
                  </a:lnTo>
                  <a:lnTo>
                    <a:pt x="520064" y="388619"/>
                  </a:lnTo>
                  <a:lnTo>
                    <a:pt x="447928" y="388619"/>
                  </a:lnTo>
                  <a:lnTo>
                    <a:pt x="445007" y="382269"/>
                  </a:lnTo>
                  <a:lnTo>
                    <a:pt x="441832" y="375919"/>
                  </a:lnTo>
                  <a:lnTo>
                    <a:pt x="434542" y="360679"/>
                  </a:lnTo>
                  <a:lnTo>
                    <a:pt x="430371" y="351789"/>
                  </a:lnTo>
                  <a:lnTo>
                    <a:pt x="425866" y="342900"/>
                  </a:lnTo>
                  <a:lnTo>
                    <a:pt x="401804" y="285750"/>
                  </a:lnTo>
                  <a:lnTo>
                    <a:pt x="378745" y="226059"/>
                  </a:lnTo>
                  <a:lnTo>
                    <a:pt x="359068" y="168909"/>
                  </a:lnTo>
                  <a:lnTo>
                    <a:pt x="350012" y="132079"/>
                  </a:lnTo>
                  <a:lnTo>
                    <a:pt x="351077" y="110489"/>
                  </a:lnTo>
                  <a:lnTo>
                    <a:pt x="365496" y="71119"/>
                  </a:lnTo>
                  <a:lnTo>
                    <a:pt x="393636" y="41909"/>
                  </a:lnTo>
                  <a:lnTo>
                    <a:pt x="447928" y="25400"/>
                  </a:lnTo>
                  <a:lnTo>
                    <a:pt x="520820" y="25400"/>
                  </a:lnTo>
                  <a:lnTo>
                    <a:pt x="495218" y="8889"/>
                  </a:lnTo>
                  <a:lnTo>
                    <a:pt x="448135" y="0"/>
                  </a:lnTo>
                  <a:close/>
                </a:path>
                <a:path w="989329" h="989329">
                  <a:moveTo>
                    <a:pt x="520820" y="25400"/>
                  </a:moveTo>
                  <a:lnTo>
                    <a:pt x="447928" y="25400"/>
                  </a:lnTo>
                  <a:lnTo>
                    <a:pt x="466766" y="27939"/>
                  </a:lnTo>
                  <a:lnTo>
                    <a:pt x="484997" y="33019"/>
                  </a:lnTo>
                  <a:lnTo>
                    <a:pt x="517398" y="54609"/>
                  </a:lnTo>
                  <a:lnTo>
                    <a:pt x="545512" y="116839"/>
                  </a:lnTo>
                  <a:lnTo>
                    <a:pt x="545812" y="148589"/>
                  </a:lnTo>
                  <a:lnTo>
                    <a:pt x="541908" y="173989"/>
                  </a:lnTo>
                  <a:lnTo>
                    <a:pt x="526014" y="220979"/>
                  </a:lnTo>
                  <a:lnTo>
                    <a:pt x="502666" y="257809"/>
                  </a:lnTo>
                  <a:lnTo>
                    <a:pt x="495254" y="267969"/>
                  </a:lnTo>
                  <a:lnTo>
                    <a:pt x="488235" y="276859"/>
                  </a:lnTo>
                  <a:lnTo>
                    <a:pt x="482145" y="288289"/>
                  </a:lnTo>
                  <a:lnTo>
                    <a:pt x="477520" y="299719"/>
                  </a:lnTo>
                  <a:lnTo>
                    <a:pt x="474184" y="317500"/>
                  </a:lnTo>
                  <a:lnTo>
                    <a:pt x="474265" y="336550"/>
                  </a:lnTo>
                  <a:lnTo>
                    <a:pt x="477752" y="356869"/>
                  </a:lnTo>
                  <a:lnTo>
                    <a:pt x="484631" y="377189"/>
                  </a:lnTo>
                  <a:lnTo>
                    <a:pt x="447928" y="388619"/>
                  </a:lnTo>
                  <a:lnTo>
                    <a:pt x="520064" y="388619"/>
                  </a:lnTo>
                  <a:lnTo>
                    <a:pt x="519302" y="387350"/>
                  </a:lnTo>
                  <a:lnTo>
                    <a:pt x="516127" y="381000"/>
                  </a:lnTo>
                  <a:lnTo>
                    <a:pt x="515874" y="381000"/>
                  </a:lnTo>
                  <a:lnTo>
                    <a:pt x="515493" y="379729"/>
                  </a:lnTo>
                  <a:lnTo>
                    <a:pt x="506513" y="359409"/>
                  </a:lnTo>
                  <a:lnTo>
                    <a:pt x="501665" y="340359"/>
                  </a:lnTo>
                  <a:lnTo>
                    <a:pt x="500556" y="323850"/>
                  </a:lnTo>
                  <a:lnTo>
                    <a:pt x="503174" y="307339"/>
                  </a:lnTo>
                  <a:lnTo>
                    <a:pt x="506614" y="298450"/>
                  </a:lnTo>
                  <a:lnTo>
                    <a:pt x="511365" y="290829"/>
                  </a:lnTo>
                  <a:lnTo>
                    <a:pt x="517068" y="283209"/>
                  </a:lnTo>
                  <a:lnTo>
                    <a:pt x="528339" y="269239"/>
                  </a:lnTo>
                  <a:lnTo>
                    <a:pt x="533241" y="262889"/>
                  </a:lnTo>
                  <a:lnTo>
                    <a:pt x="557609" y="214629"/>
                  </a:lnTo>
                  <a:lnTo>
                    <a:pt x="572722" y="148589"/>
                  </a:lnTo>
                  <a:lnTo>
                    <a:pt x="572008" y="111759"/>
                  </a:lnTo>
                  <a:lnTo>
                    <a:pt x="561482" y="72389"/>
                  </a:lnTo>
                  <a:lnTo>
                    <a:pt x="536575" y="35559"/>
                  </a:lnTo>
                  <a:lnTo>
                    <a:pt x="520820" y="2540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8431" y="2682239"/>
              <a:ext cx="131032" cy="1280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5423" y="2368295"/>
              <a:ext cx="128016" cy="1280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30847" y="2761567"/>
              <a:ext cx="66897" cy="70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873742" y="5740400"/>
              <a:ext cx="608330" cy="965200"/>
            </a:xfrm>
            <a:custGeom>
              <a:avLst/>
              <a:gdLst/>
              <a:ahLst/>
              <a:cxnLst/>
              <a:rect l="l" t="t" r="r" b="b"/>
              <a:pathLst>
                <a:path w="608329" h="965200">
                  <a:moveTo>
                    <a:pt x="91821" y="722807"/>
                  </a:moveTo>
                  <a:lnTo>
                    <a:pt x="88900" y="715670"/>
                  </a:lnTo>
                  <a:lnTo>
                    <a:pt x="82677" y="713143"/>
                  </a:lnTo>
                  <a:lnTo>
                    <a:pt x="80899" y="712406"/>
                  </a:lnTo>
                  <a:lnTo>
                    <a:pt x="54762" y="755726"/>
                  </a:lnTo>
                  <a:lnTo>
                    <a:pt x="46024" y="796874"/>
                  </a:lnTo>
                  <a:lnTo>
                    <a:pt x="43815" y="815022"/>
                  </a:lnTo>
                  <a:lnTo>
                    <a:pt x="48514" y="821055"/>
                  </a:lnTo>
                  <a:lnTo>
                    <a:pt x="56515" y="821944"/>
                  </a:lnTo>
                  <a:lnTo>
                    <a:pt x="62484" y="821944"/>
                  </a:lnTo>
                  <a:lnTo>
                    <a:pt x="67691" y="817410"/>
                  </a:lnTo>
                  <a:lnTo>
                    <a:pt x="69875" y="800608"/>
                  </a:lnTo>
                  <a:lnTo>
                    <a:pt x="71653" y="789940"/>
                  </a:lnTo>
                  <a:lnTo>
                    <a:pt x="83058" y="745845"/>
                  </a:lnTo>
                  <a:lnTo>
                    <a:pt x="89281" y="729132"/>
                  </a:lnTo>
                  <a:lnTo>
                    <a:pt x="91821" y="722807"/>
                  </a:lnTo>
                  <a:close/>
                </a:path>
                <a:path w="608329" h="96520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5300"/>
                  </a:lnTo>
                  <a:lnTo>
                    <a:pt x="428917" y="502920"/>
                  </a:lnTo>
                  <a:lnTo>
                    <a:pt x="426593" y="510540"/>
                  </a:lnTo>
                  <a:lnTo>
                    <a:pt x="424815" y="516890"/>
                  </a:lnTo>
                  <a:lnTo>
                    <a:pt x="423710" y="504190"/>
                  </a:lnTo>
                  <a:lnTo>
                    <a:pt x="424649" y="491490"/>
                  </a:lnTo>
                  <a:lnTo>
                    <a:pt x="427736" y="47879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3520"/>
                  </a:lnTo>
                  <a:lnTo>
                    <a:pt x="566686" y="204470"/>
                  </a:lnTo>
                  <a:lnTo>
                    <a:pt x="566686" y="200660"/>
                  </a:lnTo>
                  <a:lnTo>
                    <a:pt x="566712" y="184150"/>
                  </a:lnTo>
                  <a:lnTo>
                    <a:pt x="562737" y="163830"/>
                  </a:lnTo>
                  <a:lnTo>
                    <a:pt x="561975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37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80010"/>
                  </a:lnTo>
                  <a:lnTo>
                    <a:pt x="561479" y="49530"/>
                  </a:lnTo>
                  <a:lnTo>
                    <a:pt x="547573" y="25400"/>
                  </a:lnTo>
                  <a:lnTo>
                    <a:pt x="546087" y="24130"/>
                  </a:lnTo>
                  <a:lnTo>
                    <a:pt x="544830" y="23063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163" y="12700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38822" y="14224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223" y="20320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77342" y="274320"/>
                  </a:lnTo>
                  <a:lnTo>
                    <a:pt x="437515" y="347980"/>
                  </a:lnTo>
                  <a:lnTo>
                    <a:pt x="432485" y="342900"/>
                  </a:lnTo>
                  <a:lnTo>
                    <a:pt x="427291" y="336550"/>
                  </a:lnTo>
                  <a:lnTo>
                    <a:pt x="425069" y="334467"/>
                  </a:lnTo>
                  <a:lnTo>
                    <a:pt x="425069" y="370840"/>
                  </a:lnTo>
                  <a:lnTo>
                    <a:pt x="415671" y="388620"/>
                  </a:lnTo>
                  <a:lnTo>
                    <a:pt x="402844" y="373430"/>
                  </a:lnTo>
                  <a:lnTo>
                    <a:pt x="402844" y="412750"/>
                  </a:lnTo>
                  <a:lnTo>
                    <a:pt x="241935" y="711200"/>
                  </a:lnTo>
                  <a:lnTo>
                    <a:pt x="233349" y="697230"/>
                  </a:lnTo>
                  <a:lnTo>
                    <a:pt x="226695" y="688047"/>
                  </a:lnTo>
                  <a:lnTo>
                    <a:pt x="226695" y="736600"/>
                  </a:lnTo>
                  <a:lnTo>
                    <a:pt x="225425" y="739140"/>
                  </a:lnTo>
                  <a:lnTo>
                    <a:pt x="224028" y="742950"/>
                  </a:lnTo>
                  <a:lnTo>
                    <a:pt x="222631" y="745490"/>
                  </a:lnTo>
                  <a:lnTo>
                    <a:pt x="217563" y="755650"/>
                  </a:lnTo>
                  <a:lnTo>
                    <a:pt x="211683" y="767080"/>
                  </a:lnTo>
                  <a:lnTo>
                    <a:pt x="178371" y="815340"/>
                  </a:lnTo>
                  <a:lnTo>
                    <a:pt x="127050" y="862330"/>
                  </a:lnTo>
                  <a:lnTo>
                    <a:pt x="93853" y="880110"/>
                  </a:lnTo>
                  <a:lnTo>
                    <a:pt x="93599" y="880110"/>
                  </a:lnTo>
                  <a:lnTo>
                    <a:pt x="62103" y="863244"/>
                  </a:lnTo>
                  <a:lnTo>
                    <a:pt x="62103" y="891540"/>
                  </a:lnTo>
                  <a:lnTo>
                    <a:pt x="57150" y="892810"/>
                  </a:lnTo>
                  <a:lnTo>
                    <a:pt x="46609" y="895350"/>
                  </a:lnTo>
                  <a:lnTo>
                    <a:pt x="45085" y="890270"/>
                  </a:lnTo>
                  <a:lnTo>
                    <a:pt x="43688" y="885190"/>
                  </a:lnTo>
                  <a:lnTo>
                    <a:pt x="42418" y="880110"/>
                  </a:lnTo>
                  <a:lnTo>
                    <a:pt x="62103" y="891540"/>
                  </a:lnTo>
                  <a:lnTo>
                    <a:pt x="62103" y="863244"/>
                  </a:lnTo>
                  <a:lnTo>
                    <a:pt x="36703" y="849630"/>
                  </a:lnTo>
                  <a:lnTo>
                    <a:pt x="35941" y="842010"/>
                  </a:lnTo>
                  <a:lnTo>
                    <a:pt x="35153" y="807720"/>
                  </a:lnTo>
                  <a:lnTo>
                    <a:pt x="38646" y="775970"/>
                  </a:lnTo>
                  <a:lnTo>
                    <a:pt x="54610" y="720090"/>
                  </a:lnTo>
                  <a:lnTo>
                    <a:pt x="73406" y="680720"/>
                  </a:lnTo>
                  <a:lnTo>
                    <a:pt x="81788" y="666750"/>
                  </a:lnTo>
                  <a:lnTo>
                    <a:pt x="85598" y="660400"/>
                  </a:lnTo>
                  <a:lnTo>
                    <a:pt x="100571" y="657860"/>
                  </a:lnTo>
                  <a:lnTo>
                    <a:pt x="121551" y="657860"/>
                  </a:lnTo>
                  <a:lnTo>
                    <a:pt x="173609" y="673100"/>
                  </a:lnTo>
                  <a:lnTo>
                    <a:pt x="210667" y="706120"/>
                  </a:lnTo>
                  <a:lnTo>
                    <a:pt x="226695" y="736600"/>
                  </a:lnTo>
                  <a:lnTo>
                    <a:pt x="226695" y="688047"/>
                  </a:lnTo>
                  <a:lnTo>
                    <a:pt x="221399" y="680720"/>
                  </a:lnTo>
                  <a:lnTo>
                    <a:pt x="205625" y="665480"/>
                  </a:lnTo>
                  <a:lnTo>
                    <a:pt x="194665" y="657860"/>
                  </a:lnTo>
                  <a:lnTo>
                    <a:pt x="185547" y="651510"/>
                  </a:lnTo>
                  <a:lnTo>
                    <a:pt x="159296" y="640080"/>
                  </a:lnTo>
                  <a:lnTo>
                    <a:pt x="134327" y="635000"/>
                  </a:lnTo>
                  <a:lnTo>
                    <a:pt x="111887" y="633730"/>
                  </a:lnTo>
                  <a:lnTo>
                    <a:pt x="93218" y="635000"/>
                  </a:lnTo>
                  <a:lnTo>
                    <a:pt x="108712" y="605790"/>
                  </a:lnTo>
                  <a:lnTo>
                    <a:pt x="200418" y="438150"/>
                  </a:lnTo>
                  <a:lnTo>
                    <a:pt x="227177" y="388620"/>
                  </a:lnTo>
                  <a:lnTo>
                    <a:pt x="253746" y="339090"/>
                  </a:lnTo>
                  <a:lnTo>
                    <a:pt x="277152" y="339090"/>
                  </a:lnTo>
                  <a:lnTo>
                    <a:pt x="322389" y="347980"/>
                  </a:lnTo>
                  <a:lnTo>
                    <a:pt x="361099" y="368300"/>
                  </a:lnTo>
                  <a:lnTo>
                    <a:pt x="390893" y="396240"/>
                  </a:lnTo>
                  <a:lnTo>
                    <a:pt x="402844" y="412750"/>
                  </a:lnTo>
                  <a:lnTo>
                    <a:pt x="402844" y="373430"/>
                  </a:lnTo>
                  <a:lnTo>
                    <a:pt x="388302" y="358140"/>
                  </a:lnTo>
                  <a:lnTo>
                    <a:pt x="372262" y="345440"/>
                  </a:lnTo>
                  <a:lnTo>
                    <a:pt x="361365" y="339090"/>
                  </a:lnTo>
                  <a:lnTo>
                    <a:pt x="354838" y="33528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4960"/>
                  </a:lnTo>
                  <a:lnTo>
                    <a:pt x="269621" y="313690"/>
                  </a:lnTo>
                  <a:lnTo>
                    <a:pt x="266954" y="313690"/>
                  </a:lnTo>
                  <a:lnTo>
                    <a:pt x="270383" y="308610"/>
                  </a:lnTo>
                  <a:lnTo>
                    <a:pt x="276733" y="295910"/>
                  </a:lnTo>
                  <a:lnTo>
                    <a:pt x="283718" y="295910"/>
                  </a:lnTo>
                  <a:lnTo>
                    <a:pt x="286893" y="297192"/>
                  </a:lnTo>
                  <a:lnTo>
                    <a:pt x="295148" y="297192"/>
                  </a:lnTo>
                  <a:lnTo>
                    <a:pt x="29768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2547" y="300990"/>
                  </a:lnTo>
                  <a:lnTo>
                    <a:pt x="316230" y="300990"/>
                  </a:lnTo>
                  <a:lnTo>
                    <a:pt x="326390" y="303542"/>
                  </a:lnTo>
                  <a:lnTo>
                    <a:pt x="331470" y="306070"/>
                  </a:lnTo>
                  <a:lnTo>
                    <a:pt x="334772" y="306070"/>
                  </a:lnTo>
                  <a:lnTo>
                    <a:pt x="338709" y="308610"/>
                  </a:lnTo>
                  <a:lnTo>
                    <a:pt x="340868" y="30861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18770"/>
                  </a:lnTo>
                  <a:lnTo>
                    <a:pt x="369697" y="322580"/>
                  </a:lnTo>
                  <a:lnTo>
                    <a:pt x="372491" y="323850"/>
                  </a:lnTo>
                  <a:lnTo>
                    <a:pt x="376301" y="326390"/>
                  </a:lnTo>
                  <a:lnTo>
                    <a:pt x="378079" y="327660"/>
                  </a:lnTo>
                  <a:lnTo>
                    <a:pt x="382270" y="330200"/>
                  </a:lnTo>
                  <a:lnTo>
                    <a:pt x="386207" y="332740"/>
                  </a:lnTo>
                  <a:lnTo>
                    <a:pt x="391287" y="337820"/>
                  </a:lnTo>
                  <a:lnTo>
                    <a:pt x="392684" y="337820"/>
                  </a:lnTo>
                  <a:lnTo>
                    <a:pt x="393954" y="339090"/>
                  </a:lnTo>
                  <a:lnTo>
                    <a:pt x="395859" y="340360"/>
                  </a:lnTo>
                  <a:lnTo>
                    <a:pt x="397764" y="342900"/>
                  </a:lnTo>
                  <a:lnTo>
                    <a:pt x="399669" y="344170"/>
                  </a:lnTo>
                  <a:lnTo>
                    <a:pt x="400050" y="344170"/>
                  </a:lnTo>
                  <a:lnTo>
                    <a:pt x="407289" y="351790"/>
                  </a:lnTo>
                  <a:lnTo>
                    <a:pt x="408178" y="351790"/>
                  </a:lnTo>
                  <a:lnTo>
                    <a:pt x="408559" y="353060"/>
                  </a:lnTo>
                  <a:lnTo>
                    <a:pt x="411099" y="354330"/>
                  </a:lnTo>
                  <a:lnTo>
                    <a:pt x="413385" y="356870"/>
                  </a:lnTo>
                  <a:lnTo>
                    <a:pt x="415544" y="359410"/>
                  </a:lnTo>
                  <a:lnTo>
                    <a:pt x="416560" y="360680"/>
                  </a:lnTo>
                  <a:lnTo>
                    <a:pt x="417703" y="361950"/>
                  </a:lnTo>
                  <a:lnTo>
                    <a:pt x="418592" y="36322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8300"/>
                  </a:lnTo>
                  <a:lnTo>
                    <a:pt x="423926" y="369570"/>
                  </a:lnTo>
                  <a:lnTo>
                    <a:pt x="425069" y="370840"/>
                  </a:lnTo>
                  <a:lnTo>
                    <a:pt x="425069" y="334467"/>
                  </a:lnTo>
                  <a:lnTo>
                    <a:pt x="421894" y="331470"/>
                  </a:lnTo>
                  <a:lnTo>
                    <a:pt x="416306" y="32639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0040"/>
                  </a:lnTo>
                  <a:lnTo>
                    <a:pt x="406273" y="318770"/>
                  </a:lnTo>
                  <a:lnTo>
                    <a:pt x="403860" y="316230"/>
                  </a:lnTo>
                  <a:lnTo>
                    <a:pt x="401320" y="314960"/>
                  </a:lnTo>
                  <a:lnTo>
                    <a:pt x="401066" y="313690"/>
                  </a:lnTo>
                  <a:lnTo>
                    <a:pt x="400304" y="313690"/>
                  </a:lnTo>
                  <a:lnTo>
                    <a:pt x="397891" y="312420"/>
                  </a:lnTo>
                  <a:lnTo>
                    <a:pt x="393065" y="308610"/>
                  </a:lnTo>
                  <a:lnTo>
                    <a:pt x="387985" y="306070"/>
                  </a:lnTo>
                  <a:lnTo>
                    <a:pt x="385445" y="303542"/>
                  </a:lnTo>
                  <a:lnTo>
                    <a:pt x="382397" y="302260"/>
                  </a:lnTo>
                  <a:lnTo>
                    <a:pt x="379222" y="29972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591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58521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702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32232" y="280670"/>
                  </a:lnTo>
                  <a:lnTo>
                    <a:pt x="329565" y="279400"/>
                  </a:lnTo>
                  <a:lnTo>
                    <a:pt x="327025" y="279400"/>
                  </a:lnTo>
                  <a:lnTo>
                    <a:pt x="321818" y="278130"/>
                  </a:lnTo>
                  <a:lnTo>
                    <a:pt x="319786" y="276860"/>
                  </a:lnTo>
                  <a:lnTo>
                    <a:pt x="315468" y="276860"/>
                  </a:lnTo>
                  <a:lnTo>
                    <a:pt x="308483" y="27559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779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3063"/>
                  </a:lnTo>
                  <a:lnTo>
                    <a:pt x="526796" y="7620"/>
                  </a:lnTo>
                  <a:lnTo>
                    <a:pt x="505853" y="1270"/>
                  </a:lnTo>
                  <a:lnTo>
                    <a:pt x="482866" y="0"/>
                  </a:lnTo>
                  <a:lnTo>
                    <a:pt x="458368" y="6350"/>
                  </a:lnTo>
                  <a:lnTo>
                    <a:pt x="409359" y="35560"/>
                  </a:lnTo>
                  <a:lnTo>
                    <a:pt x="366915" y="83820"/>
                  </a:lnTo>
                  <a:lnTo>
                    <a:pt x="346583" y="11684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6860"/>
                  </a:lnTo>
                  <a:lnTo>
                    <a:pt x="259461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1310"/>
                  </a:lnTo>
                  <a:lnTo>
                    <a:pt x="234315" y="323850"/>
                  </a:lnTo>
                  <a:lnTo>
                    <a:pt x="153885" y="472440"/>
                  </a:lnTo>
                  <a:lnTo>
                    <a:pt x="87376" y="594360"/>
                  </a:lnTo>
                  <a:lnTo>
                    <a:pt x="58801" y="647700"/>
                  </a:lnTo>
                  <a:lnTo>
                    <a:pt x="55740" y="654050"/>
                  </a:lnTo>
                  <a:lnTo>
                    <a:pt x="53251" y="660400"/>
                  </a:lnTo>
                  <a:lnTo>
                    <a:pt x="51308" y="666750"/>
                  </a:lnTo>
                  <a:lnTo>
                    <a:pt x="49911" y="673100"/>
                  </a:lnTo>
                  <a:lnTo>
                    <a:pt x="33680" y="707402"/>
                  </a:lnTo>
                  <a:lnTo>
                    <a:pt x="20040" y="748030"/>
                  </a:lnTo>
                  <a:lnTo>
                    <a:pt x="11811" y="793750"/>
                  </a:lnTo>
                  <a:lnTo>
                    <a:pt x="11811" y="844550"/>
                  </a:lnTo>
                  <a:lnTo>
                    <a:pt x="13335" y="857250"/>
                  </a:lnTo>
                  <a:lnTo>
                    <a:pt x="13208" y="857250"/>
                  </a:lnTo>
                  <a:lnTo>
                    <a:pt x="13462" y="858520"/>
                  </a:lnTo>
                  <a:lnTo>
                    <a:pt x="15621" y="871220"/>
                  </a:lnTo>
                  <a:lnTo>
                    <a:pt x="18313" y="883920"/>
                  </a:lnTo>
                  <a:lnTo>
                    <a:pt x="21526" y="895350"/>
                  </a:lnTo>
                  <a:lnTo>
                    <a:pt x="25273" y="906780"/>
                  </a:lnTo>
                  <a:lnTo>
                    <a:pt x="0" y="953770"/>
                  </a:lnTo>
                  <a:lnTo>
                    <a:pt x="2286" y="961390"/>
                  </a:lnTo>
                  <a:lnTo>
                    <a:pt x="9906" y="965200"/>
                  </a:lnTo>
                  <a:lnTo>
                    <a:pt x="18161" y="965200"/>
                  </a:lnTo>
                  <a:lnTo>
                    <a:pt x="22352" y="963930"/>
                  </a:lnTo>
                  <a:lnTo>
                    <a:pt x="24511" y="958850"/>
                  </a:lnTo>
                  <a:lnTo>
                    <a:pt x="45974" y="919480"/>
                  </a:lnTo>
                  <a:lnTo>
                    <a:pt x="70523" y="914400"/>
                  </a:lnTo>
                  <a:lnTo>
                    <a:pt x="82486" y="910590"/>
                  </a:lnTo>
                  <a:lnTo>
                    <a:pt x="94234" y="905510"/>
                  </a:lnTo>
                  <a:lnTo>
                    <a:pt x="97155" y="905510"/>
                  </a:lnTo>
                  <a:lnTo>
                    <a:pt x="99314" y="904240"/>
                  </a:lnTo>
                  <a:lnTo>
                    <a:pt x="101600" y="902970"/>
                  </a:lnTo>
                  <a:lnTo>
                    <a:pt x="114503" y="895350"/>
                  </a:lnTo>
                  <a:lnTo>
                    <a:pt x="155384" y="871220"/>
                  </a:lnTo>
                  <a:lnTo>
                    <a:pt x="195097" y="833120"/>
                  </a:lnTo>
                  <a:lnTo>
                    <a:pt x="224193" y="793750"/>
                  </a:lnTo>
                  <a:lnTo>
                    <a:pt x="243967" y="756920"/>
                  </a:lnTo>
                  <a:lnTo>
                    <a:pt x="245618" y="754380"/>
                  </a:lnTo>
                  <a:lnTo>
                    <a:pt x="247142" y="751840"/>
                  </a:lnTo>
                  <a:lnTo>
                    <a:pt x="248539" y="749300"/>
                  </a:lnTo>
                  <a:lnTo>
                    <a:pt x="248793" y="749300"/>
                  </a:lnTo>
                  <a:lnTo>
                    <a:pt x="269379" y="711200"/>
                  </a:lnTo>
                  <a:lnTo>
                    <a:pt x="343103" y="575310"/>
                  </a:lnTo>
                  <a:lnTo>
                    <a:pt x="370713" y="523240"/>
                  </a:lnTo>
                  <a:lnTo>
                    <a:pt x="399084" y="471170"/>
                  </a:lnTo>
                  <a:lnTo>
                    <a:pt x="427228" y="419100"/>
                  </a:lnTo>
                  <a:lnTo>
                    <a:pt x="427482" y="417830"/>
                  </a:lnTo>
                  <a:lnTo>
                    <a:pt x="427736" y="417830"/>
                  </a:lnTo>
                  <a:lnTo>
                    <a:pt x="443217" y="388620"/>
                  </a:lnTo>
                  <a:lnTo>
                    <a:pt x="449961" y="375920"/>
                  </a:lnTo>
                  <a:lnTo>
                    <a:pt x="450215" y="375920"/>
                  </a:lnTo>
                  <a:lnTo>
                    <a:pt x="465188" y="347980"/>
                  </a:lnTo>
                  <a:lnTo>
                    <a:pt x="492417" y="297192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066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3520"/>
                  </a:lnTo>
                  <a:lnTo>
                    <a:pt x="533654" y="231140"/>
                  </a:lnTo>
                  <a:lnTo>
                    <a:pt x="411861" y="455930"/>
                  </a:lnTo>
                  <a:lnTo>
                    <a:pt x="400608" y="487680"/>
                  </a:lnTo>
                  <a:lnTo>
                    <a:pt x="412127" y="553720"/>
                  </a:lnTo>
                  <a:lnTo>
                    <a:pt x="439039" y="584200"/>
                  </a:lnTo>
                  <a:lnTo>
                    <a:pt x="444373" y="584200"/>
                  </a:lnTo>
                  <a:lnTo>
                    <a:pt x="446786" y="582930"/>
                  </a:lnTo>
                  <a:lnTo>
                    <a:pt x="453644" y="579120"/>
                  </a:lnTo>
                  <a:lnTo>
                    <a:pt x="455422" y="572770"/>
                  </a:lnTo>
                  <a:lnTo>
                    <a:pt x="453390" y="567690"/>
                  </a:lnTo>
                  <a:lnTo>
                    <a:pt x="450723" y="560070"/>
                  </a:lnTo>
                  <a:lnTo>
                    <a:pt x="448818" y="552450"/>
                  </a:lnTo>
                  <a:lnTo>
                    <a:pt x="447675" y="544830"/>
                  </a:lnTo>
                  <a:lnTo>
                    <a:pt x="447294" y="53721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479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90860" y="5847295"/>
              <a:ext cx="94742" cy="1542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3090" y="3182111"/>
              <a:ext cx="3805554" cy="3481070"/>
            </a:xfrm>
            <a:custGeom>
              <a:avLst/>
              <a:gdLst/>
              <a:ahLst/>
              <a:cxnLst/>
              <a:rect l="l" t="t" r="r" b="b"/>
              <a:pathLst>
                <a:path w="3805554" h="3481070">
                  <a:moveTo>
                    <a:pt x="937374" y="1661248"/>
                  </a:moveTo>
                  <a:lnTo>
                    <a:pt x="932294" y="1614208"/>
                  </a:lnTo>
                  <a:lnTo>
                    <a:pt x="919353" y="1569123"/>
                  </a:lnTo>
                  <a:lnTo>
                    <a:pt x="909789" y="1549285"/>
                  </a:lnTo>
                  <a:lnTo>
                    <a:pt x="909789" y="1690420"/>
                  </a:lnTo>
                  <a:lnTo>
                    <a:pt x="900468" y="1738122"/>
                  </a:lnTo>
                  <a:lnTo>
                    <a:pt x="731431" y="1678940"/>
                  </a:lnTo>
                  <a:lnTo>
                    <a:pt x="729513" y="1655864"/>
                  </a:lnTo>
                  <a:lnTo>
                    <a:pt x="720394" y="1634858"/>
                  </a:lnTo>
                  <a:lnTo>
                    <a:pt x="714984" y="1628838"/>
                  </a:lnTo>
                  <a:lnTo>
                    <a:pt x="705015" y="1617738"/>
                  </a:lnTo>
                  <a:lnTo>
                    <a:pt x="684314" y="1606296"/>
                  </a:lnTo>
                  <a:lnTo>
                    <a:pt x="661035" y="1602359"/>
                  </a:lnTo>
                  <a:lnTo>
                    <a:pt x="638365" y="1606169"/>
                  </a:lnTo>
                  <a:lnTo>
                    <a:pt x="618121" y="1616951"/>
                  </a:lnTo>
                  <a:lnTo>
                    <a:pt x="602145" y="1633855"/>
                  </a:lnTo>
                  <a:lnTo>
                    <a:pt x="433108" y="1574673"/>
                  </a:lnTo>
                  <a:lnTo>
                    <a:pt x="455396" y="1531708"/>
                  </a:lnTo>
                  <a:lnTo>
                    <a:pt x="484822" y="1494815"/>
                  </a:lnTo>
                  <a:lnTo>
                    <a:pt x="520192" y="1464551"/>
                  </a:lnTo>
                  <a:lnTo>
                    <a:pt x="560336" y="1441500"/>
                  </a:lnTo>
                  <a:lnTo>
                    <a:pt x="604075" y="1426235"/>
                  </a:lnTo>
                  <a:lnTo>
                    <a:pt x="650214" y="1419326"/>
                  </a:lnTo>
                  <a:lnTo>
                    <a:pt x="697585" y="1421320"/>
                  </a:lnTo>
                  <a:lnTo>
                    <a:pt x="745020" y="1432814"/>
                  </a:lnTo>
                  <a:lnTo>
                    <a:pt x="789203" y="1453324"/>
                  </a:lnTo>
                  <a:lnTo>
                    <a:pt x="827455" y="1481188"/>
                  </a:lnTo>
                  <a:lnTo>
                    <a:pt x="859205" y="1515262"/>
                  </a:lnTo>
                  <a:lnTo>
                    <a:pt x="883881" y="1554378"/>
                  </a:lnTo>
                  <a:lnTo>
                    <a:pt x="900925" y="1597380"/>
                  </a:lnTo>
                  <a:lnTo>
                    <a:pt x="909751" y="1643113"/>
                  </a:lnTo>
                  <a:lnTo>
                    <a:pt x="909789" y="1690420"/>
                  </a:lnTo>
                  <a:lnTo>
                    <a:pt x="909789" y="1549285"/>
                  </a:lnTo>
                  <a:lnTo>
                    <a:pt x="871804" y="1488744"/>
                  </a:lnTo>
                  <a:lnTo>
                    <a:pt x="838161" y="1455458"/>
                  </a:lnTo>
                  <a:lnTo>
                    <a:pt x="798576" y="1428102"/>
                  </a:lnTo>
                  <a:lnTo>
                    <a:pt x="779208" y="1419326"/>
                  </a:lnTo>
                  <a:lnTo>
                    <a:pt x="753529" y="1407668"/>
                  </a:lnTo>
                  <a:lnTo>
                    <a:pt x="705573" y="1395603"/>
                  </a:lnTo>
                  <a:lnTo>
                    <a:pt x="657580" y="1392351"/>
                  </a:lnTo>
                  <a:lnTo>
                    <a:pt x="610527" y="1397431"/>
                  </a:lnTo>
                  <a:lnTo>
                    <a:pt x="565416" y="1410373"/>
                  </a:lnTo>
                  <a:lnTo>
                    <a:pt x="523252" y="1430693"/>
                  </a:lnTo>
                  <a:lnTo>
                    <a:pt x="485038" y="1457921"/>
                  </a:lnTo>
                  <a:lnTo>
                    <a:pt x="451751" y="1491564"/>
                  </a:lnTo>
                  <a:lnTo>
                    <a:pt x="424421" y="1531150"/>
                  </a:lnTo>
                  <a:lnTo>
                    <a:pt x="403517" y="1577340"/>
                  </a:lnTo>
                  <a:lnTo>
                    <a:pt x="401358" y="1586357"/>
                  </a:lnTo>
                  <a:lnTo>
                    <a:pt x="405041" y="1592961"/>
                  </a:lnTo>
                  <a:lnTo>
                    <a:pt x="610400" y="1664716"/>
                  </a:lnTo>
                  <a:lnTo>
                    <a:pt x="617639" y="1661541"/>
                  </a:lnTo>
                  <a:lnTo>
                    <a:pt x="620433" y="1655191"/>
                  </a:lnTo>
                  <a:lnTo>
                    <a:pt x="629894" y="1641551"/>
                  </a:lnTo>
                  <a:lnTo>
                    <a:pt x="641324" y="1633855"/>
                  </a:lnTo>
                  <a:lnTo>
                    <a:pt x="643305" y="1632534"/>
                  </a:lnTo>
                  <a:lnTo>
                    <a:pt x="659015" y="1628838"/>
                  </a:lnTo>
                  <a:lnTo>
                    <a:pt x="675424" y="1631188"/>
                  </a:lnTo>
                  <a:lnTo>
                    <a:pt x="689876" y="1639595"/>
                  </a:lnTo>
                  <a:lnTo>
                    <a:pt x="699947" y="1652308"/>
                  </a:lnTo>
                  <a:lnTo>
                    <a:pt x="704799" y="1667738"/>
                  </a:lnTo>
                  <a:lnTo>
                    <a:pt x="703618" y="1684274"/>
                  </a:lnTo>
                  <a:lnTo>
                    <a:pt x="701713" y="1691132"/>
                  </a:lnTo>
                  <a:lnTo>
                    <a:pt x="705523" y="1697990"/>
                  </a:lnTo>
                  <a:lnTo>
                    <a:pt x="904405" y="1767459"/>
                  </a:lnTo>
                  <a:lnTo>
                    <a:pt x="910755" y="1769745"/>
                  </a:lnTo>
                  <a:lnTo>
                    <a:pt x="917867" y="1766951"/>
                  </a:lnTo>
                  <a:lnTo>
                    <a:pt x="920661" y="1760728"/>
                  </a:lnTo>
                  <a:lnTo>
                    <a:pt x="921169" y="1759712"/>
                  </a:lnTo>
                  <a:lnTo>
                    <a:pt x="921550" y="1758315"/>
                  </a:lnTo>
                  <a:lnTo>
                    <a:pt x="922058" y="1757172"/>
                  </a:lnTo>
                  <a:lnTo>
                    <a:pt x="926846" y="1738122"/>
                  </a:lnTo>
                  <a:lnTo>
                    <a:pt x="934123" y="1709242"/>
                  </a:lnTo>
                  <a:lnTo>
                    <a:pt x="937374" y="1661248"/>
                  </a:lnTo>
                  <a:close/>
                </a:path>
                <a:path w="3805554" h="3481070">
                  <a:moveTo>
                    <a:pt x="985939" y="3177286"/>
                  </a:moveTo>
                  <a:lnTo>
                    <a:pt x="985850" y="3174746"/>
                  </a:lnTo>
                  <a:lnTo>
                    <a:pt x="985164" y="3154426"/>
                  </a:lnTo>
                  <a:lnTo>
                    <a:pt x="972007" y="3137916"/>
                  </a:lnTo>
                  <a:lnTo>
                    <a:pt x="960793" y="3130956"/>
                  </a:lnTo>
                  <a:lnTo>
                    <a:pt x="960793" y="3167126"/>
                  </a:lnTo>
                  <a:lnTo>
                    <a:pt x="960793" y="3168396"/>
                  </a:lnTo>
                  <a:lnTo>
                    <a:pt x="960539" y="3169666"/>
                  </a:lnTo>
                  <a:lnTo>
                    <a:pt x="956335" y="3173476"/>
                  </a:lnTo>
                  <a:lnTo>
                    <a:pt x="947940" y="3174746"/>
                  </a:lnTo>
                  <a:lnTo>
                    <a:pt x="937044" y="3174746"/>
                  </a:lnTo>
                  <a:lnTo>
                    <a:pt x="888784" y="3163316"/>
                  </a:lnTo>
                  <a:lnTo>
                    <a:pt x="779818" y="3130296"/>
                  </a:lnTo>
                  <a:lnTo>
                    <a:pt x="753922" y="3121406"/>
                  </a:lnTo>
                  <a:lnTo>
                    <a:pt x="741006" y="3117596"/>
                  </a:lnTo>
                  <a:lnTo>
                    <a:pt x="706513" y="3106166"/>
                  </a:lnTo>
                  <a:lnTo>
                    <a:pt x="695667" y="3103626"/>
                  </a:lnTo>
                  <a:lnTo>
                    <a:pt x="691972" y="3102356"/>
                  </a:lnTo>
                  <a:lnTo>
                    <a:pt x="640715" y="3084576"/>
                  </a:lnTo>
                  <a:lnTo>
                    <a:pt x="599478" y="3071876"/>
                  </a:lnTo>
                  <a:lnTo>
                    <a:pt x="595287" y="3059176"/>
                  </a:lnTo>
                  <a:lnTo>
                    <a:pt x="583641" y="3026156"/>
                  </a:lnTo>
                  <a:lnTo>
                    <a:pt x="577634" y="3008376"/>
                  </a:lnTo>
                  <a:lnTo>
                    <a:pt x="571423" y="2991866"/>
                  </a:lnTo>
                  <a:lnTo>
                    <a:pt x="564934" y="2974086"/>
                  </a:lnTo>
                  <a:lnTo>
                    <a:pt x="845096" y="3107436"/>
                  </a:lnTo>
                  <a:lnTo>
                    <a:pt x="851319" y="3109976"/>
                  </a:lnTo>
                  <a:lnTo>
                    <a:pt x="874407" y="3121406"/>
                  </a:lnTo>
                  <a:lnTo>
                    <a:pt x="891298" y="3129026"/>
                  </a:lnTo>
                  <a:lnTo>
                    <a:pt x="925868" y="3144266"/>
                  </a:lnTo>
                  <a:lnTo>
                    <a:pt x="936409" y="3148076"/>
                  </a:lnTo>
                  <a:lnTo>
                    <a:pt x="947534" y="3153156"/>
                  </a:lnTo>
                  <a:lnTo>
                    <a:pt x="956868" y="3160776"/>
                  </a:lnTo>
                  <a:lnTo>
                    <a:pt x="960793" y="3167126"/>
                  </a:lnTo>
                  <a:lnTo>
                    <a:pt x="960793" y="3130956"/>
                  </a:lnTo>
                  <a:lnTo>
                    <a:pt x="953592" y="3126486"/>
                  </a:lnTo>
                  <a:lnTo>
                    <a:pt x="937044" y="3118866"/>
                  </a:lnTo>
                  <a:lnTo>
                    <a:pt x="935647" y="3118866"/>
                  </a:lnTo>
                  <a:lnTo>
                    <a:pt x="918832" y="3112516"/>
                  </a:lnTo>
                  <a:lnTo>
                    <a:pt x="885647" y="3097276"/>
                  </a:lnTo>
                  <a:lnTo>
                    <a:pt x="862876" y="3085846"/>
                  </a:lnTo>
                  <a:lnTo>
                    <a:pt x="856399" y="3083306"/>
                  </a:lnTo>
                  <a:lnTo>
                    <a:pt x="849922" y="3079496"/>
                  </a:lnTo>
                  <a:lnTo>
                    <a:pt x="627024" y="2974086"/>
                  </a:lnTo>
                  <a:lnTo>
                    <a:pt x="616280" y="2969006"/>
                  </a:lnTo>
                  <a:lnTo>
                    <a:pt x="574217" y="2949956"/>
                  </a:lnTo>
                  <a:lnTo>
                    <a:pt x="549440" y="2937256"/>
                  </a:lnTo>
                  <a:lnTo>
                    <a:pt x="543547" y="2925826"/>
                  </a:lnTo>
                  <a:lnTo>
                    <a:pt x="537298" y="2913126"/>
                  </a:lnTo>
                  <a:lnTo>
                    <a:pt x="530682" y="2900426"/>
                  </a:lnTo>
                  <a:lnTo>
                    <a:pt x="525995" y="2892806"/>
                  </a:lnTo>
                  <a:lnTo>
                    <a:pt x="522897" y="2887726"/>
                  </a:lnTo>
                  <a:lnTo>
                    <a:pt x="520865" y="2883916"/>
                  </a:lnTo>
                  <a:lnTo>
                    <a:pt x="518579" y="2880106"/>
                  </a:lnTo>
                  <a:lnTo>
                    <a:pt x="517817" y="2878836"/>
                  </a:lnTo>
                  <a:lnTo>
                    <a:pt x="514515" y="2872486"/>
                  </a:lnTo>
                  <a:lnTo>
                    <a:pt x="514388" y="2872486"/>
                  </a:lnTo>
                  <a:lnTo>
                    <a:pt x="514007" y="2871216"/>
                  </a:lnTo>
                  <a:lnTo>
                    <a:pt x="513499" y="2869946"/>
                  </a:lnTo>
                  <a:lnTo>
                    <a:pt x="504964" y="2850896"/>
                  </a:lnTo>
                  <a:lnTo>
                    <a:pt x="500164" y="2831846"/>
                  </a:lnTo>
                  <a:lnTo>
                    <a:pt x="505066" y="2789948"/>
                  </a:lnTo>
                  <a:lnTo>
                    <a:pt x="521881" y="2767076"/>
                  </a:lnTo>
                  <a:lnTo>
                    <a:pt x="526757" y="2760726"/>
                  </a:lnTo>
                  <a:lnTo>
                    <a:pt x="548767" y="2723896"/>
                  </a:lnTo>
                  <a:lnTo>
                    <a:pt x="566458" y="2670556"/>
                  </a:lnTo>
                  <a:lnTo>
                    <a:pt x="570979" y="2640076"/>
                  </a:lnTo>
                  <a:lnTo>
                    <a:pt x="570280" y="2603246"/>
                  </a:lnTo>
                  <a:lnTo>
                    <a:pt x="559790" y="2563876"/>
                  </a:lnTo>
                  <a:lnTo>
                    <a:pt x="544195" y="2540749"/>
                  </a:lnTo>
                  <a:lnTo>
                    <a:pt x="544195" y="2640076"/>
                  </a:lnTo>
                  <a:lnTo>
                    <a:pt x="540296" y="2665476"/>
                  </a:lnTo>
                  <a:lnTo>
                    <a:pt x="524446" y="2712466"/>
                  </a:lnTo>
                  <a:lnTo>
                    <a:pt x="505587" y="2744216"/>
                  </a:lnTo>
                  <a:lnTo>
                    <a:pt x="493763" y="2759456"/>
                  </a:lnTo>
                  <a:lnTo>
                    <a:pt x="486765" y="2768346"/>
                  </a:lnTo>
                  <a:lnTo>
                    <a:pt x="480707" y="2779776"/>
                  </a:lnTo>
                  <a:lnTo>
                    <a:pt x="476161" y="2791206"/>
                  </a:lnTo>
                  <a:lnTo>
                    <a:pt x="472744" y="2808998"/>
                  </a:lnTo>
                  <a:lnTo>
                    <a:pt x="472795" y="2828048"/>
                  </a:lnTo>
                  <a:lnTo>
                    <a:pt x="476262" y="2848356"/>
                  </a:lnTo>
                  <a:lnTo>
                    <a:pt x="483146" y="2868676"/>
                  </a:lnTo>
                  <a:lnTo>
                    <a:pt x="446570" y="2880106"/>
                  </a:lnTo>
                  <a:lnTo>
                    <a:pt x="443649" y="2873756"/>
                  </a:lnTo>
                  <a:lnTo>
                    <a:pt x="443572" y="2873603"/>
                  </a:lnTo>
                  <a:lnTo>
                    <a:pt x="443572" y="3000756"/>
                  </a:lnTo>
                  <a:lnTo>
                    <a:pt x="443268" y="3010916"/>
                  </a:lnTo>
                  <a:lnTo>
                    <a:pt x="435051" y="3007106"/>
                  </a:lnTo>
                  <a:lnTo>
                    <a:pt x="426974" y="3002026"/>
                  </a:lnTo>
                  <a:lnTo>
                    <a:pt x="419049" y="2998216"/>
                  </a:lnTo>
                  <a:lnTo>
                    <a:pt x="411264" y="2993136"/>
                  </a:lnTo>
                  <a:lnTo>
                    <a:pt x="410121" y="2993136"/>
                  </a:lnTo>
                  <a:lnTo>
                    <a:pt x="407835" y="2991866"/>
                  </a:lnTo>
                  <a:lnTo>
                    <a:pt x="406247" y="2990596"/>
                  </a:lnTo>
                  <a:lnTo>
                    <a:pt x="404660" y="2989326"/>
                  </a:lnTo>
                  <a:lnTo>
                    <a:pt x="400850" y="2986786"/>
                  </a:lnTo>
                  <a:lnTo>
                    <a:pt x="404583" y="2975356"/>
                  </a:lnTo>
                  <a:lnTo>
                    <a:pt x="413296" y="2948686"/>
                  </a:lnTo>
                  <a:lnTo>
                    <a:pt x="415328" y="2948686"/>
                  </a:lnTo>
                  <a:lnTo>
                    <a:pt x="417360" y="2949956"/>
                  </a:lnTo>
                  <a:lnTo>
                    <a:pt x="419519" y="2949956"/>
                  </a:lnTo>
                  <a:lnTo>
                    <a:pt x="426504" y="2952496"/>
                  </a:lnTo>
                  <a:lnTo>
                    <a:pt x="443572" y="3000756"/>
                  </a:lnTo>
                  <a:lnTo>
                    <a:pt x="443572" y="2873603"/>
                  </a:lnTo>
                  <a:lnTo>
                    <a:pt x="440474" y="2867406"/>
                  </a:lnTo>
                  <a:lnTo>
                    <a:pt x="429120" y="2843276"/>
                  </a:lnTo>
                  <a:lnTo>
                    <a:pt x="424624" y="2834398"/>
                  </a:lnTo>
                  <a:lnTo>
                    <a:pt x="400583" y="2777248"/>
                  </a:lnTo>
                  <a:lnTo>
                    <a:pt x="377583" y="2717546"/>
                  </a:lnTo>
                  <a:lnTo>
                    <a:pt x="357987" y="2660396"/>
                  </a:lnTo>
                  <a:lnTo>
                    <a:pt x="349034" y="2623566"/>
                  </a:lnTo>
                  <a:lnTo>
                    <a:pt x="350037" y="2601976"/>
                  </a:lnTo>
                  <a:lnTo>
                    <a:pt x="364439" y="2562606"/>
                  </a:lnTo>
                  <a:lnTo>
                    <a:pt x="392455" y="2533396"/>
                  </a:lnTo>
                  <a:lnTo>
                    <a:pt x="446570" y="2516886"/>
                  </a:lnTo>
                  <a:lnTo>
                    <a:pt x="465378" y="2519426"/>
                  </a:lnTo>
                  <a:lnTo>
                    <a:pt x="515785" y="2546096"/>
                  </a:lnTo>
                  <a:lnTo>
                    <a:pt x="543890" y="2608326"/>
                  </a:lnTo>
                  <a:lnTo>
                    <a:pt x="544195" y="2640076"/>
                  </a:lnTo>
                  <a:lnTo>
                    <a:pt x="544195" y="2540749"/>
                  </a:lnTo>
                  <a:lnTo>
                    <a:pt x="534962" y="2527046"/>
                  </a:lnTo>
                  <a:lnTo>
                    <a:pt x="519239" y="2516886"/>
                  </a:lnTo>
                  <a:lnTo>
                    <a:pt x="493712" y="2500376"/>
                  </a:lnTo>
                  <a:lnTo>
                    <a:pt x="446773" y="2490216"/>
                  </a:lnTo>
                  <a:lnTo>
                    <a:pt x="399846" y="2500376"/>
                  </a:lnTo>
                  <a:lnTo>
                    <a:pt x="358686" y="2527046"/>
                  </a:lnTo>
                  <a:lnTo>
                    <a:pt x="342455" y="2547366"/>
                  </a:lnTo>
                  <a:lnTo>
                    <a:pt x="330809" y="2571496"/>
                  </a:lnTo>
                  <a:lnTo>
                    <a:pt x="324104" y="2596896"/>
                  </a:lnTo>
                  <a:lnTo>
                    <a:pt x="322745" y="2624836"/>
                  </a:lnTo>
                  <a:lnTo>
                    <a:pt x="333883" y="2671826"/>
                  </a:lnTo>
                  <a:lnTo>
                    <a:pt x="356819" y="2736596"/>
                  </a:lnTo>
                  <a:lnTo>
                    <a:pt x="380974" y="2798826"/>
                  </a:lnTo>
                  <a:lnTo>
                    <a:pt x="395770" y="2834398"/>
                  </a:lnTo>
                  <a:lnTo>
                    <a:pt x="400697" y="2844546"/>
                  </a:lnTo>
                  <a:lnTo>
                    <a:pt x="405269" y="2854706"/>
                  </a:lnTo>
                  <a:lnTo>
                    <a:pt x="409536" y="2863596"/>
                  </a:lnTo>
                  <a:lnTo>
                    <a:pt x="413550" y="2871216"/>
                  </a:lnTo>
                  <a:lnTo>
                    <a:pt x="416928" y="2878836"/>
                  </a:lnTo>
                  <a:lnTo>
                    <a:pt x="420065" y="2885186"/>
                  </a:lnTo>
                  <a:lnTo>
                    <a:pt x="422986" y="2891536"/>
                  </a:lnTo>
                  <a:lnTo>
                    <a:pt x="425742" y="2897886"/>
                  </a:lnTo>
                  <a:lnTo>
                    <a:pt x="425996" y="2900426"/>
                  </a:lnTo>
                  <a:lnTo>
                    <a:pt x="426504" y="2901696"/>
                  </a:lnTo>
                  <a:lnTo>
                    <a:pt x="428663" y="2906776"/>
                  </a:lnTo>
                  <a:lnTo>
                    <a:pt x="430695" y="2911856"/>
                  </a:lnTo>
                  <a:lnTo>
                    <a:pt x="432727" y="2918206"/>
                  </a:lnTo>
                  <a:lnTo>
                    <a:pt x="435013" y="2927096"/>
                  </a:lnTo>
                  <a:lnTo>
                    <a:pt x="432473" y="2925826"/>
                  </a:lnTo>
                  <a:lnTo>
                    <a:pt x="430060" y="2925826"/>
                  </a:lnTo>
                  <a:lnTo>
                    <a:pt x="427520" y="2924556"/>
                  </a:lnTo>
                  <a:lnTo>
                    <a:pt x="420662" y="2923286"/>
                  </a:lnTo>
                  <a:lnTo>
                    <a:pt x="415201" y="2920746"/>
                  </a:lnTo>
                  <a:lnTo>
                    <a:pt x="410121" y="2918206"/>
                  </a:lnTo>
                  <a:lnTo>
                    <a:pt x="409232" y="2918206"/>
                  </a:lnTo>
                  <a:lnTo>
                    <a:pt x="401980" y="2915666"/>
                  </a:lnTo>
                  <a:lnTo>
                    <a:pt x="394855" y="2911856"/>
                  </a:lnTo>
                  <a:lnTo>
                    <a:pt x="388023" y="2908312"/>
                  </a:lnTo>
                  <a:lnTo>
                    <a:pt x="388023" y="2938526"/>
                  </a:lnTo>
                  <a:lnTo>
                    <a:pt x="376339" y="2975356"/>
                  </a:lnTo>
                  <a:lnTo>
                    <a:pt x="356006" y="2967736"/>
                  </a:lnTo>
                  <a:lnTo>
                    <a:pt x="336397" y="2963926"/>
                  </a:lnTo>
                  <a:lnTo>
                    <a:pt x="317538" y="2963926"/>
                  </a:lnTo>
                  <a:lnTo>
                    <a:pt x="276987" y="2979166"/>
                  </a:lnTo>
                  <a:lnTo>
                    <a:pt x="258102" y="2993136"/>
                  </a:lnTo>
                  <a:lnTo>
                    <a:pt x="252628" y="2996946"/>
                  </a:lnTo>
                  <a:lnTo>
                    <a:pt x="247218" y="3002026"/>
                  </a:lnTo>
                  <a:lnTo>
                    <a:pt x="241795" y="3005836"/>
                  </a:lnTo>
                  <a:lnTo>
                    <a:pt x="236258" y="3008376"/>
                  </a:lnTo>
                  <a:lnTo>
                    <a:pt x="221183" y="3015996"/>
                  </a:lnTo>
                  <a:lnTo>
                    <a:pt x="189966" y="3028696"/>
                  </a:lnTo>
                  <a:lnTo>
                    <a:pt x="173901" y="3032506"/>
                  </a:lnTo>
                  <a:lnTo>
                    <a:pt x="148234" y="3036316"/>
                  </a:lnTo>
                  <a:lnTo>
                    <a:pt x="117208" y="3036316"/>
                  </a:lnTo>
                  <a:lnTo>
                    <a:pt x="84861" y="3027426"/>
                  </a:lnTo>
                  <a:lnTo>
                    <a:pt x="55283" y="3008376"/>
                  </a:lnTo>
                  <a:lnTo>
                    <a:pt x="33705" y="2975356"/>
                  </a:lnTo>
                  <a:lnTo>
                    <a:pt x="26517" y="2938526"/>
                  </a:lnTo>
                  <a:lnTo>
                    <a:pt x="33705" y="2901696"/>
                  </a:lnTo>
                  <a:lnTo>
                    <a:pt x="55283" y="2868676"/>
                  </a:lnTo>
                  <a:lnTo>
                    <a:pt x="87477" y="2847098"/>
                  </a:lnTo>
                  <a:lnTo>
                    <a:pt x="126149" y="2840748"/>
                  </a:lnTo>
                  <a:lnTo>
                    <a:pt x="131610" y="2840748"/>
                  </a:lnTo>
                  <a:lnTo>
                    <a:pt x="169176" y="2849626"/>
                  </a:lnTo>
                  <a:lnTo>
                    <a:pt x="225971" y="2868676"/>
                  </a:lnTo>
                  <a:lnTo>
                    <a:pt x="285521" y="2891536"/>
                  </a:lnTo>
                  <a:lnTo>
                    <a:pt x="331381" y="2910586"/>
                  </a:lnTo>
                  <a:lnTo>
                    <a:pt x="351459" y="2920746"/>
                  </a:lnTo>
                  <a:lnTo>
                    <a:pt x="360006" y="2924556"/>
                  </a:lnTo>
                  <a:lnTo>
                    <a:pt x="374942" y="2932176"/>
                  </a:lnTo>
                  <a:lnTo>
                    <a:pt x="381546" y="2934716"/>
                  </a:lnTo>
                  <a:lnTo>
                    <a:pt x="388023" y="2938526"/>
                  </a:lnTo>
                  <a:lnTo>
                    <a:pt x="388023" y="2908312"/>
                  </a:lnTo>
                  <a:lnTo>
                    <a:pt x="387527" y="2908046"/>
                  </a:lnTo>
                  <a:lnTo>
                    <a:pt x="371614" y="2900426"/>
                  </a:lnTo>
                  <a:lnTo>
                    <a:pt x="362851" y="2896616"/>
                  </a:lnTo>
                  <a:lnTo>
                    <a:pt x="353110" y="2891536"/>
                  </a:lnTo>
                  <a:lnTo>
                    <a:pt x="342176" y="2886456"/>
                  </a:lnTo>
                  <a:lnTo>
                    <a:pt x="245554" y="2848356"/>
                  </a:lnTo>
                  <a:lnTo>
                    <a:pt x="224917" y="2840748"/>
                  </a:lnTo>
                  <a:lnTo>
                    <a:pt x="180225" y="2824226"/>
                  </a:lnTo>
                  <a:lnTo>
                    <a:pt x="133134" y="2814066"/>
                  </a:lnTo>
                  <a:lnTo>
                    <a:pt x="106311" y="2815348"/>
                  </a:lnTo>
                  <a:lnTo>
                    <a:pt x="80518" y="2821698"/>
                  </a:lnTo>
                  <a:lnTo>
                    <a:pt x="56870" y="2833116"/>
                  </a:lnTo>
                  <a:lnTo>
                    <a:pt x="36487" y="2849626"/>
                  </a:lnTo>
                  <a:lnTo>
                    <a:pt x="9118" y="2891536"/>
                  </a:lnTo>
                  <a:lnTo>
                    <a:pt x="0" y="2938526"/>
                  </a:lnTo>
                  <a:lnTo>
                    <a:pt x="9118" y="2985516"/>
                  </a:lnTo>
                  <a:lnTo>
                    <a:pt x="36487" y="3026156"/>
                  </a:lnTo>
                  <a:lnTo>
                    <a:pt x="84074" y="3055366"/>
                  </a:lnTo>
                  <a:lnTo>
                    <a:pt x="133769" y="3062986"/>
                  </a:lnTo>
                  <a:lnTo>
                    <a:pt x="146659" y="3062986"/>
                  </a:lnTo>
                  <a:lnTo>
                    <a:pt x="215303" y="3047746"/>
                  </a:lnTo>
                  <a:lnTo>
                    <a:pt x="240842" y="3036316"/>
                  </a:lnTo>
                  <a:lnTo>
                    <a:pt x="249212" y="3032506"/>
                  </a:lnTo>
                  <a:lnTo>
                    <a:pt x="256222" y="3027426"/>
                  </a:lnTo>
                  <a:lnTo>
                    <a:pt x="262826" y="3023616"/>
                  </a:lnTo>
                  <a:lnTo>
                    <a:pt x="269100" y="3018536"/>
                  </a:lnTo>
                  <a:lnTo>
                    <a:pt x="307124" y="2993136"/>
                  </a:lnTo>
                  <a:lnTo>
                    <a:pt x="323176" y="2990596"/>
                  </a:lnTo>
                  <a:lnTo>
                    <a:pt x="340461" y="2991866"/>
                  </a:lnTo>
                  <a:lnTo>
                    <a:pt x="358876" y="2996946"/>
                  </a:lnTo>
                  <a:lnTo>
                    <a:pt x="378371" y="3004566"/>
                  </a:lnTo>
                  <a:lnTo>
                    <a:pt x="378498" y="3004566"/>
                  </a:lnTo>
                  <a:lnTo>
                    <a:pt x="379006" y="3005836"/>
                  </a:lnTo>
                  <a:lnTo>
                    <a:pt x="386499" y="3009646"/>
                  </a:lnTo>
                  <a:lnTo>
                    <a:pt x="392341" y="3013456"/>
                  </a:lnTo>
                  <a:lnTo>
                    <a:pt x="396405" y="3015996"/>
                  </a:lnTo>
                  <a:lnTo>
                    <a:pt x="397548" y="3015996"/>
                  </a:lnTo>
                  <a:lnTo>
                    <a:pt x="409206" y="3023616"/>
                  </a:lnTo>
                  <a:lnTo>
                    <a:pt x="421132" y="3029966"/>
                  </a:lnTo>
                  <a:lnTo>
                    <a:pt x="433298" y="3036316"/>
                  </a:lnTo>
                  <a:lnTo>
                    <a:pt x="445681" y="3041396"/>
                  </a:lnTo>
                  <a:lnTo>
                    <a:pt x="486956" y="3130296"/>
                  </a:lnTo>
                  <a:lnTo>
                    <a:pt x="587159" y="3343656"/>
                  </a:lnTo>
                  <a:lnTo>
                    <a:pt x="590080" y="3350006"/>
                  </a:lnTo>
                  <a:lnTo>
                    <a:pt x="593255" y="3356356"/>
                  </a:lnTo>
                  <a:lnTo>
                    <a:pt x="611746" y="3395726"/>
                  </a:lnTo>
                  <a:lnTo>
                    <a:pt x="626656" y="3431298"/>
                  </a:lnTo>
                  <a:lnTo>
                    <a:pt x="632866" y="3445256"/>
                  </a:lnTo>
                  <a:lnTo>
                    <a:pt x="642378" y="3461766"/>
                  </a:lnTo>
                  <a:lnTo>
                    <a:pt x="655777" y="3475736"/>
                  </a:lnTo>
                  <a:lnTo>
                    <a:pt x="673646" y="3480816"/>
                  </a:lnTo>
                  <a:lnTo>
                    <a:pt x="680377" y="3480816"/>
                  </a:lnTo>
                  <a:lnTo>
                    <a:pt x="683933" y="3479558"/>
                  </a:lnTo>
                  <a:lnTo>
                    <a:pt x="697382" y="3471938"/>
                  </a:lnTo>
                  <a:lnTo>
                    <a:pt x="705599" y="3456698"/>
                  </a:lnTo>
                  <a:lnTo>
                    <a:pt x="705954" y="3454146"/>
                  </a:lnTo>
                  <a:lnTo>
                    <a:pt x="708304" y="3437648"/>
                  </a:lnTo>
                  <a:lnTo>
                    <a:pt x="705269" y="3413506"/>
                  </a:lnTo>
                  <a:lnTo>
                    <a:pt x="695947" y="3375406"/>
                  </a:lnTo>
                  <a:lnTo>
                    <a:pt x="685292" y="3338576"/>
                  </a:lnTo>
                  <a:lnTo>
                    <a:pt x="681736" y="3327158"/>
                  </a:lnTo>
                  <a:lnTo>
                    <a:pt x="681736" y="3441446"/>
                  </a:lnTo>
                  <a:lnTo>
                    <a:pt x="680148" y="3450348"/>
                  </a:lnTo>
                  <a:lnTo>
                    <a:pt x="676440" y="3454146"/>
                  </a:lnTo>
                  <a:lnTo>
                    <a:pt x="668655" y="3451606"/>
                  </a:lnTo>
                  <a:lnTo>
                    <a:pt x="661517" y="3442716"/>
                  </a:lnTo>
                  <a:lnTo>
                    <a:pt x="655612" y="3431298"/>
                  </a:lnTo>
                  <a:lnTo>
                    <a:pt x="651548" y="3421126"/>
                  </a:lnTo>
                  <a:lnTo>
                    <a:pt x="650913" y="3419856"/>
                  </a:lnTo>
                  <a:lnTo>
                    <a:pt x="643763" y="3402076"/>
                  </a:lnTo>
                  <a:lnTo>
                    <a:pt x="636193" y="3385566"/>
                  </a:lnTo>
                  <a:lnTo>
                    <a:pt x="628345" y="3367798"/>
                  </a:lnTo>
                  <a:lnTo>
                    <a:pt x="620433" y="3351276"/>
                  </a:lnTo>
                  <a:lnTo>
                    <a:pt x="617258" y="3344926"/>
                  </a:lnTo>
                  <a:lnTo>
                    <a:pt x="614210" y="3338576"/>
                  </a:lnTo>
                  <a:lnTo>
                    <a:pt x="478929" y="3050286"/>
                  </a:lnTo>
                  <a:lnTo>
                    <a:pt x="471982" y="3035046"/>
                  </a:lnTo>
                  <a:lnTo>
                    <a:pt x="468541" y="3027426"/>
                  </a:lnTo>
                  <a:lnTo>
                    <a:pt x="468795" y="3024886"/>
                  </a:lnTo>
                  <a:lnTo>
                    <a:pt x="469049" y="3023616"/>
                  </a:lnTo>
                  <a:lnTo>
                    <a:pt x="469773" y="3010916"/>
                  </a:lnTo>
                  <a:lnTo>
                    <a:pt x="469925" y="3008376"/>
                  </a:lnTo>
                  <a:lnTo>
                    <a:pt x="470039" y="3003296"/>
                  </a:lnTo>
                  <a:lnTo>
                    <a:pt x="470166" y="2993136"/>
                  </a:lnTo>
                  <a:lnTo>
                    <a:pt x="470103" y="2989326"/>
                  </a:lnTo>
                  <a:lnTo>
                    <a:pt x="469620" y="2975356"/>
                  </a:lnTo>
                  <a:lnTo>
                    <a:pt x="468287" y="2960116"/>
                  </a:lnTo>
                  <a:lnTo>
                    <a:pt x="466737" y="2948686"/>
                  </a:lnTo>
                  <a:lnTo>
                    <a:pt x="466394" y="2946146"/>
                  </a:lnTo>
                  <a:lnTo>
                    <a:pt x="465188" y="2939796"/>
                  </a:lnTo>
                  <a:lnTo>
                    <a:pt x="462572" y="2927096"/>
                  </a:lnTo>
                  <a:lnTo>
                    <a:pt x="462318" y="2925826"/>
                  </a:lnTo>
                  <a:lnTo>
                    <a:pt x="460540" y="2918206"/>
                  </a:lnTo>
                  <a:lnTo>
                    <a:pt x="458381" y="2911856"/>
                  </a:lnTo>
                  <a:lnTo>
                    <a:pt x="457619" y="2909316"/>
                  </a:lnTo>
                  <a:lnTo>
                    <a:pt x="456349" y="2905506"/>
                  </a:lnTo>
                  <a:lnTo>
                    <a:pt x="495211" y="2892806"/>
                  </a:lnTo>
                  <a:lnTo>
                    <a:pt x="497243" y="2896616"/>
                  </a:lnTo>
                  <a:lnTo>
                    <a:pt x="499148" y="2899156"/>
                  </a:lnTo>
                  <a:lnTo>
                    <a:pt x="500672" y="2901696"/>
                  </a:lnTo>
                  <a:lnTo>
                    <a:pt x="501307" y="2902966"/>
                  </a:lnTo>
                  <a:lnTo>
                    <a:pt x="505993" y="2910586"/>
                  </a:lnTo>
                  <a:lnTo>
                    <a:pt x="510527" y="2919476"/>
                  </a:lnTo>
                  <a:lnTo>
                    <a:pt x="514896" y="2927096"/>
                  </a:lnTo>
                  <a:lnTo>
                    <a:pt x="519087" y="2935986"/>
                  </a:lnTo>
                  <a:lnTo>
                    <a:pt x="540067" y="2984246"/>
                  </a:lnTo>
                  <a:lnTo>
                    <a:pt x="556844" y="3028696"/>
                  </a:lnTo>
                  <a:lnTo>
                    <a:pt x="564807" y="3051556"/>
                  </a:lnTo>
                  <a:lnTo>
                    <a:pt x="570649" y="3068066"/>
                  </a:lnTo>
                  <a:lnTo>
                    <a:pt x="578904" y="3092196"/>
                  </a:lnTo>
                  <a:lnTo>
                    <a:pt x="585711" y="3112516"/>
                  </a:lnTo>
                  <a:lnTo>
                    <a:pt x="592645" y="3134106"/>
                  </a:lnTo>
                  <a:lnTo>
                    <a:pt x="599719" y="3155696"/>
                  </a:lnTo>
                  <a:lnTo>
                    <a:pt x="606971" y="3177286"/>
                  </a:lnTo>
                  <a:lnTo>
                    <a:pt x="610374" y="3188716"/>
                  </a:lnTo>
                  <a:lnTo>
                    <a:pt x="624598" y="3234436"/>
                  </a:lnTo>
                  <a:lnTo>
                    <a:pt x="648677" y="3309366"/>
                  </a:lnTo>
                  <a:lnTo>
                    <a:pt x="659955" y="3346196"/>
                  </a:lnTo>
                  <a:lnTo>
                    <a:pt x="670420" y="3383026"/>
                  </a:lnTo>
                  <a:lnTo>
                    <a:pt x="679615" y="3418598"/>
                  </a:lnTo>
                  <a:lnTo>
                    <a:pt x="679615" y="3419856"/>
                  </a:lnTo>
                  <a:lnTo>
                    <a:pt x="681469" y="3431298"/>
                  </a:lnTo>
                  <a:lnTo>
                    <a:pt x="681736" y="3441446"/>
                  </a:lnTo>
                  <a:lnTo>
                    <a:pt x="681736" y="3327158"/>
                  </a:lnTo>
                  <a:lnTo>
                    <a:pt x="673823" y="3301746"/>
                  </a:lnTo>
                  <a:lnTo>
                    <a:pt x="662089" y="3264916"/>
                  </a:lnTo>
                  <a:lnTo>
                    <a:pt x="657948" y="3252216"/>
                  </a:lnTo>
                  <a:lnTo>
                    <a:pt x="653796" y="3238246"/>
                  </a:lnTo>
                  <a:lnTo>
                    <a:pt x="649693" y="3225546"/>
                  </a:lnTo>
                  <a:lnTo>
                    <a:pt x="645706" y="3212846"/>
                  </a:lnTo>
                  <a:lnTo>
                    <a:pt x="631990" y="3169666"/>
                  </a:lnTo>
                  <a:lnTo>
                    <a:pt x="626427" y="3151886"/>
                  </a:lnTo>
                  <a:lnTo>
                    <a:pt x="620979" y="3135376"/>
                  </a:lnTo>
                  <a:lnTo>
                    <a:pt x="615607" y="3118866"/>
                  </a:lnTo>
                  <a:lnTo>
                    <a:pt x="610273" y="3102356"/>
                  </a:lnTo>
                  <a:lnTo>
                    <a:pt x="626198" y="3108706"/>
                  </a:lnTo>
                  <a:lnTo>
                    <a:pt x="659447" y="3118866"/>
                  </a:lnTo>
                  <a:lnTo>
                    <a:pt x="676821" y="3125216"/>
                  </a:lnTo>
                  <a:lnTo>
                    <a:pt x="733031" y="3142996"/>
                  </a:lnTo>
                  <a:lnTo>
                    <a:pt x="745858" y="3146806"/>
                  </a:lnTo>
                  <a:lnTo>
                    <a:pt x="808012" y="3167126"/>
                  </a:lnTo>
                  <a:lnTo>
                    <a:pt x="844918" y="3178556"/>
                  </a:lnTo>
                  <a:lnTo>
                    <a:pt x="882129" y="3188716"/>
                  </a:lnTo>
                  <a:lnTo>
                    <a:pt x="919518" y="3197606"/>
                  </a:lnTo>
                  <a:lnTo>
                    <a:pt x="928535" y="3200146"/>
                  </a:lnTo>
                  <a:lnTo>
                    <a:pt x="936790" y="3201416"/>
                  </a:lnTo>
                  <a:lnTo>
                    <a:pt x="952131" y="3201416"/>
                  </a:lnTo>
                  <a:lnTo>
                    <a:pt x="983526" y="3184906"/>
                  </a:lnTo>
                  <a:lnTo>
                    <a:pt x="985939" y="3177286"/>
                  </a:lnTo>
                  <a:close/>
                </a:path>
                <a:path w="3805554" h="3481070">
                  <a:moveTo>
                    <a:pt x="1026579" y="2202942"/>
                  </a:moveTo>
                  <a:lnTo>
                    <a:pt x="1024928" y="2196973"/>
                  </a:lnTo>
                  <a:lnTo>
                    <a:pt x="1020483" y="2193544"/>
                  </a:lnTo>
                  <a:lnTo>
                    <a:pt x="1017600" y="2191258"/>
                  </a:lnTo>
                  <a:lnTo>
                    <a:pt x="1017117" y="2190877"/>
                  </a:lnTo>
                  <a:lnTo>
                    <a:pt x="983018" y="2163826"/>
                  </a:lnTo>
                  <a:lnTo>
                    <a:pt x="974382" y="2156980"/>
                  </a:lnTo>
                  <a:lnTo>
                    <a:pt x="974382" y="2190750"/>
                  </a:lnTo>
                  <a:lnTo>
                    <a:pt x="930821" y="2190877"/>
                  </a:lnTo>
                  <a:lnTo>
                    <a:pt x="940346" y="2163826"/>
                  </a:lnTo>
                  <a:lnTo>
                    <a:pt x="974382" y="2190750"/>
                  </a:lnTo>
                  <a:lnTo>
                    <a:pt x="974382" y="2156980"/>
                  </a:lnTo>
                  <a:lnTo>
                    <a:pt x="944918" y="2133600"/>
                  </a:lnTo>
                  <a:lnTo>
                    <a:pt x="944156" y="2132584"/>
                  </a:lnTo>
                  <a:lnTo>
                    <a:pt x="943394" y="2131695"/>
                  </a:lnTo>
                  <a:lnTo>
                    <a:pt x="942378" y="2130806"/>
                  </a:lnTo>
                  <a:lnTo>
                    <a:pt x="918248" y="2111578"/>
                  </a:lnTo>
                  <a:lnTo>
                    <a:pt x="918248" y="2145411"/>
                  </a:lnTo>
                  <a:lnTo>
                    <a:pt x="902373" y="2190877"/>
                  </a:lnTo>
                  <a:lnTo>
                    <a:pt x="830618" y="2191258"/>
                  </a:lnTo>
                  <a:lnTo>
                    <a:pt x="830973" y="2190242"/>
                  </a:lnTo>
                  <a:lnTo>
                    <a:pt x="862241" y="2100961"/>
                  </a:lnTo>
                  <a:lnTo>
                    <a:pt x="918248" y="2145411"/>
                  </a:lnTo>
                  <a:lnTo>
                    <a:pt x="918248" y="2111578"/>
                  </a:lnTo>
                  <a:lnTo>
                    <a:pt x="904938" y="2100961"/>
                  </a:lnTo>
                  <a:lnTo>
                    <a:pt x="867829" y="2071370"/>
                  </a:lnTo>
                  <a:lnTo>
                    <a:pt x="866940" y="2069846"/>
                  </a:lnTo>
                  <a:lnTo>
                    <a:pt x="837349" y="2054415"/>
                  </a:lnTo>
                  <a:lnTo>
                    <a:pt x="837349" y="2082546"/>
                  </a:lnTo>
                  <a:lnTo>
                    <a:pt x="799757" y="2190242"/>
                  </a:lnTo>
                  <a:lnTo>
                    <a:pt x="319189" y="2022221"/>
                  </a:lnTo>
                  <a:lnTo>
                    <a:pt x="322287" y="2013331"/>
                  </a:lnTo>
                  <a:lnTo>
                    <a:pt x="356781" y="1914652"/>
                  </a:lnTo>
                  <a:lnTo>
                    <a:pt x="837349" y="2082546"/>
                  </a:lnTo>
                  <a:lnTo>
                    <a:pt x="837349" y="2054415"/>
                  </a:lnTo>
                  <a:lnTo>
                    <a:pt x="437299" y="1914652"/>
                  </a:lnTo>
                  <a:lnTo>
                    <a:pt x="352971" y="1885188"/>
                  </a:lnTo>
                  <a:lnTo>
                    <a:pt x="352971" y="1885061"/>
                  </a:lnTo>
                  <a:lnTo>
                    <a:pt x="352590" y="1885061"/>
                  </a:lnTo>
                  <a:lnTo>
                    <a:pt x="352463" y="1884934"/>
                  </a:lnTo>
                  <a:lnTo>
                    <a:pt x="331127" y="1877491"/>
                  </a:lnTo>
                  <a:lnTo>
                    <a:pt x="331127" y="1905762"/>
                  </a:lnTo>
                  <a:lnTo>
                    <a:pt x="293535" y="2013331"/>
                  </a:lnTo>
                  <a:lnTo>
                    <a:pt x="199936" y="1980692"/>
                  </a:lnTo>
                  <a:lnTo>
                    <a:pt x="203073" y="1971675"/>
                  </a:lnTo>
                  <a:lnTo>
                    <a:pt x="237528" y="1872996"/>
                  </a:lnTo>
                  <a:lnTo>
                    <a:pt x="331127" y="1905762"/>
                  </a:lnTo>
                  <a:lnTo>
                    <a:pt x="331127" y="1877491"/>
                  </a:lnTo>
                  <a:lnTo>
                    <a:pt x="318249" y="1872996"/>
                  </a:lnTo>
                  <a:lnTo>
                    <a:pt x="212255" y="1835975"/>
                  </a:lnTo>
                  <a:lnTo>
                    <a:pt x="212255" y="1864106"/>
                  </a:lnTo>
                  <a:lnTo>
                    <a:pt x="174663" y="1971675"/>
                  </a:lnTo>
                  <a:lnTo>
                    <a:pt x="81064" y="1939036"/>
                  </a:lnTo>
                  <a:lnTo>
                    <a:pt x="118656" y="1831340"/>
                  </a:lnTo>
                  <a:lnTo>
                    <a:pt x="212255" y="1864106"/>
                  </a:lnTo>
                  <a:lnTo>
                    <a:pt x="212255" y="1835975"/>
                  </a:lnTo>
                  <a:lnTo>
                    <a:pt x="198996" y="1831340"/>
                  </a:lnTo>
                  <a:lnTo>
                    <a:pt x="107861" y="1799463"/>
                  </a:lnTo>
                  <a:lnTo>
                    <a:pt x="100241" y="1803146"/>
                  </a:lnTo>
                  <a:lnTo>
                    <a:pt x="97828" y="1810004"/>
                  </a:lnTo>
                  <a:lnTo>
                    <a:pt x="51473" y="1942846"/>
                  </a:lnTo>
                  <a:lnTo>
                    <a:pt x="49060" y="1949831"/>
                  </a:lnTo>
                  <a:lnTo>
                    <a:pt x="52616" y="1957324"/>
                  </a:lnTo>
                  <a:lnTo>
                    <a:pt x="297218" y="2042795"/>
                  </a:lnTo>
                  <a:lnTo>
                    <a:pt x="297345" y="2042795"/>
                  </a:lnTo>
                  <a:lnTo>
                    <a:pt x="297599" y="2042922"/>
                  </a:lnTo>
                  <a:lnTo>
                    <a:pt x="297726" y="2042922"/>
                  </a:lnTo>
                  <a:lnTo>
                    <a:pt x="297853" y="2043049"/>
                  </a:lnTo>
                  <a:lnTo>
                    <a:pt x="798614" y="2218055"/>
                  </a:lnTo>
                  <a:lnTo>
                    <a:pt x="800138" y="2218563"/>
                  </a:lnTo>
                  <a:lnTo>
                    <a:pt x="801662" y="2218817"/>
                  </a:lnTo>
                  <a:lnTo>
                    <a:pt x="813092" y="2218817"/>
                  </a:lnTo>
                  <a:lnTo>
                    <a:pt x="814616" y="2218563"/>
                  </a:lnTo>
                  <a:lnTo>
                    <a:pt x="815886" y="2218055"/>
                  </a:lnTo>
                  <a:lnTo>
                    <a:pt x="912660" y="2217420"/>
                  </a:lnTo>
                  <a:lnTo>
                    <a:pt x="912914" y="2217293"/>
                  </a:lnTo>
                  <a:lnTo>
                    <a:pt x="1012355" y="2217039"/>
                  </a:lnTo>
                  <a:lnTo>
                    <a:pt x="1018070" y="2216912"/>
                  </a:lnTo>
                  <a:lnTo>
                    <a:pt x="1023023" y="2213483"/>
                  </a:lnTo>
                  <a:lnTo>
                    <a:pt x="1024928" y="2208149"/>
                  </a:lnTo>
                  <a:lnTo>
                    <a:pt x="1026579" y="2202942"/>
                  </a:lnTo>
                  <a:close/>
                </a:path>
                <a:path w="3805554" h="3481070">
                  <a:moveTo>
                    <a:pt x="1178725" y="1841500"/>
                  </a:moveTo>
                  <a:lnTo>
                    <a:pt x="1175042" y="1834007"/>
                  </a:lnTo>
                  <a:lnTo>
                    <a:pt x="1146975" y="1824177"/>
                  </a:lnTo>
                  <a:lnTo>
                    <a:pt x="1146975" y="1852295"/>
                  </a:lnTo>
                  <a:lnTo>
                    <a:pt x="1088555" y="2019427"/>
                  </a:lnTo>
                  <a:lnTo>
                    <a:pt x="1088428" y="2019427"/>
                  </a:lnTo>
                  <a:lnTo>
                    <a:pt x="992416" y="1985899"/>
                  </a:lnTo>
                  <a:lnTo>
                    <a:pt x="995413" y="1977263"/>
                  </a:lnTo>
                  <a:lnTo>
                    <a:pt x="1019213" y="1908937"/>
                  </a:lnTo>
                  <a:lnTo>
                    <a:pt x="1021753" y="1901952"/>
                  </a:lnTo>
                  <a:lnTo>
                    <a:pt x="1018197" y="1894459"/>
                  </a:lnTo>
                  <a:lnTo>
                    <a:pt x="1004608" y="1889633"/>
                  </a:lnTo>
                  <a:lnTo>
                    <a:pt x="997115" y="1893316"/>
                  </a:lnTo>
                  <a:lnTo>
                    <a:pt x="994702" y="1900301"/>
                  </a:lnTo>
                  <a:lnTo>
                    <a:pt x="967778" y="1977263"/>
                  </a:lnTo>
                  <a:lnTo>
                    <a:pt x="884339" y="1948053"/>
                  </a:lnTo>
                  <a:lnTo>
                    <a:pt x="887399" y="1939290"/>
                  </a:lnTo>
                  <a:lnTo>
                    <a:pt x="913676" y="1864233"/>
                  </a:lnTo>
                  <a:lnTo>
                    <a:pt x="909993" y="1856613"/>
                  </a:lnTo>
                  <a:lnTo>
                    <a:pt x="903008" y="1854200"/>
                  </a:lnTo>
                  <a:lnTo>
                    <a:pt x="895896" y="1851660"/>
                  </a:lnTo>
                  <a:lnTo>
                    <a:pt x="888276" y="1855343"/>
                  </a:lnTo>
                  <a:lnTo>
                    <a:pt x="885863" y="1862201"/>
                  </a:lnTo>
                  <a:lnTo>
                    <a:pt x="858939" y="1939290"/>
                  </a:lnTo>
                  <a:lnTo>
                    <a:pt x="775500" y="1910080"/>
                  </a:lnTo>
                  <a:lnTo>
                    <a:pt x="778598" y="1901190"/>
                  </a:lnTo>
                  <a:lnTo>
                    <a:pt x="802424" y="1833118"/>
                  </a:lnTo>
                  <a:lnTo>
                    <a:pt x="804837" y="1826133"/>
                  </a:lnTo>
                  <a:lnTo>
                    <a:pt x="801154" y="1818513"/>
                  </a:lnTo>
                  <a:lnTo>
                    <a:pt x="787057" y="1813687"/>
                  </a:lnTo>
                  <a:lnTo>
                    <a:pt x="779437" y="1817243"/>
                  </a:lnTo>
                  <a:lnTo>
                    <a:pt x="777024" y="1824228"/>
                  </a:lnTo>
                  <a:lnTo>
                    <a:pt x="750100" y="1901190"/>
                  </a:lnTo>
                  <a:lnTo>
                    <a:pt x="666661" y="1871980"/>
                  </a:lnTo>
                  <a:lnTo>
                    <a:pt x="669721" y="1863217"/>
                  </a:lnTo>
                  <a:lnTo>
                    <a:pt x="695998" y="1788160"/>
                  </a:lnTo>
                  <a:lnTo>
                    <a:pt x="692315" y="1780540"/>
                  </a:lnTo>
                  <a:lnTo>
                    <a:pt x="685330" y="1778127"/>
                  </a:lnTo>
                  <a:lnTo>
                    <a:pt x="678218" y="1775587"/>
                  </a:lnTo>
                  <a:lnTo>
                    <a:pt x="670725" y="1779270"/>
                  </a:lnTo>
                  <a:lnTo>
                    <a:pt x="668185" y="1786255"/>
                  </a:lnTo>
                  <a:lnTo>
                    <a:pt x="641388" y="1863217"/>
                  </a:lnTo>
                  <a:lnTo>
                    <a:pt x="557822" y="1834007"/>
                  </a:lnTo>
                  <a:lnTo>
                    <a:pt x="560832" y="1825371"/>
                  </a:lnTo>
                  <a:lnTo>
                    <a:pt x="584746" y="1757045"/>
                  </a:lnTo>
                  <a:lnTo>
                    <a:pt x="587159" y="1750060"/>
                  </a:lnTo>
                  <a:lnTo>
                    <a:pt x="583730" y="1742567"/>
                  </a:lnTo>
                  <a:lnTo>
                    <a:pt x="570014" y="1737741"/>
                  </a:lnTo>
                  <a:lnTo>
                    <a:pt x="562648" y="1741424"/>
                  </a:lnTo>
                  <a:lnTo>
                    <a:pt x="560235" y="1748409"/>
                  </a:lnTo>
                  <a:lnTo>
                    <a:pt x="533311" y="1825371"/>
                  </a:lnTo>
                  <a:lnTo>
                    <a:pt x="449872" y="1796288"/>
                  </a:lnTo>
                  <a:lnTo>
                    <a:pt x="452970" y="1787398"/>
                  </a:lnTo>
                  <a:lnTo>
                    <a:pt x="476796" y="1719313"/>
                  </a:lnTo>
                  <a:lnTo>
                    <a:pt x="479209" y="1712341"/>
                  </a:lnTo>
                  <a:lnTo>
                    <a:pt x="475526" y="1704721"/>
                  </a:lnTo>
                  <a:lnTo>
                    <a:pt x="461429" y="1699895"/>
                  </a:lnTo>
                  <a:lnTo>
                    <a:pt x="453809" y="1703451"/>
                  </a:lnTo>
                  <a:lnTo>
                    <a:pt x="451396" y="1710436"/>
                  </a:lnTo>
                  <a:lnTo>
                    <a:pt x="424472" y="1787398"/>
                  </a:lnTo>
                  <a:lnTo>
                    <a:pt x="341033" y="1758188"/>
                  </a:lnTo>
                  <a:lnTo>
                    <a:pt x="344131" y="1749298"/>
                  </a:lnTo>
                  <a:lnTo>
                    <a:pt x="367957" y="1681226"/>
                  </a:lnTo>
                  <a:lnTo>
                    <a:pt x="370370" y="1674241"/>
                  </a:lnTo>
                  <a:lnTo>
                    <a:pt x="366687" y="1666748"/>
                  </a:lnTo>
                  <a:lnTo>
                    <a:pt x="359575" y="1664208"/>
                  </a:lnTo>
                  <a:lnTo>
                    <a:pt x="352590" y="1661795"/>
                  </a:lnTo>
                  <a:lnTo>
                    <a:pt x="344970" y="1665478"/>
                  </a:lnTo>
                  <a:lnTo>
                    <a:pt x="315633" y="1749298"/>
                  </a:lnTo>
                  <a:lnTo>
                    <a:pt x="232194" y="1720215"/>
                  </a:lnTo>
                  <a:lnTo>
                    <a:pt x="235292" y="1711325"/>
                  </a:lnTo>
                  <a:lnTo>
                    <a:pt x="259118" y="1643253"/>
                  </a:lnTo>
                  <a:lnTo>
                    <a:pt x="261531" y="1636268"/>
                  </a:lnTo>
                  <a:lnTo>
                    <a:pt x="257848" y="1628648"/>
                  </a:lnTo>
                  <a:lnTo>
                    <a:pt x="243751" y="1623822"/>
                  </a:lnTo>
                  <a:lnTo>
                    <a:pt x="236131" y="1627378"/>
                  </a:lnTo>
                  <a:lnTo>
                    <a:pt x="233718" y="1634363"/>
                  </a:lnTo>
                  <a:lnTo>
                    <a:pt x="206794" y="1711325"/>
                  </a:lnTo>
                  <a:lnTo>
                    <a:pt x="110782" y="1677797"/>
                  </a:lnTo>
                  <a:lnTo>
                    <a:pt x="169202" y="1510538"/>
                  </a:lnTo>
                  <a:lnTo>
                    <a:pt x="238925" y="1534922"/>
                  </a:lnTo>
                  <a:lnTo>
                    <a:pt x="246418" y="1531239"/>
                  </a:lnTo>
                  <a:lnTo>
                    <a:pt x="248831" y="1524254"/>
                  </a:lnTo>
                  <a:lnTo>
                    <a:pt x="249593" y="1522222"/>
                  </a:lnTo>
                  <a:lnTo>
                    <a:pt x="254393" y="1510538"/>
                  </a:lnTo>
                  <a:lnTo>
                    <a:pt x="257479" y="1503045"/>
                  </a:lnTo>
                  <a:lnTo>
                    <a:pt x="267754" y="1478064"/>
                  </a:lnTo>
                  <a:lnTo>
                    <a:pt x="290131" y="1436941"/>
                  </a:lnTo>
                  <a:lnTo>
                    <a:pt x="316382" y="1398993"/>
                  </a:lnTo>
                  <a:lnTo>
                    <a:pt x="346138" y="1364411"/>
                  </a:lnTo>
                  <a:lnTo>
                    <a:pt x="379082" y="1333360"/>
                  </a:lnTo>
                  <a:lnTo>
                    <a:pt x="414858" y="1305991"/>
                  </a:lnTo>
                  <a:lnTo>
                    <a:pt x="453136" y="1282484"/>
                  </a:lnTo>
                  <a:lnTo>
                    <a:pt x="493547" y="1263002"/>
                  </a:lnTo>
                  <a:lnTo>
                    <a:pt x="535762" y="1247698"/>
                  </a:lnTo>
                  <a:lnTo>
                    <a:pt x="579450" y="1236751"/>
                  </a:lnTo>
                  <a:lnTo>
                    <a:pt x="624243" y="1230325"/>
                  </a:lnTo>
                  <a:lnTo>
                    <a:pt x="669823" y="1228585"/>
                  </a:lnTo>
                  <a:lnTo>
                    <a:pt x="715822" y="1231684"/>
                  </a:lnTo>
                  <a:lnTo>
                    <a:pt x="761911" y="1239812"/>
                  </a:lnTo>
                  <a:lnTo>
                    <a:pt x="807758" y="1253109"/>
                  </a:lnTo>
                  <a:lnTo>
                    <a:pt x="851916" y="1271257"/>
                  </a:lnTo>
                  <a:lnTo>
                    <a:pt x="893038" y="1293622"/>
                  </a:lnTo>
                  <a:lnTo>
                    <a:pt x="930986" y="1319847"/>
                  </a:lnTo>
                  <a:lnTo>
                    <a:pt x="965568" y="1349590"/>
                  </a:lnTo>
                  <a:lnTo>
                    <a:pt x="996619" y="1382534"/>
                  </a:lnTo>
                  <a:lnTo>
                    <a:pt x="1023988" y="1418297"/>
                  </a:lnTo>
                  <a:lnTo>
                    <a:pt x="1047496" y="1456563"/>
                  </a:lnTo>
                  <a:lnTo>
                    <a:pt x="1066977" y="1496974"/>
                  </a:lnTo>
                  <a:lnTo>
                    <a:pt x="1082281" y="1539201"/>
                  </a:lnTo>
                  <a:lnTo>
                    <a:pt x="1093228" y="1582889"/>
                  </a:lnTo>
                  <a:lnTo>
                    <a:pt x="1099616" y="1627378"/>
                  </a:lnTo>
                  <a:lnTo>
                    <a:pt x="1101394" y="1673288"/>
                  </a:lnTo>
                  <a:lnTo>
                    <a:pt x="1098296" y="1719313"/>
                  </a:lnTo>
                  <a:lnTo>
                    <a:pt x="1090168" y="1765427"/>
                  </a:lnTo>
                  <a:lnTo>
                    <a:pt x="1076871" y="1811274"/>
                  </a:lnTo>
                  <a:lnTo>
                    <a:pt x="1073696" y="1820418"/>
                  </a:lnTo>
                  <a:lnTo>
                    <a:pt x="1077379" y="1827911"/>
                  </a:lnTo>
                  <a:lnTo>
                    <a:pt x="1146975" y="1852295"/>
                  </a:lnTo>
                  <a:lnTo>
                    <a:pt x="1146975" y="1824177"/>
                  </a:lnTo>
                  <a:lnTo>
                    <a:pt x="1105446" y="1809623"/>
                  </a:lnTo>
                  <a:lnTo>
                    <a:pt x="1117536" y="1764626"/>
                  </a:lnTo>
                  <a:lnTo>
                    <a:pt x="1124978" y="1719313"/>
                  </a:lnTo>
                  <a:lnTo>
                    <a:pt x="1127887" y="1674342"/>
                  </a:lnTo>
                  <a:lnTo>
                    <a:pt x="1126413" y="1629638"/>
                  </a:lnTo>
                  <a:lnTo>
                    <a:pt x="1120686" y="1585620"/>
                  </a:lnTo>
                  <a:lnTo>
                    <a:pt x="1110843" y="1542554"/>
                  </a:lnTo>
                  <a:lnTo>
                    <a:pt x="1097026" y="1500733"/>
                  </a:lnTo>
                  <a:lnTo>
                    <a:pt x="1079373" y="1460461"/>
                  </a:lnTo>
                  <a:lnTo>
                    <a:pt x="1058024" y="1422006"/>
                  </a:lnTo>
                  <a:lnTo>
                    <a:pt x="1033106" y="1385658"/>
                  </a:lnTo>
                  <a:lnTo>
                    <a:pt x="1004760" y="1351711"/>
                  </a:lnTo>
                  <a:lnTo>
                    <a:pt x="973137" y="1320444"/>
                  </a:lnTo>
                  <a:lnTo>
                    <a:pt x="938364" y="1292148"/>
                  </a:lnTo>
                  <a:lnTo>
                    <a:pt x="900569" y="1267117"/>
                  </a:lnTo>
                  <a:lnTo>
                    <a:pt x="859917" y="1245628"/>
                  </a:lnTo>
                  <a:lnTo>
                    <a:pt x="818019" y="1228585"/>
                  </a:lnTo>
                  <a:lnTo>
                    <a:pt x="816521" y="1227963"/>
                  </a:lnTo>
                  <a:lnTo>
                    <a:pt x="771575" y="1214742"/>
                  </a:lnTo>
                  <a:lnTo>
                    <a:pt x="726389" y="1206220"/>
                  </a:lnTo>
                  <a:lnTo>
                    <a:pt x="681240" y="1202258"/>
                  </a:lnTo>
                  <a:lnTo>
                    <a:pt x="636409" y="1202728"/>
                  </a:lnTo>
                  <a:lnTo>
                    <a:pt x="592188" y="1207477"/>
                  </a:lnTo>
                  <a:lnTo>
                    <a:pt x="548881" y="1216380"/>
                  </a:lnTo>
                  <a:lnTo>
                    <a:pt x="506742" y="1229283"/>
                  </a:lnTo>
                  <a:lnTo>
                    <a:pt x="466090" y="1246060"/>
                  </a:lnTo>
                  <a:lnTo>
                    <a:pt x="427189" y="1266583"/>
                  </a:lnTo>
                  <a:lnTo>
                    <a:pt x="390334" y="1290688"/>
                  </a:lnTo>
                  <a:lnTo>
                    <a:pt x="355815" y="1318247"/>
                  </a:lnTo>
                  <a:lnTo>
                    <a:pt x="323913" y="1349133"/>
                  </a:lnTo>
                  <a:lnTo>
                    <a:pt x="294919" y="1383182"/>
                  </a:lnTo>
                  <a:lnTo>
                    <a:pt x="269125" y="1420279"/>
                  </a:lnTo>
                  <a:lnTo>
                    <a:pt x="246799" y="1460284"/>
                  </a:lnTo>
                  <a:lnTo>
                    <a:pt x="228257" y="1503045"/>
                  </a:lnTo>
                  <a:lnTo>
                    <a:pt x="158534" y="1478661"/>
                  </a:lnTo>
                  <a:lnTo>
                    <a:pt x="150914" y="1482344"/>
                  </a:lnTo>
                  <a:lnTo>
                    <a:pt x="148501" y="1489202"/>
                  </a:lnTo>
                  <a:lnTo>
                    <a:pt x="81318" y="1681480"/>
                  </a:lnTo>
                  <a:lnTo>
                    <a:pt x="78905" y="1688465"/>
                  </a:lnTo>
                  <a:lnTo>
                    <a:pt x="82588" y="1695958"/>
                  </a:lnTo>
                  <a:lnTo>
                    <a:pt x="149504" y="1719326"/>
                  </a:lnTo>
                  <a:lnTo>
                    <a:pt x="1099096" y="2051304"/>
                  </a:lnTo>
                  <a:lnTo>
                    <a:pt x="1106716" y="2047621"/>
                  </a:lnTo>
                  <a:lnTo>
                    <a:pt x="1109129" y="2040648"/>
                  </a:lnTo>
                  <a:lnTo>
                    <a:pt x="1116533" y="2019427"/>
                  </a:lnTo>
                  <a:lnTo>
                    <a:pt x="1176312" y="1848485"/>
                  </a:lnTo>
                  <a:lnTo>
                    <a:pt x="1178725" y="1841500"/>
                  </a:lnTo>
                  <a:close/>
                </a:path>
                <a:path w="3805554" h="3481070">
                  <a:moveTo>
                    <a:pt x="1403464" y="365315"/>
                  </a:moveTo>
                  <a:lnTo>
                    <a:pt x="1402486" y="359537"/>
                  </a:lnTo>
                  <a:lnTo>
                    <a:pt x="1402054" y="356958"/>
                  </a:lnTo>
                  <a:lnTo>
                    <a:pt x="1397584" y="349770"/>
                  </a:lnTo>
                  <a:lnTo>
                    <a:pt x="1390434" y="344678"/>
                  </a:lnTo>
                  <a:lnTo>
                    <a:pt x="1386624" y="343801"/>
                  </a:lnTo>
                  <a:lnTo>
                    <a:pt x="1386624" y="364363"/>
                  </a:lnTo>
                  <a:lnTo>
                    <a:pt x="1385608" y="366649"/>
                  </a:lnTo>
                  <a:lnTo>
                    <a:pt x="1384465" y="369062"/>
                  </a:lnTo>
                  <a:lnTo>
                    <a:pt x="1381798" y="370078"/>
                  </a:lnTo>
                  <a:lnTo>
                    <a:pt x="1379385" y="368935"/>
                  </a:lnTo>
                  <a:lnTo>
                    <a:pt x="1377099" y="367919"/>
                  </a:lnTo>
                  <a:lnTo>
                    <a:pt x="1376083" y="365252"/>
                  </a:lnTo>
                  <a:lnTo>
                    <a:pt x="1377099" y="362839"/>
                  </a:lnTo>
                  <a:lnTo>
                    <a:pt x="1378242" y="360553"/>
                  </a:lnTo>
                  <a:lnTo>
                    <a:pt x="1380909" y="359537"/>
                  </a:lnTo>
                  <a:lnTo>
                    <a:pt x="1383195" y="360553"/>
                  </a:lnTo>
                  <a:lnTo>
                    <a:pt x="1385608" y="361569"/>
                  </a:lnTo>
                  <a:lnTo>
                    <a:pt x="1386624" y="364363"/>
                  </a:lnTo>
                  <a:lnTo>
                    <a:pt x="1386624" y="343801"/>
                  </a:lnTo>
                  <a:lnTo>
                    <a:pt x="1381848" y="342696"/>
                  </a:lnTo>
                  <a:lnTo>
                    <a:pt x="1373492" y="344106"/>
                  </a:lnTo>
                  <a:lnTo>
                    <a:pt x="1366304" y="348576"/>
                  </a:lnTo>
                  <a:lnTo>
                    <a:pt x="1361224" y="355727"/>
                  </a:lnTo>
                  <a:lnTo>
                    <a:pt x="1359230" y="364248"/>
                  </a:lnTo>
                  <a:lnTo>
                    <a:pt x="1360652" y="372579"/>
                  </a:lnTo>
                  <a:lnTo>
                    <a:pt x="1365110" y="379793"/>
                  </a:lnTo>
                  <a:lnTo>
                    <a:pt x="1372273" y="384937"/>
                  </a:lnTo>
                  <a:lnTo>
                    <a:pt x="1380782" y="386880"/>
                  </a:lnTo>
                  <a:lnTo>
                    <a:pt x="1389113" y="385470"/>
                  </a:lnTo>
                  <a:lnTo>
                    <a:pt x="1396326" y="381038"/>
                  </a:lnTo>
                  <a:lnTo>
                    <a:pt x="1401483" y="373888"/>
                  </a:lnTo>
                  <a:lnTo>
                    <a:pt x="1402359" y="370078"/>
                  </a:lnTo>
                  <a:lnTo>
                    <a:pt x="1403464" y="365315"/>
                  </a:lnTo>
                  <a:close/>
                </a:path>
                <a:path w="3805554" h="3481070">
                  <a:moveTo>
                    <a:pt x="1620304" y="728980"/>
                  </a:moveTo>
                  <a:lnTo>
                    <a:pt x="1612684" y="716280"/>
                  </a:lnTo>
                  <a:lnTo>
                    <a:pt x="1604556" y="713752"/>
                  </a:lnTo>
                  <a:lnTo>
                    <a:pt x="1598333" y="717550"/>
                  </a:lnTo>
                  <a:lnTo>
                    <a:pt x="1574431" y="731520"/>
                  </a:lnTo>
                  <a:lnTo>
                    <a:pt x="1549857" y="742950"/>
                  </a:lnTo>
                  <a:lnTo>
                    <a:pt x="1524698" y="753110"/>
                  </a:lnTo>
                  <a:lnTo>
                    <a:pt x="1499019" y="760730"/>
                  </a:lnTo>
                  <a:lnTo>
                    <a:pt x="1497749" y="637540"/>
                  </a:lnTo>
                  <a:lnTo>
                    <a:pt x="1497622" y="629932"/>
                  </a:lnTo>
                  <a:lnTo>
                    <a:pt x="1491653" y="623582"/>
                  </a:lnTo>
                  <a:lnTo>
                    <a:pt x="1477048" y="623582"/>
                  </a:lnTo>
                  <a:lnTo>
                    <a:pt x="1471079" y="629932"/>
                  </a:lnTo>
                  <a:lnTo>
                    <a:pt x="1471206" y="637540"/>
                  </a:lnTo>
                  <a:lnTo>
                    <a:pt x="1472577" y="765810"/>
                  </a:lnTo>
                  <a:lnTo>
                    <a:pt x="1472692" y="787400"/>
                  </a:lnTo>
                  <a:lnTo>
                    <a:pt x="1472793" y="798830"/>
                  </a:lnTo>
                  <a:lnTo>
                    <a:pt x="1473238" y="833120"/>
                  </a:lnTo>
                  <a:lnTo>
                    <a:pt x="1465567" y="875030"/>
                  </a:lnTo>
                  <a:lnTo>
                    <a:pt x="1443977" y="910602"/>
                  </a:lnTo>
                  <a:lnTo>
                    <a:pt x="1411452" y="937260"/>
                  </a:lnTo>
                  <a:lnTo>
                    <a:pt x="1371003" y="949960"/>
                  </a:lnTo>
                  <a:lnTo>
                    <a:pt x="1369199" y="773430"/>
                  </a:lnTo>
                  <a:lnTo>
                    <a:pt x="1366304" y="491490"/>
                  </a:lnTo>
                  <a:lnTo>
                    <a:pt x="1392123" y="492760"/>
                  </a:lnTo>
                  <a:lnTo>
                    <a:pt x="1398409" y="491490"/>
                  </a:lnTo>
                  <a:lnTo>
                    <a:pt x="1417269" y="487680"/>
                  </a:lnTo>
                  <a:lnTo>
                    <a:pt x="1440967" y="478790"/>
                  </a:lnTo>
                  <a:lnTo>
                    <a:pt x="1460487" y="466090"/>
                  </a:lnTo>
                  <a:lnTo>
                    <a:pt x="1462443" y="464832"/>
                  </a:lnTo>
                  <a:lnTo>
                    <a:pt x="1469809" y="504190"/>
                  </a:lnTo>
                  <a:lnTo>
                    <a:pt x="1470545" y="580390"/>
                  </a:lnTo>
                  <a:lnTo>
                    <a:pt x="1470698" y="590550"/>
                  </a:lnTo>
                  <a:lnTo>
                    <a:pt x="1476667" y="595630"/>
                  </a:lnTo>
                  <a:lnTo>
                    <a:pt x="1491272" y="595630"/>
                  </a:lnTo>
                  <a:lnTo>
                    <a:pt x="1497114" y="590550"/>
                  </a:lnTo>
                  <a:lnTo>
                    <a:pt x="1497088" y="580390"/>
                  </a:lnTo>
                  <a:lnTo>
                    <a:pt x="1496352" y="504190"/>
                  </a:lnTo>
                  <a:lnTo>
                    <a:pt x="1490154" y="464832"/>
                  </a:lnTo>
                  <a:lnTo>
                    <a:pt x="1482636" y="444500"/>
                  </a:lnTo>
                  <a:lnTo>
                    <a:pt x="1487208" y="438150"/>
                  </a:lnTo>
                  <a:lnTo>
                    <a:pt x="1491399" y="431800"/>
                  </a:lnTo>
                  <a:lnTo>
                    <a:pt x="1495209" y="425450"/>
                  </a:lnTo>
                  <a:lnTo>
                    <a:pt x="1498638" y="417842"/>
                  </a:lnTo>
                  <a:lnTo>
                    <a:pt x="1509674" y="373392"/>
                  </a:lnTo>
                  <a:lnTo>
                    <a:pt x="1503730" y="327660"/>
                  </a:lnTo>
                  <a:lnTo>
                    <a:pt x="1483245" y="289725"/>
                  </a:lnTo>
                  <a:lnTo>
                    <a:pt x="1483245" y="368300"/>
                  </a:lnTo>
                  <a:lnTo>
                    <a:pt x="1474508" y="407682"/>
                  </a:lnTo>
                  <a:lnTo>
                    <a:pt x="1472476" y="411492"/>
                  </a:lnTo>
                  <a:lnTo>
                    <a:pt x="1470190" y="415290"/>
                  </a:lnTo>
                  <a:lnTo>
                    <a:pt x="1467777" y="420382"/>
                  </a:lnTo>
                  <a:lnTo>
                    <a:pt x="1431531" y="453390"/>
                  </a:lnTo>
                  <a:lnTo>
                    <a:pt x="1388732" y="466090"/>
                  </a:lnTo>
                  <a:lnTo>
                    <a:pt x="1366050" y="464832"/>
                  </a:lnTo>
                  <a:lnTo>
                    <a:pt x="1359827" y="463550"/>
                  </a:lnTo>
                  <a:lnTo>
                    <a:pt x="1353858" y="461010"/>
                  </a:lnTo>
                  <a:lnTo>
                    <a:pt x="1347889" y="459740"/>
                  </a:lnTo>
                  <a:lnTo>
                    <a:pt x="1346111" y="458482"/>
                  </a:lnTo>
                  <a:lnTo>
                    <a:pt x="1344460" y="458482"/>
                  </a:lnTo>
                  <a:lnTo>
                    <a:pt x="1342809" y="457200"/>
                  </a:lnTo>
                  <a:lnTo>
                    <a:pt x="1342555" y="456946"/>
                  </a:lnTo>
                  <a:lnTo>
                    <a:pt x="1342555" y="773430"/>
                  </a:lnTo>
                  <a:lnTo>
                    <a:pt x="1314234" y="768350"/>
                  </a:lnTo>
                  <a:lnTo>
                    <a:pt x="1308608" y="767080"/>
                  </a:lnTo>
                  <a:lnTo>
                    <a:pt x="1286129" y="762000"/>
                  </a:lnTo>
                  <a:lnTo>
                    <a:pt x="1258354" y="753110"/>
                  </a:lnTo>
                  <a:lnTo>
                    <a:pt x="1231049" y="742950"/>
                  </a:lnTo>
                  <a:lnTo>
                    <a:pt x="1235722" y="732802"/>
                  </a:lnTo>
                  <a:lnTo>
                    <a:pt x="1251496" y="698500"/>
                  </a:lnTo>
                  <a:lnTo>
                    <a:pt x="1248702" y="690880"/>
                  </a:lnTo>
                  <a:lnTo>
                    <a:pt x="1235494" y="684530"/>
                  </a:lnTo>
                  <a:lnTo>
                    <a:pt x="1227874" y="687070"/>
                  </a:lnTo>
                  <a:lnTo>
                    <a:pt x="1207427" y="732802"/>
                  </a:lnTo>
                  <a:lnTo>
                    <a:pt x="1180833" y="717550"/>
                  </a:lnTo>
                  <a:lnTo>
                    <a:pt x="1155611" y="702310"/>
                  </a:lnTo>
                  <a:lnTo>
                    <a:pt x="1131798" y="684530"/>
                  </a:lnTo>
                  <a:lnTo>
                    <a:pt x="1128826" y="682002"/>
                  </a:lnTo>
                  <a:lnTo>
                    <a:pt x="1109510" y="665480"/>
                  </a:lnTo>
                  <a:lnTo>
                    <a:pt x="1325664" y="478790"/>
                  </a:lnTo>
                  <a:lnTo>
                    <a:pt x="1327696" y="478790"/>
                  </a:lnTo>
                  <a:lnTo>
                    <a:pt x="1331760" y="481330"/>
                  </a:lnTo>
                  <a:lnTo>
                    <a:pt x="1334300" y="482600"/>
                  </a:lnTo>
                  <a:lnTo>
                    <a:pt x="1339634" y="485140"/>
                  </a:lnTo>
                  <a:lnTo>
                    <a:pt x="1342555" y="773430"/>
                  </a:lnTo>
                  <a:lnTo>
                    <a:pt x="1342555" y="456946"/>
                  </a:lnTo>
                  <a:lnTo>
                    <a:pt x="1341539" y="455930"/>
                  </a:lnTo>
                  <a:lnTo>
                    <a:pt x="1339253" y="455930"/>
                  </a:lnTo>
                  <a:lnTo>
                    <a:pt x="1333665" y="452132"/>
                  </a:lnTo>
                  <a:lnTo>
                    <a:pt x="1294587" y="410210"/>
                  </a:lnTo>
                  <a:lnTo>
                    <a:pt x="1284389" y="367042"/>
                  </a:lnTo>
                  <a:lnTo>
                    <a:pt x="1284528" y="359410"/>
                  </a:lnTo>
                  <a:lnTo>
                    <a:pt x="1316151" y="293370"/>
                  </a:lnTo>
                  <a:lnTo>
                    <a:pt x="1348600" y="273050"/>
                  </a:lnTo>
                  <a:lnTo>
                    <a:pt x="1386205" y="266700"/>
                  </a:lnTo>
                  <a:lnTo>
                    <a:pt x="1424724" y="275590"/>
                  </a:lnTo>
                  <a:lnTo>
                    <a:pt x="1456766" y="298450"/>
                  </a:lnTo>
                  <a:lnTo>
                    <a:pt x="1476806" y="331470"/>
                  </a:lnTo>
                  <a:lnTo>
                    <a:pt x="1483245" y="368300"/>
                  </a:lnTo>
                  <a:lnTo>
                    <a:pt x="1483245" y="289725"/>
                  </a:lnTo>
                  <a:lnTo>
                    <a:pt x="1482471" y="288290"/>
                  </a:lnTo>
                  <a:lnTo>
                    <a:pt x="1457756" y="266700"/>
                  </a:lnTo>
                  <a:lnTo>
                    <a:pt x="1447584" y="257810"/>
                  </a:lnTo>
                  <a:lnTo>
                    <a:pt x="1452727" y="246392"/>
                  </a:lnTo>
                  <a:lnTo>
                    <a:pt x="1494447" y="153670"/>
                  </a:lnTo>
                  <a:lnTo>
                    <a:pt x="1521688" y="156210"/>
                  </a:lnTo>
                  <a:lnTo>
                    <a:pt x="1569605" y="133350"/>
                  </a:lnTo>
                  <a:lnTo>
                    <a:pt x="1592402" y="80010"/>
                  </a:lnTo>
                  <a:lnTo>
                    <a:pt x="1587309" y="50800"/>
                  </a:lnTo>
                  <a:lnTo>
                    <a:pt x="1572285" y="26670"/>
                  </a:lnTo>
                  <a:lnTo>
                    <a:pt x="1571498" y="25400"/>
                  </a:lnTo>
                  <a:lnTo>
                    <a:pt x="1565732" y="21056"/>
                  </a:lnTo>
                  <a:lnTo>
                    <a:pt x="1565732" y="80010"/>
                  </a:lnTo>
                  <a:lnTo>
                    <a:pt x="1561122" y="99060"/>
                  </a:lnTo>
                  <a:lnTo>
                    <a:pt x="1549387" y="115570"/>
                  </a:lnTo>
                  <a:lnTo>
                    <a:pt x="1532940" y="125742"/>
                  </a:lnTo>
                  <a:lnTo>
                    <a:pt x="1513840" y="129540"/>
                  </a:lnTo>
                  <a:lnTo>
                    <a:pt x="1494193" y="125742"/>
                  </a:lnTo>
                  <a:lnTo>
                    <a:pt x="1492669" y="125742"/>
                  </a:lnTo>
                  <a:lnTo>
                    <a:pt x="1492161" y="124460"/>
                  </a:lnTo>
                  <a:lnTo>
                    <a:pt x="1491145" y="124460"/>
                  </a:lnTo>
                  <a:lnTo>
                    <a:pt x="1475143" y="113042"/>
                  </a:lnTo>
                  <a:lnTo>
                    <a:pt x="1465237" y="95250"/>
                  </a:lnTo>
                  <a:lnTo>
                    <a:pt x="1462176" y="76200"/>
                  </a:lnTo>
                  <a:lnTo>
                    <a:pt x="1466761" y="57150"/>
                  </a:lnTo>
                  <a:lnTo>
                    <a:pt x="1478788" y="40640"/>
                  </a:lnTo>
                  <a:lnTo>
                    <a:pt x="1495717" y="29210"/>
                  </a:lnTo>
                  <a:lnTo>
                    <a:pt x="1515300" y="26670"/>
                  </a:lnTo>
                  <a:lnTo>
                    <a:pt x="1535341" y="30492"/>
                  </a:lnTo>
                  <a:lnTo>
                    <a:pt x="1552003" y="43192"/>
                  </a:lnTo>
                  <a:lnTo>
                    <a:pt x="1562417" y="59690"/>
                  </a:lnTo>
                  <a:lnTo>
                    <a:pt x="1565732" y="80010"/>
                  </a:lnTo>
                  <a:lnTo>
                    <a:pt x="1565732" y="21056"/>
                  </a:lnTo>
                  <a:lnTo>
                    <a:pt x="1546263" y="6350"/>
                  </a:lnTo>
                  <a:lnTo>
                    <a:pt x="1515935" y="0"/>
                  </a:lnTo>
                  <a:lnTo>
                    <a:pt x="1486281" y="5092"/>
                  </a:lnTo>
                  <a:lnTo>
                    <a:pt x="1460677" y="20320"/>
                  </a:lnTo>
                  <a:lnTo>
                    <a:pt x="1442504" y="45720"/>
                  </a:lnTo>
                  <a:lnTo>
                    <a:pt x="1435671" y="72390"/>
                  </a:lnTo>
                  <a:lnTo>
                    <a:pt x="1438592" y="100342"/>
                  </a:lnTo>
                  <a:lnTo>
                    <a:pt x="1450314" y="124460"/>
                  </a:lnTo>
                  <a:lnTo>
                    <a:pt x="1469936" y="143510"/>
                  </a:lnTo>
                  <a:lnTo>
                    <a:pt x="1423073" y="246392"/>
                  </a:lnTo>
                  <a:lnTo>
                    <a:pt x="1377276" y="240042"/>
                  </a:lnTo>
                  <a:lnTo>
                    <a:pt x="1333347" y="251460"/>
                  </a:lnTo>
                  <a:lnTo>
                    <a:pt x="1295692" y="275590"/>
                  </a:lnTo>
                  <a:lnTo>
                    <a:pt x="1268768" y="314960"/>
                  </a:lnTo>
                  <a:lnTo>
                    <a:pt x="1259370" y="345440"/>
                  </a:lnTo>
                  <a:lnTo>
                    <a:pt x="1245501" y="350532"/>
                  </a:lnTo>
                  <a:lnTo>
                    <a:pt x="1232166" y="356882"/>
                  </a:lnTo>
                  <a:lnTo>
                    <a:pt x="1219479" y="364490"/>
                  </a:lnTo>
                  <a:lnTo>
                    <a:pt x="1207554" y="373392"/>
                  </a:lnTo>
                  <a:lnTo>
                    <a:pt x="1017435" y="538480"/>
                  </a:lnTo>
                  <a:lnTo>
                    <a:pt x="1007084" y="513080"/>
                  </a:lnTo>
                  <a:lnTo>
                    <a:pt x="998359" y="487680"/>
                  </a:lnTo>
                  <a:lnTo>
                    <a:pt x="991336" y="462280"/>
                  </a:lnTo>
                  <a:lnTo>
                    <a:pt x="986066" y="435610"/>
                  </a:lnTo>
                  <a:lnTo>
                    <a:pt x="984796" y="427990"/>
                  </a:lnTo>
                  <a:lnTo>
                    <a:pt x="977938" y="422910"/>
                  </a:lnTo>
                  <a:lnTo>
                    <a:pt x="963587" y="425450"/>
                  </a:lnTo>
                  <a:lnTo>
                    <a:pt x="958634" y="431800"/>
                  </a:lnTo>
                  <a:lnTo>
                    <a:pt x="959777" y="439432"/>
                  </a:lnTo>
                  <a:lnTo>
                    <a:pt x="965885" y="469900"/>
                  </a:lnTo>
                  <a:lnTo>
                    <a:pt x="974077" y="499110"/>
                  </a:lnTo>
                  <a:lnTo>
                    <a:pt x="984288" y="528332"/>
                  </a:lnTo>
                  <a:lnTo>
                    <a:pt x="996480" y="556260"/>
                  </a:lnTo>
                  <a:lnTo>
                    <a:pt x="959015" y="588010"/>
                  </a:lnTo>
                  <a:lnTo>
                    <a:pt x="930795" y="621030"/>
                  </a:lnTo>
                  <a:lnTo>
                    <a:pt x="914285" y="660400"/>
                  </a:lnTo>
                  <a:lnTo>
                    <a:pt x="909637" y="701052"/>
                  </a:lnTo>
                  <a:lnTo>
                    <a:pt x="917079" y="741680"/>
                  </a:lnTo>
                  <a:lnTo>
                    <a:pt x="936790" y="779780"/>
                  </a:lnTo>
                  <a:lnTo>
                    <a:pt x="875322" y="838200"/>
                  </a:lnTo>
                  <a:lnTo>
                    <a:pt x="875068" y="845820"/>
                  </a:lnTo>
                  <a:lnTo>
                    <a:pt x="880148" y="852170"/>
                  </a:lnTo>
                  <a:lnTo>
                    <a:pt x="881418" y="853452"/>
                  </a:lnTo>
                  <a:lnTo>
                    <a:pt x="882815" y="853452"/>
                  </a:lnTo>
                  <a:lnTo>
                    <a:pt x="884339" y="854710"/>
                  </a:lnTo>
                  <a:lnTo>
                    <a:pt x="889165" y="857250"/>
                  </a:lnTo>
                  <a:lnTo>
                    <a:pt x="895007" y="855980"/>
                  </a:lnTo>
                  <a:lnTo>
                    <a:pt x="898944" y="852170"/>
                  </a:lnTo>
                  <a:lnTo>
                    <a:pt x="963587" y="792480"/>
                  </a:lnTo>
                  <a:lnTo>
                    <a:pt x="964476" y="791210"/>
                  </a:lnTo>
                  <a:lnTo>
                    <a:pt x="965746" y="788670"/>
                  </a:lnTo>
                  <a:lnTo>
                    <a:pt x="993305" y="765810"/>
                  </a:lnTo>
                  <a:lnTo>
                    <a:pt x="997394" y="762000"/>
                  </a:lnTo>
                  <a:lnTo>
                    <a:pt x="998766" y="760730"/>
                  </a:lnTo>
                  <a:lnTo>
                    <a:pt x="999401" y="751852"/>
                  </a:lnTo>
                  <a:lnTo>
                    <a:pt x="994702" y="746760"/>
                  </a:lnTo>
                  <a:lnTo>
                    <a:pt x="989876" y="741680"/>
                  </a:lnTo>
                  <a:lnTo>
                    <a:pt x="981494" y="740410"/>
                  </a:lnTo>
                  <a:lnTo>
                    <a:pt x="975906" y="745502"/>
                  </a:lnTo>
                  <a:lnTo>
                    <a:pt x="956221" y="762000"/>
                  </a:lnTo>
                  <a:lnTo>
                    <a:pt x="939063" y="723900"/>
                  </a:lnTo>
                  <a:lnTo>
                    <a:pt x="936917" y="682002"/>
                  </a:lnTo>
                  <a:lnTo>
                    <a:pt x="949426" y="642632"/>
                  </a:lnTo>
                  <a:lnTo>
                    <a:pt x="976287" y="608330"/>
                  </a:lnTo>
                  <a:lnTo>
                    <a:pt x="1009053" y="580390"/>
                  </a:lnTo>
                  <a:lnTo>
                    <a:pt x="1057516" y="538480"/>
                  </a:lnTo>
                  <a:lnTo>
                    <a:pt x="1224953" y="393700"/>
                  </a:lnTo>
                  <a:lnTo>
                    <a:pt x="1257846" y="373392"/>
                  </a:lnTo>
                  <a:lnTo>
                    <a:pt x="1261935" y="398792"/>
                  </a:lnTo>
                  <a:lnTo>
                    <a:pt x="1270977" y="422910"/>
                  </a:lnTo>
                  <a:lnTo>
                    <a:pt x="1284706" y="444500"/>
                  </a:lnTo>
                  <a:lnTo>
                    <a:pt x="1302804" y="463550"/>
                  </a:lnTo>
                  <a:lnTo>
                    <a:pt x="1090587" y="646430"/>
                  </a:lnTo>
                  <a:lnTo>
                    <a:pt x="1070521" y="662952"/>
                  </a:lnTo>
                  <a:lnTo>
                    <a:pt x="1006132" y="718820"/>
                  </a:lnTo>
                  <a:lnTo>
                    <a:pt x="1005497" y="727710"/>
                  </a:lnTo>
                  <a:lnTo>
                    <a:pt x="1015149" y="737870"/>
                  </a:lnTo>
                  <a:lnTo>
                    <a:pt x="1023531" y="739152"/>
                  </a:lnTo>
                  <a:lnTo>
                    <a:pt x="1089190" y="682002"/>
                  </a:lnTo>
                  <a:lnTo>
                    <a:pt x="1113574" y="703580"/>
                  </a:lnTo>
                  <a:lnTo>
                    <a:pt x="1139634" y="722630"/>
                  </a:lnTo>
                  <a:lnTo>
                    <a:pt x="1167269" y="740410"/>
                  </a:lnTo>
                  <a:lnTo>
                    <a:pt x="1196378" y="756920"/>
                  </a:lnTo>
                  <a:lnTo>
                    <a:pt x="1173264" y="807720"/>
                  </a:lnTo>
                  <a:lnTo>
                    <a:pt x="1170216" y="815352"/>
                  </a:lnTo>
                  <a:lnTo>
                    <a:pt x="1173010" y="822960"/>
                  </a:lnTo>
                  <a:lnTo>
                    <a:pt x="1186091" y="828052"/>
                  </a:lnTo>
                  <a:lnTo>
                    <a:pt x="1193965" y="825500"/>
                  </a:lnTo>
                  <a:lnTo>
                    <a:pt x="1196886" y="819150"/>
                  </a:lnTo>
                  <a:lnTo>
                    <a:pt x="1220127" y="767080"/>
                  </a:lnTo>
                  <a:lnTo>
                    <a:pt x="1250149" y="778510"/>
                  </a:lnTo>
                  <a:lnTo>
                    <a:pt x="1280706" y="787400"/>
                  </a:lnTo>
                  <a:lnTo>
                    <a:pt x="1311630" y="795020"/>
                  </a:lnTo>
                  <a:lnTo>
                    <a:pt x="1342809" y="798830"/>
                  </a:lnTo>
                  <a:lnTo>
                    <a:pt x="1344460" y="960120"/>
                  </a:lnTo>
                  <a:lnTo>
                    <a:pt x="1344079" y="961402"/>
                  </a:lnTo>
                  <a:lnTo>
                    <a:pt x="1343825" y="962660"/>
                  </a:lnTo>
                  <a:lnTo>
                    <a:pt x="1343774" y="965200"/>
                  </a:lnTo>
                  <a:lnTo>
                    <a:pt x="1341031" y="1051560"/>
                  </a:lnTo>
                  <a:lnTo>
                    <a:pt x="1340904" y="1057910"/>
                  </a:lnTo>
                  <a:lnTo>
                    <a:pt x="1344206" y="1063002"/>
                  </a:lnTo>
                  <a:lnTo>
                    <a:pt x="1348905" y="1064260"/>
                  </a:lnTo>
                  <a:lnTo>
                    <a:pt x="1350429" y="1065530"/>
                  </a:lnTo>
                  <a:lnTo>
                    <a:pt x="1361351" y="1065530"/>
                  </a:lnTo>
                  <a:lnTo>
                    <a:pt x="1367447" y="1060450"/>
                  </a:lnTo>
                  <a:lnTo>
                    <a:pt x="1370114" y="976630"/>
                  </a:lnTo>
                  <a:lnTo>
                    <a:pt x="1411681" y="965200"/>
                  </a:lnTo>
                  <a:lnTo>
                    <a:pt x="1436916" y="949960"/>
                  </a:lnTo>
                  <a:lnTo>
                    <a:pt x="1447431" y="943610"/>
                  </a:lnTo>
                  <a:lnTo>
                    <a:pt x="1475333" y="913130"/>
                  </a:lnTo>
                  <a:lnTo>
                    <a:pt x="1493367" y="875030"/>
                  </a:lnTo>
                  <a:lnTo>
                    <a:pt x="1499527" y="831850"/>
                  </a:lnTo>
                  <a:lnTo>
                    <a:pt x="1499019" y="788670"/>
                  </a:lnTo>
                  <a:lnTo>
                    <a:pt x="1528203" y="779780"/>
                  </a:lnTo>
                  <a:lnTo>
                    <a:pt x="1556829" y="768350"/>
                  </a:lnTo>
                  <a:lnTo>
                    <a:pt x="1573568" y="760730"/>
                  </a:lnTo>
                  <a:lnTo>
                    <a:pt x="1584744" y="755650"/>
                  </a:lnTo>
                  <a:lnTo>
                    <a:pt x="1611795" y="740410"/>
                  </a:lnTo>
                  <a:lnTo>
                    <a:pt x="1618272" y="736600"/>
                  </a:lnTo>
                  <a:lnTo>
                    <a:pt x="1620304" y="728980"/>
                  </a:lnTo>
                  <a:close/>
                </a:path>
                <a:path w="3805554" h="3481070">
                  <a:moveTo>
                    <a:pt x="2164550" y="1361414"/>
                  </a:moveTo>
                  <a:lnTo>
                    <a:pt x="2162213" y="1347597"/>
                  </a:lnTo>
                  <a:lnTo>
                    <a:pt x="2157247" y="1334452"/>
                  </a:lnTo>
                  <a:lnTo>
                    <a:pt x="2149919" y="1322755"/>
                  </a:lnTo>
                  <a:lnTo>
                    <a:pt x="2149132" y="1321930"/>
                  </a:lnTo>
                  <a:lnTo>
                    <a:pt x="2140458" y="1312760"/>
                  </a:lnTo>
                  <a:lnTo>
                    <a:pt x="2138108" y="1311097"/>
                  </a:lnTo>
                  <a:lnTo>
                    <a:pt x="2138108" y="1363218"/>
                  </a:lnTo>
                  <a:lnTo>
                    <a:pt x="2137854" y="1371828"/>
                  </a:lnTo>
                  <a:lnTo>
                    <a:pt x="1916341" y="1764538"/>
                  </a:lnTo>
                  <a:lnTo>
                    <a:pt x="1880831" y="1786674"/>
                  </a:lnTo>
                  <a:lnTo>
                    <a:pt x="1872183" y="1786420"/>
                  </a:lnTo>
                  <a:lnTo>
                    <a:pt x="1835150" y="1754187"/>
                  </a:lnTo>
                  <a:lnTo>
                    <a:pt x="1833880" y="1737283"/>
                  </a:lnTo>
                  <a:lnTo>
                    <a:pt x="1839379" y="1720596"/>
                  </a:lnTo>
                  <a:lnTo>
                    <a:pt x="2055406" y="1344168"/>
                  </a:lnTo>
                  <a:lnTo>
                    <a:pt x="2088045" y="1322324"/>
                  </a:lnTo>
                  <a:lnTo>
                    <a:pt x="2095068" y="1321930"/>
                  </a:lnTo>
                  <a:lnTo>
                    <a:pt x="2102154" y="1322666"/>
                  </a:lnTo>
                  <a:lnTo>
                    <a:pt x="2133536" y="1346377"/>
                  </a:lnTo>
                  <a:lnTo>
                    <a:pt x="2138108" y="1363218"/>
                  </a:lnTo>
                  <a:lnTo>
                    <a:pt x="2138108" y="1311097"/>
                  </a:lnTo>
                  <a:lnTo>
                    <a:pt x="2129066" y="1304671"/>
                  </a:lnTo>
                  <a:lnTo>
                    <a:pt x="2102370" y="1295793"/>
                  </a:lnTo>
                  <a:lnTo>
                    <a:pt x="2075243" y="1297749"/>
                  </a:lnTo>
                  <a:lnTo>
                    <a:pt x="2050834" y="1309712"/>
                  </a:lnTo>
                  <a:lnTo>
                    <a:pt x="2032292" y="1330833"/>
                  </a:lnTo>
                  <a:lnTo>
                    <a:pt x="1816265" y="1707261"/>
                  </a:lnTo>
                  <a:lnTo>
                    <a:pt x="1807400" y="1733956"/>
                  </a:lnTo>
                  <a:lnTo>
                    <a:pt x="1809407" y="1761083"/>
                  </a:lnTo>
                  <a:lnTo>
                    <a:pt x="1842554" y="1804035"/>
                  </a:lnTo>
                  <a:lnTo>
                    <a:pt x="1876031" y="1813306"/>
                  </a:lnTo>
                  <a:lnTo>
                    <a:pt x="1887385" y="1812671"/>
                  </a:lnTo>
                  <a:lnTo>
                    <a:pt x="1929396" y="1791169"/>
                  </a:lnTo>
                  <a:lnTo>
                    <a:pt x="2155355" y="1401318"/>
                  </a:lnTo>
                  <a:lnTo>
                    <a:pt x="2164156" y="1375181"/>
                  </a:lnTo>
                  <a:lnTo>
                    <a:pt x="2164550" y="1361414"/>
                  </a:lnTo>
                  <a:close/>
                </a:path>
                <a:path w="3805554" h="3481070">
                  <a:moveTo>
                    <a:pt x="2293239" y="1331391"/>
                  </a:moveTo>
                  <a:lnTo>
                    <a:pt x="2284793" y="1287018"/>
                  </a:lnTo>
                  <a:lnTo>
                    <a:pt x="2265870" y="1245997"/>
                  </a:lnTo>
                  <a:lnTo>
                    <a:pt x="2237092" y="1210259"/>
                  </a:lnTo>
                  <a:lnTo>
                    <a:pt x="2201329" y="1183462"/>
                  </a:lnTo>
                  <a:lnTo>
                    <a:pt x="2199043" y="1181735"/>
                  </a:lnTo>
                  <a:lnTo>
                    <a:pt x="2155177" y="1163383"/>
                  </a:lnTo>
                  <a:lnTo>
                    <a:pt x="2109736" y="1156677"/>
                  </a:lnTo>
                  <a:lnTo>
                    <a:pt x="2064740" y="1161148"/>
                  </a:lnTo>
                  <a:lnTo>
                    <a:pt x="2022144" y="1176375"/>
                  </a:lnTo>
                  <a:lnTo>
                    <a:pt x="1983943" y="1201877"/>
                  </a:lnTo>
                  <a:lnTo>
                    <a:pt x="1952155" y="1237234"/>
                  </a:lnTo>
                  <a:lnTo>
                    <a:pt x="1578902" y="1773936"/>
                  </a:lnTo>
                  <a:lnTo>
                    <a:pt x="1578775" y="1774317"/>
                  </a:lnTo>
                  <a:lnTo>
                    <a:pt x="1578521" y="1774571"/>
                  </a:lnTo>
                  <a:lnTo>
                    <a:pt x="1574876" y="1782597"/>
                  </a:lnTo>
                  <a:lnTo>
                    <a:pt x="1572933" y="1791068"/>
                  </a:lnTo>
                  <a:lnTo>
                    <a:pt x="1572691" y="1799818"/>
                  </a:lnTo>
                  <a:lnTo>
                    <a:pt x="1574203" y="1808607"/>
                  </a:lnTo>
                  <a:lnTo>
                    <a:pt x="1604556" y="1841246"/>
                  </a:lnTo>
                  <a:lnTo>
                    <a:pt x="1574838" y="1976755"/>
                  </a:lnTo>
                  <a:lnTo>
                    <a:pt x="1573568" y="1982470"/>
                  </a:lnTo>
                  <a:lnTo>
                    <a:pt x="1576108" y="1988185"/>
                  </a:lnTo>
                  <a:lnTo>
                    <a:pt x="1614716" y="2010537"/>
                  </a:lnTo>
                  <a:lnTo>
                    <a:pt x="1590586" y="2052574"/>
                  </a:lnTo>
                  <a:lnTo>
                    <a:pt x="1588808" y="2055749"/>
                  </a:lnTo>
                  <a:lnTo>
                    <a:pt x="1588427" y="2059432"/>
                  </a:lnTo>
                  <a:lnTo>
                    <a:pt x="1589316" y="2062734"/>
                  </a:lnTo>
                  <a:lnTo>
                    <a:pt x="1590205" y="2066163"/>
                  </a:lnTo>
                  <a:lnTo>
                    <a:pt x="1592364" y="2068957"/>
                  </a:lnTo>
                  <a:lnTo>
                    <a:pt x="1620177" y="2084959"/>
                  </a:lnTo>
                  <a:lnTo>
                    <a:pt x="1564424" y="2182495"/>
                  </a:lnTo>
                  <a:lnTo>
                    <a:pt x="1562011" y="2186686"/>
                  </a:lnTo>
                  <a:lnTo>
                    <a:pt x="1562138" y="2192020"/>
                  </a:lnTo>
                  <a:lnTo>
                    <a:pt x="1564678" y="2196084"/>
                  </a:lnTo>
                  <a:lnTo>
                    <a:pt x="1567218" y="2200275"/>
                  </a:lnTo>
                  <a:lnTo>
                    <a:pt x="1571917" y="2202688"/>
                  </a:lnTo>
                  <a:lnTo>
                    <a:pt x="1576743" y="2202307"/>
                  </a:lnTo>
                  <a:lnTo>
                    <a:pt x="1675803" y="2195830"/>
                  </a:lnTo>
                  <a:lnTo>
                    <a:pt x="1676692" y="2195703"/>
                  </a:lnTo>
                  <a:lnTo>
                    <a:pt x="1680756" y="2195195"/>
                  </a:lnTo>
                  <a:lnTo>
                    <a:pt x="1684312" y="2192655"/>
                  </a:lnTo>
                  <a:lnTo>
                    <a:pt x="1686598" y="2189226"/>
                  </a:lnTo>
                  <a:lnTo>
                    <a:pt x="1695208" y="2174113"/>
                  </a:lnTo>
                  <a:lnTo>
                    <a:pt x="1715046" y="2139315"/>
                  </a:lnTo>
                  <a:lnTo>
                    <a:pt x="1741462" y="2154301"/>
                  </a:lnTo>
                  <a:lnTo>
                    <a:pt x="1744002" y="2155952"/>
                  </a:lnTo>
                  <a:lnTo>
                    <a:pt x="1746923" y="2156333"/>
                  </a:lnTo>
                  <a:lnTo>
                    <a:pt x="1753654" y="2155444"/>
                  </a:lnTo>
                  <a:lnTo>
                    <a:pt x="1757337" y="2153158"/>
                  </a:lnTo>
                  <a:lnTo>
                    <a:pt x="1759496" y="2149475"/>
                  </a:lnTo>
                  <a:lnTo>
                    <a:pt x="1765325" y="2139315"/>
                  </a:lnTo>
                  <a:lnTo>
                    <a:pt x="1773707" y="2124710"/>
                  </a:lnTo>
                  <a:lnTo>
                    <a:pt x="1783626" y="2107438"/>
                  </a:lnTo>
                  <a:lnTo>
                    <a:pt x="1811947" y="2123694"/>
                  </a:lnTo>
                  <a:lnTo>
                    <a:pt x="1814487" y="2125345"/>
                  </a:lnTo>
                  <a:lnTo>
                    <a:pt x="1817535" y="2125726"/>
                  </a:lnTo>
                  <a:lnTo>
                    <a:pt x="1820329" y="2125345"/>
                  </a:lnTo>
                  <a:lnTo>
                    <a:pt x="1822869" y="2125091"/>
                  </a:lnTo>
                  <a:lnTo>
                    <a:pt x="1825409" y="2124075"/>
                  </a:lnTo>
                  <a:lnTo>
                    <a:pt x="1827441" y="2122043"/>
                  </a:lnTo>
                  <a:lnTo>
                    <a:pt x="1843659" y="2107438"/>
                  </a:lnTo>
                  <a:lnTo>
                    <a:pt x="1856511" y="2095881"/>
                  </a:lnTo>
                  <a:lnTo>
                    <a:pt x="1931454" y="2028444"/>
                  </a:lnTo>
                  <a:lnTo>
                    <a:pt x="1939836" y="2033270"/>
                  </a:lnTo>
                  <a:lnTo>
                    <a:pt x="1946668" y="2036470"/>
                  </a:lnTo>
                  <a:lnTo>
                    <a:pt x="1953755" y="2038438"/>
                  </a:lnTo>
                  <a:lnTo>
                    <a:pt x="1960956" y="2039188"/>
                  </a:lnTo>
                  <a:lnTo>
                    <a:pt x="1968157" y="2038731"/>
                  </a:lnTo>
                  <a:lnTo>
                    <a:pt x="1977986" y="2036305"/>
                  </a:lnTo>
                  <a:lnTo>
                    <a:pt x="1987029" y="2031733"/>
                  </a:lnTo>
                  <a:lnTo>
                    <a:pt x="1990928" y="2028444"/>
                  </a:lnTo>
                  <a:lnTo>
                    <a:pt x="1994852" y="2025142"/>
                  </a:lnTo>
                  <a:lnTo>
                    <a:pt x="2001050" y="2016633"/>
                  </a:lnTo>
                  <a:lnTo>
                    <a:pt x="2001304" y="2016125"/>
                  </a:lnTo>
                  <a:lnTo>
                    <a:pt x="2001558" y="2015871"/>
                  </a:lnTo>
                  <a:lnTo>
                    <a:pt x="2001685" y="2015490"/>
                  </a:lnTo>
                  <a:lnTo>
                    <a:pt x="2003094" y="2012442"/>
                  </a:lnTo>
                  <a:lnTo>
                    <a:pt x="2097189" y="1809115"/>
                  </a:lnTo>
                  <a:lnTo>
                    <a:pt x="2094268" y="1801241"/>
                  </a:lnTo>
                  <a:lnTo>
                    <a:pt x="2087664" y="1798066"/>
                  </a:lnTo>
                  <a:lnTo>
                    <a:pt x="2081060" y="1795018"/>
                  </a:lnTo>
                  <a:lnTo>
                    <a:pt x="2073186" y="1797939"/>
                  </a:lnTo>
                  <a:lnTo>
                    <a:pt x="2070011" y="1804543"/>
                  </a:lnTo>
                  <a:lnTo>
                    <a:pt x="1977936" y="2003679"/>
                  </a:lnTo>
                  <a:lnTo>
                    <a:pt x="1973135" y="2008987"/>
                  </a:lnTo>
                  <a:lnTo>
                    <a:pt x="1966887" y="2011972"/>
                  </a:lnTo>
                  <a:lnTo>
                    <a:pt x="1959965" y="2012442"/>
                  </a:lnTo>
                  <a:lnTo>
                    <a:pt x="1953171" y="2010156"/>
                  </a:lnTo>
                  <a:lnTo>
                    <a:pt x="1906943" y="1983689"/>
                  </a:lnTo>
                  <a:lnTo>
                    <a:pt x="1906943" y="2014867"/>
                  </a:lnTo>
                  <a:lnTo>
                    <a:pt x="1816900" y="2095881"/>
                  </a:lnTo>
                  <a:lnTo>
                    <a:pt x="1760512" y="2063496"/>
                  </a:lnTo>
                  <a:lnTo>
                    <a:pt x="1760512" y="2094103"/>
                  </a:lnTo>
                  <a:lnTo>
                    <a:pt x="1742986" y="2124710"/>
                  </a:lnTo>
                  <a:lnTo>
                    <a:pt x="1696554" y="2098040"/>
                  </a:lnTo>
                  <a:lnTo>
                    <a:pt x="1691805" y="2095322"/>
                  </a:lnTo>
                  <a:lnTo>
                    <a:pt x="1691805" y="2125980"/>
                  </a:lnTo>
                  <a:lnTo>
                    <a:pt x="1666913" y="2169668"/>
                  </a:lnTo>
                  <a:lnTo>
                    <a:pt x="1599603" y="2174113"/>
                  </a:lnTo>
                  <a:lnTo>
                    <a:pt x="1643037" y="2098040"/>
                  </a:lnTo>
                  <a:lnTo>
                    <a:pt x="1691805" y="2125980"/>
                  </a:lnTo>
                  <a:lnTo>
                    <a:pt x="1691805" y="2095322"/>
                  </a:lnTo>
                  <a:lnTo>
                    <a:pt x="1620177" y="2054225"/>
                  </a:lnTo>
                  <a:lnTo>
                    <a:pt x="1637703" y="2023618"/>
                  </a:lnTo>
                  <a:lnTo>
                    <a:pt x="1760512" y="2094103"/>
                  </a:lnTo>
                  <a:lnTo>
                    <a:pt x="1760512" y="2063496"/>
                  </a:lnTo>
                  <a:lnTo>
                    <a:pt x="1691106" y="2023618"/>
                  </a:lnTo>
                  <a:lnTo>
                    <a:pt x="1602651" y="1972945"/>
                  </a:lnTo>
                  <a:lnTo>
                    <a:pt x="1628686" y="1855089"/>
                  </a:lnTo>
                  <a:lnTo>
                    <a:pt x="1906943" y="2014867"/>
                  </a:lnTo>
                  <a:lnTo>
                    <a:pt x="1906943" y="1983689"/>
                  </a:lnTo>
                  <a:lnTo>
                    <a:pt x="1682381" y="1855089"/>
                  </a:lnTo>
                  <a:lnTo>
                    <a:pt x="1626273" y="1822958"/>
                  </a:lnTo>
                  <a:lnTo>
                    <a:pt x="1626273" y="1822831"/>
                  </a:lnTo>
                  <a:lnTo>
                    <a:pt x="1626146" y="1822831"/>
                  </a:lnTo>
                  <a:lnTo>
                    <a:pt x="1604302" y="1810258"/>
                  </a:lnTo>
                  <a:lnTo>
                    <a:pt x="1601254" y="1806321"/>
                  </a:lnTo>
                  <a:lnTo>
                    <a:pt x="1599882" y="1801241"/>
                  </a:lnTo>
                  <a:lnTo>
                    <a:pt x="1598841" y="1796923"/>
                  </a:lnTo>
                  <a:lnTo>
                    <a:pt x="1599349" y="1792224"/>
                  </a:lnTo>
                  <a:lnTo>
                    <a:pt x="1974253" y="1252220"/>
                  </a:lnTo>
                  <a:lnTo>
                    <a:pt x="2007666" y="1216825"/>
                  </a:lnTo>
                  <a:lnTo>
                    <a:pt x="2048497" y="1193685"/>
                  </a:lnTo>
                  <a:lnTo>
                    <a:pt x="2093785" y="1183462"/>
                  </a:lnTo>
                  <a:lnTo>
                    <a:pt x="2140585" y="1186840"/>
                  </a:lnTo>
                  <a:lnTo>
                    <a:pt x="2185962" y="1204468"/>
                  </a:lnTo>
                  <a:lnTo>
                    <a:pt x="2224189" y="1234719"/>
                  </a:lnTo>
                  <a:lnTo>
                    <a:pt x="2250821" y="1273403"/>
                  </a:lnTo>
                  <a:lnTo>
                    <a:pt x="2264943" y="1317650"/>
                  </a:lnTo>
                  <a:lnTo>
                    <a:pt x="2265629" y="1364589"/>
                  </a:lnTo>
                  <a:lnTo>
                    <a:pt x="2252002" y="1411351"/>
                  </a:lnTo>
                  <a:lnTo>
                    <a:pt x="2104682" y="1729994"/>
                  </a:lnTo>
                  <a:lnTo>
                    <a:pt x="2104174" y="1731010"/>
                  </a:lnTo>
                  <a:lnTo>
                    <a:pt x="2103920" y="1732153"/>
                  </a:lnTo>
                  <a:lnTo>
                    <a:pt x="2103793" y="1733169"/>
                  </a:lnTo>
                  <a:lnTo>
                    <a:pt x="2094395" y="1753489"/>
                  </a:lnTo>
                  <a:lnTo>
                    <a:pt x="2091474" y="1760093"/>
                  </a:lnTo>
                  <a:lnTo>
                    <a:pt x="2094268" y="1767713"/>
                  </a:lnTo>
                  <a:lnTo>
                    <a:pt x="2100872" y="1770888"/>
                  </a:lnTo>
                  <a:lnTo>
                    <a:pt x="2103158" y="1771904"/>
                  </a:lnTo>
                  <a:lnTo>
                    <a:pt x="2105698" y="1772285"/>
                  </a:lnTo>
                  <a:lnTo>
                    <a:pt x="2108111" y="1772031"/>
                  </a:lnTo>
                  <a:lnTo>
                    <a:pt x="2112429" y="1771396"/>
                  </a:lnTo>
                  <a:lnTo>
                    <a:pt x="2116366" y="1768729"/>
                  </a:lnTo>
                  <a:lnTo>
                    <a:pt x="2118271" y="1764411"/>
                  </a:lnTo>
                  <a:lnTo>
                    <a:pt x="2128939" y="1741424"/>
                  </a:lnTo>
                  <a:lnTo>
                    <a:pt x="2129193" y="1740789"/>
                  </a:lnTo>
                  <a:lnTo>
                    <a:pt x="2129320" y="1740281"/>
                  </a:lnTo>
                  <a:lnTo>
                    <a:pt x="2129574" y="1739646"/>
                  </a:lnTo>
                  <a:lnTo>
                    <a:pt x="2276259" y="1422400"/>
                  </a:lnTo>
                  <a:lnTo>
                    <a:pt x="2290584" y="1377162"/>
                  </a:lnTo>
                  <a:lnTo>
                    <a:pt x="2293239" y="1331391"/>
                  </a:lnTo>
                  <a:close/>
                </a:path>
                <a:path w="3805554" h="3481070">
                  <a:moveTo>
                    <a:pt x="3805174" y="1666430"/>
                  </a:moveTo>
                  <a:lnTo>
                    <a:pt x="3804831" y="1641030"/>
                  </a:lnTo>
                  <a:lnTo>
                    <a:pt x="3780574" y="1529270"/>
                  </a:lnTo>
                  <a:lnTo>
                    <a:pt x="3773716" y="1513243"/>
                  </a:lnTo>
                  <a:lnTo>
                    <a:pt x="3773716" y="1656270"/>
                  </a:lnTo>
                  <a:lnTo>
                    <a:pt x="3772192" y="1665160"/>
                  </a:lnTo>
                  <a:lnTo>
                    <a:pt x="3698278" y="1696910"/>
                  </a:lnTo>
                  <a:lnTo>
                    <a:pt x="3690505" y="1661350"/>
                  </a:lnTo>
                  <a:lnTo>
                    <a:pt x="3661956" y="1530540"/>
                  </a:lnTo>
                  <a:lnTo>
                    <a:pt x="3660305" y="1522920"/>
                  </a:lnTo>
                  <a:lnTo>
                    <a:pt x="3709835" y="1511490"/>
                  </a:lnTo>
                  <a:lnTo>
                    <a:pt x="3722535" y="1511490"/>
                  </a:lnTo>
                  <a:lnTo>
                    <a:pt x="3733927" y="1516570"/>
                  </a:lnTo>
                  <a:lnTo>
                    <a:pt x="3742791" y="1524190"/>
                  </a:lnTo>
                  <a:lnTo>
                    <a:pt x="3747935" y="1535620"/>
                  </a:lnTo>
                  <a:lnTo>
                    <a:pt x="3772065" y="1648650"/>
                  </a:lnTo>
                  <a:lnTo>
                    <a:pt x="3773716" y="1656270"/>
                  </a:lnTo>
                  <a:lnTo>
                    <a:pt x="3773716" y="1513243"/>
                  </a:lnTo>
                  <a:lnTo>
                    <a:pt x="3772966" y="1511490"/>
                  </a:lnTo>
                  <a:lnTo>
                    <a:pt x="3770249" y="1505140"/>
                  </a:lnTo>
                  <a:lnTo>
                    <a:pt x="3752202" y="1487360"/>
                  </a:lnTo>
                  <a:lnTo>
                    <a:pt x="3728936" y="1478470"/>
                  </a:lnTo>
                  <a:lnTo>
                    <a:pt x="3702977" y="1478470"/>
                  </a:lnTo>
                  <a:lnTo>
                    <a:pt x="3659797" y="1488186"/>
                  </a:lnTo>
                  <a:lnTo>
                    <a:pt x="3659797" y="1705800"/>
                  </a:lnTo>
                  <a:lnTo>
                    <a:pt x="3495078" y="1741360"/>
                  </a:lnTo>
                  <a:lnTo>
                    <a:pt x="3490252" y="1718500"/>
                  </a:lnTo>
                  <a:lnTo>
                    <a:pt x="3481730" y="1679130"/>
                  </a:lnTo>
                  <a:lnTo>
                    <a:pt x="3475139" y="1648650"/>
                  </a:lnTo>
                  <a:lnTo>
                    <a:pt x="3460432" y="1581340"/>
                  </a:lnTo>
                  <a:lnTo>
                    <a:pt x="3457105" y="1566100"/>
                  </a:lnTo>
                  <a:lnTo>
                    <a:pt x="3610292" y="1533080"/>
                  </a:lnTo>
                  <a:lnTo>
                    <a:pt x="3622078" y="1530540"/>
                  </a:lnTo>
                  <a:lnTo>
                    <a:pt x="3643287" y="1629600"/>
                  </a:lnTo>
                  <a:lnTo>
                    <a:pt x="3510953" y="1657540"/>
                  </a:lnTo>
                  <a:lnTo>
                    <a:pt x="3504869" y="1660080"/>
                  </a:lnTo>
                  <a:lnTo>
                    <a:pt x="3500437" y="1665160"/>
                  </a:lnTo>
                  <a:lnTo>
                    <a:pt x="3498050" y="1671510"/>
                  </a:lnTo>
                  <a:lnTo>
                    <a:pt x="3498126" y="1677860"/>
                  </a:lnTo>
                  <a:lnTo>
                    <a:pt x="3499142" y="1681670"/>
                  </a:lnTo>
                  <a:lnTo>
                    <a:pt x="3501809" y="1685480"/>
                  </a:lnTo>
                  <a:lnTo>
                    <a:pt x="3509175" y="1690560"/>
                  </a:lnTo>
                  <a:lnTo>
                    <a:pt x="3513620" y="1691830"/>
                  </a:lnTo>
                  <a:lnTo>
                    <a:pt x="3518065" y="1690560"/>
                  </a:lnTo>
                  <a:lnTo>
                    <a:pt x="3650399" y="1661350"/>
                  </a:lnTo>
                  <a:lnTo>
                    <a:pt x="3659797" y="1705800"/>
                  </a:lnTo>
                  <a:lnTo>
                    <a:pt x="3659797" y="1488186"/>
                  </a:lnTo>
                  <a:lnTo>
                    <a:pt x="3640874" y="1492440"/>
                  </a:lnTo>
                  <a:lnTo>
                    <a:pt x="3636683" y="1492440"/>
                  </a:lnTo>
                  <a:lnTo>
                    <a:pt x="3449866" y="1533080"/>
                  </a:lnTo>
                  <a:lnTo>
                    <a:pt x="3438487" y="1481010"/>
                  </a:lnTo>
                  <a:lnTo>
                    <a:pt x="3417125" y="1383220"/>
                  </a:lnTo>
                  <a:lnTo>
                    <a:pt x="3395497" y="1284160"/>
                  </a:lnTo>
                  <a:lnTo>
                    <a:pt x="3380524" y="1215580"/>
                  </a:lnTo>
                  <a:lnTo>
                    <a:pt x="3375456" y="1199070"/>
                  </a:lnTo>
                  <a:lnTo>
                    <a:pt x="3367506" y="1185100"/>
                  </a:lnTo>
                  <a:lnTo>
                    <a:pt x="3365373" y="1182560"/>
                  </a:lnTo>
                  <a:lnTo>
                    <a:pt x="3356876" y="1172400"/>
                  </a:lnTo>
                  <a:lnTo>
                    <a:pt x="3343821" y="1162240"/>
                  </a:lnTo>
                  <a:lnTo>
                    <a:pt x="3329038" y="1154620"/>
                  </a:lnTo>
                  <a:lnTo>
                    <a:pt x="3313341" y="1150810"/>
                  </a:lnTo>
                  <a:lnTo>
                    <a:pt x="3297059" y="1149540"/>
                  </a:lnTo>
                  <a:lnTo>
                    <a:pt x="3280575" y="1150810"/>
                  </a:lnTo>
                  <a:lnTo>
                    <a:pt x="3127540" y="1183830"/>
                  </a:lnTo>
                  <a:lnTo>
                    <a:pt x="3085134" y="1207960"/>
                  </a:lnTo>
                  <a:lnTo>
                    <a:pt x="3062719" y="1251140"/>
                  </a:lnTo>
                  <a:lnTo>
                    <a:pt x="3061385" y="1267650"/>
                  </a:lnTo>
                  <a:lnTo>
                    <a:pt x="3063278" y="1284160"/>
                  </a:lnTo>
                  <a:lnTo>
                    <a:pt x="3132620" y="1602930"/>
                  </a:lnTo>
                  <a:lnTo>
                    <a:pt x="3124873" y="1604200"/>
                  </a:lnTo>
                  <a:lnTo>
                    <a:pt x="3032925" y="1624888"/>
                  </a:lnTo>
                  <a:lnTo>
                    <a:pt x="3032925" y="1832800"/>
                  </a:lnTo>
                  <a:lnTo>
                    <a:pt x="2905925" y="1811210"/>
                  </a:lnTo>
                  <a:lnTo>
                    <a:pt x="2904553" y="1804860"/>
                  </a:lnTo>
                  <a:lnTo>
                    <a:pt x="2896870" y="1769300"/>
                  </a:lnTo>
                  <a:lnTo>
                    <a:pt x="2892209" y="1747710"/>
                  </a:lnTo>
                  <a:lnTo>
                    <a:pt x="2998254" y="1674050"/>
                  </a:lnTo>
                  <a:lnTo>
                    <a:pt x="3032925" y="1832800"/>
                  </a:lnTo>
                  <a:lnTo>
                    <a:pt x="3032925" y="1624888"/>
                  </a:lnTo>
                  <a:lnTo>
                    <a:pt x="3011970" y="1629600"/>
                  </a:lnTo>
                  <a:lnTo>
                    <a:pt x="3005620" y="1629600"/>
                  </a:lnTo>
                  <a:lnTo>
                    <a:pt x="3002572" y="1630870"/>
                  </a:lnTo>
                  <a:lnTo>
                    <a:pt x="2999905" y="1633410"/>
                  </a:lnTo>
                  <a:lnTo>
                    <a:pt x="2870111" y="1723097"/>
                  </a:lnTo>
                  <a:lnTo>
                    <a:pt x="2870111" y="1804860"/>
                  </a:lnTo>
                  <a:lnTo>
                    <a:pt x="2823375" y="1795970"/>
                  </a:lnTo>
                  <a:lnTo>
                    <a:pt x="2862364" y="1769300"/>
                  </a:lnTo>
                  <a:lnTo>
                    <a:pt x="2870111" y="1804860"/>
                  </a:lnTo>
                  <a:lnTo>
                    <a:pt x="2870111" y="1723097"/>
                  </a:lnTo>
                  <a:lnTo>
                    <a:pt x="2863888" y="1727390"/>
                  </a:lnTo>
                  <a:lnTo>
                    <a:pt x="2862745" y="1727390"/>
                  </a:lnTo>
                  <a:lnTo>
                    <a:pt x="2862237" y="1728660"/>
                  </a:lnTo>
                  <a:lnTo>
                    <a:pt x="2771178" y="1790890"/>
                  </a:lnTo>
                  <a:lnTo>
                    <a:pt x="2765463" y="1794700"/>
                  </a:lnTo>
                  <a:lnTo>
                    <a:pt x="2762796" y="1802320"/>
                  </a:lnTo>
                  <a:lnTo>
                    <a:pt x="2764193" y="1808670"/>
                  </a:lnTo>
                  <a:lnTo>
                    <a:pt x="2765209" y="1813750"/>
                  </a:lnTo>
                  <a:lnTo>
                    <a:pt x="2767876" y="1816290"/>
                  </a:lnTo>
                  <a:lnTo>
                    <a:pt x="2773337" y="1820100"/>
                  </a:lnTo>
                  <a:lnTo>
                    <a:pt x="2775496" y="1821370"/>
                  </a:lnTo>
                  <a:lnTo>
                    <a:pt x="2777655" y="1821370"/>
                  </a:lnTo>
                  <a:lnTo>
                    <a:pt x="2885224" y="1840420"/>
                  </a:lnTo>
                  <a:lnTo>
                    <a:pt x="2886367" y="1841690"/>
                  </a:lnTo>
                  <a:lnTo>
                    <a:pt x="2888907" y="1841690"/>
                  </a:lnTo>
                  <a:lnTo>
                    <a:pt x="3051721" y="1870900"/>
                  </a:lnTo>
                  <a:lnTo>
                    <a:pt x="3058198" y="1870900"/>
                  </a:lnTo>
                  <a:lnTo>
                    <a:pt x="3061119" y="1869630"/>
                  </a:lnTo>
                  <a:lnTo>
                    <a:pt x="3064167" y="1869630"/>
                  </a:lnTo>
                  <a:lnTo>
                    <a:pt x="3177197" y="1844230"/>
                  </a:lnTo>
                  <a:lnTo>
                    <a:pt x="3184944" y="1842960"/>
                  </a:lnTo>
                  <a:lnTo>
                    <a:pt x="3247301" y="2128710"/>
                  </a:lnTo>
                  <a:lnTo>
                    <a:pt x="3252406" y="2145220"/>
                  </a:lnTo>
                  <a:lnTo>
                    <a:pt x="3284131" y="2182050"/>
                  </a:lnTo>
                  <a:lnTo>
                    <a:pt x="3330879" y="2194750"/>
                  </a:lnTo>
                  <a:lnTo>
                    <a:pt x="3347377" y="2193480"/>
                  </a:lnTo>
                  <a:lnTo>
                    <a:pt x="3494519" y="2161730"/>
                  </a:lnTo>
                  <a:lnTo>
                    <a:pt x="3500412" y="2160460"/>
                  </a:lnTo>
                  <a:lnTo>
                    <a:pt x="3542804" y="2136330"/>
                  </a:lnTo>
                  <a:lnTo>
                    <a:pt x="3565220" y="2093150"/>
                  </a:lnTo>
                  <a:lnTo>
                    <a:pt x="3566553" y="2076640"/>
                  </a:lnTo>
                  <a:lnTo>
                    <a:pt x="3566261" y="2074100"/>
                  </a:lnTo>
                  <a:lnTo>
                    <a:pt x="3564674" y="2060130"/>
                  </a:lnTo>
                  <a:lnTo>
                    <a:pt x="3546056" y="1975040"/>
                  </a:lnTo>
                  <a:lnTo>
                    <a:pt x="3533051" y="1915553"/>
                  </a:lnTo>
                  <a:lnTo>
                    <a:pt x="3533051" y="2074100"/>
                  </a:lnTo>
                  <a:lnTo>
                    <a:pt x="3518814" y="2113470"/>
                  </a:lnTo>
                  <a:lnTo>
                    <a:pt x="3340265" y="2160460"/>
                  </a:lnTo>
                  <a:lnTo>
                    <a:pt x="3330397" y="2161730"/>
                  </a:lnTo>
                  <a:lnTo>
                    <a:pt x="3320592" y="2161730"/>
                  </a:lnTo>
                  <a:lnTo>
                    <a:pt x="3287877" y="2140140"/>
                  </a:lnTo>
                  <a:lnTo>
                    <a:pt x="3219196" y="1842960"/>
                  </a:lnTo>
                  <a:lnTo>
                    <a:pt x="3216986" y="1832800"/>
                  </a:lnTo>
                  <a:lnTo>
                    <a:pt x="3177832" y="1652828"/>
                  </a:lnTo>
                  <a:lnTo>
                    <a:pt x="3177832" y="1809940"/>
                  </a:lnTo>
                  <a:lnTo>
                    <a:pt x="3169958" y="1812480"/>
                  </a:lnTo>
                  <a:lnTo>
                    <a:pt x="3073438" y="1832800"/>
                  </a:lnTo>
                  <a:lnTo>
                    <a:pt x="3039033" y="1674050"/>
                  </a:lnTo>
                  <a:lnTo>
                    <a:pt x="3035465" y="1657540"/>
                  </a:lnTo>
                  <a:lnTo>
                    <a:pt x="3131985" y="1637220"/>
                  </a:lnTo>
                  <a:lnTo>
                    <a:pt x="3139732" y="1635950"/>
                  </a:lnTo>
                  <a:lnTo>
                    <a:pt x="3172879" y="1787080"/>
                  </a:lnTo>
                  <a:lnTo>
                    <a:pt x="3177832" y="1809940"/>
                  </a:lnTo>
                  <a:lnTo>
                    <a:pt x="3177832" y="1652828"/>
                  </a:lnTo>
                  <a:lnTo>
                    <a:pt x="3174161" y="1635950"/>
                  </a:lnTo>
                  <a:lnTo>
                    <a:pt x="3167545" y="1605470"/>
                  </a:lnTo>
                  <a:lnTo>
                    <a:pt x="3160433" y="1572450"/>
                  </a:lnTo>
                  <a:lnTo>
                    <a:pt x="3096044" y="1276540"/>
                  </a:lnTo>
                  <a:lnTo>
                    <a:pt x="3094863" y="1267650"/>
                  </a:lnTo>
                  <a:lnTo>
                    <a:pt x="3095675" y="1257490"/>
                  </a:lnTo>
                  <a:lnTo>
                    <a:pt x="3098419" y="1248600"/>
                  </a:lnTo>
                  <a:lnTo>
                    <a:pt x="3125216" y="1219390"/>
                  </a:lnTo>
                  <a:lnTo>
                    <a:pt x="3287814" y="1183830"/>
                  </a:lnTo>
                  <a:lnTo>
                    <a:pt x="3297656" y="1182560"/>
                  </a:lnTo>
                  <a:lnTo>
                    <a:pt x="3307435" y="1183830"/>
                  </a:lnTo>
                  <a:lnTo>
                    <a:pt x="3340150" y="1204150"/>
                  </a:lnTo>
                  <a:lnTo>
                    <a:pt x="3349409" y="1229550"/>
                  </a:lnTo>
                  <a:lnTo>
                    <a:pt x="3354489" y="1252410"/>
                  </a:lnTo>
                  <a:lnTo>
                    <a:pt x="3351822" y="1252410"/>
                  </a:lnTo>
                  <a:lnTo>
                    <a:pt x="3305086" y="1262570"/>
                  </a:lnTo>
                  <a:lnTo>
                    <a:pt x="3299028" y="1265110"/>
                  </a:lnTo>
                  <a:lnTo>
                    <a:pt x="3294634" y="1270190"/>
                  </a:lnTo>
                  <a:lnTo>
                    <a:pt x="3292297" y="1275270"/>
                  </a:lnTo>
                  <a:lnTo>
                    <a:pt x="3292386" y="1281620"/>
                  </a:lnTo>
                  <a:lnTo>
                    <a:pt x="3307753" y="1295590"/>
                  </a:lnTo>
                  <a:lnTo>
                    <a:pt x="3312198" y="1294320"/>
                  </a:lnTo>
                  <a:lnTo>
                    <a:pt x="3358934" y="1284160"/>
                  </a:lnTo>
                  <a:lnTo>
                    <a:pt x="3361474" y="1284160"/>
                  </a:lnTo>
                  <a:lnTo>
                    <a:pt x="3370999" y="1328610"/>
                  </a:lnTo>
                  <a:lnTo>
                    <a:pt x="3376079" y="1351470"/>
                  </a:lnTo>
                  <a:lnTo>
                    <a:pt x="3374682" y="1351470"/>
                  </a:lnTo>
                  <a:lnTo>
                    <a:pt x="3282226" y="1370520"/>
                  </a:lnTo>
                  <a:lnTo>
                    <a:pt x="3276066" y="1373060"/>
                  </a:lnTo>
                  <a:lnTo>
                    <a:pt x="3271583" y="1376870"/>
                  </a:lnTo>
                  <a:lnTo>
                    <a:pt x="3269145" y="1383220"/>
                  </a:lnTo>
                  <a:lnTo>
                    <a:pt x="3269145" y="1389570"/>
                  </a:lnTo>
                  <a:lnTo>
                    <a:pt x="3284639" y="1403540"/>
                  </a:lnTo>
                  <a:lnTo>
                    <a:pt x="3289084" y="1402270"/>
                  </a:lnTo>
                  <a:lnTo>
                    <a:pt x="3380905" y="1384490"/>
                  </a:lnTo>
                  <a:lnTo>
                    <a:pt x="3381667" y="1384490"/>
                  </a:lnTo>
                  <a:lnTo>
                    <a:pt x="3382302" y="1383220"/>
                  </a:lnTo>
                  <a:lnTo>
                    <a:pt x="3383064" y="1383220"/>
                  </a:lnTo>
                  <a:lnTo>
                    <a:pt x="3392462" y="1426400"/>
                  </a:lnTo>
                  <a:lnTo>
                    <a:pt x="3397415" y="1449260"/>
                  </a:lnTo>
                  <a:lnTo>
                    <a:pt x="3394875" y="1449260"/>
                  </a:lnTo>
                  <a:lnTo>
                    <a:pt x="3348139" y="1459420"/>
                  </a:lnTo>
                  <a:lnTo>
                    <a:pt x="3342055" y="1461960"/>
                  </a:lnTo>
                  <a:lnTo>
                    <a:pt x="3337636" y="1467040"/>
                  </a:lnTo>
                  <a:lnTo>
                    <a:pt x="3335286" y="1473390"/>
                  </a:lnTo>
                  <a:lnTo>
                    <a:pt x="3335439" y="1479740"/>
                  </a:lnTo>
                  <a:lnTo>
                    <a:pt x="3336455" y="1483550"/>
                  </a:lnTo>
                  <a:lnTo>
                    <a:pt x="3339122" y="1487360"/>
                  </a:lnTo>
                  <a:lnTo>
                    <a:pt x="3346234" y="1492440"/>
                  </a:lnTo>
                  <a:lnTo>
                    <a:pt x="3350806" y="1493710"/>
                  </a:lnTo>
                  <a:lnTo>
                    <a:pt x="3355251" y="1492440"/>
                  </a:lnTo>
                  <a:lnTo>
                    <a:pt x="3401860" y="1482280"/>
                  </a:lnTo>
                  <a:lnTo>
                    <a:pt x="3403638" y="1482280"/>
                  </a:lnTo>
                  <a:lnTo>
                    <a:pt x="3404400" y="1481010"/>
                  </a:lnTo>
                  <a:lnTo>
                    <a:pt x="3412401" y="1517840"/>
                  </a:lnTo>
                  <a:lnTo>
                    <a:pt x="3414179" y="1525460"/>
                  </a:lnTo>
                  <a:lnTo>
                    <a:pt x="3419132" y="1548320"/>
                  </a:lnTo>
                  <a:lnTo>
                    <a:pt x="3417100" y="1548320"/>
                  </a:lnTo>
                  <a:lnTo>
                    <a:pt x="3411258" y="1549590"/>
                  </a:lnTo>
                  <a:lnTo>
                    <a:pt x="3325279" y="1567370"/>
                  </a:lnTo>
                  <a:lnTo>
                    <a:pt x="3319183" y="1569910"/>
                  </a:lnTo>
                  <a:lnTo>
                    <a:pt x="3314700" y="1574990"/>
                  </a:lnTo>
                  <a:lnTo>
                    <a:pt x="3312274" y="1581340"/>
                  </a:lnTo>
                  <a:lnTo>
                    <a:pt x="3312325" y="1587690"/>
                  </a:lnTo>
                  <a:lnTo>
                    <a:pt x="3313087" y="1591500"/>
                  </a:lnTo>
                  <a:lnTo>
                    <a:pt x="3314992" y="1594040"/>
                  </a:lnTo>
                  <a:lnTo>
                    <a:pt x="3317659" y="1596580"/>
                  </a:lnTo>
                  <a:lnTo>
                    <a:pt x="3318294" y="1596580"/>
                  </a:lnTo>
                  <a:lnTo>
                    <a:pt x="3318929" y="1597850"/>
                  </a:lnTo>
                  <a:lnTo>
                    <a:pt x="3319691" y="1597850"/>
                  </a:lnTo>
                  <a:lnTo>
                    <a:pt x="3323374" y="1600390"/>
                  </a:lnTo>
                  <a:lnTo>
                    <a:pt x="3327692" y="1601660"/>
                  </a:lnTo>
                  <a:lnTo>
                    <a:pt x="3332264" y="1600390"/>
                  </a:lnTo>
                  <a:lnTo>
                    <a:pt x="3423958" y="1581340"/>
                  </a:lnTo>
                  <a:lnTo>
                    <a:pt x="3426117" y="1581340"/>
                  </a:lnTo>
                  <a:lnTo>
                    <a:pt x="3440468" y="1647380"/>
                  </a:lnTo>
                  <a:lnTo>
                    <a:pt x="3437928" y="1647380"/>
                  </a:lnTo>
                  <a:lnTo>
                    <a:pt x="3391319" y="1657540"/>
                  </a:lnTo>
                  <a:lnTo>
                    <a:pt x="3385235" y="1660080"/>
                  </a:lnTo>
                  <a:lnTo>
                    <a:pt x="3380816" y="1665160"/>
                  </a:lnTo>
                  <a:lnTo>
                    <a:pt x="3378466" y="1670240"/>
                  </a:lnTo>
                  <a:lnTo>
                    <a:pt x="3378619" y="1677860"/>
                  </a:lnTo>
                  <a:lnTo>
                    <a:pt x="3379508" y="1681670"/>
                  </a:lnTo>
                  <a:lnTo>
                    <a:pt x="3382302" y="1685480"/>
                  </a:lnTo>
                  <a:lnTo>
                    <a:pt x="3389414" y="1690560"/>
                  </a:lnTo>
                  <a:lnTo>
                    <a:pt x="3398431" y="1690560"/>
                  </a:lnTo>
                  <a:lnTo>
                    <a:pt x="3445040" y="1680400"/>
                  </a:lnTo>
                  <a:lnTo>
                    <a:pt x="3445929" y="1680400"/>
                  </a:lnTo>
                  <a:lnTo>
                    <a:pt x="3446818" y="1679130"/>
                  </a:lnTo>
                  <a:lnTo>
                    <a:pt x="3447580" y="1679130"/>
                  </a:lnTo>
                  <a:lnTo>
                    <a:pt x="3448088" y="1681670"/>
                  </a:lnTo>
                  <a:lnTo>
                    <a:pt x="3457105" y="1723580"/>
                  </a:lnTo>
                  <a:lnTo>
                    <a:pt x="3457740" y="1724850"/>
                  </a:lnTo>
                  <a:lnTo>
                    <a:pt x="3462185" y="1746440"/>
                  </a:lnTo>
                  <a:lnTo>
                    <a:pt x="3459645" y="1746440"/>
                  </a:lnTo>
                  <a:lnTo>
                    <a:pt x="3368332" y="1765490"/>
                  </a:lnTo>
                  <a:lnTo>
                    <a:pt x="3364776" y="1765490"/>
                  </a:lnTo>
                  <a:lnTo>
                    <a:pt x="3361601" y="1768030"/>
                  </a:lnTo>
                  <a:lnTo>
                    <a:pt x="3355886" y="1774380"/>
                  </a:lnTo>
                  <a:lnTo>
                    <a:pt x="3354235" y="1779460"/>
                  </a:lnTo>
                  <a:lnTo>
                    <a:pt x="3355378" y="1784540"/>
                  </a:lnTo>
                  <a:lnTo>
                    <a:pt x="3356267" y="1789620"/>
                  </a:lnTo>
                  <a:lnTo>
                    <a:pt x="3359061" y="1793430"/>
                  </a:lnTo>
                  <a:lnTo>
                    <a:pt x="3362744" y="1795970"/>
                  </a:lnTo>
                  <a:lnTo>
                    <a:pt x="3366173" y="1798510"/>
                  </a:lnTo>
                  <a:lnTo>
                    <a:pt x="3375063" y="1798510"/>
                  </a:lnTo>
                  <a:lnTo>
                    <a:pt x="3461296" y="1779460"/>
                  </a:lnTo>
                  <a:lnTo>
                    <a:pt x="3466376" y="1779460"/>
                  </a:lnTo>
                  <a:lnTo>
                    <a:pt x="3467265" y="1778190"/>
                  </a:lnTo>
                  <a:lnTo>
                    <a:pt x="3469170" y="1778190"/>
                  </a:lnTo>
                  <a:lnTo>
                    <a:pt x="3478568" y="1821370"/>
                  </a:lnTo>
                  <a:lnTo>
                    <a:pt x="3483521" y="1844230"/>
                  </a:lnTo>
                  <a:lnTo>
                    <a:pt x="3481489" y="1844230"/>
                  </a:lnTo>
                  <a:lnTo>
                    <a:pt x="3434626" y="1854390"/>
                  </a:lnTo>
                  <a:lnTo>
                    <a:pt x="3428466" y="1858200"/>
                  </a:lnTo>
                  <a:lnTo>
                    <a:pt x="3423996" y="1862010"/>
                  </a:lnTo>
                  <a:lnTo>
                    <a:pt x="3421596" y="1868360"/>
                  </a:lnTo>
                  <a:lnTo>
                    <a:pt x="3421672" y="1874710"/>
                  </a:lnTo>
                  <a:lnTo>
                    <a:pt x="3437039" y="1888680"/>
                  </a:lnTo>
                  <a:lnTo>
                    <a:pt x="3441484" y="1887410"/>
                  </a:lnTo>
                  <a:lnTo>
                    <a:pt x="3488474" y="1877250"/>
                  </a:lnTo>
                  <a:lnTo>
                    <a:pt x="3489871" y="1877250"/>
                  </a:lnTo>
                  <a:lnTo>
                    <a:pt x="3490506" y="1875980"/>
                  </a:lnTo>
                  <a:lnTo>
                    <a:pt x="3505111" y="1943290"/>
                  </a:lnTo>
                  <a:lnTo>
                    <a:pt x="3502825" y="1943290"/>
                  </a:lnTo>
                  <a:lnTo>
                    <a:pt x="3411766" y="1962340"/>
                  </a:lnTo>
                  <a:lnTo>
                    <a:pt x="3405733" y="1964880"/>
                  </a:lnTo>
                  <a:lnTo>
                    <a:pt x="3401301" y="1969960"/>
                  </a:lnTo>
                  <a:lnTo>
                    <a:pt x="3398888" y="1975040"/>
                  </a:lnTo>
                  <a:lnTo>
                    <a:pt x="3398939" y="1982660"/>
                  </a:lnTo>
                  <a:lnTo>
                    <a:pt x="3399828" y="1986470"/>
                  </a:lnTo>
                  <a:lnTo>
                    <a:pt x="3402622" y="1990280"/>
                  </a:lnTo>
                  <a:lnTo>
                    <a:pt x="3409734" y="1995360"/>
                  </a:lnTo>
                  <a:lnTo>
                    <a:pt x="3418624" y="1995360"/>
                  </a:lnTo>
                  <a:lnTo>
                    <a:pt x="3509556" y="1976310"/>
                  </a:lnTo>
                  <a:lnTo>
                    <a:pt x="3511334" y="1976310"/>
                  </a:lnTo>
                  <a:lnTo>
                    <a:pt x="3512096" y="1975040"/>
                  </a:lnTo>
                  <a:lnTo>
                    <a:pt x="3521621" y="2019490"/>
                  </a:lnTo>
                  <a:lnTo>
                    <a:pt x="3526574" y="2042350"/>
                  </a:lnTo>
                  <a:lnTo>
                    <a:pt x="3477679" y="2052510"/>
                  </a:lnTo>
                  <a:lnTo>
                    <a:pt x="3464649" y="2066480"/>
                  </a:lnTo>
                  <a:lnTo>
                    <a:pt x="3464725" y="2072830"/>
                  </a:lnTo>
                  <a:lnTo>
                    <a:pt x="3465741" y="2076640"/>
                  </a:lnTo>
                  <a:lnTo>
                    <a:pt x="3468408" y="2080450"/>
                  </a:lnTo>
                  <a:lnTo>
                    <a:pt x="3475520" y="2085530"/>
                  </a:lnTo>
                  <a:lnTo>
                    <a:pt x="3479965" y="2086800"/>
                  </a:lnTo>
                  <a:lnTo>
                    <a:pt x="3532035" y="2075370"/>
                  </a:lnTo>
                  <a:lnTo>
                    <a:pt x="3533051" y="2074100"/>
                  </a:lnTo>
                  <a:lnTo>
                    <a:pt x="3533051" y="1915553"/>
                  </a:lnTo>
                  <a:lnTo>
                    <a:pt x="3524402" y="1875980"/>
                  </a:lnTo>
                  <a:lnTo>
                    <a:pt x="3503015" y="1778190"/>
                  </a:lnTo>
                  <a:lnTo>
                    <a:pt x="3502190" y="1774380"/>
                  </a:lnTo>
                  <a:lnTo>
                    <a:pt x="3651732" y="1741360"/>
                  </a:lnTo>
                  <a:lnTo>
                    <a:pt x="3680498" y="1735010"/>
                  </a:lnTo>
                  <a:lnTo>
                    <a:pt x="3683038" y="1735010"/>
                  </a:lnTo>
                  <a:lnTo>
                    <a:pt x="3754793" y="1718500"/>
                  </a:lnTo>
                  <a:lnTo>
                    <a:pt x="3778516" y="1708340"/>
                  </a:lnTo>
                  <a:lnTo>
                    <a:pt x="3789667" y="1696910"/>
                  </a:lnTo>
                  <a:lnTo>
                    <a:pt x="3795852" y="1690560"/>
                  </a:lnTo>
                  <a:lnTo>
                    <a:pt x="3805174" y="16664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33236" y="6059423"/>
              <a:ext cx="127979" cy="1280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50223" y="5745479"/>
              <a:ext cx="128016" cy="1280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35647" y="6141797"/>
              <a:ext cx="66897" cy="6697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67437" y="179831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69">
                  <a:moveTo>
                    <a:pt x="464065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78" y="637539"/>
                  </a:lnTo>
                  <a:lnTo>
                    <a:pt x="464065" y="633729"/>
                  </a:lnTo>
                  <a:close/>
                </a:path>
                <a:path w="575945" h="661669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466" y="91439"/>
                  </a:lnTo>
                  <a:lnTo>
                    <a:pt x="27362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98" y="468629"/>
                  </a:lnTo>
                  <a:lnTo>
                    <a:pt x="183832" y="471169"/>
                  </a:lnTo>
                  <a:lnTo>
                    <a:pt x="192956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721" y="497839"/>
                  </a:lnTo>
                  <a:lnTo>
                    <a:pt x="300531" y="523239"/>
                  </a:lnTo>
                  <a:lnTo>
                    <a:pt x="316515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3569"/>
                  </a:lnTo>
                  <a:lnTo>
                    <a:pt x="386510" y="633729"/>
                  </a:lnTo>
                  <a:lnTo>
                    <a:pt x="400542" y="638809"/>
                  </a:lnTo>
                  <a:lnTo>
                    <a:pt x="415549" y="638809"/>
                  </a:lnTo>
                  <a:lnTo>
                    <a:pt x="429926" y="633729"/>
                  </a:lnTo>
                  <a:lnTo>
                    <a:pt x="464065" y="633729"/>
                  </a:lnTo>
                  <a:lnTo>
                    <a:pt x="456215" y="627379"/>
                  </a:lnTo>
                  <a:lnTo>
                    <a:pt x="450119" y="619759"/>
                  </a:lnTo>
                  <a:lnTo>
                    <a:pt x="456925" y="614679"/>
                  </a:lnTo>
                  <a:lnTo>
                    <a:pt x="405955" y="614679"/>
                  </a:lnTo>
                  <a:lnTo>
                    <a:pt x="400006" y="612139"/>
                  </a:lnTo>
                  <a:lnTo>
                    <a:pt x="395128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81" y="459739"/>
                  </a:lnTo>
                  <a:lnTo>
                    <a:pt x="228917" y="454659"/>
                  </a:lnTo>
                  <a:lnTo>
                    <a:pt x="217039" y="452119"/>
                  </a:lnTo>
                  <a:lnTo>
                    <a:pt x="205898" y="450849"/>
                  </a:lnTo>
                  <a:lnTo>
                    <a:pt x="197903" y="449579"/>
                  </a:lnTo>
                  <a:lnTo>
                    <a:pt x="189563" y="447039"/>
                  </a:lnTo>
                  <a:lnTo>
                    <a:pt x="180627" y="444499"/>
                  </a:lnTo>
                  <a:lnTo>
                    <a:pt x="170846" y="441959"/>
                  </a:lnTo>
                  <a:lnTo>
                    <a:pt x="121271" y="417829"/>
                  </a:lnTo>
                  <a:lnTo>
                    <a:pt x="85137" y="387349"/>
                  </a:lnTo>
                  <a:lnTo>
                    <a:pt x="54387" y="350519"/>
                  </a:lnTo>
                  <a:lnTo>
                    <a:pt x="31626" y="295909"/>
                  </a:lnTo>
                  <a:lnTo>
                    <a:pt x="24987" y="246379"/>
                  </a:lnTo>
                  <a:lnTo>
                    <a:pt x="27777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115" y="39370"/>
                  </a:lnTo>
                  <a:lnTo>
                    <a:pt x="198225" y="29209"/>
                  </a:lnTo>
                  <a:lnTo>
                    <a:pt x="241966" y="25400"/>
                  </a:lnTo>
                  <a:lnTo>
                    <a:pt x="342656" y="25400"/>
                  </a:lnTo>
                  <a:lnTo>
                    <a:pt x="315642" y="12700"/>
                  </a:lnTo>
                  <a:lnTo>
                    <a:pt x="271389" y="2539"/>
                  </a:lnTo>
                  <a:lnTo>
                    <a:pt x="242220" y="0"/>
                  </a:lnTo>
                  <a:close/>
                </a:path>
                <a:path w="575945" h="661669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62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69">
                  <a:moveTo>
                    <a:pt x="531615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2919"/>
                  </a:lnTo>
                  <a:lnTo>
                    <a:pt x="418115" y="612139"/>
                  </a:lnTo>
                  <a:lnTo>
                    <a:pt x="412238" y="614679"/>
                  </a:lnTo>
                  <a:lnTo>
                    <a:pt x="456925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515" y="524509"/>
                  </a:lnTo>
                  <a:lnTo>
                    <a:pt x="573786" y="510539"/>
                  </a:lnTo>
                  <a:lnTo>
                    <a:pt x="572674" y="495299"/>
                  </a:lnTo>
                  <a:lnTo>
                    <a:pt x="565943" y="481329"/>
                  </a:lnTo>
                  <a:lnTo>
                    <a:pt x="531615" y="435609"/>
                  </a:lnTo>
                  <a:close/>
                </a:path>
                <a:path w="575945" h="661669">
                  <a:moveTo>
                    <a:pt x="301231" y="350519"/>
                  </a:moveTo>
                  <a:lnTo>
                    <a:pt x="269271" y="350519"/>
                  </a:lnTo>
                  <a:lnTo>
                    <a:pt x="373538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69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719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69">
                  <a:moveTo>
                    <a:pt x="342656" y="25400"/>
                  </a:moveTo>
                  <a:lnTo>
                    <a:pt x="241966" y="25400"/>
                  </a:lnTo>
                  <a:lnTo>
                    <a:pt x="268045" y="27939"/>
                  </a:lnTo>
                  <a:lnTo>
                    <a:pt x="307721" y="36829"/>
                  </a:lnTo>
                  <a:lnTo>
                    <a:pt x="353730" y="57150"/>
                  </a:lnTo>
                  <a:lnTo>
                    <a:pt x="398811" y="95250"/>
                  </a:lnTo>
                  <a:lnTo>
                    <a:pt x="425656" y="135889"/>
                  </a:lnTo>
                  <a:lnTo>
                    <a:pt x="443478" y="179069"/>
                  </a:lnTo>
                  <a:lnTo>
                    <a:pt x="452405" y="233679"/>
                  </a:lnTo>
                  <a:lnTo>
                    <a:pt x="452337" y="245109"/>
                  </a:lnTo>
                  <a:lnTo>
                    <a:pt x="451929" y="252729"/>
                  </a:lnTo>
                  <a:lnTo>
                    <a:pt x="451119" y="261619"/>
                  </a:lnTo>
                  <a:lnTo>
                    <a:pt x="450119" y="269239"/>
                  </a:lnTo>
                  <a:lnTo>
                    <a:pt x="448841" y="280669"/>
                  </a:lnTo>
                  <a:lnTo>
                    <a:pt x="447992" y="293369"/>
                  </a:lnTo>
                  <a:lnTo>
                    <a:pt x="448043" y="306069"/>
                  </a:lnTo>
                  <a:lnTo>
                    <a:pt x="448167" y="308609"/>
                  </a:lnTo>
                  <a:lnTo>
                    <a:pt x="460248" y="36829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1615" y="435609"/>
                  </a:lnTo>
                  <a:lnTo>
                    <a:pt x="509682" y="406399"/>
                  </a:lnTo>
                  <a:lnTo>
                    <a:pt x="508158" y="403859"/>
                  </a:lnTo>
                  <a:lnTo>
                    <a:pt x="505999" y="402589"/>
                  </a:lnTo>
                  <a:lnTo>
                    <a:pt x="484282" y="360679"/>
                  </a:lnTo>
                  <a:lnTo>
                    <a:pt x="474122" y="320039"/>
                  </a:lnTo>
                  <a:lnTo>
                    <a:pt x="473038" y="293369"/>
                  </a:lnTo>
                  <a:lnTo>
                    <a:pt x="473765" y="283209"/>
                  </a:lnTo>
                  <a:lnTo>
                    <a:pt x="476049" y="264159"/>
                  </a:lnTo>
                  <a:lnTo>
                    <a:pt x="476932" y="255269"/>
                  </a:lnTo>
                  <a:lnTo>
                    <a:pt x="477392" y="24637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68" y="36829"/>
                  </a:lnTo>
                  <a:lnTo>
                    <a:pt x="342656" y="25400"/>
                  </a:lnTo>
                  <a:close/>
                </a:path>
                <a:path w="575945" h="661669">
                  <a:moveTo>
                    <a:pt x="219614" y="278129"/>
                  </a:moveTo>
                  <a:lnTo>
                    <a:pt x="183959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53" y="372109"/>
                  </a:lnTo>
                  <a:lnTo>
                    <a:pt x="232108" y="370839"/>
                  </a:lnTo>
                  <a:lnTo>
                    <a:pt x="242448" y="368299"/>
                  </a:lnTo>
                  <a:lnTo>
                    <a:pt x="252253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694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3866" y="335279"/>
                  </a:lnTo>
                  <a:lnTo>
                    <a:pt x="200691" y="328929"/>
                  </a:lnTo>
                  <a:lnTo>
                    <a:pt x="202088" y="321309"/>
                  </a:lnTo>
                  <a:lnTo>
                    <a:pt x="203231" y="318769"/>
                  </a:lnTo>
                  <a:lnTo>
                    <a:pt x="205009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622" y="303529"/>
                  </a:lnTo>
                  <a:lnTo>
                    <a:pt x="261905" y="297179"/>
                  </a:lnTo>
                  <a:lnTo>
                    <a:pt x="249824" y="287019"/>
                  </a:lnTo>
                  <a:lnTo>
                    <a:pt x="235267" y="280669"/>
                  </a:lnTo>
                  <a:lnTo>
                    <a:pt x="219614" y="278129"/>
                  </a:lnTo>
                  <a:close/>
                </a:path>
                <a:path w="575945" h="661669">
                  <a:moveTo>
                    <a:pt x="266622" y="303529"/>
                  </a:moveTo>
                  <a:lnTo>
                    <a:pt x="229235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694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8006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5113" y="314959"/>
                  </a:lnTo>
                  <a:lnTo>
                    <a:pt x="266622" y="303529"/>
                  </a:lnTo>
                  <a:close/>
                </a:path>
                <a:path w="575945" h="661669">
                  <a:moveTo>
                    <a:pt x="333882" y="203199"/>
                  </a:moveTo>
                  <a:lnTo>
                    <a:pt x="324389" y="203199"/>
                  </a:lnTo>
                  <a:lnTo>
                    <a:pt x="314666" y="204469"/>
                  </a:lnTo>
                  <a:lnTo>
                    <a:pt x="282535" y="232409"/>
                  </a:lnTo>
                  <a:lnTo>
                    <a:pt x="279336" y="247649"/>
                  </a:lnTo>
                  <a:lnTo>
                    <a:pt x="281233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9879"/>
                  </a:lnTo>
                  <a:lnTo>
                    <a:pt x="282987" y="309879"/>
                  </a:lnTo>
                  <a:lnTo>
                    <a:pt x="275113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488" y="287019"/>
                  </a:lnTo>
                  <a:lnTo>
                    <a:pt x="360600" y="280669"/>
                  </a:lnTo>
                  <a:lnTo>
                    <a:pt x="321468" y="280669"/>
                  </a:lnTo>
                  <a:lnTo>
                    <a:pt x="308641" y="26415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182" y="228599"/>
                  </a:lnTo>
                  <a:lnTo>
                    <a:pt x="367703" y="228599"/>
                  </a:lnTo>
                  <a:lnTo>
                    <a:pt x="364466" y="222249"/>
                  </a:lnTo>
                  <a:lnTo>
                    <a:pt x="358171" y="214629"/>
                  </a:lnTo>
                  <a:lnTo>
                    <a:pt x="350964" y="209549"/>
                  </a:lnTo>
                  <a:lnTo>
                    <a:pt x="342804" y="205739"/>
                  </a:lnTo>
                  <a:lnTo>
                    <a:pt x="333882" y="203199"/>
                  </a:lnTo>
                  <a:close/>
                </a:path>
                <a:path w="575945" h="661669">
                  <a:moveTo>
                    <a:pt x="367703" y="228599"/>
                  </a:moveTo>
                  <a:lnTo>
                    <a:pt x="335819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630" y="243839"/>
                  </a:lnTo>
                  <a:lnTo>
                    <a:pt x="347122" y="256539"/>
                  </a:lnTo>
                  <a:lnTo>
                    <a:pt x="343947" y="264159"/>
                  </a:lnTo>
                  <a:lnTo>
                    <a:pt x="338994" y="267969"/>
                  </a:lnTo>
                  <a:lnTo>
                    <a:pt x="321468" y="280669"/>
                  </a:lnTo>
                  <a:lnTo>
                    <a:pt x="360600" y="280669"/>
                  </a:lnTo>
                  <a:lnTo>
                    <a:pt x="361823" y="279399"/>
                  </a:lnTo>
                  <a:lnTo>
                    <a:pt x="367347" y="270509"/>
                  </a:lnTo>
                  <a:lnTo>
                    <a:pt x="370919" y="261619"/>
                  </a:lnTo>
                  <a:lnTo>
                    <a:pt x="372395" y="250189"/>
                  </a:lnTo>
                  <a:lnTo>
                    <a:pt x="371673" y="240029"/>
                  </a:lnTo>
                  <a:lnTo>
                    <a:pt x="368998" y="231139"/>
                  </a:lnTo>
                  <a:lnTo>
                    <a:pt x="367703" y="22859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96375" y="231393"/>
              <a:ext cx="274574" cy="1054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857996" y="94741"/>
              <a:ext cx="695325" cy="634365"/>
            </a:xfrm>
            <a:custGeom>
              <a:avLst/>
              <a:gdLst/>
              <a:ahLst/>
              <a:cxnLst/>
              <a:rect l="l" t="t" r="r" b="b"/>
              <a:pathLst>
                <a:path w="695325" h="634365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1143" y="364109"/>
                  </a:lnTo>
                  <a:lnTo>
                    <a:pt x="0" y="370840"/>
                  </a:lnTo>
                  <a:lnTo>
                    <a:pt x="4826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540"/>
                  </a:lnTo>
                  <a:lnTo>
                    <a:pt x="61595" y="379730"/>
                  </a:lnTo>
                  <a:lnTo>
                    <a:pt x="63500" y="376936"/>
                  </a:lnTo>
                  <a:lnTo>
                    <a:pt x="65024" y="366649"/>
                  </a:lnTo>
                  <a:close/>
                </a:path>
                <a:path w="695325" h="634365">
                  <a:moveTo>
                    <a:pt x="104648" y="511556"/>
                  </a:moveTo>
                  <a:lnTo>
                    <a:pt x="100584" y="505968"/>
                  </a:lnTo>
                  <a:lnTo>
                    <a:pt x="96266" y="500253"/>
                  </a:lnTo>
                  <a:lnTo>
                    <a:pt x="88646" y="498983"/>
                  </a:lnTo>
                  <a:lnTo>
                    <a:pt x="51816" y="525780"/>
                  </a:lnTo>
                  <a:lnTo>
                    <a:pt x="46609" y="529971"/>
                  </a:lnTo>
                  <a:lnTo>
                    <a:pt x="45085" y="537718"/>
                  </a:lnTo>
                  <a:lnTo>
                    <a:pt x="49149" y="543306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648" y="511556"/>
                  </a:lnTo>
                  <a:close/>
                </a:path>
                <a:path w="695325" h="634365">
                  <a:moveTo>
                    <a:pt x="225679" y="580136"/>
                  </a:moveTo>
                  <a:lnTo>
                    <a:pt x="221869" y="573405"/>
                  </a:lnTo>
                  <a:lnTo>
                    <a:pt x="208407" y="569976"/>
                  </a:lnTo>
                  <a:lnTo>
                    <a:pt x="201676" y="573913"/>
                  </a:lnTo>
                  <a:lnTo>
                    <a:pt x="199771" y="580517"/>
                  </a:lnTo>
                  <a:lnTo>
                    <a:pt x="187706" y="624713"/>
                  </a:lnTo>
                  <a:lnTo>
                    <a:pt x="191643" y="631571"/>
                  </a:lnTo>
                  <a:lnTo>
                    <a:pt x="202057" y="634365"/>
                  </a:lnTo>
                  <a:lnTo>
                    <a:pt x="205994" y="633476"/>
                  </a:lnTo>
                  <a:lnTo>
                    <a:pt x="211201" y="629539"/>
                  </a:lnTo>
                  <a:lnTo>
                    <a:pt x="212852" y="627253"/>
                  </a:lnTo>
                  <a:lnTo>
                    <a:pt x="225679" y="580136"/>
                  </a:lnTo>
                  <a:close/>
                </a:path>
                <a:path w="695325" h="634365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3964" y="57023"/>
                  </a:lnTo>
                  <a:lnTo>
                    <a:pt x="478663" y="63500"/>
                  </a:lnTo>
                  <a:lnTo>
                    <a:pt x="488950" y="64897"/>
                  </a:lnTo>
                  <a:lnTo>
                    <a:pt x="492252" y="64008"/>
                  </a:lnTo>
                  <a:lnTo>
                    <a:pt x="494792" y="61976"/>
                  </a:lnTo>
                  <a:lnTo>
                    <a:pt x="497459" y="60071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6984" y="8382"/>
                  </a:lnTo>
                  <a:close/>
                </a:path>
                <a:path w="695325" h="634365">
                  <a:moveTo>
                    <a:pt x="657098" y="105029"/>
                  </a:moveTo>
                  <a:lnTo>
                    <a:pt x="648716" y="93599"/>
                  </a:lnTo>
                  <a:lnTo>
                    <a:pt x="640842" y="92202"/>
                  </a:lnTo>
                  <a:lnTo>
                    <a:pt x="635254" y="96774"/>
                  </a:lnTo>
                  <a:lnTo>
                    <a:pt x="604012" y="120408"/>
                  </a:lnTo>
                  <a:lnTo>
                    <a:pt x="598424" y="124460"/>
                  </a:lnTo>
                  <a:lnTo>
                    <a:pt x="597281" y="132461"/>
                  </a:lnTo>
                  <a:lnTo>
                    <a:pt x="601599" y="138061"/>
                  </a:lnTo>
                  <a:lnTo>
                    <a:pt x="605790" y="143637"/>
                  </a:lnTo>
                  <a:lnTo>
                    <a:pt x="613664" y="144780"/>
                  </a:lnTo>
                  <a:lnTo>
                    <a:pt x="619125" y="140716"/>
                  </a:lnTo>
                  <a:lnTo>
                    <a:pt x="619252" y="140589"/>
                  </a:lnTo>
                  <a:lnTo>
                    <a:pt x="656082" y="112903"/>
                  </a:lnTo>
                  <a:lnTo>
                    <a:pt x="657098" y="105029"/>
                  </a:lnTo>
                  <a:close/>
                </a:path>
                <a:path w="695325" h="634365">
                  <a:moveTo>
                    <a:pt x="695198" y="261747"/>
                  </a:moveTo>
                  <a:lnTo>
                    <a:pt x="689864" y="256032"/>
                  </a:lnTo>
                  <a:lnTo>
                    <a:pt x="682879" y="255778"/>
                  </a:lnTo>
                  <a:lnTo>
                    <a:pt x="637159" y="254508"/>
                  </a:lnTo>
                  <a:lnTo>
                    <a:pt x="631444" y="259969"/>
                  </a:lnTo>
                  <a:lnTo>
                    <a:pt x="630809" y="273685"/>
                  </a:lnTo>
                  <a:lnTo>
                    <a:pt x="636143" y="279400"/>
                  </a:lnTo>
                  <a:lnTo>
                    <a:pt x="681863" y="280797"/>
                  </a:lnTo>
                  <a:lnTo>
                    <a:pt x="684784" y="280797"/>
                  </a:lnTo>
                  <a:lnTo>
                    <a:pt x="687578" y="279908"/>
                  </a:lnTo>
                  <a:lnTo>
                    <a:pt x="692785" y="276098"/>
                  </a:lnTo>
                  <a:lnTo>
                    <a:pt x="694817" y="272669"/>
                  </a:lnTo>
                  <a:lnTo>
                    <a:pt x="695198" y="26174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52096" y="131826"/>
              <a:ext cx="1642580" cy="21449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895573" y="120027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5">
                  <a:moveTo>
                    <a:pt x="595388" y="501510"/>
                  </a:moveTo>
                  <a:lnTo>
                    <a:pt x="591832" y="495541"/>
                  </a:lnTo>
                  <a:lnTo>
                    <a:pt x="569607" y="490169"/>
                  </a:lnTo>
                  <a:lnTo>
                    <a:pt x="569607" y="513194"/>
                  </a:lnTo>
                  <a:lnTo>
                    <a:pt x="556018" y="569709"/>
                  </a:lnTo>
                  <a:lnTo>
                    <a:pt x="550519" y="569747"/>
                  </a:lnTo>
                  <a:lnTo>
                    <a:pt x="550519" y="592340"/>
                  </a:lnTo>
                  <a:lnTo>
                    <a:pt x="531126" y="672325"/>
                  </a:lnTo>
                  <a:lnTo>
                    <a:pt x="526707" y="681240"/>
                  </a:lnTo>
                  <a:lnTo>
                    <a:pt x="518972" y="687552"/>
                  </a:lnTo>
                  <a:lnTo>
                    <a:pt x="509028" y="690714"/>
                  </a:lnTo>
                  <a:lnTo>
                    <a:pt x="497979" y="690105"/>
                  </a:lnTo>
                  <a:lnTo>
                    <a:pt x="229120" y="624954"/>
                  </a:lnTo>
                  <a:lnTo>
                    <a:pt x="218998" y="620509"/>
                  </a:lnTo>
                  <a:lnTo>
                    <a:pt x="211594" y="613181"/>
                  </a:lnTo>
                  <a:lnTo>
                    <a:pt x="207606" y="603999"/>
                  </a:lnTo>
                  <a:lnTo>
                    <a:pt x="207784" y="593966"/>
                  </a:lnTo>
                  <a:lnTo>
                    <a:pt x="227088" y="513956"/>
                  </a:lnTo>
                  <a:lnTo>
                    <a:pt x="353199" y="579869"/>
                  </a:lnTo>
                  <a:lnTo>
                    <a:pt x="359664" y="582942"/>
                  </a:lnTo>
                  <a:lnTo>
                    <a:pt x="401116" y="593001"/>
                  </a:lnTo>
                  <a:lnTo>
                    <a:pt x="408317" y="593204"/>
                  </a:lnTo>
                  <a:lnTo>
                    <a:pt x="550519" y="592340"/>
                  </a:lnTo>
                  <a:lnTo>
                    <a:pt x="550519" y="569747"/>
                  </a:lnTo>
                  <a:lnTo>
                    <a:pt x="408317" y="570598"/>
                  </a:lnTo>
                  <a:lnTo>
                    <a:pt x="396722" y="569912"/>
                  </a:lnTo>
                  <a:lnTo>
                    <a:pt x="275831" y="513956"/>
                  </a:lnTo>
                  <a:lnTo>
                    <a:pt x="232549" y="491350"/>
                  </a:lnTo>
                  <a:lnTo>
                    <a:pt x="246265" y="434835"/>
                  </a:lnTo>
                  <a:lnTo>
                    <a:pt x="569607" y="513194"/>
                  </a:lnTo>
                  <a:lnTo>
                    <a:pt x="569607" y="490169"/>
                  </a:lnTo>
                  <a:lnTo>
                    <a:pt x="340956" y="434835"/>
                  </a:lnTo>
                  <a:lnTo>
                    <a:pt x="240804" y="410578"/>
                  </a:lnTo>
                  <a:lnTo>
                    <a:pt x="234835" y="409054"/>
                  </a:lnTo>
                  <a:lnTo>
                    <a:pt x="228739" y="412737"/>
                  </a:lnTo>
                  <a:lnTo>
                    <a:pt x="227342" y="418706"/>
                  </a:lnTo>
                  <a:lnTo>
                    <a:pt x="209016" y="494144"/>
                  </a:lnTo>
                  <a:lnTo>
                    <a:pt x="208927" y="494906"/>
                  </a:lnTo>
                  <a:lnTo>
                    <a:pt x="186194" y="588759"/>
                  </a:lnTo>
                  <a:lnTo>
                    <a:pt x="185724" y="607529"/>
                  </a:lnTo>
                  <a:lnTo>
                    <a:pt x="192671" y="624636"/>
                  </a:lnTo>
                  <a:lnTo>
                    <a:pt x="205803" y="638238"/>
                  </a:lnTo>
                  <a:lnTo>
                    <a:pt x="223913" y="646417"/>
                  </a:lnTo>
                  <a:lnTo>
                    <a:pt x="492645" y="711441"/>
                  </a:lnTo>
                  <a:lnTo>
                    <a:pt x="512559" y="712482"/>
                  </a:lnTo>
                  <a:lnTo>
                    <a:pt x="530504" y="706424"/>
                  </a:lnTo>
                  <a:lnTo>
                    <a:pt x="544550" y="694372"/>
                  </a:lnTo>
                  <a:lnTo>
                    <a:pt x="546341" y="690714"/>
                  </a:lnTo>
                  <a:lnTo>
                    <a:pt x="552843" y="677405"/>
                  </a:lnTo>
                  <a:lnTo>
                    <a:pt x="573481" y="592188"/>
                  </a:lnTo>
                  <a:lnTo>
                    <a:pt x="575576" y="583552"/>
                  </a:lnTo>
                  <a:lnTo>
                    <a:pt x="575652" y="582942"/>
                  </a:lnTo>
                  <a:lnTo>
                    <a:pt x="578650" y="570598"/>
                  </a:lnTo>
                  <a:lnTo>
                    <a:pt x="593991" y="507479"/>
                  </a:lnTo>
                  <a:lnTo>
                    <a:pt x="595388" y="501510"/>
                  </a:lnTo>
                  <a:close/>
                </a:path>
                <a:path w="770254" h="856615">
                  <a:moveTo>
                    <a:pt x="769823" y="201269"/>
                  </a:moveTo>
                  <a:lnTo>
                    <a:pt x="758609" y="171196"/>
                  </a:lnTo>
                  <a:lnTo>
                    <a:pt x="747826" y="159397"/>
                  </a:lnTo>
                  <a:lnTo>
                    <a:pt x="747826" y="205016"/>
                  </a:lnTo>
                  <a:lnTo>
                    <a:pt x="746899" y="229349"/>
                  </a:lnTo>
                  <a:lnTo>
                    <a:pt x="667143" y="558787"/>
                  </a:lnTo>
                  <a:lnTo>
                    <a:pt x="661936" y="580504"/>
                  </a:lnTo>
                  <a:lnTo>
                    <a:pt x="636917" y="684009"/>
                  </a:lnTo>
                  <a:lnTo>
                    <a:pt x="650570" y="577113"/>
                  </a:lnTo>
                  <a:lnTo>
                    <a:pt x="653300" y="555358"/>
                  </a:lnTo>
                  <a:lnTo>
                    <a:pt x="672604" y="404863"/>
                  </a:lnTo>
                  <a:lnTo>
                    <a:pt x="673823" y="395757"/>
                  </a:lnTo>
                  <a:lnTo>
                    <a:pt x="675182" y="386562"/>
                  </a:lnTo>
                  <a:lnTo>
                    <a:pt x="678065" y="368160"/>
                  </a:lnTo>
                  <a:lnTo>
                    <a:pt x="680986" y="350202"/>
                  </a:lnTo>
                  <a:lnTo>
                    <a:pt x="683628" y="332016"/>
                  </a:lnTo>
                  <a:lnTo>
                    <a:pt x="685685" y="313715"/>
                  </a:lnTo>
                  <a:lnTo>
                    <a:pt x="686828" y="295389"/>
                  </a:lnTo>
                  <a:lnTo>
                    <a:pt x="686777" y="280073"/>
                  </a:lnTo>
                  <a:lnTo>
                    <a:pt x="680732" y="234556"/>
                  </a:lnTo>
                  <a:lnTo>
                    <a:pt x="664425" y="189039"/>
                  </a:lnTo>
                  <a:lnTo>
                    <a:pt x="664425" y="295389"/>
                  </a:lnTo>
                  <a:lnTo>
                    <a:pt x="663359" y="311962"/>
                  </a:lnTo>
                  <a:lnTo>
                    <a:pt x="661377" y="329526"/>
                  </a:lnTo>
                  <a:lnTo>
                    <a:pt x="658850" y="347141"/>
                  </a:lnTo>
                  <a:lnTo>
                    <a:pt x="656094" y="364604"/>
                  </a:lnTo>
                  <a:lnTo>
                    <a:pt x="654558" y="373913"/>
                  </a:lnTo>
                  <a:lnTo>
                    <a:pt x="653034" y="383298"/>
                  </a:lnTo>
                  <a:lnTo>
                    <a:pt x="651624" y="392709"/>
                  </a:lnTo>
                  <a:lnTo>
                    <a:pt x="650379" y="402069"/>
                  </a:lnTo>
                  <a:lnTo>
                    <a:pt x="631456" y="550151"/>
                  </a:lnTo>
                  <a:lnTo>
                    <a:pt x="627862" y="577710"/>
                  </a:lnTo>
                  <a:lnTo>
                    <a:pt x="607580" y="736587"/>
                  </a:lnTo>
                  <a:lnTo>
                    <a:pt x="585571" y="783297"/>
                  </a:lnTo>
                  <a:lnTo>
                    <a:pt x="559320" y="801992"/>
                  </a:lnTo>
                  <a:lnTo>
                    <a:pt x="554748" y="801992"/>
                  </a:lnTo>
                  <a:lnTo>
                    <a:pt x="550049" y="801484"/>
                  </a:lnTo>
                  <a:lnTo>
                    <a:pt x="170942" y="709663"/>
                  </a:lnTo>
                  <a:lnTo>
                    <a:pt x="131076" y="700011"/>
                  </a:lnTo>
                  <a:lnTo>
                    <a:pt x="107696" y="667626"/>
                  </a:lnTo>
                  <a:lnTo>
                    <a:pt x="104660" y="650481"/>
                  </a:lnTo>
                  <a:lnTo>
                    <a:pt x="105232" y="633056"/>
                  </a:lnTo>
                  <a:lnTo>
                    <a:pt x="109486" y="615937"/>
                  </a:lnTo>
                  <a:lnTo>
                    <a:pt x="131254" y="555866"/>
                  </a:lnTo>
                  <a:lnTo>
                    <a:pt x="165874" y="460362"/>
                  </a:lnTo>
                  <a:lnTo>
                    <a:pt x="173621" y="439280"/>
                  </a:lnTo>
                  <a:lnTo>
                    <a:pt x="217309" y="318503"/>
                  </a:lnTo>
                  <a:lnTo>
                    <a:pt x="226834" y="293230"/>
                  </a:lnTo>
                  <a:lnTo>
                    <a:pt x="232448" y="278549"/>
                  </a:lnTo>
                  <a:lnTo>
                    <a:pt x="237921" y="263652"/>
                  </a:lnTo>
                  <a:lnTo>
                    <a:pt x="243103" y="248551"/>
                  </a:lnTo>
                  <a:lnTo>
                    <a:pt x="247789" y="233299"/>
                  </a:lnTo>
                  <a:lnTo>
                    <a:pt x="252526" y="218109"/>
                  </a:lnTo>
                  <a:lnTo>
                    <a:pt x="271284" y="178041"/>
                  </a:lnTo>
                  <a:lnTo>
                    <a:pt x="308025" y="133045"/>
                  </a:lnTo>
                  <a:lnTo>
                    <a:pt x="355739" y="99555"/>
                  </a:lnTo>
                  <a:lnTo>
                    <a:pt x="401332" y="82550"/>
                  </a:lnTo>
                  <a:lnTo>
                    <a:pt x="443369" y="76441"/>
                  </a:lnTo>
                  <a:lnTo>
                    <a:pt x="450989" y="76187"/>
                  </a:lnTo>
                  <a:lnTo>
                    <a:pt x="458482" y="76187"/>
                  </a:lnTo>
                  <a:lnTo>
                    <a:pt x="466102" y="76695"/>
                  </a:lnTo>
                  <a:lnTo>
                    <a:pt x="469531" y="76822"/>
                  </a:lnTo>
                  <a:lnTo>
                    <a:pt x="508863" y="83858"/>
                  </a:lnTo>
                  <a:lnTo>
                    <a:pt x="551065" y="100444"/>
                  </a:lnTo>
                  <a:lnTo>
                    <a:pt x="583349" y="121856"/>
                  </a:lnTo>
                  <a:lnTo>
                    <a:pt x="614362" y="151866"/>
                  </a:lnTo>
                  <a:lnTo>
                    <a:pt x="648627" y="207937"/>
                  </a:lnTo>
                  <a:lnTo>
                    <a:pt x="661593" y="253250"/>
                  </a:lnTo>
                  <a:lnTo>
                    <a:pt x="664425" y="295389"/>
                  </a:lnTo>
                  <a:lnTo>
                    <a:pt x="664425" y="189039"/>
                  </a:lnTo>
                  <a:lnTo>
                    <a:pt x="661949" y="183349"/>
                  </a:lnTo>
                  <a:lnTo>
                    <a:pt x="648347" y="159981"/>
                  </a:lnTo>
                  <a:lnTo>
                    <a:pt x="632218" y="138417"/>
                  </a:lnTo>
                  <a:lnTo>
                    <a:pt x="701560" y="155181"/>
                  </a:lnTo>
                  <a:lnTo>
                    <a:pt x="723696" y="165531"/>
                  </a:lnTo>
                  <a:lnTo>
                    <a:pt x="739609" y="182930"/>
                  </a:lnTo>
                  <a:lnTo>
                    <a:pt x="747826" y="205016"/>
                  </a:lnTo>
                  <a:lnTo>
                    <a:pt x="747826" y="159397"/>
                  </a:lnTo>
                  <a:lnTo>
                    <a:pt x="736968" y="147497"/>
                  </a:lnTo>
                  <a:lnTo>
                    <a:pt x="717511" y="138417"/>
                  </a:lnTo>
                  <a:lnTo>
                    <a:pt x="706894" y="133477"/>
                  </a:lnTo>
                  <a:lnTo>
                    <a:pt x="601738" y="107950"/>
                  </a:lnTo>
                  <a:lnTo>
                    <a:pt x="592569" y="100736"/>
                  </a:lnTo>
                  <a:lnTo>
                    <a:pt x="583031" y="93954"/>
                  </a:lnTo>
                  <a:lnTo>
                    <a:pt x="573163" y="87642"/>
                  </a:lnTo>
                  <a:lnTo>
                    <a:pt x="563003" y="81775"/>
                  </a:lnTo>
                  <a:lnTo>
                    <a:pt x="564349" y="76187"/>
                  </a:lnTo>
                  <a:lnTo>
                    <a:pt x="565365" y="71996"/>
                  </a:lnTo>
                  <a:lnTo>
                    <a:pt x="569861" y="53454"/>
                  </a:lnTo>
                  <a:lnTo>
                    <a:pt x="570395" y="39865"/>
                  </a:lnTo>
                  <a:lnTo>
                    <a:pt x="565873" y="27584"/>
                  </a:lnTo>
                  <a:lnTo>
                    <a:pt x="559612" y="20688"/>
                  </a:lnTo>
                  <a:lnTo>
                    <a:pt x="557085" y="17919"/>
                  </a:lnTo>
                  <a:lnTo>
                    <a:pt x="549795" y="14503"/>
                  </a:lnTo>
                  <a:lnTo>
                    <a:pt x="549795" y="41897"/>
                  </a:lnTo>
                  <a:lnTo>
                    <a:pt x="542556" y="71996"/>
                  </a:lnTo>
                  <a:lnTo>
                    <a:pt x="503847" y="59677"/>
                  </a:lnTo>
                  <a:lnTo>
                    <a:pt x="471436" y="54724"/>
                  </a:lnTo>
                  <a:lnTo>
                    <a:pt x="477151" y="30975"/>
                  </a:lnTo>
                  <a:lnTo>
                    <a:pt x="478802" y="24625"/>
                  </a:lnTo>
                  <a:lnTo>
                    <a:pt x="485152" y="20688"/>
                  </a:lnTo>
                  <a:lnTo>
                    <a:pt x="545985" y="35420"/>
                  </a:lnTo>
                  <a:lnTo>
                    <a:pt x="549795" y="41897"/>
                  </a:lnTo>
                  <a:lnTo>
                    <a:pt x="549795" y="14503"/>
                  </a:lnTo>
                  <a:lnTo>
                    <a:pt x="544842" y="12179"/>
                  </a:lnTo>
                  <a:lnTo>
                    <a:pt x="496709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16" y="13487"/>
                  </a:lnTo>
                  <a:lnTo>
                    <a:pt x="455688" y="25768"/>
                  </a:lnTo>
                  <a:lnTo>
                    <a:pt x="448830" y="54089"/>
                  </a:lnTo>
                  <a:lnTo>
                    <a:pt x="437019" y="54571"/>
                  </a:lnTo>
                  <a:lnTo>
                    <a:pt x="425183" y="55664"/>
                  </a:lnTo>
                  <a:lnTo>
                    <a:pt x="413550" y="57340"/>
                  </a:lnTo>
                  <a:lnTo>
                    <a:pt x="401967" y="59677"/>
                  </a:lnTo>
                  <a:lnTo>
                    <a:pt x="382905" y="55067"/>
                  </a:lnTo>
                  <a:lnTo>
                    <a:pt x="361073" y="49784"/>
                  </a:lnTo>
                  <a:lnTo>
                    <a:pt x="361073" y="72758"/>
                  </a:lnTo>
                  <a:lnTo>
                    <a:pt x="355866" y="74917"/>
                  </a:lnTo>
                  <a:lnTo>
                    <a:pt x="317982" y="96583"/>
                  </a:lnTo>
                  <a:lnTo>
                    <a:pt x="270992" y="140208"/>
                  </a:lnTo>
                  <a:lnTo>
                    <a:pt x="244627" y="180314"/>
                  </a:lnTo>
                  <a:lnTo>
                    <a:pt x="226453" y="227203"/>
                  </a:lnTo>
                  <a:lnTo>
                    <a:pt x="221932" y="241922"/>
                  </a:lnTo>
                  <a:lnTo>
                    <a:pt x="216903" y="256565"/>
                  </a:lnTo>
                  <a:lnTo>
                    <a:pt x="211569" y="271056"/>
                  </a:lnTo>
                  <a:lnTo>
                    <a:pt x="203669" y="291757"/>
                  </a:lnTo>
                  <a:lnTo>
                    <a:pt x="196481" y="310883"/>
                  </a:lnTo>
                  <a:lnTo>
                    <a:pt x="151777" y="433946"/>
                  </a:lnTo>
                  <a:lnTo>
                    <a:pt x="144157" y="455155"/>
                  </a:lnTo>
                  <a:lnTo>
                    <a:pt x="107581" y="555866"/>
                  </a:lnTo>
                  <a:lnTo>
                    <a:pt x="132727" y="452361"/>
                  </a:lnTo>
                  <a:lnTo>
                    <a:pt x="136156" y="438010"/>
                  </a:lnTo>
                  <a:lnTo>
                    <a:pt x="139192" y="425437"/>
                  </a:lnTo>
                  <a:lnTo>
                    <a:pt x="217690" y="101206"/>
                  </a:lnTo>
                  <a:lnTo>
                    <a:pt x="228028" y="79146"/>
                  </a:lnTo>
                  <a:lnTo>
                    <a:pt x="245452" y="63271"/>
                  </a:lnTo>
                  <a:lnTo>
                    <a:pt x="267563" y="55067"/>
                  </a:lnTo>
                  <a:lnTo>
                    <a:pt x="291985" y="55994"/>
                  </a:lnTo>
                  <a:lnTo>
                    <a:pt x="361073" y="72758"/>
                  </a:lnTo>
                  <a:lnTo>
                    <a:pt x="361073" y="49784"/>
                  </a:lnTo>
                  <a:lnTo>
                    <a:pt x="297192" y="34277"/>
                  </a:lnTo>
                  <a:lnTo>
                    <a:pt x="263956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00" y="95872"/>
                  </a:lnTo>
                  <a:lnTo>
                    <a:pt x="116344" y="425437"/>
                  </a:lnTo>
                  <a:lnTo>
                    <a:pt x="111137" y="424180"/>
                  </a:lnTo>
                  <a:lnTo>
                    <a:pt x="111137" y="447154"/>
                  </a:lnTo>
                  <a:lnTo>
                    <a:pt x="68846" y="621652"/>
                  </a:lnTo>
                  <a:lnTo>
                    <a:pt x="66662" y="647179"/>
                  </a:lnTo>
                  <a:lnTo>
                    <a:pt x="72085" y="671334"/>
                  </a:lnTo>
                  <a:lnTo>
                    <a:pt x="84162" y="692645"/>
                  </a:lnTo>
                  <a:lnTo>
                    <a:pt x="101993" y="709663"/>
                  </a:lnTo>
                  <a:lnTo>
                    <a:pt x="60845" y="699757"/>
                  </a:lnTo>
                  <a:lnTo>
                    <a:pt x="42265" y="691057"/>
                  </a:lnTo>
                  <a:lnTo>
                    <a:pt x="28879" y="676363"/>
                  </a:lnTo>
                  <a:lnTo>
                    <a:pt x="21958" y="657720"/>
                  </a:lnTo>
                  <a:lnTo>
                    <a:pt x="22745" y="637146"/>
                  </a:lnTo>
                  <a:lnTo>
                    <a:pt x="69862" y="442582"/>
                  </a:lnTo>
                  <a:lnTo>
                    <a:pt x="70497" y="439661"/>
                  </a:lnTo>
                  <a:lnTo>
                    <a:pt x="73418" y="438010"/>
                  </a:lnTo>
                  <a:lnTo>
                    <a:pt x="76212" y="438645"/>
                  </a:lnTo>
                  <a:lnTo>
                    <a:pt x="111137" y="447154"/>
                  </a:lnTo>
                  <a:lnTo>
                    <a:pt x="111137" y="424180"/>
                  </a:lnTo>
                  <a:lnTo>
                    <a:pt x="81292" y="416928"/>
                  </a:lnTo>
                  <a:lnTo>
                    <a:pt x="70459" y="416534"/>
                  </a:lnTo>
                  <a:lnTo>
                    <a:pt x="60629" y="420230"/>
                  </a:lnTo>
                  <a:lnTo>
                    <a:pt x="52870" y="427367"/>
                  </a:lnTo>
                  <a:lnTo>
                    <a:pt x="48272" y="437248"/>
                  </a:lnTo>
                  <a:lnTo>
                    <a:pt x="1155" y="631812"/>
                  </a:lnTo>
                  <a:lnTo>
                    <a:pt x="0" y="661212"/>
                  </a:lnTo>
                  <a:lnTo>
                    <a:pt x="9867" y="687857"/>
                  </a:lnTo>
                  <a:lnTo>
                    <a:pt x="28994" y="708825"/>
                  </a:lnTo>
                  <a:lnTo>
                    <a:pt x="55638" y="721220"/>
                  </a:lnTo>
                  <a:lnTo>
                    <a:pt x="607580" y="854951"/>
                  </a:lnTo>
                  <a:lnTo>
                    <a:pt x="636955" y="856018"/>
                  </a:lnTo>
                  <a:lnTo>
                    <a:pt x="663549" y="846061"/>
                  </a:lnTo>
                  <a:lnTo>
                    <a:pt x="696798" y="800341"/>
                  </a:lnTo>
                  <a:lnTo>
                    <a:pt x="743978" y="605650"/>
                  </a:lnTo>
                  <a:lnTo>
                    <a:pt x="744385" y="594766"/>
                  </a:lnTo>
                  <a:lnTo>
                    <a:pt x="741045" y="585711"/>
                  </a:lnTo>
                  <a:lnTo>
                    <a:pt x="723150" y="597776"/>
                  </a:lnTo>
                  <a:lnTo>
                    <a:pt x="722515" y="600570"/>
                  </a:lnTo>
                  <a:lnTo>
                    <a:pt x="675398" y="795134"/>
                  </a:lnTo>
                  <a:lnTo>
                    <a:pt x="666686" y="813790"/>
                  </a:lnTo>
                  <a:lnTo>
                    <a:pt x="652005" y="827201"/>
                  </a:lnTo>
                  <a:lnTo>
                    <a:pt x="633399" y="834148"/>
                  </a:lnTo>
                  <a:lnTo>
                    <a:pt x="612914" y="833361"/>
                  </a:lnTo>
                  <a:lnTo>
                    <a:pt x="571512" y="823328"/>
                  </a:lnTo>
                  <a:lnTo>
                    <a:pt x="595172" y="816381"/>
                  </a:lnTo>
                  <a:lnTo>
                    <a:pt x="615657" y="802970"/>
                  </a:lnTo>
                  <a:lnTo>
                    <a:pt x="616458" y="801992"/>
                  </a:lnTo>
                  <a:lnTo>
                    <a:pt x="631494" y="783958"/>
                  </a:lnTo>
                  <a:lnTo>
                    <a:pt x="641235" y="760209"/>
                  </a:lnTo>
                  <a:lnTo>
                    <a:pt x="659701" y="684009"/>
                  </a:lnTo>
                  <a:lnTo>
                    <a:pt x="683526" y="585711"/>
                  </a:lnTo>
                  <a:lnTo>
                    <a:pt x="718705" y="594220"/>
                  </a:lnTo>
                  <a:lnTo>
                    <a:pt x="721499" y="594982"/>
                  </a:lnTo>
                  <a:lnTo>
                    <a:pt x="723150" y="597776"/>
                  </a:lnTo>
                  <a:lnTo>
                    <a:pt x="723150" y="572350"/>
                  </a:lnTo>
                  <a:lnTo>
                    <a:pt x="688733" y="563994"/>
                  </a:lnTo>
                  <a:lnTo>
                    <a:pt x="768578" y="234556"/>
                  </a:lnTo>
                  <a:lnTo>
                    <a:pt x="768654" y="23329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78871" y="324865"/>
              <a:ext cx="144018" cy="1423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47376" y="2695701"/>
              <a:ext cx="1824101" cy="127279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076956" y="150723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58" y="578866"/>
                  </a:moveTo>
                  <a:lnTo>
                    <a:pt x="32880" y="384937"/>
                  </a:lnTo>
                  <a:lnTo>
                    <a:pt x="27444" y="366585"/>
                  </a:lnTo>
                  <a:lnTo>
                    <a:pt x="27647" y="348081"/>
                  </a:lnTo>
                  <a:lnTo>
                    <a:pt x="47663" y="310807"/>
                  </a:lnTo>
                  <a:lnTo>
                    <a:pt x="65900" y="299085"/>
                  </a:lnTo>
                  <a:lnTo>
                    <a:pt x="54343" y="274193"/>
                  </a:lnTo>
                  <a:lnTo>
                    <a:pt x="12217" y="311467"/>
                  </a:lnTo>
                  <a:lnTo>
                    <a:pt x="0" y="367449"/>
                  </a:lnTo>
                  <a:lnTo>
                    <a:pt x="8115" y="396494"/>
                  </a:lnTo>
                  <a:lnTo>
                    <a:pt x="95491" y="583565"/>
                  </a:lnTo>
                  <a:lnTo>
                    <a:pt x="98666" y="590423"/>
                  </a:lnTo>
                  <a:lnTo>
                    <a:pt x="106794" y="593344"/>
                  </a:lnTo>
                  <a:lnTo>
                    <a:pt x="120510" y="586994"/>
                  </a:lnTo>
                  <a:lnTo>
                    <a:pt x="123558" y="578866"/>
                  </a:lnTo>
                  <a:close/>
                </a:path>
                <a:path w="1075690" h="1136650">
                  <a:moveTo>
                    <a:pt x="239636" y="217805"/>
                  </a:moveTo>
                  <a:lnTo>
                    <a:pt x="228079" y="193040"/>
                  </a:lnTo>
                  <a:lnTo>
                    <a:pt x="103873" y="251079"/>
                  </a:lnTo>
                  <a:lnTo>
                    <a:pt x="115557" y="275844"/>
                  </a:lnTo>
                  <a:lnTo>
                    <a:pt x="239636" y="217805"/>
                  </a:lnTo>
                  <a:close/>
                </a:path>
                <a:path w="1075690" h="1136650">
                  <a:moveTo>
                    <a:pt x="310121" y="975995"/>
                  </a:moveTo>
                  <a:lnTo>
                    <a:pt x="306946" y="969137"/>
                  </a:lnTo>
                  <a:lnTo>
                    <a:pt x="145275" y="623316"/>
                  </a:lnTo>
                  <a:lnTo>
                    <a:pt x="142100" y="616458"/>
                  </a:lnTo>
                  <a:lnTo>
                    <a:pt x="133972" y="613537"/>
                  </a:lnTo>
                  <a:lnTo>
                    <a:pt x="120256" y="619887"/>
                  </a:lnTo>
                  <a:lnTo>
                    <a:pt x="117335" y="628015"/>
                  </a:lnTo>
                  <a:lnTo>
                    <a:pt x="120510" y="635000"/>
                  </a:lnTo>
                  <a:lnTo>
                    <a:pt x="282181" y="980821"/>
                  </a:lnTo>
                  <a:lnTo>
                    <a:pt x="285356" y="987679"/>
                  </a:lnTo>
                  <a:lnTo>
                    <a:pt x="293484" y="990600"/>
                  </a:lnTo>
                  <a:lnTo>
                    <a:pt x="300342" y="987425"/>
                  </a:lnTo>
                  <a:lnTo>
                    <a:pt x="307200" y="984123"/>
                  </a:lnTo>
                  <a:lnTo>
                    <a:pt x="310121" y="975995"/>
                  </a:lnTo>
                  <a:close/>
                </a:path>
                <a:path w="1075690" h="1136650">
                  <a:moveTo>
                    <a:pt x="413372" y="136652"/>
                  </a:moveTo>
                  <a:lnTo>
                    <a:pt x="401688" y="111760"/>
                  </a:lnTo>
                  <a:lnTo>
                    <a:pt x="277609" y="169799"/>
                  </a:lnTo>
                  <a:lnTo>
                    <a:pt x="289293" y="194691"/>
                  </a:lnTo>
                  <a:lnTo>
                    <a:pt x="413372" y="136652"/>
                  </a:lnTo>
                  <a:close/>
                </a:path>
                <a:path w="1075690" h="1136650">
                  <a:moveTo>
                    <a:pt x="587108" y="55372"/>
                  </a:moveTo>
                  <a:lnTo>
                    <a:pt x="575424" y="30607"/>
                  </a:lnTo>
                  <a:lnTo>
                    <a:pt x="451345" y="88646"/>
                  </a:lnTo>
                  <a:lnTo>
                    <a:pt x="463029" y="113411"/>
                  </a:lnTo>
                  <a:lnTo>
                    <a:pt x="587108" y="55372"/>
                  </a:lnTo>
                  <a:close/>
                </a:path>
                <a:path w="1075690" h="1136650">
                  <a:moveTo>
                    <a:pt x="701662" y="267208"/>
                  </a:moveTo>
                  <a:lnTo>
                    <a:pt x="695312" y="253492"/>
                  </a:lnTo>
                  <a:lnTo>
                    <a:pt x="687184" y="250571"/>
                  </a:lnTo>
                  <a:lnTo>
                    <a:pt x="204838" y="475996"/>
                  </a:lnTo>
                  <a:lnTo>
                    <a:pt x="197980" y="479298"/>
                  </a:lnTo>
                  <a:lnTo>
                    <a:pt x="194932" y="487426"/>
                  </a:lnTo>
                  <a:lnTo>
                    <a:pt x="198234" y="494284"/>
                  </a:lnTo>
                  <a:lnTo>
                    <a:pt x="201409" y="501142"/>
                  </a:lnTo>
                  <a:lnTo>
                    <a:pt x="209537" y="504063"/>
                  </a:lnTo>
                  <a:lnTo>
                    <a:pt x="691883" y="278638"/>
                  </a:lnTo>
                  <a:lnTo>
                    <a:pt x="698741" y="275336"/>
                  </a:lnTo>
                  <a:lnTo>
                    <a:pt x="701662" y="267208"/>
                  </a:lnTo>
                  <a:close/>
                </a:path>
                <a:path w="1075690" h="1136650">
                  <a:moveTo>
                    <a:pt x="755891" y="383286"/>
                  </a:moveTo>
                  <a:lnTo>
                    <a:pt x="749541" y="369570"/>
                  </a:lnTo>
                  <a:lnTo>
                    <a:pt x="741413" y="366522"/>
                  </a:lnTo>
                  <a:lnTo>
                    <a:pt x="734555" y="369824"/>
                  </a:lnTo>
                  <a:lnTo>
                    <a:pt x="252209" y="595249"/>
                  </a:lnTo>
                  <a:lnTo>
                    <a:pt x="249161" y="603377"/>
                  </a:lnTo>
                  <a:lnTo>
                    <a:pt x="252463" y="610235"/>
                  </a:lnTo>
                  <a:lnTo>
                    <a:pt x="255638" y="617093"/>
                  </a:lnTo>
                  <a:lnTo>
                    <a:pt x="263766" y="620014"/>
                  </a:lnTo>
                  <a:lnTo>
                    <a:pt x="752970" y="391414"/>
                  </a:lnTo>
                  <a:lnTo>
                    <a:pt x="755891" y="383286"/>
                  </a:lnTo>
                  <a:close/>
                </a:path>
                <a:path w="1075690" h="1136650">
                  <a:moveTo>
                    <a:pt x="810120" y="499364"/>
                  </a:moveTo>
                  <a:lnTo>
                    <a:pt x="803770" y="485648"/>
                  </a:lnTo>
                  <a:lnTo>
                    <a:pt x="795642" y="482727"/>
                  </a:lnTo>
                  <a:lnTo>
                    <a:pt x="313296" y="708152"/>
                  </a:lnTo>
                  <a:lnTo>
                    <a:pt x="306438" y="711454"/>
                  </a:lnTo>
                  <a:lnTo>
                    <a:pt x="303517" y="719582"/>
                  </a:lnTo>
                  <a:lnTo>
                    <a:pt x="309867" y="733298"/>
                  </a:lnTo>
                  <a:lnTo>
                    <a:pt x="317995" y="736219"/>
                  </a:lnTo>
                  <a:lnTo>
                    <a:pt x="324980" y="733044"/>
                  </a:lnTo>
                  <a:lnTo>
                    <a:pt x="800341" y="510794"/>
                  </a:lnTo>
                  <a:lnTo>
                    <a:pt x="807199" y="507492"/>
                  </a:lnTo>
                  <a:lnTo>
                    <a:pt x="810120" y="499364"/>
                  </a:lnTo>
                  <a:close/>
                </a:path>
                <a:path w="1075690" h="1136650">
                  <a:moveTo>
                    <a:pt x="860285" y="606679"/>
                  </a:moveTo>
                  <a:lnTo>
                    <a:pt x="857110" y="599694"/>
                  </a:lnTo>
                  <a:lnTo>
                    <a:pt x="853935" y="592836"/>
                  </a:lnTo>
                  <a:lnTo>
                    <a:pt x="845807" y="589915"/>
                  </a:lnTo>
                  <a:lnTo>
                    <a:pt x="363461" y="815340"/>
                  </a:lnTo>
                  <a:lnTo>
                    <a:pt x="356603" y="818642"/>
                  </a:lnTo>
                  <a:lnTo>
                    <a:pt x="353682" y="826770"/>
                  </a:lnTo>
                  <a:lnTo>
                    <a:pt x="360032" y="840486"/>
                  </a:lnTo>
                  <a:lnTo>
                    <a:pt x="368160" y="843407"/>
                  </a:lnTo>
                  <a:lnTo>
                    <a:pt x="857364" y="614807"/>
                  </a:lnTo>
                  <a:lnTo>
                    <a:pt x="860285" y="606679"/>
                  </a:lnTo>
                  <a:close/>
                </a:path>
                <a:path w="1075690" h="1136650">
                  <a:moveTo>
                    <a:pt x="914641" y="722757"/>
                  </a:moveTo>
                  <a:lnTo>
                    <a:pt x="911466" y="715899"/>
                  </a:lnTo>
                  <a:lnTo>
                    <a:pt x="908164" y="709041"/>
                  </a:lnTo>
                  <a:lnTo>
                    <a:pt x="900036" y="706120"/>
                  </a:lnTo>
                  <a:lnTo>
                    <a:pt x="410832" y="934720"/>
                  </a:lnTo>
                  <a:lnTo>
                    <a:pt x="407911" y="942848"/>
                  </a:lnTo>
                  <a:lnTo>
                    <a:pt x="411086" y="949706"/>
                  </a:lnTo>
                  <a:lnTo>
                    <a:pt x="414388" y="956691"/>
                  </a:lnTo>
                  <a:lnTo>
                    <a:pt x="422516" y="959612"/>
                  </a:lnTo>
                  <a:lnTo>
                    <a:pt x="429374" y="956310"/>
                  </a:lnTo>
                  <a:lnTo>
                    <a:pt x="904735" y="734060"/>
                  </a:lnTo>
                  <a:lnTo>
                    <a:pt x="911720" y="730885"/>
                  </a:lnTo>
                  <a:lnTo>
                    <a:pt x="914641" y="722757"/>
                  </a:lnTo>
                  <a:close/>
                </a:path>
                <a:path w="1075690" h="1136650">
                  <a:moveTo>
                    <a:pt x="1075182" y="774357"/>
                  </a:moveTo>
                  <a:lnTo>
                    <a:pt x="745350" y="51943"/>
                  </a:lnTo>
                  <a:lnTo>
                    <a:pt x="706513" y="10541"/>
                  </a:lnTo>
                  <a:lnTo>
                    <a:pt x="651878" y="0"/>
                  </a:lnTo>
                  <a:lnTo>
                    <a:pt x="645109" y="1028"/>
                  </a:lnTo>
                  <a:lnTo>
                    <a:pt x="638378" y="2603"/>
                  </a:lnTo>
                  <a:lnTo>
                    <a:pt x="631685" y="4762"/>
                  </a:lnTo>
                  <a:lnTo>
                    <a:pt x="625081" y="7493"/>
                  </a:lnTo>
                  <a:lnTo>
                    <a:pt x="636638" y="32258"/>
                  </a:lnTo>
                  <a:lnTo>
                    <a:pt x="643534" y="29641"/>
                  </a:lnTo>
                  <a:lnTo>
                    <a:pt x="650468" y="27851"/>
                  </a:lnTo>
                  <a:lnTo>
                    <a:pt x="657415" y="26873"/>
                  </a:lnTo>
                  <a:lnTo>
                    <a:pt x="664324" y="26670"/>
                  </a:lnTo>
                  <a:lnTo>
                    <a:pt x="681520" y="29578"/>
                  </a:lnTo>
                  <a:lnTo>
                    <a:pt x="720458" y="63500"/>
                  </a:lnTo>
                  <a:lnTo>
                    <a:pt x="1041768" y="750697"/>
                  </a:lnTo>
                  <a:lnTo>
                    <a:pt x="1047686" y="775385"/>
                  </a:lnTo>
                  <a:lnTo>
                    <a:pt x="1043863" y="799617"/>
                  </a:lnTo>
                  <a:lnTo>
                    <a:pt x="1031265" y="820623"/>
                  </a:lnTo>
                  <a:lnTo>
                    <a:pt x="1010907" y="835660"/>
                  </a:lnTo>
                  <a:lnTo>
                    <a:pt x="439026" y="1102995"/>
                  </a:lnTo>
                  <a:lnTo>
                    <a:pt x="414401" y="1108925"/>
                  </a:lnTo>
                  <a:lnTo>
                    <a:pt x="390220" y="1105090"/>
                  </a:lnTo>
                  <a:lnTo>
                    <a:pt x="369227" y="1092504"/>
                  </a:lnTo>
                  <a:lnTo>
                    <a:pt x="354190" y="1072134"/>
                  </a:lnTo>
                  <a:lnTo>
                    <a:pt x="340093" y="1042162"/>
                  </a:lnTo>
                  <a:lnTo>
                    <a:pt x="331965" y="1039241"/>
                  </a:lnTo>
                  <a:lnTo>
                    <a:pt x="318249" y="1045591"/>
                  </a:lnTo>
                  <a:lnTo>
                    <a:pt x="315328" y="1053719"/>
                  </a:lnTo>
                  <a:lnTo>
                    <a:pt x="329298" y="1083818"/>
                  </a:lnTo>
                  <a:lnTo>
                    <a:pt x="350850" y="1112926"/>
                  </a:lnTo>
                  <a:lnTo>
                    <a:pt x="380898" y="1130896"/>
                  </a:lnTo>
                  <a:lnTo>
                    <a:pt x="415493" y="1136307"/>
                  </a:lnTo>
                  <a:lnTo>
                    <a:pt x="450710" y="1127760"/>
                  </a:lnTo>
                  <a:lnTo>
                    <a:pt x="1022464" y="860552"/>
                  </a:lnTo>
                  <a:lnTo>
                    <a:pt x="1051648" y="839000"/>
                  </a:lnTo>
                  <a:lnTo>
                    <a:pt x="1069708" y="808951"/>
                  </a:lnTo>
                  <a:lnTo>
                    <a:pt x="1075182" y="77435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89709" y="1690308"/>
              <a:ext cx="144303" cy="1839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63445" y="1609099"/>
              <a:ext cx="144250" cy="1839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37181" y="1527875"/>
              <a:ext cx="144250" cy="18400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10917" y="1446668"/>
              <a:ext cx="144250" cy="18394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436098" y="141477"/>
              <a:ext cx="1391920" cy="6316345"/>
            </a:xfrm>
            <a:custGeom>
              <a:avLst/>
              <a:gdLst/>
              <a:ahLst/>
              <a:cxnLst/>
              <a:rect l="l" t="t" r="r" b="b"/>
              <a:pathLst>
                <a:path w="1391920" h="6316345">
                  <a:moveTo>
                    <a:pt x="888314" y="1691601"/>
                  </a:moveTo>
                  <a:lnTo>
                    <a:pt x="883234" y="1644561"/>
                  </a:lnTo>
                  <a:lnTo>
                    <a:pt x="870292" y="1599476"/>
                  </a:lnTo>
                  <a:lnTo>
                    <a:pt x="860806" y="1579791"/>
                  </a:lnTo>
                  <a:lnTo>
                    <a:pt x="860806" y="1720773"/>
                  </a:lnTo>
                  <a:lnTo>
                    <a:pt x="851535" y="1768475"/>
                  </a:lnTo>
                  <a:lnTo>
                    <a:pt x="682498" y="1709420"/>
                  </a:lnTo>
                  <a:lnTo>
                    <a:pt x="680504" y="1686267"/>
                  </a:lnTo>
                  <a:lnTo>
                    <a:pt x="671360" y="1665224"/>
                  </a:lnTo>
                  <a:lnTo>
                    <a:pt x="666013" y="1659267"/>
                  </a:lnTo>
                  <a:lnTo>
                    <a:pt x="656005" y="1648091"/>
                  </a:lnTo>
                  <a:lnTo>
                    <a:pt x="635381" y="1636649"/>
                  </a:lnTo>
                  <a:lnTo>
                    <a:pt x="612038" y="1632762"/>
                  </a:lnTo>
                  <a:lnTo>
                    <a:pt x="589343" y="1636572"/>
                  </a:lnTo>
                  <a:lnTo>
                    <a:pt x="569112" y="1647317"/>
                  </a:lnTo>
                  <a:lnTo>
                    <a:pt x="553212" y="1664208"/>
                  </a:lnTo>
                  <a:lnTo>
                    <a:pt x="384175" y="1605153"/>
                  </a:lnTo>
                  <a:lnTo>
                    <a:pt x="406425" y="1562150"/>
                  </a:lnTo>
                  <a:lnTo>
                    <a:pt x="435813" y="1525219"/>
                  </a:lnTo>
                  <a:lnTo>
                    <a:pt x="471170" y="1494929"/>
                  </a:lnTo>
                  <a:lnTo>
                    <a:pt x="511289" y="1471866"/>
                  </a:lnTo>
                  <a:lnTo>
                    <a:pt x="555015" y="1456601"/>
                  </a:lnTo>
                  <a:lnTo>
                    <a:pt x="601154" y="1449679"/>
                  </a:lnTo>
                  <a:lnTo>
                    <a:pt x="648525" y="1451673"/>
                  </a:lnTo>
                  <a:lnTo>
                    <a:pt x="695960" y="1463167"/>
                  </a:lnTo>
                  <a:lnTo>
                    <a:pt x="740143" y="1483677"/>
                  </a:lnTo>
                  <a:lnTo>
                    <a:pt x="778395" y="1511541"/>
                  </a:lnTo>
                  <a:lnTo>
                    <a:pt x="810158" y="1545615"/>
                  </a:lnTo>
                  <a:lnTo>
                    <a:pt x="834847" y="1584731"/>
                  </a:lnTo>
                  <a:lnTo>
                    <a:pt x="851903" y="1627733"/>
                  </a:lnTo>
                  <a:lnTo>
                    <a:pt x="860742" y="1673466"/>
                  </a:lnTo>
                  <a:lnTo>
                    <a:pt x="860806" y="1720773"/>
                  </a:lnTo>
                  <a:lnTo>
                    <a:pt x="860806" y="1579791"/>
                  </a:lnTo>
                  <a:lnTo>
                    <a:pt x="822744" y="1519097"/>
                  </a:lnTo>
                  <a:lnTo>
                    <a:pt x="789101" y="1485811"/>
                  </a:lnTo>
                  <a:lnTo>
                    <a:pt x="749515" y="1458455"/>
                  </a:lnTo>
                  <a:lnTo>
                    <a:pt x="730148" y="1449679"/>
                  </a:lnTo>
                  <a:lnTo>
                    <a:pt x="704469" y="1438021"/>
                  </a:lnTo>
                  <a:lnTo>
                    <a:pt x="656526" y="1425956"/>
                  </a:lnTo>
                  <a:lnTo>
                    <a:pt x="608533" y="1422717"/>
                  </a:lnTo>
                  <a:lnTo>
                    <a:pt x="561492" y="1427810"/>
                  </a:lnTo>
                  <a:lnTo>
                    <a:pt x="516407" y="1440776"/>
                  </a:lnTo>
                  <a:lnTo>
                    <a:pt x="474243" y="1461096"/>
                  </a:lnTo>
                  <a:lnTo>
                    <a:pt x="436029" y="1488325"/>
                  </a:lnTo>
                  <a:lnTo>
                    <a:pt x="402742" y="1521968"/>
                  </a:lnTo>
                  <a:lnTo>
                    <a:pt x="375386" y="1561541"/>
                  </a:lnTo>
                  <a:lnTo>
                    <a:pt x="354965" y="1606550"/>
                  </a:lnTo>
                  <a:lnTo>
                    <a:pt x="354584" y="1607693"/>
                  </a:lnTo>
                  <a:lnTo>
                    <a:pt x="354076" y="1608963"/>
                  </a:lnTo>
                  <a:lnTo>
                    <a:pt x="353822" y="1610233"/>
                  </a:lnTo>
                  <a:lnTo>
                    <a:pt x="352425" y="1616710"/>
                  </a:lnTo>
                  <a:lnTo>
                    <a:pt x="355981" y="1623314"/>
                  </a:lnTo>
                  <a:lnTo>
                    <a:pt x="554736" y="1692783"/>
                  </a:lnTo>
                  <a:lnTo>
                    <a:pt x="561340" y="1695196"/>
                  </a:lnTo>
                  <a:lnTo>
                    <a:pt x="568579" y="1691894"/>
                  </a:lnTo>
                  <a:lnTo>
                    <a:pt x="594258" y="1662963"/>
                  </a:lnTo>
                  <a:lnTo>
                    <a:pt x="610019" y="1659267"/>
                  </a:lnTo>
                  <a:lnTo>
                    <a:pt x="626491" y="1661668"/>
                  </a:lnTo>
                  <a:lnTo>
                    <a:pt x="640867" y="1670062"/>
                  </a:lnTo>
                  <a:lnTo>
                    <a:pt x="650900" y="1682737"/>
                  </a:lnTo>
                  <a:lnTo>
                    <a:pt x="655739" y="1698155"/>
                  </a:lnTo>
                  <a:lnTo>
                    <a:pt x="654558" y="1714754"/>
                  </a:lnTo>
                  <a:lnTo>
                    <a:pt x="652780" y="1721485"/>
                  </a:lnTo>
                  <a:lnTo>
                    <a:pt x="656590" y="1728343"/>
                  </a:lnTo>
                  <a:lnTo>
                    <a:pt x="861822" y="1800098"/>
                  </a:lnTo>
                  <a:lnTo>
                    <a:pt x="868807" y="1797304"/>
                  </a:lnTo>
                  <a:lnTo>
                    <a:pt x="872109" y="1790065"/>
                  </a:lnTo>
                  <a:lnTo>
                    <a:pt x="872617" y="1788795"/>
                  </a:lnTo>
                  <a:lnTo>
                    <a:pt x="872998" y="1787525"/>
                  </a:lnTo>
                  <a:lnTo>
                    <a:pt x="877785" y="1768475"/>
                  </a:lnTo>
                  <a:lnTo>
                    <a:pt x="885063" y="1739595"/>
                  </a:lnTo>
                  <a:lnTo>
                    <a:pt x="888314" y="1691601"/>
                  </a:lnTo>
                  <a:close/>
                </a:path>
                <a:path w="1391920" h="6316345">
                  <a:moveTo>
                    <a:pt x="977519" y="2233295"/>
                  </a:moveTo>
                  <a:lnTo>
                    <a:pt x="975868" y="2227453"/>
                  </a:lnTo>
                  <a:lnTo>
                    <a:pt x="968527" y="2221611"/>
                  </a:lnTo>
                  <a:lnTo>
                    <a:pt x="968044" y="2221230"/>
                  </a:lnTo>
                  <a:lnTo>
                    <a:pt x="933869" y="2194179"/>
                  </a:lnTo>
                  <a:lnTo>
                    <a:pt x="925322" y="2187422"/>
                  </a:lnTo>
                  <a:lnTo>
                    <a:pt x="925322" y="2221103"/>
                  </a:lnTo>
                  <a:lnTo>
                    <a:pt x="881761" y="2221230"/>
                  </a:lnTo>
                  <a:lnTo>
                    <a:pt x="891286" y="2194179"/>
                  </a:lnTo>
                  <a:lnTo>
                    <a:pt x="925322" y="2221103"/>
                  </a:lnTo>
                  <a:lnTo>
                    <a:pt x="925322" y="2187422"/>
                  </a:lnTo>
                  <a:lnTo>
                    <a:pt x="895858" y="2164080"/>
                  </a:lnTo>
                  <a:lnTo>
                    <a:pt x="895223" y="2163064"/>
                  </a:lnTo>
                  <a:lnTo>
                    <a:pt x="894334" y="2162048"/>
                  </a:lnTo>
                  <a:lnTo>
                    <a:pt x="893318" y="2161159"/>
                  </a:lnTo>
                  <a:lnTo>
                    <a:pt x="869188" y="2141969"/>
                  </a:lnTo>
                  <a:lnTo>
                    <a:pt x="869188" y="2175764"/>
                  </a:lnTo>
                  <a:lnTo>
                    <a:pt x="853313" y="2221230"/>
                  </a:lnTo>
                  <a:lnTo>
                    <a:pt x="781558" y="2221611"/>
                  </a:lnTo>
                  <a:lnTo>
                    <a:pt x="781913" y="2220595"/>
                  </a:lnTo>
                  <a:lnTo>
                    <a:pt x="813181" y="2131314"/>
                  </a:lnTo>
                  <a:lnTo>
                    <a:pt x="869188" y="2175764"/>
                  </a:lnTo>
                  <a:lnTo>
                    <a:pt x="869188" y="2141969"/>
                  </a:lnTo>
                  <a:lnTo>
                    <a:pt x="855802" y="2131314"/>
                  </a:lnTo>
                  <a:lnTo>
                    <a:pt x="818769" y="2101850"/>
                  </a:lnTo>
                  <a:lnTo>
                    <a:pt x="818007" y="2100199"/>
                  </a:lnTo>
                  <a:lnTo>
                    <a:pt x="816991" y="2098802"/>
                  </a:lnTo>
                  <a:lnTo>
                    <a:pt x="815467" y="2097659"/>
                  </a:lnTo>
                  <a:lnTo>
                    <a:pt x="809879" y="2093087"/>
                  </a:lnTo>
                  <a:lnTo>
                    <a:pt x="808609" y="2092198"/>
                  </a:lnTo>
                  <a:lnTo>
                    <a:pt x="807339" y="2091436"/>
                  </a:lnTo>
                  <a:lnTo>
                    <a:pt x="805942" y="2090928"/>
                  </a:lnTo>
                  <a:lnTo>
                    <a:pt x="788289" y="2084768"/>
                  </a:lnTo>
                  <a:lnTo>
                    <a:pt x="788289" y="2113026"/>
                  </a:lnTo>
                  <a:lnTo>
                    <a:pt x="750697" y="2220595"/>
                  </a:lnTo>
                  <a:lnTo>
                    <a:pt x="270129" y="2052574"/>
                  </a:lnTo>
                  <a:lnTo>
                    <a:pt x="273227" y="2043684"/>
                  </a:lnTo>
                  <a:lnTo>
                    <a:pt x="307721" y="1945005"/>
                  </a:lnTo>
                  <a:lnTo>
                    <a:pt x="788289" y="2113026"/>
                  </a:lnTo>
                  <a:lnTo>
                    <a:pt x="788289" y="2084768"/>
                  </a:lnTo>
                  <a:lnTo>
                    <a:pt x="388239" y="1945005"/>
                  </a:lnTo>
                  <a:lnTo>
                    <a:pt x="303911" y="1915541"/>
                  </a:lnTo>
                  <a:lnTo>
                    <a:pt x="303784" y="1915414"/>
                  </a:lnTo>
                  <a:lnTo>
                    <a:pt x="303530" y="1915414"/>
                  </a:lnTo>
                  <a:lnTo>
                    <a:pt x="303403" y="1915287"/>
                  </a:lnTo>
                  <a:lnTo>
                    <a:pt x="282194" y="1907895"/>
                  </a:lnTo>
                  <a:lnTo>
                    <a:pt x="282194" y="1936115"/>
                  </a:lnTo>
                  <a:lnTo>
                    <a:pt x="244475" y="2043684"/>
                  </a:lnTo>
                  <a:lnTo>
                    <a:pt x="150876" y="2011045"/>
                  </a:lnTo>
                  <a:lnTo>
                    <a:pt x="153974" y="2002155"/>
                  </a:lnTo>
                  <a:lnTo>
                    <a:pt x="188468" y="1903476"/>
                  </a:lnTo>
                  <a:lnTo>
                    <a:pt x="282194" y="1936115"/>
                  </a:lnTo>
                  <a:lnTo>
                    <a:pt x="282194" y="1907895"/>
                  </a:lnTo>
                  <a:lnTo>
                    <a:pt x="269557" y="1903476"/>
                  </a:lnTo>
                  <a:lnTo>
                    <a:pt x="163195" y="1866328"/>
                  </a:lnTo>
                  <a:lnTo>
                    <a:pt x="163195" y="1894459"/>
                  </a:lnTo>
                  <a:lnTo>
                    <a:pt x="125603" y="2002155"/>
                  </a:lnTo>
                  <a:lnTo>
                    <a:pt x="32004" y="1969389"/>
                  </a:lnTo>
                  <a:lnTo>
                    <a:pt x="69596" y="1861820"/>
                  </a:lnTo>
                  <a:lnTo>
                    <a:pt x="163195" y="1894459"/>
                  </a:lnTo>
                  <a:lnTo>
                    <a:pt x="163195" y="1866328"/>
                  </a:lnTo>
                  <a:lnTo>
                    <a:pt x="150304" y="1861820"/>
                  </a:lnTo>
                  <a:lnTo>
                    <a:pt x="58801" y="1829816"/>
                  </a:lnTo>
                  <a:lnTo>
                    <a:pt x="51308" y="1833499"/>
                  </a:lnTo>
                  <a:lnTo>
                    <a:pt x="48895" y="1840484"/>
                  </a:lnTo>
                  <a:lnTo>
                    <a:pt x="2413" y="1973199"/>
                  </a:lnTo>
                  <a:lnTo>
                    <a:pt x="0" y="1980184"/>
                  </a:lnTo>
                  <a:lnTo>
                    <a:pt x="3683" y="1987677"/>
                  </a:lnTo>
                  <a:lnTo>
                    <a:pt x="129286" y="2031619"/>
                  </a:lnTo>
                  <a:lnTo>
                    <a:pt x="129540" y="2031746"/>
                  </a:lnTo>
                  <a:lnTo>
                    <a:pt x="248285" y="2073148"/>
                  </a:lnTo>
                  <a:lnTo>
                    <a:pt x="248285" y="2073275"/>
                  </a:lnTo>
                  <a:lnTo>
                    <a:pt x="248666" y="2073275"/>
                  </a:lnTo>
                  <a:lnTo>
                    <a:pt x="248793" y="2073402"/>
                  </a:lnTo>
                  <a:lnTo>
                    <a:pt x="749681" y="2248408"/>
                  </a:lnTo>
                  <a:lnTo>
                    <a:pt x="751078" y="2248916"/>
                  </a:lnTo>
                  <a:lnTo>
                    <a:pt x="752602" y="2249170"/>
                  </a:lnTo>
                  <a:lnTo>
                    <a:pt x="764032" y="2249170"/>
                  </a:lnTo>
                  <a:lnTo>
                    <a:pt x="765556" y="2248916"/>
                  </a:lnTo>
                  <a:lnTo>
                    <a:pt x="766826" y="2248408"/>
                  </a:lnTo>
                  <a:lnTo>
                    <a:pt x="863219" y="2247900"/>
                  </a:lnTo>
                  <a:lnTo>
                    <a:pt x="863346" y="2247900"/>
                  </a:lnTo>
                  <a:lnTo>
                    <a:pt x="863854" y="2247646"/>
                  </a:lnTo>
                  <a:lnTo>
                    <a:pt x="969010" y="2247392"/>
                  </a:lnTo>
                  <a:lnTo>
                    <a:pt x="973963" y="2243836"/>
                  </a:lnTo>
                  <a:lnTo>
                    <a:pt x="975868" y="2238502"/>
                  </a:lnTo>
                  <a:lnTo>
                    <a:pt x="977519" y="2233295"/>
                  </a:lnTo>
                  <a:close/>
                </a:path>
                <a:path w="1391920" h="6316345">
                  <a:moveTo>
                    <a:pt x="1095819" y="5907417"/>
                  </a:moveTo>
                  <a:lnTo>
                    <a:pt x="1095806" y="5865901"/>
                  </a:lnTo>
                  <a:lnTo>
                    <a:pt x="1083119" y="5825985"/>
                  </a:lnTo>
                  <a:lnTo>
                    <a:pt x="1075309" y="5815152"/>
                  </a:lnTo>
                  <a:lnTo>
                    <a:pt x="1075309" y="5886678"/>
                  </a:lnTo>
                  <a:lnTo>
                    <a:pt x="1067015" y="5929325"/>
                  </a:lnTo>
                  <a:lnTo>
                    <a:pt x="1042162" y="5966765"/>
                  </a:lnTo>
                  <a:lnTo>
                    <a:pt x="1004684" y="5991618"/>
                  </a:lnTo>
                  <a:lnTo>
                    <a:pt x="962037" y="5999899"/>
                  </a:lnTo>
                  <a:lnTo>
                    <a:pt x="919403" y="5991618"/>
                  </a:lnTo>
                  <a:lnTo>
                    <a:pt x="882015" y="5966765"/>
                  </a:lnTo>
                  <a:lnTo>
                    <a:pt x="857148" y="5929325"/>
                  </a:lnTo>
                  <a:lnTo>
                    <a:pt x="848868" y="5886678"/>
                  </a:lnTo>
                  <a:lnTo>
                    <a:pt x="857148" y="5844044"/>
                  </a:lnTo>
                  <a:lnTo>
                    <a:pt x="882015" y="5806592"/>
                  </a:lnTo>
                  <a:lnTo>
                    <a:pt x="919403" y="5781776"/>
                  </a:lnTo>
                  <a:lnTo>
                    <a:pt x="962037" y="5773483"/>
                  </a:lnTo>
                  <a:lnTo>
                    <a:pt x="1004709" y="5781776"/>
                  </a:lnTo>
                  <a:lnTo>
                    <a:pt x="1042162" y="5806592"/>
                  </a:lnTo>
                  <a:lnTo>
                    <a:pt x="1067015" y="5844044"/>
                  </a:lnTo>
                  <a:lnTo>
                    <a:pt x="1075309" y="5886678"/>
                  </a:lnTo>
                  <a:lnTo>
                    <a:pt x="1075309" y="5815152"/>
                  </a:lnTo>
                  <a:lnTo>
                    <a:pt x="1057783" y="5790819"/>
                  </a:lnTo>
                  <a:lnTo>
                    <a:pt x="1033754" y="5773483"/>
                  </a:lnTo>
                  <a:lnTo>
                    <a:pt x="1022629" y="5765470"/>
                  </a:lnTo>
                  <a:lnTo>
                    <a:pt x="982713" y="5752795"/>
                  </a:lnTo>
                  <a:lnTo>
                    <a:pt x="941222" y="5752795"/>
                  </a:lnTo>
                  <a:lnTo>
                    <a:pt x="901344" y="5765482"/>
                  </a:lnTo>
                  <a:lnTo>
                    <a:pt x="866267" y="5790819"/>
                  </a:lnTo>
                  <a:lnTo>
                    <a:pt x="840841" y="5825998"/>
                  </a:lnTo>
                  <a:lnTo>
                    <a:pt x="828167" y="5865901"/>
                  </a:lnTo>
                  <a:lnTo>
                    <a:pt x="828192" y="5907417"/>
                  </a:lnTo>
                  <a:lnTo>
                    <a:pt x="840892" y="5947321"/>
                  </a:lnTo>
                  <a:lnTo>
                    <a:pt x="866267" y="5982436"/>
                  </a:lnTo>
                  <a:lnTo>
                    <a:pt x="901395" y="6007811"/>
                  </a:lnTo>
                  <a:lnTo>
                    <a:pt x="941285" y="6020486"/>
                  </a:lnTo>
                  <a:lnTo>
                    <a:pt x="982751" y="6020473"/>
                  </a:lnTo>
                  <a:lnTo>
                    <a:pt x="1022642" y="6007798"/>
                  </a:lnTo>
                  <a:lnTo>
                    <a:pt x="1033589" y="5999899"/>
                  </a:lnTo>
                  <a:lnTo>
                    <a:pt x="1057783" y="5982436"/>
                  </a:lnTo>
                  <a:lnTo>
                    <a:pt x="1083132" y="5947308"/>
                  </a:lnTo>
                  <a:lnTo>
                    <a:pt x="1095819" y="5907417"/>
                  </a:lnTo>
                  <a:close/>
                </a:path>
                <a:path w="1391920" h="6316345">
                  <a:moveTo>
                    <a:pt x="1129665" y="1871980"/>
                  </a:moveTo>
                  <a:lnTo>
                    <a:pt x="1125982" y="1864360"/>
                  </a:lnTo>
                  <a:lnTo>
                    <a:pt x="1097915" y="1854581"/>
                  </a:lnTo>
                  <a:lnTo>
                    <a:pt x="1097915" y="1882648"/>
                  </a:lnTo>
                  <a:lnTo>
                    <a:pt x="1039495" y="2049907"/>
                  </a:lnTo>
                  <a:lnTo>
                    <a:pt x="1039368" y="2049780"/>
                  </a:lnTo>
                  <a:lnTo>
                    <a:pt x="943356" y="2016252"/>
                  </a:lnTo>
                  <a:lnTo>
                    <a:pt x="946365" y="2007616"/>
                  </a:lnTo>
                  <a:lnTo>
                    <a:pt x="970280" y="1939290"/>
                  </a:lnTo>
                  <a:lnTo>
                    <a:pt x="972693" y="1932305"/>
                  </a:lnTo>
                  <a:lnTo>
                    <a:pt x="969137" y="1924812"/>
                  </a:lnTo>
                  <a:lnTo>
                    <a:pt x="955548" y="1919986"/>
                  </a:lnTo>
                  <a:lnTo>
                    <a:pt x="948182" y="1923669"/>
                  </a:lnTo>
                  <a:lnTo>
                    <a:pt x="945642" y="1930654"/>
                  </a:lnTo>
                  <a:lnTo>
                    <a:pt x="918845" y="2007616"/>
                  </a:lnTo>
                  <a:lnTo>
                    <a:pt x="835279" y="1978533"/>
                  </a:lnTo>
                  <a:lnTo>
                    <a:pt x="838377" y="1969643"/>
                  </a:lnTo>
                  <a:lnTo>
                    <a:pt x="862203" y="1901571"/>
                  </a:lnTo>
                  <a:lnTo>
                    <a:pt x="864616" y="1894586"/>
                  </a:lnTo>
                  <a:lnTo>
                    <a:pt x="860933" y="1886966"/>
                  </a:lnTo>
                  <a:lnTo>
                    <a:pt x="846963" y="1882140"/>
                  </a:lnTo>
                  <a:lnTo>
                    <a:pt x="839343" y="1885696"/>
                  </a:lnTo>
                  <a:lnTo>
                    <a:pt x="836803" y="1892681"/>
                  </a:lnTo>
                  <a:lnTo>
                    <a:pt x="810006" y="1969643"/>
                  </a:lnTo>
                  <a:lnTo>
                    <a:pt x="726440" y="1940433"/>
                  </a:lnTo>
                  <a:lnTo>
                    <a:pt x="729538" y="1931543"/>
                  </a:lnTo>
                  <a:lnTo>
                    <a:pt x="753364" y="1863471"/>
                  </a:lnTo>
                  <a:lnTo>
                    <a:pt x="755777" y="1856486"/>
                  </a:lnTo>
                  <a:lnTo>
                    <a:pt x="752094" y="1848993"/>
                  </a:lnTo>
                  <a:lnTo>
                    <a:pt x="745109" y="1846453"/>
                  </a:lnTo>
                  <a:lnTo>
                    <a:pt x="738124" y="1844040"/>
                  </a:lnTo>
                  <a:lnTo>
                    <a:pt x="730504" y="1847596"/>
                  </a:lnTo>
                  <a:lnTo>
                    <a:pt x="728091" y="1854581"/>
                  </a:lnTo>
                  <a:lnTo>
                    <a:pt x="701167" y="1931543"/>
                  </a:lnTo>
                  <a:lnTo>
                    <a:pt x="617601" y="1902460"/>
                  </a:lnTo>
                  <a:lnTo>
                    <a:pt x="620699" y="1893570"/>
                  </a:lnTo>
                  <a:lnTo>
                    <a:pt x="644525" y="1825498"/>
                  </a:lnTo>
                  <a:lnTo>
                    <a:pt x="646938" y="1818513"/>
                  </a:lnTo>
                  <a:lnTo>
                    <a:pt x="643255" y="1810893"/>
                  </a:lnTo>
                  <a:lnTo>
                    <a:pt x="629285" y="1806067"/>
                  </a:lnTo>
                  <a:lnTo>
                    <a:pt x="621665" y="1809623"/>
                  </a:lnTo>
                  <a:lnTo>
                    <a:pt x="619252" y="1816608"/>
                  </a:lnTo>
                  <a:lnTo>
                    <a:pt x="592328" y="1893570"/>
                  </a:lnTo>
                  <a:lnTo>
                    <a:pt x="508889" y="1864360"/>
                  </a:lnTo>
                  <a:lnTo>
                    <a:pt x="511848" y="1855851"/>
                  </a:lnTo>
                  <a:lnTo>
                    <a:pt x="535686" y="1787398"/>
                  </a:lnTo>
                  <a:lnTo>
                    <a:pt x="538226" y="1780413"/>
                  </a:lnTo>
                  <a:lnTo>
                    <a:pt x="534670" y="1772920"/>
                  </a:lnTo>
                  <a:lnTo>
                    <a:pt x="527812" y="1770507"/>
                  </a:lnTo>
                  <a:lnTo>
                    <a:pt x="521081" y="1768221"/>
                  </a:lnTo>
                  <a:lnTo>
                    <a:pt x="513588" y="1771904"/>
                  </a:lnTo>
                  <a:lnTo>
                    <a:pt x="511175" y="1778889"/>
                  </a:lnTo>
                  <a:lnTo>
                    <a:pt x="484251" y="1855851"/>
                  </a:lnTo>
                  <a:lnTo>
                    <a:pt x="400812" y="1826641"/>
                  </a:lnTo>
                  <a:lnTo>
                    <a:pt x="403910" y="1817751"/>
                  </a:lnTo>
                  <a:lnTo>
                    <a:pt x="427736" y="1749679"/>
                  </a:lnTo>
                  <a:lnTo>
                    <a:pt x="430149" y="1742694"/>
                  </a:lnTo>
                  <a:lnTo>
                    <a:pt x="426466" y="1735074"/>
                  </a:lnTo>
                  <a:lnTo>
                    <a:pt x="412369" y="1730248"/>
                  </a:lnTo>
                  <a:lnTo>
                    <a:pt x="404749" y="1733804"/>
                  </a:lnTo>
                  <a:lnTo>
                    <a:pt x="402336" y="1740789"/>
                  </a:lnTo>
                  <a:lnTo>
                    <a:pt x="375412" y="1817751"/>
                  </a:lnTo>
                  <a:lnTo>
                    <a:pt x="291973" y="1788668"/>
                  </a:lnTo>
                  <a:lnTo>
                    <a:pt x="295071" y="1779778"/>
                  </a:lnTo>
                  <a:lnTo>
                    <a:pt x="318897" y="1711579"/>
                  </a:lnTo>
                  <a:lnTo>
                    <a:pt x="321310" y="1704721"/>
                  </a:lnTo>
                  <a:lnTo>
                    <a:pt x="317627" y="1697101"/>
                  </a:lnTo>
                  <a:lnTo>
                    <a:pt x="310642" y="1694688"/>
                  </a:lnTo>
                  <a:lnTo>
                    <a:pt x="303530" y="1692148"/>
                  </a:lnTo>
                  <a:lnTo>
                    <a:pt x="295910" y="1695831"/>
                  </a:lnTo>
                  <a:lnTo>
                    <a:pt x="290334" y="1711833"/>
                  </a:lnTo>
                  <a:lnTo>
                    <a:pt x="266573" y="1779778"/>
                  </a:lnTo>
                  <a:lnTo>
                    <a:pt x="183134" y="1750568"/>
                  </a:lnTo>
                  <a:lnTo>
                    <a:pt x="186232" y="1741678"/>
                  </a:lnTo>
                  <a:lnTo>
                    <a:pt x="210058" y="1673606"/>
                  </a:lnTo>
                  <a:lnTo>
                    <a:pt x="212471" y="1666621"/>
                  </a:lnTo>
                  <a:lnTo>
                    <a:pt x="208788" y="1659001"/>
                  </a:lnTo>
                  <a:lnTo>
                    <a:pt x="194691" y="1654175"/>
                  </a:lnTo>
                  <a:lnTo>
                    <a:pt x="187071" y="1657731"/>
                  </a:lnTo>
                  <a:lnTo>
                    <a:pt x="184658" y="1664716"/>
                  </a:lnTo>
                  <a:lnTo>
                    <a:pt x="157734" y="1741678"/>
                  </a:lnTo>
                  <a:lnTo>
                    <a:pt x="61722" y="1708150"/>
                  </a:lnTo>
                  <a:lnTo>
                    <a:pt x="120269" y="1540891"/>
                  </a:lnTo>
                  <a:lnTo>
                    <a:pt x="189865" y="1565275"/>
                  </a:lnTo>
                  <a:lnTo>
                    <a:pt x="197358" y="1561592"/>
                  </a:lnTo>
                  <a:lnTo>
                    <a:pt x="200533" y="1552575"/>
                  </a:lnTo>
                  <a:lnTo>
                    <a:pt x="205333" y="1540891"/>
                  </a:lnTo>
                  <a:lnTo>
                    <a:pt x="208419" y="1533398"/>
                  </a:lnTo>
                  <a:lnTo>
                    <a:pt x="218694" y="1508417"/>
                  </a:lnTo>
                  <a:lnTo>
                    <a:pt x="241071" y="1467294"/>
                  </a:lnTo>
                  <a:lnTo>
                    <a:pt x="267322" y="1429346"/>
                  </a:lnTo>
                  <a:lnTo>
                    <a:pt x="297078" y="1394764"/>
                  </a:lnTo>
                  <a:lnTo>
                    <a:pt x="330034" y="1363713"/>
                  </a:lnTo>
                  <a:lnTo>
                    <a:pt x="365810" y="1336344"/>
                  </a:lnTo>
                  <a:lnTo>
                    <a:pt x="404088" y="1312837"/>
                  </a:lnTo>
                  <a:lnTo>
                    <a:pt x="444500" y="1293355"/>
                  </a:lnTo>
                  <a:lnTo>
                    <a:pt x="486740" y="1278051"/>
                  </a:lnTo>
                  <a:lnTo>
                    <a:pt x="530428" y="1267104"/>
                  </a:lnTo>
                  <a:lnTo>
                    <a:pt x="575233" y="1260678"/>
                  </a:lnTo>
                  <a:lnTo>
                    <a:pt x="620826" y="1258938"/>
                  </a:lnTo>
                  <a:lnTo>
                    <a:pt x="666851" y="1262037"/>
                  </a:lnTo>
                  <a:lnTo>
                    <a:pt x="712965" y="1270165"/>
                  </a:lnTo>
                  <a:lnTo>
                    <a:pt x="758825" y="1283462"/>
                  </a:lnTo>
                  <a:lnTo>
                    <a:pt x="802957" y="1301610"/>
                  </a:lnTo>
                  <a:lnTo>
                    <a:pt x="844067" y="1323975"/>
                  </a:lnTo>
                  <a:lnTo>
                    <a:pt x="881989" y="1350213"/>
                  </a:lnTo>
                  <a:lnTo>
                    <a:pt x="916559" y="1379969"/>
                  </a:lnTo>
                  <a:lnTo>
                    <a:pt x="947597" y="1412913"/>
                  </a:lnTo>
                  <a:lnTo>
                    <a:pt x="974953" y="1448701"/>
                  </a:lnTo>
                  <a:lnTo>
                    <a:pt x="998448" y="1486979"/>
                  </a:lnTo>
                  <a:lnTo>
                    <a:pt x="1017930" y="1527403"/>
                  </a:lnTo>
                  <a:lnTo>
                    <a:pt x="1033233" y="1569643"/>
                  </a:lnTo>
                  <a:lnTo>
                    <a:pt x="1044168" y="1613344"/>
                  </a:lnTo>
                  <a:lnTo>
                    <a:pt x="1050594" y="1658162"/>
                  </a:lnTo>
                  <a:lnTo>
                    <a:pt x="1052309" y="1702816"/>
                  </a:lnTo>
                  <a:lnTo>
                    <a:pt x="1052271" y="1704771"/>
                  </a:lnTo>
                  <a:lnTo>
                    <a:pt x="1049223" y="1749869"/>
                  </a:lnTo>
                  <a:lnTo>
                    <a:pt x="1041107" y="1795894"/>
                  </a:lnTo>
                  <a:lnTo>
                    <a:pt x="1027811" y="1841754"/>
                  </a:lnTo>
                  <a:lnTo>
                    <a:pt x="1026960" y="1844040"/>
                  </a:lnTo>
                  <a:lnTo>
                    <a:pt x="1024636" y="1850771"/>
                  </a:lnTo>
                  <a:lnTo>
                    <a:pt x="1028319" y="1858264"/>
                  </a:lnTo>
                  <a:lnTo>
                    <a:pt x="1035304" y="1860804"/>
                  </a:lnTo>
                  <a:lnTo>
                    <a:pt x="1097915" y="1882648"/>
                  </a:lnTo>
                  <a:lnTo>
                    <a:pt x="1097915" y="1854581"/>
                  </a:lnTo>
                  <a:lnTo>
                    <a:pt x="1056386" y="1840103"/>
                  </a:lnTo>
                  <a:lnTo>
                    <a:pt x="1068476" y="1795081"/>
                  </a:lnTo>
                  <a:lnTo>
                    <a:pt x="1075931" y="1749679"/>
                  </a:lnTo>
                  <a:lnTo>
                    <a:pt x="1078826" y="1704771"/>
                  </a:lnTo>
                  <a:lnTo>
                    <a:pt x="1077353" y="1660055"/>
                  </a:lnTo>
                  <a:lnTo>
                    <a:pt x="1071626" y="1616011"/>
                  </a:lnTo>
                  <a:lnTo>
                    <a:pt x="1061783" y="1572945"/>
                  </a:lnTo>
                  <a:lnTo>
                    <a:pt x="1047965" y="1531124"/>
                  </a:lnTo>
                  <a:lnTo>
                    <a:pt x="1030312" y="1490840"/>
                  </a:lnTo>
                  <a:lnTo>
                    <a:pt x="1008964" y="1452384"/>
                  </a:lnTo>
                  <a:lnTo>
                    <a:pt x="984046" y="1416050"/>
                  </a:lnTo>
                  <a:lnTo>
                    <a:pt x="955700" y="1382102"/>
                  </a:lnTo>
                  <a:lnTo>
                    <a:pt x="924077" y="1350848"/>
                  </a:lnTo>
                  <a:lnTo>
                    <a:pt x="889304" y="1322578"/>
                  </a:lnTo>
                  <a:lnTo>
                    <a:pt x="851509" y="1297559"/>
                  </a:lnTo>
                  <a:lnTo>
                    <a:pt x="810856" y="1276083"/>
                  </a:lnTo>
                  <a:lnTo>
                    <a:pt x="768642" y="1258938"/>
                  </a:lnTo>
                  <a:lnTo>
                    <a:pt x="767461" y="1258443"/>
                  </a:lnTo>
                  <a:lnTo>
                    <a:pt x="722515" y="1245196"/>
                  </a:lnTo>
                  <a:lnTo>
                    <a:pt x="677329" y="1236662"/>
                  </a:lnTo>
                  <a:lnTo>
                    <a:pt x="632180" y="1232687"/>
                  </a:lnTo>
                  <a:lnTo>
                    <a:pt x="587349" y="1233131"/>
                  </a:lnTo>
                  <a:lnTo>
                    <a:pt x="543128" y="1237869"/>
                  </a:lnTo>
                  <a:lnTo>
                    <a:pt x="499821" y="1246759"/>
                  </a:lnTo>
                  <a:lnTo>
                    <a:pt x="457682" y="1259662"/>
                  </a:lnTo>
                  <a:lnTo>
                    <a:pt x="417029" y="1276438"/>
                  </a:lnTo>
                  <a:lnTo>
                    <a:pt x="378129" y="1296936"/>
                  </a:lnTo>
                  <a:lnTo>
                    <a:pt x="341274" y="1321041"/>
                  </a:lnTo>
                  <a:lnTo>
                    <a:pt x="306755" y="1348600"/>
                  </a:lnTo>
                  <a:lnTo>
                    <a:pt x="274853" y="1379486"/>
                  </a:lnTo>
                  <a:lnTo>
                    <a:pt x="245859" y="1413535"/>
                  </a:lnTo>
                  <a:lnTo>
                    <a:pt x="220065" y="1450632"/>
                  </a:lnTo>
                  <a:lnTo>
                    <a:pt x="197739" y="1490637"/>
                  </a:lnTo>
                  <a:lnTo>
                    <a:pt x="179197" y="1533398"/>
                  </a:lnTo>
                  <a:lnTo>
                    <a:pt x="109474" y="1509014"/>
                  </a:lnTo>
                  <a:lnTo>
                    <a:pt x="101981" y="1512697"/>
                  </a:lnTo>
                  <a:lnTo>
                    <a:pt x="99568" y="1519682"/>
                  </a:lnTo>
                  <a:lnTo>
                    <a:pt x="32385" y="1711833"/>
                  </a:lnTo>
                  <a:lnTo>
                    <a:pt x="29845" y="1718818"/>
                  </a:lnTo>
                  <a:lnTo>
                    <a:pt x="33528" y="1726311"/>
                  </a:lnTo>
                  <a:lnTo>
                    <a:pt x="40513" y="1728851"/>
                  </a:lnTo>
                  <a:lnTo>
                    <a:pt x="1050163" y="2081657"/>
                  </a:lnTo>
                  <a:lnTo>
                    <a:pt x="1057656" y="2077974"/>
                  </a:lnTo>
                  <a:lnTo>
                    <a:pt x="1060069" y="2070989"/>
                  </a:lnTo>
                  <a:lnTo>
                    <a:pt x="1067435" y="2049907"/>
                  </a:lnTo>
                  <a:lnTo>
                    <a:pt x="1127252" y="1878838"/>
                  </a:lnTo>
                  <a:lnTo>
                    <a:pt x="1129665" y="1871980"/>
                  </a:lnTo>
                  <a:close/>
                </a:path>
                <a:path w="1391920" h="6316345">
                  <a:moveTo>
                    <a:pt x="1132281" y="365379"/>
                  </a:moveTo>
                  <a:lnTo>
                    <a:pt x="1131290" y="359537"/>
                  </a:lnTo>
                  <a:lnTo>
                    <a:pt x="1130871" y="357047"/>
                  </a:lnTo>
                  <a:lnTo>
                    <a:pt x="1126401" y="349834"/>
                  </a:lnTo>
                  <a:lnTo>
                    <a:pt x="1119251" y="344678"/>
                  </a:lnTo>
                  <a:lnTo>
                    <a:pt x="1115441" y="343801"/>
                  </a:lnTo>
                  <a:lnTo>
                    <a:pt x="1115441" y="364363"/>
                  </a:lnTo>
                  <a:lnTo>
                    <a:pt x="1114425" y="366776"/>
                  </a:lnTo>
                  <a:lnTo>
                    <a:pt x="1113282" y="369062"/>
                  </a:lnTo>
                  <a:lnTo>
                    <a:pt x="1110615" y="370078"/>
                  </a:lnTo>
                  <a:lnTo>
                    <a:pt x="1108329" y="369062"/>
                  </a:lnTo>
                  <a:lnTo>
                    <a:pt x="1105916" y="367919"/>
                  </a:lnTo>
                  <a:lnTo>
                    <a:pt x="1104900" y="365252"/>
                  </a:lnTo>
                  <a:lnTo>
                    <a:pt x="1105916" y="362966"/>
                  </a:lnTo>
                  <a:lnTo>
                    <a:pt x="1107059" y="360553"/>
                  </a:lnTo>
                  <a:lnTo>
                    <a:pt x="1109726" y="359537"/>
                  </a:lnTo>
                  <a:lnTo>
                    <a:pt x="1112139" y="360553"/>
                  </a:lnTo>
                  <a:lnTo>
                    <a:pt x="1114425" y="361696"/>
                  </a:lnTo>
                  <a:lnTo>
                    <a:pt x="1115441" y="364363"/>
                  </a:lnTo>
                  <a:lnTo>
                    <a:pt x="1115441" y="343801"/>
                  </a:lnTo>
                  <a:lnTo>
                    <a:pt x="1088047" y="364261"/>
                  </a:lnTo>
                  <a:lnTo>
                    <a:pt x="1089469" y="372618"/>
                  </a:lnTo>
                  <a:lnTo>
                    <a:pt x="1093927" y="379844"/>
                  </a:lnTo>
                  <a:lnTo>
                    <a:pt x="1101090" y="384937"/>
                  </a:lnTo>
                  <a:lnTo>
                    <a:pt x="1109611" y="386880"/>
                  </a:lnTo>
                  <a:lnTo>
                    <a:pt x="1117981" y="385470"/>
                  </a:lnTo>
                  <a:lnTo>
                    <a:pt x="1125194" y="381038"/>
                  </a:lnTo>
                  <a:lnTo>
                    <a:pt x="1130300" y="373888"/>
                  </a:lnTo>
                  <a:lnTo>
                    <a:pt x="1131189" y="370078"/>
                  </a:lnTo>
                  <a:lnTo>
                    <a:pt x="1132281" y="365379"/>
                  </a:lnTo>
                  <a:close/>
                </a:path>
                <a:path w="1391920" h="6316345">
                  <a:moveTo>
                    <a:pt x="1349248" y="728980"/>
                  </a:moveTo>
                  <a:lnTo>
                    <a:pt x="1345311" y="722630"/>
                  </a:lnTo>
                  <a:lnTo>
                    <a:pt x="1341628" y="716280"/>
                  </a:lnTo>
                  <a:lnTo>
                    <a:pt x="1333500" y="713752"/>
                  </a:lnTo>
                  <a:lnTo>
                    <a:pt x="1278674" y="742962"/>
                  </a:lnTo>
                  <a:lnTo>
                    <a:pt x="1227836" y="760730"/>
                  </a:lnTo>
                  <a:lnTo>
                    <a:pt x="1226566" y="637552"/>
                  </a:lnTo>
                  <a:lnTo>
                    <a:pt x="1226439" y="629920"/>
                  </a:lnTo>
                  <a:lnTo>
                    <a:pt x="1220470" y="623570"/>
                  </a:lnTo>
                  <a:lnTo>
                    <a:pt x="1205865" y="623570"/>
                  </a:lnTo>
                  <a:lnTo>
                    <a:pt x="1200023" y="629920"/>
                  </a:lnTo>
                  <a:lnTo>
                    <a:pt x="1200111" y="646430"/>
                  </a:lnTo>
                  <a:lnTo>
                    <a:pt x="1201420" y="767080"/>
                  </a:lnTo>
                  <a:lnTo>
                    <a:pt x="1201521" y="788670"/>
                  </a:lnTo>
                  <a:lnTo>
                    <a:pt x="1201635" y="801370"/>
                  </a:lnTo>
                  <a:lnTo>
                    <a:pt x="1202055" y="833120"/>
                  </a:lnTo>
                  <a:lnTo>
                    <a:pt x="1194435" y="875030"/>
                  </a:lnTo>
                  <a:lnTo>
                    <a:pt x="1172845" y="910602"/>
                  </a:lnTo>
                  <a:lnTo>
                    <a:pt x="1140294" y="937260"/>
                  </a:lnTo>
                  <a:lnTo>
                    <a:pt x="1099820" y="949960"/>
                  </a:lnTo>
                  <a:lnTo>
                    <a:pt x="1098003" y="772160"/>
                  </a:lnTo>
                  <a:lnTo>
                    <a:pt x="1095121" y="491502"/>
                  </a:lnTo>
                  <a:lnTo>
                    <a:pt x="1120965" y="492760"/>
                  </a:lnTo>
                  <a:lnTo>
                    <a:pt x="1127264" y="491502"/>
                  </a:lnTo>
                  <a:lnTo>
                    <a:pt x="1146149" y="487680"/>
                  </a:lnTo>
                  <a:lnTo>
                    <a:pt x="1169885" y="478802"/>
                  </a:lnTo>
                  <a:lnTo>
                    <a:pt x="1189431" y="466102"/>
                  </a:lnTo>
                  <a:lnTo>
                    <a:pt x="1191387" y="464820"/>
                  </a:lnTo>
                  <a:lnTo>
                    <a:pt x="1194422" y="474980"/>
                  </a:lnTo>
                  <a:lnTo>
                    <a:pt x="1196670" y="483870"/>
                  </a:lnTo>
                  <a:lnTo>
                    <a:pt x="1198079" y="494030"/>
                  </a:lnTo>
                  <a:lnTo>
                    <a:pt x="1198626" y="504202"/>
                  </a:lnTo>
                  <a:lnTo>
                    <a:pt x="1199362" y="580402"/>
                  </a:lnTo>
                  <a:lnTo>
                    <a:pt x="1199515" y="590562"/>
                  </a:lnTo>
                  <a:lnTo>
                    <a:pt x="1205484" y="596912"/>
                  </a:lnTo>
                  <a:lnTo>
                    <a:pt x="1220089" y="595630"/>
                  </a:lnTo>
                  <a:lnTo>
                    <a:pt x="1226058" y="590562"/>
                  </a:lnTo>
                  <a:lnTo>
                    <a:pt x="1225931" y="582930"/>
                  </a:lnTo>
                  <a:lnTo>
                    <a:pt x="1225169" y="504202"/>
                  </a:lnTo>
                  <a:lnTo>
                    <a:pt x="1219009" y="464820"/>
                  </a:lnTo>
                  <a:lnTo>
                    <a:pt x="1211580" y="444512"/>
                  </a:lnTo>
                  <a:lnTo>
                    <a:pt x="1216075" y="438162"/>
                  </a:lnTo>
                  <a:lnTo>
                    <a:pt x="1220228" y="431812"/>
                  </a:lnTo>
                  <a:lnTo>
                    <a:pt x="1224026" y="425462"/>
                  </a:lnTo>
                  <a:lnTo>
                    <a:pt x="1227455" y="417830"/>
                  </a:lnTo>
                  <a:lnTo>
                    <a:pt x="1238491" y="373380"/>
                  </a:lnTo>
                  <a:lnTo>
                    <a:pt x="1232547" y="327660"/>
                  </a:lnTo>
                  <a:lnTo>
                    <a:pt x="1212062" y="289737"/>
                  </a:lnTo>
                  <a:lnTo>
                    <a:pt x="1212062" y="369570"/>
                  </a:lnTo>
                  <a:lnTo>
                    <a:pt x="1203325" y="407670"/>
                  </a:lnTo>
                  <a:lnTo>
                    <a:pt x="1201293" y="411480"/>
                  </a:lnTo>
                  <a:lnTo>
                    <a:pt x="1199007" y="415302"/>
                  </a:lnTo>
                  <a:lnTo>
                    <a:pt x="1196594" y="420370"/>
                  </a:lnTo>
                  <a:lnTo>
                    <a:pt x="1160424" y="453402"/>
                  </a:lnTo>
                  <a:lnTo>
                    <a:pt x="1117600" y="466102"/>
                  </a:lnTo>
                  <a:lnTo>
                    <a:pt x="1094867" y="464820"/>
                  </a:lnTo>
                  <a:lnTo>
                    <a:pt x="1088771" y="463562"/>
                  </a:lnTo>
                  <a:lnTo>
                    <a:pt x="1082675" y="461010"/>
                  </a:lnTo>
                  <a:lnTo>
                    <a:pt x="1076706" y="459752"/>
                  </a:lnTo>
                  <a:lnTo>
                    <a:pt x="1075055" y="458470"/>
                  </a:lnTo>
                  <a:lnTo>
                    <a:pt x="1073277" y="458470"/>
                  </a:lnTo>
                  <a:lnTo>
                    <a:pt x="1071372" y="457250"/>
                  </a:lnTo>
                  <a:lnTo>
                    <a:pt x="1071372" y="772160"/>
                  </a:lnTo>
                  <a:lnTo>
                    <a:pt x="1043063" y="768362"/>
                  </a:lnTo>
                  <a:lnTo>
                    <a:pt x="1037450" y="767080"/>
                  </a:lnTo>
                  <a:lnTo>
                    <a:pt x="1014996" y="762012"/>
                  </a:lnTo>
                  <a:lnTo>
                    <a:pt x="987234" y="753110"/>
                  </a:lnTo>
                  <a:lnTo>
                    <a:pt x="959866" y="742962"/>
                  </a:lnTo>
                  <a:lnTo>
                    <a:pt x="964565" y="732802"/>
                  </a:lnTo>
                  <a:lnTo>
                    <a:pt x="980440" y="698512"/>
                  </a:lnTo>
                  <a:lnTo>
                    <a:pt x="977519" y="690880"/>
                  </a:lnTo>
                  <a:lnTo>
                    <a:pt x="970915" y="687070"/>
                  </a:lnTo>
                  <a:lnTo>
                    <a:pt x="964311" y="684530"/>
                  </a:lnTo>
                  <a:lnTo>
                    <a:pt x="956691" y="687070"/>
                  </a:lnTo>
                  <a:lnTo>
                    <a:pt x="953643" y="693420"/>
                  </a:lnTo>
                  <a:lnTo>
                    <a:pt x="936244" y="732802"/>
                  </a:lnTo>
                  <a:lnTo>
                    <a:pt x="909701" y="718820"/>
                  </a:lnTo>
                  <a:lnTo>
                    <a:pt x="884491" y="702310"/>
                  </a:lnTo>
                  <a:lnTo>
                    <a:pt x="860691" y="684530"/>
                  </a:lnTo>
                  <a:lnTo>
                    <a:pt x="857732" y="682002"/>
                  </a:lnTo>
                  <a:lnTo>
                    <a:pt x="838454" y="665480"/>
                  </a:lnTo>
                  <a:lnTo>
                    <a:pt x="1054481" y="478802"/>
                  </a:lnTo>
                  <a:lnTo>
                    <a:pt x="1058545" y="480060"/>
                  </a:lnTo>
                  <a:lnTo>
                    <a:pt x="1063244" y="482612"/>
                  </a:lnTo>
                  <a:lnTo>
                    <a:pt x="1065784" y="483870"/>
                  </a:lnTo>
                  <a:lnTo>
                    <a:pt x="1068451" y="485152"/>
                  </a:lnTo>
                  <a:lnTo>
                    <a:pt x="1071372" y="772160"/>
                  </a:lnTo>
                  <a:lnTo>
                    <a:pt x="1071372" y="457250"/>
                  </a:lnTo>
                  <a:lnTo>
                    <a:pt x="1069340" y="455930"/>
                  </a:lnTo>
                  <a:lnTo>
                    <a:pt x="1068197" y="455930"/>
                  </a:lnTo>
                  <a:lnTo>
                    <a:pt x="1062482" y="452120"/>
                  </a:lnTo>
                  <a:lnTo>
                    <a:pt x="1023404" y="410210"/>
                  </a:lnTo>
                  <a:lnTo>
                    <a:pt x="1013929" y="373380"/>
                  </a:lnTo>
                  <a:lnTo>
                    <a:pt x="1013206" y="367030"/>
                  </a:lnTo>
                  <a:lnTo>
                    <a:pt x="1018159" y="335280"/>
                  </a:lnTo>
                  <a:lnTo>
                    <a:pt x="1019810" y="330212"/>
                  </a:lnTo>
                  <a:lnTo>
                    <a:pt x="1021969" y="325120"/>
                  </a:lnTo>
                  <a:lnTo>
                    <a:pt x="1044968" y="293370"/>
                  </a:lnTo>
                  <a:lnTo>
                    <a:pt x="1077417" y="273062"/>
                  </a:lnTo>
                  <a:lnTo>
                    <a:pt x="1115021" y="266712"/>
                  </a:lnTo>
                  <a:lnTo>
                    <a:pt x="1153541" y="275602"/>
                  </a:lnTo>
                  <a:lnTo>
                    <a:pt x="1185583" y="298462"/>
                  </a:lnTo>
                  <a:lnTo>
                    <a:pt x="1205623" y="331470"/>
                  </a:lnTo>
                  <a:lnTo>
                    <a:pt x="1212062" y="369570"/>
                  </a:lnTo>
                  <a:lnTo>
                    <a:pt x="1212062" y="289737"/>
                  </a:lnTo>
                  <a:lnTo>
                    <a:pt x="1211287" y="288302"/>
                  </a:lnTo>
                  <a:lnTo>
                    <a:pt x="1186573" y="266712"/>
                  </a:lnTo>
                  <a:lnTo>
                    <a:pt x="1176401" y="257810"/>
                  </a:lnTo>
                  <a:lnTo>
                    <a:pt x="1181544" y="246380"/>
                  </a:lnTo>
                  <a:lnTo>
                    <a:pt x="1223264" y="153670"/>
                  </a:lnTo>
                  <a:lnTo>
                    <a:pt x="1250505" y="156222"/>
                  </a:lnTo>
                  <a:lnTo>
                    <a:pt x="1259128" y="153670"/>
                  </a:lnTo>
                  <a:lnTo>
                    <a:pt x="1276362" y="148602"/>
                  </a:lnTo>
                  <a:lnTo>
                    <a:pt x="1298422" y="133350"/>
                  </a:lnTo>
                  <a:lnTo>
                    <a:pt x="1301076" y="129552"/>
                  </a:lnTo>
                  <a:lnTo>
                    <a:pt x="1314323" y="110502"/>
                  </a:lnTo>
                  <a:lnTo>
                    <a:pt x="1321219" y="80022"/>
                  </a:lnTo>
                  <a:lnTo>
                    <a:pt x="1316126" y="50800"/>
                  </a:lnTo>
                  <a:lnTo>
                    <a:pt x="1301102" y="26670"/>
                  </a:lnTo>
                  <a:lnTo>
                    <a:pt x="1300314" y="25400"/>
                  </a:lnTo>
                  <a:lnTo>
                    <a:pt x="1294549" y="21056"/>
                  </a:lnTo>
                  <a:lnTo>
                    <a:pt x="1294549" y="80022"/>
                  </a:lnTo>
                  <a:lnTo>
                    <a:pt x="1289939" y="99072"/>
                  </a:lnTo>
                  <a:lnTo>
                    <a:pt x="1278255" y="115570"/>
                  </a:lnTo>
                  <a:lnTo>
                    <a:pt x="1261795" y="125730"/>
                  </a:lnTo>
                  <a:lnTo>
                    <a:pt x="1242682" y="129552"/>
                  </a:lnTo>
                  <a:lnTo>
                    <a:pt x="1223010" y="125730"/>
                  </a:lnTo>
                  <a:lnTo>
                    <a:pt x="1222121" y="125730"/>
                  </a:lnTo>
                  <a:lnTo>
                    <a:pt x="1221105" y="124472"/>
                  </a:lnTo>
                  <a:lnTo>
                    <a:pt x="1219962" y="124472"/>
                  </a:lnTo>
                  <a:lnTo>
                    <a:pt x="1204023" y="113030"/>
                  </a:lnTo>
                  <a:lnTo>
                    <a:pt x="1194092" y="95250"/>
                  </a:lnTo>
                  <a:lnTo>
                    <a:pt x="1191006" y="76200"/>
                  </a:lnTo>
                  <a:lnTo>
                    <a:pt x="1195578" y="57150"/>
                  </a:lnTo>
                  <a:lnTo>
                    <a:pt x="1207604" y="40640"/>
                  </a:lnTo>
                  <a:lnTo>
                    <a:pt x="1224534" y="29210"/>
                  </a:lnTo>
                  <a:lnTo>
                    <a:pt x="1244117" y="26670"/>
                  </a:lnTo>
                  <a:lnTo>
                    <a:pt x="1264158" y="30480"/>
                  </a:lnTo>
                  <a:lnTo>
                    <a:pt x="1280820" y="43180"/>
                  </a:lnTo>
                  <a:lnTo>
                    <a:pt x="1291234" y="59702"/>
                  </a:lnTo>
                  <a:lnTo>
                    <a:pt x="1294549" y="80022"/>
                  </a:lnTo>
                  <a:lnTo>
                    <a:pt x="1294549" y="21056"/>
                  </a:lnTo>
                  <a:lnTo>
                    <a:pt x="1275080" y="6350"/>
                  </a:lnTo>
                  <a:lnTo>
                    <a:pt x="1244752" y="0"/>
                  </a:lnTo>
                  <a:lnTo>
                    <a:pt x="1215097" y="5080"/>
                  </a:lnTo>
                  <a:lnTo>
                    <a:pt x="1189494" y="20320"/>
                  </a:lnTo>
                  <a:lnTo>
                    <a:pt x="1171321" y="45720"/>
                  </a:lnTo>
                  <a:lnTo>
                    <a:pt x="1164551" y="72402"/>
                  </a:lnTo>
                  <a:lnTo>
                    <a:pt x="1167460" y="100330"/>
                  </a:lnTo>
                  <a:lnTo>
                    <a:pt x="1179156" y="124472"/>
                  </a:lnTo>
                  <a:lnTo>
                    <a:pt x="1198753" y="143522"/>
                  </a:lnTo>
                  <a:lnTo>
                    <a:pt x="1151890" y="246380"/>
                  </a:lnTo>
                  <a:lnTo>
                    <a:pt x="1106093" y="240030"/>
                  </a:lnTo>
                  <a:lnTo>
                    <a:pt x="1062164" y="251472"/>
                  </a:lnTo>
                  <a:lnTo>
                    <a:pt x="1024509" y="275602"/>
                  </a:lnTo>
                  <a:lnTo>
                    <a:pt x="997585" y="314960"/>
                  </a:lnTo>
                  <a:lnTo>
                    <a:pt x="988314" y="345452"/>
                  </a:lnTo>
                  <a:lnTo>
                    <a:pt x="974420" y="350520"/>
                  </a:lnTo>
                  <a:lnTo>
                    <a:pt x="961047" y="356870"/>
                  </a:lnTo>
                  <a:lnTo>
                    <a:pt x="948321" y="364502"/>
                  </a:lnTo>
                  <a:lnTo>
                    <a:pt x="936371" y="373380"/>
                  </a:lnTo>
                  <a:lnTo>
                    <a:pt x="746252" y="537210"/>
                  </a:lnTo>
                  <a:lnTo>
                    <a:pt x="735901" y="513080"/>
                  </a:lnTo>
                  <a:lnTo>
                    <a:pt x="727176" y="487680"/>
                  </a:lnTo>
                  <a:lnTo>
                    <a:pt x="720153" y="462280"/>
                  </a:lnTo>
                  <a:lnTo>
                    <a:pt x="714883" y="435610"/>
                  </a:lnTo>
                  <a:lnTo>
                    <a:pt x="713613" y="428002"/>
                  </a:lnTo>
                  <a:lnTo>
                    <a:pt x="706882" y="422910"/>
                  </a:lnTo>
                  <a:lnTo>
                    <a:pt x="692404" y="425462"/>
                  </a:lnTo>
                  <a:lnTo>
                    <a:pt x="687451" y="431812"/>
                  </a:lnTo>
                  <a:lnTo>
                    <a:pt x="688594" y="439420"/>
                  </a:lnTo>
                  <a:lnTo>
                    <a:pt x="694715" y="469912"/>
                  </a:lnTo>
                  <a:lnTo>
                    <a:pt x="702945" y="499110"/>
                  </a:lnTo>
                  <a:lnTo>
                    <a:pt x="713168" y="528320"/>
                  </a:lnTo>
                  <a:lnTo>
                    <a:pt x="725297" y="556260"/>
                  </a:lnTo>
                  <a:lnTo>
                    <a:pt x="687959" y="588010"/>
                  </a:lnTo>
                  <a:lnTo>
                    <a:pt x="659726" y="621030"/>
                  </a:lnTo>
                  <a:lnTo>
                    <a:pt x="643178" y="660412"/>
                  </a:lnTo>
                  <a:lnTo>
                    <a:pt x="638505" y="701052"/>
                  </a:lnTo>
                  <a:lnTo>
                    <a:pt x="645909" y="741680"/>
                  </a:lnTo>
                  <a:lnTo>
                    <a:pt x="665607" y="779780"/>
                  </a:lnTo>
                  <a:lnTo>
                    <a:pt x="604139" y="838212"/>
                  </a:lnTo>
                  <a:lnTo>
                    <a:pt x="603885" y="845820"/>
                  </a:lnTo>
                  <a:lnTo>
                    <a:pt x="608965" y="852170"/>
                  </a:lnTo>
                  <a:lnTo>
                    <a:pt x="610235" y="853452"/>
                  </a:lnTo>
                  <a:lnTo>
                    <a:pt x="611632" y="854710"/>
                  </a:lnTo>
                  <a:lnTo>
                    <a:pt x="613156" y="854710"/>
                  </a:lnTo>
                  <a:lnTo>
                    <a:pt x="617982" y="857262"/>
                  </a:lnTo>
                  <a:lnTo>
                    <a:pt x="623824" y="855980"/>
                  </a:lnTo>
                  <a:lnTo>
                    <a:pt x="692531" y="791210"/>
                  </a:lnTo>
                  <a:lnTo>
                    <a:pt x="693293" y="791210"/>
                  </a:lnTo>
                  <a:lnTo>
                    <a:pt x="694563" y="788670"/>
                  </a:lnTo>
                  <a:lnTo>
                    <a:pt x="726198" y="762012"/>
                  </a:lnTo>
                  <a:lnTo>
                    <a:pt x="727710" y="760730"/>
                  </a:lnTo>
                  <a:lnTo>
                    <a:pt x="728218" y="751852"/>
                  </a:lnTo>
                  <a:lnTo>
                    <a:pt x="723519" y="746760"/>
                  </a:lnTo>
                  <a:lnTo>
                    <a:pt x="718693" y="741680"/>
                  </a:lnTo>
                  <a:lnTo>
                    <a:pt x="710311" y="740410"/>
                  </a:lnTo>
                  <a:lnTo>
                    <a:pt x="704723" y="745502"/>
                  </a:lnTo>
                  <a:lnTo>
                    <a:pt x="685038" y="762012"/>
                  </a:lnTo>
                  <a:lnTo>
                    <a:pt x="667880" y="723912"/>
                  </a:lnTo>
                  <a:lnTo>
                    <a:pt x="665734" y="682002"/>
                  </a:lnTo>
                  <a:lnTo>
                    <a:pt x="678243" y="642620"/>
                  </a:lnTo>
                  <a:lnTo>
                    <a:pt x="705104" y="608330"/>
                  </a:lnTo>
                  <a:lnTo>
                    <a:pt x="737870" y="580402"/>
                  </a:lnTo>
                  <a:lnTo>
                    <a:pt x="787793" y="537210"/>
                  </a:lnTo>
                  <a:lnTo>
                    <a:pt x="953770" y="393712"/>
                  </a:lnTo>
                  <a:lnTo>
                    <a:pt x="986663" y="373380"/>
                  </a:lnTo>
                  <a:lnTo>
                    <a:pt x="990752" y="398780"/>
                  </a:lnTo>
                  <a:lnTo>
                    <a:pt x="999794" y="422910"/>
                  </a:lnTo>
                  <a:lnTo>
                    <a:pt x="1013523" y="444512"/>
                  </a:lnTo>
                  <a:lnTo>
                    <a:pt x="1031621" y="463562"/>
                  </a:lnTo>
                  <a:lnTo>
                    <a:pt x="734949" y="718820"/>
                  </a:lnTo>
                  <a:lnTo>
                    <a:pt x="734441" y="727710"/>
                  </a:lnTo>
                  <a:lnTo>
                    <a:pt x="739140" y="732802"/>
                  </a:lnTo>
                  <a:lnTo>
                    <a:pt x="743966" y="739152"/>
                  </a:lnTo>
                  <a:lnTo>
                    <a:pt x="752348" y="739152"/>
                  </a:lnTo>
                  <a:lnTo>
                    <a:pt x="818007" y="682002"/>
                  </a:lnTo>
                  <a:lnTo>
                    <a:pt x="842391" y="703580"/>
                  </a:lnTo>
                  <a:lnTo>
                    <a:pt x="868464" y="723912"/>
                  </a:lnTo>
                  <a:lnTo>
                    <a:pt x="896137" y="740410"/>
                  </a:lnTo>
                  <a:lnTo>
                    <a:pt x="925322" y="756920"/>
                  </a:lnTo>
                  <a:lnTo>
                    <a:pt x="899033" y="815352"/>
                  </a:lnTo>
                  <a:lnTo>
                    <a:pt x="901827" y="822960"/>
                  </a:lnTo>
                  <a:lnTo>
                    <a:pt x="914908" y="828052"/>
                  </a:lnTo>
                  <a:lnTo>
                    <a:pt x="922782" y="825512"/>
                  </a:lnTo>
                  <a:lnTo>
                    <a:pt x="925703" y="819162"/>
                  </a:lnTo>
                  <a:lnTo>
                    <a:pt x="948944" y="767080"/>
                  </a:lnTo>
                  <a:lnTo>
                    <a:pt x="978966" y="778510"/>
                  </a:lnTo>
                  <a:lnTo>
                    <a:pt x="1009523" y="787412"/>
                  </a:lnTo>
                  <a:lnTo>
                    <a:pt x="1040447" y="795020"/>
                  </a:lnTo>
                  <a:lnTo>
                    <a:pt x="1071626" y="798830"/>
                  </a:lnTo>
                  <a:lnTo>
                    <a:pt x="1073277" y="960120"/>
                  </a:lnTo>
                  <a:lnTo>
                    <a:pt x="1072896" y="961402"/>
                  </a:lnTo>
                  <a:lnTo>
                    <a:pt x="1072642" y="962660"/>
                  </a:lnTo>
                  <a:lnTo>
                    <a:pt x="1072591" y="965212"/>
                  </a:lnTo>
                  <a:lnTo>
                    <a:pt x="1069848" y="1051560"/>
                  </a:lnTo>
                  <a:lnTo>
                    <a:pt x="1069721" y="1057910"/>
                  </a:lnTo>
                  <a:lnTo>
                    <a:pt x="1073023" y="1063002"/>
                  </a:lnTo>
                  <a:lnTo>
                    <a:pt x="1077722" y="1064260"/>
                  </a:lnTo>
                  <a:lnTo>
                    <a:pt x="1079246" y="1065530"/>
                  </a:lnTo>
                  <a:lnTo>
                    <a:pt x="1090168" y="1065530"/>
                  </a:lnTo>
                  <a:lnTo>
                    <a:pt x="1096264" y="1060462"/>
                  </a:lnTo>
                  <a:lnTo>
                    <a:pt x="1098931" y="976630"/>
                  </a:lnTo>
                  <a:lnTo>
                    <a:pt x="1140548" y="965212"/>
                  </a:lnTo>
                  <a:lnTo>
                    <a:pt x="1165783" y="949960"/>
                  </a:lnTo>
                  <a:lnTo>
                    <a:pt x="1176299" y="943610"/>
                  </a:lnTo>
                  <a:lnTo>
                    <a:pt x="1204175" y="913130"/>
                  </a:lnTo>
                  <a:lnTo>
                    <a:pt x="1222197" y="875030"/>
                  </a:lnTo>
                  <a:lnTo>
                    <a:pt x="1228344" y="831862"/>
                  </a:lnTo>
                  <a:lnTo>
                    <a:pt x="1227963" y="788670"/>
                  </a:lnTo>
                  <a:lnTo>
                    <a:pt x="1257134" y="779780"/>
                  </a:lnTo>
                  <a:lnTo>
                    <a:pt x="1285722" y="768362"/>
                  </a:lnTo>
                  <a:lnTo>
                    <a:pt x="1302461" y="760730"/>
                  </a:lnTo>
                  <a:lnTo>
                    <a:pt x="1313624" y="755662"/>
                  </a:lnTo>
                  <a:lnTo>
                    <a:pt x="1340739" y="740410"/>
                  </a:lnTo>
                  <a:lnTo>
                    <a:pt x="1347089" y="736612"/>
                  </a:lnTo>
                  <a:lnTo>
                    <a:pt x="1349248" y="728980"/>
                  </a:lnTo>
                  <a:close/>
                </a:path>
                <a:path w="1391920" h="6316345">
                  <a:moveTo>
                    <a:pt x="1391716" y="6069127"/>
                  </a:moveTo>
                  <a:lnTo>
                    <a:pt x="1385481" y="6037034"/>
                  </a:lnTo>
                  <a:lnTo>
                    <a:pt x="1369453" y="6012904"/>
                  </a:lnTo>
                  <a:lnTo>
                    <a:pt x="1369453" y="6069127"/>
                  </a:lnTo>
                  <a:lnTo>
                    <a:pt x="1364830" y="6092863"/>
                  </a:lnTo>
                  <a:lnTo>
                    <a:pt x="1351026" y="6113716"/>
                  </a:lnTo>
                  <a:lnTo>
                    <a:pt x="1189736" y="6275006"/>
                  </a:lnTo>
                  <a:lnTo>
                    <a:pt x="1168869" y="6288849"/>
                  </a:lnTo>
                  <a:lnTo>
                    <a:pt x="1145159" y="6293459"/>
                  </a:lnTo>
                  <a:lnTo>
                    <a:pt x="1121435" y="6288849"/>
                  </a:lnTo>
                  <a:lnTo>
                    <a:pt x="1100582" y="6275006"/>
                  </a:lnTo>
                  <a:lnTo>
                    <a:pt x="1027010" y="6201486"/>
                  </a:lnTo>
                  <a:lnTo>
                    <a:pt x="1022858" y="6197333"/>
                  </a:lnTo>
                  <a:lnTo>
                    <a:pt x="1066952" y="6185332"/>
                  </a:lnTo>
                  <a:lnTo>
                    <a:pt x="1077201" y="6180861"/>
                  </a:lnTo>
                  <a:lnTo>
                    <a:pt x="1148956" y="6142025"/>
                  </a:lnTo>
                  <a:lnTo>
                    <a:pt x="1185418" y="6110681"/>
                  </a:lnTo>
                  <a:lnTo>
                    <a:pt x="1217129" y="6073787"/>
                  </a:lnTo>
                  <a:lnTo>
                    <a:pt x="1242212" y="6033528"/>
                  </a:lnTo>
                  <a:lnTo>
                    <a:pt x="1260665" y="5990679"/>
                  </a:lnTo>
                  <a:lnTo>
                    <a:pt x="1272540" y="5946000"/>
                  </a:lnTo>
                  <a:lnTo>
                    <a:pt x="1351026" y="6024524"/>
                  </a:lnTo>
                  <a:lnTo>
                    <a:pt x="1364856" y="6045390"/>
                  </a:lnTo>
                  <a:lnTo>
                    <a:pt x="1369453" y="6069127"/>
                  </a:lnTo>
                  <a:lnTo>
                    <a:pt x="1369453" y="6012904"/>
                  </a:lnTo>
                  <a:lnTo>
                    <a:pt x="1366774" y="6008865"/>
                  </a:lnTo>
                  <a:lnTo>
                    <a:pt x="1351280" y="5993295"/>
                  </a:lnTo>
                  <a:lnTo>
                    <a:pt x="1354823" y="5974804"/>
                  </a:lnTo>
                  <a:lnTo>
                    <a:pt x="1360322" y="5946165"/>
                  </a:lnTo>
                  <a:lnTo>
                    <a:pt x="1363827" y="5898731"/>
                  </a:lnTo>
                  <a:lnTo>
                    <a:pt x="1361884" y="5851474"/>
                  </a:lnTo>
                  <a:lnTo>
                    <a:pt x="1354594" y="5804878"/>
                  </a:lnTo>
                  <a:lnTo>
                    <a:pt x="1342034" y="5759386"/>
                  </a:lnTo>
                  <a:lnTo>
                    <a:pt x="1341297" y="5757570"/>
                  </a:lnTo>
                  <a:lnTo>
                    <a:pt x="1341297" y="5876810"/>
                  </a:lnTo>
                  <a:lnTo>
                    <a:pt x="1340129" y="5925858"/>
                  </a:lnTo>
                  <a:lnTo>
                    <a:pt x="1332738" y="5974804"/>
                  </a:lnTo>
                  <a:lnTo>
                    <a:pt x="1318895" y="5960910"/>
                  </a:lnTo>
                  <a:lnTo>
                    <a:pt x="1320736" y="5946000"/>
                  </a:lnTo>
                  <a:lnTo>
                    <a:pt x="1321257" y="5941809"/>
                  </a:lnTo>
                  <a:lnTo>
                    <a:pt x="1325359" y="5908878"/>
                  </a:lnTo>
                  <a:lnTo>
                    <a:pt x="1324063" y="5856617"/>
                  </a:lnTo>
                  <a:lnTo>
                    <a:pt x="1315224" y="5805017"/>
                  </a:lnTo>
                  <a:lnTo>
                    <a:pt x="1303515" y="5768822"/>
                  </a:lnTo>
                  <a:lnTo>
                    <a:pt x="1303515" y="5895683"/>
                  </a:lnTo>
                  <a:lnTo>
                    <a:pt x="1299718" y="5941809"/>
                  </a:lnTo>
                  <a:lnTo>
                    <a:pt x="1276477" y="5918568"/>
                  </a:lnTo>
                  <a:lnTo>
                    <a:pt x="1277734" y="5871578"/>
                  </a:lnTo>
                  <a:lnTo>
                    <a:pt x="1272070" y="5824842"/>
                  </a:lnTo>
                  <a:lnTo>
                    <a:pt x="1259484" y="5779211"/>
                  </a:lnTo>
                  <a:lnTo>
                    <a:pt x="1255725" y="5770804"/>
                  </a:lnTo>
                  <a:lnTo>
                    <a:pt x="1255725" y="5898731"/>
                  </a:lnTo>
                  <a:lnTo>
                    <a:pt x="1255395" y="5905030"/>
                  </a:lnTo>
                  <a:lnTo>
                    <a:pt x="1243304" y="5972365"/>
                  </a:lnTo>
                  <a:lnTo>
                    <a:pt x="1226083" y="6016256"/>
                  </a:lnTo>
                  <a:lnTo>
                    <a:pt x="1201585" y="6057455"/>
                  </a:lnTo>
                  <a:lnTo>
                    <a:pt x="1169797" y="6095022"/>
                  </a:lnTo>
                  <a:lnTo>
                    <a:pt x="1132725" y="6126467"/>
                  </a:lnTo>
                  <a:lnTo>
                    <a:pt x="1092060" y="6150813"/>
                  </a:lnTo>
                  <a:lnTo>
                    <a:pt x="1048740" y="6168047"/>
                  </a:lnTo>
                  <a:lnTo>
                    <a:pt x="1003681" y="6178143"/>
                  </a:lnTo>
                  <a:lnTo>
                    <a:pt x="974852" y="6180861"/>
                  </a:lnTo>
                  <a:lnTo>
                    <a:pt x="926947" y="6179159"/>
                  </a:lnTo>
                  <a:lnTo>
                    <a:pt x="879805" y="6169723"/>
                  </a:lnTo>
                  <a:lnTo>
                    <a:pt x="834428" y="6152553"/>
                  </a:lnTo>
                  <a:lnTo>
                    <a:pt x="791857" y="6127661"/>
                  </a:lnTo>
                  <a:lnTo>
                    <a:pt x="753110" y="6095022"/>
                  </a:lnTo>
                  <a:lnTo>
                    <a:pt x="722109" y="6058547"/>
                  </a:lnTo>
                  <a:lnTo>
                    <a:pt x="697992" y="6018619"/>
                  </a:lnTo>
                  <a:lnTo>
                    <a:pt x="680770" y="5976086"/>
                  </a:lnTo>
                  <a:lnTo>
                    <a:pt x="670445" y="5931840"/>
                  </a:lnTo>
                  <a:lnTo>
                    <a:pt x="667004" y="5886716"/>
                  </a:lnTo>
                  <a:lnTo>
                    <a:pt x="670445" y="5841593"/>
                  </a:lnTo>
                  <a:lnTo>
                    <a:pt x="680770" y="5797334"/>
                  </a:lnTo>
                  <a:lnTo>
                    <a:pt x="697992" y="5754814"/>
                  </a:lnTo>
                  <a:lnTo>
                    <a:pt x="722109" y="5714873"/>
                  </a:lnTo>
                  <a:lnTo>
                    <a:pt x="753160" y="5678348"/>
                  </a:lnTo>
                  <a:lnTo>
                    <a:pt x="789203" y="5647677"/>
                  </a:lnTo>
                  <a:lnTo>
                    <a:pt x="828687" y="5623687"/>
                  </a:lnTo>
                  <a:lnTo>
                    <a:pt x="870737" y="5606466"/>
                  </a:lnTo>
                  <a:lnTo>
                    <a:pt x="914514" y="5595988"/>
                  </a:lnTo>
                  <a:lnTo>
                    <a:pt x="959154" y="5592267"/>
                  </a:lnTo>
                  <a:lnTo>
                    <a:pt x="1003846" y="5595290"/>
                  </a:lnTo>
                  <a:lnTo>
                    <a:pt x="1047737" y="5605081"/>
                  </a:lnTo>
                  <a:lnTo>
                    <a:pt x="1090002" y="5621617"/>
                  </a:lnTo>
                  <a:lnTo>
                    <a:pt x="1129792" y="5644896"/>
                  </a:lnTo>
                  <a:lnTo>
                    <a:pt x="1164386" y="5673090"/>
                  </a:lnTo>
                  <a:lnTo>
                    <a:pt x="1193165" y="5704573"/>
                  </a:lnTo>
                  <a:lnTo>
                    <a:pt x="1224394" y="5753760"/>
                  </a:lnTo>
                  <a:lnTo>
                    <a:pt x="1243025" y="5800141"/>
                  </a:lnTo>
                  <a:lnTo>
                    <a:pt x="1253490" y="5848528"/>
                  </a:lnTo>
                  <a:lnTo>
                    <a:pt x="1255674" y="5895683"/>
                  </a:lnTo>
                  <a:lnTo>
                    <a:pt x="1255725" y="5898731"/>
                  </a:lnTo>
                  <a:lnTo>
                    <a:pt x="1255725" y="5770804"/>
                  </a:lnTo>
                  <a:lnTo>
                    <a:pt x="1239951" y="5735523"/>
                  </a:lnTo>
                  <a:lnTo>
                    <a:pt x="1213485" y="5694616"/>
                  </a:lnTo>
                  <a:lnTo>
                    <a:pt x="1229614" y="5678449"/>
                  </a:lnTo>
                  <a:lnTo>
                    <a:pt x="1256284" y="5717870"/>
                  </a:lnTo>
                  <a:lnTo>
                    <a:pt x="1277162" y="5759970"/>
                  </a:lnTo>
                  <a:lnTo>
                    <a:pt x="1292098" y="5804090"/>
                  </a:lnTo>
                  <a:lnTo>
                    <a:pt x="1300924" y="5849556"/>
                  </a:lnTo>
                  <a:lnTo>
                    <a:pt x="1303515" y="5895683"/>
                  </a:lnTo>
                  <a:lnTo>
                    <a:pt x="1303515" y="5768822"/>
                  </a:lnTo>
                  <a:lnTo>
                    <a:pt x="1299019" y="5754916"/>
                  </a:lnTo>
                  <a:lnTo>
                    <a:pt x="1275664" y="5707177"/>
                  </a:lnTo>
                  <a:lnTo>
                    <a:pt x="1256093" y="5678449"/>
                  </a:lnTo>
                  <a:lnTo>
                    <a:pt x="1255369" y="5677382"/>
                  </a:lnTo>
                  <a:lnTo>
                    <a:pt x="1245362" y="5662676"/>
                  </a:lnTo>
                  <a:lnTo>
                    <a:pt x="1257935" y="5650103"/>
                  </a:lnTo>
                  <a:lnTo>
                    <a:pt x="1286078" y="5691060"/>
                  </a:lnTo>
                  <a:lnTo>
                    <a:pt x="1308620" y="5734774"/>
                  </a:lnTo>
                  <a:lnTo>
                    <a:pt x="1325410" y="5780684"/>
                  </a:lnTo>
                  <a:lnTo>
                    <a:pt x="1336344" y="5828233"/>
                  </a:lnTo>
                  <a:lnTo>
                    <a:pt x="1341297" y="5876810"/>
                  </a:lnTo>
                  <a:lnTo>
                    <a:pt x="1341297" y="5757570"/>
                  </a:lnTo>
                  <a:lnTo>
                    <a:pt x="1324317" y="5715470"/>
                  </a:lnTo>
                  <a:lnTo>
                    <a:pt x="1301546" y="5673623"/>
                  </a:lnTo>
                  <a:lnTo>
                    <a:pt x="1284960" y="5650103"/>
                  </a:lnTo>
                  <a:lnTo>
                    <a:pt x="1273810" y="5634279"/>
                  </a:lnTo>
                  <a:lnTo>
                    <a:pt x="1294130" y="5613920"/>
                  </a:lnTo>
                  <a:lnTo>
                    <a:pt x="1301559" y="5602808"/>
                  </a:lnTo>
                  <a:lnTo>
                    <a:pt x="1304061" y="5590184"/>
                  </a:lnTo>
                  <a:lnTo>
                    <a:pt x="1301661" y="5577586"/>
                  </a:lnTo>
                  <a:lnTo>
                    <a:pt x="1294384" y="5566524"/>
                  </a:lnTo>
                  <a:lnTo>
                    <a:pt x="1286230" y="5558383"/>
                  </a:lnTo>
                  <a:lnTo>
                    <a:pt x="1282954" y="5555119"/>
                  </a:lnTo>
                  <a:lnTo>
                    <a:pt x="1282954" y="5586628"/>
                  </a:lnTo>
                  <a:lnTo>
                    <a:pt x="1282954" y="5593804"/>
                  </a:lnTo>
                  <a:lnTo>
                    <a:pt x="1199388" y="5677382"/>
                  </a:lnTo>
                  <a:lnTo>
                    <a:pt x="1194943" y="5672328"/>
                  </a:lnTo>
                  <a:lnTo>
                    <a:pt x="1190244" y="5667375"/>
                  </a:lnTo>
                  <a:lnTo>
                    <a:pt x="1163320" y="5642521"/>
                  </a:lnTo>
                  <a:lnTo>
                    <a:pt x="1176909" y="5628932"/>
                  </a:lnTo>
                  <a:lnTo>
                    <a:pt x="1243012" y="5562879"/>
                  </a:lnTo>
                  <a:lnTo>
                    <a:pt x="1247648" y="5558383"/>
                  </a:lnTo>
                  <a:lnTo>
                    <a:pt x="1254760" y="5558485"/>
                  </a:lnTo>
                  <a:lnTo>
                    <a:pt x="1259128" y="5562879"/>
                  </a:lnTo>
                  <a:lnTo>
                    <a:pt x="1278509" y="5582234"/>
                  </a:lnTo>
                  <a:lnTo>
                    <a:pt x="1282954" y="5586628"/>
                  </a:lnTo>
                  <a:lnTo>
                    <a:pt x="1282954" y="5555119"/>
                  </a:lnTo>
                  <a:lnTo>
                    <a:pt x="1274953" y="5547118"/>
                  </a:lnTo>
                  <a:lnTo>
                    <a:pt x="1263840" y="5539765"/>
                  </a:lnTo>
                  <a:lnTo>
                    <a:pt x="1251204" y="5537339"/>
                  </a:lnTo>
                  <a:lnTo>
                    <a:pt x="1238554" y="5539829"/>
                  </a:lnTo>
                  <a:lnTo>
                    <a:pt x="1227455" y="5547220"/>
                  </a:lnTo>
                  <a:lnTo>
                    <a:pt x="1145794" y="5628932"/>
                  </a:lnTo>
                  <a:lnTo>
                    <a:pt x="1107287" y="5605348"/>
                  </a:lnTo>
                  <a:lnTo>
                    <a:pt x="1076960" y="5592267"/>
                  </a:lnTo>
                  <a:lnTo>
                    <a:pt x="1066469" y="5587746"/>
                  </a:lnTo>
                  <a:lnTo>
                    <a:pt x="1023988" y="5576125"/>
                  </a:lnTo>
                  <a:lnTo>
                    <a:pt x="980554" y="5570499"/>
                  </a:lnTo>
                  <a:lnTo>
                    <a:pt x="936815" y="5570867"/>
                  </a:lnTo>
                  <a:lnTo>
                    <a:pt x="893445" y="5577230"/>
                  </a:lnTo>
                  <a:lnTo>
                    <a:pt x="851154" y="5589587"/>
                  </a:lnTo>
                  <a:lnTo>
                    <a:pt x="810577" y="5607926"/>
                  </a:lnTo>
                  <a:lnTo>
                    <a:pt x="772426" y="5632259"/>
                  </a:lnTo>
                  <a:lnTo>
                    <a:pt x="737362" y="5662574"/>
                  </a:lnTo>
                  <a:lnTo>
                    <a:pt x="706716" y="5698083"/>
                  </a:lnTo>
                  <a:lnTo>
                    <a:pt x="682205" y="5736717"/>
                  </a:lnTo>
                  <a:lnTo>
                    <a:pt x="663829" y="5777801"/>
                  </a:lnTo>
                  <a:lnTo>
                    <a:pt x="651573" y="5820638"/>
                  </a:lnTo>
                  <a:lnTo>
                    <a:pt x="645439" y="5864517"/>
                  </a:lnTo>
                  <a:lnTo>
                    <a:pt x="645464" y="5908878"/>
                  </a:lnTo>
                  <a:lnTo>
                    <a:pt x="651573" y="5952629"/>
                  </a:lnTo>
                  <a:lnTo>
                    <a:pt x="663829" y="5995467"/>
                  </a:lnTo>
                  <a:lnTo>
                    <a:pt x="682205" y="6036551"/>
                  </a:lnTo>
                  <a:lnTo>
                    <a:pt x="706716" y="6075184"/>
                  </a:lnTo>
                  <a:lnTo>
                    <a:pt x="737362" y="6110681"/>
                  </a:lnTo>
                  <a:lnTo>
                    <a:pt x="774560" y="6142583"/>
                  </a:lnTo>
                  <a:lnTo>
                    <a:pt x="815162" y="6167767"/>
                  </a:lnTo>
                  <a:lnTo>
                    <a:pt x="858354" y="6186259"/>
                  </a:lnTo>
                  <a:lnTo>
                    <a:pt x="903351" y="6198044"/>
                  </a:lnTo>
                  <a:lnTo>
                    <a:pt x="949350" y="6203124"/>
                  </a:lnTo>
                  <a:lnTo>
                    <a:pt x="995553" y="6201486"/>
                  </a:lnTo>
                  <a:lnTo>
                    <a:pt x="1084834" y="6290818"/>
                  </a:lnTo>
                  <a:lnTo>
                    <a:pt x="1113040" y="6309512"/>
                  </a:lnTo>
                  <a:lnTo>
                    <a:pt x="1145159" y="6315735"/>
                  </a:lnTo>
                  <a:lnTo>
                    <a:pt x="1177264" y="6309487"/>
                  </a:lnTo>
                  <a:lnTo>
                    <a:pt x="1201420" y="6293459"/>
                  </a:lnTo>
                  <a:lnTo>
                    <a:pt x="1205484" y="6290767"/>
                  </a:lnTo>
                  <a:lnTo>
                    <a:pt x="1366774" y="6129426"/>
                  </a:lnTo>
                  <a:lnTo>
                    <a:pt x="1385481" y="6101232"/>
                  </a:lnTo>
                  <a:lnTo>
                    <a:pt x="1391716" y="606912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339131" y="5966110"/>
              <a:ext cx="116125" cy="1161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698858" y="6163325"/>
              <a:ext cx="81851" cy="8185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41823" y="6324615"/>
              <a:ext cx="81803" cy="8185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140003" y="5228094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4">
                  <a:moveTo>
                    <a:pt x="595439" y="501535"/>
                  </a:moveTo>
                  <a:lnTo>
                    <a:pt x="591756" y="495515"/>
                  </a:lnTo>
                  <a:lnTo>
                    <a:pt x="569658" y="490169"/>
                  </a:lnTo>
                  <a:lnTo>
                    <a:pt x="569658" y="513168"/>
                  </a:lnTo>
                  <a:lnTo>
                    <a:pt x="556069" y="569633"/>
                  </a:lnTo>
                  <a:lnTo>
                    <a:pt x="550443" y="569671"/>
                  </a:lnTo>
                  <a:lnTo>
                    <a:pt x="550443" y="592340"/>
                  </a:lnTo>
                  <a:lnTo>
                    <a:pt x="531177" y="672274"/>
                  </a:lnTo>
                  <a:lnTo>
                    <a:pt x="526707" y="681228"/>
                  </a:lnTo>
                  <a:lnTo>
                    <a:pt x="518960" y="687552"/>
                  </a:lnTo>
                  <a:lnTo>
                    <a:pt x="509003" y="690689"/>
                  </a:lnTo>
                  <a:lnTo>
                    <a:pt x="497903" y="690041"/>
                  </a:lnTo>
                  <a:lnTo>
                    <a:pt x="229171" y="624967"/>
                  </a:lnTo>
                  <a:lnTo>
                    <a:pt x="218986" y="620483"/>
                  </a:lnTo>
                  <a:lnTo>
                    <a:pt x="211594" y="613143"/>
                  </a:lnTo>
                  <a:lnTo>
                    <a:pt x="207645" y="603973"/>
                  </a:lnTo>
                  <a:lnTo>
                    <a:pt x="207835" y="593979"/>
                  </a:lnTo>
                  <a:lnTo>
                    <a:pt x="227139" y="513981"/>
                  </a:lnTo>
                  <a:lnTo>
                    <a:pt x="353250" y="579869"/>
                  </a:lnTo>
                  <a:lnTo>
                    <a:pt x="359702" y="582942"/>
                  </a:lnTo>
                  <a:lnTo>
                    <a:pt x="401154" y="592950"/>
                  </a:lnTo>
                  <a:lnTo>
                    <a:pt x="408368" y="593140"/>
                  </a:lnTo>
                  <a:lnTo>
                    <a:pt x="550443" y="592340"/>
                  </a:lnTo>
                  <a:lnTo>
                    <a:pt x="550443" y="569671"/>
                  </a:lnTo>
                  <a:lnTo>
                    <a:pt x="408368" y="570560"/>
                  </a:lnTo>
                  <a:lnTo>
                    <a:pt x="396709" y="569912"/>
                  </a:lnTo>
                  <a:lnTo>
                    <a:pt x="275996" y="513981"/>
                  </a:lnTo>
                  <a:lnTo>
                    <a:pt x="232600" y="491324"/>
                  </a:lnTo>
                  <a:lnTo>
                    <a:pt x="246189" y="434860"/>
                  </a:lnTo>
                  <a:lnTo>
                    <a:pt x="569658" y="513168"/>
                  </a:lnTo>
                  <a:lnTo>
                    <a:pt x="569658" y="490169"/>
                  </a:lnTo>
                  <a:lnTo>
                    <a:pt x="341287" y="434860"/>
                  </a:lnTo>
                  <a:lnTo>
                    <a:pt x="234886" y="409092"/>
                  </a:lnTo>
                  <a:lnTo>
                    <a:pt x="228790" y="412775"/>
                  </a:lnTo>
                  <a:lnTo>
                    <a:pt x="227393" y="418744"/>
                  </a:lnTo>
                  <a:lnTo>
                    <a:pt x="208978" y="494512"/>
                  </a:lnTo>
                  <a:lnTo>
                    <a:pt x="208978" y="494855"/>
                  </a:lnTo>
                  <a:lnTo>
                    <a:pt x="186245" y="588683"/>
                  </a:lnTo>
                  <a:lnTo>
                    <a:pt x="185724" y="607491"/>
                  </a:lnTo>
                  <a:lnTo>
                    <a:pt x="223964" y="646430"/>
                  </a:lnTo>
                  <a:lnTo>
                    <a:pt x="492696" y="711492"/>
                  </a:lnTo>
                  <a:lnTo>
                    <a:pt x="512610" y="712495"/>
                  </a:lnTo>
                  <a:lnTo>
                    <a:pt x="530555" y="706424"/>
                  </a:lnTo>
                  <a:lnTo>
                    <a:pt x="544601" y="694372"/>
                  </a:lnTo>
                  <a:lnTo>
                    <a:pt x="546404" y="690689"/>
                  </a:lnTo>
                  <a:lnTo>
                    <a:pt x="552894" y="677456"/>
                  </a:lnTo>
                  <a:lnTo>
                    <a:pt x="573532" y="592201"/>
                  </a:lnTo>
                  <a:lnTo>
                    <a:pt x="575627" y="583552"/>
                  </a:lnTo>
                  <a:lnTo>
                    <a:pt x="575703" y="582942"/>
                  </a:lnTo>
                  <a:lnTo>
                    <a:pt x="578713" y="570560"/>
                  </a:lnTo>
                  <a:lnTo>
                    <a:pt x="594042" y="507504"/>
                  </a:lnTo>
                  <a:lnTo>
                    <a:pt x="595439" y="501535"/>
                  </a:lnTo>
                  <a:close/>
                </a:path>
                <a:path w="770254" h="856614">
                  <a:moveTo>
                    <a:pt x="769823" y="201269"/>
                  </a:moveTo>
                  <a:lnTo>
                    <a:pt x="758647" y="171183"/>
                  </a:lnTo>
                  <a:lnTo>
                    <a:pt x="747877" y="159397"/>
                  </a:lnTo>
                  <a:lnTo>
                    <a:pt x="747877" y="204965"/>
                  </a:lnTo>
                  <a:lnTo>
                    <a:pt x="746950" y="229349"/>
                  </a:lnTo>
                  <a:lnTo>
                    <a:pt x="667194" y="558761"/>
                  </a:lnTo>
                  <a:lnTo>
                    <a:pt x="661987" y="580504"/>
                  </a:lnTo>
                  <a:lnTo>
                    <a:pt x="636841" y="684047"/>
                  </a:lnTo>
                  <a:lnTo>
                    <a:pt x="650506" y="577100"/>
                  </a:lnTo>
                  <a:lnTo>
                    <a:pt x="653351" y="555409"/>
                  </a:lnTo>
                  <a:lnTo>
                    <a:pt x="672528" y="404863"/>
                  </a:lnTo>
                  <a:lnTo>
                    <a:pt x="673773" y="395732"/>
                  </a:lnTo>
                  <a:lnTo>
                    <a:pt x="675170" y="386524"/>
                  </a:lnTo>
                  <a:lnTo>
                    <a:pt x="678116" y="368198"/>
                  </a:lnTo>
                  <a:lnTo>
                    <a:pt x="681037" y="350202"/>
                  </a:lnTo>
                  <a:lnTo>
                    <a:pt x="683679" y="331978"/>
                  </a:lnTo>
                  <a:lnTo>
                    <a:pt x="685736" y="313664"/>
                  </a:lnTo>
                  <a:lnTo>
                    <a:pt x="686879" y="295389"/>
                  </a:lnTo>
                  <a:lnTo>
                    <a:pt x="686828" y="280073"/>
                  </a:lnTo>
                  <a:lnTo>
                    <a:pt x="680618" y="234429"/>
                  </a:lnTo>
                  <a:lnTo>
                    <a:pt x="664476" y="189242"/>
                  </a:lnTo>
                  <a:lnTo>
                    <a:pt x="664476" y="295389"/>
                  </a:lnTo>
                  <a:lnTo>
                    <a:pt x="663384" y="312153"/>
                  </a:lnTo>
                  <a:lnTo>
                    <a:pt x="661416" y="329526"/>
                  </a:lnTo>
                  <a:lnTo>
                    <a:pt x="658837" y="347154"/>
                  </a:lnTo>
                  <a:lnTo>
                    <a:pt x="656018" y="364629"/>
                  </a:lnTo>
                  <a:lnTo>
                    <a:pt x="653072" y="383247"/>
                  </a:lnTo>
                  <a:lnTo>
                    <a:pt x="651675" y="392645"/>
                  </a:lnTo>
                  <a:lnTo>
                    <a:pt x="650430" y="401993"/>
                  </a:lnTo>
                  <a:lnTo>
                    <a:pt x="631507" y="550113"/>
                  </a:lnTo>
                  <a:lnTo>
                    <a:pt x="627900" y="577723"/>
                  </a:lnTo>
                  <a:lnTo>
                    <a:pt x="607631" y="736523"/>
                  </a:lnTo>
                  <a:lnTo>
                    <a:pt x="585571" y="783297"/>
                  </a:lnTo>
                  <a:lnTo>
                    <a:pt x="559371" y="802030"/>
                  </a:lnTo>
                  <a:lnTo>
                    <a:pt x="554799" y="801941"/>
                  </a:lnTo>
                  <a:lnTo>
                    <a:pt x="550100" y="801408"/>
                  </a:lnTo>
                  <a:lnTo>
                    <a:pt x="171323" y="709688"/>
                  </a:lnTo>
                  <a:lnTo>
                    <a:pt x="131000" y="699947"/>
                  </a:lnTo>
                  <a:lnTo>
                    <a:pt x="107746" y="667639"/>
                  </a:lnTo>
                  <a:lnTo>
                    <a:pt x="104711" y="650468"/>
                  </a:lnTo>
                  <a:lnTo>
                    <a:pt x="105283" y="633031"/>
                  </a:lnTo>
                  <a:lnTo>
                    <a:pt x="109537" y="615911"/>
                  </a:lnTo>
                  <a:lnTo>
                    <a:pt x="131279" y="555917"/>
                  </a:lnTo>
                  <a:lnTo>
                    <a:pt x="165925" y="460400"/>
                  </a:lnTo>
                  <a:lnTo>
                    <a:pt x="173545" y="439254"/>
                  </a:lnTo>
                  <a:lnTo>
                    <a:pt x="217360" y="318503"/>
                  </a:lnTo>
                  <a:lnTo>
                    <a:pt x="219748" y="311962"/>
                  </a:lnTo>
                  <a:lnTo>
                    <a:pt x="222072" y="305828"/>
                  </a:lnTo>
                  <a:lnTo>
                    <a:pt x="226885" y="293230"/>
                  </a:lnTo>
                  <a:lnTo>
                    <a:pt x="232435" y="278549"/>
                  </a:lnTo>
                  <a:lnTo>
                    <a:pt x="237921" y="263626"/>
                  </a:lnTo>
                  <a:lnTo>
                    <a:pt x="243128" y="248500"/>
                  </a:lnTo>
                  <a:lnTo>
                    <a:pt x="247840" y="233159"/>
                  </a:lnTo>
                  <a:lnTo>
                    <a:pt x="252577" y="218033"/>
                  </a:lnTo>
                  <a:lnTo>
                    <a:pt x="271335" y="178041"/>
                  </a:lnTo>
                  <a:lnTo>
                    <a:pt x="308063" y="133045"/>
                  </a:lnTo>
                  <a:lnTo>
                    <a:pt x="355663" y="99555"/>
                  </a:lnTo>
                  <a:lnTo>
                    <a:pt x="401383" y="82537"/>
                  </a:lnTo>
                  <a:lnTo>
                    <a:pt x="443420" y="76441"/>
                  </a:lnTo>
                  <a:lnTo>
                    <a:pt x="451040" y="76060"/>
                  </a:lnTo>
                  <a:lnTo>
                    <a:pt x="458533" y="76187"/>
                  </a:lnTo>
                  <a:lnTo>
                    <a:pt x="466153" y="76695"/>
                  </a:lnTo>
                  <a:lnTo>
                    <a:pt x="469582" y="76822"/>
                  </a:lnTo>
                  <a:lnTo>
                    <a:pt x="508901" y="83858"/>
                  </a:lnTo>
                  <a:lnTo>
                    <a:pt x="550989" y="100444"/>
                  </a:lnTo>
                  <a:lnTo>
                    <a:pt x="583399" y="121856"/>
                  </a:lnTo>
                  <a:lnTo>
                    <a:pt x="614413" y="151841"/>
                  </a:lnTo>
                  <a:lnTo>
                    <a:pt x="648677" y="207886"/>
                  </a:lnTo>
                  <a:lnTo>
                    <a:pt x="661644" y="253199"/>
                  </a:lnTo>
                  <a:lnTo>
                    <a:pt x="664476" y="295389"/>
                  </a:lnTo>
                  <a:lnTo>
                    <a:pt x="664476" y="189242"/>
                  </a:lnTo>
                  <a:lnTo>
                    <a:pt x="661911" y="183349"/>
                  </a:lnTo>
                  <a:lnTo>
                    <a:pt x="648284" y="159981"/>
                  </a:lnTo>
                  <a:lnTo>
                    <a:pt x="632142" y="138417"/>
                  </a:lnTo>
                  <a:lnTo>
                    <a:pt x="701611" y="155181"/>
                  </a:lnTo>
                  <a:lnTo>
                    <a:pt x="723747" y="165506"/>
                  </a:lnTo>
                  <a:lnTo>
                    <a:pt x="739660" y="182892"/>
                  </a:lnTo>
                  <a:lnTo>
                    <a:pt x="747877" y="204965"/>
                  </a:lnTo>
                  <a:lnTo>
                    <a:pt x="747877" y="159397"/>
                  </a:lnTo>
                  <a:lnTo>
                    <a:pt x="737006" y="147497"/>
                  </a:lnTo>
                  <a:lnTo>
                    <a:pt x="717562" y="138417"/>
                  </a:lnTo>
                  <a:lnTo>
                    <a:pt x="706945" y="133464"/>
                  </a:lnTo>
                  <a:lnTo>
                    <a:pt x="601789" y="107937"/>
                  </a:lnTo>
                  <a:lnTo>
                    <a:pt x="592569" y="100736"/>
                  </a:lnTo>
                  <a:lnTo>
                    <a:pt x="583018" y="93954"/>
                  </a:lnTo>
                  <a:lnTo>
                    <a:pt x="573138" y="87642"/>
                  </a:lnTo>
                  <a:lnTo>
                    <a:pt x="562927" y="81775"/>
                  </a:lnTo>
                  <a:lnTo>
                    <a:pt x="564299" y="76060"/>
                  </a:lnTo>
                  <a:lnTo>
                    <a:pt x="565289" y="71996"/>
                  </a:lnTo>
                  <a:lnTo>
                    <a:pt x="569785" y="53454"/>
                  </a:lnTo>
                  <a:lnTo>
                    <a:pt x="570318" y="39865"/>
                  </a:lnTo>
                  <a:lnTo>
                    <a:pt x="565810" y="27584"/>
                  </a:lnTo>
                  <a:lnTo>
                    <a:pt x="559574" y="20688"/>
                  </a:lnTo>
                  <a:lnTo>
                    <a:pt x="557060" y="17919"/>
                  </a:lnTo>
                  <a:lnTo>
                    <a:pt x="549846" y="14528"/>
                  </a:lnTo>
                  <a:lnTo>
                    <a:pt x="549846" y="41770"/>
                  </a:lnTo>
                  <a:lnTo>
                    <a:pt x="548322" y="48247"/>
                  </a:lnTo>
                  <a:lnTo>
                    <a:pt x="542607" y="71996"/>
                  </a:lnTo>
                  <a:lnTo>
                    <a:pt x="534073" y="68643"/>
                  </a:lnTo>
                  <a:lnTo>
                    <a:pt x="525437" y="65620"/>
                  </a:lnTo>
                  <a:lnTo>
                    <a:pt x="480618" y="55664"/>
                  </a:lnTo>
                  <a:lnTo>
                    <a:pt x="471487" y="54724"/>
                  </a:lnTo>
                  <a:lnTo>
                    <a:pt x="478726" y="24625"/>
                  </a:lnTo>
                  <a:lnTo>
                    <a:pt x="485203" y="20688"/>
                  </a:lnTo>
                  <a:lnTo>
                    <a:pt x="546036" y="35420"/>
                  </a:lnTo>
                  <a:lnTo>
                    <a:pt x="549846" y="41770"/>
                  </a:lnTo>
                  <a:lnTo>
                    <a:pt x="549846" y="14528"/>
                  </a:lnTo>
                  <a:lnTo>
                    <a:pt x="544893" y="12179"/>
                  </a:lnTo>
                  <a:lnTo>
                    <a:pt x="496760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41" y="13487"/>
                  </a:lnTo>
                  <a:lnTo>
                    <a:pt x="455739" y="25768"/>
                  </a:lnTo>
                  <a:lnTo>
                    <a:pt x="448881" y="54089"/>
                  </a:lnTo>
                  <a:lnTo>
                    <a:pt x="437019" y="54521"/>
                  </a:lnTo>
                  <a:lnTo>
                    <a:pt x="425234" y="55587"/>
                  </a:lnTo>
                  <a:lnTo>
                    <a:pt x="413537" y="57277"/>
                  </a:lnTo>
                  <a:lnTo>
                    <a:pt x="401891" y="59550"/>
                  </a:lnTo>
                  <a:lnTo>
                    <a:pt x="383209" y="55041"/>
                  </a:lnTo>
                  <a:lnTo>
                    <a:pt x="361124" y="49707"/>
                  </a:lnTo>
                  <a:lnTo>
                    <a:pt x="361124" y="72758"/>
                  </a:lnTo>
                  <a:lnTo>
                    <a:pt x="355917" y="74790"/>
                  </a:lnTo>
                  <a:lnTo>
                    <a:pt x="318033" y="96583"/>
                  </a:lnTo>
                  <a:lnTo>
                    <a:pt x="271043" y="140208"/>
                  </a:lnTo>
                  <a:lnTo>
                    <a:pt x="244665" y="180314"/>
                  </a:lnTo>
                  <a:lnTo>
                    <a:pt x="226504" y="227190"/>
                  </a:lnTo>
                  <a:lnTo>
                    <a:pt x="221983" y="241922"/>
                  </a:lnTo>
                  <a:lnTo>
                    <a:pt x="216954" y="256565"/>
                  </a:lnTo>
                  <a:lnTo>
                    <a:pt x="211620" y="271056"/>
                  </a:lnTo>
                  <a:lnTo>
                    <a:pt x="206184" y="285356"/>
                  </a:lnTo>
                  <a:lnTo>
                    <a:pt x="203720" y="291744"/>
                  </a:lnTo>
                  <a:lnTo>
                    <a:pt x="198907" y="304507"/>
                  </a:lnTo>
                  <a:lnTo>
                    <a:pt x="196062" y="312153"/>
                  </a:lnTo>
                  <a:lnTo>
                    <a:pt x="151828" y="433984"/>
                  </a:lnTo>
                  <a:lnTo>
                    <a:pt x="144208" y="455142"/>
                  </a:lnTo>
                  <a:lnTo>
                    <a:pt x="107632" y="555917"/>
                  </a:lnTo>
                  <a:lnTo>
                    <a:pt x="132651" y="452361"/>
                  </a:lnTo>
                  <a:lnTo>
                    <a:pt x="136169" y="438010"/>
                  </a:lnTo>
                  <a:lnTo>
                    <a:pt x="139242" y="425399"/>
                  </a:lnTo>
                  <a:lnTo>
                    <a:pt x="217741" y="101206"/>
                  </a:lnTo>
                  <a:lnTo>
                    <a:pt x="228079" y="79095"/>
                  </a:lnTo>
                  <a:lnTo>
                    <a:pt x="245491" y="63220"/>
                  </a:lnTo>
                  <a:lnTo>
                    <a:pt x="267563" y="55041"/>
                  </a:lnTo>
                  <a:lnTo>
                    <a:pt x="291909" y="55994"/>
                  </a:lnTo>
                  <a:lnTo>
                    <a:pt x="361124" y="72758"/>
                  </a:lnTo>
                  <a:lnTo>
                    <a:pt x="361124" y="49707"/>
                  </a:lnTo>
                  <a:lnTo>
                    <a:pt x="297243" y="34277"/>
                  </a:lnTo>
                  <a:lnTo>
                    <a:pt x="263994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51" y="95872"/>
                  </a:lnTo>
                  <a:lnTo>
                    <a:pt x="116395" y="425399"/>
                  </a:lnTo>
                  <a:lnTo>
                    <a:pt x="111061" y="424116"/>
                  </a:lnTo>
                  <a:lnTo>
                    <a:pt x="111061" y="447141"/>
                  </a:lnTo>
                  <a:lnTo>
                    <a:pt x="68897" y="621665"/>
                  </a:lnTo>
                  <a:lnTo>
                    <a:pt x="66713" y="647204"/>
                  </a:lnTo>
                  <a:lnTo>
                    <a:pt x="72136" y="671360"/>
                  </a:lnTo>
                  <a:lnTo>
                    <a:pt x="84213" y="692683"/>
                  </a:lnTo>
                  <a:lnTo>
                    <a:pt x="102044" y="709688"/>
                  </a:lnTo>
                  <a:lnTo>
                    <a:pt x="60896" y="699719"/>
                  </a:lnTo>
                  <a:lnTo>
                    <a:pt x="42252" y="691019"/>
                  </a:lnTo>
                  <a:lnTo>
                    <a:pt x="28892" y="676325"/>
                  </a:lnTo>
                  <a:lnTo>
                    <a:pt x="21996" y="657682"/>
                  </a:lnTo>
                  <a:lnTo>
                    <a:pt x="22796" y="637120"/>
                  </a:lnTo>
                  <a:lnTo>
                    <a:pt x="69913" y="442518"/>
                  </a:lnTo>
                  <a:lnTo>
                    <a:pt x="70548" y="439674"/>
                  </a:lnTo>
                  <a:lnTo>
                    <a:pt x="73342" y="438010"/>
                  </a:lnTo>
                  <a:lnTo>
                    <a:pt x="111061" y="447141"/>
                  </a:lnTo>
                  <a:lnTo>
                    <a:pt x="111061" y="424116"/>
                  </a:lnTo>
                  <a:lnTo>
                    <a:pt x="81343" y="416928"/>
                  </a:lnTo>
                  <a:lnTo>
                    <a:pt x="70446" y="416521"/>
                  </a:lnTo>
                  <a:lnTo>
                    <a:pt x="60579" y="420217"/>
                  </a:lnTo>
                  <a:lnTo>
                    <a:pt x="52793" y="427329"/>
                  </a:lnTo>
                  <a:lnTo>
                    <a:pt x="48196" y="437210"/>
                  </a:lnTo>
                  <a:lnTo>
                    <a:pt x="1079" y="631799"/>
                  </a:lnTo>
                  <a:lnTo>
                    <a:pt x="0" y="661187"/>
                  </a:lnTo>
                  <a:lnTo>
                    <a:pt x="9880" y="687819"/>
                  </a:lnTo>
                  <a:lnTo>
                    <a:pt x="28981" y="708799"/>
                  </a:lnTo>
                  <a:lnTo>
                    <a:pt x="55562" y="721233"/>
                  </a:lnTo>
                  <a:lnTo>
                    <a:pt x="607631" y="854887"/>
                  </a:lnTo>
                  <a:lnTo>
                    <a:pt x="636955" y="855992"/>
                  </a:lnTo>
                  <a:lnTo>
                    <a:pt x="663549" y="846074"/>
                  </a:lnTo>
                  <a:lnTo>
                    <a:pt x="696912" y="800252"/>
                  </a:lnTo>
                  <a:lnTo>
                    <a:pt x="744029" y="605663"/>
                  </a:lnTo>
                  <a:lnTo>
                    <a:pt x="744435" y="594766"/>
                  </a:lnTo>
                  <a:lnTo>
                    <a:pt x="741095" y="585736"/>
                  </a:lnTo>
                  <a:lnTo>
                    <a:pt x="740791" y="584885"/>
                  </a:lnTo>
                  <a:lnTo>
                    <a:pt x="733704" y="577100"/>
                  </a:lnTo>
                  <a:lnTo>
                    <a:pt x="723836" y="572477"/>
                  </a:lnTo>
                  <a:lnTo>
                    <a:pt x="723201" y="572325"/>
                  </a:lnTo>
                  <a:lnTo>
                    <a:pt x="723201" y="597763"/>
                  </a:lnTo>
                  <a:lnTo>
                    <a:pt x="722566" y="600532"/>
                  </a:lnTo>
                  <a:lnTo>
                    <a:pt x="675449" y="795134"/>
                  </a:lnTo>
                  <a:lnTo>
                    <a:pt x="666737" y="813803"/>
                  </a:lnTo>
                  <a:lnTo>
                    <a:pt x="652056" y="827214"/>
                  </a:lnTo>
                  <a:lnTo>
                    <a:pt x="633450" y="834148"/>
                  </a:lnTo>
                  <a:lnTo>
                    <a:pt x="612965" y="833374"/>
                  </a:lnTo>
                  <a:lnTo>
                    <a:pt x="571563" y="823353"/>
                  </a:lnTo>
                  <a:lnTo>
                    <a:pt x="595223" y="816394"/>
                  </a:lnTo>
                  <a:lnTo>
                    <a:pt x="615708" y="802957"/>
                  </a:lnTo>
                  <a:lnTo>
                    <a:pt x="616470" y="802030"/>
                  </a:lnTo>
                  <a:lnTo>
                    <a:pt x="631545" y="783958"/>
                  </a:lnTo>
                  <a:lnTo>
                    <a:pt x="641286" y="760260"/>
                  </a:lnTo>
                  <a:lnTo>
                    <a:pt x="659752" y="684047"/>
                  </a:lnTo>
                  <a:lnTo>
                    <a:pt x="683577" y="585736"/>
                  </a:lnTo>
                  <a:lnTo>
                    <a:pt x="721550" y="594931"/>
                  </a:lnTo>
                  <a:lnTo>
                    <a:pt x="723201" y="597763"/>
                  </a:lnTo>
                  <a:lnTo>
                    <a:pt x="723201" y="572325"/>
                  </a:lnTo>
                  <a:lnTo>
                    <a:pt x="688784" y="563994"/>
                  </a:lnTo>
                  <a:lnTo>
                    <a:pt x="768502" y="234556"/>
                  </a:lnTo>
                  <a:lnTo>
                    <a:pt x="768578" y="23315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23353" y="5432933"/>
              <a:ext cx="144018" cy="14236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27622" y="1689785"/>
              <a:ext cx="746760" cy="778510"/>
            </a:xfrm>
            <a:custGeom>
              <a:avLst/>
              <a:gdLst/>
              <a:ahLst/>
              <a:cxnLst/>
              <a:rect l="l" t="t" r="r" b="b"/>
              <a:pathLst>
                <a:path w="746759" h="778510">
                  <a:moveTo>
                    <a:pt x="450380" y="370065"/>
                  </a:moveTo>
                  <a:lnTo>
                    <a:pt x="450367" y="328574"/>
                  </a:lnTo>
                  <a:lnTo>
                    <a:pt x="437692" y="288709"/>
                  </a:lnTo>
                  <a:lnTo>
                    <a:pt x="429869" y="277876"/>
                  </a:lnTo>
                  <a:lnTo>
                    <a:pt x="429869" y="349351"/>
                  </a:lnTo>
                  <a:lnTo>
                    <a:pt x="421576" y="391998"/>
                  </a:lnTo>
                  <a:lnTo>
                    <a:pt x="396722" y="429463"/>
                  </a:lnTo>
                  <a:lnTo>
                    <a:pt x="359244" y="454329"/>
                  </a:lnTo>
                  <a:lnTo>
                    <a:pt x="316598" y="462610"/>
                  </a:lnTo>
                  <a:lnTo>
                    <a:pt x="273964" y="454329"/>
                  </a:lnTo>
                  <a:lnTo>
                    <a:pt x="236575" y="429463"/>
                  </a:lnTo>
                  <a:lnTo>
                    <a:pt x="211709" y="391998"/>
                  </a:lnTo>
                  <a:lnTo>
                    <a:pt x="203428" y="349351"/>
                  </a:lnTo>
                  <a:lnTo>
                    <a:pt x="211709" y="306717"/>
                  </a:lnTo>
                  <a:lnTo>
                    <a:pt x="236575" y="269316"/>
                  </a:lnTo>
                  <a:lnTo>
                    <a:pt x="273964" y="244462"/>
                  </a:lnTo>
                  <a:lnTo>
                    <a:pt x="316598" y="236169"/>
                  </a:lnTo>
                  <a:lnTo>
                    <a:pt x="359244" y="244462"/>
                  </a:lnTo>
                  <a:lnTo>
                    <a:pt x="396722" y="269316"/>
                  </a:lnTo>
                  <a:lnTo>
                    <a:pt x="421576" y="306717"/>
                  </a:lnTo>
                  <a:lnTo>
                    <a:pt x="429869" y="349351"/>
                  </a:lnTo>
                  <a:lnTo>
                    <a:pt x="429869" y="277876"/>
                  </a:lnTo>
                  <a:lnTo>
                    <a:pt x="412343" y="253568"/>
                  </a:lnTo>
                  <a:lnTo>
                    <a:pt x="388277" y="236169"/>
                  </a:lnTo>
                  <a:lnTo>
                    <a:pt x="377190" y="228168"/>
                  </a:lnTo>
                  <a:lnTo>
                    <a:pt x="337273" y="215468"/>
                  </a:lnTo>
                  <a:lnTo>
                    <a:pt x="295783" y="215468"/>
                  </a:lnTo>
                  <a:lnTo>
                    <a:pt x="255905" y="228142"/>
                  </a:lnTo>
                  <a:lnTo>
                    <a:pt x="220827" y="253441"/>
                  </a:lnTo>
                  <a:lnTo>
                    <a:pt x="195414" y="288645"/>
                  </a:lnTo>
                  <a:lnTo>
                    <a:pt x="182727" y="328574"/>
                  </a:lnTo>
                  <a:lnTo>
                    <a:pt x="182753" y="370065"/>
                  </a:lnTo>
                  <a:lnTo>
                    <a:pt x="195453" y="409956"/>
                  </a:lnTo>
                  <a:lnTo>
                    <a:pt x="220827" y="445084"/>
                  </a:lnTo>
                  <a:lnTo>
                    <a:pt x="255955" y="470446"/>
                  </a:lnTo>
                  <a:lnTo>
                    <a:pt x="295846" y="483133"/>
                  </a:lnTo>
                  <a:lnTo>
                    <a:pt x="337312" y="483133"/>
                  </a:lnTo>
                  <a:lnTo>
                    <a:pt x="377202" y="470446"/>
                  </a:lnTo>
                  <a:lnTo>
                    <a:pt x="388061" y="462610"/>
                  </a:lnTo>
                  <a:lnTo>
                    <a:pt x="412343" y="445084"/>
                  </a:lnTo>
                  <a:lnTo>
                    <a:pt x="437692" y="409956"/>
                  </a:lnTo>
                  <a:lnTo>
                    <a:pt x="450380" y="370065"/>
                  </a:lnTo>
                  <a:close/>
                </a:path>
                <a:path w="746759" h="778510">
                  <a:moveTo>
                    <a:pt x="746290" y="531825"/>
                  </a:moveTo>
                  <a:lnTo>
                    <a:pt x="740041" y="499719"/>
                  </a:lnTo>
                  <a:lnTo>
                    <a:pt x="724065" y="475627"/>
                  </a:lnTo>
                  <a:lnTo>
                    <a:pt x="724065" y="531787"/>
                  </a:lnTo>
                  <a:lnTo>
                    <a:pt x="719442" y="555536"/>
                  </a:lnTo>
                  <a:lnTo>
                    <a:pt x="705586" y="576402"/>
                  </a:lnTo>
                  <a:lnTo>
                    <a:pt x="544296" y="737692"/>
                  </a:lnTo>
                  <a:lnTo>
                    <a:pt x="523430" y="751560"/>
                  </a:lnTo>
                  <a:lnTo>
                    <a:pt x="499719" y="756170"/>
                  </a:lnTo>
                  <a:lnTo>
                    <a:pt x="475996" y="751560"/>
                  </a:lnTo>
                  <a:lnTo>
                    <a:pt x="455142" y="737692"/>
                  </a:lnTo>
                  <a:lnTo>
                    <a:pt x="381609" y="664159"/>
                  </a:lnTo>
                  <a:lnTo>
                    <a:pt x="377418" y="659968"/>
                  </a:lnTo>
                  <a:lnTo>
                    <a:pt x="421513" y="647992"/>
                  </a:lnTo>
                  <a:lnTo>
                    <a:pt x="431622" y="643585"/>
                  </a:lnTo>
                  <a:lnTo>
                    <a:pt x="463791" y="629577"/>
                  </a:lnTo>
                  <a:lnTo>
                    <a:pt x="503516" y="604697"/>
                  </a:lnTo>
                  <a:lnTo>
                    <a:pt x="539978" y="573354"/>
                  </a:lnTo>
                  <a:lnTo>
                    <a:pt x="571690" y="536460"/>
                  </a:lnTo>
                  <a:lnTo>
                    <a:pt x="596773" y="496189"/>
                  </a:lnTo>
                  <a:lnTo>
                    <a:pt x="615226" y="453326"/>
                  </a:lnTo>
                  <a:lnTo>
                    <a:pt x="627100" y="408635"/>
                  </a:lnTo>
                  <a:lnTo>
                    <a:pt x="680948" y="462610"/>
                  </a:lnTo>
                  <a:lnTo>
                    <a:pt x="698855" y="480390"/>
                  </a:lnTo>
                  <a:lnTo>
                    <a:pt x="705586" y="487248"/>
                  </a:lnTo>
                  <a:lnTo>
                    <a:pt x="719442" y="508063"/>
                  </a:lnTo>
                  <a:lnTo>
                    <a:pt x="724065" y="531787"/>
                  </a:lnTo>
                  <a:lnTo>
                    <a:pt x="724065" y="475627"/>
                  </a:lnTo>
                  <a:lnTo>
                    <a:pt x="721334" y="471500"/>
                  </a:lnTo>
                  <a:lnTo>
                    <a:pt x="705840" y="456006"/>
                  </a:lnTo>
                  <a:lnTo>
                    <a:pt x="709396" y="437464"/>
                  </a:lnTo>
                  <a:lnTo>
                    <a:pt x="714883" y="408851"/>
                  </a:lnTo>
                  <a:lnTo>
                    <a:pt x="718388" y="361403"/>
                  </a:lnTo>
                  <a:lnTo>
                    <a:pt x="716445" y="314147"/>
                  </a:lnTo>
                  <a:lnTo>
                    <a:pt x="709155" y="267538"/>
                  </a:lnTo>
                  <a:lnTo>
                    <a:pt x="696595" y="222059"/>
                  </a:lnTo>
                  <a:lnTo>
                    <a:pt x="695858" y="220243"/>
                  </a:lnTo>
                  <a:lnTo>
                    <a:pt x="695858" y="339471"/>
                  </a:lnTo>
                  <a:lnTo>
                    <a:pt x="694690" y="388518"/>
                  </a:lnTo>
                  <a:lnTo>
                    <a:pt x="687298" y="437464"/>
                  </a:lnTo>
                  <a:lnTo>
                    <a:pt x="673455" y="423621"/>
                  </a:lnTo>
                  <a:lnTo>
                    <a:pt x="675309" y="408635"/>
                  </a:lnTo>
                  <a:lnTo>
                    <a:pt x="675830" y="404444"/>
                  </a:lnTo>
                  <a:lnTo>
                    <a:pt x="679919" y="371551"/>
                  </a:lnTo>
                  <a:lnTo>
                    <a:pt x="678624" y="319278"/>
                  </a:lnTo>
                  <a:lnTo>
                    <a:pt x="669785" y="267652"/>
                  </a:lnTo>
                  <a:lnTo>
                    <a:pt x="658075" y="231470"/>
                  </a:lnTo>
                  <a:lnTo>
                    <a:pt x="658075" y="358317"/>
                  </a:lnTo>
                  <a:lnTo>
                    <a:pt x="654278" y="404444"/>
                  </a:lnTo>
                  <a:lnTo>
                    <a:pt x="631037" y="381203"/>
                  </a:lnTo>
                  <a:lnTo>
                    <a:pt x="632294" y="334264"/>
                  </a:lnTo>
                  <a:lnTo>
                    <a:pt x="626630" y="287540"/>
                  </a:lnTo>
                  <a:lnTo>
                    <a:pt x="614045" y="241922"/>
                  </a:lnTo>
                  <a:lnTo>
                    <a:pt x="610285" y="233514"/>
                  </a:lnTo>
                  <a:lnTo>
                    <a:pt x="610285" y="361403"/>
                  </a:lnTo>
                  <a:lnTo>
                    <a:pt x="609955" y="367741"/>
                  </a:lnTo>
                  <a:lnTo>
                    <a:pt x="597865" y="435051"/>
                  </a:lnTo>
                  <a:lnTo>
                    <a:pt x="580644" y="478967"/>
                  </a:lnTo>
                  <a:lnTo>
                    <a:pt x="556145" y="520179"/>
                  </a:lnTo>
                  <a:lnTo>
                    <a:pt x="524357" y="557733"/>
                  </a:lnTo>
                  <a:lnTo>
                    <a:pt x="487286" y="589165"/>
                  </a:lnTo>
                  <a:lnTo>
                    <a:pt x="446633" y="613511"/>
                  </a:lnTo>
                  <a:lnTo>
                    <a:pt x="403301" y="630732"/>
                  </a:lnTo>
                  <a:lnTo>
                    <a:pt x="358241" y="640791"/>
                  </a:lnTo>
                  <a:lnTo>
                    <a:pt x="329412" y="643585"/>
                  </a:lnTo>
                  <a:lnTo>
                    <a:pt x="281508" y="641870"/>
                  </a:lnTo>
                  <a:lnTo>
                    <a:pt x="234365" y="632421"/>
                  </a:lnTo>
                  <a:lnTo>
                    <a:pt x="188988" y="615264"/>
                  </a:lnTo>
                  <a:lnTo>
                    <a:pt x="146418" y="590372"/>
                  </a:lnTo>
                  <a:lnTo>
                    <a:pt x="107670" y="557733"/>
                  </a:lnTo>
                  <a:lnTo>
                    <a:pt x="76669" y="521246"/>
                  </a:lnTo>
                  <a:lnTo>
                    <a:pt x="52552" y="481304"/>
                  </a:lnTo>
                  <a:lnTo>
                    <a:pt x="35331" y="438772"/>
                  </a:lnTo>
                  <a:lnTo>
                    <a:pt x="25006" y="394512"/>
                  </a:lnTo>
                  <a:lnTo>
                    <a:pt x="21564" y="349389"/>
                  </a:lnTo>
                  <a:lnTo>
                    <a:pt x="25006" y="304279"/>
                  </a:lnTo>
                  <a:lnTo>
                    <a:pt x="35331" y="260019"/>
                  </a:lnTo>
                  <a:lnTo>
                    <a:pt x="52552" y="217487"/>
                  </a:lnTo>
                  <a:lnTo>
                    <a:pt x="76669" y="177546"/>
                  </a:lnTo>
                  <a:lnTo>
                    <a:pt x="107670" y="141046"/>
                  </a:lnTo>
                  <a:lnTo>
                    <a:pt x="143764" y="110350"/>
                  </a:lnTo>
                  <a:lnTo>
                    <a:pt x="183248" y="86385"/>
                  </a:lnTo>
                  <a:lnTo>
                    <a:pt x="225298" y="69176"/>
                  </a:lnTo>
                  <a:lnTo>
                    <a:pt x="269074" y="58699"/>
                  </a:lnTo>
                  <a:lnTo>
                    <a:pt x="313715" y="54978"/>
                  </a:lnTo>
                  <a:lnTo>
                    <a:pt x="358406" y="57988"/>
                  </a:lnTo>
                  <a:lnTo>
                    <a:pt x="402297" y="67754"/>
                  </a:lnTo>
                  <a:lnTo>
                    <a:pt x="444563" y="84264"/>
                  </a:lnTo>
                  <a:lnTo>
                    <a:pt x="484352" y="107518"/>
                  </a:lnTo>
                  <a:lnTo>
                    <a:pt x="518947" y="135788"/>
                  </a:lnTo>
                  <a:lnTo>
                    <a:pt x="547725" y="167208"/>
                  </a:lnTo>
                  <a:lnTo>
                    <a:pt x="578954" y="216458"/>
                  </a:lnTo>
                  <a:lnTo>
                    <a:pt x="597585" y="262839"/>
                  </a:lnTo>
                  <a:lnTo>
                    <a:pt x="608050" y="311238"/>
                  </a:lnTo>
                  <a:lnTo>
                    <a:pt x="610235" y="358317"/>
                  </a:lnTo>
                  <a:lnTo>
                    <a:pt x="610285" y="361403"/>
                  </a:lnTo>
                  <a:lnTo>
                    <a:pt x="610285" y="233514"/>
                  </a:lnTo>
                  <a:lnTo>
                    <a:pt x="594512" y="198221"/>
                  </a:lnTo>
                  <a:lnTo>
                    <a:pt x="568045" y="157302"/>
                  </a:lnTo>
                  <a:lnTo>
                    <a:pt x="584174" y="141173"/>
                  </a:lnTo>
                  <a:lnTo>
                    <a:pt x="610844" y="180581"/>
                  </a:lnTo>
                  <a:lnTo>
                    <a:pt x="631723" y="222669"/>
                  </a:lnTo>
                  <a:lnTo>
                    <a:pt x="646658" y="266763"/>
                  </a:lnTo>
                  <a:lnTo>
                    <a:pt x="655485" y="312204"/>
                  </a:lnTo>
                  <a:lnTo>
                    <a:pt x="658075" y="358317"/>
                  </a:lnTo>
                  <a:lnTo>
                    <a:pt x="658075" y="231470"/>
                  </a:lnTo>
                  <a:lnTo>
                    <a:pt x="653554" y="217487"/>
                  </a:lnTo>
                  <a:lnTo>
                    <a:pt x="630224" y="169811"/>
                  </a:lnTo>
                  <a:lnTo>
                    <a:pt x="610730" y="141173"/>
                  </a:lnTo>
                  <a:lnTo>
                    <a:pt x="609942" y="140030"/>
                  </a:lnTo>
                  <a:lnTo>
                    <a:pt x="599922" y="125298"/>
                  </a:lnTo>
                  <a:lnTo>
                    <a:pt x="640638" y="153708"/>
                  </a:lnTo>
                  <a:lnTo>
                    <a:pt x="663181" y="197434"/>
                  </a:lnTo>
                  <a:lnTo>
                    <a:pt x="679970" y="243357"/>
                  </a:lnTo>
                  <a:lnTo>
                    <a:pt x="690905" y="290893"/>
                  </a:lnTo>
                  <a:lnTo>
                    <a:pt x="695858" y="339471"/>
                  </a:lnTo>
                  <a:lnTo>
                    <a:pt x="695858" y="220243"/>
                  </a:lnTo>
                  <a:lnTo>
                    <a:pt x="678878" y="178155"/>
                  </a:lnTo>
                  <a:lnTo>
                    <a:pt x="656107" y="136309"/>
                  </a:lnTo>
                  <a:lnTo>
                    <a:pt x="639470" y="112725"/>
                  </a:lnTo>
                  <a:lnTo>
                    <a:pt x="628370" y="96977"/>
                  </a:lnTo>
                  <a:lnTo>
                    <a:pt x="648690" y="76657"/>
                  </a:lnTo>
                  <a:lnTo>
                    <a:pt x="656120" y="65506"/>
                  </a:lnTo>
                  <a:lnTo>
                    <a:pt x="658622" y="52870"/>
                  </a:lnTo>
                  <a:lnTo>
                    <a:pt x="656221" y="40246"/>
                  </a:lnTo>
                  <a:lnTo>
                    <a:pt x="648944" y="29159"/>
                  </a:lnTo>
                  <a:lnTo>
                    <a:pt x="640753" y="21031"/>
                  </a:lnTo>
                  <a:lnTo>
                    <a:pt x="637514" y="17818"/>
                  </a:lnTo>
                  <a:lnTo>
                    <a:pt x="637514" y="49352"/>
                  </a:lnTo>
                  <a:lnTo>
                    <a:pt x="637514" y="56464"/>
                  </a:lnTo>
                  <a:lnTo>
                    <a:pt x="553948" y="140030"/>
                  </a:lnTo>
                  <a:lnTo>
                    <a:pt x="549503" y="134950"/>
                  </a:lnTo>
                  <a:lnTo>
                    <a:pt x="544804" y="129997"/>
                  </a:lnTo>
                  <a:lnTo>
                    <a:pt x="539978" y="125298"/>
                  </a:lnTo>
                  <a:lnTo>
                    <a:pt x="534657" y="120040"/>
                  </a:lnTo>
                  <a:lnTo>
                    <a:pt x="529209" y="114935"/>
                  </a:lnTo>
                  <a:lnTo>
                    <a:pt x="523608" y="109994"/>
                  </a:lnTo>
                  <a:lnTo>
                    <a:pt x="517880" y="105232"/>
                  </a:lnTo>
                  <a:lnTo>
                    <a:pt x="531456" y="91643"/>
                  </a:lnTo>
                  <a:lnTo>
                    <a:pt x="597636" y="25476"/>
                  </a:lnTo>
                  <a:lnTo>
                    <a:pt x="597636" y="25603"/>
                  </a:lnTo>
                  <a:lnTo>
                    <a:pt x="597763" y="25476"/>
                  </a:lnTo>
                  <a:lnTo>
                    <a:pt x="602208" y="21031"/>
                  </a:lnTo>
                  <a:lnTo>
                    <a:pt x="609320" y="21158"/>
                  </a:lnTo>
                  <a:lnTo>
                    <a:pt x="637514" y="49352"/>
                  </a:lnTo>
                  <a:lnTo>
                    <a:pt x="637514" y="17818"/>
                  </a:lnTo>
                  <a:lnTo>
                    <a:pt x="629513" y="9855"/>
                  </a:lnTo>
                  <a:lnTo>
                    <a:pt x="618401" y="2451"/>
                  </a:lnTo>
                  <a:lnTo>
                    <a:pt x="605764" y="0"/>
                  </a:lnTo>
                  <a:lnTo>
                    <a:pt x="593115" y="2489"/>
                  </a:lnTo>
                  <a:lnTo>
                    <a:pt x="582015" y="9855"/>
                  </a:lnTo>
                  <a:lnTo>
                    <a:pt x="500354" y="91643"/>
                  </a:lnTo>
                  <a:lnTo>
                    <a:pt x="461848" y="68046"/>
                  </a:lnTo>
                  <a:lnTo>
                    <a:pt x="431533" y="54978"/>
                  </a:lnTo>
                  <a:lnTo>
                    <a:pt x="421030" y="50444"/>
                  </a:lnTo>
                  <a:lnTo>
                    <a:pt x="378548" y="38823"/>
                  </a:lnTo>
                  <a:lnTo>
                    <a:pt x="335114" y="33197"/>
                  </a:lnTo>
                  <a:lnTo>
                    <a:pt x="291376" y="33566"/>
                  </a:lnTo>
                  <a:lnTo>
                    <a:pt x="248005" y="39916"/>
                  </a:lnTo>
                  <a:lnTo>
                    <a:pt x="205714" y="52273"/>
                  </a:lnTo>
                  <a:lnTo>
                    <a:pt x="165138" y="70624"/>
                  </a:lnTo>
                  <a:lnTo>
                    <a:pt x="126987" y="94970"/>
                  </a:lnTo>
                  <a:lnTo>
                    <a:pt x="91922" y="125298"/>
                  </a:lnTo>
                  <a:lnTo>
                    <a:pt x="61277" y="160782"/>
                  </a:lnTo>
                  <a:lnTo>
                    <a:pt x="36766" y="199402"/>
                  </a:lnTo>
                  <a:lnTo>
                    <a:pt x="18389" y="240474"/>
                  </a:lnTo>
                  <a:lnTo>
                    <a:pt x="6134" y="283298"/>
                  </a:lnTo>
                  <a:lnTo>
                    <a:pt x="0" y="327177"/>
                  </a:lnTo>
                  <a:lnTo>
                    <a:pt x="25" y="371551"/>
                  </a:lnTo>
                  <a:lnTo>
                    <a:pt x="6134" y="415277"/>
                  </a:lnTo>
                  <a:lnTo>
                    <a:pt x="18389" y="458114"/>
                  </a:lnTo>
                  <a:lnTo>
                    <a:pt x="36766" y="499211"/>
                  </a:lnTo>
                  <a:lnTo>
                    <a:pt x="61277" y="537857"/>
                  </a:lnTo>
                  <a:lnTo>
                    <a:pt x="91922" y="573354"/>
                  </a:lnTo>
                  <a:lnTo>
                    <a:pt x="129120" y="605243"/>
                  </a:lnTo>
                  <a:lnTo>
                    <a:pt x="169722" y="630428"/>
                  </a:lnTo>
                  <a:lnTo>
                    <a:pt x="212915" y="648906"/>
                  </a:lnTo>
                  <a:lnTo>
                    <a:pt x="257911" y="660692"/>
                  </a:lnTo>
                  <a:lnTo>
                    <a:pt x="303911" y="665772"/>
                  </a:lnTo>
                  <a:lnTo>
                    <a:pt x="350113" y="664159"/>
                  </a:lnTo>
                  <a:lnTo>
                    <a:pt x="439394" y="753440"/>
                  </a:lnTo>
                  <a:lnTo>
                    <a:pt x="467601" y="772160"/>
                  </a:lnTo>
                  <a:lnTo>
                    <a:pt x="499719" y="778395"/>
                  </a:lnTo>
                  <a:lnTo>
                    <a:pt x="531825" y="772160"/>
                  </a:lnTo>
                  <a:lnTo>
                    <a:pt x="555917" y="756170"/>
                  </a:lnTo>
                  <a:lnTo>
                    <a:pt x="560044" y="753440"/>
                  </a:lnTo>
                  <a:lnTo>
                    <a:pt x="721334" y="592150"/>
                  </a:lnTo>
                  <a:lnTo>
                    <a:pt x="740041" y="563943"/>
                  </a:lnTo>
                  <a:lnTo>
                    <a:pt x="746290" y="53182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85215" y="1977135"/>
              <a:ext cx="116125" cy="11606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87907" y="2335641"/>
              <a:ext cx="81819" cy="818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44943" y="2174351"/>
              <a:ext cx="81867" cy="818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451052" y="368515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4" h="1029969">
                  <a:moveTo>
                    <a:pt x="610908" y="316763"/>
                  </a:moveTo>
                  <a:lnTo>
                    <a:pt x="610273" y="300062"/>
                  </a:lnTo>
                  <a:lnTo>
                    <a:pt x="603034" y="284391"/>
                  </a:lnTo>
                  <a:lnTo>
                    <a:pt x="583806" y="258165"/>
                  </a:lnTo>
                  <a:lnTo>
                    <a:pt x="583806" y="312610"/>
                  </a:lnTo>
                  <a:lnTo>
                    <a:pt x="581710" y="318427"/>
                  </a:lnTo>
                  <a:lnTo>
                    <a:pt x="577380" y="323126"/>
                  </a:lnTo>
                  <a:lnTo>
                    <a:pt x="419646" y="438823"/>
                  </a:lnTo>
                  <a:lnTo>
                    <a:pt x="413804" y="441490"/>
                  </a:lnTo>
                  <a:lnTo>
                    <a:pt x="407619" y="441731"/>
                  </a:lnTo>
                  <a:lnTo>
                    <a:pt x="401802" y="439674"/>
                  </a:lnTo>
                  <a:lnTo>
                    <a:pt x="397040" y="435394"/>
                  </a:lnTo>
                  <a:lnTo>
                    <a:pt x="335699" y="351701"/>
                  </a:lnTo>
                  <a:lnTo>
                    <a:pt x="333032" y="345871"/>
                  </a:lnTo>
                  <a:lnTo>
                    <a:pt x="332790" y="339686"/>
                  </a:lnTo>
                  <a:lnTo>
                    <a:pt x="334848" y="333870"/>
                  </a:lnTo>
                  <a:lnTo>
                    <a:pt x="339128" y="329095"/>
                  </a:lnTo>
                  <a:lnTo>
                    <a:pt x="496989" y="213398"/>
                  </a:lnTo>
                  <a:lnTo>
                    <a:pt x="502818" y="210743"/>
                  </a:lnTo>
                  <a:lnTo>
                    <a:pt x="508990" y="210515"/>
                  </a:lnTo>
                  <a:lnTo>
                    <a:pt x="514769" y="212623"/>
                  </a:lnTo>
                  <a:lnTo>
                    <a:pt x="519468" y="216954"/>
                  </a:lnTo>
                  <a:lnTo>
                    <a:pt x="580809" y="300647"/>
                  </a:lnTo>
                  <a:lnTo>
                    <a:pt x="583539" y="306438"/>
                  </a:lnTo>
                  <a:lnTo>
                    <a:pt x="583806" y="312610"/>
                  </a:lnTo>
                  <a:lnTo>
                    <a:pt x="583806" y="258165"/>
                  </a:lnTo>
                  <a:lnTo>
                    <a:pt x="548881" y="210515"/>
                  </a:lnTo>
                  <a:lnTo>
                    <a:pt x="541693" y="200698"/>
                  </a:lnTo>
                  <a:lnTo>
                    <a:pt x="528916" y="189115"/>
                  </a:lnTo>
                  <a:lnTo>
                    <a:pt x="513219" y="183502"/>
                  </a:lnTo>
                  <a:lnTo>
                    <a:pt x="496557" y="184162"/>
                  </a:lnTo>
                  <a:lnTo>
                    <a:pt x="480860" y="191427"/>
                  </a:lnTo>
                  <a:lnTo>
                    <a:pt x="323126" y="306997"/>
                  </a:lnTo>
                  <a:lnTo>
                    <a:pt x="311505" y="319798"/>
                  </a:lnTo>
                  <a:lnTo>
                    <a:pt x="305854" y="335508"/>
                  </a:lnTo>
                  <a:lnTo>
                    <a:pt x="306476" y="352183"/>
                  </a:lnTo>
                  <a:lnTo>
                    <a:pt x="313728" y="367830"/>
                  </a:lnTo>
                  <a:lnTo>
                    <a:pt x="375069" y="451523"/>
                  </a:lnTo>
                  <a:lnTo>
                    <a:pt x="387858" y="463194"/>
                  </a:lnTo>
                  <a:lnTo>
                    <a:pt x="403580" y="468845"/>
                  </a:lnTo>
                  <a:lnTo>
                    <a:pt x="420243" y="468198"/>
                  </a:lnTo>
                  <a:lnTo>
                    <a:pt x="435902" y="460921"/>
                  </a:lnTo>
                  <a:lnTo>
                    <a:pt x="462064" y="441731"/>
                  </a:lnTo>
                  <a:lnTo>
                    <a:pt x="593636" y="345224"/>
                  </a:lnTo>
                  <a:lnTo>
                    <a:pt x="605243" y="332498"/>
                  </a:lnTo>
                  <a:lnTo>
                    <a:pt x="610908" y="316763"/>
                  </a:lnTo>
                  <a:close/>
                </a:path>
                <a:path w="1029334" h="1029969">
                  <a:moveTo>
                    <a:pt x="1028776" y="546201"/>
                  </a:moveTo>
                  <a:lnTo>
                    <a:pt x="1028065" y="525983"/>
                  </a:lnTo>
                  <a:lnTo>
                    <a:pt x="1019340" y="507022"/>
                  </a:lnTo>
                  <a:lnTo>
                    <a:pt x="1001649" y="482930"/>
                  </a:lnTo>
                  <a:lnTo>
                    <a:pt x="1001649" y="542137"/>
                  </a:lnTo>
                  <a:lnTo>
                    <a:pt x="998321" y="551281"/>
                  </a:lnTo>
                  <a:lnTo>
                    <a:pt x="991527" y="558711"/>
                  </a:lnTo>
                  <a:lnTo>
                    <a:pt x="968552" y="575576"/>
                  </a:lnTo>
                  <a:lnTo>
                    <a:pt x="968552" y="645668"/>
                  </a:lnTo>
                  <a:lnTo>
                    <a:pt x="962685" y="662025"/>
                  </a:lnTo>
                  <a:lnTo>
                    <a:pt x="950633" y="675297"/>
                  </a:lnTo>
                  <a:lnTo>
                    <a:pt x="606590" y="927392"/>
                  </a:lnTo>
                  <a:lnTo>
                    <a:pt x="151511" y="306743"/>
                  </a:lnTo>
                  <a:lnTo>
                    <a:pt x="137452" y="287566"/>
                  </a:lnTo>
                  <a:lnTo>
                    <a:pt x="481495" y="35344"/>
                  </a:lnTo>
                  <a:lnTo>
                    <a:pt x="497814" y="27838"/>
                  </a:lnTo>
                  <a:lnTo>
                    <a:pt x="515162" y="27190"/>
                  </a:lnTo>
                  <a:lnTo>
                    <a:pt x="531482" y="33058"/>
                  </a:lnTo>
                  <a:lnTo>
                    <a:pt x="544741" y="45123"/>
                  </a:lnTo>
                  <a:lnTo>
                    <a:pt x="960285" y="611924"/>
                  </a:lnTo>
                  <a:lnTo>
                    <a:pt x="967867" y="628281"/>
                  </a:lnTo>
                  <a:lnTo>
                    <a:pt x="968552" y="645668"/>
                  </a:lnTo>
                  <a:lnTo>
                    <a:pt x="968552" y="575576"/>
                  </a:lnTo>
                  <a:lnTo>
                    <a:pt x="968159" y="575856"/>
                  </a:lnTo>
                  <a:lnTo>
                    <a:pt x="881926" y="458254"/>
                  </a:lnTo>
                  <a:lnTo>
                    <a:pt x="905294" y="441109"/>
                  </a:lnTo>
                  <a:lnTo>
                    <a:pt x="914438" y="436892"/>
                  </a:lnTo>
                  <a:lnTo>
                    <a:pt x="924153" y="436499"/>
                  </a:lnTo>
                  <a:lnTo>
                    <a:pt x="933297" y="439737"/>
                  </a:lnTo>
                  <a:lnTo>
                    <a:pt x="940727" y="446443"/>
                  </a:lnTo>
                  <a:lnTo>
                    <a:pt x="997115" y="523278"/>
                  </a:lnTo>
                  <a:lnTo>
                    <a:pt x="1001306" y="532422"/>
                  </a:lnTo>
                  <a:lnTo>
                    <a:pt x="1001649" y="542137"/>
                  </a:lnTo>
                  <a:lnTo>
                    <a:pt x="1001649" y="482930"/>
                  </a:lnTo>
                  <a:lnTo>
                    <a:pt x="967574" y="436499"/>
                  </a:lnTo>
                  <a:lnTo>
                    <a:pt x="967422" y="436283"/>
                  </a:lnTo>
                  <a:lnTo>
                    <a:pt x="962952" y="430187"/>
                  </a:lnTo>
                  <a:lnTo>
                    <a:pt x="947483" y="416102"/>
                  </a:lnTo>
                  <a:lnTo>
                    <a:pt x="928433" y="409321"/>
                  </a:lnTo>
                  <a:lnTo>
                    <a:pt x="908189" y="410171"/>
                  </a:lnTo>
                  <a:lnTo>
                    <a:pt x="889165" y="419011"/>
                  </a:lnTo>
                  <a:lnTo>
                    <a:pt x="865543" y="436283"/>
                  </a:lnTo>
                  <a:lnTo>
                    <a:pt x="836841" y="397040"/>
                  </a:lnTo>
                  <a:lnTo>
                    <a:pt x="861860" y="378752"/>
                  </a:lnTo>
                  <a:lnTo>
                    <a:pt x="861860" y="378879"/>
                  </a:lnTo>
                  <a:lnTo>
                    <a:pt x="861974" y="378752"/>
                  </a:lnTo>
                  <a:lnTo>
                    <a:pt x="865428" y="374942"/>
                  </a:lnTo>
                  <a:lnTo>
                    <a:pt x="875525" y="363842"/>
                  </a:lnTo>
                  <a:lnTo>
                    <a:pt x="882205" y="345389"/>
                  </a:lnTo>
                  <a:lnTo>
                    <a:pt x="881494" y="325843"/>
                  </a:lnTo>
                  <a:lnTo>
                    <a:pt x="873036" y="307505"/>
                  </a:lnTo>
                  <a:lnTo>
                    <a:pt x="855065" y="282981"/>
                  </a:lnTo>
                  <a:lnTo>
                    <a:pt x="855065" y="341274"/>
                  </a:lnTo>
                  <a:lnTo>
                    <a:pt x="851954" y="349821"/>
                  </a:lnTo>
                  <a:lnTo>
                    <a:pt x="845604" y="356781"/>
                  </a:lnTo>
                  <a:lnTo>
                    <a:pt x="820839" y="374942"/>
                  </a:lnTo>
                  <a:lnTo>
                    <a:pt x="734606" y="257340"/>
                  </a:lnTo>
                  <a:lnTo>
                    <a:pt x="759371" y="239052"/>
                  </a:lnTo>
                  <a:lnTo>
                    <a:pt x="767702" y="235242"/>
                  </a:lnTo>
                  <a:lnTo>
                    <a:pt x="767905" y="235153"/>
                  </a:lnTo>
                  <a:lnTo>
                    <a:pt x="776986" y="234784"/>
                  </a:lnTo>
                  <a:lnTo>
                    <a:pt x="785545" y="237820"/>
                  </a:lnTo>
                  <a:lnTo>
                    <a:pt x="792518" y="244132"/>
                  </a:lnTo>
                  <a:lnTo>
                    <a:pt x="850811" y="323761"/>
                  </a:lnTo>
                  <a:lnTo>
                    <a:pt x="854748" y="332232"/>
                  </a:lnTo>
                  <a:lnTo>
                    <a:pt x="855065" y="341274"/>
                  </a:lnTo>
                  <a:lnTo>
                    <a:pt x="855065" y="282981"/>
                  </a:lnTo>
                  <a:lnTo>
                    <a:pt x="819759" y="234784"/>
                  </a:lnTo>
                  <a:lnTo>
                    <a:pt x="814616" y="227749"/>
                  </a:lnTo>
                  <a:lnTo>
                    <a:pt x="799630" y="214198"/>
                  </a:lnTo>
                  <a:lnTo>
                    <a:pt x="781215" y="207645"/>
                  </a:lnTo>
                  <a:lnTo>
                    <a:pt x="761644" y="208445"/>
                  </a:lnTo>
                  <a:lnTo>
                    <a:pt x="743242" y="216954"/>
                  </a:lnTo>
                  <a:lnTo>
                    <a:pt x="718223" y="235242"/>
                  </a:lnTo>
                  <a:lnTo>
                    <a:pt x="690029" y="196761"/>
                  </a:lnTo>
                  <a:lnTo>
                    <a:pt x="711111" y="181394"/>
                  </a:lnTo>
                  <a:lnTo>
                    <a:pt x="717092" y="174790"/>
                  </a:lnTo>
                  <a:lnTo>
                    <a:pt x="725830" y="165176"/>
                  </a:lnTo>
                  <a:lnTo>
                    <a:pt x="732967" y="145199"/>
                  </a:lnTo>
                  <a:lnTo>
                    <a:pt x="732129" y="124002"/>
                  </a:lnTo>
                  <a:lnTo>
                    <a:pt x="722922" y="104051"/>
                  </a:lnTo>
                  <a:lnTo>
                    <a:pt x="706056" y="81076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4982" y="159296"/>
                  </a:lnTo>
                  <a:lnTo>
                    <a:pt x="673900" y="174790"/>
                  </a:lnTo>
                  <a:lnTo>
                    <a:pt x="587794" y="57315"/>
                  </a:lnTo>
                  <a:lnTo>
                    <a:pt x="608876" y="41821"/>
                  </a:lnTo>
                  <a:lnTo>
                    <a:pt x="618871" y="37211"/>
                  </a:lnTo>
                  <a:lnTo>
                    <a:pt x="629551" y="36766"/>
                  </a:lnTo>
                  <a:lnTo>
                    <a:pt x="639635" y="40347"/>
                  </a:lnTo>
                  <a:lnTo>
                    <a:pt x="647865" y="47790"/>
                  </a:lnTo>
                  <a:lnTo>
                    <a:pt x="700951" y="120307"/>
                  </a:lnTo>
                  <a:lnTo>
                    <a:pt x="705624" y="130340"/>
                  </a:lnTo>
                  <a:lnTo>
                    <a:pt x="706056" y="141046"/>
                  </a:lnTo>
                  <a:lnTo>
                    <a:pt x="706056" y="81076"/>
                  </a:lnTo>
                  <a:lnTo>
                    <a:pt x="673531" y="36766"/>
                  </a:lnTo>
                  <a:lnTo>
                    <a:pt x="672312" y="35090"/>
                  </a:lnTo>
                  <a:lnTo>
                    <a:pt x="669709" y="31534"/>
                  </a:lnTo>
                  <a:lnTo>
                    <a:pt x="653478" y="16814"/>
                  </a:lnTo>
                  <a:lnTo>
                    <a:pt x="633526" y="9664"/>
                  </a:lnTo>
                  <a:lnTo>
                    <a:pt x="612355" y="10464"/>
                  </a:lnTo>
                  <a:lnTo>
                    <a:pt x="592493" y="19596"/>
                  </a:lnTo>
                  <a:lnTo>
                    <a:pt x="571411" y="35090"/>
                  </a:lnTo>
                  <a:lnTo>
                    <a:pt x="566839" y="28867"/>
                  </a:lnTo>
                  <a:lnTo>
                    <a:pt x="564984" y="27190"/>
                  </a:lnTo>
                  <a:lnTo>
                    <a:pt x="545490" y="9423"/>
                  </a:lnTo>
                  <a:lnTo>
                    <a:pt x="519277" y="0"/>
                  </a:lnTo>
                  <a:lnTo>
                    <a:pt x="491426" y="1066"/>
                  </a:lnTo>
                  <a:lnTo>
                    <a:pt x="465239" y="13119"/>
                  </a:lnTo>
                  <a:lnTo>
                    <a:pt x="105956" y="276644"/>
                  </a:lnTo>
                  <a:lnTo>
                    <a:pt x="105702" y="276771"/>
                  </a:lnTo>
                  <a:lnTo>
                    <a:pt x="105321" y="277152"/>
                  </a:lnTo>
                  <a:lnTo>
                    <a:pt x="104559" y="277533"/>
                  </a:lnTo>
                  <a:lnTo>
                    <a:pt x="31534" y="331127"/>
                  </a:lnTo>
                  <a:lnTo>
                    <a:pt x="10312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669" y="553250"/>
                  </a:lnTo>
                  <a:lnTo>
                    <a:pt x="104178" y="554520"/>
                  </a:lnTo>
                  <a:lnTo>
                    <a:pt x="110401" y="550075"/>
                  </a:lnTo>
                  <a:lnTo>
                    <a:pt x="116497" y="545503"/>
                  </a:lnTo>
                  <a:lnTo>
                    <a:pt x="117767" y="536994"/>
                  </a:lnTo>
                  <a:lnTo>
                    <a:pt x="36487" y="426123"/>
                  </a:lnTo>
                  <a:lnTo>
                    <a:pt x="27800" y="407327"/>
                  </a:lnTo>
                  <a:lnTo>
                    <a:pt x="27025" y="387350"/>
                  </a:lnTo>
                  <a:lnTo>
                    <a:pt x="33769" y="368528"/>
                  </a:lnTo>
                  <a:lnTo>
                    <a:pt x="47663" y="353225"/>
                  </a:lnTo>
                  <a:lnTo>
                    <a:pt x="111036" y="306743"/>
                  </a:lnTo>
                  <a:lnTo>
                    <a:pt x="580301" y="946823"/>
                  </a:lnTo>
                  <a:lnTo>
                    <a:pt x="516928" y="993178"/>
                  </a:lnTo>
                  <a:lnTo>
                    <a:pt x="498119" y="1001864"/>
                  </a:lnTo>
                  <a:lnTo>
                    <a:pt x="478142" y="1002665"/>
                  </a:lnTo>
                  <a:lnTo>
                    <a:pt x="459320" y="995946"/>
                  </a:lnTo>
                  <a:lnTo>
                    <a:pt x="444030" y="982129"/>
                  </a:lnTo>
                  <a:lnTo>
                    <a:pt x="181521" y="623862"/>
                  </a:lnTo>
                  <a:lnTo>
                    <a:pt x="176949" y="617766"/>
                  </a:lnTo>
                  <a:lnTo>
                    <a:pt x="168440" y="616496"/>
                  </a:lnTo>
                  <a:lnTo>
                    <a:pt x="156248" y="625386"/>
                  </a:lnTo>
                  <a:lnTo>
                    <a:pt x="154851" y="634022"/>
                  </a:lnTo>
                  <a:lnTo>
                    <a:pt x="159423" y="640118"/>
                  </a:lnTo>
                  <a:lnTo>
                    <a:pt x="421932" y="998258"/>
                  </a:lnTo>
                  <a:lnTo>
                    <a:pt x="445262" y="1019467"/>
                  </a:lnTo>
                  <a:lnTo>
                    <a:pt x="473976" y="1029728"/>
                  </a:lnTo>
                  <a:lnTo>
                    <a:pt x="504494" y="1028522"/>
                  </a:lnTo>
                  <a:lnTo>
                    <a:pt x="533184" y="1015276"/>
                  </a:lnTo>
                  <a:lnTo>
                    <a:pt x="550379" y="1002665"/>
                  </a:lnTo>
                  <a:lnTo>
                    <a:pt x="606209" y="961682"/>
                  </a:lnTo>
                  <a:lnTo>
                    <a:pt x="606463" y="961555"/>
                  </a:lnTo>
                  <a:lnTo>
                    <a:pt x="606590" y="961301"/>
                  </a:lnTo>
                  <a:lnTo>
                    <a:pt x="607352" y="960920"/>
                  </a:lnTo>
                  <a:lnTo>
                    <a:pt x="607479" y="960793"/>
                  </a:lnTo>
                  <a:lnTo>
                    <a:pt x="653021" y="927392"/>
                  </a:lnTo>
                  <a:lnTo>
                    <a:pt x="966889" y="697268"/>
                  </a:lnTo>
                  <a:lnTo>
                    <a:pt x="985901" y="676541"/>
                  </a:lnTo>
                  <a:lnTo>
                    <a:pt x="995413" y="651065"/>
                  </a:lnTo>
                  <a:lnTo>
                    <a:pt x="994930" y="623862"/>
                  </a:lnTo>
                  <a:lnTo>
                    <a:pt x="984034" y="598081"/>
                  </a:lnTo>
                  <a:lnTo>
                    <a:pt x="1007656" y="580809"/>
                  </a:lnTo>
                  <a:lnTo>
                    <a:pt x="1012177" y="575856"/>
                  </a:lnTo>
                  <a:lnTo>
                    <a:pt x="1021854" y="565289"/>
                  </a:lnTo>
                  <a:lnTo>
                    <a:pt x="1028776" y="546201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14056" y="612266"/>
              <a:ext cx="189102" cy="16268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046239" y="3524757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867" y="384937"/>
                  </a:lnTo>
                  <a:lnTo>
                    <a:pt x="27432" y="366585"/>
                  </a:lnTo>
                  <a:lnTo>
                    <a:pt x="27635" y="348081"/>
                  </a:lnTo>
                  <a:lnTo>
                    <a:pt x="47650" y="310743"/>
                  </a:lnTo>
                  <a:lnTo>
                    <a:pt x="65887" y="298958"/>
                  </a:lnTo>
                  <a:lnTo>
                    <a:pt x="54330" y="274193"/>
                  </a:lnTo>
                  <a:lnTo>
                    <a:pt x="12255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478" y="583438"/>
                  </a:lnTo>
                  <a:lnTo>
                    <a:pt x="98653" y="590423"/>
                  </a:lnTo>
                  <a:lnTo>
                    <a:pt x="106781" y="593344"/>
                  </a:lnTo>
                  <a:lnTo>
                    <a:pt x="120497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23" y="217805"/>
                  </a:moveTo>
                  <a:lnTo>
                    <a:pt x="228066" y="192913"/>
                  </a:lnTo>
                  <a:lnTo>
                    <a:pt x="103987" y="250952"/>
                  </a:lnTo>
                  <a:lnTo>
                    <a:pt x="115544" y="275844"/>
                  </a:lnTo>
                  <a:lnTo>
                    <a:pt x="239623" y="217805"/>
                  </a:lnTo>
                  <a:close/>
                </a:path>
                <a:path w="1075690" h="1136650">
                  <a:moveTo>
                    <a:pt x="310108" y="975995"/>
                  </a:moveTo>
                  <a:lnTo>
                    <a:pt x="306933" y="969010"/>
                  </a:lnTo>
                  <a:lnTo>
                    <a:pt x="145262" y="623316"/>
                  </a:lnTo>
                  <a:lnTo>
                    <a:pt x="142087" y="616458"/>
                  </a:lnTo>
                  <a:lnTo>
                    <a:pt x="133959" y="613537"/>
                  </a:lnTo>
                  <a:lnTo>
                    <a:pt x="120243" y="619887"/>
                  </a:lnTo>
                  <a:lnTo>
                    <a:pt x="117322" y="628015"/>
                  </a:lnTo>
                  <a:lnTo>
                    <a:pt x="120497" y="634873"/>
                  </a:lnTo>
                  <a:lnTo>
                    <a:pt x="282168" y="980694"/>
                  </a:lnTo>
                  <a:lnTo>
                    <a:pt x="285343" y="987552"/>
                  </a:lnTo>
                  <a:lnTo>
                    <a:pt x="293471" y="990600"/>
                  </a:lnTo>
                  <a:lnTo>
                    <a:pt x="300329" y="987298"/>
                  </a:lnTo>
                  <a:lnTo>
                    <a:pt x="307187" y="984123"/>
                  </a:lnTo>
                  <a:lnTo>
                    <a:pt x="310108" y="975995"/>
                  </a:lnTo>
                  <a:close/>
                </a:path>
                <a:path w="1075690" h="1136650">
                  <a:moveTo>
                    <a:pt x="413359" y="136525"/>
                  </a:moveTo>
                  <a:lnTo>
                    <a:pt x="401675" y="111760"/>
                  </a:lnTo>
                  <a:lnTo>
                    <a:pt x="277596" y="169799"/>
                  </a:lnTo>
                  <a:lnTo>
                    <a:pt x="289280" y="194564"/>
                  </a:lnTo>
                  <a:lnTo>
                    <a:pt x="413359" y="136525"/>
                  </a:lnTo>
                  <a:close/>
                </a:path>
                <a:path w="1075690" h="1136650">
                  <a:moveTo>
                    <a:pt x="587095" y="55372"/>
                  </a:moveTo>
                  <a:lnTo>
                    <a:pt x="575411" y="30607"/>
                  </a:lnTo>
                  <a:lnTo>
                    <a:pt x="451332" y="88519"/>
                  </a:lnTo>
                  <a:lnTo>
                    <a:pt x="463016" y="113411"/>
                  </a:lnTo>
                  <a:lnTo>
                    <a:pt x="587095" y="55372"/>
                  </a:lnTo>
                  <a:close/>
                </a:path>
                <a:path w="1075690" h="1136650">
                  <a:moveTo>
                    <a:pt x="701649" y="267081"/>
                  </a:moveTo>
                  <a:lnTo>
                    <a:pt x="698474" y="260350"/>
                  </a:lnTo>
                  <a:lnTo>
                    <a:pt x="695299" y="253492"/>
                  </a:lnTo>
                  <a:lnTo>
                    <a:pt x="687171" y="250571"/>
                  </a:lnTo>
                  <a:lnTo>
                    <a:pt x="197967" y="479171"/>
                  </a:lnTo>
                  <a:lnTo>
                    <a:pt x="194919" y="487299"/>
                  </a:lnTo>
                  <a:lnTo>
                    <a:pt x="198221" y="494157"/>
                  </a:lnTo>
                  <a:lnTo>
                    <a:pt x="201396" y="501015"/>
                  </a:lnTo>
                  <a:lnTo>
                    <a:pt x="209524" y="504063"/>
                  </a:lnTo>
                  <a:lnTo>
                    <a:pt x="216382" y="500761"/>
                  </a:lnTo>
                  <a:lnTo>
                    <a:pt x="698728" y="275336"/>
                  </a:lnTo>
                  <a:lnTo>
                    <a:pt x="701649" y="267081"/>
                  </a:lnTo>
                  <a:close/>
                </a:path>
                <a:path w="1075690" h="1136650">
                  <a:moveTo>
                    <a:pt x="755878" y="383286"/>
                  </a:moveTo>
                  <a:lnTo>
                    <a:pt x="752703" y="376301"/>
                  </a:lnTo>
                  <a:lnTo>
                    <a:pt x="749528" y="369443"/>
                  </a:lnTo>
                  <a:lnTo>
                    <a:pt x="741400" y="366522"/>
                  </a:lnTo>
                  <a:lnTo>
                    <a:pt x="259054" y="591947"/>
                  </a:lnTo>
                  <a:lnTo>
                    <a:pt x="252196" y="595249"/>
                  </a:lnTo>
                  <a:lnTo>
                    <a:pt x="249148" y="603377"/>
                  </a:lnTo>
                  <a:lnTo>
                    <a:pt x="252450" y="610235"/>
                  </a:lnTo>
                  <a:lnTo>
                    <a:pt x="255625" y="617093"/>
                  </a:lnTo>
                  <a:lnTo>
                    <a:pt x="263753" y="620014"/>
                  </a:lnTo>
                  <a:lnTo>
                    <a:pt x="746099" y="394589"/>
                  </a:lnTo>
                  <a:lnTo>
                    <a:pt x="752957" y="391287"/>
                  </a:lnTo>
                  <a:lnTo>
                    <a:pt x="755878" y="383286"/>
                  </a:lnTo>
                  <a:close/>
                </a:path>
                <a:path w="1075690" h="1136650">
                  <a:moveTo>
                    <a:pt x="810234" y="499364"/>
                  </a:moveTo>
                  <a:lnTo>
                    <a:pt x="806932" y="492506"/>
                  </a:lnTo>
                  <a:lnTo>
                    <a:pt x="803757" y="485648"/>
                  </a:lnTo>
                  <a:lnTo>
                    <a:pt x="795629" y="482727"/>
                  </a:lnTo>
                  <a:lnTo>
                    <a:pt x="306425" y="711327"/>
                  </a:lnTo>
                  <a:lnTo>
                    <a:pt x="303504" y="719455"/>
                  </a:lnTo>
                  <a:lnTo>
                    <a:pt x="306679" y="726313"/>
                  </a:lnTo>
                  <a:lnTo>
                    <a:pt x="309981" y="733171"/>
                  </a:lnTo>
                  <a:lnTo>
                    <a:pt x="318109" y="736219"/>
                  </a:lnTo>
                  <a:lnTo>
                    <a:pt x="324967" y="732917"/>
                  </a:lnTo>
                  <a:lnTo>
                    <a:pt x="800328" y="510667"/>
                  </a:lnTo>
                  <a:lnTo>
                    <a:pt x="807313" y="507492"/>
                  </a:lnTo>
                  <a:lnTo>
                    <a:pt x="810234" y="499364"/>
                  </a:lnTo>
                  <a:close/>
                </a:path>
                <a:path w="1075690" h="1136650">
                  <a:moveTo>
                    <a:pt x="860272" y="606552"/>
                  </a:moveTo>
                  <a:lnTo>
                    <a:pt x="853922" y="592836"/>
                  </a:lnTo>
                  <a:lnTo>
                    <a:pt x="845794" y="589915"/>
                  </a:lnTo>
                  <a:lnTo>
                    <a:pt x="356590" y="818515"/>
                  </a:lnTo>
                  <a:lnTo>
                    <a:pt x="353669" y="826643"/>
                  </a:lnTo>
                  <a:lnTo>
                    <a:pt x="356844" y="833501"/>
                  </a:lnTo>
                  <a:lnTo>
                    <a:pt x="360019" y="840486"/>
                  </a:lnTo>
                  <a:lnTo>
                    <a:pt x="368147" y="843407"/>
                  </a:lnTo>
                  <a:lnTo>
                    <a:pt x="857351" y="614680"/>
                  </a:lnTo>
                  <a:lnTo>
                    <a:pt x="860272" y="606552"/>
                  </a:lnTo>
                  <a:close/>
                </a:path>
                <a:path w="1075690" h="1136650">
                  <a:moveTo>
                    <a:pt x="914628" y="722630"/>
                  </a:moveTo>
                  <a:lnTo>
                    <a:pt x="911453" y="715899"/>
                  </a:lnTo>
                  <a:lnTo>
                    <a:pt x="908151" y="709041"/>
                  </a:lnTo>
                  <a:lnTo>
                    <a:pt x="900023" y="705993"/>
                  </a:lnTo>
                  <a:lnTo>
                    <a:pt x="893165" y="709295"/>
                  </a:lnTo>
                  <a:lnTo>
                    <a:pt x="410819" y="934720"/>
                  </a:lnTo>
                  <a:lnTo>
                    <a:pt x="407898" y="942848"/>
                  </a:lnTo>
                  <a:lnTo>
                    <a:pt x="411073" y="949706"/>
                  </a:lnTo>
                  <a:lnTo>
                    <a:pt x="414375" y="956564"/>
                  </a:lnTo>
                  <a:lnTo>
                    <a:pt x="422503" y="959485"/>
                  </a:lnTo>
                  <a:lnTo>
                    <a:pt x="911707" y="730885"/>
                  </a:lnTo>
                  <a:lnTo>
                    <a:pt x="914628" y="722630"/>
                  </a:lnTo>
                  <a:close/>
                </a:path>
                <a:path w="1075690" h="1136650">
                  <a:moveTo>
                    <a:pt x="1075169" y="774293"/>
                  </a:moveTo>
                  <a:lnTo>
                    <a:pt x="745337" y="51816"/>
                  </a:lnTo>
                  <a:lnTo>
                    <a:pt x="706501" y="10477"/>
                  </a:lnTo>
                  <a:lnTo>
                    <a:pt x="651865" y="0"/>
                  </a:lnTo>
                  <a:lnTo>
                    <a:pt x="645096" y="1028"/>
                  </a:lnTo>
                  <a:lnTo>
                    <a:pt x="638365" y="2590"/>
                  </a:lnTo>
                  <a:lnTo>
                    <a:pt x="631672" y="4699"/>
                  </a:lnTo>
                  <a:lnTo>
                    <a:pt x="625068" y="7366"/>
                  </a:lnTo>
                  <a:lnTo>
                    <a:pt x="636625" y="32131"/>
                  </a:lnTo>
                  <a:lnTo>
                    <a:pt x="643521" y="29591"/>
                  </a:lnTo>
                  <a:lnTo>
                    <a:pt x="650468" y="27838"/>
                  </a:lnTo>
                  <a:lnTo>
                    <a:pt x="657402" y="26873"/>
                  </a:lnTo>
                  <a:lnTo>
                    <a:pt x="664311" y="26670"/>
                  </a:lnTo>
                  <a:lnTo>
                    <a:pt x="681507" y="29514"/>
                  </a:lnTo>
                  <a:lnTo>
                    <a:pt x="720445" y="63512"/>
                  </a:lnTo>
                  <a:lnTo>
                    <a:pt x="1041755" y="750697"/>
                  </a:lnTo>
                  <a:lnTo>
                    <a:pt x="1047673" y="775373"/>
                  </a:lnTo>
                  <a:lnTo>
                    <a:pt x="1043851" y="799566"/>
                  </a:lnTo>
                  <a:lnTo>
                    <a:pt x="1031252" y="820572"/>
                  </a:lnTo>
                  <a:lnTo>
                    <a:pt x="1010894" y="835660"/>
                  </a:lnTo>
                  <a:lnTo>
                    <a:pt x="439013" y="1102868"/>
                  </a:lnTo>
                  <a:lnTo>
                    <a:pt x="414388" y="1108875"/>
                  </a:lnTo>
                  <a:lnTo>
                    <a:pt x="390207" y="1105077"/>
                  </a:lnTo>
                  <a:lnTo>
                    <a:pt x="369214" y="1092492"/>
                  </a:lnTo>
                  <a:lnTo>
                    <a:pt x="354177" y="1072134"/>
                  </a:lnTo>
                  <a:lnTo>
                    <a:pt x="340080" y="1042035"/>
                  </a:lnTo>
                  <a:lnTo>
                    <a:pt x="331952" y="1039114"/>
                  </a:lnTo>
                  <a:lnTo>
                    <a:pt x="318236" y="1045591"/>
                  </a:lnTo>
                  <a:lnTo>
                    <a:pt x="315315" y="1053719"/>
                  </a:lnTo>
                  <a:lnTo>
                    <a:pt x="329285" y="1083691"/>
                  </a:lnTo>
                  <a:lnTo>
                    <a:pt x="350837" y="1112812"/>
                  </a:lnTo>
                  <a:lnTo>
                    <a:pt x="380885" y="1130833"/>
                  </a:lnTo>
                  <a:lnTo>
                    <a:pt x="415480" y="1136294"/>
                  </a:lnTo>
                  <a:lnTo>
                    <a:pt x="450697" y="1127760"/>
                  </a:lnTo>
                  <a:lnTo>
                    <a:pt x="1022451" y="860425"/>
                  </a:lnTo>
                  <a:lnTo>
                    <a:pt x="1051636" y="838936"/>
                  </a:lnTo>
                  <a:lnTo>
                    <a:pt x="1069695" y="808913"/>
                  </a:lnTo>
                  <a:lnTo>
                    <a:pt x="1075169" y="774293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58979" y="3707774"/>
              <a:ext cx="144303" cy="18392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32715" y="3626550"/>
              <a:ext cx="144250" cy="1840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28950" y="1440762"/>
              <a:ext cx="3776289" cy="418430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06451" y="3545344"/>
              <a:ext cx="144250" cy="18394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80187" y="3464117"/>
              <a:ext cx="144250" cy="1840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689606" y="5835408"/>
              <a:ext cx="608330" cy="967740"/>
            </a:xfrm>
            <a:custGeom>
              <a:avLst/>
              <a:gdLst/>
              <a:ahLst/>
              <a:cxnLst/>
              <a:rect l="l" t="t" r="r" b="b"/>
              <a:pathLst>
                <a:path w="608329" h="967740">
                  <a:moveTo>
                    <a:pt x="91821" y="725043"/>
                  </a:moveTo>
                  <a:lnTo>
                    <a:pt x="88900" y="718108"/>
                  </a:lnTo>
                  <a:lnTo>
                    <a:pt x="82677" y="715645"/>
                  </a:lnTo>
                  <a:lnTo>
                    <a:pt x="80899" y="714921"/>
                  </a:lnTo>
                  <a:lnTo>
                    <a:pt x="54762" y="757047"/>
                  </a:lnTo>
                  <a:lnTo>
                    <a:pt x="46024" y="797052"/>
                  </a:lnTo>
                  <a:lnTo>
                    <a:pt x="43815" y="814692"/>
                  </a:lnTo>
                  <a:lnTo>
                    <a:pt x="48514" y="820559"/>
                  </a:lnTo>
                  <a:lnTo>
                    <a:pt x="56515" y="821423"/>
                  </a:lnTo>
                  <a:lnTo>
                    <a:pt x="62484" y="821423"/>
                  </a:lnTo>
                  <a:lnTo>
                    <a:pt x="67691" y="817016"/>
                  </a:lnTo>
                  <a:lnTo>
                    <a:pt x="69875" y="800684"/>
                  </a:lnTo>
                  <a:lnTo>
                    <a:pt x="71653" y="790308"/>
                  </a:lnTo>
                  <a:lnTo>
                    <a:pt x="83058" y="747433"/>
                  </a:lnTo>
                  <a:lnTo>
                    <a:pt x="89281" y="731189"/>
                  </a:lnTo>
                  <a:lnTo>
                    <a:pt x="91821" y="725043"/>
                  </a:lnTo>
                  <a:close/>
                </a:path>
                <a:path w="608329" h="96774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6570"/>
                  </a:lnTo>
                  <a:lnTo>
                    <a:pt x="428917" y="504190"/>
                  </a:lnTo>
                  <a:lnTo>
                    <a:pt x="426593" y="510540"/>
                  </a:lnTo>
                  <a:lnTo>
                    <a:pt x="424815" y="518160"/>
                  </a:lnTo>
                  <a:lnTo>
                    <a:pt x="423710" y="505460"/>
                  </a:lnTo>
                  <a:lnTo>
                    <a:pt x="424649" y="492760"/>
                  </a:lnTo>
                  <a:lnTo>
                    <a:pt x="427736" y="48006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4790"/>
                  </a:lnTo>
                  <a:lnTo>
                    <a:pt x="566686" y="204470"/>
                  </a:lnTo>
                  <a:lnTo>
                    <a:pt x="566712" y="184150"/>
                  </a:lnTo>
                  <a:lnTo>
                    <a:pt x="562724" y="163830"/>
                  </a:lnTo>
                  <a:lnTo>
                    <a:pt x="561962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24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78740"/>
                  </a:lnTo>
                  <a:lnTo>
                    <a:pt x="561479" y="49530"/>
                  </a:lnTo>
                  <a:lnTo>
                    <a:pt x="547573" y="24130"/>
                  </a:lnTo>
                  <a:lnTo>
                    <a:pt x="544830" y="21958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350" y="203200"/>
                  </a:lnTo>
                  <a:lnTo>
                    <a:pt x="514223" y="20447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37515" y="349250"/>
                  </a:lnTo>
                  <a:lnTo>
                    <a:pt x="432485" y="342900"/>
                  </a:lnTo>
                  <a:lnTo>
                    <a:pt x="427278" y="337820"/>
                  </a:lnTo>
                  <a:lnTo>
                    <a:pt x="425069" y="335737"/>
                  </a:lnTo>
                  <a:lnTo>
                    <a:pt x="425069" y="372110"/>
                  </a:lnTo>
                  <a:lnTo>
                    <a:pt x="415671" y="389890"/>
                  </a:lnTo>
                  <a:lnTo>
                    <a:pt x="402844" y="373430"/>
                  </a:lnTo>
                  <a:lnTo>
                    <a:pt x="402844" y="414020"/>
                  </a:lnTo>
                  <a:lnTo>
                    <a:pt x="253619" y="692150"/>
                  </a:lnTo>
                  <a:lnTo>
                    <a:pt x="241935" y="713740"/>
                  </a:lnTo>
                  <a:lnTo>
                    <a:pt x="233349" y="698500"/>
                  </a:lnTo>
                  <a:lnTo>
                    <a:pt x="226695" y="690016"/>
                  </a:lnTo>
                  <a:lnTo>
                    <a:pt x="226695" y="739140"/>
                  </a:lnTo>
                  <a:lnTo>
                    <a:pt x="225425" y="741680"/>
                  </a:lnTo>
                  <a:lnTo>
                    <a:pt x="224028" y="744220"/>
                  </a:lnTo>
                  <a:lnTo>
                    <a:pt x="222631" y="748030"/>
                  </a:lnTo>
                  <a:lnTo>
                    <a:pt x="197231" y="792480"/>
                  </a:lnTo>
                  <a:lnTo>
                    <a:pt x="155105" y="842010"/>
                  </a:lnTo>
                  <a:lnTo>
                    <a:pt x="93853" y="882650"/>
                  </a:lnTo>
                  <a:lnTo>
                    <a:pt x="93599" y="882650"/>
                  </a:lnTo>
                  <a:lnTo>
                    <a:pt x="62103" y="865784"/>
                  </a:lnTo>
                  <a:lnTo>
                    <a:pt x="62103" y="892810"/>
                  </a:lnTo>
                  <a:lnTo>
                    <a:pt x="57150" y="895350"/>
                  </a:lnTo>
                  <a:lnTo>
                    <a:pt x="51816" y="896620"/>
                  </a:lnTo>
                  <a:lnTo>
                    <a:pt x="46609" y="896620"/>
                  </a:lnTo>
                  <a:lnTo>
                    <a:pt x="45085" y="892810"/>
                  </a:lnTo>
                  <a:lnTo>
                    <a:pt x="43688" y="887730"/>
                  </a:lnTo>
                  <a:lnTo>
                    <a:pt x="42418" y="882650"/>
                  </a:lnTo>
                  <a:lnTo>
                    <a:pt x="62103" y="892810"/>
                  </a:lnTo>
                  <a:lnTo>
                    <a:pt x="62103" y="865784"/>
                  </a:lnTo>
                  <a:lnTo>
                    <a:pt x="36703" y="852170"/>
                  </a:lnTo>
                  <a:lnTo>
                    <a:pt x="35941" y="844550"/>
                  </a:lnTo>
                  <a:lnTo>
                    <a:pt x="35153" y="810260"/>
                  </a:lnTo>
                  <a:lnTo>
                    <a:pt x="38646" y="778510"/>
                  </a:lnTo>
                  <a:lnTo>
                    <a:pt x="54610" y="721360"/>
                  </a:lnTo>
                  <a:lnTo>
                    <a:pt x="73406" y="681990"/>
                  </a:lnTo>
                  <a:lnTo>
                    <a:pt x="121551" y="659130"/>
                  </a:lnTo>
                  <a:lnTo>
                    <a:pt x="146545" y="662940"/>
                  </a:lnTo>
                  <a:lnTo>
                    <a:pt x="195275" y="689610"/>
                  </a:lnTo>
                  <a:lnTo>
                    <a:pt x="220802" y="725170"/>
                  </a:lnTo>
                  <a:lnTo>
                    <a:pt x="226695" y="739140"/>
                  </a:lnTo>
                  <a:lnTo>
                    <a:pt x="226695" y="690016"/>
                  </a:lnTo>
                  <a:lnTo>
                    <a:pt x="221399" y="683260"/>
                  </a:lnTo>
                  <a:lnTo>
                    <a:pt x="205625" y="666750"/>
                  </a:lnTo>
                  <a:lnTo>
                    <a:pt x="194665" y="659130"/>
                  </a:lnTo>
                  <a:lnTo>
                    <a:pt x="185547" y="652780"/>
                  </a:lnTo>
                  <a:lnTo>
                    <a:pt x="159296" y="641350"/>
                  </a:lnTo>
                  <a:lnTo>
                    <a:pt x="134327" y="636270"/>
                  </a:lnTo>
                  <a:lnTo>
                    <a:pt x="111887" y="635000"/>
                  </a:lnTo>
                  <a:lnTo>
                    <a:pt x="93218" y="636270"/>
                  </a:lnTo>
                  <a:lnTo>
                    <a:pt x="108712" y="608330"/>
                  </a:lnTo>
                  <a:lnTo>
                    <a:pt x="227177" y="388620"/>
                  </a:lnTo>
                  <a:lnTo>
                    <a:pt x="253746" y="340360"/>
                  </a:lnTo>
                  <a:lnTo>
                    <a:pt x="277152" y="339090"/>
                  </a:lnTo>
                  <a:lnTo>
                    <a:pt x="300126" y="341630"/>
                  </a:lnTo>
                  <a:lnTo>
                    <a:pt x="343662" y="358140"/>
                  </a:lnTo>
                  <a:lnTo>
                    <a:pt x="376910" y="382270"/>
                  </a:lnTo>
                  <a:lnTo>
                    <a:pt x="402844" y="414020"/>
                  </a:lnTo>
                  <a:lnTo>
                    <a:pt x="402844" y="373430"/>
                  </a:lnTo>
                  <a:lnTo>
                    <a:pt x="388302" y="359410"/>
                  </a:lnTo>
                  <a:lnTo>
                    <a:pt x="372262" y="346710"/>
                  </a:lnTo>
                  <a:lnTo>
                    <a:pt x="359194" y="339090"/>
                  </a:lnTo>
                  <a:lnTo>
                    <a:pt x="354838" y="33655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6230"/>
                  </a:lnTo>
                  <a:lnTo>
                    <a:pt x="269621" y="314960"/>
                  </a:lnTo>
                  <a:lnTo>
                    <a:pt x="266954" y="314960"/>
                  </a:lnTo>
                  <a:lnTo>
                    <a:pt x="270383" y="308610"/>
                  </a:lnTo>
                  <a:lnTo>
                    <a:pt x="273558" y="302260"/>
                  </a:lnTo>
                  <a:lnTo>
                    <a:pt x="276733" y="297180"/>
                  </a:lnTo>
                  <a:lnTo>
                    <a:pt x="292735" y="297180"/>
                  </a:lnTo>
                  <a:lnTo>
                    <a:pt x="29514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6230" y="302260"/>
                  </a:lnTo>
                  <a:lnTo>
                    <a:pt x="331470" y="306070"/>
                  </a:lnTo>
                  <a:lnTo>
                    <a:pt x="333121" y="306070"/>
                  </a:lnTo>
                  <a:lnTo>
                    <a:pt x="334772" y="307340"/>
                  </a:lnTo>
                  <a:lnTo>
                    <a:pt x="338709" y="308610"/>
                  </a:lnTo>
                  <a:lnTo>
                    <a:pt x="340868" y="30988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20040"/>
                  </a:lnTo>
                  <a:lnTo>
                    <a:pt x="369697" y="322580"/>
                  </a:lnTo>
                  <a:lnTo>
                    <a:pt x="372491" y="325120"/>
                  </a:lnTo>
                  <a:lnTo>
                    <a:pt x="376301" y="327660"/>
                  </a:lnTo>
                  <a:lnTo>
                    <a:pt x="378079" y="328930"/>
                  </a:lnTo>
                  <a:lnTo>
                    <a:pt x="382270" y="331470"/>
                  </a:lnTo>
                  <a:lnTo>
                    <a:pt x="386207" y="334010"/>
                  </a:lnTo>
                  <a:lnTo>
                    <a:pt x="390017" y="336550"/>
                  </a:lnTo>
                  <a:lnTo>
                    <a:pt x="391287" y="337820"/>
                  </a:lnTo>
                  <a:lnTo>
                    <a:pt x="392684" y="339090"/>
                  </a:lnTo>
                  <a:lnTo>
                    <a:pt x="393954" y="340360"/>
                  </a:lnTo>
                  <a:lnTo>
                    <a:pt x="399669" y="344170"/>
                  </a:lnTo>
                  <a:lnTo>
                    <a:pt x="399796" y="344170"/>
                  </a:lnTo>
                  <a:lnTo>
                    <a:pt x="399923" y="345440"/>
                  </a:lnTo>
                  <a:lnTo>
                    <a:pt x="400050" y="345440"/>
                  </a:lnTo>
                  <a:lnTo>
                    <a:pt x="402463" y="346710"/>
                  </a:lnTo>
                  <a:lnTo>
                    <a:pt x="407289" y="351790"/>
                  </a:lnTo>
                  <a:lnTo>
                    <a:pt x="407670" y="351790"/>
                  </a:lnTo>
                  <a:lnTo>
                    <a:pt x="408178" y="353060"/>
                  </a:lnTo>
                  <a:lnTo>
                    <a:pt x="408559" y="353060"/>
                  </a:lnTo>
                  <a:lnTo>
                    <a:pt x="411099" y="355600"/>
                  </a:lnTo>
                  <a:lnTo>
                    <a:pt x="413385" y="358140"/>
                  </a:lnTo>
                  <a:lnTo>
                    <a:pt x="415544" y="360680"/>
                  </a:lnTo>
                  <a:lnTo>
                    <a:pt x="416560" y="361950"/>
                  </a:lnTo>
                  <a:lnTo>
                    <a:pt x="417703" y="363220"/>
                  </a:lnTo>
                  <a:lnTo>
                    <a:pt x="418592" y="36449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9570"/>
                  </a:lnTo>
                  <a:lnTo>
                    <a:pt x="423926" y="370840"/>
                  </a:lnTo>
                  <a:lnTo>
                    <a:pt x="425069" y="372110"/>
                  </a:lnTo>
                  <a:lnTo>
                    <a:pt x="425069" y="335737"/>
                  </a:lnTo>
                  <a:lnTo>
                    <a:pt x="421894" y="332740"/>
                  </a:lnTo>
                  <a:lnTo>
                    <a:pt x="416306" y="32766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1310"/>
                  </a:lnTo>
                  <a:lnTo>
                    <a:pt x="406273" y="318770"/>
                  </a:lnTo>
                  <a:lnTo>
                    <a:pt x="403860" y="317500"/>
                  </a:lnTo>
                  <a:lnTo>
                    <a:pt x="401320" y="314960"/>
                  </a:lnTo>
                  <a:lnTo>
                    <a:pt x="400304" y="314960"/>
                  </a:lnTo>
                  <a:lnTo>
                    <a:pt x="397891" y="312420"/>
                  </a:lnTo>
                  <a:lnTo>
                    <a:pt x="393065" y="309880"/>
                  </a:lnTo>
                  <a:lnTo>
                    <a:pt x="390525" y="307340"/>
                  </a:lnTo>
                  <a:lnTo>
                    <a:pt x="385445" y="304800"/>
                  </a:lnTo>
                  <a:lnTo>
                    <a:pt x="382397" y="302260"/>
                  </a:lnTo>
                  <a:lnTo>
                    <a:pt x="379222" y="30099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718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60680" y="290830"/>
                  </a:lnTo>
                  <a:lnTo>
                    <a:pt x="358521" y="290830"/>
                  </a:lnTo>
                  <a:lnTo>
                    <a:pt x="357886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829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27025" y="279400"/>
                  </a:lnTo>
                  <a:lnTo>
                    <a:pt x="324485" y="279400"/>
                  </a:lnTo>
                  <a:lnTo>
                    <a:pt x="321818" y="278130"/>
                  </a:lnTo>
                  <a:lnTo>
                    <a:pt x="319786" y="278130"/>
                  </a:lnTo>
                  <a:lnTo>
                    <a:pt x="314706" y="27686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652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1958"/>
                  </a:lnTo>
                  <a:lnTo>
                    <a:pt x="526796" y="7620"/>
                  </a:lnTo>
                  <a:lnTo>
                    <a:pt x="505853" y="0"/>
                  </a:lnTo>
                  <a:lnTo>
                    <a:pt x="482866" y="0"/>
                  </a:lnTo>
                  <a:lnTo>
                    <a:pt x="432943" y="17780"/>
                  </a:lnTo>
                  <a:lnTo>
                    <a:pt x="387172" y="57150"/>
                  </a:lnTo>
                  <a:lnTo>
                    <a:pt x="349123" y="11176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2580"/>
                  </a:lnTo>
                  <a:lnTo>
                    <a:pt x="234823" y="322580"/>
                  </a:lnTo>
                  <a:lnTo>
                    <a:pt x="234315" y="325120"/>
                  </a:lnTo>
                  <a:lnTo>
                    <a:pt x="87376" y="596900"/>
                  </a:lnTo>
                  <a:lnTo>
                    <a:pt x="58801" y="648970"/>
                  </a:lnTo>
                  <a:lnTo>
                    <a:pt x="49911" y="674370"/>
                  </a:lnTo>
                  <a:lnTo>
                    <a:pt x="33680" y="708660"/>
                  </a:lnTo>
                  <a:lnTo>
                    <a:pt x="20040" y="749300"/>
                  </a:lnTo>
                  <a:lnTo>
                    <a:pt x="11811" y="796290"/>
                  </a:lnTo>
                  <a:lnTo>
                    <a:pt x="11811" y="847090"/>
                  </a:lnTo>
                  <a:lnTo>
                    <a:pt x="13335" y="859790"/>
                  </a:lnTo>
                  <a:lnTo>
                    <a:pt x="13208" y="859790"/>
                  </a:lnTo>
                  <a:lnTo>
                    <a:pt x="13462" y="861060"/>
                  </a:lnTo>
                  <a:lnTo>
                    <a:pt x="15621" y="873760"/>
                  </a:lnTo>
                  <a:lnTo>
                    <a:pt x="18313" y="885190"/>
                  </a:lnTo>
                  <a:lnTo>
                    <a:pt x="21526" y="897890"/>
                  </a:lnTo>
                  <a:lnTo>
                    <a:pt x="25273" y="909320"/>
                  </a:lnTo>
                  <a:lnTo>
                    <a:pt x="0" y="956310"/>
                  </a:lnTo>
                  <a:lnTo>
                    <a:pt x="2286" y="963930"/>
                  </a:lnTo>
                  <a:lnTo>
                    <a:pt x="9906" y="967740"/>
                  </a:lnTo>
                  <a:lnTo>
                    <a:pt x="18161" y="967740"/>
                  </a:lnTo>
                  <a:lnTo>
                    <a:pt x="22352" y="966470"/>
                  </a:lnTo>
                  <a:lnTo>
                    <a:pt x="24511" y="961390"/>
                  </a:lnTo>
                  <a:lnTo>
                    <a:pt x="45974" y="922020"/>
                  </a:lnTo>
                  <a:lnTo>
                    <a:pt x="58343" y="919480"/>
                  </a:lnTo>
                  <a:lnTo>
                    <a:pt x="94234" y="908050"/>
                  </a:lnTo>
                  <a:lnTo>
                    <a:pt x="97155" y="908050"/>
                  </a:lnTo>
                  <a:lnTo>
                    <a:pt x="99314" y="906780"/>
                  </a:lnTo>
                  <a:lnTo>
                    <a:pt x="101600" y="905510"/>
                  </a:lnTo>
                  <a:lnTo>
                    <a:pt x="116649" y="896620"/>
                  </a:lnTo>
                  <a:lnTo>
                    <a:pt x="155384" y="873760"/>
                  </a:lnTo>
                  <a:lnTo>
                    <a:pt x="195097" y="835660"/>
                  </a:lnTo>
                  <a:lnTo>
                    <a:pt x="224193" y="796290"/>
                  </a:lnTo>
                  <a:lnTo>
                    <a:pt x="243967" y="759460"/>
                  </a:lnTo>
                  <a:lnTo>
                    <a:pt x="245618" y="756920"/>
                  </a:lnTo>
                  <a:lnTo>
                    <a:pt x="247142" y="754380"/>
                  </a:lnTo>
                  <a:lnTo>
                    <a:pt x="248539" y="751840"/>
                  </a:lnTo>
                  <a:lnTo>
                    <a:pt x="248666" y="751840"/>
                  </a:lnTo>
                  <a:lnTo>
                    <a:pt x="248793" y="750570"/>
                  </a:lnTo>
                  <a:lnTo>
                    <a:pt x="268693" y="713740"/>
                  </a:lnTo>
                  <a:lnTo>
                    <a:pt x="343103" y="576580"/>
                  </a:lnTo>
                  <a:lnTo>
                    <a:pt x="370713" y="524510"/>
                  </a:lnTo>
                  <a:lnTo>
                    <a:pt x="399084" y="472440"/>
                  </a:lnTo>
                  <a:lnTo>
                    <a:pt x="427228" y="419100"/>
                  </a:lnTo>
                  <a:lnTo>
                    <a:pt x="427482" y="419100"/>
                  </a:lnTo>
                  <a:lnTo>
                    <a:pt x="427736" y="417830"/>
                  </a:lnTo>
                  <a:lnTo>
                    <a:pt x="443014" y="389890"/>
                  </a:lnTo>
                  <a:lnTo>
                    <a:pt x="449961" y="377190"/>
                  </a:lnTo>
                  <a:lnTo>
                    <a:pt x="450215" y="375920"/>
                  </a:lnTo>
                  <a:lnTo>
                    <a:pt x="464502" y="349250"/>
                  </a:lnTo>
                  <a:lnTo>
                    <a:pt x="492417" y="297180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193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4790"/>
                  </a:lnTo>
                  <a:lnTo>
                    <a:pt x="411861" y="455930"/>
                  </a:lnTo>
                  <a:lnTo>
                    <a:pt x="400608" y="488950"/>
                  </a:lnTo>
                  <a:lnTo>
                    <a:pt x="412127" y="554990"/>
                  </a:lnTo>
                  <a:lnTo>
                    <a:pt x="439039" y="585470"/>
                  </a:lnTo>
                  <a:lnTo>
                    <a:pt x="444373" y="585470"/>
                  </a:lnTo>
                  <a:lnTo>
                    <a:pt x="446786" y="584200"/>
                  </a:lnTo>
                  <a:lnTo>
                    <a:pt x="453644" y="580390"/>
                  </a:lnTo>
                  <a:lnTo>
                    <a:pt x="455422" y="574040"/>
                  </a:lnTo>
                  <a:lnTo>
                    <a:pt x="453390" y="568960"/>
                  </a:lnTo>
                  <a:lnTo>
                    <a:pt x="450710" y="561340"/>
                  </a:lnTo>
                  <a:lnTo>
                    <a:pt x="448805" y="553720"/>
                  </a:lnTo>
                  <a:lnTo>
                    <a:pt x="447662" y="546100"/>
                  </a:lnTo>
                  <a:lnTo>
                    <a:pt x="447294" y="53848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606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03550" y="5944933"/>
              <a:ext cx="97917" cy="15411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75931" y="3279139"/>
              <a:ext cx="2295525" cy="3481704"/>
            </a:xfrm>
            <a:custGeom>
              <a:avLst/>
              <a:gdLst/>
              <a:ahLst/>
              <a:cxnLst/>
              <a:rect l="l" t="t" r="r" b="b"/>
              <a:pathLst>
                <a:path w="2295525" h="3481704">
                  <a:moveTo>
                    <a:pt x="939507" y="1661248"/>
                  </a:moveTo>
                  <a:lnTo>
                    <a:pt x="934427" y="1614208"/>
                  </a:lnTo>
                  <a:lnTo>
                    <a:pt x="921499" y="1569123"/>
                  </a:lnTo>
                  <a:lnTo>
                    <a:pt x="911999" y="1549412"/>
                  </a:lnTo>
                  <a:lnTo>
                    <a:pt x="911999" y="1690331"/>
                  </a:lnTo>
                  <a:lnTo>
                    <a:pt x="902728" y="1737995"/>
                  </a:lnTo>
                  <a:lnTo>
                    <a:pt x="733691" y="1678940"/>
                  </a:lnTo>
                  <a:lnTo>
                    <a:pt x="731697" y="1655813"/>
                  </a:lnTo>
                  <a:lnTo>
                    <a:pt x="722553" y="1634807"/>
                  </a:lnTo>
                  <a:lnTo>
                    <a:pt x="717181" y="1628838"/>
                  </a:lnTo>
                  <a:lnTo>
                    <a:pt x="707199" y="1617726"/>
                  </a:lnTo>
                  <a:lnTo>
                    <a:pt x="686574" y="1606296"/>
                  </a:lnTo>
                  <a:lnTo>
                    <a:pt x="663232" y="1602333"/>
                  </a:lnTo>
                  <a:lnTo>
                    <a:pt x="640537" y="1606118"/>
                  </a:lnTo>
                  <a:lnTo>
                    <a:pt x="620306" y="1616837"/>
                  </a:lnTo>
                  <a:lnTo>
                    <a:pt x="604405" y="1633728"/>
                  </a:lnTo>
                  <a:lnTo>
                    <a:pt x="435368" y="1574673"/>
                  </a:lnTo>
                  <a:lnTo>
                    <a:pt x="457619" y="1531708"/>
                  </a:lnTo>
                  <a:lnTo>
                    <a:pt x="487006" y="1494790"/>
                  </a:lnTo>
                  <a:lnTo>
                    <a:pt x="522363" y="1464513"/>
                  </a:lnTo>
                  <a:lnTo>
                    <a:pt x="562483" y="1441450"/>
                  </a:lnTo>
                  <a:lnTo>
                    <a:pt x="606209" y="1426184"/>
                  </a:lnTo>
                  <a:lnTo>
                    <a:pt x="652348" y="1419263"/>
                  </a:lnTo>
                  <a:lnTo>
                    <a:pt x="699719" y="1421282"/>
                  </a:lnTo>
                  <a:lnTo>
                    <a:pt x="747153" y="1432814"/>
                  </a:lnTo>
                  <a:lnTo>
                    <a:pt x="791337" y="1453286"/>
                  </a:lnTo>
                  <a:lnTo>
                    <a:pt x="829589" y="1481124"/>
                  </a:lnTo>
                  <a:lnTo>
                    <a:pt x="861352" y="1515198"/>
                  </a:lnTo>
                  <a:lnTo>
                    <a:pt x="886040" y="1554314"/>
                  </a:lnTo>
                  <a:lnTo>
                    <a:pt x="903097" y="1597317"/>
                  </a:lnTo>
                  <a:lnTo>
                    <a:pt x="911936" y="1643037"/>
                  </a:lnTo>
                  <a:lnTo>
                    <a:pt x="911999" y="1690331"/>
                  </a:lnTo>
                  <a:lnTo>
                    <a:pt x="911999" y="1549412"/>
                  </a:lnTo>
                  <a:lnTo>
                    <a:pt x="873975" y="1488744"/>
                  </a:lnTo>
                  <a:lnTo>
                    <a:pt x="840359" y="1455458"/>
                  </a:lnTo>
                  <a:lnTo>
                    <a:pt x="800798" y="1428102"/>
                  </a:lnTo>
                  <a:lnTo>
                    <a:pt x="755789" y="1407668"/>
                  </a:lnTo>
                  <a:lnTo>
                    <a:pt x="707809" y="1395603"/>
                  </a:lnTo>
                  <a:lnTo>
                    <a:pt x="659790" y="1392351"/>
                  </a:lnTo>
                  <a:lnTo>
                    <a:pt x="612724" y="1397431"/>
                  </a:lnTo>
                  <a:lnTo>
                    <a:pt x="567613" y="1410360"/>
                  </a:lnTo>
                  <a:lnTo>
                    <a:pt x="525449" y="1430680"/>
                  </a:lnTo>
                  <a:lnTo>
                    <a:pt x="487235" y="1457883"/>
                  </a:lnTo>
                  <a:lnTo>
                    <a:pt x="453936" y="1491500"/>
                  </a:lnTo>
                  <a:lnTo>
                    <a:pt x="426580" y="1531061"/>
                  </a:lnTo>
                  <a:lnTo>
                    <a:pt x="406158" y="1576070"/>
                  </a:lnTo>
                  <a:lnTo>
                    <a:pt x="405777" y="1577340"/>
                  </a:lnTo>
                  <a:lnTo>
                    <a:pt x="405269" y="1578610"/>
                  </a:lnTo>
                  <a:lnTo>
                    <a:pt x="403618" y="1586357"/>
                  </a:lnTo>
                  <a:lnTo>
                    <a:pt x="407174" y="1592961"/>
                  </a:lnTo>
                  <a:lnTo>
                    <a:pt x="612660" y="1664716"/>
                  </a:lnTo>
                  <a:lnTo>
                    <a:pt x="619772" y="1661541"/>
                  </a:lnTo>
                  <a:lnTo>
                    <a:pt x="622566" y="1655191"/>
                  </a:lnTo>
                  <a:lnTo>
                    <a:pt x="632028" y="1641551"/>
                  </a:lnTo>
                  <a:lnTo>
                    <a:pt x="643661" y="1633728"/>
                  </a:lnTo>
                  <a:lnTo>
                    <a:pt x="645452" y="1632521"/>
                  </a:lnTo>
                  <a:lnTo>
                    <a:pt x="661212" y="1628838"/>
                  </a:lnTo>
                  <a:lnTo>
                    <a:pt x="677684" y="1631188"/>
                  </a:lnTo>
                  <a:lnTo>
                    <a:pt x="692061" y="1639582"/>
                  </a:lnTo>
                  <a:lnTo>
                    <a:pt x="702094" y="1652257"/>
                  </a:lnTo>
                  <a:lnTo>
                    <a:pt x="706932" y="1667675"/>
                  </a:lnTo>
                  <a:lnTo>
                    <a:pt x="705751" y="1684274"/>
                  </a:lnTo>
                  <a:lnTo>
                    <a:pt x="703973" y="1691132"/>
                  </a:lnTo>
                  <a:lnTo>
                    <a:pt x="707783" y="1697990"/>
                  </a:lnTo>
                  <a:lnTo>
                    <a:pt x="906665" y="1767459"/>
                  </a:lnTo>
                  <a:lnTo>
                    <a:pt x="913015" y="1769745"/>
                  </a:lnTo>
                  <a:lnTo>
                    <a:pt x="920000" y="1766951"/>
                  </a:lnTo>
                  <a:lnTo>
                    <a:pt x="923302" y="1759585"/>
                  </a:lnTo>
                  <a:lnTo>
                    <a:pt x="923810" y="1758315"/>
                  </a:lnTo>
                  <a:lnTo>
                    <a:pt x="924191" y="1757172"/>
                  </a:lnTo>
                  <a:lnTo>
                    <a:pt x="929017" y="1737995"/>
                  </a:lnTo>
                  <a:lnTo>
                    <a:pt x="936256" y="1709242"/>
                  </a:lnTo>
                  <a:lnTo>
                    <a:pt x="939507" y="1661248"/>
                  </a:lnTo>
                  <a:close/>
                </a:path>
                <a:path w="2295525" h="3481704">
                  <a:moveTo>
                    <a:pt x="988961" y="3177794"/>
                  </a:moveTo>
                  <a:lnTo>
                    <a:pt x="988872" y="3175254"/>
                  </a:lnTo>
                  <a:lnTo>
                    <a:pt x="988174" y="3154946"/>
                  </a:lnTo>
                  <a:lnTo>
                    <a:pt x="974953" y="3138424"/>
                  </a:lnTo>
                  <a:lnTo>
                    <a:pt x="963815" y="3131553"/>
                  </a:lnTo>
                  <a:lnTo>
                    <a:pt x="963815" y="3167646"/>
                  </a:lnTo>
                  <a:lnTo>
                    <a:pt x="963815" y="3168904"/>
                  </a:lnTo>
                  <a:lnTo>
                    <a:pt x="963561" y="3170174"/>
                  </a:lnTo>
                  <a:lnTo>
                    <a:pt x="959345" y="3173984"/>
                  </a:lnTo>
                  <a:lnTo>
                    <a:pt x="950899" y="3175254"/>
                  </a:lnTo>
                  <a:lnTo>
                    <a:pt x="939965" y="3175254"/>
                  </a:lnTo>
                  <a:lnTo>
                    <a:pt x="891514" y="3163824"/>
                  </a:lnTo>
                  <a:lnTo>
                    <a:pt x="818286" y="3142246"/>
                  </a:lnTo>
                  <a:lnTo>
                    <a:pt x="756183" y="3121914"/>
                  </a:lnTo>
                  <a:lnTo>
                    <a:pt x="743216" y="3118104"/>
                  </a:lnTo>
                  <a:lnTo>
                    <a:pt x="719467" y="3110496"/>
                  </a:lnTo>
                  <a:lnTo>
                    <a:pt x="708647" y="3106674"/>
                  </a:lnTo>
                  <a:lnTo>
                    <a:pt x="697801" y="3104146"/>
                  </a:lnTo>
                  <a:lnTo>
                    <a:pt x="694093" y="3102864"/>
                  </a:lnTo>
                  <a:lnTo>
                    <a:pt x="642632" y="3085096"/>
                  </a:lnTo>
                  <a:lnTo>
                    <a:pt x="601357" y="3072384"/>
                  </a:lnTo>
                  <a:lnTo>
                    <a:pt x="597166" y="3059684"/>
                  </a:lnTo>
                  <a:lnTo>
                    <a:pt x="591324" y="3043174"/>
                  </a:lnTo>
                  <a:lnTo>
                    <a:pt x="585393" y="3026664"/>
                  </a:lnTo>
                  <a:lnTo>
                    <a:pt x="579386" y="3008884"/>
                  </a:lnTo>
                  <a:lnTo>
                    <a:pt x="573176" y="2992374"/>
                  </a:lnTo>
                  <a:lnTo>
                    <a:pt x="566686" y="2974594"/>
                  </a:lnTo>
                  <a:lnTo>
                    <a:pt x="841133" y="3104146"/>
                  </a:lnTo>
                  <a:lnTo>
                    <a:pt x="860437" y="3114294"/>
                  </a:lnTo>
                  <a:lnTo>
                    <a:pt x="877074" y="3121914"/>
                  </a:lnTo>
                  <a:lnTo>
                    <a:pt x="911263" y="3137154"/>
                  </a:lnTo>
                  <a:lnTo>
                    <a:pt x="939330" y="3148596"/>
                  </a:lnTo>
                  <a:lnTo>
                    <a:pt x="950493" y="3153664"/>
                  </a:lnTo>
                  <a:lnTo>
                    <a:pt x="959866" y="3161296"/>
                  </a:lnTo>
                  <a:lnTo>
                    <a:pt x="963815" y="3167646"/>
                  </a:lnTo>
                  <a:lnTo>
                    <a:pt x="963815" y="3131553"/>
                  </a:lnTo>
                  <a:lnTo>
                    <a:pt x="956449" y="3126994"/>
                  </a:lnTo>
                  <a:lnTo>
                    <a:pt x="939812" y="3119374"/>
                  </a:lnTo>
                  <a:lnTo>
                    <a:pt x="938542" y="3119374"/>
                  </a:lnTo>
                  <a:lnTo>
                    <a:pt x="921715" y="3113024"/>
                  </a:lnTo>
                  <a:lnTo>
                    <a:pt x="888390" y="3097796"/>
                  </a:lnTo>
                  <a:lnTo>
                    <a:pt x="871994" y="3088894"/>
                  </a:lnTo>
                  <a:lnTo>
                    <a:pt x="859040" y="3083814"/>
                  </a:lnTo>
                  <a:lnTo>
                    <a:pt x="852563" y="3080004"/>
                  </a:lnTo>
                  <a:lnTo>
                    <a:pt x="627938" y="2974594"/>
                  </a:lnTo>
                  <a:lnTo>
                    <a:pt x="554875" y="2940304"/>
                  </a:lnTo>
                  <a:lnTo>
                    <a:pt x="551065" y="2937764"/>
                  </a:lnTo>
                  <a:lnTo>
                    <a:pt x="545172" y="2926334"/>
                  </a:lnTo>
                  <a:lnTo>
                    <a:pt x="538937" y="2913634"/>
                  </a:lnTo>
                  <a:lnTo>
                    <a:pt x="532307" y="2900934"/>
                  </a:lnTo>
                  <a:lnTo>
                    <a:pt x="527621" y="2893314"/>
                  </a:lnTo>
                  <a:lnTo>
                    <a:pt x="525284" y="2889504"/>
                  </a:lnTo>
                  <a:lnTo>
                    <a:pt x="522363" y="2884424"/>
                  </a:lnTo>
                  <a:lnTo>
                    <a:pt x="520077" y="2880614"/>
                  </a:lnTo>
                  <a:lnTo>
                    <a:pt x="519315" y="2879344"/>
                  </a:lnTo>
                  <a:lnTo>
                    <a:pt x="516140" y="2872994"/>
                  </a:lnTo>
                  <a:lnTo>
                    <a:pt x="515886" y="2872994"/>
                  </a:lnTo>
                  <a:lnTo>
                    <a:pt x="515124" y="2870454"/>
                  </a:lnTo>
                  <a:lnTo>
                    <a:pt x="506514" y="2851404"/>
                  </a:lnTo>
                  <a:lnTo>
                    <a:pt x="501675" y="2832354"/>
                  </a:lnTo>
                  <a:lnTo>
                    <a:pt x="506615" y="2790444"/>
                  </a:lnTo>
                  <a:lnTo>
                    <a:pt x="523379" y="2767584"/>
                  </a:lnTo>
                  <a:lnTo>
                    <a:pt x="528345" y="2761246"/>
                  </a:lnTo>
                  <a:lnTo>
                    <a:pt x="550506" y="2724404"/>
                  </a:lnTo>
                  <a:lnTo>
                    <a:pt x="568210" y="2671076"/>
                  </a:lnTo>
                  <a:lnTo>
                    <a:pt x="572731" y="2640584"/>
                  </a:lnTo>
                  <a:lnTo>
                    <a:pt x="572008" y="2603754"/>
                  </a:lnTo>
                  <a:lnTo>
                    <a:pt x="561492" y="2564384"/>
                  </a:lnTo>
                  <a:lnTo>
                    <a:pt x="545820" y="2541219"/>
                  </a:lnTo>
                  <a:lnTo>
                    <a:pt x="545820" y="2640584"/>
                  </a:lnTo>
                  <a:lnTo>
                    <a:pt x="541921" y="2665984"/>
                  </a:lnTo>
                  <a:lnTo>
                    <a:pt x="526021" y="2712974"/>
                  </a:lnTo>
                  <a:lnTo>
                    <a:pt x="507149" y="2744724"/>
                  </a:lnTo>
                  <a:lnTo>
                    <a:pt x="502678" y="2751074"/>
                  </a:lnTo>
                  <a:lnTo>
                    <a:pt x="477532" y="2791714"/>
                  </a:lnTo>
                  <a:lnTo>
                    <a:pt x="474192" y="2809494"/>
                  </a:lnTo>
                  <a:lnTo>
                    <a:pt x="474268" y="2828544"/>
                  </a:lnTo>
                  <a:lnTo>
                    <a:pt x="477761" y="2848864"/>
                  </a:lnTo>
                  <a:lnTo>
                    <a:pt x="484644" y="2869184"/>
                  </a:lnTo>
                  <a:lnTo>
                    <a:pt x="447941" y="2880614"/>
                  </a:lnTo>
                  <a:lnTo>
                    <a:pt x="445020" y="2874264"/>
                  </a:lnTo>
                  <a:lnTo>
                    <a:pt x="444944" y="2874111"/>
                  </a:lnTo>
                  <a:lnTo>
                    <a:pt x="444944" y="3001264"/>
                  </a:lnTo>
                  <a:lnTo>
                    <a:pt x="444639" y="3011424"/>
                  </a:lnTo>
                  <a:lnTo>
                    <a:pt x="436397" y="3007614"/>
                  </a:lnTo>
                  <a:lnTo>
                    <a:pt x="428282" y="3002534"/>
                  </a:lnTo>
                  <a:lnTo>
                    <a:pt x="420306" y="2998724"/>
                  </a:lnTo>
                  <a:lnTo>
                    <a:pt x="412508" y="2993644"/>
                  </a:lnTo>
                  <a:lnTo>
                    <a:pt x="411365" y="2993644"/>
                  </a:lnTo>
                  <a:lnTo>
                    <a:pt x="409079" y="2992374"/>
                  </a:lnTo>
                  <a:lnTo>
                    <a:pt x="407492" y="2991104"/>
                  </a:lnTo>
                  <a:lnTo>
                    <a:pt x="405904" y="2989834"/>
                  </a:lnTo>
                  <a:lnTo>
                    <a:pt x="402094" y="2987294"/>
                  </a:lnTo>
                  <a:lnTo>
                    <a:pt x="405815" y="2975864"/>
                  </a:lnTo>
                  <a:lnTo>
                    <a:pt x="414540" y="2949194"/>
                  </a:lnTo>
                  <a:lnTo>
                    <a:pt x="416572" y="2949194"/>
                  </a:lnTo>
                  <a:lnTo>
                    <a:pt x="418604" y="2950464"/>
                  </a:lnTo>
                  <a:lnTo>
                    <a:pt x="420763" y="2950464"/>
                  </a:lnTo>
                  <a:lnTo>
                    <a:pt x="427875" y="2953004"/>
                  </a:lnTo>
                  <a:lnTo>
                    <a:pt x="434987" y="2954274"/>
                  </a:lnTo>
                  <a:lnTo>
                    <a:pt x="442353" y="2956814"/>
                  </a:lnTo>
                  <a:lnTo>
                    <a:pt x="443915" y="2969514"/>
                  </a:lnTo>
                  <a:lnTo>
                    <a:pt x="444830" y="2983484"/>
                  </a:lnTo>
                  <a:lnTo>
                    <a:pt x="444944" y="3001264"/>
                  </a:lnTo>
                  <a:lnTo>
                    <a:pt x="444944" y="2874111"/>
                  </a:lnTo>
                  <a:lnTo>
                    <a:pt x="441845" y="2867914"/>
                  </a:lnTo>
                  <a:lnTo>
                    <a:pt x="438416" y="2860294"/>
                  </a:lnTo>
                  <a:lnTo>
                    <a:pt x="434543" y="2852674"/>
                  </a:lnTo>
                  <a:lnTo>
                    <a:pt x="430377" y="2843784"/>
                  </a:lnTo>
                  <a:lnTo>
                    <a:pt x="425869" y="2834894"/>
                  </a:lnTo>
                  <a:lnTo>
                    <a:pt x="421017" y="2823464"/>
                  </a:lnTo>
                  <a:lnTo>
                    <a:pt x="401815" y="2777744"/>
                  </a:lnTo>
                  <a:lnTo>
                    <a:pt x="378752" y="2718054"/>
                  </a:lnTo>
                  <a:lnTo>
                    <a:pt x="359079" y="2660904"/>
                  </a:lnTo>
                  <a:lnTo>
                    <a:pt x="350024" y="2624074"/>
                  </a:lnTo>
                  <a:lnTo>
                    <a:pt x="351078" y="2602484"/>
                  </a:lnTo>
                  <a:lnTo>
                    <a:pt x="365506" y="2563126"/>
                  </a:lnTo>
                  <a:lnTo>
                    <a:pt x="393649" y="2533904"/>
                  </a:lnTo>
                  <a:lnTo>
                    <a:pt x="447941" y="2517394"/>
                  </a:lnTo>
                  <a:lnTo>
                    <a:pt x="466775" y="2519934"/>
                  </a:lnTo>
                  <a:lnTo>
                    <a:pt x="517410" y="2546604"/>
                  </a:lnTo>
                  <a:lnTo>
                    <a:pt x="545515" y="2608834"/>
                  </a:lnTo>
                  <a:lnTo>
                    <a:pt x="545820" y="2640584"/>
                  </a:lnTo>
                  <a:lnTo>
                    <a:pt x="545820" y="2541219"/>
                  </a:lnTo>
                  <a:lnTo>
                    <a:pt x="536587" y="2527554"/>
                  </a:lnTo>
                  <a:lnTo>
                    <a:pt x="520827" y="2517394"/>
                  </a:lnTo>
                  <a:lnTo>
                    <a:pt x="495223" y="2500884"/>
                  </a:lnTo>
                  <a:lnTo>
                    <a:pt x="448144" y="2490724"/>
                  </a:lnTo>
                  <a:lnTo>
                    <a:pt x="401078" y="2500884"/>
                  </a:lnTo>
                  <a:lnTo>
                    <a:pt x="359803" y="2527554"/>
                  </a:lnTo>
                  <a:lnTo>
                    <a:pt x="343547" y="2547874"/>
                  </a:lnTo>
                  <a:lnTo>
                    <a:pt x="331863" y="2572004"/>
                  </a:lnTo>
                  <a:lnTo>
                    <a:pt x="325120" y="2597404"/>
                  </a:lnTo>
                  <a:lnTo>
                    <a:pt x="323735" y="2625344"/>
                  </a:lnTo>
                  <a:lnTo>
                    <a:pt x="334911" y="2672334"/>
                  </a:lnTo>
                  <a:lnTo>
                    <a:pt x="357936" y="2737104"/>
                  </a:lnTo>
                  <a:lnTo>
                    <a:pt x="382181" y="2799334"/>
                  </a:lnTo>
                  <a:lnTo>
                    <a:pt x="397014" y="2834894"/>
                  </a:lnTo>
                  <a:lnTo>
                    <a:pt x="401942" y="2845054"/>
                  </a:lnTo>
                  <a:lnTo>
                    <a:pt x="406514" y="2855214"/>
                  </a:lnTo>
                  <a:lnTo>
                    <a:pt x="410781" y="2864104"/>
                  </a:lnTo>
                  <a:lnTo>
                    <a:pt x="414794" y="2871724"/>
                  </a:lnTo>
                  <a:lnTo>
                    <a:pt x="418172" y="2879344"/>
                  </a:lnTo>
                  <a:lnTo>
                    <a:pt x="421309" y="2885694"/>
                  </a:lnTo>
                  <a:lnTo>
                    <a:pt x="424230" y="2892044"/>
                  </a:lnTo>
                  <a:lnTo>
                    <a:pt x="426986" y="2898394"/>
                  </a:lnTo>
                  <a:lnTo>
                    <a:pt x="427113" y="2899664"/>
                  </a:lnTo>
                  <a:lnTo>
                    <a:pt x="427367" y="2900934"/>
                  </a:lnTo>
                  <a:lnTo>
                    <a:pt x="427748" y="2902204"/>
                  </a:lnTo>
                  <a:lnTo>
                    <a:pt x="429907" y="2907284"/>
                  </a:lnTo>
                  <a:lnTo>
                    <a:pt x="431939" y="2912364"/>
                  </a:lnTo>
                  <a:lnTo>
                    <a:pt x="433971" y="2918714"/>
                  </a:lnTo>
                  <a:lnTo>
                    <a:pt x="434860" y="2922524"/>
                  </a:lnTo>
                  <a:lnTo>
                    <a:pt x="436384" y="2927604"/>
                  </a:lnTo>
                  <a:lnTo>
                    <a:pt x="433844" y="2926334"/>
                  </a:lnTo>
                  <a:lnTo>
                    <a:pt x="431304" y="2926334"/>
                  </a:lnTo>
                  <a:lnTo>
                    <a:pt x="422033" y="2923794"/>
                  </a:lnTo>
                  <a:lnTo>
                    <a:pt x="416445" y="2921254"/>
                  </a:lnTo>
                  <a:lnTo>
                    <a:pt x="411365" y="2918714"/>
                  </a:lnTo>
                  <a:lnTo>
                    <a:pt x="410476" y="2918714"/>
                  </a:lnTo>
                  <a:lnTo>
                    <a:pt x="403199" y="2916174"/>
                  </a:lnTo>
                  <a:lnTo>
                    <a:pt x="396062" y="2912364"/>
                  </a:lnTo>
                  <a:lnTo>
                    <a:pt x="389267" y="2908846"/>
                  </a:lnTo>
                  <a:lnTo>
                    <a:pt x="389267" y="2939034"/>
                  </a:lnTo>
                  <a:lnTo>
                    <a:pt x="377456" y="2975864"/>
                  </a:lnTo>
                  <a:lnTo>
                    <a:pt x="357098" y="2968244"/>
                  </a:lnTo>
                  <a:lnTo>
                    <a:pt x="337451" y="2964434"/>
                  </a:lnTo>
                  <a:lnTo>
                    <a:pt x="318554" y="2964434"/>
                  </a:lnTo>
                  <a:lnTo>
                    <a:pt x="300494" y="2968244"/>
                  </a:lnTo>
                  <a:lnTo>
                    <a:pt x="288518" y="2973324"/>
                  </a:lnTo>
                  <a:lnTo>
                    <a:pt x="277850" y="2979674"/>
                  </a:lnTo>
                  <a:lnTo>
                    <a:pt x="268097" y="2986024"/>
                  </a:lnTo>
                  <a:lnTo>
                    <a:pt x="258838" y="2993644"/>
                  </a:lnTo>
                  <a:lnTo>
                    <a:pt x="253365" y="2997454"/>
                  </a:lnTo>
                  <a:lnTo>
                    <a:pt x="247954" y="3002534"/>
                  </a:lnTo>
                  <a:lnTo>
                    <a:pt x="242531" y="3006344"/>
                  </a:lnTo>
                  <a:lnTo>
                    <a:pt x="236994" y="3008884"/>
                  </a:lnTo>
                  <a:lnTo>
                    <a:pt x="221843" y="3016504"/>
                  </a:lnTo>
                  <a:lnTo>
                    <a:pt x="190550" y="3029204"/>
                  </a:lnTo>
                  <a:lnTo>
                    <a:pt x="174459" y="3033014"/>
                  </a:lnTo>
                  <a:lnTo>
                    <a:pt x="148691" y="3036824"/>
                  </a:lnTo>
                  <a:lnTo>
                    <a:pt x="117563" y="3036824"/>
                  </a:lnTo>
                  <a:lnTo>
                    <a:pt x="85115" y="3027934"/>
                  </a:lnTo>
                  <a:lnTo>
                    <a:pt x="55410" y="3008884"/>
                  </a:lnTo>
                  <a:lnTo>
                    <a:pt x="33769" y="2975864"/>
                  </a:lnTo>
                  <a:lnTo>
                    <a:pt x="26555" y="2939034"/>
                  </a:lnTo>
                  <a:lnTo>
                    <a:pt x="33769" y="2902204"/>
                  </a:lnTo>
                  <a:lnTo>
                    <a:pt x="55410" y="2869184"/>
                  </a:lnTo>
                  <a:lnTo>
                    <a:pt x="87680" y="2847594"/>
                  </a:lnTo>
                  <a:lnTo>
                    <a:pt x="126466" y="2841244"/>
                  </a:lnTo>
                  <a:lnTo>
                    <a:pt x="132029" y="2841244"/>
                  </a:lnTo>
                  <a:lnTo>
                    <a:pt x="169710" y="2850134"/>
                  </a:lnTo>
                  <a:lnTo>
                    <a:pt x="226656" y="2869184"/>
                  </a:lnTo>
                  <a:lnTo>
                    <a:pt x="286372" y="2892044"/>
                  </a:lnTo>
                  <a:lnTo>
                    <a:pt x="332371" y="2911094"/>
                  </a:lnTo>
                  <a:lnTo>
                    <a:pt x="352513" y="2921254"/>
                  </a:lnTo>
                  <a:lnTo>
                    <a:pt x="361099" y="2925064"/>
                  </a:lnTo>
                  <a:lnTo>
                    <a:pt x="368947" y="2928874"/>
                  </a:lnTo>
                  <a:lnTo>
                    <a:pt x="376059" y="2932684"/>
                  </a:lnTo>
                  <a:lnTo>
                    <a:pt x="382663" y="2935224"/>
                  </a:lnTo>
                  <a:lnTo>
                    <a:pt x="389267" y="2939034"/>
                  </a:lnTo>
                  <a:lnTo>
                    <a:pt x="389267" y="2908846"/>
                  </a:lnTo>
                  <a:lnTo>
                    <a:pt x="388721" y="2908554"/>
                  </a:lnTo>
                  <a:lnTo>
                    <a:pt x="380885" y="2904744"/>
                  </a:lnTo>
                  <a:lnTo>
                    <a:pt x="372783" y="2900934"/>
                  </a:lnTo>
                  <a:lnTo>
                    <a:pt x="363969" y="2897124"/>
                  </a:lnTo>
                  <a:lnTo>
                    <a:pt x="354177" y="2892044"/>
                  </a:lnTo>
                  <a:lnTo>
                    <a:pt x="343166" y="2886964"/>
                  </a:lnTo>
                  <a:lnTo>
                    <a:pt x="246316" y="2848864"/>
                  </a:lnTo>
                  <a:lnTo>
                    <a:pt x="225615" y="2841244"/>
                  </a:lnTo>
                  <a:lnTo>
                    <a:pt x="180784" y="2824734"/>
                  </a:lnTo>
                  <a:lnTo>
                    <a:pt x="133553" y="2814574"/>
                  </a:lnTo>
                  <a:lnTo>
                    <a:pt x="106629" y="2815844"/>
                  </a:lnTo>
                  <a:lnTo>
                    <a:pt x="80759" y="2822194"/>
                  </a:lnTo>
                  <a:lnTo>
                    <a:pt x="57048" y="2833624"/>
                  </a:lnTo>
                  <a:lnTo>
                    <a:pt x="36614" y="2850134"/>
                  </a:lnTo>
                  <a:lnTo>
                    <a:pt x="9156" y="2892044"/>
                  </a:lnTo>
                  <a:lnTo>
                    <a:pt x="0" y="2939034"/>
                  </a:lnTo>
                  <a:lnTo>
                    <a:pt x="9156" y="2986024"/>
                  </a:lnTo>
                  <a:lnTo>
                    <a:pt x="36614" y="3026664"/>
                  </a:lnTo>
                  <a:lnTo>
                    <a:pt x="84315" y="3055874"/>
                  </a:lnTo>
                  <a:lnTo>
                    <a:pt x="134200" y="3063494"/>
                  </a:lnTo>
                  <a:lnTo>
                    <a:pt x="147104" y="3063494"/>
                  </a:lnTo>
                  <a:lnTo>
                    <a:pt x="215912" y="3048254"/>
                  </a:lnTo>
                  <a:lnTo>
                    <a:pt x="241541" y="3036824"/>
                  </a:lnTo>
                  <a:lnTo>
                    <a:pt x="249948" y="3033014"/>
                  </a:lnTo>
                  <a:lnTo>
                    <a:pt x="257009" y="3027934"/>
                  </a:lnTo>
                  <a:lnTo>
                    <a:pt x="263626" y="3024124"/>
                  </a:lnTo>
                  <a:lnTo>
                    <a:pt x="269913" y="3019044"/>
                  </a:lnTo>
                  <a:lnTo>
                    <a:pt x="308114" y="2993644"/>
                  </a:lnTo>
                  <a:lnTo>
                    <a:pt x="324192" y="2991104"/>
                  </a:lnTo>
                  <a:lnTo>
                    <a:pt x="341515" y="2992374"/>
                  </a:lnTo>
                  <a:lnTo>
                    <a:pt x="359968" y="2997454"/>
                  </a:lnTo>
                  <a:lnTo>
                    <a:pt x="379488" y="3005074"/>
                  </a:lnTo>
                  <a:lnTo>
                    <a:pt x="379742" y="3005074"/>
                  </a:lnTo>
                  <a:lnTo>
                    <a:pt x="379996" y="3006344"/>
                  </a:lnTo>
                  <a:lnTo>
                    <a:pt x="380250" y="3006344"/>
                  </a:lnTo>
                  <a:lnTo>
                    <a:pt x="387616" y="3010154"/>
                  </a:lnTo>
                  <a:lnTo>
                    <a:pt x="398665" y="3016504"/>
                  </a:lnTo>
                  <a:lnTo>
                    <a:pt x="410413" y="3024124"/>
                  </a:lnTo>
                  <a:lnTo>
                    <a:pt x="434644" y="3036824"/>
                  </a:lnTo>
                  <a:lnTo>
                    <a:pt x="447052" y="3041904"/>
                  </a:lnTo>
                  <a:lnTo>
                    <a:pt x="457377" y="3064764"/>
                  </a:lnTo>
                  <a:lnTo>
                    <a:pt x="595007" y="3356864"/>
                  </a:lnTo>
                  <a:lnTo>
                    <a:pt x="613625" y="3396246"/>
                  </a:lnTo>
                  <a:lnTo>
                    <a:pt x="628535" y="3431794"/>
                  </a:lnTo>
                  <a:lnTo>
                    <a:pt x="634771" y="3445764"/>
                  </a:lnTo>
                  <a:lnTo>
                    <a:pt x="644321" y="3462274"/>
                  </a:lnTo>
                  <a:lnTo>
                    <a:pt x="657771" y="3476244"/>
                  </a:lnTo>
                  <a:lnTo>
                    <a:pt x="675652" y="3481324"/>
                  </a:lnTo>
                  <a:lnTo>
                    <a:pt x="682383" y="3481324"/>
                  </a:lnTo>
                  <a:lnTo>
                    <a:pt x="686066" y="3480066"/>
                  </a:lnTo>
                  <a:lnTo>
                    <a:pt x="699516" y="3472446"/>
                  </a:lnTo>
                  <a:lnTo>
                    <a:pt x="707732" y="3457194"/>
                  </a:lnTo>
                  <a:lnTo>
                    <a:pt x="708088" y="3454654"/>
                  </a:lnTo>
                  <a:lnTo>
                    <a:pt x="710438" y="3438144"/>
                  </a:lnTo>
                  <a:lnTo>
                    <a:pt x="707402" y="3414014"/>
                  </a:lnTo>
                  <a:lnTo>
                    <a:pt x="698017" y="3375914"/>
                  </a:lnTo>
                  <a:lnTo>
                    <a:pt x="687362" y="3339084"/>
                  </a:lnTo>
                  <a:lnTo>
                    <a:pt x="683806" y="3327666"/>
                  </a:lnTo>
                  <a:lnTo>
                    <a:pt x="683806" y="3441954"/>
                  </a:lnTo>
                  <a:lnTo>
                    <a:pt x="682218" y="3450844"/>
                  </a:lnTo>
                  <a:lnTo>
                    <a:pt x="678573" y="3454654"/>
                  </a:lnTo>
                  <a:lnTo>
                    <a:pt x="670763" y="3452114"/>
                  </a:lnTo>
                  <a:lnTo>
                    <a:pt x="663587" y="3443224"/>
                  </a:lnTo>
                  <a:lnTo>
                    <a:pt x="657631" y="3431794"/>
                  </a:lnTo>
                  <a:lnTo>
                    <a:pt x="653554" y="3421646"/>
                  </a:lnTo>
                  <a:lnTo>
                    <a:pt x="652919" y="3420364"/>
                  </a:lnTo>
                  <a:lnTo>
                    <a:pt x="645756" y="3402596"/>
                  </a:lnTo>
                  <a:lnTo>
                    <a:pt x="638136" y="3386074"/>
                  </a:lnTo>
                  <a:lnTo>
                    <a:pt x="630250" y="3368294"/>
                  </a:lnTo>
                  <a:lnTo>
                    <a:pt x="622312" y="3351784"/>
                  </a:lnTo>
                  <a:lnTo>
                    <a:pt x="619137" y="3345434"/>
                  </a:lnTo>
                  <a:lnTo>
                    <a:pt x="613041" y="3332734"/>
                  </a:lnTo>
                  <a:lnTo>
                    <a:pt x="498208" y="3088894"/>
                  </a:lnTo>
                  <a:lnTo>
                    <a:pt x="483755" y="3058414"/>
                  </a:lnTo>
                  <a:lnTo>
                    <a:pt x="470039" y="3027934"/>
                  </a:lnTo>
                  <a:lnTo>
                    <a:pt x="470420" y="3024124"/>
                  </a:lnTo>
                  <a:lnTo>
                    <a:pt x="471182" y="3011424"/>
                  </a:lnTo>
                  <a:lnTo>
                    <a:pt x="471347" y="3008884"/>
                  </a:lnTo>
                  <a:lnTo>
                    <a:pt x="471449" y="3005074"/>
                  </a:lnTo>
                  <a:lnTo>
                    <a:pt x="471538" y="2997454"/>
                  </a:lnTo>
                  <a:lnTo>
                    <a:pt x="471424" y="2987294"/>
                  </a:lnTo>
                  <a:lnTo>
                    <a:pt x="468122" y="2949194"/>
                  </a:lnTo>
                  <a:lnTo>
                    <a:pt x="463956" y="2927604"/>
                  </a:lnTo>
                  <a:lnTo>
                    <a:pt x="463689" y="2926334"/>
                  </a:lnTo>
                  <a:lnTo>
                    <a:pt x="461911" y="2918714"/>
                  </a:lnTo>
                  <a:lnTo>
                    <a:pt x="459752" y="2912364"/>
                  </a:lnTo>
                  <a:lnTo>
                    <a:pt x="458990" y="2909824"/>
                  </a:lnTo>
                  <a:lnTo>
                    <a:pt x="457720" y="2906014"/>
                  </a:lnTo>
                  <a:lnTo>
                    <a:pt x="496709" y="2893314"/>
                  </a:lnTo>
                  <a:lnTo>
                    <a:pt x="498741" y="2897124"/>
                  </a:lnTo>
                  <a:lnTo>
                    <a:pt x="500646" y="2899664"/>
                  </a:lnTo>
                  <a:lnTo>
                    <a:pt x="502932" y="2903474"/>
                  </a:lnTo>
                  <a:lnTo>
                    <a:pt x="507593" y="2911094"/>
                  </a:lnTo>
                  <a:lnTo>
                    <a:pt x="512102" y="2919984"/>
                  </a:lnTo>
                  <a:lnTo>
                    <a:pt x="516458" y="2927604"/>
                  </a:lnTo>
                  <a:lnTo>
                    <a:pt x="520712" y="2936494"/>
                  </a:lnTo>
                  <a:lnTo>
                    <a:pt x="523786" y="2942844"/>
                  </a:lnTo>
                  <a:lnTo>
                    <a:pt x="541769" y="2984754"/>
                  </a:lnTo>
                  <a:lnTo>
                    <a:pt x="558596" y="3029204"/>
                  </a:lnTo>
                  <a:lnTo>
                    <a:pt x="566559" y="3052064"/>
                  </a:lnTo>
                  <a:lnTo>
                    <a:pt x="572389" y="3068574"/>
                  </a:lnTo>
                  <a:lnTo>
                    <a:pt x="580656" y="3092704"/>
                  </a:lnTo>
                  <a:lnTo>
                    <a:pt x="587540" y="3113024"/>
                  </a:lnTo>
                  <a:lnTo>
                    <a:pt x="594499" y="3134614"/>
                  </a:lnTo>
                  <a:lnTo>
                    <a:pt x="601548" y="3156204"/>
                  </a:lnTo>
                  <a:lnTo>
                    <a:pt x="608723" y="3177794"/>
                  </a:lnTo>
                  <a:lnTo>
                    <a:pt x="612203" y="3189224"/>
                  </a:lnTo>
                  <a:lnTo>
                    <a:pt x="615619" y="3199384"/>
                  </a:lnTo>
                  <a:lnTo>
                    <a:pt x="626503" y="3234944"/>
                  </a:lnTo>
                  <a:lnTo>
                    <a:pt x="630656" y="3247644"/>
                  </a:lnTo>
                  <a:lnTo>
                    <a:pt x="639076" y="3273044"/>
                  </a:lnTo>
                  <a:lnTo>
                    <a:pt x="650697" y="3309874"/>
                  </a:lnTo>
                  <a:lnTo>
                    <a:pt x="662012" y="3346704"/>
                  </a:lnTo>
                  <a:lnTo>
                    <a:pt x="672490" y="3383546"/>
                  </a:lnTo>
                  <a:lnTo>
                    <a:pt x="681621" y="3419094"/>
                  </a:lnTo>
                  <a:lnTo>
                    <a:pt x="681621" y="3420364"/>
                  </a:lnTo>
                  <a:lnTo>
                    <a:pt x="683526" y="3431794"/>
                  </a:lnTo>
                  <a:lnTo>
                    <a:pt x="683806" y="3441954"/>
                  </a:lnTo>
                  <a:lnTo>
                    <a:pt x="683806" y="3327666"/>
                  </a:lnTo>
                  <a:lnTo>
                    <a:pt x="675894" y="3302254"/>
                  </a:lnTo>
                  <a:lnTo>
                    <a:pt x="664095" y="3265424"/>
                  </a:lnTo>
                  <a:lnTo>
                    <a:pt x="659955" y="3252724"/>
                  </a:lnTo>
                  <a:lnTo>
                    <a:pt x="655802" y="3238754"/>
                  </a:lnTo>
                  <a:lnTo>
                    <a:pt x="651700" y="3226054"/>
                  </a:lnTo>
                  <a:lnTo>
                    <a:pt x="647712" y="3213354"/>
                  </a:lnTo>
                  <a:lnTo>
                    <a:pt x="640829" y="3191764"/>
                  </a:lnTo>
                  <a:lnTo>
                    <a:pt x="637362" y="3180334"/>
                  </a:lnTo>
                  <a:lnTo>
                    <a:pt x="628307" y="3152394"/>
                  </a:lnTo>
                  <a:lnTo>
                    <a:pt x="622858" y="3135896"/>
                  </a:lnTo>
                  <a:lnTo>
                    <a:pt x="617486" y="3119374"/>
                  </a:lnTo>
                  <a:lnTo>
                    <a:pt x="612152" y="3102864"/>
                  </a:lnTo>
                  <a:lnTo>
                    <a:pt x="628154" y="3109214"/>
                  </a:lnTo>
                  <a:lnTo>
                    <a:pt x="661504" y="3119374"/>
                  </a:lnTo>
                  <a:lnTo>
                    <a:pt x="678954" y="3125724"/>
                  </a:lnTo>
                  <a:lnTo>
                    <a:pt x="722388" y="3138424"/>
                  </a:lnTo>
                  <a:lnTo>
                    <a:pt x="735241" y="3143504"/>
                  </a:lnTo>
                  <a:lnTo>
                    <a:pt x="773950" y="3154946"/>
                  </a:lnTo>
                  <a:lnTo>
                    <a:pt x="810501" y="3167646"/>
                  </a:lnTo>
                  <a:lnTo>
                    <a:pt x="847496" y="3179064"/>
                  </a:lnTo>
                  <a:lnTo>
                    <a:pt x="884796" y="3189224"/>
                  </a:lnTo>
                  <a:lnTo>
                    <a:pt x="922286" y="3198114"/>
                  </a:lnTo>
                  <a:lnTo>
                    <a:pt x="931303" y="3200654"/>
                  </a:lnTo>
                  <a:lnTo>
                    <a:pt x="939685" y="3201924"/>
                  </a:lnTo>
                  <a:lnTo>
                    <a:pt x="955027" y="3201924"/>
                  </a:lnTo>
                  <a:lnTo>
                    <a:pt x="986548" y="3185414"/>
                  </a:lnTo>
                  <a:lnTo>
                    <a:pt x="988961" y="3177794"/>
                  </a:lnTo>
                  <a:close/>
                </a:path>
                <a:path w="2295525" h="3481704">
                  <a:moveTo>
                    <a:pt x="1028839" y="2202942"/>
                  </a:moveTo>
                  <a:lnTo>
                    <a:pt x="1027061" y="2196973"/>
                  </a:lnTo>
                  <a:lnTo>
                    <a:pt x="1022616" y="2193544"/>
                  </a:lnTo>
                  <a:lnTo>
                    <a:pt x="1019733" y="2191258"/>
                  </a:lnTo>
                  <a:lnTo>
                    <a:pt x="1019251" y="2190877"/>
                  </a:lnTo>
                  <a:lnTo>
                    <a:pt x="985151" y="2163826"/>
                  </a:lnTo>
                  <a:lnTo>
                    <a:pt x="976515" y="2156980"/>
                  </a:lnTo>
                  <a:lnTo>
                    <a:pt x="976515" y="2190750"/>
                  </a:lnTo>
                  <a:lnTo>
                    <a:pt x="932954" y="2190877"/>
                  </a:lnTo>
                  <a:lnTo>
                    <a:pt x="942479" y="2163826"/>
                  </a:lnTo>
                  <a:lnTo>
                    <a:pt x="976515" y="2190750"/>
                  </a:lnTo>
                  <a:lnTo>
                    <a:pt x="976515" y="2156980"/>
                  </a:lnTo>
                  <a:lnTo>
                    <a:pt x="947051" y="2133600"/>
                  </a:lnTo>
                  <a:lnTo>
                    <a:pt x="946416" y="2132584"/>
                  </a:lnTo>
                  <a:lnTo>
                    <a:pt x="945527" y="2131568"/>
                  </a:lnTo>
                  <a:lnTo>
                    <a:pt x="944511" y="2130806"/>
                  </a:lnTo>
                  <a:lnTo>
                    <a:pt x="920381" y="2111578"/>
                  </a:lnTo>
                  <a:lnTo>
                    <a:pt x="920381" y="2145411"/>
                  </a:lnTo>
                  <a:lnTo>
                    <a:pt x="904506" y="2190877"/>
                  </a:lnTo>
                  <a:lnTo>
                    <a:pt x="832751" y="2191258"/>
                  </a:lnTo>
                  <a:lnTo>
                    <a:pt x="833145" y="2190115"/>
                  </a:lnTo>
                  <a:lnTo>
                    <a:pt x="864374" y="2100834"/>
                  </a:lnTo>
                  <a:lnTo>
                    <a:pt x="920381" y="2145411"/>
                  </a:lnTo>
                  <a:lnTo>
                    <a:pt x="920381" y="2111578"/>
                  </a:lnTo>
                  <a:lnTo>
                    <a:pt x="906907" y="2100834"/>
                  </a:lnTo>
                  <a:lnTo>
                    <a:pt x="869962" y="2071370"/>
                  </a:lnTo>
                  <a:lnTo>
                    <a:pt x="869200" y="2069846"/>
                  </a:lnTo>
                  <a:lnTo>
                    <a:pt x="868184" y="2068322"/>
                  </a:lnTo>
                  <a:lnTo>
                    <a:pt x="866660" y="2067179"/>
                  </a:lnTo>
                  <a:lnTo>
                    <a:pt x="861072" y="2062734"/>
                  </a:lnTo>
                  <a:lnTo>
                    <a:pt x="859929" y="2061845"/>
                  </a:lnTo>
                  <a:lnTo>
                    <a:pt x="858659" y="2061083"/>
                  </a:lnTo>
                  <a:lnTo>
                    <a:pt x="857135" y="2060575"/>
                  </a:lnTo>
                  <a:lnTo>
                    <a:pt x="839482" y="2054415"/>
                  </a:lnTo>
                  <a:lnTo>
                    <a:pt x="839482" y="2082546"/>
                  </a:lnTo>
                  <a:lnTo>
                    <a:pt x="801890" y="2190115"/>
                  </a:lnTo>
                  <a:lnTo>
                    <a:pt x="321322" y="2022221"/>
                  </a:lnTo>
                  <a:lnTo>
                    <a:pt x="324421" y="2013331"/>
                  </a:lnTo>
                  <a:lnTo>
                    <a:pt x="358914" y="1914664"/>
                  </a:lnTo>
                  <a:lnTo>
                    <a:pt x="839482" y="2082546"/>
                  </a:lnTo>
                  <a:lnTo>
                    <a:pt x="839482" y="2054415"/>
                  </a:lnTo>
                  <a:lnTo>
                    <a:pt x="439737" y="1914664"/>
                  </a:lnTo>
                  <a:lnTo>
                    <a:pt x="355104" y="1885061"/>
                  </a:lnTo>
                  <a:lnTo>
                    <a:pt x="354850" y="1885061"/>
                  </a:lnTo>
                  <a:lnTo>
                    <a:pt x="354723" y="1884934"/>
                  </a:lnTo>
                  <a:lnTo>
                    <a:pt x="354596" y="1884934"/>
                  </a:lnTo>
                  <a:lnTo>
                    <a:pt x="333387" y="1877517"/>
                  </a:lnTo>
                  <a:lnTo>
                    <a:pt x="333387" y="1905762"/>
                  </a:lnTo>
                  <a:lnTo>
                    <a:pt x="295795" y="2013331"/>
                  </a:lnTo>
                  <a:lnTo>
                    <a:pt x="202069" y="1980565"/>
                  </a:lnTo>
                  <a:lnTo>
                    <a:pt x="205168" y="1971675"/>
                  </a:lnTo>
                  <a:lnTo>
                    <a:pt x="239661" y="1872996"/>
                  </a:lnTo>
                  <a:lnTo>
                    <a:pt x="333387" y="1905762"/>
                  </a:lnTo>
                  <a:lnTo>
                    <a:pt x="333387" y="1877517"/>
                  </a:lnTo>
                  <a:lnTo>
                    <a:pt x="320497" y="1872996"/>
                  </a:lnTo>
                  <a:lnTo>
                    <a:pt x="235978" y="1843405"/>
                  </a:lnTo>
                  <a:lnTo>
                    <a:pt x="235597" y="1843405"/>
                  </a:lnTo>
                  <a:lnTo>
                    <a:pt x="214388" y="1835988"/>
                  </a:lnTo>
                  <a:lnTo>
                    <a:pt x="214388" y="1864106"/>
                  </a:lnTo>
                  <a:lnTo>
                    <a:pt x="176847" y="1971675"/>
                  </a:lnTo>
                  <a:lnTo>
                    <a:pt x="83223" y="1939036"/>
                  </a:lnTo>
                  <a:lnTo>
                    <a:pt x="120827" y="1831340"/>
                  </a:lnTo>
                  <a:lnTo>
                    <a:pt x="214388" y="1864106"/>
                  </a:lnTo>
                  <a:lnTo>
                    <a:pt x="214388" y="1835988"/>
                  </a:lnTo>
                  <a:lnTo>
                    <a:pt x="201129" y="1831340"/>
                  </a:lnTo>
                  <a:lnTo>
                    <a:pt x="110032" y="1799463"/>
                  </a:lnTo>
                  <a:lnTo>
                    <a:pt x="102476" y="1803146"/>
                  </a:lnTo>
                  <a:lnTo>
                    <a:pt x="100050" y="1810004"/>
                  </a:lnTo>
                  <a:lnTo>
                    <a:pt x="53644" y="1942846"/>
                  </a:lnTo>
                  <a:lnTo>
                    <a:pt x="51219" y="1949704"/>
                  </a:lnTo>
                  <a:lnTo>
                    <a:pt x="54851" y="1957324"/>
                  </a:lnTo>
                  <a:lnTo>
                    <a:pt x="180467" y="2001266"/>
                  </a:lnTo>
                  <a:lnTo>
                    <a:pt x="180797" y="2001266"/>
                  </a:lnTo>
                  <a:lnTo>
                    <a:pt x="299478" y="2042795"/>
                  </a:lnTo>
                  <a:lnTo>
                    <a:pt x="299605" y="2042795"/>
                  </a:lnTo>
                  <a:lnTo>
                    <a:pt x="299732" y="2042922"/>
                  </a:lnTo>
                  <a:lnTo>
                    <a:pt x="299986" y="2042922"/>
                  </a:lnTo>
                  <a:lnTo>
                    <a:pt x="800874" y="2218055"/>
                  </a:lnTo>
                  <a:lnTo>
                    <a:pt x="802271" y="2218563"/>
                  </a:lnTo>
                  <a:lnTo>
                    <a:pt x="803795" y="2218817"/>
                  </a:lnTo>
                  <a:lnTo>
                    <a:pt x="815225" y="2218817"/>
                  </a:lnTo>
                  <a:lnTo>
                    <a:pt x="816749" y="2218563"/>
                  </a:lnTo>
                  <a:lnTo>
                    <a:pt x="818019" y="2218055"/>
                  </a:lnTo>
                  <a:lnTo>
                    <a:pt x="914793" y="2217420"/>
                  </a:lnTo>
                  <a:lnTo>
                    <a:pt x="915047" y="2217293"/>
                  </a:lnTo>
                  <a:lnTo>
                    <a:pt x="1014488" y="2217039"/>
                  </a:lnTo>
                  <a:lnTo>
                    <a:pt x="1020203" y="2216912"/>
                  </a:lnTo>
                  <a:lnTo>
                    <a:pt x="1025156" y="2213483"/>
                  </a:lnTo>
                  <a:lnTo>
                    <a:pt x="1027061" y="2208149"/>
                  </a:lnTo>
                  <a:lnTo>
                    <a:pt x="1028839" y="2202942"/>
                  </a:lnTo>
                  <a:close/>
                </a:path>
                <a:path w="2295525" h="3481704">
                  <a:moveTo>
                    <a:pt x="1180858" y="1841500"/>
                  </a:moveTo>
                  <a:lnTo>
                    <a:pt x="1177302" y="1834007"/>
                  </a:lnTo>
                  <a:lnTo>
                    <a:pt x="1149108" y="1824151"/>
                  </a:lnTo>
                  <a:lnTo>
                    <a:pt x="1149108" y="1852295"/>
                  </a:lnTo>
                  <a:lnTo>
                    <a:pt x="1090688" y="2019427"/>
                  </a:lnTo>
                  <a:lnTo>
                    <a:pt x="994549" y="1985899"/>
                  </a:lnTo>
                  <a:lnTo>
                    <a:pt x="997559" y="1977263"/>
                  </a:lnTo>
                  <a:lnTo>
                    <a:pt x="1021473" y="1908810"/>
                  </a:lnTo>
                  <a:lnTo>
                    <a:pt x="1023886" y="1901952"/>
                  </a:lnTo>
                  <a:lnTo>
                    <a:pt x="1020330" y="1894459"/>
                  </a:lnTo>
                  <a:lnTo>
                    <a:pt x="1006741" y="1889633"/>
                  </a:lnTo>
                  <a:lnTo>
                    <a:pt x="999375" y="1893316"/>
                  </a:lnTo>
                  <a:lnTo>
                    <a:pt x="996962" y="1900301"/>
                  </a:lnTo>
                  <a:lnTo>
                    <a:pt x="970038" y="1977263"/>
                  </a:lnTo>
                  <a:lnTo>
                    <a:pt x="886599" y="1948053"/>
                  </a:lnTo>
                  <a:lnTo>
                    <a:pt x="889647" y="1939290"/>
                  </a:lnTo>
                  <a:lnTo>
                    <a:pt x="913396" y="1871091"/>
                  </a:lnTo>
                  <a:lnTo>
                    <a:pt x="915936" y="1864106"/>
                  </a:lnTo>
                  <a:lnTo>
                    <a:pt x="912126" y="1856613"/>
                  </a:lnTo>
                  <a:lnTo>
                    <a:pt x="905141" y="1854073"/>
                  </a:lnTo>
                  <a:lnTo>
                    <a:pt x="898156" y="1851660"/>
                  </a:lnTo>
                  <a:lnTo>
                    <a:pt x="890536" y="1855343"/>
                  </a:lnTo>
                  <a:lnTo>
                    <a:pt x="888123" y="1862201"/>
                  </a:lnTo>
                  <a:lnTo>
                    <a:pt x="861199" y="1939290"/>
                  </a:lnTo>
                  <a:lnTo>
                    <a:pt x="777760" y="1910080"/>
                  </a:lnTo>
                  <a:lnTo>
                    <a:pt x="780846" y="1901190"/>
                  </a:lnTo>
                  <a:lnTo>
                    <a:pt x="804557" y="1833118"/>
                  </a:lnTo>
                  <a:lnTo>
                    <a:pt x="807097" y="1826133"/>
                  </a:lnTo>
                  <a:lnTo>
                    <a:pt x="803287" y="1818513"/>
                  </a:lnTo>
                  <a:lnTo>
                    <a:pt x="789317" y="1813687"/>
                  </a:lnTo>
                  <a:lnTo>
                    <a:pt x="781697" y="1817243"/>
                  </a:lnTo>
                  <a:lnTo>
                    <a:pt x="779284" y="1824228"/>
                  </a:lnTo>
                  <a:lnTo>
                    <a:pt x="752360" y="1901190"/>
                  </a:lnTo>
                  <a:lnTo>
                    <a:pt x="668921" y="1871980"/>
                  </a:lnTo>
                  <a:lnTo>
                    <a:pt x="671982" y="1863217"/>
                  </a:lnTo>
                  <a:lnTo>
                    <a:pt x="695845" y="1795018"/>
                  </a:lnTo>
                  <a:lnTo>
                    <a:pt x="698258" y="1788033"/>
                  </a:lnTo>
                  <a:lnTo>
                    <a:pt x="694448" y="1780540"/>
                  </a:lnTo>
                  <a:lnTo>
                    <a:pt x="687463" y="1778000"/>
                  </a:lnTo>
                  <a:lnTo>
                    <a:pt x="680478" y="1775587"/>
                  </a:lnTo>
                  <a:lnTo>
                    <a:pt x="672858" y="1779270"/>
                  </a:lnTo>
                  <a:lnTo>
                    <a:pt x="670445" y="1786128"/>
                  </a:lnTo>
                  <a:lnTo>
                    <a:pt x="643521" y="1863217"/>
                  </a:lnTo>
                  <a:lnTo>
                    <a:pt x="560082" y="1834007"/>
                  </a:lnTo>
                  <a:lnTo>
                    <a:pt x="563092" y="1825371"/>
                  </a:lnTo>
                  <a:lnTo>
                    <a:pt x="587006" y="1757045"/>
                  </a:lnTo>
                  <a:lnTo>
                    <a:pt x="589419" y="1750060"/>
                  </a:lnTo>
                  <a:lnTo>
                    <a:pt x="585863" y="1742567"/>
                  </a:lnTo>
                  <a:lnTo>
                    <a:pt x="572274" y="1737741"/>
                  </a:lnTo>
                  <a:lnTo>
                    <a:pt x="564781" y="1741424"/>
                  </a:lnTo>
                  <a:lnTo>
                    <a:pt x="562368" y="1748409"/>
                  </a:lnTo>
                  <a:lnTo>
                    <a:pt x="535444" y="1825371"/>
                  </a:lnTo>
                  <a:lnTo>
                    <a:pt x="452005" y="1796288"/>
                  </a:lnTo>
                  <a:lnTo>
                    <a:pt x="455104" y="1787398"/>
                  </a:lnTo>
                  <a:lnTo>
                    <a:pt x="478929" y="1719199"/>
                  </a:lnTo>
                  <a:lnTo>
                    <a:pt x="481342" y="1712341"/>
                  </a:lnTo>
                  <a:lnTo>
                    <a:pt x="477659" y="1704721"/>
                  </a:lnTo>
                  <a:lnTo>
                    <a:pt x="470674" y="1702308"/>
                  </a:lnTo>
                  <a:lnTo>
                    <a:pt x="463562" y="1699768"/>
                  </a:lnTo>
                  <a:lnTo>
                    <a:pt x="456069" y="1703451"/>
                  </a:lnTo>
                  <a:lnTo>
                    <a:pt x="453529" y="1710436"/>
                  </a:lnTo>
                  <a:lnTo>
                    <a:pt x="426732" y="1787398"/>
                  </a:lnTo>
                  <a:lnTo>
                    <a:pt x="343166" y="1758188"/>
                  </a:lnTo>
                  <a:lnTo>
                    <a:pt x="346265" y="1749298"/>
                  </a:lnTo>
                  <a:lnTo>
                    <a:pt x="370090" y="1681226"/>
                  </a:lnTo>
                  <a:lnTo>
                    <a:pt x="372503" y="1674241"/>
                  </a:lnTo>
                  <a:lnTo>
                    <a:pt x="368820" y="1666748"/>
                  </a:lnTo>
                  <a:lnTo>
                    <a:pt x="361835" y="1664208"/>
                  </a:lnTo>
                  <a:lnTo>
                    <a:pt x="354850" y="1661795"/>
                  </a:lnTo>
                  <a:lnTo>
                    <a:pt x="347230" y="1665351"/>
                  </a:lnTo>
                  <a:lnTo>
                    <a:pt x="344690" y="1672336"/>
                  </a:lnTo>
                  <a:lnTo>
                    <a:pt x="317893" y="1749298"/>
                  </a:lnTo>
                  <a:lnTo>
                    <a:pt x="234327" y="1720215"/>
                  </a:lnTo>
                  <a:lnTo>
                    <a:pt x="237426" y="1711325"/>
                  </a:lnTo>
                  <a:lnTo>
                    <a:pt x="261251" y="1643126"/>
                  </a:lnTo>
                  <a:lnTo>
                    <a:pt x="263664" y="1636268"/>
                  </a:lnTo>
                  <a:lnTo>
                    <a:pt x="259981" y="1628648"/>
                  </a:lnTo>
                  <a:lnTo>
                    <a:pt x="252996" y="1626235"/>
                  </a:lnTo>
                  <a:lnTo>
                    <a:pt x="246011" y="1623695"/>
                  </a:lnTo>
                  <a:lnTo>
                    <a:pt x="238391" y="1627378"/>
                  </a:lnTo>
                  <a:lnTo>
                    <a:pt x="235851" y="1634363"/>
                  </a:lnTo>
                  <a:lnTo>
                    <a:pt x="209054" y="1711325"/>
                  </a:lnTo>
                  <a:lnTo>
                    <a:pt x="113004" y="1677797"/>
                  </a:lnTo>
                  <a:lnTo>
                    <a:pt x="171437" y="1510538"/>
                  </a:lnTo>
                  <a:lnTo>
                    <a:pt x="241058" y="1534922"/>
                  </a:lnTo>
                  <a:lnTo>
                    <a:pt x="248551" y="1531239"/>
                  </a:lnTo>
                  <a:lnTo>
                    <a:pt x="251091" y="1524254"/>
                  </a:lnTo>
                  <a:lnTo>
                    <a:pt x="251726" y="1522222"/>
                  </a:lnTo>
                  <a:lnTo>
                    <a:pt x="256527" y="1510538"/>
                  </a:lnTo>
                  <a:lnTo>
                    <a:pt x="259613" y="1503045"/>
                  </a:lnTo>
                  <a:lnTo>
                    <a:pt x="269887" y="1478064"/>
                  </a:lnTo>
                  <a:lnTo>
                    <a:pt x="292265" y="1436941"/>
                  </a:lnTo>
                  <a:lnTo>
                    <a:pt x="318516" y="1398993"/>
                  </a:lnTo>
                  <a:lnTo>
                    <a:pt x="348272" y="1364411"/>
                  </a:lnTo>
                  <a:lnTo>
                    <a:pt x="381228" y="1333360"/>
                  </a:lnTo>
                  <a:lnTo>
                    <a:pt x="417004" y="1305991"/>
                  </a:lnTo>
                  <a:lnTo>
                    <a:pt x="455282" y="1282471"/>
                  </a:lnTo>
                  <a:lnTo>
                    <a:pt x="495693" y="1262976"/>
                  </a:lnTo>
                  <a:lnTo>
                    <a:pt x="537933" y="1247673"/>
                  </a:lnTo>
                  <a:lnTo>
                    <a:pt x="581621" y="1236713"/>
                  </a:lnTo>
                  <a:lnTo>
                    <a:pt x="626427" y="1230274"/>
                  </a:lnTo>
                  <a:lnTo>
                    <a:pt x="672020" y="1228509"/>
                  </a:lnTo>
                  <a:lnTo>
                    <a:pt x="718045" y="1231607"/>
                  </a:lnTo>
                  <a:lnTo>
                    <a:pt x="764159" y="1239710"/>
                  </a:lnTo>
                  <a:lnTo>
                    <a:pt x="810018" y="1252982"/>
                  </a:lnTo>
                  <a:lnTo>
                    <a:pt x="854151" y="1271155"/>
                  </a:lnTo>
                  <a:lnTo>
                    <a:pt x="895261" y="1293533"/>
                  </a:lnTo>
                  <a:lnTo>
                    <a:pt x="933183" y="1319784"/>
                  </a:lnTo>
                  <a:lnTo>
                    <a:pt x="967752" y="1349540"/>
                  </a:lnTo>
                  <a:lnTo>
                    <a:pt x="998791" y="1382496"/>
                  </a:lnTo>
                  <a:lnTo>
                    <a:pt x="1026147" y="1418272"/>
                  </a:lnTo>
                  <a:lnTo>
                    <a:pt x="1049642" y="1456550"/>
                  </a:lnTo>
                  <a:lnTo>
                    <a:pt x="1069124" y="1496961"/>
                  </a:lnTo>
                  <a:lnTo>
                    <a:pt x="1084427" y="1539201"/>
                  </a:lnTo>
                  <a:lnTo>
                    <a:pt x="1095362" y="1582889"/>
                  </a:lnTo>
                  <a:lnTo>
                    <a:pt x="1101750" y="1627378"/>
                  </a:lnTo>
                  <a:lnTo>
                    <a:pt x="1103503" y="1672336"/>
                  </a:lnTo>
                  <a:lnTo>
                    <a:pt x="1103464" y="1674342"/>
                  </a:lnTo>
                  <a:lnTo>
                    <a:pt x="1100429" y="1719199"/>
                  </a:lnTo>
                  <a:lnTo>
                    <a:pt x="1092301" y="1765427"/>
                  </a:lnTo>
                  <a:lnTo>
                    <a:pt x="1078369" y="1813433"/>
                  </a:lnTo>
                  <a:lnTo>
                    <a:pt x="1075829" y="1820418"/>
                  </a:lnTo>
                  <a:lnTo>
                    <a:pt x="1079512" y="1827911"/>
                  </a:lnTo>
                  <a:lnTo>
                    <a:pt x="1149108" y="1852295"/>
                  </a:lnTo>
                  <a:lnTo>
                    <a:pt x="1149108" y="1824151"/>
                  </a:lnTo>
                  <a:lnTo>
                    <a:pt x="1107579" y="1809623"/>
                  </a:lnTo>
                  <a:lnTo>
                    <a:pt x="1119670" y="1764626"/>
                  </a:lnTo>
                  <a:lnTo>
                    <a:pt x="1127112" y="1719440"/>
                  </a:lnTo>
                  <a:lnTo>
                    <a:pt x="1130020" y="1674342"/>
                  </a:lnTo>
                  <a:lnTo>
                    <a:pt x="1128547" y="1629638"/>
                  </a:lnTo>
                  <a:lnTo>
                    <a:pt x="1122819" y="1585620"/>
                  </a:lnTo>
                  <a:lnTo>
                    <a:pt x="1112977" y="1542554"/>
                  </a:lnTo>
                  <a:lnTo>
                    <a:pt x="1099159" y="1500733"/>
                  </a:lnTo>
                  <a:lnTo>
                    <a:pt x="1081506" y="1460461"/>
                  </a:lnTo>
                  <a:lnTo>
                    <a:pt x="1060157" y="1422006"/>
                  </a:lnTo>
                  <a:lnTo>
                    <a:pt x="1035240" y="1385658"/>
                  </a:lnTo>
                  <a:lnTo>
                    <a:pt x="1006894" y="1351711"/>
                  </a:lnTo>
                  <a:lnTo>
                    <a:pt x="975271" y="1320444"/>
                  </a:lnTo>
                  <a:lnTo>
                    <a:pt x="940498" y="1292148"/>
                  </a:lnTo>
                  <a:lnTo>
                    <a:pt x="902703" y="1267117"/>
                  </a:lnTo>
                  <a:lnTo>
                    <a:pt x="862050" y="1245628"/>
                  </a:lnTo>
                  <a:lnTo>
                    <a:pt x="819988" y="1228509"/>
                  </a:lnTo>
                  <a:lnTo>
                    <a:pt x="818654" y="1227963"/>
                  </a:lnTo>
                  <a:lnTo>
                    <a:pt x="773734" y="1214742"/>
                  </a:lnTo>
                  <a:lnTo>
                    <a:pt x="728560" y="1206220"/>
                  </a:lnTo>
                  <a:lnTo>
                    <a:pt x="683412" y="1202258"/>
                  </a:lnTo>
                  <a:lnTo>
                    <a:pt x="638594" y="1202728"/>
                  </a:lnTo>
                  <a:lnTo>
                    <a:pt x="594385" y="1207477"/>
                  </a:lnTo>
                  <a:lnTo>
                    <a:pt x="551065" y="1216380"/>
                  </a:lnTo>
                  <a:lnTo>
                    <a:pt x="508939" y="1229283"/>
                  </a:lnTo>
                  <a:lnTo>
                    <a:pt x="468274" y="1246060"/>
                  </a:lnTo>
                  <a:lnTo>
                    <a:pt x="429361" y="1266583"/>
                  </a:lnTo>
                  <a:lnTo>
                    <a:pt x="392506" y="1290688"/>
                  </a:lnTo>
                  <a:lnTo>
                    <a:pt x="357974" y="1318247"/>
                  </a:lnTo>
                  <a:lnTo>
                    <a:pt x="326072" y="1349121"/>
                  </a:lnTo>
                  <a:lnTo>
                    <a:pt x="297065" y="1383182"/>
                  </a:lnTo>
                  <a:lnTo>
                    <a:pt x="271259" y="1420279"/>
                  </a:lnTo>
                  <a:lnTo>
                    <a:pt x="248932" y="1460284"/>
                  </a:lnTo>
                  <a:lnTo>
                    <a:pt x="230390" y="1503045"/>
                  </a:lnTo>
                  <a:lnTo>
                    <a:pt x="160705" y="1478661"/>
                  </a:lnTo>
                  <a:lnTo>
                    <a:pt x="153149" y="1482217"/>
                  </a:lnTo>
                  <a:lnTo>
                    <a:pt x="150723" y="1489202"/>
                  </a:lnTo>
                  <a:lnTo>
                    <a:pt x="83540" y="1681480"/>
                  </a:lnTo>
                  <a:lnTo>
                    <a:pt x="81114" y="1688465"/>
                  </a:lnTo>
                  <a:lnTo>
                    <a:pt x="84747" y="1695958"/>
                  </a:lnTo>
                  <a:lnTo>
                    <a:pt x="1094371" y="2048764"/>
                  </a:lnTo>
                  <a:lnTo>
                    <a:pt x="1101356" y="2051304"/>
                  </a:lnTo>
                  <a:lnTo>
                    <a:pt x="1108849" y="2047621"/>
                  </a:lnTo>
                  <a:lnTo>
                    <a:pt x="1111262" y="2040636"/>
                  </a:lnTo>
                  <a:lnTo>
                    <a:pt x="1118666" y="2019427"/>
                  </a:lnTo>
                  <a:lnTo>
                    <a:pt x="1178445" y="1848485"/>
                  </a:lnTo>
                  <a:lnTo>
                    <a:pt x="1180858" y="1841500"/>
                  </a:lnTo>
                  <a:close/>
                </a:path>
                <a:path w="2295525" h="3481704">
                  <a:moveTo>
                    <a:pt x="1405597" y="365315"/>
                  </a:moveTo>
                  <a:lnTo>
                    <a:pt x="1404620" y="359537"/>
                  </a:lnTo>
                  <a:lnTo>
                    <a:pt x="1404188" y="356958"/>
                  </a:lnTo>
                  <a:lnTo>
                    <a:pt x="1399717" y="349770"/>
                  </a:lnTo>
                  <a:lnTo>
                    <a:pt x="1392567" y="344678"/>
                  </a:lnTo>
                  <a:lnTo>
                    <a:pt x="1388745" y="343801"/>
                  </a:lnTo>
                  <a:lnTo>
                    <a:pt x="1388745" y="364248"/>
                  </a:lnTo>
                  <a:lnTo>
                    <a:pt x="1386725" y="369062"/>
                  </a:lnTo>
                  <a:lnTo>
                    <a:pt x="1383931" y="370078"/>
                  </a:lnTo>
                  <a:lnTo>
                    <a:pt x="1381645" y="368935"/>
                  </a:lnTo>
                  <a:lnTo>
                    <a:pt x="1379232" y="367919"/>
                  </a:lnTo>
                  <a:lnTo>
                    <a:pt x="1378216" y="365252"/>
                  </a:lnTo>
                  <a:lnTo>
                    <a:pt x="1379359" y="362839"/>
                  </a:lnTo>
                  <a:lnTo>
                    <a:pt x="1380375" y="360553"/>
                  </a:lnTo>
                  <a:lnTo>
                    <a:pt x="1383042" y="359537"/>
                  </a:lnTo>
                  <a:lnTo>
                    <a:pt x="1385455" y="360553"/>
                  </a:lnTo>
                  <a:lnTo>
                    <a:pt x="1387741" y="361569"/>
                  </a:lnTo>
                  <a:lnTo>
                    <a:pt x="1388745" y="364248"/>
                  </a:lnTo>
                  <a:lnTo>
                    <a:pt x="1388745" y="343801"/>
                  </a:lnTo>
                  <a:lnTo>
                    <a:pt x="1361440" y="364248"/>
                  </a:lnTo>
                  <a:lnTo>
                    <a:pt x="1362875" y="372579"/>
                  </a:lnTo>
                  <a:lnTo>
                    <a:pt x="1367320" y="379793"/>
                  </a:lnTo>
                  <a:lnTo>
                    <a:pt x="1374406" y="384937"/>
                  </a:lnTo>
                  <a:lnTo>
                    <a:pt x="1382928" y="386854"/>
                  </a:lnTo>
                  <a:lnTo>
                    <a:pt x="1391285" y="385419"/>
                  </a:lnTo>
                  <a:lnTo>
                    <a:pt x="1398511" y="380974"/>
                  </a:lnTo>
                  <a:lnTo>
                    <a:pt x="1403616" y="373888"/>
                  </a:lnTo>
                  <a:lnTo>
                    <a:pt x="1404493" y="370078"/>
                  </a:lnTo>
                  <a:lnTo>
                    <a:pt x="1405597" y="365315"/>
                  </a:lnTo>
                  <a:close/>
                </a:path>
                <a:path w="2295525" h="3481704">
                  <a:moveTo>
                    <a:pt x="1622564" y="728980"/>
                  </a:moveTo>
                  <a:lnTo>
                    <a:pt x="1614944" y="716280"/>
                  </a:lnTo>
                  <a:lnTo>
                    <a:pt x="1606816" y="713740"/>
                  </a:lnTo>
                  <a:lnTo>
                    <a:pt x="1600466" y="717550"/>
                  </a:lnTo>
                  <a:lnTo>
                    <a:pt x="1576565" y="731520"/>
                  </a:lnTo>
                  <a:lnTo>
                    <a:pt x="1551990" y="742950"/>
                  </a:lnTo>
                  <a:lnTo>
                    <a:pt x="1526832" y="753110"/>
                  </a:lnTo>
                  <a:lnTo>
                    <a:pt x="1501152" y="760730"/>
                  </a:lnTo>
                  <a:lnTo>
                    <a:pt x="1499882" y="637540"/>
                  </a:lnTo>
                  <a:lnTo>
                    <a:pt x="1499755" y="629920"/>
                  </a:lnTo>
                  <a:lnTo>
                    <a:pt x="1493913" y="623570"/>
                  </a:lnTo>
                  <a:lnTo>
                    <a:pt x="1486547" y="623570"/>
                  </a:lnTo>
                  <a:lnTo>
                    <a:pt x="1479181" y="624840"/>
                  </a:lnTo>
                  <a:lnTo>
                    <a:pt x="1473339" y="629920"/>
                  </a:lnTo>
                  <a:lnTo>
                    <a:pt x="1473466" y="637540"/>
                  </a:lnTo>
                  <a:lnTo>
                    <a:pt x="1475371" y="833120"/>
                  </a:lnTo>
                  <a:lnTo>
                    <a:pt x="1467764" y="875030"/>
                  </a:lnTo>
                  <a:lnTo>
                    <a:pt x="1446199" y="910590"/>
                  </a:lnTo>
                  <a:lnTo>
                    <a:pt x="1413662" y="937260"/>
                  </a:lnTo>
                  <a:lnTo>
                    <a:pt x="1373136" y="949960"/>
                  </a:lnTo>
                  <a:lnTo>
                    <a:pt x="1371333" y="773430"/>
                  </a:lnTo>
                  <a:lnTo>
                    <a:pt x="1368437" y="491490"/>
                  </a:lnTo>
                  <a:lnTo>
                    <a:pt x="1394282" y="492760"/>
                  </a:lnTo>
                  <a:lnTo>
                    <a:pt x="1400581" y="491490"/>
                  </a:lnTo>
                  <a:lnTo>
                    <a:pt x="1419466" y="487680"/>
                  </a:lnTo>
                  <a:lnTo>
                    <a:pt x="1443202" y="478790"/>
                  </a:lnTo>
                  <a:lnTo>
                    <a:pt x="1462747" y="466090"/>
                  </a:lnTo>
                  <a:lnTo>
                    <a:pt x="1464703" y="464820"/>
                  </a:lnTo>
                  <a:lnTo>
                    <a:pt x="1471942" y="504190"/>
                  </a:lnTo>
                  <a:lnTo>
                    <a:pt x="1472704" y="582930"/>
                  </a:lnTo>
                  <a:lnTo>
                    <a:pt x="1472831" y="590550"/>
                  </a:lnTo>
                  <a:lnTo>
                    <a:pt x="1478800" y="595630"/>
                  </a:lnTo>
                  <a:lnTo>
                    <a:pt x="1493532" y="595630"/>
                  </a:lnTo>
                  <a:lnTo>
                    <a:pt x="1499374" y="590550"/>
                  </a:lnTo>
                  <a:lnTo>
                    <a:pt x="1499247" y="582930"/>
                  </a:lnTo>
                  <a:lnTo>
                    <a:pt x="1498485" y="504190"/>
                  </a:lnTo>
                  <a:lnTo>
                    <a:pt x="1492326" y="464820"/>
                  </a:lnTo>
                  <a:lnTo>
                    <a:pt x="1484896" y="444500"/>
                  </a:lnTo>
                  <a:lnTo>
                    <a:pt x="1489392" y="438150"/>
                  </a:lnTo>
                  <a:lnTo>
                    <a:pt x="1493545" y="431800"/>
                  </a:lnTo>
                  <a:lnTo>
                    <a:pt x="1497342" y="425450"/>
                  </a:lnTo>
                  <a:lnTo>
                    <a:pt x="1500771" y="417830"/>
                  </a:lnTo>
                  <a:lnTo>
                    <a:pt x="1511808" y="373380"/>
                  </a:lnTo>
                  <a:lnTo>
                    <a:pt x="1505864" y="327660"/>
                  </a:lnTo>
                  <a:lnTo>
                    <a:pt x="1485430" y="289826"/>
                  </a:lnTo>
                  <a:lnTo>
                    <a:pt x="1485430" y="368300"/>
                  </a:lnTo>
                  <a:lnTo>
                    <a:pt x="1476641" y="407670"/>
                  </a:lnTo>
                  <a:lnTo>
                    <a:pt x="1474736" y="411480"/>
                  </a:lnTo>
                  <a:lnTo>
                    <a:pt x="1472450" y="415290"/>
                  </a:lnTo>
                  <a:lnTo>
                    <a:pt x="1469910" y="420370"/>
                  </a:lnTo>
                  <a:lnTo>
                    <a:pt x="1433741" y="453390"/>
                  </a:lnTo>
                  <a:lnTo>
                    <a:pt x="1390916" y="466090"/>
                  </a:lnTo>
                  <a:lnTo>
                    <a:pt x="1368183" y="464820"/>
                  </a:lnTo>
                  <a:lnTo>
                    <a:pt x="1362087" y="463550"/>
                  </a:lnTo>
                  <a:lnTo>
                    <a:pt x="1355991" y="461010"/>
                  </a:lnTo>
                  <a:lnTo>
                    <a:pt x="1348371" y="458470"/>
                  </a:lnTo>
                  <a:lnTo>
                    <a:pt x="1346720" y="457200"/>
                  </a:lnTo>
                  <a:lnTo>
                    <a:pt x="1344815" y="456615"/>
                  </a:lnTo>
                  <a:lnTo>
                    <a:pt x="1344815" y="773430"/>
                  </a:lnTo>
                  <a:lnTo>
                    <a:pt x="1316443" y="768350"/>
                  </a:lnTo>
                  <a:lnTo>
                    <a:pt x="1310817" y="767080"/>
                  </a:lnTo>
                  <a:lnTo>
                    <a:pt x="1288338" y="762000"/>
                  </a:lnTo>
                  <a:lnTo>
                    <a:pt x="1260602" y="753110"/>
                  </a:lnTo>
                  <a:lnTo>
                    <a:pt x="1233309" y="742950"/>
                  </a:lnTo>
                  <a:lnTo>
                    <a:pt x="1237983" y="732790"/>
                  </a:lnTo>
                  <a:lnTo>
                    <a:pt x="1253756" y="698500"/>
                  </a:lnTo>
                  <a:lnTo>
                    <a:pt x="1250835" y="690880"/>
                  </a:lnTo>
                  <a:lnTo>
                    <a:pt x="1244231" y="687070"/>
                  </a:lnTo>
                  <a:lnTo>
                    <a:pt x="1237754" y="684530"/>
                  </a:lnTo>
                  <a:lnTo>
                    <a:pt x="1230007" y="687070"/>
                  </a:lnTo>
                  <a:lnTo>
                    <a:pt x="1209560" y="732790"/>
                  </a:lnTo>
                  <a:lnTo>
                    <a:pt x="1183043" y="717550"/>
                  </a:lnTo>
                  <a:lnTo>
                    <a:pt x="1157846" y="702310"/>
                  </a:lnTo>
                  <a:lnTo>
                    <a:pt x="1134059" y="684530"/>
                  </a:lnTo>
                  <a:lnTo>
                    <a:pt x="1131087" y="681990"/>
                  </a:lnTo>
                  <a:lnTo>
                    <a:pt x="1111770" y="665480"/>
                  </a:lnTo>
                  <a:lnTo>
                    <a:pt x="1327797" y="478790"/>
                  </a:lnTo>
                  <a:lnTo>
                    <a:pt x="1329829" y="480060"/>
                  </a:lnTo>
                  <a:lnTo>
                    <a:pt x="1331988" y="480060"/>
                  </a:lnTo>
                  <a:lnTo>
                    <a:pt x="1334020" y="481330"/>
                  </a:lnTo>
                  <a:lnTo>
                    <a:pt x="1339100" y="483870"/>
                  </a:lnTo>
                  <a:lnTo>
                    <a:pt x="1341767" y="485140"/>
                  </a:lnTo>
                  <a:lnTo>
                    <a:pt x="1344815" y="773430"/>
                  </a:lnTo>
                  <a:lnTo>
                    <a:pt x="1344815" y="456615"/>
                  </a:lnTo>
                  <a:lnTo>
                    <a:pt x="1342656" y="455930"/>
                  </a:lnTo>
                  <a:lnTo>
                    <a:pt x="1341513" y="455930"/>
                  </a:lnTo>
                  <a:lnTo>
                    <a:pt x="1335798" y="452120"/>
                  </a:lnTo>
                  <a:lnTo>
                    <a:pt x="1296771" y="410210"/>
                  </a:lnTo>
                  <a:lnTo>
                    <a:pt x="1286522" y="367030"/>
                  </a:lnTo>
                  <a:lnTo>
                    <a:pt x="1286738" y="359410"/>
                  </a:lnTo>
                  <a:lnTo>
                    <a:pt x="1318336" y="293370"/>
                  </a:lnTo>
                  <a:lnTo>
                    <a:pt x="1350784" y="273050"/>
                  </a:lnTo>
                  <a:lnTo>
                    <a:pt x="1388364" y="266700"/>
                  </a:lnTo>
                  <a:lnTo>
                    <a:pt x="1426857" y="275590"/>
                  </a:lnTo>
                  <a:lnTo>
                    <a:pt x="1458925" y="298450"/>
                  </a:lnTo>
                  <a:lnTo>
                    <a:pt x="1478991" y="331470"/>
                  </a:lnTo>
                  <a:lnTo>
                    <a:pt x="1485430" y="368300"/>
                  </a:lnTo>
                  <a:lnTo>
                    <a:pt x="1485430" y="289826"/>
                  </a:lnTo>
                  <a:lnTo>
                    <a:pt x="1484604" y="288290"/>
                  </a:lnTo>
                  <a:lnTo>
                    <a:pt x="1459890" y="266700"/>
                  </a:lnTo>
                  <a:lnTo>
                    <a:pt x="1449717" y="257810"/>
                  </a:lnTo>
                  <a:lnTo>
                    <a:pt x="1454861" y="246380"/>
                  </a:lnTo>
                  <a:lnTo>
                    <a:pt x="1496580" y="153670"/>
                  </a:lnTo>
                  <a:lnTo>
                    <a:pt x="1523873" y="156210"/>
                  </a:lnTo>
                  <a:lnTo>
                    <a:pt x="1532496" y="153670"/>
                  </a:lnTo>
                  <a:lnTo>
                    <a:pt x="1549730" y="148590"/>
                  </a:lnTo>
                  <a:lnTo>
                    <a:pt x="1571764" y="133350"/>
                  </a:lnTo>
                  <a:lnTo>
                    <a:pt x="1574406" y="129540"/>
                  </a:lnTo>
                  <a:lnTo>
                    <a:pt x="1587639" y="110490"/>
                  </a:lnTo>
                  <a:lnTo>
                    <a:pt x="1594535" y="80010"/>
                  </a:lnTo>
                  <a:lnTo>
                    <a:pt x="1589443" y="50800"/>
                  </a:lnTo>
                  <a:lnTo>
                    <a:pt x="1574419" y="26670"/>
                  </a:lnTo>
                  <a:lnTo>
                    <a:pt x="1573631" y="25400"/>
                  </a:lnTo>
                  <a:lnTo>
                    <a:pt x="1567916" y="21094"/>
                  </a:lnTo>
                  <a:lnTo>
                    <a:pt x="1567916" y="80010"/>
                  </a:lnTo>
                  <a:lnTo>
                    <a:pt x="1563382" y="99060"/>
                  </a:lnTo>
                  <a:lnTo>
                    <a:pt x="1551635" y="115570"/>
                  </a:lnTo>
                  <a:lnTo>
                    <a:pt x="1535137" y="125730"/>
                  </a:lnTo>
                  <a:lnTo>
                    <a:pt x="1515999" y="129540"/>
                  </a:lnTo>
                  <a:lnTo>
                    <a:pt x="1496326" y="125730"/>
                  </a:lnTo>
                  <a:lnTo>
                    <a:pt x="1495437" y="125730"/>
                  </a:lnTo>
                  <a:lnTo>
                    <a:pt x="1494929" y="124460"/>
                  </a:lnTo>
                  <a:lnTo>
                    <a:pt x="1493278" y="124460"/>
                  </a:lnTo>
                  <a:lnTo>
                    <a:pt x="1477352" y="113030"/>
                  </a:lnTo>
                  <a:lnTo>
                    <a:pt x="1467459" y="95250"/>
                  </a:lnTo>
                  <a:lnTo>
                    <a:pt x="1464373" y="76200"/>
                  </a:lnTo>
                  <a:lnTo>
                    <a:pt x="1468894" y="57150"/>
                  </a:lnTo>
                  <a:lnTo>
                    <a:pt x="1480921" y="40640"/>
                  </a:lnTo>
                  <a:lnTo>
                    <a:pt x="1497850" y="29210"/>
                  </a:lnTo>
                  <a:lnTo>
                    <a:pt x="1517434" y="26670"/>
                  </a:lnTo>
                  <a:lnTo>
                    <a:pt x="1537474" y="30480"/>
                  </a:lnTo>
                  <a:lnTo>
                    <a:pt x="1554137" y="43180"/>
                  </a:lnTo>
                  <a:lnTo>
                    <a:pt x="1564563" y="59690"/>
                  </a:lnTo>
                  <a:lnTo>
                    <a:pt x="1567916" y="80010"/>
                  </a:lnTo>
                  <a:lnTo>
                    <a:pt x="1567916" y="21094"/>
                  </a:lnTo>
                  <a:lnTo>
                    <a:pt x="1548396" y="6350"/>
                  </a:lnTo>
                  <a:lnTo>
                    <a:pt x="1518081" y="0"/>
                  </a:lnTo>
                  <a:lnTo>
                    <a:pt x="1488465" y="5080"/>
                  </a:lnTo>
                  <a:lnTo>
                    <a:pt x="1462862" y="20320"/>
                  </a:lnTo>
                  <a:lnTo>
                    <a:pt x="1444637" y="45720"/>
                  </a:lnTo>
                  <a:lnTo>
                    <a:pt x="1437868" y="72390"/>
                  </a:lnTo>
                  <a:lnTo>
                    <a:pt x="1440776" y="100330"/>
                  </a:lnTo>
                  <a:lnTo>
                    <a:pt x="1452473" y="124460"/>
                  </a:lnTo>
                  <a:lnTo>
                    <a:pt x="1472069" y="143510"/>
                  </a:lnTo>
                  <a:lnTo>
                    <a:pt x="1425333" y="246380"/>
                  </a:lnTo>
                  <a:lnTo>
                    <a:pt x="1379461" y="240030"/>
                  </a:lnTo>
                  <a:lnTo>
                    <a:pt x="1335493" y="251460"/>
                  </a:lnTo>
                  <a:lnTo>
                    <a:pt x="1297825" y="275590"/>
                  </a:lnTo>
                  <a:lnTo>
                    <a:pt x="1270901" y="314960"/>
                  </a:lnTo>
                  <a:lnTo>
                    <a:pt x="1261630" y="345440"/>
                  </a:lnTo>
                  <a:lnTo>
                    <a:pt x="1247736" y="350520"/>
                  </a:lnTo>
                  <a:lnTo>
                    <a:pt x="1234389" y="356870"/>
                  </a:lnTo>
                  <a:lnTo>
                    <a:pt x="1221689" y="364490"/>
                  </a:lnTo>
                  <a:lnTo>
                    <a:pt x="1209814" y="373380"/>
                  </a:lnTo>
                  <a:lnTo>
                    <a:pt x="1019568" y="538480"/>
                  </a:lnTo>
                  <a:lnTo>
                    <a:pt x="1009218" y="513080"/>
                  </a:lnTo>
                  <a:lnTo>
                    <a:pt x="1000493" y="487680"/>
                  </a:lnTo>
                  <a:lnTo>
                    <a:pt x="993470" y="462280"/>
                  </a:lnTo>
                  <a:lnTo>
                    <a:pt x="988199" y="435610"/>
                  </a:lnTo>
                  <a:lnTo>
                    <a:pt x="987056" y="427990"/>
                  </a:lnTo>
                  <a:lnTo>
                    <a:pt x="980198" y="422910"/>
                  </a:lnTo>
                  <a:lnTo>
                    <a:pt x="965720" y="425450"/>
                  </a:lnTo>
                  <a:lnTo>
                    <a:pt x="960767" y="431800"/>
                  </a:lnTo>
                  <a:lnTo>
                    <a:pt x="962037" y="439420"/>
                  </a:lnTo>
                  <a:lnTo>
                    <a:pt x="968082" y="469900"/>
                  </a:lnTo>
                  <a:lnTo>
                    <a:pt x="976287" y="499110"/>
                  </a:lnTo>
                  <a:lnTo>
                    <a:pt x="986536" y="528320"/>
                  </a:lnTo>
                  <a:lnTo>
                    <a:pt x="998740" y="556260"/>
                  </a:lnTo>
                  <a:lnTo>
                    <a:pt x="961275" y="588010"/>
                  </a:lnTo>
                  <a:lnTo>
                    <a:pt x="933056" y="621030"/>
                  </a:lnTo>
                  <a:lnTo>
                    <a:pt x="916533" y="660400"/>
                  </a:lnTo>
                  <a:lnTo>
                    <a:pt x="911872" y="701040"/>
                  </a:lnTo>
                  <a:lnTo>
                    <a:pt x="919276" y="741680"/>
                  </a:lnTo>
                  <a:lnTo>
                    <a:pt x="938923" y="779780"/>
                  </a:lnTo>
                  <a:lnTo>
                    <a:pt x="877455" y="838200"/>
                  </a:lnTo>
                  <a:lnTo>
                    <a:pt x="877201" y="847090"/>
                  </a:lnTo>
                  <a:lnTo>
                    <a:pt x="883551" y="853440"/>
                  </a:lnTo>
                  <a:lnTo>
                    <a:pt x="885075" y="854710"/>
                  </a:lnTo>
                  <a:lnTo>
                    <a:pt x="886599" y="854710"/>
                  </a:lnTo>
                  <a:lnTo>
                    <a:pt x="891298" y="857250"/>
                  </a:lnTo>
                  <a:lnTo>
                    <a:pt x="897140" y="855980"/>
                  </a:lnTo>
                  <a:lnTo>
                    <a:pt x="965847" y="791210"/>
                  </a:lnTo>
                  <a:lnTo>
                    <a:pt x="966609" y="791210"/>
                  </a:lnTo>
                  <a:lnTo>
                    <a:pt x="967371" y="789940"/>
                  </a:lnTo>
                  <a:lnTo>
                    <a:pt x="967879" y="788670"/>
                  </a:lnTo>
                  <a:lnTo>
                    <a:pt x="995438" y="765810"/>
                  </a:lnTo>
                  <a:lnTo>
                    <a:pt x="999629" y="762000"/>
                  </a:lnTo>
                  <a:lnTo>
                    <a:pt x="1001026" y="760730"/>
                  </a:lnTo>
                  <a:lnTo>
                    <a:pt x="1001661" y="751840"/>
                  </a:lnTo>
                  <a:lnTo>
                    <a:pt x="992009" y="741680"/>
                  </a:lnTo>
                  <a:lnTo>
                    <a:pt x="983627" y="740410"/>
                  </a:lnTo>
                  <a:lnTo>
                    <a:pt x="958354" y="762000"/>
                  </a:lnTo>
                  <a:lnTo>
                    <a:pt x="941247" y="723900"/>
                  </a:lnTo>
                  <a:lnTo>
                    <a:pt x="939088" y="681990"/>
                  </a:lnTo>
                  <a:lnTo>
                    <a:pt x="951585" y="642620"/>
                  </a:lnTo>
                  <a:lnTo>
                    <a:pt x="978420" y="608330"/>
                  </a:lnTo>
                  <a:lnTo>
                    <a:pt x="1011186" y="580390"/>
                  </a:lnTo>
                  <a:lnTo>
                    <a:pt x="1059649" y="538480"/>
                  </a:lnTo>
                  <a:lnTo>
                    <a:pt x="1227086" y="393700"/>
                  </a:lnTo>
                  <a:lnTo>
                    <a:pt x="1259979" y="373380"/>
                  </a:lnTo>
                  <a:lnTo>
                    <a:pt x="1264081" y="398780"/>
                  </a:lnTo>
                  <a:lnTo>
                    <a:pt x="1273162" y="422910"/>
                  </a:lnTo>
                  <a:lnTo>
                    <a:pt x="1286891" y="444500"/>
                  </a:lnTo>
                  <a:lnTo>
                    <a:pt x="1304937" y="463550"/>
                  </a:lnTo>
                  <a:lnTo>
                    <a:pt x="1092720" y="646430"/>
                  </a:lnTo>
                  <a:lnTo>
                    <a:pt x="1072654" y="664210"/>
                  </a:lnTo>
                  <a:lnTo>
                    <a:pt x="1013853" y="713740"/>
                  </a:lnTo>
                  <a:lnTo>
                    <a:pt x="1008392" y="718820"/>
                  </a:lnTo>
                  <a:lnTo>
                    <a:pt x="1007757" y="727710"/>
                  </a:lnTo>
                  <a:lnTo>
                    <a:pt x="1017282" y="739140"/>
                  </a:lnTo>
                  <a:lnTo>
                    <a:pt x="1025664" y="739140"/>
                  </a:lnTo>
                  <a:lnTo>
                    <a:pt x="1031252" y="734060"/>
                  </a:lnTo>
                  <a:lnTo>
                    <a:pt x="1091450" y="681990"/>
                  </a:lnTo>
                  <a:lnTo>
                    <a:pt x="1115834" y="703580"/>
                  </a:lnTo>
                  <a:lnTo>
                    <a:pt x="1141895" y="722630"/>
                  </a:lnTo>
                  <a:lnTo>
                    <a:pt x="1169530" y="740410"/>
                  </a:lnTo>
                  <a:lnTo>
                    <a:pt x="1198638" y="756920"/>
                  </a:lnTo>
                  <a:lnTo>
                    <a:pt x="1175397" y="807720"/>
                  </a:lnTo>
                  <a:lnTo>
                    <a:pt x="1172349" y="815340"/>
                  </a:lnTo>
                  <a:lnTo>
                    <a:pt x="1175270" y="822960"/>
                  </a:lnTo>
                  <a:lnTo>
                    <a:pt x="1188224" y="828040"/>
                  </a:lnTo>
                  <a:lnTo>
                    <a:pt x="1196098" y="825500"/>
                  </a:lnTo>
                  <a:lnTo>
                    <a:pt x="1199146" y="819150"/>
                  </a:lnTo>
                  <a:lnTo>
                    <a:pt x="1222260" y="767080"/>
                  </a:lnTo>
                  <a:lnTo>
                    <a:pt x="1252334" y="778510"/>
                  </a:lnTo>
                  <a:lnTo>
                    <a:pt x="1282877" y="787400"/>
                  </a:lnTo>
                  <a:lnTo>
                    <a:pt x="1313789" y="795020"/>
                  </a:lnTo>
                  <a:lnTo>
                    <a:pt x="1344942" y="798830"/>
                  </a:lnTo>
                  <a:lnTo>
                    <a:pt x="1346593" y="960120"/>
                  </a:lnTo>
                  <a:lnTo>
                    <a:pt x="1346339" y="961390"/>
                  </a:lnTo>
                  <a:lnTo>
                    <a:pt x="1345958" y="962660"/>
                  </a:lnTo>
                  <a:lnTo>
                    <a:pt x="1345907" y="965200"/>
                  </a:lnTo>
                  <a:lnTo>
                    <a:pt x="1343164" y="1051560"/>
                  </a:lnTo>
                  <a:lnTo>
                    <a:pt x="1343037" y="1057910"/>
                  </a:lnTo>
                  <a:lnTo>
                    <a:pt x="1346339" y="1062990"/>
                  </a:lnTo>
                  <a:lnTo>
                    <a:pt x="1351038" y="1064260"/>
                  </a:lnTo>
                  <a:lnTo>
                    <a:pt x="1352562" y="1065530"/>
                  </a:lnTo>
                  <a:lnTo>
                    <a:pt x="1363484" y="1065530"/>
                  </a:lnTo>
                  <a:lnTo>
                    <a:pt x="1369580" y="1060450"/>
                  </a:lnTo>
                  <a:lnTo>
                    <a:pt x="1372247" y="976630"/>
                  </a:lnTo>
                  <a:lnTo>
                    <a:pt x="1413865" y="965200"/>
                  </a:lnTo>
                  <a:lnTo>
                    <a:pt x="1439100" y="949960"/>
                  </a:lnTo>
                  <a:lnTo>
                    <a:pt x="1449628" y="943610"/>
                  </a:lnTo>
                  <a:lnTo>
                    <a:pt x="1477530" y="913130"/>
                  </a:lnTo>
                  <a:lnTo>
                    <a:pt x="1495577" y="875030"/>
                  </a:lnTo>
                  <a:lnTo>
                    <a:pt x="1501787" y="831850"/>
                  </a:lnTo>
                  <a:lnTo>
                    <a:pt x="1501279" y="788670"/>
                  </a:lnTo>
                  <a:lnTo>
                    <a:pt x="1530451" y="779780"/>
                  </a:lnTo>
                  <a:lnTo>
                    <a:pt x="1559039" y="768350"/>
                  </a:lnTo>
                  <a:lnTo>
                    <a:pt x="1575777" y="760730"/>
                  </a:lnTo>
                  <a:lnTo>
                    <a:pt x="1586941" y="755650"/>
                  </a:lnTo>
                  <a:lnTo>
                    <a:pt x="1614055" y="740410"/>
                  </a:lnTo>
                  <a:lnTo>
                    <a:pt x="1620405" y="736600"/>
                  </a:lnTo>
                  <a:lnTo>
                    <a:pt x="1622564" y="728980"/>
                  </a:lnTo>
                  <a:close/>
                </a:path>
                <a:path w="2295525" h="3481704">
                  <a:moveTo>
                    <a:pt x="2166785" y="1361414"/>
                  </a:moveTo>
                  <a:lnTo>
                    <a:pt x="2164473" y="1347597"/>
                  </a:lnTo>
                  <a:lnTo>
                    <a:pt x="2159444" y="1334452"/>
                  </a:lnTo>
                  <a:lnTo>
                    <a:pt x="2152129" y="1322755"/>
                  </a:lnTo>
                  <a:lnTo>
                    <a:pt x="2151253" y="1321828"/>
                  </a:lnTo>
                  <a:lnTo>
                    <a:pt x="2142693" y="1312760"/>
                  </a:lnTo>
                  <a:lnTo>
                    <a:pt x="2140267" y="1311046"/>
                  </a:lnTo>
                  <a:lnTo>
                    <a:pt x="2140267" y="1363218"/>
                  </a:lnTo>
                  <a:lnTo>
                    <a:pt x="2140051" y="1371828"/>
                  </a:lnTo>
                  <a:lnTo>
                    <a:pt x="1918601" y="1764538"/>
                  </a:lnTo>
                  <a:lnTo>
                    <a:pt x="1883041" y="1786674"/>
                  </a:lnTo>
                  <a:lnTo>
                    <a:pt x="1874418" y="1786420"/>
                  </a:lnTo>
                  <a:lnTo>
                    <a:pt x="1837296" y="1754149"/>
                  </a:lnTo>
                  <a:lnTo>
                    <a:pt x="1836064" y="1737220"/>
                  </a:lnTo>
                  <a:lnTo>
                    <a:pt x="1841639" y="1720596"/>
                  </a:lnTo>
                  <a:lnTo>
                    <a:pt x="2057666" y="1344168"/>
                  </a:lnTo>
                  <a:lnTo>
                    <a:pt x="2090178" y="1322197"/>
                  </a:lnTo>
                  <a:lnTo>
                    <a:pt x="2097201" y="1321828"/>
                  </a:lnTo>
                  <a:lnTo>
                    <a:pt x="2104301" y="1322603"/>
                  </a:lnTo>
                  <a:lnTo>
                    <a:pt x="2135746" y="1346377"/>
                  </a:lnTo>
                  <a:lnTo>
                    <a:pt x="2140267" y="1363218"/>
                  </a:lnTo>
                  <a:lnTo>
                    <a:pt x="2140267" y="1311046"/>
                  </a:lnTo>
                  <a:lnTo>
                    <a:pt x="2131326" y="1304671"/>
                  </a:lnTo>
                  <a:lnTo>
                    <a:pt x="2104567" y="1295793"/>
                  </a:lnTo>
                  <a:lnTo>
                    <a:pt x="2077440" y="1297762"/>
                  </a:lnTo>
                  <a:lnTo>
                    <a:pt x="2053031" y="1309712"/>
                  </a:lnTo>
                  <a:lnTo>
                    <a:pt x="2034425" y="1330833"/>
                  </a:lnTo>
                  <a:lnTo>
                    <a:pt x="1818398" y="1707261"/>
                  </a:lnTo>
                  <a:lnTo>
                    <a:pt x="1809584" y="1733943"/>
                  </a:lnTo>
                  <a:lnTo>
                    <a:pt x="1811578" y="1761020"/>
                  </a:lnTo>
                  <a:lnTo>
                    <a:pt x="1844687" y="1803908"/>
                  </a:lnTo>
                  <a:lnTo>
                    <a:pt x="1878164" y="1813306"/>
                  </a:lnTo>
                  <a:lnTo>
                    <a:pt x="1889518" y="1812671"/>
                  </a:lnTo>
                  <a:lnTo>
                    <a:pt x="1904949" y="1808772"/>
                  </a:lnTo>
                  <a:lnTo>
                    <a:pt x="1919211" y="1801545"/>
                  </a:lnTo>
                  <a:lnTo>
                    <a:pt x="1931644" y="1791157"/>
                  </a:lnTo>
                  <a:lnTo>
                    <a:pt x="1934959" y="1786674"/>
                  </a:lnTo>
                  <a:lnTo>
                    <a:pt x="1941588" y="1777746"/>
                  </a:lnTo>
                  <a:lnTo>
                    <a:pt x="2157615" y="1401318"/>
                  </a:lnTo>
                  <a:lnTo>
                    <a:pt x="2163292" y="1388592"/>
                  </a:lnTo>
                  <a:lnTo>
                    <a:pt x="2166366" y="1375181"/>
                  </a:lnTo>
                  <a:lnTo>
                    <a:pt x="2166785" y="1361414"/>
                  </a:lnTo>
                  <a:close/>
                </a:path>
                <a:path w="2295525" h="3481704">
                  <a:moveTo>
                    <a:pt x="2295372" y="1331366"/>
                  </a:moveTo>
                  <a:lnTo>
                    <a:pt x="2286939" y="1286954"/>
                  </a:lnTo>
                  <a:lnTo>
                    <a:pt x="2268042" y="1245908"/>
                  </a:lnTo>
                  <a:lnTo>
                    <a:pt x="2239289" y="1210144"/>
                  </a:lnTo>
                  <a:lnTo>
                    <a:pt x="2203754" y="1183462"/>
                  </a:lnTo>
                  <a:lnTo>
                    <a:pt x="2201303" y="1181608"/>
                  </a:lnTo>
                  <a:lnTo>
                    <a:pt x="2157374" y="1163320"/>
                  </a:lnTo>
                  <a:lnTo>
                    <a:pt x="2111921" y="1156639"/>
                  </a:lnTo>
                  <a:lnTo>
                    <a:pt x="2066899" y="1161135"/>
                  </a:lnTo>
                  <a:lnTo>
                    <a:pt x="2024316" y="1176362"/>
                  </a:lnTo>
                  <a:lnTo>
                    <a:pt x="1986153" y="1201877"/>
                  </a:lnTo>
                  <a:lnTo>
                    <a:pt x="1954415" y="1237234"/>
                  </a:lnTo>
                  <a:lnTo>
                    <a:pt x="1581035" y="1773936"/>
                  </a:lnTo>
                  <a:lnTo>
                    <a:pt x="1581035" y="1774317"/>
                  </a:lnTo>
                  <a:lnTo>
                    <a:pt x="1580781" y="1774571"/>
                  </a:lnTo>
                  <a:lnTo>
                    <a:pt x="1577060" y="1782597"/>
                  </a:lnTo>
                  <a:lnTo>
                    <a:pt x="1575079" y="1791068"/>
                  </a:lnTo>
                  <a:lnTo>
                    <a:pt x="1574825" y="1799818"/>
                  </a:lnTo>
                  <a:lnTo>
                    <a:pt x="1576336" y="1808607"/>
                  </a:lnTo>
                  <a:lnTo>
                    <a:pt x="1606689" y="1841246"/>
                  </a:lnTo>
                  <a:lnTo>
                    <a:pt x="1576971" y="1976628"/>
                  </a:lnTo>
                  <a:lnTo>
                    <a:pt x="1575701" y="1982343"/>
                  </a:lnTo>
                  <a:lnTo>
                    <a:pt x="1578241" y="1988185"/>
                  </a:lnTo>
                  <a:lnTo>
                    <a:pt x="1616976" y="2010410"/>
                  </a:lnTo>
                  <a:lnTo>
                    <a:pt x="1592719" y="2052574"/>
                  </a:lnTo>
                  <a:lnTo>
                    <a:pt x="1591068" y="2055749"/>
                  </a:lnTo>
                  <a:lnTo>
                    <a:pt x="1590560" y="2059432"/>
                  </a:lnTo>
                  <a:lnTo>
                    <a:pt x="1592338" y="2066036"/>
                  </a:lnTo>
                  <a:lnTo>
                    <a:pt x="1594497" y="2068957"/>
                  </a:lnTo>
                  <a:lnTo>
                    <a:pt x="1597672" y="2070735"/>
                  </a:lnTo>
                  <a:lnTo>
                    <a:pt x="1622310" y="2084959"/>
                  </a:lnTo>
                  <a:lnTo>
                    <a:pt x="1566684" y="2182495"/>
                  </a:lnTo>
                  <a:lnTo>
                    <a:pt x="1564271" y="2186686"/>
                  </a:lnTo>
                  <a:lnTo>
                    <a:pt x="1564398" y="2191893"/>
                  </a:lnTo>
                  <a:lnTo>
                    <a:pt x="1569478" y="2200275"/>
                  </a:lnTo>
                  <a:lnTo>
                    <a:pt x="1574177" y="2202688"/>
                  </a:lnTo>
                  <a:lnTo>
                    <a:pt x="1579003" y="2202307"/>
                  </a:lnTo>
                  <a:lnTo>
                    <a:pt x="1677936" y="2195830"/>
                  </a:lnTo>
                  <a:lnTo>
                    <a:pt x="1697418" y="2174113"/>
                  </a:lnTo>
                  <a:lnTo>
                    <a:pt x="1717306" y="2139315"/>
                  </a:lnTo>
                  <a:lnTo>
                    <a:pt x="1746262" y="2155825"/>
                  </a:lnTo>
                  <a:lnTo>
                    <a:pt x="1749183" y="2156333"/>
                  </a:lnTo>
                  <a:lnTo>
                    <a:pt x="1755914" y="2155444"/>
                  </a:lnTo>
                  <a:lnTo>
                    <a:pt x="1759597" y="2153158"/>
                  </a:lnTo>
                  <a:lnTo>
                    <a:pt x="1761756" y="2149475"/>
                  </a:lnTo>
                  <a:lnTo>
                    <a:pt x="1767547" y="2139315"/>
                  </a:lnTo>
                  <a:lnTo>
                    <a:pt x="1775891" y="2124710"/>
                  </a:lnTo>
                  <a:lnTo>
                    <a:pt x="1785759" y="2107438"/>
                  </a:lnTo>
                  <a:lnTo>
                    <a:pt x="1814207" y="2123694"/>
                  </a:lnTo>
                  <a:lnTo>
                    <a:pt x="1816747" y="2125345"/>
                  </a:lnTo>
                  <a:lnTo>
                    <a:pt x="1819795" y="2125726"/>
                  </a:lnTo>
                  <a:lnTo>
                    <a:pt x="1822589" y="2125345"/>
                  </a:lnTo>
                  <a:lnTo>
                    <a:pt x="1825129" y="2125091"/>
                  </a:lnTo>
                  <a:lnTo>
                    <a:pt x="1827669" y="2124075"/>
                  </a:lnTo>
                  <a:lnTo>
                    <a:pt x="1829574" y="2122043"/>
                  </a:lnTo>
                  <a:lnTo>
                    <a:pt x="1845792" y="2107438"/>
                  </a:lnTo>
                  <a:lnTo>
                    <a:pt x="1858645" y="2095881"/>
                  </a:lnTo>
                  <a:lnTo>
                    <a:pt x="1933587" y="2028444"/>
                  </a:lnTo>
                  <a:lnTo>
                    <a:pt x="1941969" y="2033270"/>
                  </a:lnTo>
                  <a:lnTo>
                    <a:pt x="1948878" y="2036445"/>
                  </a:lnTo>
                  <a:lnTo>
                    <a:pt x="1955990" y="2038388"/>
                  </a:lnTo>
                  <a:lnTo>
                    <a:pt x="1963216" y="2039137"/>
                  </a:lnTo>
                  <a:lnTo>
                    <a:pt x="1970417" y="2038731"/>
                  </a:lnTo>
                  <a:lnTo>
                    <a:pt x="1980234" y="2036305"/>
                  </a:lnTo>
                  <a:lnTo>
                    <a:pt x="1989239" y="2031720"/>
                  </a:lnTo>
                  <a:lnTo>
                    <a:pt x="1993099" y="2028444"/>
                  </a:lnTo>
                  <a:lnTo>
                    <a:pt x="1997062" y="2025091"/>
                  </a:lnTo>
                  <a:lnTo>
                    <a:pt x="2003310" y="2016506"/>
                  </a:lnTo>
                  <a:lnTo>
                    <a:pt x="2003564" y="2016125"/>
                  </a:lnTo>
                  <a:lnTo>
                    <a:pt x="2003691" y="2015871"/>
                  </a:lnTo>
                  <a:lnTo>
                    <a:pt x="2003945" y="2015490"/>
                  </a:lnTo>
                  <a:lnTo>
                    <a:pt x="2005355" y="2012442"/>
                  </a:lnTo>
                  <a:lnTo>
                    <a:pt x="2096274" y="1815719"/>
                  </a:lnTo>
                  <a:lnTo>
                    <a:pt x="2099322" y="1808988"/>
                  </a:lnTo>
                  <a:lnTo>
                    <a:pt x="2096401" y="1801241"/>
                  </a:lnTo>
                  <a:lnTo>
                    <a:pt x="2089797" y="1798066"/>
                  </a:lnTo>
                  <a:lnTo>
                    <a:pt x="2083193" y="1795018"/>
                  </a:lnTo>
                  <a:lnTo>
                    <a:pt x="2075319" y="1797939"/>
                  </a:lnTo>
                  <a:lnTo>
                    <a:pt x="1980196" y="2003679"/>
                  </a:lnTo>
                  <a:lnTo>
                    <a:pt x="1975319" y="2008987"/>
                  </a:lnTo>
                  <a:lnTo>
                    <a:pt x="1969033" y="2011972"/>
                  </a:lnTo>
                  <a:lnTo>
                    <a:pt x="1962099" y="2012442"/>
                  </a:lnTo>
                  <a:lnTo>
                    <a:pt x="1955304" y="2010156"/>
                  </a:lnTo>
                  <a:lnTo>
                    <a:pt x="1909203" y="1983752"/>
                  </a:lnTo>
                  <a:lnTo>
                    <a:pt x="1909203" y="2014855"/>
                  </a:lnTo>
                  <a:lnTo>
                    <a:pt x="1819033" y="2095881"/>
                  </a:lnTo>
                  <a:lnTo>
                    <a:pt x="1762645" y="2063483"/>
                  </a:lnTo>
                  <a:lnTo>
                    <a:pt x="1762645" y="2094103"/>
                  </a:lnTo>
                  <a:lnTo>
                    <a:pt x="1745246" y="2124710"/>
                  </a:lnTo>
                  <a:lnTo>
                    <a:pt x="1698472" y="2097913"/>
                  </a:lnTo>
                  <a:lnTo>
                    <a:pt x="1694065" y="2095385"/>
                  </a:lnTo>
                  <a:lnTo>
                    <a:pt x="1694065" y="2125980"/>
                  </a:lnTo>
                  <a:lnTo>
                    <a:pt x="1669046" y="2169668"/>
                  </a:lnTo>
                  <a:lnTo>
                    <a:pt x="1601863" y="2174113"/>
                  </a:lnTo>
                  <a:lnTo>
                    <a:pt x="1645170" y="2097913"/>
                  </a:lnTo>
                  <a:lnTo>
                    <a:pt x="1694065" y="2125980"/>
                  </a:lnTo>
                  <a:lnTo>
                    <a:pt x="1694065" y="2095385"/>
                  </a:lnTo>
                  <a:lnTo>
                    <a:pt x="1622310" y="2054225"/>
                  </a:lnTo>
                  <a:lnTo>
                    <a:pt x="1639836" y="2023618"/>
                  </a:lnTo>
                  <a:lnTo>
                    <a:pt x="1762645" y="2094103"/>
                  </a:lnTo>
                  <a:lnTo>
                    <a:pt x="1762645" y="2063483"/>
                  </a:lnTo>
                  <a:lnTo>
                    <a:pt x="1693278" y="2023618"/>
                  </a:lnTo>
                  <a:lnTo>
                    <a:pt x="1604911" y="1972818"/>
                  </a:lnTo>
                  <a:lnTo>
                    <a:pt x="1630946" y="1855089"/>
                  </a:lnTo>
                  <a:lnTo>
                    <a:pt x="1909203" y="2014855"/>
                  </a:lnTo>
                  <a:lnTo>
                    <a:pt x="1909203" y="1983752"/>
                  </a:lnTo>
                  <a:lnTo>
                    <a:pt x="1684680" y="1855089"/>
                  </a:lnTo>
                  <a:lnTo>
                    <a:pt x="1628533" y="1822958"/>
                  </a:lnTo>
                  <a:lnTo>
                    <a:pt x="1628406" y="1822831"/>
                  </a:lnTo>
                  <a:lnTo>
                    <a:pt x="1628279" y="1822831"/>
                  </a:lnTo>
                  <a:lnTo>
                    <a:pt x="1610753" y="1812671"/>
                  </a:lnTo>
                  <a:lnTo>
                    <a:pt x="1606435" y="1810258"/>
                  </a:lnTo>
                  <a:lnTo>
                    <a:pt x="1603387" y="1806321"/>
                  </a:lnTo>
                  <a:lnTo>
                    <a:pt x="1602016" y="1801241"/>
                  </a:lnTo>
                  <a:lnTo>
                    <a:pt x="1600974" y="1796923"/>
                  </a:lnTo>
                  <a:lnTo>
                    <a:pt x="1601482" y="1792224"/>
                  </a:lnTo>
                  <a:lnTo>
                    <a:pt x="1976386" y="1252220"/>
                  </a:lnTo>
                  <a:lnTo>
                    <a:pt x="2009800" y="1216825"/>
                  </a:lnTo>
                  <a:lnTo>
                    <a:pt x="2050630" y="1193685"/>
                  </a:lnTo>
                  <a:lnTo>
                    <a:pt x="2095944" y="1183462"/>
                  </a:lnTo>
                  <a:lnTo>
                    <a:pt x="2142794" y="1186840"/>
                  </a:lnTo>
                  <a:lnTo>
                    <a:pt x="2188210" y="1204468"/>
                  </a:lnTo>
                  <a:lnTo>
                    <a:pt x="2226399" y="1234719"/>
                  </a:lnTo>
                  <a:lnTo>
                    <a:pt x="2252992" y="1273403"/>
                  </a:lnTo>
                  <a:lnTo>
                    <a:pt x="2267089" y="1317650"/>
                  </a:lnTo>
                  <a:lnTo>
                    <a:pt x="2267775" y="1364589"/>
                  </a:lnTo>
                  <a:lnTo>
                    <a:pt x="2254135" y="1411351"/>
                  </a:lnTo>
                  <a:lnTo>
                    <a:pt x="2106942" y="1729994"/>
                  </a:lnTo>
                  <a:lnTo>
                    <a:pt x="2106434" y="1731010"/>
                  </a:lnTo>
                  <a:lnTo>
                    <a:pt x="2106053" y="1732026"/>
                  </a:lnTo>
                  <a:lnTo>
                    <a:pt x="2105926" y="1733169"/>
                  </a:lnTo>
                  <a:lnTo>
                    <a:pt x="2093607" y="1759966"/>
                  </a:lnTo>
                  <a:lnTo>
                    <a:pt x="2096401" y="1767713"/>
                  </a:lnTo>
                  <a:lnTo>
                    <a:pt x="2103005" y="1770888"/>
                  </a:lnTo>
                  <a:lnTo>
                    <a:pt x="2105418" y="1771904"/>
                  </a:lnTo>
                  <a:lnTo>
                    <a:pt x="2107958" y="1772285"/>
                  </a:lnTo>
                  <a:lnTo>
                    <a:pt x="2110371" y="1771904"/>
                  </a:lnTo>
                  <a:lnTo>
                    <a:pt x="2114562" y="1771396"/>
                  </a:lnTo>
                  <a:lnTo>
                    <a:pt x="2118626" y="1768729"/>
                  </a:lnTo>
                  <a:lnTo>
                    <a:pt x="2120531" y="1764411"/>
                  </a:lnTo>
                  <a:lnTo>
                    <a:pt x="2131072" y="1741424"/>
                  </a:lnTo>
                  <a:lnTo>
                    <a:pt x="2131453" y="1740789"/>
                  </a:lnTo>
                  <a:lnTo>
                    <a:pt x="2131580" y="1740154"/>
                  </a:lnTo>
                  <a:lnTo>
                    <a:pt x="2131707" y="1739646"/>
                  </a:lnTo>
                  <a:lnTo>
                    <a:pt x="2278392" y="1422400"/>
                  </a:lnTo>
                  <a:lnTo>
                    <a:pt x="2292718" y="1377162"/>
                  </a:lnTo>
                  <a:lnTo>
                    <a:pt x="2295372" y="1331366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49100" y="6156959"/>
              <a:ext cx="127989" cy="12801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66088" y="5843015"/>
              <a:ext cx="124968" cy="12801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8463" y="6239333"/>
              <a:ext cx="66897" cy="6697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782445" y="276859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4" h="661669">
                  <a:moveTo>
                    <a:pt x="464052" y="633729"/>
                  </a:moveTo>
                  <a:lnTo>
                    <a:pt x="429894" y="633729"/>
                  </a:lnTo>
                  <a:lnTo>
                    <a:pt x="436117" y="642619"/>
                  </a:lnTo>
                  <a:lnTo>
                    <a:pt x="451280" y="655319"/>
                  </a:lnTo>
                  <a:lnTo>
                    <a:pt x="469884" y="661669"/>
                  </a:lnTo>
                  <a:lnTo>
                    <a:pt x="489606" y="661669"/>
                  </a:lnTo>
                  <a:lnTo>
                    <a:pt x="508126" y="652779"/>
                  </a:lnTo>
                  <a:lnTo>
                    <a:pt x="528483" y="637539"/>
                  </a:lnTo>
                  <a:lnTo>
                    <a:pt x="473694" y="637539"/>
                  </a:lnTo>
                  <a:lnTo>
                    <a:pt x="464052" y="633729"/>
                  </a:lnTo>
                  <a:close/>
                </a:path>
                <a:path w="575944" h="661669">
                  <a:moveTo>
                    <a:pt x="242315" y="0"/>
                  </a:moveTo>
                  <a:lnTo>
                    <a:pt x="193655" y="5079"/>
                  </a:lnTo>
                  <a:lnTo>
                    <a:pt x="152304" y="16509"/>
                  </a:lnTo>
                  <a:lnTo>
                    <a:pt x="95249" y="45720"/>
                  </a:lnTo>
                  <a:lnTo>
                    <a:pt x="50450" y="91439"/>
                  </a:lnTo>
                  <a:lnTo>
                    <a:pt x="27384" y="128269"/>
                  </a:lnTo>
                  <a:lnTo>
                    <a:pt x="9270" y="172719"/>
                  </a:lnTo>
                  <a:lnTo>
                    <a:pt x="0" y="247649"/>
                  </a:lnTo>
                  <a:lnTo>
                    <a:pt x="7485" y="303529"/>
                  </a:lnTo>
                  <a:lnTo>
                    <a:pt x="33019" y="363219"/>
                  </a:lnTo>
                  <a:lnTo>
                    <a:pt x="67357" y="405129"/>
                  </a:lnTo>
                  <a:lnTo>
                    <a:pt x="107654" y="438149"/>
                  </a:lnTo>
                  <a:lnTo>
                    <a:pt x="162940" y="466089"/>
                  </a:lnTo>
                  <a:lnTo>
                    <a:pt x="173922" y="468629"/>
                  </a:lnTo>
                  <a:lnTo>
                    <a:pt x="183832" y="471169"/>
                  </a:lnTo>
                  <a:lnTo>
                    <a:pt x="192980" y="473709"/>
                  </a:lnTo>
                  <a:lnTo>
                    <a:pt x="201675" y="474979"/>
                  </a:lnTo>
                  <a:lnTo>
                    <a:pt x="212187" y="477519"/>
                  </a:lnTo>
                  <a:lnTo>
                    <a:pt x="265763" y="497839"/>
                  </a:lnTo>
                  <a:lnTo>
                    <a:pt x="300608" y="523239"/>
                  </a:lnTo>
                  <a:lnTo>
                    <a:pt x="316483" y="539749"/>
                  </a:lnTo>
                  <a:lnTo>
                    <a:pt x="316483" y="542289"/>
                  </a:lnTo>
                  <a:lnTo>
                    <a:pt x="317245" y="544829"/>
                  </a:lnTo>
                  <a:lnTo>
                    <a:pt x="318896" y="547369"/>
                  </a:lnTo>
                  <a:lnTo>
                    <a:pt x="375030" y="622299"/>
                  </a:lnTo>
                  <a:lnTo>
                    <a:pt x="386478" y="633729"/>
                  </a:lnTo>
                  <a:lnTo>
                    <a:pt x="400510" y="638809"/>
                  </a:lnTo>
                  <a:lnTo>
                    <a:pt x="415518" y="638809"/>
                  </a:lnTo>
                  <a:lnTo>
                    <a:pt x="429894" y="633729"/>
                  </a:lnTo>
                  <a:lnTo>
                    <a:pt x="464052" y="633729"/>
                  </a:lnTo>
                  <a:lnTo>
                    <a:pt x="456183" y="627379"/>
                  </a:lnTo>
                  <a:lnTo>
                    <a:pt x="450214" y="618489"/>
                  </a:lnTo>
                  <a:lnTo>
                    <a:pt x="455409" y="614679"/>
                  </a:lnTo>
                  <a:lnTo>
                    <a:pt x="405939" y="614679"/>
                  </a:lnTo>
                  <a:lnTo>
                    <a:pt x="399976" y="612139"/>
                  </a:lnTo>
                  <a:lnTo>
                    <a:pt x="395096" y="608329"/>
                  </a:lnTo>
                  <a:lnTo>
                    <a:pt x="350392" y="547369"/>
                  </a:lnTo>
                  <a:lnTo>
                    <a:pt x="386397" y="520699"/>
                  </a:lnTo>
                  <a:lnTo>
                    <a:pt x="332993" y="520699"/>
                  </a:lnTo>
                  <a:lnTo>
                    <a:pt x="297227" y="488949"/>
                  </a:lnTo>
                  <a:lnTo>
                    <a:pt x="257174" y="464819"/>
                  </a:lnTo>
                  <a:lnTo>
                    <a:pt x="242175" y="459739"/>
                  </a:lnTo>
                  <a:lnTo>
                    <a:pt x="228996" y="454659"/>
                  </a:lnTo>
                  <a:lnTo>
                    <a:pt x="217080" y="452119"/>
                  </a:lnTo>
                  <a:lnTo>
                    <a:pt x="205866" y="450849"/>
                  </a:lnTo>
                  <a:lnTo>
                    <a:pt x="197943" y="449579"/>
                  </a:lnTo>
                  <a:lnTo>
                    <a:pt x="189626" y="447039"/>
                  </a:lnTo>
                  <a:lnTo>
                    <a:pt x="180667" y="444499"/>
                  </a:lnTo>
                  <a:lnTo>
                    <a:pt x="170814" y="441959"/>
                  </a:lnTo>
                  <a:lnTo>
                    <a:pt x="121239" y="417829"/>
                  </a:lnTo>
                  <a:lnTo>
                    <a:pt x="85105" y="387349"/>
                  </a:lnTo>
                  <a:lnTo>
                    <a:pt x="54355" y="350519"/>
                  </a:lnTo>
                  <a:lnTo>
                    <a:pt x="31615" y="295909"/>
                  </a:lnTo>
                  <a:lnTo>
                    <a:pt x="25018" y="246379"/>
                  </a:lnTo>
                  <a:lnTo>
                    <a:pt x="27852" y="205739"/>
                  </a:lnTo>
                  <a:lnTo>
                    <a:pt x="49621" y="139699"/>
                  </a:lnTo>
                  <a:lnTo>
                    <a:pt x="70294" y="106679"/>
                  </a:lnTo>
                  <a:lnTo>
                    <a:pt x="110235" y="66039"/>
                  </a:lnTo>
                  <a:lnTo>
                    <a:pt x="161131" y="39370"/>
                  </a:lnTo>
                  <a:lnTo>
                    <a:pt x="198211" y="29209"/>
                  </a:lnTo>
                  <a:lnTo>
                    <a:pt x="241934" y="25400"/>
                  </a:lnTo>
                  <a:lnTo>
                    <a:pt x="342719" y="25400"/>
                  </a:lnTo>
                  <a:lnTo>
                    <a:pt x="315690" y="12700"/>
                  </a:lnTo>
                  <a:lnTo>
                    <a:pt x="271430" y="2539"/>
                  </a:lnTo>
                  <a:lnTo>
                    <a:pt x="242315" y="0"/>
                  </a:lnTo>
                  <a:close/>
                </a:path>
                <a:path w="575944" h="661669">
                  <a:moveTo>
                    <a:pt x="569510" y="552449"/>
                  </a:moveTo>
                  <a:lnTo>
                    <a:pt x="540257" y="552449"/>
                  </a:lnTo>
                  <a:lnTo>
                    <a:pt x="546353" y="560069"/>
                  </a:lnTo>
                  <a:lnTo>
                    <a:pt x="550840" y="570229"/>
                  </a:lnTo>
                  <a:lnTo>
                    <a:pt x="493394" y="632459"/>
                  </a:lnTo>
                  <a:lnTo>
                    <a:pt x="483883" y="637539"/>
                  </a:lnTo>
                  <a:lnTo>
                    <a:pt x="528483" y="637539"/>
                  </a:lnTo>
                  <a:lnTo>
                    <a:pt x="555624" y="617219"/>
                  </a:lnTo>
                  <a:lnTo>
                    <a:pt x="569331" y="601979"/>
                  </a:lnTo>
                  <a:lnTo>
                    <a:pt x="575929" y="584199"/>
                  </a:lnTo>
                  <a:lnTo>
                    <a:pt x="575073" y="563879"/>
                  </a:lnTo>
                  <a:lnTo>
                    <a:pt x="569510" y="552449"/>
                  </a:lnTo>
                  <a:close/>
                </a:path>
                <a:path w="575944" h="661669">
                  <a:moveTo>
                    <a:pt x="532231" y="435609"/>
                  </a:moveTo>
                  <a:lnTo>
                    <a:pt x="501268" y="435609"/>
                  </a:lnTo>
                  <a:lnTo>
                    <a:pt x="545845" y="496569"/>
                  </a:lnTo>
                  <a:lnTo>
                    <a:pt x="548596" y="501649"/>
                  </a:lnTo>
                  <a:lnTo>
                    <a:pt x="418210" y="610869"/>
                  </a:lnTo>
                  <a:lnTo>
                    <a:pt x="412259" y="614679"/>
                  </a:lnTo>
                  <a:lnTo>
                    <a:pt x="455409" y="614679"/>
                  </a:lnTo>
                  <a:lnTo>
                    <a:pt x="540257" y="552449"/>
                  </a:lnTo>
                  <a:lnTo>
                    <a:pt x="569510" y="552449"/>
                  </a:lnTo>
                  <a:lnTo>
                    <a:pt x="566419" y="546099"/>
                  </a:lnTo>
                  <a:lnTo>
                    <a:pt x="560196" y="537209"/>
                  </a:lnTo>
                  <a:lnTo>
                    <a:pt x="569537" y="524509"/>
                  </a:lnTo>
                  <a:lnTo>
                    <a:pt x="573770" y="510539"/>
                  </a:lnTo>
                  <a:lnTo>
                    <a:pt x="572644" y="495299"/>
                  </a:lnTo>
                  <a:lnTo>
                    <a:pt x="565911" y="481329"/>
                  </a:lnTo>
                  <a:lnTo>
                    <a:pt x="532231" y="435609"/>
                  </a:lnTo>
                  <a:close/>
                </a:path>
                <a:path w="575944" h="661669">
                  <a:moveTo>
                    <a:pt x="301326" y="350519"/>
                  </a:moveTo>
                  <a:lnTo>
                    <a:pt x="269366" y="350519"/>
                  </a:lnTo>
                  <a:lnTo>
                    <a:pt x="373506" y="491489"/>
                  </a:lnTo>
                  <a:lnTo>
                    <a:pt x="332993" y="520699"/>
                  </a:lnTo>
                  <a:lnTo>
                    <a:pt x="386397" y="520699"/>
                  </a:lnTo>
                  <a:lnTo>
                    <a:pt x="446405" y="476249"/>
                  </a:lnTo>
                  <a:lnTo>
                    <a:pt x="394207" y="476249"/>
                  </a:lnTo>
                  <a:lnTo>
                    <a:pt x="301326" y="350519"/>
                  </a:lnTo>
                  <a:close/>
                </a:path>
                <a:path w="575944" h="661669">
                  <a:moveTo>
                    <a:pt x="347641" y="316229"/>
                  </a:moveTo>
                  <a:lnTo>
                    <a:pt x="316229" y="316229"/>
                  </a:lnTo>
                  <a:lnTo>
                    <a:pt x="420369" y="455929"/>
                  </a:lnTo>
                  <a:lnTo>
                    <a:pt x="394207" y="476249"/>
                  </a:lnTo>
                  <a:lnTo>
                    <a:pt x="446405" y="476249"/>
                  </a:lnTo>
                  <a:lnTo>
                    <a:pt x="492696" y="441959"/>
                  </a:lnTo>
                  <a:lnTo>
                    <a:pt x="440308" y="441959"/>
                  </a:lnTo>
                  <a:lnTo>
                    <a:pt x="354075" y="325119"/>
                  </a:lnTo>
                  <a:lnTo>
                    <a:pt x="353821" y="325119"/>
                  </a:lnTo>
                  <a:lnTo>
                    <a:pt x="353694" y="323849"/>
                  </a:lnTo>
                  <a:lnTo>
                    <a:pt x="353313" y="323849"/>
                  </a:lnTo>
                  <a:lnTo>
                    <a:pt x="347641" y="316229"/>
                  </a:lnTo>
                  <a:close/>
                </a:path>
                <a:path w="575944" h="661669">
                  <a:moveTo>
                    <a:pt x="342719" y="25400"/>
                  </a:moveTo>
                  <a:lnTo>
                    <a:pt x="241934" y="25400"/>
                  </a:lnTo>
                  <a:lnTo>
                    <a:pt x="268067" y="27939"/>
                  </a:lnTo>
                  <a:lnTo>
                    <a:pt x="307736" y="36829"/>
                  </a:lnTo>
                  <a:lnTo>
                    <a:pt x="353716" y="57150"/>
                  </a:lnTo>
                  <a:lnTo>
                    <a:pt x="398779" y="95249"/>
                  </a:lnTo>
                  <a:lnTo>
                    <a:pt x="425640" y="135889"/>
                  </a:lnTo>
                  <a:lnTo>
                    <a:pt x="443499" y="179069"/>
                  </a:lnTo>
                  <a:lnTo>
                    <a:pt x="452500" y="233679"/>
                  </a:lnTo>
                  <a:lnTo>
                    <a:pt x="452483" y="243839"/>
                  </a:lnTo>
                  <a:lnTo>
                    <a:pt x="451977" y="252729"/>
                  </a:lnTo>
                  <a:lnTo>
                    <a:pt x="451161" y="261619"/>
                  </a:lnTo>
                  <a:lnTo>
                    <a:pt x="448881" y="280669"/>
                  </a:lnTo>
                  <a:lnTo>
                    <a:pt x="448024" y="293369"/>
                  </a:lnTo>
                  <a:lnTo>
                    <a:pt x="453638" y="345439"/>
                  </a:lnTo>
                  <a:lnTo>
                    <a:pt x="469294" y="389889"/>
                  </a:lnTo>
                  <a:lnTo>
                    <a:pt x="480694" y="411479"/>
                  </a:lnTo>
                  <a:lnTo>
                    <a:pt x="440308" y="441959"/>
                  </a:lnTo>
                  <a:lnTo>
                    <a:pt x="492696" y="441959"/>
                  </a:lnTo>
                  <a:lnTo>
                    <a:pt x="501268" y="435609"/>
                  </a:lnTo>
                  <a:lnTo>
                    <a:pt x="532231" y="435609"/>
                  </a:lnTo>
                  <a:lnTo>
                    <a:pt x="509777" y="405129"/>
                  </a:lnTo>
                  <a:lnTo>
                    <a:pt x="508126" y="403859"/>
                  </a:lnTo>
                  <a:lnTo>
                    <a:pt x="505967" y="402589"/>
                  </a:lnTo>
                  <a:lnTo>
                    <a:pt x="503681" y="401319"/>
                  </a:lnTo>
                  <a:lnTo>
                    <a:pt x="492827" y="380999"/>
                  </a:lnTo>
                  <a:lnTo>
                    <a:pt x="478071" y="340359"/>
                  </a:lnTo>
                  <a:lnTo>
                    <a:pt x="472955" y="303529"/>
                  </a:lnTo>
                  <a:lnTo>
                    <a:pt x="473021" y="293369"/>
                  </a:lnTo>
                  <a:lnTo>
                    <a:pt x="473735" y="283209"/>
                  </a:lnTo>
                  <a:lnTo>
                    <a:pt x="476073" y="264159"/>
                  </a:lnTo>
                  <a:lnTo>
                    <a:pt x="476964" y="255269"/>
                  </a:lnTo>
                  <a:lnTo>
                    <a:pt x="477379" y="246379"/>
                  </a:lnTo>
                  <a:lnTo>
                    <a:pt x="477505" y="240029"/>
                  </a:lnTo>
                  <a:lnTo>
                    <a:pt x="477519" y="232409"/>
                  </a:lnTo>
                  <a:lnTo>
                    <a:pt x="467437" y="171449"/>
                  </a:lnTo>
                  <a:lnTo>
                    <a:pt x="447436" y="124459"/>
                  </a:lnTo>
                  <a:lnTo>
                    <a:pt x="427460" y="91439"/>
                  </a:lnTo>
                  <a:lnTo>
                    <a:pt x="417448" y="78739"/>
                  </a:lnTo>
                  <a:lnTo>
                    <a:pt x="367045" y="36829"/>
                  </a:lnTo>
                  <a:lnTo>
                    <a:pt x="342719" y="25400"/>
                  </a:lnTo>
                  <a:close/>
                </a:path>
                <a:path w="575944" h="661669">
                  <a:moveTo>
                    <a:pt x="219654" y="278129"/>
                  </a:moveTo>
                  <a:lnTo>
                    <a:pt x="183929" y="300989"/>
                  </a:lnTo>
                  <a:lnTo>
                    <a:pt x="176974" y="328929"/>
                  </a:lnTo>
                  <a:lnTo>
                    <a:pt x="178311" y="337819"/>
                  </a:lnTo>
                  <a:lnTo>
                    <a:pt x="211200" y="369569"/>
                  </a:lnTo>
                  <a:lnTo>
                    <a:pt x="221628" y="372109"/>
                  </a:lnTo>
                  <a:lnTo>
                    <a:pt x="232140" y="370839"/>
                  </a:lnTo>
                  <a:lnTo>
                    <a:pt x="242437" y="368299"/>
                  </a:lnTo>
                  <a:lnTo>
                    <a:pt x="252221" y="363219"/>
                  </a:lnTo>
                  <a:lnTo>
                    <a:pt x="269366" y="350519"/>
                  </a:lnTo>
                  <a:lnTo>
                    <a:pt x="301326" y="350519"/>
                  </a:lnTo>
                  <a:lnTo>
                    <a:pt x="299449" y="347979"/>
                  </a:lnTo>
                  <a:lnTo>
                    <a:pt x="224662" y="347979"/>
                  </a:lnTo>
                  <a:lnTo>
                    <a:pt x="217804" y="345439"/>
                  </a:lnTo>
                  <a:lnTo>
                    <a:pt x="211581" y="344169"/>
                  </a:lnTo>
                  <a:lnTo>
                    <a:pt x="206501" y="340359"/>
                  </a:lnTo>
                  <a:lnTo>
                    <a:pt x="203834" y="335279"/>
                  </a:lnTo>
                  <a:lnTo>
                    <a:pt x="200659" y="328929"/>
                  </a:lnTo>
                  <a:lnTo>
                    <a:pt x="202183" y="321309"/>
                  </a:lnTo>
                  <a:lnTo>
                    <a:pt x="203326" y="318769"/>
                  </a:lnTo>
                  <a:lnTo>
                    <a:pt x="204977" y="313689"/>
                  </a:lnTo>
                  <a:lnTo>
                    <a:pt x="208152" y="309879"/>
                  </a:lnTo>
                  <a:lnTo>
                    <a:pt x="211708" y="307339"/>
                  </a:lnTo>
                  <a:lnTo>
                    <a:pt x="212597" y="306069"/>
                  </a:lnTo>
                  <a:lnTo>
                    <a:pt x="213486" y="306069"/>
                  </a:lnTo>
                  <a:lnTo>
                    <a:pt x="214502" y="304799"/>
                  </a:lnTo>
                  <a:lnTo>
                    <a:pt x="221771" y="303529"/>
                  </a:lnTo>
                  <a:lnTo>
                    <a:pt x="266591" y="303529"/>
                  </a:lnTo>
                  <a:lnTo>
                    <a:pt x="261873" y="297179"/>
                  </a:lnTo>
                  <a:lnTo>
                    <a:pt x="249848" y="287019"/>
                  </a:lnTo>
                  <a:lnTo>
                    <a:pt x="235299" y="279399"/>
                  </a:lnTo>
                  <a:lnTo>
                    <a:pt x="219654" y="278129"/>
                  </a:lnTo>
                  <a:close/>
                </a:path>
                <a:path w="575944" h="661669">
                  <a:moveTo>
                    <a:pt x="266591" y="303529"/>
                  </a:moveTo>
                  <a:lnTo>
                    <a:pt x="229219" y="303529"/>
                  </a:lnTo>
                  <a:lnTo>
                    <a:pt x="236166" y="307339"/>
                  </a:lnTo>
                  <a:lnTo>
                    <a:pt x="241934" y="312419"/>
                  </a:lnTo>
                  <a:lnTo>
                    <a:pt x="255015" y="330199"/>
                  </a:lnTo>
                  <a:lnTo>
                    <a:pt x="237997" y="342899"/>
                  </a:lnTo>
                  <a:lnTo>
                    <a:pt x="232028" y="346709"/>
                  </a:lnTo>
                  <a:lnTo>
                    <a:pt x="224662" y="347979"/>
                  </a:lnTo>
                  <a:lnTo>
                    <a:pt x="299449" y="347979"/>
                  </a:lnTo>
                  <a:lnTo>
                    <a:pt x="290067" y="335279"/>
                  </a:lnTo>
                  <a:lnTo>
                    <a:pt x="307593" y="322579"/>
                  </a:lnTo>
                  <a:lnTo>
                    <a:pt x="308228" y="321309"/>
                  </a:lnTo>
                  <a:lnTo>
                    <a:pt x="316229" y="316229"/>
                  </a:lnTo>
                  <a:lnTo>
                    <a:pt x="347641" y="316229"/>
                  </a:lnTo>
                  <a:lnTo>
                    <a:pt x="346695" y="314959"/>
                  </a:lnTo>
                  <a:lnTo>
                    <a:pt x="275081" y="314959"/>
                  </a:lnTo>
                  <a:lnTo>
                    <a:pt x="266591" y="303529"/>
                  </a:lnTo>
                  <a:close/>
                </a:path>
                <a:path w="575944" h="661669">
                  <a:moveTo>
                    <a:pt x="333922" y="203199"/>
                  </a:moveTo>
                  <a:lnTo>
                    <a:pt x="324484" y="203199"/>
                  </a:lnTo>
                  <a:lnTo>
                    <a:pt x="314741" y="204469"/>
                  </a:lnTo>
                  <a:lnTo>
                    <a:pt x="282523" y="232409"/>
                  </a:lnTo>
                  <a:lnTo>
                    <a:pt x="279368" y="247649"/>
                  </a:lnTo>
                  <a:lnTo>
                    <a:pt x="281308" y="262889"/>
                  </a:lnTo>
                  <a:lnTo>
                    <a:pt x="288416" y="278129"/>
                  </a:lnTo>
                  <a:lnTo>
                    <a:pt x="301370" y="295909"/>
                  </a:lnTo>
                  <a:lnTo>
                    <a:pt x="283844" y="308609"/>
                  </a:lnTo>
                  <a:lnTo>
                    <a:pt x="283336" y="308609"/>
                  </a:lnTo>
                  <a:lnTo>
                    <a:pt x="283082" y="309879"/>
                  </a:lnTo>
                  <a:lnTo>
                    <a:pt x="275081" y="314959"/>
                  </a:lnTo>
                  <a:lnTo>
                    <a:pt x="346695" y="314959"/>
                  </a:lnTo>
                  <a:lnTo>
                    <a:pt x="336295" y="300989"/>
                  </a:lnTo>
                  <a:lnTo>
                    <a:pt x="354456" y="287019"/>
                  </a:lnTo>
                  <a:lnTo>
                    <a:pt x="360583" y="280669"/>
                  </a:lnTo>
                  <a:lnTo>
                    <a:pt x="321436" y="280669"/>
                  </a:lnTo>
                  <a:lnTo>
                    <a:pt x="308609" y="262889"/>
                  </a:lnTo>
                  <a:lnTo>
                    <a:pt x="305175" y="256539"/>
                  </a:lnTo>
                  <a:lnTo>
                    <a:pt x="304180" y="248919"/>
                  </a:lnTo>
                  <a:lnTo>
                    <a:pt x="305591" y="241299"/>
                  </a:lnTo>
                  <a:lnTo>
                    <a:pt x="309371" y="234949"/>
                  </a:lnTo>
                  <a:lnTo>
                    <a:pt x="312927" y="231139"/>
                  </a:lnTo>
                  <a:lnTo>
                    <a:pt x="319150" y="228599"/>
                  </a:lnTo>
                  <a:lnTo>
                    <a:pt x="325627" y="228599"/>
                  </a:lnTo>
                  <a:lnTo>
                    <a:pt x="329183" y="227329"/>
                  </a:lnTo>
                  <a:lnTo>
                    <a:pt x="367059" y="227329"/>
                  </a:lnTo>
                  <a:lnTo>
                    <a:pt x="364452" y="222249"/>
                  </a:lnTo>
                  <a:lnTo>
                    <a:pt x="358139" y="214629"/>
                  </a:lnTo>
                  <a:lnTo>
                    <a:pt x="350988" y="209549"/>
                  </a:lnTo>
                  <a:lnTo>
                    <a:pt x="342836" y="205739"/>
                  </a:lnTo>
                  <a:lnTo>
                    <a:pt x="333922" y="203199"/>
                  </a:lnTo>
                  <a:close/>
                </a:path>
                <a:path w="575944" h="661669">
                  <a:moveTo>
                    <a:pt x="367059" y="227329"/>
                  </a:moveTo>
                  <a:lnTo>
                    <a:pt x="329183" y="227329"/>
                  </a:lnTo>
                  <a:lnTo>
                    <a:pt x="335787" y="228599"/>
                  </a:lnTo>
                  <a:lnTo>
                    <a:pt x="340994" y="233679"/>
                  </a:lnTo>
                  <a:lnTo>
                    <a:pt x="345185" y="237489"/>
                  </a:lnTo>
                  <a:lnTo>
                    <a:pt x="347598" y="243839"/>
                  </a:lnTo>
                  <a:lnTo>
                    <a:pt x="347471" y="250189"/>
                  </a:lnTo>
                  <a:lnTo>
                    <a:pt x="347217" y="256539"/>
                  </a:lnTo>
                  <a:lnTo>
                    <a:pt x="343915" y="264159"/>
                  </a:lnTo>
                  <a:lnTo>
                    <a:pt x="338962" y="267969"/>
                  </a:lnTo>
                  <a:lnTo>
                    <a:pt x="321436" y="280669"/>
                  </a:lnTo>
                  <a:lnTo>
                    <a:pt x="360583" y="280669"/>
                  </a:lnTo>
                  <a:lnTo>
                    <a:pt x="361809" y="279399"/>
                  </a:lnTo>
                  <a:lnTo>
                    <a:pt x="367363" y="270509"/>
                  </a:lnTo>
                  <a:lnTo>
                    <a:pt x="370941" y="261619"/>
                  </a:lnTo>
                  <a:lnTo>
                    <a:pt x="372363" y="250189"/>
                  </a:lnTo>
                  <a:lnTo>
                    <a:pt x="371695" y="240029"/>
                  </a:lnTo>
                  <a:lnTo>
                    <a:pt x="369014" y="231139"/>
                  </a:lnTo>
                  <a:lnTo>
                    <a:pt x="367059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11351" y="328422"/>
              <a:ext cx="274572" cy="10541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673098" y="191769"/>
              <a:ext cx="1807845" cy="881380"/>
            </a:xfrm>
            <a:custGeom>
              <a:avLst/>
              <a:gdLst/>
              <a:ahLst/>
              <a:cxnLst/>
              <a:rect l="l" t="t" r="r" b="b"/>
              <a:pathLst>
                <a:path w="1807845" h="881380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0" y="370840"/>
                  </a:lnTo>
                  <a:lnTo>
                    <a:pt x="4699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413"/>
                  </a:lnTo>
                  <a:lnTo>
                    <a:pt x="59055" y="381635"/>
                  </a:lnTo>
                  <a:lnTo>
                    <a:pt x="61468" y="379730"/>
                  </a:lnTo>
                  <a:lnTo>
                    <a:pt x="63373" y="376936"/>
                  </a:lnTo>
                  <a:lnTo>
                    <a:pt x="65024" y="366649"/>
                  </a:lnTo>
                  <a:close/>
                </a:path>
                <a:path w="1807845" h="881380">
                  <a:moveTo>
                    <a:pt x="104521" y="511556"/>
                  </a:moveTo>
                  <a:lnTo>
                    <a:pt x="96266" y="500253"/>
                  </a:lnTo>
                  <a:lnTo>
                    <a:pt x="88519" y="498983"/>
                  </a:lnTo>
                  <a:lnTo>
                    <a:pt x="82931" y="503047"/>
                  </a:lnTo>
                  <a:lnTo>
                    <a:pt x="51689" y="525780"/>
                  </a:lnTo>
                  <a:lnTo>
                    <a:pt x="46609" y="529971"/>
                  </a:lnTo>
                  <a:lnTo>
                    <a:pt x="44958" y="537591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7917" y="523494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521" y="511556"/>
                  </a:lnTo>
                  <a:close/>
                </a:path>
                <a:path w="1807845" h="881380">
                  <a:moveTo>
                    <a:pt x="225679" y="580136"/>
                  </a:moveTo>
                  <a:lnTo>
                    <a:pt x="221742" y="573278"/>
                  </a:lnTo>
                  <a:lnTo>
                    <a:pt x="208407" y="569976"/>
                  </a:lnTo>
                  <a:lnTo>
                    <a:pt x="201549" y="573913"/>
                  </a:lnTo>
                  <a:lnTo>
                    <a:pt x="199644" y="580517"/>
                  </a:lnTo>
                  <a:lnTo>
                    <a:pt x="189484" y="618109"/>
                  </a:lnTo>
                  <a:lnTo>
                    <a:pt x="187579" y="624713"/>
                  </a:lnTo>
                  <a:lnTo>
                    <a:pt x="191516" y="631571"/>
                  </a:lnTo>
                  <a:lnTo>
                    <a:pt x="198247" y="633222"/>
                  </a:lnTo>
                  <a:lnTo>
                    <a:pt x="202057" y="634365"/>
                  </a:lnTo>
                  <a:lnTo>
                    <a:pt x="223774" y="586867"/>
                  </a:lnTo>
                  <a:lnTo>
                    <a:pt x="225679" y="580136"/>
                  </a:lnTo>
                  <a:close/>
                </a:path>
                <a:path w="1807845" h="881380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4980" y="50292"/>
                  </a:lnTo>
                  <a:lnTo>
                    <a:pt x="473837" y="57035"/>
                  </a:lnTo>
                  <a:lnTo>
                    <a:pt x="478536" y="63385"/>
                  </a:lnTo>
                  <a:lnTo>
                    <a:pt x="488823" y="64909"/>
                  </a:lnTo>
                  <a:lnTo>
                    <a:pt x="492125" y="63881"/>
                  </a:lnTo>
                  <a:lnTo>
                    <a:pt x="497332" y="60083"/>
                  </a:lnTo>
                  <a:lnTo>
                    <a:pt x="499237" y="57150"/>
                  </a:lnTo>
                  <a:lnTo>
                    <a:pt x="505841" y="15113"/>
                  </a:lnTo>
                  <a:lnTo>
                    <a:pt x="506984" y="8382"/>
                  </a:lnTo>
                  <a:close/>
                </a:path>
                <a:path w="1807845" h="881380">
                  <a:moveTo>
                    <a:pt x="657098" y="105029"/>
                  </a:moveTo>
                  <a:lnTo>
                    <a:pt x="652780" y="99314"/>
                  </a:lnTo>
                  <a:lnTo>
                    <a:pt x="648589" y="93599"/>
                  </a:lnTo>
                  <a:lnTo>
                    <a:pt x="640715" y="92202"/>
                  </a:lnTo>
                  <a:lnTo>
                    <a:pt x="635127" y="96774"/>
                  </a:lnTo>
                  <a:lnTo>
                    <a:pt x="603885" y="120281"/>
                  </a:lnTo>
                  <a:lnTo>
                    <a:pt x="598424" y="124460"/>
                  </a:lnTo>
                  <a:lnTo>
                    <a:pt x="597281" y="132334"/>
                  </a:lnTo>
                  <a:lnTo>
                    <a:pt x="601472" y="138049"/>
                  </a:lnTo>
                  <a:lnTo>
                    <a:pt x="605663" y="143637"/>
                  </a:lnTo>
                  <a:lnTo>
                    <a:pt x="613537" y="144780"/>
                  </a:lnTo>
                  <a:lnTo>
                    <a:pt x="619125" y="140716"/>
                  </a:lnTo>
                  <a:lnTo>
                    <a:pt x="619125" y="140589"/>
                  </a:lnTo>
                  <a:lnTo>
                    <a:pt x="650367" y="116967"/>
                  </a:lnTo>
                  <a:lnTo>
                    <a:pt x="655955" y="112903"/>
                  </a:lnTo>
                  <a:lnTo>
                    <a:pt x="657098" y="105029"/>
                  </a:lnTo>
                  <a:close/>
                </a:path>
                <a:path w="1807845" h="881380">
                  <a:moveTo>
                    <a:pt x="695198" y="261747"/>
                  </a:moveTo>
                  <a:lnTo>
                    <a:pt x="689737" y="256032"/>
                  </a:lnTo>
                  <a:lnTo>
                    <a:pt x="682879" y="255778"/>
                  </a:lnTo>
                  <a:lnTo>
                    <a:pt x="637032" y="254508"/>
                  </a:lnTo>
                  <a:lnTo>
                    <a:pt x="631317" y="259969"/>
                  </a:lnTo>
                  <a:lnTo>
                    <a:pt x="630682" y="273685"/>
                  </a:lnTo>
                  <a:lnTo>
                    <a:pt x="636016" y="279400"/>
                  </a:lnTo>
                  <a:lnTo>
                    <a:pt x="684784" y="280797"/>
                  </a:lnTo>
                  <a:lnTo>
                    <a:pt x="687451" y="279908"/>
                  </a:lnTo>
                  <a:lnTo>
                    <a:pt x="692658" y="276098"/>
                  </a:lnTo>
                  <a:lnTo>
                    <a:pt x="694690" y="272669"/>
                  </a:lnTo>
                  <a:lnTo>
                    <a:pt x="695198" y="261747"/>
                  </a:lnTo>
                  <a:close/>
                </a:path>
                <a:path w="1807845" h="881380">
                  <a:moveTo>
                    <a:pt x="1632966" y="526796"/>
                  </a:moveTo>
                  <a:lnTo>
                    <a:pt x="1629270" y="520827"/>
                  </a:lnTo>
                  <a:lnTo>
                    <a:pt x="1623314" y="519303"/>
                  </a:lnTo>
                  <a:lnTo>
                    <a:pt x="1607185" y="515404"/>
                  </a:lnTo>
                  <a:lnTo>
                    <a:pt x="1607185" y="538480"/>
                  </a:lnTo>
                  <a:lnTo>
                    <a:pt x="1593456" y="594868"/>
                  </a:lnTo>
                  <a:lnTo>
                    <a:pt x="1587957" y="594906"/>
                  </a:lnTo>
                  <a:lnTo>
                    <a:pt x="1587957" y="617626"/>
                  </a:lnTo>
                  <a:lnTo>
                    <a:pt x="1568577" y="697611"/>
                  </a:lnTo>
                  <a:lnTo>
                    <a:pt x="1564182" y="706526"/>
                  </a:lnTo>
                  <a:lnTo>
                    <a:pt x="1556473" y="712838"/>
                  </a:lnTo>
                  <a:lnTo>
                    <a:pt x="1546529" y="716000"/>
                  </a:lnTo>
                  <a:lnTo>
                    <a:pt x="1535430" y="715391"/>
                  </a:lnTo>
                  <a:lnTo>
                    <a:pt x="1266698" y="650240"/>
                  </a:lnTo>
                  <a:lnTo>
                    <a:pt x="1256512" y="645744"/>
                  </a:lnTo>
                  <a:lnTo>
                    <a:pt x="1249095" y="638416"/>
                  </a:lnTo>
                  <a:lnTo>
                    <a:pt x="1245120" y="629259"/>
                  </a:lnTo>
                  <a:lnTo>
                    <a:pt x="1245235" y="619252"/>
                  </a:lnTo>
                  <a:lnTo>
                    <a:pt x="1264666" y="539242"/>
                  </a:lnTo>
                  <a:lnTo>
                    <a:pt x="1390650" y="605155"/>
                  </a:lnTo>
                  <a:lnTo>
                    <a:pt x="1397114" y="608203"/>
                  </a:lnTo>
                  <a:lnTo>
                    <a:pt x="1438681" y="618286"/>
                  </a:lnTo>
                  <a:lnTo>
                    <a:pt x="1445895" y="618490"/>
                  </a:lnTo>
                  <a:lnTo>
                    <a:pt x="1587957" y="617626"/>
                  </a:lnTo>
                  <a:lnTo>
                    <a:pt x="1587957" y="594906"/>
                  </a:lnTo>
                  <a:lnTo>
                    <a:pt x="1445768" y="595884"/>
                  </a:lnTo>
                  <a:lnTo>
                    <a:pt x="1434185" y="595198"/>
                  </a:lnTo>
                  <a:lnTo>
                    <a:pt x="1313319" y="539242"/>
                  </a:lnTo>
                  <a:lnTo>
                    <a:pt x="1270000" y="516636"/>
                  </a:lnTo>
                  <a:lnTo>
                    <a:pt x="1283716" y="460121"/>
                  </a:lnTo>
                  <a:lnTo>
                    <a:pt x="1607185" y="538480"/>
                  </a:lnTo>
                  <a:lnTo>
                    <a:pt x="1607185" y="515404"/>
                  </a:lnTo>
                  <a:lnTo>
                    <a:pt x="1378559" y="460121"/>
                  </a:lnTo>
                  <a:lnTo>
                    <a:pt x="1278255" y="435864"/>
                  </a:lnTo>
                  <a:lnTo>
                    <a:pt x="1272286" y="434340"/>
                  </a:lnTo>
                  <a:lnTo>
                    <a:pt x="1266317" y="438023"/>
                  </a:lnTo>
                  <a:lnTo>
                    <a:pt x="1264793" y="443992"/>
                  </a:lnTo>
                  <a:lnTo>
                    <a:pt x="1246505" y="519811"/>
                  </a:lnTo>
                  <a:lnTo>
                    <a:pt x="1246378" y="520192"/>
                  </a:lnTo>
                  <a:lnTo>
                    <a:pt x="1223645" y="613918"/>
                  </a:lnTo>
                  <a:lnTo>
                    <a:pt x="1223200" y="632752"/>
                  </a:lnTo>
                  <a:lnTo>
                    <a:pt x="1230185" y="649909"/>
                  </a:lnTo>
                  <a:lnTo>
                    <a:pt x="1243355" y="663524"/>
                  </a:lnTo>
                  <a:lnTo>
                    <a:pt x="1261491" y="671703"/>
                  </a:lnTo>
                  <a:lnTo>
                    <a:pt x="1530223" y="736727"/>
                  </a:lnTo>
                  <a:lnTo>
                    <a:pt x="1550085" y="737768"/>
                  </a:lnTo>
                  <a:lnTo>
                    <a:pt x="1568018" y="731710"/>
                  </a:lnTo>
                  <a:lnTo>
                    <a:pt x="1582064" y="719658"/>
                  </a:lnTo>
                  <a:lnTo>
                    <a:pt x="1583842" y="716000"/>
                  </a:lnTo>
                  <a:lnTo>
                    <a:pt x="1590281" y="702691"/>
                  </a:lnTo>
                  <a:lnTo>
                    <a:pt x="1610931" y="617474"/>
                  </a:lnTo>
                  <a:lnTo>
                    <a:pt x="1613027" y="608838"/>
                  </a:lnTo>
                  <a:lnTo>
                    <a:pt x="1613154" y="608584"/>
                  </a:lnTo>
                  <a:lnTo>
                    <a:pt x="1616214" y="595884"/>
                  </a:lnTo>
                  <a:lnTo>
                    <a:pt x="1631442" y="532765"/>
                  </a:lnTo>
                  <a:lnTo>
                    <a:pt x="1632966" y="526796"/>
                  </a:lnTo>
                  <a:close/>
                </a:path>
                <a:path w="1807845" h="881380">
                  <a:moveTo>
                    <a:pt x="1807324" y="226555"/>
                  </a:moveTo>
                  <a:lnTo>
                    <a:pt x="1796110" y="196469"/>
                  </a:lnTo>
                  <a:lnTo>
                    <a:pt x="1785404" y="184772"/>
                  </a:lnTo>
                  <a:lnTo>
                    <a:pt x="1785404" y="230251"/>
                  </a:lnTo>
                  <a:lnTo>
                    <a:pt x="1784477" y="254635"/>
                  </a:lnTo>
                  <a:lnTo>
                    <a:pt x="1704721" y="584073"/>
                  </a:lnTo>
                  <a:lnTo>
                    <a:pt x="1699387" y="605790"/>
                  </a:lnTo>
                  <a:lnTo>
                    <a:pt x="1674368" y="709295"/>
                  </a:lnTo>
                  <a:lnTo>
                    <a:pt x="1688617" y="597662"/>
                  </a:lnTo>
                  <a:lnTo>
                    <a:pt x="1690751" y="580644"/>
                  </a:lnTo>
                  <a:lnTo>
                    <a:pt x="1710055" y="430149"/>
                  </a:lnTo>
                  <a:lnTo>
                    <a:pt x="1711274" y="421043"/>
                  </a:lnTo>
                  <a:lnTo>
                    <a:pt x="1712658" y="411848"/>
                  </a:lnTo>
                  <a:lnTo>
                    <a:pt x="1714119" y="402628"/>
                  </a:lnTo>
                  <a:lnTo>
                    <a:pt x="1715643" y="393446"/>
                  </a:lnTo>
                  <a:lnTo>
                    <a:pt x="1718564" y="375475"/>
                  </a:lnTo>
                  <a:lnTo>
                    <a:pt x="1721205" y="357251"/>
                  </a:lnTo>
                  <a:lnTo>
                    <a:pt x="1723263" y="338950"/>
                  </a:lnTo>
                  <a:lnTo>
                    <a:pt x="1724406" y="320675"/>
                  </a:lnTo>
                  <a:lnTo>
                    <a:pt x="1724304" y="305358"/>
                  </a:lnTo>
                  <a:lnTo>
                    <a:pt x="1718144" y="259715"/>
                  </a:lnTo>
                  <a:lnTo>
                    <a:pt x="1701876" y="214210"/>
                  </a:lnTo>
                  <a:lnTo>
                    <a:pt x="1701876" y="320675"/>
                  </a:lnTo>
                  <a:lnTo>
                    <a:pt x="1700860" y="337439"/>
                  </a:lnTo>
                  <a:lnTo>
                    <a:pt x="1698917" y="354812"/>
                  </a:lnTo>
                  <a:lnTo>
                    <a:pt x="1696364" y="372427"/>
                  </a:lnTo>
                  <a:lnTo>
                    <a:pt x="1693545" y="389890"/>
                  </a:lnTo>
                  <a:lnTo>
                    <a:pt x="1692021" y="399135"/>
                  </a:lnTo>
                  <a:lnTo>
                    <a:pt x="1690535" y="408520"/>
                  </a:lnTo>
                  <a:lnTo>
                    <a:pt x="1689125" y="417918"/>
                  </a:lnTo>
                  <a:lnTo>
                    <a:pt x="1687830" y="427228"/>
                  </a:lnTo>
                  <a:lnTo>
                    <a:pt x="1668183" y="581152"/>
                  </a:lnTo>
                  <a:lnTo>
                    <a:pt x="1663217" y="620268"/>
                  </a:lnTo>
                  <a:lnTo>
                    <a:pt x="1645145" y="761746"/>
                  </a:lnTo>
                  <a:lnTo>
                    <a:pt x="1623072" y="808583"/>
                  </a:lnTo>
                  <a:lnTo>
                    <a:pt x="1596898" y="827278"/>
                  </a:lnTo>
                  <a:lnTo>
                    <a:pt x="1592199" y="827278"/>
                  </a:lnTo>
                  <a:lnTo>
                    <a:pt x="1208392" y="734949"/>
                  </a:lnTo>
                  <a:lnTo>
                    <a:pt x="1168527" y="725297"/>
                  </a:lnTo>
                  <a:lnTo>
                    <a:pt x="1145222" y="692912"/>
                  </a:lnTo>
                  <a:lnTo>
                    <a:pt x="1142199" y="675767"/>
                  </a:lnTo>
                  <a:lnTo>
                    <a:pt x="1142758" y="658342"/>
                  </a:lnTo>
                  <a:lnTo>
                    <a:pt x="1146937" y="641223"/>
                  </a:lnTo>
                  <a:lnTo>
                    <a:pt x="1168704" y="581152"/>
                  </a:lnTo>
                  <a:lnTo>
                    <a:pt x="1203325" y="485648"/>
                  </a:lnTo>
                  <a:lnTo>
                    <a:pt x="1211072" y="464566"/>
                  </a:lnTo>
                  <a:lnTo>
                    <a:pt x="1257261" y="337248"/>
                  </a:lnTo>
                  <a:lnTo>
                    <a:pt x="1259547" y="331114"/>
                  </a:lnTo>
                  <a:lnTo>
                    <a:pt x="1261948" y="324815"/>
                  </a:lnTo>
                  <a:lnTo>
                    <a:pt x="1264412" y="318516"/>
                  </a:lnTo>
                  <a:lnTo>
                    <a:pt x="1269949" y="303834"/>
                  </a:lnTo>
                  <a:lnTo>
                    <a:pt x="1275397" y="288912"/>
                  </a:lnTo>
                  <a:lnTo>
                    <a:pt x="1280553" y="273786"/>
                  </a:lnTo>
                  <a:lnTo>
                    <a:pt x="1285240" y="258445"/>
                  </a:lnTo>
                  <a:lnTo>
                    <a:pt x="1290053" y="243332"/>
                  </a:lnTo>
                  <a:lnTo>
                    <a:pt x="1308735" y="203327"/>
                  </a:lnTo>
                  <a:lnTo>
                    <a:pt x="1345577" y="158330"/>
                  </a:lnTo>
                  <a:lnTo>
                    <a:pt x="1393190" y="124841"/>
                  </a:lnTo>
                  <a:lnTo>
                    <a:pt x="1438910" y="107835"/>
                  </a:lnTo>
                  <a:lnTo>
                    <a:pt x="1480947" y="101727"/>
                  </a:lnTo>
                  <a:lnTo>
                    <a:pt x="1488440" y="101358"/>
                  </a:lnTo>
                  <a:lnTo>
                    <a:pt x="1496060" y="101485"/>
                  </a:lnTo>
                  <a:lnTo>
                    <a:pt x="1503680" y="101981"/>
                  </a:lnTo>
                  <a:lnTo>
                    <a:pt x="1507109" y="102108"/>
                  </a:lnTo>
                  <a:lnTo>
                    <a:pt x="1546377" y="109143"/>
                  </a:lnTo>
                  <a:lnTo>
                    <a:pt x="1574673" y="119253"/>
                  </a:lnTo>
                  <a:lnTo>
                    <a:pt x="1581645" y="122301"/>
                  </a:lnTo>
                  <a:lnTo>
                    <a:pt x="1620850" y="147142"/>
                  </a:lnTo>
                  <a:lnTo>
                    <a:pt x="1651914" y="177126"/>
                  </a:lnTo>
                  <a:lnTo>
                    <a:pt x="1686102" y="233172"/>
                  </a:lnTo>
                  <a:lnTo>
                    <a:pt x="1699120" y="278536"/>
                  </a:lnTo>
                  <a:lnTo>
                    <a:pt x="1701876" y="320675"/>
                  </a:lnTo>
                  <a:lnTo>
                    <a:pt x="1701876" y="214210"/>
                  </a:lnTo>
                  <a:lnTo>
                    <a:pt x="1699450" y="208635"/>
                  </a:lnTo>
                  <a:lnTo>
                    <a:pt x="1685810" y="185267"/>
                  </a:lnTo>
                  <a:lnTo>
                    <a:pt x="1669669" y="163703"/>
                  </a:lnTo>
                  <a:lnTo>
                    <a:pt x="1739138" y="180467"/>
                  </a:lnTo>
                  <a:lnTo>
                    <a:pt x="1761274" y="190792"/>
                  </a:lnTo>
                  <a:lnTo>
                    <a:pt x="1777187" y="208178"/>
                  </a:lnTo>
                  <a:lnTo>
                    <a:pt x="1785404" y="230251"/>
                  </a:lnTo>
                  <a:lnTo>
                    <a:pt x="1785404" y="184772"/>
                  </a:lnTo>
                  <a:lnTo>
                    <a:pt x="1774431" y="172783"/>
                  </a:lnTo>
                  <a:lnTo>
                    <a:pt x="1754962" y="163703"/>
                  </a:lnTo>
                  <a:lnTo>
                    <a:pt x="1744345" y="158750"/>
                  </a:lnTo>
                  <a:lnTo>
                    <a:pt x="1639189" y="133235"/>
                  </a:lnTo>
                  <a:lnTo>
                    <a:pt x="1630045" y="126022"/>
                  </a:lnTo>
                  <a:lnTo>
                    <a:pt x="1620532" y="119240"/>
                  </a:lnTo>
                  <a:lnTo>
                    <a:pt x="1610664" y="112928"/>
                  </a:lnTo>
                  <a:lnTo>
                    <a:pt x="1600454" y="107061"/>
                  </a:lnTo>
                  <a:lnTo>
                    <a:pt x="1601825" y="101358"/>
                  </a:lnTo>
                  <a:lnTo>
                    <a:pt x="1602816" y="97282"/>
                  </a:lnTo>
                  <a:lnTo>
                    <a:pt x="1607312" y="78740"/>
                  </a:lnTo>
                  <a:lnTo>
                    <a:pt x="1607845" y="65151"/>
                  </a:lnTo>
                  <a:lnTo>
                    <a:pt x="1603336" y="52870"/>
                  </a:lnTo>
                  <a:lnTo>
                    <a:pt x="1597101" y="45974"/>
                  </a:lnTo>
                  <a:lnTo>
                    <a:pt x="1594586" y="43205"/>
                  </a:lnTo>
                  <a:lnTo>
                    <a:pt x="1587373" y="39814"/>
                  </a:lnTo>
                  <a:lnTo>
                    <a:pt x="1587373" y="67056"/>
                  </a:lnTo>
                  <a:lnTo>
                    <a:pt x="1585849" y="73533"/>
                  </a:lnTo>
                  <a:lnTo>
                    <a:pt x="1579994" y="97282"/>
                  </a:lnTo>
                  <a:lnTo>
                    <a:pt x="1571548" y="93929"/>
                  </a:lnTo>
                  <a:lnTo>
                    <a:pt x="1562950" y="90906"/>
                  </a:lnTo>
                  <a:lnTo>
                    <a:pt x="1518018" y="80949"/>
                  </a:lnTo>
                  <a:lnTo>
                    <a:pt x="1508887" y="80010"/>
                  </a:lnTo>
                  <a:lnTo>
                    <a:pt x="1514729" y="56261"/>
                  </a:lnTo>
                  <a:lnTo>
                    <a:pt x="1516253" y="49911"/>
                  </a:lnTo>
                  <a:lnTo>
                    <a:pt x="1522603" y="45974"/>
                  </a:lnTo>
                  <a:lnTo>
                    <a:pt x="1583436" y="60706"/>
                  </a:lnTo>
                  <a:lnTo>
                    <a:pt x="1587373" y="67056"/>
                  </a:lnTo>
                  <a:lnTo>
                    <a:pt x="1587373" y="39814"/>
                  </a:lnTo>
                  <a:lnTo>
                    <a:pt x="1582407" y="37465"/>
                  </a:lnTo>
                  <a:lnTo>
                    <a:pt x="1534160" y="25781"/>
                  </a:lnTo>
                  <a:lnTo>
                    <a:pt x="1520710" y="25285"/>
                  </a:lnTo>
                  <a:lnTo>
                    <a:pt x="1508493" y="29895"/>
                  </a:lnTo>
                  <a:lnTo>
                    <a:pt x="1498866" y="38773"/>
                  </a:lnTo>
                  <a:lnTo>
                    <a:pt x="1493139" y="51054"/>
                  </a:lnTo>
                  <a:lnTo>
                    <a:pt x="1486281" y="79375"/>
                  </a:lnTo>
                  <a:lnTo>
                    <a:pt x="1474470" y="79806"/>
                  </a:lnTo>
                  <a:lnTo>
                    <a:pt x="1462697" y="80873"/>
                  </a:lnTo>
                  <a:lnTo>
                    <a:pt x="1451000" y="82562"/>
                  </a:lnTo>
                  <a:lnTo>
                    <a:pt x="1439418" y="84836"/>
                  </a:lnTo>
                  <a:lnTo>
                    <a:pt x="1420710" y="80327"/>
                  </a:lnTo>
                  <a:lnTo>
                    <a:pt x="1398651" y="75006"/>
                  </a:lnTo>
                  <a:lnTo>
                    <a:pt x="1398651" y="98056"/>
                  </a:lnTo>
                  <a:lnTo>
                    <a:pt x="1393317" y="100076"/>
                  </a:lnTo>
                  <a:lnTo>
                    <a:pt x="1355445" y="121869"/>
                  </a:lnTo>
                  <a:lnTo>
                    <a:pt x="1308493" y="165493"/>
                  </a:lnTo>
                  <a:lnTo>
                    <a:pt x="1282128" y="205600"/>
                  </a:lnTo>
                  <a:lnTo>
                    <a:pt x="1263904" y="252476"/>
                  </a:lnTo>
                  <a:lnTo>
                    <a:pt x="1259433" y="267208"/>
                  </a:lnTo>
                  <a:lnTo>
                    <a:pt x="1254404" y="281851"/>
                  </a:lnTo>
                  <a:lnTo>
                    <a:pt x="1249032" y="296341"/>
                  </a:lnTo>
                  <a:lnTo>
                    <a:pt x="1241120" y="317030"/>
                  </a:lnTo>
                  <a:lnTo>
                    <a:pt x="1236306" y="329793"/>
                  </a:lnTo>
                  <a:lnTo>
                    <a:pt x="1233474" y="337439"/>
                  </a:lnTo>
                  <a:lnTo>
                    <a:pt x="1189355" y="459232"/>
                  </a:lnTo>
                  <a:lnTo>
                    <a:pt x="1181608" y="480441"/>
                  </a:lnTo>
                  <a:lnTo>
                    <a:pt x="1145159" y="581152"/>
                  </a:lnTo>
                  <a:lnTo>
                    <a:pt x="1170178" y="477647"/>
                  </a:lnTo>
                  <a:lnTo>
                    <a:pt x="1173607" y="463296"/>
                  </a:lnTo>
                  <a:lnTo>
                    <a:pt x="1255268" y="126492"/>
                  </a:lnTo>
                  <a:lnTo>
                    <a:pt x="1282915" y="88506"/>
                  </a:lnTo>
                  <a:lnTo>
                    <a:pt x="1305013" y="80327"/>
                  </a:lnTo>
                  <a:lnTo>
                    <a:pt x="1329436" y="81280"/>
                  </a:lnTo>
                  <a:lnTo>
                    <a:pt x="1398651" y="98056"/>
                  </a:lnTo>
                  <a:lnTo>
                    <a:pt x="1398651" y="75006"/>
                  </a:lnTo>
                  <a:lnTo>
                    <a:pt x="1334643" y="59563"/>
                  </a:lnTo>
                  <a:lnTo>
                    <a:pt x="1301470" y="58280"/>
                  </a:lnTo>
                  <a:lnTo>
                    <a:pt x="1271397" y="69456"/>
                  </a:lnTo>
                  <a:lnTo>
                    <a:pt x="1247698" y="91097"/>
                  </a:lnTo>
                  <a:lnTo>
                    <a:pt x="1233678" y="121158"/>
                  </a:lnTo>
                  <a:lnTo>
                    <a:pt x="1153795" y="450723"/>
                  </a:lnTo>
                  <a:lnTo>
                    <a:pt x="1148588" y="449465"/>
                  </a:lnTo>
                  <a:lnTo>
                    <a:pt x="1148588" y="472440"/>
                  </a:lnTo>
                  <a:lnTo>
                    <a:pt x="1106297" y="646938"/>
                  </a:lnTo>
                  <a:lnTo>
                    <a:pt x="1104163" y="672465"/>
                  </a:lnTo>
                  <a:lnTo>
                    <a:pt x="1109586" y="696620"/>
                  </a:lnTo>
                  <a:lnTo>
                    <a:pt x="1121689" y="717931"/>
                  </a:lnTo>
                  <a:lnTo>
                    <a:pt x="1139571" y="734949"/>
                  </a:lnTo>
                  <a:lnTo>
                    <a:pt x="1098423" y="725043"/>
                  </a:lnTo>
                  <a:lnTo>
                    <a:pt x="1079766" y="716343"/>
                  </a:lnTo>
                  <a:lnTo>
                    <a:pt x="1066342" y="701649"/>
                  </a:lnTo>
                  <a:lnTo>
                    <a:pt x="1059408" y="683006"/>
                  </a:lnTo>
                  <a:lnTo>
                    <a:pt x="1060196" y="662432"/>
                  </a:lnTo>
                  <a:lnTo>
                    <a:pt x="1107313" y="467868"/>
                  </a:lnTo>
                  <a:lnTo>
                    <a:pt x="1108075" y="464947"/>
                  </a:lnTo>
                  <a:lnTo>
                    <a:pt x="1110869" y="463296"/>
                  </a:lnTo>
                  <a:lnTo>
                    <a:pt x="1113663" y="463931"/>
                  </a:lnTo>
                  <a:lnTo>
                    <a:pt x="1148588" y="472440"/>
                  </a:lnTo>
                  <a:lnTo>
                    <a:pt x="1148588" y="449465"/>
                  </a:lnTo>
                  <a:lnTo>
                    <a:pt x="1118870" y="442214"/>
                  </a:lnTo>
                  <a:lnTo>
                    <a:pt x="1107973" y="441820"/>
                  </a:lnTo>
                  <a:lnTo>
                    <a:pt x="1098105" y="445516"/>
                  </a:lnTo>
                  <a:lnTo>
                    <a:pt x="1090320" y="452653"/>
                  </a:lnTo>
                  <a:lnTo>
                    <a:pt x="1085723" y="462534"/>
                  </a:lnTo>
                  <a:lnTo>
                    <a:pt x="1038606" y="657098"/>
                  </a:lnTo>
                  <a:lnTo>
                    <a:pt x="1037463" y="686498"/>
                  </a:lnTo>
                  <a:lnTo>
                    <a:pt x="1047369" y="713143"/>
                  </a:lnTo>
                  <a:lnTo>
                    <a:pt x="1066495" y="734110"/>
                  </a:lnTo>
                  <a:lnTo>
                    <a:pt x="1093089" y="746506"/>
                  </a:lnTo>
                  <a:lnTo>
                    <a:pt x="1645145" y="880237"/>
                  </a:lnTo>
                  <a:lnTo>
                    <a:pt x="1674456" y="881303"/>
                  </a:lnTo>
                  <a:lnTo>
                    <a:pt x="1701012" y="871359"/>
                  </a:lnTo>
                  <a:lnTo>
                    <a:pt x="1734248" y="825627"/>
                  </a:lnTo>
                  <a:lnTo>
                    <a:pt x="1781429" y="630936"/>
                  </a:lnTo>
                  <a:lnTo>
                    <a:pt x="1781835" y="620052"/>
                  </a:lnTo>
                  <a:lnTo>
                    <a:pt x="1778508" y="610997"/>
                  </a:lnTo>
                  <a:lnTo>
                    <a:pt x="1760728" y="623062"/>
                  </a:lnTo>
                  <a:lnTo>
                    <a:pt x="1759966" y="625856"/>
                  </a:lnTo>
                  <a:lnTo>
                    <a:pt x="1712849" y="820420"/>
                  </a:lnTo>
                  <a:lnTo>
                    <a:pt x="1704136" y="839076"/>
                  </a:lnTo>
                  <a:lnTo>
                    <a:pt x="1689455" y="852487"/>
                  </a:lnTo>
                  <a:lnTo>
                    <a:pt x="1670850" y="859434"/>
                  </a:lnTo>
                  <a:lnTo>
                    <a:pt x="1650365" y="858647"/>
                  </a:lnTo>
                  <a:lnTo>
                    <a:pt x="1608963" y="848614"/>
                  </a:lnTo>
                  <a:lnTo>
                    <a:pt x="1632623" y="841667"/>
                  </a:lnTo>
                  <a:lnTo>
                    <a:pt x="1653120" y="828255"/>
                  </a:lnTo>
                  <a:lnTo>
                    <a:pt x="1653933" y="827278"/>
                  </a:lnTo>
                  <a:lnTo>
                    <a:pt x="1668995" y="809244"/>
                  </a:lnTo>
                  <a:lnTo>
                    <a:pt x="1678813" y="785495"/>
                  </a:lnTo>
                  <a:lnTo>
                    <a:pt x="1697215" y="709295"/>
                  </a:lnTo>
                  <a:lnTo>
                    <a:pt x="1720977" y="610997"/>
                  </a:lnTo>
                  <a:lnTo>
                    <a:pt x="1756283" y="619506"/>
                  </a:lnTo>
                  <a:lnTo>
                    <a:pt x="1758950" y="620268"/>
                  </a:lnTo>
                  <a:lnTo>
                    <a:pt x="1760728" y="623062"/>
                  </a:lnTo>
                  <a:lnTo>
                    <a:pt x="1760728" y="597636"/>
                  </a:lnTo>
                  <a:lnTo>
                    <a:pt x="1726311" y="589280"/>
                  </a:lnTo>
                  <a:lnTo>
                    <a:pt x="1806028" y="259842"/>
                  </a:lnTo>
                  <a:lnTo>
                    <a:pt x="1806105" y="258445"/>
                  </a:lnTo>
                  <a:lnTo>
                    <a:pt x="1807324" y="22655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93973" y="421894"/>
              <a:ext cx="144018" cy="14236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9344" y="1543694"/>
              <a:ext cx="2589173" cy="183958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854958" y="238505"/>
              <a:ext cx="788035" cy="6316345"/>
            </a:xfrm>
            <a:custGeom>
              <a:avLst/>
              <a:gdLst/>
              <a:ahLst/>
              <a:cxnLst/>
              <a:rect l="l" t="t" r="r" b="b"/>
              <a:pathLst>
                <a:path w="788035" h="6316345">
                  <a:moveTo>
                    <a:pt x="491959" y="5865888"/>
                  </a:moveTo>
                  <a:lnTo>
                    <a:pt x="479298" y="5825972"/>
                  </a:lnTo>
                  <a:lnTo>
                    <a:pt x="471411" y="5815000"/>
                  </a:lnTo>
                  <a:lnTo>
                    <a:pt x="471411" y="5886678"/>
                  </a:lnTo>
                  <a:lnTo>
                    <a:pt x="463130" y="5929312"/>
                  </a:lnTo>
                  <a:lnTo>
                    <a:pt x="438277" y="5966752"/>
                  </a:lnTo>
                  <a:lnTo>
                    <a:pt x="400875" y="5991606"/>
                  </a:lnTo>
                  <a:lnTo>
                    <a:pt x="358241" y="5999886"/>
                  </a:lnTo>
                  <a:lnTo>
                    <a:pt x="315595" y="5991606"/>
                  </a:lnTo>
                  <a:lnTo>
                    <a:pt x="278130" y="5966752"/>
                  </a:lnTo>
                  <a:lnTo>
                    <a:pt x="253263" y="5929312"/>
                  </a:lnTo>
                  <a:lnTo>
                    <a:pt x="244970" y="5886678"/>
                  </a:lnTo>
                  <a:lnTo>
                    <a:pt x="253263" y="5844032"/>
                  </a:lnTo>
                  <a:lnTo>
                    <a:pt x="278130" y="5806579"/>
                  </a:lnTo>
                  <a:lnTo>
                    <a:pt x="315544" y="5781764"/>
                  </a:lnTo>
                  <a:lnTo>
                    <a:pt x="358203" y="5773471"/>
                  </a:lnTo>
                  <a:lnTo>
                    <a:pt x="400875" y="5781764"/>
                  </a:lnTo>
                  <a:lnTo>
                    <a:pt x="438277" y="5806579"/>
                  </a:lnTo>
                  <a:lnTo>
                    <a:pt x="463130" y="5844032"/>
                  </a:lnTo>
                  <a:lnTo>
                    <a:pt x="471411" y="5886678"/>
                  </a:lnTo>
                  <a:lnTo>
                    <a:pt x="471411" y="5815000"/>
                  </a:lnTo>
                  <a:lnTo>
                    <a:pt x="454025" y="5790806"/>
                  </a:lnTo>
                  <a:lnTo>
                    <a:pt x="429971" y="5773471"/>
                  </a:lnTo>
                  <a:lnTo>
                    <a:pt x="418820" y="5765444"/>
                  </a:lnTo>
                  <a:lnTo>
                    <a:pt x="378891" y="5752770"/>
                  </a:lnTo>
                  <a:lnTo>
                    <a:pt x="337400" y="5752782"/>
                  </a:lnTo>
                  <a:lnTo>
                    <a:pt x="297510" y="5765457"/>
                  </a:lnTo>
                  <a:lnTo>
                    <a:pt x="262382" y="5790806"/>
                  </a:lnTo>
                  <a:lnTo>
                    <a:pt x="237007" y="5825985"/>
                  </a:lnTo>
                  <a:lnTo>
                    <a:pt x="224332" y="5865888"/>
                  </a:lnTo>
                  <a:lnTo>
                    <a:pt x="224345" y="5907405"/>
                  </a:lnTo>
                  <a:lnTo>
                    <a:pt x="237020" y="5947308"/>
                  </a:lnTo>
                  <a:lnTo>
                    <a:pt x="262382" y="5982424"/>
                  </a:lnTo>
                  <a:lnTo>
                    <a:pt x="297522" y="6007786"/>
                  </a:lnTo>
                  <a:lnTo>
                    <a:pt x="337439" y="6020460"/>
                  </a:lnTo>
                  <a:lnTo>
                    <a:pt x="378955" y="6020460"/>
                  </a:lnTo>
                  <a:lnTo>
                    <a:pt x="418871" y="6007773"/>
                  </a:lnTo>
                  <a:lnTo>
                    <a:pt x="454025" y="5982424"/>
                  </a:lnTo>
                  <a:lnTo>
                    <a:pt x="479323" y="5947295"/>
                  </a:lnTo>
                  <a:lnTo>
                    <a:pt x="491959" y="5907405"/>
                  </a:lnTo>
                  <a:lnTo>
                    <a:pt x="491959" y="5865888"/>
                  </a:lnTo>
                  <a:close/>
                </a:path>
                <a:path w="788035" h="6316345">
                  <a:moveTo>
                    <a:pt x="528447" y="365315"/>
                  </a:moveTo>
                  <a:lnTo>
                    <a:pt x="511683" y="343801"/>
                  </a:lnTo>
                  <a:lnTo>
                    <a:pt x="511683" y="364363"/>
                  </a:lnTo>
                  <a:lnTo>
                    <a:pt x="510540" y="366649"/>
                  </a:lnTo>
                  <a:lnTo>
                    <a:pt x="509524" y="369062"/>
                  </a:lnTo>
                  <a:lnTo>
                    <a:pt x="506857" y="370078"/>
                  </a:lnTo>
                  <a:lnTo>
                    <a:pt x="504444" y="369062"/>
                  </a:lnTo>
                  <a:lnTo>
                    <a:pt x="502031" y="367919"/>
                  </a:lnTo>
                  <a:lnTo>
                    <a:pt x="501015" y="365252"/>
                  </a:lnTo>
                  <a:lnTo>
                    <a:pt x="502158" y="362839"/>
                  </a:lnTo>
                  <a:lnTo>
                    <a:pt x="503174" y="360553"/>
                  </a:lnTo>
                  <a:lnTo>
                    <a:pt x="505841" y="359537"/>
                  </a:lnTo>
                  <a:lnTo>
                    <a:pt x="508254" y="360553"/>
                  </a:lnTo>
                  <a:lnTo>
                    <a:pt x="510540" y="361569"/>
                  </a:lnTo>
                  <a:lnTo>
                    <a:pt x="511683" y="364363"/>
                  </a:lnTo>
                  <a:lnTo>
                    <a:pt x="511683" y="343801"/>
                  </a:lnTo>
                  <a:lnTo>
                    <a:pt x="484238" y="364248"/>
                  </a:lnTo>
                  <a:lnTo>
                    <a:pt x="485673" y="372579"/>
                  </a:lnTo>
                  <a:lnTo>
                    <a:pt x="490118" y="379793"/>
                  </a:lnTo>
                  <a:lnTo>
                    <a:pt x="497205" y="384937"/>
                  </a:lnTo>
                  <a:lnTo>
                    <a:pt x="505726" y="386880"/>
                  </a:lnTo>
                  <a:lnTo>
                    <a:pt x="514108" y="385470"/>
                  </a:lnTo>
                  <a:lnTo>
                    <a:pt x="521360" y="381038"/>
                  </a:lnTo>
                  <a:lnTo>
                    <a:pt x="526542" y="373888"/>
                  </a:lnTo>
                  <a:lnTo>
                    <a:pt x="527392" y="370078"/>
                  </a:lnTo>
                  <a:lnTo>
                    <a:pt x="528447" y="365315"/>
                  </a:lnTo>
                  <a:close/>
                </a:path>
                <a:path w="788035" h="6316345">
                  <a:moveTo>
                    <a:pt x="745363" y="728980"/>
                  </a:moveTo>
                  <a:lnTo>
                    <a:pt x="737743" y="716280"/>
                  </a:lnTo>
                  <a:lnTo>
                    <a:pt x="729615" y="713740"/>
                  </a:lnTo>
                  <a:lnTo>
                    <a:pt x="723265" y="717562"/>
                  </a:lnTo>
                  <a:lnTo>
                    <a:pt x="699389" y="731520"/>
                  </a:lnTo>
                  <a:lnTo>
                    <a:pt x="674839" y="742962"/>
                  </a:lnTo>
                  <a:lnTo>
                    <a:pt x="649681" y="753110"/>
                  </a:lnTo>
                  <a:lnTo>
                    <a:pt x="623951" y="760730"/>
                  </a:lnTo>
                  <a:lnTo>
                    <a:pt x="622808" y="637540"/>
                  </a:lnTo>
                  <a:lnTo>
                    <a:pt x="622681" y="629920"/>
                  </a:lnTo>
                  <a:lnTo>
                    <a:pt x="616712" y="623570"/>
                  </a:lnTo>
                  <a:lnTo>
                    <a:pt x="601980" y="623570"/>
                  </a:lnTo>
                  <a:lnTo>
                    <a:pt x="596138" y="629920"/>
                  </a:lnTo>
                  <a:lnTo>
                    <a:pt x="596265" y="637540"/>
                  </a:lnTo>
                  <a:lnTo>
                    <a:pt x="598170" y="833120"/>
                  </a:lnTo>
                  <a:lnTo>
                    <a:pt x="590562" y="875030"/>
                  </a:lnTo>
                  <a:lnTo>
                    <a:pt x="568998" y="910590"/>
                  </a:lnTo>
                  <a:lnTo>
                    <a:pt x="536460" y="937260"/>
                  </a:lnTo>
                  <a:lnTo>
                    <a:pt x="495935" y="949960"/>
                  </a:lnTo>
                  <a:lnTo>
                    <a:pt x="494538" y="801370"/>
                  </a:lnTo>
                  <a:lnTo>
                    <a:pt x="494118" y="772160"/>
                  </a:lnTo>
                  <a:lnTo>
                    <a:pt x="491236" y="491490"/>
                  </a:lnTo>
                  <a:lnTo>
                    <a:pt x="517080" y="492760"/>
                  </a:lnTo>
                  <a:lnTo>
                    <a:pt x="523379" y="491490"/>
                  </a:lnTo>
                  <a:lnTo>
                    <a:pt x="542264" y="487680"/>
                  </a:lnTo>
                  <a:lnTo>
                    <a:pt x="566000" y="478790"/>
                  </a:lnTo>
                  <a:lnTo>
                    <a:pt x="585546" y="466090"/>
                  </a:lnTo>
                  <a:lnTo>
                    <a:pt x="587502" y="464820"/>
                  </a:lnTo>
                  <a:lnTo>
                    <a:pt x="594868" y="504190"/>
                  </a:lnTo>
                  <a:lnTo>
                    <a:pt x="595604" y="580390"/>
                  </a:lnTo>
                  <a:lnTo>
                    <a:pt x="595630" y="590562"/>
                  </a:lnTo>
                  <a:lnTo>
                    <a:pt x="601599" y="595630"/>
                  </a:lnTo>
                  <a:lnTo>
                    <a:pt x="616331" y="595630"/>
                  </a:lnTo>
                  <a:lnTo>
                    <a:pt x="622173" y="590562"/>
                  </a:lnTo>
                  <a:lnTo>
                    <a:pt x="622046" y="582930"/>
                  </a:lnTo>
                  <a:lnTo>
                    <a:pt x="621284" y="504190"/>
                  </a:lnTo>
                  <a:lnTo>
                    <a:pt x="615124" y="464820"/>
                  </a:lnTo>
                  <a:lnTo>
                    <a:pt x="607695" y="444512"/>
                  </a:lnTo>
                  <a:lnTo>
                    <a:pt x="612190" y="438162"/>
                  </a:lnTo>
                  <a:lnTo>
                    <a:pt x="616356" y="431812"/>
                  </a:lnTo>
                  <a:lnTo>
                    <a:pt x="620191" y="425462"/>
                  </a:lnTo>
                  <a:lnTo>
                    <a:pt x="623697" y="417830"/>
                  </a:lnTo>
                  <a:lnTo>
                    <a:pt x="634682" y="373380"/>
                  </a:lnTo>
                  <a:lnTo>
                    <a:pt x="628738" y="327660"/>
                  </a:lnTo>
                  <a:lnTo>
                    <a:pt x="608228" y="289636"/>
                  </a:lnTo>
                  <a:lnTo>
                    <a:pt x="608228" y="369570"/>
                  </a:lnTo>
                  <a:lnTo>
                    <a:pt x="599440" y="407670"/>
                  </a:lnTo>
                  <a:lnTo>
                    <a:pt x="597535" y="411480"/>
                  </a:lnTo>
                  <a:lnTo>
                    <a:pt x="595249" y="416560"/>
                  </a:lnTo>
                  <a:lnTo>
                    <a:pt x="592709" y="420370"/>
                  </a:lnTo>
                  <a:lnTo>
                    <a:pt x="556539" y="453390"/>
                  </a:lnTo>
                  <a:lnTo>
                    <a:pt x="513715" y="466090"/>
                  </a:lnTo>
                  <a:lnTo>
                    <a:pt x="490982" y="464820"/>
                  </a:lnTo>
                  <a:lnTo>
                    <a:pt x="484886" y="463562"/>
                  </a:lnTo>
                  <a:lnTo>
                    <a:pt x="478790" y="461010"/>
                  </a:lnTo>
                  <a:lnTo>
                    <a:pt x="472948" y="459740"/>
                  </a:lnTo>
                  <a:lnTo>
                    <a:pt x="471170" y="458470"/>
                  </a:lnTo>
                  <a:lnTo>
                    <a:pt x="469519" y="458470"/>
                  </a:lnTo>
                  <a:lnTo>
                    <a:pt x="467741" y="457212"/>
                  </a:lnTo>
                  <a:lnTo>
                    <a:pt x="467614" y="457073"/>
                  </a:lnTo>
                  <a:lnTo>
                    <a:pt x="467614" y="772160"/>
                  </a:lnTo>
                  <a:lnTo>
                    <a:pt x="439242" y="768362"/>
                  </a:lnTo>
                  <a:lnTo>
                    <a:pt x="433616" y="767080"/>
                  </a:lnTo>
                  <a:lnTo>
                    <a:pt x="411137" y="762012"/>
                  </a:lnTo>
                  <a:lnTo>
                    <a:pt x="383400" y="753110"/>
                  </a:lnTo>
                  <a:lnTo>
                    <a:pt x="356108" y="742962"/>
                  </a:lnTo>
                  <a:lnTo>
                    <a:pt x="360781" y="732790"/>
                  </a:lnTo>
                  <a:lnTo>
                    <a:pt x="376555" y="698512"/>
                  </a:lnTo>
                  <a:lnTo>
                    <a:pt x="373634" y="690880"/>
                  </a:lnTo>
                  <a:lnTo>
                    <a:pt x="367157" y="687070"/>
                  </a:lnTo>
                  <a:lnTo>
                    <a:pt x="360553" y="684530"/>
                  </a:lnTo>
                  <a:lnTo>
                    <a:pt x="352806" y="687070"/>
                  </a:lnTo>
                  <a:lnTo>
                    <a:pt x="349758" y="693420"/>
                  </a:lnTo>
                  <a:lnTo>
                    <a:pt x="332486" y="732790"/>
                  </a:lnTo>
                  <a:lnTo>
                    <a:pt x="305892" y="718820"/>
                  </a:lnTo>
                  <a:lnTo>
                    <a:pt x="280670" y="702310"/>
                  </a:lnTo>
                  <a:lnTo>
                    <a:pt x="256857" y="684530"/>
                  </a:lnTo>
                  <a:lnTo>
                    <a:pt x="253885" y="681990"/>
                  </a:lnTo>
                  <a:lnTo>
                    <a:pt x="234569" y="665480"/>
                  </a:lnTo>
                  <a:lnTo>
                    <a:pt x="450723" y="478790"/>
                  </a:lnTo>
                  <a:lnTo>
                    <a:pt x="452628" y="480060"/>
                  </a:lnTo>
                  <a:lnTo>
                    <a:pt x="454787" y="480060"/>
                  </a:lnTo>
                  <a:lnTo>
                    <a:pt x="456819" y="481330"/>
                  </a:lnTo>
                  <a:lnTo>
                    <a:pt x="459359" y="482612"/>
                  </a:lnTo>
                  <a:lnTo>
                    <a:pt x="462026" y="483870"/>
                  </a:lnTo>
                  <a:lnTo>
                    <a:pt x="464566" y="485140"/>
                  </a:lnTo>
                  <a:lnTo>
                    <a:pt x="467614" y="772160"/>
                  </a:lnTo>
                  <a:lnTo>
                    <a:pt x="467614" y="457073"/>
                  </a:lnTo>
                  <a:lnTo>
                    <a:pt x="466598" y="455930"/>
                  </a:lnTo>
                  <a:lnTo>
                    <a:pt x="464312" y="455930"/>
                  </a:lnTo>
                  <a:lnTo>
                    <a:pt x="458597" y="452120"/>
                  </a:lnTo>
                  <a:lnTo>
                    <a:pt x="419569" y="410210"/>
                  </a:lnTo>
                  <a:lnTo>
                    <a:pt x="409321" y="367030"/>
                  </a:lnTo>
                  <a:lnTo>
                    <a:pt x="409536" y="359410"/>
                  </a:lnTo>
                  <a:lnTo>
                    <a:pt x="441159" y="293370"/>
                  </a:lnTo>
                  <a:lnTo>
                    <a:pt x="473646" y="273062"/>
                  </a:lnTo>
                  <a:lnTo>
                    <a:pt x="511263" y="266712"/>
                  </a:lnTo>
                  <a:lnTo>
                    <a:pt x="549783" y="275590"/>
                  </a:lnTo>
                  <a:lnTo>
                    <a:pt x="581774" y="298462"/>
                  </a:lnTo>
                  <a:lnTo>
                    <a:pt x="601802" y="331470"/>
                  </a:lnTo>
                  <a:lnTo>
                    <a:pt x="608228" y="369570"/>
                  </a:lnTo>
                  <a:lnTo>
                    <a:pt x="608228" y="289636"/>
                  </a:lnTo>
                  <a:lnTo>
                    <a:pt x="607504" y="288290"/>
                  </a:lnTo>
                  <a:lnTo>
                    <a:pt x="582803" y="266712"/>
                  </a:lnTo>
                  <a:lnTo>
                    <a:pt x="572643" y="257810"/>
                  </a:lnTo>
                  <a:lnTo>
                    <a:pt x="577761" y="246380"/>
                  </a:lnTo>
                  <a:lnTo>
                    <a:pt x="619379" y="153670"/>
                  </a:lnTo>
                  <a:lnTo>
                    <a:pt x="646696" y="156222"/>
                  </a:lnTo>
                  <a:lnTo>
                    <a:pt x="655320" y="153670"/>
                  </a:lnTo>
                  <a:lnTo>
                    <a:pt x="694613" y="133350"/>
                  </a:lnTo>
                  <a:lnTo>
                    <a:pt x="717334" y="80022"/>
                  </a:lnTo>
                  <a:lnTo>
                    <a:pt x="712254" y="50800"/>
                  </a:lnTo>
                  <a:lnTo>
                    <a:pt x="697268" y="26670"/>
                  </a:lnTo>
                  <a:lnTo>
                    <a:pt x="696480" y="25400"/>
                  </a:lnTo>
                  <a:lnTo>
                    <a:pt x="690714" y="21043"/>
                  </a:lnTo>
                  <a:lnTo>
                    <a:pt x="690714" y="80022"/>
                  </a:lnTo>
                  <a:lnTo>
                    <a:pt x="686181" y="99072"/>
                  </a:lnTo>
                  <a:lnTo>
                    <a:pt x="674433" y="115570"/>
                  </a:lnTo>
                  <a:lnTo>
                    <a:pt x="657948" y="125730"/>
                  </a:lnTo>
                  <a:lnTo>
                    <a:pt x="638848" y="129540"/>
                  </a:lnTo>
                  <a:lnTo>
                    <a:pt x="619252" y="125730"/>
                  </a:lnTo>
                  <a:lnTo>
                    <a:pt x="617220" y="124472"/>
                  </a:lnTo>
                  <a:lnTo>
                    <a:pt x="616204" y="124472"/>
                  </a:lnTo>
                  <a:lnTo>
                    <a:pt x="600202" y="113042"/>
                  </a:lnTo>
                  <a:lnTo>
                    <a:pt x="590296" y="95250"/>
                  </a:lnTo>
                  <a:lnTo>
                    <a:pt x="587235" y="76200"/>
                  </a:lnTo>
                  <a:lnTo>
                    <a:pt x="591820" y="57150"/>
                  </a:lnTo>
                  <a:lnTo>
                    <a:pt x="603783" y="40640"/>
                  </a:lnTo>
                  <a:lnTo>
                    <a:pt x="620661" y="29222"/>
                  </a:lnTo>
                  <a:lnTo>
                    <a:pt x="640232" y="26670"/>
                  </a:lnTo>
                  <a:lnTo>
                    <a:pt x="660273" y="30492"/>
                  </a:lnTo>
                  <a:lnTo>
                    <a:pt x="676935" y="43192"/>
                  </a:lnTo>
                  <a:lnTo>
                    <a:pt x="687362" y="59690"/>
                  </a:lnTo>
                  <a:lnTo>
                    <a:pt x="690714" y="80022"/>
                  </a:lnTo>
                  <a:lnTo>
                    <a:pt x="690714" y="21043"/>
                  </a:lnTo>
                  <a:lnTo>
                    <a:pt x="671322" y="6350"/>
                  </a:lnTo>
                  <a:lnTo>
                    <a:pt x="640994" y="0"/>
                  </a:lnTo>
                  <a:lnTo>
                    <a:pt x="611327" y="5092"/>
                  </a:lnTo>
                  <a:lnTo>
                    <a:pt x="585685" y="20320"/>
                  </a:lnTo>
                  <a:lnTo>
                    <a:pt x="567436" y="45720"/>
                  </a:lnTo>
                  <a:lnTo>
                    <a:pt x="560679" y="72390"/>
                  </a:lnTo>
                  <a:lnTo>
                    <a:pt x="563638" y="100342"/>
                  </a:lnTo>
                  <a:lnTo>
                    <a:pt x="575373" y="124472"/>
                  </a:lnTo>
                  <a:lnTo>
                    <a:pt x="594995" y="143522"/>
                  </a:lnTo>
                  <a:lnTo>
                    <a:pt x="548132" y="246380"/>
                  </a:lnTo>
                  <a:lnTo>
                    <a:pt x="502259" y="240030"/>
                  </a:lnTo>
                  <a:lnTo>
                    <a:pt x="458304" y="251472"/>
                  </a:lnTo>
                  <a:lnTo>
                    <a:pt x="420687" y="275590"/>
                  </a:lnTo>
                  <a:lnTo>
                    <a:pt x="393827" y="314960"/>
                  </a:lnTo>
                  <a:lnTo>
                    <a:pt x="384429" y="345440"/>
                  </a:lnTo>
                  <a:lnTo>
                    <a:pt x="370560" y="350520"/>
                  </a:lnTo>
                  <a:lnTo>
                    <a:pt x="357225" y="356870"/>
                  </a:lnTo>
                  <a:lnTo>
                    <a:pt x="344538" y="364490"/>
                  </a:lnTo>
                  <a:lnTo>
                    <a:pt x="332613" y="373380"/>
                  </a:lnTo>
                  <a:lnTo>
                    <a:pt x="142367" y="537210"/>
                  </a:lnTo>
                  <a:lnTo>
                    <a:pt x="132029" y="513080"/>
                  </a:lnTo>
                  <a:lnTo>
                    <a:pt x="123342" y="487680"/>
                  </a:lnTo>
                  <a:lnTo>
                    <a:pt x="116319" y="462280"/>
                  </a:lnTo>
                  <a:lnTo>
                    <a:pt x="110998" y="435610"/>
                  </a:lnTo>
                  <a:lnTo>
                    <a:pt x="109855" y="427990"/>
                  </a:lnTo>
                  <a:lnTo>
                    <a:pt x="102997" y="422910"/>
                  </a:lnTo>
                  <a:lnTo>
                    <a:pt x="88519" y="425462"/>
                  </a:lnTo>
                  <a:lnTo>
                    <a:pt x="83693" y="431812"/>
                  </a:lnTo>
                  <a:lnTo>
                    <a:pt x="84836" y="439420"/>
                  </a:lnTo>
                  <a:lnTo>
                    <a:pt x="90944" y="469912"/>
                  </a:lnTo>
                  <a:lnTo>
                    <a:pt x="99136" y="499110"/>
                  </a:lnTo>
                  <a:lnTo>
                    <a:pt x="109347" y="528320"/>
                  </a:lnTo>
                  <a:lnTo>
                    <a:pt x="121539" y="556260"/>
                  </a:lnTo>
                  <a:lnTo>
                    <a:pt x="84074" y="588010"/>
                  </a:lnTo>
                  <a:lnTo>
                    <a:pt x="55854" y="621030"/>
                  </a:lnTo>
                  <a:lnTo>
                    <a:pt x="39331" y="660412"/>
                  </a:lnTo>
                  <a:lnTo>
                    <a:pt x="34671" y="701040"/>
                  </a:lnTo>
                  <a:lnTo>
                    <a:pt x="42075" y="741680"/>
                  </a:lnTo>
                  <a:lnTo>
                    <a:pt x="61722" y="779780"/>
                  </a:lnTo>
                  <a:lnTo>
                    <a:pt x="5588" y="833120"/>
                  </a:lnTo>
                  <a:lnTo>
                    <a:pt x="381" y="838212"/>
                  </a:lnTo>
                  <a:lnTo>
                    <a:pt x="0" y="845820"/>
                  </a:lnTo>
                  <a:lnTo>
                    <a:pt x="5080" y="852170"/>
                  </a:lnTo>
                  <a:lnTo>
                    <a:pt x="6350" y="853440"/>
                  </a:lnTo>
                  <a:lnTo>
                    <a:pt x="7874" y="854710"/>
                  </a:lnTo>
                  <a:lnTo>
                    <a:pt x="9398" y="854710"/>
                  </a:lnTo>
                  <a:lnTo>
                    <a:pt x="14224" y="857262"/>
                  </a:lnTo>
                  <a:lnTo>
                    <a:pt x="19939" y="855980"/>
                  </a:lnTo>
                  <a:lnTo>
                    <a:pt x="88646" y="791210"/>
                  </a:lnTo>
                  <a:lnTo>
                    <a:pt x="89535" y="791210"/>
                  </a:lnTo>
                  <a:lnTo>
                    <a:pt x="90170" y="789940"/>
                  </a:lnTo>
                  <a:lnTo>
                    <a:pt x="90678" y="788670"/>
                  </a:lnTo>
                  <a:lnTo>
                    <a:pt x="118364" y="765810"/>
                  </a:lnTo>
                  <a:lnTo>
                    <a:pt x="122453" y="762012"/>
                  </a:lnTo>
                  <a:lnTo>
                    <a:pt x="123825" y="760730"/>
                  </a:lnTo>
                  <a:lnTo>
                    <a:pt x="124460" y="751840"/>
                  </a:lnTo>
                  <a:lnTo>
                    <a:pt x="114808" y="741680"/>
                  </a:lnTo>
                  <a:lnTo>
                    <a:pt x="106426" y="740410"/>
                  </a:lnTo>
                  <a:lnTo>
                    <a:pt x="81153" y="762012"/>
                  </a:lnTo>
                  <a:lnTo>
                    <a:pt x="64046" y="723912"/>
                  </a:lnTo>
                  <a:lnTo>
                    <a:pt x="61912" y="681990"/>
                  </a:lnTo>
                  <a:lnTo>
                    <a:pt x="74434" y="642620"/>
                  </a:lnTo>
                  <a:lnTo>
                    <a:pt x="101346" y="608330"/>
                  </a:lnTo>
                  <a:lnTo>
                    <a:pt x="134112" y="580390"/>
                  </a:lnTo>
                  <a:lnTo>
                    <a:pt x="184035" y="537210"/>
                  </a:lnTo>
                  <a:lnTo>
                    <a:pt x="349885" y="393712"/>
                  </a:lnTo>
                  <a:lnTo>
                    <a:pt x="382778" y="373380"/>
                  </a:lnTo>
                  <a:lnTo>
                    <a:pt x="386880" y="398780"/>
                  </a:lnTo>
                  <a:lnTo>
                    <a:pt x="395960" y="422910"/>
                  </a:lnTo>
                  <a:lnTo>
                    <a:pt x="409689" y="444512"/>
                  </a:lnTo>
                  <a:lnTo>
                    <a:pt x="427736" y="463562"/>
                  </a:lnTo>
                  <a:lnTo>
                    <a:pt x="215646" y="646430"/>
                  </a:lnTo>
                  <a:lnTo>
                    <a:pt x="195453" y="664210"/>
                  </a:lnTo>
                  <a:lnTo>
                    <a:pt x="131191" y="718820"/>
                  </a:lnTo>
                  <a:lnTo>
                    <a:pt x="130556" y="727710"/>
                  </a:lnTo>
                  <a:lnTo>
                    <a:pt x="140081" y="737870"/>
                  </a:lnTo>
                  <a:lnTo>
                    <a:pt x="148463" y="739140"/>
                  </a:lnTo>
                  <a:lnTo>
                    <a:pt x="214249" y="681990"/>
                  </a:lnTo>
                  <a:lnTo>
                    <a:pt x="238633" y="703580"/>
                  </a:lnTo>
                  <a:lnTo>
                    <a:pt x="264693" y="722630"/>
                  </a:lnTo>
                  <a:lnTo>
                    <a:pt x="292328" y="740410"/>
                  </a:lnTo>
                  <a:lnTo>
                    <a:pt x="321437" y="756920"/>
                  </a:lnTo>
                  <a:lnTo>
                    <a:pt x="295148" y="815340"/>
                  </a:lnTo>
                  <a:lnTo>
                    <a:pt x="298069" y="822960"/>
                  </a:lnTo>
                  <a:lnTo>
                    <a:pt x="311023" y="828040"/>
                  </a:lnTo>
                  <a:lnTo>
                    <a:pt x="318897" y="825512"/>
                  </a:lnTo>
                  <a:lnTo>
                    <a:pt x="345059" y="767080"/>
                  </a:lnTo>
                  <a:lnTo>
                    <a:pt x="375132" y="778510"/>
                  </a:lnTo>
                  <a:lnTo>
                    <a:pt x="405676" y="787412"/>
                  </a:lnTo>
                  <a:lnTo>
                    <a:pt x="436587" y="795020"/>
                  </a:lnTo>
                  <a:lnTo>
                    <a:pt x="467741" y="798830"/>
                  </a:lnTo>
                  <a:lnTo>
                    <a:pt x="469392" y="960120"/>
                  </a:lnTo>
                  <a:lnTo>
                    <a:pt x="468884" y="962660"/>
                  </a:lnTo>
                  <a:lnTo>
                    <a:pt x="468757" y="963930"/>
                  </a:lnTo>
                  <a:lnTo>
                    <a:pt x="466090" y="1051560"/>
                  </a:lnTo>
                  <a:lnTo>
                    <a:pt x="465963" y="1057910"/>
                  </a:lnTo>
                  <a:lnTo>
                    <a:pt x="469138" y="1062990"/>
                  </a:lnTo>
                  <a:lnTo>
                    <a:pt x="473964" y="1064260"/>
                  </a:lnTo>
                  <a:lnTo>
                    <a:pt x="475361" y="1065530"/>
                  </a:lnTo>
                  <a:lnTo>
                    <a:pt x="486283" y="1065530"/>
                  </a:lnTo>
                  <a:lnTo>
                    <a:pt x="492379" y="1060462"/>
                  </a:lnTo>
                  <a:lnTo>
                    <a:pt x="495046" y="976630"/>
                  </a:lnTo>
                  <a:lnTo>
                    <a:pt x="536663" y="965212"/>
                  </a:lnTo>
                  <a:lnTo>
                    <a:pt x="561898" y="949960"/>
                  </a:lnTo>
                  <a:lnTo>
                    <a:pt x="572427" y="943610"/>
                  </a:lnTo>
                  <a:lnTo>
                    <a:pt x="600329" y="913130"/>
                  </a:lnTo>
                  <a:lnTo>
                    <a:pt x="618375" y="875030"/>
                  </a:lnTo>
                  <a:lnTo>
                    <a:pt x="624586" y="831862"/>
                  </a:lnTo>
                  <a:lnTo>
                    <a:pt x="624078" y="788670"/>
                  </a:lnTo>
                  <a:lnTo>
                    <a:pt x="653262" y="779780"/>
                  </a:lnTo>
                  <a:lnTo>
                    <a:pt x="681888" y="768362"/>
                  </a:lnTo>
                  <a:lnTo>
                    <a:pt x="698639" y="760730"/>
                  </a:lnTo>
                  <a:lnTo>
                    <a:pt x="709790" y="755662"/>
                  </a:lnTo>
                  <a:lnTo>
                    <a:pt x="736854" y="740410"/>
                  </a:lnTo>
                  <a:lnTo>
                    <a:pt x="743204" y="736612"/>
                  </a:lnTo>
                  <a:lnTo>
                    <a:pt x="745363" y="728980"/>
                  </a:lnTo>
                  <a:close/>
                </a:path>
                <a:path w="788035" h="6316345">
                  <a:moveTo>
                    <a:pt x="787920" y="6069114"/>
                  </a:moveTo>
                  <a:lnTo>
                    <a:pt x="781710" y="6037021"/>
                  </a:lnTo>
                  <a:lnTo>
                    <a:pt x="765632" y="6012802"/>
                  </a:lnTo>
                  <a:lnTo>
                    <a:pt x="765632" y="6069114"/>
                  </a:lnTo>
                  <a:lnTo>
                    <a:pt x="760996" y="6092850"/>
                  </a:lnTo>
                  <a:lnTo>
                    <a:pt x="747141" y="6113691"/>
                  </a:lnTo>
                  <a:lnTo>
                    <a:pt x="585851" y="6274994"/>
                  </a:lnTo>
                  <a:lnTo>
                    <a:pt x="564984" y="6288837"/>
                  </a:lnTo>
                  <a:lnTo>
                    <a:pt x="541274" y="6293447"/>
                  </a:lnTo>
                  <a:lnTo>
                    <a:pt x="517550" y="6288837"/>
                  </a:lnTo>
                  <a:lnTo>
                    <a:pt x="496697" y="6274994"/>
                  </a:lnTo>
                  <a:lnTo>
                    <a:pt x="423240" y="6201473"/>
                  </a:lnTo>
                  <a:lnTo>
                    <a:pt x="419100" y="6197320"/>
                  </a:lnTo>
                  <a:lnTo>
                    <a:pt x="463143" y="6185319"/>
                  </a:lnTo>
                  <a:lnTo>
                    <a:pt x="473379" y="6180848"/>
                  </a:lnTo>
                  <a:lnTo>
                    <a:pt x="545185" y="6141999"/>
                  </a:lnTo>
                  <a:lnTo>
                    <a:pt x="581660" y="6110668"/>
                  </a:lnTo>
                  <a:lnTo>
                    <a:pt x="613308" y="6073762"/>
                  </a:lnTo>
                  <a:lnTo>
                    <a:pt x="638340" y="6033503"/>
                  </a:lnTo>
                  <a:lnTo>
                    <a:pt x="656793" y="5990666"/>
                  </a:lnTo>
                  <a:lnTo>
                    <a:pt x="668655" y="5945987"/>
                  </a:lnTo>
                  <a:lnTo>
                    <a:pt x="740410" y="6017742"/>
                  </a:lnTo>
                  <a:lnTo>
                    <a:pt x="747268" y="6024511"/>
                  </a:lnTo>
                  <a:lnTo>
                    <a:pt x="761047" y="6045378"/>
                  </a:lnTo>
                  <a:lnTo>
                    <a:pt x="765632" y="6069114"/>
                  </a:lnTo>
                  <a:lnTo>
                    <a:pt x="765632" y="6012802"/>
                  </a:lnTo>
                  <a:lnTo>
                    <a:pt x="763016" y="6008852"/>
                  </a:lnTo>
                  <a:lnTo>
                    <a:pt x="747395" y="5993282"/>
                  </a:lnTo>
                  <a:lnTo>
                    <a:pt x="750938" y="5974791"/>
                  </a:lnTo>
                  <a:lnTo>
                    <a:pt x="756437" y="5946152"/>
                  </a:lnTo>
                  <a:lnTo>
                    <a:pt x="759942" y="5898718"/>
                  </a:lnTo>
                  <a:lnTo>
                    <a:pt x="757999" y="5851461"/>
                  </a:lnTo>
                  <a:lnTo>
                    <a:pt x="750709" y="5804865"/>
                  </a:lnTo>
                  <a:lnTo>
                    <a:pt x="738149" y="5759374"/>
                  </a:lnTo>
                  <a:lnTo>
                    <a:pt x="737438" y="5757621"/>
                  </a:lnTo>
                  <a:lnTo>
                    <a:pt x="737438" y="5876798"/>
                  </a:lnTo>
                  <a:lnTo>
                    <a:pt x="736257" y="5925845"/>
                  </a:lnTo>
                  <a:lnTo>
                    <a:pt x="728853" y="5974791"/>
                  </a:lnTo>
                  <a:lnTo>
                    <a:pt x="715010" y="5960897"/>
                  </a:lnTo>
                  <a:lnTo>
                    <a:pt x="716851" y="5945987"/>
                  </a:lnTo>
                  <a:lnTo>
                    <a:pt x="717372" y="5941796"/>
                  </a:lnTo>
                  <a:lnTo>
                    <a:pt x="721474" y="5908865"/>
                  </a:lnTo>
                  <a:lnTo>
                    <a:pt x="720191" y="5856605"/>
                  </a:lnTo>
                  <a:lnTo>
                    <a:pt x="711352" y="5805005"/>
                  </a:lnTo>
                  <a:lnTo>
                    <a:pt x="699744" y="5769064"/>
                  </a:lnTo>
                  <a:lnTo>
                    <a:pt x="699744" y="5895670"/>
                  </a:lnTo>
                  <a:lnTo>
                    <a:pt x="695960" y="5941796"/>
                  </a:lnTo>
                  <a:lnTo>
                    <a:pt x="672719" y="5918555"/>
                  </a:lnTo>
                  <a:lnTo>
                    <a:pt x="673912" y="5871565"/>
                  </a:lnTo>
                  <a:lnTo>
                    <a:pt x="668210" y="5824829"/>
                  </a:lnTo>
                  <a:lnTo>
                    <a:pt x="655599" y="5779198"/>
                  </a:lnTo>
                  <a:lnTo>
                    <a:pt x="651840" y="5770791"/>
                  </a:lnTo>
                  <a:lnTo>
                    <a:pt x="651840" y="5898718"/>
                  </a:lnTo>
                  <a:lnTo>
                    <a:pt x="651522" y="5905017"/>
                  </a:lnTo>
                  <a:lnTo>
                    <a:pt x="639419" y="5972353"/>
                  </a:lnTo>
                  <a:lnTo>
                    <a:pt x="622198" y="6016244"/>
                  </a:lnTo>
                  <a:lnTo>
                    <a:pt x="597700" y="6057443"/>
                  </a:lnTo>
                  <a:lnTo>
                    <a:pt x="565912" y="6094996"/>
                  </a:lnTo>
                  <a:lnTo>
                    <a:pt x="528866" y="6126454"/>
                  </a:lnTo>
                  <a:lnTo>
                    <a:pt x="488251" y="6150800"/>
                  </a:lnTo>
                  <a:lnTo>
                    <a:pt x="444957" y="6168034"/>
                  </a:lnTo>
                  <a:lnTo>
                    <a:pt x="399923" y="6178118"/>
                  </a:lnTo>
                  <a:lnTo>
                    <a:pt x="371094" y="6180848"/>
                  </a:lnTo>
                  <a:lnTo>
                    <a:pt x="323189" y="6179147"/>
                  </a:lnTo>
                  <a:lnTo>
                    <a:pt x="276034" y="6169711"/>
                  </a:lnTo>
                  <a:lnTo>
                    <a:pt x="230644" y="6152540"/>
                  </a:lnTo>
                  <a:lnTo>
                    <a:pt x="188036" y="6127635"/>
                  </a:lnTo>
                  <a:lnTo>
                    <a:pt x="149225" y="6094996"/>
                  </a:lnTo>
                  <a:lnTo>
                    <a:pt x="118224" y="6058535"/>
                  </a:lnTo>
                  <a:lnTo>
                    <a:pt x="94107" y="6018593"/>
                  </a:lnTo>
                  <a:lnTo>
                    <a:pt x="76898" y="5976074"/>
                  </a:lnTo>
                  <a:lnTo>
                    <a:pt x="66560" y="5931814"/>
                  </a:lnTo>
                  <a:lnTo>
                    <a:pt x="63131" y="5886691"/>
                  </a:lnTo>
                  <a:lnTo>
                    <a:pt x="66586" y="5841581"/>
                  </a:lnTo>
                  <a:lnTo>
                    <a:pt x="76936" y="5797321"/>
                  </a:lnTo>
                  <a:lnTo>
                    <a:pt x="94170" y="5754789"/>
                  </a:lnTo>
                  <a:lnTo>
                    <a:pt x="118313" y="5714860"/>
                  </a:lnTo>
                  <a:lnTo>
                    <a:pt x="149402" y="5678335"/>
                  </a:lnTo>
                  <a:lnTo>
                    <a:pt x="185445" y="5647664"/>
                  </a:lnTo>
                  <a:lnTo>
                    <a:pt x="224929" y="5623674"/>
                  </a:lnTo>
                  <a:lnTo>
                    <a:pt x="266979" y="5606453"/>
                  </a:lnTo>
                  <a:lnTo>
                    <a:pt x="310743" y="5595975"/>
                  </a:lnTo>
                  <a:lnTo>
                    <a:pt x="355384" y="5592254"/>
                  </a:lnTo>
                  <a:lnTo>
                    <a:pt x="400050" y="5595277"/>
                  </a:lnTo>
                  <a:lnTo>
                    <a:pt x="443928" y="5605069"/>
                  </a:lnTo>
                  <a:lnTo>
                    <a:pt x="486156" y="5621604"/>
                  </a:lnTo>
                  <a:lnTo>
                    <a:pt x="525907" y="5644883"/>
                  </a:lnTo>
                  <a:lnTo>
                    <a:pt x="560527" y="5673077"/>
                  </a:lnTo>
                  <a:lnTo>
                    <a:pt x="579755" y="5693130"/>
                  </a:lnTo>
                  <a:lnTo>
                    <a:pt x="584708" y="5698795"/>
                  </a:lnTo>
                  <a:lnTo>
                    <a:pt x="620509" y="5753747"/>
                  </a:lnTo>
                  <a:lnTo>
                    <a:pt x="639140" y="5800128"/>
                  </a:lnTo>
                  <a:lnTo>
                    <a:pt x="649605" y="5848515"/>
                  </a:lnTo>
                  <a:lnTo>
                    <a:pt x="651789" y="5895670"/>
                  </a:lnTo>
                  <a:lnTo>
                    <a:pt x="651840" y="5898718"/>
                  </a:lnTo>
                  <a:lnTo>
                    <a:pt x="651840" y="5770791"/>
                  </a:lnTo>
                  <a:lnTo>
                    <a:pt x="636066" y="5735510"/>
                  </a:lnTo>
                  <a:lnTo>
                    <a:pt x="609600" y="5694604"/>
                  </a:lnTo>
                  <a:lnTo>
                    <a:pt x="625729" y="5678436"/>
                  </a:lnTo>
                  <a:lnTo>
                    <a:pt x="652411" y="5717857"/>
                  </a:lnTo>
                  <a:lnTo>
                    <a:pt x="673315" y="5759958"/>
                  </a:lnTo>
                  <a:lnTo>
                    <a:pt x="688276" y="5804078"/>
                  </a:lnTo>
                  <a:lnTo>
                    <a:pt x="697128" y="5849531"/>
                  </a:lnTo>
                  <a:lnTo>
                    <a:pt x="699744" y="5895670"/>
                  </a:lnTo>
                  <a:lnTo>
                    <a:pt x="699744" y="5769064"/>
                  </a:lnTo>
                  <a:lnTo>
                    <a:pt x="695172" y="5754903"/>
                  </a:lnTo>
                  <a:lnTo>
                    <a:pt x="671855" y="5707164"/>
                  </a:lnTo>
                  <a:lnTo>
                    <a:pt x="652322" y="5678436"/>
                  </a:lnTo>
                  <a:lnTo>
                    <a:pt x="651598" y="5677370"/>
                  </a:lnTo>
                  <a:lnTo>
                    <a:pt x="641604" y="5662663"/>
                  </a:lnTo>
                  <a:lnTo>
                    <a:pt x="654177" y="5650077"/>
                  </a:lnTo>
                  <a:lnTo>
                    <a:pt x="682307" y="5691035"/>
                  </a:lnTo>
                  <a:lnTo>
                    <a:pt x="704837" y="5734761"/>
                  </a:lnTo>
                  <a:lnTo>
                    <a:pt x="721601" y="5780671"/>
                  </a:lnTo>
                  <a:lnTo>
                    <a:pt x="732510" y="5828208"/>
                  </a:lnTo>
                  <a:lnTo>
                    <a:pt x="737438" y="5876798"/>
                  </a:lnTo>
                  <a:lnTo>
                    <a:pt x="737438" y="5757621"/>
                  </a:lnTo>
                  <a:lnTo>
                    <a:pt x="720432" y="5715457"/>
                  </a:lnTo>
                  <a:lnTo>
                    <a:pt x="697661" y="5673610"/>
                  </a:lnTo>
                  <a:lnTo>
                    <a:pt x="681075" y="5650077"/>
                  </a:lnTo>
                  <a:lnTo>
                    <a:pt x="669925" y="5634266"/>
                  </a:lnTo>
                  <a:lnTo>
                    <a:pt x="690372" y="5613908"/>
                  </a:lnTo>
                  <a:lnTo>
                    <a:pt x="697738" y="5602795"/>
                  </a:lnTo>
                  <a:lnTo>
                    <a:pt x="700239" y="5590171"/>
                  </a:lnTo>
                  <a:lnTo>
                    <a:pt x="697826" y="5577573"/>
                  </a:lnTo>
                  <a:lnTo>
                    <a:pt x="690499" y="5566511"/>
                  </a:lnTo>
                  <a:lnTo>
                    <a:pt x="682345" y="5558371"/>
                  </a:lnTo>
                  <a:lnTo>
                    <a:pt x="679069" y="5555107"/>
                  </a:lnTo>
                  <a:lnTo>
                    <a:pt x="679069" y="5586615"/>
                  </a:lnTo>
                  <a:lnTo>
                    <a:pt x="679069" y="5593791"/>
                  </a:lnTo>
                  <a:lnTo>
                    <a:pt x="595503" y="5677370"/>
                  </a:lnTo>
                  <a:lnTo>
                    <a:pt x="591058" y="5672315"/>
                  </a:lnTo>
                  <a:lnTo>
                    <a:pt x="586359" y="5667362"/>
                  </a:lnTo>
                  <a:lnTo>
                    <a:pt x="559562" y="5642508"/>
                  </a:lnTo>
                  <a:lnTo>
                    <a:pt x="573151" y="5628906"/>
                  </a:lnTo>
                  <a:lnTo>
                    <a:pt x="639191" y="5562816"/>
                  </a:lnTo>
                  <a:lnTo>
                    <a:pt x="639318" y="5562866"/>
                  </a:lnTo>
                  <a:lnTo>
                    <a:pt x="643763" y="5558371"/>
                  </a:lnTo>
                  <a:lnTo>
                    <a:pt x="651002" y="5558472"/>
                  </a:lnTo>
                  <a:lnTo>
                    <a:pt x="655370" y="5562866"/>
                  </a:lnTo>
                  <a:lnTo>
                    <a:pt x="674751" y="5582221"/>
                  </a:lnTo>
                  <a:lnTo>
                    <a:pt x="679069" y="5586615"/>
                  </a:lnTo>
                  <a:lnTo>
                    <a:pt x="679069" y="5555107"/>
                  </a:lnTo>
                  <a:lnTo>
                    <a:pt x="671068" y="5547106"/>
                  </a:lnTo>
                  <a:lnTo>
                    <a:pt x="659980" y="5539752"/>
                  </a:lnTo>
                  <a:lnTo>
                    <a:pt x="647357" y="5537327"/>
                  </a:lnTo>
                  <a:lnTo>
                    <a:pt x="634720" y="5539816"/>
                  </a:lnTo>
                  <a:lnTo>
                    <a:pt x="623570" y="5547207"/>
                  </a:lnTo>
                  <a:lnTo>
                    <a:pt x="541909" y="5628906"/>
                  </a:lnTo>
                  <a:lnTo>
                    <a:pt x="503402" y="5605323"/>
                  </a:lnTo>
                  <a:lnTo>
                    <a:pt x="473100" y="5592254"/>
                  </a:lnTo>
                  <a:lnTo>
                    <a:pt x="462597" y="5587720"/>
                  </a:lnTo>
                  <a:lnTo>
                    <a:pt x="420128" y="5576113"/>
                  </a:lnTo>
                  <a:lnTo>
                    <a:pt x="376707" y="5570486"/>
                  </a:lnTo>
                  <a:lnTo>
                    <a:pt x="332968" y="5570855"/>
                  </a:lnTo>
                  <a:lnTo>
                    <a:pt x="289623" y="5577217"/>
                  </a:lnTo>
                  <a:lnTo>
                    <a:pt x="247319" y="5589575"/>
                  </a:lnTo>
                  <a:lnTo>
                    <a:pt x="206743" y="5607913"/>
                  </a:lnTo>
                  <a:lnTo>
                    <a:pt x="168567" y="5632247"/>
                  </a:lnTo>
                  <a:lnTo>
                    <a:pt x="133477" y="5662561"/>
                  </a:lnTo>
                  <a:lnTo>
                    <a:pt x="102870" y="5698071"/>
                  </a:lnTo>
                  <a:lnTo>
                    <a:pt x="78384" y="5736704"/>
                  </a:lnTo>
                  <a:lnTo>
                    <a:pt x="60020" y="5777789"/>
                  </a:lnTo>
                  <a:lnTo>
                    <a:pt x="47777" y="5820626"/>
                  </a:lnTo>
                  <a:lnTo>
                    <a:pt x="41656" y="5864504"/>
                  </a:lnTo>
                  <a:lnTo>
                    <a:pt x="41668" y="5908865"/>
                  </a:lnTo>
                  <a:lnTo>
                    <a:pt x="47777" y="5952617"/>
                  </a:lnTo>
                  <a:lnTo>
                    <a:pt x="60020" y="5995454"/>
                  </a:lnTo>
                  <a:lnTo>
                    <a:pt x="78384" y="6036538"/>
                  </a:lnTo>
                  <a:lnTo>
                    <a:pt x="102870" y="6075172"/>
                  </a:lnTo>
                  <a:lnTo>
                    <a:pt x="133477" y="6110668"/>
                  </a:lnTo>
                  <a:lnTo>
                    <a:pt x="170688" y="6142571"/>
                  </a:lnTo>
                  <a:lnTo>
                    <a:pt x="211302" y="6167755"/>
                  </a:lnTo>
                  <a:lnTo>
                    <a:pt x="254520" y="6186233"/>
                  </a:lnTo>
                  <a:lnTo>
                    <a:pt x="299516" y="6198019"/>
                  </a:lnTo>
                  <a:lnTo>
                    <a:pt x="345503" y="6203099"/>
                  </a:lnTo>
                  <a:lnTo>
                    <a:pt x="391668" y="6201473"/>
                  </a:lnTo>
                  <a:lnTo>
                    <a:pt x="481076" y="6290805"/>
                  </a:lnTo>
                  <a:lnTo>
                    <a:pt x="509206" y="6309499"/>
                  </a:lnTo>
                  <a:lnTo>
                    <a:pt x="541286" y="6315722"/>
                  </a:lnTo>
                  <a:lnTo>
                    <a:pt x="573379" y="6309474"/>
                  </a:lnTo>
                  <a:lnTo>
                    <a:pt x="597535" y="6293447"/>
                  </a:lnTo>
                  <a:lnTo>
                    <a:pt x="601599" y="6290754"/>
                  </a:lnTo>
                  <a:lnTo>
                    <a:pt x="763016" y="6129413"/>
                  </a:lnTo>
                  <a:lnTo>
                    <a:pt x="781672" y="6101219"/>
                  </a:lnTo>
                  <a:lnTo>
                    <a:pt x="787920" y="6069114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54170" y="6063116"/>
              <a:ext cx="116078" cy="11614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356846" y="6421631"/>
              <a:ext cx="81819" cy="8185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13897" y="6260341"/>
              <a:ext cx="81851" cy="8185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614" y="5325500"/>
              <a:ext cx="822028" cy="141696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36093" y="144233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5" h="1029969">
                  <a:moveTo>
                    <a:pt x="610946" y="316763"/>
                  </a:moveTo>
                  <a:lnTo>
                    <a:pt x="610311" y="300062"/>
                  </a:lnTo>
                  <a:lnTo>
                    <a:pt x="603097" y="284391"/>
                  </a:lnTo>
                  <a:lnTo>
                    <a:pt x="583831" y="258114"/>
                  </a:lnTo>
                  <a:lnTo>
                    <a:pt x="583831" y="312610"/>
                  </a:lnTo>
                  <a:lnTo>
                    <a:pt x="581736" y="318427"/>
                  </a:lnTo>
                  <a:lnTo>
                    <a:pt x="577430" y="323126"/>
                  </a:lnTo>
                  <a:lnTo>
                    <a:pt x="419633" y="438823"/>
                  </a:lnTo>
                  <a:lnTo>
                    <a:pt x="413816" y="441540"/>
                  </a:lnTo>
                  <a:lnTo>
                    <a:pt x="407631" y="441782"/>
                  </a:lnTo>
                  <a:lnTo>
                    <a:pt x="401815" y="439686"/>
                  </a:lnTo>
                  <a:lnTo>
                    <a:pt x="397090" y="435394"/>
                  </a:lnTo>
                  <a:lnTo>
                    <a:pt x="335749" y="351701"/>
                  </a:lnTo>
                  <a:lnTo>
                    <a:pt x="333057" y="345871"/>
                  </a:lnTo>
                  <a:lnTo>
                    <a:pt x="332816" y="339686"/>
                  </a:lnTo>
                  <a:lnTo>
                    <a:pt x="334899" y="333870"/>
                  </a:lnTo>
                  <a:lnTo>
                    <a:pt x="339217" y="329095"/>
                  </a:lnTo>
                  <a:lnTo>
                    <a:pt x="497014" y="213525"/>
                  </a:lnTo>
                  <a:lnTo>
                    <a:pt x="502818" y="210794"/>
                  </a:lnTo>
                  <a:lnTo>
                    <a:pt x="509003" y="210527"/>
                  </a:lnTo>
                  <a:lnTo>
                    <a:pt x="514819" y="212623"/>
                  </a:lnTo>
                  <a:lnTo>
                    <a:pt x="519557" y="216954"/>
                  </a:lnTo>
                  <a:lnTo>
                    <a:pt x="580898" y="300647"/>
                  </a:lnTo>
                  <a:lnTo>
                    <a:pt x="583590" y="306438"/>
                  </a:lnTo>
                  <a:lnTo>
                    <a:pt x="583831" y="312610"/>
                  </a:lnTo>
                  <a:lnTo>
                    <a:pt x="583831" y="258114"/>
                  </a:lnTo>
                  <a:lnTo>
                    <a:pt x="548957" y="210527"/>
                  </a:lnTo>
                  <a:lnTo>
                    <a:pt x="541756" y="200698"/>
                  </a:lnTo>
                  <a:lnTo>
                    <a:pt x="528980" y="189115"/>
                  </a:lnTo>
                  <a:lnTo>
                    <a:pt x="513270" y="183489"/>
                  </a:lnTo>
                  <a:lnTo>
                    <a:pt x="496595" y="184162"/>
                  </a:lnTo>
                  <a:lnTo>
                    <a:pt x="480923" y="191427"/>
                  </a:lnTo>
                  <a:lnTo>
                    <a:pt x="323126" y="307124"/>
                  </a:lnTo>
                  <a:lnTo>
                    <a:pt x="311518" y="319849"/>
                  </a:lnTo>
                  <a:lnTo>
                    <a:pt x="305879" y="335546"/>
                  </a:lnTo>
                  <a:lnTo>
                    <a:pt x="306514" y="352247"/>
                  </a:lnTo>
                  <a:lnTo>
                    <a:pt x="313766" y="367957"/>
                  </a:lnTo>
                  <a:lnTo>
                    <a:pt x="375107" y="451523"/>
                  </a:lnTo>
                  <a:lnTo>
                    <a:pt x="387870" y="463194"/>
                  </a:lnTo>
                  <a:lnTo>
                    <a:pt x="403580" y="468845"/>
                  </a:lnTo>
                  <a:lnTo>
                    <a:pt x="420255" y="468198"/>
                  </a:lnTo>
                  <a:lnTo>
                    <a:pt x="435940" y="460921"/>
                  </a:lnTo>
                  <a:lnTo>
                    <a:pt x="462051" y="441782"/>
                  </a:lnTo>
                  <a:lnTo>
                    <a:pt x="593725" y="345224"/>
                  </a:lnTo>
                  <a:lnTo>
                    <a:pt x="605320" y="332498"/>
                  </a:lnTo>
                  <a:lnTo>
                    <a:pt x="610946" y="316763"/>
                  </a:lnTo>
                  <a:close/>
                </a:path>
                <a:path w="1029335" h="1029969">
                  <a:moveTo>
                    <a:pt x="1028852" y="546252"/>
                  </a:moveTo>
                  <a:lnTo>
                    <a:pt x="1028128" y="526046"/>
                  </a:lnTo>
                  <a:lnTo>
                    <a:pt x="1019378" y="507022"/>
                  </a:lnTo>
                  <a:lnTo>
                    <a:pt x="1001661" y="482879"/>
                  </a:lnTo>
                  <a:lnTo>
                    <a:pt x="1001661" y="542137"/>
                  </a:lnTo>
                  <a:lnTo>
                    <a:pt x="998334" y="551281"/>
                  </a:lnTo>
                  <a:lnTo>
                    <a:pt x="991552" y="558711"/>
                  </a:lnTo>
                  <a:lnTo>
                    <a:pt x="968578" y="575551"/>
                  </a:lnTo>
                  <a:lnTo>
                    <a:pt x="968578" y="645668"/>
                  </a:lnTo>
                  <a:lnTo>
                    <a:pt x="962698" y="662025"/>
                  </a:lnTo>
                  <a:lnTo>
                    <a:pt x="950633" y="675297"/>
                  </a:lnTo>
                  <a:lnTo>
                    <a:pt x="606653" y="927519"/>
                  </a:lnTo>
                  <a:lnTo>
                    <a:pt x="151676" y="306870"/>
                  </a:lnTo>
                  <a:lnTo>
                    <a:pt x="137515" y="287566"/>
                  </a:lnTo>
                  <a:lnTo>
                    <a:pt x="481507" y="35344"/>
                  </a:lnTo>
                  <a:lnTo>
                    <a:pt x="497840" y="27838"/>
                  </a:lnTo>
                  <a:lnTo>
                    <a:pt x="515200" y="27190"/>
                  </a:lnTo>
                  <a:lnTo>
                    <a:pt x="531533" y="33058"/>
                  </a:lnTo>
                  <a:lnTo>
                    <a:pt x="544804" y="45123"/>
                  </a:lnTo>
                  <a:lnTo>
                    <a:pt x="960374" y="611924"/>
                  </a:lnTo>
                  <a:lnTo>
                    <a:pt x="967917" y="628281"/>
                  </a:lnTo>
                  <a:lnTo>
                    <a:pt x="968578" y="645668"/>
                  </a:lnTo>
                  <a:lnTo>
                    <a:pt x="968578" y="575551"/>
                  </a:lnTo>
                  <a:lnTo>
                    <a:pt x="968146" y="575856"/>
                  </a:lnTo>
                  <a:lnTo>
                    <a:pt x="881951" y="458254"/>
                  </a:lnTo>
                  <a:lnTo>
                    <a:pt x="905344" y="441109"/>
                  </a:lnTo>
                  <a:lnTo>
                    <a:pt x="914501" y="436892"/>
                  </a:lnTo>
                  <a:lnTo>
                    <a:pt x="924217" y="436499"/>
                  </a:lnTo>
                  <a:lnTo>
                    <a:pt x="933348" y="439737"/>
                  </a:lnTo>
                  <a:lnTo>
                    <a:pt x="940765" y="446443"/>
                  </a:lnTo>
                  <a:lnTo>
                    <a:pt x="997102" y="523278"/>
                  </a:lnTo>
                  <a:lnTo>
                    <a:pt x="1001306" y="532422"/>
                  </a:lnTo>
                  <a:lnTo>
                    <a:pt x="1001661" y="542137"/>
                  </a:lnTo>
                  <a:lnTo>
                    <a:pt x="1001661" y="482879"/>
                  </a:lnTo>
                  <a:lnTo>
                    <a:pt x="967651" y="436499"/>
                  </a:lnTo>
                  <a:lnTo>
                    <a:pt x="967498" y="436283"/>
                  </a:lnTo>
                  <a:lnTo>
                    <a:pt x="963041" y="430187"/>
                  </a:lnTo>
                  <a:lnTo>
                    <a:pt x="947559" y="416153"/>
                  </a:lnTo>
                  <a:lnTo>
                    <a:pt x="928497" y="409359"/>
                  </a:lnTo>
                  <a:lnTo>
                    <a:pt x="908227" y="410184"/>
                  </a:lnTo>
                  <a:lnTo>
                    <a:pt x="889152" y="419011"/>
                  </a:lnTo>
                  <a:lnTo>
                    <a:pt x="865632" y="436283"/>
                  </a:lnTo>
                  <a:lnTo>
                    <a:pt x="836891" y="397040"/>
                  </a:lnTo>
                  <a:lnTo>
                    <a:pt x="861834" y="378752"/>
                  </a:lnTo>
                  <a:lnTo>
                    <a:pt x="861885" y="378879"/>
                  </a:lnTo>
                  <a:lnTo>
                    <a:pt x="861999" y="378752"/>
                  </a:lnTo>
                  <a:lnTo>
                    <a:pt x="865466" y="374942"/>
                  </a:lnTo>
                  <a:lnTo>
                    <a:pt x="875563" y="363893"/>
                  </a:lnTo>
                  <a:lnTo>
                    <a:pt x="882243" y="345440"/>
                  </a:lnTo>
                  <a:lnTo>
                    <a:pt x="881545" y="325856"/>
                  </a:lnTo>
                  <a:lnTo>
                    <a:pt x="873086" y="307505"/>
                  </a:lnTo>
                  <a:lnTo>
                    <a:pt x="855091" y="282968"/>
                  </a:lnTo>
                  <a:lnTo>
                    <a:pt x="855091" y="341274"/>
                  </a:lnTo>
                  <a:lnTo>
                    <a:pt x="852004" y="349821"/>
                  </a:lnTo>
                  <a:lnTo>
                    <a:pt x="845680" y="356781"/>
                  </a:lnTo>
                  <a:lnTo>
                    <a:pt x="820864" y="374942"/>
                  </a:lnTo>
                  <a:lnTo>
                    <a:pt x="734606" y="257340"/>
                  </a:lnTo>
                  <a:lnTo>
                    <a:pt x="759434" y="239179"/>
                  </a:lnTo>
                  <a:lnTo>
                    <a:pt x="767626" y="235369"/>
                  </a:lnTo>
                  <a:lnTo>
                    <a:pt x="767956" y="235229"/>
                  </a:lnTo>
                  <a:lnTo>
                    <a:pt x="777024" y="234848"/>
                  </a:lnTo>
                  <a:lnTo>
                    <a:pt x="785558" y="237883"/>
                  </a:lnTo>
                  <a:lnTo>
                    <a:pt x="792492" y="244132"/>
                  </a:lnTo>
                  <a:lnTo>
                    <a:pt x="850874" y="323761"/>
                  </a:lnTo>
                  <a:lnTo>
                    <a:pt x="854760" y="332232"/>
                  </a:lnTo>
                  <a:lnTo>
                    <a:pt x="855091" y="341274"/>
                  </a:lnTo>
                  <a:lnTo>
                    <a:pt x="855091" y="282968"/>
                  </a:lnTo>
                  <a:lnTo>
                    <a:pt x="819810" y="234848"/>
                  </a:lnTo>
                  <a:lnTo>
                    <a:pt x="814705" y="227876"/>
                  </a:lnTo>
                  <a:lnTo>
                    <a:pt x="799719" y="214249"/>
                  </a:lnTo>
                  <a:lnTo>
                    <a:pt x="781278" y="207670"/>
                  </a:lnTo>
                  <a:lnTo>
                    <a:pt x="761682" y="208508"/>
                  </a:lnTo>
                  <a:lnTo>
                    <a:pt x="743242" y="217081"/>
                  </a:lnTo>
                  <a:lnTo>
                    <a:pt x="718299" y="235369"/>
                  </a:lnTo>
                  <a:lnTo>
                    <a:pt x="690079" y="196888"/>
                  </a:lnTo>
                  <a:lnTo>
                    <a:pt x="711111" y="181394"/>
                  </a:lnTo>
                  <a:lnTo>
                    <a:pt x="717118" y="174790"/>
                  </a:lnTo>
                  <a:lnTo>
                    <a:pt x="725868" y="165176"/>
                  </a:lnTo>
                  <a:lnTo>
                    <a:pt x="733018" y="145199"/>
                  </a:lnTo>
                  <a:lnTo>
                    <a:pt x="732167" y="124002"/>
                  </a:lnTo>
                  <a:lnTo>
                    <a:pt x="722909" y="104051"/>
                  </a:lnTo>
                  <a:lnTo>
                    <a:pt x="706056" y="81064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5007" y="159296"/>
                  </a:lnTo>
                  <a:lnTo>
                    <a:pt x="673925" y="174790"/>
                  </a:lnTo>
                  <a:lnTo>
                    <a:pt x="587756" y="57315"/>
                  </a:lnTo>
                  <a:lnTo>
                    <a:pt x="608850" y="41821"/>
                  </a:lnTo>
                  <a:lnTo>
                    <a:pt x="618871" y="37223"/>
                  </a:lnTo>
                  <a:lnTo>
                    <a:pt x="629564" y="36804"/>
                  </a:lnTo>
                  <a:lnTo>
                    <a:pt x="639648" y="40398"/>
                  </a:lnTo>
                  <a:lnTo>
                    <a:pt x="647852" y="47790"/>
                  </a:lnTo>
                  <a:lnTo>
                    <a:pt x="701014" y="120319"/>
                  </a:lnTo>
                  <a:lnTo>
                    <a:pt x="705637" y="130340"/>
                  </a:lnTo>
                  <a:lnTo>
                    <a:pt x="706056" y="141046"/>
                  </a:lnTo>
                  <a:lnTo>
                    <a:pt x="706056" y="81064"/>
                  </a:lnTo>
                  <a:lnTo>
                    <a:pt x="673608" y="36804"/>
                  </a:lnTo>
                  <a:lnTo>
                    <a:pt x="672350" y="35090"/>
                  </a:lnTo>
                  <a:lnTo>
                    <a:pt x="669747" y="31534"/>
                  </a:lnTo>
                  <a:lnTo>
                    <a:pt x="653516" y="16814"/>
                  </a:lnTo>
                  <a:lnTo>
                    <a:pt x="633552" y="9664"/>
                  </a:lnTo>
                  <a:lnTo>
                    <a:pt x="612381" y="10464"/>
                  </a:lnTo>
                  <a:lnTo>
                    <a:pt x="592505" y="19596"/>
                  </a:lnTo>
                  <a:lnTo>
                    <a:pt x="571487" y="35090"/>
                  </a:lnTo>
                  <a:lnTo>
                    <a:pt x="566915" y="28867"/>
                  </a:lnTo>
                  <a:lnTo>
                    <a:pt x="565061" y="27190"/>
                  </a:lnTo>
                  <a:lnTo>
                    <a:pt x="545566" y="9423"/>
                  </a:lnTo>
                  <a:lnTo>
                    <a:pt x="519328" y="0"/>
                  </a:lnTo>
                  <a:lnTo>
                    <a:pt x="491477" y="1066"/>
                  </a:lnTo>
                  <a:lnTo>
                    <a:pt x="465315" y="13119"/>
                  </a:lnTo>
                  <a:lnTo>
                    <a:pt x="105956" y="276644"/>
                  </a:lnTo>
                  <a:lnTo>
                    <a:pt x="105727" y="276771"/>
                  </a:lnTo>
                  <a:lnTo>
                    <a:pt x="105524" y="277025"/>
                  </a:lnTo>
                  <a:lnTo>
                    <a:pt x="105346" y="277152"/>
                  </a:lnTo>
                  <a:lnTo>
                    <a:pt x="105117" y="277406"/>
                  </a:lnTo>
                  <a:lnTo>
                    <a:pt x="104838" y="277406"/>
                  </a:lnTo>
                  <a:lnTo>
                    <a:pt x="31610" y="331127"/>
                  </a:lnTo>
                  <a:lnTo>
                    <a:pt x="10337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719" y="553250"/>
                  </a:lnTo>
                  <a:lnTo>
                    <a:pt x="104267" y="554520"/>
                  </a:lnTo>
                  <a:lnTo>
                    <a:pt x="116497" y="545630"/>
                  </a:lnTo>
                  <a:lnTo>
                    <a:pt x="117805" y="536994"/>
                  </a:lnTo>
                  <a:lnTo>
                    <a:pt x="36474" y="426123"/>
                  </a:lnTo>
                  <a:lnTo>
                    <a:pt x="27813" y="407327"/>
                  </a:lnTo>
                  <a:lnTo>
                    <a:pt x="27051" y="387350"/>
                  </a:lnTo>
                  <a:lnTo>
                    <a:pt x="33820" y="368528"/>
                  </a:lnTo>
                  <a:lnTo>
                    <a:pt x="47739" y="353225"/>
                  </a:lnTo>
                  <a:lnTo>
                    <a:pt x="111112" y="306870"/>
                  </a:lnTo>
                  <a:lnTo>
                    <a:pt x="580288" y="946823"/>
                  </a:lnTo>
                  <a:lnTo>
                    <a:pt x="516915" y="993305"/>
                  </a:lnTo>
                  <a:lnTo>
                    <a:pt x="498144" y="1001941"/>
                  </a:lnTo>
                  <a:lnTo>
                    <a:pt x="478167" y="1002728"/>
                  </a:lnTo>
                  <a:lnTo>
                    <a:pt x="459346" y="996010"/>
                  </a:lnTo>
                  <a:lnTo>
                    <a:pt x="444093" y="982129"/>
                  </a:lnTo>
                  <a:lnTo>
                    <a:pt x="177025" y="617766"/>
                  </a:lnTo>
                  <a:lnTo>
                    <a:pt x="168478" y="616496"/>
                  </a:lnTo>
                  <a:lnTo>
                    <a:pt x="162369" y="620941"/>
                  </a:lnTo>
                  <a:lnTo>
                    <a:pt x="156248" y="625513"/>
                  </a:lnTo>
                  <a:lnTo>
                    <a:pt x="154927" y="634022"/>
                  </a:lnTo>
                  <a:lnTo>
                    <a:pt x="421995" y="998258"/>
                  </a:lnTo>
                  <a:lnTo>
                    <a:pt x="445312" y="1019479"/>
                  </a:lnTo>
                  <a:lnTo>
                    <a:pt x="474014" y="1029779"/>
                  </a:lnTo>
                  <a:lnTo>
                    <a:pt x="504507" y="1028573"/>
                  </a:lnTo>
                  <a:lnTo>
                    <a:pt x="550316" y="1002728"/>
                  </a:lnTo>
                  <a:lnTo>
                    <a:pt x="606221" y="961809"/>
                  </a:lnTo>
                  <a:lnTo>
                    <a:pt x="606653" y="961301"/>
                  </a:lnTo>
                  <a:lnTo>
                    <a:pt x="606831" y="961174"/>
                  </a:lnTo>
                  <a:lnTo>
                    <a:pt x="607352" y="960920"/>
                  </a:lnTo>
                  <a:lnTo>
                    <a:pt x="652919" y="927519"/>
                  </a:lnTo>
                  <a:lnTo>
                    <a:pt x="966889" y="697395"/>
                  </a:lnTo>
                  <a:lnTo>
                    <a:pt x="985926" y="676605"/>
                  </a:lnTo>
                  <a:lnTo>
                    <a:pt x="995464" y="651090"/>
                  </a:lnTo>
                  <a:lnTo>
                    <a:pt x="995006" y="623951"/>
                  </a:lnTo>
                  <a:lnTo>
                    <a:pt x="984110" y="598208"/>
                  </a:lnTo>
                  <a:lnTo>
                    <a:pt x="1007745" y="580809"/>
                  </a:lnTo>
                  <a:lnTo>
                    <a:pt x="1012266" y="575856"/>
                  </a:lnTo>
                  <a:lnTo>
                    <a:pt x="1021918" y="565302"/>
                  </a:lnTo>
                  <a:lnTo>
                    <a:pt x="1028852" y="546252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9173" y="388111"/>
              <a:ext cx="189026" cy="16256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45694" y="362178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918" y="384937"/>
                  </a:lnTo>
                  <a:lnTo>
                    <a:pt x="27495" y="366585"/>
                  </a:lnTo>
                  <a:lnTo>
                    <a:pt x="27698" y="348081"/>
                  </a:lnTo>
                  <a:lnTo>
                    <a:pt x="47675" y="310743"/>
                  </a:lnTo>
                  <a:lnTo>
                    <a:pt x="65925" y="298958"/>
                  </a:lnTo>
                  <a:lnTo>
                    <a:pt x="54317" y="274193"/>
                  </a:lnTo>
                  <a:lnTo>
                    <a:pt x="12268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516" y="583438"/>
                  </a:lnTo>
                  <a:lnTo>
                    <a:pt x="98729" y="590296"/>
                  </a:lnTo>
                  <a:lnTo>
                    <a:pt x="106845" y="593344"/>
                  </a:lnTo>
                  <a:lnTo>
                    <a:pt x="120599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49" y="217805"/>
                  </a:moveTo>
                  <a:lnTo>
                    <a:pt x="228041" y="192913"/>
                  </a:lnTo>
                  <a:lnTo>
                    <a:pt x="103962" y="250952"/>
                  </a:lnTo>
                  <a:lnTo>
                    <a:pt x="115557" y="275717"/>
                  </a:lnTo>
                  <a:lnTo>
                    <a:pt x="239649" y="217805"/>
                  </a:lnTo>
                  <a:close/>
                </a:path>
                <a:path w="1075690" h="1136650">
                  <a:moveTo>
                    <a:pt x="310172" y="975868"/>
                  </a:moveTo>
                  <a:lnTo>
                    <a:pt x="142113" y="616458"/>
                  </a:lnTo>
                  <a:lnTo>
                    <a:pt x="133997" y="613410"/>
                  </a:lnTo>
                  <a:lnTo>
                    <a:pt x="127127" y="616712"/>
                  </a:lnTo>
                  <a:lnTo>
                    <a:pt x="120243" y="619887"/>
                  </a:lnTo>
                  <a:lnTo>
                    <a:pt x="117297" y="628015"/>
                  </a:lnTo>
                  <a:lnTo>
                    <a:pt x="285381" y="987552"/>
                  </a:lnTo>
                  <a:lnTo>
                    <a:pt x="293509" y="990600"/>
                  </a:lnTo>
                  <a:lnTo>
                    <a:pt x="300380" y="987298"/>
                  </a:lnTo>
                  <a:lnTo>
                    <a:pt x="307251" y="984123"/>
                  </a:lnTo>
                  <a:lnTo>
                    <a:pt x="310172" y="975868"/>
                  </a:lnTo>
                  <a:close/>
                </a:path>
                <a:path w="1075690" h="1136650">
                  <a:moveTo>
                    <a:pt x="413372" y="136525"/>
                  </a:moveTo>
                  <a:lnTo>
                    <a:pt x="401764" y="111760"/>
                  </a:lnTo>
                  <a:lnTo>
                    <a:pt x="277672" y="169799"/>
                  </a:lnTo>
                  <a:lnTo>
                    <a:pt x="289280" y="194564"/>
                  </a:lnTo>
                  <a:lnTo>
                    <a:pt x="413372" y="136525"/>
                  </a:lnTo>
                  <a:close/>
                </a:path>
                <a:path w="1075690" h="1136650">
                  <a:moveTo>
                    <a:pt x="587082" y="55372"/>
                  </a:moveTo>
                  <a:lnTo>
                    <a:pt x="575487" y="30607"/>
                  </a:lnTo>
                  <a:lnTo>
                    <a:pt x="451396" y="88519"/>
                  </a:lnTo>
                  <a:lnTo>
                    <a:pt x="463003" y="113411"/>
                  </a:lnTo>
                  <a:lnTo>
                    <a:pt x="587082" y="55372"/>
                  </a:lnTo>
                  <a:close/>
                </a:path>
                <a:path w="1075690" h="1136650">
                  <a:moveTo>
                    <a:pt x="701687" y="267081"/>
                  </a:moveTo>
                  <a:lnTo>
                    <a:pt x="698500" y="260350"/>
                  </a:lnTo>
                  <a:lnTo>
                    <a:pt x="695286" y="253492"/>
                  </a:lnTo>
                  <a:lnTo>
                    <a:pt x="687158" y="250444"/>
                  </a:lnTo>
                  <a:lnTo>
                    <a:pt x="680288" y="253746"/>
                  </a:lnTo>
                  <a:lnTo>
                    <a:pt x="197954" y="479171"/>
                  </a:lnTo>
                  <a:lnTo>
                    <a:pt x="195008" y="487299"/>
                  </a:lnTo>
                  <a:lnTo>
                    <a:pt x="201434" y="501015"/>
                  </a:lnTo>
                  <a:lnTo>
                    <a:pt x="209562" y="503936"/>
                  </a:lnTo>
                  <a:lnTo>
                    <a:pt x="698766" y="275336"/>
                  </a:lnTo>
                  <a:lnTo>
                    <a:pt x="701687" y="267081"/>
                  </a:lnTo>
                  <a:close/>
                </a:path>
                <a:path w="1075690" h="1136650">
                  <a:moveTo>
                    <a:pt x="755942" y="383159"/>
                  </a:moveTo>
                  <a:lnTo>
                    <a:pt x="749515" y="369443"/>
                  </a:lnTo>
                  <a:lnTo>
                    <a:pt x="741387" y="366522"/>
                  </a:lnTo>
                  <a:lnTo>
                    <a:pt x="259054" y="591947"/>
                  </a:lnTo>
                  <a:lnTo>
                    <a:pt x="252183" y="595249"/>
                  </a:lnTo>
                  <a:lnTo>
                    <a:pt x="249237" y="603377"/>
                  </a:lnTo>
                  <a:lnTo>
                    <a:pt x="255663" y="617093"/>
                  </a:lnTo>
                  <a:lnTo>
                    <a:pt x="263791" y="620014"/>
                  </a:lnTo>
                  <a:lnTo>
                    <a:pt x="746125" y="394589"/>
                  </a:lnTo>
                  <a:lnTo>
                    <a:pt x="752995" y="391287"/>
                  </a:lnTo>
                  <a:lnTo>
                    <a:pt x="755942" y="383159"/>
                  </a:lnTo>
                  <a:close/>
                </a:path>
                <a:path w="1075690" h="1136650">
                  <a:moveTo>
                    <a:pt x="810209" y="499237"/>
                  </a:moveTo>
                  <a:lnTo>
                    <a:pt x="807021" y="492506"/>
                  </a:lnTo>
                  <a:lnTo>
                    <a:pt x="803808" y="485648"/>
                  </a:lnTo>
                  <a:lnTo>
                    <a:pt x="795693" y="482727"/>
                  </a:lnTo>
                  <a:lnTo>
                    <a:pt x="306476" y="711327"/>
                  </a:lnTo>
                  <a:lnTo>
                    <a:pt x="303530" y="719455"/>
                  </a:lnTo>
                  <a:lnTo>
                    <a:pt x="309956" y="733171"/>
                  </a:lnTo>
                  <a:lnTo>
                    <a:pt x="318084" y="736219"/>
                  </a:lnTo>
                  <a:lnTo>
                    <a:pt x="324954" y="732917"/>
                  </a:lnTo>
                  <a:lnTo>
                    <a:pt x="807288" y="507492"/>
                  </a:lnTo>
                  <a:lnTo>
                    <a:pt x="810209" y="499237"/>
                  </a:lnTo>
                  <a:close/>
                </a:path>
                <a:path w="1075690" h="1136650">
                  <a:moveTo>
                    <a:pt x="860348" y="606552"/>
                  </a:moveTo>
                  <a:lnTo>
                    <a:pt x="853922" y="592836"/>
                  </a:lnTo>
                  <a:lnTo>
                    <a:pt x="845807" y="589915"/>
                  </a:lnTo>
                  <a:lnTo>
                    <a:pt x="356590" y="818515"/>
                  </a:lnTo>
                  <a:lnTo>
                    <a:pt x="353644" y="826643"/>
                  </a:lnTo>
                  <a:lnTo>
                    <a:pt x="360070" y="840359"/>
                  </a:lnTo>
                  <a:lnTo>
                    <a:pt x="368198" y="843407"/>
                  </a:lnTo>
                  <a:lnTo>
                    <a:pt x="375069" y="840105"/>
                  </a:lnTo>
                  <a:lnTo>
                    <a:pt x="857402" y="614680"/>
                  </a:lnTo>
                  <a:lnTo>
                    <a:pt x="860348" y="606552"/>
                  </a:lnTo>
                  <a:close/>
                </a:path>
                <a:path w="1075690" h="1136650">
                  <a:moveTo>
                    <a:pt x="914615" y="722630"/>
                  </a:moveTo>
                  <a:lnTo>
                    <a:pt x="911428" y="715899"/>
                  </a:lnTo>
                  <a:lnTo>
                    <a:pt x="908215" y="708914"/>
                  </a:lnTo>
                  <a:lnTo>
                    <a:pt x="900099" y="705993"/>
                  </a:lnTo>
                  <a:lnTo>
                    <a:pt x="410883" y="934720"/>
                  </a:lnTo>
                  <a:lnTo>
                    <a:pt x="407936" y="942848"/>
                  </a:lnTo>
                  <a:lnTo>
                    <a:pt x="414362" y="956564"/>
                  </a:lnTo>
                  <a:lnTo>
                    <a:pt x="422490" y="959485"/>
                  </a:lnTo>
                  <a:lnTo>
                    <a:pt x="911694" y="730885"/>
                  </a:lnTo>
                  <a:lnTo>
                    <a:pt x="914615" y="722630"/>
                  </a:lnTo>
                  <a:close/>
                </a:path>
                <a:path w="1075690" h="1136650">
                  <a:moveTo>
                    <a:pt x="1075118" y="774280"/>
                  </a:moveTo>
                  <a:lnTo>
                    <a:pt x="745413" y="51816"/>
                  </a:lnTo>
                  <a:lnTo>
                    <a:pt x="706513" y="10477"/>
                  </a:lnTo>
                  <a:lnTo>
                    <a:pt x="651903" y="0"/>
                  </a:lnTo>
                  <a:lnTo>
                    <a:pt x="645134" y="1028"/>
                  </a:lnTo>
                  <a:lnTo>
                    <a:pt x="638403" y="2590"/>
                  </a:lnTo>
                  <a:lnTo>
                    <a:pt x="631736" y="4699"/>
                  </a:lnTo>
                  <a:lnTo>
                    <a:pt x="625157" y="7366"/>
                  </a:lnTo>
                  <a:lnTo>
                    <a:pt x="636727" y="32131"/>
                  </a:lnTo>
                  <a:lnTo>
                    <a:pt x="643559" y="29591"/>
                  </a:lnTo>
                  <a:lnTo>
                    <a:pt x="650468" y="27838"/>
                  </a:lnTo>
                  <a:lnTo>
                    <a:pt x="657428" y="26873"/>
                  </a:lnTo>
                  <a:lnTo>
                    <a:pt x="664375" y="26670"/>
                  </a:lnTo>
                  <a:lnTo>
                    <a:pt x="681532" y="29514"/>
                  </a:lnTo>
                  <a:lnTo>
                    <a:pt x="720534" y="63500"/>
                  </a:lnTo>
                  <a:lnTo>
                    <a:pt x="1041704" y="750697"/>
                  </a:lnTo>
                  <a:lnTo>
                    <a:pt x="1047699" y="775322"/>
                  </a:lnTo>
                  <a:lnTo>
                    <a:pt x="1043901" y="799503"/>
                  </a:lnTo>
                  <a:lnTo>
                    <a:pt x="1031290" y="820496"/>
                  </a:lnTo>
                  <a:lnTo>
                    <a:pt x="1010894" y="835533"/>
                  </a:lnTo>
                  <a:lnTo>
                    <a:pt x="439102" y="1102868"/>
                  </a:lnTo>
                  <a:lnTo>
                    <a:pt x="414439" y="1108875"/>
                  </a:lnTo>
                  <a:lnTo>
                    <a:pt x="390220" y="1105077"/>
                  </a:lnTo>
                  <a:lnTo>
                    <a:pt x="369214" y="1092492"/>
                  </a:lnTo>
                  <a:lnTo>
                    <a:pt x="354152" y="1072134"/>
                  </a:lnTo>
                  <a:lnTo>
                    <a:pt x="340118" y="1042035"/>
                  </a:lnTo>
                  <a:lnTo>
                    <a:pt x="331990" y="1039114"/>
                  </a:lnTo>
                  <a:lnTo>
                    <a:pt x="318249" y="1045591"/>
                  </a:lnTo>
                  <a:lnTo>
                    <a:pt x="315302" y="1053719"/>
                  </a:lnTo>
                  <a:lnTo>
                    <a:pt x="329336" y="1083691"/>
                  </a:lnTo>
                  <a:lnTo>
                    <a:pt x="350888" y="1112812"/>
                  </a:lnTo>
                  <a:lnTo>
                    <a:pt x="380923" y="1130833"/>
                  </a:lnTo>
                  <a:lnTo>
                    <a:pt x="415505" y="1136294"/>
                  </a:lnTo>
                  <a:lnTo>
                    <a:pt x="450735" y="1127760"/>
                  </a:lnTo>
                  <a:lnTo>
                    <a:pt x="1022527" y="860425"/>
                  </a:lnTo>
                  <a:lnTo>
                    <a:pt x="1051636" y="838885"/>
                  </a:lnTo>
                  <a:lnTo>
                    <a:pt x="1069657" y="808863"/>
                  </a:lnTo>
                  <a:lnTo>
                    <a:pt x="1075118" y="77428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8468" y="3804785"/>
              <a:ext cx="144302" cy="18394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05910" y="3642369"/>
              <a:ext cx="144300" cy="18392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32192" y="3723578"/>
              <a:ext cx="144302" cy="18400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79627" y="3561145"/>
              <a:ext cx="144306" cy="184001"/>
            </a:xfrm>
            <a:prstGeom prst="rect">
              <a:avLst/>
            </a:prstGeom>
          </p:spPr>
        </p:pic>
      </p:grp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0" y="297170"/>
            <a:ext cx="121919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</a:t>
            </a:r>
            <a:r>
              <a:rPr sz="36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83753" y="1105528"/>
            <a:ext cx="11638808" cy="5308313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68935" indent="-356870">
              <a:lnSpc>
                <a:spcPct val="100000"/>
              </a:lnSpc>
              <a:spcBef>
                <a:spcPts val="455"/>
              </a:spcBef>
              <a:buChar char="●"/>
              <a:tabLst>
                <a:tab pos="368935" algn="l"/>
                <a:tab pos="369570" algn="l"/>
                <a:tab pos="10179685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Федеральный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Закон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29.12.2012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№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273-ФЗ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«Об</a:t>
            </a:r>
            <a:r>
              <a:rPr sz="20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образовании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Российской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Федерации</a:t>
            </a:r>
            <a:r>
              <a:rPr lang="ru-RU"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»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2000" dirty="0">
              <a:latin typeface="Times New Roman"/>
              <a:cs typeface="Times New Roman"/>
            </a:endParaRPr>
          </a:p>
          <a:p>
            <a:pPr marL="368935" indent="-356870">
              <a:lnSpc>
                <a:spcPct val="100000"/>
              </a:lnSpc>
              <a:spcBef>
                <a:spcPts val="360"/>
              </a:spcBef>
              <a:buChar char="●"/>
              <a:tabLst>
                <a:tab pos="368935" algn="l"/>
                <a:tab pos="36957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Федеральный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проект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«Успех</a:t>
            </a:r>
            <a:r>
              <a:rPr sz="20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каждого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ребенка»;</a:t>
            </a:r>
            <a:endParaRPr sz="2000" dirty="0">
              <a:latin typeface="Times New Roman"/>
              <a:cs typeface="Times New Roman"/>
            </a:endParaRPr>
          </a:p>
          <a:p>
            <a:pPr marL="368935" indent="-356870">
              <a:lnSpc>
                <a:spcPct val="100000"/>
              </a:lnSpc>
              <a:spcBef>
                <a:spcPts val="365"/>
              </a:spcBef>
              <a:buChar char="●"/>
              <a:tabLst>
                <a:tab pos="368935" algn="l"/>
                <a:tab pos="369570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Стратегия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развития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воспитания</a:t>
            </a:r>
            <a:r>
              <a:rPr sz="20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РФ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на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период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до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2025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года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2000" dirty="0">
              <a:latin typeface="Times New Roman"/>
              <a:cs typeface="Times New Roman"/>
            </a:endParaRPr>
          </a:p>
          <a:p>
            <a:pPr marL="368935" indent="-356870">
              <a:lnSpc>
                <a:spcPct val="100000"/>
              </a:lnSpc>
              <a:spcBef>
                <a:spcPts val="360"/>
              </a:spcBef>
              <a:buChar char="●"/>
              <a:tabLst>
                <a:tab pos="368935" algn="l"/>
                <a:tab pos="369570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Концепция</a:t>
            </a:r>
            <a:r>
              <a:rPr sz="20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развития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дополнительного</a:t>
            </a:r>
            <a:r>
              <a:rPr sz="20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детей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до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2030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года;</a:t>
            </a:r>
            <a:endParaRPr sz="2000" dirty="0">
              <a:latin typeface="Times New Roman"/>
              <a:cs typeface="Times New Roman"/>
            </a:endParaRPr>
          </a:p>
          <a:p>
            <a:pPr marL="368935" marR="6350" indent="-356870" algn="just">
              <a:lnSpc>
                <a:spcPct val="114999"/>
              </a:lnSpc>
              <a:buClr>
                <a:srgbClr val="FFFFFF"/>
              </a:buClr>
              <a:buFont typeface="Times New Roman"/>
              <a:buChar char="●"/>
              <a:tabLst>
                <a:tab pos="433705" algn="l"/>
              </a:tabLst>
            </a:pPr>
            <a:r>
              <a:rPr sz="20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Приказ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Министерства труда и социальной защиты РФ от 22.09.2021 г. № 652н «Об утверждении профессионального стандарта «Педагог дополнительного образования детей и взрослых»;</a:t>
            </a:r>
          </a:p>
          <a:p>
            <a:pPr marL="368935" marR="6350" indent="-356870" algn="just">
              <a:lnSpc>
                <a:spcPct val="114999"/>
              </a:lnSpc>
              <a:buClr>
                <a:srgbClr val="FFFFFF"/>
              </a:buClr>
              <a:buFont typeface="Times New Roman"/>
              <a:buChar char="●"/>
              <a:tabLst>
                <a:tab pos="433705" algn="l"/>
              </a:tabLst>
            </a:pP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Приказ</a:t>
            </a:r>
            <a:r>
              <a:rPr lang="ru-RU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Министерства</a:t>
            </a:r>
            <a:r>
              <a:rPr lang="ru-RU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просвещения</a:t>
            </a:r>
            <a:r>
              <a:rPr lang="ru-RU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Российской</a:t>
            </a:r>
            <a:r>
              <a:rPr lang="ru-RU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Федерации</a:t>
            </a:r>
            <a:r>
              <a:rPr lang="ru-RU" sz="2000" dirty="0">
                <a:solidFill>
                  <a:srgbClr val="FFFFFF"/>
                </a:solidFill>
                <a:latin typeface="Times New Roman"/>
                <a:cs typeface="Times New Roman"/>
              </a:rPr>
              <a:t> от</a:t>
            </a:r>
            <a:r>
              <a:rPr lang="ru-RU"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13.03.2019</a:t>
            </a:r>
            <a:r>
              <a:rPr lang="ru-RU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№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114</a:t>
            </a:r>
            <a:r>
              <a:rPr lang="ru-RU"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«Об</a:t>
            </a:r>
            <a:r>
              <a:rPr lang="ru-RU"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утверждении показателей,</a:t>
            </a:r>
            <a:r>
              <a:rPr lang="ru-RU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характеризующих</a:t>
            </a:r>
            <a:r>
              <a:rPr lang="ru-RU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общие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критерии</a:t>
            </a:r>
            <a:r>
              <a:rPr lang="ru-RU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оценки</a:t>
            </a:r>
            <a:r>
              <a:rPr lang="ru-RU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качества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условий</a:t>
            </a:r>
            <a:r>
              <a:rPr lang="ru-RU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осуществления </a:t>
            </a:r>
            <a:r>
              <a:rPr lang="ru-RU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образовательной</a:t>
            </a:r>
            <a:r>
              <a:rPr lang="ru-RU" sz="2000" dirty="0">
                <a:solidFill>
                  <a:srgbClr val="FFFFFF"/>
                </a:solidFill>
                <a:latin typeface="Times New Roman"/>
                <a:cs typeface="Times New Roman"/>
              </a:rPr>
              <a:t> деятельности</a:t>
            </a:r>
            <a:r>
              <a:rPr lang="ru-RU" sz="2000" spc="4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организациями,</a:t>
            </a:r>
            <a:r>
              <a:rPr lang="ru-RU"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осуществляющими</a:t>
            </a:r>
            <a:r>
              <a:rPr lang="ru-RU"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образовательную</a:t>
            </a:r>
            <a:r>
              <a:rPr lang="ru-RU"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деятельность</a:t>
            </a:r>
            <a:r>
              <a:rPr lang="ru-RU"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по основным общеобразовательным программам, образовательным программам среднего профессионального образования, основным программам профессионального обучения, дополнительным общеобразовательным программам»</a:t>
            </a:r>
          </a:p>
          <a:p>
            <a:pPr marL="368935" marR="6350" indent="-356870" algn="just">
              <a:lnSpc>
                <a:spcPct val="114999"/>
              </a:lnSpc>
              <a:buClr>
                <a:srgbClr val="FFFFFF"/>
              </a:buClr>
              <a:buFont typeface="Times New Roman"/>
              <a:buChar char="●"/>
              <a:tabLst>
                <a:tab pos="433705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Постановлением Правительства РФ от 11.10.2023 № 1678 «Об утверждении Правил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программ».</a:t>
            </a:r>
          </a:p>
        </p:txBody>
      </p:sp>
      <p:pic>
        <p:nvPicPr>
          <p:cNvPr id="80" name="object 80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0" y="5611367"/>
            <a:ext cx="219456" cy="124662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48167" y="137032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70">
                  <a:moveTo>
                    <a:pt x="464012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30" y="637539"/>
                  </a:lnTo>
                  <a:lnTo>
                    <a:pt x="464012" y="633729"/>
                  </a:lnTo>
                  <a:close/>
                </a:path>
                <a:path w="575945" h="661670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371" y="91439"/>
                  </a:lnTo>
                  <a:lnTo>
                    <a:pt x="27291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80" y="468629"/>
                  </a:lnTo>
                  <a:lnTo>
                    <a:pt x="183784" y="471169"/>
                  </a:lnTo>
                  <a:lnTo>
                    <a:pt x="192903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668" y="497839"/>
                  </a:lnTo>
                  <a:lnTo>
                    <a:pt x="300513" y="523239"/>
                  </a:lnTo>
                  <a:lnTo>
                    <a:pt x="316388" y="539749"/>
                  </a:lnTo>
                  <a:lnTo>
                    <a:pt x="316388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2299"/>
                  </a:lnTo>
                  <a:lnTo>
                    <a:pt x="386492" y="633729"/>
                  </a:lnTo>
                  <a:lnTo>
                    <a:pt x="400494" y="638809"/>
                  </a:lnTo>
                  <a:lnTo>
                    <a:pt x="415496" y="638809"/>
                  </a:lnTo>
                  <a:lnTo>
                    <a:pt x="429926" y="633729"/>
                  </a:lnTo>
                  <a:lnTo>
                    <a:pt x="464012" y="633729"/>
                  </a:lnTo>
                  <a:lnTo>
                    <a:pt x="456215" y="627379"/>
                  </a:lnTo>
                  <a:lnTo>
                    <a:pt x="450119" y="618489"/>
                  </a:lnTo>
                  <a:lnTo>
                    <a:pt x="455321" y="614679"/>
                  </a:lnTo>
                  <a:lnTo>
                    <a:pt x="405844" y="614679"/>
                  </a:lnTo>
                  <a:lnTo>
                    <a:pt x="399881" y="612139"/>
                  </a:lnTo>
                  <a:lnTo>
                    <a:pt x="395001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79" y="459739"/>
                  </a:lnTo>
                  <a:lnTo>
                    <a:pt x="228901" y="454659"/>
                  </a:lnTo>
                  <a:lnTo>
                    <a:pt x="216985" y="452119"/>
                  </a:lnTo>
                  <a:lnTo>
                    <a:pt x="205771" y="450849"/>
                  </a:lnTo>
                  <a:lnTo>
                    <a:pt x="197850" y="449579"/>
                  </a:lnTo>
                  <a:lnTo>
                    <a:pt x="189547" y="447039"/>
                  </a:lnTo>
                  <a:lnTo>
                    <a:pt x="180625" y="444499"/>
                  </a:lnTo>
                  <a:lnTo>
                    <a:pt x="170846" y="441959"/>
                  </a:lnTo>
                  <a:lnTo>
                    <a:pt x="121197" y="417829"/>
                  </a:lnTo>
                  <a:lnTo>
                    <a:pt x="85026" y="387349"/>
                  </a:lnTo>
                  <a:lnTo>
                    <a:pt x="54260" y="350519"/>
                  </a:lnTo>
                  <a:lnTo>
                    <a:pt x="31573" y="295909"/>
                  </a:lnTo>
                  <a:lnTo>
                    <a:pt x="24971" y="246379"/>
                  </a:lnTo>
                  <a:lnTo>
                    <a:pt x="27775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099" y="39370"/>
                  </a:lnTo>
                  <a:lnTo>
                    <a:pt x="198171" y="29209"/>
                  </a:lnTo>
                  <a:lnTo>
                    <a:pt x="241839" y="25400"/>
                  </a:lnTo>
                  <a:lnTo>
                    <a:pt x="342624" y="25400"/>
                  </a:lnTo>
                  <a:lnTo>
                    <a:pt x="315595" y="12700"/>
                  </a:lnTo>
                  <a:lnTo>
                    <a:pt x="271335" y="2539"/>
                  </a:lnTo>
                  <a:lnTo>
                    <a:pt x="242220" y="0"/>
                  </a:lnTo>
                  <a:close/>
                </a:path>
                <a:path w="575945" h="661670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44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70">
                  <a:moveTo>
                    <a:pt x="532136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1649"/>
                  </a:lnTo>
                  <a:lnTo>
                    <a:pt x="418115" y="610869"/>
                  </a:lnTo>
                  <a:lnTo>
                    <a:pt x="412164" y="614679"/>
                  </a:lnTo>
                  <a:lnTo>
                    <a:pt x="455321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495" y="524509"/>
                  </a:lnTo>
                  <a:lnTo>
                    <a:pt x="573722" y="510539"/>
                  </a:lnTo>
                  <a:lnTo>
                    <a:pt x="572567" y="495299"/>
                  </a:lnTo>
                  <a:lnTo>
                    <a:pt x="565816" y="481329"/>
                  </a:lnTo>
                  <a:lnTo>
                    <a:pt x="532136" y="435609"/>
                  </a:lnTo>
                  <a:close/>
                </a:path>
                <a:path w="575945" h="661670">
                  <a:moveTo>
                    <a:pt x="301231" y="350519"/>
                  </a:moveTo>
                  <a:lnTo>
                    <a:pt x="269271" y="350519"/>
                  </a:lnTo>
                  <a:lnTo>
                    <a:pt x="373411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70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592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599" y="32384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70">
                  <a:moveTo>
                    <a:pt x="342624" y="25400"/>
                  </a:moveTo>
                  <a:lnTo>
                    <a:pt x="241839" y="25400"/>
                  </a:lnTo>
                  <a:lnTo>
                    <a:pt x="267991" y="27939"/>
                  </a:lnTo>
                  <a:lnTo>
                    <a:pt x="307705" y="36829"/>
                  </a:lnTo>
                  <a:lnTo>
                    <a:pt x="353728" y="57150"/>
                  </a:lnTo>
                  <a:lnTo>
                    <a:pt x="398811" y="95250"/>
                  </a:lnTo>
                  <a:lnTo>
                    <a:pt x="425608" y="135889"/>
                  </a:lnTo>
                  <a:lnTo>
                    <a:pt x="443460" y="179070"/>
                  </a:lnTo>
                  <a:lnTo>
                    <a:pt x="452405" y="233679"/>
                  </a:lnTo>
                  <a:lnTo>
                    <a:pt x="452387" y="243839"/>
                  </a:lnTo>
                  <a:lnTo>
                    <a:pt x="451881" y="252729"/>
                  </a:lnTo>
                  <a:lnTo>
                    <a:pt x="451066" y="261619"/>
                  </a:lnTo>
                  <a:lnTo>
                    <a:pt x="448786" y="280669"/>
                  </a:lnTo>
                  <a:lnTo>
                    <a:pt x="447928" y="293369"/>
                  </a:lnTo>
                  <a:lnTo>
                    <a:pt x="453544" y="345439"/>
                  </a:lnTo>
                  <a:lnTo>
                    <a:pt x="469253" y="38988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2136" y="435609"/>
                  </a:lnTo>
                  <a:lnTo>
                    <a:pt x="509682" y="405129"/>
                  </a:lnTo>
                  <a:lnTo>
                    <a:pt x="508158" y="403859"/>
                  </a:lnTo>
                  <a:lnTo>
                    <a:pt x="503586" y="401319"/>
                  </a:lnTo>
                  <a:lnTo>
                    <a:pt x="492803" y="380999"/>
                  </a:lnTo>
                  <a:lnTo>
                    <a:pt x="478047" y="340359"/>
                  </a:lnTo>
                  <a:lnTo>
                    <a:pt x="472860" y="303529"/>
                  </a:lnTo>
                  <a:lnTo>
                    <a:pt x="472926" y="293369"/>
                  </a:lnTo>
                  <a:lnTo>
                    <a:pt x="473640" y="283209"/>
                  </a:lnTo>
                  <a:lnTo>
                    <a:pt x="475978" y="264159"/>
                  </a:lnTo>
                  <a:lnTo>
                    <a:pt x="476869" y="255269"/>
                  </a:lnTo>
                  <a:lnTo>
                    <a:pt x="477284" y="246379"/>
                  </a:lnTo>
                  <a:lnTo>
                    <a:pt x="477410" y="24002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50" y="36829"/>
                  </a:lnTo>
                  <a:lnTo>
                    <a:pt x="342624" y="25400"/>
                  </a:lnTo>
                  <a:close/>
                </a:path>
                <a:path w="575945" h="661670">
                  <a:moveTo>
                    <a:pt x="219559" y="278129"/>
                  </a:moveTo>
                  <a:lnTo>
                    <a:pt x="183905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33" y="372109"/>
                  </a:lnTo>
                  <a:lnTo>
                    <a:pt x="232044" y="370839"/>
                  </a:lnTo>
                  <a:lnTo>
                    <a:pt x="242341" y="368299"/>
                  </a:lnTo>
                  <a:lnTo>
                    <a:pt x="252126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567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0564" y="328929"/>
                  </a:lnTo>
                  <a:lnTo>
                    <a:pt x="202088" y="321309"/>
                  </a:lnTo>
                  <a:lnTo>
                    <a:pt x="204882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495" y="303529"/>
                  </a:lnTo>
                  <a:lnTo>
                    <a:pt x="261778" y="297179"/>
                  </a:lnTo>
                  <a:lnTo>
                    <a:pt x="249753" y="287019"/>
                  </a:lnTo>
                  <a:lnTo>
                    <a:pt x="235203" y="279399"/>
                  </a:lnTo>
                  <a:lnTo>
                    <a:pt x="219559" y="278129"/>
                  </a:lnTo>
                  <a:close/>
                </a:path>
                <a:path w="575945" h="661670">
                  <a:moveTo>
                    <a:pt x="266495" y="303529"/>
                  </a:moveTo>
                  <a:lnTo>
                    <a:pt x="229234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567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7752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4986" y="314959"/>
                  </a:lnTo>
                  <a:lnTo>
                    <a:pt x="266495" y="303529"/>
                  </a:lnTo>
                  <a:close/>
                </a:path>
                <a:path w="575945" h="661670">
                  <a:moveTo>
                    <a:pt x="333881" y="203200"/>
                  </a:moveTo>
                  <a:lnTo>
                    <a:pt x="324389" y="203200"/>
                  </a:lnTo>
                  <a:lnTo>
                    <a:pt x="314666" y="204470"/>
                  </a:lnTo>
                  <a:lnTo>
                    <a:pt x="282481" y="232409"/>
                  </a:lnTo>
                  <a:lnTo>
                    <a:pt x="279288" y="247649"/>
                  </a:lnTo>
                  <a:lnTo>
                    <a:pt x="281215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8609"/>
                  </a:lnTo>
                  <a:lnTo>
                    <a:pt x="282987" y="309879"/>
                  </a:lnTo>
                  <a:lnTo>
                    <a:pt x="274986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361" y="287019"/>
                  </a:lnTo>
                  <a:lnTo>
                    <a:pt x="360534" y="280669"/>
                  </a:lnTo>
                  <a:lnTo>
                    <a:pt x="321341" y="280669"/>
                  </a:lnTo>
                  <a:lnTo>
                    <a:pt x="308641" y="26288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055" y="228599"/>
                  </a:lnTo>
                  <a:lnTo>
                    <a:pt x="329088" y="227329"/>
                  </a:lnTo>
                  <a:lnTo>
                    <a:pt x="366973" y="227329"/>
                  </a:lnTo>
                  <a:lnTo>
                    <a:pt x="364359" y="222249"/>
                  </a:lnTo>
                  <a:lnTo>
                    <a:pt x="358044" y="214629"/>
                  </a:lnTo>
                  <a:lnTo>
                    <a:pt x="350910" y="209550"/>
                  </a:lnTo>
                  <a:lnTo>
                    <a:pt x="342788" y="205739"/>
                  </a:lnTo>
                  <a:lnTo>
                    <a:pt x="333881" y="203200"/>
                  </a:lnTo>
                  <a:close/>
                </a:path>
                <a:path w="575945" h="661670">
                  <a:moveTo>
                    <a:pt x="366973" y="227329"/>
                  </a:moveTo>
                  <a:lnTo>
                    <a:pt x="329088" y="227329"/>
                  </a:lnTo>
                  <a:lnTo>
                    <a:pt x="335692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503" y="243839"/>
                  </a:lnTo>
                  <a:lnTo>
                    <a:pt x="347376" y="250189"/>
                  </a:lnTo>
                  <a:lnTo>
                    <a:pt x="347122" y="256539"/>
                  </a:lnTo>
                  <a:lnTo>
                    <a:pt x="343820" y="264159"/>
                  </a:lnTo>
                  <a:lnTo>
                    <a:pt x="338994" y="267969"/>
                  </a:lnTo>
                  <a:lnTo>
                    <a:pt x="321341" y="280669"/>
                  </a:lnTo>
                  <a:lnTo>
                    <a:pt x="360534" y="280669"/>
                  </a:lnTo>
                  <a:lnTo>
                    <a:pt x="361769" y="279399"/>
                  </a:lnTo>
                  <a:lnTo>
                    <a:pt x="367331" y="270509"/>
                  </a:lnTo>
                  <a:lnTo>
                    <a:pt x="370917" y="261619"/>
                  </a:lnTo>
                  <a:lnTo>
                    <a:pt x="372395" y="250189"/>
                  </a:lnTo>
                  <a:lnTo>
                    <a:pt x="371653" y="240029"/>
                  </a:lnTo>
                  <a:lnTo>
                    <a:pt x="368935" y="231139"/>
                  </a:lnTo>
                  <a:lnTo>
                    <a:pt x="366973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7105" y="188595"/>
              <a:ext cx="274572" cy="1054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38725" y="51815"/>
              <a:ext cx="1611630" cy="6522084"/>
            </a:xfrm>
            <a:custGeom>
              <a:avLst/>
              <a:gdLst/>
              <a:ahLst/>
              <a:cxnLst/>
              <a:rect l="l" t="t" r="r" b="b"/>
              <a:pathLst>
                <a:path w="1611629" h="6522084">
                  <a:moveTo>
                    <a:pt x="65024" y="366776"/>
                  </a:moveTo>
                  <a:lnTo>
                    <a:pt x="60325" y="360426"/>
                  </a:lnTo>
                  <a:lnTo>
                    <a:pt x="8382" y="352679"/>
                  </a:lnTo>
                  <a:lnTo>
                    <a:pt x="2032" y="357378"/>
                  </a:lnTo>
                  <a:lnTo>
                    <a:pt x="0" y="370967"/>
                  </a:lnTo>
                  <a:lnTo>
                    <a:pt x="4699" y="377317"/>
                  </a:lnTo>
                  <a:lnTo>
                    <a:pt x="49784" y="384048"/>
                  </a:lnTo>
                  <a:lnTo>
                    <a:pt x="53213" y="384556"/>
                  </a:lnTo>
                  <a:lnTo>
                    <a:pt x="56515" y="383540"/>
                  </a:lnTo>
                  <a:lnTo>
                    <a:pt x="61595" y="379857"/>
                  </a:lnTo>
                  <a:lnTo>
                    <a:pt x="63373" y="377063"/>
                  </a:lnTo>
                  <a:lnTo>
                    <a:pt x="65024" y="366776"/>
                  </a:lnTo>
                  <a:close/>
                </a:path>
                <a:path w="1611629" h="6522084">
                  <a:moveTo>
                    <a:pt x="104648" y="511683"/>
                  </a:moveTo>
                  <a:lnTo>
                    <a:pt x="100584" y="506095"/>
                  </a:lnTo>
                  <a:lnTo>
                    <a:pt x="96266" y="500380"/>
                  </a:lnTo>
                  <a:lnTo>
                    <a:pt x="88519" y="499110"/>
                  </a:lnTo>
                  <a:lnTo>
                    <a:pt x="83058" y="503174"/>
                  </a:lnTo>
                  <a:lnTo>
                    <a:pt x="51689" y="525907"/>
                  </a:lnTo>
                  <a:lnTo>
                    <a:pt x="46609" y="530098"/>
                  </a:lnTo>
                  <a:lnTo>
                    <a:pt x="44958" y="537718"/>
                  </a:lnTo>
                  <a:lnTo>
                    <a:pt x="53340" y="549021"/>
                  </a:lnTo>
                  <a:lnTo>
                    <a:pt x="61087" y="550418"/>
                  </a:lnTo>
                  <a:lnTo>
                    <a:pt x="98044" y="523621"/>
                  </a:lnTo>
                  <a:lnTo>
                    <a:pt x="98044" y="523494"/>
                  </a:lnTo>
                  <a:lnTo>
                    <a:pt x="103505" y="519557"/>
                  </a:lnTo>
                  <a:lnTo>
                    <a:pt x="104648" y="511683"/>
                  </a:lnTo>
                  <a:close/>
                </a:path>
                <a:path w="1611629" h="6522084">
                  <a:moveTo>
                    <a:pt x="225679" y="580263"/>
                  </a:moveTo>
                  <a:lnTo>
                    <a:pt x="221742" y="573405"/>
                  </a:lnTo>
                  <a:lnTo>
                    <a:pt x="208407" y="569976"/>
                  </a:lnTo>
                  <a:lnTo>
                    <a:pt x="201676" y="574040"/>
                  </a:lnTo>
                  <a:lnTo>
                    <a:pt x="199771" y="580644"/>
                  </a:lnTo>
                  <a:lnTo>
                    <a:pt x="187706" y="624840"/>
                  </a:lnTo>
                  <a:lnTo>
                    <a:pt x="191516" y="631698"/>
                  </a:lnTo>
                  <a:lnTo>
                    <a:pt x="198247" y="633349"/>
                  </a:lnTo>
                  <a:lnTo>
                    <a:pt x="202057" y="634492"/>
                  </a:lnTo>
                  <a:lnTo>
                    <a:pt x="205994" y="633603"/>
                  </a:lnTo>
                  <a:lnTo>
                    <a:pt x="211201" y="629666"/>
                  </a:lnTo>
                  <a:lnTo>
                    <a:pt x="212852" y="627380"/>
                  </a:lnTo>
                  <a:lnTo>
                    <a:pt x="225679" y="580263"/>
                  </a:lnTo>
                  <a:close/>
                </a:path>
                <a:path w="1611629" h="6522084">
                  <a:moveTo>
                    <a:pt x="506984" y="8509"/>
                  </a:moveTo>
                  <a:lnTo>
                    <a:pt x="502285" y="2159"/>
                  </a:lnTo>
                  <a:lnTo>
                    <a:pt x="488569" y="0"/>
                  </a:lnTo>
                  <a:lnTo>
                    <a:pt x="482092" y="5080"/>
                  </a:lnTo>
                  <a:lnTo>
                    <a:pt x="481076" y="11811"/>
                  </a:lnTo>
                  <a:lnTo>
                    <a:pt x="474980" y="50419"/>
                  </a:lnTo>
                  <a:lnTo>
                    <a:pt x="473837" y="57150"/>
                  </a:lnTo>
                  <a:lnTo>
                    <a:pt x="478663" y="63500"/>
                  </a:lnTo>
                  <a:lnTo>
                    <a:pt x="488823" y="65024"/>
                  </a:lnTo>
                  <a:lnTo>
                    <a:pt x="492252" y="64008"/>
                  </a:lnTo>
                  <a:lnTo>
                    <a:pt x="497459" y="60198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5841" y="15240"/>
                  </a:lnTo>
                  <a:lnTo>
                    <a:pt x="506984" y="8509"/>
                  </a:lnTo>
                  <a:close/>
                </a:path>
                <a:path w="1611629" h="6522084">
                  <a:moveTo>
                    <a:pt x="657098" y="105156"/>
                  </a:moveTo>
                  <a:lnTo>
                    <a:pt x="648716" y="93726"/>
                  </a:lnTo>
                  <a:lnTo>
                    <a:pt x="640715" y="92329"/>
                  </a:lnTo>
                  <a:lnTo>
                    <a:pt x="635254" y="96901"/>
                  </a:lnTo>
                  <a:lnTo>
                    <a:pt x="598424" y="124587"/>
                  </a:lnTo>
                  <a:lnTo>
                    <a:pt x="597281" y="132461"/>
                  </a:lnTo>
                  <a:lnTo>
                    <a:pt x="605790" y="143764"/>
                  </a:lnTo>
                  <a:lnTo>
                    <a:pt x="613664" y="144907"/>
                  </a:lnTo>
                  <a:lnTo>
                    <a:pt x="619125" y="140716"/>
                  </a:lnTo>
                  <a:lnTo>
                    <a:pt x="619252" y="140716"/>
                  </a:lnTo>
                  <a:lnTo>
                    <a:pt x="650494" y="117094"/>
                  </a:lnTo>
                  <a:lnTo>
                    <a:pt x="655955" y="113030"/>
                  </a:lnTo>
                  <a:lnTo>
                    <a:pt x="657098" y="105156"/>
                  </a:lnTo>
                  <a:close/>
                </a:path>
                <a:path w="1611629" h="6522084">
                  <a:moveTo>
                    <a:pt x="695198" y="261886"/>
                  </a:moveTo>
                  <a:lnTo>
                    <a:pt x="689864" y="256159"/>
                  </a:lnTo>
                  <a:lnTo>
                    <a:pt x="682879" y="255905"/>
                  </a:lnTo>
                  <a:lnTo>
                    <a:pt x="637159" y="254635"/>
                  </a:lnTo>
                  <a:lnTo>
                    <a:pt x="631317" y="259969"/>
                  </a:lnTo>
                  <a:lnTo>
                    <a:pt x="631063" y="266954"/>
                  </a:lnTo>
                  <a:lnTo>
                    <a:pt x="630682" y="273812"/>
                  </a:lnTo>
                  <a:lnTo>
                    <a:pt x="636143" y="279539"/>
                  </a:lnTo>
                  <a:lnTo>
                    <a:pt x="684784" y="280936"/>
                  </a:lnTo>
                  <a:lnTo>
                    <a:pt x="687578" y="280035"/>
                  </a:lnTo>
                  <a:lnTo>
                    <a:pt x="692658" y="276237"/>
                  </a:lnTo>
                  <a:lnTo>
                    <a:pt x="694690" y="272796"/>
                  </a:lnTo>
                  <a:lnTo>
                    <a:pt x="694944" y="268732"/>
                  </a:lnTo>
                  <a:lnTo>
                    <a:pt x="695198" y="261886"/>
                  </a:lnTo>
                  <a:close/>
                </a:path>
                <a:path w="1611629" h="6522084">
                  <a:moveTo>
                    <a:pt x="1315656" y="6113234"/>
                  </a:moveTo>
                  <a:lnTo>
                    <a:pt x="1315643" y="6071717"/>
                  </a:lnTo>
                  <a:lnTo>
                    <a:pt x="1302956" y="6031801"/>
                  </a:lnTo>
                  <a:lnTo>
                    <a:pt x="1295044" y="6020828"/>
                  </a:lnTo>
                  <a:lnTo>
                    <a:pt x="1295044" y="6092495"/>
                  </a:lnTo>
                  <a:lnTo>
                    <a:pt x="1286776" y="6135141"/>
                  </a:lnTo>
                  <a:lnTo>
                    <a:pt x="1261999" y="6172581"/>
                  </a:lnTo>
                  <a:lnTo>
                    <a:pt x="1224521" y="6197435"/>
                  </a:lnTo>
                  <a:lnTo>
                    <a:pt x="1181862" y="6205715"/>
                  </a:lnTo>
                  <a:lnTo>
                    <a:pt x="1139190" y="6197422"/>
                  </a:lnTo>
                  <a:lnTo>
                    <a:pt x="1101725" y="6172581"/>
                  </a:lnTo>
                  <a:lnTo>
                    <a:pt x="1076934" y="6135141"/>
                  </a:lnTo>
                  <a:lnTo>
                    <a:pt x="1068666" y="6092495"/>
                  </a:lnTo>
                  <a:lnTo>
                    <a:pt x="1076934" y="6049861"/>
                  </a:lnTo>
                  <a:lnTo>
                    <a:pt x="1101725" y="6012396"/>
                  </a:lnTo>
                  <a:lnTo>
                    <a:pt x="1139190" y="5987580"/>
                  </a:lnTo>
                  <a:lnTo>
                    <a:pt x="1181862" y="5979299"/>
                  </a:lnTo>
                  <a:lnTo>
                    <a:pt x="1224546" y="5987580"/>
                  </a:lnTo>
                  <a:lnTo>
                    <a:pt x="1261999" y="6012396"/>
                  </a:lnTo>
                  <a:lnTo>
                    <a:pt x="1286776" y="6049861"/>
                  </a:lnTo>
                  <a:lnTo>
                    <a:pt x="1295044" y="6092495"/>
                  </a:lnTo>
                  <a:lnTo>
                    <a:pt x="1295044" y="6020828"/>
                  </a:lnTo>
                  <a:lnTo>
                    <a:pt x="1277620" y="5996635"/>
                  </a:lnTo>
                  <a:lnTo>
                    <a:pt x="1253591" y="5979299"/>
                  </a:lnTo>
                  <a:lnTo>
                    <a:pt x="1242466" y="5971273"/>
                  </a:lnTo>
                  <a:lnTo>
                    <a:pt x="1202550" y="5958598"/>
                  </a:lnTo>
                  <a:lnTo>
                    <a:pt x="1161034" y="5958611"/>
                  </a:lnTo>
                  <a:lnTo>
                    <a:pt x="1121117" y="5971286"/>
                  </a:lnTo>
                  <a:lnTo>
                    <a:pt x="1085977" y="5996635"/>
                  </a:lnTo>
                  <a:lnTo>
                    <a:pt x="1060615" y="6031814"/>
                  </a:lnTo>
                  <a:lnTo>
                    <a:pt x="1047965" y="6071717"/>
                  </a:lnTo>
                  <a:lnTo>
                    <a:pt x="1047991" y="6113234"/>
                  </a:lnTo>
                  <a:lnTo>
                    <a:pt x="1060665" y="6153137"/>
                  </a:lnTo>
                  <a:lnTo>
                    <a:pt x="1085989" y="6188253"/>
                  </a:lnTo>
                  <a:lnTo>
                    <a:pt x="1121117" y="6213614"/>
                  </a:lnTo>
                  <a:lnTo>
                    <a:pt x="1161034" y="6226289"/>
                  </a:lnTo>
                  <a:lnTo>
                    <a:pt x="1202550" y="6226289"/>
                  </a:lnTo>
                  <a:lnTo>
                    <a:pt x="1242466" y="6213602"/>
                  </a:lnTo>
                  <a:lnTo>
                    <a:pt x="1253413" y="6205715"/>
                  </a:lnTo>
                  <a:lnTo>
                    <a:pt x="1277620" y="6188240"/>
                  </a:lnTo>
                  <a:lnTo>
                    <a:pt x="1302981" y="6153124"/>
                  </a:lnTo>
                  <a:lnTo>
                    <a:pt x="1315656" y="6113234"/>
                  </a:lnTo>
                  <a:close/>
                </a:path>
                <a:path w="1611629" h="6522084">
                  <a:moveTo>
                    <a:pt x="1611553" y="6274930"/>
                  </a:moveTo>
                  <a:lnTo>
                    <a:pt x="1605318" y="6242850"/>
                  </a:lnTo>
                  <a:lnTo>
                    <a:pt x="1589290" y="6218733"/>
                  </a:lnTo>
                  <a:lnTo>
                    <a:pt x="1589290" y="6274943"/>
                  </a:lnTo>
                  <a:lnTo>
                    <a:pt x="1584667" y="6298679"/>
                  </a:lnTo>
                  <a:lnTo>
                    <a:pt x="1570863" y="6319520"/>
                  </a:lnTo>
                  <a:lnTo>
                    <a:pt x="1409573" y="6480810"/>
                  </a:lnTo>
                  <a:lnTo>
                    <a:pt x="1388694" y="6494666"/>
                  </a:lnTo>
                  <a:lnTo>
                    <a:pt x="1364945" y="6499276"/>
                  </a:lnTo>
                  <a:lnTo>
                    <a:pt x="1341221" y="6494666"/>
                  </a:lnTo>
                  <a:lnTo>
                    <a:pt x="1320419" y="6480810"/>
                  </a:lnTo>
                  <a:lnTo>
                    <a:pt x="1246835" y="6407290"/>
                  </a:lnTo>
                  <a:lnTo>
                    <a:pt x="1242695" y="6403149"/>
                  </a:lnTo>
                  <a:lnTo>
                    <a:pt x="1286789" y="6391148"/>
                  </a:lnTo>
                  <a:lnTo>
                    <a:pt x="1297025" y="6386677"/>
                  </a:lnTo>
                  <a:lnTo>
                    <a:pt x="1368793" y="6347828"/>
                  </a:lnTo>
                  <a:lnTo>
                    <a:pt x="1405255" y="6316497"/>
                  </a:lnTo>
                  <a:lnTo>
                    <a:pt x="1436916" y="6279591"/>
                  </a:lnTo>
                  <a:lnTo>
                    <a:pt x="1461998" y="6239332"/>
                  </a:lnTo>
                  <a:lnTo>
                    <a:pt x="1480489" y="6196482"/>
                  </a:lnTo>
                  <a:lnTo>
                    <a:pt x="1492377" y="6151816"/>
                  </a:lnTo>
                  <a:lnTo>
                    <a:pt x="1570863" y="6230340"/>
                  </a:lnTo>
                  <a:lnTo>
                    <a:pt x="1584693" y="6251194"/>
                  </a:lnTo>
                  <a:lnTo>
                    <a:pt x="1589290" y="6274943"/>
                  </a:lnTo>
                  <a:lnTo>
                    <a:pt x="1589290" y="6218733"/>
                  </a:lnTo>
                  <a:lnTo>
                    <a:pt x="1586598" y="6214669"/>
                  </a:lnTo>
                  <a:lnTo>
                    <a:pt x="1571117" y="6199111"/>
                  </a:lnTo>
                  <a:lnTo>
                    <a:pt x="1574660" y="6180620"/>
                  </a:lnTo>
                  <a:lnTo>
                    <a:pt x="1580159" y="6151969"/>
                  </a:lnTo>
                  <a:lnTo>
                    <a:pt x="1583651" y="6104534"/>
                  </a:lnTo>
                  <a:lnTo>
                    <a:pt x="1581696" y="6057290"/>
                  </a:lnTo>
                  <a:lnTo>
                    <a:pt x="1574380" y="6010681"/>
                  </a:lnTo>
                  <a:lnTo>
                    <a:pt x="1561820" y="5965190"/>
                  </a:lnTo>
                  <a:lnTo>
                    <a:pt x="1561134" y="5963501"/>
                  </a:lnTo>
                  <a:lnTo>
                    <a:pt x="1561134" y="6082627"/>
                  </a:lnTo>
                  <a:lnTo>
                    <a:pt x="1559966" y="6131674"/>
                  </a:lnTo>
                  <a:lnTo>
                    <a:pt x="1552575" y="6180620"/>
                  </a:lnTo>
                  <a:lnTo>
                    <a:pt x="1538605" y="6166726"/>
                  </a:lnTo>
                  <a:lnTo>
                    <a:pt x="1540459" y="6151816"/>
                  </a:lnTo>
                  <a:lnTo>
                    <a:pt x="1540979" y="6147625"/>
                  </a:lnTo>
                  <a:lnTo>
                    <a:pt x="1545082" y="6114694"/>
                  </a:lnTo>
                  <a:lnTo>
                    <a:pt x="1543812" y="6062434"/>
                  </a:lnTo>
                  <a:lnTo>
                    <a:pt x="1534998" y="6010834"/>
                  </a:lnTo>
                  <a:lnTo>
                    <a:pt x="1523352" y="5974778"/>
                  </a:lnTo>
                  <a:lnTo>
                    <a:pt x="1523352" y="6101499"/>
                  </a:lnTo>
                  <a:lnTo>
                    <a:pt x="1519555" y="6147625"/>
                  </a:lnTo>
                  <a:lnTo>
                    <a:pt x="1496314" y="6124372"/>
                  </a:lnTo>
                  <a:lnTo>
                    <a:pt x="1497571" y="6077382"/>
                  </a:lnTo>
                  <a:lnTo>
                    <a:pt x="1491907" y="6030658"/>
                  </a:lnTo>
                  <a:lnTo>
                    <a:pt x="1479321" y="5985027"/>
                  </a:lnTo>
                  <a:lnTo>
                    <a:pt x="1475562" y="5976620"/>
                  </a:lnTo>
                  <a:lnTo>
                    <a:pt x="1475562" y="6104534"/>
                  </a:lnTo>
                  <a:lnTo>
                    <a:pt x="1475232" y="6110846"/>
                  </a:lnTo>
                  <a:lnTo>
                    <a:pt x="1463141" y="6178181"/>
                  </a:lnTo>
                  <a:lnTo>
                    <a:pt x="1445920" y="6222073"/>
                  </a:lnTo>
                  <a:lnTo>
                    <a:pt x="1421422" y="6263271"/>
                  </a:lnTo>
                  <a:lnTo>
                    <a:pt x="1389634" y="6300825"/>
                  </a:lnTo>
                  <a:lnTo>
                    <a:pt x="1352562" y="6332283"/>
                  </a:lnTo>
                  <a:lnTo>
                    <a:pt x="1311897" y="6356629"/>
                  </a:lnTo>
                  <a:lnTo>
                    <a:pt x="1268577" y="6373863"/>
                  </a:lnTo>
                  <a:lnTo>
                    <a:pt x="1223518" y="6383947"/>
                  </a:lnTo>
                  <a:lnTo>
                    <a:pt x="1194689" y="6386677"/>
                  </a:lnTo>
                  <a:lnTo>
                    <a:pt x="1146784" y="6384976"/>
                  </a:lnTo>
                  <a:lnTo>
                    <a:pt x="1099642" y="6375540"/>
                  </a:lnTo>
                  <a:lnTo>
                    <a:pt x="1054265" y="6358369"/>
                  </a:lnTo>
                  <a:lnTo>
                    <a:pt x="1011694" y="6333464"/>
                  </a:lnTo>
                  <a:lnTo>
                    <a:pt x="972947" y="6300825"/>
                  </a:lnTo>
                  <a:lnTo>
                    <a:pt x="941908" y="6264351"/>
                  </a:lnTo>
                  <a:lnTo>
                    <a:pt x="917778" y="6224422"/>
                  </a:lnTo>
                  <a:lnTo>
                    <a:pt x="900557" y="6181903"/>
                  </a:lnTo>
                  <a:lnTo>
                    <a:pt x="890219" y="6137643"/>
                  </a:lnTo>
                  <a:lnTo>
                    <a:pt x="886790" y="6092520"/>
                  </a:lnTo>
                  <a:lnTo>
                    <a:pt x="890244" y="6047397"/>
                  </a:lnTo>
                  <a:lnTo>
                    <a:pt x="900582" y="6003137"/>
                  </a:lnTo>
                  <a:lnTo>
                    <a:pt x="917816" y="5960618"/>
                  </a:lnTo>
                  <a:lnTo>
                    <a:pt x="941933" y="5920689"/>
                  </a:lnTo>
                  <a:lnTo>
                    <a:pt x="972997" y="5884151"/>
                  </a:lnTo>
                  <a:lnTo>
                    <a:pt x="1009040" y="5853481"/>
                  </a:lnTo>
                  <a:lnTo>
                    <a:pt x="1048524" y="5829503"/>
                  </a:lnTo>
                  <a:lnTo>
                    <a:pt x="1090574" y="5812269"/>
                  </a:lnTo>
                  <a:lnTo>
                    <a:pt x="1134351" y="5801792"/>
                  </a:lnTo>
                  <a:lnTo>
                    <a:pt x="1178991" y="5798070"/>
                  </a:lnTo>
                  <a:lnTo>
                    <a:pt x="1223683" y="5801106"/>
                  </a:lnTo>
                  <a:lnTo>
                    <a:pt x="1267574" y="5810885"/>
                  </a:lnTo>
                  <a:lnTo>
                    <a:pt x="1309839" y="5827420"/>
                  </a:lnTo>
                  <a:lnTo>
                    <a:pt x="1349629" y="5850699"/>
                  </a:lnTo>
                  <a:lnTo>
                    <a:pt x="1384223" y="5878893"/>
                  </a:lnTo>
                  <a:lnTo>
                    <a:pt x="1403350" y="5898959"/>
                  </a:lnTo>
                  <a:lnTo>
                    <a:pt x="1408303" y="5904623"/>
                  </a:lnTo>
                  <a:lnTo>
                    <a:pt x="1444231" y="5959576"/>
                  </a:lnTo>
                  <a:lnTo>
                    <a:pt x="1462862" y="6005957"/>
                  </a:lnTo>
                  <a:lnTo>
                    <a:pt x="1473327" y="6054344"/>
                  </a:lnTo>
                  <a:lnTo>
                    <a:pt x="1475511" y="6101499"/>
                  </a:lnTo>
                  <a:lnTo>
                    <a:pt x="1475562" y="6104534"/>
                  </a:lnTo>
                  <a:lnTo>
                    <a:pt x="1475562" y="5976620"/>
                  </a:lnTo>
                  <a:lnTo>
                    <a:pt x="1459788" y="5941339"/>
                  </a:lnTo>
                  <a:lnTo>
                    <a:pt x="1433322" y="5900432"/>
                  </a:lnTo>
                  <a:lnTo>
                    <a:pt x="1449451" y="5884253"/>
                  </a:lnTo>
                  <a:lnTo>
                    <a:pt x="1476121" y="5923673"/>
                  </a:lnTo>
                  <a:lnTo>
                    <a:pt x="1496999" y="5965774"/>
                  </a:lnTo>
                  <a:lnTo>
                    <a:pt x="1511922" y="6009894"/>
                  </a:lnTo>
                  <a:lnTo>
                    <a:pt x="1520761" y="6055360"/>
                  </a:lnTo>
                  <a:lnTo>
                    <a:pt x="1523352" y="6101499"/>
                  </a:lnTo>
                  <a:lnTo>
                    <a:pt x="1523352" y="5974778"/>
                  </a:lnTo>
                  <a:lnTo>
                    <a:pt x="1518818" y="5960732"/>
                  </a:lnTo>
                  <a:lnTo>
                    <a:pt x="1495488" y="5912993"/>
                  </a:lnTo>
                  <a:lnTo>
                    <a:pt x="1475930" y="5884253"/>
                  </a:lnTo>
                  <a:lnTo>
                    <a:pt x="1475206" y="5883199"/>
                  </a:lnTo>
                  <a:lnTo>
                    <a:pt x="1465199" y="5868492"/>
                  </a:lnTo>
                  <a:lnTo>
                    <a:pt x="1505915" y="5896864"/>
                  </a:lnTo>
                  <a:lnTo>
                    <a:pt x="1528457" y="5940590"/>
                  </a:lnTo>
                  <a:lnTo>
                    <a:pt x="1545247" y="5986500"/>
                  </a:lnTo>
                  <a:lnTo>
                    <a:pt x="1556181" y="6034036"/>
                  </a:lnTo>
                  <a:lnTo>
                    <a:pt x="1561134" y="6082627"/>
                  </a:lnTo>
                  <a:lnTo>
                    <a:pt x="1561134" y="5963501"/>
                  </a:lnTo>
                  <a:lnTo>
                    <a:pt x="1544104" y="5921286"/>
                  </a:lnTo>
                  <a:lnTo>
                    <a:pt x="1521345" y="5879427"/>
                  </a:lnTo>
                  <a:lnTo>
                    <a:pt x="1504784" y="5855906"/>
                  </a:lnTo>
                  <a:lnTo>
                    <a:pt x="1493647" y="5840095"/>
                  </a:lnTo>
                  <a:lnTo>
                    <a:pt x="1513967" y="5819737"/>
                  </a:lnTo>
                  <a:lnTo>
                    <a:pt x="1521333" y="5808624"/>
                  </a:lnTo>
                  <a:lnTo>
                    <a:pt x="1523834" y="5796000"/>
                  </a:lnTo>
                  <a:lnTo>
                    <a:pt x="1521421" y="5783389"/>
                  </a:lnTo>
                  <a:lnTo>
                    <a:pt x="1514094" y="5772328"/>
                  </a:lnTo>
                  <a:lnTo>
                    <a:pt x="1505991" y="5764200"/>
                  </a:lnTo>
                  <a:lnTo>
                    <a:pt x="1502791" y="5760986"/>
                  </a:lnTo>
                  <a:lnTo>
                    <a:pt x="1502791" y="5792444"/>
                  </a:lnTo>
                  <a:lnTo>
                    <a:pt x="1502791" y="5799620"/>
                  </a:lnTo>
                  <a:lnTo>
                    <a:pt x="1433893" y="5868492"/>
                  </a:lnTo>
                  <a:lnTo>
                    <a:pt x="1419098" y="5883199"/>
                  </a:lnTo>
                  <a:lnTo>
                    <a:pt x="1414653" y="5878144"/>
                  </a:lnTo>
                  <a:lnTo>
                    <a:pt x="1410081" y="5873191"/>
                  </a:lnTo>
                  <a:lnTo>
                    <a:pt x="1383157" y="5848324"/>
                  </a:lnTo>
                  <a:lnTo>
                    <a:pt x="1396758" y="5834735"/>
                  </a:lnTo>
                  <a:lnTo>
                    <a:pt x="1462849" y="5768695"/>
                  </a:lnTo>
                  <a:lnTo>
                    <a:pt x="1467345" y="5764200"/>
                  </a:lnTo>
                  <a:lnTo>
                    <a:pt x="1474597" y="5764301"/>
                  </a:lnTo>
                  <a:lnTo>
                    <a:pt x="1478965" y="5768695"/>
                  </a:lnTo>
                  <a:lnTo>
                    <a:pt x="1498346" y="5788050"/>
                  </a:lnTo>
                  <a:lnTo>
                    <a:pt x="1502791" y="5792444"/>
                  </a:lnTo>
                  <a:lnTo>
                    <a:pt x="1502791" y="5760986"/>
                  </a:lnTo>
                  <a:lnTo>
                    <a:pt x="1494790" y="5752935"/>
                  </a:lnTo>
                  <a:lnTo>
                    <a:pt x="1483677" y="5745581"/>
                  </a:lnTo>
                  <a:lnTo>
                    <a:pt x="1471041" y="5743156"/>
                  </a:lnTo>
                  <a:lnTo>
                    <a:pt x="1458391" y="5745645"/>
                  </a:lnTo>
                  <a:lnTo>
                    <a:pt x="1447292" y="5753036"/>
                  </a:lnTo>
                  <a:lnTo>
                    <a:pt x="1365504" y="5834735"/>
                  </a:lnTo>
                  <a:lnTo>
                    <a:pt x="1326997" y="5811151"/>
                  </a:lnTo>
                  <a:lnTo>
                    <a:pt x="1296695" y="5798070"/>
                  </a:lnTo>
                  <a:lnTo>
                    <a:pt x="1286192" y="5793549"/>
                  </a:lnTo>
                  <a:lnTo>
                    <a:pt x="1243736" y="5781929"/>
                  </a:lnTo>
                  <a:lnTo>
                    <a:pt x="1200302" y="5776315"/>
                  </a:lnTo>
                  <a:lnTo>
                    <a:pt x="1156576" y="5776684"/>
                  </a:lnTo>
                  <a:lnTo>
                    <a:pt x="1113243" y="5783046"/>
                  </a:lnTo>
                  <a:lnTo>
                    <a:pt x="1070952" y="5795403"/>
                  </a:lnTo>
                  <a:lnTo>
                    <a:pt x="1030401" y="5813742"/>
                  </a:lnTo>
                  <a:lnTo>
                    <a:pt x="992263" y="5838075"/>
                  </a:lnTo>
                  <a:lnTo>
                    <a:pt x="957199" y="5868390"/>
                  </a:lnTo>
                  <a:lnTo>
                    <a:pt x="926553" y="5903900"/>
                  </a:lnTo>
                  <a:lnTo>
                    <a:pt x="902042" y="5942533"/>
                  </a:lnTo>
                  <a:lnTo>
                    <a:pt x="883666" y="5983617"/>
                  </a:lnTo>
                  <a:lnTo>
                    <a:pt x="871410" y="6026455"/>
                  </a:lnTo>
                  <a:lnTo>
                    <a:pt x="865276" y="6070333"/>
                  </a:lnTo>
                  <a:lnTo>
                    <a:pt x="865301" y="6114694"/>
                  </a:lnTo>
                  <a:lnTo>
                    <a:pt x="871410" y="6158446"/>
                  </a:lnTo>
                  <a:lnTo>
                    <a:pt x="883666" y="6201283"/>
                  </a:lnTo>
                  <a:lnTo>
                    <a:pt x="902042" y="6242367"/>
                  </a:lnTo>
                  <a:lnTo>
                    <a:pt x="926553" y="6281001"/>
                  </a:lnTo>
                  <a:lnTo>
                    <a:pt x="957199" y="6316497"/>
                  </a:lnTo>
                  <a:lnTo>
                    <a:pt x="994397" y="6348400"/>
                  </a:lnTo>
                  <a:lnTo>
                    <a:pt x="1034986" y="6373584"/>
                  </a:lnTo>
                  <a:lnTo>
                    <a:pt x="1078179" y="6392062"/>
                  </a:lnTo>
                  <a:lnTo>
                    <a:pt x="1123149" y="6403848"/>
                  </a:lnTo>
                  <a:lnTo>
                    <a:pt x="1169111" y="6408928"/>
                  </a:lnTo>
                  <a:lnTo>
                    <a:pt x="1215263" y="6407290"/>
                  </a:lnTo>
                  <a:lnTo>
                    <a:pt x="1304671" y="6496634"/>
                  </a:lnTo>
                  <a:lnTo>
                    <a:pt x="1332877" y="6515328"/>
                  </a:lnTo>
                  <a:lnTo>
                    <a:pt x="1364996" y="6521551"/>
                  </a:lnTo>
                  <a:lnTo>
                    <a:pt x="1397101" y="6515303"/>
                  </a:lnTo>
                  <a:lnTo>
                    <a:pt x="1421269" y="6499276"/>
                  </a:lnTo>
                  <a:lnTo>
                    <a:pt x="1425321" y="6496583"/>
                  </a:lnTo>
                  <a:lnTo>
                    <a:pt x="1586598" y="6335242"/>
                  </a:lnTo>
                  <a:lnTo>
                    <a:pt x="1605318" y="6307048"/>
                  </a:lnTo>
                  <a:lnTo>
                    <a:pt x="1611553" y="62749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1547" y="6082255"/>
              <a:ext cx="116173" cy="1161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4223" y="6440770"/>
              <a:ext cx="81867" cy="818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1307" y="6279479"/>
              <a:ext cx="81867" cy="818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58328" y="2296414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07320" y="499109"/>
                  </a:moveTo>
                  <a:lnTo>
                    <a:pt x="324183" y="499109"/>
                  </a:lnTo>
                  <a:lnTo>
                    <a:pt x="341502" y="500379"/>
                  </a:lnTo>
                  <a:lnTo>
                    <a:pt x="359965" y="505459"/>
                  </a:lnTo>
                  <a:lnTo>
                    <a:pt x="379475" y="513079"/>
                  </a:lnTo>
                  <a:lnTo>
                    <a:pt x="379729" y="513079"/>
                  </a:lnTo>
                  <a:lnTo>
                    <a:pt x="379983" y="514350"/>
                  </a:lnTo>
                  <a:lnTo>
                    <a:pt x="387603" y="518159"/>
                  </a:lnTo>
                  <a:lnTo>
                    <a:pt x="397510" y="524509"/>
                  </a:lnTo>
                  <a:lnTo>
                    <a:pt x="398652" y="524509"/>
                  </a:lnTo>
                  <a:lnTo>
                    <a:pt x="410410" y="532129"/>
                  </a:lnTo>
                  <a:lnTo>
                    <a:pt x="434639" y="544829"/>
                  </a:lnTo>
                  <a:lnTo>
                    <a:pt x="447040" y="549909"/>
                  </a:lnTo>
                  <a:lnTo>
                    <a:pt x="457366" y="572769"/>
                  </a:lnTo>
                  <a:lnTo>
                    <a:pt x="488442" y="637539"/>
                  </a:lnTo>
                  <a:lnTo>
                    <a:pt x="594995" y="864869"/>
                  </a:lnTo>
                  <a:lnTo>
                    <a:pt x="598170" y="871219"/>
                  </a:lnTo>
                  <a:lnTo>
                    <a:pt x="621047" y="920750"/>
                  </a:lnTo>
                  <a:lnTo>
                    <a:pt x="634759" y="953769"/>
                  </a:lnTo>
                  <a:lnTo>
                    <a:pt x="644318" y="970279"/>
                  </a:lnTo>
                  <a:lnTo>
                    <a:pt x="657758" y="984250"/>
                  </a:lnTo>
                  <a:lnTo>
                    <a:pt x="675640" y="989329"/>
                  </a:lnTo>
                  <a:lnTo>
                    <a:pt x="682371" y="989329"/>
                  </a:lnTo>
                  <a:lnTo>
                    <a:pt x="686053" y="988059"/>
                  </a:lnTo>
                  <a:lnTo>
                    <a:pt x="699514" y="980439"/>
                  </a:lnTo>
                  <a:lnTo>
                    <a:pt x="707723" y="965200"/>
                  </a:lnTo>
                  <a:lnTo>
                    <a:pt x="708084" y="962659"/>
                  </a:lnTo>
                  <a:lnTo>
                    <a:pt x="678561" y="962659"/>
                  </a:lnTo>
                  <a:lnTo>
                    <a:pt x="670758" y="960119"/>
                  </a:lnTo>
                  <a:lnTo>
                    <a:pt x="663575" y="951229"/>
                  </a:lnTo>
                  <a:lnTo>
                    <a:pt x="657629" y="939800"/>
                  </a:lnTo>
                  <a:lnTo>
                    <a:pt x="653542" y="929639"/>
                  </a:lnTo>
                  <a:lnTo>
                    <a:pt x="652906" y="928369"/>
                  </a:lnTo>
                  <a:lnTo>
                    <a:pt x="645749" y="910589"/>
                  </a:lnTo>
                  <a:lnTo>
                    <a:pt x="638127" y="894079"/>
                  </a:lnTo>
                  <a:lnTo>
                    <a:pt x="630243" y="876300"/>
                  </a:lnTo>
                  <a:lnTo>
                    <a:pt x="622300" y="859789"/>
                  </a:lnTo>
                  <a:lnTo>
                    <a:pt x="619125" y="853439"/>
                  </a:lnTo>
                  <a:lnTo>
                    <a:pt x="613028" y="840739"/>
                  </a:lnTo>
                  <a:lnTo>
                    <a:pt x="498205" y="596900"/>
                  </a:lnTo>
                  <a:lnTo>
                    <a:pt x="476885" y="551179"/>
                  </a:lnTo>
                  <a:lnTo>
                    <a:pt x="470026" y="535939"/>
                  </a:lnTo>
                  <a:lnTo>
                    <a:pt x="470407" y="532129"/>
                  </a:lnTo>
                  <a:lnTo>
                    <a:pt x="471181" y="519429"/>
                  </a:lnTo>
                  <a:lnTo>
                    <a:pt x="444626" y="519429"/>
                  </a:lnTo>
                  <a:lnTo>
                    <a:pt x="436391" y="515619"/>
                  </a:lnTo>
                  <a:lnTo>
                    <a:pt x="428275" y="510539"/>
                  </a:lnTo>
                  <a:lnTo>
                    <a:pt x="420302" y="506729"/>
                  </a:lnTo>
                  <a:lnTo>
                    <a:pt x="412496" y="501650"/>
                  </a:lnTo>
                  <a:lnTo>
                    <a:pt x="411352" y="501650"/>
                  </a:lnTo>
                  <a:lnTo>
                    <a:pt x="409067" y="500379"/>
                  </a:lnTo>
                  <a:lnTo>
                    <a:pt x="407320" y="499109"/>
                  </a:lnTo>
                  <a:close/>
                </a:path>
                <a:path w="989329" h="989329">
                  <a:moveTo>
                    <a:pt x="527626" y="401319"/>
                  </a:moveTo>
                  <a:lnTo>
                    <a:pt x="496697" y="401319"/>
                  </a:lnTo>
                  <a:lnTo>
                    <a:pt x="498728" y="405129"/>
                  </a:lnTo>
                  <a:lnTo>
                    <a:pt x="502157" y="410209"/>
                  </a:lnTo>
                  <a:lnTo>
                    <a:pt x="507591" y="419100"/>
                  </a:lnTo>
                  <a:lnTo>
                    <a:pt x="512095" y="427989"/>
                  </a:lnTo>
                  <a:lnTo>
                    <a:pt x="516457" y="435609"/>
                  </a:lnTo>
                  <a:lnTo>
                    <a:pt x="520700" y="444500"/>
                  </a:lnTo>
                  <a:lnTo>
                    <a:pt x="541758" y="492759"/>
                  </a:lnTo>
                  <a:lnTo>
                    <a:pt x="558585" y="537209"/>
                  </a:lnTo>
                  <a:lnTo>
                    <a:pt x="569595" y="568959"/>
                  </a:lnTo>
                  <a:lnTo>
                    <a:pt x="572389" y="576579"/>
                  </a:lnTo>
                  <a:lnTo>
                    <a:pt x="580644" y="600709"/>
                  </a:lnTo>
                  <a:lnTo>
                    <a:pt x="587529" y="621029"/>
                  </a:lnTo>
                  <a:lnTo>
                    <a:pt x="594486" y="642619"/>
                  </a:lnTo>
                  <a:lnTo>
                    <a:pt x="601539" y="664209"/>
                  </a:lnTo>
                  <a:lnTo>
                    <a:pt x="608711" y="685800"/>
                  </a:lnTo>
                  <a:lnTo>
                    <a:pt x="612193" y="697229"/>
                  </a:lnTo>
                  <a:lnTo>
                    <a:pt x="615616" y="707389"/>
                  </a:lnTo>
                  <a:lnTo>
                    <a:pt x="626491" y="742950"/>
                  </a:lnTo>
                  <a:lnTo>
                    <a:pt x="630650" y="755650"/>
                  </a:lnTo>
                  <a:lnTo>
                    <a:pt x="639064" y="781050"/>
                  </a:lnTo>
                  <a:lnTo>
                    <a:pt x="650694" y="817879"/>
                  </a:lnTo>
                  <a:lnTo>
                    <a:pt x="662003" y="854709"/>
                  </a:lnTo>
                  <a:lnTo>
                    <a:pt x="672478" y="891539"/>
                  </a:lnTo>
                  <a:lnTo>
                    <a:pt x="681608" y="927100"/>
                  </a:lnTo>
                  <a:lnTo>
                    <a:pt x="681608" y="928369"/>
                  </a:lnTo>
                  <a:lnTo>
                    <a:pt x="683525" y="939800"/>
                  </a:lnTo>
                  <a:lnTo>
                    <a:pt x="683799" y="949959"/>
                  </a:lnTo>
                  <a:lnTo>
                    <a:pt x="682216" y="958850"/>
                  </a:lnTo>
                  <a:lnTo>
                    <a:pt x="678561" y="962659"/>
                  </a:lnTo>
                  <a:lnTo>
                    <a:pt x="708084" y="962659"/>
                  </a:lnTo>
                  <a:lnTo>
                    <a:pt x="707390" y="922019"/>
                  </a:lnTo>
                  <a:lnTo>
                    <a:pt x="698015" y="883919"/>
                  </a:lnTo>
                  <a:lnTo>
                    <a:pt x="687355" y="847089"/>
                  </a:lnTo>
                  <a:lnTo>
                    <a:pt x="675886" y="810259"/>
                  </a:lnTo>
                  <a:lnTo>
                    <a:pt x="664082" y="773429"/>
                  </a:lnTo>
                  <a:lnTo>
                    <a:pt x="659951" y="760729"/>
                  </a:lnTo>
                  <a:lnTo>
                    <a:pt x="655796" y="746759"/>
                  </a:lnTo>
                  <a:lnTo>
                    <a:pt x="651688" y="734059"/>
                  </a:lnTo>
                  <a:lnTo>
                    <a:pt x="647700" y="721359"/>
                  </a:lnTo>
                  <a:lnTo>
                    <a:pt x="640826" y="699769"/>
                  </a:lnTo>
                  <a:lnTo>
                    <a:pt x="637359" y="688339"/>
                  </a:lnTo>
                  <a:lnTo>
                    <a:pt x="628302" y="660400"/>
                  </a:lnTo>
                  <a:lnTo>
                    <a:pt x="622855" y="643889"/>
                  </a:lnTo>
                  <a:lnTo>
                    <a:pt x="617479" y="627379"/>
                  </a:lnTo>
                  <a:lnTo>
                    <a:pt x="612140" y="610869"/>
                  </a:lnTo>
                  <a:lnTo>
                    <a:pt x="694083" y="610869"/>
                  </a:lnTo>
                  <a:lnTo>
                    <a:pt x="642620" y="593089"/>
                  </a:lnTo>
                  <a:lnTo>
                    <a:pt x="621649" y="586739"/>
                  </a:lnTo>
                  <a:lnTo>
                    <a:pt x="601345" y="579119"/>
                  </a:lnTo>
                  <a:lnTo>
                    <a:pt x="597153" y="567689"/>
                  </a:lnTo>
                  <a:lnTo>
                    <a:pt x="591312" y="551179"/>
                  </a:lnTo>
                  <a:lnTo>
                    <a:pt x="585390" y="534669"/>
                  </a:lnTo>
                  <a:lnTo>
                    <a:pt x="579374" y="516889"/>
                  </a:lnTo>
                  <a:lnTo>
                    <a:pt x="573166" y="500379"/>
                  </a:lnTo>
                  <a:lnTo>
                    <a:pt x="566674" y="482600"/>
                  </a:lnTo>
                  <a:lnTo>
                    <a:pt x="628755" y="482600"/>
                  </a:lnTo>
                  <a:lnTo>
                    <a:pt x="618192" y="477519"/>
                  </a:lnTo>
                  <a:lnTo>
                    <a:pt x="575988" y="458469"/>
                  </a:lnTo>
                  <a:lnTo>
                    <a:pt x="551052" y="445769"/>
                  </a:lnTo>
                  <a:lnTo>
                    <a:pt x="545167" y="434339"/>
                  </a:lnTo>
                  <a:lnTo>
                    <a:pt x="538924" y="421639"/>
                  </a:lnTo>
                  <a:lnTo>
                    <a:pt x="532300" y="408939"/>
                  </a:lnTo>
                  <a:lnTo>
                    <a:pt x="527626" y="401319"/>
                  </a:lnTo>
                  <a:close/>
                </a:path>
                <a:path w="989329" h="989329">
                  <a:moveTo>
                    <a:pt x="694083" y="610869"/>
                  </a:moveTo>
                  <a:lnTo>
                    <a:pt x="612140" y="610869"/>
                  </a:lnTo>
                  <a:lnTo>
                    <a:pt x="628149" y="617219"/>
                  </a:lnTo>
                  <a:lnTo>
                    <a:pt x="661503" y="627379"/>
                  </a:lnTo>
                  <a:lnTo>
                    <a:pt x="678942" y="633729"/>
                  </a:lnTo>
                  <a:lnTo>
                    <a:pt x="735236" y="651509"/>
                  </a:lnTo>
                  <a:lnTo>
                    <a:pt x="748109" y="655319"/>
                  </a:lnTo>
                  <a:lnTo>
                    <a:pt x="810492" y="675639"/>
                  </a:lnTo>
                  <a:lnTo>
                    <a:pt x="847486" y="687069"/>
                  </a:lnTo>
                  <a:lnTo>
                    <a:pt x="884791" y="697229"/>
                  </a:lnTo>
                  <a:lnTo>
                    <a:pt x="922274" y="706119"/>
                  </a:lnTo>
                  <a:lnTo>
                    <a:pt x="931291" y="708659"/>
                  </a:lnTo>
                  <a:lnTo>
                    <a:pt x="939673" y="709929"/>
                  </a:lnTo>
                  <a:lnTo>
                    <a:pt x="955020" y="709929"/>
                  </a:lnTo>
                  <a:lnTo>
                    <a:pt x="988949" y="685800"/>
                  </a:lnTo>
                  <a:lnTo>
                    <a:pt x="988861" y="683259"/>
                  </a:lnTo>
                  <a:lnTo>
                    <a:pt x="939956" y="683259"/>
                  </a:lnTo>
                  <a:lnTo>
                    <a:pt x="928243" y="680719"/>
                  </a:lnTo>
                  <a:lnTo>
                    <a:pt x="891510" y="671829"/>
                  </a:lnTo>
                  <a:lnTo>
                    <a:pt x="854789" y="661669"/>
                  </a:lnTo>
                  <a:lnTo>
                    <a:pt x="782193" y="638809"/>
                  </a:lnTo>
                  <a:lnTo>
                    <a:pt x="769165" y="633729"/>
                  </a:lnTo>
                  <a:lnTo>
                    <a:pt x="743205" y="626109"/>
                  </a:lnTo>
                  <a:lnTo>
                    <a:pt x="719464" y="618489"/>
                  </a:lnTo>
                  <a:lnTo>
                    <a:pt x="708644" y="614679"/>
                  </a:lnTo>
                  <a:lnTo>
                    <a:pt x="697799" y="612139"/>
                  </a:lnTo>
                  <a:lnTo>
                    <a:pt x="694083" y="610869"/>
                  </a:lnTo>
                  <a:close/>
                </a:path>
                <a:path w="989329" h="989329">
                  <a:moveTo>
                    <a:pt x="628755" y="482600"/>
                  </a:moveTo>
                  <a:lnTo>
                    <a:pt x="566674" y="482600"/>
                  </a:lnTo>
                  <a:lnTo>
                    <a:pt x="597280" y="497839"/>
                  </a:lnTo>
                  <a:lnTo>
                    <a:pt x="612572" y="504189"/>
                  </a:lnTo>
                  <a:lnTo>
                    <a:pt x="627888" y="511809"/>
                  </a:lnTo>
                  <a:lnTo>
                    <a:pt x="847598" y="615950"/>
                  </a:lnTo>
                  <a:lnTo>
                    <a:pt x="860425" y="621029"/>
                  </a:lnTo>
                  <a:lnTo>
                    <a:pt x="877065" y="629919"/>
                  </a:lnTo>
                  <a:lnTo>
                    <a:pt x="894016" y="637539"/>
                  </a:lnTo>
                  <a:lnTo>
                    <a:pt x="928751" y="652779"/>
                  </a:lnTo>
                  <a:lnTo>
                    <a:pt x="939317" y="656589"/>
                  </a:lnTo>
                  <a:lnTo>
                    <a:pt x="950483" y="661669"/>
                  </a:lnTo>
                  <a:lnTo>
                    <a:pt x="959864" y="669289"/>
                  </a:lnTo>
                  <a:lnTo>
                    <a:pt x="963802" y="675639"/>
                  </a:lnTo>
                  <a:lnTo>
                    <a:pt x="963802" y="676909"/>
                  </a:lnTo>
                  <a:lnTo>
                    <a:pt x="963549" y="678179"/>
                  </a:lnTo>
                  <a:lnTo>
                    <a:pt x="959336" y="681989"/>
                  </a:lnTo>
                  <a:lnTo>
                    <a:pt x="950896" y="683259"/>
                  </a:lnTo>
                  <a:lnTo>
                    <a:pt x="988861" y="683259"/>
                  </a:lnTo>
                  <a:lnTo>
                    <a:pt x="988163" y="662939"/>
                  </a:lnTo>
                  <a:lnTo>
                    <a:pt x="974947" y="646429"/>
                  </a:lnTo>
                  <a:lnTo>
                    <a:pt x="956444" y="635000"/>
                  </a:lnTo>
                  <a:lnTo>
                    <a:pt x="939800" y="627379"/>
                  </a:lnTo>
                  <a:lnTo>
                    <a:pt x="938529" y="627379"/>
                  </a:lnTo>
                  <a:lnTo>
                    <a:pt x="921702" y="621029"/>
                  </a:lnTo>
                  <a:lnTo>
                    <a:pt x="888380" y="605789"/>
                  </a:lnTo>
                  <a:lnTo>
                    <a:pt x="871981" y="596900"/>
                  </a:lnTo>
                  <a:lnTo>
                    <a:pt x="865504" y="594359"/>
                  </a:lnTo>
                  <a:lnTo>
                    <a:pt x="628755" y="482600"/>
                  </a:lnTo>
                  <a:close/>
                </a:path>
                <a:path w="989329" h="989329">
                  <a:moveTo>
                    <a:pt x="133476" y="322579"/>
                  </a:moveTo>
                  <a:lnTo>
                    <a:pt x="80740" y="330200"/>
                  </a:lnTo>
                  <a:lnTo>
                    <a:pt x="36575" y="358139"/>
                  </a:lnTo>
                  <a:lnTo>
                    <a:pt x="9144" y="400050"/>
                  </a:lnTo>
                  <a:lnTo>
                    <a:pt x="0" y="447039"/>
                  </a:lnTo>
                  <a:lnTo>
                    <a:pt x="9144" y="494029"/>
                  </a:lnTo>
                  <a:lnTo>
                    <a:pt x="36575" y="534669"/>
                  </a:lnTo>
                  <a:lnTo>
                    <a:pt x="84312" y="563879"/>
                  </a:lnTo>
                  <a:lnTo>
                    <a:pt x="134239" y="571500"/>
                  </a:lnTo>
                  <a:lnTo>
                    <a:pt x="147085" y="571500"/>
                  </a:lnTo>
                  <a:lnTo>
                    <a:pt x="215900" y="556259"/>
                  </a:lnTo>
                  <a:lnTo>
                    <a:pt x="241534" y="544829"/>
                  </a:lnTo>
                  <a:lnTo>
                    <a:pt x="117554" y="544829"/>
                  </a:lnTo>
                  <a:lnTo>
                    <a:pt x="85111" y="535939"/>
                  </a:lnTo>
                  <a:lnTo>
                    <a:pt x="55372" y="516889"/>
                  </a:lnTo>
                  <a:lnTo>
                    <a:pt x="33726" y="483869"/>
                  </a:lnTo>
                  <a:lnTo>
                    <a:pt x="26511" y="447039"/>
                  </a:lnTo>
                  <a:lnTo>
                    <a:pt x="33726" y="410209"/>
                  </a:lnTo>
                  <a:lnTo>
                    <a:pt x="55372" y="377189"/>
                  </a:lnTo>
                  <a:lnTo>
                    <a:pt x="87645" y="355600"/>
                  </a:lnTo>
                  <a:lnTo>
                    <a:pt x="126492" y="347979"/>
                  </a:lnTo>
                  <a:lnTo>
                    <a:pt x="222170" y="347979"/>
                  </a:lnTo>
                  <a:lnTo>
                    <a:pt x="180776" y="332739"/>
                  </a:lnTo>
                  <a:lnTo>
                    <a:pt x="133476" y="322579"/>
                  </a:lnTo>
                  <a:close/>
                </a:path>
                <a:path w="989329" h="989329">
                  <a:moveTo>
                    <a:pt x="337439" y="472439"/>
                  </a:moveTo>
                  <a:lnTo>
                    <a:pt x="318543" y="472439"/>
                  </a:lnTo>
                  <a:lnTo>
                    <a:pt x="300481" y="476250"/>
                  </a:lnTo>
                  <a:lnTo>
                    <a:pt x="288508" y="481329"/>
                  </a:lnTo>
                  <a:lnTo>
                    <a:pt x="277844" y="487679"/>
                  </a:lnTo>
                  <a:lnTo>
                    <a:pt x="268085" y="494029"/>
                  </a:lnTo>
                  <a:lnTo>
                    <a:pt x="258825" y="501650"/>
                  </a:lnTo>
                  <a:lnTo>
                    <a:pt x="253359" y="505459"/>
                  </a:lnTo>
                  <a:lnTo>
                    <a:pt x="247951" y="510539"/>
                  </a:lnTo>
                  <a:lnTo>
                    <a:pt x="242520" y="514350"/>
                  </a:lnTo>
                  <a:lnTo>
                    <a:pt x="236981" y="516889"/>
                  </a:lnTo>
                  <a:lnTo>
                    <a:pt x="221843" y="524509"/>
                  </a:lnTo>
                  <a:lnTo>
                    <a:pt x="190565" y="537209"/>
                  </a:lnTo>
                  <a:lnTo>
                    <a:pt x="174498" y="541019"/>
                  </a:lnTo>
                  <a:lnTo>
                    <a:pt x="148687" y="544829"/>
                  </a:lnTo>
                  <a:lnTo>
                    <a:pt x="241534" y="544829"/>
                  </a:lnTo>
                  <a:lnTo>
                    <a:pt x="249936" y="541019"/>
                  </a:lnTo>
                  <a:lnTo>
                    <a:pt x="257004" y="535939"/>
                  </a:lnTo>
                  <a:lnTo>
                    <a:pt x="263620" y="532129"/>
                  </a:lnTo>
                  <a:lnTo>
                    <a:pt x="269902" y="527050"/>
                  </a:lnTo>
                  <a:lnTo>
                    <a:pt x="275971" y="521969"/>
                  </a:lnTo>
                  <a:lnTo>
                    <a:pt x="291512" y="509269"/>
                  </a:lnTo>
                  <a:lnTo>
                    <a:pt x="299563" y="505459"/>
                  </a:lnTo>
                  <a:lnTo>
                    <a:pt x="308101" y="501650"/>
                  </a:lnTo>
                  <a:lnTo>
                    <a:pt x="324183" y="499109"/>
                  </a:lnTo>
                  <a:lnTo>
                    <a:pt x="407320" y="499109"/>
                  </a:lnTo>
                  <a:lnTo>
                    <a:pt x="402081" y="495300"/>
                  </a:lnTo>
                  <a:lnTo>
                    <a:pt x="405815" y="483869"/>
                  </a:lnTo>
                  <a:lnTo>
                    <a:pt x="377444" y="483869"/>
                  </a:lnTo>
                  <a:lnTo>
                    <a:pt x="357096" y="476250"/>
                  </a:lnTo>
                  <a:lnTo>
                    <a:pt x="337439" y="472439"/>
                  </a:lnTo>
                  <a:close/>
                </a:path>
                <a:path w="989329" h="989329">
                  <a:moveTo>
                    <a:pt x="468113" y="457200"/>
                  </a:moveTo>
                  <a:lnTo>
                    <a:pt x="416560" y="457200"/>
                  </a:lnTo>
                  <a:lnTo>
                    <a:pt x="418592" y="458469"/>
                  </a:lnTo>
                  <a:lnTo>
                    <a:pt x="420750" y="458469"/>
                  </a:lnTo>
                  <a:lnTo>
                    <a:pt x="427863" y="461009"/>
                  </a:lnTo>
                  <a:lnTo>
                    <a:pt x="444938" y="509269"/>
                  </a:lnTo>
                  <a:lnTo>
                    <a:pt x="444626" y="519429"/>
                  </a:lnTo>
                  <a:lnTo>
                    <a:pt x="471181" y="519429"/>
                  </a:lnTo>
                  <a:lnTo>
                    <a:pt x="471336" y="516889"/>
                  </a:lnTo>
                  <a:lnTo>
                    <a:pt x="471456" y="511809"/>
                  </a:lnTo>
                  <a:lnTo>
                    <a:pt x="471570" y="501650"/>
                  </a:lnTo>
                  <a:lnTo>
                    <a:pt x="471448" y="495300"/>
                  </a:lnTo>
                  <a:lnTo>
                    <a:pt x="470997" y="483869"/>
                  </a:lnTo>
                  <a:lnTo>
                    <a:pt x="469646" y="468629"/>
                  </a:lnTo>
                  <a:lnTo>
                    <a:pt x="468113" y="457200"/>
                  </a:lnTo>
                  <a:close/>
                </a:path>
                <a:path w="989329" h="989329">
                  <a:moveTo>
                    <a:pt x="222170" y="347979"/>
                  </a:moveTo>
                  <a:lnTo>
                    <a:pt x="128270" y="347979"/>
                  </a:lnTo>
                  <a:lnTo>
                    <a:pt x="132079" y="349250"/>
                  </a:lnTo>
                  <a:lnTo>
                    <a:pt x="169713" y="358139"/>
                  </a:lnTo>
                  <a:lnTo>
                    <a:pt x="226647" y="377189"/>
                  </a:lnTo>
                  <a:lnTo>
                    <a:pt x="286367" y="400050"/>
                  </a:lnTo>
                  <a:lnTo>
                    <a:pt x="332358" y="419100"/>
                  </a:lnTo>
                  <a:lnTo>
                    <a:pt x="342985" y="424179"/>
                  </a:lnTo>
                  <a:lnTo>
                    <a:pt x="352504" y="429259"/>
                  </a:lnTo>
                  <a:lnTo>
                    <a:pt x="361094" y="433069"/>
                  </a:lnTo>
                  <a:lnTo>
                    <a:pt x="376047" y="440689"/>
                  </a:lnTo>
                  <a:lnTo>
                    <a:pt x="382650" y="443229"/>
                  </a:lnTo>
                  <a:lnTo>
                    <a:pt x="389254" y="447039"/>
                  </a:lnTo>
                  <a:lnTo>
                    <a:pt x="377444" y="483869"/>
                  </a:lnTo>
                  <a:lnTo>
                    <a:pt x="405815" y="483869"/>
                  </a:lnTo>
                  <a:lnTo>
                    <a:pt x="414527" y="457200"/>
                  </a:lnTo>
                  <a:lnTo>
                    <a:pt x="468113" y="457200"/>
                  </a:lnTo>
                  <a:lnTo>
                    <a:pt x="467772" y="454659"/>
                  </a:lnTo>
                  <a:lnTo>
                    <a:pt x="466609" y="448309"/>
                  </a:lnTo>
                  <a:lnTo>
                    <a:pt x="465327" y="441959"/>
                  </a:lnTo>
                  <a:lnTo>
                    <a:pt x="463952" y="435609"/>
                  </a:lnTo>
                  <a:lnTo>
                    <a:pt x="436372" y="435609"/>
                  </a:lnTo>
                  <a:lnTo>
                    <a:pt x="433831" y="434339"/>
                  </a:lnTo>
                  <a:lnTo>
                    <a:pt x="422021" y="431800"/>
                  </a:lnTo>
                  <a:lnTo>
                    <a:pt x="416432" y="429259"/>
                  </a:lnTo>
                  <a:lnTo>
                    <a:pt x="411352" y="426719"/>
                  </a:lnTo>
                  <a:lnTo>
                    <a:pt x="410464" y="426719"/>
                  </a:lnTo>
                  <a:lnTo>
                    <a:pt x="403197" y="424179"/>
                  </a:lnTo>
                  <a:lnTo>
                    <a:pt x="396049" y="420369"/>
                  </a:lnTo>
                  <a:lnTo>
                    <a:pt x="388711" y="416559"/>
                  </a:lnTo>
                  <a:lnTo>
                    <a:pt x="380873" y="412750"/>
                  </a:lnTo>
                  <a:lnTo>
                    <a:pt x="372782" y="408939"/>
                  </a:lnTo>
                  <a:lnTo>
                    <a:pt x="363966" y="405129"/>
                  </a:lnTo>
                  <a:lnTo>
                    <a:pt x="354173" y="400050"/>
                  </a:lnTo>
                  <a:lnTo>
                    <a:pt x="343153" y="394969"/>
                  </a:lnTo>
                  <a:lnTo>
                    <a:pt x="246316" y="356869"/>
                  </a:lnTo>
                  <a:lnTo>
                    <a:pt x="222170" y="347979"/>
                  </a:lnTo>
                  <a:close/>
                </a:path>
                <a:path w="989329" h="989329">
                  <a:moveTo>
                    <a:pt x="448135" y="0"/>
                  </a:moveTo>
                  <a:lnTo>
                    <a:pt x="401075" y="8889"/>
                  </a:lnTo>
                  <a:lnTo>
                    <a:pt x="359791" y="35559"/>
                  </a:lnTo>
                  <a:lnTo>
                    <a:pt x="331850" y="80009"/>
                  </a:lnTo>
                  <a:lnTo>
                    <a:pt x="323723" y="133350"/>
                  </a:lnTo>
                  <a:lnTo>
                    <a:pt x="334904" y="180339"/>
                  </a:lnTo>
                  <a:lnTo>
                    <a:pt x="357933" y="245109"/>
                  </a:lnTo>
                  <a:lnTo>
                    <a:pt x="382176" y="307339"/>
                  </a:lnTo>
                  <a:lnTo>
                    <a:pt x="397001" y="342900"/>
                  </a:lnTo>
                  <a:lnTo>
                    <a:pt x="401941" y="353059"/>
                  </a:lnTo>
                  <a:lnTo>
                    <a:pt x="406511" y="363219"/>
                  </a:lnTo>
                  <a:lnTo>
                    <a:pt x="410771" y="372109"/>
                  </a:lnTo>
                  <a:lnTo>
                    <a:pt x="414781" y="379729"/>
                  </a:lnTo>
                  <a:lnTo>
                    <a:pt x="418169" y="387350"/>
                  </a:lnTo>
                  <a:lnTo>
                    <a:pt x="421306" y="393700"/>
                  </a:lnTo>
                  <a:lnTo>
                    <a:pt x="424229" y="400050"/>
                  </a:lnTo>
                  <a:lnTo>
                    <a:pt x="426974" y="406400"/>
                  </a:lnTo>
                  <a:lnTo>
                    <a:pt x="427100" y="407669"/>
                  </a:lnTo>
                  <a:lnTo>
                    <a:pt x="427354" y="408939"/>
                  </a:lnTo>
                  <a:lnTo>
                    <a:pt x="427736" y="410209"/>
                  </a:lnTo>
                  <a:lnTo>
                    <a:pt x="429895" y="415289"/>
                  </a:lnTo>
                  <a:lnTo>
                    <a:pt x="431926" y="420369"/>
                  </a:lnTo>
                  <a:lnTo>
                    <a:pt x="433958" y="426719"/>
                  </a:lnTo>
                  <a:lnTo>
                    <a:pt x="434848" y="430529"/>
                  </a:lnTo>
                  <a:lnTo>
                    <a:pt x="436372" y="435609"/>
                  </a:lnTo>
                  <a:lnTo>
                    <a:pt x="463952" y="435609"/>
                  </a:lnTo>
                  <a:lnTo>
                    <a:pt x="463676" y="434339"/>
                  </a:lnTo>
                  <a:lnTo>
                    <a:pt x="461899" y="426719"/>
                  </a:lnTo>
                  <a:lnTo>
                    <a:pt x="459740" y="420369"/>
                  </a:lnTo>
                  <a:lnTo>
                    <a:pt x="458343" y="415289"/>
                  </a:lnTo>
                  <a:lnTo>
                    <a:pt x="457707" y="414019"/>
                  </a:lnTo>
                  <a:lnTo>
                    <a:pt x="496697" y="401319"/>
                  </a:lnTo>
                  <a:lnTo>
                    <a:pt x="527626" y="401319"/>
                  </a:lnTo>
                  <a:lnTo>
                    <a:pt x="524510" y="396239"/>
                  </a:lnTo>
                  <a:lnTo>
                    <a:pt x="522350" y="392429"/>
                  </a:lnTo>
                  <a:lnTo>
                    <a:pt x="520064" y="388619"/>
                  </a:lnTo>
                  <a:lnTo>
                    <a:pt x="447928" y="388619"/>
                  </a:lnTo>
                  <a:lnTo>
                    <a:pt x="445007" y="382269"/>
                  </a:lnTo>
                  <a:lnTo>
                    <a:pt x="441832" y="375919"/>
                  </a:lnTo>
                  <a:lnTo>
                    <a:pt x="434542" y="360679"/>
                  </a:lnTo>
                  <a:lnTo>
                    <a:pt x="430371" y="351789"/>
                  </a:lnTo>
                  <a:lnTo>
                    <a:pt x="425866" y="342900"/>
                  </a:lnTo>
                  <a:lnTo>
                    <a:pt x="401804" y="285750"/>
                  </a:lnTo>
                  <a:lnTo>
                    <a:pt x="378745" y="226059"/>
                  </a:lnTo>
                  <a:lnTo>
                    <a:pt x="359068" y="168909"/>
                  </a:lnTo>
                  <a:lnTo>
                    <a:pt x="350012" y="132079"/>
                  </a:lnTo>
                  <a:lnTo>
                    <a:pt x="351077" y="110489"/>
                  </a:lnTo>
                  <a:lnTo>
                    <a:pt x="365496" y="71119"/>
                  </a:lnTo>
                  <a:lnTo>
                    <a:pt x="393636" y="41909"/>
                  </a:lnTo>
                  <a:lnTo>
                    <a:pt x="447928" y="25400"/>
                  </a:lnTo>
                  <a:lnTo>
                    <a:pt x="520820" y="25400"/>
                  </a:lnTo>
                  <a:lnTo>
                    <a:pt x="495218" y="8889"/>
                  </a:lnTo>
                  <a:lnTo>
                    <a:pt x="448135" y="0"/>
                  </a:lnTo>
                  <a:close/>
                </a:path>
                <a:path w="989329" h="989329">
                  <a:moveTo>
                    <a:pt x="520820" y="25400"/>
                  </a:moveTo>
                  <a:lnTo>
                    <a:pt x="447928" y="25400"/>
                  </a:lnTo>
                  <a:lnTo>
                    <a:pt x="466766" y="27939"/>
                  </a:lnTo>
                  <a:lnTo>
                    <a:pt x="484997" y="33019"/>
                  </a:lnTo>
                  <a:lnTo>
                    <a:pt x="517398" y="54609"/>
                  </a:lnTo>
                  <a:lnTo>
                    <a:pt x="545512" y="116839"/>
                  </a:lnTo>
                  <a:lnTo>
                    <a:pt x="545812" y="148589"/>
                  </a:lnTo>
                  <a:lnTo>
                    <a:pt x="541908" y="173989"/>
                  </a:lnTo>
                  <a:lnTo>
                    <a:pt x="526014" y="220979"/>
                  </a:lnTo>
                  <a:lnTo>
                    <a:pt x="502666" y="257809"/>
                  </a:lnTo>
                  <a:lnTo>
                    <a:pt x="495254" y="267969"/>
                  </a:lnTo>
                  <a:lnTo>
                    <a:pt x="488235" y="276859"/>
                  </a:lnTo>
                  <a:lnTo>
                    <a:pt x="482145" y="288289"/>
                  </a:lnTo>
                  <a:lnTo>
                    <a:pt x="477520" y="299719"/>
                  </a:lnTo>
                  <a:lnTo>
                    <a:pt x="474184" y="317500"/>
                  </a:lnTo>
                  <a:lnTo>
                    <a:pt x="474265" y="336550"/>
                  </a:lnTo>
                  <a:lnTo>
                    <a:pt x="477752" y="356869"/>
                  </a:lnTo>
                  <a:lnTo>
                    <a:pt x="484631" y="377189"/>
                  </a:lnTo>
                  <a:lnTo>
                    <a:pt x="447928" y="388619"/>
                  </a:lnTo>
                  <a:lnTo>
                    <a:pt x="520064" y="388619"/>
                  </a:lnTo>
                  <a:lnTo>
                    <a:pt x="519302" y="387350"/>
                  </a:lnTo>
                  <a:lnTo>
                    <a:pt x="516127" y="381000"/>
                  </a:lnTo>
                  <a:lnTo>
                    <a:pt x="515874" y="381000"/>
                  </a:lnTo>
                  <a:lnTo>
                    <a:pt x="515493" y="379729"/>
                  </a:lnTo>
                  <a:lnTo>
                    <a:pt x="506513" y="359409"/>
                  </a:lnTo>
                  <a:lnTo>
                    <a:pt x="501665" y="340359"/>
                  </a:lnTo>
                  <a:lnTo>
                    <a:pt x="500556" y="323850"/>
                  </a:lnTo>
                  <a:lnTo>
                    <a:pt x="503174" y="307339"/>
                  </a:lnTo>
                  <a:lnTo>
                    <a:pt x="506614" y="298450"/>
                  </a:lnTo>
                  <a:lnTo>
                    <a:pt x="511365" y="290829"/>
                  </a:lnTo>
                  <a:lnTo>
                    <a:pt x="517068" y="283209"/>
                  </a:lnTo>
                  <a:lnTo>
                    <a:pt x="528339" y="269239"/>
                  </a:lnTo>
                  <a:lnTo>
                    <a:pt x="533241" y="262889"/>
                  </a:lnTo>
                  <a:lnTo>
                    <a:pt x="557609" y="214629"/>
                  </a:lnTo>
                  <a:lnTo>
                    <a:pt x="572722" y="148589"/>
                  </a:lnTo>
                  <a:lnTo>
                    <a:pt x="572008" y="111759"/>
                  </a:lnTo>
                  <a:lnTo>
                    <a:pt x="561482" y="72389"/>
                  </a:lnTo>
                  <a:lnTo>
                    <a:pt x="536575" y="35559"/>
                  </a:lnTo>
                  <a:lnTo>
                    <a:pt x="520820" y="2540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8431" y="2682239"/>
              <a:ext cx="131032" cy="1280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5423" y="2368295"/>
              <a:ext cx="128016" cy="1280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30847" y="2761567"/>
              <a:ext cx="66897" cy="70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873742" y="5740400"/>
              <a:ext cx="608330" cy="965200"/>
            </a:xfrm>
            <a:custGeom>
              <a:avLst/>
              <a:gdLst/>
              <a:ahLst/>
              <a:cxnLst/>
              <a:rect l="l" t="t" r="r" b="b"/>
              <a:pathLst>
                <a:path w="608329" h="965200">
                  <a:moveTo>
                    <a:pt x="91821" y="722807"/>
                  </a:moveTo>
                  <a:lnTo>
                    <a:pt x="88900" y="715670"/>
                  </a:lnTo>
                  <a:lnTo>
                    <a:pt x="82677" y="713143"/>
                  </a:lnTo>
                  <a:lnTo>
                    <a:pt x="80899" y="712406"/>
                  </a:lnTo>
                  <a:lnTo>
                    <a:pt x="54762" y="755726"/>
                  </a:lnTo>
                  <a:lnTo>
                    <a:pt x="46024" y="796874"/>
                  </a:lnTo>
                  <a:lnTo>
                    <a:pt x="43815" y="815022"/>
                  </a:lnTo>
                  <a:lnTo>
                    <a:pt x="48514" y="821055"/>
                  </a:lnTo>
                  <a:lnTo>
                    <a:pt x="56515" y="821944"/>
                  </a:lnTo>
                  <a:lnTo>
                    <a:pt x="62484" y="821944"/>
                  </a:lnTo>
                  <a:lnTo>
                    <a:pt x="67691" y="817410"/>
                  </a:lnTo>
                  <a:lnTo>
                    <a:pt x="69875" y="800608"/>
                  </a:lnTo>
                  <a:lnTo>
                    <a:pt x="71653" y="789940"/>
                  </a:lnTo>
                  <a:lnTo>
                    <a:pt x="83058" y="745845"/>
                  </a:lnTo>
                  <a:lnTo>
                    <a:pt x="89281" y="729132"/>
                  </a:lnTo>
                  <a:lnTo>
                    <a:pt x="91821" y="722807"/>
                  </a:lnTo>
                  <a:close/>
                </a:path>
                <a:path w="608329" h="96520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5300"/>
                  </a:lnTo>
                  <a:lnTo>
                    <a:pt x="428917" y="502920"/>
                  </a:lnTo>
                  <a:lnTo>
                    <a:pt x="426593" y="510540"/>
                  </a:lnTo>
                  <a:lnTo>
                    <a:pt x="424815" y="516890"/>
                  </a:lnTo>
                  <a:lnTo>
                    <a:pt x="423710" y="504190"/>
                  </a:lnTo>
                  <a:lnTo>
                    <a:pt x="424649" y="491490"/>
                  </a:lnTo>
                  <a:lnTo>
                    <a:pt x="427736" y="47879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3520"/>
                  </a:lnTo>
                  <a:lnTo>
                    <a:pt x="566686" y="204470"/>
                  </a:lnTo>
                  <a:lnTo>
                    <a:pt x="566686" y="200660"/>
                  </a:lnTo>
                  <a:lnTo>
                    <a:pt x="566712" y="184150"/>
                  </a:lnTo>
                  <a:lnTo>
                    <a:pt x="562737" y="163830"/>
                  </a:lnTo>
                  <a:lnTo>
                    <a:pt x="561975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37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80010"/>
                  </a:lnTo>
                  <a:lnTo>
                    <a:pt x="561479" y="49530"/>
                  </a:lnTo>
                  <a:lnTo>
                    <a:pt x="547573" y="25400"/>
                  </a:lnTo>
                  <a:lnTo>
                    <a:pt x="546087" y="24130"/>
                  </a:lnTo>
                  <a:lnTo>
                    <a:pt x="544830" y="23063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163" y="12700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38822" y="14224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223" y="20320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77342" y="274320"/>
                  </a:lnTo>
                  <a:lnTo>
                    <a:pt x="437515" y="347980"/>
                  </a:lnTo>
                  <a:lnTo>
                    <a:pt x="432485" y="342900"/>
                  </a:lnTo>
                  <a:lnTo>
                    <a:pt x="427291" y="336550"/>
                  </a:lnTo>
                  <a:lnTo>
                    <a:pt x="425069" y="334467"/>
                  </a:lnTo>
                  <a:lnTo>
                    <a:pt x="425069" y="370840"/>
                  </a:lnTo>
                  <a:lnTo>
                    <a:pt x="415671" y="388620"/>
                  </a:lnTo>
                  <a:lnTo>
                    <a:pt x="402844" y="373430"/>
                  </a:lnTo>
                  <a:lnTo>
                    <a:pt x="402844" y="412750"/>
                  </a:lnTo>
                  <a:lnTo>
                    <a:pt x="241935" y="711200"/>
                  </a:lnTo>
                  <a:lnTo>
                    <a:pt x="233349" y="697230"/>
                  </a:lnTo>
                  <a:lnTo>
                    <a:pt x="226695" y="688047"/>
                  </a:lnTo>
                  <a:lnTo>
                    <a:pt x="226695" y="736600"/>
                  </a:lnTo>
                  <a:lnTo>
                    <a:pt x="225425" y="739140"/>
                  </a:lnTo>
                  <a:lnTo>
                    <a:pt x="224028" y="742950"/>
                  </a:lnTo>
                  <a:lnTo>
                    <a:pt x="222631" y="745490"/>
                  </a:lnTo>
                  <a:lnTo>
                    <a:pt x="217563" y="755650"/>
                  </a:lnTo>
                  <a:lnTo>
                    <a:pt x="211683" y="767080"/>
                  </a:lnTo>
                  <a:lnTo>
                    <a:pt x="178371" y="815340"/>
                  </a:lnTo>
                  <a:lnTo>
                    <a:pt x="127050" y="862330"/>
                  </a:lnTo>
                  <a:lnTo>
                    <a:pt x="93853" y="880110"/>
                  </a:lnTo>
                  <a:lnTo>
                    <a:pt x="93599" y="880110"/>
                  </a:lnTo>
                  <a:lnTo>
                    <a:pt x="62103" y="863244"/>
                  </a:lnTo>
                  <a:lnTo>
                    <a:pt x="62103" y="891540"/>
                  </a:lnTo>
                  <a:lnTo>
                    <a:pt x="57150" y="892810"/>
                  </a:lnTo>
                  <a:lnTo>
                    <a:pt x="46609" y="895350"/>
                  </a:lnTo>
                  <a:lnTo>
                    <a:pt x="45085" y="890270"/>
                  </a:lnTo>
                  <a:lnTo>
                    <a:pt x="43688" y="885190"/>
                  </a:lnTo>
                  <a:lnTo>
                    <a:pt x="42418" y="880110"/>
                  </a:lnTo>
                  <a:lnTo>
                    <a:pt x="62103" y="891540"/>
                  </a:lnTo>
                  <a:lnTo>
                    <a:pt x="62103" y="863244"/>
                  </a:lnTo>
                  <a:lnTo>
                    <a:pt x="36703" y="849630"/>
                  </a:lnTo>
                  <a:lnTo>
                    <a:pt x="35941" y="842010"/>
                  </a:lnTo>
                  <a:lnTo>
                    <a:pt x="35153" y="807720"/>
                  </a:lnTo>
                  <a:lnTo>
                    <a:pt x="38646" y="775970"/>
                  </a:lnTo>
                  <a:lnTo>
                    <a:pt x="54610" y="720090"/>
                  </a:lnTo>
                  <a:lnTo>
                    <a:pt x="73406" y="680720"/>
                  </a:lnTo>
                  <a:lnTo>
                    <a:pt x="81788" y="666750"/>
                  </a:lnTo>
                  <a:lnTo>
                    <a:pt x="85598" y="660400"/>
                  </a:lnTo>
                  <a:lnTo>
                    <a:pt x="100571" y="657860"/>
                  </a:lnTo>
                  <a:lnTo>
                    <a:pt x="121551" y="657860"/>
                  </a:lnTo>
                  <a:lnTo>
                    <a:pt x="173609" y="673100"/>
                  </a:lnTo>
                  <a:lnTo>
                    <a:pt x="210667" y="706120"/>
                  </a:lnTo>
                  <a:lnTo>
                    <a:pt x="226695" y="736600"/>
                  </a:lnTo>
                  <a:lnTo>
                    <a:pt x="226695" y="688047"/>
                  </a:lnTo>
                  <a:lnTo>
                    <a:pt x="221399" y="680720"/>
                  </a:lnTo>
                  <a:lnTo>
                    <a:pt x="205625" y="665480"/>
                  </a:lnTo>
                  <a:lnTo>
                    <a:pt x="194665" y="657860"/>
                  </a:lnTo>
                  <a:lnTo>
                    <a:pt x="185547" y="651510"/>
                  </a:lnTo>
                  <a:lnTo>
                    <a:pt x="159296" y="640080"/>
                  </a:lnTo>
                  <a:lnTo>
                    <a:pt x="134327" y="635000"/>
                  </a:lnTo>
                  <a:lnTo>
                    <a:pt x="111887" y="633730"/>
                  </a:lnTo>
                  <a:lnTo>
                    <a:pt x="93218" y="635000"/>
                  </a:lnTo>
                  <a:lnTo>
                    <a:pt x="108712" y="605790"/>
                  </a:lnTo>
                  <a:lnTo>
                    <a:pt x="200418" y="438150"/>
                  </a:lnTo>
                  <a:lnTo>
                    <a:pt x="227177" y="388620"/>
                  </a:lnTo>
                  <a:lnTo>
                    <a:pt x="253746" y="339090"/>
                  </a:lnTo>
                  <a:lnTo>
                    <a:pt x="277152" y="339090"/>
                  </a:lnTo>
                  <a:lnTo>
                    <a:pt x="322389" y="347980"/>
                  </a:lnTo>
                  <a:lnTo>
                    <a:pt x="361099" y="368300"/>
                  </a:lnTo>
                  <a:lnTo>
                    <a:pt x="390893" y="396240"/>
                  </a:lnTo>
                  <a:lnTo>
                    <a:pt x="402844" y="412750"/>
                  </a:lnTo>
                  <a:lnTo>
                    <a:pt x="402844" y="373430"/>
                  </a:lnTo>
                  <a:lnTo>
                    <a:pt x="388302" y="358140"/>
                  </a:lnTo>
                  <a:lnTo>
                    <a:pt x="372262" y="345440"/>
                  </a:lnTo>
                  <a:lnTo>
                    <a:pt x="361365" y="339090"/>
                  </a:lnTo>
                  <a:lnTo>
                    <a:pt x="354838" y="33528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4960"/>
                  </a:lnTo>
                  <a:lnTo>
                    <a:pt x="269621" y="313690"/>
                  </a:lnTo>
                  <a:lnTo>
                    <a:pt x="266954" y="313690"/>
                  </a:lnTo>
                  <a:lnTo>
                    <a:pt x="270383" y="308610"/>
                  </a:lnTo>
                  <a:lnTo>
                    <a:pt x="276733" y="295910"/>
                  </a:lnTo>
                  <a:lnTo>
                    <a:pt x="283718" y="295910"/>
                  </a:lnTo>
                  <a:lnTo>
                    <a:pt x="286893" y="297192"/>
                  </a:lnTo>
                  <a:lnTo>
                    <a:pt x="295148" y="297192"/>
                  </a:lnTo>
                  <a:lnTo>
                    <a:pt x="29768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2547" y="300990"/>
                  </a:lnTo>
                  <a:lnTo>
                    <a:pt x="316230" y="300990"/>
                  </a:lnTo>
                  <a:lnTo>
                    <a:pt x="326390" y="303542"/>
                  </a:lnTo>
                  <a:lnTo>
                    <a:pt x="331470" y="306070"/>
                  </a:lnTo>
                  <a:lnTo>
                    <a:pt x="334772" y="306070"/>
                  </a:lnTo>
                  <a:lnTo>
                    <a:pt x="338709" y="308610"/>
                  </a:lnTo>
                  <a:lnTo>
                    <a:pt x="340868" y="30861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18770"/>
                  </a:lnTo>
                  <a:lnTo>
                    <a:pt x="369697" y="322580"/>
                  </a:lnTo>
                  <a:lnTo>
                    <a:pt x="372491" y="323850"/>
                  </a:lnTo>
                  <a:lnTo>
                    <a:pt x="376301" y="326390"/>
                  </a:lnTo>
                  <a:lnTo>
                    <a:pt x="378079" y="327660"/>
                  </a:lnTo>
                  <a:lnTo>
                    <a:pt x="382270" y="330200"/>
                  </a:lnTo>
                  <a:lnTo>
                    <a:pt x="386207" y="332740"/>
                  </a:lnTo>
                  <a:lnTo>
                    <a:pt x="391287" y="337820"/>
                  </a:lnTo>
                  <a:lnTo>
                    <a:pt x="392684" y="337820"/>
                  </a:lnTo>
                  <a:lnTo>
                    <a:pt x="393954" y="339090"/>
                  </a:lnTo>
                  <a:lnTo>
                    <a:pt x="395859" y="340360"/>
                  </a:lnTo>
                  <a:lnTo>
                    <a:pt x="397764" y="342900"/>
                  </a:lnTo>
                  <a:lnTo>
                    <a:pt x="399669" y="344170"/>
                  </a:lnTo>
                  <a:lnTo>
                    <a:pt x="400050" y="344170"/>
                  </a:lnTo>
                  <a:lnTo>
                    <a:pt x="407289" y="351790"/>
                  </a:lnTo>
                  <a:lnTo>
                    <a:pt x="408178" y="351790"/>
                  </a:lnTo>
                  <a:lnTo>
                    <a:pt x="408559" y="353060"/>
                  </a:lnTo>
                  <a:lnTo>
                    <a:pt x="411099" y="354330"/>
                  </a:lnTo>
                  <a:lnTo>
                    <a:pt x="413385" y="356870"/>
                  </a:lnTo>
                  <a:lnTo>
                    <a:pt x="415544" y="359410"/>
                  </a:lnTo>
                  <a:lnTo>
                    <a:pt x="416560" y="360680"/>
                  </a:lnTo>
                  <a:lnTo>
                    <a:pt x="417703" y="361950"/>
                  </a:lnTo>
                  <a:lnTo>
                    <a:pt x="418592" y="36322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8300"/>
                  </a:lnTo>
                  <a:lnTo>
                    <a:pt x="423926" y="369570"/>
                  </a:lnTo>
                  <a:lnTo>
                    <a:pt x="425069" y="370840"/>
                  </a:lnTo>
                  <a:lnTo>
                    <a:pt x="425069" y="334467"/>
                  </a:lnTo>
                  <a:lnTo>
                    <a:pt x="421894" y="331470"/>
                  </a:lnTo>
                  <a:lnTo>
                    <a:pt x="416306" y="32639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0040"/>
                  </a:lnTo>
                  <a:lnTo>
                    <a:pt x="406273" y="318770"/>
                  </a:lnTo>
                  <a:lnTo>
                    <a:pt x="403860" y="316230"/>
                  </a:lnTo>
                  <a:lnTo>
                    <a:pt x="401320" y="314960"/>
                  </a:lnTo>
                  <a:lnTo>
                    <a:pt x="401066" y="313690"/>
                  </a:lnTo>
                  <a:lnTo>
                    <a:pt x="400304" y="313690"/>
                  </a:lnTo>
                  <a:lnTo>
                    <a:pt x="397891" y="312420"/>
                  </a:lnTo>
                  <a:lnTo>
                    <a:pt x="393065" y="308610"/>
                  </a:lnTo>
                  <a:lnTo>
                    <a:pt x="387985" y="306070"/>
                  </a:lnTo>
                  <a:lnTo>
                    <a:pt x="385445" y="303542"/>
                  </a:lnTo>
                  <a:lnTo>
                    <a:pt x="382397" y="302260"/>
                  </a:lnTo>
                  <a:lnTo>
                    <a:pt x="379222" y="29972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591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58521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702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32232" y="280670"/>
                  </a:lnTo>
                  <a:lnTo>
                    <a:pt x="329565" y="279400"/>
                  </a:lnTo>
                  <a:lnTo>
                    <a:pt x="327025" y="279400"/>
                  </a:lnTo>
                  <a:lnTo>
                    <a:pt x="321818" y="278130"/>
                  </a:lnTo>
                  <a:lnTo>
                    <a:pt x="319786" y="276860"/>
                  </a:lnTo>
                  <a:lnTo>
                    <a:pt x="315468" y="276860"/>
                  </a:lnTo>
                  <a:lnTo>
                    <a:pt x="308483" y="27559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779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3063"/>
                  </a:lnTo>
                  <a:lnTo>
                    <a:pt x="526796" y="7620"/>
                  </a:lnTo>
                  <a:lnTo>
                    <a:pt x="505853" y="1270"/>
                  </a:lnTo>
                  <a:lnTo>
                    <a:pt x="482866" y="0"/>
                  </a:lnTo>
                  <a:lnTo>
                    <a:pt x="458368" y="6350"/>
                  </a:lnTo>
                  <a:lnTo>
                    <a:pt x="409359" y="35560"/>
                  </a:lnTo>
                  <a:lnTo>
                    <a:pt x="366915" y="83820"/>
                  </a:lnTo>
                  <a:lnTo>
                    <a:pt x="346583" y="11684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6860"/>
                  </a:lnTo>
                  <a:lnTo>
                    <a:pt x="259461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1310"/>
                  </a:lnTo>
                  <a:lnTo>
                    <a:pt x="234315" y="323850"/>
                  </a:lnTo>
                  <a:lnTo>
                    <a:pt x="153885" y="472440"/>
                  </a:lnTo>
                  <a:lnTo>
                    <a:pt x="87376" y="594360"/>
                  </a:lnTo>
                  <a:lnTo>
                    <a:pt x="58801" y="647700"/>
                  </a:lnTo>
                  <a:lnTo>
                    <a:pt x="55740" y="654050"/>
                  </a:lnTo>
                  <a:lnTo>
                    <a:pt x="53251" y="660400"/>
                  </a:lnTo>
                  <a:lnTo>
                    <a:pt x="51308" y="666750"/>
                  </a:lnTo>
                  <a:lnTo>
                    <a:pt x="49911" y="673100"/>
                  </a:lnTo>
                  <a:lnTo>
                    <a:pt x="33680" y="707402"/>
                  </a:lnTo>
                  <a:lnTo>
                    <a:pt x="20040" y="748030"/>
                  </a:lnTo>
                  <a:lnTo>
                    <a:pt x="11811" y="793750"/>
                  </a:lnTo>
                  <a:lnTo>
                    <a:pt x="11811" y="844550"/>
                  </a:lnTo>
                  <a:lnTo>
                    <a:pt x="13335" y="857250"/>
                  </a:lnTo>
                  <a:lnTo>
                    <a:pt x="13208" y="857250"/>
                  </a:lnTo>
                  <a:lnTo>
                    <a:pt x="13462" y="858520"/>
                  </a:lnTo>
                  <a:lnTo>
                    <a:pt x="15621" y="871220"/>
                  </a:lnTo>
                  <a:lnTo>
                    <a:pt x="18313" y="883920"/>
                  </a:lnTo>
                  <a:lnTo>
                    <a:pt x="21526" y="895350"/>
                  </a:lnTo>
                  <a:lnTo>
                    <a:pt x="25273" y="906780"/>
                  </a:lnTo>
                  <a:lnTo>
                    <a:pt x="0" y="953770"/>
                  </a:lnTo>
                  <a:lnTo>
                    <a:pt x="2286" y="961390"/>
                  </a:lnTo>
                  <a:lnTo>
                    <a:pt x="9906" y="965200"/>
                  </a:lnTo>
                  <a:lnTo>
                    <a:pt x="18161" y="965200"/>
                  </a:lnTo>
                  <a:lnTo>
                    <a:pt x="22352" y="963930"/>
                  </a:lnTo>
                  <a:lnTo>
                    <a:pt x="24511" y="958850"/>
                  </a:lnTo>
                  <a:lnTo>
                    <a:pt x="45974" y="919480"/>
                  </a:lnTo>
                  <a:lnTo>
                    <a:pt x="70523" y="914400"/>
                  </a:lnTo>
                  <a:lnTo>
                    <a:pt x="82486" y="910590"/>
                  </a:lnTo>
                  <a:lnTo>
                    <a:pt x="94234" y="905510"/>
                  </a:lnTo>
                  <a:lnTo>
                    <a:pt x="97155" y="905510"/>
                  </a:lnTo>
                  <a:lnTo>
                    <a:pt x="99314" y="904240"/>
                  </a:lnTo>
                  <a:lnTo>
                    <a:pt x="101600" y="902970"/>
                  </a:lnTo>
                  <a:lnTo>
                    <a:pt x="114503" y="895350"/>
                  </a:lnTo>
                  <a:lnTo>
                    <a:pt x="155384" y="871220"/>
                  </a:lnTo>
                  <a:lnTo>
                    <a:pt x="195097" y="833120"/>
                  </a:lnTo>
                  <a:lnTo>
                    <a:pt x="224193" y="793750"/>
                  </a:lnTo>
                  <a:lnTo>
                    <a:pt x="243967" y="756920"/>
                  </a:lnTo>
                  <a:lnTo>
                    <a:pt x="245618" y="754380"/>
                  </a:lnTo>
                  <a:lnTo>
                    <a:pt x="247142" y="751840"/>
                  </a:lnTo>
                  <a:lnTo>
                    <a:pt x="248539" y="749300"/>
                  </a:lnTo>
                  <a:lnTo>
                    <a:pt x="248793" y="749300"/>
                  </a:lnTo>
                  <a:lnTo>
                    <a:pt x="269379" y="711200"/>
                  </a:lnTo>
                  <a:lnTo>
                    <a:pt x="343103" y="575310"/>
                  </a:lnTo>
                  <a:lnTo>
                    <a:pt x="370713" y="523240"/>
                  </a:lnTo>
                  <a:lnTo>
                    <a:pt x="399084" y="471170"/>
                  </a:lnTo>
                  <a:lnTo>
                    <a:pt x="427228" y="419100"/>
                  </a:lnTo>
                  <a:lnTo>
                    <a:pt x="427482" y="417830"/>
                  </a:lnTo>
                  <a:lnTo>
                    <a:pt x="427736" y="417830"/>
                  </a:lnTo>
                  <a:lnTo>
                    <a:pt x="443217" y="388620"/>
                  </a:lnTo>
                  <a:lnTo>
                    <a:pt x="449961" y="375920"/>
                  </a:lnTo>
                  <a:lnTo>
                    <a:pt x="450215" y="375920"/>
                  </a:lnTo>
                  <a:lnTo>
                    <a:pt x="465188" y="347980"/>
                  </a:lnTo>
                  <a:lnTo>
                    <a:pt x="492417" y="297192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066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3520"/>
                  </a:lnTo>
                  <a:lnTo>
                    <a:pt x="533654" y="231140"/>
                  </a:lnTo>
                  <a:lnTo>
                    <a:pt x="411861" y="455930"/>
                  </a:lnTo>
                  <a:lnTo>
                    <a:pt x="400608" y="487680"/>
                  </a:lnTo>
                  <a:lnTo>
                    <a:pt x="412127" y="553720"/>
                  </a:lnTo>
                  <a:lnTo>
                    <a:pt x="439039" y="584200"/>
                  </a:lnTo>
                  <a:lnTo>
                    <a:pt x="444373" y="584200"/>
                  </a:lnTo>
                  <a:lnTo>
                    <a:pt x="446786" y="582930"/>
                  </a:lnTo>
                  <a:lnTo>
                    <a:pt x="453644" y="579120"/>
                  </a:lnTo>
                  <a:lnTo>
                    <a:pt x="455422" y="572770"/>
                  </a:lnTo>
                  <a:lnTo>
                    <a:pt x="453390" y="567690"/>
                  </a:lnTo>
                  <a:lnTo>
                    <a:pt x="450723" y="560070"/>
                  </a:lnTo>
                  <a:lnTo>
                    <a:pt x="448818" y="552450"/>
                  </a:lnTo>
                  <a:lnTo>
                    <a:pt x="447675" y="544830"/>
                  </a:lnTo>
                  <a:lnTo>
                    <a:pt x="447294" y="53721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479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90860" y="5847295"/>
              <a:ext cx="94742" cy="1542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3090" y="3182111"/>
              <a:ext cx="3805554" cy="3481070"/>
            </a:xfrm>
            <a:custGeom>
              <a:avLst/>
              <a:gdLst/>
              <a:ahLst/>
              <a:cxnLst/>
              <a:rect l="l" t="t" r="r" b="b"/>
              <a:pathLst>
                <a:path w="3805554" h="3481070">
                  <a:moveTo>
                    <a:pt x="937374" y="1661248"/>
                  </a:moveTo>
                  <a:lnTo>
                    <a:pt x="932294" y="1614208"/>
                  </a:lnTo>
                  <a:lnTo>
                    <a:pt x="919353" y="1569123"/>
                  </a:lnTo>
                  <a:lnTo>
                    <a:pt x="909789" y="1549285"/>
                  </a:lnTo>
                  <a:lnTo>
                    <a:pt x="909789" y="1690420"/>
                  </a:lnTo>
                  <a:lnTo>
                    <a:pt x="900468" y="1738122"/>
                  </a:lnTo>
                  <a:lnTo>
                    <a:pt x="731431" y="1678940"/>
                  </a:lnTo>
                  <a:lnTo>
                    <a:pt x="729513" y="1655864"/>
                  </a:lnTo>
                  <a:lnTo>
                    <a:pt x="720394" y="1634858"/>
                  </a:lnTo>
                  <a:lnTo>
                    <a:pt x="714984" y="1628838"/>
                  </a:lnTo>
                  <a:lnTo>
                    <a:pt x="705015" y="1617738"/>
                  </a:lnTo>
                  <a:lnTo>
                    <a:pt x="684314" y="1606296"/>
                  </a:lnTo>
                  <a:lnTo>
                    <a:pt x="661035" y="1602359"/>
                  </a:lnTo>
                  <a:lnTo>
                    <a:pt x="638365" y="1606169"/>
                  </a:lnTo>
                  <a:lnTo>
                    <a:pt x="618121" y="1616951"/>
                  </a:lnTo>
                  <a:lnTo>
                    <a:pt x="602145" y="1633855"/>
                  </a:lnTo>
                  <a:lnTo>
                    <a:pt x="433108" y="1574673"/>
                  </a:lnTo>
                  <a:lnTo>
                    <a:pt x="455396" y="1531708"/>
                  </a:lnTo>
                  <a:lnTo>
                    <a:pt x="484822" y="1494815"/>
                  </a:lnTo>
                  <a:lnTo>
                    <a:pt x="520192" y="1464551"/>
                  </a:lnTo>
                  <a:lnTo>
                    <a:pt x="560336" y="1441500"/>
                  </a:lnTo>
                  <a:lnTo>
                    <a:pt x="604075" y="1426235"/>
                  </a:lnTo>
                  <a:lnTo>
                    <a:pt x="650214" y="1419326"/>
                  </a:lnTo>
                  <a:lnTo>
                    <a:pt x="697585" y="1421320"/>
                  </a:lnTo>
                  <a:lnTo>
                    <a:pt x="745020" y="1432814"/>
                  </a:lnTo>
                  <a:lnTo>
                    <a:pt x="789203" y="1453324"/>
                  </a:lnTo>
                  <a:lnTo>
                    <a:pt x="827455" y="1481188"/>
                  </a:lnTo>
                  <a:lnTo>
                    <a:pt x="859205" y="1515262"/>
                  </a:lnTo>
                  <a:lnTo>
                    <a:pt x="883881" y="1554378"/>
                  </a:lnTo>
                  <a:lnTo>
                    <a:pt x="900925" y="1597380"/>
                  </a:lnTo>
                  <a:lnTo>
                    <a:pt x="909751" y="1643113"/>
                  </a:lnTo>
                  <a:lnTo>
                    <a:pt x="909789" y="1690420"/>
                  </a:lnTo>
                  <a:lnTo>
                    <a:pt x="909789" y="1549285"/>
                  </a:lnTo>
                  <a:lnTo>
                    <a:pt x="871804" y="1488744"/>
                  </a:lnTo>
                  <a:lnTo>
                    <a:pt x="838161" y="1455458"/>
                  </a:lnTo>
                  <a:lnTo>
                    <a:pt x="798576" y="1428102"/>
                  </a:lnTo>
                  <a:lnTo>
                    <a:pt x="779208" y="1419326"/>
                  </a:lnTo>
                  <a:lnTo>
                    <a:pt x="753529" y="1407668"/>
                  </a:lnTo>
                  <a:lnTo>
                    <a:pt x="705573" y="1395603"/>
                  </a:lnTo>
                  <a:lnTo>
                    <a:pt x="657580" y="1392351"/>
                  </a:lnTo>
                  <a:lnTo>
                    <a:pt x="610527" y="1397431"/>
                  </a:lnTo>
                  <a:lnTo>
                    <a:pt x="565416" y="1410373"/>
                  </a:lnTo>
                  <a:lnTo>
                    <a:pt x="523252" y="1430693"/>
                  </a:lnTo>
                  <a:lnTo>
                    <a:pt x="485038" y="1457921"/>
                  </a:lnTo>
                  <a:lnTo>
                    <a:pt x="451751" y="1491564"/>
                  </a:lnTo>
                  <a:lnTo>
                    <a:pt x="424421" y="1531150"/>
                  </a:lnTo>
                  <a:lnTo>
                    <a:pt x="403517" y="1577340"/>
                  </a:lnTo>
                  <a:lnTo>
                    <a:pt x="401358" y="1586357"/>
                  </a:lnTo>
                  <a:lnTo>
                    <a:pt x="405041" y="1592961"/>
                  </a:lnTo>
                  <a:lnTo>
                    <a:pt x="610400" y="1664716"/>
                  </a:lnTo>
                  <a:lnTo>
                    <a:pt x="617639" y="1661541"/>
                  </a:lnTo>
                  <a:lnTo>
                    <a:pt x="620433" y="1655191"/>
                  </a:lnTo>
                  <a:lnTo>
                    <a:pt x="629894" y="1641551"/>
                  </a:lnTo>
                  <a:lnTo>
                    <a:pt x="641324" y="1633855"/>
                  </a:lnTo>
                  <a:lnTo>
                    <a:pt x="643305" y="1632534"/>
                  </a:lnTo>
                  <a:lnTo>
                    <a:pt x="659015" y="1628838"/>
                  </a:lnTo>
                  <a:lnTo>
                    <a:pt x="675424" y="1631188"/>
                  </a:lnTo>
                  <a:lnTo>
                    <a:pt x="689876" y="1639595"/>
                  </a:lnTo>
                  <a:lnTo>
                    <a:pt x="699947" y="1652308"/>
                  </a:lnTo>
                  <a:lnTo>
                    <a:pt x="704799" y="1667738"/>
                  </a:lnTo>
                  <a:lnTo>
                    <a:pt x="703618" y="1684274"/>
                  </a:lnTo>
                  <a:lnTo>
                    <a:pt x="701713" y="1691132"/>
                  </a:lnTo>
                  <a:lnTo>
                    <a:pt x="705523" y="1697990"/>
                  </a:lnTo>
                  <a:lnTo>
                    <a:pt x="904405" y="1767459"/>
                  </a:lnTo>
                  <a:lnTo>
                    <a:pt x="910755" y="1769745"/>
                  </a:lnTo>
                  <a:lnTo>
                    <a:pt x="917867" y="1766951"/>
                  </a:lnTo>
                  <a:lnTo>
                    <a:pt x="920661" y="1760728"/>
                  </a:lnTo>
                  <a:lnTo>
                    <a:pt x="921169" y="1759712"/>
                  </a:lnTo>
                  <a:lnTo>
                    <a:pt x="921550" y="1758315"/>
                  </a:lnTo>
                  <a:lnTo>
                    <a:pt x="922058" y="1757172"/>
                  </a:lnTo>
                  <a:lnTo>
                    <a:pt x="926846" y="1738122"/>
                  </a:lnTo>
                  <a:lnTo>
                    <a:pt x="934123" y="1709242"/>
                  </a:lnTo>
                  <a:lnTo>
                    <a:pt x="937374" y="1661248"/>
                  </a:lnTo>
                  <a:close/>
                </a:path>
                <a:path w="3805554" h="3481070">
                  <a:moveTo>
                    <a:pt x="985939" y="3177286"/>
                  </a:moveTo>
                  <a:lnTo>
                    <a:pt x="985850" y="3174746"/>
                  </a:lnTo>
                  <a:lnTo>
                    <a:pt x="985164" y="3154426"/>
                  </a:lnTo>
                  <a:lnTo>
                    <a:pt x="972007" y="3137916"/>
                  </a:lnTo>
                  <a:lnTo>
                    <a:pt x="960793" y="3130956"/>
                  </a:lnTo>
                  <a:lnTo>
                    <a:pt x="960793" y="3167126"/>
                  </a:lnTo>
                  <a:lnTo>
                    <a:pt x="960793" y="3168396"/>
                  </a:lnTo>
                  <a:lnTo>
                    <a:pt x="960539" y="3169666"/>
                  </a:lnTo>
                  <a:lnTo>
                    <a:pt x="956335" y="3173476"/>
                  </a:lnTo>
                  <a:lnTo>
                    <a:pt x="947940" y="3174746"/>
                  </a:lnTo>
                  <a:lnTo>
                    <a:pt x="937044" y="3174746"/>
                  </a:lnTo>
                  <a:lnTo>
                    <a:pt x="888784" y="3163316"/>
                  </a:lnTo>
                  <a:lnTo>
                    <a:pt x="779818" y="3130296"/>
                  </a:lnTo>
                  <a:lnTo>
                    <a:pt x="753922" y="3121406"/>
                  </a:lnTo>
                  <a:lnTo>
                    <a:pt x="741006" y="3117596"/>
                  </a:lnTo>
                  <a:lnTo>
                    <a:pt x="706513" y="3106166"/>
                  </a:lnTo>
                  <a:lnTo>
                    <a:pt x="695667" y="3103626"/>
                  </a:lnTo>
                  <a:lnTo>
                    <a:pt x="691972" y="3102356"/>
                  </a:lnTo>
                  <a:lnTo>
                    <a:pt x="640715" y="3084576"/>
                  </a:lnTo>
                  <a:lnTo>
                    <a:pt x="599478" y="3071876"/>
                  </a:lnTo>
                  <a:lnTo>
                    <a:pt x="595287" y="3059176"/>
                  </a:lnTo>
                  <a:lnTo>
                    <a:pt x="583641" y="3026156"/>
                  </a:lnTo>
                  <a:lnTo>
                    <a:pt x="577634" y="3008376"/>
                  </a:lnTo>
                  <a:lnTo>
                    <a:pt x="571423" y="2991866"/>
                  </a:lnTo>
                  <a:lnTo>
                    <a:pt x="564934" y="2974086"/>
                  </a:lnTo>
                  <a:lnTo>
                    <a:pt x="845096" y="3107436"/>
                  </a:lnTo>
                  <a:lnTo>
                    <a:pt x="851319" y="3109976"/>
                  </a:lnTo>
                  <a:lnTo>
                    <a:pt x="874407" y="3121406"/>
                  </a:lnTo>
                  <a:lnTo>
                    <a:pt x="891298" y="3129026"/>
                  </a:lnTo>
                  <a:lnTo>
                    <a:pt x="925868" y="3144266"/>
                  </a:lnTo>
                  <a:lnTo>
                    <a:pt x="936409" y="3148076"/>
                  </a:lnTo>
                  <a:lnTo>
                    <a:pt x="947534" y="3153156"/>
                  </a:lnTo>
                  <a:lnTo>
                    <a:pt x="956868" y="3160776"/>
                  </a:lnTo>
                  <a:lnTo>
                    <a:pt x="960793" y="3167126"/>
                  </a:lnTo>
                  <a:lnTo>
                    <a:pt x="960793" y="3130956"/>
                  </a:lnTo>
                  <a:lnTo>
                    <a:pt x="953592" y="3126486"/>
                  </a:lnTo>
                  <a:lnTo>
                    <a:pt x="937044" y="3118866"/>
                  </a:lnTo>
                  <a:lnTo>
                    <a:pt x="935647" y="3118866"/>
                  </a:lnTo>
                  <a:lnTo>
                    <a:pt x="918832" y="3112516"/>
                  </a:lnTo>
                  <a:lnTo>
                    <a:pt x="885647" y="3097276"/>
                  </a:lnTo>
                  <a:lnTo>
                    <a:pt x="862876" y="3085846"/>
                  </a:lnTo>
                  <a:lnTo>
                    <a:pt x="856399" y="3083306"/>
                  </a:lnTo>
                  <a:lnTo>
                    <a:pt x="849922" y="3079496"/>
                  </a:lnTo>
                  <a:lnTo>
                    <a:pt x="627024" y="2974086"/>
                  </a:lnTo>
                  <a:lnTo>
                    <a:pt x="616280" y="2969006"/>
                  </a:lnTo>
                  <a:lnTo>
                    <a:pt x="574217" y="2949956"/>
                  </a:lnTo>
                  <a:lnTo>
                    <a:pt x="549440" y="2937256"/>
                  </a:lnTo>
                  <a:lnTo>
                    <a:pt x="543547" y="2925826"/>
                  </a:lnTo>
                  <a:lnTo>
                    <a:pt x="537298" y="2913126"/>
                  </a:lnTo>
                  <a:lnTo>
                    <a:pt x="530682" y="2900426"/>
                  </a:lnTo>
                  <a:lnTo>
                    <a:pt x="525995" y="2892806"/>
                  </a:lnTo>
                  <a:lnTo>
                    <a:pt x="522897" y="2887726"/>
                  </a:lnTo>
                  <a:lnTo>
                    <a:pt x="520865" y="2883916"/>
                  </a:lnTo>
                  <a:lnTo>
                    <a:pt x="518579" y="2880106"/>
                  </a:lnTo>
                  <a:lnTo>
                    <a:pt x="517817" y="2878836"/>
                  </a:lnTo>
                  <a:lnTo>
                    <a:pt x="514515" y="2872486"/>
                  </a:lnTo>
                  <a:lnTo>
                    <a:pt x="514388" y="2872486"/>
                  </a:lnTo>
                  <a:lnTo>
                    <a:pt x="514007" y="2871216"/>
                  </a:lnTo>
                  <a:lnTo>
                    <a:pt x="513499" y="2869946"/>
                  </a:lnTo>
                  <a:lnTo>
                    <a:pt x="504964" y="2850896"/>
                  </a:lnTo>
                  <a:lnTo>
                    <a:pt x="500164" y="2831846"/>
                  </a:lnTo>
                  <a:lnTo>
                    <a:pt x="505066" y="2789948"/>
                  </a:lnTo>
                  <a:lnTo>
                    <a:pt x="521881" y="2767076"/>
                  </a:lnTo>
                  <a:lnTo>
                    <a:pt x="526757" y="2760726"/>
                  </a:lnTo>
                  <a:lnTo>
                    <a:pt x="548767" y="2723896"/>
                  </a:lnTo>
                  <a:lnTo>
                    <a:pt x="566458" y="2670556"/>
                  </a:lnTo>
                  <a:lnTo>
                    <a:pt x="570979" y="2640076"/>
                  </a:lnTo>
                  <a:lnTo>
                    <a:pt x="570280" y="2603246"/>
                  </a:lnTo>
                  <a:lnTo>
                    <a:pt x="559790" y="2563876"/>
                  </a:lnTo>
                  <a:lnTo>
                    <a:pt x="544195" y="2540749"/>
                  </a:lnTo>
                  <a:lnTo>
                    <a:pt x="544195" y="2640076"/>
                  </a:lnTo>
                  <a:lnTo>
                    <a:pt x="540296" y="2665476"/>
                  </a:lnTo>
                  <a:lnTo>
                    <a:pt x="524446" y="2712466"/>
                  </a:lnTo>
                  <a:lnTo>
                    <a:pt x="505587" y="2744216"/>
                  </a:lnTo>
                  <a:lnTo>
                    <a:pt x="493763" y="2759456"/>
                  </a:lnTo>
                  <a:lnTo>
                    <a:pt x="486765" y="2768346"/>
                  </a:lnTo>
                  <a:lnTo>
                    <a:pt x="480707" y="2779776"/>
                  </a:lnTo>
                  <a:lnTo>
                    <a:pt x="476161" y="2791206"/>
                  </a:lnTo>
                  <a:lnTo>
                    <a:pt x="472744" y="2808998"/>
                  </a:lnTo>
                  <a:lnTo>
                    <a:pt x="472795" y="2828048"/>
                  </a:lnTo>
                  <a:lnTo>
                    <a:pt x="476262" y="2848356"/>
                  </a:lnTo>
                  <a:lnTo>
                    <a:pt x="483146" y="2868676"/>
                  </a:lnTo>
                  <a:lnTo>
                    <a:pt x="446570" y="2880106"/>
                  </a:lnTo>
                  <a:lnTo>
                    <a:pt x="443649" y="2873756"/>
                  </a:lnTo>
                  <a:lnTo>
                    <a:pt x="443572" y="2873603"/>
                  </a:lnTo>
                  <a:lnTo>
                    <a:pt x="443572" y="3000756"/>
                  </a:lnTo>
                  <a:lnTo>
                    <a:pt x="443268" y="3010916"/>
                  </a:lnTo>
                  <a:lnTo>
                    <a:pt x="435051" y="3007106"/>
                  </a:lnTo>
                  <a:lnTo>
                    <a:pt x="426974" y="3002026"/>
                  </a:lnTo>
                  <a:lnTo>
                    <a:pt x="419049" y="2998216"/>
                  </a:lnTo>
                  <a:lnTo>
                    <a:pt x="411264" y="2993136"/>
                  </a:lnTo>
                  <a:lnTo>
                    <a:pt x="410121" y="2993136"/>
                  </a:lnTo>
                  <a:lnTo>
                    <a:pt x="407835" y="2991866"/>
                  </a:lnTo>
                  <a:lnTo>
                    <a:pt x="406247" y="2990596"/>
                  </a:lnTo>
                  <a:lnTo>
                    <a:pt x="404660" y="2989326"/>
                  </a:lnTo>
                  <a:lnTo>
                    <a:pt x="400850" y="2986786"/>
                  </a:lnTo>
                  <a:lnTo>
                    <a:pt x="404583" y="2975356"/>
                  </a:lnTo>
                  <a:lnTo>
                    <a:pt x="413296" y="2948686"/>
                  </a:lnTo>
                  <a:lnTo>
                    <a:pt x="415328" y="2948686"/>
                  </a:lnTo>
                  <a:lnTo>
                    <a:pt x="417360" y="2949956"/>
                  </a:lnTo>
                  <a:lnTo>
                    <a:pt x="419519" y="2949956"/>
                  </a:lnTo>
                  <a:lnTo>
                    <a:pt x="426504" y="2952496"/>
                  </a:lnTo>
                  <a:lnTo>
                    <a:pt x="443572" y="3000756"/>
                  </a:lnTo>
                  <a:lnTo>
                    <a:pt x="443572" y="2873603"/>
                  </a:lnTo>
                  <a:lnTo>
                    <a:pt x="440474" y="2867406"/>
                  </a:lnTo>
                  <a:lnTo>
                    <a:pt x="429120" y="2843276"/>
                  </a:lnTo>
                  <a:lnTo>
                    <a:pt x="424624" y="2834398"/>
                  </a:lnTo>
                  <a:lnTo>
                    <a:pt x="400583" y="2777248"/>
                  </a:lnTo>
                  <a:lnTo>
                    <a:pt x="377583" y="2717546"/>
                  </a:lnTo>
                  <a:lnTo>
                    <a:pt x="357987" y="2660396"/>
                  </a:lnTo>
                  <a:lnTo>
                    <a:pt x="349034" y="2623566"/>
                  </a:lnTo>
                  <a:lnTo>
                    <a:pt x="350037" y="2601976"/>
                  </a:lnTo>
                  <a:lnTo>
                    <a:pt x="364439" y="2562606"/>
                  </a:lnTo>
                  <a:lnTo>
                    <a:pt x="392455" y="2533396"/>
                  </a:lnTo>
                  <a:lnTo>
                    <a:pt x="446570" y="2516886"/>
                  </a:lnTo>
                  <a:lnTo>
                    <a:pt x="465378" y="2519426"/>
                  </a:lnTo>
                  <a:lnTo>
                    <a:pt x="515785" y="2546096"/>
                  </a:lnTo>
                  <a:lnTo>
                    <a:pt x="543890" y="2608326"/>
                  </a:lnTo>
                  <a:lnTo>
                    <a:pt x="544195" y="2640076"/>
                  </a:lnTo>
                  <a:lnTo>
                    <a:pt x="544195" y="2540749"/>
                  </a:lnTo>
                  <a:lnTo>
                    <a:pt x="534962" y="2527046"/>
                  </a:lnTo>
                  <a:lnTo>
                    <a:pt x="519239" y="2516886"/>
                  </a:lnTo>
                  <a:lnTo>
                    <a:pt x="493712" y="2500376"/>
                  </a:lnTo>
                  <a:lnTo>
                    <a:pt x="446773" y="2490216"/>
                  </a:lnTo>
                  <a:lnTo>
                    <a:pt x="399846" y="2500376"/>
                  </a:lnTo>
                  <a:lnTo>
                    <a:pt x="358686" y="2527046"/>
                  </a:lnTo>
                  <a:lnTo>
                    <a:pt x="342455" y="2547366"/>
                  </a:lnTo>
                  <a:lnTo>
                    <a:pt x="330809" y="2571496"/>
                  </a:lnTo>
                  <a:lnTo>
                    <a:pt x="324104" y="2596896"/>
                  </a:lnTo>
                  <a:lnTo>
                    <a:pt x="322745" y="2624836"/>
                  </a:lnTo>
                  <a:lnTo>
                    <a:pt x="333883" y="2671826"/>
                  </a:lnTo>
                  <a:lnTo>
                    <a:pt x="356819" y="2736596"/>
                  </a:lnTo>
                  <a:lnTo>
                    <a:pt x="380974" y="2798826"/>
                  </a:lnTo>
                  <a:lnTo>
                    <a:pt x="395770" y="2834398"/>
                  </a:lnTo>
                  <a:lnTo>
                    <a:pt x="400697" y="2844546"/>
                  </a:lnTo>
                  <a:lnTo>
                    <a:pt x="405269" y="2854706"/>
                  </a:lnTo>
                  <a:lnTo>
                    <a:pt x="409536" y="2863596"/>
                  </a:lnTo>
                  <a:lnTo>
                    <a:pt x="413550" y="2871216"/>
                  </a:lnTo>
                  <a:lnTo>
                    <a:pt x="416928" y="2878836"/>
                  </a:lnTo>
                  <a:lnTo>
                    <a:pt x="420065" y="2885186"/>
                  </a:lnTo>
                  <a:lnTo>
                    <a:pt x="422986" y="2891536"/>
                  </a:lnTo>
                  <a:lnTo>
                    <a:pt x="425742" y="2897886"/>
                  </a:lnTo>
                  <a:lnTo>
                    <a:pt x="425996" y="2900426"/>
                  </a:lnTo>
                  <a:lnTo>
                    <a:pt x="426504" y="2901696"/>
                  </a:lnTo>
                  <a:lnTo>
                    <a:pt x="428663" y="2906776"/>
                  </a:lnTo>
                  <a:lnTo>
                    <a:pt x="430695" y="2911856"/>
                  </a:lnTo>
                  <a:lnTo>
                    <a:pt x="432727" y="2918206"/>
                  </a:lnTo>
                  <a:lnTo>
                    <a:pt x="435013" y="2927096"/>
                  </a:lnTo>
                  <a:lnTo>
                    <a:pt x="432473" y="2925826"/>
                  </a:lnTo>
                  <a:lnTo>
                    <a:pt x="430060" y="2925826"/>
                  </a:lnTo>
                  <a:lnTo>
                    <a:pt x="427520" y="2924556"/>
                  </a:lnTo>
                  <a:lnTo>
                    <a:pt x="420662" y="2923286"/>
                  </a:lnTo>
                  <a:lnTo>
                    <a:pt x="415201" y="2920746"/>
                  </a:lnTo>
                  <a:lnTo>
                    <a:pt x="410121" y="2918206"/>
                  </a:lnTo>
                  <a:lnTo>
                    <a:pt x="409232" y="2918206"/>
                  </a:lnTo>
                  <a:lnTo>
                    <a:pt x="401980" y="2915666"/>
                  </a:lnTo>
                  <a:lnTo>
                    <a:pt x="394855" y="2911856"/>
                  </a:lnTo>
                  <a:lnTo>
                    <a:pt x="388023" y="2908312"/>
                  </a:lnTo>
                  <a:lnTo>
                    <a:pt x="388023" y="2938526"/>
                  </a:lnTo>
                  <a:lnTo>
                    <a:pt x="376339" y="2975356"/>
                  </a:lnTo>
                  <a:lnTo>
                    <a:pt x="356006" y="2967736"/>
                  </a:lnTo>
                  <a:lnTo>
                    <a:pt x="336397" y="2963926"/>
                  </a:lnTo>
                  <a:lnTo>
                    <a:pt x="317538" y="2963926"/>
                  </a:lnTo>
                  <a:lnTo>
                    <a:pt x="276987" y="2979166"/>
                  </a:lnTo>
                  <a:lnTo>
                    <a:pt x="258102" y="2993136"/>
                  </a:lnTo>
                  <a:lnTo>
                    <a:pt x="252628" y="2996946"/>
                  </a:lnTo>
                  <a:lnTo>
                    <a:pt x="247218" y="3002026"/>
                  </a:lnTo>
                  <a:lnTo>
                    <a:pt x="241795" y="3005836"/>
                  </a:lnTo>
                  <a:lnTo>
                    <a:pt x="236258" y="3008376"/>
                  </a:lnTo>
                  <a:lnTo>
                    <a:pt x="221183" y="3015996"/>
                  </a:lnTo>
                  <a:lnTo>
                    <a:pt x="189966" y="3028696"/>
                  </a:lnTo>
                  <a:lnTo>
                    <a:pt x="173901" y="3032506"/>
                  </a:lnTo>
                  <a:lnTo>
                    <a:pt x="148234" y="3036316"/>
                  </a:lnTo>
                  <a:lnTo>
                    <a:pt x="117208" y="3036316"/>
                  </a:lnTo>
                  <a:lnTo>
                    <a:pt x="84861" y="3027426"/>
                  </a:lnTo>
                  <a:lnTo>
                    <a:pt x="55283" y="3008376"/>
                  </a:lnTo>
                  <a:lnTo>
                    <a:pt x="33705" y="2975356"/>
                  </a:lnTo>
                  <a:lnTo>
                    <a:pt x="26517" y="2938526"/>
                  </a:lnTo>
                  <a:lnTo>
                    <a:pt x="33705" y="2901696"/>
                  </a:lnTo>
                  <a:lnTo>
                    <a:pt x="55283" y="2868676"/>
                  </a:lnTo>
                  <a:lnTo>
                    <a:pt x="87477" y="2847098"/>
                  </a:lnTo>
                  <a:lnTo>
                    <a:pt x="126149" y="2840748"/>
                  </a:lnTo>
                  <a:lnTo>
                    <a:pt x="131610" y="2840748"/>
                  </a:lnTo>
                  <a:lnTo>
                    <a:pt x="169176" y="2849626"/>
                  </a:lnTo>
                  <a:lnTo>
                    <a:pt x="225971" y="2868676"/>
                  </a:lnTo>
                  <a:lnTo>
                    <a:pt x="285521" y="2891536"/>
                  </a:lnTo>
                  <a:lnTo>
                    <a:pt x="331381" y="2910586"/>
                  </a:lnTo>
                  <a:lnTo>
                    <a:pt x="351459" y="2920746"/>
                  </a:lnTo>
                  <a:lnTo>
                    <a:pt x="360006" y="2924556"/>
                  </a:lnTo>
                  <a:lnTo>
                    <a:pt x="374942" y="2932176"/>
                  </a:lnTo>
                  <a:lnTo>
                    <a:pt x="381546" y="2934716"/>
                  </a:lnTo>
                  <a:lnTo>
                    <a:pt x="388023" y="2938526"/>
                  </a:lnTo>
                  <a:lnTo>
                    <a:pt x="388023" y="2908312"/>
                  </a:lnTo>
                  <a:lnTo>
                    <a:pt x="387527" y="2908046"/>
                  </a:lnTo>
                  <a:lnTo>
                    <a:pt x="371614" y="2900426"/>
                  </a:lnTo>
                  <a:lnTo>
                    <a:pt x="362851" y="2896616"/>
                  </a:lnTo>
                  <a:lnTo>
                    <a:pt x="353110" y="2891536"/>
                  </a:lnTo>
                  <a:lnTo>
                    <a:pt x="342176" y="2886456"/>
                  </a:lnTo>
                  <a:lnTo>
                    <a:pt x="245554" y="2848356"/>
                  </a:lnTo>
                  <a:lnTo>
                    <a:pt x="224917" y="2840748"/>
                  </a:lnTo>
                  <a:lnTo>
                    <a:pt x="180225" y="2824226"/>
                  </a:lnTo>
                  <a:lnTo>
                    <a:pt x="133134" y="2814066"/>
                  </a:lnTo>
                  <a:lnTo>
                    <a:pt x="106311" y="2815348"/>
                  </a:lnTo>
                  <a:lnTo>
                    <a:pt x="80518" y="2821698"/>
                  </a:lnTo>
                  <a:lnTo>
                    <a:pt x="56870" y="2833116"/>
                  </a:lnTo>
                  <a:lnTo>
                    <a:pt x="36487" y="2849626"/>
                  </a:lnTo>
                  <a:lnTo>
                    <a:pt x="9118" y="2891536"/>
                  </a:lnTo>
                  <a:lnTo>
                    <a:pt x="0" y="2938526"/>
                  </a:lnTo>
                  <a:lnTo>
                    <a:pt x="9118" y="2985516"/>
                  </a:lnTo>
                  <a:lnTo>
                    <a:pt x="36487" y="3026156"/>
                  </a:lnTo>
                  <a:lnTo>
                    <a:pt x="84074" y="3055366"/>
                  </a:lnTo>
                  <a:lnTo>
                    <a:pt x="133769" y="3062986"/>
                  </a:lnTo>
                  <a:lnTo>
                    <a:pt x="146659" y="3062986"/>
                  </a:lnTo>
                  <a:lnTo>
                    <a:pt x="215303" y="3047746"/>
                  </a:lnTo>
                  <a:lnTo>
                    <a:pt x="240842" y="3036316"/>
                  </a:lnTo>
                  <a:lnTo>
                    <a:pt x="249212" y="3032506"/>
                  </a:lnTo>
                  <a:lnTo>
                    <a:pt x="256222" y="3027426"/>
                  </a:lnTo>
                  <a:lnTo>
                    <a:pt x="262826" y="3023616"/>
                  </a:lnTo>
                  <a:lnTo>
                    <a:pt x="269100" y="3018536"/>
                  </a:lnTo>
                  <a:lnTo>
                    <a:pt x="307124" y="2993136"/>
                  </a:lnTo>
                  <a:lnTo>
                    <a:pt x="323176" y="2990596"/>
                  </a:lnTo>
                  <a:lnTo>
                    <a:pt x="340461" y="2991866"/>
                  </a:lnTo>
                  <a:lnTo>
                    <a:pt x="358876" y="2996946"/>
                  </a:lnTo>
                  <a:lnTo>
                    <a:pt x="378371" y="3004566"/>
                  </a:lnTo>
                  <a:lnTo>
                    <a:pt x="378498" y="3004566"/>
                  </a:lnTo>
                  <a:lnTo>
                    <a:pt x="379006" y="3005836"/>
                  </a:lnTo>
                  <a:lnTo>
                    <a:pt x="386499" y="3009646"/>
                  </a:lnTo>
                  <a:lnTo>
                    <a:pt x="392341" y="3013456"/>
                  </a:lnTo>
                  <a:lnTo>
                    <a:pt x="396405" y="3015996"/>
                  </a:lnTo>
                  <a:lnTo>
                    <a:pt x="397548" y="3015996"/>
                  </a:lnTo>
                  <a:lnTo>
                    <a:pt x="409206" y="3023616"/>
                  </a:lnTo>
                  <a:lnTo>
                    <a:pt x="421132" y="3029966"/>
                  </a:lnTo>
                  <a:lnTo>
                    <a:pt x="433298" y="3036316"/>
                  </a:lnTo>
                  <a:lnTo>
                    <a:pt x="445681" y="3041396"/>
                  </a:lnTo>
                  <a:lnTo>
                    <a:pt x="486956" y="3130296"/>
                  </a:lnTo>
                  <a:lnTo>
                    <a:pt x="587159" y="3343656"/>
                  </a:lnTo>
                  <a:lnTo>
                    <a:pt x="590080" y="3350006"/>
                  </a:lnTo>
                  <a:lnTo>
                    <a:pt x="593255" y="3356356"/>
                  </a:lnTo>
                  <a:lnTo>
                    <a:pt x="611746" y="3395726"/>
                  </a:lnTo>
                  <a:lnTo>
                    <a:pt x="626656" y="3431298"/>
                  </a:lnTo>
                  <a:lnTo>
                    <a:pt x="632866" y="3445256"/>
                  </a:lnTo>
                  <a:lnTo>
                    <a:pt x="642378" y="3461766"/>
                  </a:lnTo>
                  <a:lnTo>
                    <a:pt x="655777" y="3475736"/>
                  </a:lnTo>
                  <a:lnTo>
                    <a:pt x="673646" y="3480816"/>
                  </a:lnTo>
                  <a:lnTo>
                    <a:pt x="680377" y="3480816"/>
                  </a:lnTo>
                  <a:lnTo>
                    <a:pt x="683933" y="3479558"/>
                  </a:lnTo>
                  <a:lnTo>
                    <a:pt x="697382" y="3471938"/>
                  </a:lnTo>
                  <a:lnTo>
                    <a:pt x="705599" y="3456698"/>
                  </a:lnTo>
                  <a:lnTo>
                    <a:pt x="705954" y="3454146"/>
                  </a:lnTo>
                  <a:lnTo>
                    <a:pt x="708304" y="3437648"/>
                  </a:lnTo>
                  <a:lnTo>
                    <a:pt x="705269" y="3413506"/>
                  </a:lnTo>
                  <a:lnTo>
                    <a:pt x="695947" y="3375406"/>
                  </a:lnTo>
                  <a:lnTo>
                    <a:pt x="685292" y="3338576"/>
                  </a:lnTo>
                  <a:lnTo>
                    <a:pt x="681736" y="3327158"/>
                  </a:lnTo>
                  <a:lnTo>
                    <a:pt x="681736" y="3441446"/>
                  </a:lnTo>
                  <a:lnTo>
                    <a:pt x="680148" y="3450348"/>
                  </a:lnTo>
                  <a:lnTo>
                    <a:pt x="676440" y="3454146"/>
                  </a:lnTo>
                  <a:lnTo>
                    <a:pt x="668655" y="3451606"/>
                  </a:lnTo>
                  <a:lnTo>
                    <a:pt x="661517" y="3442716"/>
                  </a:lnTo>
                  <a:lnTo>
                    <a:pt x="655612" y="3431298"/>
                  </a:lnTo>
                  <a:lnTo>
                    <a:pt x="651548" y="3421126"/>
                  </a:lnTo>
                  <a:lnTo>
                    <a:pt x="650913" y="3419856"/>
                  </a:lnTo>
                  <a:lnTo>
                    <a:pt x="643763" y="3402076"/>
                  </a:lnTo>
                  <a:lnTo>
                    <a:pt x="636193" y="3385566"/>
                  </a:lnTo>
                  <a:lnTo>
                    <a:pt x="628345" y="3367798"/>
                  </a:lnTo>
                  <a:lnTo>
                    <a:pt x="620433" y="3351276"/>
                  </a:lnTo>
                  <a:lnTo>
                    <a:pt x="617258" y="3344926"/>
                  </a:lnTo>
                  <a:lnTo>
                    <a:pt x="614210" y="3338576"/>
                  </a:lnTo>
                  <a:lnTo>
                    <a:pt x="478929" y="3050286"/>
                  </a:lnTo>
                  <a:lnTo>
                    <a:pt x="471982" y="3035046"/>
                  </a:lnTo>
                  <a:lnTo>
                    <a:pt x="468541" y="3027426"/>
                  </a:lnTo>
                  <a:lnTo>
                    <a:pt x="468795" y="3024886"/>
                  </a:lnTo>
                  <a:lnTo>
                    <a:pt x="469049" y="3023616"/>
                  </a:lnTo>
                  <a:lnTo>
                    <a:pt x="469773" y="3010916"/>
                  </a:lnTo>
                  <a:lnTo>
                    <a:pt x="469925" y="3008376"/>
                  </a:lnTo>
                  <a:lnTo>
                    <a:pt x="470039" y="3003296"/>
                  </a:lnTo>
                  <a:lnTo>
                    <a:pt x="470166" y="2993136"/>
                  </a:lnTo>
                  <a:lnTo>
                    <a:pt x="470103" y="2989326"/>
                  </a:lnTo>
                  <a:lnTo>
                    <a:pt x="469620" y="2975356"/>
                  </a:lnTo>
                  <a:lnTo>
                    <a:pt x="468287" y="2960116"/>
                  </a:lnTo>
                  <a:lnTo>
                    <a:pt x="466737" y="2948686"/>
                  </a:lnTo>
                  <a:lnTo>
                    <a:pt x="466394" y="2946146"/>
                  </a:lnTo>
                  <a:lnTo>
                    <a:pt x="465188" y="2939796"/>
                  </a:lnTo>
                  <a:lnTo>
                    <a:pt x="462572" y="2927096"/>
                  </a:lnTo>
                  <a:lnTo>
                    <a:pt x="462318" y="2925826"/>
                  </a:lnTo>
                  <a:lnTo>
                    <a:pt x="460540" y="2918206"/>
                  </a:lnTo>
                  <a:lnTo>
                    <a:pt x="458381" y="2911856"/>
                  </a:lnTo>
                  <a:lnTo>
                    <a:pt x="457619" y="2909316"/>
                  </a:lnTo>
                  <a:lnTo>
                    <a:pt x="456349" y="2905506"/>
                  </a:lnTo>
                  <a:lnTo>
                    <a:pt x="495211" y="2892806"/>
                  </a:lnTo>
                  <a:lnTo>
                    <a:pt x="497243" y="2896616"/>
                  </a:lnTo>
                  <a:lnTo>
                    <a:pt x="499148" y="2899156"/>
                  </a:lnTo>
                  <a:lnTo>
                    <a:pt x="500672" y="2901696"/>
                  </a:lnTo>
                  <a:lnTo>
                    <a:pt x="501307" y="2902966"/>
                  </a:lnTo>
                  <a:lnTo>
                    <a:pt x="505993" y="2910586"/>
                  </a:lnTo>
                  <a:lnTo>
                    <a:pt x="510527" y="2919476"/>
                  </a:lnTo>
                  <a:lnTo>
                    <a:pt x="514896" y="2927096"/>
                  </a:lnTo>
                  <a:lnTo>
                    <a:pt x="519087" y="2935986"/>
                  </a:lnTo>
                  <a:lnTo>
                    <a:pt x="540067" y="2984246"/>
                  </a:lnTo>
                  <a:lnTo>
                    <a:pt x="556844" y="3028696"/>
                  </a:lnTo>
                  <a:lnTo>
                    <a:pt x="564807" y="3051556"/>
                  </a:lnTo>
                  <a:lnTo>
                    <a:pt x="570649" y="3068066"/>
                  </a:lnTo>
                  <a:lnTo>
                    <a:pt x="578904" y="3092196"/>
                  </a:lnTo>
                  <a:lnTo>
                    <a:pt x="585711" y="3112516"/>
                  </a:lnTo>
                  <a:lnTo>
                    <a:pt x="592645" y="3134106"/>
                  </a:lnTo>
                  <a:lnTo>
                    <a:pt x="599719" y="3155696"/>
                  </a:lnTo>
                  <a:lnTo>
                    <a:pt x="606971" y="3177286"/>
                  </a:lnTo>
                  <a:lnTo>
                    <a:pt x="610374" y="3188716"/>
                  </a:lnTo>
                  <a:lnTo>
                    <a:pt x="624598" y="3234436"/>
                  </a:lnTo>
                  <a:lnTo>
                    <a:pt x="648677" y="3309366"/>
                  </a:lnTo>
                  <a:lnTo>
                    <a:pt x="659955" y="3346196"/>
                  </a:lnTo>
                  <a:lnTo>
                    <a:pt x="670420" y="3383026"/>
                  </a:lnTo>
                  <a:lnTo>
                    <a:pt x="679615" y="3418598"/>
                  </a:lnTo>
                  <a:lnTo>
                    <a:pt x="679615" y="3419856"/>
                  </a:lnTo>
                  <a:lnTo>
                    <a:pt x="681469" y="3431298"/>
                  </a:lnTo>
                  <a:lnTo>
                    <a:pt x="681736" y="3441446"/>
                  </a:lnTo>
                  <a:lnTo>
                    <a:pt x="681736" y="3327158"/>
                  </a:lnTo>
                  <a:lnTo>
                    <a:pt x="673823" y="3301746"/>
                  </a:lnTo>
                  <a:lnTo>
                    <a:pt x="662089" y="3264916"/>
                  </a:lnTo>
                  <a:lnTo>
                    <a:pt x="657948" y="3252216"/>
                  </a:lnTo>
                  <a:lnTo>
                    <a:pt x="653796" y="3238246"/>
                  </a:lnTo>
                  <a:lnTo>
                    <a:pt x="649693" y="3225546"/>
                  </a:lnTo>
                  <a:lnTo>
                    <a:pt x="645706" y="3212846"/>
                  </a:lnTo>
                  <a:lnTo>
                    <a:pt x="631990" y="3169666"/>
                  </a:lnTo>
                  <a:lnTo>
                    <a:pt x="626427" y="3151886"/>
                  </a:lnTo>
                  <a:lnTo>
                    <a:pt x="620979" y="3135376"/>
                  </a:lnTo>
                  <a:lnTo>
                    <a:pt x="615607" y="3118866"/>
                  </a:lnTo>
                  <a:lnTo>
                    <a:pt x="610273" y="3102356"/>
                  </a:lnTo>
                  <a:lnTo>
                    <a:pt x="626198" y="3108706"/>
                  </a:lnTo>
                  <a:lnTo>
                    <a:pt x="659447" y="3118866"/>
                  </a:lnTo>
                  <a:lnTo>
                    <a:pt x="676821" y="3125216"/>
                  </a:lnTo>
                  <a:lnTo>
                    <a:pt x="733031" y="3142996"/>
                  </a:lnTo>
                  <a:lnTo>
                    <a:pt x="745858" y="3146806"/>
                  </a:lnTo>
                  <a:lnTo>
                    <a:pt x="808012" y="3167126"/>
                  </a:lnTo>
                  <a:lnTo>
                    <a:pt x="844918" y="3178556"/>
                  </a:lnTo>
                  <a:lnTo>
                    <a:pt x="882129" y="3188716"/>
                  </a:lnTo>
                  <a:lnTo>
                    <a:pt x="919518" y="3197606"/>
                  </a:lnTo>
                  <a:lnTo>
                    <a:pt x="928535" y="3200146"/>
                  </a:lnTo>
                  <a:lnTo>
                    <a:pt x="936790" y="3201416"/>
                  </a:lnTo>
                  <a:lnTo>
                    <a:pt x="952131" y="3201416"/>
                  </a:lnTo>
                  <a:lnTo>
                    <a:pt x="983526" y="3184906"/>
                  </a:lnTo>
                  <a:lnTo>
                    <a:pt x="985939" y="3177286"/>
                  </a:lnTo>
                  <a:close/>
                </a:path>
                <a:path w="3805554" h="3481070">
                  <a:moveTo>
                    <a:pt x="1026579" y="2202942"/>
                  </a:moveTo>
                  <a:lnTo>
                    <a:pt x="1024928" y="2196973"/>
                  </a:lnTo>
                  <a:lnTo>
                    <a:pt x="1020483" y="2193544"/>
                  </a:lnTo>
                  <a:lnTo>
                    <a:pt x="1017600" y="2191258"/>
                  </a:lnTo>
                  <a:lnTo>
                    <a:pt x="1017117" y="2190877"/>
                  </a:lnTo>
                  <a:lnTo>
                    <a:pt x="983018" y="2163826"/>
                  </a:lnTo>
                  <a:lnTo>
                    <a:pt x="974382" y="2156980"/>
                  </a:lnTo>
                  <a:lnTo>
                    <a:pt x="974382" y="2190750"/>
                  </a:lnTo>
                  <a:lnTo>
                    <a:pt x="930821" y="2190877"/>
                  </a:lnTo>
                  <a:lnTo>
                    <a:pt x="940346" y="2163826"/>
                  </a:lnTo>
                  <a:lnTo>
                    <a:pt x="974382" y="2190750"/>
                  </a:lnTo>
                  <a:lnTo>
                    <a:pt x="974382" y="2156980"/>
                  </a:lnTo>
                  <a:lnTo>
                    <a:pt x="944918" y="2133600"/>
                  </a:lnTo>
                  <a:lnTo>
                    <a:pt x="944156" y="2132584"/>
                  </a:lnTo>
                  <a:lnTo>
                    <a:pt x="943394" y="2131695"/>
                  </a:lnTo>
                  <a:lnTo>
                    <a:pt x="942378" y="2130806"/>
                  </a:lnTo>
                  <a:lnTo>
                    <a:pt x="918248" y="2111578"/>
                  </a:lnTo>
                  <a:lnTo>
                    <a:pt x="918248" y="2145411"/>
                  </a:lnTo>
                  <a:lnTo>
                    <a:pt x="902373" y="2190877"/>
                  </a:lnTo>
                  <a:lnTo>
                    <a:pt x="830618" y="2191258"/>
                  </a:lnTo>
                  <a:lnTo>
                    <a:pt x="830973" y="2190242"/>
                  </a:lnTo>
                  <a:lnTo>
                    <a:pt x="862241" y="2100961"/>
                  </a:lnTo>
                  <a:lnTo>
                    <a:pt x="918248" y="2145411"/>
                  </a:lnTo>
                  <a:lnTo>
                    <a:pt x="918248" y="2111578"/>
                  </a:lnTo>
                  <a:lnTo>
                    <a:pt x="904938" y="2100961"/>
                  </a:lnTo>
                  <a:lnTo>
                    <a:pt x="867829" y="2071370"/>
                  </a:lnTo>
                  <a:lnTo>
                    <a:pt x="866940" y="2069846"/>
                  </a:lnTo>
                  <a:lnTo>
                    <a:pt x="837349" y="2054415"/>
                  </a:lnTo>
                  <a:lnTo>
                    <a:pt x="837349" y="2082546"/>
                  </a:lnTo>
                  <a:lnTo>
                    <a:pt x="799757" y="2190242"/>
                  </a:lnTo>
                  <a:lnTo>
                    <a:pt x="319189" y="2022221"/>
                  </a:lnTo>
                  <a:lnTo>
                    <a:pt x="322287" y="2013331"/>
                  </a:lnTo>
                  <a:lnTo>
                    <a:pt x="356781" y="1914652"/>
                  </a:lnTo>
                  <a:lnTo>
                    <a:pt x="837349" y="2082546"/>
                  </a:lnTo>
                  <a:lnTo>
                    <a:pt x="837349" y="2054415"/>
                  </a:lnTo>
                  <a:lnTo>
                    <a:pt x="437299" y="1914652"/>
                  </a:lnTo>
                  <a:lnTo>
                    <a:pt x="352971" y="1885188"/>
                  </a:lnTo>
                  <a:lnTo>
                    <a:pt x="352971" y="1885061"/>
                  </a:lnTo>
                  <a:lnTo>
                    <a:pt x="352590" y="1885061"/>
                  </a:lnTo>
                  <a:lnTo>
                    <a:pt x="352463" y="1884934"/>
                  </a:lnTo>
                  <a:lnTo>
                    <a:pt x="331127" y="1877491"/>
                  </a:lnTo>
                  <a:lnTo>
                    <a:pt x="331127" y="1905762"/>
                  </a:lnTo>
                  <a:lnTo>
                    <a:pt x="293535" y="2013331"/>
                  </a:lnTo>
                  <a:lnTo>
                    <a:pt x="199936" y="1980692"/>
                  </a:lnTo>
                  <a:lnTo>
                    <a:pt x="203073" y="1971675"/>
                  </a:lnTo>
                  <a:lnTo>
                    <a:pt x="237528" y="1872996"/>
                  </a:lnTo>
                  <a:lnTo>
                    <a:pt x="331127" y="1905762"/>
                  </a:lnTo>
                  <a:lnTo>
                    <a:pt x="331127" y="1877491"/>
                  </a:lnTo>
                  <a:lnTo>
                    <a:pt x="318249" y="1872996"/>
                  </a:lnTo>
                  <a:lnTo>
                    <a:pt x="212255" y="1835975"/>
                  </a:lnTo>
                  <a:lnTo>
                    <a:pt x="212255" y="1864106"/>
                  </a:lnTo>
                  <a:lnTo>
                    <a:pt x="174663" y="1971675"/>
                  </a:lnTo>
                  <a:lnTo>
                    <a:pt x="81064" y="1939036"/>
                  </a:lnTo>
                  <a:lnTo>
                    <a:pt x="118656" y="1831340"/>
                  </a:lnTo>
                  <a:lnTo>
                    <a:pt x="212255" y="1864106"/>
                  </a:lnTo>
                  <a:lnTo>
                    <a:pt x="212255" y="1835975"/>
                  </a:lnTo>
                  <a:lnTo>
                    <a:pt x="198996" y="1831340"/>
                  </a:lnTo>
                  <a:lnTo>
                    <a:pt x="107861" y="1799463"/>
                  </a:lnTo>
                  <a:lnTo>
                    <a:pt x="100241" y="1803146"/>
                  </a:lnTo>
                  <a:lnTo>
                    <a:pt x="97828" y="1810004"/>
                  </a:lnTo>
                  <a:lnTo>
                    <a:pt x="51473" y="1942846"/>
                  </a:lnTo>
                  <a:lnTo>
                    <a:pt x="49060" y="1949831"/>
                  </a:lnTo>
                  <a:lnTo>
                    <a:pt x="52616" y="1957324"/>
                  </a:lnTo>
                  <a:lnTo>
                    <a:pt x="297218" y="2042795"/>
                  </a:lnTo>
                  <a:lnTo>
                    <a:pt x="297345" y="2042795"/>
                  </a:lnTo>
                  <a:lnTo>
                    <a:pt x="297599" y="2042922"/>
                  </a:lnTo>
                  <a:lnTo>
                    <a:pt x="297726" y="2042922"/>
                  </a:lnTo>
                  <a:lnTo>
                    <a:pt x="297853" y="2043049"/>
                  </a:lnTo>
                  <a:lnTo>
                    <a:pt x="798614" y="2218055"/>
                  </a:lnTo>
                  <a:lnTo>
                    <a:pt x="800138" y="2218563"/>
                  </a:lnTo>
                  <a:lnTo>
                    <a:pt x="801662" y="2218817"/>
                  </a:lnTo>
                  <a:lnTo>
                    <a:pt x="813092" y="2218817"/>
                  </a:lnTo>
                  <a:lnTo>
                    <a:pt x="814616" y="2218563"/>
                  </a:lnTo>
                  <a:lnTo>
                    <a:pt x="815886" y="2218055"/>
                  </a:lnTo>
                  <a:lnTo>
                    <a:pt x="912660" y="2217420"/>
                  </a:lnTo>
                  <a:lnTo>
                    <a:pt x="912914" y="2217293"/>
                  </a:lnTo>
                  <a:lnTo>
                    <a:pt x="1012355" y="2217039"/>
                  </a:lnTo>
                  <a:lnTo>
                    <a:pt x="1018070" y="2216912"/>
                  </a:lnTo>
                  <a:lnTo>
                    <a:pt x="1023023" y="2213483"/>
                  </a:lnTo>
                  <a:lnTo>
                    <a:pt x="1024928" y="2208149"/>
                  </a:lnTo>
                  <a:lnTo>
                    <a:pt x="1026579" y="2202942"/>
                  </a:lnTo>
                  <a:close/>
                </a:path>
                <a:path w="3805554" h="3481070">
                  <a:moveTo>
                    <a:pt x="1178725" y="1841500"/>
                  </a:moveTo>
                  <a:lnTo>
                    <a:pt x="1175042" y="1834007"/>
                  </a:lnTo>
                  <a:lnTo>
                    <a:pt x="1146975" y="1824177"/>
                  </a:lnTo>
                  <a:lnTo>
                    <a:pt x="1146975" y="1852295"/>
                  </a:lnTo>
                  <a:lnTo>
                    <a:pt x="1088555" y="2019427"/>
                  </a:lnTo>
                  <a:lnTo>
                    <a:pt x="1088428" y="2019427"/>
                  </a:lnTo>
                  <a:lnTo>
                    <a:pt x="992416" y="1985899"/>
                  </a:lnTo>
                  <a:lnTo>
                    <a:pt x="995413" y="1977263"/>
                  </a:lnTo>
                  <a:lnTo>
                    <a:pt x="1019213" y="1908937"/>
                  </a:lnTo>
                  <a:lnTo>
                    <a:pt x="1021753" y="1901952"/>
                  </a:lnTo>
                  <a:lnTo>
                    <a:pt x="1018197" y="1894459"/>
                  </a:lnTo>
                  <a:lnTo>
                    <a:pt x="1004608" y="1889633"/>
                  </a:lnTo>
                  <a:lnTo>
                    <a:pt x="997115" y="1893316"/>
                  </a:lnTo>
                  <a:lnTo>
                    <a:pt x="994702" y="1900301"/>
                  </a:lnTo>
                  <a:lnTo>
                    <a:pt x="967778" y="1977263"/>
                  </a:lnTo>
                  <a:lnTo>
                    <a:pt x="884339" y="1948053"/>
                  </a:lnTo>
                  <a:lnTo>
                    <a:pt x="887399" y="1939290"/>
                  </a:lnTo>
                  <a:lnTo>
                    <a:pt x="913676" y="1864233"/>
                  </a:lnTo>
                  <a:lnTo>
                    <a:pt x="909993" y="1856613"/>
                  </a:lnTo>
                  <a:lnTo>
                    <a:pt x="903008" y="1854200"/>
                  </a:lnTo>
                  <a:lnTo>
                    <a:pt x="895896" y="1851660"/>
                  </a:lnTo>
                  <a:lnTo>
                    <a:pt x="888276" y="1855343"/>
                  </a:lnTo>
                  <a:lnTo>
                    <a:pt x="885863" y="1862201"/>
                  </a:lnTo>
                  <a:lnTo>
                    <a:pt x="858939" y="1939290"/>
                  </a:lnTo>
                  <a:lnTo>
                    <a:pt x="775500" y="1910080"/>
                  </a:lnTo>
                  <a:lnTo>
                    <a:pt x="778598" y="1901190"/>
                  </a:lnTo>
                  <a:lnTo>
                    <a:pt x="802424" y="1833118"/>
                  </a:lnTo>
                  <a:lnTo>
                    <a:pt x="804837" y="1826133"/>
                  </a:lnTo>
                  <a:lnTo>
                    <a:pt x="801154" y="1818513"/>
                  </a:lnTo>
                  <a:lnTo>
                    <a:pt x="787057" y="1813687"/>
                  </a:lnTo>
                  <a:lnTo>
                    <a:pt x="779437" y="1817243"/>
                  </a:lnTo>
                  <a:lnTo>
                    <a:pt x="777024" y="1824228"/>
                  </a:lnTo>
                  <a:lnTo>
                    <a:pt x="750100" y="1901190"/>
                  </a:lnTo>
                  <a:lnTo>
                    <a:pt x="666661" y="1871980"/>
                  </a:lnTo>
                  <a:lnTo>
                    <a:pt x="669721" y="1863217"/>
                  </a:lnTo>
                  <a:lnTo>
                    <a:pt x="695998" y="1788160"/>
                  </a:lnTo>
                  <a:lnTo>
                    <a:pt x="692315" y="1780540"/>
                  </a:lnTo>
                  <a:lnTo>
                    <a:pt x="685330" y="1778127"/>
                  </a:lnTo>
                  <a:lnTo>
                    <a:pt x="678218" y="1775587"/>
                  </a:lnTo>
                  <a:lnTo>
                    <a:pt x="670725" y="1779270"/>
                  </a:lnTo>
                  <a:lnTo>
                    <a:pt x="668185" y="1786255"/>
                  </a:lnTo>
                  <a:lnTo>
                    <a:pt x="641388" y="1863217"/>
                  </a:lnTo>
                  <a:lnTo>
                    <a:pt x="557822" y="1834007"/>
                  </a:lnTo>
                  <a:lnTo>
                    <a:pt x="560832" y="1825371"/>
                  </a:lnTo>
                  <a:lnTo>
                    <a:pt x="584746" y="1757045"/>
                  </a:lnTo>
                  <a:lnTo>
                    <a:pt x="587159" y="1750060"/>
                  </a:lnTo>
                  <a:lnTo>
                    <a:pt x="583730" y="1742567"/>
                  </a:lnTo>
                  <a:lnTo>
                    <a:pt x="570014" y="1737741"/>
                  </a:lnTo>
                  <a:lnTo>
                    <a:pt x="562648" y="1741424"/>
                  </a:lnTo>
                  <a:lnTo>
                    <a:pt x="560235" y="1748409"/>
                  </a:lnTo>
                  <a:lnTo>
                    <a:pt x="533311" y="1825371"/>
                  </a:lnTo>
                  <a:lnTo>
                    <a:pt x="449872" y="1796288"/>
                  </a:lnTo>
                  <a:lnTo>
                    <a:pt x="452970" y="1787398"/>
                  </a:lnTo>
                  <a:lnTo>
                    <a:pt x="476796" y="1719313"/>
                  </a:lnTo>
                  <a:lnTo>
                    <a:pt x="479209" y="1712341"/>
                  </a:lnTo>
                  <a:lnTo>
                    <a:pt x="475526" y="1704721"/>
                  </a:lnTo>
                  <a:lnTo>
                    <a:pt x="461429" y="1699895"/>
                  </a:lnTo>
                  <a:lnTo>
                    <a:pt x="453809" y="1703451"/>
                  </a:lnTo>
                  <a:lnTo>
                    <a:pt x="451396" y="1710436"/>
                  </a:lnTo>
                  <a:lnTo>
                    <a:pt x="424472" y="1787398"/>
                  </a:lnTo>
                  <a:lnTo>
                    <a:pt x="341033" y="1758188"/>
                  </a:lnTo>
                  <a:lnTo>
                    <a:pt x="344131" y="1749298"/>
                  </a:lnTo>
                  <a:lnTo>
                    <a:pt x="367957" y="1681226"/>
                  </a:lnTo>
                  <a:lnTo>
                    <a:pt x="370370" y="1674241"/>
                  </a:lnTo>
                  <a:lnTo>
                    <a:pt x="366687" y="1666748"/>
                  </a:lnTo>
                  <a:lnTo>
                    <a:pt x="359575" y="1664208"/>
                  </a:lnTo>
                  <a:lnTo>
                    <a:pt x="352590" y="1661795"/>
                  </a:lnTo>
                  <a:lnTo>
                    <a:pt x="344970" y="1665478"/>
                  </a:lnTo>
                  <a:lnTo>
                    <a:pt x="315633" y="1749298"/>
                  </a:lnTo>
                  <a:lnTo>
                    <a:pt x="232194" y="1720215"/>
                  </a:lnTo>
                  <a:lnTo>
                    <a:pt x="235292" y="1711325"/>
                  </a:lnTo>
                  <a:lnTo>
                    <a:pt x="259118" y="1643253"/>
                  </a:lnTo>
                  <a:lnTo>
                    <a:pt x="261531" y="1636268"/>
                  </a:lnTo>
                  <a:lnTo>
                    <a:pt x="257848" y="1628648"/>
                  </a:lnTo>
                  <a:lnTo>
                    <a:pt x="243751" y="1623822"/>
                  </a:lnTo>
                  <a:lnTo>
                    <a:pt x="236131" y="1627378"/>
                  </a:lnTo>
                  <a:lnTo>
                    <a:pt x="233718" y="1634363"/>
                  </a:lnTo>
                  <a:lnTo>
                    <a:pt x="206794" y="1711325"/>
                  </a:lnTo>
                  <a:lnTo>
                    <a:pt x="110782" y="1677797"/>
                  </a:lnTo>
                  <a:lnTo>
                    <a:pt x="169202" y="1510538"/>
                  </a:lnTo>
                  <a:lnTo>
                    <a:pt x="238925" y="1534922"/>
                  </a:lnTo>
                  <a:lnTo>
                    <a:pt x="246418" y="1531239"/>
                  </a:lnTo>
                  <a:lnTo>
                    <a:pt x="248831" y="1524254"/>
                  </a:lnTo>
                  <a:lnTo>
                    <a:pt x="249593" y="1522222"/>
                  </a:lnTo>
                  <a:lnTo>
                    <a:pt x="254393" y="1510538"/>
                  </a:lnTo>
                  <a:lnTo>
                    <a:pt x="257479" y="1503045"/>
                  </a:lnTo>
                  <a:lnTo>
                    <a:pt x="267754" y="1478064"/>
                  </a:lnTo>
                  <a:lnTo>
                    <a:pt x="290131" y="1436941"/>
                  </a:lnTo>
                  <a:lnTo>
                    <a:pt x="316382" y="1398993"/>
                  </a:lnTo>
                  <a:lnTo>
                    <a:pt x="346138" y="1364411"/>
                  </a:lnTo>
                  <a:lnTo>
                    <a:pt x="379082" y="1333360"/>
                  </a:lnTo>
                  <a:lnTo>
                    <a:pt x="414858" y="1305991"/>
                  </a:lnTo>
                  <a:lnTo>
                    <a:pt x="453136" y="1282484"/>
                  </a:lnTo>
                  <a:lnTo>
                    <a:pt x="493547" y="1263002"/>
                  </a:lnTo>
                  <a:lnTo>
                    <a:pt x="535762" y="1247698"/>
                  </a:lnTo>
                  <a:lnTo>
                    <a:pt x="579450" y="1236751"/>
                  </a:lnTo>
                  <a:lnTo>
                    <a:pt x="624243" y="1230325"/>
                  </a:lnTo>
                  <a:lnTo>
                    <a:pt x="669823" y="1228585"/>
                  </a:lnTo>
                  <a:lnTo>
                    <a:pt x="715822" y="1231684"/>
                  </a:lnTo>
                  <a:lnTo>
                    <a:pt x="761911" y="1239812"/>
                  </a:lnTo>
                  <a:lnTo>
                    <a:pt x="807758" y="1253109"/>
                  </a:lnTo>
                  <a:lnTo>
                    <a:pt x="851916" y="1271257"/>
                  </a:lnTo>
                  <a:lnTo>
                    <a:pt x="893038" y="1293622"/>
                  </a:lnTo>
                  <a:lnTo>
                    <a:pt x="930986" y="1319847"/>
                  </a:lnTo>
                  <a:lnTo>
                    <a:pt x="965568" y="1349590"/>
                  </a:lnTo>
                  <a:lnTo>
                    <a:pt x="996619" y="1382534"/>
                  </a:lnTo>
                  <a:lnTo>
                    <a:pt x="1023988" y="1418297"/>
                  </a:lnTo>
                  <a:lnTo>
                    <a:pt x="1047496" y="1456563"/>
                  </a:lnTo>
                  <a:lnTo>
                    <a:pt x="1066977" y="1496974"/>
                  </a:lnTo>
                  <a:lnTo>
                    <a:pt x="1082281" y="1539201"/>
                  </a:lnTo>
                  <a:lnTo>
                    <a:pt x="1093228" y="1582889"/>
                  </a:lnTo>
                  <a:lnTo>
                    <a:pt x="1099616" y="1627378"/>
                  </a:lnTo>
                  <a:lnTo>
                    <a:pt x="1101394" y="1673288"/>
                  </a:lnTo>
                  <a:lnTo>
                    <a:pt x="1098296" y="1719313"/>
                  </a:lnTo>
                  <a:lnTo>
                    <a:pt x="1090168" y="1765427"/>
                  </a:lnTo>
                  <a:lnTo>
                    <a:pt x="1076871" y="1811274"/>
                  </a:lnTo>
                  <a:lnTo>
                    <a:pt x="1073696" y="1820418"/>
                  </a:lnTo>
                  <a:lnTo>
                    <a:pt x="1077379" y="1827911"/>
                  </a:lnTo>
                  <a:lnTo>
                    <a:pt x="1146975" y="1852295"/>
                  </a:lnTo>
                  <a:lnTo>
                    <a:pt x="1146975" y="1824177"/>
                  </a:lnTo>
                  <a:lnTo>
                    <a:pt x="1105446" y="1809623"/>
                  </a:lnTo>
                  <a:lnTo>
                    <a:pt x="1117536" y="1764626"/>
                  </a:lnTo>
                  <a:lnTo>
                    <a:pt x="1124978" y="1719313"/>
                  </a:lnTo>
                  <a:lnTo>
                    <a:pt x="1127887" y="1674342"/>
                  </a:lnTo>
                  <a:lnTo>
                    <a:pt x="1126413" y="1629638"/>
                  </a:lnTo>
                  <a:lnTo>
                    <a:pt x="1120686" y="1585620"/>
                  </a:lnTo>
                  <a:lnTo>
                    <a:pt x="1110843" y="1542554"/>
                  </a:lnTo>
                  <a:lnTo>
                    <a:pt x="1097026" y="1500733"/>
                  </a:lnTo>
                  <a:lnTo>
                    <a:pt x="1079373" y="1460461"/>
                  </a:lnTo>
                  <a:lnTo>
                    <a:pt x="1058024" y="1422006"/>
                  </a:lnTo>
                  <a:lnTo>
                    <a:pt x="1033106" y="1385658"/>
                  </a:lnTo>
                  <a:lnTo>
                    <a:pt x="1004760" y="1351711"/>
                  </a:lnTo>
                  <a:lnTo>
                    <a:pt x="973137" y="1320444"/>
                  </a:lnTo>
                  <a:lnTo>
                    <a:pt x="938364" y="1292148"/>
                  </a:lnTo>
                  <a:lnTo>
                    <a:pt x="900569" y="1267117"/>
                  </a:lnTo>
                  <a:lnTo>
                    <a:pt x="859917" y="1245628"/>
                  </a:lnTo>
                  <a:lnTo>
                    <a:pt x="818019" y="1228585"/>
                  </a:lnTo>
                  <a:lnTo>
                    <a:pt x="816521" y="1227963"/>
                  </a:lnTo>
                  <a:lnTo>
                    <a:pt x="771575" y="1214742"/>
                  </a:lnTo>
                  <a:lnTo>
                    <a:pt x="726389" y="1206220"/>
                  </a:lnTo>
                  <a:lnTo>
                    <a:pt x="681240" y="1202258"/>
                  </a:lnTo>
                  <a:lnTo>
                    <a:pt x="636409" y="1202728"/>
                  </a:lnTo>
                  <a:lnTo>
                    <a:pt x="592188" y="1207477"/>
                  </a:lnTo>
                  <a:lnTo>
                    <a:pt x="548881" y="1216380"/>
                  </a:lnTo>
                  <a:lnTo>
                    <a:pt x="506742" y="1229283"/>
                  </a:lnTo>
                  <a:lnTo>
                    <a:pt x="466090" y="1246060"/>
                  </a:lnTo>
                  <a:lnTo>
                    <a:pt x="427189" y="1266583"/>
                  </a:lnTo>
                  <a:lnTo>
                    <a:pt x="390334" y="1290688"/>
                  </a:lnTo>
                  <a:lnTo>
                    <a:pt x="355815" y="1318247"/>
                  </a:lnTo>
                  <a:lnTo>
                    <a:pt x="323913" y="1349133"/>
                  </a:lnTo>
                  <a:lnTo>
                    <a:pt x="294919" y="1383182"/>
                  </a:lnTo>
                  <a:lnTo>
                    <a:pt x="269125" y="1420279"/>
                  </a:lnTo>
                  <a:lnTo>
                    <a:pt x="246799" y="1460284"/>
                  </a:lnTo>
                  <a:lnTo>
                    <a:pt x="228257" y="1503045"/>
                  </a:lnTo>
                  <a:lnTo>
                    <a:pt x="158534" y="1478661"/>
                  </a:lnTo>
                  <a:lnTo>
                    <a:pt x="150914" y="1482344"/>
                  </a:lnTo>
                  <a:lnTo>
                    <a:pt x="148501" y="1489202"/>
                  </a:lnTo>
                  <a:lnTo>
                    <a:pt x="81318" y="1681480"/>
                  </a:lnTo>
                  <a:lnTo>
                    <a:pt x="78905" y="1688465"/>
                  </a:lnTo>
                  <a:lnTo>
                    <a:pt x="82588" y="1695958"/>
                  </a:lnTo>
                  <a:lnTo>
                    <a:pt x="149504" y="1719326"/>
                  </a:lnTo>
                  <a:lnTo>
                    <a:pt x="1099096" y="2051304"/>
                  </a:lnTo>
                  <a:lnTo>
                    <a:pt x="1106716" y="2047621"/>
                  </a:lnTo>
                  <a:lnTo>
                    <a:pt x="1109129" y="2040648"/>
                  </a:lnTo>
                  <a:lnTo>
                    <a:pt x="1116533" y="2019427"/>
                  </a:lnTo>
                  <a:lnTo>
                    <a:pt x="1176312" y="1848485"/>
                  </a:lnTo>
                  <a:lnTo>
                    <a:pt x="1178725" y="1841500"/>
                  </a:lnTo>
                  <a:close/>
                </a:path>
                <a:path w="3805554" h="3481070">
                  <a:moveTo>
                    <a:pt x="1403464" y="365315"/>
                  </a:moveTo>
                  <a:lnTo>
                    <a:pt x="1402486" y="359537"/>
                  </a:lnTo>
                  <a:lnTo>
                    <a:pt x="1402054" y="356958"/>
                  </a:lnTo>
                  <a:lnTo>
                    <a:pt x="1397584" y="349770"/>
                  </a:lnTo>
                  <a:lnTo>
                    <a:pt x="1390434" y="344678"/>
                  </a:lnTo>
                  <a:lnTo>
                    <a:pt x="1386624" y="343801"/>
                  </a:lnTo>
                  <a:lnTo>
                    <a:pt x="1386624" y="364363"/>
                  </a:lnTo>
                  <a:lnTo>
                    <a:pt x="1385608" y="366649"/>
                  </a:lnTo>
                  <a:lnTo>
                    <a:pt x="1384465" y="369062"/>
                  </a:lnTo>
                  <a:lnTo>
                    <a:pt x="1381798" y="370078"/>
                  </a:lnTo>
                  <a:lnTo>
                    <a:pt x="1379385" y="368935"/>
                  </a:lnTo>
                  <a:lnTo>
                    <a:pt x="1377099" y="367919"/>
                  </a:lnTo>
                  <a:lnTo>
                    <a:pt x="1376083" y="365252"/>
                  </a:lnTo>
                  <a:lnTo>
                    <a:pt x="1377099" y="362839"/>
                  </a:lnTo>
                  <a:lnTo>
                    <a:pt x="1378242" y="360553"/>
                  </a:lnTo>
                  <a:lnTo>
                    <a:pt x="1380909" y="359537"/>
                  </a:lnTo>
                  <a:lnTo>
                    <a:pt x="1383195" y="360553"/>
                  </a:lnTo>
                  <a:lnTo>
                    <a:pt x="1385608" y="361569"/>
                  </a:lnTo>
                  <a:lnTo>
                    <a:pt x="1386624" y="364363"/>
                  </a:lnTo>
                  <a:lnTo>
                    <a:pt x="1386624" y="343801"/>
                  </a:lnTo>
                  <a:lnTo>
                    <a:pt x="1381848" y="342696"/>
                  </a:lnTo>
                  <a:lnTo>
                    <a:pt x="1373492" y="344106"/>
                  </a:lnTo>
                  <a:lnTo>
                    <a:pt x="1366304" y="348576"/>
                  </a:lnTo>
                  <a:lnTo>
                    <a:pt x="1361224" y="355727"/>
                  </a:lnTo>
                  <a:lnTo>
                    <a:pt x="1359230" y="364248"/>
                  </a:lnTo>
                  <a:lnTo>
                    <a:pt x="1360652" y="372579"/>
                  </a:lnTo>
                  <a:lnTo>
                    <a:pt x="1365110" y="379793"/>
                  </a:lnTo>
                  <a:lnTo>
                    <a:pt x="1372273" y="384937"/>
                  </a:lnTo>
                  <a:lnTo>
                    <a:pt x="1380782" y="386880"/>
                  </a:lnTo>
                  <a:lnTo>
                    <a:pt x="1389113" y="385470"/>
                  </a:lnTo>
                  <a:lnTo>
                    <a:pt x="1396326" y="381038"/>
                  </a:lnTo>
                  <a:lnTo>
                    <a:pt x="1401483" y="373888"/>
                  </a:lnTo>
                  <a:lnTo>
                    <a:pt x="1402359" y="370078"/>
                  </a:lnTo>
                  <a:lnTo>
                    <a:pt x="1403464" y="365315"/>
                  </a:lnTo>
                  <a:close/>
                </a:path>
                <a:path w="3805554" h="3481070">
                  <a:moveTo>
                    <a:pt x="1620304" y="728980"/>
                  </a:moveTo>
                  <a:lnTo>
                    <a:pt x="1612684" y="716280"/>
                  </a:lnTo>
                  <a:lnTo>
                    <a:pt x="1604556" y="713752"/>
                  </a:lnTo>
                  <a:lnTo>
                    <a:pt x="1598333" y="717550"/>
                  </a:lnTo>
                  <a:lnTo>
                    <a:pt x="1574431" y="731520"/>
                  </a:lnTo>
                  <a:lnTo>
                    <a:pt x="1549857" y="742950"/>
                  </a:lnTo>
                  <a:lnTo>
                    <a:pt x="1524698" y="753110"/>
                  </a:lnTo>
                  <a:lnTo>
                    <a:pt x="1499019" y="760730"/>
                  </a:lnTo>
                  <a:lnTo>
                    <a:pt x="1497749" y="637540"/>
                  </a:lnTo>
                  <a:lnTo>
                    <a:pt x="1497622" y="629932"/>
                  </a:lnTo>
                  <a:lnTo>
                    <a:pt x="1491653" y="623582"/>
                  </a:lnTo>
                  <a:lnTo>
                    <a:pt x="1477048" y="623582"/>
                  </a:lnTo>
                  <a:lnTo>
                    <a:pt x="1471079" y="629932"/>
                  </a:lnTo>
                  <a:lnTo>
                    <a:pt x="1471206" y="637540"/>
                  </a:lnTo>
                  <a:lnTo>
                    <a:pt x="1472577" y="765810"/>
                  </a:lnTo>
                  <a:lnTo>
                    <a:pt x="1472692" y="787400"/>
                  </a:lnTo>
                  <a:lnTo>
                    <a:pt x="1472793" y="798830"/>
                  </a:lnTo>
                  <a:lnTo>
                    <a:pt x="1473238" y="833120"/>
                  </a:lnTo>
                  <a:lnTo>
                    <a:pt x="1465567" y="875030"/>
                  </a:lnTo>
                  <a:lnTo>
                    <a:pt x="1443977" y="910602"/>
                  </a:lnTo>
                  <a:lnTo>
                    <a:pt x="1411452" y="937260"/>
                  </a:lnTo>
                  <a:lnTo>
                    <a:pt x="1371003" y="949960"/>
                  </a:lnTo>
                  <a:lnTo>
                    <a:pt x="1369199" y="773430"/>
                  </a:lnTo>
                  <a:lnTo>
                    <a:pt x="1366304" y="491490"/>
                  </a:lnTo>
                  <a:lnTo>
                    <a:pt x="1392123" y="492760"/>
                  </a:lnTo>
                  <a:lnTo>
                    <a:pt x="1398409" y="491490"/>
                  </a:lnTo>
                  <a:lnTo>
                    <a:pt x="1417269" y="487680"/>
                  </a:lnTo>
                  <a:lnTo>
                    <a:pt x="1440967" y="478790"/>
                  </a:lnTo>
                  <a:lnTo>
                    <a:pt x="1460487" y="466090"/>
                  </a:lnTo>
                  <a:lnTo>
                    <a:pt x="1462443" y="464832"/>
                  </a:lnTo>
                  <a:lnTo>
                    <a:pt x="1469809" y="504190"/>
                  </a:lnTo>
                  <a:lnTo>
                    <a:pt x="1470545" y="580390"/>
                  </a:lnTo>
                  <a:lnTo>
                    <a:pt x="1470698" y="590550"/>
                  </a:lnTo>
                  <a:lnTo>
                    <a:pt x="1476667" y="595630"/>
                  </a:lnTo>
                  <a:lnTo>
                    <a:pt x="1491272" y="595630"/>
                  </a:lnTo>
                  <a:lnTo>
                    <a:pt x="1497114" y="590550"/>
                  </a:lnTo>
                  <a:lnTo>
                    <a:pt x="1497088" y="580390"/>
                  </a:lnTo>
                  <a:lnTo>
                    <a:pt x="1496352" y="504190"/>
                  </a:lnTo>
                  <a:lnTo>
                    <a:pt x="1490154" y="464832"/>
                  </a:lnTo>
                  <a:lnTo>
                    <a:pt x="1482636" y="444500"/>
                  </a:lnTo>
                  <a:lnTo>
                    <a:pt x="1487208" y="438150"/>
                  </a:lnTo>
                  <a:lnTo>
                    <a:pt x="1491399" y="431800"/>
                  </a:lnTo>
                  <a:lnTo>
                    <a:pt x="1495209" y="425450"/>
                  </a:lnTo>
                  <a:lnTo>
                    <a:pt x="1498638" y="417842"/>
                  </a:lnTo>
                  <a:lnTo>
                    <a:pt x="1509674" y="373392"/>
                  </a:lnTo>
                  <a:lnTo>
                    <a:pt x="1503730" y="327660"/>
                  </a:lnTo>
                  <a:lnTo>
                    <a:pt x="1483245" y="289725"/>
                  </a:lnTo>
                  <a:lnTo>
                    <a:pt x="1483245" y="368300"/>
                  </a:lnTo>
                  <a:lnTo>
                    <a:pt x="1474508" y="407682"/>
                  </a:lnTo>
                  <a:lnTo>
                    <a:pt x="1472476" y="411492"/>
                  </a:lnTo>
                  <a:lnTo>
                    <a:pt x="1470190" y="415290"/>
                  </a:lnTo>
                  <a:lnTo>
                    <a:pt x="1467777" y="420382"/>
                  </a:lnTo>
                  <a:lnTo>
                    <a:pt x="1431531" y="453390"/>
                  </a:lnTo>
                  <a:lnTo>
                    <a:pt x="1388732" y="466090"/>
                  </a:lnTo>
                  <a:lnTo>
                    <a:pt x="1366050" y="464832"/>
                  </a:lnTo>
                  <a:lnTo>
                    <a:pt x="1359827" y="463550"/>
                  </a:lnTo>
                  <a:lnTo>
                    <a:pt x="1353858" y="461010"/>
                  </a:lnTo>
                  <a:lnTo>
                    <a:pt x="1347889" y="459740"/>
                  </a:lnTo>
                  <a:lnTo>
                    <a:pt x="1346111" y="458482"/>
                  </a:lnTo>
                  <a:lnTo>
                    <a:pt x="1344460" y="458482"/>
                  </a:lnTo>
                  <a:lnTo>
                    <a:pt x="1342809" y="457200"/>
                  </a:lnTo>
                  <a:lnTo>
                    <a:pt x="1342555" y="456946"/>
                  </a:lnTo>
                  <a:lnTo>
                    <a:pt x="1342555" y="773430"/>
                  </a:lnTo>
                  <a:lnTo>
                    <a:pt x="1314234" y="768350"/>
                  </a:lnTo>
                  <a:lnTo>
                    <a:pt x="1308608" y="767080"/>
                  </a:lnTo>
                  <a:lnTo>
                    <a:pt x="1286129" y="762000"/>
                  </a:lnTo>
                  <a:lnTo>
                    <a:pt x="1258354" y="753110"/>
                  </a:lnTo>
                  <a:lnTo>
                    <a:pt x="1231049" y="742950"/>
                  </a:lnTo>
                  <a:lnTo>
                    <a:pt x="1235722" y="732802"/>
                  </a:lnTo>
                  <a:lnTo>
                    <a:pt x="1251496" y="698500"/>
                  </a:lnTo>
                  <a:lnTo>
                    <a:pt x="1248702" y="690880"/>
                  </a:lnTo>
                  <a:lnTo>
                    <a:pt x="1235494" y="684530"/>
                  </a:lnTo>
                  <a:lnTo>
                    <a:pt x="1227874" y="687070"/>
                  </a:lnTo>
                  <a:lnTo>
                    <a:pt x="1207427" y="732802"/>
                  </a:lnTo>
                  <a:lnTo>
                    <a:pt x="1180833" y="717550"/>
                  </a:lnTo>
                  <a:lnTo>
                    <a:pt x="1155611" y="702310"/>
                  </a:lnTo>
                  <a:lnTo>
                    <a:pt x="1131798" y="684530"/>
                  </a:lnTo>
                  <a:lnTo>
                    <a:pt x="1128826" y="682002"/>
                  </a:lnTo>
                  <a:lnTo>
                    <a:pt x="1109510" y="665480"/>
                  </a:lnTo>
                  <a:lnTo>
                    <a:pt x="1325664" y="478790"/>
                  </a:lnTo>
                  <a:lnTo>
                    <a:pt x="1327696" y="478790"/>
                  </a:lnTo>
                  <a:lnTo>
                    <a:pt x="1331760" y="481330"/>
                  </a:lnTo>
                  <a:lnTo>
                    <a:pt x="1334300" y="482600"/>
                  </a:lnTo>
                  <a:lnTo>
                    <a:pt x="1339634" y="485140"/>
                  </a:lnTo>
                  <a:lnTo>
                    <a:pt x="1342555" y="773430"/>
                  </a:lnTo>
                  <a:lnTo>
                    <a:pt x="1342555" y="456946"/>
                  </a:lnTo>
                  <a:lnTo>
                    <a:pt x="1341539" y="455930"/>
                  </a:lnTo>
                  <a:lnTo>
                    <a:pt x="1339253" y="455930"/>
                  </a:lnTo>
                  <a:lnTo>
                    <a:pt x="1333665" y="452132"/>
                  </a:lnTo>
                  <a:lnTo>
                    <a:pt x="1294587" y="410210"/>
                  </a:lnTo>
                  <a:lnTo>
                    <a:pt x="1284389" y="367042"/>
                  </a:lnTo>
                  <a:lnTo>
                    <a:pt x="1284528" y="359410"/>
                  </a:lnTo>
                  <a:lnTo>
                    <a:pt x="1316151" y="293370"/>
                  </a:lnTo>
                  <a:lnTo>
                    <a:pt x="1348600" y="273050"/>
                  </a:lnTo>
                  <a:lnTo>
                    <a:pt x="1386205" y="266700"/>
                  </a:lnTo>
                  <a:lnTo>
                    <a:pt x="1424724" y="275590"/>
                  </a:lnTo>
                  <a:lnTo>
                    <a:pt x="1456766" y="298450"/>
                  </a:lnTo>
                  <a:lnTo>
                    <a:pt x="1476806" y="331470"/>
                  </a:lnTo>
                  <a:lnTo>
                    <a:pt x="1483245" y="368300"/>
                  </a:lnTo>
                  <a:lnTo>
                    <a:pt x="1483245" y="289725"/>
                  </a:lnTo>
                  <a:lnTo>
                    <a:pt x="1482471" y="288290"/>
                  </a:lnTo>
                  <a:lnTo>
                    <a:pt x="1457756" y="266700"/>
                  </a:lnTo>
                  <a:lnTo>
                    <a:pt x="1447584" y="257810"/>
                  </a:lnTo>
                  <a:lnTo>
                    <a:pt x="1452727" y="246392"/>
                  </a:lnTo>
                  <a:lnTo>
                    <a:pt x="1494447" y="153670"/>
                  </a:lnTo>
                  <a:lnTo>
                    <a:pt x="1521688" y="156210"/>
                  </a:lnTo>
                  <a:lnTo>
                    <a:pt x="1569605" y="133350"/>
                  </a:lnTo>
                  <a:lnTo>
                    <a:pt x="1592402" y="80010"/>
                  </a:lnTo>
                  <a:lnTo>
                    <a:pt x="1587309" y="50800"/>
                  </a:lnTo>
                  <a:lnTo>
                    <a:pt x="1572285" y="26670"/>
                  </a:lnTo>
                  <a:lnTo>
                    <a:pt x="1571498" y="25400"/>
                  </a:lnTo>
                  <a:lnTo>
                    <a:pt x="1565732" y="21056"/>
                  </a:lnTo>
                  <a:lnTo>
                    <a:pt x="1565732" y="80010"/>
                  </a:lnTo>
                  <a:lnTo>
                    <a:pt x="1561122" y="99060"/>
                  </a:lnTo>
                  <a:lnTo>
                    <a:pt x="1549387" y="115570"/>
                  </a:lnTo>
                  <a:lnTo>
                    <a:pt x="1532940" y="125742"/>
                  </a:lnTo>
                  <a:lnTo>
                    <a:pt x="1513840" y="129540"/>
                  </a:lnTo>
                  <a:lnTo>
                    <a:pt x="1494193" y="125742"/>
                  </a:lnTo>
                  <a:lnTo>
                    <a:pt x="1492669" y="125742"/>
                  </a:lnTo>
                  <a:lnTo>
                    <a:pt x="1492161" y="124460"/>
                  </a:lnTo>
                  <a:lnTo>
                    <a:pt x="1491145" y="124460"/>
                  </a:lnTo>
                  <a:lnTo>
                    <a:pt x="1475143" y="113042"/>
                  </a:lnTo>
                  <a:lnTo>
                    <a:pt x="1465237" y="95250"/>
                  </a:lnTo>
                  <a:lnTo>
                    <a:pt x="1462176" y="76200"/>
                  </a:lnTo>
                  <a:lnTo>
                    <a:pt x="1466761" y="57150"/>
                  </a:lnTo>
                  <a:lnTo>
                    <a:pt x="1478788" y="40640"/>
                  </a:lnTo>
                  <a:lnTo>
                    <a:pt x="1495717" y="29210"/>
                  </a:lnTo>
                  <a:lnTo>
                    <a:pt x="1515300" y="26670"/>
                  </a:lnTo>
                  <a:lnTo>
                    <a:pt x="1535341" y="30492"/>
                  </a:lnTo>
                  <a:lnTo>
                    <a:pt x="1552003" y="43192"/>
                  </a:lnTo>
                  <a:lnTo>
                    <a:pt x="1562417" y="59690"/>
                  </a:lnTo>
                  <a:lnTo>
                    <a:pt x="1565732" y="80010"/>
                  </a:lnTo>
                  <a:lnTo>
                    <a:pt x="1565732" y="21056"/>
                  </a:lnTo>
                  <a:lnTo>
                    <a:pt x="1546263" y="6350"/>
                  </a:lnTo>
                  <a:lnTo>
                    <a:pt x="1515935" y="0"/>
                  </a:lnTo>
                  <a:lnTo>
                    <a:pt x="1486281" y="5092"/>
                  </a:lnTo>
                  <a:lnTo>
                    <a:pt x="1460677" y="20320"/>
                  </a:lnTo>
                  <a:lnTo>
                    <a:pt x="1442504" y="45720"/>
                  </a:lnTo>
                  <a:lnTo>
                    <a:pt x="1435671" y="72390"/>
                  </a:lnTo>
                  <a:lnTo>
                    <a:pt x="1438592" y="100342"/>
                  </a:lnTo>
                  <a:lnTo>
                    <a:pt x="1450314" y="124460"/>
                  </a:lnTo>
                  <a:lnTo>
                    <a:pt x="1469936" y="143510"/>
                  </a:lnTo>
                  <a:lnTo>
                    <a:pt x="1423073" y="246392"/>
                  </a:lnTo>
                  <a:lnTo>
                    <a:pt x="1377276" y="240042"/>
                  </a:lnTo>
                  <a:lnTo>
                    <a:pt x="1333347" y="251460"/>
                  </a:lnTo>
                  <a:lnTo>
                    <a:pt x="1295692" y="275590"/>
                  </a:lnTo>
                  <a:lnTo>
                    <a:pt x="1268768" y="314960"/>
                  </a:lnTo>
                  <a:lnTo>
                    <a:pt x="1259370" y="345440"/>
                  </a:lnTo>
                  <a:lnTo>
                    <a:pt x="1245501" y="350532"/>
                  </a:lnTo>
                  <a:lnTo>
                    <a:pt x="1232166" y="356882"/>
                  </a:lnTo>
                  <a:lnTo>
                    <a:pt x="1219479" y="364490"/>
                  </a:lnTo>
                  <a:lnTo>
                    <a:pt x="1207554" y="373392"/>
                  </a:lnTo>
                  <a:lnTo>
                    <a:pt x="1017435" y="538480"/>
                  </a:lnTo>
                  <a:lnTo>
                    <a:pt x="1007084" y="513080"/>
                  </a:lnTo>
                  <a:lnTo>
                    <a:pt x="998359" y="487680"/>
                  </a:lnTo>
                  <a:lnTo>
                    <a:pt x="991336" y="462280"/>
                  </a:lnTo>
                  <a:lnTo>
                    <a:pt x="986066" y="435610"/>
                  </a:lnTo>
                  <a:lnTo>
                    <a:pt x="984796" y="427990"/>
                  </a:lnTo>
                  <a:lnTo>
                    <a:pt x="977938" y="422910"/>
                  </a:lnTo>
                  <a:lnTo>
                    <a:pt x="963587" y="425450"/>
                  </a:lnTo>
                  <a:lnTo>
                    <a:pt x="958634" y="431800"/>
                  </a:lnTo>
                  <a:lnTo>
                    <a:pt x="959777" y="439432"/>
                  </a:lnTo>
                  <a:lnTo>
                    <a:pt x="965885" y="469900"/>
                  </a:lnTo>
                  <a:lnTo>
                    <a:pt x="974077" y="499110"/>
                  </a:lnTo>
                  <a:lnTo>
                    <a:pt x="984288" y="528332"/>
                  </a:lnTo>
                  <a:lnTo>
                    <a:pt x="996480" y="556260"/>
                  </a:lnTo>
                  <a:lnTo>
                    <a:pt x="959015" y="588010"/>
                  </a:lnTo>
                  <a:lnTo>
                    <a:pt x="930795" y="621030"/>
                  </a:lnTo>
                  <a:lnTo>
                    <a:pt x="914285" y="660400"/>
                  </a:lnTo>
                  <a:lnTo>
                    <a:pt x="909637" y="701052"/>
                  </a:lnTo>
                  <a:lnTo>
                    <a:pt x="917079" y="741680"/>
                  </a:lnTo>
                  <a:lnTo>
                    <a:pt x="936790" y="779780"/>
                  </a:lnTo>
                  <a:lnTo>
                    <a:pt x="875322" y="838200"/>
                  </a:lnTo>
                  <a:lnTo>
                    <a:pt x="875068" y="845820"/>
                  </a:lnTo>
                  <a:lnTo>
                    <a:pt x="880148" y="852170"/>
                  </a:lnTo>
                  <a:lnTo>
                    <a:pt x="881418" y="853452"/>
                  </a:lnTo>
                  <a:lnTo>
                    <a:pt x="882815" y="853452"/>
                  </a:lnTo>
                  <a:lnTo>
                    <a:pt x="884339" y="854710"/>
                  </a:lnTo>
                  <a:lnTo>
                    <a:pt x="889165" y="857250"/>
                  </a:lnTo>
                  <a:lnTo>
                    <a:pt x="895007" y="855980"/>
                  </a:lnTo>
                  <a:lnTo>
                    <a:pt x="898944" y="852170"/>
                  </a:lnTo>
                  <a:lnTo>
                    <a:pt x="963587" y="792480"/>
                  </a:lnTo>
                  <a:lnTo>
                    <a:pt x="964476" y="791210"/>
                  </a:lnTo>
                  <a:lnTo>
                    <a:pt x="965746" y="788670"/>
                  </a:lnTo>
                  <a:lnTo>
                    <a:pt x="993305" y="765810"/>
                  </a:lnTo>
                  <a:lnTo>
                    <a:pt x="997394" y="762000"/>
                  </a:lnTo>
                  <a:lnTo>
                    <a:pt x="998766" y="760730"/>
                  </a:lnTo>
                  <a:lnTo>
                    <a:pt x="999401" y="751852"/>
                  </a:lnTo>
                  <a:lnTo>
                    <a:pt x="994702" y="746760"/>
                  </a:lnTo>
                  <a:lnTo>
                    <a:pt x="989876" y="741680"/>
                  </a:lnTo>
                  <a:lnTo>
                    <a:pt x="981494" y="740410"/>
                  </a:lnTo>
                  <a:lnTo>
                    <a:pt x="975906" y="745502"/>
                  </a:lnTo>
                  <a:lnTo>
                    <a:pt x="956221" y="762000"/>
                  </a:lnTo>
                  <a:lnTo>
                    <a:pt x="939063" y="723900"/>
                  </a:lnTo>
                  <a:lnTo>
                    <a:pt x="936917" y="682002"/>
                  </a:lnTo>
                  <a:lnTo>
                    <a:pt x="949426" y="642632"/>
                  </a:lnTo>
                  <a:lnTo>
                    <a:pt x="976287" y="608330"/>
                  </a:lnTo>
                  <a:lnTo>
                    <a:pt x="1009053" y="580390"/>
                  </a:lnTo>
                  <a:lnTo>
                    <a:pt x="1057516" y="538480"/>
                  </a:lnTo>
                  <a:lnTo>
                    <a:pt x="1224953" y="393700"/>
                  </a:lnTo>
                  <a:lnTo>
                    <a:pt x="1257846" y="373392"/>
                  </a:lnTo>
                  <a:lnTo>
                    <a:pt x="1261935" y="398792"/>
                  </a:lnTo>
                  <a:lnTo>
                    <a:pt x="1270977" y="422910"/>
                  </a:lnTo>
                  <a:lnTo>
                    <a:pt x="1284706" y="444500"/>
                  </a:lnTo>
                  <a:lnTo>
                    <a:pt x="1302804" y="463550"/>
                  </a:lnTo>
                  <a:lnTo>
                    <a:pt x="1090587" y="646430"/>
                  </a:lnTo>
                  <a:lnTo>
                    <a:pt x="1070521" y="662952"/>
                  </a:lnTo>
                  <a:lnTo>
                    <a:pt x="1006132" y="718820"/>
                  </a:lnTo>
                  <a:lnTo>
                    <a:pt x="1005497" y="727710"/>
                  </a:lnTo>
                  <a:lnTo>
                    <a:pt x="1015149" y="737870"/>
                  </a:lnTo>
                  <a:lnTo>
                    <a:pt x="1023531" y="739152"/>
                  </a:lnTo>
                  <a:lnTo>
                    <a:pt x="1089190" y="682002"/>
                  </a:lnTo>
                  <a:lnTo>
                    <a:pt x="1113574" y="703580"/>
                  </a:lnTo>
                  <a:lnTo>
                    <a:pt x="1139634" y="722630"/>
                  </a:lnTo>
                  <a:lnTo>
                    <a:pt x="1167269" y="740410"/>
                  </a:lnTo>
                  <a:lnTo>
                    <a:pt x="1196378" y="756920"/>
                  </a:lnTo>
                  <a:lnTo>
                    <a:pt x="1173264" y="807720"/>
                  </a:lnTo>
                  <a:lnTo>
                    <a:pt x="1170216" y="815352"/>
                  </a:lnTo>
                  <a:lnTo>
                    <a:pt x="1173010" y="822960"/>
                  </a:lnTo>
                  <a:lnTo>
                    <a:pt x="1186091" y="828052"/>
                  </a:lnTo>
                  <a:lnTo>
                    <a:pt x="1193965" y="825500"/>
                  </a:lnTo>
                  <a:lnTo>
                    <a:pt x="1196886" y="819150"/>
                  </a:lnTo>
                  <a:lnTo>
                    <a:pt x="1220127" y="767080"/>
                  </a:lnTo>
                  <a:lnTo>
                    <a:pt x="1250149" y="778510"/>
                  </a:lnTo>
                  <a:lnTo>
                    <a:pt x="1280706" y="787400"/>
                  </a:lnTo>
                  <a:lnTo>
                    <a:pt x="1311630" y="795020"/>
                  </a:lnTo>
                  <a:lnTo>
                    <a:pt x="1342809" y="798830"/>
                  </a:lnTo>
                  <a:lnTo>
                    <a:pt x="1344460" y="960120"/>
                  </a:lnTo>
                  <a:lnTo>
                    <a:pt x="1344079" y="961402"/>
                  </a:lnTo>
                  <a:lnTo>
                    <a:pt x="1343825" y="962660"/>
                  </a:lnTo>
                  <a:lnTo>
                    <a:pt x="1343774" y="965200"/>
                  </a:lnTo>
                  <a:lnTo>
                    <a:pt x="1341031" y="1051560"/>
                  </a:lnTo>
                  <a:lnTo>
                    <a:pt x="1340904" y="1057910"/>
                  </a:lnTo>
                  <a:lnTo>
                    <a:pt x="1344206" y="1063002"/>
                  </a:lnTo>
                  <a:lnTo>
                    <a:pt x="1348905" y="1064260"/>
                  </a:lnTo>
                  <a:lnTo>
                    <a:pt x="1350429" y="1065530"/>
                  </a:lnTo>
                  <a:lnTo>
                    <a:pt x="1361351" y="1065530"/>
                  </a:lnTo>
                  <a:lnTo>
                    <a:pt x="1367447" y="1060450"/>
                  </a:lnTo>
                  <a:lnTo>
                    <a:pt x="1370114" y="976630"/>
                  </a:lnTo>
                  <a:lnTo>
                    <a:pt x="1411681" y="965200"/>
                  </a:lnTo>
                  <a:lnTo>
                    <a:pt x="1436916" y="949960"/>
                  </a:lnTo>
                  <a:lnTo>
                    <a:pt x="1447431" y="943610"/>
                  </a:lnTo>
                  <a:lnTo>
                    <a:pt x="1475333" y="913130"/>
                  </a:lnTo>
                  <a:lnTo>
                    <a:pt x="1493367" y="875030"/>
                  </a:lnTo>
                  <a:lnTo>
                    <a:pt x="1499527" y="831850"/>
                  </a:lnTo>
                  <a:lnTo>
                    <a:pt x="1499019" y="788670"/>
                  </a:lnTo>
                  <a:lnTo>
                    <a:pt x="1528203" y="779780"/>
                  </a:lnTo>
                  <a:lnTo>
                    <a:pt x="1556829" y="768350"/>
                  </a:lnTo>
                  <a:lnTo>
                    <a:pt x="1573568" y="760730"/>
                  </a:lnTo>
                  <a:lnTo>
                    <a:pt x="1584744" y="755650"/>
                  </a:lnTo>
                  <a:lnTo>
                    <a:pt x="1611795" y="740410"/>
                  </a:lnTo>
                  <a:lnTo>
                    <a:pt x="1618272" y="736600"/>
                  </a:lnTo>
                  <a:lnTo>
                    <a:pt x="1620304" y="728980"/>
                  </a:lnTo>
                  <a:close/>
                </a:path>
                <a:path w="3805554" h="3481070">
                  <a:moveTo>
                    <a:pt x="2164550" y="1361414"/>
                  </a:moveTo>
                  <a:lnTo>
                    <a:pt x="2162213" y="1347597"/>
                  </a:lnTo>
                  <a:lnTo>
                    <a:pt x="2157247" y="1334452"/>
                  </a:lnTo>
                  <a:lnTo>
                    <a:pt x="2149919" y="1322755"/>
                  </a:lnTo>
                  <a:lnTo>
                    <a:pt x="2149132" y="1321930"/>
                  </a:lnTo>
                  <a:lnTo>
                    <a:pt x="2140458" y="1312760"/>
                  </a:lnTo>
                  <a:lnTo>
                    <a:pt x="2138108" y="1311097"/>
                  </a:lnTo>
                  <a:lnTo>
                    <a:pt x="2138108" y="1363218"/>
                  </a:lnTo>
                  <a:lnTo>
                    <a:pt x="2137854" y="1371828"/>
                  </a:lnTo>
                  <a:lnTo>
                    <a:pt x="1916341" y="1764538"/>
                  </a:lnTo>
                  <a:lnTo>
                    <a:pt x="1880831" y="1786674"/>
                  </a:lnTo>
                  <a:lnTo>
                    <a:pt x="1872183" y="1786420"/>
                  </a:lnTo>
                  <a:lnTo>
                    <a:pt x="1835150" y="1754187"/>
                  </a:lnTo>
                  <a:lnTo>
                    <a:pt x="1833880" y="1737283"/>
                  </a:lnTo>
                  <a:lnTo>
                    <a:pt x="1839379" y="1720596"/>
                  </a:lnTo>
                  <a:lnTo>
                    <a:pt x="2055406" y="1344168"/>
                  </a:lnTo>
                  <a:lnTo>
                    <a:pt x="2088045" y="1322324"/>
                  </a:lnTo>
                  <a:lnTo>
                    <a:pt x="2095068" y="1321930"/>
                  </a:lnTo>
                  <a:lnTo>
                    <a:pt x="2102154" y="1322666"/>
                  </a:lnTo>
                  <a:lnTo>
                    <a:pt x="2133536" y="1346377"/>
                  </a:lnTo>
                  <a:lnTo>
                    <a:pt x="2138108" y="1363218"/>
                  </a:lnTo>
                  <a:lnTo>
                    <a:pt x="2138108" y="1311097"/>
                  </a:lnTo>
                  <a:lnTo>
                    <a:pt x="2129066" y="1304671"/>
                  </a:lnTo>
                  <a:lnTo>
                    <a:pt x="2102370" y="1295793"/>
                  </a:lnTo>
                  <a:lnTo>
                    <a:pt x="2075243" y="1297749"/>
                  </a:lnTo>
                  <a:lnTo>
                    <a:pt x="2050834" y="1309712"/>
                  </a:lnTo>
                  <a:lnTo>
                    <a:pt x="2032292" y="1330833"/>
                  </a:lnTo>
                  <a:lnTo>
                    <a:pt x="1816265" y="1707261"/>
                  </a:lnTo>
                  <a:lnTo>
                    <a:pt x="1807400" y="1733956"/>
                  </a:lnTo>
                  <a:lnTo>
                    <a:pt x="1809407" y="1761083"/>
                  </a:lnTo>
                  <a:lnTo>
                    <a:pt x="1842554" y="1804035"/>
                  </a:lnTo>
                  <a:lnTo>
                    <a:pt x="1876031" y="1813306"/>
                  </a:lnTo>
                  <a:lnTo>
                    <a:pt x="1887385" y="1812671"/>
                  </a:lnTo>
                  <a:lnTo>
                    <a:pt x="1929396" y="1791169"/>
                  </a:lnTo>
                  <a:lnTo>
                    <a:pt x="2155355" y="1401318"/>
                  </a:lnTo>
                  <a:lnTo>
                    <a:pt x="2164156" y="1375181"/>
                  </a:lnTo>
                  <a:lnTo>
                    <a:pt x="2164550" y="1361414"/>
                  </a:lnTo>
                  <a:close/>
                </a:path>
                <a:path w="3805554" h="3481070">
                  <a:moveTo>
                    <a:pt x="2293239" y="1331391"/>
                  </a:moveTo>
                  <a:lnTo>
                    <a:pt x="2284793" y="1287018"/>
                  </a:lnTo>
                  <a:lnTo>
                    <a:pt x="2265870" y="1245997"/>
                  </a:lnTo>
                  <a:lnTo>
                    <a:pt x="2237092" y="1210259"/>
                  </a:lnTo>
                  <a:lnTo>
                    <a:pt x="2201329" y="1183462"/>
                  </a:lnTo>
                  <a:lnTo>
                    <a:pt x="2199043" y="1181735"/>
                  </a:lnTo>
                  <a:lnTo>
                    <a:pt x="2155177" y="1163383"/>
                  </a:lnTo>
                  <a:lnTo>
                    <a:pt x="2109736" y="1156677"/>
                  </a:lnTo>
                  <a:lnTo>
                    <a:pt x="2064740" y="1161148"/>
                  </a:lnTo>
                  <a:lnTo>
                    <a:pt x="2022144" y="1176375"/>
                  </a:lnTo>
                  <a:lnTo>
                    <a:pt x="1983943" y="1201877"/>
                  </a:lnTo>
                  <a:lnTo>
                    <a:pt x="1952155" y="1237234"/>
                  </a:lnTo>
                  <a:lnTo>
                    <a:pt x="1578902" y="1773936"/>
                  </a:lnTo>
                  <a:lnTo>
                    <a:pt x="1578775" y="1774317"/>
                  </a:lnTo>
                  <a:lnTo>
                    <a:pt x="1578521" y="1774571"/>
                  </a:lnTo>
                  <a:lnTo>
                    <a:pt x="1574876" y="1782597"/>
                  </a:lnTo>
                  <a:lnTo>
                    <a:pt x="1572933" y="1791068"/>
                  </a:lnTo>
                  <a:lnTo>
                    <a:pt x="1572691" y="1799818"/>
                  </a:lnTo>
                  <a:lnTo>
                    <a:pt x="1574203" y="1808607"/>
                  </a:lnTo>
                  <a:lnTo>
                    <a:pt x="1604556" y="1841246"/>
                  </a:lnTo>
                  <a:lnTo>
                    <a:pt x="1574838" y="1976755"/>
                  </a:lnTo>
                  <a:lnTo>
                    <a:pt x="1573568" y="1982470"/>
                  </a:lnTo>
                  <a:lnTo>
                    <a:pt x="1576108" y="1988185"/>
                  </a:lnTo>
                  <a:lnTo>
                    <a:pt x="1614716" y="2010537"/>
                  </a:lnTo>
                  <a:lnTo>
                    <a:pt x="1590586" y="2052574"/>
                  </a:lnTo>
                  <a:lnTo>
                    <a:pt x="1588808" y="2055749"/>
                  </a:lnTo>
                  <a:lnTo>
                    <a:pt x="1588427" y="2059432"/>
                  </a:lnTo>
                  <a:lnTo>
                    <a:pt x="1589316" y="2062734"/>
                  </a:lnTo>
                  <a:lnTo>
                    <a:pt x="1590205" y="2066163"/>
                  </a:lnTo>
                  <a:lnTo>
                    <a:pt x="1592364" y="2068957"/>
                  </a:lnTo>
                  <a:lnTo>
                    <a:pt x="1620177" y="2084959"/>
                  </a:lnTo>
                  <a:lnTo>
                    <a:pt x="1564424" y="2182495"/>
                  </a:lnTo>
                  <a:lnTo>
                    <a:pt x="1562011" y="2186686"/>
                  </a:lnTo>
                  <a:lnTo>
                    <a:pt x="1562138" y="2192020"/>
                  </a:lnTo>
                  <a:lnTo>
                    <a:pt x="1564678" y="2196084"/>
                  </a:lnTo>
                  <a:lnTo>
                    <a:pt x="1567218" y="2200275"/>
                  </a:lnTo>
                  <a:lnTo>
                    <a:pt x="1571917" y="2202688"/>
                  </a:lnTo>
                  <a:lnTo>
                    <a:pt x="1576743" y="2202307"/>
                  </a:lnTo>
                  <a:lnTo>
                    <a:pt x="1675803" y="2195830"/>
                  </a:lnTo>
                  <a:lnTo>
                    <a:pt x="1676692" y="2195703"/>
                  </a:lnTo>
                  <a:lnTo>
                    <a:pt x="1680756" y="2195195"/>
                  </a:lnTo>
                  <a:lnTo>
                    <a:pt x="1684312" y="2192655"/>
                  </a:lnTo>
                  <a:lnTo>
                    <a:pt x="1686598" y="2189226"/>
                  </a:lnTo>
                  <a:lnTo>
                    <a:pt x="1695208" y="2174113"/>
                  </a:lnTo>
                  <a:lnTo>
                    <a:pt x="1715046" y="2139315"/>
                  </a:lnTo>
                  <a:lnTo>
                    <a:pt x="1741462" y="2154301"/>
                  </a:lnTo>
                  <a:lnTo>
                    <a:pt x="1744002" y="2155952"/>
                  </a:lnTo>
                  <a:lnTo>
                    <a:pt x="1746923" y="2156333"/>
                  </a:lnTo>
                  <a:lnTo>
                    <a:pt x="1753654" y="2155444"/>
                  </a:lnTo>
                  <a:lnTo>
                    <a:pt x="1757337" y="2153158"/>
                  </a:lnTo>
                  <a:lnTo>
                    <a:pt x="1759496" y="2149475"/>
                  </a:lnTo>
                  <a:lnTo>
                    <a:pt x="1765325" y="2139315"/>
                  </a:lnTo>
                  <a:lnTo>
                    <a:pt x="1773707" y="2124710"/>
                  </a:lnTo>
                  <a:lnTo>
                    <a:pt x="1783626" y="2107438"/>
                  </a:lnTo>
                  <a:lnTo>
                    <a:pt x="1811947" y="2123694"/>
                  </a:lnTo>
                  <a:lnTo>
                    <a:pt x="1814487" y="2125345"/>
                  </a:lnTo>
                  <a:lnTo>
                    <a:pt x="1817535" y="2125726"/>
                  </a:lnTo>
                  <a:lnTo>
                    <a:pt x="1820329" y="2125345"/>
                  </a:lnTo>
                  <a:lnTo>
                    <a:pt x="1822869" y="2125091"/>
                  </a:lnTo>
                  <a:lnTo>
                    <a:pt x="1825409" y="2124075"/>
                  </a:lnTo>
                  <a:lnTo>
                    <a:pt x="1827441" y="2122043"/>
                  </a:lnTo>
                  <a:lnTo>
                    <a:pt x="1843659" y="2107438"/>
                  </a:lnTo>
                  <a:lnTo>
                    <a:pt x="1856511" y="2095881"/>
                  </a:lnTo>
                  <a:lnTo>
                    <a:pt x="1931454" y="2028444"/>
                  </a:lnTo>
                  <a:lnTo>
                    <a:pt x="1939836" y="2033270"/>
                  </a:lnTo>
                  <a:lnTo>
                    <a:pt x="1946668" y="2036470"/>
                  </a:lnTo>
                  <a:lnTo>
                    <a:pt x="1953755" y="2038438"/>
                  </a:lnTo>
                  <a:lnTo>
                    <a:pt x="1960956" y="2039188"/>
                  </a:lnTo>
                  <a:lnTo>
                    <a:pt x="1968157" y="2038731"/>
                  </a:lnTo>
                  <a:lnTo>
                    <a:pt x="1977986" y="2036305"/>
                  </a:lnTo>
                  <a:lnTo>
                    <a:pt x="1987029" y="2031733"/>
                  </a:lnTo>
                  <a:lnTo>
                    <a:pt x="1990928" y="2028444"/>
                  </a:lnTo>
                  <a:lnTo>
                    <a:pt x="1994852" y="2025142"/>
                  </a:lnTo>
                  <a:lnTo>
                    <a:pt x="2001050" y="2016633"/>
                  </a:lnTo>
                  <a:lnTo>
                    <a:pt x="2001304" y="2016125"/>
                  </a:lnTo>
                  <a:lnTo>
                    <a:pt x="2001558" y="2015871"/>
                  </a:lnTo>
                  <a:lnTo>
                    <a:pt x="2001685" y="2015490"/>
                  </a:lnTo>
                  <a:lnTo>
                    <a:pt x="2003094" y="2012442"/>
                  </a:lnTo>
                  <a:lnTo>
                    <a:pt x="2097189" y="1809115"/>
                  </a:lnTo>
                  <a:lnTo>
                    <a:pt x="2094268" y="1801241"/>
                  </a:lnTo>
                  <a:lnTo>
                    <a:pt x="2087664" y="1798066"/>
                  </a:lnTo>
                  <a:lnTo>
                    <a:pt x="2081060" y="1795018"/>
                  </a:lnTo>
                  <a:lnTo>
                    <a:pt x="2073186" y="1797939"/>
                  </a:lnTo>
                  <a:lnTo>
                    <a:pt x="2070011" y="1804543"/>
                  </a:lnTo>
                  <a:lnTo>
                    <a:pt x="1977936" y="2003679"/>
                  </a:lnTo>
                  <a:lnTo>
                    <a:pt x="1973135" y="2008987"/>
                  </a:lnTo>
                  <a:lnTo>
                    <a:pt x="1966887" y="2011972"/>
                  </a:lnTo>
                  <a:lnTo>
                    <a:pt x="1959965" y="2012442"/>
                  </a:lnTo>
                  <a:lnTo>
                    <a:pt x="1953171" y="2010156"/>
                  </a:lnTo>
                  <a:lnTo>
                    <a:pt x="1906943" y="1983689"/>
                  </a:lnTo>
                  <a:lnTo>
                    <a:pt x="1906943" y="2014867"/>
                  </a:lnTo>
                  <a:lnTo>
                    <a:pt x="1816900" y="2095881"/>
                  </a:lnTo>
                  <a:lnTo>
                    <a:pt x="1760512" y="2063496"/>
                  </a:lnTo>
                  <a:lnTo>
                    <a:pt x="1760512" y="2094103"/>
                  </a:lnTo>
                  <a:lnTo>
                    <a:pt x="1742986" y="2124710"/>
                  </a:lnTo>
                  <a:lnTo>
                    <a:pt x="1696554" y="2098040"/>
                  </a:lnTo>
                  <a:lnTo>
                    <a:pt x="1691805" y="2095322"/>
                  </a:lnTo>
                  <a:lnTo>
                    <a:pt x="1691805" y="2125980"/>
                  </a:lnTo>
                  <a:lnTo>
                    <a:pt x="1666913" y="2169668"/>
                  </a:lnTo>
                  <a:lnTo>
                    <a:pt x="1599603" y="2174113"/>
                  </a:lnTo>
                  <a:lnTo>
                    <a:pt x="1643037" y="2098040"/>
                  </a:lnTo>
                  <a:lnTo>
                    <a:pt x="1691805" y="2125980"/>
                  </a:lnTo>
                  <a:lnTo>
                    <a:pt x="1691805" y="2095322"/>
                  </a:lnTo>
                  <a:lnTo>
                    <a:pt x="1620177" y="2054225"/>
                  </a:lnTo>
                  <a:lnTo>
                    <a:pt x="1637703" y="2023618"/>
                  </a:lnTo>
                  <a:lnTo>
                    <a:pt x="1760512" y="2094103"/>
                  </a:lnTo>
                  <a:lnTo>
                    <a:pt x="1760512" y="2063496"/>
                  </a:lnTo>
                  <a:lnTo>
                    <a:pt x="1691106" y="2023618"/>
                  </a:lnTo>
                  <a:lnTo>
                    <a:pt x="1602651" y="1972945"/>
                  </a:lnTo>
                  <a:lnTo>
                    <a:pt x="1628686" y="1855089"/>
                  </a:lnTo>
                  <a:lnTo>
                    <a:pt x="1906943" y="2014867"/>
                  </a:lnTo>
                  <a:lnTo>
                    <a:pt x="1906943" y="1983689"/>
                  </a:lnTo>
                  <a:lnTo>
                    <a:pt x="1682381" y="1855089"/>
                  </a:lnTo>
                  <a:lnTo>
                    <a:pt x="1626273" y="1822958"/>
                  </a:lnTo>
                  <a:lnTo>
                    <a:pt x="1626273" y="1822831"/>
                  </a:lnTo>
                  <a:lnTo>
                    <a:pt x="1626146" y="1822831"/>
                  </a:lnTo>
                  <a:lnTo>
                    <a:pt x="1604302" y="1810258"/>
                  </a:lnTo>
                  <a:lnTo>
                    <a:pt x="1601254" y="1806321"/>
                  </a:lnTo>
                  <a:lnTo>
                    <a:pt x="1599882" y="1801241"/>
                  </a:lnTo>
                  <a:lnTo>
                    <a:pt x="1598841" y="1796923"/>
                  </a:lnTo>
                  <a:lnTo>
                    <a:pt x="1599349" y="1792224"/>
                  </a:lnTo>
                  <a:lnTo>
                    <a:pt x="1974253" y="1252220"/>
                  </a:lnTo>
                  <a:lnTo>
                    <a:pt x="2007666" y="1216825"/>
                  </a:lnTo>
                  <a:lnTo>
                    <a:pt x="2048497" y="1193685"/>
                  </a:lnTo>
                  <a:lnTo>
                    <a:pt x="2093785" y="1183462"/>
                  </a:lnTo>
                  <a:lnTo>
                    <a:pt x="2140585" y="1186840"/>
                  </a:lnTo>
                  <a:lnTo>
                    <a:pt x="2185962" y="1204468"/>
                  </a:lnTo>
                  <a:lnTo>
                    <a:pt x="2224189" y="1234719"/>
                  </a:lnTo>
                  <a:lnTo>
                    <a:pt x="2250821" y="1273403"/>
                  </a:lnTo>
                  <a:lnTo>
                    <a:pt x="2264943" y="1317650"/>
                  </a:lnTo>
                  <a:lnTo>
                    <a:pt x="2265629" y="1364589"/>
                  </a:lnTo>
                  <a:lnTo>
                    <a:pt x="2252002" y="1411351"/>
                  </a:lnTo>
                  <a:lnTo>
                    <a:pt x="2104682" y="1729994"/>
                  </a:lnTo>
                  <a:lnTo>
                    <a:pt x="2104174" y="1731010"/>
                  </a:lnTo>
                  <a:lnTo>
                    <a:pt x="2103920" y="1732153"/>
                  </a:lnTo>
                  <a:lnTo>
                    <a:pt x="2103793" y="1733169"/>
                  </a:lnTo>
                  <a:lnTo>
                    <a:pt x="2094395" y="1753489"/>
                  </a:lnTo>
                  <a:lnTo>
                    <a:pt x="2091474" y="1760093"/>
                  </a:lnTo>
                  <a:lnTo>
                    <a:pt x="2094268" y="1767713"/>
                  </a:lnTo>
                  <a:lnTo>
                    <a:pt x="2100872" y="1770888"/>
                  </a:lnTo>
                  <a:lnTo>
                    <a:pt x="2103158" y="1771904"/>
                  </a:lnTo>
                  <a:lnTo>
                    <a:pt x="2105698" y="1772285"/>
                  </a:lnTo>
                  <a:lnTo>
                    <a:pt x="2108111" y="1772031"/>
                  </a:lnTo>
                  <a:lnTo>
                    <a:pt x="2112429" y="1771396"/>
                  </a:lnTo>
                  <a:lnTo>
                    <a:pt x="2116366" y="1768729"/>
                  </a:lnTo>
                  <a:lnTo>
                    <a:pt x="2118271" y="1764411"/>
                  </a:lnTo>
                  <a:lnTo>
                    <a:pt x="2128939" y="1741424"/>
                  </a:lnTo>
                  <a:lnTo>
                    <a:pt x="2129193" y="1740789"/>
                  </a:lnTo>
                  <a:lnTo>
                    <a:pt x="2129320" y="1740281"/>
                  </a:lnTo>
                  <a:lnTo>
                    <a:pt x="2129574" y="1739646"/>
                  </a:lnTo>
                  <a:lnTo>
                    <a:pt x="2276259" y="1422400"/>
                  </a:lnTo>
                  <a:lnTo>
                    <a:pt x="2290584" y="1377162"/>
                  </a:lnTo>
                  <a:lnTo>
                    <a:pt x="2293239" y="1331391"/>
                  </a:lnTo>
                  <a:close/>
                </a:path>
                <a:path w="3805554" h="3481070">
                  <a:moveTo>
                    <a:pt x="3805174" y="1666430"/>
                  </a:moveTo>
                  <a:lnTo>
                    <a:pt x="3804831" y="1641030"/>
                  </a:lnTo>
                  <a:lnTo>
                    <a:pt x="3780574" y="1529270"/>
                  </a:lnTo>
                  <a:lnTo>
                    <a:pt x="3773716" y="1513243"/>
                  </a:lnTo>
                  <a:lnTo>
                    <a:pt x="3773716" y="1656270"/>
                  </a:lnTo>
                  <a:lnTo>
                    <a:pt x="3772192" y="1665160"/>
                  </a:lnTo>
                  <a:lnTo>
                    <a:pt x="3698278" y="1696910"/>
                  </a:lnTo>
                  <a:lnTo>
                    <a:pt x="3690505" y="1661350"/>
                  </a:lnTo>
                  <a:lnTo>
                    <a:pt x="3661956" y="1530540"/>
                  </a:lnTo>
                  <a:lnTo>
                    <a:pt x="3660305" y="1522920"/>
                  </a:lnTo>
                  <a:lnTo>
                    <a:pt x="3709835" y="1511490"/>
                  </a:lnTo>
                  <a:lnTo>
                    <a:pt x="3722535" y="1511490"/>
                  </a:lnTo>
                  <a:lnTo>
                    <a:pt x="3733927" y="1516570"/>
                  </a:lnTo>
                  <a:lnTo>
                    <a:pt x="3742791" y="1524190"/>
                  </a:lnTo>
                  <a:lnTo>
                    <a:pt x="3747935" y="1535620"/>
                  </a:lnTo>
                  <a:lnTo>
                    <a:pt x="3772065" y="1648650"/>
                  </a:lnTo>
                  <a:lnTo>
                    <a:pt x="3773716" y="1656270"/>
                  </a:lnTo>
                  <a:lnTo>
                    <a:pt x="3773716" y="1513243"/>
                  </a:lnTo>
                  <a:lnTo>
                    <a:pt x="3772966" y="1511490"/>
                  </a:lnTo>
                  <a:lnTo>
                    <a:pt x="3770249" y="1505140"/>
                  </a:lnTo>
                  <a:lnTo>
                    <a:pt x="3752202" y="1487360"/>
                  </a:lnTo>
                  <a:lnTo>
                    <a:pt x="3728936" y="1478470"/>
                  </a:lnTo>
                  <a:lnTo>
                    <a:pt x="3702977" y="1478470"/>
                  </a:lnTo>
                  <a:lnTo>
                    <a:pt x="3659797" y="1488186"/>
                  </a:lnTo>
                  <a:lnTo>
                    <a:pt x="3659797" y="1705800"/>
                  </a:lnTo>
                  <a:lnTo>
                    <a:pt x="3495078" y="1741360"/>
                  </a:lnTo>
                  <a:lnTo>
                    <a:pt x="3490252" y="1718500"/>
                  </a:lnTo>
                  <a:lnTo>
                    <a:pt x="3481730" y="1679130"/>
                  </a:lnTo>
                  <a:lnTo>
                    <a:pt x="3475139" y="1648650"/>
                  </a:lnTo>
                  <a:lnTo>
                    <a:pt x="3460432" y="1581340"/>
                  </a:lnTo>
                  <a:lnTo>
                    <a:pt x="3457105" y="1566100"/>
                  </a:lnTo>
                  <a:lnTo>
                    <a:pt x="3610292" y="1533080"/>
                  </a:lnTo>
                  <a:lnTo>
                    <a:pt x="3622078" y="1530540"/>
                  </a:lnTo>
                  <a:lnTo>
                    <a:pt x="3643287" y="1629600"/>
                  </a:lnTo>
                  <a:lnTo>
                    <a:pt x="3510953" y="1657540"/>
                  </a:lnTo>
                  <a:lnTo>
                    <a:pt x="3504869" y="1660080"/>
                  </a:lnTo>
                  <a:lnTo>
                    <a:pt x="3500437" y="1665160"/>
                  </a:lnTo>
                  <a:lnTo>
                    <a:pt x="3498050" y="1671510"/>
                  </a:lnTo>
                  <a:lnTo>
                    <a:pt x="3498126" y="1677860"/>
                  </a:lnTo>
                  <a:lnTo>
                    <a:pt x="3499142" y="1681670"/>
                  </a:lnTo>
                  <a:lnTo>
                    <a:pt x="3501809" y="1685480"/>
                  </a:lnTo>
                  <a:lnTo>
                    <a:pt x="3509175" y="1690560"/>
                  </a:lnTo>
                  <a:lnTo>
                    <a:pt x="3513620" y="1691830"/>
                  </a:lnTo>
                  <a:lnTo>
                    <a:pt x="3518065" y="1690560"/>
                  </a:lnTo>
                  <a:lnTo>
                    <a:pt x="3650399" y="1661350"/>
                  </a:lnTo>
                  <a:lnTo>
                    <a:pt x="3659797" y="1705800"/>
                  </a:lnTo>
                  <a:lnTo>
                    <a:pt x="3659797" y="1488186"/>
                  </a:lnTo>
                  <a:lnTo>
                    <a:pt x="3640874" y="1492440"/>
                  </a:lnTo>
                  <a:lnTo>
                    <a:pt x="3636683" y="1492440"/>
                  </a:lnTo>
                  <a:lnTo>
                    <a:pt x="3449866" y="1533080"/>
                  </a:lnTo>
                  <a:lnTo>
                    <a:pt x="3438487" y="1481010"/>
                  </a:lnTo>
                  <a:lnTo>
                    <a:pt x="3417125" y="1383220"/>
                  </a:lnTo>
                  <a:lnTo>
                    <a:pt x="3395497" y="1284160"/>
                  </a:lnTo>
                  <a:lnTo>
                    <a:pt x="3380524" y="1215580"/>
                  </a:lnTo>
                  <a:lnTo>
                    <a:pt x="3375456" y="1199070"/>
                  </a:lnTo>
                  <a:lnTo>
                    <a:pt x="3367506" y="1185100"/>
                  </a:lnTo>
                  <a:lnTo>
                    <a:pt x="3365373" y="1182560"/>
                  </a:lnTo>
                  <a:lnTo>
                    <a:pt x="3356876" y="1172400"/>
                  </a:lnTo>
                  <a:lnTo>
                    <a:pt x="3343821" y="1162240"/>
                  </a:lnTo>
                  <a:lnTo>
                    <a:pt x="3329038" y="1154620"/>
                  </a:lnTo>
                  <a:lnTo>
                    <a:pt x="3313341" y="1150810"/>
                  </a:lnTo>
                  <a:lnTo>
                    <a:pt x="3297059" y="1149540"/>
                  </a:lnTo>
                  <a:lnTo>
                    <a:pt x="3280575" y="1150810"/>
                  </a:lnTo>
                  <a:lnTo>
                    <a:pt x="3127540" y="1183830"/>
                  </a:lnTo>
                  <a:lnTo>
                    <a:pt x="3085134" y="1207960"/>
                  </a:lnTo>
                  <a:lnTo>
                    <a:pt x="3062719" y="1251140"/>
                  </a:lnTo>
                  <a:lnTo>
                    <a:pt x="3061385" y="1267650"/>
                  </a:lnTo>
                  <a:lnTo>
                    <a:pt x="3063278" y="1284160"/>
                  </a:lnTo>
                  <a:lnTo>
                    <a:pt x="3132620" y="1602930"/>
                  </a:lnTo>
                  <a:lnTo>
                    <a:pt x="3124873" y="1604200"/>
                  </a:lnTo>
                  <a:lnTo>
                    <a:pt x="3032925" y="1624888"/>
                  </a:lnTo>
                  <a:lnTo>
                    <a:pt x="3032925" y="1832800"/>
                  </a:lnTo>
                  <a:lnTo>
                    <a:pt x="2905925" y="1811210"/>
                  </a:lnTo>
                  <a:lnTo>
                    <a:pt x="2904553" y="1804860"/>
                  </a:lnTo>
                  <a:lnTo>
                    <a:pt x="2896870" y="1769300"/>
                  </a:lnTo>
                  <a:lnTo>
                    <a:pt x="2892209" y="1747710"/>
                  </a:lnTo>
                  <a:lnTo>
                    <a:pt x="2998254" y="1674050"/>
                  </a:lnTo>
                  <a:lnTo>
                    <a:pt x="3032925" y="1832800"/>
                  </a:lnTo>
                  <a:lnTo>
                    <a:pt x="3032925" y="1624888"/>
                  </a:lnTo>
                  <a:lnTo>
                    <a:pt x="3011970" y="1629600"/>
                  </a:lnTo>
                  <a:lnTo>
                    <a:pt x="3005620" y="1629600"/>
                  </a:lnTo>
                  <a:lnTo>
                    <a:pt x="3002572" y="1630870"/>
                  </a:lnTo>
                  <a:lnTo>
                    <a:pt x="2999905" y="1633410"/>
                  </a:lnTo>
                  <a:lnTo>
                    <a:pt x="2870111" y="1723097"/>
                  </a:lnTo>
                  <a:lnTo>
                    <a:pt x="2870111" y="1804860"/>
                  </a:lnTo>
                  <a:lnTo>
                    <a:pt x="2823375" y="1795970"/>
                  </a:lnTo>
                  <a:lnTo>
                    <a:pt x="2862364" y="1769300"/>
                  </a:lnTo>
                  <a:lnTo>
                    <a:pt x="2870111" y="1804860"/>
                  </a:lnTo>
                  <a:lnTo>
                    <a:pt x="2870111" y="1723097"/>
                  </a:lnTo>
                  <a:lnTo>
                    <a:pt x="2863888" y="1727390"/>
                  </a:lnTo>
                  <a:lnTo>
                    <a:pt x="2862745" y="1727390"/>
                  </a:lnTo>
                  <a:lnTo>
                    <a:pt x="2862237" y="1728660"/>
                  </a:lnTo>
                  <a:lnTo>
                    <a:pt x="2771178" y="1790890"/>
                  </a:lnTo>
                  <a:lnTo>
                    <a:pt x="2765463" y="1794700"/>
                  </a:lnTo>
                  <a:lnTo>
                    <a:pt x="2762796" y="1802320"/>
                  </a:lnTo>
                  <a:lnTo>
                    <a:pt x="2764193" y="1808670"/>
                  </a:lnTo>
                  <a:lnTo>
                    <a:pt x="2765209" y="1813750"/>
                  </a:lnTo>
                  <a:lnTo>
                    <a:pt x="2767876" y="1816290"/>
                  </a:lnTo>
                  <a:lnTo>
                    <a:pt x="2773337" y="1820100"/>
                  </a:lnTo>
                  <a:lnTo>
                    <a:pt x="2775496" y="1821370"/>
                  </a:lnTo>
                  <a:lnTo>
                    <a:pt x="2777655" y="1821370"/>
                  </a:lnTo>
                  <a:lnTo>
                    <a:pt x="2885224" y="1840420"/>
                  </a:lnTo>
                  <a:lnTo>
                    <a:pt x="2886367" y="1841690"/>
                  </a:lnTo>
                  <a:lnTo>
                    <a:pt x="2888907" y="1841690"/>
                  </a:lnTo>
                  <a:lnTo>
                    <a:pt x="3051721" y="1870900"/>
                  </a:lnTo>
                  <a:lnTo>
                    <a:pt x="3058198" y="1870900"/>
                  </a:lnTo>
                  <a:lnTo>
                    <a:pt x="3061119" y="1869630"/>
                  </a:lnTo>
                  <a:lnTo>
                    <a:pt x="3064167" y="1869630"/>
                  </a:lnTo>
                  <a:lnTo>
                    <a:pt x="3177197" y="1844230"/>
                  </a:lnTo>
                  <a:lnTo>
                    <a:pt x="3184944" y="1842960"/>
                  </a:lnTo>
                  <a:lnTo>
                    <a:pt x="3247301" y="2128710"/>
                  </a:lnTo>
                  <a:lnTo>
                    <a:pt x="3252406" y="2145220"/>
                  </a:lnTo>
                  <a:lnTo>
                    <a:pt x="3284131" y="2182050"/>
                  </a:lnTo>
                  <a:lnTo>
                    <a:pt x="3330879" y="2194750"/>
                  </a:lnTo>
                  <a:lnTo>
                    <a:pt x="3347377" y="2193480"/>
                  </a:lnTo>
                  <a:lnTo>
                    <a:pt x="3494519" y="2161730"/>
                  </a:lnTo>
                  <a:lnTo>
                    <a:pt x="3500412" y="2160460"/>
                  </a:lnTo>
                  <a:lnTo>
                    <a:pt x="3542804" y="2136330"/>
                  </a:lnTo>
                  <a:lnTo>
                    <a:pt x="3565220" y="2093150"/>
                  </a:lnTo>
                  <a:lnTo>
                    <a:pt x="3566553" y="2076640"/>
                  </a:lnTo>
                  <a:lnTo>
                    <a:pt x="3566261" y="2074100"/>
                  </a:lnTo>
                  <a:lnTo>
                    <a:pt x="3564674" y="2060130"/>
                  </a:lnTo>
                  <a:lnTo>
                    <a:pt x="3546056" y="1975040"/>
                  </a:lnTo>
                  <a:lnTo>
                    <a:pt x="3533051" y="1915553"/>
                  </a:lnTo>
                  <a:lnTo>
                    <a:pt x="3533051" y="2074100"/>
                  </a:lnTo>
                  <a:lnTo>
                    <a:pt x="3518814" y="2113470"/>
                  </a:lnTo>
                  <a:lnTo>
                    <a:pt x="3340265" y="2160460"/>
                  </a:lnTo>
                  <a:lnTo>
                    <a:pt x="3330397" y="2161730"/>
                  </a:lnTo>
                  <a:lnTo>
                    <a:pt x="3320592" y="2161730"/>
                  </a:lnTo>
                  <a:lnTo>
                    <a:pt x="3287877" y="2140140"/>
                  </a:lnTo>
                  <a:lnTo>
                    <a:pt x="3219196" y="1842960"/>
                  </a:lnTo>
                  <a:lnTo>
                    <a:pt x="3216986" y="1832800"/>
                  </a:lnTo>
                  <a:lnTo>
                    <a:pt x="3177832" y="1652828"/>
                  </a:lnTo>
                  <a:lnTo>
                    <a:pt x="3177832" y="1809940"/>
                  </a:lnTo>
                  <a:lnTo>
                    <a:pt x="3169958" y="1812480"/>
                  </a:lnTo>
                  <a:lnTo>
                    <a:pt x="3073438" y="1832800"/>
                  </a:lnTo>
                  <a:lnTo>
                    <a:pt x="3039033" y="1674050"/>
                  </a:lnTo>
                  <a:lnTo>
                    <a:pt x="3035465" y="1657540"/>
                  </a:lnTo>
                  <a:lnTo>
                    <a:pt x="3131985" y="1637220"/>
                  </a:lnTo>
                  <a:lnTo>
                    <a:pt x="3139732" y="1635950"/>
                  </a:lnTo>
                  <a:lnTo>
                    <a:pt x="3172879" y="1787080"/>
                  </a:lnTo>
                  <a:lnTo>
                    <a:pt x="3177832" y="1809940"/>
                  </a:lnTo>
                  <a:lnTo>
                    <a:pt x="3177832" y="1652828"/>
                  </a:lnTo>
                  <a:lnTo>
                    <a:pt x="3174161" y="1635950"/>
                  </a:lnTo>
                  <a:lnTo>
                    <a:pt x="3167545" y="1605470"/>
                  </a:lnTo>
                  <a:lnTo>
                    <a:pt x="3160433" y="1572450"/>
                  </a:lnTo>
                  <a:lnTo>
                    <a:pt x="3096044" y="1276540"/>
                  </a:lnTo>
                  <a:lnTo>
                    <a:pt x="3094863" y="1267650"/>
                  </a:lnTo>
                  <a:lnTo>
                    <a:pt x="3095675" y="1257490"/>
                  </a:lnTo>
                  <a:lnTo>
                    <a:pt x="3098419" y="1248600"/>
                  </a:lnTo>
                  <a:lnTo>
                    <a:pt x="3125216" y="1219390"/>
                  </a:lnTo>
                  <a:lnTo>
                    <a:pt x="3287814" y="1183830"/>
                  </a:lnTo>
                  <a:lnTo>
                    <a:pt x="3297656" y="1182560"/>
                  </a:lnTo>
                  <a:lnTo>
                    <a:pt x="3307435" y="1183830"/>
                  </a:lnTo>
                  <a:lnTo>
                    <a:pt x="3340150" y="1204150"/>
                  </a:lnTo>
                  <a:lnTo>
                    <a:pt x="3349409" y="1229550"/>
                  </a:lnTo>
                  <a:lnTo>
                    <a:pt x="3354489" y="1252410"/>
                  </a:lnTo>
                  <a:lnTo>
                    <a:pt x="3351822" y="1252410"/>
                  </a:lnTo>
                  <a:lnTo>
                    <a:pt x="3305086" y="1262570"/>
                  </a:lnTo>
                  <a:lnTo>
                    <a:pt x="3299028" y="1265110"/>
                  </a:lnTo>
                  <a:lnTo>
                    <a:pt x="3294634" y="1270190"/>
                  </a:lnTo>
                  <a:lnTo>
                    <a:pt x="3292297" y="1275270"/>
                  </a:lnTo>
                  <a:lnTo>
                    <a:pt x="3292386" y="1281620"/>
                  </a:lnTo>
                  <a:lnTo>
                    <a:pt x="3307753" y="1295590"/>
                  </a:lnTo>
                  <a:lnTo>
                    <a:pt x="3312198" y="1294320"/>
                  </a:lnTo>
                  <a:lnTo>
                    <a:pt x="3358934" y="1284160"/>
                  </a:lnTo>
                  <a:lnTo>
                    <a:pt x="3361474" y="1284160"/>
                  </a:lnTo>
                  <a:lnTo>
                    <a:pt x="3370999" y="1328610"/>
                  </a:lnTo>
                  <a:lnTo>
                    <a:pt x="3376079" y="1351470"/>
                  </a:lnTo>
                  <a:lnTo>
                    <a:pt x="3374682" y="1351470"/>
                  </a:lnTo>
                  <a:lnTo>
                    <a:pt x="3282226" y="1370520"/>
                  </a:lnTo>
                  <a:lnTo>
                    <a:pt x="3276066" y="1373060"/>
                  </a:lnTo>
                  <a:lnTo>
                    <a:pt x="3271583" y="1376870"/>
                  </a:lnTo>
                  <a:lnTo>
                    <a:pt x="3269145" y="1383220"/>
                  </a:lnTo>
                  <a:lnTo>
                    <a:pt x="3269145" y="1389570"/>
                  </a:lnTo>
                  <a:lnTo>
                    <a:pt x="3284639" y="1403540"/>
                  </a:lnTo>
                  <a:lnTo>
                    <a:pt x="3289084" y="1402270"/>
                  </a:lnTo>
                  <a:lnTo>
                    <a:pt x="3380905" y="1384490"/>
                  </a:lnTo>
                  <a:lnTo>
                    <a:pt x="3381667" y="1384490"/>
                  </a:lnTo>
                  <a:lnTo>
                    <a:pt x="3382302" y="1383220"/>
                  </a:lnTo>
                  <a:lnTo>
                    <a:pt x="3383064" y="1383220"/>
                  </a:lnTo>
                  <a:lnTo>
                    <a:pt x="3392462" y="1426400"/>
                  </a:lnTo>
                  <a:lnTo>
                    <a:pt x="3397415" y="1449260"/>
                  </a:lnTo>
                  <a:lnTo>
                    <a:pt x="3394875" y="1449260"/>
                  </a:lnTo>
                  <a:lnTo>
                    <a:pt x="3348139" y="1459420"/>
                  </a:lnTo>
                  <a:lnTo>
                    <a:pt x="3342055" y="1461960"/>
                  </a:lnTo>
                  <a:lnTo>
                    <a:pt x="3337636" y="1467040"/>
                  </a:lnTo>
                  <a:lnTo>
                    <a:pt x="3335286" y="1473390"/>
                  </a:lnTo>
                  <a:lnTo>
                    <a:pt x="3335439" y="1479740"/>
                  </a:lnTo>
                  <a:lnTo>
                    <a:pt x="3336455" y="1483550"/>
                  </a:lnTo>
                  <a:lnTo>
                    <a:pt x="3339122" y="1487360"/>
                  </a:lnTo>
                  <a:lnTo>
                    <a:pt x="3346234" y="1492440"/>
                  </a:lnTo>
                  <a:lnTo>
                    <a:pt x="3350806" y="1493710"/>
                  </a:lnTo>
                  <a:lnTo>
                    <a:pt x="3355251" y="1492440"/>
                  </a:lnTo>
                  <a:lnTo>
                    <a:pt x="3401860" y="1482280"/>
                  </a:lnTo>
                  <a:lnTo>
                    <a:pt x="3403638" y="1482280"/>
                  </a:lnTo>
                  <a:lnTo>
                    <a:pt x="3404400" y="1481010"/>
                  </a:lnTo>
                  <a:lnTo>
                    <a:pt x="3412401" y="1517840"/>
                  </a:lnTo>
                  <a:lnTo>
                    <a:pt x="3414179" y="1525460"/>
                  </a:lnTo>
                  <a:lnTo>
                    <a:pt x="3419132" y="1548320"/>
                  </a:lnTo>
                  <a:lnTo>
                    <a:pt x="3417100" y="1548320"/>
                  </a:lnTo>
                  <a:lnTo>
                    <a:pt x="3411258" y="1549590"/>
                  </a:lnTo>
                  <a:lnTo>
                    <a:pt x="3325279" y="1567370"/>
                  </a:lnTo>
                  <a:lnTo>
                    <a:pt x="3319183" y="1569910"/>
                  </a:lnTo>
                  <a:lnTo>
                    <a:pt x="3314700" y="1574990"/>
                  </a:lnTo>
                  <a:lnTo>
                    <a:pt x="3312274" y="1581340"/>
                  </a:lnTo>
                  <a:lnTo>
                    <a:pt x="3312325" y="1587690"/>
                  </a:lnTo>
                  <a:lnTo>
                    <a:pt x="3313087" y="1591500"/>
                  </a:lnTo>
                  <a:lnTo>
                    <a:pt x="3314992" y="1594040"/>
                  </a:lnTo>
                  <a:lnTo>
                    <a:pt x="3317659" y="1596580"/>
                  </a:lnTo>
                  <a:lnTo>
                    <a:pt x="3318294" y="1596580"/>
                  </a:lnTo>
                  <a:lnTo>
                    <a:pt x="3318929" y="1597850"/>
                  </a:lnTo>
                  <a:lnTo>
                    <a:pt x="3319691" y="1597850"/>
                  </a:lnTo>
                  <a:lnTo>
                    <a:pt x="3323374" y="1600390"/>
                  </a:lnTo>
                  <a:lnTo>
                    <a:pt x="3327692" y="1601660"/>
                  </a:lnTo>
                  <a:lnTo>
                    <a:pt x="3332264" y="1600390"/>
                  </a:lnTo>
                  <a:lnTo>
                    <a:pt x="3423958" y="1581340"/>
                  </a:lnTo>
                  <a:lnTo>
                    <a:pt x="3426117" y="1581340"/>
                  </a:lnTo>
                  <a:lnTo>
                    <a:pt x="3440468" y="1647380"/>
                  </a:lnTo>
                  <a:lnTo>
                    <a:pt x="3437928" y="1647380"/>
                  </a:lnTo>
                  <a:lnTo>
                    <a:pt x="3391319" y="1657540"/>
                  </a:lnTo>
                  <a:lnTo>
                    <a:pt x="3385235" y="1660080"/>
                  </a:lnTo>
                  <a:lnTo>
                    <a:pt x="3380816" y="1665160"/>
                  </a:lnTo>
                  <a:lnTo>
                    <a:pt x="3378466" y="1670240"/>
                  </a:lnTo>
                  <a:lnTo>
                    <a:pt x="3378619" y="1677860"/>
                  </a:lnTo>
                  <a:lnTo>
                    <a:pt x="3379508" y="1681670"/>
                  </a:lnTo>
                  <a:lnTo>
                    <a:pt x="3382302" y="1685480"/>
                  </a:lnTo>
                  <a:lnTo>
                    <a:pt x="3389414" y="1690560"/>
                  </a:lnTo>
                  <a:lnTo>
                    <a:pt x="3398431" y="1690560"/>
                  </a:lnTo>
                  <a:lnTo>
                    <a:pt x="3445040" y="1680400"/>
                  </a:lnTo>
                  <a:lnTo>
                    <a:pt x="3445929" y="1680400"/>
                  </a:lnTo>
                  <a:lnTo>
                    <a:pt x="3446818" y="1679130"/>
                  </a:lnTo>
                  <a:lnTo>
                    <a:pt x="3447580" y="1679130"/>
                  </a:lnTo>
                  <a:lnTo>
                    <a:pt x="3448088" y="1681670"/>
                  </a:lnTo>
                  <a:lnTo>
                    <a:pt x="3457105" y="1723580"/>
                  </a:lnTo>
                  <a:lnTo>
                    <a:pt x="3457740" y="1724850"/>
                  </a:lnTo>
                  <a:lnTo>
                    <a:pt x="3462185" y="1746440"/>
                  </a:lnTo>
                  <a:lnTo>
                    <a:pt x="3459645" y="1746440"/>
                  </a:lnTo>
                  <a:lnTo>
                    <a:pt x="3368332" y="1765490"/>
                  </a:lnTo>
                  <a:lnTo>
                    <a:pt x="3364776" y="1765490"/>
                  </a:lnTo>
                  <a:lnTo>
                    <a:pt x="3361601" y="1768030"/>
                  </a:lnTo>
                  <a:lnTo>
                    <a:pt x="3355886" y="1774380"/>
                  </a:lnTo>
                  <a:lnTo>
                    <a:pt x="3354235" y="1779460"/>
                  </a:lnTo>
                  <a:lnTo>
                    <a:pt x="3355378" y="1784540"/>
                  </a:lnTo>
                  <a:lnTo>
                    <a:pt x="3356267" y="1789620"/>
                  </a:lnTo>
                  <a:lnTo>
                    <a:pt x="3359061" y="1793430"/>
                  </a:lnTo>
                  <a:lnTo>
                    <a:pt x="3362744" y="1795970"/>
                  </a:lnTo>
                  <a:lnTo>
                    <a:pt x="3366173" y="1798510"/>
                  </a:lnTo>
                  <a:lnTo>
                    <a:pt x="3375063" y="1798510"/>
                  </a:lnTo>
                  <a:lnTo>
                    <a:pt x="3461296" y="1779460"/>
                  </a:lnTo>
                  <a:lnTo>
                    <a:pt x="3466376" y="1779460"/>
                  </a:lnTo>
                  <a:lnTo>
                    <a:pt x="3467265" y="1778190"/>
                  </a:lnTo>
                  <a:lnTo>
                    <a:pt x="3469170" y="1778190"/>
                  </a:lnTo>
                  <a:lnTo>
                    <a:pt x="3478568" y="1821370"/>
                  </a:lnTo>
                  <a:lnTo>
                    <a:pt x="3483521" y="1844230"/>
                  </a:lnTo>
                  <a:lnTo>
                    <a:pt x="3481489" y="1844230"/>
                  </a:lnTo>
                  <a:lnTo>
                    <a:pt x="3434626" y="1854390"/>
                  </a:lnTo>
                  <a:lnTo>
                    <a:pt x="3428466" y="1858200"/>
                  </a:lnTo>
                  <a:lnTo>
                    <a:pt x="3423996" y="1862010"/>
                  </a:lnTo>
                  <a:lnTo>
                    <a:pt x="3421596" y="1868360"/>
                  </a:lnTo>
                  <a:lnTo>
                    <a:pt x="3421672" y="1874710"/>
                  </a:lnTo>
                  <a:lnTo>
                    <a:pt x="3437039" y="1888680"/>
                  </a:lnTo>
                  <a:lnTo>
                    <a:pt x="3441484" y="1887410"/>
                  </a:lnTo>
                  <a:lnTo>
                    <a:pt x="3488474" y="1877250"/>
                  </a:lnTo>
                  <a:lnTo>
                    <a:pt x="3489871" y="1877250"/>
                  </a:lnTo>
                  <a:lnTo>
                    <a:pt x="3490506" y="1875980"/>
                  </a:lnTo>
                  <a:lnTo>
                    <a:pt x="3505111" y="1943290"/>
                  </a:lnTo>
                  <a:lnTo>
                    <a:pt x="3502825" y="1943290"/>
                  </a:lnTo>
                  <a:lnTo>
                    <a:pt x="3411766" y="1962340"/>
                  </a:lnTo>
                  <a:lnTo>
                    <a:pt x="3405733" y="1964880"/>
                  </a:lnTo>
                  <a:lnTo>
                    <a:pt x="3401301" y="1969960"/>
                  </a:lnTo>
                  <a:lnTo>
                    <a:pt x="3398888" y="1975040"/>
                  </a:lnTo>
                  <a:lnTo>
                    <a:pt x="3398939" y="1982660"/>
                  </a:lnTo>
                  <a:lnTo>
                    <a:pt x="3399828" y="1986470"/>
                  </a:lnTo>
                  <a:lnTo>
                    <a:pt x="3402622" y="1990280"/>
                  </a:lnTo>
                  <a:lnTo>
                    <a:pt x="3409734" y="1995360"/>
                  </a:lnTo>
                  <a:lnTo>
                    <a:pt x="3418624" y="1995360"/>
                  </a:lnTo>
                  <a:lnTo>
                    <a:pt x="3509556" y="1976310"/>
                  </a:lnTo>
                  <a:lnTo>
                    <a:pt x="3511334" y="1976310"/>
                  </a:lnTo>
                  <a:lnTo>
                    <a:pt x="3512096" y="1975040"/>
                  </a:lnTo>
                  <a:lnTo>
                    <a:pt x="3521621" y="2019490"/>
                  </a:lnTo>
                  <a:lnTo>
                    <a:pt x="3526574" y="2042350"/>
                  </a:lnTo>
                  <a:lnTo>
                    <a:pt x="3477679" y="2052510"/>
                  </a:lnTo>
                  <a:lnTo>
                    <a:pt x="3464649" y="2066480"/>
                  </a:lnTo>
                  <a:lnTo>
                    <a:pt x="3464725" y="2072830"/>
                  </a:lnTo>
                  <a:lnTo>
                    <a:pt x="3465741" y="2076640"/>
                  </a:lnTo>
                  <a:lnTo>
                    <a:pt x="3468408" y="2080450"/>
                  </a:lnTo>
                  <a:lnTo>
                    <a:pt x="3475520" y="2085530"/>
                  </a:lnTo>
                  <a:lnTo>
                    <a:pt x="3479965" y="2086800"/>
                  </a:lnTo>
                  <a:lnTo>
                    <a:pt x="3532035" y="2075370"/>
                  </a:lnTo>
                  <a:lnTo>
                    <a:pt x="3533051" y="2074100"/>
                  </a:lnTo>
                  <a:lnTo>
                    <a:pt x="3533051" y="1915553"/>
                  </a:lnTo>
                  <a:lnTo>
                    <a:pt x="3524402" y="1875980"/>
                  </a:lnTo>
                  <a:lnTo>
                    <a:pt x="3503015" y="1778190"/>
                  </a:lnTo>
                  <a:lnTo>
                    <a:pt x="3502190" y="1774380"/>
                  </a:lnTo>
                  <a:lnTo>
                    <a:pt x="3651732" y="1741360"/>
                  </a:lnTo>
                  <a:lnTo>
                    <a:pt x="3680498" y="1735010"/>
                  </a:lnTo>
                  <a:lnTo>
                    <a:pt x="3683038" y="1735010"/>
                  </a:lnTo>
                  <a:lnTo>
                    <a:pt x="3754793" y="1718500"/>
                  </a:lnTo>
                  <a:lnTo>
                    <a:pt x="3778516" y="1708340"/>
                  </a:lnTo>
                  <a:lnTo>
                    <a:pt x="3789667" y="1696910"/>
                  </a:lnTo>
                  <a:lnTo>
                    <a:pt x="3795852" y="1690560"/>
                  </a:lnTo>
                  <a:lnTo>
                    <a:pt x="3805174" y="16664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33236" y="6059423"/>
              <a:ext cx="127979" cy="1280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50223" y="5745479"/>
              <a:ext cx="128016" cy="1280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35647" y="6141797"/>
              <a:ext cx="66897" cy="6697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67437" y="179831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69">
                  <a:moveTo>
                    <a:pt x="464065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78" y="637539"/>
                  </a:lnTo>
                  <a:lnTo>
                    <a:pt x="464065" y="633729"/>
                  </a:lnTo>
                  <a:close/>
                </a:path>
                <a:path w="575945" h="661669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466" y="91439"/>
                  </a:lnTo>
                  <a:lnTo>
                    <a:pt x="27362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98" y="468629"/>
                  </a:lnTo>
                  <a:lnTo>
                    <a:pt x="183832" y="471169"/>
                  </a:lnTo>
                  <a:lnTo>
                    <a:pt x="192956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721" y="497839"/>
                  </a:lnTo>
                  <a:lnTo>
                    <a:pt x="300531" y="523239"/>
                  </a:lnTo>
                  <a:lnTo>
                    <a:pt x="316515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3569"/>
                  </a:lnTo>
                  <a:lnTo>
                    <a:pt x="386510" y="633729"/>
                  </a:lnTo>
                  <a:lnTo>
                    <a:pt x="400542" y="638809"/>
                  </a:lnTo>
                  <a:lnTo>
                    <a:pt x="415549" y="638809"/>
                  </a:lnTo>
                  <a:lnTo>
                    <a:pt x="429926" y="633729"/>
                  </a:lnTo>
                  <a:lnTo>
                    <a:pt x="464065" y="633729"/>
                  </a:lnTo>
                  <a:lnTo>
                    <a:pt x="456215" y="627379"/>
                  </a:lnTo>
                  <a:lnTo>
                    <a:pt x="450119" y="619759"/>
                  </a:lnTo>
                  <a:lnTo>
                    <a:pt x="456925" y="614679"/>
                  </a:lnTo>
                  <a:lnTo>
                    <a:pt x="405955" y="614679"/>
                  </a:lnTo>
                  <a:lnTo>
                    <a:pt x="400006" y="612139"/>
                  </a:lnTo>
                  <a:lnTo>
                    <a:pt x="395128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81" y="459739"/>
                  </a:lnTo>
                  <a:lnTo>
                    <a:pt x="228917" y="454659"/>
                  </a:lnTo>
                  <a:lnTo>
                    <a:pt x="217039" y="452119"/>
                  </a:lnTo>
                  <a:lnTo>
                    <a:pt x="205898" y="450849"/>
                  </a:lnTo>
                  <a:lnTo>
                    <a:pt x="197903" y="449579"/>
                  </a:lnTo>
                  <a:lnTo>
                    <a:pt x="189563" y="447039"/>
                  </a:lnTo>
                  <a:lnTo>
                    <a:pt x="180627" y="444499"/>
                  </a:lnTo>
                  <a:lnTo>
                    <a:pt x="170846" y="441959"/>
                  </a:lnTo>
                  <a:lnTo>
                    <a:pt x="121271" y="417829"/>
                  </a:lnTo>
                  <a:lnTo>
                    <a:pt x="85137" y="387349"/>
                  </a:lnTo>
                  <a:lnTo>
                    <a:pt x="54387" y="350519"/>
                  </a:lnTo>
                  <a:lnTo>
                    <a:pt x="31626" y="295909"/>
                  </a:lnTo>
                  <a:lnTo>
                    <a:pt x="24987" y="246379"/>
                  </a:lnTo>
                  <a:lnTo>
                    <a:pt x="27777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115" y="39370"/>
                  </a:lnTo>
                  <a:lnTo>
                    <a:pt x="198225" y="29209"/>
                  </a:lnTo>
                  <a:lnTo>
                    <a:pt x="241966" y="25400"/>
                  </a:lnTo>
                  <a:lnTo>
                    <a:pt x="342656" y="25400"/>
                  </a:lnTo>
                  <a:lnTo>
                    <a:pt x="315642" y="12700"/>
                  </a:lnTo>
                  <a:lnTo>
                    <a:pt x="271389" y="2539"/>
                  </a:lnTo>
                  <a:lnTo>
                    <a:pt x="242220" y="0"/>
                  </a:lnTo>
                  <a:close/>
                </a:path>
                <a:path w="575945" h="661669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62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69">
                  <a:moveTo>
                    <a:pt x="531615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2919"/>
                  </a:lnTo>
                  <a:lnTo>
                    <a:pt x="418115" y="612139"/>
                  </a:lnTo>
                  <a:lnTo>
                    <a:pt x="412238" y="614679"/>
                  </a:lnTo>
                  <a:lnTo>
                    <a:pt x="456925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515" y="524509"/>
                  </a:lnTo>
                  <a:lnTo>
                    <a:pt x="573786" y="510539"/>
                  </a:lnTo>
                  <a:lnTo>
                    <a:pt x="572674" y="495299"/>
                  </a:lnTo>
                  <a:lnTo>
                    <a:pt x="565943" y="481329"/>
                  </a:lnTo>
                  <a:lnTo>
                    <a:pt x="531615" y="435609"/>
                  </a:lnTo>
                  <a:close/>
                </a:path>
                <a:path w="575945" h="661669">
                  <a:moveTo>
                    <a:pt x="301231" y="350519"/>
                  </a:moveTo>
                  <a:lnTo>
                    <a:pt x="269271" y="350519"/>
                  </a:lnTo>
                  <a:lnTo>
                    <a:pt x="373538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69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719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69">
                  <a:moveTo>
                    <a:pt x="342656" y="25400"/>
                  </a:moveTo>
                  <a:lnTo>
                    <a:pt x="241966" y="25400"/>
                  </a:lnTo>
                  <a:lnTo>
                    <a:pt x="268045" y="27939"/>
                  </a:lnTo>
                  <a:lnTo>
                    <a:pt x="307721" y="36829"/>
                  </a:lnTo>
                  <a:lnTo>
                    <a:pt x="353730" y="57150"/>
                  </a:lnTo>
                  <a:lnTo>
                    <a:pt x="398811" y="95250"/>
                  </a:lnTo>
                  <a:lnTo>
                    <a:pt x="425656" y="135889"/>
                  </a:lnTo>
                  <a:lnTo>
                    <a:pt x="443478" y="179069"/>
                  </a:lnTo>
                  <a:lnTo>
                    <a:pt x="452405" y="233679"/>
                  </a:lnTo>
                  <a:lnTo>
                    <a:pt x="452337" y="245109"/>
                  </a:lnTo>
                  <a:lnTo>
                    <a:pt x="451929" y="252729"/>
                  </a:lnTo>
                  <a:lnTo>
                    <a:pt x="451119" y="261619"/>
                  </a:lnTo>
                  <a:lnTo>
                    <a:pt x="450119" y="269239"/>
                  </a:lnTo>
                  <a:lnTo>
                    <a:pt x="448841" y="280669"/>
                  </a:lnTo>
                  <a:lnTo>
                    <a:pt x="447992" y="293369"/>
                  </a:lnTo>
                  <a:lnTo>
                    <a:pt x="448043" y="306069"/>
                  </a:lnTo>
                  <a:lnTo>
                    <a:pt x="448167" y="308609"/>
                  </a:lnTo>
                  <a:lnTo>
                    <a:pt x="460248" y="36829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1615" y="435609"/>
                  </a:lnTo>
                  <a:lnTo>
                    <a:pt x="509682" y="406399"/>
                  </a:lnTo>
                  <a:lnTo>
                    <a:pt x="508158" y="403859"/>
                  </a:lnTo>
                  <a:lnTo>
                    <a:pt x="505999" y="402589"/>
                  </a:lnTo>
                  <a:lnTo>
                    <a:pt x="484282" y="360679"/>
                  </a:lnTo>
                  <a:lnTo>
                    <a:pt x="474122" y="320039"/>
                  </a:lnTo>
                  <a:lnTo>
                    <a:pt x="473038" y="293369"/>
                  </a:lnTo>
                  <a:lnTo>
                    <a:pt x="473765" y="283209"/>
                  </a:lnTo>
                  <a:lnTo>
                    <a:pt x="476049" y="264159"/>
                  </a:lnTo>
                  <a:lnTo>
                    <a:pt x="476932" y="255269"/>
                  </a:lnTo>
                  <a:lnTo>
                    <a:pt x="477392" y="24637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68" y="36829"/>
                  </a:lnTo>
                  <a:lnTo>
                    <a:pt x="342656" y="25400"/>
                  </a:lnTo>
                  <a:close/>
                </a:path>
                <a:path w="575945" h="661669">
                  <a:moveTo>
                    <a:pt x="219614" y="278129"/>
                  </a:moveTo>
                  <a:lnTo>
                    <a:pt x="183959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53" y="372109"/>
                  </a:lnTo>
                  <a:lnTo>
                    <a:pt x="232108" y="370839"/>
                  </a:lnTo>
                  <a:lnTo>
                    <a:pt x="242448" y="368299"/>
                  </a:lnTo>
                  <a:lnTo>
                    <a:pt x="252253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694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3866" y="335279"/>
                  </a:lnTo>
                  <a:lnTo>
                    <a:pt x="200691" y="328929"/>
                  </a:lnTo>
                  <a:lnTo>
                    <a:pt x="202088" y="321309"/>
                  </a:lnTo>
                  <a:lnTo>
                    <a:pt x="203231" y="318769"/>
                  </a:lnTo>
                  <a:lnTo>
                    <a:pt x="205009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622" y="303529"/>
                  </a:lnTo>
                  <a:lnTo>
                    <a:pt x="261905" y="297179"/>
                  </a:lnTo>
                  <a:lnTo>
                    <a:pt x="249824" y="287019"/>
                  </a:lnTo>
                  <a:lnTo>
                    <a:pt x="235267" y="280669"/>
                  </a:lnTo>
                  <a:lnTo>
                    <a:pt x="219614" y="278129"/>
                  </a:lnTo>
                  <a:close/>
                </a:path>
                <a:path w="575945" h="661669">
                  <a:moveTo>
                    <a:pt x="266622" y="303529"/>
                  </a:moveTo>
                  <a:lnTo>
                    <a:pt x="229235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694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8006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5113" y="314959"/>
                  </a:lnTo>
                  <a:lnTo>
                    <a:pt x="266622" y="303529"/>
                  </a:lnTo>
                  <a:close/>
                </a:path>
                <a:path w="575945" h="661669">
                  <a:moveTo>
                    <a:pt x="333882" y="203199"/>
                  </a:moveTo>
                  <a:lnTo>
                    <a:pt x="324389" y="203199"/>
                  </a:lnTo>
                  <a:lnTo>
                    <a:pt x="314666" y="204469"/>
                  </a:lnTo>
                  <a:lnTo>
                    <a:pt x="282535" y="232409"/>
                  </a:lnTo>
                  <a:lnTo>
                    <a:pt x="279336" y="247649"/>
                  </a:lnTo>
                  <a:lnTo>
                    <a:pt x="281233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9879"/>
                  </a:lnTo>
                  <a:lnTo>
                    <a:pt x="282987" y="309879"/>
                  </a:lnTo>
                  <a:lnTo>
                    <a:pt x="275113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488" y="287019"/>
                  </a:lnTo>
                  <a:lnTo>
                    <a:pt x="360600" y="280669"/>
                  </a:lnTo>
                  <a:lnTo>
                    <a:pt x="321468" y="280669"/>
                  </a:lnTo>
                  <a:lnTo>
                    <a:pt x="308641" y="26415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182" y="228599"/>
                  </a:lnTo>
                  <a:lnTo>
                    <a:pt x="367703" y="228599"/>
                  </a:lnTo>
                  <a:lnTo>
                    <a:pt x="364466" y="222249"/>
                  </a:lnTo>
                  <a:lnTo>
                    <a:pt x="358171" y="214629"/>
                  </a:lnTo>
                  <a:lnTo>
                    <a:pt x="350964" y="209549"/>
                  </a:lnTo>
                  <a:lnTo>
                    <a:pt x="342804" y="205739"/>
                  </a:lnTo>
                  <a:lnTo>
                    <a:pt x="333882" y="203199"/>
                  </a:lnTo>
                  <a:close/>
                </a:path>
                <a:path w="575945" h="661669">
                  <a:moveTo>
                    <a:pt x="367703" y="228599"/>
                  </a:moveTo>
                  <a:lnTo>
                    <a:pt x="335819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630" y="243839"/>
                  </a:lnTo>
                  <a:lnTo>
                    <a:pt x="347122" y="256539"/>
                  </a:lnTo>
                  <a:lnTo>
                    <a:pt x="343947" y="264159"/>
                  </a:lnTo>
                  <a:lnTo>
                    <a:pt x="338994" y="267969"/>
                  </a:lnTo>
                  <a:lnTo>
                    <a:pt x="321468" y="280669"/>
                  </a:lnTo>
                  <a:lnTo>
                    <a:pt x="360600" y="280669"/>
                  </a:lnTo>
                  <a:lnTo>
                    <a:pt x="361823" y="279399"/>
                  </a:lnTo>
                  <a:lnTo>
                    <a:pt x="367347" y="270509"/>
                  </a:lnTo>
                  <a:lnTo>
                    <a:pt x="370919" y="261619"/>
                  </a:lnTo>
                  <a:lnTo>
                    <a:pt x="372395" y="250189"/>
                  </a:lnTo>
                  <a:lnTo>
                    <a:pt x="371673" y="240029"/>
                  </a:lnTo>
                  <a:lnTo>
                    <a:pt x="368998" y="231139"/>
                  </a:lnTo>
                  <a:lnTo>
                    <a:pt x="367703" y="22859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96375" y="231393"/>
              <a:ext cx="274574" cy="1054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857996" y="94741"/>
              <a:ext cx="695325" cy="634365"/>
            </a:xfrm>
            <a:custGeom>
              <a:avLst/>
              <a:gdLst/>
              <a:ahLst/>
              <a:cxnLst/>
              <a:rect l="l" t="t" r="r" b="b"/>
              <a:pathLst>
                <a:path w="695325" h="634365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1143" y="364109"/>
                  </a:lnTo>
                  <a:lnTo>
                    <a:pt x="0" y="370840"/>
                  </a:lnTo>
                  <a:lnTo>
                    <a:pt x="4826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540"/>
                  </a:lnTo>
                  <a:lnTo>
                    <a:pt x="61595" y="379730"/>
                  </a:lnTo>
                  <a:lnTo>
                    <a:pt x="63500" y="376936"/>
                  </a:lnTo>
                  <a:lnTo>
                    <a:pt x="65024" y="366649"/>
                  </a:lnTo>
                  <a:close/>
                </a:path>
                <a:path w="695325" h="634365">
                  <a:moveTo>
                    <a:pt x="104648" y="511556"/>
                  </a:moveTo>
                  <a:lnTo>
                    <a:pt x="100584" y="505968"/>
                  </a:lnTo>
                  <a:lnTo>
                    <a:pt x="96266" y="500253"/>
                  </a:lnTo>
                  <a:lnTo>
                    <a:pt x="88646" y="498983"/>
                  </a:lnTo>
                  <a:lnTo>
                    <a:pt x="51816" y="525780"/>
                  </a:lnTo>
                  <a:lnTo>
                    <a:pt x="46609" y="529971"/>
                  </a:lnTo>
                  <a:lnTo>
                    <a:pt x="45085" y="537718"/>
                  </a:lnTo>
                  <a:lnTo>
                    <a:pt x="49149" y="543306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648" y="511556"/>
                  </a:lnTo>
                  <a:close/>
                </a:path>
                <a:path w="695325" h="634365">
                  <a:moveTo>
                    <a:pt x="225679" y="580136"/>
                  </a:moveTo>
                  <a:lnTo>
                    <a:pt x="221869" y="573405"/>
                  </a:lnTo>
                  <a:lnTo>
                    <a:pt x="208407" y="569976"/>
                  </a:lnTo>
                  <a:lnTo>
                    <a:pt x="201676" y="573913"/>
                  </a:lnTo>
                  <a:lnTo>
                    <a:pt x="199771" y="580517"/>
                  </a:lnTo>
                  <a:lnTo>
                    <a:pt x="187706" y="624713"/>
                  </a:lnTo>
                  <a:lnTo>
                    <a:pt x="191643" y="631571"/>
                  </a:lnTo>
                  <a:lnTo>
                    <a:pt x="202057" y="634365"/>
                  </a:lnTo>
                  <a:lnTo>
                    <a:pt x="205994" y="633476"/>
                  </a:lnTo>
                  <a:lnTo>
                    <a:pt x="211201" y="629539"/>
                  </a:lnTo>
                  <a:lnTo>
                    <a:pt x="212852" y="627253"/>
                  </a:lnTo>
                  <a:lnTo>
                    <a:pt x="225679" y="580136"/>
                  </a:lnTo>
                  <a:close/>
                </a:path>
                <a:path w="695325" h="634365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3964" y="57023"/>
                  </a:lnTo>
                  <a:lnTo>
                    <a:pt x="478663" y="63500"/>
                  </a:lnTo>
                  <a:lnTo>
                    <a:pt x="488950" y="64897"/>
                  </a:lnTo>
                  <a:lnTo>
                    <a:pt x="492252" y="64008"/>
                  </a:lnTo>
                  <a:lnTo>
                    <a:pt x="494792" y="61976"/>
                  </a:lnTo>
                  <a:lnTo>
                    <a:pt x="497459" y="60071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6984" y="8382"/>
                  </a:lnTo>
                  <a:close/>
                </a:path>
                <a:path w="695325" h="634365">
                  <a:moveTo>
                    <a:pt x="657098" y="105029"/>
                  </a:moveTo>
                  <a:lnTo>
                    <a:pt x="648716" y="93599"/>
                  </a:lnTo>
                  <a:lnTo>
                    <a:pt x="640842" y="92202"/>
                  </a:lnTo>
                  <a:lnTo>
                    <a:pt x="635254" y="96774"/>
                  </a:lnTo>
                  <a:lnTo>
                    <a:pt x="604012" y="120408"/>
                  </a:lnTo>
                  <a:lnTo>
                    <a:pt x="598424" y="124460"/>
                  </a:lnTo>
                  <a:lnTo>
                    <a:pt x="597281" y="132461"/>
                  </a:lnTo>
                  <a:lnTo>
                    <a:pt x="601599" y="138061"/>
                  </a:lnTo>
                  <a:lnTo>
                    <a:pt x="605790" y="143637"/>
                  </a:lnTo>
                  <a:lnTo>
                    <a:pt x="613664" y="144780"/>
                  </a:lnTo>
                  <a:lnTo>
                    <a:pt x="619125" y="140716"/>
                  </a:lnTo>
                  <a:lnTo>
                    <a:pt x="619252" y="140589"/>
                  </a:lnTo>
                  <a:lnTo>
                    <a:pt x="656082" y="112903"/>
                  </a:lnTo>
                  <a:lnTo>
                    <a:pt x="657098" y="105029"/>
                  </a:lnTo>
                  <a:close/>
                </a:path>
                <a:path w="695325" h="634365">
                  <a:moveTo>
                    <a:pt x="695198" y="261747"/>
                  </a:moveTo>
                  <a:lnTo>
                    <a:pt x="689864" y="256032"/>
                  </a:lnTo>
                  <a:lnTo>
                    <a:pt x="682879" y="255778"/>
                  </a:lnTo>
                  <a:lnTo>
                    <a:pt x="637159" y="254508"/>
                  </a:lnTo>
                  <a:lnTo>
                    <a:pt x="631444" y="259969"/>
                  </a:lnTo>
                  <a:lnTo>
                    <a:pt x="630809" y="273685"/>
                  </a:lnTo>
                  <a:lnTo>
                    <a:pt x="636143" y="279400"/>
                  </a:lnTo>
                  <a:lnTo>
                    <a:pt x="681863" y="280797"/>
                  </a:lnTo>
                  <a:lnTo>
                    <a:pt x="684784" y="280797"/>
                  </a:lnTo>
                  <a:lnTo>
                    <a:pt x="687578" y="279908"/>
                  </a:lnTo>
                  <a:lnTo>
                    <a:pt x="692785" y="276098"/>
                  </a:lnTo>
                  <a:lnTo>
                    <a:pt x="694817" y="272669"/>
                  </a:lnTo>
                  <a:lnTo>
                    <a:pt x="695198" y="26174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52096" y="131826"/>
              <a:ext cx="1642580" cy="21449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895573" y="120027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5">
                  <a:moveTo>
                    <a:pt x="595388" y="501510"/>
                  </a:moveTo>
                  <a:lnTo>
                    <a:pt x="591832" y="495541"/>
                  </a:lnTo>
                  <a:lnTo>
                    <a:pt x="569607" y="490169"/>
                  </a:lnTo>
                  <a:lnTo>
                    <a:pt x="569607" y="513194"/>
                  </a:lnTo>
                  <a:lnTo>
                    <a:pt x="556018" y="569709"/>
                  </a:lnTo>
                  <a:lnTo>
                    <a:pt x="550519" y="569747"/>
                  </a:lnTo>
                  <a:lnTo>
                    <a:pt x="550519" y="592340"/>
                  </a:lnTo>
                  <a:lnTo>
                    <a:pt x="531126" y="672325"/>
                  </a:lnTo>
                  <a:lnTo>
                    <a:pt x="526707" y="681240"/>
                  </a:lnTo>
                  <a:lnTo>
                    <a:pt x="518972" y="687552"/>
                  </a:lnTo>
                  <a:lnTo>
                    <a:pt x="509028" y="690714"/>
                  </a:lnTo>
                  <a:lnTo>
                    <a:pt x="497979" y="690105"/>
                  </a:lnTo>
                  <a:lnTo>
                    <a:pt x="229120" y="624954"/>
                  </a:lnTo>
                  <a:lnTo>
                    <a:pt x="218998" y="620509"/>
                  </a:lnTo>
                  <a:lnTo>
                    <a:pt x="211594" y="613181"/>
                  </a:lnTo>
                  <a:lnTo>
                    <a:pt x="207606" y="603999"/>
                  </a:lnTo>
                  <a:lnTo>
                    <a:pt x="207784" y="593966"/>
                  </a:lnTo>
                  <a:lnTo>
                    <a:pt x="227088" y="513956"/>
                  </a:lnTo>
                  <a:lnTo>
                    <a:pt x="353199" y="579869"/>
                  </a:lnTo>
                  <a:lnTo>
                    <a:pt x="359664" y="582942"/>
                  </a:lnTo>
                  <a:lnTo>
                    <a:pt x="401116" y="593001"/>
                  </a:lnTo>
                  <a:lnTo>
                    <a:pt x="408317" y="593204"/>
                  </a:lnTo>
                  <a:lnTo>
                    <a:pt x="550519" y="592340"/>
                  </a:lnTo>
                  <a:lnTo>
                    <a:pt x="550519" y="569747"/>
                  </a:lnTo>
                  <a:lnTo>
                    <a:pt x="408317" y="570598"/>
                  </a:lnTo>
                  <a:lnTo>
                    <a:pt x="396722" y="569912"/>
                  </a:lnTo>
                  <a:lnTo>
                    <a:pt x="275831" y="513956"/>
                  </a:lnTo>
                  <a:lnTo>
                    <a:pt x="232549" y="491350"/>
                  </a:lnTo>
                  <a:lnTo>
                    <a:pt x="246265" y="434835"/>
                  </a:lnTo>
                  <a:lnTo>
                    <a:pt x="569607" y="513194"/>
                  </a:lnTo>
                  <a:lnTo>
                    <a:pt x="569607" y="490169"/>
                  </a:lnTo>
                  <a:lnTo>
                    <a:pt x="340956" y="434835"/>
                  </a:lnTo>
                  <a:lnTo>
                    <a:pt x="240804" y="410578"/>
                  </a:lnTo>
                  <a:lnTo>
                    <a:pt x="234835" y="409054"/>
                  </a:lnTo>
                  <a:lnTo>
                    <a:pt x="228739" y="412737"/>
                  </a:lnTo>
                  <a:lnTo>
                    <a:pt x="227342" y="418706"/>
                  </a:lnTo>
                  <a:lnTo>
                    <a:pt x="209016" y="494144"/>
                  </a:lnTo>
                  <a:lnTo>
                    <a:pt x="208927" y="494906"/>
                  </a:lnTo>
                  <a:lnTo>
                    <a:pt x="186194" y="588759"/>
                  </a:lnTo>
                  <a:lnTo>
                    <a:pt x="185724" y="607529"/>
                  </a:lnTo>
                  <a:lnTo>
                    <a:pt x="192671" y="624636"/>
                  </a:lnTo>
                  <a:lnTo>
                    <a:pt x="205803" y="638238"/>
                  </a:lnTo>
                  <a:lnTo>
                    <a:pt x="223913" y="646417"/>
                  </a:lnTo>
                  <a:lnTo>
                    <a:pt x="492645" y="711441"/>
                  </a:lnTo>
                  <a:lnTo>
                    <a:pt x="512559" y="712482"/>
                  </a:lnTo>
                  <a:lnTo>
                    <a:pt x="530504" y="706424"/>
                  </a:lnTo>
                  <a:lnTo>
                    <a:pt x="544550" y="694372"/>
                  </a:lnTo>
                  <a:lnTo>
                    <a:pt x="546341" y="690714"/>
                  </a:lnTo>
                  <a:lnTo>
                    <a:pt x="552843" y="677405"/>
                  </a:lnTo>
                  <a:lnTo>
                    <a:pt x="573481" y="592188"/>
                  </a:lnTo>
                  <a:lnTo>
                    <a:pt x="575576" y="583552"/>
                  </a:lnTo>
                  <a:lnTo>
                    <a:pt x="575652" y="582942"/>
                  </a:lnTo>
                  <a:lnTo>
                    <a:pt x="578650" y="570598"/>
                  </a:lnTo>
                  <a:lnTo>
                    <a:pt x="593991" y="507479"/>
                  </a:lnTo>
                  <a:lnTo>
                    <a:pt x="595388" y="501510"/>
                  </a:lnTo>
                  <a:close/>
                </a:path>
                <a:path w="770254" h="856615">
                  <a:moveTo>
                    <a:pt x="769823" y="201269"/>
                  </a:moveTo>
                  <a:lnTo>
                    <a:pt x="758609" y="171196"/>
                  </a:lnTo>
                  <a:lnTo>
                    <a:pt x="747826" y="159397"/>
                  </a:lnTo>
                  <a:lnTo>
                    <a:pt x="747826" y="205016"/>
                  </a:lnTo>
                  <a:lnTo>
                    <a:pt x="746899" y="229349"/>
                  </a:lnTo>
                  <a:lnTo>
                    <a:pt x="667143" y="558787"/>
                  </a:lnTo>
                  <a:lnTo>
                    <a:pt x="661936" y="580504"/>
                  </a:lnTo>
                  <a:lnTo>
                    <a:pt x="636917" y="684009"/>
                  </a:lnTo>
                  <a:lnTo>
                    <a:pt x="650570" y="577113"/>
                  </a:lnTo>
                  <a:lnTo>
                    <a:pt x="653300" y="555358"/>
                  </a:lnTo>
                  <a:lnTo>
                    <a:pt x="672604" y="404863"/>
                  </a:lnTo>
                  <a:lnTo>
                    <a:pt x="673823" y="395757"/>
                  </a:lnTo>
                  <a:lnTo>
                    <a:pt x="675182" y="386562"/>
                  </a:lnTo>
                  <a:lnTo>
                    <a:pt x="678065" y="368160"/>
                  </a:lnTo>
                  <a:lnTo>
                    <a:pt x="680986" y="350202"/>
                  </a:lnTo>
                  <a:lnTo>
                    <a:pt x="683628" y="332016"/>
                  </a:lnTo>
                  <a:lnTo>
                    <a:pt x="685685" y="313715"/>
                  </a:lnTo>
                  <a:lnTo>
                    <a:pt x="686828" y="295389"/>
                  </a:lnTo>
                  <a:lnTo>
                    <a:pt x="686777" y="280073"/>
                  </a:lnTo>
                  <a:lnTo>
                    <a:pt x="680732" y="234556"/>
                  </a:lnTo>
                  <a:lnTo>
                    <a:pt x="664425" y="189039"/>
                  </a:lnTo>
                  <a:lnTo>
                    <a:pt x="664425" y="295389"/>
                  </a:lnTo>
                  <a:lnTo>
                    <a:pt x="663359" y="311962"/>
                  </a:lnTo>
                  <a:lnTo>
                    <a:pt x="661377" y="329526"/>
                  </a:lnTo>
                  <a:lnTo>
                    <a:pt x="658850" y="347141"/>
                  </a:lnTo>
                  <a:lnTo>
                    <a:pt x="656094" y="364604"/>
                  </a:lnTo>
                  <a:lnTo>
                    <a:pt x="654558" y="373913"/>
                  </a:lnTo>
                  <a:lnTo>
                    <a:pt x="653034" y="383298"/>
                  </a:lnTo>
                  <a:lnTo>
                    <a:pt x="651624" y="392709"/>
                  </a:lnTo>
                  <a:lnTo>
                    <a:pt x="650379" y="402069"/>
                  </a:lnTo>
                  <a:lnTo>
                    <a:pt x="631456" y="550151"/>
                  </a:lnTo>
                  <a:lnTo>
                    <a:pt x="627862" y="577710"/>
                  </a:lnTo>
                  <a:lnTo>
                    <a:pt x="607580" y="736587"/>
                  </a:lnTo>
                  <a:lnTo>
                    <a:pt x="585571" y="783297"/>
                  </a:lnTo>
                  <a:lnTo>
                    <a:pt x="559320" y="801992"/>
                  </a:lnTo>
                  <a:lnTo>
                    <a:pt x="554748" y="801992"/>
                  </a:lnTo>
                  <a:lnTo>
                    <a:pt x="550049" y="801484"/>
                  </a:lnTo>
                  <a:lnTo>
                    <a:pt x="170942" y="709663"/>
                  </a:lnTo>
                  <a:lnTo>
                    <a:pt x="131076" y="700011"/>
                  </a:lnTo>
                  <a:lnTo>
                    <a:pt x="107696" y="667626"/>
                  </a:lnTo>
                  <a:lnTo>
                    <a:pt x="104660" y="650481"/>
                  </a:lnTo>
                  <a:lnTo>
                    <a:pt x="105232" y="633056"/>
                  </a:lnTo>
                  <a:lnTo>
                    <a:pt x="109486" y="615937"/>
                  </a:lnTo>
                  <a:lnTo>
                    <a:pt x="131254" y="555866"/>
                  </a:lnTo>
                  <a:lnTo>
                    <a:pt x="165874" y="460362"/>
                  </a:lnTo>
                  <a:lnTo>
                    <a:pt x="173621" y="439280"/>
                  </a:lnTo>
                  <a:lnTo>
                    <a:pt x="217309" y="318503"/>
                  </a:lnTo>
                  <a:lnTo>
                    <a:pt x="226834" y="293230"/>
                  </a:lnTo>
                  <a:lnTo>
                    <a:pt x="232448" y="278549"/>
                  </a:lnTo>
                  <a:lnTo>
                    <a:pt x="237921" y="263652"/>
                  </a:lnTo>
                  <a:lnTo>
                    <a:pt x="243103" y="248551"/>
                  </a:lnTo>
                  <a:lnTo>
                    <a:pt x="247789" y="233299"/>
                  </a:lnTo>
                  <a:lnTo>
                    <a:pt x="252526" y="218109"/>
                  </a:lnTo>
                  <a:lnTo>
                    <a:pt x="271284" y="178041"/>
                  </a:lnTo>
                  <a:lnTo>
                    <a:pt x="308025" y="133045"/>
                  </a:lnTo>
                  <a:lnTo>
                    <a:pt x="355739" y="99555"/>
                  </a:lnTo>
                  <a:lnTo>
                    <a:pt x="401332" y="82550"/>
                  </a:lnTo>
                  <a:lnTo>
                    <a:pt x="443369" y="76441"/>
                  </a:lnTo>
                  <a:lnTo>
                    <a:pt x="450989" y="76187"/>
                  </a:lnTo>
                  <a:lnTo>
                    <a:pt x="458482" y="76187"/>
                  </a:lnTo>
                  <a:lnTo>
                    <a:pt x="466102" y="76695"/>
                  </a:lnTo>
                  <a:lnTo>
                    <a:pt x="469531" y="76822"/>
                  </a:lnTo>
                  <a:lnTo>
                    <a:pt x="508863" y="83858"/>
                  </a:lnTo>
                  <a:lnTo>
                    <a:pt x="551065" y="100444"/>
                  </a:lnTo>
                  <a:lnTo>
                    <a:pt x="583349" y="121856"/>
                  </a:lnTo>
                  <a:lnTo>
                    <a:pt x="614362" y="151866"/>
                  </a:lnTo>
                  <a:lnTo>
                    <a:pt x="648627" y="207937"/>
                  </a:lnTo>
                  <a:lnTo>
                    <a:pt x="661593" y="253250"/>
                  </a:lnTo>
                  <a:lnTo>
                    <a:pt x="664425" y="295389"/>
                  </a:lnTo>
                  <a:lnTo>
                    <a:pt x="664425" y="189039"/>
                  </a:lnTo>
                  <a:lnTo>
                    <a:pt x="661949" y="183349"/>
                  </a:lnTo>
                  <a:lnTo>
                    <a:pt x="648347" y="159981"/>
                  </a:lnTo>
                  <a:lnTo>
                    <a:pt x="632218" y="138417"/>
                  </a:lnTo>
                  <a:lnTo>
                    <a:pt x="701560" y="155181"/>
                  </a:lnTo>
                  <a:lnTo>
                    <a:pt x="723696" y="165531"/>
                  </a:lnTo>
                  <a:lnTo>
                    <a:pt x="739609" y="182930"/>
                  </a:lnTo>
                  <a:lnTo>
                    <a:pt x="747826" y="205016"/>
                  </a:lnTo>
                  <a:lnTo>
                    <a:pt x="747826" y="159397"/>
                  </a:lnTo>
                  <a:lnTo>
                    <a:pt x="736968" y="147497"/>
                  </a:lnTo>
                  <a:lnTo>
                    <a:pt x="717511" y="138417"/>
                  </a:lnTo>
                  <a:lnTo>
                    <a:pt x="706894" y="133477"/>
                  </a:lnTo>
                  <a:lnTo>
                    <a:pt x="601738" y="107950"/>
                  </a:lnTo>
                  <a:lnTo>
                    <a:pt x="592569" y="100736"/>
                  </a:lnTo>
                  <a:lnTo>
                    <a:pt x="583031" y="93954"/>
                  </a:lnTo>
                  <a:lnTo>
                    <a:pt x="573163" y="87642"/>
                  </a:lnTo>
                  <a:lnTo>
                    <a:pt x="563003" y="81775"/>
                  </a:lnTo>
                  <a:lnTo>
                    <a:pt x="564349" y="76187"/>
                  </a:lnTo>
                  <a:lnTo>
                    <a:pt x="565365" y="71996"/>
                  </a:lnTo>
                  <a:lnTo>
                    <a:pt x="569861" y="53454"/>
                  </a:lnTo>
                  <a:lnTo>
                    <a:pt x="570395" y="39865"/>
                  </a:lnTo>
                  <a:lnTo>
                    <a:pt x="565873" y="27584"/>
                  </a:lnTo>
                  <a:lnTo>
                    <a:pt x="559612" y="20688"/>
                  </a:lnTo>
                  <a:lnTo>
                    <a:pt x="557085" y="17919"/>
                  </a:lnTo>
                  <a:lnTo>
                    <a:pt x="549795" y="14503"/>
                  </a:lnTo>
                  <a:lnTo>
                    <a:pt x="549795" y="41897"/>
                  </a:lnTo>
                  <a:lnTo>
                    <a:pt x="542556" y="71996"/>
                  </a:lnTo>
                  <a:lnTo>
                    <a:pt x="503847" y="59677"/>
                  </a:lnTo>
                  <a:lnTo>
                    <a:pt x="471436" y="54724"/>
                  </a:lnTo>
                  <a:lnTo>
                    <a:pt x="477151" y="30975"/>
                  </a:lnTo>
                  <a:lnTo>
                    <a:pt x="478802" y="24625"/>
                  </a:lnTo>
                  <a:lnTo>
                    <a:pt x="485152" y="20688"/>
                  </a:lnTo>
                  <a:lnTo>
                    <a:pt x="545985" y="35420"/>
                  </a:lnTo>
                  <a:lnTo>
                    <a:pt x="549795" y="41897"/>
                  </a:lnTo>
                  <a:lnTo>
                    <a:pt x="549795" y="14503"/>
                  </a:lnTo>
                  <a:lnTo>
                    <a:pt x="544842" y="12179"/>
                  </a:lnTo>
                  <a:lnTo>
                    <a:pt x="496709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16" y="13487"/>
                  </a:lnTo>
                  <a:lnTo>
                    <a:pt x="455688" y="25768"/>
                  </a:lnTo>
                  <a:lnTo>
                    <a:pt x="448830" y="54089"/>
                  </a:lnTo>
                  <a:lnTo>
                    <a:pt x="437019" y="54571"/>
                  </a:lnTo>
                  <a:lnTo>
                    <a:pt x="425183" y="55664"/>
                  </a:lnTo>
                  <a:lnTo>
                    <a:pt x="413550" y="57340"/>
                  </a:lnTo>
                  <a:lnTo>
                    <a:pt x="401967" y="59677"/>
                  </a:lnTo>
                  <a:lnTo>
                    <a:pt x="382905" y="55067"/>
                  </a:lnTo>
                  <a:lnTo>
                    <a:pt x="361073" y="49784"/>
                  </a:lnTo>
                  <a:lnTo>
                    <a:pt x="361073" y="72758"/>
                  </a:lnTo>
                  <a:lnTo>
                    <a:pt x="355866" y="74917"/>
                  </a:lnTo>
                  <a:lnTo>
                    <a:pt x="317982" y="96583"/>
                  </a:lnTo>
                  <a:lnTo>
                    <a:pt x="270992" y="140208"/>
                  </a:lnTo>
                  <a:lnTo>
                    <a:pt x="244627" y="180314"/>
                  </a:lnTo>
                  <a:lnTo>
                    <a:pt x="226453" y="227203"/>
                  </a:lnTo>
                  <a:lnTo>
                    <a:pt x="221932" y="241922"/>
                  </a:lnTo>
                  <a:lnTo>
                    <a:pt x="216903" y="256565"/>
                  </a:lnTo>
                  <a:lnTo>
                    <a:pt x="211569" y="271056"/>
                  </a:lnTo>
                  <a:lnTo>
                    <a:pt x="203669" y="291757"/>
                  </a:lnTo>
                  <a:lnTo>
                    <a:pt x="196481" y="310883"/>
                  </a:lnTo>
                  <a:lnTo>
                    <a:pt x="151777" y="433946"/>
                  </a:lnTo>
                  <a:lnTo>
                    <a:pt x="144157" y="455155"/>
                  </a:lnTo>
                  <a:lnTo>
                    <a:pt x="107581" y="555866"/>
                  </a:lnTo>
                  <a:lnTo>
                    <a:pt x="132727" y="452361"/>
                  </a:lnTo>
                  <a:lnTo>
                    <a:pt x="136156" y="438010"/>
                  </a:lnTo>
                  <a:lnTo>
                    <a:pt x="139192" y="425437"/>
                  </a:lnTo>
                  <a:lnTo>
                    <a:pt x="217690" y="101206"/>
                  </a:lnTo>
                  <a:lnTo>
                    <a:pt x="228028" y="79146"/>
                  </a:lnTo>
                  <a:lnTo>
                    <a:pt x="245452" y="63271"/>
                  </a:lnTo>
                  <a:lnTo>
                    <a:pt x="267563" y="55067"/>
                  </a:lnTo>
                  <a:lnTo>
                    <a:pt x="291985" y="55994"/>
                  </a:lnTo>
                  <a:lnTo>
                    <a:pt x="361073" y="72758"/>
                  </a:lnTo>
                  <a:lnTo>
                    <a:pt x="361073" y="49784"/>
                  </a:lnTo>
                  <a:lnTo>
                    <a:pt x="297192" y="34277"/>
                  </a:lnTo>
                  <a:lnTo>
                    <a:pt x="263956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00" y="95872"/>
                  </a:lnTo>
                  <a:lnTo>
                    <a:pt x="116344" y="425437"/>
                  </a:lnTo>
                  <a:lnTo>
                    <a:pt x="111137" y="424180"/>
                  </a:lnTo>
                  <a:lnTo>
                    <a:pt x="111137" y="447154"/>
                  </a:lnTo>
                  <a:lnTo>
                    <a:pt x="68846" y="621652"/>
                  </a:lnTo>
                  <a:lnTo>
                    <a:pt x="66662" y="647179"/>
                  </a:lnTo>
                  <a:lnTo>
                    <a:pt x="72085" y="671334"/>
                  </a:lnTo>
                  <a:lnTo>
                    <a:pt x="84162" y="692645"/>
                  </a:lnTo>
                  <a:lnTo>
                    <a:pt x="101993" y="709663"/>
                  </a:lnTo>
                  <a:lnTo>
                    <a:pt x="60845" y="699757"/>
                  </a:lnTo>
                  <a:lnTo>
                    <a:pt x="42265" y="691057"/>
                  </a:lnTo>
                  <a:lnTo>
                    <a:pt x="28879" y="676363"/>
                  </a:lnTo>
                  <a:lnTo>
                    <a:pt x="21958" y="657720"/>
                  </a:lnTo>
                  <a:lnTo>
                    <a:pt x="22745" y="637146"/>
                  </a:lnTo>
                  <a:lnTo>
                    <a:pt x="69862" y="442582"/>
                  </a:lnTo>
                  <a:lnTo>
                    <a:pt x="70497" y="439661"/>
                  </a:lnTo>
                  <a:lnTo>
                    <a:pt x="73418" y="438010"/>
                  </a:lnTo>
                  <a:lnTo>
                    <a:pt x="76212" y="438645"/>
                  </a:lnTo>
                  <a:lnTo>
                    <a:pt x="111137" y="447154"/>
                  </a:lnTo>
                  <a:lnTo>
                    <a:pt x="111137" y="424180"/>
                  </a:lnTo>
                  <a:lnTo>
                    <a:pt x="81292" y="416928"/>
                  </a:lnTo>
                  <a:lnTo>
                    <a:pt x="70459" y="416534"/>
                  </a:lnTo>
                  <a:lnTo>
                    <a:pt x="60629" y="420230"/>
                  </a:lnTo>
                  <a:lnTo>
                    <a:pt x="52870" y="427367"/>
                  </a:lnTo>
                  <a:lnTo>
                    <a:pt x="48272" y="437248"/>
                  </a:lnTo>
                  <a:lnTo>
                    <a:pt x="1155" y="631812"/>
                  </a:lnTo>
                  <a:lnTo>
                    <a:pt x="0" y="661212"/>
                  </a:lnTo>
                  <a:lnTo>
                    <a:pt x="9867" y="687857"/>
                  </a:lnTo>
                  <a:lnTo>
                    <a:pt x="28994" y="708825"/>
                  </a:lnTo>
                  <a:lnTo>
                    <a:pt x="55638" y="721220"/>
                  </a:lnTo>
                  <a:lnTo>
                    <a:pt x="607580" y="854951"/>
                  </a:lnTo>
                  <a:lnTo>
                    <a:pt x="636955" y="856018"/>
                  </a:lnTo>
                  <a:lnTo>
                    <a:pt x="663549" y="846061"/>
                  </a:lnTo>
                  <a:lnTo>
                    <a:pt x="696798" y="800341"/>
                  </a:lnTo>
                  <a:lnTo>
                    <a:pt x="743978" y="605650"/>
                  </a:lnTo>
                  <a:lnTo>
                    <a:pt x="744385" y="594766"/>
                  </a:lnTo>
                  <a:lnTo>
                    <a:pt x="741045" y="585711"/>
                  </a:lnTo>
                  <a:lnTo>
                    <a:pt x="723150" y="597776"/>
                  </a:lnTo>
                  <a:lnTo>
                    <a:pt x="722515" y="600570"/>
                  </a:lnTo>
                  <a:lnTo>
                    <a:pt x="675398" y="795134"/>
                  </a:lnTo>
                  <a:lnTo>
                    <a:pt x="666686" y="813790"/>
                  </a:lnTo>
                  <a:lnTo>
                    <a:pt x="652005" y="827201"/>
                  </a:lnTo>
                  <a:lnTo>
                    <a:pt x="633399" y="834148"/>
                  </a:lnTo>
                  <a:lnTo>
                    <a:pt x="612914" y="833361"/>
                  </a:lnTo>
                  <a:lnTo>
                    <a:pt x="571512" y="823328"/>
                  </a:lnTo>
                  <a:lnTo>
                    <a:pt x="595172" y="816381"/>
                  </a:lnTo>
                  <a:lnTo>
                    <a:pt x="615657" y="802970"/>
                  </a:lnTo>
                  <a:lnTo>
                    <a:pt x="616458" y="801992"/>
                  </a:lnTo>
                  <a:lnTo>
                    <a:pt x="631494" y="783958"/>
                  </a:lnTo>
                  <a:lnTo>
                    <a:pt x="641235" y="760209"/>
                  </a:lnTo>
                  <a:lnTo>
                    <a:pt x="659701" y="684009"/>
                  </a:lnTo>
                  <a:lnTo>
                    <a:pt x="683526" y="585711"/>
                  </a:lnTo>
                  <a:lnTo>
                    <a:pt x="718705" y="594220"/>
                  </a:lnTo>
                  <a:lnTo>
                    <a:pt x="721499" y="594982"/>
                  </a:lnTo>
                  <a:lnTo>
                    <a:pt x="723150" y="597776"/>
                  </a:lnTo>
                  <a:lnTo>
                    <a:pt x="723150" y="572350"/>
                  </a:lnTo>
                  <a:lnTo>
                    <a:pt x="688733" y="563994"/>
                  </a:lnTo>
                  <a:lnTo>
                    <a:pt x="768578" y="234556"/>
                  </a:lnTo>
                  <a:lnTo>
                    <a:pt x="768654" y="23329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78871" y="324865"/>
              <a:ext cx="144018" cy="1423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47376" y="2695701"/>
              <a:ext cx="1824101" cy="127279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076956" y="150723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58" y="578866"/>
                  </a:moveTo>
                  <a:lnTo>
                    <a:pt x="32880" y="384937"/>
                  </a:lnTo>
                  <a:lnTo>
                    <a:pt x="27444" y="366585"/>
                  </a:lnTo>
                  <a:lnTo>
                    <a:pt x="27647" y="348081"/>
                  </a:lnTo>
                  <a:lnTo>
                    <a:pt x="47663" y="310807"/>
                  </a:lnTo>
                  <a:lnTo>
                    <a:pt x="65900" y="299085"/>
                  </a:lnTo>
                  <a:lnTo>
                    <a:pt x="54343" y="274193"/>
                  </a:lnTo>
                  <a:lnTo>
                    <a:pt x="12217" y="311467"/>
                  </a:lnTo>
                  <a:lnTo>
                    <a:pt x="0" y="367449"/>
                  </a:lnTo>
                  <a:lnTo>
                    <a:pt x="8115" y="396494"/>
                  </a:lnTo>
                  <a:lnTo>
                    <a:pt x="95491" y="583565"/>
                  </a:lnTo>
                  <a:lnTo>
                    <a:pt x="98666" y="590423"/>
                  </a:lnTo>
                  <a:lnTo>
                    <a:pt x="106794" y="593344"/>
                  </a:lnTo>
                  <a:lnTo>
                    <a:pt x="120510" y="586994"/>
                  </a:lnTo>
                  <a:lnTo>
                    <a:pt x="123558" y="578866"/>
                  </a:lnTo>
                  <a:close/>
                </a:path>
                <a:path w="1075690" h="1136650">
                  <a:moveTo>
                    <a:pt x="239636" y="217805"/>
                  </a:moveTo>
                  <a:lnTo>
                    <a:pt x="228079" y="193040"/>
                  </a:lnTo>
                  <a:lnTo>
                    <a:pt x="103873" y="251079"/>
                  </a:lnTo>
                  <a:lnTo>
                    <a:pt x="115557" y="275844"/>
                  </a:lnTo>
                  <a:lnTo>
                    <a:pt x="239636" y="217805"/>
                  </a:lnTo>
                  <a:close/>
                </a:path>
                <a:path w="1075690" h="1136650">
                  <a:moveTo>
                    <a:pt x="310121" y="975995"/>
                  </a:moveTo>
                  <a:lnTo>
                    <a:pt x="306946" y="969137"/>
                  </a:lnTo>
                  <a:lnTo>
                    <a:pt x="145275" y="623316"/>
                  </a:lnTo>
                  <a:lnTo>
                    <a:pt x="142100" y="616458"/>
                  </a:lnTo>
                  <a:lnTo>
                    <a:pt x="133972" y="613537"/>
                  </a:lnTo>
                  <a:lnTo>
                    <a:pt x="120256" y="619887"/>
                  </a:lnTo>
                  <a:lnTo>
                    <a:pt x="117335" y="628015"/>
                  </a:lnTo>
                  <a:lnTo>
                    <a:pt x="120510" y="635000"/>
                  </a:lnTo>
                  <a:lnTo>
                    <a:pt x="282181" y="980821"/>
                  </a:lnTo>
                  <a:lnTo>
                    <a:pt x="285356" y="987679"/>
                  </a:lnTo>
                  <a:lnTo>
                    <a:pt x="293484" y="990600"/>
                  </a:lnTo>
                  <a:lnTo>
                    <a:pt x="300342" y="987425"/>
                  </a:lnTo>
                  <a:lnTo>
                    <a:pt x="307200" y="984123"/>
                  </a:lnTo>
                  <a:lnTo>
                    <a:pt x="310121" y="975995"/>
                  </a:lnTo>
                  <a:close/>
                </a:path>
                <a:path w="1075690" h="1136650">
                  <a:moveTo>
                    <a:pt x="413372" y="136652"/>
                  </a:moveTo>
                  <a:lnTo>
                    <a:pt x="401688" y="111760"/>
                  </a:lnTo>
                  <a:lnTo>
                    <a:pt x="277609" y="169799"/>
                  </a:lnTo>
                  <a:lnTo>
                    <a:pt x="289293" y="194691"/>
                  </a:lnTo>
                  <a:lnTo>
                    <a:pt x="413372" y="136652"/>
                  </a:lnTo>
                  <a:close/>
                </a:path>
                <a:path w="1075690" h="1136650">
                  <a:moveTo>
                    <a:pt x="587108" y="55372"/>
                  </a:moveTo>
                  <a:lnTo>
                    <a:pt x="575424" y="30607"/>
                  </a:lnTo>
                  <a:lnTo>
                    <a:pt x="451345" y="88646"/>
                  </a:lnTo>
                  <a:lnTo>
                    <a:pt x="463029" y="113411"/>
                  </a:lnTo>
                  <a:lnTo>
                    <a:pt x="587108" y="55372"/>
                  </a:lnTo>
                  <a:close/>
                </a:path>
                <a:path w="1075690" h="1136650">
                  <a:moveTo>
                    <a:pt x="701662" y="267208"/>
                  </a:moveTo>
                  <a:lnTo>
                    <a:pt x="695312" y="253492"/>
                  </a:lnTo>
                  <a:lnTo>
                    <a:pt x="687184" y="250571"/>
                  </a:lnTo>
                  <a:lnTo>
                    <a:pt x="204838" y="475996"/>
                  </a:lnTo>
                  <a:lnTo>
                    <a:pt x="197980" y="479298"/>
                  </a:lnTo>
                  <a:lnTo>
                    <a:pt x="194932" y="487426"/>
                  </a:lnTo>
                  <a:lnTo>
                    <a:pt x="198234" y="494284"/>
                  </a:lnTo>
                  <a:lnTo>
                    <a:pt x="201409" y="501142"/>
                  </a:lnTo>
                  <a:lnTo>
                    <a:pt x="209537" y="504063"/>
                  </a:lnTo>
                  <a:lnTo>
                    <a:pt x="691883" y="278638"/>
                  </a:lnTo>
                  <a:lnTo>
                    <a:pt x="698741" y="275336"/>
                  </a:lnTo>
                  <a:lnTo>
                    <a:pt x="701662" y="267208"/>
                  </a:lnTo>
                  <a:close/>
                </a:path>
                <a:path w="1075690" h="1136650">
                  <a:moveTo>
                    <a:pt x="755891" y="383286"/>
                  </a:moveTo>
                  <a:lnTo>
                    <a:pt x="749541" y="369570"/>
                  </a:lnTo>
                  <a:lnTo>
                    <a:pt x="741413" y="366522"/>
                  </a:lnTo>
                  <a:lnTo>
                    <a:pt x="734555" y="369824"/>
                  </a:lnTo>
                  <a:lnTo>
                    <a:pt x="252209" y="595249"/>
                  </a:lnTo>
                  <a:lnTo>
                    <a:pt x="249161" y="603377"/>
                  </a:lnTo>
                  <a:lnTo>
                    <a:pt x="252463" y="610235"/>
                  </a:lnTo>
                  <a:lnTo>
                    <a:pt x="255638" y="617093"/>
                  </a:lnTo>
                  <a:lnTo>
                    <a:pt x="263766" y="620014"/>
                  </a:lnTo>
                  <a:lnTo>
                    <a:pt x="752970" y="391414"/>
                  </a:lnTo>
                  <a:lnTo>
                    <a:pt x="755891" y="383286"/>
                  </a:lnTo>
                  <a:close/>
                </a:path>
                <a:path w="1075690" h="1136650">
                  <a:moveTo>
                    <a:pt x="810120" y="499364"/>
                  </a:moveTo>
                  <a:lnTo>
                    <a:pt x="803770" y="485648"/>
                  </a:lnTo>
                  <a:lnTo>
                    <a:pt x="795642" y="482727"/>
                  </a:lnTo>
                  <a:lnTo>
                    <a:pt x="313296" y="708152"/>
                  </a:lnTo>
                  <a:lnTo>
                    <a:pt x="306438" y="711454"/>
                  </a:lnTo>
                  <a:lnTo>
                    <a:pt x="303517" y="719582"/>
                  </a:lnTo>
                  <a:lnTo>
                    <a:pt x="309867" y="733298"/>
                  </a:lnTo>
                  <a:lnTo>
                    <a:pt x="317995" y="736219"/>
                  </a:lnTo>
                  <a:lnTo>
                    <a:pt x="324980" y="733044"/>
                  </a:lnTo>
                  <a:lnTo>
                    <a:pt x="800341" y="510794"/>
                  </a:lnTo>
                  <a:lnTo>
                    <a:pt x="807199" y="507492"/>
                  </a:lnTo>
                  <a:lnTo>
                    <a:pt x="810120" y="499364"/>
                  </a:lnTo>
                  <a:close/>
                </a:path>
                <a:path w="1075690" h="1136650">
                  <a:moveTo>
                    <a:pt x="860285" y="606679"/>
                  </a:moveTo>
                  <a:lnTo>
                    <a:pt x="857110" y="599694"/>
                  </a:lnTo>
                  <a:lnTo>
                    <a:pt x="853935" y="592836"/>
                  </a:lnTo>
                  <a:lnTo>
                    <a:pt x="845807" y="589915"/>
                  </a:lnTo>
                  <a:lnTo>
                    <a:pt x="363461" y="815340"/>
                  </a:lnTo>
                  <a:lnTo>
                    <a:pt x="356603" y="818642"/>
                  </a:lnTo>
                  <a:lnTo>
                    <a:pt x="353682" y="826770"/>
                  </a:lnTo>
                  <a:lnTo>
                    <a:pt x="360032" y="840486"/>
                  </a:lnTo>
                  <a:lnTo>
                    <a:pt x="368160" y="843407"/>
                  </a:lnTo>
                  <a:lnTo>
                    <a:pt x="857364" y="614807"/>
                  </a:lnTo>
                  <a:lnTo>
                    <a:pt x="860285" y="606679"/>
                  </a:lnTo>
                  <a:close/>
                </a:path>
                <a:path w="1075690" h="1136650">
                  <a:moveTo>
                    <a:pt x="914641" y="722757"/>
                  </a:moveTo>
                  <a:lnTo>
                    <a:pt x="911466" y="715899"/>
                  </a:lnTo>
                  <a:lnTo>
                    <a:pt x="908164" y="709041"/>
                  </a:lnTo>
                  <a:lnTo>
                    <a:pt x="900036" y="706120"/>
                  </a:lnTo>
                  <a:lnTo>
                    <a:pt x="410832" y="934720"/>
                  </a:lnTo>
                  <a:lnTo>
                    <a:pt x="407911" y="942848"/>
                  </a:lnTo>
                  <a:lnTo>
                    <a:pt x="411086" y="949706"/>
                  </a:lnTo>
                  <a:lnTo>
                    <a:pt x="414388" y="956691"/>
                  </a:lnTo>
                  <a:lnTo>
                    <a:pt x="422516" y="959612"/>
                  </a:lnTo>
                  <a:lnTo>
                    <a:pt x="429374" y="956310"/>
                  </a:lnTo>
                  <a:lnTo>
                    <a:pt x="904735" y="734060"/>
                  </a:lnTo>
                  <a:lnTo>
                    <a:pt x="911720" y="730885"/>
                  </a:lnTo>
                  <a:lnTo>
                    <a:pt x="914641" y="722757"/>
                  </a:lnTo>
                  <a:close/>
                </a:path>
                <a:path w="1075690" h="1136650">
                  <a:moveTo>
                    <a:pt x="1075182" y="774357"/>
                  </a:moveTo>
                  <a:lnTo>
                    <a:pt x="745350" y="51943"/>
                  </a:lnTo>
                  <a:lnTo>
                    <a:pt x="706513" y="10541"/>
                  </a:lnTo>
                  <a:lnTo>
                    <a:pt x="651878" y="0"/>
                  </a:lnTo>
                  <a:lnTo>
                    <a:pt x="645109" y="1028"/>
                  </a:lnTo>
                  <a:lnTo>
                    <a:pt x="638378" y="2603"/>
                  </a:lnTo>
                  <a:lnTo>
                    <a:pt x="631685" y="4762"/>
                  </a:lnTo>
                  <a:lnTo>
                    <a:pt x="625081" y="7493"/>
                  </a:lnTo>
                  <a:lnTo>
                    <a:pt x="636638" y="32258"/>
                  </a:lnTo>
                  <a:lnTo>
                    <a:pt x="643534" y="29641"/>
                  </a:lnTo>
                  <a:lnTo>
                    <a:pt x="650468" y="27851"/>
                  </a:lnTo>
                  <a:lnTo>
                    <a:pt x="657415" y="26873"/>
                  </a:lnTo>
                  <a:lnTo>
                    <a:pt x="664324" y="26670"/>
                  </a:lnTo>
                  <a:lnTo>
                    <a:pt x="681520" y="29578"/>
                  </a:lnTo>
                  <a:lnTo>
                    <a:pt x="720458" y="63500"/>
                  </a:lnTo>
                  <a:lnTo>
                    <a:pt x="1041768" y="750697"/>
                  </a:lnTo>
                  <a:lnTo>
                    <a:pt x="1047686" y="775385"/>
                  </a:lnTo>
                  <a:lnTo>
                    <a:pt x="1043863" y="799617"/>
                  </a:lnTo>
                  <a:lnTo>
                    <a:pt x="1031265" y="820623"/>
                  </a:lnTo>
                  <a:lnTo>
                    <a:pt x="1010907" y="835660"/>
                  </a:lnTo>
                  <a:lnTo>
                    <a:pt x="439026" y="1102995"/>
                  </a:lnTo>
                  <a:lnTo>
                    <a:pt x="414401" y="1108925"/>
                  </a:lnTo>
                  <a:lnTo>
                    <a:pt x="390220" y="1105090"/>
                  </a:lnTo>
                  <a:lnTo>
                    <a:pt x="369227" y="1092504"/>
                  </a:lnTo>
                  <a:lnTo>
                    <a:pt x="354190" y="1072134"/>
                  </a:lnTo>
                  <a:lnTo>
                    <a:pt x="340093" y="1042162"/>
                  </a:lnTo>
                  <a:lnTo>
                    <a:pt x="331965" y="1039241"/>
                  </a:lnTo>
                  <a:lnTo>
                    <a:pt x="318249" y="1045591"/>
                  </a:lnTo>
                  <a:lnTo>
                    <a:pt x="315328" y="1053719"/>
                  </a:lnTo>
                  <a:lnTo>
                    <a:pt x="329298" y="1083818"/>
                  </a:lnTo>
                  <a:lnTo>
                    <a:pt x="350850" y="1112926"/>
                  </a:lnTo>
                  <a:lnTo>
                    <a:pt x="380898" y="1130896"/>
                  </a:lnTo>
                  <a:lnTo>
                    <a:pt x="415493" y="1136307"/>
                  </a:lnTo>
                  <a:lnTo>
                    <a:pt x="450710" y="1127760"/>
                  </a:lnTo>
                  <a:lnTo>
                    <a:pt x="1022464" y="860552"/>
                  </a:lnTo>
                  <a:lnTo>
                    <a:pt x="1051648" y="839000"/>
                  </a:lnTo>
                  <a:lnTo>
                    <a:pt x="1069708" y="808951"/>
                  </a:lnTo>
                  <a:lnTo>
                    <a:pt x="1075182" y="77435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89709" y="1690308"/>
              <a:ext cx="144303" cy="1839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63445" y="1609099"/>
              <a:ext cx="144250" cy="1839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37181" y="1527875"/>
              <a:ext cx="144250" cy="18400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10917" y="1446668"/>
              <a:ext cx="144250" cy="18394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436098" y="141477"/>
              <a:ext cx="1391920" cy="6316345"/>
            </a:xfrm>
            <a:custGeom>
              <a:avLst/>
              <a:gdLst/>
              <a:ahLst/>
              <a:cxnLst/>
              <a:rect l="l" t="t" r="r" b="b"/>
              <a:pathLst>
                <a:path w="1391920" h="6316345">
                  <a:moveTo>
                    <a:pt x="888314" y="1691601"/>
                  </a:moveTo>
                  <a:lnTo>
                    <a:pt x="883234" y="1644561"/>
                  </a:lnTo>
                  <a:lnTo>
                    <a:pt x="870292" y="1599476"/>
                  </a:lnTo>
                  <a:lnTo>
                    <a:pt x="860806" y="1579791"/>
                  </a:lnTo>
                  <a:lnTo>
                    <a:pt x="860806" y="1720773"/>
                  </a:lnTo>
                  <a:lnTo>
                    <a:pt x="851535" y="1768475"/>
                  </a:lnTo>
                  <a:lnTo>
                    <a:pt x="682498" y="1709420"/>
                  </a:lnTo>
                  <a:lnTo>
                    <a:pt x="680504" y="1686267"/>
                  </a:lnTo>
                  <a:lnTo>
                    <a:pt x="671360" y="1665224"/>
                  </a:lnTo>
                  <a:lnTo>
                    <a:pt x="666013" y="1659267"/>
                  </a:lnTo>
                  <a:lnTo>
                    <a:pt x="656005" y="1648091"/>
                  </a:lnTo>
                  <a:lnTo>
                    <a:pt x="635381" y="1636649"/>
                  </a:lnTo>
                  <a:lnTo>
                    <a:pt x="612038" y="1632762"/>
                  </a:lnTo>
                  <a:lnTo>
                    <a:pt x="589343" y="1636572"/>
                  </a:lnTo>
                  <a:lnTo>
                    <a:pt x="569112" y="1647317"/>
                  </a:lnTo>
                  <a:lnTo>
                    <a:pt x="553212" y="1664208"/>
                  </a:lnTo>
                  <a:lnTo>
                    <a:pt x="384175" y="1605153"/>
                  </a:lnTo>
                  <a:lnTo>
                    <a:pt x="406425" y="1562150"/>
                  </a:lnTo>
                  <a:lnTo>
                    <a:pt x="435813" y="1525219"/>
                  </a:lnTo>
                  <a:lnTo>
                    <a:pt x="471170" y="1494929"/>
                  </a:lnTo>
                  <a:lnTo>
                    <a:pt x="511289" y="1471866"/>
                  </a:lnTo>
                  <a:lnTo>
                    <a:pt x="555015" y="1456601"/>
                  </a:lnTo>
                  <a:lnTo>
                    <a:pt x="601154" y="1449679"/>
                  </a:lnTo>
                  <a:lnTo>
                    <a:pt x="648525" y="1451673"/>
                  </a:lnTo>
                  <a:lnTo>
                    <a:pt x="695960" y="1463167"/>
                  </a:lnTo>
                  <a:lnTo>
                    <a:pt x="740143" y="1483677"/>
                  </a:lnTo>
                  <a:lnTo>
                    <a:pt x="778395" y="1511541"/>
                  </a:lnTo>
                  <a:lnTo>
                    <a:pt x="810158" y="1545615"/>
                  </a:lnTo>
                  <a:lnTo>
                    <a:pt x="834847" y="1584731"/>
                  </a:lnTo>
                  <a:lnTo>
                    <a:pt x="851903" y="1627733"/>
                  </a:lnTo>
                  <a:lnTo>
                    <a:pt x="860742" y="1673466"/>
                  </a:lnTo>
                  <a:lnTo>
                    <a:pt x="860806" y="1720773"/>
                  </a:lnTo>
                  <a:lnTo>
                    <a:pt x="860806" y="1579791"/>
                  </a:lnTo>
                  <a:lnTo>
                    <a:pt x="822744" y="1519097"/>
                  </a:lnTo>
                  <a:lnTo>
                    <a:pt x="789101" y="1485811"/>
                  </a:lnTo>
                  <a:lnTo>
                    <a:pt x="749515" y="1458455"/>
                  </a:lnTo>
                  <a:lnTo>
                    <a:pt x="730148" y="1449679"/>
                  </a:lnTo>
                  <a:lnTo>
                    <a:pt x="704469" y="1438021"/>
                  </a:lnTo>
                  <a:lnTo>
                    <a:pt x="656526" y="1425956"/>
                  </a:lnTo>
                  <a:lnTo>
                    <a:pt x="608533" y="1422717"/>
                  </a:lnTo>
                  <a:lnTo>
                    <a:pt x="561492" y="1427810"/>
                  </a:lnTo>
                  <a:lnTo>
                    <a:pt x="516407" y="1440776"/>
                  </a:lnTo>
                  <a:lnTo>
                    <a:pt x="474243" y="1461096"/>
                  </a:lnTo>
                  <a:lnTo>
                    <a:pt x="436029" y="1488325"/>
                  </a:lnTo>
                  <a:lnTo>
                    <a:pt x="402742" y="1521968"/>
                  </a:lnTo>
                  <a:lnTo>
                    <a:pt x="375386" y="1561541"/>
                  </a:lnTo>
                  <a:lnTo>
                    <a:pt x="354965" y="1606550"/>
                  </a:lnTo>
                  <a:lnTo>
                    <a:pt x="354584" y="1607693"/>
                  </a:lnTo>
                  <a:lnTo>
                    <a:pt x="354076" y="1608963"/>
                  </a:lnTo>
                  <a:lnTo>
                    <a:pt x="353822" y="1610233"/>
                  </a:lnTo>
                  <a:lnTo>
                    <a:pt x="352425" y="1616710"/>
                  </a:lnTo>
                  <a:lnTo>
                    <a:pt x="355981" y="1623314"/>
                  </a:lnTo>
                  <a:lnTo>
                    <a:pt x="554736" y="1692783"/>
                  </a:lnTo>
                  <a:lnTo>
                    <a:pt x="561340" y="1695196"/>
                  </a:lnTo>
                  <a:lnTo>
                    <a:pt x="568579" y="1691894"/>
                  </a:lnTo>
                  <a:lnTo>
                    <a:pt x="594258" y="1662963"/>
                  </a:lnTo>
                  <a:lnTo>
                    <a:pt x="610019" y="1659267"/>
                  </a:lnTo>
                  <a:lnTo>
                    <a:pt x="626491" y="1661668"/>
                  </a:lnTo>
                  <a:lnTo>
                    <a:pt x="640867" y="1670062"/>
                  </a:lnTo>
                  <a:lnTo>
                    <a:pt x="650900" y="1682737"/>
                  </a:lnTo>
                  <a:lnTo>
                    <a:pt x="655739" y="1698155"/>
                  </a:lnTo>
                  <a:lnTo>
                    <a:pt x="654558" y="1714754"/>
                  </a:lnTo>
                  <a:lnTo>
                    <a:pt x="652780" y="1721485"/>
                  </a:lnTo>
                  <a:lnTo>
                    <a:pt x="656590" y="1728343"/>
                  </a:lnTo>
                  <a:lnTo>
                    <a:pt x="861822" y="1800098"/>
                  </a:lnTo>
                  <a:lnTo>
                    <a:pt x="868807" y="1797304"/>
                  </a:lnTo>
                  <a:lnTo>
                    <a:pt x="872109" y="1790065"/>
                  </a:lnTo>
                  <a:lnTo>
                    <a:pt x="872617" y="1788795"/>
                  </a:lnTo>
                  <a:lnTo>
                    <a:pt x="872998" y="1787525"/>
                  </a:lnTo>
                  <a:lnTo>
                    <a:pt x="877785" y="1768475"/>
                  </a:lnTo>
                  <a:lnTo>
                    <a:pt x="885063" y="1739595"/>
                  </a:lnTo>
                  <a:lnTo>
                    <a:pt x="888314" y="1691601"/>
                  </a:lnTo>
                  <a:close/>
                </a:path>
                <a:path w="1391920" h="6316345">
                  <a:moveTo>
                    <a:pt x="977519" y="2233295"/>
                  </a:moveTo>
                  <a:lnTo>
                    <a:pt x="975868" y="2227453"/>
                  </a:lnTo>
                  <a:lnTo>
                    <a:pt x="968527" y="2221611"/>
                  </a:lnTo>
                  <a:lnTo>
                    <a:pt x="968044" y="2221230"/>
                  </a:lnTo>
                  <a:lnTo>
                    <a:pt x="933869" y="2194179"/>
                  </a:lnTo>
                  <a:lnTo>
                    <a:pt x="925322" y="2187422"/>
                  </a:lnTo>
                  <a:lnTo>
                    <a:pt x="925322" y="2221103"/>
                  </a:lnTo>
                  <a:lnTo>
                    <a:pt x="881761" y="2221230"/>
                  </a:lnTo>
                  <a:lnTo>
                    <a:pt x="891286" y="2194179"/>
                  </a:lnTo>
                  <a:lnTo>
                    <a:pt x="925322" y="2221103"/>
                  </a:lnTo>
                  <a:lnTo>
                    <a:pt x="925322" y="2187422"/>
                  </a:lnTo>
                  <a:lnTo>
                    <a:pt x="895858" y="2164080"/>
                  </a:lnTo>
                  <a:lnTo>
                    <a:pt x="895223" y="2163064"/>
                  </a:lnTo>
                  <a:lnTo>
                    <a:pt x="894334" y="2162048"/>
                  </a:lnTo>
                  <a:lnTo>
                    <a:pt x="893318" y="2161159"/>
                  </a:lnTo>
                  <a:lnTo>
                    <a:pt x="869188" y="2141969"/>
                  </a:lnTo>
                  <a:lnTo>
                    <a:pt x="869188" y="2175764"/>
                  </a:lnTo>
                  <a:lnTo>
                    <a:pt x="853313" y="2221230"/>
                  </a:lnTo>
                  <a:lnTo>
                    <a:pt x="781558" y="2221611"/>
                  </a:lnTo>
                  <a:lnTo>
                    <a:pt x="781913" y="2220595"/>
                  </a:lnTo>
                  <a:lnTo>
                    <a:pt x="813181" y="2131314"/>
                  </a:lnTo>
                  <a:lnTo>
                    <a:pt x="869188" y="2175764"/>
                  </a:lnTo>
                  <a:lnTo>
                    <a:pt x="869188" y="2141969"/>
                  </a:lnTo>
                  <a:lnTo>
                    <a:pt x="855802" y="2131314"/>
                  </a:lnTo>
                  <a:lnTo>
                    <a:pt x="818769" y="2101850"/>
                  </a:lnTo>
                  <a:lnTo>
                    <a:pt x="818007" y="2100199"/>
                  </a:lnTo>
                  <a:lnTo>
                    <a:pt x="816991" y="2098802"/>
                  </a:lnTo>
                  <a:lnTo>
                    <a:pt x="815467" y="2097659"/>
                  </a:lnTo>
                  <a:lnTo>
                    <a:pt x="809879" y="2093087"/>
                  </a:lnTo>
                  <a:lnTo>
                    <a:pt x="808609" y="2092198"/>
                  </a:lnTo>
                  <a:lnTo>
                    <a:pt x="807339" y="2091436"/>
                  </a:lnTo>
                  <a:lnTo>
                    <a:pt x="805942" y="2090928"/>
                  </a:lnTo>
                  <a:lnTo>
                    <a:pt x="788289" y="2084768"/>
                  </a:lnTo>
                  <a:lnTo>
                    <a:pt x="788289" y="2113026"/>
                  </a:lnTo>
                  <a:lnTo>
                    <a:pt x="750697" y="2220595"/>
                  </a:lnTo>
                  <a:lnTo>
                    <a:pt x="270129" y="2052574"/>
                  </a:lnTo>
                  <a:lnTo>
                    <a:pt x="273227" y="2043684"/>
                  </a:lnTo>
                  <a:lnTo>
                    <a:pt x="307721" y="1945005"/>
                  </a:lnTo>
                  <a:lnTo>
                    <a:pt x="788289" y="2113026"/>
                  </a:lnTo>
                  <a:lnTo>
                    <a:pt x="788289" y="2084768"/>
                  </a:lnTo>
                  <a:lnTo>
                    <a:pt x="388239" y="1945005"/>
                  </a:lnTo>
                  <a:lnTo>
                    <a:pt x="303911" y="1915541"/>
                  </a:lnTo>
                  <a:lnTo>
                    <a:pt x="303784" y="1915414"/>
                  </a:lnTo>
                  <a:lnTo>
                    <a:pt x="303530" y="1915414"/>
                  </a:lnTo>
                  <a:lnTo>
                    <a:pt x="303403" y="1915287"/>
                  </a:lnTo>
                  <a:lnTo>
                    <a:pt x="282194" y="1907895"/>
                  </a:lnTo>
                  <a:lnTo>
                    <a:pt x="282194" y="1936115"/>
                  </a:lnTo>
                  <a:lnTo>
                    <a:pt x="244475" y="2043684"/>
                  </a:lnTo>
                  <a:lnTo>
                    <a:pt x="150876" y="2011045"/>
                  </a:lnTo>
                  <a:lnTo>
                    <a:pt x="153974" y="2002155"/>
                  </a:lnTo>
                  <a:lnTo>
                    <a:pt x="188468" y="1903476"/>
                  </a:lnTo>
                  <a:lnTo>
                    <a:pt x="282194" y="1936115"/>
                  </a:lnTo>
                  <a:lnTo>
                    <a:pt x="282194" y="1907895"/>
                  </a:lnTo>
                  <a:lnTo>
                    <a:pt x="269557" y="1903476"/>
                  </a:lnTo>
                  <a:lnTo>
                    <a:pt x="163195" y="1866328"/>
                  </a:lnTo>
                  <a:lnTo>
                    <a:pt x="163195" y="1894459"/>
                  </a:lnTo>
                  <a:lnTo>
                    <a:pt x="125603" y="2002155"/>
                  </a:lnTo>
                  <a:lnTo>
                    <a:pt x="32004" y="1969389"/>
                  </a:lnTo>
                  <a:lnTo>
                    <a:pt x="69596" y="1861820"/>
                  </a:lnTo>
                  <a:lnTo>
                    <a:pt x="163195" y="1894459"/>
                  </a:lnTo>
                  <a:lnTo>
                    <a:pt x="163195" y="1866328"/>
                  </a:lnTo>
                  <a:lnTo>
                    <a:pt x="150304" y="1861820"/>
                  </a:lnTo>
                  <a:lnTo>
                    <a:pt x="58801" y="1829816"/>
                  </a:lnTo>
                  <a:lnTo>
                    <a:pt x="51308" y="1833499"/>
                  </a:lnTo>
                  <a:lnTo>
                    <a:pt x="48895" y="1840484"/>
                  </a:lnTo>
                  <a:lnTo>
                    <a:pt x="2413" y="1973199"/>
                  </a:lnTo>
                  <a:lnTo>
                    <a:pt x="0" y="1980184"/>
                  </a:lnTo>
                  <a:lnTo>
                    <a:pt x="3683" y="1987677"/>
                  </a:lnTo>
                  <a:lnTo>
                    <a:pt x="129286" y="2031619"/>
                  </a:lnTo>
                  <a:lnTo>
                    <a:pt x="129540" y="2031746"/>
                  </a:lnTo>
                  <a:lnTo>
                    <a:pt x="248285" y="2073148"/>
                  </a:lnTo>
                  <a:lnTo>
                    <a:pt x="248285" y="2073275"/>
                  </a:lnTo>
                  <a:lnTo>
                    <a:pt x="248666" y="2073275"/>
                  </a:lnTo>
                  <a:lnTo>
                    <a:pt x="248793" y="2073402"/>
                  </a:lnTo>
                  <a:lnTo>
                    <a:pt x="749681" y="2248408"/>
                  </a:lnTo>
                  <a:lnTo>
                    <a:pt x="751078" y="2248916"/>
                  </a:lnTo>
                  <a:lnTo>
                    <a:pt x="752602" y="2249170"/>
                  </a:lnTo>
                  <a:lnTo>
                    <a:pt x="764032" y="2249170"/>
                  </a:lnTo>
                  <a:lnTo>
                    <a:pt x="765556" y="2248916"/>
                  </a:lnTo>
                  <a:lnTo>
                    <a:pt x="766826" y="2248408"/>
                  </a:lnTo>
                  <a:lnTo>
                    <a:pt x="863219" y="2247900"/>
                  </a:lnTo>
                  <a:lnTo>
                    <a:pt x="863346" y="2247900"/>
                  </a:lnTo>
                  <a:lnTo>
                    <a:pt x="863854" y="2247646"/>
                  </a:lnTo>
                  <a:lnTo>
                    <a:pt x="969010" y="2247392"/>
                  </a:lnTo>
                  <a:lnTo>
                    <a:pt x="973963" y="2243836"/>
                  </a:lnTo>
                  <a:lnTo>
                    <a:pt x="975868" y="2238502"/>
                  </a:lnTo>
                  <a:lnTo>
                    <a:pt x="977519" y="2233295"/>
                  </a:lnTo>
                  <a:close/>
                </a:path>
                <a:path w="1391920" h="6316345">
                  <a:moveTo>
                    <a:pt x="1095819" y="5907417"/>
                  </a:moveTo>
                  <a:lnTo>
                    <a:pt x="1095806" y="5865901"/>
                  </a:lnTo>
                  <a:lnTo>
                    <a:pt x="1083119" y="5825985"/>
                  </a:lnTo>
                  <a:lnTo>
                    <a:pt x="1075309" y="5815152"/>
                  </a:lnTo>
                  <a:lnTo>
                    <a:pt x="1075309" y="5886678"/>
                  </a:lnTo>
                  <a:lnTo>
                    <a:pt x="1067015" y="5929325"/>
                  </a:lnTo>
                  <a:lnTo>
                    <a:pt x="1042162" y="5966765"/>
                  </a:lnTo>
                  <a:lnTo>
                    <a:pt x="1004684" y="5991618"/>
                  </a:lnTo>
                  <a:lnTo>
                    <a:pt x="962037" y="5999899"/>
                  </a:lnTo>
                  <a:lnTo>
                    <a:pt x="919403" y="5991618"/>
                  </a:lnTo>
                  <a:lnTo>
                    <a:pt x="882015" y="5966765"/>
                  </a:lnTo>
                  <a:lnTo>
                    <a:pt x="857148" y="5929325"/>
                  </a:lnTo>
                  <a:lnTo>
                    <a:pt x="848868" y="5886678"/>
                  </a:lnTo>
                  <a:lnTo>
                    <a:pt x="857148" y="5844044"/>
                  </a:lnTo>
                  <a:lnTo>
                    <a:pt x="882015" y="5806592"/>
                  </a:lnTo>
                  <a:lnTo>
                    <a:pt x="919403" y="5781776"/>
                  </a:lnTo>
                  <a:lnTo>
                    <a:pt x="962037" y="5773483"/>
                  </a:lnTo>
                  <a:lnTo>
                    <a:pt x="1004709" y="5781776"/>
                  </a:lnTo>
                  <a:lnTo>
                    <a:pt x="1042162" y="5806592"/>
                  </a:lnTo>
                  <a:lnTo>
                    <a:pt x="1067015" y="5844044"/>
                  </a:lnTo>
                  <a:lnTo>
                    <a:pt x="1075309" y="5886678"/>
                  </a:lnTo>
                  <a:lnTo>
                    <a:pt x="1075309" y="5815152"/>
                  </a:lnTo>
                  <a:lnTo>
                    <a:pt x="1057783" y="5790819"/>
                  </a:lnTo>
                  <a:lnTo>
                    <a:pt x="1033754" y="5773483"/>
                  </a:lnTo>
                  <a:lnTo>
                    <a:pt x="1022629" y="5765470"/>
                  </a:lnTo>
                  <a:lnTo>
                    <a:pt x="982713" y="5752795"/>
                  </a:lnTo>
                  <a:lnTo>
                    <a:pt x="941222" y="5752795"/>
                  </a:lnTo>
                  <a:lnTo>
                    <a:pt x="901344" y="5765482"/>
                  </a:lnTo>
                  <a:lnTo>
                    <a:pt x="866267" y="5790819"/>
                  </a:lnTo>
                  <a:lnTo>
                    <a:pt x="840841" y="5825998"/>
                  </a:lnTo>
                  <a:lnTo>
                    <a:pt x="828167" y="5865901"/>
                  </a:lnTo>
                  <a:lnTo>
                    <a:pt x="828192" y="5907417"/>
                  </a:lnTo>
                  <a:lnTo>
                    <a:pt x="840892" y="5947321"/>
                  </a:lnTo>
                  <a:lnTo>
                    <a:pt x="866267" y="5982436"/>
                  </a:lnTo>
                  <a:lnTo>
                    <a:pt x="901395" y="6007811"/>
                  </a:lnTo>
                  <a:lnTo>
                    <a:pt x="941285" y="6020486"/>
                  </a:lnTo>
                  <a:lnTo>
                    <a:pt x="982751" y="6020473"/>
                  </a:lnTo>
                  <a:lnTo>
                    <a:pt x="1022642" y="6007798"/>
                  </a:lnTo>
                  <a:lnTo>
                    <a:pt x="1033589" y="5999899"/>
                  </a:lnTo>
                  <a:lnTo>
                    <a:pt x="1057783" y="5982436"/>
                  </a:lnTo>
                  <a:lnTo>
                    <a:pt x="1083132" y="5947308"/>
                  </a:lnTo>
                  <a:lnTo>
                    <a:pt x="1095819" y="5907417"/>
                  </a:lnTo>
                  <a:close/>
                </a:path>
                <a:path w="1391920" h="6316345">
                  <a:moveTo>
                    <a:pt x="1129665" y="1871980"/>
                  </a:moveTo>
                  <a:lnTo>
                    <a:pt x="1125982" y="1864360"/>
                  </a:lnTo>
                  <a:lnTo>
                    <a:pt x="1097915" y="1854581"/>
                  </a:lnTo>
                  <a:lnTo>
                    <a:pt x="1097915" y="1882648"/>
                  </a:lnTo>
                  <a:lnTo>
                    <a:pt x="1039495" y="2049907"/>
                  </a:lnTo>
                  <a:lnTo>
                    <a:pt x="1039368" y="2049780"/>
                  </a:lnTo>
                  <a:lnTo>
                    <a:pt x="943356" y="2016252"/>
                  </a:lnTo>
                  <a:lnTo>
                    <a:pt x="946365" y="2007616"/>
                  </a:lnTo>
                  <a:lnTo>
                    <a:pt x="970280" y="1939290"/>
                  </a:lnTo>
                  <a:lnTo>
                    <a:pt x="972693" y="1932305"/>
                  </a:lnTo>
                  <a:lnTo>
                    <a:pt x="969137" y="1924812"/>
                  </a:lnTo>
                  <a:lnTo>
                    <a:pt x="955548" y="1919986"/>
                  </a:lnTo>
                  <a:lnTo>
                    <a:pt x="948182" y="1923669"/>
                  </a:lnTo>
                  <a:lnTo>
                    <a:pt x="945642" y="1930654"/>
                  </a:lnTo>
                  <a:lnTo>
                    <a:pt x="918845" y="2007616"/>
                  </a:lnTo>
                  <a:lnTo>
                    <a:pt x="835279" y="1978533"/>
                  </a:lnTo>
                  <a:lnTo>
                    <a:pt x="838377" y="1969643"/>
                  </a:lnTo>
                  <a:lnTo>
                    <a:pt x="862203" y="1901571"/>
                  </a:lnTo>
                  <a:lnTo>
                    <a:pt x="864616" y="1894586"/>
                  </a:lnTo>
                  <a:lnTo>
                    <a:pt x="860933" y="1886966"/>
                  </a:lnTo>
                  <a:lnTo>
                    <a:pt x="846963" y="1882140"/>
                  </a:lnTo>
                  <a:lnTo>
                    <a:pt x="839343" y="1885696"/>
                  </a:lnTo>
                  <a:lnTo>
                    <a:pt x="836803" y="1892681"/>
                  </a:lnTo>
                  <a:lnTo>
                    <a:pt x="810006" y="1969643"/>
                  </a:lnTo>
                  <a:lnTo>
                    <a:pt x="726440" y="1940433"/>
                  </a:lnTo>
                  <a:lnTo>
                    <a:pt x="729538" y="1931543"/>
                  </a:lnTo>
                  <a:lnTo>
                    <a:pt x="753364" y="1863471"/>
                  </a:lnTo>
                  <a:lnTo>
                    <a:pt x="755777" y="1856486"/>
                  </a:lnTo>
                  <a:lnTo>
                    <a:pt x="752094" y="1848993"/>
                  </a:lnTo>
                  <a:lnTo>
                    <a:pt x="745109" y="1846453"/>
                  </a:lnTo>
                  <a:lnTo>
                    <a:pt x="738124" y="1844040"/>
                  </a:lnTo>
                  <a:lnTo>
                    <a:pt x="730504" y="1847596"/>
                  </a:lnTo>
                  <a:lnTo>
                    <a:pt x="728091" y="1854581"/>
                  </a:lnTo>
                  <a:lnTo>
                    <a:pt x="701167" y="1931543"/>
                  </a:lnTo>
                  <a:lnTo>
                    <a:pt x="617601" y="1902460"/>
                  </a:lnTo>
                  <a:lnTo>
                    <a:pt x="620699" y="1893570"/>
                  </a:lnTo>
                  <a:lnTo>
                    <a:pt x="644525" y="1825498"/>
                  </a:lnTo>
                  <a:lnTo>
                    <a:pt x="646938" y="1818513"/>
                  </a:lnTo>
                  <a:lnTo>
                    <a:pt x="643255" y="1810893"/>
                  </a:lnTo>
                  <a:lnTo>
                    <a:pt x="629285" y="1806067"/>
                  </a:lnTo>
                  <a:lnTo>
                    <a:pt x="621665" y="1809623"/>
                  </a:lnTo>
                  <a:lnTo>
                    <a:pt x="619252" y="1816608"/>
                  </a:lnTo>
                  <a:lnTo>
                    <a:pt x="592328" y="1893570"/>
                  </a:lnTo>
                  <a:lnTo>
                    <a:pt x="508889" y="1864360"/>
                  </a:lnTo>
                  <a:lnTo>
                    <a:pt x="511848" y="1855851"/>
                  </a:lnTo>
                  <a:lnTo>
                    <a:pt x="535686" y="1787398"/>
                  </a:lnTo>
                  <a:lnTo>
                    <a:pt x="538226" y="1780413"/>
                  </a:lnTo>
                  <a:lnTo>
                    <a:pt x="534670" y="1772920"/>
                  </a:lnTo>
                  <a:lnTo>
                    <a:pt x="527812" y="1770507"/>
                  </a:lnTo>
                  <a:lnTo>
                    <a:pt x="521081" y="1768221"/>
                  </a:lnTo>
                  <a:lnTo>
                    <a:pt x="513588" y="1771904"/>
                  </a:lnTo>
                  <a:lnTo>
                    <a:pt x="511175" y="1778889"/>
                  </a:lnTo>
                  <a:lnTo>
                    <a:pt x="484251" y="1855851"/>
                  </a:lnTo>
                  <a:lnTo>
                    <a:pt x="400812" y="1826641"/>
                  </a:lnTo>
                  <a:lnTo>
                    <a:pt x="403910" y="1817751"/>
                  </a:lnTo>
                  <a:lnTo>
                    <a:pt x="427736" y="1749679"/>
                  </a:lnTo>
                  <a:lnTo>
                    <a:pt x="430149" y="1742694"/>
                  </a:lnTo>
                  <a:lnTo>
                    <a:pt x="426466" y="1735074"/>
                  </a:lnTo>
                  <a:lnTo>
                    <a:pt x="412369" y="1730248"/>
                  </a:lnTo>
                  <a:lnTo>
                    <a:pt x="404749" y="1733804"/>
                  </a:lnTo>
                  <a:lnTo>
                    <a:pt x="402336" y="1740789"/>
                  </a:lnTo>
                  <a:lnTo>
                    <a:pt x="375412" y="1817751"/>
                  </a:lnTo>
                  <a:lnTo>
                    <a:pt x="291973" y="1788668"/>
                  </a:lnTo>
                  <a:lnTo>
                    <a:pt x="295071" y="1779778"/>
                  </a:lnTo>
                  <a:lnTo>
                    <a:pt x="318897" y="1711579"/>
                  </a:lnTo>
                  <a:lnTo>
                    <a:pt x="321310" y="1704721"/>
                  </a:lnTo>
                  <a:lnTo>
                    <a:pt x="317627" y="1697101"/>
                  </a:lnTo>
                  <a:lnTo>
                    <a:pt x="310642" y="1694688"/>
                  </a:lnTo>
                  <a:lnTo>
                    <a:pt x="303530" y="1692148"/>
                  </a:lnTo>
                  <a:lnTo>
                    <a:pt x="295910" y="1695831"/>
                  </a:lnTo>
                  <a:lnTo>
                    <a:pt x="290334" y="1711833"/>
                  </a:lnTo>
                  <a:lnTo>
                    <a:pt x="266573" y="1779778"/>
                  </a:lnTo>
                  <a:lnTo>
                    <a:pt x="183134" y="1750568"/>
                  </a:lnTo>
                  <a:lnTo>
                    <a:pt x="186232" y="1741678"/>
                  </a:lnTo>
                  <a:lnTo>
                    <a:pt x="210058" y="1673606"/>
                  </a:lnTo>
                  <a:lnTo>
                    <a:pt x="212471" y="1666621"/>
                  </a:lnTo>
                  <a:lnTo>
                    <a:pt x="208788" y="1659001"/>
                  </a:lnTo>
                  <a:lnTo>
                    <a:pt x="194691" y="1654175"/>
                  </a:lnTo>
                  <a:lnTo>
                    <a:pt x="187071" y="1657731"/>
                  </a:lnTo>
                  <a:lnTo>
                    <a:pt x="184658" y="1664716"/>
                  </a:lnTo>
                  <a:lnTo>
                    <a:pt x="157734" y="1741678"/>
                  </a:lnTo>
                  <a:lnTo>
                    <a:pt x="61722" y="1708150"/>
                  </a:lnTo>
                  <a:lnTo>
                    <a:pt x="120269" y="1540891"/>
                  </a:lnTo>
                  <a:lnTo>
                    <a:pt x="189865" y="1565275"/>
                  </a:lnTo>
                  <a:lnTo>
                    <a:pt x="197358" y="1561592"/>
                  </a:lnTo>
                  <a:lnTo>
                    <a:pt x="200533" y="1552575"/>
                  </a:lnTo>
                  <a:lnTo>
                    <a:pt x="205333" y="1540891"/>
                  </a:lnTo>
                  <a:lnTo>
                    <a:pt x="208419" y="1533398"/>
                  </a:lnTo>
                  <a:lnTo>
                    <a:pt x="218694" y="1508417"/>
                  </a:lnTo>
                  <a:lnTo>
                    <a:pt x="241071" y="1467294"/>
                  </a:lnTo>
                  <a:lnTo>
                    <a:pt x="267322" y="1429346"/>
                  </a:lnTo>
                  <a:lnTo>
                    <a:pt x="297078" y="1394764"/>
                  </a:lnTo>
                  <a:lnTo>
                    <a:pt x="330034" y="1363713"/>
                  </a:lnTo>
                  <a:lnTo>
                    <a:pt x="365810" y="1336344"/>
                  </a:lnTo>
                  <a:lnTo>
                    <a:pt x="404088" y="1312837"/>
                  </a:lnTo>
                  <a:lnTo>
                    <a:pt x="444500" y="1293355"/>
                  </a:lnTo>
                  <a:lnTo>
                    <a:pt x="486740" y="1278051"/>
                  </a:lnTo>
                  <a:lnTo>
                    <a:pt x="530428" y="1267104"/>
                  </a:lnTo>
                  <a:lnTo>
                    <a:pt x="575233" y="1260678"/>
                  </a:lnTo>
                  <a:lnTo>
                    <a:pt x="620826" y="1258938"/>
                  </a:lnTo>
                  <a:lnTo>
                    <a:pt x="666851" y="1262037"/>
                  </a:lnTo>
                  <a:lnTo>
                    <a:pt x="712965" y="1270165"/>
                  </a:lnTo>
                  <a:lnTo>
                    <a:pt x="758825" y="1283462"/>
                  </a:lnTo>
                  <a:lnTo>
                    <a:pt x="802957" y="1301610"/>
                  </a:lnTo>
                  <a:lnTo>
                    <a:pt x="844067" y="1323975"/>
                  </a:lnTo>
                  <a:lnTo>
                    <a:pt x="881989" y="1350213"/>
                  </a:lnTo>
                  <a:lnTo>
                    <a:pt x="916559" y="1379969"/>
                  </a:lnTo>
                  <a:lnTo>
                    <a:pt x="947597" y="1412913"/>
                  </a:lnTo>
                  <a:lnTo>
                    <a:pt x="974953" y="1448701"/>
                  </a:lnTo>
                  <a:lnTo>
                    <a:pt x="998448" y="1486979"/>
                  </a:lnTo>
                  <a:lnTo>
                    <a:pt x="1017930" y="1527403"/>
                  </a:lnTo>
                  <a:lnTo>
                    <a:pt x="1033233" y="1569643"/>
                  </a:lnTo>
                  <a:lnTo>
                    <a:pt x="1044168" y="1613344"/>
                  </a:lnTo>
                  <a:lnTo>
                    <a:pt x="1050594" y="1658162"/>
                  </a:lnTo>
                  <a:lnTo>
                    <a:pt x="1052309" y="1702816"/>
                  </a:lnTo>
                  <a:lnTo>
                    <a:pt x="1052271" y="1704771"/>
                  </a:lnTo>
                  <a:lnTo>
                    <a:pt x="1049223" y="1749869"/>
                  </a:lnTo>
                  <a:lnTo>
                    <a:pt x="1041107" y="1795894"/>
                  </a:lnTo>
                  <a:lnTo>
                    <a:pt x="1027811" y="1841754"/>
                  </a:lnTo>
                  <a:lnTo>
                    <a:pt x="1026960" y="1844040"/>
                  </a:lnTo>
                  <a:lnTo>
                    <a:pt x="1024636" y="1850771"/>
                  </a:lnTo>
                  <a:lnTo>
                    <a:pt x="1028319" y="1858264"/>
                  </a:lnTo>
                  <a:lnTo>
                    <a:pt x="1035304" y="1860804"/>
                  </a:lnTo>
                  <a:lnTo>
                    <a:pt x="1097915" y="1882648"/>
                  </a:lnTo>
                  <a:lnTo>
                    <a:pt x="1097915" y="1854581"/>
                  </a:lnTo>
                  <a:lnTo>
                    <a:pt x="1056386" y="1840103"/>
                  </a:lnTo>
                  <a:lnTo>
                    <a:pt x="1068476" y="1795081"/>
                  </a:lnTo>
                  <a:lnTo>
                    <a:pt x="1075931" y="1749679"/>
                  </a:lnTo>
                  <a:lnTo>
                    <a:pt x="1078826" y="1704771"/>
                  </a:lnTo>
                  <a:lnTo>
                    <a:pt x="1077353" y="1660055"/>
                  </a:lnTo>
                  <a:lnTo>
                    <a:pt x="1071626" y="1616011"/>
                  </a:lnTo>
                  <a:lnTo>
                    <a:pt x="1061783" y="1572945"/>
                  </a:lnTo>
                  <a:lnTo>
                    <a:pt x="1047965" y="1531124"/>
                  </a:lnTo>
                  <a:lnTo>
                    <a:pt x="1030312" y="1490840"/>
                  </a:lnTo>
                  <a:lnTo>
                    <a:pt x="1008964" y="1452384"/>
                  </a:lnTo>
                  <a:lnTo>
                    <a:pt x="984046" y="1416050"/>
                  </a:lnTo>
                  <a:lnTo>
                    <a:pt x="955700" y="1382102"/>
                  </a:lnTo>
                  <a:lnTo>
                    <a:pt x="924077" y="1350848"/>
                  </a:lnTo>
                  <a:lnTo>
                    <a:pt x="889304" y="1322578"/>
                  </a:lnTo>
                  <a:lnTo>
                    <a:pt x="851509" y="1297559"/>
                  </a:lnTo>
                  <a:lnTo>
                    <a:pt x="810856" y="1276083"/>
                  </a:lnTo>
                  <a:lnTo>
                    <a:pt x="768642" y="1258938"/>
                  </a:lnTo>
                  <a:lnTo>
                    <a:pt x="767461" y="1258443"/>
                  </a:lnTo>
                  <a:lnTo>
                    <a:pt x="722515" y="1245196"/>
                  </a:lnTo>
                  <a:lnTo>
                    <a:pt x="677329" y="1236662"/>
                  </a:lnTo>
                  <a:lnTo>
                    <a:pt x="632180" y="1232687"/>
                  </a:lnTo>
                  <a:lnTo>
                    <a:pt x="587349" y="1233131"/>
                  </a:lnTo>
                  <a:lnTo>
                    <a:pt x="543128" y="1237869"/>
                  </a:lnTo>
                  <a:lnTo>
                    <a:pt x="499821" y="1246759"/>
                  </a:lnTo>
                  <a:lnTo>
                    <a:pt x="457682" y="1259662"/>
                  </a:lnTo>
                  <a:lnTo>
                    <a:pt x="417029" y="1276438"/>
                  </a:lnTo>
                  <a:lnTo>
                    <a:pt x="378129" y="1296936"/>
                  </a:lnTo>
                  <a:lnTo>
                    <a:pt x="341274" y="1321041"/>
                  </a:lnTo>
                  <a:lnTo>
                    <a:pt x="306755" y="1348600"/>
                  </a:lnTo>
                  <a:lnTo>
                    <a:pt x="274853" y="1379486"/>
                  </a:lnTo>
                  <a:lnTo>
                    <a:pt x="245859" y="1413535"/>
                  </a:lnTo>
                  <a:lnTo>
                    <a:pt x="220065" y="1450632"/>
                  </a:lnTo>
                  <a:lnTo>
                    <a:pt x="197739" y="1490637"/>
                  </a:lnTo>
                  <a:lnTo>
                    <a:pt x="179197" y="1533398"/>
                  </a:lnTo>
                  <a:lnTo>
                    <a:pt x="109474" y="1509014"/>
                  </a:lnTo>
                  <a:lnTo>
                    <a:pt x="101981" y="1512697"/>
                  </a:lnTo>
                  <a:lnTo>
                    <a:pt x="99568" y="1519682"/>
                  </a:lnTo>
                  <a:lnTo>
                    <a:pt x="32385" y="1711833"/>
                  </a:lnTo>
                  <a:lnTo>
                    <a:pt x="29845" y="1718818"/>
                  </a:lnTo>
                  <a:lnTo>
                    <a:pt x="33528" y="1726311"/>
                  </a:lnTo>
                  <a:lnTo>
                    <a:pt x="40513" y="1728851"/>
                  </a:lnTo>
                  <a:lnTo>
                    <a:pt x="1050163" y="2081657"/>
                  </a:lnTo>
                  <a:lnTo>
                    <a:pt x="1057656" y="2077974"/>
                  </a:lnTo>
                  <a:lnTo>
                    <a:pt x="1060069" y="2070989"/>
                  </a:lnTo>
                  <a:lnTo>
                    <a:pt x="1067435" y="2049907"/>
                  </a:lnTo>
                  <a:lnTo>
                    <a:pt x="1127252" y="1878838"/>
                  </a:lnTo>
                  <a:lnTo>
                    <a:pt x="1129665" y="1871980"/>
                  </a:lnTo>
                  <a:close/>
                </a:path>
                <a:path w="1391920" h="6316345">
                  <a:moveTo>
                    <a:pt x="1132281" y="365379"/>
                  </a:moveTo>
                  <a:lnTo>
                    <a:pt x="1131290" y="359537"/>
                  </a:lnTo>
                  <a:lnTo>
                    <a:pt x="1130871" y="357047"/>
                  </a:lnTo>
                  <a:lnTo>
                    <a:pt x="1126401" y="349834"/>
                  </a:lnTo>
                  <a:lnTo>
                    <a:pt x="1119251" y="344678"/>
                  </a:lnTo>
                  <a:lnTo>
                    <a:pt x="1115441" y="343801"/>
                  </a:lnTo>
                  <a:lnTo>
                    <a:pt x="1115441" y="364363"/>
                  </a:lnTo>
                  <a:lnTo>
                    <a:pt x="1114425" y="366776"/>
                  </a:lnTo>
                  <a:lnTo>
                    <a:pt x="1113282" y="369062"/>
                  </a:lnTo>
                  <a:lnTo>
                    <a:pt x="1110615" y="370078"/>
                  </a:lnTo>
                  <a:lnTo>
                    <a:pt x="1108329" y="369062"/>
                  </a:lnTo>
                  <a:lnTo>
                    <a:pt x="1105916" y="367919"/>
                  </a:lnTo>
                  <a:lnTo>
                    <a:pt x="1104900" y="365252"/>
                  </a:lnTo>
                  <a:lnTo>
                    <a:pt x="1105916" y="362966"/>
                  </a:lnTo>
                  <a:lnTo>
                    <a:pt x="1107059" y="360553"/>
                  </a:lnTo>
                  <a:lnTo>
                    <a:pt x="1109726" y="359537"/>
                  </a:lnTo>
                  <a:lnTo>
                    <a:pt x="1112139" y="360553"/>
                  </a:lnTo>
                  <a:lnTo>
                    <a:pt x="1114425" y="361696"/>
                  </a:lnTo>
                  <a:lnTo>
                    <a:pt x="1115441" y="364363"/>
                  </a:lnTo>
                  <a:lnTo>
                    <a:pt x="1115441" y="343801"/>
                  </a:lnTo>
                  <a:lnTo>
                    <a:pt x="1088047" y="364261"/>
                  </a:lnTo>
                  <a:lnTo>
                    <a:pt x="1089469" y="372618"/>
                  </a:lnTo>
                  <a:lnTo>
                    <a:pt x="1093927" y="379844"/>
                  </a:lnTo>
                  <a:lnTo>
                    <a:pt x="1101090" y="384937"/>
                  </a:lnTo>
                  <a:lnTo>
                    <a:pt x="1109611" y="386880"/>
                  </a:lnTo>
                  <a:lnTo>
                    <a:pt x="1117981" y="385470"/>
                  </a:lnTo>
                  <a:lnTo>
                    <a:pt x="1125194" y="381038"/>
                  </a:lnTo>
                  <a:lnTo>
                    <a:pt x="1130300" y="373888"/>
                  </a:lnTo>
                  <a:lnTo>
                    <a:pt x="1131189" y="370078"/>
                  </a:lnTo>
                  <a:lnTo>
                    <a:pt x="1132281" y="365379"/>
                  </a:lnTo>
                  <a:close/>
                </a:path>
                <a:path w="1391920" h="6316345">
                  <a:moveTo>
                    <a:pt x="1349248" y="728980"/>
                  </a:moveTo>
                  <a:lnTo>
                    <a:pt x="1345311" y="722630"/>
                  </a:lnTo>
                  <a:lnTo>
                    <a:pt x="1341628" y="716280"/>
                  </a:lnTo>
                  <a:lnTo>
                    <a:pt x="1333500" y="713752"/>
                  </a:lnTo>
                  <a:lnTo>
                    <a:pt x="1278674" y="742962"/>
                  </a:lnTo>
                  <a:lnTo>
                    <a:pt x="1227836" y="760730"/>
                  </a:lnTo>
                  <a:lnTo>
                    <a:pt x="1226566" y="637552"/>
                  </a:lnTo>
                  <a:lnTo>
                    <a:pt x="1226439" y="629920"/>
                  </a:lnTo>
                  <a:lnTo>
                    <a:pt x="1220470" y="623570"/>
                  </a:lnTo>
                  <a:lnTo>
                    <a:pt x="1205865" y="623570"/>
                  </a:lnTo>
                  <a:lnTo>
                    <a:pt x="1200023" y="629920"/>
                  </a:lnTo>
                  <a:lnTo>
                    <a:pt x="1200111" y="646430"/>
                  </a:lnTo>
                  <a:lnTo>
                    <a:pt x="1201420" y="767080"/>
                  </a:lnTo>
                  <a:lnTo>
                    <a:pt x="1201521" y="788670"/>
                  </a:lnTo>
                  <a:lnTo>
                    <a:pt x="1201635" y="801370"/>
                  </a:lnTo>
                  <a:lnTo>
                    <a:pt x="1202055" y="833120"/>
                  </a:lnTo>
                  <a:lnTo>
                    <a:pt x="1194435" y="875030"/>
                  </a:lnTo>
                  <a:lnTo>
                    <a:pt x="1172845" y="910602"/>
                  </a:lnTo>
                  <a:lnTo>
                    <a:pt x="1140294" y="937260"/>
                  </a:lnTo>
                  <a:lnTo>
                    <a:pt x="1099820" y="949960"/>
                  </a:lnTo>
                  <a:lnTo>
                    <a:pt x="1098003" y="772160"/>
                  </a:lnTo>
                  <a:lnTo>
                    <a:pt x="1095121" y="491502"/>
                  </a:lnTo>
                  <a:lnTo>
                    <a:pt x="1120965" y="492760"/>
                  </a:lnTo>
                  <a:lnTo>
                    <a:pt x="1127264" y="491502"/>
                  </a:lnTo>
                  <a:lnTo>
                    <a:pt x="1146149" y="487680"/>
                  </a:lnTo>
                  <a:lnTo>
                    <a:pt x="1169885" y="478802"/>
                  </a:lnTo>
                  <a:lnTo>
                    <a:pt x="1189431" y="466102"/>
                  </a:lnTo>
                  <a:lnTo>
                    <a:pt x="1191387" y="464820"/>
                  </a:lnTo>
                  <a:lnTo>
                    <a:pt x="1194422" y="474980"/>
                  </a:lnTo>
                  <a:lnTo>
                    <a:pt x="1196670" y="483870"/>
                  </a:lnTo>
                  <a:lnTo>
                    <a:pt x="1198079" y="494030"/>
                  </a:lnTo>
                  <a:lnTo>
                    <a:pt x="1198626" y="504202"/>
                  </a:lnTo>
                  <a:lnTo>
                    <a:pt x="1199362" y="580402"/>
                  </a:lnTo>
                  <a:lnTo>
                    <a:pt x="1199515" y="590562"/>
                  </a:lnTo>
                  <a:lnTo>
                    <a:pt x="1205484" y="596912"/>
                  </a:lnTo>
                  <a:lnTo>
                    <a:pt x="1220089" y="595630"/>
                  </a:lnTo>
                  <a:lnTo>
                    <a:pt x="1226058" y="590562"/>
                  </a:lnTo>
                  <a:lnTo>
                    <a:pt x="1225931" y="582930"/>
                  </a:lnTo>
                  <a:lnTo>
                    <a:pt x="1225169" y="504202"/>
                  </a:lnTo>
                  <a:lnTo>
                    <a:pt x="1219009" y="464820"/>
                  </a:lnTo>
                  <a:lnTo>
                    <a:pt x="1211580" y="444512"/>
                  </a:lnTo>
                  <a:lnTo>
                    <a:pt x="1216075" y="438162"/>
                  </a:lnTo>
                  <a:lnTo>
                    <a:pt x="1220228" y="431812"/>
                  </a:lnTo>
                  <a:lnTo>
                    <a:pt x="1224026" y="425462"/>
                  </a:lnTo>
                  <a:lnTo>
                    <a:pt x="1227455" y="417830"/>
                  </a:lnTo>
                  <a:lnTo>
                    <a:pt x="1238491" y="373380"/>
                  </a:lnTo>
                  <a:lnTo>
                    <a:pt x="1232547" y="327660"/>
                  </a:lnTo>
                  <a:lnTo>
                    <a:pt x="1212062" y="289737"/>
                  </a:lnTo>
                  <a:lnTo>
                    <a:pt x="1212062" y="369570"/>
                  </a:lnTo>
                  <a:lnTo>
                    <a:pt x="1203325" y="407670"/>
                  </a:lnTo>
                  <a:lnTo>
                    <a:pt x="1201293" y="411480"/>
                  </a:lnTo>
                  <a:lnTo>
                    <a:pt x="1199007" y="415302"/>
                  </a:lnTo>
                  <a:lnTo>
                    <a:pt x="1196594" y="420370"/>
                  </a:lnTo>
                  <a:lnTo>
                    <a:pt x="1160424" y="453402"/>
                  </a:lnTo>
                  <a:lnTo>
                    <a:pt x="1117600" y="466102"/>
                  </a:lnTo>
                  <a:lnTo>
                    <a:pt x="1094867" y="464820"/>
                  </a:lnTo>
                  <a:lnTo>
                    <a:pt x="1088771" y="463562"/>
                  </a:lnTo>
                  <a:lnTo>
                    <a:pt x="1082675" y="461010"/>
                  </a:lnTo>
                  <a:lnTo>
                    <a:pt x="1076706" y="459752"/>
                  </a:lnTo>
                  <a:lnTo>
                    <a:pt x="1075055" y="458470"/>
                  </a:lnTo>
                  <a:lnTo>
                    <a:pt x="1073277" y="458470"/>
                  </a:lnTo>
                  <a:lnTo>
                    <a:pt x="1071372" y="457250"/>
                  </a:lnTo>
                  <a:lnTo>
                    <a:pt x="1071372" y="772160"/>
                  </a:lnTo>
                  <a:lnTo>
                    <a:pt x="1043063" y="768362"/>
                  </a:lnTo>
                  <a:lnTo>
                    <a:pt x="1037450" y="767080"/>
                  </a:lnTo>
                  <a:lnTo>
                    <a:pt x="1014996" y="762012"/>
                  </a:lnTo>
                  <a:lnTo>
                    <a:pt x="987234" y="753110"/>
                  </a:lnTo>
                  <a:lnTo>
                    <a:pt x="959866" y="742962"/>
                  </a:lnTo>
                  <a:lnTo>
                    <a:pt x="964565" y="732802"/>
                  </a:lnTo>
                  <a:lnTo>
                    <a:pt x="980440" y="698512"/>
                  </a:lnTo>
                  <a:lnTo>
                    <a:pt x="977519" y="690880"/>
                  </a:lnTo>
                  <a:lnTo>
                    <a:pt x="970915" y="687070"/>
                  </a:lnTo>
                  <a:lnTo>
                    <a:pt x="964311" y="684530"/>
                  </a:lnTo>
                  <a:lnTo>
                    <a:pt x="956691" y="687070"/>
                  </a:lnTo>
                  <a:lnTo>
                    <a:pt x="953643" y="693420"/>
                  </a:lnTo>
                  <a:lnTo>
                    <a:pt x="936244" y="732802"/>
                  </a:lnTo>
                  <a:lnTo>
                    <a:pt x="909701" y="718820"/>
                  </a:lnTo>
                  <a:lnTo>
                    <a:pt x="884491" y="702310"/>
                  </a:lnTo>
                  <a:lnTo>
                    <a:pt x="860691" y="684530"/>
                  </a:lnTo>
                  <a:lnTo>
                    <a:pt x="857732" y="682002"/>
                  </a:lnTo>
                  <a:lnTo>
                    <a:pt x="838454" y="665480"/>
                  </a:lnTo>
                  <a:lnTo>
                    <a:pt x="1054481" y="478802"/>
                  </a:lnTo>
                  <a:lnTo>
                    <a:pt x="1058545" y="480060"/>
                  </a:lnTo>
                  <a:lnTo>
                    <a:pt x="1063244" y="482612"/>
                  </a:lnTo>
                  <a:lnTo>
                    <a:pt x="1065784" y="483870"/>
                  </a:lnTo>
                  <a:lnTo>
                    <a:pt x="1068451" y="485152"/>
                  </a:lnTo>
                  <a:lnTo>
                    <a:pt x="1071372" y="772160"/>
                  </a:lnTo>
                  <a:lnTo>
                    <a:pt x="1071372" y="457250"/>
                  </a:lnTo>
                  <a:lnTo>
                    <a:pt x="1069340" y="455930"/>
                  </a:lnTo>
                  <a:lnTo>
                    <a:pt x="1068197" y="455930"/>
                  </a:lnTo>
                  <a:lnTo>
                    <a:pt x="1062482" y="452120"/>
                  </a:lnTo>
                  <a:lnTo>
                    <a:pt x="1023404" y="410210"/>
                  </a:lnTo>
                  <a:lnTo>
                    <a:pt x="1013929" y="373380"/>
                  </a:lnTo>
                  <a:lnTo>
                    <a:pt x="1013206" y="367030"/>
                  </a:lnTo>
                  <a:lnTo>
                    <a:pt x="1018159" y="335280"/>
                  </a:lnTo>
                  <a:lnTo>
                    <a:pt x="1019810" y="330212"/>
                  </a:lnTo>
                  <a:lnTo>
                    <a:pt x="1021969" y="325120"/>
                  </a:lnTo>
                  <a:lnTo>
                    <a:pt x="1044968" y="293370"/>
                  </a:lnTo>
                  <a:lnTo>
                    <a:pt x="1077417" y="273062"/>
                  </a:lnTo>
                  <a:lnTo>
                    <a:pt x="1115021" y="266712"/>
                  </a:lnTo>
                  <a:lnTo>
                    <a:pt x="1153541" y="275602"/>
                  </a:lnTo>
                  <a:lnTo>
                    <a:pt x="1185583" y="298462"/>
                  </a:lnTo>
                  <a:lnTo>
                    <a:pt x="1205623" y="331470"/>
                  </a:lnTo>
                  <a:lnTo>
                    <a:pt x="1212062" y="369570"/>
                  </a:lnTo>
                  <a:lnTo>
                    <a:pt x="1212062" y="289737"/>
                  </a:lnTo>
                  <a:lnTo>
                    <a:pt x="1211287" y="288302"/>
                  </a:lnTo>
                  <a:lnTo>
                    <a:pt x="1186573" y="266712"/>
                  </a:lnTo>
                  <a:lnTo>
                    <a:pt x="1176401" y="257810"/>
                  </a:lnTo>
                  <a:lnTo>
                    <a:pt x="1181544" y="246380"/>
                  </a:lnTo>
                  <a:lnTo>
                    <a:pt x="1223264" y="153670"/>
                  </a:lnTo>
                  <a:lnTo>
                    <a:pt x="1250505" y="156222"/>
                  </a:lnTo>
                  <a:lnTo>
                    <a:pt x="1259128" y="153670"/>
                  </a:lnTo>
                  <a:lnTo>
                    <a:pt x="1276362" y="148602"/>
                  </a:lnTo>
                  <a:lnTo>
                    <a:pt x="1298422" y="133350"/>
                  </a:lnTo>
                  <a:lnTo>
                    <a:pt x="1301076" y="129552"/>
                  </a:lnTo>
                  <a:lnTo>
                    <a:pt x="1314323" y="110502"/>
                  </a:lnTo>
                  <a:lnTo>
                    <a:pt x="1321219" y="80022"/>
                  </a:lnTo>
                  <a:lnTo>
                    <a:pt x="1316126" y="50800"/>
                  </a:lnTo>
                  <a:lnTo>
                    <a:pt x="1301102" y="26670"/>
                  </a:lnTo>
                  <a:lnTo>
                    <a:pt x="1300314" y="25400"/>
                  </a:lnTo>
                  <a:lnTo>
                    <a:pt x="1294549" y="21056"/>
                  </a:lnTo>
                  <a:lnTo>
                    <a:pt x="1294549" y="80022"/>
                  </a:lnTo>
                  <a:lnTo>
                    <a:pt x="1289939" y="99072"/>
                  </a:lnTo>
                  <a:lnTo>
                    <a:pt x="1278255" y="115570"/>
                  </a:lnTo>
                  <a:lnTo>
                    <a:pt x="1261795" y="125730"/>
                  </a:lnTo>
                  <a:lnTo>
                    <a:pt x="1242682" y="129552"/>
                  </a:lnTo>
                  <a:lnTo>
                    <a:pt x="1223010" y="125730"/>
                  </a:lnTo>
                  <a:lnTo>
                    <a:pt x="1222121" y="125730"/>
                  </a:lnTo>
                  <a:lnTo>
                    <a:pt x="1221105" y="124472"/>
                  </a:lnTo>
                  <a:lnTo>
                    <a:pt x="1219962" y="124472"/>
                  </a:lnTo>
                  <a:lnTo>
                    <a:pt x="1204023" y="113030"/>
                  </a:lnTo>
                  <a:lnTo>
                    <a:pt x="1194092" y="95250"/>
                  </a:lnTo>
                  <a:lnTo>
                    <a:pt x="1191006" y="76200"/>
                  </a:lnTo>
                  <a:lnTo>
                    <a:pt x="1195578" y="57150"/>
                  </a:lnTo>
                  <a:lnTo>
                    <a:pt x="1207604" y="40640"/>
                  </a:lnTo>
                  <a:lnTo>
                    <a:pt x="1224534" y="29210"/>
                  </a:lnTo>
                  <a:lnTo>
                    <a:pt x="1244117" y="26670"/>
                  </a:lnTo>
                  <a:lnTo>
                    <a:pt x="1264158" y="30480"/>
                  </a:lnTo>
                  <a:lnTo>
                    <a:pt x="1280820" y="43180"/>
                  </a:lnTo>
                  <a:lnTo>
                    <a:pt x="1291234" y="59702"/>
                  </a:lnTo>
                  <a:lnTo>
                    <a:pt x="1294549" y="80022"/>
                  </a:lnTo>
                  <a:lnTo>
                    <a:pt x="1294549" y="21056"/>
                  </a:lnTo>
                  <a:lnTo>
                    <a:pt x="1275080" y="6350"/>
                  </a:lnTo>
                  <a:lnTo>
                    <a:pt x="1244752" y="0"/>
                  </a:lnTo>
                  <a:lnTo>
                    <a:pt x="1215097" y="5080"/>
                  </a:lnTo>
                  <a:lnTo>
                    <a:pt x="1189494" y="20320"/>
                  </a:lnTo>
                  <a:lnTo>
                    <a:pt x="1171321" y="45720"/>
                  </a:lnTo>
                  <a:lnTo>
                    <a:pt x="1164551" y="72402"/>
                  </a:lnTo>
                  <a:lnTo>
                    <a:pt x="1167460" y="100330"/>
                  </a:lnTo>
                  <a:lnTo>
                    <a:pt x="1179156" y="124472"/>
                  </a:lnTo>
                  <a:lnTo>
                    <a:pt x="1198753" y="143522"/>
                  </a:lnTo>
                  <a:lnTo>
                    <a:pt x="1151890" y="246380"/>
                  </a:lnTo>
                  <a:lnTo>
                    <a:pt x="1106093" y="240030"/>
                  </a:lnTo>
                  <a:lnTo>
                    <a:pt x="1062164" y="251472"/>
                  </a:lnTo>
                  <a:lnTo>
                    <a:pt x="1024509" y="275602"/>
                  </a:lnTo>
                  <a:lnTo>
                    <a:pt x="997585" y="314960"/>
                  </a:lnTo>
                  <a:lnTo>
                    <a:pt x="988314" y="345452"/>
                  </a:lnTo>
                  <a:lnTo>
                    <a:pt x="974420" y="350520"/>
                  </a:lnTo>
                  <a:lnTo>
                    <a:pt x="961047" y="356870"/>
                  </a:lnTo>
                  <a:lnTo>
                    <a:pt x="948321" y="364502"/>
                  </a:lnTo>
                  <a:lnTo>
                    <a:pt x="936371" y="373380"/>
                  </a:lnTo>
                  <a:lnTo>
                    <a:pt x="746252" y="537210"/>
                  </a:lnTo>
                  <a:lnTo>
                    <a:pt x="735901" y="513080"/>
                  </a:lnTo>
                  <a:lnTo>
                    <a:pt x="727176" y="487680"/>
                  </a:lnTo>
                  <a:lnTo>
                    <a:pt x="720153" y="462280"/>
                  </a:lnTo>
                  <a:lnTo>
                    <a:pt x="714883" y="435610"/>
                  </a:lnTo>
                  <a:lnTo>
                    <a:pt x="713613" y="428002"/>
                  </a:lnTo>
                  <a:lnTo>
                    <a:pt x="706882" y="422910"/>
                  </a:lnTo>
                  <a:lnTo>
                    <a:pt x="692404" y="425462"/>
                  </a:lnTo>
                  <a:lnTo>
                    <a:pt x="687451" y="431812"/>
                  </a:lnTo>
                  <a:lnTo>
                    <a:pt x="688594" y="439420"/>
                  </a:lnTo>
                  <a:lnTo>
                    <a:pt x="694715" y="469912"/>
                  </a:lnTo>
                  <a:lnTo>
                    <a:pt x="702945" y="499110"/>
                  </a:lnTo>
                  <a:lnTo>
                    <a:pt x="713168" y="528320"/>
                  </a:lnTo>
                  <a:lnTo>
                    <a:pt x="725297" y="556260"/>
                  </a:lnTo>
                  <a:lnTo>
                    <a:pt x="687959" y="588010"/>
                  </a:lnTo>
                  <a:lnTo>
                    <a:pt x="659726" y="621030"/>
                  </a:lnTo>
                  <a:lnTo>
                    <a:pt x="643178" y="660412"/>
                  </a:lnTo>
                  <a:lnTo>
                    <a:pt x="638505" y="701052"/>
                  </a:lnTo>
                  <a:lnTo>
                    <a:pt x="645909" y="741680"/>
                  </a:lnTo>
                  <a:lnTo>
                    <a:pt x="665607" y="779780"/>
                  </a:lnTo>
                  <a:lnTo>
                    <a:pt x="604139" y="838212"/>
                  </a:lnTo>
                  <a:lnTo>
                    <a:pt x="603885" y="845820"/>
                  </a:lnTo>
                  <a:lnTo>
                    <a:pt x="608965" y="852170"/>
                  </a:lnTo>
                  <a:lnTo>
                    <a:pt x="610235" y="853452"/>
                  </a:lnTo>
                  <a:lnTo>
                    <a:pt x="611632" y="854710"/>
                  </a:lnTo>
                  <a:lnTo>
                    <a:pt x="613156" y="854710"/>
                  </a:lnTo>
                  <a:lnTo>
                    <a:pt x="617982" y="857262"/>
                  </a:lnTo>
                  <a:lnTo>
                    <a:pt x="623824" y="855980"/>
                  </a:lnTo>
                  <a:lnTo>
                    <a:pt x="692531" y="791210"/>
                  </a:lnTo>
                  <a:lnTo>
                    <a:pt x="693293" y="791210"/>
                  </a:lnTo>
                  <a:lnTo>
                    <a:pt x="694563" y="788670"/>
                  </a:lnTo>
                  <a:lnTo>
                    <a:pt x="726198" y="762012"/>
                  </a:lnTo>
                  <a:lnTo>
                    <a:pt x="727710" y="760730"/>
                  </a:lnTo>
                  <a:lnTo>
                    <a:pt x="728218" y="751852"/>
                  </a:lnTo>
                  <a:lnTo>
                    <a:pt x="723519" y="746760"/>
                  </a:lnTo>
                  <a:lnTo>
                    <a:pt x="718693" y="741680"/>
                  </a:lnTo>
                  <a:lnTo>
                    <a:pt x="710311" y="740410"/>
                  </a:lnTo>
                  <a:lnTo>
                    <a:pt x="704723" y="745502"/>
                  </a:lnTo>
                  <a:lnTo>
                    <a:pt x="685038" y="762012"/>
                  </a:lnTo>
                  <a:lnTo>
                    <a:pt x="667880" y="723912"/>
                  </a:lnTo>
                  <a:lnTo>
                    <a:pt x="665734" y="682002"/>
                  </a:lnTo>
                  <a:lnTo>
                    <a:pt x="678243" y="642620"/>
                  </a:lnTo>
                  <a:lnTo>
                    <a:pt x="705104" y="608330"/>
                  </a:lnTo>
                  <a:lnTo>
                    <a:pt x="737870" y="580402"/>
                  </a:lnTo>
                  <a:lnTo>
                    <a:pt x="787793" y="537210"/>
                  </a:lnTo>
                  <a:lnTo>
                    <a:pt x="953770" y="393712"/>
                  </a:lnTo>
                  <a:lnTo>
                    <a:pt x="986663" y="373380"/>
                  </a:lnTo>
                  <a:lnTo>
                    <a:pt x="990752" y="398780"/>
                  </a:lnTo>
                  <a:lnTo>
                    <a:pt x="999794" y="422910"/>
                  </a:lnTo>
                  <a:lnTo>
                    <a:pt x="1013523" y="444512"/>
                  </a:lnTo>
                  <a:lnTo>
                    <a:pt x="1031621" y="463562"/>
                  </a:lnTo>
                  <a:lnTo>
                    <a:pt x="734949" y="718820"/>
                  </a:lnTo>
                  <a:lnTo>
                    <a:pt x="734441" y="727710"/>
                  </a:lnTo>
                  <a:lnTo>
                    <a:pt x="739140" y="732802"/>
                  </a:lnTo>
                  <a:lnTo>
                    <a:pt x="743966" y="739152"/>
                  </a:lnTo>
                  <a:lnTo>
                    <a:pt x="752348" y="739152"/>
                  </a:lnTo>
                  <a:lnTo>
                    <a:pt x="818007" y="682002"/>
                  </a:lnTo>
                  <a:lnTo>
                    <a:pt x="842391" y="703580"/>
                  </a:lnTo>
                  <a:lnTo>
                    <a:pt x="868464" y="723912"/>
                  </a:lnTo>
                  <a:lnTo>
                    <a:pt x="896137" y="740410"/>
                  </a:lnTo>
                  <a:lnTo>
                    <a:pt x="925322" y="756920"/>
                  </a:lnTo>
                  <a:lnTo>
                    <a:pt x="899033" y="815352"/>
                  </a:lnTo>
                  <a:lnTo>
                    <a:pt x="901827" y="822960"/>
                  </a:lnTo>
                  <a:lnTo>
                    <a:pt x="914908" y="828052"/>
                  </a:lnTo>
                  <a:lnTo>
                    <a:pt x="922782" y="825512"/>
                  </a:lnTo>
                  <a:lnTo>
                    <a:pt x="925703" y="819162"/>
                  </a:lnTo>
                  <a:lnTo>
                    <a:pt x="948944" y="767080"/>
                  </a:lnTo>
                  <a:lnTo>
                    <a:pt x="978966" y="778510"/>
                  </a:lnTo>
                  <a:lnTo>
                    <a:pt x="1009523" y="787412"/>
                  </a:lnTo>
                  <a:lnTo>
                    <a:pt x="1040447" y="795020"/>
                  </a:lnTo>
                  <a:lnTo>
                    <a:pt x="1071626" y="798830"/>
                  </a:lnTo>
                  <a:lnTo>
                    <a:pt x="1073277" y="960120"/>
                  </a:lnTo>
                  <a:lnTo>
                    <a:pt x="1072896" y="961402"/>
                  </a:lnTo>
                  <a:lnTo>
                    <a:pt x="1072642" y="962660"/>
                  </a:lnTo>
                  <a:lnTo>
                    <a:pt x="1072591" y="965212"/>
                  </a:lnTo>
                  <a:lnTo>
                    <a:pt x="1069848" y="1051560"/>
                  </a:lnTo>
                  <a:lnTo>
                    <a:pt x="1069721" y="1057910"/>
                  </a:lnTo>
                  <a:lnTo>
                    <a:pt x="1073023" y="1063002"/>
                  </a:lnTo>
                  <a:lnTo>
                    <a:pt x="1077722" y="1064260"/>
                  </a:lnTo>
                  <a:lnTo>
                    <a:pt x="1079246" y="1065530"/>
                  </a:lnTo>
                  <a:lnTo>
                    <a:pt x="1090168" y="1065530"/>
                  </a:lnTo>
                  <a:lnTo>
                    <a:pt x="1096264" y="1060462"/>
                  </a:lnTo>
                  <a:lnTo>
                    <a:pt x="1098931" y="976630"/>
                  </a:lnTo>
                  <a:lnTo>
                    <a:pt x="1140548" y="965212"/>
                  </a:lnTo>
                  <a:lnTo>
                    <a:pt x="1165783" y="949960"/>
                  </a:lnTo>
                  <a:lnTo>
                    <a:pt x="1176299" y="943610"/>
                  </a:lnTo>
                  <a:lnTo>
                    <a:pt x="1204175" y="913130"/>
                  </a:lnTo>
                  <a:lnTo>
                    <a:pt x="1222197" y="875030"/>
                  </a:lnTo>
                  <a:lnTo>
                    <a:pt x="1228344" y="831862"/>
                  </a:lnTo>
                  <a:lnTo>
                    <a:pt x="1227963" y="788670"/>
                  </a:lnTo>
                  <a:lnTo>
                    <a:pt x="1257134" y="779780"/>
                  </a:lnTo>
                  <a:lnTo>
                    <a:pt x="1285722" y="768362"/>
                  </a:lnTo>
                  <a:lnTo>
                    <a:pt x="1302461" y="760730"/>
                  </a:lnTo>
                  <a:lnTo>
                    <a:pt x="1313624" y="755662"/>
                  </a:lnTo>
                  <a:lnTo>
                    <a:pt x="1340739" y="740410"/>
                  </a:lnTo>
                  <a:lnTo>
                    <a:pt x="1347089" y="736612"/>
                  </a:lnTo>
                  <a:lnTo>
                    <a:pt x="1349248" y="728980"/>
                  </a:lnTo>
                  <a:close/>
                </a:path>
                <a:path w="1391920" h="6316345">
                  <a:moveTo>
                    <a:pt x="1391716" y="6069127"/>
                  </a:moveTo>
                  <a:lnTo>
                    <a:pt x="1385481" y="6037034"/>
                  </a:lnTo>
                  <a:lnTo>
                    <a:pt x="1369453" y="6012904"/>
                  </a:lnTo>
                  <a:lnTo>
                    <a:pt x="1369453" y="6069127"/>
                  </a:lnTo>
                  <a:lnTo>
                    <a:pt x="1364830" y="6092863"/>
                  </a:lnTo>
                  <a:lnTo>
                    <a:pt x="1351026" y="6113716"/>
                  </a:lnTo>
                  <a:lnTo>
                    <a:pt x="1189736" y="6275006"/>
                  </a:lnTo>
                  <a:lnTo>
                    <a:pt x="1168869" y="6288849"/>
                  </a:lnTo>
                  <a:lnTo>
                    <a:pt x="1145159" y="6293459"/>
                  </a:lnTo>
                  <a:lnTo>
                    <a:pt x="1121435" y="6288849"/>
                  </a:lnTo>
                  <a:lnTo>
                    <a:pt x="1100582" y="6275006"/>
                  </a:lnTo>
                  <a:lnTo>
                    <a:pt x="1027010" y="6201486"/>
                  </a:lnTo>
                  <a:lnTo>
                    <a:pt x="1022858" y="6197333"/>
                  </a:lnTo>
                  <a:lnTo>
                    <a:pt x="1066952" y="6185332"/>
                  </a:lnTo>
                  <a:lnTo>
                    <a:pt x="1077201" y="6180861"/>
                  </a:lnTo>
                  <a:lnTo>
                    <a:pt x="1148956" y="6142025"/>
                  </a:lnTo>
                  <a:lnTo>
                    <a:pt x="1185418" y="6110681"/>
                  </a:lnTo>
                  <a:lnTo>
                    <a:pt x="1217129" y="6073787"/>
                  </a:lnTo>
                  <a:lnTo>
                    <a:pt x="1242212" y="6033528"/>
                  </a:lnTo>
                  <a:lnTo>
                    <a:pt x="1260665" y="5990679"/>
                  </a:lnTo>
                  <a:lnTo>
                    <a:pt x="1272540" y="5946000"/>
                  </a:lnTo>
                  <a:lnTo>
                    <a:pt x="1351026" y="6024524"/>
                  </a:lnTo>
                  <a:lnTo>
                    <a:pt x="1364856" y="6045390"/>
                  </a:lnTo>
                  <a:lnTo>
                    <a:pt x="1369453" y="6069127"/>
                  </a:lnTo>
                  <a:lnTo>
                    <a:pt x="1369453" y="6012904"/>
                  </a:lnTo>
                  <a:lnTo>
                    <a:pt x="1366774" y="6008865"/>
                  </a:lnTo>
                  <a:lnTo>
                    <a:pt x="1351280" y="5993295"/>
                  </a:lnTo>
                  <a:lnTo>
                    <a:pt x="1354823" y="5974804"/>
                  </a:lnTo>
                  <a:lnTo>
                    <a:pt x="1360322" y="5946165"/>
                  </a:lnTo>
                  <a:lnTo>
                    <a:pt x="1363827" y="5898731"/>
                  </a:lnTo>
                  <a:lnTo>
                    <a:pt x="1361884" y="5851474"/>
                  </a:lnTo>
                  <a:lnTo>
                    <a:pt x="1354594" y="5804878"/>
                  </a:lnTo>
                  <a:lnTo>
                    <a:pt x="1342034" y="5759386"/>
                  </a:lnTo>
                  <a:lnTo>
                    <a:pt x="1341297" y="5757570"/>
                  </a:lnTo>
                  <a:lnTo>
                    <a:pt x="1341297" y="5876810"/>
                  </a:lnTo>
                  <a:lnTo>
                    <a:pt x="1340129" y="5925858"/>
                  </a:lnTo>
                  <a:lnTo>
                    <a:pt x="1332738" y="5974804"/>
                  </a:lnTo>
                  <a:lnTo>
                    <a:pt x="1318895" y="5960910"/>
                  </a:lnTo>
                  <a:lnTo>
                    <a:pt x="1320736" y="5946000"/>
                  </a:lnTo>
                  <a:lnTo>
                    <a:pt x="1321257" y="5941809"/>
                  </a:lnTo>
                  <a:lnTo>
                    <a:pt x="1325359" y="5908878"/>
                  </a:lnTo>
                  <a:lnTo>
                    <a:pt x="1324063" y="5856617"/>
                  </a:lnTo>
                  <a:lnTo>
                    <a:pt x="1315224" y="5805017"/>
                  </a:lnTo>
                  <a:lnTo>
                    <a:pt x="1303515" y="5768822"/>
                  </a:lnTo>
                  <a:lnTo>
                    <a:pt x="1303515" y="5895683"/>
                  </a:lnTo>
                  <a:lnTo>
                    <a:pt x="1299718" y="5941809"/>
                  </a:lnTo>
                  <a:lnTo>
                    <a:pt x="1276477" y="5918568"/>
                  </a:lnTo>
                  <a:lnTo>
                    <a:pt x="1277734" y="5871578"/>
                  </a:lnTo>
                  <a:lnTo>
                    <a:pt x="1272070" y="5824842"/>
                  </a:lnTo>
                  <a:lnTo>
                    <a:pt x="1259484" y="5779211"/>
                  </a:lnTo>
                  <a:lnTo>
                    <a:pt x="1255725" y="5770804"/>
                  </a:lnTo>
                  <a:lnTo>
                    <a:pt x="1255725" y="5898731"/>
                  </a:lnTo>
                  <a:lnTo>
                    <a:pt x="1255395" y="5905030"/>
                  </a:lnTo>
                  <a:lnTo>
                    <a:pt x="1243304" y="5972365"/>
                  </a:lnTo>
                  <a:lnTo>
                    <a:pt x="1226083" y="6016256"/>
                  </a:lnTo>
                  <a:lnTo>
                    <a:pt x="1201585" y="6057455"/>
                  </a:lnTo>
                  <a:lnTo>
                    <a:pt x="1169797" y="6095022"/>
                  </a:lnTo>
                  <a:lnTo>
                    <a:pt x="1132725" y="6126467"/>
                  </a:lnTo>
                  <a:lnTo>
                    <a:pt x="1092060" y="6150813"/>
                  </a:lnTo>
                  <a:lnTo>
                    <a:pt x="1048740" y="6168047"/>
                  </a:lnTo>
                  <a:lnTo>
                    <a:pt x="1003681" y="6178143"/>
                  </a:lnTo>
                  <a:lnTo>
                    <a:pt x="974852" y="6180861"/>
                  </a:lnTo>
                  <a:lnTo>
                    <a:pt x="926947" y="6179159"/>
                  </a:lnTo>
                  <a:lnTo>
                    <a:pt x="879805" y="6169723"/>
                  </a:lnTo>
                  <a:lnTo>
                    <a:pt x="834428" y="6152553"/>
                  </a:lnTo>
                  <a:lnTo>
                    <a:pt x="791857" y="6127661"/>
                  </a:lnTo>
                  <a:lnTo>
                    <a:pt x="753110" y="6095022"/>
                  </a:lnTo>
                  <a:lnTo>
                    <a:pt x="722109" y="6058547"/>
                  </a:lnTo>
                  <a:lnTo>
                    <a:pt x="697992" y="6018619"/>
                  </a:lnTo>
                  <a:lnTo>
                    <a:pt x="680770" y="5976086"/>
                  </a:lnTo>
                  <a:lnTo>
                    <a:pt x="670445" y="5931840"/>
                  </a:lnTo>
                  <a:lnTo>
                    <a:pt x="667004" y="5886716"/>
                  </a:lnTo>
                  <a:lnTo>
                    <a:pt x="670445" y="5841593"/>
                  </a:lnTo>
                  <a:lnTo>
                    <a:pt x="680770" y="5797334"/>
                  </a:lnTo>
                  <a:lnTo>
                    <a:pt x="697992" y="5754814"/>
                  </a:lnTo>
                  <a:lnTo>
                    <a:pt x="722109" y="5714873"/>
                  </a:lnTo>
                  <a:lnTo>
                    <a:pt x="753160" y="5678348"/>
                  </a:lnTo>
                  <a:lnTo>
                    <a:pt x="789203" y="5647677"/>
                  </a:lnTo>
                  <a:lnTo>
                    <a:pt x="828687" y="5623687"/>
                  </a:lnTo>
                  <a:lnTo>
                    <a:pt x="870737" y="5606466"/>
                  </a:lnTo>
                  <a:lnTo>
                    <a:pt x="914514" y="5595988"/>
                  </a:lnTo>
                  <a:lnTo>
                    <a:pt x="959154" y="5592267"/>
                  </a:lnTo>
                  <a:lnTo>
                    <a:pt x="1003846" y="5595290"/>
                  </a:lnTo>
                  <a:lnTo>
                    <a:pt x="1047737" y="5605081"/>
                  </a:lnTo>
                  <a:lnTo>
                    <a:pt x="1090002" y="5621617"/>
                  </a:lnTo>
                  <a:lnTo>
                    <a:pt x="1129792" y="5644896"/>
                  </a:lnTo>
                  <a:lnTo>
                    <a:pt x="1164386" y="5673090"/>
                  </a:lnTo>
                  <a:lnTo>
                    <a:pt x="1193165" y="5704573"/>
                  </a:lnTo>
                  <a:lnTo>
                    <a:pt x="1224394" y="5753760"/>
                  </a:lnTo>
                  <a:lnTo>
                    <a:pt x="1243025" y="5800141"/>
                  </a:lnTo>
                  <a:lnTo>
                    <a:pt x="1253490" y="5848528"/>
                  </a:lnTo>
                  <a:lnTo>
                    <a:pt x="1255674" y="5895683"/>
                  </a:lnTo>
                  <a:lnTo>
                    <a:pt x="1255725" y="5898731"/>
                  </a:lnTo>
                  <a:lnTo>
                    <a:pt x="1255725" y="5770804"/>
                  </a:lnTo>
                  <a:lnTo>
                    <a:pt x="1239951" y="5735523"/>
                  </a:lnTo>
                  <a:lnTo>
                    <a:pt x="1213485" y="5694616"/>
                  </a:lnTo>
                  <a:lnTo>
                    <a:pt x="1229614" y="5678449"/>
                  </a:lnTo>
                  <a:lnTo>
                    <a:pt x="1256284" y="5717870"/>
                  </a:lnTo>
                  <a:lnTo>
                    <a:pt x="1277162" y="5759970"/>
                  </a:lnTo>
                  <a:lnTo>
                    <a:pt x="1292098" y="5804090"/>
                  </a:lnTo>
                  <a:lnTo>
                    <a:pt x="1300924" y="5849556"/>
                  </a:lnTo>
                  <a:lnTo>
                    <a:pt x="1303515" y="5895683"/>
                  </a:lnTo>
                  <a:lnTo>
                    <a:pt x="1303515" y="5768822"/>
                  </a:lnTo>
                  <a:lnTo>
                    <a:pt x="1299019" y="5754916"/>
                  </a:lnTo>
                  <a:lnTo>
                    <a:pt x="1275664" y="5707177"/>
                  </a:lnTo>
                  <a:lnTo>
                    <a:pt x="1256093" y="5678449"/>
                  </a:lnTo>
                  <a:lnTo>
                    <a:pt x="1255369" y="5677382"/>
                  </a:lnTo>
                  <a:lnTo>
                    <a:pt x="1245362" y="5662676"/>
                  </a:lnTo>
                  <a:lnTo>
                    <a:pt x="1257935" y="5650103"/>
                  </a:lnTo>
                  <a:lnTo>
                    <a:pt x="1286078" y="5691060"/>
                  </a:lnTo>
                  <a:lnTo>
                    <a:pt x="1308620" y="5734774"/>
                  </a:lnTo>
                  <a:lnTo>
                    <a:pt x="1325410" y="5780684"/>
                  </a:lnTo>
                  <a:lnTo>
                    <a:pt x="1336344" y="5828233"/>
                  </a:lnTo>
                  <a:lnTo>
                    <a:pt x="1341297" y="5876810"/>
                  </a:lnTo>
                  <a:lnTo>
                    <a:pt x="1341297" y="5757570"/>
                  </a:lnTo>
                  <a:lnTo>
                    <a:pt x="1324317" y="5715470"/>
                  </a:lnTo>
                  <a:lnTo>
                    <a:pt x="1301546" y="5673623"/>
                  </a:lnTo>
                  <a:lnTo>
                    <a:pt x="1284960" y="5650103"/>
                  </a:lnTo>
                  <a:lnTo>
                    <a:pt x="1273810" y="5634279"/>
                  </a:lnTo>
                  <a:lnTo>
                    <a:pt x="1294130" y="5613920"/>
                  </a:lnTo>
                  <a:lnTo>
                    <a:pt x="1301559" y="5602808"/>
                  </a:lnTo>
                  <a:lnTo>
                    <a:pt x="1304061" y="5590184"/>
                  </a:lnTo>
                  <a:lnTo>
                    <a:pt x="1301661" y="5577586"/>
                  </a:lnTo>
                  <a:lnTo>
                    <a:pt x="1294384" y="5566524"/>
                  </a:lnTo>
                  <a:lnTo>
                    <a:pt x="1286230" y="5558383"/>
                  </a:lnTo>
                  <a:lnTo>
                    <a:pt x="1282954" y="5555119"/>
                  </a:lnTo>
                  <a:lnTo>
                    <a:pt x="1282954" y="5586628"/>
                  </a:lnTo>
                  <a:lnTo>
                    <a:pt x="1282954" y="5593804"/>
                  </a:lnTo>
                  <a:lnTo>
                    <a:pt x="1199388" y="5677382"/>
                  </a:lnTo>
                  <a:lnTo>
                    <a:pt x="1194943" y="5672328"/>
                  </a:lnTo>
                  <a:lnTo>
                    <a:pt x="1190244" y="5667375"/>
                  </a:lnTo>
                  <a:lnTo>
                    <a:pt x="1163320" y="5642521"/>
                  </a:lnTo>
                  <a:lnTo>
                    <a:pt x="1176909" y="5628932"/>
                  </a:lnTo>
                  <a:lnTo>
                    <a:pt x="1243012" y="5562879"/>
                  </a:lnTo>
                  <a:lnTo>
                    <a:pt x="1247648" y="5558383"/>
                  </a:lnTo>
                  <a:lnTo>
                    <a:pt x="1254760" y="5558485"/>
                  </a:lnTo>
                  <a:lnTo>
                    <a:pt x="1259128" y="5562879"/>
                  </a:lnTo>
                  <a:lnTo>
                    <a:pt x="1278509" y="5582234"/>
                  </a:lnTo>
                  <a:lnTo>
                    <a:pt x="1282954" y="5586628"/>
                  </a:lnTo>
                  <a:lnTo>
                    <a:pt x="1282954" y="5555119"/>
                  </a:lnTo>
                  <a:lnTo>
                    <a:pt x="1274953" y="5547118"/>
                  </a:lnTo>
                  <a:lnTo>
                    <a:pt x="1263840" y="5539765"/>
                  </a:lnTo>
                  <a:lnTo>
                    <a:pt x="1251204" y="5537339"/>
                  </a:lnTo>
                  <a:lnTo>
                    <a:pt x="1238554" y="5539829"/>
                  </a:lnTo>
                  <a:lnTo>
                    <a:pt x="1227455" y="5547220"/>
                  </a:lnTo>
                  <a:lnTo>
                    <a:pt x="1145794" y="5628932"/>
                  </a:lnTo>
                  <a:lnTo>
                    <a:pt x="1107287" y="5605348"/>
                  </a:lnTo>
                  <a:lnTo>
                    <a:pt x="1076960" y="5592267"/>
                  </a:lnTo>
                  <a:lnTo>
                    <a:pt x="1066469" y="5587746"/>
                  </a:lnTo>
                  <a:lnTo>
                    <a:pt x="1023988" y="5576125"/>
                  </a:lnTo>
                  <a:lnTo>
                    <a:pt x="980554" y="5570499"/>
                  </a:lnTo>
                  <a:lnTo>
                    <a:pt x="936815" y="5570867"/>
                  </a:lnTo>
                  <a:lnTo>
                    <a:pt x="893445" y="5577230"/>
                  </a:lnTo>
                  <a:lnTo>
                    <a:pt x="851154" y="5589587"/>
                  </a:lnTo>
                  <a:lnTo>
                    <a:pt x="810577" y="5607926"/>
                  </a:lnTo>
                  <a:lnTo>
                    <a:pt x="772426" y="5632259"/>
                  </a:lnTo>
                  <a:lnTo>
                    <a:pt x="737362" y="5662574"/>
                  </a:lnTo>
                  <a:lnTo>
                    <a:pt x="706716" y="5698083"/>
                  </a:lnTo>
                  <a:lnTo>
                    <a:pt x="682205" y="5736717"/>
                  </a:lnTo>
                  <a:lnTo>
                    <a:pt x="663829" y="5777801"/>
                  </a:lnTo>
                  <a:lnTo>
                    <a:pt x="651573" y="5820638"/>
                  </a:lnTo>
                  <a:lnTo>
                    <a:pt x="645439" y="5864517"/>
                  </a:lnTo>
                  <a:lnTo>
                    <a:pt x="645464" y="5908878"/>
                  </a:lnTo>
                  <a:lnTo>
                    <a:pt x="651573" y="5952629"/>
                  </a:lnTo>
                  <a:lnTo>
                    <a:pt x="663829" y="5995467"/>
                  </a:lnTo>
                  <a:lnTo>
                    <a:pt x="682205" y="6036551"/>
                  </a:lnTo>
                  <a:lnTo>
                    <a:pt x="706716" y="6075184"/>
                  </a:lnTo>
                  <a:lnTo>
                    <a:pt x="737362" y="6110681"/>
                  </a:lnTo>
                  <a:lnTo>
                    <a:pt x="774560" y="6142583"/>
                  </a:lnTo>
                  <a:lnTo>
                    <a:pt x="815162" y="6167767"/>
                  </a:lnTo>
                  <a:lnTo>
                    <a:pt x="858354" y="6186259"/>
                  </a:lnTo>
                  <a:lnTo>
                    <a:pt x="903351" y="6198044"/>
                  </a:lnTo>
                  <a:lnTo>
                    <a:pt x="949350" y="6203124"/>
                  </a:lnTo>
                  <a:lnTo>
                    <a:pt x="995553" y="6201486"/>
                  </a:lnTo>
                  <a:lnTo>
                    <a:pt x="1084834" y="6290818"/>
                  </a:lnTo>
                  <a:lnTo>
                    <a:pt x="1113040" y="6309512"/>
                  </a:lnTo>
                  <a:lnTo>
                    <a:pt x="1145159" y="6315735"/>
                  </a:lnTo>
                  <a:lnTo>
                    <a:pt x="1177264" y="6309487"/>
                  </a:lnTo>
                  <a:lnTo>
                    <a:pt x="1201420" y="6293459"/>
                  </a:lnTo>
                  <a:lnTo>
                    <a:pt x="1205484" y="6290767"/>
                  </a:lnTo>
                  <a:lnTo>
                    <a:pt x="1366774" y="6129426"/>
                  </a:lnTo>
                  <a:lnTo>
                    <a:pt x="1385481" y="6101232"/>
                  </a:lnTo>
                  <a:lnTo>
                    <a:pt x="1391716" y="606912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339131" y="5966110"/>
              <a:ext cx="116125" cy="1161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698858" y="6163325"/>
              <a:ext cx="81851" cy="8185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41823" y="6324615"/>
              <a:ext cx="81803" cy="8185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140003" y="5228094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4">
                  <a:moveTo>
                    <a:pt x="595439" y="501535"/>
                  </a:moveTo>
                  <a:lnTo>
                    <a:pt x="591756" y="495515"/>
                  </a:lnTo>
                  <a:lnTo>
                    <a:pt x="569658" y="490169"/>
                  </a:lnTo>
                  <a:lnTo>
                    <a:pt x="569658" y="513168"/>
                  </a:lnTo>
                  <a:lnTo>
                    <a:pt x="556069" y="569633"/>
                  </a:lnTo>
                  <a:lnTo>
                    <a:pt x="550443" y="569671"/>
                  </a:lnTo>
                  <a:lnTo>
                    <a:pt x="550443" y="592340"/>
                  </a:lnTo>
                  <a:lnTo>
                    <a:pt x="531177" y="672274"/>
                  </a:lnTo>
                  <a:lnTo>
                    <a:pt x="526707" y="681228"/>
                  </a:lnTo>
                  <a:lnTo>
                    <a:pt x="518960" y="687552"/>
                  </a:lnTo>
                  <a:lnTo>
                    <a:pt x="509003" y="690689"/>
                  </a:lnTo>
                  <a:lnTo>
                    <a:pt x="497903" y="690041"/>
                  </a:lnTo>
                  <a:lnTo>
                    <a:pt x="229171" y="624967"/>
                  </a:lnTo>
                  <a:lnTo>
                    <a:pt x="218986" y="620483"/>
                  </a:lnTo>
                  <a:lnTo>
                    <a:pt x="211594" y="613143"/>
                  </a:lnTo>
                  <a:lnTo>
                    <a:pt x="207645" y="603973"/>
                  </a:lnTo>
                  <a:lnTo>
                    <a:pt x="207835" y="593979"/>
                  </a:lnTo>
                  <a:lnTo>
                    <a:pt x="227139" y="513981"/>
                  </a:lnTo>
                  <a:lnTo>
                    <a:pt x="353250" y="579869"/>
                  </a:lnTo>
                  <a:lnTo>
                    <a:pt x="359702" y="582942"/>
                  </a:lnTo>
                  <a:lnTo>
                    <a:pt x="401154" y="592950"/>
                  </a:lnTo>
                  <a:lnTo>
                    <a:pt x="408368" y="593140"/>
                  </a:lnTo>
                  <a:lnTo>
                    <a:pt x="550443" y="592340"/>
                  </a:lnTo>
                  <a:lnTo>
                    <a:pt x="550443" y="569671"/>
                  </a:lnTo>
                  <a:lnTo>
                    <a:pt x="408368" y="570560"/>
                  </a:lnTo>
                  <a:lnTo>
                    <a:pt x="396709" y="569912"/>
                  </a:lnTo>
                  <a:lnTo>
                    <a:pt x="275996" y="513981"/>
                  </a:lnTo>
                  <a:lnTo>
                    <a:pt x="232600" y="491324"/>
                  </a:lnTo>
                  <a:lnTo>
                    <a:pt x="246189" y="434860"/>
                  </a:lnTo>
                  <a:lnTo>
                    <a:pt x="569658" y="513168"/>
                  </a:lnTo>
                  <a:lnTo>
                    <a:pt x="569658" y="490169"/>
                  </a:lnTo>
                  <a:lnTo>
                    <a:pt x="341287" y="434860"/>
                  </a:lnTo>
                  <a:lnTo>
                    <a:pt x="234886" y="409092"/>
                  </a:lnTo>
                  <a:lnTo>
                    <a:pt x="228790" y="412775"/>
                  </a:lnTo>
                  <a:lnTo>
                    <a:pt x="227393" y="418744"/>
                  </a:lnTo>
                  <a:lnTo>
                    <a:pt x="208978" y="494512"/>
                  </a:lnTo>
                  <a:lnTo>
                    <a:pt x="208978" y="494855"/>
                  </a:lnTo>
                  <a:lnTo>
                    <a:pt x="186245" y="588683"/>
                  </a:lnTo>
                  <a:lnTo>
                    <a:pt x="185724" y="607491"/>
                  </a:lnTo>
                  <a:lnTo>
                    <a:pt x="223964" y="646430"/>
                  </a:lnTo>
                  <a:lnTo>
                    <a:pt x="492696" y="711492"/>
                  </a:lnTo>
                  <a:lnTo>
                    <a:pt x="512610" y="712495"/>
                  </a:lnTo>
                  <a:lnTo>
                    <a:pt x="530555" y="706424"/>
                  </a:lnTo>
                  <a:lnTo>
                    <a:pt x="544601" y="694372"/>
                  </a:lnTo>
                  <a:lnTo>
                    <a:pt x="546404" y="690689"/>
                  </a:lnTo>
                  <a:lnTo>
                    <a:pt x="552894" y="677456"/>
                  </a:lnTo>
                  <a:lnTo>
                    <a:pt x="573532" y="592201"/>
                  </a:lnTo>
                  <a:lnTo>
                    <a:pt x="575627" y="583552"/>
                  </a:lnTo>
                  <a:lnTo>
                    <a:pt x="575703" y="582942"/>
                  </a:lnTo>
                  <a:lnTo>
                    <a:pt x="578713" y="570560"/>
                  </a:lnTo>
                  <a:lnTo>
                    <a:pt x="594042" y="507504"/>
                  </a:lnTo>
                  <a:lnTo>
                    <a:pt x="595439" y="501535"/>
                  </a:lnTo>
                  <a:close/>
                </a:path>
                <a:path w="770254" h="856614">
                  <a:moveTo>
                    <a:pt x="769823" y="201269"/>
                  </a:moveTo>
                  <a:lnTo>
                    <a:pt x="758647" y="171183"/>
                  </a:lnTo>
                  <a:lnTo>
                    <a:pt x="747877" y="159397"/>
                  </a:lnTo>
                  <a:lnTo>
                    <a:pt x="747877" y="204965"/>
                  </a:lnTo>
                  <a:lnTo>
                    <a:pt x="746950" y="229349"/>
                  </a:lnTo>
                  <a:lnTo>
                    <a:pt x="667194" y="558761"/>
                  </a:lnTo>
                  <a:lnTo>
                    <a:pt x="661987" y="580504"/>
                  </a:lnTo>
                  <a:lnTo>
                    <a:pt x="636841" y="684047"/>
                  </a:lnTo>
                  <a:lnTo>
                    <a:pt x="650506" y="577100"/>
                  </a:lnTo>
                  <a:lnTo>
                    <a:pt x="653351" y="555409"/>
                  </a:lnTo>
                  <a:lnTo>
                    <a:pt x="672528" y="404863"/>
                  </a:lnTo>
                  <a:lnTo>
                    <a:pt x="673773" y="395732"/>
                  </a:lnTo>
                  <a:lnTo>
                    <a:pt x="675170" y="386524"/>
                  </a:lnTo>
                  <a:lnTo>
                    <a:pt x="678116" y="368198"/>
                  </a:lnTo>
                  <a:lnTo>
                    <a:pt x="681037" y="350202"/>
                  </a:lnTo>
                  <a:lnTo>
                    <a:pt x="683679" y="331978"/>
                  </a:lnTo>
                  <a:lnTo>
                    <a:pt x="685736" y="313664"/>
                  </a:lnTo>
                  <a:lnTo>
                    <a:pt x="686879" y="295389"/>
                  </a:lnTo>
                  <a:lnTo>
                    <a:pt x="686828" y="280073"/>
                  </a:lnTo>
                  <a:lnTo>
                    <a:pt x="680618" y="234429"/>
                  </a:lnTo>
                  <a:lnTo>
                    <a:pt x="664476" y="189242"/>
                  </a:lnTo>
                  <a:lnTo>
                    <a:pt x="664476" y="295389"/>
                  </a:lnTo>
                  <a:lnTo>
                    <a:pt x="663384" y="312153"/>
                  </a:lnTo>
                  <a:lnTo>
                    <a:pt x="661416" y="329526"/>
                  </a:lnTo>
                  <a:lnTo>
                    <a:pt x="658837" y="347154"/>
                  </a:lnTo>
                  <a:lnTo>
                    <a:pt x="656018" y="364629"/>
                  </a:lnTo>
                  <a:lnTo>
                    <a:pt x="653072" y="383247"/>
                  </a:lnTo>
                  <a:lnTo>
                    <a:pt x="651675" y="392645"/>
                  </a:lnTo>
                  <a:lnTo>
                    <a:pt x="650430" y="401993"/>
                  </a:lnTo>
                  <a:lnTo>
                    <a:pt x="631507" y="550113"/>
                  </a:lnTo>
                  <a:lnTo>
                    <a:pt x="627900" y="577723"/>
                  </a:lnTo>
                  <a:lnTo>
                    <a:pt x="607631" y="736523"/>
                  </a:lnTo>
                  <a:lnTo>
                    <a:pt x="585571" y="783297"/>
                  </a:lnTo>
                  <a:lnTo>
                    <a:pt x="559371" y="802030"/>
                  </a:lnTo>
                  <a:lnTo>
                    <a:pt x="554799" y="801941"/>
                  </a:lnTo>
                  <a:lnTo>
                    <a:pt x="550100" y="801408"/>
                  </a:lnTo>
                  <a:lnTo>
                    <a:pt x="171323" y="709688"/>
                  </a:lnTo>
                  <a:lnTo>
                    <a:pt x="131000" y="699947"/>
                  </a:lnTo>
                  <a:lnTo>
                    <a:pt x="107746" y="667639"/>
                  </a:lnTo>
                  <a:lnTo>
                    <a:pt x="104711" y="650468"/>
                  </a:lnTo>
                  <a:lnTo>
                    <a:pt x="105283" y="633031"/>
                  </a:lnTo>
                  <a:lnTo>
                    <a:pt x="109537" y="615911"/>
                  </a:lnTo>
                  <a:lnTo>
                    <a:pt x="131279" y="555917"/>
                  </a:lnTo>
                  <a:lnTo>
                    <a:pt x="165925" y="460400"/>
                  </a:lnTo>
                  <a:lnTo>
                    <a:pt x="173545" y="439254"/>
                  </a:lnTo>
                  <a:lnTo>
                    <a:pt x="217360" y="318503"/>
                  </a:lnTo>
                  <a:lnTo>
                    <a:pt x="219748" y="311962"/>
                  </a:lnTo>
                  <a:lnTo>
                    <a:pt x="222072" y="305828"/>
                  </a:lnTo>
                  <a:lnTo>
                    <a:pt x="226885" y="293230"/>
                  </a:lnTo>
                  <a:lnTo>
                    <a:pt x="232435" y="278549"/>
                  </a:lnTo>
                  <a:lnTo>
                    <a:pt x="237921" y="263626"/>
                  </a:lnTo>
                  <a:lnTo>
                    <a:pt x="243128" y="248500"/>
                  </a:lnTo>
                  <a:lnTo>
                    <a:pt x="247840" y="233159"/>
                  </a:lnTo>
                  <a:lnTo>
                    <a:pt x="252577" y="218033"/>
                  </a:lnTo>
                  <a:lnTo>
                    <a:pt x="271335" y="178041"/>
                  </a:lnTo>
                  <a:lnTo>
                    <a:pt x="308063" y="133045"/>
                  </a:lnTo>
                  <a:lnTo>
                    <a:pt x="355663" y="99555"/>
                  </a:lnTo>
                  <a:lnTo>
                    <a:pt x="401383" y="82537"/>
                  </a:lnTo>
                  <a:lnTo>
                    <a:pt x="443420" y="76441"/>
                  </a:lnTo>
                  <a:lnTo>
                    <a:pt x="451040" y="76060"/>
                  </a:lnTo>
                  <a:lnTo>
                    <a:pt x="458533" y="76187"/>
                  </a:lnTo>
                  <a:lnTo>
                    <a:pt x="466153" y="76695"/>
                  </a:lnTo>
                  <a:lnTo>
                    <a:pt x="469582" y="76822"/>
                  </a:lnTo>
                  <a:lnTo>
                    <a:pt x="508901" y="83858"/>
                  </a:lnTo>
                  <a:lnTo>
                    <a:pt x="550989" y="100444"/>
                  </a:lnTo>
                  <a:lnTo>
                    <a:pt x="583399" y="121856"/>
                  </a:lnTo>
                  <a:lnTo>
                    <a:pt x="614413" y="151841"/>
                  </a:lnTo>
                  <a:lnTo>
                    <a:pt x="648677" y="207886"/>
                  </a:lnTo>
                  <a:lnTo>
                    <a:pt x="661644" y="253199"/>
                  </a:lnTo>
                  <a:lnTo>
                    <a:pt x="664476" y="295389"/>
                  </a:lnTo>
                  <a:lnTo>
                    <a:pt x="664476" y="189242"/>
                  </a:lnTo>
                  <a:lnTo>
                    <a:pt x="661911" y="183349"/>
                  </a:lnTo>
                  <a:lnTo>
                    <a:pt x="648284" y="159981"/>
                  </a:lnTo>
                  <a:lnTo>
                    <a:pt x="632142" y="138417"/>
                  </a:lnTo>
                  <a:lnTo>
                    <a:pt x="701611" y="155181"/>
                  </a:lnTo>
                  <a:lnTo>
                    <a:pt x="723747" y="165506"/>
                  </a:lnTo>
                  <a:lnTo>
                    <a:pt x="739660" y="182892"/>
                  </a:lnTo>
                  <a:lnTo>
                    <a:pt x="747877" y="204965"/>
                  </a:lnTo>
                  <a:lnTo>
                    <a:pt x="747877" y="159397"/>
                  </a:lnTo>
                  <a:lnTo>
                    <a:pt x="737006" y="147497"/>
                  </a:lnTo>
                  <a:lnTo>
                    <a:pt x="717562" y="138417"/>
                  </a:lnTo>
                  <a:lnTo>
                    <a:pt x="706945" y="133464"/>
                  </a:lnTo>
                  <a:lnTo>
                    <a:pt x="601789" y="107937"/>
                  </a:lnTo>
                  <a:lnTo>
                    <a:pt x="592569" y="100736"/>
                  </a:lnTo>
                  <a:lnTo>
                    <a:pt x="583018" y="93954"/>
                  </a:lnTo>
                  <a:lnTo>
                    <a:pt x="573138" y="87642"/>
                  </a:lnTo>
                  <a:lnTo>
                    <a:pt x="562927" y="81775"/>
                  </a:lnTo>
                  <a:lnTo>
                    <a:pt x="564299" y="76060"/>
                  </a:lnTo>
                  <a:lnTo>
                    <a:pt x="565289" y="71996"/>
                  </a:lnTo>
                  <a:lnTo>
                    <a:pt x="569785" y="53454"/>
                  </a:lnTo>
                  <a:lnTo>
                    <a:pt x="570318" y="39865"/>
                  </a:lnTo>
                  <a:lnTo>
                    <a:pt x="565810" y="27584"/>
                  </a:lnTo>
                  <a:lnTo>
                    <a:pt x="559574" y="20688"/>
                  </a:lnTo>
                  <a:lnTo>
                    <a:pt x="557060" y="17919"/>
                  </a:lnTo>
                  <a:lnTo>
                    <a:pt x="549846" y="14528"/>
                  </a:lnTo>
                  <a:lnTo>
                    <a:pt x="549846" y="41770"/>
                  </a:lnTo>
                  <a:lnTo>
                    <a:pt x="548322" y="48247"/>
                  </a:lnTo>
                  <a:lnTo>
                    <a:pt x="542607" y="71996"/>
                  </a:lnTo>
                  <a:lnTo>
                    <a:pt x="534073" y="68643"/>
                  </a:lnTo>
                  <a:lnTo>
                    <a:pt x="525437" y="65620"/>
                  </a:lnTo>
                  <a:lnTo>
                    <a:pt x="480618" y="55664"/>
                  </a:lnTo>
                  <a:lnTo>
                    <a:pt x="471487" y="54724"/>
                  </a:lnTo>
                  <a:lnTo>
                    <a:pt x="478726" y="24625"/>
                  </a:lnTo>
                  <a:lnTo>
                    <a:pt x="485203" y="20688"/>
                  </a:lnTo>
                  <a:lnTo>
                    <a:pt x="546036" y="35420"/>
                  </a:lnTo>
                  <a:lnTo>
                    <a:pt x="549846" y="41770"/>
                  </a:lnTo>
                  <a:lnTo>
                    <a:pt x="549846" y="14528"/>
                  </a:lnTo>
                  <a:lnTo>
                    <a:pt x="544893" y="12179"/>
                  </a:lnTo>
                  <a:lnTo>
                    <a:pt x="496760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41" y="13487"/>
                  </a:lnTo>
                  <a:lnTo>
                    <a:pt x="455739" y="25768"/>
                  </a:lnTo>
                  <a:lnTo>
                    <a:pt x="448881" y="54089"/>
                  </a:lnTo>
                  <a:lnTo>
                    <a:pt x="437019" y="54521"/>
                  </a:lnTo>
                  <a:lnTo>
                    <a:pt x="425234" y="55587"/>
                  </a:lnTo>
                  <a:lnTo>
                    <a:pt x="413537" y="57277"/>
                  </a:lnTo>
                  <a:lnTo>
                    <a:pt x="401891" y="59550"/>
                  </a:lnTo>
                  <a:lnTo>
                    <a:pt x="383209" y="55041"/>
                  </a:lnTo>
                  <a:lnTo>
                    <a:pt x="361124" y="49707"/>
                  </a:lnTo>
                  <a:lnTo>
                    <a:pt x="361124" y="72758"/>
                  </a:lnTo>
                  <a:lnTo>
                    <a:pt x="355917" y="74790"/>
                  </a:lnTo>
                  <a:lnTo>
                    <a:pt x="318033" y="96583"/>
                  </a:lnTo>
                  <a:lnTo>
                    <a:pt x="271043" y="140208"/>
                  </a:lnTo>
                  <a:lnTo>
                    <a:pt x="244665" y="180314"/>
                  </a:lnTo>
                  <a:lnTo>
                    <a:pt x="226504" y="227190"/>
                  </a:lnTo>
                  <a:lnTo>
                    <a:pt x="221983" y="241922"/>
                  </a:lnTo>
                  <a:lnTo>
                    <a:pt x="216954" y="256565"/>
                  </a:lnTo>
                  <a:lnTo>
                    <a:pt x="211620" y="271056"/>
                  </a:lnTo>
                  <a:lnTo>
                    <a:pt x="206184" y="285356"/>
                  </a:lnTo>
                  <a:lnTo>
                    <a:pt x="203720" y="291744"/>
                  </a:lnTo>
                  <a:lnTo>
                    <a:pt x="198907" y="304507"/>
                  </a:lnTo>
                  <a:lnTo>
                    <a:pt x="196062" y="312153"/>
                  </a:lnTo>
                  <a:lnTo>
                    <a:pt x="151828" y="433984"/>
                  </a:lnTo>
                  <a:lnTo>
                    <a:pt x="144208" y="455142"/>
                  </a:lnTo>
                  <a:lnTo>
                    <a:pt x="107632" y="555917"/>
                  </a:lnTo>
                  <a:lnTo>
                    <a:pt x="132651" y="452361"/>
                  </a:lnTo>
                  <a:lnTo>
                    <a:pt x="136169" y="438010"/>
                  </a:lnTo>
                  <a:lnTo>
                    <a:pt x="139242" y="425399"/>
                  </a:lnTo>
                  <a:lnTo>
                    <a:pt x="217741" y="101206"/>
                  </a:lnTo>
                  <a:lnTo>
                    <a:pt x="228079" y="79095"/>
                  </a:lnTo>
                  <a:lnTo>
                    <a:pt x="245491" y="63220"/>
                  </a:lnTo>
                  <a:lnTo>
                    <a:pt x="267563" y="55041"/>
                  </a:lnTo>
                  <a:lnTo>
                    <a:pt x="291909" y="55994"/>
                  </a:lnTo>
                  <a:lnTo>
                    <a:pt x="361124" y="72758"/>
                  </a:lnTo>
                  <a:lnTo>
                    <a:pt x="361124" y="49707"/>
                  </a:lnTo>
                  <a:lnTo>
                    <a:pt x="297243" y="34277"/>
                  </a:lnTo>
                  <a:lnTo>
                    <a:pt x="263994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51" y="95872"/>
                  </a:lnTo>
                  <a:lnTo>
                    <a:pt x="116395" y="425399"/>
                  </a:lnTo>
                  <a:lnTo>
                    <a:pt x="111061" y="424116"/>
                  </a:lnTo>
                  <a:lnTo>
                    <a:pt x="111061" y="447141"/>
                  </a:lnTo>
                  <a:lnTo>
                    <a:pt x="68897" y="621665"/>
                  </a:lnTo>
                  <a:lnTo>
                    <a:pt x="66713" y="647204"/>
                  </a:lnTo>
                  <a:lnTo>
                    <a:pt x="72136" y="671360"/>
                  </a:lnTo>
                  <a:lnTo>
                    <a:pt x="84213" y="692683"/>
                  </a:lnTo>
                  <a:lnTo>
                    <a:pt x="102044" y="709688"/>
                  </a:lnTo>
                  <a:lnTo>
                    <a:pt x="60896" y="699719"/>
                  </a:lnTo>
                  <a:lnTo>
                    <a:pt x="42252" y="691019"/>
                  </a:lnTo>
                  <a:lnTo>
                    <a:pt x="28892" y="676325"/>
                  </a:lnTo>
                  <a:lnTo>
                    <a:pt x="21996" y="657682"/>
                  </a:lnTo>
                  <a:lnTo>
                    <a:pt x="22796" y="637120"/>
                  </a:lnTo>
                  <a:lnTo>
                    <a:pt x="69913" y="442518"/>
                  </a:lnTo>
                  <a:lnTo>
                    <a:pt x="70548" y="439674"/>
                  </a:lnTo>
                  <a:lnTo>
                    <a:pt x="73342" y="438010"/>
                  </a:lnTo>
                  <a:lnTo>
                    <a:pt x="111061" y="447141"/>
                  </a:lnTo>
                  <a:lnTo>
                    <a:pt x="111061" y="424116"/>
                  </a:lnTo>
                  <a:lnTo>
                    <a:pt x="81343" y="416928"/>
                  </a:lnTo>
                  <a:lnTo>
                    <a:pt x="70446" y="416521"/>
                  </a:lnTo>
                  <a:lnTo>
                    <a:pt x="60579" y="420217"/>
                  </a:lnTo>
                  <a:lnTo>
                    <a:pt x="52793" y="427329"/>
                  </a:lnTo>
                  <a:lnTo>
                    <a:pt x="48196" y="437210"/>
                  </a:lnTo>
                  <a:lnTo>
                    <a:pt x="1079" y="631799"/>
                  </a:lnTo>
                  <a:lnTo>
                    <a:pt x="0" y="661187"/>
                  </a:lnTo>
                  <a:lnTo>
                    <a:pt x="9880" y="687819"/>
                  </a:lnTo>
                  <a:lnTo>
                    <a:pt x="28981" y="708799"/>
                  </a:lnTo>
                  <a:lnTo>
                    <a:pt x="55562" y="721233"/>
                  </a:lnTo>
                  <a:lnTo>
                    <a:pt x="607631" y="854887"/>
                  </a:lnTo>
                  <a:lnTo>
                    <a:pt x="636955" y="855992"/>
                  </a:lnTo>
                  <a:lnTo>
                    <a:pt x="663549" y="846074"/>
                  </a:lnTo>
                  <a:lnTo>
                    <a:pt x="696912" y="800252"/>
                  </a:lnTo>
                  <a:lnTo>
                    <a:pt x="744029" y="605663"/>
                  </a:lnTo>
                  <a:lnTo>
                    <a:pt x="744435" y="594766"/>
                  </a:lnTo>
                  <a:lnTo>
                    <a:pt x="741095" y="585736"/>
                  </a:lnTo>
                  <a:lnTo>
                    <a:pt x="740791" y="584885"/>
                  </a:lnTo>
                  <a:lnTo>
                    <a:pt x="733704" y="577100"/>
                  </a:lnTo>
                  <a:lnTo>
                    <a:pt x="723836" y="572477"/>
                  </a:lnTo>
                  <a:lnTo>
                    <a:pt x="723201" y="572325"/>
                  </a:lnTo>
                  <a:lnTo>
                    <a:pt x="723201" y="597763"/>
                  </a:lnTo>
                  <a:lnTo>
                    <a:pt x="722566" y="600532"/>
                  </a:lnTo>
                  <a:lnTo>
                    <a:pt x="675449" y="795134"/>
                  </a:lnTo>
                  <a:lnTo>
                    <a:pt x="666737" y="813803"/>
                  </a:lnTo>
                  <a:lnTo>
                    <a:pt x="652056" y="827214"/>
                  </a:lnTo>
                  <a:lnTo>
                    <a:pt x="633450" y="834148"/>
                  </a:lnTo>
                  <a:lnTo>
                    <a:pt x="612965" y="833374"/>
                  </a:lnTo>
                  <a:lnTo>
                    <a:pt x="571563" y="823353"/>
                  </a:lnTo>
                  <a:lnTo>
                    <a:pt x="595223" y="816394"/>
                  </a:lnTo>
                  <a:lnTo>
                    <a:pt x="615708" y="802957"/>
                  </a:lnTo>
                  <a:lnTo>
                    <a:pt x="616470" y="802030"/>
                  </a:lnTo>
                  <a:lnTo>
                    <a:pt x="631545" y="783958"/>
                  </a:lnTo>
                  <a:lnTo>
                    <a:pt x="641286" y="760260"/>
                  </a:lnTo>
                  <a:lnTo>
                    <a:pt x="659752" y="684047"/>
                  </a:lnTo>
                  <a:lnTo>
                    <a:pt x="683577" y="585736"/>
                  </a:lnTo>
                  <a:lnTo>
                    <a:pt x="721550" y="594931"/>
                  </a:lnTo>
                  <a:lnTo>
                    <a:pt x="723201" y="597763"/>
                  </a:lnTo>
                  <a:lnTo>
                    <a:pt x="723201" y="572325"/>
                  </a:lnTo>
                  <a:lnTo>
                    <a:pt x="688784" y="563994"/>
                  </a:lnTo>
                  <a:lnTo>
                    <a:pt x="768502" y="234556"/>
                  </a:lnTo>
                  <a:lnTo>
                    <a:pt x="768578" y="23315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23353" y="5432933"/>
              <a:ext cx="144018" cy="14236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27622" y="1689785"/>
              <a:ext cx="746760" cy="778510"/>
            </a:xfrm>
            <a:custGeom>
              <a:avLst/>
              <a:gdLst/>
              <a:ahLst/>
              <a:cxnLst/>
              <a:rect l="l" t="t" r="r" b="b"/>
              <a:pathLst>
                <a:path w="746759" h="778510">
                  <a:moveTo>
                    <a:pt x="450380" y="370065"/>
                  </a:moveTo>
                  <a:lnTo>
                    <a:pt x="450367" y="328574"/>
                  </a:lnTo>
                  <a:lnTo>
                    <a:pt x="437692" y="288709"/>
                  </a:lnTo>
                  <a:lnTo>
                    <a:pt x="429869" y="277876"/>
                  </a:lnTo>
                  <a:lnTo>
                    <a:pt x="429869" y="349351"/>
                  </a:lnTo>
                  <a:lnTo>
                    <a:pt x="421576" y="391998"/>
                  </a:lnTo>
                  <a:lnTo>
                    <a:pt x="396722" y="429463"/>
                  </a:lnTo>
                  <a:lnTo>
                    <a:pt x="359244" y="454329"/>
                  </a:lnTo>
                  <a:lnTo>
                    <a:pt x="316598" y="462610"/>
                  </a:lnTo>
                  <a:lnTo>
                    <a:pt x="273964" y="454329"/>
                  </a:lnTo>
                  <a:lnTo>
                    <a:pt x="236575" y="429463"/>
                  </a:lnTo>
                  <a:lnTo>
                    <a:pt x="211709" y="391998"/>
                  </a:lnTo>
                  <a:lnTo>
                    <a:pt x="203428" y="349351"/>
                  </a:lnTo>
                  <a:lnTo>
                    <a:pt x="211709" y="306717"/>
                  </a:lnTo>
                  <a:lnTo>
                    <a:pt x="236575" y="269316"/>
                  </a:lnTo>
                  <a:lnTo>
                    <a:pt x="273964" y="244462"/>
                  </a:lnTo>
                  <a:lnTo>
                    <a:pt x="316598" y="236169"/>
                  </a:lnTo>
                  <a:lnTo>
                    <a:pt x="359244" y="244462"/>
                  </a:lnTo>
                  <a:lnTo>
                    <a:pt x="396722" y="269316"/>
                  </a:lnTo>
                  <a:lnTo>
                    <a:pt x="421576" y="306717"/>
                  </a:lnTo>
                  <a:lnTo>
                    <a:pt x="429869" y="349351"/>
                  </a:lnTo>
                  <a:lnTo>
                    <a:pt x="429869" y="277876"/>
                  </a:lnTo>
                  <a:lnTo>
                    <a:pt x="412343" y="253568"/>
                  </a:lnTo>
                  <a:lnTo>
                    <a:pt x="388277" y="236169"/>
                  </a:lnTo>
                  <a:lnTo>
                    <a:pt x="377190" y="228168"/>
                  </a:lnTo>
                  <a:lnTo>
                    <a:pt x="337273" y="215468"/>
                  </a:lnTo>
                  <a:lnTo>
                    <a:pt x="295783" y="215468"/>
                  </a:lnTo>
                  <a:lnTo>
                    <a:pt x="255905" y="228142"/>
                  </a:lnTo>
                  <a:lnTo>
                    <a:pt x="220827" y="253441"/>
                  </a:lnTo>
                  <a:lnTo>
                    <a:pt x="195414" y="288645"/>
                  </a:lnTo>
                  <a:lnTo>
                    <a:pt x="182727" y="328574"/>
                  </a:lnTo>
                  <a:lnTo>
                    <a:pt x="182753" y="370065"/>
                  </a:lnTo>
                  <a:lnTo>
                    <a:pt x="195453" y="409956"/>
                  </a:lnTo>
                  <a:lnTo>
                    <a:pt x="220827" y="445084"/>
                  </a:lnTo>
                  <a:lnTo>
                    <a:pt x="255955" y="470446"/>
                  </a:lnTo>
                  <a:lnTo>
                    <a:pt x="295846" y="483133"/>
                  </a:lnTo>
                  <a:lnTo>
                    <a:pt x="337312" y="483133"/>
                  </a:lnTo>
                  <a:lnTo>
                    <a:pt x="377202" y="470446"/>
                  </a:lnTo>
                  <a:lnTo>
                    <a:pt x="388061" y="462610"/>
                  </a:lnTo>
                  <a:lnTo>
                    <a:pt x="412343" y="445084"/>
                  </a:lnTo>
                  <a:lnTo>
                    <a:pt x="437692" y="409956"/>
                  </a:lnTo>
                  <a:lnTo>
                    <a:pt x="450380" y="370065"/>
                  </a:lnTo>
                  <a:close/>
                </a:path>
                <a:path w="746759" h="778510">
                  <a:moveTo>
                    <a:pt x="746290" y="531825"/>
                  </a:moveTo>
                  <a:lnTo>
                    <a:pt x="740041" y="499719"/>
                  </a:lnTo>
                  <a:lnTo>
                    <a:pt x="724065" y="475627"/>
                  </a:lnTo>
                  <a:lnTo>
                    <a:pt x="724065" y="531787"/>
                  </a:lnTo>
                  <a:lnTo>
                    <a:pt x="719442" y="555536"/>
                  </a:lnTo>
                  <a:lnTo>
                    <a:pt x="705586" y="576402"/>
                  </a:lnTo>
                  <a:lnTo>
                    <a:pt x="544296" y="737692"/>
                  </a:lnTo>
                  <a:lnTo>
                    <a:pt x="523430" y="751560"/>
                  </a:lnTo>
                  <a:lnTo>
                    <a:pt x="499719" y="756170"/>
                  </a:lnTo>
                  <a:lnTo>
                    <a:pt x="475996" y="751560"/>
                  </a:lnTo>
                  <a:lnTo>
                    <a:pt x="455142" y="737692"/>
                  </a:lnTo>
                  <a:lnTo>
                    <a:pt x="381609" y="664159"/>
                  </a:lnTo>
                  <a:lnTo>
                    <a:pt x="377418" y="659968"/>
                  </a:lnTo>
                  <a:lnTo>
                    <a:pt x="421513" y="647992"/>
                  </a:lnTo>
                  <a:lnTo>
                    <a:pt x="431622" y="643585"/>
                  </a:lnTo>
                  <a:lnTo>
                    <a:pt x="463791" y="629577"/>
                  </a:lnTo>
                  <a:lnTo>
                    <a:pt x="503516" y="604697"/>
                  </a:lnTo>
                  <a:lnTo>
                    <a:pt x="539978" y="573354"/>
                  </a:lnTo>
                  <a:lnTo>
                    <a:pt x="571690" y="536460"/>
                  </a:lnTo>
                  <a:lnTo>
                    <a:pt x="596773" y="496189"/>
                  </a:lnTo>
                  <a:lnTo>
                    <a:pt x="615226" y="453326"/>
                  </a:lnTo>
                  <a:lnTo>
                    <a:pt x="627100" y="408635"/>
                  </a:lnTo>
                  <a:lnTo>
                    <a:pt x="680948" y="462610"/>
                  </a:lnTo>
                  <a:lnTo>
                    <a:pt x="698855" y="480390"/>
                  </a:lnTo>
                  <a:lnTo>
                    <a:pt x="705586" y="487248"/>
                  </a:lnTo>
                  <a:lnTo>
                    <a:pt x="719442" y="508063"/>
                  </a:lnTo>
                  <a:lnTo>
                    <a:pt x="724065" y="531787"/>
                  </a:lnTo>
                  <a:lnTo>
                    <a:pt x="724065" y="475627"/>
                  </a:lnTo>
                  <a:lnTo>
                    <a:pt x="721334" y="471500"/>
                  </a:lnTo>
                  <a:lnTo>
                    <a:pt x="705840" y="456006"/>
                  </a:lnTo>
                  <a:lnTo>
                    <a:pt x="709396" y="437464"/>
                  </a:lnTo>
                  <a:lnTo>
                    <a:pt x="714883" y="408851"/>
                  </a:lnTo>
                  <a:lnTo>
                    <a:pt x="718388" y="361403"/>
                  </a:lnTo>
                  <a:lnTo>
                    <a:pt x="716445" y="314147"/>
                  </a:lnTo>
                  <a:lnTo>
                    <a:pt x="709155" y="267538"/>
                  </a:lnTo>
                  <a:lnTo>
                    <a:pt x="696595" y="222059"/>
                  </a:lnTo>
                  <a:lnTo>
                    <a:pt x="695858" y="220243"/>
                  </a:lnTo>
                  <a:lnTo>
                    <a:pt x="695858" y="339471"/>
                  </a:lnTo>
                  <a:lnTo>
                    <a:pt x="694690" y="388518"/>
                  </a:lnTo>
                  <a:lnTo>
                    <a:pt x="687298" y="437464"/>
                  </a:lnTo>
                  <a:lnTo>
                    <a:pt x="673455" y="423621"/>
                  </a:lnTo>
                  <a:lnTo>
                    <a:pt x="675309" y="408635"/>
                  </a:lnTo>
                  <a:lnTo>
                    <a:pt x="675830" y="404444"/>
                  </a:lnTo>
                  <a:lnTo>
                    <a:pt x="679919" y="371551"/>
                  </a:lnTo>
                  <a:lnTo>
                    <a:pt x="678624" y="319278"/>
                  </a:lnTo>
                  <a:lnTo>
                    <a:pt x="669785" y="267652"/>
                  </a:lnTo>
                  <a:lnTo>
                    <a:pt x="658075" y="231470"/>
                  </a:lnTo>
                  <a:lnTo>
                    <a:pt x="658075" y="358317"/>
                  </a:lnTo>
                  <a:lnTo>
                    <a:pt x="654278" y="404444"/>
                  </a:lnTo>
                  <a:lnTo>
                    <a:pt x="631037" y="381203"/>
                  </a:lnTo>
                  <a:lnTo>
                    <a:pt x="632294" y="334264"/>
                  </a:lnTo>
                  <a:lnTo>
                    <a:pt x="626630" y="287540"/>
                  </a:lnTo>
                  <a:lnTo>
                    <a:pt x="614045" y="241922"/>
                  </a:lnTo>
                  <a:lnTo>
                    <a:pt x="610285" y="233514"/>
                  </a:lnTo>
                  <a:lnTo>
                    <a:pt x="610285" y="361403"/>
                  </a:lnTo>
                  <a:lnTo>
                    <a:pt x="609955" y="367741"/>
                  </a:lnTo>
                  <a:lnTo>
                    <a:pt x="597865" y="435051"/>
                  </a:lnTo>
                  <a:lnTo>
                    <a:pt x="580644" y="478967"/>
                  </a:lnTo>
                  <a:lnTo>
                    <a:pt x="556145" y="520179"/>
                  </a:lnTo>
                  <a:lnTo>
                    <a:pt x="524357" y="557733"/>
                  </a:lnTo>
                  <a:lnTo>
                    <a:pt x="487286" y="589165"/>
                  </a:lnTo>
                  <a:lnTo>
                    <a:pt x="446633" y="613511"/>
                  </a:lnTo>
                  <a:lnTo>
                    <a:pt x="403301" y="630732"/>
                  </a:lnTo>
                  <a:lnTo>
                    <a:pt x="358241" y="640791"/>
                  </a:lnTo>
                  <a:lnTo>
                    <a:pt x="329412" y="643585"/>
                  </a:lnTo>
                  <a:lnTo>
                    <a:pt x="281508" y="641870"/>
                  </a:lnTo>
                  <a:lnTo>
                    <a:pt x="234365" y="632421"/>
                  </a:lnTo>
                  <a:lnTo>
                    <a:pt x="188988" y="615264"/>
                  </a:lnTo>
                  <a:lnTo>
                    <a:pt x="146418" y="590372"/>
                  </a:lnTo>
                  <a:lnTo>
                    <a:pt x="107670" y="557733"/>
                  </a:lnTo>
                  <a:lnTo>
                    <a:pt x="76669" y="521246"/>
                  </a:lnTo>
                  <a:lnTo>
                    <a:pt x="52552" y="481304"/>
                  </a:lnTo>
                  <a:lnTo>
                    <a:pt x="35331" y="438772"/>
                  </a:lnTo>
                  <a:lnTo>
                    <a:pt x="25006" y="394512"/>
                  </a:lnTo>
                  <a:lnTo>
                    <a:pt x="21564" y="349389"/>
                  </a:lnTo>
                  <a:lnTo>
                    <a:pt x="25006" y="304279"/>
                  </a:lnTo>
                  <a:lnTo>
                    <a:pt x="35331" y="260019"/>
                  </a:lnTo>
                  <a:lnTo>
                    <a:pt x="52552" y="217487"/>
                  </a:lnTo>
                  <a:lnTo>
                    <a:pt x="76669" y="177546"/>
                  </a:lnTo>
                  <a:lnTo>
                    <a:pt x="107670" y="141046"/>
                  </a:lnTo>
                  <a:lnTo>
                    <a:pt x="143764" y="110350"/>
                  </a:lnTo>
                  <a:lnTo>
                    <a:pt x="183248" y="86385"/>
                  </a:lnTo>
                  <a:lnTo>
                    <a:pt x="225298" y="69176"/>
                  </a:lnTo>
                  <a:lnTo>
                    <a:pt x="269074" y="58699"/>
                  </a:lnTo>
                  <a:lnTo>
                    <a:pt x="313715" y="54978"/>
                  </a:lnTo>
                  <a:lnTo>
                    <a:pt x="358406" y="57988"/>
                  </a:lnTo>
                  <a:lnTo>
                    <a:pt x="402297" y="67754"/>
                  </a:lnTo>
                  <a:lnTo>
                    <a:pt x="444563" y="84264"/>
                  </a:lnTo>
                  <a:lnTo>
                    <a:pt x="484352" y="107518"/>
                  </a:lnTo>
                  <a:lnTo>
                    <a:pt x="518947" y="135788"/>
                  </a:lnTo>
                  <a:lnTo>
                    <a:pt x="547725" y="167208"/>
                  </a:lnTo>
                  <a:lnTo>
                    <a:pt x="578954" y="216458"/>
                  </a:lnTo>
                  <a:lnTo>
                    <a:pt x="597585" y="262839"/>
                  </a:lnTo>
                  <a:lnTo>
                    <a:pt x="608050" y="311238"/>
                  </a:lnTo>
                  <a:lnTo>
                    <a:pt x="610235" y="358317"/>
                  </a:lnTo>
                  <a:lnTo>
                    <a:pt x="610285" y="361403"/>
                  </a:lnTo>
                  <a:lnTo>
                    <a:pt x="610285" y="233514"/>
                  </a:lnTo>
                  <a:lnTo>
                    <a:pt x="594512" y="198221"/>
                  </a:lnTo>
                  <a:lnTo>
                    <a:pt x="568045" y="157302"/>
                  </a:lnTo>
                  <a:lnTo>
                    <a:pt x="584174" y="141173"/>
                  </a:lnTo>
                  <a:lnTo>
                    <a:pt x="610844" y="180581"/>
                  </a:lnTo>
                  <a:lnTo>
                    <a:pt x="631723" y="222669"/>
                  </a:lnTo>
                  <a:lnTo>
                    <a:pt x="646658" y="266763"/>
                  </a:lnTo>
                  <a:lnTo>
                    <a:pt x="655485" y="312204"/>
                  </a:lnTo>
                  <a:lnTo>
                    <a:pt x="658075" y="358317"/>
                  </a:lnTo>
                  <a:lnTo>
                    <a:pt x="658075" y="231470"/>
                  </a:lnTo>
                  <a:lnTo>
                    <a:pt x="653554" y="217487"/>
                  </a:lnTo>
                  <a:lnTo>
                    <a:pt x="630224" y="169811"/>
                  </a:lnTo>
                  <a:lnTo>
                    <a:pt x="610730" y="141173"/>
                  </a:lnTo>
                  <a:lnTo>
                    <a:pt x="609942" y="140030"/>
                  </a:lnTo>
                  <a:lnTo>
                    <a:pt x="599922" y="125298"/>
                  </a:lnTo>
                  <a:lnTo>
                    <a:pt x="640638" y="153708"/>
                  </a:lnTo>
                  <a:lnTo>
                    <a:pt x="663181" y="197434"/>
                  </a:lnTo>
                  <a:lnTo>
                    <a:pt x="679970" y="243357"/>
                  </a:lnTo>
                  <a:lnTo>
                    <a:pt x="690905" y="290893"/>
                  </a:lnTo>
                  <a:lnTo>
                    <a:pt x="695858" y="339471"/>
                  </a:lnTo>
                  <a:lnTo>
                    <a:pt x="695858" y="220243"/>
                  </a:lnTo>
                  <a:lnTo>
                    <a:pt x="678878" y="178155"/>
                  </a:lnTo>
                  <a:lnTo>
                    <a:pt x="656107" y="136309"/>
                  </a:lnTo>
                  <a:lnTo>
                    <a:pt x="639470" y="112725"/>
                  </a:lnTo>
                  <a:lnTo>
                    <a:pt x="628370" y="96977"/>
                  </a:lnTo>
                  <a:lnTo>
                    <a:pt x="648690" y="76657"/>
                  </a:lnTo>
                  <a:lnTo>
                    <a:pt x="656120" y="65506"/>
                  </a:lnTo>
                  <a:lnTo>
                    <a:pt x="658622" y="52870"/>
                  </a:lnTo>
                  <a:lnTo>
                    <a:pt x="656221" y="40246"/>
                  </a:lnTo>
                  <a:lnTo>
                    <a:pt x="648944" y="29159"/>
                  </a:lnTo>
                  <a:lnTo>
                    <a:pt x="640753" y="21031"/>
                  </a:lnTo>
                  <a:lnTo>
                    <a:pt x="637514" y="17818"/>
                  </a:lnTo>
                  <a:lnTo>
                    <a:pt x="637514" y="49352"/>
                  </a:lnTo>
                  <a:lnTo>
                    <a:pt x="637514" y="56464"/>
                  </a:lnTo>
                  <a:lnTo>
                    <a:pt x="553948" y="140030"/>
                  </a:lnTo>
                  <a:lnTo>
                    <a:pt x="549503" y="134950"/>
                  </a:lnTo>
                  <a:lnTo>
                    <a:pt x="544804" y="129997"/>
                  </a:lnTo>
                  <a:lnTo>
                    <a:pt x="539978" y="125298"/>
                  </a:lnTo>
                  <a:lnTo>
                    <a:pt x="534657" y="120040"/>
                  </a:lnTo>
                  <a:lnTo>
                    <a:pt x="529209" y="114935"/>
                  </a:lnTo>
                  <a:lnTo>
                    <a:pt x="523608" y="109994"/>
                  </a:lnTo>
                  <a:lnTo>
                    <a:pt x="517880" y="105232"/>
                  </a:lnTo>
                  <a:lnTo>
                    <a:pt x="531456" y="91643"/>
                  </a:lnTo>
                  <a:lnTo>
                    <a:pt x="597636" y="25476"/>
                  </a:lnTo>
                  <a:lnTo>
                    <a:pt x="597636" y="25603"/>
                  </a:lnTo>
                  <a:lnTo>
                    <a:pt x="597763" y="25476"/>
                  </a:lnTo>
                  <a:lnTo>
                    <a:pt x="602208" y="21031"/>
                  </a:lnTo>
                  <a:lnTo>
                    <a:pt x="609320" y="21158"/>
                  </a:lnTo>
                  <a:lnTo>
                    <a:pt x="637514" y="49352"/>
                  </a:lnTo>
                  <a:lnTo>
                    <a:pt x="637514" y="17818"/>
                  </a:lnTo>
                  <a:lnTo>
                    <a:pt x="629513" y="9855"/>
                  </a:lnTo>
                  <a:lnTo>
                    <a:pt x="618401" y="2451"/>
                  </a:lnTo>
                  <a:lnTo>
                    <a:pt x="605764" y="0"/>
                  </a:lnTo>
                  <a:lnTo>
                    <a:pt x="593115" y="2489"/>
                  </a:lnTo>
                  <a:lnTo>
                    <a:pt x="582015" y="9855"/>
                  </a:lnTo>
                  <a:lnTo>
                    <a:pt x="500354" y="91643"/>
                  </a:lnTo>
                  <a:lnTo>
                    <a:pt x="461848" y="68046"/>
                  </a:lnTo>
                  <a:lnTo>
                    <a:pt x="431533" y="54978"/>
                  </a:lnTo>
                  <a:lnTo>
                    <a:pt x="421030" y="50444"/>
                  </a:lnTo>
                  <a:lnTo>
                    <a:pt x="378548" y="38823"/>
                  </a:lnTo>
                  <a:lnTo>
                    <a:pt x="335114" y="33197"/>
                  </a:lnTo>
                  <a:lnTo>
                    <a:pt x="291376" y="33566"/>
                  </a:lnTo>
                  <a:lnTo>
                    <a:pt x="248005" y="39916"/>
                  </a:lnTo>
                  <a:lnTo>
                    <a:pt x="205714" y="52273"/>
                  </a:lnTo>
                  <a:lnTo>
                    <a:pt x="165138" y="70624"/>
                  </a:lnTo>
                  <a:lnTo>
                    <a:pt x="126987" y="94970"/>
                  </a:lnTo>
                  <a:lnTo>
                    <a:pt x="91922" y="125298"/>
                  </a:lnTo>
                  <a:lnTo>
                    <a:pt x="61277" y="160782"/>
                  </a:lnTo>
                  <a:lnTo>
                    <a:pt x="36766" y="199402"/>
                  </a:lnTo>
                  <a:lnTo>
                    <a:pt x="18389" y="240474"/>
                  </a:lnTo>
                  <a:lnTo>
                    <a:pt x="6134" y="283298"/>
                  </a:lnTo>
                  <a:lnTo>
                    <a:pt x="0" y="327177"/>
                  </a:lnTo>
                  <a:lnTo>
                    <a:pt x="25" y="371551"/>
                  </a:lnTo>
                  <a:lnTo>
                    <a:pt x="6134" y="415277"/>
                  </a:lnTo>
                  <a:lnTo>
                    <a:pt x="18389" y="458114"/>
                  </a:lnTo>
                  <a:lnTo>
                    <a:pt x="36766" y="499211"/>
                  </a:lnTo>
                  <a:lnTo>
                    <a:pt x="61277" y="537857"/>
                  </a:lnTo>
                  <a:lnTo>
                    <a:pt x="91922" y="573354"/>
                  </a:lnTo>
                  <a:lnTo>
                    <a:pt x="129120" y="605243"/>
                  </a:lnTo>
                  <a:lnTo>
                    <a:pt x="169722" y="630428"/>
                  </a:lnTo>
                  <a:lnTo>
                    <a:pt x="212915" y="648906"/>
                  </a:lnTo>
                  <a:lnTo>
                    <a:pt x="257911" y="660692"/>
                  </a:lnTo>
                  <a:lnTo>
                    <a:pt x="303911" y="665772"/>
                  </a:lnTo>
                  <a:lnTo>
                    <a:pt x="350113" y="664159"/>
                  </a:lnTo>
                  <a:lnTo>
                    <a:pt x="439394" y="753440"/>
                  </a:lnTo>
                  <a:lnTo>
                    <a:pt x="467601" y="772160"/>
                  </a:lnTo>
                  <a:lnTo>
                    <a:pt x="499719" y="778395"/>
                  </a:lnTo>
                  <a:lnTo>
                    <a:pt x="531825" y="772160"/>
                  </a:lnTo>
                  <a:lnTo>
                    <a:pt x="555917" y="756170"/>
                  </a:lnTo>
                  <a:lnTo>
                    <a:pt x="560044" y="753440"/>
                  </a:lnTo>
                  <a:lnTo>
                    <a:pt x="721334" y="592150"/>
                  </a:lnTo>
                  <a:lnTo>
                    <a:pt x="740041" y="563943"/>
                  </a:lnTo>
                  <a:lnTo>
                    <a:pt x="746290" y="53182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85215" y="1977135"/>
              <a:ext cx="116125" cy="11606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87907" y="2335641"/>
              <a:ext cx="81819" cy="818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44943" y="2174351"/>
              <a:ext cx="81867" cy="818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451052" y="368515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4" h="1029969">
                  <a:moveTo>
                    <a:pt x="610908" y="316763"/>
                  </a:moveTo>
                  <a:lnTo>
                    <a:pt x="610273" y="300062"/>
                  </a:lnTo>
                  <a:lnTo>
                    <a:pt x="603034" y="284391"/>
                  </a:lnTo>
                  <a:lnTo>
                    <a:pt x="583806" y="258165"/>
                  </a:lnTo>
                  <a:lnTo>
                    <a:pt x="583806" y="312610"/>
                  </a:lnTo>
                  <a:lnTo>
                    <a:pt x="581710" y="318427"/>
                  </a:lnTo>
                  <a:lnTo>
                    <a:pt x="577380" y="323126"/>
                  </a:lnTo>
                  <a:lnTo>
                    <a:pt x="419646" y="438823"/>
                  </a:lnTo>
                  <a:lnTo>
                    <a:pt x="413804" y="441490"/>
                  </a:lnTo>
                  <a:lnTo>
                    <a:pt x="407619" y="441731"/>
                  </a:lnTo>
                  <a:lnTo>
                    <a:pt x="401802" y="439674"/>
                  </a:lnTo>
                  <a:lnTo>
                    <a:pt x="397040" y="435394"/>
                  </a:lnTo>
                  <a:lnTo>
                    <a:pt x="335699" y="351701"/>
                  </a:lnTo>
                  <a:lnTo>
                    <a:pt x="333032" y="345871"/>
                  </a:lnTo>
                  <a:lnTo>
                    <a:pt x="332790" y="339686"/>
                  </a:lnTo>
                  <a:lnTo>
                    <a:pt x="334848" y="333870"/>
                  </a:lnTo>
                  <a:lnTo>
                    <a:pt x="339128" y="329095"/>
                  </a:lnTo>
                  <a:lnTo>
                    <a:pt x="496989" y="213398"/>
                  </a:lnTo>
                  <a:lnTo>
                    <a:pt x="502818" y="210743"/>
                  </a:lnTo>
                  <a:lnTo>
                    <a:pt x="508990" y="210515"/>
                  </a:lnTo>
                  <a:lnTo>
                    <a:pt x="514769" y="212623"/>
                  </a:lnTo>
                  <a:lnTo>
                    <a:pt x="519468" y="216954"/>
                  </a:lnTo>
                  <a:lnTo>
                    <a:pt x="580809" y="300647"/>
                  </a:lnTo>
                  <a:lnTo>
                    <a:pt x="583539" y="306438"/>
                  </a:lnTo>
                  <a:lnTo>
                    <a:pt x="583806" y="312610"/>
                  </a:lnTo>
                  <a:lnTo>
                    <a:pt x="583806" y="258165"/>
                  </a:lnTo>
                  <a:lnTo>
                    <a:pt x="548881" y="210515"/>
                  </a:lnTo>
                  <a:lnTo>
                    <a:pt x="541693" y="200698"/>
                  </a:lnTo>
                  <a:lnTo>
                    <a:pt x="528916" y="189115"/>
                  </a:lnTo>
                  <a:lnTo>
                    <a:pt x="513219" y="183502"/>
                  </a:lnTo>
                  <a:lnTo>
                    <a:pt x="496557" y="184162"/>
                  </a:lnTo>
                  <a:lnTo>
                    <a:pt x="480860" y="191427"/>
                  </a:lnTo>
                  <a:lnTo>
                    <a:pt x="323126" y="306997"/>
                  </a:lnTo>
                  <a:lnTo>
                    <a:pt x="311505" y="319798"/>
                  </a:lnTo>
                  <a:lnTo>
                    <a:pt x="305854" y="335508"/>
                  </a:lnTo>
                  <a:lnTo>
                    <a:pt x="306476" y="352183"/>
                  </a:lnTo>
                  <a:lnTo>
                    <a:pt x="313728" y="367830"/>
                  </a:lnTo>
                  <a:lnTo>
                    <a:pt x="375069" y="451523"/>
                  </a:lnTo>
                  <a:lnTo>
                    <a:pt x="387858" y="463194"/>
                  </a:lnTo>
                  <a:lnTo>
                    <a:pt x="403580" y="468845"/>
                  </a:lnTo>
                  <a:lnTo>
                    <a:pt x="420243" y="468198"/>
                  </a:lnTo>
                  <a:lnTo>
                    <a:pt x="435902" y="460921"/>
                  </a:lnTo>
                  <a:lnTo>
                    <a:pt x="462064" y="441731"/>
                  </a:lnTo>
                  <a:lnTo>
                    <a:pt x="593636" y="345224"/>
                  </a:lnTo>
                  <a:lnTo>
                    <a:pt x="605243" y="332498"/>
                  </a:lnTo>
                  <a:lnTo>
                    <a:pt x="610908" y="316763"/>
                  </a:lnTo>
                  <a:close/>
                </a:path>
                <a:path w="1029334" h="1029969">
                  <a:moveTo>
                    <a:pt x="1028776" y="546201"/>
                  </a:moveTo>
                  <a:lnTo>
                    <a:pt x="1028065" y="525983"/>
                  </a:lnTo>
                  <a:lnTo>
                    <a:pt x="1019340" y="507022"/>
                  </a:lnTo>
                  <a:lnTo>
                    <a:pt x="1001649" y="482930"/>
                  </a:lnTo>
                  <a:lnTo>
                    <a:pt x="1001649" y="542137"/>
                  </a:lnTo>
                  <a:lnTo>
                    <a:pt x="998321" y="551281"/>
                  </a:lnTo>
                  <a:lnTo>
                    <a:pt x="991527" y="558711"/>
                  </a:lnTo>
                  <a:lnTo>
                    <a:pt x="968552" y="575576"/>
                  </a:lnTo>
                  <a:lnTo>
                    <a:pt x="968552" y="645668"/>
                  </a:lnTo>
                  <a:lnTo>
                    <a:pt x="962685" y="662025"/>
                  </a:lnTo>
                  <a:lnTo>
                    <a:pt x="950633" y="675297"/>
                  </a:lnTo>
                  <a:lnTo>
                    <a:pt x="606590" y="927392"/>
                  </a:lnTo>
                  <a:lnTo>
                    <a:pt x="151511" y="306743"/>
                  </a:lnTo>
                  <a:lnTo>
                    <a:pt x="137452" y="287566"/>
                  </a:lnTo>
                  <a:lnTo>
                    <a:pt x="481495" y="35344"/>
                  </a:lnTo>
                  <a:lnTo>
                    <a:pt x="497814" y="27838"/>
                  </a:lnTo>
                  <a:lnTo>
                    <a:pt x="515162" y="27190"/>
                  </a:lnTo>
                  <a:lnTo>
                    <a:pt x="531482" y="33058"/>
                  </a:lnTo>
                  <a:lnTo>
                    <a:pt x="544741" y="45123"/>
                  </a:lnTo>
                  <a:lnTo>
                    <a:pt x="960285" y="611924"/>
                  </a:lnTo>
                  <a:lnTo>
                    <a:pt x="967867" y="628281"/>
                  </a:lnTo>
                  <a:lnTo>
                    <a:pt x="968552" y="645668"/>
                  </a:lnTo>
                  <a:lnTo>
                    <a:pt x="968552" y="575576"/>
                  </a:lnTo>
                  <a:lnTo>
                    <a:pt x="968159" y="575856"/>
                  </a:lnTo>
                  <a:lnTo>
                    <a:pt x="881926" y="458254"/>
                  </a:lnTo>
                  <a:lnTo>
                    <a:pt x="905294" y="441109"/>
                  </a:lnTo>
                  <a:lnTo>
                    <a:pt x="914438" y="436892"/>
                  </a:lnTo>
                  <a:lnTo>
                    <a:pt x="924153" y="436499"/>
                  </a:lnTo>
                  <a:lnTo>
                    <a:pt x="933297" y="439737"/>
                  </a:lnTo>
                  <a:lnTo>
                    <a:pt x="940727" y="446443"/>
                  </a:lnTo>
                  <a:lnTo>
                    <a:pt x="997115" y="523278"/>
                  </a:lnTo>
                  <a:lnTo>
                    <a:pt x="1001306" y="532422"/>
                  </a:lnTo>
                  <a:lnTo>
                    <a:pt x="1001649" y="542137"/>
                  </a:lnTo>
                  <a:lnTo>
                    <a:pt x="1001649" y="482930"/>
                  </a:lnTo>
                  <a:lnTo>
                    <a:pt x="967574" y="436499"/>
                  </a:lnTo>
                  <a:lnTo>
                    <a:pt x="967422" y="436283"/>
                  </a:lnTo>
                  <a:lnTo>
                    <a:pt x="962952" y="430187"/>
                  </a:lnTo>
                  <a:lnTo>
                    <a:pt x="947483" y="416102"/>
                  </a:lnTo>
                  <a:lnTo>
                    <a:pt x="928433" y="409321"/>
                  </a:lnTo>
                  <a:lnTo>
                    <a:pt x="908189" y="410171"/>
                  </a:lnTo>
                  <a:lnTo>
                    <a:pt x="889165" y="419011"/>
                  </a:lnTo>
                  <a:lnTo>
                    <a:pt x="865543" y="436283"/>
                  </a:lnTo>
                  <a:lnTo>
                    <a:pt x="836841" y="397040"/>
                  </a:lnTo>
                  <a:lnTo>
                    <a:pt x="861860" y="378752"/>
                  </a:lnTo>
                  <a:lnTo>
                    <a:pt x="861860" y="378879"/>
                  </a:lnTo>
                  <a:lnTo>
                    <a:pt x="861974" y="378752"/>
                  </a:lnTo>
                  <a:lnTo>
                    <a:pt x="865428" y="374942"/>
                  </a:lnTo>
                  <a:lnTo>
                    <a:pt x="875525" y="363842"/>
                  </a:lnTo>
                  <a:lnTo>
                    <a:pt x="882205" y="345389"/>
                  </a:lnTo>
                  <a:lnTo>
                    <a:pt x="881494" y="325843"/>
                  </a:lnTo>
                  <a:lnTo>
                    <a:pt x="873036" y="307505"/>
                  </a:lnTo>
                  <a:lnTo>
                    <a:pt x="855065" y="282981"/>
                  </a:lnTo>
                  <a:lnTo>
                    <a:pt x="855065" y="341274"/>
                  </a:lnTo>
                  <a:lnTo>
                    <a:pt x="851954" y="349821"/>
                  </a:lnTo>
                  <a:lnTo>
                    <a:pt x="845604" y="356781"/>
                  </a:lnTo>
                  <a:lnTo>
                    <a:pt x="820839" y="374942"/>
                  </a:lnTo>
                  <a:lnTo>
                    <a:pt x="734606" y="257340"/>
                  </a:lnTo>
                  <a:lnTo>
                    <a:pt x="759371" y="239052"/>
                  </a:lnTo>
                  <a:lnTo>
                    <a:pt x="767702" y="235242"/>
                  </a:lnTo>
                  <a:lnTo>
                    <a:pt x="767905" y="235153"/>
                  </a:lnTo>
                  <a:lnTo>
                    <a:pt x="776986" y="234784"/>
                  </a:lnTo>
                  <a:lnTo>
                    <a:pt x="785545" y="237820"/>
                  </a:lnTo>
                  <a:lnTo>
                    <a:pt x="792518" y="244132"/>
                  </a:lnTo>
                  <a:lnTo>
                    <a:pt x="850811" y="323761"/>
                  </a:lnTo>
                  <a:lnTo>
                    <a:pt x="854748" y="332232"/>
                  </a:lnTo>
                  <a:lnTo>
                    <a:pt x="855065" y="341274"/>
                  </a:lnTo>
                  <a:lnTo>
                    <a:pt x="855065" y="282981"/>
                  </a:lnTo>
                  <a:lnTo>
                    <a:pt x="819759" y="234784"/>
                  </a:lnTo>
                  <a:lnTo>
                    <a:pt x="814616" y="227749"/>
                  </a:lnTo>
                  <a:lnTo>
                    <a:pt x="799630" y="214198"/>
                  </a:lnTo>
                  <a:lnTo>
                    <a:pt x="781215" y="207645"/>
                  </a:lnTo>
                  <a:lnTo>
                    <a:pt x="761644" y="208445"/>
                  </a:lnTo>
                  <a:lnTo>
                    <a:pt x="743242" y="216954"/>
                  </a:lnTo>
                  <a:lnTo>
                    <a:pt x="718223" y="235242"/>
                  </a:lnTo>
                  <a:lnTo>
                    <a:pt x="690029" y="196761"/>
                  </a:lnTo>
                  <a:lnTo>
                    <a:pt x="711111" y="181394"/>
                  </a:lnTo>
                  <a:lnTo>
                    <a:pt x="717092" y="174790"/>
                  </a:lnTo>
                  <a:lnTo>
                    <a:pt x="725830" y="165176"/>
                  </a:lnTo>
                  <a:lnTo>
                    <a:pt x="732967" y="145199"/>
                  </a:lnTo>
                  <a:lnTo>
                    <a:pt x="732129" y="124002"/>
                  </a:lnTo>
                  <a:lnTo>
                    <a:pt x="722922" y="104051"/>
                  </a:lnTo>
                  <a:lnTo>
                    <a:pt x="706056" y="81076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4982" y="159296"/>
                  </a:lnTo>
                  <a:lnTo>
                    <a:pt x="673900" y="174790"/>
                  </a:lnTo>
                  <a:lnTo>
                    <a:pt x="587794" y="57315"/>
                  </a:lnTo>
                  <a:lnTo>
                    <a:pt x="608876" y="41821"/>
                  </a:lnTo>
                  <a:lnTo>
                    <a:pt x="618871" y="37211"/>
                  </a:lnTo>
                  <a:lnTo>
                    <a:pt x="629551" y="36766"/>
                  </a:lnTo>
                  <a:lnTo>
                    <a:pt x="639635" y="40347"/>
                  </a:lnTo>
                  <a:lnTo>
                    <a:pt x="647865" y="47790"/>
                  </a:lnTo>
                  <a:lnTo>
                    <a:pt x="700951" y="120307"/>
                  </a:lnTo>
                  <a:lnTo>
                    <a:pt x="705624" y="130340"/>
                  </a:lnTo>
                  <a:lnTo>
                    <a:pt x="706056" y="141046"/>
                  </a:lnTo>
                  <a:lnTo>
                    <a:pt x="706056" y="81076"/>
                  </a:lnTo>
                  <a:lnTo>
                    <a:pt x="673531" y="36766"/>
                  </a:lnTo>
                  <a:lnTo>
                    <a:pt x="672312" y="35090"/>
                  </a:lnTo>
                  <a:lnTo>
                    <a:pt x="669709" y="31534"/>
                  </a:lnTo>
                  <a:lnTo>
                    <a:pt x="653478" y="16814"/>
                  </a:lnTo>
                  <a:lnTo>
                    <a:pt x="633526" y="9664"/>
                  </a:lnTo>
                  <a:lnTo>
                    <a:pt x="612355" y="10464"/>
                  </a:lnTo>
                  <a:lnTo>
                    <a:pt x="592493" y="19596"/>
                  </a:lnTo>
                  <a:lnTo>
                    <a:pt x="571411" y="35090"/>
                  </a:lnTo>
                  <a:lnTo>
                    <a:pt x="566839" y="28867"/>
                  </a:lnTo>
                  <a:lnTo>
                    <a:pt x="564984" y="27190"/>
                  </a:lnTo>
                  <a:lnTo>
                    <a:pt x="545490" y="9423"/>
                  </a:lnTo>
                  <a:lnTo>
                    <a:pt x="519277" y="0"/>
                  </a:lnTo>
                  <a:lnTo>
                    <a:pt x="491426" y="1066"/>
                  </a:lnTo>
                  <a:lnTo>
                    <a:pt x="465239" y="13119"/>
                  </a:lnTo>
                  <a:lnTo>
                    <a:pt x="105956" y="276644"/>
                  </a:lnTo>
                  <a:lnTo>
                    <a:pt x="105702" y="276771"/>
                  </a:lnTo>
                  <a:lnTo>
                    <a:pt x="105321" y="277152"/>
                  </a:lnTo>
                  <a:lnTo>
                    <a:pt x="104559" y="277533"/>
                  </a:lnTo>
                  <a:lnTo>
                    <a:pt x="31534" y="331127"/>
                  </a:lnTo>
                  <a:lnTo>
                    <a:pt x="10312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669" y="553250"/>
                  </a:lnTo>
                  <a:lnTo>
                    <a:pt x="104178" y="554520"/>
                  </a:lnTo>
                  <a:lnTo>
                    <a:pt x="110401" y="550075"/>
                  </a:lnTo>
                  <a:lnTo>
                    <a:pt x="116497" y="545503"/>
                  </a:lnTo>
                  <a:lnTo>
                    <a:pt x="117767" y="536994"/>
                  </a:lnTo>
                  <a:lnTo>
                    <a:pt x="36487" y="426123"/>
                  </a:lnTo>
                  <a:lnTo>
                    <a:pt x="27800" y="407327"/>
                  </a:lnTo>
                  <a:lnTo>
                    <a:pt x="27025" y="387350"/>
                  </a:lnTo>
                  <a:lnTo>
                    <a:pt x="33769" y="368528"/>
                  </a:lnTo>
                  <a:lnTo>
                    <a:pt x="47663" y="353225"/>
                  </a:lnTo>
                  <a:lnTo>
                    <a:pt x="111036" y="306743"/>
                  </a:lnTo>
                  <a:lnTo>
                    <a:pt x="580301" y="946823"/>
                  </a:lnTo>
                  <a:lnTo>
                    <a:pt x="516928" y="993178"/>
                  </a:lnTo>
                  <a:lnTo>
                    <a:pt x="498119" y="1001864"/>
                  </a:lnTo>
                  <a:lnTo>
                    <a:pt x="478142" y="1002665"/>
                  </a:lnTo>
                  <a:lnTo>
                    <a:pt x="459320" y="995946"/>
                  </a:lnTo>
                  <a:lnTo>
                    <a:pt x="444030" y="982129"/>
                  </a:lnTo>
                  <a:lnTo>
                    <a:pt x="181521" y="623862"/>
                  </a:lnTo>
                  <a:lnTo>
                    <a:pt x="176949" y="617766"/>
                  </a:lnTo>
                  <a:lnTo>
                    <a:pt x="168440" y="616496"/>
                  </a:lnTo>
                  <a:lnTo>
                    <a:pt x="156248" y="625386"/>
                  </a:lnTo>
                  <a:lnTo>
                    <a:pt x="154851" y="634022"/>
                  </a:lnTo>
                  <a:lnTo>
                    <a:pt x="159423" y="640118"/>
                  </a:lnTo>
                  <a:lnTo>
                    <a:pt x="421932" y="998258"/>
                  </a:lnTo>
                  <a:lnTo>
                    <a:pt x="445262" y="1019467"/>
                  </a:lnTo>
                  <a:lnTo>
                    <a:pt x="473976" y="1029728"/>
                  </a:lnTo>
                  <a:lnTo>
                    <a:pt x="504494" y="1028522"/>
                  </a:lnTo>
                  <a:lnTo>
                    <a:pt x="533184" y="1015276"/>
                  </a:lnTo>
                  <a:lnTo>
                    <a:pt x="550379" y="1002665"/>
                  </a:lnTo>
                  <a:lnTo>
                    <a:pt x="606209" y="961682"/>
                  </a:lnTo>
                  <a:lnTo>
                    <a:pt x="606463" y="961555"/>
                  </a:lnTo>
                  <a:lnTo>
                    <a:pt x="606590" y="961301"/>
                  </a:lnTo>
                  <a:lnTo>
                    <a:pt x="607352" y="960920"/>
                  </a:lnTo>
                  <a:lnTo>
                    <a:pt x="607479" y="960793"/>
                  </a:lnTo>
                  <a:lnTo>
                    <a:pt x="653021" y="927392"/>
                  </a:lnTo>
                  <a:lnTo>
                    <a:pt x="966889" y="697268"/>
                  </a:lnTo>
                  <a:lnTo>
                    <a:pt x="985901" y="676541"/>
                  </a:lnTo>
                  <a:lnTo>
                    <a:pt x="995413" y="651065"/>
                  </a:lnTo>
                  <a:lnTo>
                    <a:pt x="994930" y="623862"/>
                  </a:lnTo>
                  <a:lnTo>
                    <a:pt x="984034" y="598081"/>
                  </a:lnTo>
                  <a:lnTo>
                    <a:pt x="1007656" y="580809"/>
                  </a:lnTo>
                  <a:lnTo>
                    <a:pt x="1012177" y="575856"/>
                  </a:lnTo>
                  <a:lnTo>
                    <a:pt x="1021854" y="565289"/>
                  </a:lnTo>
                  <a:lnTo>
                    <a:pt x="1028776" y="546201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14056" y="612266"/>
              <a:ext cx="189102" cy="16268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046239" y="3524757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867" y="384937"/>
                  </a:lnTo>
                  <a:lnTo>
                    <a:pt x="27432" y="366585"/>
                  </a:lnTo>
                  <a:lnTo>
                    <a:pt x="27635" y="348081"/>
                  </a:lnTo>
                  <a:lnTo>
                    <a:pt x="47650" y="310743"/>
                  </a:lnTo>
                  <a:lnTo>
                    <a:pt x="65887" y="298958"/>
                  </a:lnTo>
                  <a:lnTo>
                    <a:pt x="54330" y="274193"/>
                  </a:lnTo>
                  <a:lnTo>
                    <a:pt x="12255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478" y="583438"/>
                  </a:lnTo>
                  <a:lnTo>
                    <a:pt x="98653" y="590423"/>
                  </a:lnTo>
                  <a:lnTo>
                    <a:pt x="106781" y="593344"/>
                  </a:lnTo>
                  <a:lnTo>
                    <a:pt x="120497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23" y="217805"/>
                  </a:moveTo>
                  <a:lnTo>
                    <a:pt x="228066" y="192913"/>
                  </a:lnTo>
                  <a:lnTo>
                    <a:pt x="103987" y="250952"/>
                  </a:lnTo>
                  <a:lnTo>
                    <a:pt x="115544" y="275844"/>
                  </a:lnTo>
                  <a:lnTo>
                    <a:pt x="239623" y="217805"/>
                  </a:lnTo>
                  <a:close/>
                </a:path>
                <a:path w="1075690" h="1136650">
                  <a:moveTo>
                    <a:pt x="310108" y="975995"/>
                  </a:moveTo>
                  <a:lnTo>
                    <a:pt x="306933" y="969010"/>
                  </a:lnTo>
                  <a:lnTo>
                    <a:pt x="145262" y="623316"/>
                  </a:lnTo>
                  <a:lnTo>
                    <a:pt x="142087" y="616458"/>
                  </a:lnTo>
                  <a:lnTo>
                    <a:pt x="133959" y="613537"/>
                  </a:lnTo>
                  <a:lnTo>
                    <a:pt x="120243" y="619887"/>
                  </a:lnTo>
                  <a:lnTo>
                    <a:pt x="117322" y="628015"/>
                  </a:lnTo>
                  <a:lnTo>
                    <a:pt x="120497" y="634873"/>
                  </a:lnTo>
                  <a:lnTo>
                    <a:pt x="282168" y="980694"/>
                  </a:lnTo>
                  <a:lnTo>
                    <a:pt x="285343" y="987552"/>
                  </a:lnTo>
                  <a:lnTo>
                    <a:pt x="293471" y="990600"/>
                  </a:lnTo>
                  <a:lnTo>
                    <a:pt x="300329" y="987298"/>
                  </a:lnTo>
                  <a:lnTo>
                    <a:pt x="307187" y="984123"/>
                  </a:lnTo>
                  <a:lnTo>
                    <a:pt x="310108" y="975995"/>
                  </a:lnTo>
                  <a:close/>
                </a:path>
                <a:path w="1075690" h="1136650">
                  <a:moveTo>
                    <a:pt x="413359" y="136525"/>
                  </a:moveTo>
                  <a:lnTo>
                    <a:pt x="401675" y="111760"/>
                  </a:lnTo>
                  <a:lnTo>
                    <a:pt x="277596" y="169799"/>
                  </a:lnTo>
                  <a:lnTo>
                    <a:pt x="289280" y="194564"/>
                  </a:lnTo>
                  <a:lnTo>
                    <a:pt x="413359" y="136525"/>
                  </a:lnTo>
                  <a:close/>
                </a:path>
                <a:path w="1075690" h="1136650">
                  <a:moveTo>
                    <a:pt x="587095" y="55372"/>
                  </a:moveTo>
                  <a:lnTo>
                    <a:pt x="575411" y="30607"/>
                  </a:lnTo>
                  <a:lnTo>
                    <a:pt x="451332" y="88519"/>
                  </a:lnTo>
                  <a:lnTo>
                    <a:pt x="463016" y="113411"/>
                  </a:lnTo>
                  <a:lnTo>
                    <a:pt x="587095" y="55372"/>
                  </a:lnTo>
                  <a:close/>
                </a:path>
                <a:path w="1075690" h="1136650">
                  <a:moveTo>
                    <a:pt x="701649" y="267081"/>
                  </a:moveTo>
                  <a:lnTo>
                    <a:pt x="698474" y="260350"/>
                  </a:lnTo>
                  <a:lnTo>
                    <a:pt x="695299" y="253492"/>
                  </a:lnTo>
                  <a:lnTo>
                    <a:pt x="687171" y="250571"/>
                  </a:lnTo>
                  <a:lnTo>
                    <a:pt x="197967" y="479171"/>
                  </a:lnTo>
                  <a:lnTo>
                    <a:pt x="194919" y="487299"/>
                  </a:lnTo>
                  <a:lnTo>
                    <a:pt x="198221" y="494157"/>
                  </a:lnTo>
                  <a:lnTo>
                    <a:pt x="201396" y="501015"/>
                  </a:lnTo>
                  <a:lnTo>
                    <a:pt x="209524" y="504063"/>
                  </a:lnTo>
                  <a:lnTo>
                    <a:pt x="216382" y="500761"/>
                  </a:lnTo>
                  <a:lnTo>
                    <a:pt x="698728" y="275336"/>
                  </a:lnTo>
                  <a:lnTo>
                    <a:pt x="701649" y="267081"/>
                  </a:lnTo>
                  <a:close/>
                </a:path>
                <a:path w="1075690" h="1136650">
                  <a:moveTo>
                    <a:pt x="755878" y="383286"/>
                  </a:moveTo>
                  <a:lnTo>
                    <a:pt x="752703" y="376301"/>
                  </a:lnTo>
                  <a:lnTo>
                    <a:pt x="749528" y="369443"/>
                  </a:lnTo>
                  <a:lnTo>
                    <a:pt x="741400" y="366522"/>
                  </a:lnTo>
                  <a:lnTo>
                    <a:pt x="259054" y="591947"/>
                  </a:lnTo>
                  <a:lnTo>
                    <a:pt x="252196" y="595249"/>
                  </a:lnTo>
                  <a:lnTo>
                    <a:pt x="249148" y="603377"/>
                  </a:lnTo>
                  <a:lnTo>
                    <a:pt x="252450" y="610235"/>
                  </a:lnTo>
                  <a:lnTo>
                    <a:pt x="255625" y="617093"/>
                  </a:lnTo>
                  <a:lnTo>
                    <a:pt x="263753" y="620014"/>
                  </a:lnTo>
                  <a:lnTo>
                    <a:pt x="746099" y="394589"/>
                  </a:lnTo>
                  <a:lnTo>
                    <a:pt x="752957" y="391287"/>
                  </a:lnTo>
                  <a:lnTo>
                    <a:pt x="755878" y="383286"/>
                  </a:lnTo>
                  <a:close/>
                </a:path>
                <a:path w="1075690" h="1136650">
                  <a:moveTo>
                    <a:pt x="810234" y="499364"/>
                  </a:moveTo>
                  <a:lnTo>
                    <a:pt x="806932" y="492506"/>
                  </a:lnTo>
                  <a:lnTo>
                    <a:pt x="803757" y="485648"/>
                  </a:lnTo>
                  <a:lnTo>
                    <a:pt x="795629" y="482727"/>
                  </a:lnTo>
                  <a:lnTo>
                    <a:pt x="306425" y="711327"/>
                  </a:lnTo>
                  <a:lnTo>
                    <a:pt x="303504" y="719455"/>
                  </a:lnTo>
                  <a:lnTo>
                    <a:pt x="306679" y="726313"/>
                  </a:lnTo>
                  <a:lnTo>
                    <a:pt x="309981" y="733171"/>
                  </a:lnTo>
                  <a:lnTo>
                    <a:pt x="318109" y="736219"/>
                  </a:lnTo>
                  <a:lnTo>
                    <a:pt x="324967" y="732917"/>
                  </a:lnTo>
                  <a:lnTo>
                    <a:pt x="800328" y="510667"/>
                  </a:lnTo>
                  <a:lnTo>
                    <a:pt x="807313" y="507492"/>
                  </a:lnTo>
                  <a:lnTo>
                    <a:pt x="810234" y="499364"/>
                  </a:lnTo>
                  <a:close/>
                </a:path>
                <a:path w="1075690" h="1136650">
                  <a:moveTo>
                    <a:pt x="860272" y="606552"/>
                  </a:moveTo>
                  <a:lnTo>
                    <a:pt x="853922" y="592836"/>
                  </a:lnTo>
                  <a:lnTo>
                    <a:pt x="845794" y="589915"/>
                  </a:lnTo>
                  <a:lnTo>
                    <a:pt x="356590" y="818515"/>
                  </a:lnTo>
                  <a:lnTo>
                    <a:pt x="353669" y="826643"/>
                  </a:lnTo>
                  <a:lnTo>
                    <a:pt x="356844" y="833501"/>
                  </a:lnTo>
                  <a:lnTo>
                    <a:pt x="360019" y="840486"/>
                  </a:lnTo>
                  <a:lnTo>
                    <a:pt x="368147" y="843407"/>
                  </a:lnTo>
                  <a:lnTo>
                    <a:pt x="857351" y="614680"/>
                  </a:lnTo>
                  <a:lnTo>
                    <a:pt x="860272" y="606552"/>
                  </a:lnTo>
                  <a:close/>
                </a:path>
                <a:path w="1075690" h="1136650">
                  <a:moveTo>
                    <a:pt x="914628" y="722630"/>
                  </a:moveTo>
                  <a:lnTo>
                    <a:pt x="911453" y="715899"/>
                  </a:lnTo>
                  <a:lnTo>
                    <a:pt x="908151" y="709041"/>
                  </a:lnTo>
                  <a:lnTo>
                    <a:pt x="900023" y="705993"/>
                  </a:lnTo>
                  <a:lnTo>
                    <a:pt x="893165" y="709295"/>
                  </a:lnTo>
                  <a:lnTo>
                    <a:pt x="410819" y="934720"/>
                  </a:lnTo>
                  <a:lnTo>
                    <a:pt x="407898" y="942848"/>
                  </a:lnTo>
                  <a:lnTo>
                    <a:pt x="411073" y="949706"/>
                  </a:lnTo>
                  <a:lnTo>
                    <a:pt x="414375" y="956564"/>
                  </a:lnTo>
                  <a:lnTo>
                    <a:pt x="422503" y="959485"/>
                  </a:lnTo>
                  <a:lnTo>
                    <a:pt x="911707" y="730885"/>
                  </a:lnTo>
                  <a:lnTo>
                    <a:pt x="914628" y="722630"/>
                  </a:lnTo>
                  <a:close/>
                </a:path>
                <a:path w="1075690" h="1136650">
                  <a:moveTo>
                    <a:pt x="1075169" y="774293"/>
                  </a:moveTo>
                  <a:lnTo>
                    <a:pt x="745337" y="51816"/>
                  </a:lnTo>
                  <a:lnTo>
                    <a:pt x="706501" y="10477"/>
                  </a:lnTo>
                  <a:lnTo>
                    <a:pt x="651865" y="0"/>
                  </a:lnTo>
                  <a:lnTo>
                    <a:pt x="645096" y="1028"/>
                  </a:lnTo>
                  <a:lnTo>
                    <a:pt x="638365" y="2590"/>
                  </a:lnTo>
                  <a:lnTo>
                    <a:pt x="631672" y="4699"/>
                  </a:lnTo>
                  <a:lnTo>
                    <a:pt x="625068" y="7366"/>
                  </a:lnTo>
                  <a:lnTo>
                    <a:pt x="636625" y="32131"/>
                  </a:lnTo>
                  <a:lnTo>
                    <a:pt x="643521" y="29591"/>
                  </a:lnTo>
                  <a:lnTo>
                    <a:pt x="650468" y="27838"/>
                  </a:lnTo>
                  <a:lnTo>
                    <a:pt x="657402" y="26873"/>
                  </a:lnTo>
                  <a:lnTo>
                    <a:pt x="664311" y="26670"/>
                  </a:lnTo>
                  <a:lnTo>
                    <a:pt x="681507" y="29514"/>
                  </a:lnTo>
                  <a:lnTo>
                    <a:pt x="720445" y="63512"/>
                  </a:lnTo>
                  <a:lnTo>
                    <a:pt x="1041755" y="750697"/>
                  </a:lnTo>
                  <a:lnTo>
                    <a:pt x="1047673" y="775373"/>
                  </a:lnTo>
                  <a:lnTo>
                    <a:pt x="1043851" y="799566"/>
                  </a:lnTo>
                  <a:lnTo>
                    <a:pt x="1031252" y="820572"/>
                  </a:lnTo>
                  <a:lnTo>
                    <a:pt x="1010894" y="835660"/>
                  </a:lnTo>
                  <a:lnTo>
                    <a:pt x="439013" y="1102868"/>
                  </a:lnTo>
                  <a:lnTo>
                    <a:pt x="414388" y="1108875"/>
                  </a:lnTo>
                  <a:lnTo>
                    <a:pt x="390207" y="1105077"/>
                  </a:lnTo>
                  <a:lnTo>
                    <a:pt x="369214" y="1092492"/>
                  </a:lnTo>
                  <a:lnTo>
                    <a:pt x="354177" y="1072134"/>
                  </a:lnTo>
                  <a:lnTo>
                    <a:pt x="340080" y="1042035"/>
                  </a:lnTo>
                  <a:lnTo>
                    <a:pt x="331952" y="1039114"/>
                  </a:lnTo>
                  <a:lnTo>
                    <a:pt x="318236" y="1045591"/>
                  </a:lnTo>
                  <a:lnTo>
                    <a:pt x="315315" y="1053719"/>
                  </a:lnTo>
                  <a:lnTo>
                    <a:pt x="329285" y="1083691"/>
                  </a:lnTo>
                  <a:lnTo>
                    <a:pt x="350837" y="1112812"/>
                  </a:lnTo>
                  <a:lnTo>
                    <a:pt x="380885" y="1130833"/>
                  </a:lnTo>
                  <a:lnTo>
                    <a:pt x="415480" y="1136294"/>
                  </a:lnTo>
                  <a:lnTo>
                    <a:pt x="450697" y="1127760"/>
                  </a:lnTo>
                  <a:lnTo>
                    <a:pt x="1022451" y="860425"/>
                  </a:lnTo>
                  <a:lnTo>
                    <a:pt x="1051636" y="838936"/>
                  </a:lnTo>
                  <a:lnTo>
                    <a:pt x="1069695" y="808913"/>
                  </a:lnTo>
                  <a:lnTo>
                    <a:pt x="1075169" y="774293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58979" y="3707774"/>
              <a:ext cx="144303" cy="18392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32715" y="3626550"/>
              <a:ext cx="144250" cy="1840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28950" y="1440762"/>
              <a:ext cx="3776289" cy="418430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06451" y="3545344"/>
              <a:ext cx="144250" cy="18394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80187" y="3464117"/>
              <a:ext cx="144250" cy="1840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689606" y="5835408"/>
              <a:ext cx="608330" cy="967740"/>
            </a:xfrm>
            <a:custGeom>
              <a:avLst/>
              <a:gdLst/>
              <a:ahLst/>
              <a:cxnLst/>
              <a:rect l="l" t="t" r="r" b="b"/>
              <a:pathLst>
                <a:path w="608329" h="967740">
                  <a:moveTo>
                    <a:pt x="91821" y="725043"/>
                  </a:moveTo>
                  <a:lnTo>
                    <a:pt x="88900" y="718108"/>
                  </a:lnTo>
                  <a:lnTo>
                    <a:pt x="82677" y="715645"/>
                  </a:lnTo>
                  <a:lnTo>
                    <a:pt x="80899" y="714921"/>
                  </a:lnTo>
                  <a:lnTo>
                    <a:pt x="54762" y="757047"/>
                  </a:lnTo>
                  <a:lnTo>
                    <a:pt x="46024" y="797052"/>
                  </a:lnTo>
                  <a:lnTo>
                    <a:pt x="43815" y="814692"/>
                  </a:lnTo>
                  <a:lnTo>
                    <a:pt x="48514" y="820559"/>
                  </a:lnTo>
                  <a:lnTo>
                    <a:pt x="56515" y="821423"/>
                  </a:lnTo>
                  <a:lnTo>
                    <a:pt x="62484" y="821423"/>
                  </a:lnTo>
                  <a:lnTo>
                    <a:pt x="67691" y="817016"/>
                  </a:lnTo>
                  <a:lnTo>
                    <a:pt x="69875" y="800684"/>
                  </a:lnTo>
                  <a:lnTo>
                    <a:pt x="71653" y="790308"/>
                  </a:lnTo>
                  <a:lnTo>
                    <a:pt x="83058" y="747433"/>
                  </a:lnTo>
                  <a:lnTo>
                    <a:pt x="89281" y="731189"/>
                  </a:lnTo>
                  <a:lnTo>
                    <a:pt x="91821" y="725043"/>
                  </a:lnTo>
                  <a:close/>
                </a:path>
                <a:path w="608329" h="96774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6570"/>
                  </a:lnTo>
                  <a:lnTo>
                    <a:pt x="428917" y="504190"/>
                  </a:lnTo>
                  <a:lnTo>
                    <a:pt x="426593" y="510540"/>
                  </a:lnTo>
                  <a:lnTo>
                    <a:pt x="424815" y="518160"/>
                  </a:lnTo>
                  <a:lnTo>
                    <a:pt x="423710" y="505460"/>
                  </a:lnTo>
                  <a:lnTo>
                    <a:pt x="424649" y="492760"/>
                  </a:lnTo>
                  <a:lnTo>
                    <a:pt x="427736" y="48006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4790"/>
                  </a:lnTo>
                  <a:lnTo>
                    <a:pt x="566686" y="204470"/>
                  </a:lnTo>
                  <a:lnTo>
                    <a:pt x="566712" y="184150"/>
                  </a:lnTo>
                  <a:lnTo>
                    <a:pt x="562724" y="163830"/>
                  </a:lnTo>
                  <a:lnTo>
                    <a:pt x="561962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24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78740"/>
                  </a:lnTo>
                  <a:lnTo>
                    <a:pt x="561479" y="49530"/>
                  </a:lnTo>
                  <a:lnTo>
                    <a:pt x="547573" y="24130"/>
                  </a:lnTo>
                  <a:lnTo>
                    <a:pt x="544830" y="21958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350" y="203200"/>
                  </a:lnTo>
                  <a:lnTo>
                    <a:pt x="514223" y="20447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37515" y="349250"/>
                  </a:lnTo>
                  <a:lnTo>
                    <a:pt x="432485" y="342900"/>
                  </a:lnTo>
                  <a:lnTo>
                    <a:pt x="427278" y="337820"/>
                  </a:lnTo>
                  <a:lnTo>
                    <a:pt x="425069" y="335737"/>
                  </a:lnTo>
                  <a:lnTo>
                    <a:pt x="425069" y="372110"/>
                  </a:lnTo>
                  <a:lnTo>
                    <a:pt x="415671" y="389890"/>
                  </a:lnTo>
                  <a:lnTo>
                    <a:pt x="402844" y="373430"/>
                  </a:lnTo>
                  <a:lnTo>
                    <a:pt x="402844" y="414020"/>
                  </a:lnTo>
                  <a:lnTo>
                    <a:pt x="253619" y="692150"/>
                  </a:lnTo>
                  <a:lnTo>
                    <a:pt x="241935" y="713740"/>
                  </a:lnTo>
                  <a:lnTo>
                    <a:pt x="233349" y="698500"/>
                  </a:lnTo>
                  <a:lnTo>
                    <a:pt x="226695" y="690016"/>
                  </a:lnTo>
                  <a:lnTo>
                    <a:pt x="226695" y="739140"/>
                  </a:lnTo>
                  <a:lnTo>
                    <a:pt x="225425" y="741680"/>
                  </a:lnTo>
                  <a:lnTo>
                    <a:pt x="224028" y="744220"/>
                  </a:lnTo>
                  <a:lnTo>
                    <a:pt x="222631" y="748030"/>
                  </a:lnTo>
                  <a:lnTo>
                    <a:pt x="197231" y="792480"/>
                  </a:lnTo>
                  <a:lnTo>
                    <a:pt x="155105" y="842010"/>
                  </a:lnTo>
                  <a:lnTo>
                    <a:pt x="93853" y="882650"/>
                  </a:lnTo>
                  <a:lnTo>
                    <a:pt x="93599" y="882650"/>
                  </a:lnTo>
                  <a:lnTo>
                    <a:pt x="62103" y="865784"/>
                  </a:lnTo>
                  <a:lnTo>
                    <a:pt x="62103" y="892810"/>
                  </a:lnTo>
                  <a:lnTo>
                    <a:pt x="57150" y="895350"/>
                  </a:lnTo>
                  <a:lnTo>
                    <a:pt x="51816" y="896620"/>
                  </a:lnTo>
                  <a:lnTo>
                    <a:pt x="46609" y="896620"/>
                  </a:lnTo>
                  <a:lnTo>
                    <a:pt x="45085" y="892810"/>
                  </a:lnTo>
                  <a:lnTo>
                    <a:pt x="43688" y="887730"/>
                  </a:lnTo>
                  <a:lnTo>
                    <a:pt x="42418" y="882650"/>
                  </a:lnTo>
                  <a:lnTo>
                    <a:pt x="62103" y="892810"/>
                  </a:lnTo>
                  <a:lnTo>
                    <a:pt x="62103" y="865784"/>
                  </a:lnTo>
                  <a:lnTo>
                    <a:pt x="36703" y="852170"/>
                  </a:lnTo>
                  <a:lnTo>
                    <a:pt x="35941" y="844550"/>
                  </a:lnTo>
                  <a:lnTo>
                    <a:pt x="35153" y="810260"/>
                  </a:lnTo>
                  <a:lnTo>
                    <a:pt x="38646" y="778510"/>
                  </a:lnTo>
                  <a:lnTo>
                    <a:pt x="54610" y="721360"/>
                  </a:lnTo>
                  <a:lnTo>
                    <a:pt x="73406" y="681990"/>
                  </a:lnTo>
                  <a:lnTo>
                    <a:pt x="121551" y="659130"/>
                  </a:lnTo>
                  <a:lnTo>
                    <a:pt x="146545" y="662940"/>
                  </a:lnTo>
                  <a:lnTo>
                    <a:pt x="195275" y="689610"/>
                  </a:lnTo>
                  <a:lnTo>
                    <a:pt x="220802" y="725170"/>
                  </a:lnTo>
                  <a:lnTo>
                    <a:pt x="226695" y="739140"/>
                  </a:lnTo>
                  <a:lnTo>
                    <a:pt x="226695" y="690016"/>
                  </a:lnTo>
                  <a:lnTo>
                    <a:pt x="221399" y="683260"/>
                  </a:lnTo>
                  <a:lnTo>
                    <a:pt x="205625" y="666750"/>
                  </a:lnTo>
                  <a:lnTo>
                    <a:pt x="194665" y="659130"/>
                  </a:lnTo>
                  <a:lnTo>
                    <a:pt x="185547" y="652780"/>
                  </a:lnTo>
                  <a:lnTo>
                    <a:pt x="159296" y="641350"/>
                  </a:lnTo>
                  <a:lnTo>
                    <a:pt x="134327" y="636270"/>
                  </a:lnTo>
                  <a:lnTo>
                    <a:pt x="111887" y="635000"/>
                  </a:lnTo>
                  <a:lnTo>
                    <a:pt x="93218" y="636270"/>
                  </a:lnTo>
                  <a:lnTo>
                    <a:pt x="108712" y="608330"/>
                  </a:lnTo>
                  <a:lnTo>
                    <a:pt x="227177" y="388620"/>
                  </a:lnTo>
                  <a:lnTo>
                    <a:pt x="253746" y="340360"/>
                  </a:lnTo>
                  <a:lnTo>
                    <a:pt x="277152" y="339090"/>
                  </a:lnTo>
                  <a:lnTo>
                    <a:pt x="300126" y="341630"/>
                  </a:lnTo>
                  <a:lnTo>
                    <a:pt x="343662" y="358140"/>
                  </a:lnTo>
                  <a:lnTo>
                    <a:pt x="376910" y="382270"/>
                  </a:lnTo>
                  <a:lnTo>
                    <a:pt x="402844" y="414020"/>
                  </a:lnTo>
                  <a:lnTo>
                    <a:pt x="402844" y="373430"/>
                  </a:lnTo>
                  <a:lnTo>
                    <a:pt x="388302" y="359410"/>
                  </a:lnTo>
                  <a:lnTo>
                    <a:pt x="372262" y="346710"/>
                  </a:lnTo>
                  <a:lnTo>
                    <a:pt x="359194" y="339090"/>
                  </a:lnTo>
                  <a:lnTo>
                    <a:pt x="354838" y="33655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6230"/>
                  </a:lnTo>
                  <a:lnTo>
                    <a:pt x="269621" y="314960"/>
                  </a:lnTo>
                  <a:lnTo>
                    <a:pt x="266954" y="314960"/>
                  </a:lnTo>
                  <a:lnTo>
                    <a:pt x="270383" y="308610"/>
                  </a:lnTo>
                  <a:lnTo>
                    <a:pt x="273558" y="302260"/>
                  </a:lnTo>
                  <a:lnTo>
                    <a:pt x="276733" y="297180"/>
                  </a:lnTo>
                  <a:lnTo>
                    <a:pt x="292735" y="297180"/>
                  </a:lnTo>
                  <a:lnTo>
                    <a:pt x="29514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6230" y="302260"/>
                  </a:lnTo>
                  <a:lnTo>
                    <a:pt x="331470" y="306070"/>
                  </a:lnTo>
                  <a:lnTo>
                    <a:pt x="333121" y="306070"/>
                  </a:lnTo>
                  <a:lnTo>
                    <a:pt x="334772" y="307340"/>
                  </a:lnTo>
                  <a:lnTo>
                    <a:pt x="338709" y="308610"/>
                  </a:lnTo>
                  <a:lnTo>
                    <a:pt x="340868" y="30988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20040"/>
                  </a:lnTo>
                  <a:lnTo>
                    <a:pt x="369697" y="322580"/>
                  </a:lnTo>
                  <a:lnTo>
                    <a:pt x="372491" y="325120"/>
                  </a:lnTo>
                  <a:lnTo>
                    <a:pt x="376301" y="327660"/>
                  </a:lnTo>
                  <a:lnTo>
                    <a:pt x="378079" y="328930"/>
                  </a:lnTo>
                  <a:lnTo>
                    <a:pt x="382270" y="331470"/>
                  </a:lnTo>
                  <a:lnTo>
                    <a:pt x="386207" y="334010"/>
                  </a:lnTo>
                  <a:lnTo>
                    <a:pt x="390017" y="336550"/>
                  </a:lnTo>
                  <a:lnTo>
                    <a:pt x="391287" y="337820"/>
                  </a:lnTo>
                  <a:lnTo>
                    <a:pt x="392684" y="339090"/>
                  </a:lnTo>
                  <a:lnTo>
                    <a:pt x="393954" y="340360"/>
                  </a:lnTo>
                  <a:lnTo>
                    <a:pt x="399669" y="344170"/>
                  </a:lnTo>
                  <a:lnTo>
                    <a:pt x="399796" y="344170"/>
                  </a:lnTo>
                  <a:lnTo>
                    <a:pt x="399923" y="345440"/>
                  </a:lnTo>
                  <a:lnTo>
                    <a:pt x="400050" y="345440"/>
                  </a:lnTo>
                  <a:lnTo>
                    <a:pt x="402463" y="346710"/>
                  </a:lnTo>
                  <a:lnTo>
                    <a:pt x="407289" y="351790"/>
                  </a:lnTo>
                  <a:lnTo>
                    <a:pt x="407670" y="351790"/>
                  </a:lnTo>
                  <a:lnTo>
                    <a:pt x="408178" y="353060"/>
                  </a:lnTo>
                  <a:lnTo>
                    <a:pt x="408559" y="353060"/>
                  </a:lnTo>
                  <a:lnTo>
                    <a:pt x="411099" y="355600"/>
                  </a:lnTo>
                  <a:lnTo>
                    <a:pt x="413385" y="358140"/>
                  </a:lnTo>
                  <a:lnTo>
                    <a:pt x="415544" y="360680"/>
                  </a:lnTo>
                  <a:lnTo>
                    <a:pt x="416560" y="361950"/>
                  </a:lnTo>
                  <a:lnTo>
                    <a:pt x="417703" y="363220"/>
                  </a:lnTo>
                  <a:lnTo>
                    <a:pt x="418592" y="36449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9570"/>
                  </a:lnTo>
                  <a:lnTo>
                    <a:pt x="423926" y="370840"/>
                  </a:lnTo>
                  <a:lnTo>
                    <a:pt x="425069" y="372110"/>
                  </a:lnTo>
                  <a:lnTo>
                    <a:pt x="425069" y="335737"/>
                  </a:lnTo>
                  <a:lnTo>
                    <a:pt x="421894" y="332740"/>
                  </a:lnTo>
                  <a:lnTo>
                    <a:pt x="416306" y="32766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1310"/>
                  </a:lnTo>
                  <a:lnTo>
                    <a:pt x="406273" y="318770"/>
                  </a:lnTo>
                  <a:lnTo>
                    <a:pt x="403860" y="317500"/>
                  </a:lnTo>
                  <a:lnTo>
                    <a:pt x="401320" y="314960"/>
                  </a:lnTo>
                  <a:lnTo>
                    <a:pt x="400304" y="314960"/>
                  </a:lnTo>
                  <a:lnTo>
                    <a:pt x="397891" y="312420"/>
                  </a:lnTo>
                  <a:lnTo>
                    <a:pt x="393065" y="309880"/>
                  </a:lnTo>
                  <a:lnTo>
                    <a:pt x="390525" y="307340"/>
                  </a:lnTo>
                  <a:lnTo>
                    <a:pt x="385445" y="304800"/>
                  </a:lnTo>
                  <a:lnTo>
                    <a:pt x="382397" y="302260"/>
                  </a:lnTo>
                  <a:lnTo>
                    <a:pt x="379222" y="30099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718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60680" y="290830"/>
                  </a:lnTo>
                  <a:lnTo>
                    <a:pt x="358521" y="290830"/>
                  </a:lnTo>
                  <a:lnTo>
                    <a:pt x="357886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829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27025" y="279400"/>
                  </a:lnTo>
                  <a:lnTo>
                    <a:pt x="324485" y="279400"/>
                  </a:lnTo>
                  <a:lnTo>
                    <a:pt x="321818" y="278130"/>
                  </a:lnTo>
                  <a:lnTo>
                    <a:pt x="319786" y="278130"/>
                  </a:lnTo>
                  <a:lnTo>
                    <a:pt x="314706" y="27686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652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1958"/>
                  </a:lnTo>
                  <a:lnTo>
                    <a:pt x="526796" y="7620"/>
                  </a:lnTo>
                  <a:lnTo>
                    <a:pt x="505853" y="0"/>
                  </a:lnTo>
                  <a:lnTo>
                    <a:pt x="482866" y="0"/>
                  </a:lnTo>
                  <a:lnTo>
                    <a:pt x="432943" y="17780"/>
                  </a:lnTo>
                  <a:lnTo>
                    <a:pt x="387172" y="57150"/>
                  </a:lnTo>
                  <a:lnTo>
                    <a:pt x="349123" y="11176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2580"/>
                  </a:lnTo>
                  <a:lnTo>
                    <a:pt x="234823" y="322580"/>
                  </a:lnTo>
                  <a:lnTo>
                    <a:pt x="234315" y="325120"/>
                  </a:lnTo>
                  <a:lnTo>
                    <a:pt x="87376" y="596900"/>
                  </a:lnTo>
                  <a:lnTo>
                    <a:pt x="58801" y="648970"/>
                  </a:lnTo>
                  <a:lnTo>
                    <a:pt x="49911" y="674370"/>
                  </a:lnTo>
                  <a:lnTo>
                    <a:pt x="33680" y="708660"/>
                  </a:lnTo>
                  <a:lnTo>
                    <a:pt x="20040" y="749300"/>
                  </a:lnTo>
                  <a:lnTo>
                    <a:pt x="11811" y="796290"/>
                  </a:lnTo>
                  <a:lnTo>
                    <a:pt x="11811" y="847090"/>
                  </a:lnTo>
                  <a:lnTo>
                    <a:pt x="13335" y="859790"/>
                  </a:lnTo>
                  <a:lnTo>
                    <a:pt x="13208" y="859790"/>
                  </a:lnTo>
                  <a:lnTo>
                    <a:pt x="13462" y="861060"/>
                  </a:lnTo>
                  <a:lnTo>
                    <a:pt x="15621" y="873760"/>
                  </a:lnTo>
                  <a:lnTo>
                    <a:pt x="18313" y="885190"/>
                  </a:lnTo>
                  <a:lnTo>
                    <a:pt x="21526" y="897890"/>
                  </a:lnTo>
                  <a:lnTo>
                    <a:pt x="25273" y="909320"/>
                  </a:lnTo>
                  <a:lnTo>
                    <a:pt x="0" y="956310"/>
                  </a:lnTo>
                  <a:lnTo>
                    <a:pt x="2286" y="963930"/>
                  </a:lnTo>
                  <a:lnTo>
                    <a:pt x="9906" y="967740"/>
                  </a:lnTo>
                  <a:lnTo>
                    <a:pt x="18161" y="967740"/>
                  </a:lnTo>
                  <a:lnTo>
                    <a:pt x="22352" y="966470"/>
                  </a:lnTo>
                  <a:lnTo>
                    <a:pt x="24511" y="961390"/>
                  </a:lnTo>
                  <a:lnTo>
                    <a:pt x="45974" y="922020"/>
                  </a:lnTo>
                  <a:lnTo>
                    <a:pt x="58343" y="919480"/>
                  </a:lnTo>
                  <a:lnTo>
                    <a:pt x="94234" y="908050"/>
                  </a:lnTo>
                  <a:lnTo>
                    <a:pt x="97155" y="908050"/>
                  </a:lnTo>
                  <a:lnTo>
                    <a:pt x="99314" y="906780"/>
                  </a:lnTo>
                  <a:lnTo>
                    <a:pt x="101600" y="905510"/>
                  </a:lnTo>
                  <a:lnTo>
                    <a:pt x="116649" y="896620"/>
                  </a:lnTo>
                  <a:lnTo>
                    <a:pt x="155384" y="873760"/>
                  </a:lnTo>
                  <a:lnTo>
                    <a:pt x="195097" y="835660"/>
                  </a:lnTo>
                  <a:lnTo>
                    <a:pt x="224193" y="796290"/>
                  </a:lnTo>
                  <a:lnTo>
                    <a:pt x="243967" y="759460"/>
                  </a:lnTo>
                  <a:lnTo>
                    <a:pt x="245618" y="756920"/>
                  </a:lnTo>
                  <a:lnTo>
                    <a:pt x="247142" y="754380"/>
                  </a:lnTo>
                  <a:lnTo>
                    <a:pt x="248539" y="751840"/>
                  </a:lnTo>
                  <a:lnTo>
                    <a:pt x="248666" y="751840"/>
                  </a:lnTo>
                  <a:lnTo>
                    <a:pt x="248793" y="750570"/>
                  </a:lnTo>
                  <a:lnTo>
                    <a:pt x="268693" y="713740"/>
                  </a:lnTo>
                  <a:lnTo>
                    <a:pt x="343103" y="576580"/>
                  </a:lnTo>
                  <a:lnTo>
                    <a:pt x="370713" y="524510"/>
                  </a:lnTo>
                  <a:lnTo>
                    <a:pt x="399084" y="472440"/>
                  </a:lnTo>
                  <a:lnTo>
                    <a:pt x="427228" y="419100"/>
                  </a:lnTo>
                  <a:lnTo>
                    <a:pt x="427482" y="419100"/>
                  </a:lnTo>
                  <a:lnTo>
                    <a:pt x="427736" y="417830"/>
                  </a:lnTo>
                  <a:lnTo>
                    <a:pt x="443014" y="389890"/>
                  </a:lnTo>
                  <a:lnTo>
                    <a:pt x="449961" y="377190"/>
                  </a:lnTo>
                  <a:lnTo>
                    <a:pt x="450215" y="375920"/>
                  </a:lnTo>
                  <a:lnTo>
                    <a:pt x="464502" y="349250"/>
                  </a:lnTo>
                  <a:lnTo>
                    <a:pt x="492417" y="297180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193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4790"/>
                  </a:lnTo>
                  <a:lnTo>
                    <a:pt x="411861" y="455930"/>
                  </a:lnTo>
                  <a:lnTo>
                    <a:pt x="400608" y="488950"/>
                  </a:lnTo>
                  <a:lnTo>
                    <a:pt x="412127" y="554990"/>
                  </a:lnTo>
                  <a:lnTo>
                    <a:pt x="439039" y="585470"/>
                  </a:lnTo>
                  <a:lnTo>
                    <a:pt x="444373" y="585470"/>
                  </a:lnTo>
                  <a:lnTo>
                    <a:pt x="446786" y="584200"/>
                  </a:lnTo>
                  <a:lnTo>
                    <a:pt x="453644" y="580390"/>
                  </a:lnTo>
                  <a:lnTo>
                    <a:pt x="455422" y="574040"/>
                  </a:lnTo>
                  <a:lnTo>
                    <a:pt x="453390" y="568960"/>
                  </a:lnTo>
                  <a:lnTo>
                    <a:pt x="450710" y="561340"/>
                  </a:lnTo>
                  <a:lnTo>
                    <a:pt x="448805" y="553720"/>
                  </a:lnTo>
                  <a:lnTo>
                    <a:pt x="447662" y="546100"/>
                  </a:lnTo>
                  <a:lnTo>
                    <a:pt x="447294" y="53848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606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03550" y="5944933"/>
              <a:ext cx="97917" cy="15411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75931" y="3279139"/>
              <a:ext cx="2295525" cy="3481704"/>
            </a:xfrm>
            <a:custGeom>
              <a:avLst/>
              <a:gdLst/>
              <a:ahLst/>
              <a:cxnLst/>
              <a:rect l="l" t="t" r="r" b="b"/>
              <a:pathLst>
                <a:path w="2295525" h="3481704">
                  <a:moveTo>
                    <a:pt x="939507" y="1661248"/>
                  </a:moveTo>
                  <a:lnTo>
                    <a:pt x="934427" y="1614208"/>
                  </a:lnTo>
                  <a:lnTo>
                    <a:pt x="921499" y="1569123"/>
                  </a:lnTo>
                  <a:lnTo>
                    <a:pt x="911999" y="1549412"/>
                  </a:lnTo>
                  <a:lnTo>
                    <a:pt x="911999" y="1690331"/>
                  </a:lnTo>
                  <a:lnTo>
                    <a:pt x="902728" y="1737995"/>
                  </a:lnTo>
                  <a:lnTo>
                    <a:pt x="733691" y="1678940"/>
                  </a:lnTo>
                  <a:lnTo>
                    <a:pt x="731697" y="1655813"/>
                  </a:lnTo>
                  <a:lnTo>
                    <a:pt x="722553" y="1634807"/>
                  </a:lnTo>
                  <a:lnTo>
                    <a:pt x="717181" y="1628838"/>
                  </a:lnTo>
                  <a:lnTo>
                    <a:pt x="707199" y="1617726"/>
                  </a:lnTo>
                  <a:lnTo>
                    <a:pt x="686574" y="1606296"/>
                  </a:lnTo>
                  <a:lnTo>
                    <a:pt x="663232" y="1602333"/>
                  </a:lnTo>
                  <a:lnTo>
                    <a:pt x="640537" y="1606118"/>
                  </a:lnTo>
                  <a:lnTo>
                    <a:pt x="620306" y="1616837"/>
                  </a:lnTo>
                  <a:lnTo>
                    <a:pt x="604405" y="1633728"/>
                  </a:lnTo>
                  <a:lnTo>
                    <a:pt x="435368" y="1574673"/>
                  </a:lnTo>
                  <a:lnTo>
                    <a:pt x="457619" y="1531708"/>
                  </a:lnTo>
                  <a:lnTo>
                    <a:pt x="487006" y="1494790"/>
                  </a:lnTo>
                  <a:lnTo>
                    <a:pt x="522363" y="1464513"/>
                  </a:lnTo>
                  <a:lnTo>
                    <a:pt x="562483" y="1441450"/>
                  </a:lnTo>
                  <a:lnTo>
                    <a:pt x="606209" y="1426184"/>
                  </a:lnTo>
                  <a:lnTo>
                    <a:pt x="652348" y="1419263"/>
                  </a:lnTo>
                  <a:lnTo>
                    <a:pt x="699719" y="1421282"/>
                  </a:lnTo>
                  <a:lnTo>
                    <a:pt x="747153" y="1432814"/>
                  </a:lnTo>
                  <a:lnTo>
                    <a:pt x="791337" y="1453286"/>
                  </a:lnTo>
                  <a:lnTo>
                    <a:pt x="829589" y="1481124"/>
                  </a:lnTo>
                  <a:lnTo>
                    <a:pt x="861352" y="1515198"/>
                  </a:lnTo>
                  <a:lnTo>
                    <a:pt x="886040" y="1554314"/>
                  </a:lnTo>
                  <a:lnTo>
                    <a:pt x="903097" y="1597317"/>
                  </a:lnTo>
                  <a:lnTo>
                    <a:pt x="911936" y="1643037"/>
                  </a:lnTo>
                  <a:lnTo>
                    <a:pt x="911999" y="1690331"/>
                  </a:lnTo>
                  <a:lnTo>
                    <a:pt x="911999" y="1549412"/>
                  </a:lnTo>
                  <a:lnTo>
                    <a:pt x="873975" y="1488744"/>
                  </a:lnTo>
                  <a:lnTo>
                    <a:pt x="840359" y="1455458"/>
                  </a:lnTo>
                  <a:lnTo>
                    <a:pt x="800798" y="1428102"/>
                  </a:lnTo>
                  <a:lnTo>
                    <a:pt x="755789" y="1407668"/>
                  </a:lnTo>
                  <a:lnTo>
                    <a:pt x="707809" y="1395603"/>
                  </a:lnTo>
                  <a:lnTo>
                    <a:pt x="659790" y="1392351"/>
                  </a:lnTo>
                  <a:lnTo>
                    <a:pt x="612724" y="1397431"/>
                  </a:lnTo>
                  <a:lnTo>
                    <a:pt x="567613" y="1410360"/>
                  </a:lnTo>
                  <a:lnTo>
                    <a:pt x="525449" y="1430680"/>
                  </a:lnTo>
                  <a:lnTo>
                    <a:pt x="487235" y="1457883"/>
                  </a:lnTo>
                  <a:lnTo>
                    <a:pt x="453936" y="1491500"/>
                  </a:lnTo>
                  <a:lnTo>
                    <a:pt x="426580" y="1531061"/>
                  </a:lnTo>
                  <a:lnTo>
                    <a:pt x="406158" y="1576070"/>
                  </a:lnTo>
                  <a:lnTo>
                    <a:pt x="405777" y="1577340"/>
                  </a:lnTo>
                  <a:lnTo>
                    <a:pt x="405269" y="1578610"/>
                  </a:lnTo>
                  <a:lnTo>
                    <a:pt x="403618" y="1586357"/>
                  </a:lnTo>
                  <a:lnTo>
                    <a:pt x="407174" y="1592961"/>
                  </a:lnTo>
                  <a:lnTo>
                    <a:pt x="612660" y="1664716"/>
                  </a:lnTo>
                  <a:lnTo>
                    <a:pt x="619772" y="1661541"/>
                  </a:lnTo>
                  <a:lnTo>
                    <a:pt x="622566" y="1655191"/>
                  </a:lnTo>
                  <a:lnTo>
                    <a:pt x="632028" y="1641551"/>
                  </a:lnTo>
                  <a:lnTo>
                    <a:pt x="643661" y="1633728"/>
                  </a:lnTo>
                  <a:lnTo>
                    <a:pt x="645452" y="1632521"/>
                  </a:lnTo>
                  <a:lnTo>
                    <a:pt x="661212" y="1628838"/>
                  </a:lnTo>
                  <a:lnTo>
                    <a:pt x="677684" y="1631188"/>
                  </a:lnTo>
                  <a:lnTo>
                    <a:pt x="692061" y="1639582"/>
                  </a:lnTo>
                  <a:lnTo>
                    <a:pt x="702094" y="1652257"/>
                  </a:lnTo>
                  <a:lnTo>
                    <a:pt x="706932" y="1667675"/>
                  </a:lnTo>
                  <a:lnTo>
                    <a:pt x="705751" y="1684274"/>
                  </a:lnTo>
                  <a:lnTo>
                    <a:pt x="703973" y="1691132"/>
                  </a:lnTo>
                  <a:lnTo>
                    <a:pt x="707783" y="1697990"/>
                  </a:lnTo>
                  <a:lnTo>
                    <a:pt x="906665" y="1767459"/>
                  </a:lnTo>
                  <a:lnTo>
                    <a:pt x="913015" y="1769745"/>
                  </a:lnTo>
                  <a:lnTo>
                    <a:pt x="920000" y="1766951"/>
                  </a:lnTo>
                  <a:lnTo>
                    <a:pt x="923302" y="1759585"/>
                  </a:lnTo>
                  <a:lnTo>
                    <a:pt x="923810" y="1758315"/>
                  </a:lnTo>
                  <a:lnTo>
                    <a:pt x="924191" y="1757172"/>
                  </a:lnTo>
                  <a:lnTo>
                    <a:pt x="929017" y="1737995"/>
                  </a:lnTo>
                  <a:lnTo>
                    <a:pt x="936256" y="1709242"/>
                  </a:lnTo>
                  <a:lnTo>
                    <a:pt x="939507" y="1661248"/>
                  </a:lnTo>
                  <a:close/>
                </a:path>
                <a:path w="2295525" h="3481704">
                  <a:moveTo>
                    <a:pt x="988961" y="3177794"/>
                  </a:moveTo>
                  <a:lnTo>
                    <a:pt x="988872" y="3175254"/>
                  </a:lnTo>
                  <a:lnTo>
                    <a:pt x="988174" y="3154946"/>
                  </a:lnTo>
                  <a:lnTo>
                    <a:pt x="974953" y="3138424"/>
                  </a:lnTo>
                  <a:lnTo>
                    <a:pt x="963815" y="3131553"/>
                  </a:lnTo>
                  <a:lnTo>
                    <a:pt x="963815" y="3167646"/>
                  </a:lnTo>
                  <a:lnTo>
                    <a:pt x="963815" y="3168904"/>
                  </a:lnTo>
                  <a:lnTo>
                    <a:pt x="963561" y="3170174"/>
                  </a:lnTo>
                  <a:lnTo>
                    <a:pt x="959345" y="3173984"/>
                  </a:lnTo>
                  <a:lnTo>
                    <a:pt x="950899" y="3175254"/>
                  </a:lnTo>
                  <a:lnTo>
                    <a:pt x="939965" y="3175254"/>
                  </a:lnTo>
                  <a:lnTo>
                    <a:pt x="891514" y="3163824"/>
                  </a:lnTo>
                  <a:lnTo>
                    <a:pt x="818286" y="3142246"/>
                  </a:lnTo>
                  <a:lnTo>
                    <a:pt x="756183" y="3121914"/>
                  </a:lnTo>
                  <a:lnTo>
                    <a:pt x="743216" y="3118104"/>
                  </a:lnTo>
                  <a:lnTo>
                    <a:pt x="719467" y="3110496"/>
                  </a:lnTo>
                  <a:lnTo>
                    <a:pt x="708647" y="3106674"/>
                  </a:lnTo>
                  <a:lnTo>
                    <a:pt x="697801" y="3104146"/>
                  </a:lnTo>
                  <a:lnTo>
                    <a:pt x="694093" y="3102864"/>
                  </a:lnTo>
                  <a:lnTo>
                    <a:pt x="642632" y="3085096"/>
                  </a:lnTo>
                  <a:lnTo>
                    <a:pt x="601357" y="3072384"/>
                  </a:lnTo>
                  <a:lnTo>
                    <a:pt x="597166" y="3059684"/>
                  </a:lnTo>
                  <a:lnTo>
                    <a:pt x="591324" y="3043174"/>
                  </a:lnTo>
                  <a:lnTo>
                    <a:pt x="585393" y="3026664"/>
                  </a:lnTo>
                  <a:lnTo>
                    <a:pt x="579386" y="3008884"/>
                  </a:lnTo>
                  <a:lnTo>
                    <a:pt x="573176" y="2992374"/>
                  </a:lnTo>
                  <a:lnTo>
                    <a:pt x="566686" y="2974594"/>
                  </a:lnTo>
                  <a:lnTo>
                    <a:pt x="841133" y="3104146"/>
                  </a:lnTo>
                  <a:lnTo>
                    <a:pt x="860437" y="3114294"/>
                  </a:lnTo>
                  <a:lnTo>
                    <a:pt x="877074" y="3121914"/>
                  </a:lnTo>
                  <a:lnTo>
                    <a:pt x="911263" y="3137154"/>
                  </a:lnTo>
                  <a:lnTo>
                    <a:pt x="939330" y="3148596"/>
                  </a:lnTo>
                  <a:lnTo>
                    <a:pt x="950493" y="3153664"/>
                  </a:lnTo>
                  <a:lnTo>
                    <a:pt x="959866" y="3161296"/>
                  </a:lnTo>
                  <a:lnTo>
                    <a:pt x="963815" y="3167646"/>
                  </a:lnTo>
                  <a:lnTo>
                    <a:pt x="963815" y="3131553"/>
                  </a:lnTo>
                  <a:lnTo>
                    <a:pt x="956449" y="3126994"/>
                  </a:lnTo>
                  <a:lnTo>
                    <a:pt x="939812" y="3119374"/>
                  </a:lnTo>
                  <a:lnTo>
                    <a:pt x="938542" y="3119374"/>
                  </a:lnTo>
                  <a:lnTo>
                    <a:pt x="921715" y="3113024"/>
                  </a:lnTo>
                  <a:lnTo>
                    <a:pt x="888390" y="3097796"/>
                  </a:lnTo>
                  <a:lnTo>
                    <a:pt x="871994" y="3088894"/>
                  </a:lnTo>
                  <a:lnTo>
                    <a:pt x="859040" y="3083814"/>
                  </a:lnTo>
                  <a:lnTo>
                    <a:pt x="852563" y="3080004"/>
                  </a:lnTo>
                  <a:lnTo>
                    <a:pt x="627938" y="2974594"/>
                  </a:lnTo>
                  <a:lnTo>
                    <a:pt x="554875" y="2940304"/>
                  </a:lnTo>
                  <a:lnTo>
                    <a:pt x="551065" y="2937764"/>
                  </a:lnTo>
                  <a:lnTo>
                    <a:pt x="545172" y="2926334"/>
                  </a:lnTo>
                  <a:lnTo>
                    <a:pt x="538937" y="2913634"/>
                  </a:lnTo>
                  <a:lnTo>
                    <a:pt x="532307" y="2900934"/>
                  </a:lnTo>
                  <a:lnTo>
                    <a:pt x="527621" y="2893314"/>
                  </a:lnTo>
                  <a:lnTo>
                    <a:pt x="525284" y="2889504"/>
                  </a:lnTo>
                  <a:lnTo>
                    <a:pt x="522363" y="2884424"/>
                  </a:lnTo>
                  <a:lnTo>
                    <a:pt x="520077" y="2880614"/>
                  </a:lnTo>
                  <a:lnTo>
                    <a:pt x="519315" y="2879344"/>
                  </a:lnTo>
                  <a:lnTo>
                    <a:pt x="516140" y="2872994"/>
                  </a:lnTo>
                  <a:lnTo>
                    <a:pt x="515886" y="2872994"/>
                  </a:lnTo>
                  <a:lnTo>
                    <a:pt x="515124" y="2870454"/>
                  </a:lnTo>
                  <a:lnTo>
                    <a:pt x="506514" y="2851404"/>
                  </a:lnTo>
                  <a:lnTo>
                    <a:pt x="501675" y="2832354"/>
                  </a:lnTo>
                  <a:lnTo>
                    <a:pt x="506615" y="2790444"/>
                  </a:lnTo>
                  <a:lnTo>
                    <a:pt x="523379" y="2767584"/>
                  </a:lnTo>
                  <a:lnTo>
                    <a:pt x="528345" y="2761246"/>
                  </a:lnTo>
                  <a:lnTo>
                    <a:pt x="550506" y="2724404"/>
                  </a:lnTo>
                  <a:lnTo>
                    <a:pt x="568210" y="2671076"/>
                  </a:lnTo>
                  <a:lnTo>
                    <a:pt x="572731" y="2640584"/>
                  </a:lnTo>
                  <a:lnTo>
                    <a:pt x="572008" y="2603754"/>
                  </a:lnTo>
                  <a:lnTo>
                    <a:pt x="561492" y="2564384"/>
                  </a:lnTo>
                  <a:lnTo>
                    <a:pt x="545820" y="2541219"/>
                  </a:lnTo>
                  <a:lnTo>
                    <a:pt x="545820" y="2640584"/>
                  </a:lnTo>
                  <a:lnTo>
                    <a:pt x="541921" y="2665984"/>
                  </a:lnTo>
                  <a:lnTo>
                    <a:pt x="526021" y="2712974"/>
                  </a:lnTo>
                  <a:lnTo>
                    <a:pt x="507149" y="2744724"/>
                  </a:lnTo>
                  <a:lnTo>
                    <a:pt x="502678" y="2751074"/>
                  </a:lnTo>
                  <a:lnTo>
                    <a:pt x="477532" y="2791714"/>
                  </a:lnTo>
                  <a:lnTo>
                    <a:pt x="474192" y="2809494"/>
                  </a:lnTo>
                  <a:lnTo>
                    <a:pt x="474268" y="2828544"/>
                  </a:lnTo>
                  <a:lnTo>
                    <a:pt x="477761" y="2848864"/>
                  </a:lnTo>
                  <a:lnTo>
                    <a:pt x="484644" y="2869184"/>
                  </a:lnTo>
                  <a:lnTo>
                    <a:pt x="447941" y="2880614"/>
                  </a:lnTo>
                  <a:lnTo>
                    <a:pt x="445020" y="2874264"/>
                  </a:lnTo>
                  <a:lnTo>
                    <a:pt x="444944" y="2874111"/>
                  </a:lnTo>
                  <a:lnTo>
                    <a:pt x="444944" y="3001264"/>
                  </a:lnTo>
                  <a:lnTo>
                    <a:pt x="444639" y="3011424"/>
                  </a:lnTo>
                  <a:lnTo>
                    <a:pt x="436397" y="3007614"/>
                  </a:lnTo>
                  <a:lnTo>
                    <a:pt x="428282" y="3002534"/>
                  </a:lnTo>
                  <a:lnTo>
                    <a:pt x="420306" y="2998724"/>
                  </a:lnTo>
                  <a:lnTo>
                    <a:pt x="412508" y="2993644"/>
                  </a:lnTo>
                  <a:lnTo>
                    <a:pt x="411365" y="2993644"/>
                  </a:lnTo>
                  <a:lnTo>
                    <a:pt x="409079" y="2992374"/>
                  </a:lnTo>
                  <a:lnTo>
                    <a:pt x="407492" y="2991104"/>
                  </a:lnTo>
                  <a:lnTo>
                    <a:pt x="405904" y="2989834"/>
                  </a:lnTo>
                  <a:lnTo>
                    <a:pt x="402094" y="2987294"/>
                  </a:lnTo>
                  <a:lnTo>
                    <a:pt x="405815" y="2975864"/>
                  </a:lnTo>
                  <a:lnTo>
                    <a:pt x="414540" y="2949194"/>
                  </a:lnTo>
                  <a:lnTo>
                    <a:pt x="416572" y="2949194"/>
                  </a:lnTo>
                  <a:lnTo>
                    <a:pt x="418604" y="2950464"/>
                  </a:lnTo>
                  <a:lnTo>
                    <a:pt x="420763" y="2950464"/>
                  </a:lnTo>
                  <a:lnTo>
                    <a:pt x="427875" y="2953004"/>
                  </a:lnTo>
                  <a:lnTo>
                    <a:pt x="434987" y="2954274"/>
                  </a:lnTo>
                  <a:lnTo>
                    <a:pt x="442353" y="2956814"/>
                  </a:lnTo>
                  <a:lnTo>
                    <a:pt x="443915" y="2969514"/>
                  </a:lnTo>
                  <a:lnTo>
                    <a:pt x="444830" y="2983484"/>
                  </a:lnTo>
                  <a:lnTo>
                    <a:pt x="444944" y="3001264"/>
                  </a:lnTo>
                  <a:lnTo>
                    <a:pt x="444944" y="2874111"/>
                  </a:lnTo>
                  <a:lnTo>
                    <a:pt x="441845" y="2867914"/>
                  </a:lnTo>
                  <a:lnTo>
                    <a:pt x="438416" y="2860294"/>
                  </a:lnTo>
                  <a:lnTo>
                    <a:pt x="434543" y="2852674"/>
                  </a:lnTo>
                  <a:lnTo>
                    <a:pt x="430377" y="2843784"/>
                  </a:lnTo>
                  <a:lnTo>
                    <a:pt x="425869" y="2834894"/>
                  </a:lnTo>
                  <a:lnTo>
                    <a:pt x="421017" y="2823464"/>
                  </a:lnTo>
                  <a:lnTo>
                    <a:pt x="401815" y="2777744"/>
                  </a:lnTo>
                  <a:lnTo>
                    <a:pt x="378752" y="2718054"/>
                  </a:lnTo>
                  <a:lnTo>
                    <a:pt x="359079" y="2660904"/>
                  </a:lnTo>
                  <a:lnTo>
                    <a:pt x="350024" y="2624074"/>
                  </a:lnTo>
                  <a:lnTo>
                    <a:pt x="351078" y="2602484"/>
                  </a:lnTo>
                  <a:lnTo>
                    <a:pt x="365506" y="2563126"/>
                  </a:lnTo>
                  <a:lnTo>
                    <a:pt x="393649" y="2533904"/>
                  </a:lnTo>
                  <a:lnTo>
                    <a:pt x="447941" y="2517394"/>
                  </a:lnTo>
                  <a:lnTo>
                    <a:pt x="466775" y="2519934"/>
                  </a:lnTo>
                  <a:lnTo>
                    <a:pt x="517410" y="2546604"/>
                  </a:lnTo>
                  <a:lnTo>
                    <a:pt x="545515" y="2608834"/>
                  </a:lnTo>
                  <a:lnTo>
                    <a:pt x="545820" y="2640584"/>
                  </a:lnTo>
                  <a:lnTo>
                    <a:pt x="545820" y="2541219"/>
                  </a:lnTo>
                  <a:lnTo>
                    <a:pt x="536587" y="2527554"/>
                  </a:lnTo>
                  <a:lnTo>
                    <a:pt x="520827" y="2517394"/>
                  </a:lnTo>
                  <a:lnTo>
                    <a:pt x="495223" y="2500884"/>
                  </a:lnTo>
                  <a:lnTo>
                    <a:pt x="448144" y="2490724"/>
                  </a:lnTo>
                  <a:lnTo>
                    <a:pt x="401078" y="2500884"/>
                  </a:lnTo>
                  <a:lnTo>
                    <a:pt x="359803" y="2527554"/>
                  </a:lnTo>
                  <a:lnTo>
                    <a:pt x="343547" y="2547874"/>
                  </a:lnTo>
                  <a:lnTo>
                    <a:pt x="331863" y="2572004"/>
                  </a:lnTo>
                  <a:lnTo>
                    <a:pt x="325120" y="2597404"/>
                  </a:lnTo>
                  <a:lnTo>
                    <a:pt x="323735" y="2625344"/>
                  </a:lnTo>
                  <a:lnTo>
                    <a:pt x="334911" y="2672334"/>
                  </a:lnTo>
                  <a:lnTo>
                    <a:pt x="357936" y="2737104"/>
                  </a:lnTo>
                  <a:lnTo>
                    <a:pt x="382181" y="2799334"/>
                  </a:lnTo>
                  <a:lnTo>
                    <a:pt x="397014" y="2834894"/>
                  </a:lnTo>
                  <a:lnTo>
                    <a:pt x="401942" y="2845054"/>
                  </a:lnTo>
                  <a:lnTo>
                    <a:pt x="406514" y="2855214"/>
                  </a:lnTo>
                  <a:lnTo>
                    <a:pt x="410781" y="2864104"/>
                  </a:lnTo>
                  <a:lnTo>
                    <a:pt x="414794" y="2871724"/>
                  </a:lnTo>
                  <a:lnTo>
                    <a:pt x="418172" y="2879344"/>
                  </a:lnTo>
                  <a:lnTo>
                    <a:pt x="421309" y="2885694"/>
                  </a:lnTo>
                  <a:lnTo>
                    <a:pt x="424230" y="2892044"/>
                  </a:lnTo>
                  <a:lnTo>
                    <a:pt x="426986" y="2898394"/>
                  </a:lnTo>
                  <a:lnTo>
                    <a:pt x="427113" y="2899664"/>
                  </a:lnTo>
                  <a:lnTo>
                    <a:pt x="427367" y="2900934"/>
                  </a:lnTo>
                  <a:lnTo>
                    <a:pt x="427748" y="2902204"/>
                  </a:lnTo>
                  <a:lnTo>
                    <a:pt x="429907" y="2907284"/>
                  </a:lnTo>
                  <a:lnTo>
                    <a:pt x="431939" y="2912364"/>
                  </a:lnTo>
                  <a:lnTo>
                    <a:pt x="433971" y="2918714"/>
                  </a:lnTo>
                  <a:lnTo>
                    <a:pt x="434860" y="2922524"/>
                  </a:lnTo>
                  <a:lnTo>
                    <a:pt x="436384" y="2927604"/>
                  </a:lnTo>
                  <a:lnTo>
                    <a:pt x="433844" y="2926334"/>
                  </a:lnTo>
                  <a:lnTo>
                    <a:pt x="431304" y="2926334"/>
                  </a:lnTo>
                  <a:lnTo>
                    <a:pt x="422033" y="2923794"/>
                  </a:lnTo>
                  <a:lnTo>
                    <a:pt x="416445" y="2921254"/>
                  </a:lnTo>
                  <a:lnTo>
                    <a:pt x="411365" y="2918714"/>
                  </a:lnTo>
                  <a:lnTo>
                    <a:pt x="410476" y="2918714"/>
                  </a:lnTo>
                  <a:lnTo>
                    <a:pt x="403199" y="2916174"/>
                  </a:lnTo>
                  <a:lnTo>
                    <a:pt x="396062" y="2912364"/>
                  </a:lnTo>
                  <a:lnTo>
                    <a:pt x="389267" y="2908846"/>
                  </a:lnTo>
                  <a:lnTo>
                    <a:pt x="389267" y="2939034"/>
                  </a:lnTo>
                  <a:lnTo>
                    <a:pt x="377456" y="2975864"/>
                  </a:lnTo>
                  <a:lnTo>
                    <a:pt x="357098" y="2968244"/>
                  </a:lnTo>
                  <a:lnTo>
                    <a:pt x="337451" y="2964434"/>
                  </a:lnTo>
                  <a:lnTo>
                    <a:pt x="318554" y="2964434"/>
                  </a:lnTo>
                  <a:lnTo>
                    <a:pt x="300494" y="2968244"/>
                  </a:lnTo>
                  <a:lnTo>
                    <a:pt x="288518" y="2973324"/>
                  </a:lnTo>
                  <a:lnTo>
                    <a:pt x="277850" y="2979674"/>
                  </a:lnTo>
                  <a:lnTo>
                    <a:pt x="268097" y="2986024"/>
                  </a:lnTo>
                  <a:lnTo>
                    <a:pt x="258838" y="2993644"/>
                  </a:lnTo>
                  <a:lnTo>
                    <a:pt x="253365" y="2997454"/>
                  </a:lnTo>
                  <a:lnTo>
                    <a:pt x="247954" y="3002534"/>
                  </a:lnTo>
                  <a:lnTo>
                    <a:pt x="242531" y="3006344"/>
                  </a:lnTo>
                  <a:lnTo>
                    <a:pt x="236994" y="3008884"/>
                  </a:lnTo>
                  <a:lnTo>
                    <a:pt x="221843" y="3016504"/>
                  </a:lnTo>
                  <a:lnTo>
                    <a:pt x="190550" y="3029204"/>
                  </a:lnTo>
                  <a:lnTo>
                    <a:pt x="174459" y="3033014"/>
                  </a:lnTo>
                  <a:lnTo>
                    <a:pt x="148691" y="3036824"/>
                  </a:lnTo>
                  <a:lnTo>
                    <a:pt x="117563" y="3036824"/>
                  </a:lnTo>
                  <a:lnTo>
                    <a:pt x="85115" y="3027934"/>
                  </a:lnTo>
                  <a:lnTo>
                    <a:pt x="55410" y="3008884"/>
                  </a:lnTo>
                  <a:lnTo>
                    <a:pt x="33769" y="2975864"/>
                  </a:lnTo>
                  <a:lnTo>
                    <a:pt x="26555" y="2939034"/>
                  </a:lnTo>
                  <a:lnTo>
                    <a:pt x="33769" y="2902204"/>
                  </a:lnTo>
                  <a:lnTo>
                    <a:pt x="55410" y="2869184"/>
                  </a:lnTo>
                  <a:lnTo>
                    <a:pt x="87680" y="2847594"/>
                  </a:lnTo>
                  <a:lnTo>
                    <a:pt x="126466" y="2841244"/>
                  </a:lnTo>
                  <a:lnTo>
                    <a:pt x="132029" y="2841244"/>
                  </a:lnTo>
                  <a:lnTo>
                    <a:pt x="169710" y="2850134"/>
                  </a:lnTo>
                  <a:lnTo>
                    <a:pt x="226656" y="2869184"/>
                  </a:lnTo>
                  <a:lnTo>
                    <a:pt x="286372" y="2892044"/>
                  </a:lnTo>
                  <a:lnTo>
                    <a:pt x="332371" y="2911094"/>
                  </a:lnTo>
                  <a:lnTo>
                    <a:pt x="352513" y="2921254"/>
                  </a:lnTo>
                  <a:lnTo>
                    <a:pt x="361099" y="2925064"/>
                  </a:lnTo>
                  <a:lnTo>
                    <a:pt x="368947" y="2928874"/>
                  </a:lnTo>
                  <a:lnTo>
                    <a:pt x="376059" y="2932684"/>
                  </a:lnTo>
                  <a:lnTo>
                    <a:pt x="382663" y="2935224"/>
                  </a:lnTo>
                  <a:lnTo>
                    <a:pt x="389267" y="2939034"/>
                  </a:lnTo>
                  <a:lnTo>
                    <a:pt x="389267" y="2908846"/>
                  </a:lnTo>
                  <a:lnTo>
                    <a:pt x="388721" y="2908554"/>
                  </a:lnTo>
                  <a:lnTo>
                    <a:pt x="380885" y="2904744"/>
                  </a:lnTo>
                  <a:lnTo>
                    <a:pt x="372783" y="2900934"/>
                  </a:lnTo>
                  <a:lnTo>
                    <a:pt x="363969" y="2897124"/>
                  </a:lnTo>
                  <a:lnTo>
                    <a:pt x="354177" y="2892044"/>
                  </a:lnTo>
                  <a:lnTo>
                    <a:pt x="343166" y="2886964"/>
                  </a:lnTo>
                  <a:lnTo>
                    <a:pt x="246316" y="2848864"/>
                  </a:lnTo>
                  <a:lnTo>
                    <a:pt x="225615" y="2841244"/>
                  </a:lnTo>
                  <a:lnTo>
                    <a:pt x="180784" y="2824734"/>
                  </a:lnTo>
                  <a:lnTo>
                    <a:pt x="133553" y="2814574"/>
                  </a:lnTo>
                  <a:lnTo>
                    <a:pt x="106629" y="2815844"/>
                  </a:lnTo>
                  <a:lnTo>
                    <a:pt x="80759" y="2822194"/>
                  </a:lnTo>
                  <a:lnTo>
                    <a:pt x="57048" y="2833624"/>
                  </a:lnTo>
                  <a:lnTo>
                    <a:pt x="36614" y="2850134"/>
                  </a:lnTo>
                  <a:lnTo>
                    <a:pt x="9156" y="2892044"/>
                  </a:lnTo>
                  <a:lnTo>
                    <a:pt x="0" y="2939034"/>
                  </a:lnTo>
                  <a:lnTo>
                    <a:pt x="9156" y="2986024"/>
                  </a:lnTo>
                  <a:lnTo>
                    <a:pt x="36614" y="3026664"/>
                  </a:lnTo>
                  <a:lnTo>
                    <a:pt x="84315" y="3055874"/>
                  </a:lnTo>
                  <a:lnTo>
                    <a:pt x="134200" y="3063494"/>
                  </a:lnTo>
                  <a:lnTo>
                    <a:pt x="147104" y="3063494"/>
                  </a:lnTo>
                  <a:lnTo>
                    <a:pt x="215912" y="3048254"/>
                  </a:lnTo>
                  <a:lnTo>
                    <a:pt x="241541" y="3036824"/>
                  </a:lnTo>
                  <a:lnTo>
                    <a:pt x="249948" y="3033014"/>
                  </a:lnTo>
                  <a:lnTo>
                    <a:pt x="257009" y="3027934"/>
                  </a:lnTo>
                  <a:lnTo>
                    <a:pt x="263626" y="3024124"/>
                  </a:lnTo>
                  <a:lnTo>
                    <a:pt x="269913" y="3019044"/>
                  </a:lnTo>
                  <a:lnTo>
                    <a:pt x="308114" y="2993644"/>
                  </a:lnTo>
                  <a:lnTo>
                    <a:pt x="324192" y="2991104"/>
                  </a:lnTo>
                  <a:lnTo>
                    <a:pt x="341515" y="2992374"/>
                  </a:lnTo>
                  <a:lnTo>
                    <a:pt x="359968" y="2997454"/>
                  </a:lnTo>
                  <a:lnTo>
                    <a:pt x="379488" y="3005074"/>
                  </a:lnTo>
                  <a:lnTo>
                    <a:pt x="379742" y="3005074"/>
                  </a:lnTo>
                  <a:lnTo>
                    <a:pt x="379996" y="3006344"/>
                  </a:lnTo>
                  <a:lnTo>
                    <a:pt x="380250" y="3006344"/>
                  </a:lnTo>
                  <a:lnTo>
                    <a:pt x="387616" y="3010154"/>
                  </a:lnTo>
                  <a:lnTo>
                    <a:pt x="398665" y="3016504"/>
                  </a:lnTo>
                  <a:lnTo>
                    <a:pt x="410413" y="3024124"/>
                  </a:lnTo>
                  <a:lnTo>
                    <a:pt x="434644" y="3036824"/>
                  </a:lnTo>
                  <a:lnTo>
                    <a:pt x="447052" y="3041904"/>
                  </a:lnTo>
                  <a:lnTo>
                    <a:pt x="457377" y="3064764"/>
                  </a:lnTo>
                  <a:lnTo>
                    <a:pt x="595007" y="3356864"/>
                  </a:lnTo>
                  <a:lnTo>
                    <a:pt x="613625" y="3396246"/>
                  </a:lnTo>
                  <a:lnTo>
                    <a:pt x="628535" y="3431794"/>
                  </a:lnTo>
                  <a:lnTo>
                    <a:pt x="634771" y="3445764"/>
                  </a:lnTo>
                  <a:lnTo>
                    <a:pt x="644321" y="3462274"/>
                  </a:lnTo>
                  <a:lnTo>
                    <a:pt x="657771" y="3476244"/>
                  </a:lnTo>
                  <a:lnTo>
                    <a:pt x="675652" y="3481324"/>
                  </a:lnTo>
                  <a:lnTo>
                    <a:pt x="682383" y="3481324"/>
                  </a:lnTo>
                  <a:lnTo>
                    <a:pt x="686066" y="3480066"/>
                  </a:lnTo>
                  <a:lnTo>
                    <a:pt x="699516" y="3472446"/>
                  </a:lnTo>
                  <a:lnTo>
                    <a:pt x="707732" y="3457194"/>
                  </a:lnTo>
                  <a:lnTo>
                    <a:pt x="708088" y="3454654"/>
                  </a:lnTo>
                  <a:lnTo>
                    <a:pt x="710438" y="3438144"/>
                  </a:lnTo>
                  <a:lnTo>
                    <a:pt x="707402" y="3414014"/>
                  </a:lnTo>
                  <a:lnTo>
                    <a:pt x="698017" y="3375914"/>
                  </a:lnTo>
                  <a:lnTo>
                    <a:pt x="687362" y="3339084"/>
                  </a:lnTo>
                  <a:lnTo>
                    <a:pt x="683806" y="3327666"/>
                  </a:lnTo>
                  <a:lnTo>
                    <a:pt x="683806" y="3441954"/>
                  </a:lnTo>
                  <a:lnTo>
                    <a:pt x="682218" y="3450844"/>
                  </a:lnTo>
                  <a:lnTo>
                    <a:pt x="678573" y="3454654"/>
                  </a:lnTo>
                  <a:lnTo>
                    <a:pt x="670763" y="3452114"/>
                  </a:lnTo>
                  <a:lnTo>
                    <a:pt x="663587" y="3443224"/>
                  </a:lnTo>
                  <a:lnTo>
                    <a:pt x="657631" y="3431794"/>
                  </a:lnTo>
                  <a:lnTo>
                    <a:pt x="653554" y="3421646"/>
                  </a:lnTo>
                  <a:lnTo>
                    <a:pt x="652919" y="3420364"/>
                  </a:lnTo>
                  <a:lnTo>
                    <a:pt x="645756" y="3402596"/>
                  </a:lnTo>
                  <a:lnTo>
                    <a:pt x="638136" y="3386074"/>
                  </a:lnTo>
                  <a:lnTo>
                    <a:pt x="630250" y="3368294"/>
                  </a:lnTo>
                  <a:lnTo>
                    <a:pt x="622312" y="3351784"/>
                  </a:lnTo>
                  <a:lnTo>
                    <a:pt x="619137" y="3345434"/>
                  </a:lnTo>
                  <a:lnTo>
                    <a:pt x="613041" y="3332734"/>
                  </a:lnTo>
                  <a:lnTo>
                    <a:pt x="498208" y="3088894"/>
                  </a:lnTo>
                  <a:lnTo>
                    <a:pt x="483755" y="3058414"/>
                  </a:lnTo>
                  <a:lnTo>
                    <a:pt x="470039" y="3027934"/>
                  </a:lnTo>
                  <a:lnTo>
                    <a:pt x="470420" y="3024124"/>
                  </a:lnTo>
                  <a:lnTo>
                    <a:pt x="471182" y="3011424"/>
                  </a:lnTo>
                  <a:lnTo>
                    <a:pt x="471347" y="3008884"/>
                  </a:lnTo>
                  <a:lnTo>
                    <a:pt x="471449" y="3005074"/>
                  </a:lnTo>
                  <a:lnTo>
                    <a:pt x="471538" y="2997454"/>
                  </a:lnTo>
                  <a:lnTo>
                    <a:pt x="471424" y="2987294"/>
                  </a:lnTo>
                  <a:lnTo>
                    <a:pt x="468122" y="2949194"/>
                  </a:lnTo>
                  <a:lnTo>
                    <a:pt x="463956" y="2927604"/>
                  </a:lnTo>
                  <a:lnTo>
                    <a:pt x="463689" y="2926334"/>
                  </a:lnTo>
                  <a:lnTo>
                    <a:pt x="461911" y="2918714"/>
                  </a:lnTo>
                  <a:lnTo>
                    <a:pt x="459752" y="2912364"/>
                  </a:lnTo>
                  <a:lnTo>
                    <a:pt x="458990" y="2909824"/>
                  </a:lnTo>
                  <a:lnTo>
                    <a:pt x="457720" y="2906014"/>
                  </a:lnTo>
                  <a:lnTo>
                    <a:pt x="496709" y="2893314"/>
                  </a:lnTo>
                  <a:lnTo>
                    <a:pt x="498741" y="2897124"/>
                  </a:lnTo>
                  <a:lnTo>
                    <a:pt x="500646" y="2899664"/>
                  </a:lnTo>
                  <a:lnTo>
                    <a:pt x="502932" y="2903474"/>
                  </a:lnTo>
                  <a:lnTo>
                    <a:pt x="507593" y="2911094"/>
                  </a:lnTo>
                  <a:lnTo>
                    <a:pt x="512102" y="2919984"/>
                  </a:lnTo>
                  <a:lnTo>
                    <a:pt x="516458" y="2927604"/>
                  </a:lnTo>
                  <a:lnTo>
                    <a:pt x="520712" y="2936494"/>
                  </a:lnTo>
                  <a:lnTo>
                    <a:pt x="523786" y="2942844"/>
                  </a:lnTo>
                  <a:lnTo>
                    <a:pt x="541769" y="2984754"/>
                  </a:lnTo>
                  <a:lnTo>
                    <a:pt x="558596" y="3029204"/>
                  </a:lnTo>
                  <a:lnTo>
                    <a:pt x="566559" y="3052064"/>
                  </a:lnTo>
                  <a:lnTo>
                    <a:pt x="572389" y="3068574"/>
                  </a:lnTo>
                  <a:lnTo>
                    <a:pt x="580656" y="3092704"/>
                  </a:lnTo>
                  <a:lnTo>
                    <a:pt x="587540" y="3113024"/>
                  </a:lnTo>
                  <a:lnTo>
                    <a:pt x="594499" y="3134614"/>
                  </a:lnTo>
                  <a:lnTo>
                    <a:pt x="601548" y="3156204"/>
                  </a:lnTo>
                  <a:lnTo>
                    <a:pt x="608723" y="3177794"/>
                  </a:lnTo>
                  <a:lnTo>
                    <a:pt x="612203" y="3189224"/>
                  </a:lnTo>
                  <a:lnTo>
                    <a:pt x="615619" y="3199384"/>
                  </a:lnTo>
                  <a:lnTo>
                    <a:pt x="626503" y="3234944"/>
                  </a:lnTo>
                  <a:lnTo>
                    <a:pt x="630656" y="3247644"/>
                  </a:lnTo>
                  <a:lnTo>
                    <a:pt x="639076" y="3273044"/>
                  </a:lnTo>
                  <a:lnTo>
                    <a:pt x="650697" y="3309874"/>
                  </a:lnTo>
                  <a:lnTo>
                    <a:pt x="662012" y="3346704"/>
                  </a:lnTo>
                  <a:lnTo>
                    <a:pt x="672490" y="3383546"/>
                  </a:lnTo>
                  <a:lnTo>
                    <a:pt x="681621" y="3419094"/>
                  </a:lnTo>
                  <a:lnTo>
                    <a:pt x="681621" y="3420364"/>
                  </a:lnTo>
                  <a:lnTo>
                    <a:pt x="683526" y="3431794"/>
                  </a:lnTo>
                  <a:lnTo>
                    <a:pt x="683806" y="3441954"/>
                  </a:lnTo>
                  <a:lnTo>
                    <a:pt x="683806" y="3327666"/>
                  </a:lnTo>
                  <a:lnTo>
                    <a:pt x="675894" y="3302254"/>
                  </a:lnTo>
                  <a:lnTo>
                    <a:pt x="664095" y="3265424"/>
                  </a:lnTo>
                  <a:lnTo>
                    <a:pt x="659955" y="3252724"/>
                  </a:lnTo>
                  <a:lnTo>
                    <a:pt x="655802" y="3238754"/>
                  </a:lnTo>
                  <a:lnTo>
                    <a:pt x="651700" y="3226054"/>
                  </a:lnTo>
                  <a:lnTo>
                    <a:pt x="647712" y="3213354"/>
                  </a:lnTo>
                  <a:lnTo>
                    <a:pt x="640829" y="3191764"/>
                  </a:lnTo>
                  <a:lnTo>
                    <a:pt x="637362" y="3180334"/>
                  </a:lnTo>
                  <a:lnTo>
                    <a:pt x="628307" y="3152394"/>
                  </a:lnTo>
                  <a:lnTo>
                    <a:pt x="622858" y="3135896"/>
                  </a:lnTo>
                  <a:lnTo>
                    <a:pt x="617486" y="3119374"/>
                  </a:lnTo>
                  <a:lnTo>
                    <a:pt x="612152" y="3102864"/>
                  </a:lnTo>
                  <a:lnTo>
                    <a:pt x="628154" y="3109214"/>
                  </a:lnTo>
                  <a:lnTo>
                    <a:pt x="661504" y="3119374"/>
                  </a:lnTo>
                  <a:lnTo>
                    <a:pt x="678954" y="3125724"/>
                  </a:lnTo>
                  <a:lnTo>
                    <a:pt x="722388" y="3138424"/>
                  </a:lnTo>
                  <a:lnTo>
                    <a:pt x="735241" y="3143504"/>
                  </a:lnTo>
                  <a:lnTo>
                    <a:pt x="773950" y="3154946"/>
                  </a:lnTo>
                  <a:lnTo>
                    <a:pt x="810501" y="3167646"/>
                  </a:lnTo>
                  <a:lnTo>
                    <a:pt x="847496" y="3179064"/>
                  </a:lnTo>
                  <a:lnTo>
                    <a:pt x="884796" y="3189224"/>
                  </a:lnTo>
                  <a:lnTo>
                    <a:pt x="922286" y="3198114"/>
                  </a:lnTo>
                  <a:lnTo>
                    <a:pt x="931303" y="3200654"/>
                  </a:lnTo>
                  <a:lnTo>
                    <a:pt x="939685" y="3201924"/>
                  </a:lnTo>
                  <a:lnTo>
                    <a:pt x="955027" y="3201924"/>
                  </a:lnTo>
                  <a:lnTo>
                    <a:pt x="986548" y="3185414"/>
                  </a:lnTo>
                  <a:lnTo>
                    <a:pt x="988961" y="3177794"/>
                  </a:lnTo>
                  <a:close/>
                </a:path>
                <a:path w="2295525" h="3481704">
                  <a:moveTo>
                    <a:pt x="1028839" y="2202942"/>
                  </a:moveTo>
                  <a:lnTo>
                    <a:pt x="1027061" y="2196973"/>
                  </a:lnTo>
                  <a:lnTo>
                    <a:pt x="1022616" y="2193544"/>
                  </a:lnTo>
                  <a:lnTo>
                    <a:pt x="1019733" y="2191258"/>
                  </a:lnTo>
                  <a:lnTo>
                    <a:pt x="1019251" y="2190877"/>
                  </a:lnTo>
                  <a:lnTo>
                    <a:pt x="985151" y="2163826"/>
                  </a:lnTo>
                  <a:lnTo>
                    <a:pt x="976515" y="2156980"/>
                  </a:lnTo>
                  <a:lnTo>
                    <a:pt x="976515" y="2190750"/>
                  </a:lnTo>
                  <a:lnTo>
                    <a:pt x="932954" y="2190877"/>
                  </a:lnTo>
                  <a:lnTo>
                    <a:pt x="942479" y="2163826"/>
                  </a:lnTo>
                  <a:lnTo>
                    <a:pt x="976515" y="2190750"/>
                  </a:lnTo>
                  <a:lnTo>
                    <a:pt x="976515" y="2156980"/>
                  </a:lnTo>
                  <a:lnTo>
                    <a:pt x="947051" y="2133600"/>
                  </a:lnTo>
                  <a:lnTo>
                    <a:pt x="946416" y="2132584"/>
                  </a:lnTo>
                  <a:lnTo>
                    <a:pt x="945527" y="2131568"/>
                  </a:lnTo>
                  <a:lnTo>
                    <a:pt x="944511" y="2130806"/>
                  </a:lnTo>
                  <a:lnTo>
                    <a:pt x="920381" y="2111578"/>
                  </a:lnTo>
                  <a:lnTo>
                    <a:pt x="920381" y="2145411"/>
                  </a:lnTo>
                  <a:lnTo>
                    <a:pt x="904506" y="2190877"/>
                  </a:lnTo>
                  <a:lnTo>
                    <a:pt x="832751" y="2191258"/>
                  </a:lnTo>
                  <a:lnTo>
                    <a:pt x="833145" y="2190115"/>
                  </a:lnTo>
                  <a:lnTo>
                    <a:pt x="864374" y="2100834"/>
                  </a:lnTo>
                  <a:lnTo>
                    <a:pt x="920381" y="2145411"/>
                  </a:lnTo>
                  <a:lnTo>
                    <a:pt x="920381" y="2111578"/>
                  </a:lnTo>
                  <a:lnTo>
                    <a:pt x="906907" y="2100834"/>
                  </a:lnTo>
                  <a:lnTo>
                    <a:pt x="869962" y="2071370"/>
                  </a:lnTo>
                  <a:lnTo>
                    <a:pt x="869200" y="2069846"/>
                  </a:lnTo>
                  <a:lnTo>
                    <a:pt x="868184" y="2068322"/>
                  </a:lnTo>
                  <a:lnTo>
                    <a:pt x="866660" y="2067179"/>
                  </a:lnTo>
                  <a:lnTo>
                    <a:pt x="861072" y="2062734"/>
                  </a:lnTo>
                  <a:lnTo>
                    <a:pt x="859929" y="2061845"/>
                  </a:lnTo>
                  <a:lnTo>
                    <a:pt x="858659" y="2061083"/>
                  </a:lnTo>
                  <a:lnTo>
                    <a:pt x="857135" y="2060575"/>
                  </a:lnTo>
                  <a:lnTo>
                    <a:pt x="839482" y="2054415"/>
                  </a:lnTo>
                  <a:lnTo>
                    <a:pt x="839482" y="2082546"/>
                  </a:lnTo>
                  <a:lnTo>
                    <a:pt x="801890" y="2190115"/>
                  </a:lnTo>
                  <a:lnTo>
                    <a:pt x="321322" y="2022221"/>
                  </a:lnTo>
                  <a:lnTo>
                    <a:pt x="324421" y="2013331"/>
                  </a:lnTo>
                  <a:lnTo>
                    <a:pt x="358914" y="1914664"/>
                  </a:lnTo>
                  <a:lnTo>
                    <a:pt x="839482" y="2082546"/>
                  </a:lnTo>
                  <a:lnTo>
                    <a:pt x="839482" y="2054415"/>
                  </a:lnTo>
                  <a:lnTo>
                    <a:pt x="439737" y="1914664"/>
                  </a:lnTo>
                  <a:lnTo>
                    <a:pt x="355104" y="1885061"/>
                  </a:lnTo>
                  <a:lnTo>
                    <a:pt x="354850" y="1885061"/>
                  </a:lnTo>
                  <a:lnTo>
                    <a:pt x="354723" y="1884934"/>
                  </a:lnTo>
                  <a:lnTo>
                    <a:pt x="354596" y="1884934"/>
                  </a:lnTo>
                  <a:lnTo>
                    <a:pt x="333387" y="1877517"/>
                  </a:lnTo>
                  <a:lnTo>
                    <a:pt x="333387" y="1905762"/>
                  </a:lnTo>
                  <a:lnTo>
                    <a:pt x="295795" y="2013331"/>
                  </a:lnTo>
                  <a:lnTo>
                    <a:pt x="202069" y="1980565"/>
                  </a:lnTo>
                  <a:lnTo>
                    <a:pt x="205168" y="1971675"/>
                  </a:lnTo>
                  <a:lnTo>
                    <a:pt x="239661" y="1872996"/>
                  </a:lnTo>
                  <a:lnTo>
                    <a:pt x="333387" y="1905762"/>
                  </a:lnTo>
                  <a:lnTo>
                    <a:pt x="333387" y="1877517"/>
                  </a:lnTo>
                  <a:lnTo>
                    <a:pt x="320497" y="1872996"/>
                  </a:lnTo>
                  <a:lnTo>
                    <a:pt x="235978" y="1843405"/>
                  </a:lnTo>
                  <a:lnTo>
                    <a:pt x="235597" y="1843405"/>
                  </a:lnTo>
                  <a:lnTo>
                    <a:pt x="214388" y="1835988"/>
                  </a:lnTo>
                  <a:lnTo>
                    <a:pt x="214388" y="1864106"/>
                  </a:lnTo>
                  <a:lnTo>
                    <a:pt x="176847" y="1971675"/>
                  </a:lnTo>
                  <a:lnTo>
                    <a:pt x="83223" y="1939036"/>
                  </a:lnTo>
                  <a:lnTo>
                    <a:pt x="120827" y="1831340"/>
                  </a:lnTo>
                  <a:lnTo>
                    <a:pt x="214388" y="1864106"/>
                  </a:lnTo>
                  <a:lnTo>
                    <a:pt x="214388" y="1835988"/>
                  </a:lnTo>
                  <a:lnTo>
                    <a:pt x="201129" y="1831340"/>
                  </a:lnTo>
                  <a:lnTo>
                    <a:pt x="110032" y="1799463"/>
                  </a:lnTo>
                  <a:lnTo>
                    <a:pt x="102476" y="1803146"/>
                  </a:lnTo>
                  <a:lnTo>
                    <a:pt x="100050" y="1810004"/>
                  </a:lnTo>
                  <a:lnTo>
                    <a:pt x="53644" y="1942846"/>
                  </a:lnTo>
                  <a:lnTo>
                    <a:pt x="51219" y="1949704"/>
                  </a:lnTo>
                  <a:lnTo>
                    <a:pt x="54851" y="1957324"/>
                  </a:lnTo>
                  <a:lnTo>
                    <a:pt x="180467" y="2001266"/>
                  </a:lnTo>
                  <a:lnTo>
                    <a:pt x="180797" y="2001266"/>
                  </a:lnTo>
                  <a:lnTo>
                    <a:pt x="299478" y="2042795"/>
                  </a:lnTo>
                  <a:lnTo>
                    <a:pt x="299605" y="2042795"/>
                  </a:lnTo>
                  <a:lnTo>
                    <a:pt x="299732" y="2042922"/>
                  </a:lnTo>
                  <a:lnTo>
                    <a:pt x="299986" y="2042922"/>
                  </a:lnTo>
                  <a:lnTo>
                    <a:pt x="800874" y="2218055"/>
                  </a:lnTo>
                  <a:lnTo>
                    <a:pt x="802271" y="2218563"/>
                  </a:lnTo>
                  <a:lnTo>
                    <a:pt x="803795" y="2218817"/>
                  </a:lnTo>
                  <a:lnTo>
                    <a:pt x="815225" y="2218817"/>
                  </a:lnTo>
                  <a:lnTo>
                    <a:pt x="816749" y="2218563"/>
                  </a:lnTo>
                  <a:lnTo>
                    <a:pt x="818019" y="2218055"/>
                  </a:lnTo>
                  <a:lnTo>
                    <a:pt x="914793" y="2217420"/>
                  </a:lnTo>
                  <a:lnTo>
                    <a:pt x="915047" y="2217293"/>
                  </a:lnTo>
                  <a:lnTo>
                    <a:pt x="1014488" y="2217039"/>
                  </a:lnTo>
                  <a:lnTo>
                    <a:pt x="1020203" y="2216912"/>
                  </a:lnTo>
                  <a:lnTo>
                    <a:pt x="1025156" y="2213483"/>
                  </a:lnTo>
                  <a:lnTo>
                    <a:pt x="1027061" y="2208149"/>
                  </a:lnTo>
                  <a:lnTo>
                    <a:pt x="1028839" y="2202942"/>
                  </a:lnTo>
                  <a:close/>
                </a:path>
                <a:path w="2295525" h="3481704">
                  <a:moveTo>
                    <a:pt x="1180858" y="1841500"/>
                  </a:moveTo>
                  <a:lnTo>
                    <a:pt x="1177302" y="1834007"/>
                  </a:lnTo>
                  <a:lnTo>
                    <a:pt x="1149108" y="1824151"/>
                  </a:lnTo>
                  <a:lnTo>
                    <a:pt x="1149108" y="1852295"/>
                  </a:lnTo>
                  <a:lnTo>
                    <a:pt x="1090688" y="2019427"/>
                  </a:lnTo>
                  <a:lnTo>
                    <a:pt x="994549" y="1985899"/>
                  </a:lnTo>
                  <a:lnTo>
                    <a:pt x="997559" y="1977263"/>
                  </a:lnTo>
                  <a:lnTo>
                    <a:pt x="1021473" y="1908810"/>
                  </a:lnTo>
                  <a:lnTo>
                    <a:pt x="1023886" y="1901952"/>
                  </a:lnTo>
                  <a:lnTo>
                    <a:pt x="1020330" y="1894459"/>
                  </a:lnTo>
                  <a:lnTo>
                    <a:pt x="1006741" y="1889633"/>
                  </a:lnTo>
                  <a:lnTo>
                    <a:pt x="999375" y="1893316"/>
                  </a:lnTo>
                  <a:lnTo>
                    <a:pt x="996962" y="1900301"/>
                  </a:lnTo>
                  <a:lnTo>
                    <a:pt x="970038" y="1977263"/>
                  </a:lnTo>
                  <a:lnTo>
                    <a:pt x="886599" y="1948053"/>
                  </a:lnTo>
                  <a:lnTo>
                    <a:pt x="889647" y="1939290"/>
                  </a:lnTo>
                  <a:lnTo>
                    <a:pt x="913396" y="1871091"/>
                  </a:lnTo>
                  <a:lnTo>
                    <a:pt x="915936" y="1864106"/>
                  </a:lnTo>
                  <a:lnTo>
                    <a:pt x="912126" y="1856613"/>
                  </a:lnTo>
                  <a:lnTo>
                    <a:pt x="905141" y="1854073"/>
                  </a:lnTo>
                  <a:lnTo>
                    <a:pt x="898156" y="1851660"/>
                  </a:lnTo>
                  <a:lnTo>
                    <a:pt x="890536" y="1855343"/>
                  </a:lnTo>
                  <a:lnTo>
                    <a:pt x="888123" y="1862201"/>
                  </a:lnTo>
                  <a:lnTo>
                    <a:pt x="861199" y="1939290"/>
                  </a:lnTo>
                  <a:lnTo>
                    <a:pt x="777760" y="1910080"/>
                  </a:lnTo>
                  <a:lnTo>
                    <a:pt x="780846" y="1901190"/>
                  </a:lnTo>
                  <a:lnTo>
                    <a:pt x="804557" y="1833118"/>
                  </a:lnTo>
                  <a:lnTo>
                    <a:pt x="807097" y="1826133"/>
                  </a:lnTo>
                  <a:lnTo>
                    <a:pt x="803287" y="1818513"/>
                  </a:lnTo>
                  <a:lnTo>
                    <a:pt x="789317" y="1813687"/>
                  </a:lnTo>
                  <a:lnTo>
                    <a:pt x="781697" y="1817243"/>
                  </a:lnTo>
                  <a:lnTo>
                    <a:pt x="779284" y="1824228"/>
                  </a:lnTo>
                  <a:lnTo>
                    <a:pt x="752360" y="1901190"/>
                  </a:lnTo>
                  <a:lnTo>
                    <a:pt x="668921" y="1871980"/>
                  </a:lnTo>
                  <a:lnTo>
                    <a:pt x="671982" y="1863217"/>
                  </a:lnTo>
                  <a:lnTo>
                    <a:pt x="695845" y="1795018"/>
                  </a:lnTo>
                  <a:lnTo>
                    <a:pt x="698258" y="1788033"/>
                  </a:lnTo>
                  <a:lnTo>
                    <a:pt x="694448" y="1780540"/>
                  </a:lnTo>
                  <a:lnTo>
                    <a:pt x="687463" y="1778000"/>
                  </a:lnTo>
                  <a:lnTo>
                    <a:pt x="680478" y="1775587"/>
                  </a:lnTo>
                  <a:lnTo>
                    <a:pt x="672858" y="1779270"/>
                  </a:lnTo>
                  <a:lnTo>
                    <a:pt x="670445" y="1786128"/>
                  </a:lnTo>
                  <a:lnTo>
                    <a:pt x="643521" y="1863217"/>
                  </a:lnTo>
                  <a:lnTo>
                    <a:pt x="560082" y="1834007"/>
                  </a:lnTo>
                  <a:lnTo>
                    <a:pt x="563092" y="1825371"/>
                  </a:lnTo>
                  <a:lnTo>
                    <a:pt x="587006" y="1757045"/>
                  </a:lnTo>
                  <a:lnTo>
                    <a:pt x="589419" y="1750060"/>
                  </a:lnTo>
                  <a:lnTo>
                    <a:pt x="585863" y="1742567"/>
                  </a:lnTo>
                  <a:lnTo>
                    <a:pt x="572274" y="1737741"/>
                  </a:lnTo>
                  <a:lnTo>
                    <a:pt x="564781" y="1741424"/>
                  </a:lnTo>
                  <a:lnTo>
                    <a:pt x="562368" y="1748409"/>
                  </a:lnTo>
                  <a:lnTo>
                    <a:pt x="535444" y="1825371"/>
                  </a:lnTo>
                  <a:lnTo>
                    <a:pt x="452005" y="1796288"/>
                  </a:lnTo>
                  <a:lnTo>
                    <a:pt x="455104" y="1787398"/>
                  </a:lnTo>
                  <a:lnTo>
                    <a:pt x="478929" y="1719199"/>
                  </a:lnTo>
                  <a:lnTo>
                    <a:pt x="481342" y="1712341"/>
                  </a:lnTo>
                  <a:lnTo>
                    <a:pt x="477659" y="1704721"/>
                  </a:lnTo>
                  <a:lnTo>
                    <a:pt x="470674" y="1702308"/>
                  </a:lnTo>
                  <a:lnTo>
                    <a:pt x="463562" y="1699768"/>
                  </a:lnTo>
                  <a:lnTo>
                    <a:pt x="456069" y="1703451"/>
                  </a:lnTo>
                  <a:lnTo>
                    <a:pt x="453529" y="1710436"/>
                  </a:lnTo>
                  <a:lnTo>
                    <a:pt x="426732" y="1787398"/>
                  </a:lnTo>
                  <a:lnTo>
                    <a:pt x="343166" y="1758188"/>
                  </a:lnTo>
                  <a:lnTo>
                    <a:pt x="346265" y="1749298"/>
                  </a:lnTo>
                  <a:lnTo>
                    <a:pt x="370090" y="1681226"/>
                  </a:lnTo>
                  <a:lnTo>
                    <a:pt x="372503" y="1674241"/>
                  </a:lnTo>
                  <a:lnTo>
                    <a:pt x="368820" y="1666748"/>
                  </a:lnTo>
                  <a:lnTo>
                    <a:pt x="361835" y="1664208"/>
                  </a:lnTo>
                  <a:lnTo>
                    <a:pt x="354850" y="1661795"/>
                  </a:lnTo>
                  <a:lnTo>
                    <a:pt x="347230" y="1665351"/>
                  </a:lnTo>
                  <a:lnTo>
                    <a:pt x="344690" y="1672336"/>
                  </a:lnTo>
                  <a:lnTo>
                    <a:pt x="317893" y="1749298"/>
                  </a:lnTo>
                  <a:lnTo>
                    <a:pt x="234327" y="1720215"/>
                  </a:lnTo>
                  <a:lnTo>
                    <a:pt x="237426" y="1711325"/>
                  </a:lnTo>
                  <a:lnTo>
                    <a:pt x="261251" y="1643126"/>
                  </a:lnTo>
                  <a:lnTo>
                    <a:pt x="263664" y="1636268"/>
                  </a:lnTo>
                  <a:lnTo>
                    <a:pt x="259981" y="1628648"/>
                  </a:lnTo>
                  <a:lnTo>
                    <a:pt x="252996" y="1626235"/>
                  </a:lnTo>
                  <a:lnTo>
                    <a:pt x="246011" y="1623695"/>
                  </a:lnTo>
                  <a:lnTo>
                    <a:pt x="238391" y="1627378"/>
                  </a:lnTo>
                  <a:lnTo>
                    <a:pt x="235851" y="1634363"/>
                  </a:lnTo>
                  <a:lnTo>
                    <a:pt x="209054" y="1711325"/>
                  </a:lnTo>
                  <a:lnTo>
                    <a:pt x="113004" y="1677797"/>
                  </a:lnTo>
                  <a:lnTo>
                    <a:pt x="171437" y="1510538"/>
                  </a:lnTo>
                  <a:lnTo>
                    <a:pt x="241058" y="1534922"/>
                  </a:lnTo>
                  <a:lnTo>
                    <a:pt x="248551" y="1531239"/>
                  </a:lnTo>
                  <a:lnTo>
                    <a:pt x="251091" y="1524254"/>
                  </a:lnTo>
                  <a:lnTo>
                    <a:pt x="251726" y="1522222"/>
                  </a:lnTo>
                  <a:lnTo>
                    <a:pt x="256527" y="1510538"/>
                  </a:lnTo>
                  <a:lnTo>
                    <a:pt x="259613" y="1503045"/>
                  </a:lnTo>
                  <a:lnTo>
                    <a:pt x="269887" y="1478064"/>
                  </a:lnTo>
                  <a:lnTo>
                    <a:pt x="292265" y="1436941"/>
                  </a:lnTo>
                  <a:lnTo>
                    <a:pt x="318516" y="1398993"/>
                  </a:lnTo>
                  <a:lnTo>
                    <a:pt x="348272" y="1364411"/>
                  </a:lnTo>
                  <a:lnTo>
                    <a:pt x="381228" y="1333360"/>
                  </a:lnTo>
                  <a:lnTo>
                    <a:pt x="417004" y="1305991"/>
                  </a:lnTo>
                  <a:lnTo>
                    <a:pt x="455282" y="1282471"/>
                  </a:lnTo>
                  <a:lnTo>
                    <a:pt x="495693" y="1262976"/>
                  </a:lnTo>
                  <a:lnTo>
                    <a:pt x="537933" y="1247673"/>
                  </a:lnTo>
                  <a:lnTo>
                    <a:pt x="581621" y="1236713"/>
                  </a:lnTo>
                  <a:lnTo>
                    <a:pt x="626427" y="1230274"/>
                  </a:lnTo>
                  <a:lnTo>
                    <a:pt x="672020" y="1228509"/>
                  </a:lnTo>
                  <a:lnTo>
                    <a:pt x="718045" y="1231607"/>
                  </a:lnTo>
                  <a:lnTo>
                    <a:pt x="764159" y="1239710"/>
                  </a:lnTo>
                  <a:lnTo>
                    <a:pt x="810018" y="1252982"/>
                  </a:lnTo>
                  <a:lnTo>
                    <a:pt x="854151" y="1271155"/>
                  </a:lnTo>
                  <a:lnTo>
                    <a:pt x="895261" y="1293533"/>
                  </a:lnTo>
                  <a:lnTo>
                    <a:pt x="933183" y="1319784"/>
                  </a:lnTo>
                  <a:lnTo>
                    <a:pt x="967752" y="1349540"/>
                  </a:lnTo>
                  <a:lnTo>
                    <a:pt x="998791" y="1382496"/>
                  </a:lnTo>
                  <a:lnTo>
                    <a:pt x="1026147" y="1418272"/>
                  </a:lnTo>
                  <a:lnTo>
                    <a:pt x="1049642" y="1456550"/>
                  </a:lnTo>
                  <a:lnTo>
                    <a:pt x="1069124" y="1496961"/>
                  </a:lnTo>
                  <a:lnTo>
                    <a:pt x="1084427" y="1539201"/>
                  </a:lnTo>
                  <a:lnTo>
                    <a:pt x="1095362" y="1582889"/>
                  </a:lnTo>
                  <a:lnTo>
                    <a:pt x="1101750" y="1627378"/>
                  </a:lnTo>
                  <a:lnTo>
                    <a:pt x="1103503" y="1672336"/>
                  </a:lnTo>
                  <a:lnTo>
                    <a:pt x="1103464" y="1674342"/>
                  </a:lnTo>
                  <a:lnTo>
                    <a:pt x="1100429" y="1719199"/>
                  </a:lnTo>
                  <a:lnTo>
                    <a:pt x="1092301" y="1765427"/>
                  </a:lnTo>
                  <a:lnTo>
                    <a:pt x="1078369" y="1813433"/>
                  </a:lnTo>
                  <a:lnTo>
                    <a:pt x="1075829" y="1820418"/>
                  </a:lnTo>
                  <a:lnTo>
                    <a:pt x="1079512" y="1827911"/>
                  </a:lnTo>
                  <a:lnTo>
                    <a:pt x="1149108" y="1852295"/>
                  </a:lnTo>
                  <a:lnTo>
                    <a:pt x="1149108" y="1824151"/>
                  </a:lnTo>
                  <a:lnTo>
                    <a:pt x="1107579" y="1809623"/>
                  </a:lnTo>
                  <a:lnTo>
                    <a:pt x="1119670" y="1764626"/>
                  </a:lnTo>
                  <a:lnTo>
                    <a:pt x="1127112" y="1719440"/>
                  </a:lnTo>
                  <a:lnTo>
                    <a:pt x="1130020" y="1674342"/>
                  </a:lnTo>
                  <a:lnTo>
                    <a:pt x="1128547" y="1629638"/>
                  </a:lnTo>
                  <a:lnTo>
                    <a:pt x="1122819" y="1585620"/>
                  </a:lnTo>
                  <a:lnTo>
                    <a:pt x="1112977" y="1542554"/>
                  </a:lnTo>
                  <a:lnTo>
                    <a:pt x="1099159" y="1500733"/>
                  </a:lnTo>
                  <a:lnTo>
                    <a:pt x="1081506" y="1460461"/>
                  </a:lnTo>
                  <a:lnTo>
                    <a:pt x="1060157" y="1422006"/>
                  </a:lnTo>
                  <a:lnTo>
                    <a:pt x="1035240" y="1385658"/>
                  </a:lnTo>
                  <a:lnTo>
                    <a:pt x="1006894" y="1351711"/>
                  </a:lnTo>
                  <a:lnTo>
                    <a:pt x="975271" y="1320444"/>
                  </a:lnTo>
                  <a:lnTo>
                    <a:pt x="940498" y="1292148"/>
                  </a:lnTo>
                  <a:lnTo>
                    <a:pt x="902703" y="1267117"/>
                  </a:lnTo>
                  <a:lnTo>
                    <a:pt x="862050" y="1245628"/>
                  </a:lnTo>
                  <a:lnTo>
                    <a:pt x="819988" y="1228509"/>
                  </a:lnTo>
                  <a:lnTo>
                    <a:pt x="818654" y="1227963"/>
                  </a:lnTo>
                  <a:lnTo>
                    <a:pt x="773734" y="1214742"/>
                  </a:lnTo>
                  <a:lnTo>
                    <a:pt x="728560" y="1206220"/>
                  </a:lnTo>
                  <a:lnTo>
                    <a:pt x="683412" y="1202258"/>
                  </a:lnTo>
                  <a:lnTo>
                    <a:pt x="638594" y="1202728"/>
                  </a:lnTo>
                  <a:lnTo>
                    <a:pt x="594385" y="1207477"/>
                  </a:lnTo>
                  <a:lnTo>
                    <a:pt x="551065" y="1216380"/>
                  </a:lnTo>
                  <a:lnTo>
                    <a:pt x="508939" y="1229283"/>
                  </a:lnTo>
                  <a:lnTo>
                    <a:pt x="468274" y="1246060"/>
                  </a:lnTo>
                  <a:lnTo>
                    <a:pt x="429361" y="1266583"/>
                  </a:lnTo>
                  <a:lnTo>
                    <a:pt x="392506" y="1290688"/>
                  </a:lnTo>
                  <a:lnTo>
                    <a:pt x="357974" y="1318247"/>
                  </a:lnTo>
                  <a:lnTo>
                    <a:pt x="326072" y="1349121"/>
                  </a:lnTo>
                  <a:lnTo>
                    <a:pt x="297065" y="1383182"/>
                  </a:lnTo>
                  <a:lnTo>
                    <a:pt x="271259" y="1420279"/>
                  </a:lnTo>
                  <a:lnTo>
                    <a:pt x="248932" y="1460284"/>
                  </a:lnTo>
                  <a:lnTo>
                    <a:pt x="230390" y="1503045"/>
                  </a:lnTo>
                  <a:lnTo>
                    <a:pt x="160705" y="1478661"/>
                  </a:lnTo>
                  <a:lnTo>
                    <a:pt x="153149" y="1482217"/>
                  </a:lnTo>
                  <a:lnTo>
                    <a:pt x="150723" y="1489202"/>
                  </a:lnTo>
                  <a:lnTo>
                    <a:pt x="83540" y="1681480"/>
                  </a:lnTo>
                  <a:lnTo>
                    <a:pt x="81114" y="1688465"/>
                  </a:lnTo>
                  <a:lnTo>
                    <a:pt x="84747" y="1695958"/>
                  </a:lnTo>
                  <a:lnTo>
                    <a:pt x="1094371" y="2048764"/>
                  </a:lnTo>
                  <a:lnTo>
                    <a:pt x="1101356" y="2051304"/>
                  </a:lnTo>
                  <a:lnTo>
                    <a:pt x="1108849" y="2047621"/>
                  </a:lnTo>
                  <a:lnTo>
                    <a:pt x="1111262" y="2040636"/>
                  </a:lnTo>
                  <a:lnTo>
                    <a:pt x="1118666" y="2019427"/>
                  </a:lnTo>
                  <a:lnTo>
                    <a:pt x="1178445" y="1848485"/>
                  </a:lnTo>
                  <a:lnTo>
                    <a:pt x="1180858" y="1841500"/>
                  </a:lnTo>
                  <a:close/>
                </a:path>
                <a:path w="2295525" h="3481704">
                  <a:moveTo>
                    <a:pt x="1405597" y="365315"/>
                  </a:moveTo>
                  <a:lnTo>
                    <a:pt x="1404620" y="359537"/>
                  </a:lnTo>
                  <a:lnTo>
                    <a:pt x="1404188" y="356958"/>
                  </a:lnTo>
                  <a:lnTo>
                    <a:pt x="1399717" y="349770"/>
                  </a:lnTo>
                  <a:lnTo>
                    <a:pt x="1392567" y="344678"/>
                  </a:lnTo>
                  <a:lnTo>
                    <a:pt x="1388745" y="343801"/>
                  </a:lnTo>
                  <a:lnTo>
                    <a:pt x="1388745" y="364248"/>
                  </a:lnTo>
                  <a:lnTo>
                    <a:pt x="1386725" y="369062"/>
                  </a:lnTo>
                  <a:lnTo>
                    <a:pt x="1383931" y="370078"/>
                  </a:lnTo>
                  <a:lnTo>
                    <a:pt x="1381645" y="368935"/>
                  </a:lnTo>
                  <a:lnTo>
                    <a:pt x="1379232" y="367919"/>
                  </a:lnTo>
                  <a:lnTo>
                    <a:pt x="1378216" y="365252"/>
                  </a:lnTo>
                  <a:lnTo>
                    <a:pt x="1379359" y="362839"/>
                  </a:lnTo>
                  <a:lnTo>
                    <a:pt x="1380375" y="360553"/>
                  </a:lnTo>
                  <a:lnTo>
                    <a:pt x="1383042" y="359537"/>
                  </a:lnTo>
                  <a:lnTo>
                    <a:pt x="1385455" y="360553"/>
                  </a:lnTo>
                  <a:lnTo>
                    <a:pt x="1387741" y="361569"/>
                  </a:lnTo>
                  <a:lnTo>
                    <a:pt x="1388745" y="364248"/>
                  </a:lnTo>
                  <a:lnTo>
                    <a:pt x="1388745" y="343801"/>
                  </a:lnTo>
                  <a:lnTo>
                    <a:pt x="1361440" y="364248"/>
                  </a:lnTo>
                  <a:lnTo>
                    <a:pt x="1362875" y="372579"/>
                  </a:lnTo>
                  <a:lnTo>
                    <a:pt x="1367320" y="379793"/>
                  </a:lnTo>
                  <a:lnTo>
                    <a:pt x="1374406" y="384937"/>
                  </a:lnTo>
                  <a:lnTo>
                    <a:pt x="1382928" y="386854"/>
                  </a:lnTo>
                  <a:lnTo>
                    <a:pt x="1391285" y="385419"/>
                  </a:lnTo>
                  <a:lnTo>
                    <a:pt x="1398511" y="380974"/>
                  </a:lnTo>
                  <a:lnTo>
                    <a:pt x="1403616" y="373888"/>
                  </a:lnTo>
                  <a:lnTo>
                    <a:pt x="1404493" y="370078"/>
                  </a:lnTo>
                  <a:lnTo>
                    <a:pt x="1405597" y="365315"/>
                  </a:lnTo>
                  <a:close/>
                </a:path>
                <a:path w="2295525" h="3481704">
                  <a:moveTo>
                    <a:pt x="1622564" y="728980"/>
                  </a:moveTo>
                  <a:lnTo>
                    <a:pt x="1614944" y="716280"/>
                  </a:lnTo>
                  <a:lnTo>
                    <a:pt x="1606816" y="713740"/>
                  </a:lnTo>
                  <a:lnTo>
                    <a:pt x="1600466" y="717550"/>
                  </a:lnTo>
                  <a:lnTo>
                    <a:pt x="1576565" y="731520"/>
                  </a:lnTo>
                  <a:lnTo>
                    <a:pt x="1551990" y="742950"/>
                  </a:lnTo>
                  <a:lnTo>
                    <a:pt x="1526832" y="753110"/>
                  </a:lnTo>
                  <a:lnTo>
                    <a:pt x="1501152" y="760730"/>
                  </a:lnTo>
                  <a:lnTo>
                    <a:pt x="1499882" y="637540"/>
                  </a:lnTo>
                  <a:lnTo>
                    <a:pt x="1499755" y="629920"/>
                  </a:lnTo>
                  <a:lnTo>
                    <a:pt x="1493913" y="623570"/>
                  </a:lnTo>
                  <a:lnTo>
                    <a:pt x="1486547" y="623570"/>
                  </a:lnTo>
                  <a:lnTo>
                    <a:pt x="1479181" y="624840"/>
                  </a:lnTo>
                  <a:lnTo>
                    <a:pt x="1473339" y="629920"/>
                  </a:lnTo>
                  <a:lnTo>
                    <a:pt x="1473466" y="637540"/>
                  </a:lnTo>
                  <a:lnTo>
                    <a:pt x="1475371" y="833120"/>
                  </a:lnTo>
                  <a:lnTo>
                    <a:pt x="1467764" y="875030"/>
                  </a:lnTo>
                  <a:lnTo>
                    <a:pt x="1446199" y="910590"/>
                  </a:lnTo>
                  <a:lnTo>
                    <a:pt x="1413662" y="937260"/>
                  </a:lnTo>
                  <a:lnTo>
                    <a:pt x="1373136" y="949960"/>
                  </a:lnTo>
                  <a:lnTo>
                    <a:pt x="1371333" y="773430"/>
                  </a:lnTo>
                  <a:lnTo>
                    <a:pt x="1368437" y="491490"/>
                  </a:lnTo>
                  <a:lnTo>
                    <a:pt x="1394282" y="492760"/>
                  </a:lnTo>
                  <a:lnTo>
                    <a:pt x="1400581" y="491490"/>
                  </a:lnTo>
                  <a:lnTo>
                    <a:pt x="1419466" y="487680"/>
                  </a:lnTo>
                  <a:lnTo>
                    <a:pt x="1443202" y="478790"/>
                  </a:lnTo>
                  <a:lnTo>
                    <a:pt x="1462747" y="466090"/>
                  </a:lnTo>
                  <a:lnTo>
                    <a:pt x="1464703" y="464820"/>
                  </a:lnTo>
                  <a:lnTo>
                    <a:pt x="1471942" y="504190"/>
                  </a:lnTo>
                  <a:lnTo>
                    <a:pt x="1472704" y="582930"/>
                  </a:lnTo>
                  <a:lnTo>
                    <a:pt x="1472831" y="590550"/>
                  </a:lnTo>
                  <a:lnTo>
                    <a:pt x="1478800" y="595630"/>
                  </a:lnTo>
                  <a:lnTo>
                    <a:pt x="1493532" y="595630"/>
                  </a:lnTo>
                  <a:lnTo>
                    <a:pt x="1499374" y="590550"/>
                  </a:lnTo>
                  <a:lnTo>
                    <a:pt x="1499247" y="582930"/>
                  </a:lnTo>
                  <a:lnTo>
                    <a:pt x="1498485" y="504190"/>
                  </a:lnTo>
                  <a:lnTo>
                    <a:pt x="1492326" y="464820"/>
                  </a:lnTo>
                  <a:lnTo>
                    <a:pt x="1484896" y="444500"/>
                  </a:lnTo>
                  <a:lnTo>
                    <a:pt x="1489392" y="438150"/>
                  </a:lnTo>
                  <a:lnTo>
                    <a:pt x="1493545" y="431800"/>
                  </a:lnTo>
                  <a:lnTo>
                    <a:pt x="1497342" y="425450"/>
                  </a:lnTo>
                  <a:lnTo>
                    <a:pt x="1500771" y="417830"/>
                  </a:lnTo>
                  <a:lnTo>
                    <a:pt x="1511808" y="373380"/>
                  </a:lnTo>
                  <a:lnTo>
                    <a:pt x="1505864" y="327660"/>
                  </a:lnTo>
                  <a:lnTo>
                    <a:pt x="1485430" y="289826"/>
                  </a:lnTo>
                  <a:lnTo>
                    <a:pt x="1485430" y="368300"/>
                  </a:lnTo>
                  <a:lnTo>
                    <a:pt x="1476641" y="407670"/>
                  </a:lnTo>
                  <a:lnTo>
                    <a:pt x="1474736" y="411480"/>
                  </a:lnTo>
                  <a:lnTo>
                    <a:pt x="1472450" y="415290"/>
                  </a:lnTo>
                  <a:lnTo>
                    <a:pt x="1469910" y="420370"/>
                  </a:lnTo>
                  <a:lnTo>
                    <a:pt x="1433741" y="453390"/>
                  </a:lnTo>
                  <a:lnTo>
                    <a:pt x="1390916" y="466090"/>
                  </a:lnTo>
                  <a:lnTo>
                    <a:pt x="1368183" y="464820"/>
                  </a:lnTo>
                  <a:lnTo>
                    <a:pt x="1362087" y="463550"/>
                  </a:lnTo>
                  <a:lnTo>
                    <a:pt x="1355991" y="461010"/>
                  </a:lnTo>
                  <a:lnTo>
                    <a:pt x="1348371" y="458470"/>
                  </a:lnTo>
                  <a:lnTo>
                    <a:pt x="1346720" y="457200"/>
                  </a:lnTo>
                  <a:lnTo>
                    <a:pt x="1344815" y="456615"/>
                  </a:lnTo>
                  <a:lnTo>
                    <a:pt x="1344815" y="773430"/>
                  </a:lnTo>
                  <a:lnTo>
                    <a:pt x="1316443" y="768350"/>
                  </a:lnTo>
                  <a:lnTo>
                    <a:pt x="1310817" y="767080"/>
                  </a:lnTo>
                  <a:lnTo>
                    <a:pt x="1288338" y="762000"/>
                  </a:lnTo>
                  <a:lnTo>
                    <a:pt x="1260602" y="753110"/>
                  </a:lnTo>
                  <a:lnTo>
                    <a:pt x="1233309" y="742950"/>
                  </a:lnTo>
                  <a:lnTo>
                    <a:pt x="1237983" y="732790"/>
                  </a:lnTo>
                  <a:lnTo>
                    <a:pt x="1253756" y="698500"/>
                  </a:lnTo>
                  <a:lnTo>
                    <a:pt x="1250835" y="690880"/>
                  </a:lnTo>
                  <a:lnTo>
                    <a:pt x="1244231" y="687070"/>
                  </a:lnTo>
                  <a:lnTo>
                    <a:pt x="1237754" y="684530"/>
                  </a:lnTo>
                  <a:lnTo>
                    <a:pt x="1230007" y="687070"/>
                  </a:lnTo>
                  <a:lnTo>
                    <a:pt x="1209560" y="732790"/>
                  </a:lnTo>
                  <a:lnTo>
                    <a:pt x="1183043" y="717550"/>
                  </a:lnTo>
                  <a:lnTo>
                    <a:pt x="1157846" y="702310"/>
                  </a:lnTo>
                  <a:lnTo>
                    <a:pt x="1134059" y="684530"/>
                  </a:lnTo>
                  <a:lnTo>
                    <a:pt x="1131087" y="681990"/>
                  </a:lnTo>
                  <a:lnTo>
                    <a:pt x="1111770" y="665480"/>
                  </a:lnTo>
                  <a:lnTo>
                    <a:pt x="1327797" y="478790"/>
                  </a:lnTo>
                  <a:lnTo>
                    <a:pt x="1329829" y="480060"/>
                  </a:lnTo>
                  <a:lnTo>
                    <a:pt x="1331988" y="480060"/>
                  </a:lnTo>
                  <a:lnTo>
                    <a:pt x="1334020" y="481330"/>
                  </a:lnTo>
                  <a:lnTo>
                    <a:pt x="1339100" y="483870"/>
                  </a:lnTo>
                  <a:lnTo>
                    <a:pt x="1341767" y="485140"/>
                  </a:lnTo>
                  <a:lnTo>
                    <a:pt x="1344815" y="773430"/>
                  </a:lnTo>
                  <a:lnTo>
                    <a:pt x="1344815" y="456615"/>
                  </a:lnTo>
                  <a:lnTo>
                    <a:pt x="1342656" y="455930"/>
                  </a:lnTo>
                  <a:lnTo>
                    <a:pt x="1341513" y="455930"/>
                  </a:lnTo>
                  <a:lnTo>
                    <a:pt x="1335798" y="452120"/>
                  </a:lnTo>
                  <a:lnTo>
                    <a:pt x="1296771" y="410210"/>
                  </a:lnTo>
                  <a:lnTo>
                    <a:pt x="1286522" y="367030"/>
                  </a:lnTo>
                  <a:lnTo>
                    <a:pt x="1286738" y="359410"/>
                  </a:lnTo>
                  <a:lnTo>
                    <a:pt x="1318336" y="293370"/>
                  </a:lnTo>
                  <a:lnTo>
                    <a:pt x="1350784" y="273050"/>
                  </a:lnTo>
                  <a:lnTo>
                    <a:pt x="1388364" y="266700"/>
                  </a:lnTo>
                  <a:lnTo>
                    <a:pt x="1426857" y="275590"/>
                  </a:lnTo>
                  <a:lnTo>
                    <a:pt x="1458925" y="298450"/>
                  </a:lnTo>
                  <a:lnTo>
                    <a:pt x="1478991" y="331470"/>
                  </a:lnTo>
                  <a:lnTo>
                    <a:pt x="1485430" y="368300"/>
                  </a:lnTo>
                  <a:lnTo>
                    <a:pt x="1485430" y="289826"/>
                  </a:lnTo>
                  <a:lnTo>
                    <a:pt x="1484604" y="288290"/>
                  </a:lnTo>
                  <a:lnTo>
                    <a:pt x="1459890" y="266700"/>
                  </a:lnTo>
                  <a:lnTo>
                    <a:pt x="1449717" y="257810"/>
                  </a:lnTo>
                  <a:lnTo>
                    <a:pt x="1454861" y="246380"/>
                  </a:lnTo>
                  <a:lnTo>
                    <a:pt x="1496580" y="153670"/>
                  </a:lnTo>
                  <a:lnTo>
                    <a:pt x="1523873" y="156210"/>
                  </a:lnTo>
                  <a:lnTo>
                    <a:pt x="1532496" y="153670"/>
                  </a:lnTo>
                  <a:lnTo>
                    <a:pt x="1549730" y="148590"/>
                  </a:lnTo>
                  <a:lnTo>
                    <a:pt x="1571764" y="133350"/>
                  </a:lnTo>
                  <a:lnTo>
                    <a:pt x="1574406" y="129540"/>
                  </a:lnTo>
                  <a:lnTo>
                    <a:pt x="1587639" y="110490"/>
                  </a:lnTo>
                  <a:lnTo>
                    <a:pt x="1594535" y="80010"/>
                  </a:lnTo>
                  <a:lnTo>
                    <a:pt x="1589443" y="50800"/>
                  </a:lnTo>
                  <a:lnTo>
                    <a:pt x="1574419" y="26670"/>
                  </a:lnTo>
                  <a:lnTo>
                    <a:pt x="1573631" y="25400"/>
                  </a:lnTo>
                  <a:lnTo>
                    <a:pt x="1567916" y="21094"/>
                  </a:lnTo>
                  <a:lnTo>
                    <a:pt x="1567916" y="80010"/>
                  </a:lnTo>
                  <a:lnTo>
                    <a:pt x="1563382" y="99060"/>
                  </a:lnTo>
                  <a:lnTo>
                    <a:pt x="1551635" y="115570"/>
                  </a:lnTo>
                  <a:lnTo>
                    <a:pt x="1535137" y="125730"/>
                  </a:lnTo>
                  <a:lnTo>
                    <a:pt x="1515999" y="129540"/>
                  </a:lnTo>
                  <a:lnTo>
                    <a:pt x="1496326" y="125730"/>
                  </a:lnTo>
                  <a:lnTo>
                    <a:pt x="1495437" y="125730"/>
                  </a:lnTo>
                  <a:lnTo>
                    <a:pt x="1494929" y="124460"/>
                  </a:lnTo>
                  <a:lnTo>
                    <a:pt x="1493278" y="124460"/>
                  </a:lnTo>
                  <a:lnTo>
                    <a:pt x="1477352" y="113030"/>
                  </a:lnTo>
                  <a:lnTo>
                    <a:pt x="1467459" y="95250"/>
                  </a:lnTo>
                  <a:lnTo>
                    <a:pt x="1464373" y="76200"/>
                  </a:lnTo>
                  <a:lnTo>
                    <a:pt x="1468894" y="57150"/>
                  </a:lnTo>
                  <a:lnTo>
                    <a:pt x="1480921" y="40640"/>
                  </a:lnTo>
                  <a:lnTo>
                    <a:pt x="1497850" y="29210"/>
                  </a:lnTo>
                  <a:lnTo>
                    <a:pt x="1517434" y="26670"/>
                  </a:lnTo>
                  <a:lnTo>
                    <a:pt x="1537474" y="30480"/>
                  </a:lnTo>
                  <a:lnTo>
                    <a:pt x="1554137" y="43180"/>
                  </a:lnTo>
                  <a:lnTo>
                    <a:pt x="1564563" y="59690"/>
                  </a:lnTo>
                  <a:lnTo>
                    <a:pt x="1567916" y="80010"/>
                  </a:lnTo>
                  <a:lnTo>
                    <a:pt x="1567916" y="21094"/>
                  </a:lnTo>
                  <a:lnTo>
                    <a:pt x="1548396" y="6350"/>
                  </a:lnTo>
                  <a:lnTo>
                    <a:pt x="1518081" y="0"/>
                  </a:lnTo>
                  <a:lnTo>
                    <a:pt x="1488465" y="5080"/>
                  </a:lnTo>
                  <a:lnTo>
                    <a:pt x="1462862" y="20320"/>
                  </a:lnTo>
                  <a:lnTo>
                    <a:pt x="1444637" y="45720"/>
                  </a:lnTo>
                  <a:lnTo>
                    <a:pt x="1437868" y="72390"/>
                  </a:lnTo>
                  <a:lnTo>
                    <a:pt x="1440776" y="100330"/>
                  </a:lnTo>
                  <a:lnTo>
                    <a:pt x="1452473" y="124460"/>
                  </a:lnTo>
                  <a:lnTo>
                    <a:pt x="1472069" y="143510"/>
                  </a:lnTo>
                  <a:lnTo>
                    <a:pt x="1425333" y="246380"/>
                  </a:lnTo>
                  <a:lnTo>
                    <a:pt x="1379461" y="240030"/>
                  </a:lnTo>
                  <a:lnTo>
                    <a:pt x="1335493" y="251460"/>
                  </a:lnTo>
                  <a:lnTo>
                    <a:pt x="1297825" y="275590"/>
                  </a:lnTo>
                  <a:lnTo>
                    <a:pt x="1270901" y="314960"/>
                  </a:lnTo>
                  <a:lnTo>
                    <a:pt x="1261630" y="345440"/>
                  </a:lnTo>
                  <a:lnTo>
                    <a:pt x="1247736" y="350520"/>
                  </a:lnTo>
                  <a:lnTo>
                    <a:pt x="1234389" y="356870"/>
                  </a:lnTo>
                  <a:lnTo>
                    <a:pt x="1221689" y="364490"/>
                  </a:lnTo>
                  <a:lnTo>
                    <a:pt x="1209814" y="373380"/>
                  </a:lnTo>
                  <a:lnTo>
                    <a:pt x="1019568" y="538480"/>
                  </a:lnTo>
                  <a:lnTo>
                    <a:pt x="1009218" y="513080"/>
                  </a:lnTo>
                  <a:lnTo>
                    <a:pt x="1000493" y="487680"/>
                  </a:lnTo>
                  <a:lnTo>
                    <a:pt x="993470" y="462280"/>
                  </a:lnTo>
                  <a:lnTo>
                    <a:pt x="988199" y="435610"/>
                  </a:lnTo>
                  <a:lnTo>
                    <a:pt x="987056" y="427990"/>
                  </a:lnTo>
                  <a:lnTo>
                    <a:pt x="980198" y="422910"/>
                  </a:lnTo>
                  <a:lnTo>
                    <a:pt x="965720" y="425450"/>
                  </a:lnTo>
                  <a:lnTo>
                    <a:pt x="960767" y="431800"/>
                  </a:lnTo>
                  <a:lnTo>
                    <a:pt x="962037" y="439420"/>
                  </a:lnTo>
                  <a:lnTo>
                    <a:pt x="968082" y="469900"/>
                  </a:lnTo>
                  <a:lnTo>
                    <a:pt x="976287" y="499110"/>
                  </a:lnTo>
                  <a:lnTo>
                    <a:pt x="986536" y="528320"/>
                  </a:lnTo>
                  <a:lnTo>
                    <a:pt x="998740" y="556260"/>
                  </a:lnTo>
                  <a:lnTo>
                    <a:pt x="961275" y="588010"/>
                  </a:lnTo>
                  <a:lnTo>
                    <a:pt x="933056" y="621030"/>
                  </a:lnTo>
                  <a:lnTo>
                    <a:pt x="916533" y="660400"/>
                  </a:lnTo>
                  <a:lnTo>
                    <a:pt x="911872" y="701040"/>
                  </a:lnTo>
                  <a:lnTo>
                    <a:pt x="919276" y="741680"/>
                  </a:lnTo>
                  <a:lnTo>
                    <a:pt x="938923" y="779780"/>
                  </a:lnTo>
                  <a:lnTo>
                    <a:pt x="877455" y="838200"/>
                  </a:lnTo>
                  <a:lnTo>
                    <a:pt x="877201" y="847090"/>
                  </a:lnTo>
                  <a:lnTo>
                    <a:pt x="883551" y="853440"/>
                  </a:lnTo>
                  <a:lnTo>
                    <a:pt x="885075" y="854710"/>
                  </a:lnTo>
                  <a:lnTo>
                    <a:pt x="886599" y="854710"/>
                  </a:lnTo>
                  <a:lnTo>
                    <a:pt x="891298" y="857250"/>
                  </a:lnTo>
                  <a:lnTo>
                    <a:pt x="897140" y="855980"/>
                  </a:lnTo>
                  <a:lnTo>
                    <a:pt x="965847" y="791210"/>
                  </a:lnTo>
                  <a:lnTo>
                    <a:pt x="966609" y="791210"/>
                  </a:lnTo>
                  <a:lnTo>
                    <a:pt x="967371" y="789940"/>
                  </a:lnTo>
                  <a:lnTo>
                    <a:pt x="967879" y="788670"/>
                  </a:lnTo>
                  <a:lnTo>
                    <a:pt x="995438" y="765810"/>
                  </a:lnTo>
                  <a:lnTo>
                    <a:pt x="999629" y="762000"/>
                  </a:lnTo>
                  <a:lnTo>
                    <a:pt x="1001026" y="760730"/>
                  </a:lnTo>
                  <a:lnTo>
                    <a:pt x="1001661" y="751840"/>
                  </a:lnTo>
                  <a:lnTo>
                    <a:pt x="992009" y="741680"/>
                  </a:lnTo>
                  <a:lnTo>
                    <a:pt x="983627" y="740410"/>
                  </a:lnTo>
                  <a:lnTo>
                    <a:pt x="958354" y="762000"/>
                  </a:lnTo>
                  <a:lnTo>
                    <a:pt x="941247" y="723900"/>
                  </a:lnTo>
                  <a:lnTo>
                    <a:pt x="939088" y="681990"/>
                  </a:lnTo>
                  <a:lnTo>
                    <a:pt x="951585" y="642620"/>
                  </a:lnTo>
                  <a:lnTo>
                    <a:pt x="978420" y="608330"/>
                  </a:lnTo>
                  <a:lnTo>
                    <a:pt x="1011186" y="580390"/>
                  </a:lnTo>
                  <a:lnTo>
                    <a:pt x="1059649" y="538480"/>
                  </a:lnTo>
                  <a:lnTo>
                    <a:pt x="1227086" y="393700"/>
                  </a:lnTo>
                  <a:lnTo>
                    <a:pt x="1259979" y="373380"/>
                  </a:lnTo>
                  <a:lnTo>
                    <a:pt x="1264081" y="398780"/>
                  </a:lnTo>
                  <a:lnTo>
                    <a:pt x="1273162" y="422910"/>
                  </a:lnTo>
                  <a:lnTo>
                    <a:pt x="1286891" y="444500"/>
                  </a:lnTo>
                  <a:lnTo>
                    <a:pt x="1304937" y="463550"/>
                  </a:lnTo>
                  <a:lnTo>
                    <a:pt x="1092720" y="646430"/>
                  </a:lnTo>
                  <a:lnTo>
                    <a:pt x="1072654" y="664210"/>
                  </a:lnTo>
                  <a:lnTo>
                    <a:pt x="1013853" y="713740"/>
                  </a:lnTo>
                  <a:lnTo>
                    <a:pt x="1008392" y="718820"/>
                  </a:lnTo>
                  <a:lnTo>
                    <a:pt x="1007757" y="727710"/>
                  </a:lnTo>
                  <a:lnTo>
                    <a:pt x="1017282" y="739140"/>
                  </a:lnTo>
                  <a:lnTo>
                    <a:pt x="1025664" y="739140"/>
                  </a:lnTo>
                  <a:lnTo>
                    <a:pt x="1031252" y="734060"/>
                  </a:lnTo>
                  <a:lnTo>
                    <a:pt x="1091450" y="681990"/>
                  </a:lnTo>
                  <a:lnTo>
                    <a:pt x="1115834" y="703580"/>
                  </a:lnTo>
                  <a:lnTo>
                    <a:pt x="1141895" y="722630"/>
                  </a:lnTo>
                  <a:lnTo>
                    <a:pt x="1169530" y="740410"/>
                  </a:lnTo>
                  <a:lnTo>
                    <a:pt x="1198638" y="756920"/>
                  </a:lnTo>
                  <a:lnTo>
                    <a:pt x="1175397" y="807720"/>
                  </a:lnTo>
                  <a:lnTo>
                    <a:pt x="1172349" y="815340"/>
                  </a:lnTo>
                  <a:lnTo>
                    <a:pt x="1175270" y="822960"/>
                  </a:lnTo>
                  <a:lnTo>
                    <a:pt x="1188224" y="828040"/>
                  </a:lnTo>
                  <a:lnTo>
                    <a:pt x="1196098" y="825500"/>
                  </a:lnTo>
                  <a:lnTo>
                    <a:pt x="1199146" y="819150"/>
                  </a:lnTo>
                  <a:lnTo>
                    <a:pt x="1222260" y="767080"/>
                  </a:lnTo>
                  <a:lnTo>
                    <a:pt x="1252334" y="778510"/>
                  </a:lnTo>
                  <a:lnTo>
                    <a:pt x="1282877" y="787400"/>
                  </a:lnTo>
                  <a:lnTo>
                    <a:pt x="1313789" y="795020"/>
                  </a:lnTo>
                  <a:lnTo>
                    <a:pt x="1344942" y="798830"/>
                  </a:lnTo>
                  <a:lnTo>
                    <a:pt x="1346593" y="960120"/>
                  </a:lnTo>
                  <a:lnTo>
                    <a:pt x="1346339" y="961390"/>
                  </a:lnTo>
                  <a:lnTo>
                    <a:pt x="1345958" y="962660"/>
                  </a:lnTo>
                  <a:lnTo>
                    <a:pt x="1345907" y="965200"/>
                  </a:lnTo>
                  <a:lnTo>
                    <a:pt x="1343164" y="1051560"/>
                  </a:lnTo>
                  <a:lnTo>
                    <a:pt x="1343037" y="1057910"/>
                  </a:lnTo>
                  <a:lnTo>
                    <a:pt x="1346339" y="1062990"/>
                  </a:lnTo>
                  <a:lnTo>
                    <a:pt x="1351038" y="1064260"/>
                  </a:lnTo>
                  <a:lnTo>
                    <a:pt x="1352562" y="1065530"/>
                  </a:lnTo>
                  <a:lnTo>
                    <a:pt x="1363484" y="1065530"/>
                  </a:lnTo>
                  <a:lnTo>
                    <a:pt x="1369580" y="1060450"/>
                  </a:lnTo>
                  <a:lnTo>
                    <a:pt x="1372247" y="976630"/>
                  </a:lnTo>
                  <a:lnTo>
                    <a:pt x="1413865" y="965200"/>
                  </a:lnTo>
                  <a:lnTo>
                    <a:pt x="1439100" y="949960"/>
                  </a:lnTo>
                  <a:lnTo>
                    <a:pt x="1449628" y="943610"/>
                  </a:lnTo>
                  <a:lnTo>
                    <a:pt x="1477530" y="913130"/>
                  </a:lnTo>
                  <a:lnTo>
                    <a:pt x="1495577" y="875030"/>
                  </a:lnTo>
                  <a:lnTo>
                    <a:pt x="1501787" y="831850"/>
                  </a:lnTo>
                  <a:lnTo>
                    <a:pt x="1501279" y="788670"/>
                  </a:lnTo>
                  <a:lnTo>
                    <a:pt x="1530451" y="779780"/>
                  </a:lnTo>
                  <a:lnTo>
                    <a:pt x="1559039" y="768350"/>
                  </a:lnTo>
                  <a:lnTo>
                    <a:pt x="1575777" y="760730"/>
                  </a:lnTo>
                  <a:lnTo>
                    <a:pt x="1586941" y="755650"/>
                  </a:lnTo>
                  <a:lnTo>
                    <a:pt x="1614055" y="740410"/>
                  </a:lnTo>
                  <a:lnTo>
                    <a:pt x="1620405" y="736600"/>
                  </a:lnTo>
                  <a:lnTo>
                    <a:pt x="1622564" y="728980"/>
                  </a:lnTo>
                  <a:close/>
                </a:path>
                <a:path w="2295525" h="3481704">
                  <a:moveTo>
                    <a:pt x="2166785" y="1361414"/>
                  </a:moveTo>
                  <a:lnTo>
                    <a:pt x="2164473" y="1347597"/>
                  </a:lnTo>
                  <a:lnTo>
                    <a:pt x="2159444" y="1334452"/>
                  </a:lnTo>
                  <a:lnTo>
                    <a:pt x="2152129" y="1322755"/>
                  </a:lnTo>
                  <a:lnTo>
                    <a:pt x="2151253" y="1321828"/>
                  </a:lnTo>
                  <a:lnTo>
                    <a:pt x="2142693" y="1312760"/>
                  </a:lnTo>
                  <a:lnTo>
                    <a:pt x="2140267" y="1311046"/>
                  </a:lnTo>
                  <a:lnTo>
                    <a:pt x="2140267" y="1363218"/>
                  </a:lnTo>
                  <a:lnTo>
                    <a:pt x="2140051" y="1371828"/>
                  </a:lnTo>
                  <a:lnTo>
                    <a:pt x="1918601" y="1764538"/>
                  </a:lnTo>
                  <a:lnTo>
                    <a:pt x="1883041" y="1786674"/>
                  </a:lnTo>
                  <a:lnTo>
                    <a:pt x="1874418" y="1786420"/>
                  </a:lnTo>
                  <a:lnTo>
                    <a:pt x="1837296" y="1754149"/>
                  </a:lnTo>
                  <a:lnTo>
                    <a:pt x="1836064" y="1737220"/>
                  </a:lnTo>
                  <a:lnTo>
                    <a:pt x="1841639" y="1720596"/>
                  </a:lnTo>
                  <a:lnTo>
                    <a:pt x="2057666" y="1344168"/>
                  </a:lnTo>
                  <a:lnTo>
                    <a:pt x="2090178" y="1322197"/>
                  </a:lnTo>
                  <a:lnTo>
                    <a:pt x="2097201" y="1321828"/>
                  </a:lnTo>
                  <a:lnTo>
                    <a:pt x="2104301" y="1322603"/>
                  </a:lnTo>
                  <a:lnTo>
                    <a:pt x="2135746" y="1346377"/>
                  </a:lnTo>
                  <a:lnTo>
                    <a:pt x="2140267" y="1363218"/>
                  </a:lnTo>
                  <a:lnTo>
                    <a:pt x="2140267" y="1311046"/>
                  </a:lnTo>
                  <a:lnTo>
                    <a:pt x="2131326" y="1304671"/>
                  </a:lnTo>
                  <a:lnTo>
                    <a:pt x="2104567" y="1295793"/>
                  </a:lnTo>
                  <a:lnTo>
                    <a:pt x="2077440" y="1297762"/>
                  </a:lnTo>
                  <a:lnTo>
                    <a:pt x="2053031" y="1309712"/>
                  </a:lnTo>
                  <a:lnTo>
                    <a:pt x="2034425" y="1330833"/>
                  </a:lnTo>
                  <a:lnTo>
                    <a:pt x="1818398" y="1707261"/>
                  </a:lnTo>
                  <a:lnTo>
                    <a:pt x="1809584" y="1733943"/>
                  </a:lnTo>
                  <a:lnTo>
                    <a:pt x="1811578" y="1761020"/>
                  </a:lnTo>
                  <a:lnTo>
                    <a:pt x="1844687" y="1803908"/>
                  </a:lnTo>
                  <a:lnTo>
                    <a:pt x="1878164" y="1813306"/>
                  </a:lnTo>
                  <a:lnTo>
                    <a:pt x="1889518" y="1812671"/>
                  </a:lnTo>
                  <a:lnTo>
                    <a:pt x="1904949" y="1808772"/>
                  </a:lnTo>
                  <a:lnTo>
                    <a:pt x="1919211" y="1801545"/>
                  </a:lnTo>
                  <a:lnTo>
                    <a:pt x="1931644" y="1791157"/>
                  </a:lnTo>
                  <a:lnTo>
                    <a:pt x="1934959" y="1786674"/>
                  </a:lnTo>
                  <a:lnTo>
                    <a:pt x="1941588" y="1777746"/>
                  </a:lnTo>
                  <a:lnTo>
                    <a:pt x="2157615" y="1401318"/>
                  </a:lnTo>
                  <a:lnTo>
                    <a:pt x="2163292" y="1388592"/>
                  </a:lnTo>
                  <a:lnTo>
                    <a:pt x="2166366" y="1375181"/>
                  </a:lnTo>
                  <a:lnTo>
                    <a:pt x="2166785" y="1361414"/>
                  </a:lnTo>
                  <a:close/>
                </a:path>
                <a:path w="2295525" h="3481704">
                  <a:moveTo>
                    <a:pt x="2295372" y="1331366"/>
                  </a:moveTo>
                  <a:lnTo>
                    <a:pt x="2286939" y="1286954"/>
                  </a:lnTo>
                  <a:lnTo>
                    <a:pt x="2268042" y="1245908"/>
                  </a:lnTo>
                  <a:lnTo>
                    <a:pt x="2239289" y="1210144"/>
                  </a:lnTo>
                  <a:lnTo>
                    <a:pt x="2203754" y="1183462"/>
                  </a:lnTo>
                  <a:lnTo>
                    <a:pt x="2201303" y="1181608"/>
                  </a:lnTo>
                  <a:lnTo>
                    <a:pt x="2157374" y="1163320"/>
                  </a:lnTo>
                  <a:lnTo>
                    <a:pt x="2111921" y="1156639"/>
                  </a:lnTo>
                  <a:lnTo>
                    <a:pt x="2066899" y="1161135"/>
                  </a:lnTo>
                  <a:lnTo>
                    <a:pt x="2024316" y="1176362"/>
                  </a:lnTo>
                  <a:lnTo>
                    <a:pt x="1986153" y="1201877"/>
                  </a:lnTo>
                  <a:lnTo>
                    <a:pt x="1954415" y="1237234"/>
                  </a:lnTo>
                  <a:lnTo>
                    <a:pt x="1581035" y="1773936"/>
                  </a:lnTo>
                  <a:lnTo>
                    <a:pt x="1581035" y="1774317"/>
                  </a:lnTo>
                  <a:lnTo>
                    <a:pt x="1580781" y="1774571"/>
                  </a:lnTo>
                  <a:lnTo>
                    <a:pt x="1577060" y="1782597"/>
                  </a:lnTo>
                  <a:lnTo>
                    <a:pt x="1575079" y="1791068"/>
                  </a:lnTo>
                  <a:lnTo>
                    <a:pt x="1574825" y="1799818"/>
                  </a:lnTo>
                  <a:lnTo>
                    <a:pt x="1576336" y="1808607"/>
                  </a:lnTo>
                  <a:lnTo>
                    <a:pt x="1606689" y="1841246"/>
                  </a:lnTo>
                  <a:lnTo>
                    <a:pt x="1576971" y="1976628"/>
                  </a:lnTo>
                  <a:lnTo>
                    <a:pt x="1575701" y="1982343"/>
                  </a:lnTo>
                  <a:lnTo>
                    <a:pt x="1578241" y="1988185"/>
                  </a:lnTo>
                  <a:lnTo>
                    <a:pt x="1616976" y="2010410"/>
                  </a:lnTo>
                  <a:lnTo>
                    <a:pt x="1592719" y="2052574"/>
                  </a:lnTo>
                  <a:lnTo>
                    <a:pt x="1591068" y="2055749"/>
                  </a:lnTo>
                  <a:lnTo>
                    <a:pt x="1590560" y="2059432"/>
                  </a:lnTo>
                  <a:lnTo>
                    <a:pt x="1592338" y="2066036"/>
                  </a:lnTo>
                  <a:lnTo>
                    <a:pt x="1594497" y="2068957"/>
                  </a:lnTo>
                  <a:lnTo>
                    <a:pt x="1597672" y="2070735"/>
                  </a:lnTo>
                  <a:lnTo>
                    <a:pt x="1622310" y="2084959"/>
                  </a:lnTo>
                  <a:lnTo>
                    <a:pt x="1566684" y="2182495"/>
                  </a:lnTo>
                  <a:lnTo>
                    <a:pt x="1564271" y="2186686"/>
                  </a:lnTo>
                  <a:lnTo>
                    <a:pt x="1564398" y="2191893"/>
                  </a:lnTo>
                  <a:lnTo>
                    <a:pt x="1569478" y="2200275"/>
                  </a:lnTo>
                  <a:lnTo>
                    <a:pt x="1574177" y="2202688"/>
                  </a:lnTo>
                  <a:lnTo>
                    <a:pt x="1579003" y="2202307"/>
                  </a:lnTo>
                  <a:lnTo>
                    <a:pt x="1677936" y="2195830"/>
                  </a:lnTo>
                  <a:lnTo>
                    <a:pt x="1697418" y="2174113"/>
                  </a:lnTo>
                  <a:lnTo>
                    <a:pt x="1717306" y="2139315"/>
                  </a:lnTo>
                  <a:lnTo>
                    <a:pt x="1746262" y="2155825"/>
                  </a:lnTo>
                  <a:lnTo>
                    <a:pt x="1749183" y="2156333"/>
                  </a:lnTo>
                  <a:lnTo>
                    <a:pt x="1755914" y="2155444"/>
                  </a:lnTo>
                  <a:lnTo>
                    <a:pt x="1759597" y="2153158"/>
                  </a:lnTo>
                  <a:lnTo>
                    <a:pt x="1761756" y="2149475"/>
                  </a:lnTo>
                  <a:lnTo>
                    <a:pt x="1767547" y="2139315"/>
                  </a:lnTo>
                  <a:lnTo>
                    <a:pt x="1775891" y="2124710"/>
                  </a:lnTo>
                  <a:lnTo>
                    <a:pt x="1785759" y="2107438"/>
                  </a:lnTo>
                  <a:lnTo>
                    <a:pt x="1814207" y="2123694"/>
                  </a:lnTo>
                  <a:lnTo>
                    <a:pt x="1816747" y="2125345"/>
                  </a:lnTo>
                  <a:lnTo>
                    <a:pt x="1819795" y="2125726"/>
                  </a:lnTo>
                  <a:lnTo>
                    <a:pt x="1822589" y="2125345"/>
                  </a:lnTo>
                  <a:lnTo>
                    <a:pt x="1825129" y="2125091"/>
                  </a:lnTo>
                  <a:lnTo>
                    <a:pt x="1827669" y="2124075"/>
                  </a:lnTo>
                  <a:lnTo>
                    <a:pt x="1829574" y="2122043"/>
                  </a:lnTo>
                  <a:lnTo>
                    <a:pt x="1845792" y="2107438"/>
                  </a:lnTo>
                  <a:lnTo>
                    <a:pt x="1858645" y="2095881"/>
                  </a:lnTo>
                  <a:lnTo>
                    <a:pt x="1933587" y="2028444"/>
                  </a:lnTo>
                  <a:lnTo>
                    <a:pt x="1941969" y="2033270"/>
                  </a:lnTo>
                  <a:lnTo>
                    <a:pt x="1948878" y="2036445"/>
                  </a:lnTo>
                  <a:lnTo>
                    <a:pt x="1955990" y="2038388"/>
                  </a:lnTo>
                  <a:lnTo>
                    <a:pt x="1963216" y="2039137"/>
                  </a:lnTo>
                  <a:lnTo>
                    <a:pt x="1970417" y="2038731"/>
                  </a:lnTo>
                  <a:lnTo>
                    <a:pt x="1980234" y="2036305"/>
                  </a:lnTo>
                  <a:lnTo>
                    <a:pt x="1989239" y="2031720"/>
                  </a:lnTo>
                  <a:lnTo>
                    <a:pt x="1993099" y="2028444"/>
                  </a:lnTo>
                  <a:lnTo>
                    <a:pt x="1997062" y="2025091"/>
                  </a:lnTo>
                  <a:lnTo>
                    <a:pt x="2003310" y="2016506"/>
                  </a:lnTo>
                  <a:lnTo>
                    <a:pt x="2003564" y="2016125"/>
                  </a:lnTo>
                  <a:lnTo>
                    <a:pt x="2003691" y="2015871"/>
                  </a:lnTo>
                  <a:lnTo>
                    <a:pt x="2003945" y="2015490"/>
                  </a:lnTo>
                  <a:lnTo>
                    <a:pt x="2005355" y="2012442"/>
                  </a:lnTo>
                  <a:lnTo>
                    <a:pt x="2096274" y="1815719"/>
                  </a:lnTo>
                  <a:lnTo>
                    <a:pt x="2099322" y="1808988"/>
                  </a:lnTo>
                  <a:lnTo>
                    <a:pt x="2096401" y="1801241"/>
                  </a:lnTo>
                  <a:lnTo>
                    <a:pt x="2089797" y="1798066"/>
                  </a:lnTo>
                  <a:lnTo>
                    <a:pt x="2083193" y="1795018"/>
                  </a:lnTo>
                  <a:lnTo>
                    <a:pt x="2075319" y="1797939"/>
                  </a:lnTo>
                  <a:lnTo>
                    <a:pt x="1980196" y="2003679"/>
                  </a:lnTo>
                  <a:lnTo>
                    <a:pt x="1975319" y="2008987"/>
                  </a:lnTo>
                  <a:lnTo>
                    <a:pt x="1969033" y="2011972"/>
                  </a:lnTo>
                  <a:lnTo>
                    <a:pt x="1962099" y="2012442"/>
                  </a:lnTo>
                  <a:lnTo>
                    <a:pt x="1955304" y="2010156"/>
                  </a:lnTo>
                  <a:lnTo>
                    <a:pt x="1909203" y="1983752"/>
                  </a:lnTo>
                  <a:lnTo>
                    <a:pt x="1909203" y="2014855"/>
                  </a:lnTo>
                  <a:lnTo>
                    <a:pt x="1819033" y="2095881"/>
                  </a:lnTo>
                  <a:lnTo>
                    <a:pt x="1762645" y="2063483"/>
                  </a:lnTo>
                  <a:lnTo>
                    <a:pt x="1762645" y="2094103"/>
                  </a:lnTo>
                  <a:lnTo>
                    <a:pt x="1745246" y="2124710"/>
                  </a:lnTo>
                  <a:lnTo>
                    <a:pt x="1698472" y="2097913"/>
                  </a:lnTo>
                  <a:lnTo>
                    <a:pt x="1694065" y="2095385"/>
                  </a:lnTo>
                  <a:lnTo>
                    <a:pt x="1694065" y="2125980"/>
                  </a:lnTo>
                  <a:lnTo>
                    <a:pt x="1669046" y="2169668"/>
                  </a:lnTo>
                  <a:lnTo>
                    <a:pt x="1601863" y="2174113"/>
                  </a:lnTo>
                  <a:lnTo>
                    <a:pt x="1645170" y="2097913"/>
                  </a:lnTo>
                  <a:lnTo>
                    <a:pt x="1694065" y="2125980"/>
                  </a:lnTo>
                  <a:lnTo>
                    <a:pt x="1694065" y="2095385"/>
                  </a:lnTo>
                  <a:lnTo>
                    <a:pt x="1622310" y="2054225"/>
                  </a:lnTo>
                  <a:lnTo>
                    <a:pt x="1639836" y="2023618"/>
                  </a:lnTo>
                  <a:lnTo>
                    <a:pt x="1762645" y="2094103"/>
                  </a:lnTo>
                  <a:lnTo>
                    <a:pt x="1762645" y="2063483"/>
                  </a:lnTo>
                  <a:lnTo>
                    <a:pt x="1693278" y="2023618"/>
                  </a:lnTo>
                  <a:lnTo>
                    <a:pt x="1604911" y="1972818"/>
                  </a:lnTo>
                  <a:lnTo>
                    <a:pt x="1630946" y="1855089"/>
                  </a:lnTo>
                  <a:lnTo>
                    <a:pt x="1909203" y="2014855"/>
                  </a:lnTo>
                  <a:lnTo>
                    <a:pt x="1909203" y="1983752"/>
                  </a:lnTo>
                  <a:lnTo>
                    <a:pt x="1684680" y="1855089"/>
                  </a:lnTo>
                  <a:lnTo>
                    <a:pt x="1628533" y="1822958"/>
                  </a:lnTo>
                  <a:lnTo>
                    <a:pt x="1628406" y="1822831"/>
                  </a:lnTo>
                  <a:lnTo>
                    <a:pt x="1628279" y="1822831"/>
                  </a:lnTo>
                  <a:lnTo>
                    <a:pt x="1610753" y="1812671"/>
                  </a:lnTo>
                  <a:lnTo>
                    <a:pt x="1606435" y="1810258"/>
                  </a:lnTo>
                  <a:lnTo>
                    <a:pt x="1603387" y="1806321"/>
                  </a:lnTo>
                  <a:lnTo>
                    <a:pt x="1602016" y="1801241"/>
                  </a:lnTo>
                  <a:lnTo>
                    <a:pt x="1600974" y="1796923"/>
                  </a:lnTo>
                  <a:lnTo>
                    <a:pt x="1601482" y="1792224"/>
                  </a:lnTo>
                  <a:lnTo>
                    <a:pt x="1976386" y="1252220"/>
                  </a:lnTo>
                  <a:lnTo>
                    <a:pt x="2009800" y="1216825"/>
                  </a:lnTo>
                  <a:lnTo>
                    <a:pt x="2050630" y="1193685"/>
                  </a:lnTo>
                  <a:lnTo>
                    <a:pt x="2095944" y="1183462"/>
                  </a:lnTo>
                  <a:lnTo>
                    <a:pt x="2142794" y="1186840"/>
                  </a:lnTo>
                  <a:lnTo>
                    <a:pt x="2188210" y="1204468"/>
                  </a:lnTo>
                  <a:lnTo>
                    <a:pt x="2226399" y="1234719"/>
                  </a:lnTo>
                  <a:lnTo>
                    <a:pt x="2252992" y="1273403"/>
                  </a:lnTo>
                  <a:lnTo>
                    <a:pt x="2267089" y="1317650"/>
                  </a:lnTo>
                  <a:lnTo>
                    <a:pt x="2267775" y="1364589"/>
                  </a:lnTo>
                  <a:lnTo>
                    <a:pt x="2254135" y="1411351"/>
                  </a:lnTo>
                  <a:lnTo>
                    <a:pt x="2106942" y="1729994"/>
                  </a:lnTo>
                  <a:lnTo>
                    <a:pt x="2106434" y="1731010"/>
                  </a:lnTo>
                  <a:lnTo>
                    <a:pt x="2106053" y="1732026"/>
                  </a:lnTo>
                  <a:lnTo>
                    <a:pt x="2105926" y="1733169"/>
                  </a:lnTo>
                  <a:lnTo>
                    <a:pt x="2093607" y="1759966"/>
                  </a:lnTo>
                  <a:lnTo>
                    <a:pt x="2096401" y="1767713"/>
                  </a:lnTo>
                  <a:lnTo>
                    <a:pt x="2103005" y="1770888"/>
                  </a:lnTo>
                  <a:lnTo>
                    <a:pt x="2105418" y="1771904"/>
                  </a:lnTo>
                  <a:lnTo>
                    <a:pt x="2107958" y="1772285"/>
                  </a:lnTo>
                  <a:lnTo>
                    <a:pt x="2110371" y="1771904"/>
                  </a:lnTo>
                  <a:lnTo>
                    <a:pt x="2114562" y="1771396"/>
                  </a:lnTo>
                  <a:lnTo>
                    <a:pt x="2118626" y="1768729"/>
                  </a:lnTo>
                  <a:lnTo>
                    <a:pt x="2120531" y="1764411"/>
                  </a:lnTo>
                  <a:lnTo>
                    <a:pt x="2131072" y="1741424"/>
                  </a:lnTo>
                  <a:lnTo>
                    <a:pt x="2131453" y="1740789"/>
                  </a:lnTo>
                  <a:lnTo>
                    <a:pt x="2131580" y="1740154"/>
                  </a:lnTo>
                  <a:lnTo>
                    <a:pt x="2131707" y="1739646"/>
                  </a:lnTo>
                  <a:lnTo>
                    <a:pt x="2278392" y="1422400"/>
                  </a:lnTo>
                  <a:lnTo>
                    <a:pt x="2292718" y="1377162"/>
                  </a:lnTo>
                  <a:lnTo>
                    <a:pt x="2295372" y="1331366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49100" y="6156959"/>
              <a:ext cx="127989" cy="12801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66088" y="5843015"/>
              <a:ext cx="124968" cy="12801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8463" y="6239333"/>
              <a:ext cx="66897" cy="6697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782445" y="276859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4" h="661669">
                  <a:moveTo>
                    <a:pt x="464052" y="633729"/>
                  </a:moveTo>
                  <a:lnTo>
                    <a:pt x="429894" y="633729"/>
                  </a:lnTo>
                  <a:lnTo>
                    <a:pt x="436117" y="642619"/>
                  </a:lnTo>
                  <a:lnTo>
                    <a:pt x="451280" y="655319"/>
                  </a:lnTo>
                  <a:lnTo>
                    <a:pt x="469884" y="661669"/>
                  </a:lnTo>
                  <a:lnTo>
                    <a:pt x="489606" y="661669"/>
                  </a:lnTo>
                  <a:lnTo>
                    <a:pt x="508126" y="652779"/>
                  </a:lnTo>
                  <a:lnTo>
                    <a:pt x="528483" y="637539"/>
                  </a:lnTo>
                  <a:lnTo>
                    <a:pt x="473694" y="637539"/>
                  </a:lnTo>
                  <a:lnTo>
                    <a:pt x="464052" y="633729"/>
                  </a:lnTo>
                  <a:close/>
                </a:path>
                <a:path w="575944" h="661669">
                  <a:moveTo>
                    <a:pt x="242315" y="0"/>
                  </a:moveTo>
                  <a:lnTo>
                    <a:pt x="193655" y="5079"/>
                  </a:lnTo>
                  <a:lnTo>
                    <a:pt x="152304" y="16509"/>
                  </a:lnTo>
                  <a:lnTo>
                    <a:pt x="95249" y="45720"/>
                  </a:lnTo>
                  <a:lnTo>
                    <a:pt x="50450" y="91439"/>
                  </a:lnTo>
                  <a:lnTo>
                    <a:pt x="27384" y="128269"/>
                  </a:lnTo>
                  <a:lnTo>
                    <a:pt x="9270" y="172719"/>
                  </a:lnTo>
                  <a:lnTo>
                    <a:pt x="0" y="247649"/>
                  </a:lnTo>
                  <a:lnTo>
                    <a:pt x="7485" y="303529"/>
                  </a:lnTo>
                  <a:lnTo>
                    <a:pt x="33019" y="363219"/>
                  </a:lnTo>
                  <a:lnTo>
                    <a:pt x="67357" y="405129"/>
                  </a:lnTo>
                  <a:lnTo>
                    <a:pt x="107654" y="438149"/>
                  </a:lnTo>
                  <a:lnTo>
                    <a:pt x="162940" y="466089"/>
                  </a:lnTo>
                  <a:lnTo>
                    <a:pt x="173922" y="468629"/>
                  </a:lnTo>
                  <a:lnTo>
                    <a:pt x="183832" y="471169"/>
                  </a:lnTo>
                  <a:lnTo>
                    <a:pt x="192980" y="473709"/>
                  </a:lnTo>
                  <a:lnTo>
                    <a:pt x="201675" y="474979"/>
                  </a:lnTo>
                  <a:lnTo>
                    <a:pt x="212187" y="477519"/>
                  </a:lnTo>
                  <a:lnTo>
                    <a:pt x="265763" y="497839"/>
                  </a:lnTo>
                  <a:lnTo>
                    <a:pt x="300608" y="523239"/>
                  </a:lnTo>
                  <a:lnTo>
                    <a:pt x="316483" y="539749"/>
                  </a:lnTo>
                  <a:lnTo>
                    <a:pt x="316483" y="542289"/>
                  </a:lnTo>
                  <a:lnTo>
                    <a:pt x="317245" y="544829"/>
                  </a:lnTo>
                  <a:lnTo>
                    <a:pt x="318896" y="547369"/>
                  </a:lnTo>
                  <a:lnTo>
                    <a:pt x="375030" y="622299"/>
                  </a:lnTo>
                  <a:lnTo>
                    <a:pt x="386478" y="633729"/>
                  </a:lnTo>
                  <a:lnTo>
                    <a:pt x="400510" y="638809"/>
                  </a:lnTo>
                  <a:lnTo>
                    <a:pt x="415518" y="638809"/>
                  </a:lnTo>
                  <a:lnTo>
                    <a:pt x="429894" y="633729"/>
                  </a:lnTo>
                  <a:lnTo>
                    <a:pt x="464052" y="633729"/>
                  </a:lnTo>
                  <a:lnTo>
                    <a:pt x="456183" y="627379"/>
                  </a:lnTo>
                  <a:lnTo>
                    <a:pt x="450214" y="618489"/>
                  </a:lnTo>
                  <a:lnTo>
                    <a:pt x="455409" y="614679"/>
                  </a:lnTo>
                  <a:lnTo>
                    <a:pt x="405939" y="614679"/>
                  </a:lnTo>
                  <a:lnTo>
                    <a:pt x="399976" y="612139"/>
                  </a:lnTo>
                  <a:lnTo>
                    <a:pt x="395096" y="608329"/>
                  </a:lnTo>
                  <a:lnTo>
                    <a:pt x="350392" y="547369"/>
                  </a:lnTo>
                  <a:lnTo>
                    <a:pt x="386397" y="520699"/>
                  </a:lnTo>
                  <a:lnTo>
                    <a:pt x="332993" y="520699"/>
                  </a:lnTo>
                  <a:lnTo>
                    <a:pt x="297227" y="488949"/>
                  </a:lnTo>
                  <a:lnTo>
                    <a:pt x="257174" y="464819"/>
                  </a:lnTo>
                  <a:lnTo>
                    <a:pt x="242175" y="459739"/>
                  </a:lnTo>
                  <a:lnTo>
                    <a:pt x="228996" y="454659"/>
                  </a:lnTo>
                  <a:lnTo>
                    <a:pt x="217080" y="452119"/>
                  </a:lnTo>
                  <a:lnTo>
                    <a:pt x="205866" y="450849"/>
                  </a:lnTo>
                  <a:lnTo>
                    <a:pt x="197943" y="449579"/>
                  </a:lnTo>
                  <a:lnTo>
                    <a:pt x="189626" y="447039"/>
                  </a:lnTo>
                  <a:lnTo>
                    <a:pt x="180667" y="444499"/>
                  </a:lnTo>
                  <a:lnTo>
                    <a:pt x="170814" y="441959"/>
                  </a:lnTo>
                  <a:lnTo>
                    <a:pt x="121239" y="417829"/>
                  </a:lnTo>
                  <a:lnTo>
                    <a:pt x="85105" y="387349"/>
                  </a:lnTo>
                  <a:lnTo>
                    <a:pt x="54355" y="350519"/>
                  </a:lnTo>
                  <a:lnTo>
                    <a:pt x="31615" y="295909"/>
                  </a:lnTo>
                  <a:lnTo>
                    <a:pt x="25018" y="246379"/>
                  </a:lnTo>
                  <a:lnTo>
                    <a:pt x="27852" y="205739"/>
                  </a:lnTo>
                  <a:lnTo>
                    <a:pt x="49621" y="139699"/>
                  </a:lnTo>
                  <a:lnTo>
                    <a:pt x="70294" y="106679"/>
                  </a:lnTo>
                  <a:lnTo>
                    <a:pt x="110235" y="66039"/>
                  </a:lnTo>
                  <a:lnTo>
                    <a:pt x="161131" y="39370"/>
                  </a:lnTo>
                  <a:lnTo>
                    <a:pt x="198211" y="29209"/>
                  </a:lnTo>
                  <a:lnTo>
                    <a:pt x="241934" y="25400"/>
                  </a:lnTo>
                  <a:lnTo>
                    <a:pt x="342719" y="25400"/>
                  </a:lnTo>
                  <a:lnTo>
                    <a:pt x="315690" y="12700"/>
                  </a:lnTo>
                  <a:lnTo>
                    <a:pt x="271430" y="2539"/>
                  </a:lnTo>
                  <a:lnTo>
                    <a:pt x="242315" y="0"/>
                  </a:lnTo>
                  <a:close/>
                </a:path>
                <a:path w="575944" h="661669">
                  <a:moveTo>
                    <a:pt x="569510" y="552449"/>
                  </a:moveTo>
                  <a:lnTo>
                    <a:pt x="540257" y="552449"/>
                  </a:lnTo>
                  <a:lnTo>
                    <a:pt x="546353" y="560069"/>
                  </a:lnTo>
                  <a:lnTo>
                    <a:pt x="550840" y="570229"/>
                  </a:lnTo>
                  <a:lnTo>
                    <a:pt x="493394" y="632459"/>
                  </a:lnTo>
                  <a:lnTo>
                    <a:pt x="483883" y="637539"/>
                  </a:lnTo>
                  <a:lnTo>
                    <a:pt x="528483" y="637539"/>
                  </a:lnTo>
                  <a:lnTo>
                    <a:pt x="555624" y="617219"/>
                  </a:lnTo>
                  <a:lnTo>
                    <a:pt x="569331" y="601979"/>
                  </a:lnTo>
                  <a:lnTo>
                    <a:pt x="575929" y="584199"/>
                  </a:lnTo>
                  <a:lnTo>
                    <a:pt x="575073" y="563879"/>
                  </a:lnTo>
                  <a:lnTo>
                    <a:pt x="569510" y="552449"/>
                  </a:lnTo>
                  <a:close/>
                </a:path>
                <a:path w="575944" h="661669">
                  <a:moveTo>
                    <a:pt x="532231" y="435609"/>
                  </a:moveTo>
                  <a:lnTo>
                    <a:pt x="501268" y="435609"/>
                  </a:lnTo>
                  <a:lnTo>
                    <a:pt x="545845" y="496569"/>
                  </a:lnTo>
                  <a:lnTo>
                    <a:pt x="548596" y="501649"/>
                  </a:lnTo>
                  <a:lnTo>
                    <a:pt x="418210" y="610869"/>
                  </a:lnTo>
                  <a:lnTo>
                    <a:pt x="412259" y="614679"/>
                  </a:lnTo>
                  <a:lnTo>
                    <a:pt x="455409" y="614679"/>
                  </a:lnTo>
                  <a:lnTo>
                    <a:pt x="540257" y="552449"/>
                  </a:lnTo>
                  <a:lnTo>
                    <a:pt x="569510" y="552449"/>
                  </a:lnTo>
                  <a:lnTo>
                    <a:pt x="566419" y="546099"/>
                  </a:lnTo>
                  <a:lnTo>
                    <a:pt x="560196" y="537209"/>
                  </a:lnTo>
                  <a:lnTo>
                    <a:pt x="569537" y="524509"/>
                  </a:lnTo>
                  <a:lnTo>
                    <a:pt x="573770" y="510539"/>
                  </a:lnTo>
                  <a:lnTo>
                    <a:pt x="572644" y="495299"/>
                  </a:lnTo>
                  <a:lnTo>
                    <a:pt x="565911" y="481329"/>
                  </a:lnTo>
                  <a:lnTo>
                    <a:pt x="532231" y="435609"/>
                  </a:lnTo>
                  <a:close/>
                </a:path>
                <a:path w="575944" h="661669">
                  <a:moveTo>
                    <a:pt x="301326" y="350519"/>
                  </a:moveTo>
                  <a:lnTo>
                    <a:pt x="269366" y="350519"/>
                  </a:lnTo>
                  <a:lnTo>
                    <a:pt x="373506" y="491489"/>
                  </a:lnTo>
                  <a:lnTo>
                    <a:pt x="332993" y="520699"/>
                  </a:lnTo>
                  <a:lnTo>
                    <a:pt x="386397" y="520699"/>
                  </a:lnTo>
                  <a:lnTo>
                    <a:pt x="446405" y="476249"/>
                  </a:lnTo>
                  <a:lnTo>
                    <a:pt x="394207" y="476249"/>
                  </a:lnTo>
                  <a:lnTo>
                    <a:pt x="301326" y="350519"/>
                  </a:lnTo>
                  <a:close/>
                </a:path>
                <a:path w="575944" h="661669">
                  <a:moveTo>
                    <a:pt x="347641" y="316229"/>
                  </a:moveTo>
                  <a:lnTo>
                    <a:pt x="316229" y="316229"/>
                  </a:lnTo>
                  <a:lnTo>
                    <a:pt x="420369" y="455929"/>
                  </a:lnTo>
                  <a:lnTo>
                    <a:pt x="394207" y="476249"/>
                  </a:lnTo>
                  <a:lnTo>
                    <a:pt x="446405" y="476249"/>
                  </a:lnTo>
                  <a:lnTo>
                    <a:pt x="492696" y="441959"/>
                  </a:lnTo>
                  <a:lnTo>
                    <a:pt x="440308" y="441959"/>
                  </a:lnTo>
                  <a:lnTo>
                    <a:pt x="354075" y="325119"/>
                  </a:lnTo>
                  <a:lnTo>
                    <a:pt x="353821" y="325119"/>
                  </a:lnTo>
                  <a:lnTo>
                    <a:pt x="353694" y="323849"/>
                  </a:lnTo>
                  <a:lnTo>
                    <a:pt x="353313" y="323849"/>
                  </a:lnTo>
                  <a:lnTo>
                    <a:pt x="347641" y="316229"/>
                  </a:lnTo>
                  <a:close/>
                </a:path>
                <a:path w="575944" h="661669">
                  <a:moveTo>
                    <a:pt x="342719" y="25400"/>
                  </a:moveTo>
                  <a:lnTo>
                    <a:pt x="241934" y="25400"/>
                  </a:lnTo>
                  <a:lnTo>
                    <a:pt x="268067" y="27939"/>
                  </a:lnTo>
                  <a:lnTo>
                    <a:pt x="307736" y="36829"/>
                  </a:lnTo>
                  <a:lnTo>
                    <a:pt x="353716" y="57150"/>
                  </a:lnTo>
                  <a:lnTo>
                    <a:pt x="398779" y="95249"/>
                  </a:lnTo>
                  <a:lnTo>
                    <a:pt x="425640" y="135889"/>
                  </a:lnTo>
                  <a:lnTo>
                    <a:pt x="443499" y="179069"/>
                  </a:lnTo>
                  <a:lnTo>
                    <a:pt x="452500" y="233679"/>
                  </a:lnTo>
                  <a:lnTo>
                    <a:pt x="452483" y="243839"/>
                  </a:lnTo>
                  <a:lnTo>
                    <a:pt x="451977" y="252729"/>
                  </a:lnTo>
                  <a:lnTo>
                    <a:pt x="451161" y="261619"/>
                  </a:lnTo>
                  <a:lnTo>
                    <a:pt x="448881" y="280669"/>
                  </a:lnTo>
                  <a:lnTo>
                    <a:pt x="448024" y="293369"/>
                  </a:lnTo>
                  <a:lnTo>
                    <a:pt x="453638" y="345439"/>
                  </a:lnTo>
                  <a:lnTo>
                    <a:pt x="469294" y="389889"/>
                  </a:lnTo>
                  <a:lnTo>
                    <a:pt x="480694" y="411479"/>
                  </a:lnTo>
                  <a:lnTo>
                    <a:pt x="440308" y="441959"/>
                  </a:lnTo>
                  <a:lnTo>
                    <a:pt x="492696" y="441959"/>
                  </a:lnTo>
                  <a:lnTo>
                    <a:pt x="501268" y="435609"/>
                  </a:lnTo>
                  <a:lnTo>
                    <a:pt x="532231" y="435609"/>
                  </a:lnTo>
                  <a:lnTo>
                    <a:pt x="509777" y="405129"/>
                  </a:lnTo>
                  <a:lnTo>
                    <a:pt x="508126" y="403859"/>
                  </a:lnTo>
                  <a:lnTo>
                    <a:pt x="505967" y="402589"/>
                  </a:lnTo>
                  <a:lnTo>
                    <a:pt x="503681" y="401319"/>
                  </a:lnTo>
                  <a:lnTo>
                    <a:pt x="492827" y="380999"/>
                  </a:lnTo>
                  <a:lnTo>
                    <a:pt x="478071" y="340359"/>
                  </a:lnTo>
                  <a:lnTo>
                    <a:pt x="472955" y="303529"/>
                  </a:lnTo>
                  <a:lnTo>
                    <a:pt x="473021" y="293369"/>
                  </a:lnTo>
                  <a:lnTo>
                    <a:pt x="473735" y="283209"/>
                  </a:lnTo>
                  <a:lnTo>
                    <a:pt x="476073" y="264159"/>
                  </a:lnTo>
                  <a:lnTo>
                    <a:pt x="476964" y="255269"/>
                  </a:lnTo>
                  <a:lnTo>
                    <a:pt x="477379" y="246379"/>
                  </a:lnTo>
                  <a:lnTo>
                    <a:pt x="477505" y="240029"/>
                  </a:lnTo>
                  <a:lnTo>
                    <a:pt x="477519" y="232409"/>
                  </a:lnTo>
                  <a:lnTo>
                    <a:pt x="467437" y="171449"/>
                  </a:lnTo>
                  <a:lnTo>
                    <a:pt x="447436" y="124459"/>
                  </a:lnTo>
                  <a:lnTo>
                    <a:pt x="427460" y="91439"/>
                  </a:lnTo>
                  <a:lnTo>
                    <a:pt x="417448" y="78739"/>
                  </a:lnTo>
                  <a:lnTo>
                    <a:pt x="367045" y="36829"/>
                  </a:lnTo>
                  <a:lnTo>
                    <a:pt x="342719" y="25400"/>
                  </a:lnTo>
                  <a:close/>
                </a:path>
                <a:path w="575944" h="661669">
                  <a:moveTo>
                    <a:pt x="219654" y="278129"/>
                  </a:moveTo>
                  <a:lnTo>
                    <a:pt x="183929" y="300989"/>
                  </a:lnTo>
                  <a:lnTo>
                    <a:pt x="176974" y="328929"/>
                  </a:lnTo>
                  <a:lnTo>
                    <a:pt x="178311" y="337819"/>
                  </a:lnTo>
                  <a:lnTo>
                    <a:pt x="211200" y="369569"/>
                  </a:lnTo>
                  <a:lnTo>
                    <a:pt x="221628" y="372109"/>
                  </a:lnTo>
                  <a:lnTo>
                    <a:pt x="232140" y="370839"/>
                  </a:lnTo>
                  <a:lnTo>
                    <a:pt x="242437" y="368299"/>
                  </a:lnTo>
                  <a:lnTo>
                    <a:pt x="252221" y="363219"/>
                  </a:lnTo>
                  <a:lnTo>
                    <a:pt x="269366" y="350519"/>
                  </a:lnTo>
                  <a:lnTo>
                    <a:pt x="301326" y="350519"/>
                  </a:lnTo>
                  <a:lnTo>
                    <a:pt x="299449" y="347979"/>
                  </a:lnTo>
                  <a:lnTo>
                    <a:pt x="224662" y="347979"/>
                  </a:lnTo>
                  <a:lnTo>
                    <a:pt x="217804" y="345439"/>
                  </a:lnTo>
                  <a:lnTo>
                    <a:pt x="211581" y="344169"/>
                  </a:lnTo>
                  <a:lnTo>
                    <a:pt x="206501" y="340359"/>
                  </a:lnTo>
                  <a:lnTo>
                    <a:pt x="203834" y="335279"/>
                  </a:lnTo>
                  <a:lnTo>
                    <a:pt x="200659" y="328929"/>
                  </a:lnTo>
                  <a:lnTo>
                    <a:pt x="202183" y="321309"/>
                  </a:lnTo>
                  <a:lnTo>
                    <a:pt x="203326" y="318769"/>
                  </a:lnTo>
                  <a:lnTo>
                    <a:pt x="204977" y="313689"/>
                  </a:lnTo>
                  <a:lnTo>
                    <a:pt x="208152" y="309879"/>
                  </a:lnTo>
                  <a:lnTo>
                    <a:pt x="211708" y="307339"/>
                  </a:lnTo>
                  <a:lnTo>
                    <a:pt x="212597" y="306069"/>
                  </a:lnTo>
                  <a:lnTo>
                    <a:pt x="213486" y="306069"/>
                  </a:lnTo>
                  <a:lnTo>
                    <a:pt x="214502" y="304799"/>
                  </a:lnTo>
                  <a:lnTo>
                    <a:pt x="221771" y="303529"/>
                  </a:lnTo>
                  <a:lnTo>
                    <a:pt x="266591" y="303529"/>
                  </a:lnTo>
                  <a:lnTo>
                    <a:pt x="261873" y="297179"/>
                  </a:lnTo>
                  <a:lnTo>
                    <a:pt x="249848" y="287019"/>
                  </a:lnTo>
                  <a:lnTo>
                    <a:pt x="235299" y="279399"/>
                  </a:lnTo>
                  <a:lnTo>
                    <a:pt x="219654" y="278129"/>
                  </a:lnTo>
                  <a:close/>
                </a:path>
                <a:path w="575944" h="661669">
                  <a:moveTo>
                    <a:pt x="266591" y="303529"/>
                  </a:moveTo>
                  <a:lnTo>
                    <a:pt x="229219" y="303529"/>
                  </a:lnTo>
                  <a:lnTo>
                    <a:pt x="236166" y="307339"/>
                  </a:lnTo>
                  <a:lnTo>
                    <a:pt x="241934" y="312419"/>
                  </a:lnTo>
                  <a:lnTo>
                    <a:pt x="255015" y="330199"/>
                  </a:lnTo>
                  <a:lnTo>
                    <a:pt x="237997" y="342899"/>
                  </a:lnTo>
                  <a:lnTo>
                    <a:pt x="232028" y="346709"/>
                  </a:lnTo>
                  <a:lnTo>
                    <a:pt x="224662" y="347979"/>
                  </a:lnTo>
                  <a:lnTo>
                    <a:pt x="299449" y="347979"/>
                  </a:lnTo>
                  <a:lnTo>
                    <a:pt x="290067" y="335279"/>
                  </a:lnTo>
                  <a:lnTo>
                    <a:pt x="307593" y="322579"/>
                  </a:lnTo>
                  <a:lnTo>
                    <a:pt x="308228" y="321309"/>
                  </a:lnTo>
                  <a:lnTo>
                    <a:pt x="316229" y="316229"/>
                  </a:lnTo>
                  <a:lnTo>
                    <a:pt x="347641" y="316229"/>
                  </a:lnTo>
                  <a:lnTo>
                    <a:pt x="346695" y="314959"/>
                  </a:lnTo>
                  <a:lnTo>
                    <a:pt x="275081" y="314959"/>
                  </a:lnTo>
                  <a:lnTo>
                    <a:pt x="266591" y="303529"/>
                  </a:lnTo>
                  <a:close/>
                </a:path>
                <a:path w="575944" h="661669">
                  <a:moveTo>
                    <a:pt x="333922" y="203199"/>
                  </a:moveTo>
                  <a:lnTo>
                    <a:pt x="324484" y="203199"/>
                  </a:lnTo>
                  <a:lnTo>
                    <a:pt x="314741" y="204469"/>
                  </a:lnTo>
                  <a:lnTo>
                    <a:pt x="282523" y="232409"/>
                  </a:lnTo>
                  <a:lnTo>
                    <a:pt x="279368" y="247649"/>
                  </a:lnTo>
                  <a:lnTo>
                    <a:pt x="281308" y="262889"/>
                  </a:lnTo>
                  <a:lnTo>
                    <a:pt x="288416" y="278129"/>
                  </a:lnTo>
                  <a:lnTo>
                    <a:pt x="301370" y="295909"/>
                  </a:lnTo>
                  <a:lnTo>
                    <a:pt x="283844" y="308609"/>
                  </a:lnTo>
                  <a:lnTo>
                    <a:pt x="283336" y="308609"/>
                  </a:lnTo>
                  <a:lnTo>
                    <a:pt x="283082" y="309879"/>
                  </a:lnTo>
                  <a:lnTo>
                    <a:pt x="275081" y="314959"/>
                  </a:lnTo>
                  <a:lnTo>
                    <a:pt x="346695" y="314959"/>
                  </a:lnTo>
                  <a:lnTo>
                    <a:pt x="336295" y="300989"/>
                  </a:lnTo>
                  <a:lnTo>
                    <a:pt x="354456" y="287019"/>
                  </a:lnTo>
                  <a:lnTo>
                    <a:pt x="360583" y="280669"/>
                  </a:lnTo>
                  <a:lnTo>
                    <a:pt x="321436" y="280669"/>
                  </a:lnTo>
                  <a:lnTo>
                    <a:pt x="308609" y="262889"/>
                  </a:lnTo>
                  <a:lnTo>
                    <a:pt x="305175" y="256539"/>
                  </a:lnTo>
                  <a:lnTo>
                    <a:pt x="304180" y="248919"/>
                  </a:lnTo>
                  <a:lnTo>
                    <a:pt x="305591" y="241299"/>
                  </a:lnTo>
                  <a:lnTo>
                    <a:pt x="309371" y="234949"/>
                  </a:lnTo>
                  <a:lnTo>
                    <a:pt x="312927" y="231139"/>
                  </a:lnTo>
                  <a:lnTo>
                    <a:pt x="319150" y="228599"/>
                  </a:lnTo>
                  <a:lnTo>
                    <a:pt x="325627" y="228599"/>
                  </a:lnTo>
                  <a:lnTo>
                    <a:pt x="329183" y="227329"/>
                  </a:lnTo>
                  <a:lnTo>
                    <a:pt x="367059" y="227329"/>
                  </a:lnTo>
                  <a:lnTo>
                    <a:pt x="364452" y="222249"/>
                  </a:lnTo>
                  <a:lnTo>
                    <a:pt x="358139" y="214629"/>
                  </a:lnTo>
                  <a:lnTo>
                    <a:pt x="350988" y="209549"/>
                  </a:lnTo>
                  <a:lnTo>
                    <a:pt x="342836" y="205739"/>
                  </a:lnTo>
                  <a:lnTo>
                    <a:pt x="333922" y="203199"/>
                  </a:lnTo>
                  <a:close/>
                </a:path>
                <a:path w="575944" h="661669">
                  <a:moveTo>
                    <a:pt x="367059" y="227329"/>
                  </a:moveTo>
                  <a:lnTo>
                    <a:pt x="329183" y="227329"/>
                  </a:lnTo>
                  <a:lnTo>
                    <a:pt x="335787" y="228599"/>
                  </a:lnTo>
                  <a:lnTo>
                    <a:pt x="340994" y="233679"/>
                  </a:lnTo>
                  <a:lnTo>
                    <a:pt x="345185" y="237489"/>
                  </a:lnTo>
                  <a:lnTo>
                    <a:pt x="347598" y="243839"/>
                  </a:lnTo>
                  <a:lnTo>
                    <a:pt x="347471" y="250189"/>
                  </a:lnTo>
                  <a:lnTo>
                    <a:pt x="347217" y="256539"/>
                  </a:lnTo>
                  <a:lnTo>
                    <a:pt x="343915" y="264159"/>
                  </a:lnTo>
                  <a:lnTo>
                    <a:pt x="338962" y="267969"/>
                  </a:lnTo>
                  <a:lnTo>
                    <a:pt x="321436" y="280669"/>
                  </a:lnTo>
                  <a:lnTo>
                    <a:pt x="360583" y="280669"/>
                  </a:lnTo>
                  <a:lnTo>
                    <a:pt x="361809" y="279399"/>
                  </a:lnTo>
                  <a:lnTo>
                    <a:pt x="367363" y="270509"/>
                  </a:lnTo>
                  <a:lnTo>
                    <a:pt x="370941" y="261619"/>
                  </a:lnTo>
                  <a:lnTo>
                    <a:pt x="372363" y="250189"/>
                  </a:lnTo>
                  <a:lnTo>
                    <a:pt x="371695" y="240029"/>
                  </a:lnTo>
                  <a:lnTo>
                    <a:pt x="369014" y="231139"/>
                  </a:lnTo>
                  <a:lnTo>
                    <a:pt x="367059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11351" y="328422"/>
              <a:ext cx="274572" cy="10541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673098" y="191769"/>
              <a:ext cx="1807845" cy="881380"/>
            </a:xfrm>
            <a:custGeom>
              <a:avLst/>
              <a:gdLst/>
              <a:ahLst/>
              <a:cxnLst/>
              <a:rect l="l" t="t" r="r" b="b"/>
              <a:pathLst>
                <a:path w="1807845" h="881380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0" y="370840"/>
                  </a:lnTo>
                  <a:lnTo>
                    <a:pt x="4699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413"/>
                  </a:lnTo>
                  <a:lnTo>
                    <a:pt x="59055" y="381635"/>
                  </a:lnTo>
                  <a:lnTo>
                    <a:pt x="61468" y="379730"/>
                  </a:lnTo>
                  <a:lnTo>
                    <a:pt x="63373" y="376936"/>
                  </a:lnTo>
                  <a:lnTo>
                    <a:pt x="65024" y="366649"/>
                  </a:lnTo>
                  <a:close/>
                </a:path>
                <a:path w="1807845" h="881380">
                  <a:moveTo>
                    <a:pt x="104521" y="511556"/>
                  </a:moveTo>
                  <a:lnTo>
                    <a:pt x="96266" y="500253"/>
                  </a:lnTo>
                  <a:lnTo>
                    <a:pt x="88519" y="498983"/>
                  </a:lnTo>
                  <a:lnTo>
                    <a:pt x="82931" y="503047"/>
                  </a:lnTo>
                  <a:lnTo>
                    <a:pt x="51689" y="525780"/>
                  </a:lnTo>
                  <a:lnTo>
                    <a:pt x="46609" y="529971"/>
                  </a:lnTo>
                  <a:lnTo>
                    <a:pt x="44958" y="537591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7917" y="523494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521" y="511556"/>
                  </a:lnTo>
                  <a:close/>
                </a:path>
                <a:path w="1807845" h="881380">
                  <a:moveTo>
                    <a:pt x="225679" y="580136"/>
                  </a:moveTo>
                  <a:lnTo>
                    <a:pt x="221742" y="573278"/>
                  </a:lnTo>
                  <a:lnTo>
                    <a:pt x="208407" y="569976"/>
                  </a:lnTo>
                  <a:lnTo>
                    <a:pt x="201549" y="573913"/>
                  </a:lnTo>
                  <a:lnTo>
                    <a:pt x="199644" y="580517"/>
                  </a:lnTo>
                  <a:lnTo>
                    <a:pt x="189484" y="618109"/>
                  </a:lnTo>
                  <a:lnTo>
                    <a:pt x="187579" y="624713"/>
                  </a:lnTo>
                  <a:lnTo>
                    <a:pt x="191516" y="631571"/>
                  </a:lnTo>
                  <a:lnTo>
                    <a:pt x="198247" y="633222"/>
                  </a:lnTo>
                  <a:lnTo>
                    <a:pt x="202057" y="634365"/>
                  </a:lnTo>
                  <a:lnTo>
                    <a:pt x="223774" y="586867"/>
                  </a:lnTo>
                  <a:lnTo>
                    <a:pt x="225679" y="580136"/>
                  </a:lnTo>
                  <a:close/>
                </a:path>
                <a:path w="1807845" h="881380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4980" y="50292"/>
                  </a:lnTo>
                  <a:lnTo>
                    <a:pt x="473837" y="57035"/>
                  </a:lnTo>
                  <a:lnTo>
                    <a:pt x="478536" y="63385"/>
                  </a:lnTo>
                  <a:lnTo>
                    <a:pt x="488823" y="64909"/>
                  </a:lnTo>
                  <a:lnTo>
                    <a:pt x="492125" y="63881"/>
                  </a:lnTo>
                  <a:lnTo>
                    <a:pt x="497332" y="60083"/>
                  </a:lnTo>
                  <a:lnTo>
                    <a:pt x="499237" y="57150"/>
                  </a:lnTo>
                  <a:lnTo>
                    <a:pt x="505841" y="15113"/>
                  </a:lnTo>
                  <a:lnTo>
                    <a:pt x="506984" y="8382"/>
                  </a:lnTo>
                  <a:close/>
                </a:path>
                <a:path w="1807845" h="881380">
                  <a:moveTo>
                    <a:pt x="657098" y="105029"/>
                  </a:moveTo>
                  <a:lnTo>
                    <a:pt x="652780" y="99314"/>
                  </a:lnTo>
                  <a:lnTo>
                    <a:pt x="648589" y="93599"/>
                  </a:lnTo>
                  <a:lnTo>
                    <a:pt x="640715" y="92202"/>
                  </a:lnTo>
                  <a:lnTo>
                    <a:pt x="635127" y="96774"/>
                  </a:lnTo>
                  <a:lnTo>
                    <a:pt x="603885" y="120281"/>
                  </a:lnTo>
                  <a:lnTo>
                    <a:pt x="598424" y="124460"/>
                  </a:lnTo>
                  <a:lnTo>
                    <a:pt x="597281" y="132334"/>
                  </a:lnTo>
                  <a:lnTo>
                    <a:pt x="601472" y="138049"/>
                  </a:lnTo>
                  <a:lnTo>
                    <a:pt x="605663" y="143637"/>
                  </a:lnTo>
                  <a:lnTo>
                    <a:pt x="613537" y="144780"/>
                  </a:lnTo>
                  <a:lnTo>
                    <a:pt x="619125" y="140716"/>
                  </a:lnTo>
                  <a:lnTo>
                    <a:pt x="619125" y="140589"/>
                  </a:lnTo>
                  <a:lnTo>
                    <a:pt x="650367" y="116967"/>
                  </a:lnTo>
                  <a:lnTo>
                    <a:pt x="655955" y="112903"/>
                  </a:lnTo>
                  <a:lnTo>
                    <a:pt x="657098" y="105029"/>
                  </a:lnTo>
                  <a:close/>
                </a:path>
                <a:path w="1807845" h="881380">
                  <a:moveTo>
                    <a:pt x="695198" y="261747"/>
                  </a:moveTo>
                  <a:lnTo>
                    <a:pt x="689737" y="256032"/>
                  </a:lnTo>
                  <a:lnTo>
                    <a:pt x="682879" y="255778"/>
                  </a:lnTo>
                  <a:lnTo>
                    <a:pt x="637032" y="254508"/>
                  </a:lnTo>
                  <a:lnTo>
                    <a:pt x="631317" y="259969"/>
                  </a:lnTo>
                  <a:lnTo>
                    <a:pt x="630682" y="273685"/>
                  </a:lnTo>
                  <a:lnTo>
                    <a:pt x="636016" y="279400"/>
                  </a:lnTo>
                  <a:lnTo>
                    <a:pt x="684784" y="280797"/>
                  </a:lnTo>
                  <a:lnTo>
                    <a:pt x="687451" y="279908"/>
                  </a:lnTo>
                  <a:lnTo>
                    <a:pt x="692658" y="276098"/>
                  </a:lnTo>
                  <a:lnTo>
                    <a:pt x="694690" y="272669"/>
                  </a:lnTo>
                  <a:lnTo>
                    <a:pt x="695198" y="261747"/>
                  </a:lnTo>
                  <a:close/>
                </a:path>
                <a:path w="1807845" h="881380">
                  <a:moveTo>
                    <a:pt x="1632966" y="526796"/>
                  </a:moveTo>
                  <a:lnTo>
                    <a:pt x="1629270" y="520827"/>
                  </a:lnTo>
                  <a:lnTo>
                    <a:pt x="1623314" y="519303"/>
                  </a:lnTo>
                  <a:lnTo>
                    <a:pt x="1607185" y="515404"/>
                  </a:lnTo>
                  <a:lnTo>
                    <a:pt x="1607185" y="538480"/>
                  </a:lnTo>
                  <a:lnTo>
                    <a:pt x="1593456" y="594868"/>
                  </a:lnTo>
                  <a:lnTo>
                    <a:pt x="1587957" y="594906"/>
                  </a:lnTo>
                  <a:lnTo>
                    <a:pt x="1587957" y="617626"/>
                  </a:lnTo>
                  <a:lnTo>
                    <a:pt x="1568577" y="697611"/>
                  </a:lnTo>
                  <a:lnTo>
                    <a:pt x="1564182" y="706526"/>
                  </a:lnTo>
                  <a:lnTo>
                    <a:pt x="1556473" y="712838"/>
                  </a:lnTo>
                  <a:lnTo>
                    <a:pt x="1546529" y="716000"/>
                  </a:lnTo>
                  <a:lnTo>
                    <a:pt x="1535430" y="715391"/>
                  </a:lnTo>
                  <a:lnTo>
                    <a:pt x="1266698" y="650240"/>
                  </a:lnTo>
                  <a:lnTo>
                    <a:pt x="1256512" y="645744"/>
                  </a:lnTo>
                  <a:lnTo>
                    <a:pt x="1249095" y="638416"/>
                  </a:lnTo>
                  <a:lnTo>
                    <a:pt x="1245120" y="629259"/>
                  </a:lnTo>
                  <a:lnTo>
                    <a:pt x="1245235" y="619252"/>
                  </a:lnTo>
                  <a:lnTo>
                    <a:pt x="1264666" y="539242"/>
                  </a:lnTo>
                  <a:lnTo>
                    <a:pt x="1390650" y="605155"/>
                  </a:lnTo>
                  <a:lnTo>
                    <a:pt x="1397114" y="608203"/>
                  </a:lnTo>
                  <a:lnTo>
                    <a:pt x="1438681" y="618286"/>
                  </a:lnTo>
                  <a:lnTo>
                    <a:pt x="1445895" y="618490"/>
                  </a:lnTo>
                  <a:lnTo>
                    <a:pt x="1587957" y="617626"/>
                  </a:lnTo>
                  <a:lnTo>
                    <a:pt x="1587957" y="594906"/>
                  </a:lnTo>
                  <a:lnTo>
                    <a:pt x="1445768" y="595884"/>
                  </a:lnTo>
                  <a:lnTo>
                    <a:pt x="1434185" y="595198"/>
                  </a:lnTo>
                  <a:lnTo>
                    <a:pt x="1313319" y="539242"/>
                  </a:lnTo>
                  <a:lnTo>
                    <a:pt x="1270000" y="516636"/>
                  </a:lnTo>
                  <a:lnTo>
                    <a:pt x="1283716" y="460121"/>
                  </a:lnTo>
                  <a:lnTo>
                    <a:pt x="1607185" y="538480"/>
                  </a:lnTo>
                  <a:lnTo>
                    <a:pt x="1607185" y="515404"/>
                  </a:lnTo>
                  <a:lnTo>
                    <a:pt x="1378559" y="460121"/>
                  </a:lnTo>
                  <a:lnTo>
                    <a:pt x="1278255" y="435864"/>
                  </a:lnTo>
                  <a:lnTo>
                    <a:pt x="1272286" y="434340"/>
                  </a:lnTo>
                  <a:lnTo>
                    <a:pt x="1266317" y="438023"/>
                  </a:lnTo>
                  <a:lnTo>
                    <a:pt x="1264793" y="443992"/>
                  </a:lnTo>
                  <a:lnTo>
                    <a:pt x="1246505" y="519811"/>
                  </a:lnTo>
                  <a:lnTo>
                    <a:pt x="1246378" y="520192"/>
                  </a:lnTo>
                  <a:lnTo>
                    <a:pt x="1223645" y="613918"/>
                  </a:lnTo>
                  <a:lnTo>
                    <a:pt x="1223200" y="632752"/>
                  </a:lnTo>
                  <a:lnTo>
                    <a:pt x="1230185" y="649909"/>
                  </a:lnTo>
                  <a:lnTo>
                    <a:pt x="1243355" y="663524"/>
                  </a:lnTo>
                  <a:lnTo>
                    <a:pt x="1261491" y="671703"/>
                  </a:lnTo>
                  <a:lnTo>
                    <a:pt x="1530223" y="736727"/>
                  </a:lnTo>
                  <a:lnTo>
                    <a:pt x="1550085" y="737768"/>
                  </a:lnTo>
                  <a:lnTo>
                    <a:pt x="1568018" y="731710"/>
                  </a:lnTo>
                  <a:lnTo>
                    <a:pt x="1582064" y="719658"/>
                  </a:lnTo>
                  <a:lnTo>
                    <a:pt x="1583842" y="716000"/>
                  </a:lnTo>
                  <a:lnTo>
                    <a:pt x="1590281" y="702691"/>
                  </a:lnTo>
                  <a:lnTo>
                    <a:pt x="1610931" y="617474"/>
                  </a:lnTo>
                  <a:lnTo>
                    <a:pt x="1613027" y="608838"/>
                  </a:lnTo>
                  <a:lnTo>
                    <a:pt x="1613154" y="608584"/>
                  </a:lnTo>
                  <a:lnTo>
                    <a:pt x="1616214" y="595884"/>
                  </a:lnTo>
                  <a:lnTo>
                    <a:pt x="1631442" y="532765"/>
                  </a:lnTo>
                  <a:lnTo>
                    <a:pt x="1632966" y="526796"/>
                  </a:lnTo>
                  <a:close/>
                </a:path>
                <a:path w="1807845" h="881380">
                  <a:moveTo>
                    <a:pt x="1807324" y="226555"/>
                  </a:moveTo>
                  <a:lnTo>
                    <a:pt x="1796110" y="196469"/>
                  </a:lnTo>
                  <a:lnTo>
                    <a:pt x="1785404" y="184772"/>
                  </a:lnTo>
                  <a:lnTo>
                    <a:pt x="1785404" y="230251"/>
                  </a:lnTo>
                  <a:lnTo>
                    <a:pt x="1784477" y="254635"/>
                  </a:lnTo>
                  <a:lnTo>
                    <a:pt x="1704721" y="584073"/>
                  </a:lnTo>
                  <a:lnTo>
                    <a:pt x="1699387" y="605790"/>
                  </a:lnTo>
                  <a:lnTo>
                    <a:pt x="1674368" y="709295"/>
                  </a:lnTo>
                  <a:lnTo>
                    <a:pt x="1688617" y="597662"/>
                  </a:lnTo>
                  <a:lnTo>
                    <a:pt x="1690751" y="580644"/>
                  </a:lnTo>
                  <a:lnTo>
                    <a:pt x="1710055" y="430149"/>
                  </a:lnTo>
                  <a:lnTo>
                    <a:pt x="1711274" y="421043"/>
                  </a:lnTo>
                  <a:lnTo>
                    <a:pt x="1712658" y="411848"/>
                  </a:lnTo>
                  <a:lnTo>
                    <a:pt x="1714119" y="402628"/>
                  </a:lnTo>
                  <a:lnTo>
                    <a:pt x="1715643" y="393446"/>
                  </a:lnTo>
                  <a:lnTo>
                    <a:pt x="1718564" y="375475"/>
                  </a:lnTo>
                  <a:lnTo>
                    <a:pt x="1721205" y="357251"/>
                  </a:lnTo>
                  <a:lnTo>
                    <a:pt x="1723263" y="338950"/>
                  </a:lnTo>
                  <a:lnTo>
                    <a:pt x="1724406" y="320675"/>
                  </a:lnTo>
                  <a:lnTo>
                    <a:pt x="1724304" y="305358"/>
                  </a:lnTo>
                  <a:lnTo>
                    <a:pt x="1718144" y="259715"/>
                  </a:lnTo>
                  <a:lnTo>
                    <a:pt x="1701876" y="214210"/>
                  </a:lnTo>
                  <a:lnTo>
                    <a:pt x="1701876" y="320675"/>
                  </a:lnTo>
                  <a:lnTo>
                    <a:pt x="1700860" y="337439"/>
                  </a:lnTo>
                  <a:lnTo>
                    <a:pt x="1698917" y="354812"/>
                  </a:lnTo>
                  <a:lnTo>
                    <a:pt x="1696364" y="372427"/>
                  </a:lnTo>
                  <a:lnTo>
                    <a:pt x="1693545" y="389890"/>
                  </a:lnTo>
                  <a:lnTo>
                    <a:pt x="1692021" y="399135"/>
                  </a:lnTo>
                  <a:lnTo>
                    <a:pt x="1690535" y="408520"/>
                  </a:lnTo>
                  <a:lnTo>
                    <a:pt x="1689125" y="417918"/>
                  </a:lnTo>
                  <a:lnTo>
                    <a:pt x="1687830" y="427228"/>
                  </a:lnTo>
                  <a:lnTo>
                    <a:pt x="1668183" y="581152"/>
                  </a:lnTo>
                  <a:lnTo>
                    <a:pt x="1663217" y="620268"/>
                  </a:lnTo>
                  <a:lnTo>
                    <a:pt x="1645145" y="761746"/>
                  </a:lnTo>
                  <a:lnTo>
                    <a:pt x="1623072" y="808583"/>
                  </a:lnTo>
                  <a:lnTo>
                    <a:pt x="1596898" y="827278"/>
                  </a:lnTo>
                  <a:lnTo>
                    <a:pt x="1592199" y="827278"/>
                  </a:lnTo>
                  <a:lnTo>
                    <a:pt x="1208392" y="734949"/>
                  </a:lnTo>
                  <a:lnTo>
                    <a:pt x="1168527" y="725297"/>
                  </a:lnTo>
                  <a:lnTo>
                    <a:pt x="1145222" y="692912"/>
                  </a:lnTo>
                  <a:lnTo>
                    <a:pt x="1142199" y="675767"/>
                  </a:lnTo>
                  <a:lnTo>
                    <a:pt x="1142758" y="658342"/>
                  </a:lnTo>
                  <a:lnTo>
                    <a:pt x="1146937" y="641223"/>
                  </a:lnTo>
                  <a:lnTo>
                    <a:pt x="1168704" y="581152"/>
                  </a:lnTo>
                  <a:lnTo>
                    <a:pt x="1203325" y="485648"/>
                  </a:lnTo>
                  <a:lnTo>
                    <a:pt x="1211072" y="464566"/>
                  </a:lnTo>
                  <a:lnTo>
                    <a:pt x="1257261" y="337248"/>
                  </a:lnTo>
                  <a:lnTo>
                    <a:pt x="1259547" y="331114"/>
                  </a:lnTo>
                  <a:lnTo>
                    <a:pt x="1261948" y="324815"/>
                  </a:lnTo>
                  <a:lnTo>
                    <a:pt x="1264412" y="318516"/>
                  </a:lnTo>
                  <a:lnTo>
                    <a:pt x="1269949" y="303834"/>
                  </a:lnTo>
                  <a:lnTo>
                    <a:pt x="1275397" y="288912"/>
                  </a:lnTo>
                  <a:lnTo>
                    <a:pt x="1280553" y="273786"/>
                  </a:lnTo>
                  <a:lnTo>
                    <a:pt x="1285240" y="258445"/>
                  </a:lnTo>
                  <a:lnTo>
                    <a:pt x="1290053" y="243332"/>
                  </a:lnTo>
                  <a:lnTo>
                    <a:pt x="1308735" y="203327"/>
                  </a:lnTo>
                  <a:lnTo>
                    <a:pt x="1345577" y="158330"/>
                  </a:lnTo>
                  <a:lnTo>
                    <a:pt x="1393190" y="124841"/>
                  </a:lnTo>
                  <a:lnTo>
                    <a:pt x="1438910" y="107835"/>
                  </a:lnTo>
                  <a:lnTo>
                    <a:pt x="1480947" y="101727"/>
                  </a:lnTo>
                  <a:lnTo>
                    <a:pt x="1488440" y="101358"/>
                  </a:lnTo>
                  <a:lnTo>
                    <a:pt x="1496060" y="101485"/>
                  </a:lnTo>
                  <a:lnTo>
                    <a:pt x="1503680" y="101981"/>
                  </a:lnTo>
                  <a:lnTo>
                    <a:pt x="1507109" y="102108"/>
                  </a:lnTo>
                  <a:lnTo>
                    <a:pt x="1546377" y="109143"/>
                  </a:lnTo>
                  <a:lnTo>
                    <a:pt x="1574673" y="119253"/>
                  </a:lnTo>
                  <a:lnTo>
                    <a:pt x="1581645" y="122301"/>
                  </a:lnTo>
                  <a:lnTo>
                    <a:pt x="1620850" y="147142"/>
                  </a:lnTo>
                  <a:lnTo>
                    <a:pt x="1651914" y="177126"/>
                  </a:lnTo>
                  <a:lnTo>
                    <a:pt x="1686102" y="233172"/>
                  </a:lnTo>
                  <a:lnTo>
                    <a:pt x="1699120" y="278536"/>
                  </a:lnTo>
                  <a:lnTo>
                    <a:pt x="1701876" y="320675"/>
                  </a:lnTo>
                  <a:lnTo>
                    <a:pt x="1701876" y="214210"/>
                  </a:lnTo>
                  <a:lnTo>
                    <a:pt x="1699450" y="208635"/>
                  </a:lnTo>
                  <a:lnTo>
                    <a:pt x="1685810" y="185267"/>
                  </a:lnTo>
                  <a:lnTo>
                    <a:pt x="1669669" y="163703"/>
                  </a:lnTo>
                  <a:lnTo>
                    <a:pt x="1739138" y="180467"/>
                  </a:lnTo>
                  <a:lnTo>
                    <a:pt x="1761274" y="190792"/>
                  </a:lnTo>
                  <a:lnTo>
                    <a:pt x="1777187" y="208178"/>
                  </a:lnTo>
                  <a:lnTo>
                    <a:pt x="1785404" y="230251"/>
                  </a:lnTo>
                  <a:lnTo>
                    <a:pt x="1785404" y="184772"/>
                  </a:lnTo>
                  <a:lnTo>
                    <a:pt x="1774431" y="172783"/>
                  </a:lnTo>
                  <a:lnTo>
                    <a:pt x="1754962" y="163703"/>
                  </a:lnTo>
                  <a:lnTo>
                    <a:pt x="1744345" y="158750"/>
                  </a:lnTo>
                  <a:lnTo>
                    <a:pt x="1639189" y="133235"/>
                  </a:lnTo>
                  <a:lnTo>
                    <a:pt x="1630045" y="126022"/>
                  </a:lnTo>
                  <a:lnTo>
                    <a:pt x="1620532" y="119240"/>
                  </a:lnTo>
                  <a:lnTo>
                    <a:pt x="1610664" y="112928"/>
                  </a:lnTo>
                  <a:lnTo>
                    <a:pt x="1600454" y="107061"/>
                  </a:lnTo>
                  <a:lnTo>
                    <a:pt x="1601825" y="101358"/>
                  </a:lnTo>
                  <a:lnTo>
                    <a:pt x="1602816" y="97282"/>
                  </a:lnTo>
                  <a:lnTo>
                    <a:pt x="1607312" y="78740"/>
                  </a:lnTo>
                  <a:lnTo>
                    <a:pt x="1607845" y="65151"/>
                  </a:lnTo>
                  <a:lnTo>
                    <a:pt x="1603336" y="52870"/>
                  </a:lnTo>
                  <a:lnTo>
                    <a:pt x="1597101" y="45974"/>
                  </a:lnTo>
                  <a:lnTo>
                    <a:pt x="1594586" y="43205"/>
                  </a:lnTo>
                  <a:lnTo>
                    <a:pt x="1587373" y="39814"/>
                  </a:lnTo>
                  <a:lnTo>
                    <a:pt x="1587373" y="67056"/>
                  </a:lnTo>
                  <a:lnTo>
                    <a:pt x="1585849" y="73533"/>
                  </a:lnTo>
                  <a:lnTo>
                    <a:pt x="1579994" y="97282"/>
                  </a:lnTo>
                  <a:lnTo>
                    <a:pt x="1571548" y="93929"/>
                  </a:lnTo>
                  <a:lnTo>
                    <a:pt x="1562950" y="90906"/>
                  </a:lnTo>
                  <a:lnTo>
                    <a:pt x="1518018" y="80949"/>
                  </a:lnTo>
                  <a:lnTo>
                    <a:pt x="1508887" y="80010"/>
                  </a:lnTo>
                  <a:lnTo>
                    <a:pt x="1514729" y="56261"/>
                  </a:lnTo>
                  <a:lnTo>
                    <a:pt x="1516253" y="49911"/>
                  </a:lnTo>
                  <a:lnTo>
                    <a:pt x="1522603" y="45974"/>
                  </a:lnTo>
                  <a:lnTo>
                    <a:pt x="1583436" y="60706"/>
                  </a:lnTo>
                  <a:lnTo>
                    <a:pt x="1587373" y="67056"/>
                  </a:lnTo>
                  <a:lnTo>
                    <a:pt x="1587373" y="39814"/>
                  </a:lnTo>
                  <a:lnTo>
                    <a:pt x="1582407" y="37465"/>
                  </a:lnTo>
                  <a:lnTo>
                    <a:pt x="1534160" y="25781"/>
                  </a:lnTo>
                  <a:lnTo>
                    <a:pt x="1520710" y="25285"/>
                  </a:lnTo>
                  <a:lnTo>
                    <a:pt x="1508493" y="29895"/>
                  </a:lnTo>
                  <a:lnTo>
                    <a:pt x="1498866" y="38773"/>
                  </a:lnTo>
                  <a:lnTo>
                    <a:pt x="1493139" y="51054"/>
                  </a:lnTo>
                  <a:lnTo>
                    <a:pt x="1486281" y="79375"/>
                  </a:lnTo>
                  <a:lnTo>
                    <a:pt x="1474470" y="79806"/>
                  </a:lnTo>
                  <a:lnTo>
                    <a:pt x="1462697" y="80873"/>
                  </a:lnTo>
                  <a:lnTo>
                    <a:pt x="1451000" y="82562"/>
                  </a:lnTo>
                  <a:lnTo>
                    <a:pt x="1439418" y="84836"/>
                  </a:lnTo>
                  <a:lnTo>
                    <a:pt x="1420710" y="80327"/>
                  </a:lnTo>
                  <a:lnTo>
                    <a:pt x="1398651" y="75006"/>
                  </a:lnTo>
                  <a:lnTo>
                    <a:pt x="1398651" y="98056"/>
                  </a:lnTo>
                  <a:lnTo>
                    <a:pt x="1393317" y="100076"/>
                  </a:lnTo>
                  <a:lnTo>
                    <a:pt x="1355445" y="121869"/>
                  </a:lnTo>
                  <a:lnTo>
                    <a:pt x="1308493" y="165493"/>
                  </a:lnTo>
                  <a:lnTo>
                    <a:pt x="1282128" y="205600"/>
                  </a:lnTo>
                  <a:lnTo>
                    <a:pt x="1263904" y="252476"/>
                  </a:lnTo>
                  <a:lnTo>
                    <a:pt x="1259433" y="267208"/>
                  </a:lnTo>
                  <a:lnTo>
                    <a:pt x="1254404" y="281851"/>
                  </a:lnTo>
                  <a:lnTo>
                    <a:pt x="1249032" y="296341"/>
                  </a:lnTo>
                  <a:lnTo>
                    <a:pt x="1241120" y="317030"/>
                  </a:lnTo>
                  <a:lnTo>
                    <a:pt x="1236306" y="329793"/>
                  </a:lnTo>
                  <a:lnTo>
                    <a:pt x="1233474" y="337439"/>
                  </a:lnTo>
                  <a:lnTo>
                    <a:pt x="1189355" y="459232"/>
                  </a:lnTo>
                  <a:lnTo>
                    <a:pt x="1181608" y="480441"/>
                  </a:lnTo>
                  <a:lnTo>
                    <a:pt x="1145159" y="581152"/>
                  </a:lnTo>
                  <a:lnTo>
                    <a:pt x="1170178" y="477647"/>
                  </a:lnTo>
                  <a:lnTo>
                    <a:pt x="1173607" y="463296"/>
                  </a:lnTo>
                  <a:lnTo>
                    <a:pt x="1255268" y="126492"/>
                  </a:lnTo>
                  <a:lnTo>
                    <a:pt x="1282915" y="88506"/>
                  </a:lnTo>
                  <a:lnTo>
                    <a:pt x="1305013" y="80327"/>
                  </a:lnTo>
                  <a:lnTo>
                    <a:pt x="1329436" y="81280"/>
                  </a:lnTo>
                  <a:lnTo>
                    <a:pt x="1398651" y="98056"/>
                  </a:lnTo>
                  <a:lnTo>
                    <a:pt x="1398651" y="75006"/>
                  </a:lnTo>
                  <a:lnTo>
                    <a:pt x="1334643" y="59563"/>
                  </a:lnTo>
                  <a:lnTo>
                    <a:pt x="1301470" y="58280"/>
                  </a:lnTo>
                  <a:lnTo>
                    <a:pt x="1271397" y="69456"/>
                  </a:lnTo>
                  <a:lnTo>
                    <a:pt x="1247698" y="91097"/>
                  </a:lnTo>
                  <a:lnTo>
                    <a:pt x="1233678" y="121158"/>
                  </a:lnTo>
                  <a:lnTo>
                    <a:pt x="1153795" y="450723"/>
                  </a:lnTo>
                  <a:lnTo>
                    <a:pt x="1148588" y="449465"/>
                  </a:lnTo>
                  <a:lnTo>
                    <a:pt x="1148588" y="472440"/>
                  </a:lnTo>
                  <a:lnTo>
                    <a:pt x="1106297" y="646938"/>
                  </a:lnTo>
                  <a:lnTo>
                    <a:pt x="1104163" y="672465"/>
                  </a:lnTo>
                  <a:lnTo>
                    <a:pt x="1109586" y="696620"/>
                  </a:lnTo>
                  <a:lnTo>
                    <a:pt x="1121689" y="717931"/>
                  </a:lnTo>
                  <a:lnTo>
                    <a:pt x="1139571" y="734949"/>
                  </a:lnTo>
                  <a:lnTo>
                    <a:pt x="1098423" y="725043"/>
                  </a:lnTo>
                  <a:lnTo>
                    <a:pt x="1079766" y="716343"/>
                  </a:lnTo>
                  <a:lnTo>
                    <a:pt x="1066342" y="701649"/>
                  </a:lnTo>
                  <a:lnTo>
                    <a:pt x="1059408" y="683006"/>
                  </a:lnTo>
                  <a:lnTo>
                    <a:pt x="1060196" y="662432"/>
                  </a:lnTo>
                  <a:lnTo>
                    <a:pt x="1107313" y="467868"/>
                  </a:lnTo>
                  <a:lnTo>
                    <a:pt x="1108075" y="464947"/>
                  </a:lnTo>
                  <a:lnTo>
                    <a:pt x="1110869" y="463296"/>
                  </a:lnTo>
                  <a:lnTo>
                    <a:pt x="1113663" y="463931"/>
                  </a:lnTo>
                  <a:lnTo>
                    <a:pt x="1148588" y="472440"/>
                  </a:lnTo>
                  <a:lnTo>
                    <a:pt x="1148588" y="449465"/>
                  </a:lnTo>
                  <a:lnTo>
                    <a:pt x="1118870" y="442214"/>
                  </a:lnTo>
                  <a:lnTo>
                    <a:pt x="1107973" y="441820"/>
                  </a:lnTo>
                  <a:lnTo>
                    <a:pt x="1098105" y="445516"/>
                  </a:lnTo>
                  <a:lnTo>
                    <a:pt x="1090320" y="452653"/>
                  </a:lnTo>
                  <a:lnTo>
                    <a:pt x="1085723" y="462534"/>
                  </a:lnTo>
                  <a:lnTo>
                    <a:pt x="1038606" y="657098"/>
                  </a:lnTo>
                  <a:lnTo>
                    <a:pt x="1037463" y="686498"/>
                  </a:lnTo>
                  <a:lnTo>
                    <a:pt x="1047369" y="713143"/>
                  </a:lnTo>
                  <a:lnTo>
                    <a:pt x="1066495" y="734110"/>
                  </a:lnTo>
                  <a:lnTo>
                    <a:pt x="1093089" y="746506"/>
                  </a:lnTo>
                  <a:lnTo>
                    <a:pt x="1645145" y="880237"/>
                  </a:lnTo>
                  <a:lnTo>
                    <a:pt x="1674456" y="881303"/>
                  </a:lnTo>
                  <a:lnTo>
                    <a:pt x="1701012" y="871359"/>
                  </a:lnTo>
                  <a:lnTo>
                    <a:pt x="1734248" y="825627"/>
                  </a:lnTo>
                  <a:lnTo>
                    <a:pt x="1781429" y="630936"/>
                  </a:lnTo>
                  <a:lnTo>
                    <a:pt x="1781835" y="620052"/>
                  </a:lnTo>
                  <a:lnTo>
                    <a:pt x="1778508" y="610997"/>
                  </a:lnTo>
                  <a:lnTo>
                    <a:pt x="1760728" y="623062"/>
                  </a:lnTo>
                  <a:lnTo>
                    <a:pt x="1759966" y="625856"/>
                  </a:lnTo>
                  <a:lnTo>
                    <a:pt x="1712849" y="820420"/>
                  </a:lnTo>
                  <a:lnTo>
                    <a:pt x="1704136" y="839076"/>
                  </a:lnTo>
                  <a:lnTo>
                    <a:pt x="1689455" y="852487"/>
                  </a:lnTo>
                  <a:lnTo>
                    <a:pt x="1670850" y="859434"/>
                  </a:lnTo>
                  <a:lnTo>
                    <a:pt x="1650365" y="858647"/>
                  </a:lnTo>
                  <a:lnTo>
                    <a:pt x="1608963" y="848614"/>
                  </a:lnTo>
                  <a:lnTo>
                    <a:pt x="1632623" y="841667"/>
                  </a:lnTo>
                  <a:lnTo>
                    <a:pt x="1653120" y="828255"/>
                  </a:lnTo>
                  <a:lnTo>
                    <a:pt x="1653933" y="827278"/>
                  </a:lnTo>
                  <a:lnTo>
                    <a:pt x="1668995" y="809244"/>
                  </a:lnTo>
                  <a:lnTo>
                    <a:pt x="1678813" y="785495"/>
                  </a:lnTo>
                  <a:lnTo>
                    <a:pt x="1697215" y="709295"/>
                  </a:lnTo>
                  <a:lnTo>
                    <a:pt x="1720977" y="610997"/>
                  </a:lnTo>
                  <a:lnTo>
                    <a:pt x="1756283" y="619506"/>
                  </a:lnTo>
                  <a:lnTo>
                    <a:pt x="1758950" y="620268"/>
                  </a:lnTo>
                  <a:lnTo>
                    <a:pt x="1760728" y="623062"/>
                  </a:lnTo>
                  <a:lnTo>
                    <a:pt x="1760728" y="597636"/>
                  </a:lnTo>
                  <a:lnTo>
                    <a:pt x="1726311" y="589280"/>
                  </a:lnTo>
                  <a:lnTo>
                    <a:pt x="1806028" y="259842"/>
                  </a:lnTo>
                  <a:lnTo>
                    <a:pt x="1806105" y="258445"/>
                  </a:lnTo>
                  <a:lnTo>
                    <a:pt x="1807324" y="22655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93973" y="421894"/>
              <a:ext cx="144018" cy="14236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9344" y="1543694"/>
              <a:ext cx="2589173" cy="183958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854958" y="238505"/>
              <a:ext cx="788035" cy="6316345"/>
            </a:xfrm>
            <a:custGeom>
              <a:avLst/>
              <a:gdLst/>
              <a:ahLst/>
              <a:cxnLst/>
              <a:rect l="l" t="t" r="r" b="b"/>
              <a:pathLst>
                <a:path w="788035" h="6316345">
                  <a:moveTo>
                    <a:pt x="491959" y="5865888"/>
                  </a:moveTo>
                  <a:lnTo>
                    <a:pt x="479298" y="5825972"/>
                  </a:lnTo>
                  <a:lnTo>
                    <a:pt x="471411" y="5815000"/>
                  </a:lnTo>
                  <a:lnTo>
                    <a:pt x="471411" y="5886678"/>
                  </a:lnTo>
                  <a:lnTo>
                    <a:pt x="463130" y="5929312"/>
                  </a:lnTo>
                  <a:lnTo>
                    <a:pt x="438277" y="5966752"/>
                  </a:lnTo>
                  <a:lnTo>
                    <a:pt x="400875" y="5991606"/>
                  </a:lnTo>
                  <a:lnTo>
                    <a:pt x="358241" y="5999886"/>
                  </a:lnTo>
                  <a:lnTo>
                    <a:pt x="315595" y="5991606"/>
                  </a:lnTo>
                  <a:lnTo>
                    <a:pt x="278130" y="5966752"/>
                  </a:lnTo>
                  <a:lnTo>
                    <a:pt x="253263" y="5929312"/>
                  </a:lnTo>
                  <a:lnTo>
                    <a:pt x="244970" y="5886678"/>
                  </a:lnTo>
                  <a:lnTo>
                    <a:pt x="253263" y="5844032"/>
                  </a:lnTo>
                  <a:lnTo>
                    <a:pt x="278130" y="5806579"/>
                  </a:lnTo>
                  <a:lnTo>
                    <a:pt x="315544" y="5781764"/>
                  </a:lnTo>
                  <a:lnTo>
                    <a:pt x="358203" y="5773471"/>
                  </a:lnTo>
                  <a:lnTo>
                    <a:pt x="400875" y="5781764"/>
                  </a:lnTo>
                  <a:lnTo>
                    <a:pt x="438277" y="5806579"/>
                  </a:lnTo>
                  <a:lnTo>
                    <a:pt x="463130" y="5844032"/>
                  </a:lnTo>
                  <a:lnTo>
                    <a:pt x="471411" y="5886678"/>
                  </a:lnTo>
                  <a:lnTo>
                    <a:pt x="471411" y="5815000"/>
                  </a:lnTo>
                  <a:lnTo>
                    <a:pt x="454025" y="5790806"/>
                  </a:lnTo>
                  <a:lnTo>
                    <a:pt x="429971" y="5773471"/>
                  </a:lnTo>
                  <a:lnTo>
                    <a:pt x="418820" y="5765444"/>
                  </a:lnTo>
                  <a:lnTo>
                    <a:pt x="378891" y="5752770"/>
                  </a:lnTo>
                  <a:lnTo>
                    <a:pt x="337400" y="5752782"/>
                  </a:lnTo>
                  <a:lnTo>
                    <a:pt x="297510" y="5765457"/>
                  </a:lnTo>
                  <a:lnTo>
                    <a:pt x="262382" y="5790806"/>
                  </a:lnTo>
                  <a:lnTo>
                    <a:pt x="237007" y="5825985"/>
                  </a:lnTo>
                  <a:lnTo>
                    <a:pt x="224332" y="5865888"/>
                  </a:lnTo>
                  <a:lnTo>
                    <a:pt x="224345" y="5907405"/>
                  </a:lnTo>
                  <a:lnTo>
                    <a:pt x="237020" y="5947308"/>
                  </a:lnTo>
                  <a:lnTo>
                    <a:pt x="262382" y="5982424"/>
                  </a:lnTo>
                  <a:lnTo>
                    <a:pt x="297522" y="6007786"/>
                  </a:lnTo>
                  <a:lnTo>
                    <a:pt x="337439" y="6020460"/>
                  </a:lnTo>
                  <a:lnTo>
                    <a:pt x="378955" y="6020460"/>
                  </a:lnTo>
                  <a:lnTo>
                    <a:pt x="418871" y="6007773"/>
                  </a:lnTo>
                  <a:lnTo>
                    <a:pt x="454025" y="5982424"/>
                  </a:lnTo>
                  <a:lnTo>
                    <a:pt x="479323" y="5947295"/>
                  </a:lnTo>
                  <a:lnTo>
                    <a:pt x="491959" y="5907405"/>
                  </a:lnTo>
                  <a:lnTo>
                    <a:pt x="491959" y="5865888"/>
                  </a:lnTo>
                  <a:close/>
                </a:path>
                <a:path w="788035" h="6316345">
                  <a:moveTo>
                    <a:pt x="528447" y="365315"/>
                  </a:moveTo>
                  <a:lnTo>
                    <a:pt x="511683" y="343801"/>
                  </a:lnTo>
                  <a:lnTo>
                    <a:pt x="511683" y="364363"/>
                  </a:lnTo>
                  <a:lnTo>
                    <a:pt x="510540" y="366649"/>
                  </a:lnTo>
                  <a:lnTo>
                    <a:pt x="509524" y="369062"/>
                  </a:lnTo>
                  <a:lnTo>
                    <a:pt x="506857" y="370078"/>
                  </a:lnTo>
                  <a:lnTo>
                    <a:pt x="504444" y="369062"/>
                  </a:lnTo>
                  <a:lnTo>
                    <a:pt x="502031" y="367919"/>
                  </a:lnTo>
                  <a:lnTo>
                    <a:pt x="501015" y="365252"/>
                  </a:lnTo>
                  <a:lnTo>
                    <a:pt x="502158" y="362839"/>
                  </a:lnTo>
                  <a:lnTo>
                    <a:pt x="503174" y="360553"/>
                  </a:lnTo>
                  <a:lnTo>
                    <a:pt x="505841" y="359537"/>
                  </a:lnTo>
                  <a:lnTo>
                    <a:pt x="508254" y="360553"/>
                  </a:lnTo>
                  <a:lnTo>
                    <a:pt x="510540" y="361569"/>
                  </a:lnTo>
                  <a:lnTo>
                    <a:pt x="511683" y="364363"/>
                  </a:lnTo>
                  <a:lnTo>
                    <a:pt x="511683" y="343801"/>
                  </a:lnTo>
                  <a:lnTo>
                    <a:pt x="484238" y="364248"/>
                  </a:lnTo>
                  <a:lnTo>
                    <a:pt x="485673" y="372579"/>
                  </a:lnTo>
                  <a:lnTo>
                    <a:pt x="490118" y="379793"/>
                  </a:lnTo>
                  <a:lnTo>
                    <a:pt x="497205" y="384937"/>
                  </a:lnTo>
                  <a:lnTo>
                    <a:pt x="505726" y="386880"/>
                  </a:lnTo>
                  <a:lnTo>
                    <a:pt x="514108" y="385470"/>
                  </a:lnTo>
                  <a:lnTo>
                    <a:pt x="521360" y="381038"/>
                  </a:lnTo>
                  <a:lnTo>
                    <a:pt x="526542" y="373888"/>
                  </a:lnTo>
                  <a:lnTo>
                    <a:pt x="527392" y="370078"/>
                  </a:lnTo>
                  <a:lnTo>
                    <a:pt x="528447" y="365315"/>
                  </a:lnTo>
                  <a:close/>
                </a:path>
                <a:path w="788035" h="6316345">
                  <a:moveTo>
                    <a:pt x="745363" y="728980"/>
                  </a:moveTo>
                  <a:lnTo>
                    <a:pt x="737743" y="716280"/>
                  </a:lnTo>
                  <a:lnTo>
                    <a:pt x="729615" y="713740"/>
                  </a:lnTo>
                  <a:lnTo>
                    <a:pt x="723265" y="717562"/>
                  </a:lnTo>
                  <a:lnTo>
                    <a:pt x="699389" y="731520"/>
                  </a:lnTo>
                  <a:lnTo>
                    <a:pt x="674839" y="742962"/>
                  </a:lnTo>
                  <a:lnTo>
                    <a:pt x="649681" y="753110"/>
                  </a:lnTo>
                  <a:lnTo>
                    <a:pt x="623951" y="760730"/>
                  </a:lnTo>
                  <a:lnTo>
                    <a:pt x="622808" y="637540"/>
                  </a:lnTo>
                  <a:lnTo>
                    <a:pt x="622681" y="629920"/>
                  </a:lnTo>
                  <a:lnTo>
                    <a:pt x="616712" y="623570"/>
                  </a:lnTo>
                  <a:lnTo>
                    <a:pt x="601980" y="623570"/>
                  </a:lnTo>
                  <a:lnTo>
                    <a:pt x="596138" y="629920"/>
                  </a:lnTo>
                  <a:lnTo>
                    <a:pt x="596265" y="637540"/>
                  </a:lnTo>
                  <a:lnTo>
                    <a:pt x="598170" y="833120"/>
                  </a:lnTo>
                  <a:lnTo>
                    <a:pt x="590562" y="875030"/>
                  </a:lnTo>
                  <a:lnTo>
                    <a:pt x="568998" y="910590"/>
                  </a:lnTo>
                  <a:lnTo>
                    <a:pt x="536460" y="937260"/>
                  </a:lnTo>
                  <a:lnTo>
                    <a:pt x="495935" y="949960"/>
                  </a:lnTo>
                  <a:lnTo>
                    <a:pt x="494538" y="801370"/>
                  </a:lnTo>
                  <a:lnTo>
                    <a:pt x="494118" y="772160"/>
                  </a:lnTo>
                  <a:lnTo>
                    <a:pt x="491236" y="491490"/>
                  </a:lnTo>
                  <a:lnTo>
                    <a:pt x="517080" y="492760"/>
                  </a:lnTo>
                  <a:lnTo>
                    <a:pt x="523379" y="491490"/>
                  </a:lnTo>
                  <a:lnTo>
                    <a:pt x="542264" y="487680"/>
                  </a:lnTo>
                  <a:lnTo>
                    <a:pt x="566000" y="478790"/>
                  </a:lnTo>
                  <a:lnTo>
                    <a:pt x="585546" y="466090"/>
                  </a:lnTo>
                  <a:lnTo>
                    <a:pt x="587502" y="464820"/>
                  </a:lnTo>
                  <a:lnTo>
                    <a:pt x="594868" y="504190"/>
                  </a:lnTo>
                  <a:lnTo>
                    <a:pt x="595604" y="580390"/>
                  </a:lnTo>
                  <a:lnTo>
                    <a:pt x="595630" y="590562"/>
                  </a:lnTo>
                  <a:lnTo>
                    <a:pt x="601599" y="595630"/>
                  </a:lnTo>
                  <a:lnTo>
                    <a:pt x="616331" y="595630"/>
                  </a:lnTo>
                  <a:lnTo>
                    <a:pt x="622173" y="590562"/>
                  </a:lnTo>
                  <a:lnTo>
                    <a:pt x="622046" y="582930"/>
                  </a:lnTo>
                  <a:lnTo>
                    <a:pt x="621284" y="504190"/>
                  </a:lnTo>
                  <a:lnTo>
                    <a:pt x="615124" y="464820"/>
                  </a:lnTo>
                  <a:lnTo>
                    <a:pt x="607695" y="444512"/>
                  </a:lnTo>
                  <a:lnTo>
                    <a:pt x="612190" y="438162"/>
                  </a:lnTo>
                  <a:lnTo>
                    <a:pt x="616356" y="431812"/>
                  </a:lnTo>
                  <a:lnTo>
                    <a:pt x="620191" y="425462"/>
                  </a:lnTo>
                  <a:lnTo>
                    <a:pt x="623697" y="417830"/>
                  </a:lnTo>
                  <a:lnTo>
                    <a:pt x="634682" y="373380"/>
                  </a:lnTo>
                  <a:lnTo>
                    <a:pt x="628738" y="327660"/>
                  </a:lnTo>
                  <a:lnTo>
                    <a:pt x="608228" y="289636"/>
                  </a:lnTo>
                  <a:lnTo>
                    <a:pt x="608228" y="369570"/>
                  </a:lnTo>
                  <a:lnTo>
                    <a:pt x="599440" y="407670"/>
                  </a:lnTo>
                  <a:lnTo>
                    <a:pt x="597535" y="411480"/>
                  </a:lnTo>
                  <a:lnTo>
                    <a:pt x="595249" y="416560"/>
                  </a:lnTo>
                  <a:lnTo>
                    <a:pt x="592709" y="420370"/>
                  </a:lnTo>
                  <a:lnTo>
                    <a:pt x="556539" y="453390"/>
                  </a:lnTo>
                  <a:lnTo>
                    <a:pt x="513715" y="466090"/>
                  </a:lnTo>
                  <a:lnTo>
                    <a:pt x="490982" y="464820"/>
                  </a:lnTo>
                  <a:lnTo>
                    <a:pt x="484886" y="463562"/>
                  </a:lnTo>
                  <a:lnTo>
                    <a:pt x="478790" y="461010"/>
                  </a:lnTo>
                  <a:lnTo>
                    <a:pt x="472948" y="459740"/>
                  </a:lnTo>
                  <a:lnTo>
                    <a:pt x="471170" y="458470"/>
                  </a:lnTo>
                  <a:lnTo>
                    <a:pt x="469519" y="458470"/>
                  </a:lnTo>
                  <a:lnTo>
                    <a:pt x="467741" y="457212"/>
                  </a:lnTo>
                  <a:lnTo>
                    <a:pt x="467614" y="457073"/>
                  </a:lnTo>
                  <a:lnTo>
                    <a:pt x="467614" y="772160"/>
                  </a:lnTo>
                  <a:lnTo>
                    <a:pt x="439242" y="768362"/>
                  </a:lnTo>
                  <a:lnTo>
                    <a:pt x="433616" y="767080"/>
                  </a:lnTo>
                  <a:lnTo>
                    <a:pt x="411137" y="762012"/>
                  </a:lnTo>
                  <a:lnTo>
                    <a:pt x="383400" y="753110"/>
                  </a:lnTo>
                  <a:lnTo>
                    <a:pt x="356108" y="742962"/>
                  </a:lnTo>
                  <a:lnTo>
                    <a:pt x="360781" y="732790"/>
                  </a:lnTo>
                  <a:lnTo>
                    <a:pt x="376555" y="698512"/>
                  </a:lnTo>
                  <a:lnTo>
                    <a:pt x="373634" y="690880"/>
                  </a:lnTo>
                  <a:lnTo>
                    <a:pt x="367157" y="687070"/>
                  </a:lnTo>
                  <a:lnTo>
                    <a:pt x="360553" y="684530"/>
                  </a:lnTo>
                  <a:lnTo>
                    <a:pt x="352806" y="687070"/>
                  </a:lnTo>
                  <a:lnTo>
                    <a:pt x="349758" y="693420"/>
                  </a:lnTo>
                  <a:lnTo>
                    <a:pt x="332486" y="732790"/>
                  </a:lnTo>
                  <a:lnTo>
                    <a:pt x="305892" y="718820"/>
                  </a:lnTo>
                  <a:lnTo>
                    <a:pt x="280670" y="702310"/>
                  </a:lnTo>
                  <a:lnTo>
                    <a:pt x="256857" y="684530"/>
                  </a:lnTo>
                  <a:lnTo>
                    <a:pt x="253885" y="681990"/>
                  </a:lnTo>
                  <a:lnTo>
                    <a:pt x="234569" y="665480"/>
                  </a:lnTo>
                  <a:lnTo>
                    <a:pt x="450723" y="478790"/>
                  </a:lnTo>
                  <a:lnTo>
                    <a:pt x="452628" y="480060"/>
                  </a:lnTo>
                  <a:lnTo>
                    <a:pt x="454787" y="480060"/>
                  </a:lnTo>
                  <a:lnTo>
                    <a:pt x="456819" y="481330"/>
                  </a:lnTo>
                  <a:lnTo>
                    <a:pt x="459359" y="482612"/>
                  </a:lnTo>
                  <a:lnTo>
                    <a:pt x="462026" y="483870"/>
                  </a:lnTo>
                  <a:lnTo>
                    <a:pt x="464566" y="485140"/>
                  </a:lnTo>
                  <a:lnTo>
                    <a:pt x="467614" y="772160"/>
                  </a:lnTo>
                  <a:lnTo>
                    <a:pt x="467614" y="457073"/>
                  </a:lnTo>
                  <a:lnTo>
                    <a:pt x="466598" y="455930"/>
                  </a:lnTo>
                  <a:lnTo>
                    <a:pt x="464312" y="455930"/>
                  </a:lnTo>
                  <a:lnTo>
                    <a:pt x="458597" y="452120"/>
                  </a:lnTo>
                  <a:lnTo>
                    <a:pt x="419569" y="410210"/>
                  </a:lnTo>
                  <a:lnTo>
                    <a:pt x="409321" y="367030"/>
                  </a:lnTo>
                  <a:lnTo>
                    <a:pt x="409536" y="359410"/>
                  </a:lnTo>
                  <a:lnTo>
                    <a:pt x="441159" y="293370"/>
                  </a:lnTo>
                  <a:lnTo>
                    <a:pt x="473646" y="273062"/>
                  </a:lnTo>
                  <a:lnTo>
                    <a:pt x="511263" y="266712"/>
                  </a:lnTo>
                  <a:lnTo>
                    <a:pt x="549783" y="275590"/>
                  </a:lnTo>
                  <a:lnTo>
                    <a:pt x="581774" y="298462"/>
                  </a:lnTo>
                  <a:lnTo>
                    <a:pt x="601802" y="331470"/>
                  </a:lnTo>
                  <a:lnTo>
                    <a:pt x="608228" y="369570"/>
                  </a:lnTo>
                  <a:lnTo>
                    <a:pt x="608228" y="289636"/>
                  </a:lnTo>
                  <a:lnTo>
                    <a:pt x="607504" y="288290"/>
                  </a:lnTo>
                  <a:lnTo>
                    <a:pt x="582803" y="266712"/>
                  </a:lnTo>
                  <a:lnTo>
                    <a:pt x="572643" y="257810"/>
                  </a:lnTo>
                  <a:lnTo>
                    <a:pt x="577761" y="246380"/>
                  </a:lnTo>
                  <a:lnTo>
                    <a:pt x="619379" y="153670"/>
                  </a:lnTo>
                  <a:lnTo>
                    <a:pt x="646696" y="156222"/>
                  </a:lnTo>
                  <a:lnTo>
                    <a:pt x="655320" y="153670"/>
                  </a:lnTo>
                  <a:lnTo>
                    <a:pt x="694613" y="133350"/>
                  </a:lnTo>
                  <a:lnTo>
                    <a:pt x="717334" y="80022"/>
                  </a:lnTo>
                  <a:lnTo>
                    <a:pt x="712254" y="50800"/>
                  </a:lnTo>
                  <a:lnTo>
                    <a:pt x="697268" y="26670"/>
                  </a:lnTo>
                  <a:lnTo>
                    <a:pt x="696480" y="25400"/>
                  </a:lnTo>
                  <a:lnTo>
                    <a:pt x="690714" y="21043"/>
                  </a:lnTo>
                  <a:lnTo>
                    <a:pt x="690714" y="80022"/>
                  </a:lnTo>
                  <a:lnTo>
                    <a:pt x="686181" y="99072"/>
                  </a:lnTo>
                  <a:lnTo>
                    <a:pt x="674433" y="115570"/>
                  </a:lnTo>
                  <a:lnTo>
                    <a:pt x="657948" y="125730"/>
                  </a:lnTo>
                  <a:lnTo>
                    <a:pt x="638848" y="129540"/>
                  </a:lnTo>
                  <a:lnTo>
                    <a:pt x="619252" y="125730"/>
                  </a:lnTo>
                  <a:lnTo>
                    <a:pt x="617220" y="124472"/>
                  </a:lnTo>
                  <a:lnTo>
                    <a:pt x="616204" y="124472"/>
                  </a:lnTo>
                  <a:lnTo>
                    <a:pt x="600202" y="113042"/>
                  </a:lnTo>
                  <a:lnTo>
                    <a:pt x="590296" y="95250"/>
                  </a:lnTo>
                  <a:lnTo>
                    <a:pt x="587235" y="76200"/>
                  </a:lnTo>
                  <a:lnTo>
                    <a:pt x="591820" y="57150"/>
                  </a:lnTo>
                  <a:lnTo>
                    <a:pt x="603783" y="40640"/>
                  </a:lnTo>
                  <a:lnTo>
                    <a:pt x="620661" y="29222"/>
                  </a:lnTo>
                  <a:lnTo>
                    <a:pt x="640232" y="26670"/>
                  </a:lnTo>
                  <a:lnTo>
                    <a:pt x="660273" y="30492"/>
                  </a:lnTo>
                  <a:lnTo>
                    <a:pt x="676935" y="43192"/>
                  </a:lnTo>
                  <a:lnTo>
                    <a:pt x="687362" y="59690"/>
                  </a:lnTo>
                  <a:lnTo>
                    <a:pt x="690714" y="80022"/>
                  </a:lnTo>
                  <a:lnTo>
                    <a:pt x="690714" y="21043"/>
                  </a:lnTo>
                  <a:lnTo>
                    <a:pt x="671322" y="6350"/>
                  </a:lnTo>
                  <a:lnTo>
                    <a:pt x="640994" y="0"/>
                  </a:lnTo>
                  <a:lnTo>
                    <a:pt x="611327" y="5092"/>
                  </a:lnTo>
                  <a:lnTo>
                    <a:pt x="585685" y="20320"/>
                  </a:lnTo>
                  <a:lnTo>
                    <a:pt x="567436" y="45720"/>
                  </a:lnTo>
                  <a:lnTo>
                    <a:pt x="560679" y="72390"/>
                  </a:lnTo>
                  <a:lnTo>
                    <a:pt x="563638" y="100342"/>
                  </a:lnTo>
                  <a:lnTo>
                    <a:pt x="575373" y="124472"/>
                  </a:lnTo>
                  <a:lnTo>
                    <a:pt x="594995" y="143522"/>
                  </a:lnTo>
                  <a:lnTo>
                    <a:pt x="548132" y="246380"/>
                  </a:lnTo>
                  <a:lnTo>
                    <a:pt x="502259" y="240030"/>
                  </a:lnTo>
                  <a:lnTo>
                    <a:pt x="458304" y="251472"/>
                  </a:lnTo>
                  <a:lnTo>
                    <a:pt x="420687" y="275590"/>
                  </a:lnTo>
                  <a:lnTo>
                    <a:pt x="393827" y="314960"/>
                  </a:lnTo>
                  <a:lnTo>
                    <a:pt x="384429" y="345440"/>
                  </a:lnTo>
                  <a:lnTo>
                    <a:pt x="370560" y="350520"/>
                  </a:lnTo>
                  <a:lnTo>
                    <a:pt x="357225" y="356870"/>
                  </a:lnTo>
                  <a:lnTo>
                    <a:pt x="344538" y="364490"/>
                  </a:lnTo>
                  <a:lnTo>
                    <a:pt x="332613" y="373380"/>
                  </a:lnTo>
                  <a:lnTo>
                    <a:pt x="142367" y="537210"/>
                  </a:lnTo>
                  <a:lnTo>
                    <a:pt x="132029" y="513080"/>
                  </a:lnTo>
                  <a:lnTo>
                    <a:pt x="123342" y="487680"/>
                  </a:lnTo>
                  <a:lnTo>
                    <a:pt x="116319" y="462280"/>
                  </a:lnTo>
                  <a:lnTo>
                    <a:pt x="110998" y="435610"/>
                  </a:lnTo>
                  <a:lnTo>
                    <a:pt x="109855" y="427990"/>
                  </a:lnTo>
                  <a:lnTo>
                    <a:pt x="102997" y="422910"/>
                  </a:lnTo>
                  <a:lnTo>
                    <a:pt x="88519" y="425462"/>
                  </a:lnTo>
                  <a:lnTo>
                    <a:pt x="83693" y="431812"/>
                  </a:lnTo>
                  <a:lnTo>
                    <a:pt x="84836" y="439420"/>
                  </a:lnTo>
                  <a:lnTo>
                    <a:pt x="90944" y="469912"/>
                  </a:lnTo>
                  <a:lnTo>
                    <a:pt x="99136" y="499110"/>
                  </a:lnTo>
                  <a:lnTo>
                    <a:pt x="109347" y="528320"/>
                  </a:lnTo>
                  <a:lnTo>
                    <a:pt x="121539" y="556260"/>
                  </a:lnTo>
                  <a:lnTo>
                    <a:pt x="84074" y="588010"/>
                  </a:lnTo>
                  <a:lnTo>
                    <a:pt x="55854" y="621030"/>
                  </a:lnTo>
                  <a:lnTo>
                    <a:pt x="39331" y="660412"/>
                  </a:lnTo>
                  <a:lnTo>
                    <a:pt x="34671" y="701040"/>
                  </a:lnTo>
                  <a:lnTo>
                    <a:pt x="42075" y="741680"/>
                  </a:lnTo>
                  <a:lnTo>
                    <a:pt x="61722" y="779780"/>
                  </a:lnTo>
                  <a:lnTo>
                    <a:pt x="5588" y="833120"/>
                  </a:lnTo>
                  <a:lnTo>
                    <a:pt x="381" y="838212"/>
                  </a:lnTo>
                  <a:lnTo>
                    <a:pt x="0" y="845820"/>
                  </a:lnTo>
                  <a:lnTo>
                    <a:pt x="5080" y="852170"/>
                  </a:lnTo>
                  <a:lnTo>
                    <a:pt x="6350" y="853440"/>
                  </a:lnTo>
                  <a:lnTo>
                    <a:pt x="7874" y="854710"/>
                  </a:lnTo>
                  <a:lnTo>
                    <a:pt x="9398" y="854710"/>
                  </a:lnTo>
                  <a:lnTo>
                    <a:pt x="14224" y="857262"/>
                  </a:lnTo>
                  <a:lnTo>
                    <a:pt x="19939" y="855980"/>
                  </a:lnTo>
                  <a:lnTo>
                    <a:pt x="88646" y="791210"/>
                  </a:lnTo>
                  <a:lnTo>
                    <a:pt x="89535" y="791210"/>
                  </a:lnTo>
                  <a:lnTo>
                    <a:pt x="90170" y="789940"/>
                  </a:lnTo>
                  <a:lnTo>
                    <a:pt x="90678" y="788670"/>
                  </a:lnTo>
                  <a:lnTo>
                    <a:pt x="118364" y="765810"/>
                  </a:lnTo>
                  <a:lnTo>
                    <a:pt x="122453" y="762012"/>
                  </a:lnTo>
                  <a:lnTo>
                    <a:pt x="123825" y="760730"/>
                  </a:lnTo>
                  <a:lnTo>
                    <a:pt x="124460" y="751840"/>
                  </a:lnTo>
                  <a:lnTo>
                    <a:pt x="114808" y="741680"/>
                  </a:lnTo>
                  <a:lnTo>
                    <a:pt x="106426" y="740410"/>
                  </a:lnTo>
                  <a:lnTo>
                    <a:pt x="81153" y="762012"/>
                  </a:lnTo>
                  <a:lnTo>
                    <a:pt x="64046" y="723912"/>
                  </a:lnTo>
                  <a:lnTo>
                    <a:pt x="61912" y="681990"/>
                  </a:lnTo>
                  <a:lnTo>
                    <a:pt x="74434" y="642620"/>
                  </a:lnTo>
                  <a:lnTo>
                    <a:pt x="101346" y="608330"/>
                  </a:lnTo>
                  <a:lnTo>
                    <a:pt x="134112" y="580390"/>
                  </a:lnTo>
                  <a:lnTo>
                    <a:pt x="184035" y="537210"/>
                  </a:lnTo>
                  <a:lnTo>
                    <a:pt x="349885" y="393712"/>
                  </a:lnTo>
                  <a:lnTo>
                    <a:pt x="382778" y="373380"/>
                  </a:lnTo>
                  <a:lnTo>
                    <a:pt x="386880" y="398780"/>
                  </a:lnTo>
                  <a:lnTo>
                    <a:pt x="395960" y="422910"/>
                  </a:lnTo>
                  <a:lnTo>
                    <a:pt x="409689" y="444512"/>
                  </a:lnTo>
                  <a:lnTo>
                    <a:pt x="427736" y="463562"/>
                  </a:lnTo>
                  <a:lnTo>
                    <a:pt x="215646" y="646430"/>
                  </a:lnTo>
                  <a:lnTo>
                    <a:pt x="195453" y="664210"/>
                  </a:lnTo>
                  <a:lnTo>
                    <a:pt x="131191" y="718820"/>
                  </a:lnTo>
                  <a:lnTo>
                    <a:pt x="130556" y="727710"/>
                  </a:lnTo>
                  <a:lnTo>
                    <a:pt x="140081" y="737870"/>
                  </a:lnTo>
                  <a:lnTo>
                    <a:pt x="148463" y="739140"/>
                  </a:lnTo>
                  <a:lnTo>
                    <a:pt x="214249" y="681990"/>
                  </a:lnTo>
                  <a:lnTo>
                    <a:pt x="238633" y="703580"/>
                  </a:lnTo>
                  <a:lnTo>
                    <a:pt x="264693" y="722630"/>
                  </a:lnTo>
                  <a:lnTo>
                    <a:pt x="292328" y="740410"/>
                  </a:lnTo>
                  <a:lnTo>
                    <a:pt x="321437" y="756920"/>
                  </a:lnTo>
                  <a:lnTo>
                    <a:pt x="295148" y="815340"/>
                  </a:lnTo>
                  <a:lnTo>
                    <a:pt x="298069" y="822960"/>
                  </a:lnTo>
                  <a:lnTo>
                    <a:pt x="311023" y="828040"/>
                  </a:lnTo>
                  <a:lnTo>
                    <a:pt x="318897" y="825512"/>
                  </a:lnTo>
                  <a:lnTo>
                    <a:pt x="345059" y="767080"/>
                  </a:lnTo>
                  <a:lnTo>
                    <a:pt x="375132" y="778510"/>
                  </a:lnTo>
                  <a:lnTo>
                    <a:pt x="405676" y="787412"/>
                  </a:lnTo>
                  <a:lnTo>
                    <a:pt x="436587" y="795020"/>
                  </a:lnTo>
                  <a:lnTo>
                    <a:pt x="467741" y="798830"/>
                  </a:lnTo>
                  <a:lnTo>
                    <a:pt x="469392" y="960120"/>
                  </a:lnTo>
                  <a:lnTo>
                    <a:pt x="468884" y="962660"/>
                  </a:lnTo>
                  <a:lnTo>
                    <a:pt x="468757" y="963930"/>
                  </a:lnTo>
                  <a:lnTo>
                    <a:pt x="466090" y="1051560"/>
                  </a:lnTo>
                  <a:lnTo>
                    <a:pt x="465963" y="1057910"/>
                  </a:lnTo>
                  <a:lnTo>
                    <a:pt x="469138" y="1062990"/>
                  </a:lnTo>
                  <a:lnTo>
                    <a:pt x="473964" y="1064260"/>
                  </a:lnTo>
                  <a:lnTo>
                    <a:pt x="475361" y="1065530"/>
                  </a:lnTo>
                  <a:lnTo>
                    <a:pt x="486283" y="1065530"/>
                  </a:lnTo>
                  <a:lnTo>
                    <a:pt x="492379" y="1060462"/>
                  </a:lnTo>
                  <a:lnTo>
                    <a:pt x="495046" y="976630"/>
                  </a:lnTo>
                  <a:lnTo>
                    <a:pt x="536663" y="965212"/>
                  </a:lnTo>
                  <a:lnTo>
                    <a:pt x="561898" y="949960"/>
                  </a:lnTo>
                  <a:lnTo>
                    <a:pt x="572427" y="943610"/>
                  </a:lnTo>
                  <a:lnTo>
                    <a:pt x="600329" y="913130"/>
                  </a:lnTo>
                  <a:lnTo>
                    <a:pt x="618375" y="875030"/>
                  </a:lnTo>
                  <a:lnTo>
                    <a:pt x="624586" y="831862"/>
                  </a:lnTo>
                  <a:lnTo>
                    <a:pt x="624078" y="788670"/>
                  </a:lnTo>
                  <a:lnTo>
                    <a:pt x="653262" y="779780"/>
                  </a:lnTo>
                  <a:lnTo>
                    <a:pt x="681888" y="768362"/>
                  </a:lnTo>
                  <a:lnTo>
                    <a:pt x="698639" y="760730"/>
                  </a:lnTo>
                  <a:lnTo>
                    <a:pt x="709790" y="755662"/>
                  </a:lnTo>
                  <a:lnTo>
                    <a:pt x="736854" y="740410"/>
                  </a:lnTo>
                  <a:lnTo>
                    <a:pt x="743204" y="736612"/>
                  </a:lnTo>
                  <a:lnTo>
                    <a:pt x="745363" y="728980"/>
                  </a:lnTo>
                  <a:close/>
                </a:path>
                <a:path w="788035" h="6316345">
                  <a:moveTo>
                    <a:pt x="787920" y="6069114"/>
                  </a:moveTo>
                  <a:lnTo>
                    <a:pt x="781710" y="6037021"/>
                  </a:lnTo>
                  <a:lnTo>
                    <a:pt x="765632" y="6012802"/>
                  </a:lnTo>
                  <a:lnTo>
                    <a:pt x="765632" y="6069114"/>
                  </a:lnTo>
                  <a:lnTo>
                    <a:pt x="760996" y="6092850"/>
                  </a:lnTo>
                  <a:lnTo>
                    <a:pt x="747141" y="6113691"/>
                  </a:lnTo>
                  <a:lnTo>
                    <a:pt x="585851" y="6274994"/>
                  </a:lnTo>
                  <a:lnTo>
                    <a:pt x="564984" y="6288837"/>
                  </a:lnTo>
                  <a:lnTo>
                    <a:pt x="541274" y="6293447"/>
                  </a:lnTo>
                  <a:lnTo>
                    <a:pt x="517550" y="6288837"/>
                  </a:lnTo>
                  <a:lnTo>
                    <a:pt x="496697" y="6274994"/>
                  </a:lnTo>
                  <a:lnTo>
                    <a:pt x="423240" y="6201473"/>
                  </a:lnTo>
                  <a:lnTo>
                    <a:pt x="419100" y="6197320"/>
                  </a:lnTo>
                  <a:lnTo>
                    <a:pt x="463143" y="6185319"/>
                  </a:lnTo>
                  <a:lnTo>
                    <a:pt x="473379" y="6180848"/>
                  </a:lnTo>
                  <a:lnTo>
                    <a:pt x="545185" y="6141999"/>
                  </a:lnTo>
                  <a:lnTo>
                    <a:pt x="581660" y="6110668"/>
                  </a:lnTo>
                  <a:lnTo>
                    <a:pt x="613308" y="6073762"/>
                  </a:lnTo>
                  <a:lnTo>
                    <a:pt x="638340" y="6033503"/>
                  </a:lnTo>
                  <a:lnTo>
                    <a:pt x="656793" y="5990666"/>
                  </a:lnTo>
                  <a:lnTo>
                    <a:pt x="668655" y="5945987"/>
                  </a:lnTo>
                  <a:lnTo>
                    <a:pt x="740410" y="6017742"/>
                  </a:lnTo>
                  <a:lnTo>
                    <a:pt x="747268" y="6024511"/>
                  </a:lnTo>
                  <a:lnTo>
                    <a:pt x="761047" y="6045378"/>
                  </a:lnTo>
                  <a:lnTo>
                    <a:pt x="765632" y="6069114"/>
                  </a:lnTo>
                  <a:lnTo>
                    <a:pt x="765632" y="6012802"/>
                  </a:lnTo>
                  <a:lnTo>
                    <a:pt x="763016" y="6008852"/>
                  </a:lnTo>
                  <a:lnTo>
                    <a:pt x="747395" y="5993282"/>
                  </a:lnTo>
                  <a:lnTo>
                    <a:pt x="750938" y="5974791"/>
                  </a:lnTo>
                  <a:lnTo>
                    <a:pt x="756437" y="5946152"/>
                  </a:lnTo>
                  <a:lnTo>
                    <a:pt x="759942" y="5898718"/>
                  </a:lnTo>
                  <a:lnTo>
                    <a:pt x="757999" y="5851461"/>
                  </a:lnTo>
                  <a:lnTo>
                    <a:pt x="750709" y="5804865"/>
                  </a:lnTo>
                  <a:lnTo>
                    <a:pt x="738149" y="5759374"/>
                  </a:lnTo>
                  <a:lnTo>
                    <a:pt x="737438" y="5757621"/>
                  </a:lnTo>
                  <a:lnTo>
                    <a:pt x="737438" y="5876798"/>
                  </a:lnTo>
                  <a:lnTo>
                    <a:pt x="736257" y="5925845"/>
                  </a:lnTo>
                  <a:lnTo>
                    <a:pt x="728853" y="5974791"/>
                  </a:lnTo>
                  <a:lnTo>
                    <a:pt x="715010" y="5960897"/>
                  </a:lnTo>
                  <a:lnTo>
                    <a:pt x="716851" y="5945987"/>
                  </a:lnTo>
                  <a:lnTo>
                    <a:pt x="717372" y="5941796"/>
                  </a:lnTo>
                  <a:lnTo>
                    <a:pt x="721474" y="5908865"/>
                  </a:lnTo>
                  <a:lnTo>
                    <a:pt x="720191" y="5856605"/>
                  </a:lnTo>
                  <a:lnTo>
                    <a:pt x="711352" y="5805005"/>
                  </a:lnTo>
                  <a:lnTo>
                    <a:pt x="699744" y="5769064"/>
                  </a:lnTo>
                  <a:lnTo>
                    <a:pt x="699744" y="5895670"/>
                  </a:lnTo>
                  <a:lnTo>
                    <a:pt x="695960" y="5941796"/>
                  </a:lnTo>
                  <a:lnTo>
                    <a:pt x="672719" y="5918555"/>
                  </a:lnTo>
                  <a:lnTo>
                    <a:pt x="673912" y="5871565"/>
                  </a:lnTo>
                  <a:lnTo>
                    <a:pt x="668210" y="5824829"/>
                  </a:lnTo>
                  <a:lnTo>
                    <a:pt x="655599" y="5779198"/>
                  </a:lnTo>
                  <a:lnTo>
                    <a:pt x="651840" y="5770791"/>
                  </a:lnTo>
                  <a:lnTo>
                    <a:pt x="651840" y="5898718"/>
                  </a:lnTo>
                  <a:lnTo>
                    <a:pt x="651522" y="5905017"/>
                  </a:lnTo>
                  <a:lnTo>
                    <a:pt x="639419" y="5972353"/>
                  </a:lnTo>
                  <a:lnTo>
                    <a:pt x="622198" y="6016244"/>
                  </a:lnTo>
                  <a:lnTo>
                    <a:pt x="597700" y="6057443"/>
                  </a:lnTo>
                  <a:lnTo>
                    <a:pt x="565912" y="6094996"/>
                  </a:lnTo>
                  <a:lnTo>
                    <a:pt x="528866" y="6126454"/>
                  </a:lnTo>
                  <a:lnTo>
                    <a:pt x="488251" y="6150800"/>
                  </a:lnTo>
                  <a:lnTo>
                    <a:pt x="444957" y="6168034"/>
                  </a:lnTo>
                  <a:lnTo>
                    <a:pt x="399923" y="6178118"/>
                  </a:lnTo>
                  <a:lnTo>
                    <a:pt x="371094" y="6180848"/>
                  </a:lnTo>
                  <a:lnTo>
                    <a:pt x="323189" y="6179147"/>
                  </a:lnTo>
                  <a:lnTo>
                    <a:pt x="276034" y="6169711"/>
                  </a:lnTo>
                  <a:lnTo>
                    <a:pt x="230644" y="6152540"/>
                  </a:lnTo>
                  <a:lnTo>
                    <a:pt x="188036" y="6127635"/>
                  </a:lnTo>
                  <a:lnTo>
                    <a:pt x="149225" y="6094996"/>
                  </a:lnTo>
                  <a:lnTo>
                    <a:pt x="118224" y="6058535"/>
                  </a:lnTo>
                  <a:lnTo>
                    <a:pt x="94107" y="6018593"/>
                  </a:lnTo>
                  <a:lnTo>
                    <a:pt x="76898" y="5976074"/>
                  </a:lnTo>
                  <a:lnTo>
                    <a:pt x="66560" y="5931814"/>
                  </a:lnTo>
                  <a:lnTo>
                    <a:pt x="63131" y="5886691"/>
                  </a:lnTo>
                  <a:lnTo>
                    <a:pt x="66586" y="5841581"/>
                  </a:lnTo>
                  <a:lnTo>
                    <a:pt x="76936" y="5797321"/>
                  </a:lnTo>
                  <a:lnTo>
                    <a:pt x="94170" y="5754789"/>
                  </a:lnTo>
                  <a:lnTo>
                    <a:pt x="118313" y="5714860"/>
                  </a:lnTo>
                  <a:lnTo>
                    <a:pt x="149402" y="5678335"/>
                  </a:lnTo>
                  <a:lnTo>
                    <a:pt x="185445" y="5647664"/>
                  </a:lnTo>
                  <a:lnTo>
                    <a:pt x="224929" y="5623674"/>
                  </a:lnTo>
                  <a:lnTo>
                    <a:pt x="266979" y="5606453"/>
                  </a:lnTo>
                  <a:lnTo>
                    <a:pt x="310743" y="5595975"/>
                  </a:lnTo>
                  <a:lnTo>
                    <a:pt x="355384" y="5592254"/>
                  </a:lnTo>
                  <a:lnTo>
                    <a:pt x="400050" y="5595277"/>
                  </a:lnTo>
                  <a:lnTo>
                    <a:pt x="443928" y="5605069"/>
                  </a:lnTo>
                  <a:lnTo>
                    <a:pt x="486156" y="5621604"/>
                  </a:lnTo>
                  <a:lnTo>
                    <a:pt x="525907" y="5644883"/>
                  </a:lnTo>
                  <a:lnTo>
                    <a:pt x="560527" y="5673077"/>
                  </a:lnTo>
                  <a:lnTo>
                    <a:pt x="579755" y="5693130"/>
                  </a:lnTo>
                  <a:lnTo>
                    <a:pt x="584708" y="5698795"/>
                  </a:lnTo>
                  <a:lnTo>
                    <a:pt x="620509" y="5753747"/>
                  </a:lnTo>
                  <a:lnTo>
                    <a:pt x="639140" y="5800128"/>
                  </a:lnTo>
                  <a:lnTo>
                    <a:pt x="649605" y="5848515"/>
                  </a:lnTo>
                  <a:lnTo>
                    <a:pt x="651789" y="5895670"/>
                  </a:lnTo>
                  <a:lnTo>
                    <a:pt x="651840" y="5898718"/>
                  </a:lnTo>
                  <a:lnTo>
                    <a:pt x="651840" y="5770791"/>
                  </a:lnTo>
                  <a:lnTo>
                    <a:pt x="636066" y="5735510"/>
                  </a:lnTo>
                  <a:lnTo>
                    <a:pt x="609600" y="5694604"/>
                  </a:lnTo>
                  <a:lnTo>
                    <a:pt x="625729" y="5678436"/>
                  </a:lnTo>
                  <a:lnTo>
                    <a:pt x="652411" y="5717857"/>
                  </a:lnTo>
                  <a:lnTo>
                    <a:pt x="673315" y="5759958"/>
                  </a:lnTo>
                  <a:lnTo>
                    <a:pt x="688276" y="5804078"/>
                  </a:lnTo>
                  <a:lnTo>
                    <a:pt x="697128" y="5849531"/>
                  </a:lnTo>
                  <a:lnTo>
                    <a:pt x="699744" y="5895670"/>
                  </a:lnTo>
                  <a:lnTo>
                    <a:pt x="699744" y="5769064"/>
                  </a:lnTo>
                  <a:lnTo>
                    <a:pt x="695172" y="5754903"/>
                  </a:lnTo>
                  <a:lnTo>
                    <a:pt x="671855" y="5707164"/>
                  </a:lnTo>
                  <a:lnTo>
                    <a:pt x="652322" y="5678436"/>
                  </a:lnTo>
                  <a:lnTo>
                    <a:pt x="651598" y="5677370"/>
                  </a:lnTo>
                  <a:lnTo>
                    <a:pt x="641604" y="5662663"/>
                  </a:lnTo>
                  <a:lnTo>
                    <a:pt x="654177" y="5650077"/>
                  </a:lnTo>
                  <a:lnTo>
                    <a:pt x="682307" y="5691035"/>
                  </a:lnTo>
                  <a:lnTo>
                    <a:pt x="704837" y="5734761"/>
                  </a:lnTo>
                  <a:lnTo>
                    <a:pt x="721601" y="5780671"/>
                  </a:lnTo>
                  <a:lnTo>
                    <a:pt x="732510" y="5828208"/>
                  </a:lnTo>
                  <a:lnTo>
                    <a:pt x="737438" y="5876798"/>
                  </a:lnTo>
                  <a:lnTo>
                    <a:pt x="737438" y="5757621"/>
                  </a:lnTo>
                  <a:lnTo>
                    <a:pt x="720432" y="5715457"/>
                  </a:lnTo>
                  <a:lnTo>
                    <a:pt x="697661" y="5673610"/>
                  </a:lnTo>
                  <a:lnTo>
                    <a:pt x="681075" y="5650077"/>
                  </a:lnTo>
                  <a:lnTo>
                    <a:pt x="669925" y="5634266"/>
                  </a:lnTo>
                  <a:lnTo>
                    <a:pt x="690372" y="5613908"/>
                  </a:lnTo>
                  <a:lnTo>
                    <a:pt x="697738" y="5602795"/>
                  </a:lnTo>
                  <a:lnTo>
                    <a:pt x="700239" y="5590171"/>
                  </a:lnTo>
                  <a:lnTo>
                    <a:pt x="697826" y="5577573"/>
                  </a:lnTo>
                  <a:lnTo>
                    <a:pt x="690499" y="5566511"/>
                  </a:lnTo>
                  <a:lnTo>
                    <a:pt x="682345" y="5558371"/>
                  </a:lnTo>
                  <a:lnTo>
                    <a:pt x="679069" y="5555107"/>
                  </a:lnTo>
                  <a:lnTo>
                    <a:pt x="679069" y="5586615"/>
                  </a:lnTo>
                  <a:lnTo>
                    <a:pt x="679069" y="5593791"/>
                  </a:lnTo>
                  <a:lnTo>
                    <a:pt x="595503" y="5677370"/>
                  </a:lnTo>
                  <a:lnTo>
                    <a:pt x="591058" y="5672315"/>
                  </a:lnTo>
                  <a:lnTo>
                    <a:pt x="586359" y="5667362"/>
                  </a:lnTo>
                  <a:lnTo>
                    <a:pt x="559562" y="5642508"/>
                  </a:lnTo>
                  <a:lnTo>
                    <a:pt x="573151" y="5628906"/>
                  </a:lnTo>
                  <a:lnTo>
                    <a:pt x="639191" y="5562816"/>
                  </a:lnTo>
                  <a:lnTo>
                    <a:pt x="639318" y="5562866"/>
                  </a:lnTo>
                  <a:lnTo>
                    <a:pt x="643763" y="5558371"/>
                  </a:lnTo>
                  <a:lnTo>
                    <a:pt x="651002" y="5558472"/>
                  </a:lnTo>
                  <a:lnTo>
                    <a:pt x="655370" y="5562866"/>
                  </a:lnTo>
                  <a:lnTo>
                    <a:pt x="674751" y="5582221"/>
                  </a:lnTo>
                  <a:lnTo>
                    <a:pt x="679069" y="5586615"/>
                  </a:lnTo>
                  <a:lnTo>
                    <a:pt x="679069" y="5555107"/>
                  </a:lnTo>
                  <a:lnTo>
                    <a:pt x="671068" y="5547106"/>
                  </a:lnTo>
                  <a:lnTo>
                    <a:pt x="659980" y="5539752"/>
                  </a:lnTo>
                  <a:lnTo>
                    <a:pt x="647357" y="5537327"/>
                  </a:lnTo>
                  <a:lnTo>
                    <a:pt x="634720" y="5539816"/>
                  </a:lnTo>
                  <a:lnTo>
                    <a:pt x="623570" y="5547207"/>
                  </a:lnTo>
                  <a:lnTo>
                    <a:pt x="541909" y="5628906"/>
                  </a:lnTo>
                  <a:lnTo>
                    <a:pt x="503402" y="5605323"/>
                  </a:lnTo>
                  <a:lnTo>
                    <a:pt x="473100" y="5592254"/>
                  </a:lnTo>
                  <a:lnTo>
                    <a:pt x="462597" y="5587720"/>
                  </a:lnTo>
                  <a:lnTo>
                    <a:pt x="420128" y="5576113"/>
                  </a:lnTo>
                  <a:lnTo>
                    <a:pt x="376707" y="5570486"/>
                  </a:lnTo>
                  <a:lnTo>
                    <a:pt x="332968" y="5570855"/>
                  </a:lnTo>
                  <a:lnTo>
                    <a:pt x="289623" y="5577217"/>
                  </a:lnTo>
                  <a:lnTo>
                    <a:pt x="247319" y="5589575"/>
                  </a:lnTo>
                  <a:lnTo>
                    <a:pt x="206743" y="5607913"/>
                  </a:lnTo>
                  <a:lnTo>
                    <a:pt x="168567" y="5632247"/>
                  </a:lnTo>
                  <a:lnTo>
                    <a:pt x="133477" y="5662561"/>
                  </a:lnTo>
                  <a:lnTo>
                    <a:pt x="102870" y="5698071"/>
                  </a:lnTo>
                  <a:lnTo>
                    <a:pt x="78384" y="5736704"/>
                  </a:lnTo>
                  <a:lnTo>
                    <a:pt x="60020" y="5777789"/>
                  </a:lnTo>
                  <a:lnTo>
                    <a:pt x="47777" y="5820626"/>
                  </a:lnTo>
                  <a:lnTo>
                    <a:pt x="41656" y="5864504"/>
                  </a:lnTo>
                  <a:lnTo>
                    <a:pt x="41668" y="5908865"/>
                  </a:lnTo>
                  <a:lnTo>
                    <a:pt x="47777" y="5952617"/>
                  </a:lnTo>
                  <a:lnTo>
                    <a:pt x="60020" y="5995454"/>
                  </a:lnTo>
                  <a:lnTo>
                    <a:pt x="78384" y="6036538"/>
                  </a:lnTo>
                  <a:lnTo>
                    <a:pt x="102870" y="6075172"/>
                  </a:lnTo>
                  <a:lnTo>
                    <a:pt x="133477" y="6110668"/>
                  </a:lnTo>
                  <a:lnTo>
                    <a:pt x="170688" y="6142571"/>
                  </a:lnTo>
                  <a:lnTo>
                    <a:pt x="211302" y="6167755"/>
                  </a:lnTo>
                  <a:lnTo>
                    <a:pt x="254520" y="6186233"/>
                  </a:lnTo>
                  <a:lnTo>
                    <a:pt x="299516" y="6198019"/>
                  </a:lnTo>
                  <a:lnTo>
                    <a:pt x="345503" y="6203099"/>
                  </a:lnTo>
                  <a:lnTo>
                    <a:pt x="391668" y="6201473"/>
                  </a:lnTo>
                  <a:lnTo>
                    <a:pt x="481076" y="6290805"/>
                  </a:lnTo>
                  <a:lnTo>
                    <a:pt x="509206" y="6309499"/>
                  </a:lnTo>
                  <a:lnTo>
                    <a:pt x="541286" y="6315722"/>
                  </a:lnTo>
                  <a:lnTo>
                    <a:pt x="573379" y="6309474"/>
                  </a:lnTo>
                  <a:lnTo>
                    <a:pt x="597535" y="6293447"/>
                  </a:lnTo>
                  <a:lnTo>
                    <a:pt x="601599" y="6290754"/>
                  </a:lnTo>
                  <a:lnTo>
                    <a:pt x="763016" y="6129413"/>
                  </a:lnTo>
                  <a:lnTo>
                    <a:pt x="781672" y="6101219"/>
                  </a:lnTo>
                  <a:lnTo>
                    <a:pt x="787920" y="6069114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54170" y="6063116"/>
              <a:ext cx="116078" cy="11614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356846" y="6421631"/>
              <a:ext cx="81819" cy="8185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13897" y="6260341"/>
              <a:ext cx="81851" cy="8185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614" y="5325500"/>
              <a:ext cx="822028" cy="141696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36093" y="144233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5" h="1029969">
                  <a:moveTo>
                    <a:pt x="610946" y="316763"/>
                  </a:moveTo>
                  <a:lnTo>
                    <a:pt x="610311" y="300062"/>
                  </a:lnTo>
                  <a:lnTo>
                    <a:pt x="603097" y="284391"/>
                  </a:lnTo>
                  <a:lnTo>
                    <a:pt x="583831" y="258114"/>
                  </a:lnTo>
                  <a:lnTo>
                    <a:pt x="583831" y="312610"/>
                  </a:lnTo>
                  <a:lnTo>
                    <a:pt x="581736" y="318427"/>
                  </a:lnTo>
                  <a:lnTo>
                    <a:pt x="577430" y="323126"/>
                  </a:lnTo>
                  <a:lnTo>
                    <a:pt x="419633" y="438823"/>
                  </a:lnTo>
                  <a:lnTo>
                    <a:pt x="413816" y="441540"/>
                  </a:lnTo>
                  <a:lnTo>
                    <a:pt x="407631" y="441782"/>
                  </a:lnTo>
                  <a:lnTo>
                    <a:pt x="401815" y="439686"/>
                  </a:lnTo>
                  <a:lnTo>
                    <a:pt x="397090" y="435394"/>
                  </a:lnTo>
                  <a:lnTo>
                    <a:pt x="335749" y="351701"/>
                  </a:lnTo>
                  <a:lnTo>
                    <a:pt x="333057" y="345871"/>
                  </a:lnTo>
                  <a:lnTo>
                    <a:pt x="332816" y="339686"/>
                  </a:lnTo>
                  <a:lnTo>
                    <a:pt x="334899" y="333870"/>
                  </a:lnTo>
                  <a:lnTo>
                    <a:pt x="339217" y="329095"/>
                  </a:lnTo>
                  <a:lnTo>
                    <a:pt x="497014" y="213525"/>
                  </a:lnTo>
                  <a:lnTo>
                    <a:pt x="502818" y="210794"/>
                  </a:lnTo>
                  <a:lnTo>
                    <a:pt x="509003" y="210527"/>
                  </a:lnTo>
                  <a:lnTo>
                    <a:pt x="514819" y="212623"/>
                  </a:lnTo>
                  <a:lnTo>
                    <a:pt x="519557" y="216954"/>
                  </a:lnTo>
                  <a:lnTo>
                    <a:pt x="580898" y="300647"/>
                  </a:lnTo>
                  <a:lnTo>
                    <a:pt x="583590" y="306438"/>
                  </a:lnTo>
                  <a:lnTo>
                    <a:pt x="583831" y="312610"/>
                  </a:lnTo>
                  <a:lnTo>
                    <a:pt x="583831" y="258114"/>
                  </a:lnTo>
                  <a:lnTo>
                    <a:pt x="548957" y="210527"/>
                  </a:lnTo>
                  <a:lnTo>
                    <a:pt x="541756" y="200698"/>
                  </a:lnTo>
                  <a:lnTo>
                    <a:pt x="528980" y="189115"/>
                  </a:lnTo>
                  <a:lnTo>
                    <a:pt x="513270" y="183489"/>
                  </a:lnTo>
                  <a:lnTo>
                    <a:pt x="496595" y="184162"/>
                  </a:lnTo>
                  <a:lnTo>
                    <a:pt x="480923" y="191427"/>
                  </a:lnTo>
                  <a:lnTo>
                    <a:pt x="323126" y="307124"/>
                  </a:lnTo>
                  <a:lnTo>
                    <a:pt x="311518" y="319849"/>
                  </a:lnTo>
                  <a:lnTo>
                    <a:pt x="305879" y="335546"/>
                  </a:lnTo>
                  <a:lnTo>
                    <a:pt x="306514" y="352247"/>
                  </a:lnTo>
                  <a:lnTo>
                    <a:pt x="313766" y="367957"/>
                  </a:lnTo>
                  <a:lnTo>
                    <a:pt x="375107" y="451523"/>
                  </a:lnTo>
                  <a:lnTo>
                    <a:pt x="387870" y="463194"/>
                  </a:lnTo>
                  <a:lnTo>
                    <a:pt x="403580" y="468845"/>
                  </a:lnTo>
                  <a:lnTo>
                    <a:pt x="420255" y="468198"/>
                  </a:lnTo>
                  <a:lnTo>
                    <a:pt x="435940" y="460921"/>
                  </a:lnTo>
                  <a:lnTo>
                    <a:pt x="462051" y="441782"/>
                  </a:lnTo>
                  <a:lnTo>
                    <a:pt x="593725" y="345224"/>
                  </a:lnTo>
                  <a:lnTo>
                    <a:pt x="605320" y="332498"/>
                  </a:lnTo>
                  <a:lnTo>
                    <a:pt x="610946" y="316763"/>
                  </a:lnTo>
                  <a:close/>
                </a:path>
                <a:path w="1029335" h="1029969">
                  <a:moveTo>
                    <a:pt x="1028852" y="546252"/>
                  </a:moveTo>
                  <a:lnTo>
                    <a:pt x="1028128" y="526046"/>
                  </a:lnTo>
                  <a:lnTo>
                    <a:pt x="1019378" y="507022"/>
                  </a:lnTo>
                  <a:lnTo>
                    <a:pt x="1001661" y="482879"/>
                  </a:lnTo>
                  <a:lnTo>
                    <a:pt x="1001661" y="542137"/>
                  </a:lnTo>
                  <a:lnTo>
                    <a:pt x="998334" y="551281"/>
                  </a:lnTo>
                  <a:lnTo>
                    <a:pt x="991552" y="558711"/>
                  </a:lnTo>
                  <a:lnTo>
                    <a:pt x="968578" y="575551"/>
                  </a:lnTo>
                  <a:lnTo>
                    <a:pt x="968578" y="645668"/>
                  </a:lnTo>
                  <a:lnTo>
                    <a:pt x="962698" y="662025"/>
                  </a:lnTo>
                  <a:lnTo>
                    <a:pt x="950633" y="675297"/>
                  </a:lnTo>
                  <a:lnTo>
                    <a:pt x="606653" y="927519"/>
                  </a:lnTo>
                  <a:lnTo>
                    <a:pt x="151676" y="306870"/>
                  </a:lnTo>
                  <a:lnTo>
                    <a:pt x="137515" y="287566"/>
                  </a:lnTo>
                  <a:lnTo>
                    <a:pt x="481507" y="35344"/>
                  </a:lnTo>
                  <a:lnTo>
                    <a:pt x="497840" y="27838"/>
                  </a:lnTo>
                  <a:lnTo>
                    <a:pt x="515200" y="27190"/>
                  </a:lnTo>
                  <a:lnTo>
                    <a:pt x="531533" y="33058"/>
                  </a:lnTo>
                  <a:lnTo>
                    <a:pt x="544804" y="45123"/>
                  </a:lnTo>
                  <a:lnTo>
                    <a:pt x="960374" y="611924"/>
                  </a:lnTo>
                  <a:lnTo>
                    <a:pt x="967917" y="628281"/>
                  </a:lnTo>
                  <a:lnTo>
                    <a:pt x="968578" y="645668"/>
                  </a:lnTo>
                  <a:lnTo>
                    <a:pt x="968578" y="575551"/>
                  </a:lnTo>
                  <a:lnTo>
                    <a:pt x="968146" y="575856"/>
                  </a:lnTo>
                  <a:lnTo>
                    <a:pt x="881951" y="458254"/>
                  </a:lnTo>
                  <a:lnTo>
                    <a:pt x="905344" y="441109"/>
                  </a:lnTo>
                  <a:lnTo>
                    <a:pt x="914501" y="436892"/>
                  </a:lnTo>
                  <a:lnTo>
                    <a:pt x="924217" y="436499"/>
                  </a:lnTo>
                  <a:lnTo>
                    <a:pt x="933348" y="439737"/>
                  </a:lnTo>
                  <a:lnTo>
                    <a:pt x="940765" y="446443"/>
                  </a:lnTo>
                  <a:lnTo>
                    <a:pt x="997102" y="523278"/>
                  </a:lnTo>
                  <a:lnTo>
                    <a:pt x="1001306" y="532422"/>
                  </a:lnTo>
                  <a:lnTo>
                    <a:pt x="1001661" y="542137"/>
                  </a:lnTo>
                  <a:lnTo>
                    <a:pt x="1001661" y="482879"/>
                  </a:lnTo>
                  <a:lnTo>
                    <a:pt x="967651" y="436499"/>
                  </a:lnTo>
                  <a:lnTo>
                    <a:pt x="967498" y="436283"/>
                  </a:lnTo>
                  <a:lnTo>
                    <a:pt x="963041" y="430187"/>
                  </a:lnTo>
                  <a:lnTo>
                    <a:pt x="947559" y="416153"/>
                  </a:lnTo>
                  <a:lnTo>
                    <a:pt x="928497" y="409359"/>
                  </a:lnTo>
                  <a:lnTo>
                    <a:pt x="908227" y="410184"/>
                  </a:lnTo>
                  <a:lnTo>
                    <a:pt x="889152" y="419011"/>
                  </a:lnTo>
                  <a:lnTo>
                    <a:pt x="865632" y="436283"/>
                  </a:lnTo>
                  <a:lnTo>
                    <a:pt x="836891" y="397040"/>
                  </a:lnTo>
                  <a:lnTo>
                    <a:pt x="861834" y="378752"/>
                  </a:lnTo>
                  <a:lnTo>
                    <a:pt x="861885" y="378879"/>
                  </a:lnTo>
                  <a:lnTo>
                    <a:pt x="861999" y="378752"/>
                  </a:lnTo>
                  <a:lnTo>
                    <a:pt x="865466" y="374942"/>
                  </a:lnTo>
                  <a:lnTo>
                    <a:pt x="875563" y="363893"/>
                  </a:lnTo>
                  <a:lnTo>
                    <a:pt x="882243" y="345440"/>
                  </a:lnTo>
                  <a:lnTo>
                    <a:pt x="881545" y="325856"/>
                  </a:lnTo>
                  <a:lnTo>
                    <a:pt x="873086" y="307505"/>
                  </a:lnTo>
                  <a:lnTo>
                    <a:pt x="855091" y="282968"/>
                  </a:lnTo>
                  <a:lnTo>
                    <a:pt x="855091" y="341274"/>
                  </a:lnTo>
                  <a:lnTo>
                    <a:pt x="852004" y="349821"/>
                  </a:lnTo>
                  <a:lnTo>
                    <a:pt x="845680" y="356781"/>
                  </a:lnTo>
                  <a:lnTo>
                    <a:pt x="820864" y="374942"/>
                  </a:lnTo>
                  <a:lnTo>
                    <a:pt x="734606" y="257340"/>
                  </a:lnTo>
                  <a:lnTo>
                    <a:pt x="759434" y="239179"/>
                  </a:lnTo>
                  <a:lnTo>
                    <a:pt x="767626" y="235369"/>
                  </a:lnTo>
                  <a:lnTo>
                    <a:pt x="767956" y="235229"/>
                  </a:lnTo>
                  <a:lnTo>
                    <a:pt x="777024" y="234848"/>
                  </a:lnTo>
                  <a:lnTo>
                    <a:pt x="785558" y="237883"/>
                  </a:lnTo>
                  <a:lnTo>
                    <a:pt x="792492" y="244132"/>
                  </a:lnTo>
                  <a:lnTo>
                    <a:pt x="850874" y="323761"/>
                  </a:lnTo>
                  <a:lnTo>
                    <a:pt x="854760" y="332232"/>
                  </a:lnTo>
                  <a:lnTo>
                    <a:pt x="855091" y="341274"/>
                  </a:lnTo>
                  <a:lnTo>
                    <a:pt x="855091" y="282968"/>
                  </a:lnTo>
                  <a:lnTo>
                    <a:pt x="819810" y="234848"/>
                  </a:lnTo>
                  <a:lnTo>
                    <a:pt x="814705" y="227876"/>
                  </a:lnTo>
                  <a:lnTo>
                    <a:pt x="799719" y="214249"/>
                  </a:lnTo>
                  <a:lnTo>
                    <a:pt x="781278" y="207670"/>
                  </a:lnTo>
                  <a:lnTo>
                    <a:pt x="761682" y="208508"/>
                  </a:lnTo>
                  <a:lnTo>
                    <a:pt x="743242" y="217081"/>
                  </a:lnTo>
                  <a:lnTo>
                    <a:pt x="718299" y="235369"/>
                  </a:lnTo>
                  <a:lnTo>
                    <a:pt x="690079" y="196888"/>
                  </a:lnTo>
                  <a:lnTo>
                    <a:pt x="711111" y="181394"/>
                  </a:lnTo>
                  <a:lnTo>
                    <a:pt x="717118" y="174790"/>
                  </a:lnTo>
                  <a:lnTo>
                    <a:pt x="725868" y="165176"/>
                  </a:lnTo>
                  <a:lnTo>
                    <a:pt x="733018" y="145199"/>
                  </a:lnTo>
                  <a:lnTo>
                    <a:pt x="732167" y="124002"/>
                  </a:lnTo>
                  <a:lnTo>
                    <a:pt x="722909" y="104051"/>
                  </a:lnTo>
                  <a:lnTo>
                    <a:pt x="706056" y="81064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5007" y="159296"/>
                  </a:lnTo>
                  <a:lnTo>
                    <a:pt x="673925" y="174790"/>
                  </a:lnTo>
                  <a:lnTo>
                    <a:pt x="587756" y="57315"/>
                  </a:lnTo>
                  <a:lnTo>
                    <a:pt x="608850" y="41821"/>
                  </a:lnTo>
                  <a:lnTo>
                    <a:pt x="618871" y="37223"/>
                  </a:lnTo>
                  <a:lnTo>
                    <a:pt x="629564" y="36804"/>
                  </a:lnTo>
                  <a:lnTo>
                    <a:pt x="639648" y="40398"/>
                  </a:lnTo>
                  <a:lnTo>
                    <a:pt x="647852" y="47790"/>
                  </a:lnTo>
                  <a:lnTo>
                    <a:pt x="701014" y="120319"/>
                  </a:lnTo>
                  <a:lnTo>
                    <a:pt x="705637" y="130340"/>
                  </a:lnTo>
                  <a:lnTo>
                    <a:pt x="706056" y="141046"/>
                  </a:lnTo>
                  <a:lnTo>
                    <a:pt x="706056" y="81064"/>
                  </a:lnTo>
                  <a:lnTo>
                    <a:pt x="673608" y="36804"/>
                  </a:lnTo>
                  <a:lnTo>
                    <a:pt x="672350" y="35090"/>
                  </a:lnTo>
                  <a:lnTo>
                    <a:pt x="669747" y="31534"/>
                  </a:lnTo>
                  <a:lnTo>
                    <a:pt x="653516" y="16814"/>
                  </a:lnTo>
                  <a:lnTo>
                    <a:pt x="633552" y="9664"/>
                  </a:lnTo>
                  <a:lnTo>
                    <a:pt x="612381" y="10464"/>
                  </a:lnTo>
                  <a:lnTo>
                    <a:pt x="592505" y="19596"/>
                  </a:lnTo>
                  <a:lnTo>
                    <a:pt x="571487" y="35090"/>
                  </a:lnTo>
                  <a:lnTo>
                    <a:pt x="566915" y="28867"/>
                  </a:lnTo>
                  <a:lnTo>
                    <a:pt x="565061" y="27190"/>
                  </a:lnTo>
                  <a:lnTo>
                    <a:pt x="545566" y="9423"/>
                  </a:lnTo>
                  <a:lnTo>
                    <a:pt x="519328" y="0"/>
                  </a:lnTo>
                  <a:lnTo>
                    <a:pt x="491477" y="1066"/>
                  </a:lnTo>
                  <a:lnTo>
                    <a:pt x="465315" y="13119"/>
                  </a:lnTo>
                  <a:lnTo>
                    <a:pt x="105956" y="276644"/>
                  </a:lnTo>
                  <a:lnTo>
                    <a:pt x="105727" y="276771"/>
                  </a:lnTo>
                  <a:lnTo>
                    <a:pt x="105524" y="277025"/>
                  </a:lnTo>
                  <a:lnTo>
                    <a:pt x="105346" y="277152"/>
                  </a:lnTo>
                  <a:lnTo>
                    <a:pt x="105117" y="277406"/>
                  </a:lnTo>
                  <a:lnTo>
                    <a:pt x="104838" y="277406"/>
                  </a:lnTo>
                  <a:lnTo>
                    <a:pt x="31610" y="331127"/>
                  </a:lnTo>
                  <a:lnTo>
                    <a:pt x="10337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719" y="553250"/>
                  </a:lnTo>
                  <a:lnTo>
                    <a:pt x="104267" y="554520"/>
                  </a:lnTo>
                  <a:lnTo>
                    <a:pt x="116497" y="545630"/>
                  </a:lnTo>
                  <a:lnTo>
                    <a:pt x="117805" y="536994"/>
                  </a:lnTo>
                  <a:lnTo>
                    <a:pt x="36474" y="426123"/>
                  </a:lnTo>
                  <a:lnTo>
                    <a:pt x="27813" y="407327"/>
                  </a:lnTo>
                  <a:lnTo>
                    <a:pt x="27051" y="387350"/>
                  </a:lnTo>
                  <a:lnTo>
                    <a:pt x="33820" y="368528"/>
                  </a:lnTo>
                  <a:lnTo>
                    <a:pt x="47739" y="353225"/>
                  </a:lnTo>
                  <a:lnTo>
                    <a:pt x="111112" y="306870"/>
                  </a:lnTo>
                  <a:lnTo>
                    <a:pt x="580288" y="946823"/>
                  </a:lnTo>
                  <a:lnTo>
                    <a:pt x="516915" y="993305"/>
                  </a:lnTo>
                  <a:lnTo>
                    <a:pt x="498144" y="1001941"/>
                  </a:lnTo>
                  <a:lnTo>
                    <a:pt x="478167" y="1002728"/>
                  </a:lnTo>
                  <a:lnTo>
                    <a:pt x="459346" y="996010"/>
                  </a:lnTo>
                  <a:lnTo>
                    <a:pt x="444093" y="982129"/>
                  </a:lnTo>
                  <a:lnTo>
                    <a:pt x="177025" y="617766"/>
                  </a:lnTo>
                  <a:lnTo>
                    <a:pt x="168478" y="616496"/>
                  </a:lnTo>
                  <a:lnTo>
                    <a:pt x="162369" y="620941"/>
                  </a:lnTo>
                  <a:lnTo>
                    <a:pt x="156248" y="625513"/>
                  </a:lnTo>
                  <a:lnTo>
                    <a:pt x="154927" y="634022"/>
                  </a:lnTo>
                  <a:lnTo>
                    <a:pt x="421995" y="998258"/>
                  </a:lnTo>
                  <a:lnTo>
                    <a:pt x="445312" y="1019479"/>
                  </a:lnTo>
                  <a:lnTo>
                    <a:pt x="474014" y="1029779"/>
                  </a:lnTo>
                  <a:lnTo>
                    <a:pt x="504507" y="1028573"/>
                  </a:lnTo>
                  <a:lnTo>
                    <a:pt x="550316" y="1002728"/>
                  </a:lnTo>
                  <a:lnTo>
                    <a:pt x="606221" y="961809"/>
                  </a:lnTo>
                  <a:lnTo>
                    <a:pt x="606653" y="961301"/>
                  </a:lnTo>
                  <a:lnTo>
                    <a:pt x="606831" y="961174"/>
                  </a:lnTo>
                  <a:lnTo>
                    <a:pt x="607352" y="960920"/>
                  </a:lnTo>
                  <a:lnTo>
                    <a:pt x="652919" y="927519"/>
                  </a:lnTo>
                  <a:lnTo>
                    <a:pt x="966889" y="697395"/>
                  </a:lnTo>
                  <a:lnTo>
                    <a:pt x="985926" y="676605"/>
                  </a:lnTo>
                  <a:lnTo>
                    <a:pt x="995464" y="651090"/>
                  </a:lnTo>
                  <a:lnTo>
                    <a:pt x="995006" y="623951"/>
                  </a:lnTo>
                  <a:lnTo>
                    <a:pt x="984110" y="598208"/>
                  </a:lnTo>
                  <a:lnTo>
                    <a:pt x="1007745" y="580809"/>
                  </a:lnTo>
                  <a:lnTo>
                    <a:pt x="1012266" y="575856"/>
                  </a:lnTo>
                  <a:lnTo>
                    <a:pt x="1021918" y="565302"/>
                  </a:lnTo>
                  <a:lnTo>
                    <a:pt x="1028852" y="546252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9173" y="388111"/>
              <a:ext cx="189026" cy="16256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45694" y="362178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918" y="384937"/>
                  </a:lnTo>
                  <a:lnTo>
                    <a:pt x="27495" y="366585"/>
                  </a:lnTo>
                  <a:lnTo>
                    <a:pt x="27698" y="348081"/>
                  </a:lnTo>
                  <a:lnTo>
                    <a:pt x="47675" y="310743"/>
                  </a:lnTo>
                  <a:lnTo>
                    <a:pt x="65925" y="298958"/>
                  </a:lnTo>
                  <a:lnTo>
                    <a:pt x="54317" y="274193"/>
                  </a:lnTo>
                  <a:lnTo>
                    <a:pt x="12268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516" y="583438"/>
                  </a:lnTo>
                  <a:lnTo>
                    <a:pt x="98729" y="590296"/>
                  </a:lnTo>
                  <a:lnTo>
                    <a:pt x="106845" y="593344"/>
                  </a:lnTo>
                  <a:lnTo>
                    <a:pt x="120599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49" y="217805"/>
                  </a:moveTo>
                  <a:lnTo>
                    <a:pt x="228041" y="192913"/>
                  </a:lnTo>
                  <a:lnTo>
                    <a:pt x="103962" y="250952"/>
                  </a:lnTo>
                  <a:lnTo>
                    <a:pt x="115557" y="275717"/>
                  </a:lnTo>
                  <a:lnTo>
                    <a:pt x="239649" y="217805"/>
                  </a:lnTo>
                  <a:close/>
                </a:path>
                <a:path w="1075690" h="1136650">
                  <a:moveTo>
                    <a:pt x="310172" y="975868"/>
                  </a:moveTo>
                  <a:lnTo>
                    <a:pt x="142113" y="616458"/>
                  </a:lnTo>
                  <a:lnTo>
                    <a:pt x="133997" y="613410"/>
                  </a:lnTo>
                  <a:lnTo>
                    <a:pt x="127127" y="616712"/>
                  </a:lnTo>
                  <a:lnTo>
                    <a:pt x="120243" y="619887"/>
                  </a:lnTo>
                  <a:lnTo>
                    <a:pt x="117297" y="628015"/>
                  </a:lnTo>
                  <a:lnTo>
                    <a:pt x="285381" y="987552"/>
                  </a:lnTo>
                  <a:lnTo>
                    <a:pt x="293509" y="990600"/>
                  </a:lnTo>
                  <a:lnTo>
                    <a:pt x="300380" y="987298"/>
                  </a:lnTo>
                  <a:lnTo>
                    <a:pt x="307251" y="984123"/>
                  </a:lnTo>
                  <a:lnTo>
                    <a:pt x="310172" y="975868"/>
                  </a:lnTo>
                  <a:close/>
                </a:path>
                <a:path w="1075690" h="1136650">
                  <a:moveTo>
                    <a:pt x="413372" y="136525"/>
                  </a:moveTo>
                  <a:lnTo>
                    <a:pt x="401764" y="111760"/>
                  </a:lnTo>
                  <a:lnTo>
                    <a:pt x="277672" y="169799"/>
                  </a:lnTo>
                  <a:lnTo>
                    <a:pt x="289280" y="194564"/>
                  </a:lnTo>
                  <a:lnTo>
                    <a:pt x="413372" y="136525"/>
                  </a:lnTo>
                  <a:close/>
                </a:path>
                <a:path w="1075690" h="1136650">
                  <a:moveTo>
                    <a:pt x="587082" y="55372"/>
                  </a:moveTo>
                  <a:lnTo>
                    <a:pt x="575487" y="30607"/>
                  </a:lnTo>
                  <a:lnTo>
                    <a:pt x="451396" y="88519"/>
                  </a:lnTo>
                  <a:lnTo>
                    <a:pt x="463003" y="113411"/>
                  </a:lnTo>
                  <a:lnTo>
                    <a:pt x="587082" y="55372"/>
                  </a:lnTo>
                  <a:close/>
                </a:path>
                <a:path w="1075690" h="1136650">
                  <a:moveTo>
                    <a:pt x="701687" y="267081"/>
                  </a:moveTo>
                  <a:lnTo>
                    <a:pt x="698500" y="260350"/>
                  </a:lnTo>
                  <a:lnTo>
                    <a:pt x="695286" y="253492"/>
                  </a:lnTo>
                  <a:lnTo>
                    <a:pt x="687158" y="250444"/>
                  </a:lnTo>
                  <a:lnTo>
                    <a:pt x="680288" y="253746"/>
                  </a:lnTo>
                  <a:lnTo>
                    <a:pt x="197954" y="479171"/>
                  </a:lnTo>
                  <a:lnTo>
                    <a:pt x="195008" y="487299"/>
                  </a:lnTo>
                  <a:lnTo>
                    <a:pt x="201434" y="501015"/>
                  </a:lnTo>
                  <a:lnTo>
                    <a:pt x="209562" y="503936"/>
                  </a:lnTo>
                  <a:lnTo>
                    <a:pt x="698766" y="275336"/>
                  </a:lnTo>
                  <a:lnTo>
                    <a:pt x="701687" y="267081"/>
                  </a:lnTo>
                  <a:close/>
                </a:path>
                <a:path w="1075690" h="1136650">
                  <a:moveTo>
                    <a:pt x="755942" y="383159"/>
                  </a:moveTo>
                  <a:lnTo>
                    <a:pt x="749515" y="369443"/>
                  </a:lnTo>
                  <a:lnTo>
                    <a:pt x="741387" y="366522"/>
                  </a:lnTo>
                  <a:lnTo>
                    <a:pt x="259054" y="591947"/>
                  </a:lnTo>
                  <a:lnTo>
                    <a:pt x="252183" y="595249"/>
                  </a:lnTo>
                  <a:lnTo>
                    <a:pt x="249237" y="603377"/>
                  </a:lnTo>
                  <a:lnTo>
                    <a:pt x="255663" y="617093"/>
                  </a:lnTo>
                  <a:lnTo>
                    <a:pt x="263791" y="620014"/>
                  </a:lnTo>
                  <a:lnTo>
                    <a:pt x="746125" y="394589"/>
                  </a:lnTo>
                  <a:lnTo>
                    <a:pt x="752995" y="391287"/>
                  </a:lnTo>
                  <a:lnTo>
                    <a:pt x="755942" y="383159"/>
                  </a:lnTo>
                  <a:close/>
                </a:path>
                <a:path w="1075690" h="1136650">
                  <a:moveTo>
                    <a:pt x="810209" y="499237"/>
                  </a:moveTo>
                  <a:lnTo>
                    <a:pt x="807021" y="492506"/>
                  </a:lnTo>
                  <a:lnTo>
                    <a:pt x="803808" y="485648"/>
                  </a:lnTo>
                  <a:lnTo>
                    <a:pt x="795693" y="482727"/>
                  </a:lnTo>
                  <a:lnTo>
                    <a:pt x="306476" y="711327"/>
                  </a:lnTo>
                  <a:lnTo>
                    <a:pt x="303530" y="719455"/>
                  </a:lnTo>
                  <a:lnTo>
                    <a:pt x="309956" y="733171"/>
                  </a:lnTo>
                  <a:lnTo>
                    <a:pt x="318084" y="736219"/>
                  </a:lnTo>
                  <a:lnTo>
                    <a:pt x="324954" y="732917"/>
                  </a:lnTo>
                  <a:lnTo>
                    <a:pt x="807288" y="507492"/>
                  </a:lnTo>
                  <a:lnTo>
                    <a:pt x="810209" y="499237"/>
                  </a:lnTo>
                  <a:close/>
                </a:path>
                <a:path w="1075690" h="1136650">
                  <a:moveTo>
                    <a:pt x="860348" y="606552"/>
                  </a:moveTo>
                  <a:lnTo>
                    <a:pt x="853922" y="592836"/>
                  </a:lnTo>
                  <a:lnTo>
                    <a:pt x="845807" y="589915"/>
                  </a:lnTo>
                  <a:lnTo>
                    <a:pt x="356590" y="818515"/>
                  </a:lnTo>
                  <a:lnTo>
                    <a:pt x="353644" y="826643"/>
                  </a:lnTo>
                  <a:lnTo>
                    <a:pt x="360070" y="840359"/>
                  </a:lnTo>
                  <a:lnTo>
                    <a:pt x="368198" y="843407"/>
                  </a:lnTo>
                  <a:lnTo>
                    <a:pt x="375069" y="840105"/>
                  </a:lnTo>
                  <a:lnTo>
                    <a:pt x="857402" y="614680"/>
                  </a:lnTo>
                  <a:lnTo>
                    <a:pt x="860348" y="606552"/>
                  </a:lnTo>
                  <a:close/>
                </a:path>
                <a:path w="1075690" h="1136650">
                  <a:moveTo>
                    <a:pt x="914615" y="722630"/>
                  </a:moveTo>
                  <a:lnTo>
                    <a:pt x="911428" y="715899"/>
                  </a:lnTo>
                  <a:lnTo>
                    <a:pt x="908215" y="708914"/>
                  </a:lnTo>
                  <a:lnTo>
                    <a:pt x="900099" y="705993"/>
                  </a:lnTo>
                  <a:lnTo>
                    <a:pt x="410883" y="934720"/>
                  </a:lnTo>
                  <a:lnTo>
                    <a:pt x="407936" y="942848"/>
                  </a:lnTo>
                  <a:lnTo>
                    <a:pt x="414362" y="956564"/>
                  </a:lnTo>
                  <a:lnTo>
                    <a:pt x="422490" y="959485"/>
                  </a:lnTo>
                  <a:lnTo>
                    <a:pt x="911694" y="730885"/>
                  </a:lnTo>
                  <a:lnTo>
                    <a:pt x="914615" y="722630"/>
                  </a:lnTo>
                  <a:close/>
                </a:path>
                <a:path w="1075690" h="1136650">
                  <a:moveTo>
                    <a:pt x="1075118" y="774280"/>
                  </a:moveTo>
                  <a:lnTo>
                    <a:pt x="745413" y="51816"/>
                  </a:lnTo>
                  <a:lnTo>
                    <a:pt x="706513" y="10477"/>
                  </a:lnTo>
                  <a:lnTo>
                    <a:pt x="651903" y="0"/>
                  </a:lnTo>
                  <a:lnTo>
                    <a:pt x="645134" y="1028"/>
                  </a:lnTo>
                  <a:lnTo>
                    <a:pt x="638403" y="2590"/>
                  </a:lnTo>
                  <a:lnTo>
                    <a:pt x="631736" y="4699"/>
                  </a:lnTo>
                  <a:lnTo>
                    <a:pt x="625157" y="7366"/>
                  </a:lnTo>
                  <a:lnTo>
                    <a:pt x="636727" y="32131"/>
                  </a:lnTo>
                  <a:lnTo>
                    <a:pt x="643559" y="29591"/>
                  </a:lnTo>
                  <a:lnTo>
                    <a:pt x="650468" y="27838"/>
                  </a:lnTo>
                  <a:lnTo>
                    <a:pt x="657428" y="26873"/>
                  </a:lnTo>
                  <a:lnTo>
                    <a:pt x="664375" y="26670"/>
                  </a:lnTo>
                  <a:lnTo>
                    <a:pt x="681532" y="29514"/>
                  </a:lnTo>
                  <a:lnTo>
                    <a:pt x="720534" y="63500"/>
                  </a:lnTo>
                  <a:lnTo>
                    <a:pt x="1041704" y="750697"/>
                  </a:lnTo>
                  <a:lnTo>
                    <a:pt x="1047699" y="775322"/>
                  </a:lnTo>
                  <a:lnTo>
                    <a:pt x="1043901" y="799503"/>
                  </a:lnTo>
                  <a:lnTo>
                    <a:pt x="1031290" y="820496"/>
                  </a:lnTo>
                  <a:lnTo>
                    <a:pt x="1010894" y="835533"/>
                  </a:lnTo>
                  <a:lnTo>
                    <a:pt x="439102" y="1102868"/>
                  </a:lnTo>
                  <a:lnTo>
                    <a:pt x="414439" y="1108875"/>
                  </a:lnTo>
                  <a:lnTo>
                    <a:pt x="390220" y="1105077"/>
                  </a:lnTo>
                  <a:lnTo>
                    <a:pt x="369214" y="1092492"/>
                  </a:lnTo>
                  <a:lnTo>
                    <a:pt x="354152" y="1072134"/>
                  </a:lnTo>
                  <a:lnTo>
                    <a:pt x="340118" y="1042035"/>
                  </a:lnTo>
                  <a:lnTo>
                    <a:pt x="331990" y="1039114"/>
                  </a:lnTo>
                  <a:lnTo>
                    <a:pt x="318249" y="1045591"/>
                  </a:lnTo>
                  <a:lnTo>
                    <a:pt x="315302" y="1053719"/>
                  </a:lnTo>
                  <a:lnTo>
                    <a:pt x="329336" y="1083691"/>
                  </a:lnTo>
                  <a:lnTo>
                    <a:pt x="350888" y="1112812"/>
                  </a:lnTo>
                  <a:lnTo>
                    <a:pt x="380923" y="1130833"/>
                  </a:lnTo>
                  <a:lnTo>
                    <a:pt x="415505" y="1136294"/>
                  </a:lnTo>
                  <a:lnTo>
                    <a:pt x="450735" y="1127760"/>
                  </a:lnTo>
                  <a:lnTo>
                    <a:pt x="1022527" y="860425"/>
                  </a:lnTo>
                  <a:lnTo>
                    <a:pt x="1051636" y="838885"/>
                  </a:lnTo>
                  <a:lnTo>
                    <a:pt x="1069657" y="808863"/>
                  </a:lnTo>
                  <a:lnTo>
                    <a:pt x="1075118" y="77428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8468" y="3804785"/>
              <a:ext cx="144302" cy="18394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05910" y="3642369"/>
              <a:ext cx="144300" cy="18392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32192" y="3723578"/>
              <a:ext cx="144302" cy="18400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79627" y="3561145"/>
              <a:ext cx="144306" cy="184001"/>
            </a:xfrm>
            <a:prstGeom prst="rect">
              <a:avLst/>
            </a:prstGeom>
          </p:spPr>
        </p:pic>
      </p:grpSp>
      <p:pic>
        <p:nvPicPr>
          <p:cNvPr id="74" name="object 7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8525255" y="893062"/>
            <a:ext cx="3121152" cy="5946648"/>
          </a:xfrm>
          <a:prstGeom prst="rect">
            <a:avLst/>
          </a:prstGeom>
        </p:spPr>
      </p:pic>
      <p:sp>
        <p:nvSpPr>
          <p:cNvPr id="76" name="object 76"/>
          <p:cNvSpPr txBox="1">
            <a:spLocks noGrp="1"/>
          </p:cNvSpPr>
          <p:nvPr>
            <p:ph type="title"/>
          </p:nvPr>
        </p:nvSpPr>
        <p:spPr>
          <a:xfrm>
            <a:off x="2070417" y="174187"/>
            <a:ext cx="875557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  <a:r>
              <a:rPr sz="36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36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" name="object 78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0" y="5486398"/>
            <a:ext cx="210311" cy="1353312"/>
          </a:xfrm>
          <a:prstGeom prst="rect">
            <a:avLst/>
          </a:prstGeom>
        </p:spPr>
      </p:pic>
      <p:sp>
        <p:nvSpPr>
          <p:cNvPr id="80" name="object 80"/>
          <p:cNvSpPr txBox="1"/>
          <p:nvPr/>
        </p:nvSpPr>
        <p:spPr>
          <a:xfrm>
            <a:off x="1076626" y="1167089"/>
            <a:ext cx="69259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56870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1.	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Тренажер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создания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 err="1">
                <a:solidFill>
                  <a:srgbClr val="FFFFFF"/>
                </a:solidFill>
                <a:latin typeface="Times New Roman"/>
                <a:cs typeface="Times New Roman"/>
              </a:rPr>
              <a:t>интерактивных</a:t>
            </a:r>
            <a:r>
              <a:rPr sz="20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занятий</a:t>
            </a:r>
            <a:r>
              <a:rPr lang="en-US" sz="20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joyteka.com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077484" y="1709482"/>
            <a:ext cx="411352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56870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2.	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Головоломки-ребусы</a:t>
            </a:r>
            <a:r>
              <a:rPr sz="20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rebuskids.ru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108733" y="2225815"/>
            <a:ext cx="386587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56870" algn="l"/>
                <a:tab pos="2594610" algn="l"/>
              </a:tabLst>
            </a:pP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зда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ин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di</a:t>
            </a:r>
            <a:r>
              <a:rPr sz="20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20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000" b="1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k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0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ru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078954" y="2757170"/>
            <a:ext cx="7117080" cy="2348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AutoNum type="arabicPeriod" startAt="4"/>
              <a:tabLst>
                <a:tab pos="356870" algn="l"/>
                <a:tab pos="357505" algn="l"/>
                <a:tab pos="1881505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Конструктор	информационного</a:t>
            </a:r>
            <a:r>
              <a:rPr sz="20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продукта</a:t>
            </a:r>
            <a:r>
              <a:rPr sz="20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«Удоба»</a:t>
            </a:r>
            <a:r>
              <a:rPr sz="20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udoba.org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AutoNum type="arabicPeriod" startAt="4"/>
            </a:pPr>
            <a:endParaRPr sz="1800" dirty="0">
              <a:latin typeface="Times New Roman"/>
              <a:cs typeface="Times New Roman"/>
            </a:endParaRPr>
          </a:p>
          <a:p>
            <a:pPr marL="421005" indent="-408940">
              <a:lnSpc>
                <a:spcPct val="100000"/>
              </a:lnSpc>
              <a:buAutoNum type="arabicPeriod" startAt="4"/>
              <a:tabLst>
                <a:tab pos="421005" algn="l"/>
                <a:tab pos="421640" algn="l"/>
                <a:tab pos="187198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Кроссворды	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spisok-literaturi.ru</a:t>
            </a:r>
            <a:r>
              <a:rPr sz="20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,</a:t>
            </a:r>
            <a:r>
              <a:rPr sz="20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crossmaker.ru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 startAt="4"/>
            </a:pPr>
            <a:endParaRPr sz="1800" dirty="0">
              <a:latin typeface="Times New Roman"/>
              <a:cs typeface="Times New Roman"/>
            </a:endParaRPr>
          </a:p>
          <a:p>
            <a:pPr marL="421005" indent="-40894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421005" algn="l"/>
                <a:tab pos="421640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Конструктор</a:t>
            </a:r>
            <a:r>
              <a:rPr sz="20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учебных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тренажеров</a:t>
            </a:r>
            <a:r>
              <a:rPr sz="20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etreniki.ru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AutoNum type="arabicPeriod" startAt="4"/>
            </a:pPr>
            <a:endParaRPr sz="1800" dirty="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356870" algn="l"/>
                <a:tab pos="357505" algn="l"/>
              </a:tabLst>
            </a:pP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Genially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платформа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интерактивного</a:t>
            </a:r>
            <a:r>
              <a:rPr sz="20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анимированного</a:t>
            </a:r>
            <a:endParaRPr sz="2000" dirty="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контента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114424" y="5172089"/>
            <a:ext cx="6550025" cy="1205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AutoNum type="arabicPeriod" startAt="8"/>
              <a:tabLst>
                <a:tab pos="356870" algn="l"/>
                <a:tab pos="357505" algn="l"/>
              </a:tabLst>
            </a:pP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Online</a:t>
            </a:r>
            <a:r>
              <a:rPr sz="20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Test</a:t>
            </a:r>
            <a:r>
              <a:rPr sz="2000" b="1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Pad</a:t>
            </a:r>
            <a:r>
              <a:rPr sz="2000" b="1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конструктор</a:t>
            </a:r>
            <a:r>
              <a:rPr sz="20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интерактивных</a:t>
            </a:r>
            <a:r>
              <a:rPr sz="200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заданий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tabLst>
                <a:tab pos="356870" algn="l"/>
                <a:tab pos="357505" algn="l"/>
              </a:tabLst>
            </a:pPr>
            <a:r>
              <a:rPr lang="en-US"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9. </a:t>
            </a:r>
            <a:r>
              <a:rPr sz="20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Диалоговые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тренажёры: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видеоинструкции</a:t>
            </a:r>
            <a:r>
              <a:rPr sz="20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разработке</a:t>
            </a:r>
            <a:endParaRPr sz="2000" dirty="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интерактивных</a:t>
            </a:r>
            <a:r>
              <a:rPr sz="20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упражнений</a:t>
            </a:r>
            <a:r>
              <a:rPr sz="20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Moodle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9695688" y="4200144"/>
            <a:ext cx="1432560" cy="1719070"/>
            <a:chOff x="9695688" y="4200144"/>
            <a:chExt cx="1432560" cy="1719070"/>
          </a:xfrm>
        </p:grpSpPr>
        <p:pic>
          <p:nvPicPr>
            <p:cNvPr id="111" name="object 11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695688" y="4200144"/>
              <a:ext cx="798576" cy="789432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0314432" y="5117591"/>
              <a:ext cx="813816" cy="801623"/>
            </a:xfrm>
            <a:prstGeom prst="rect">
              <a:avLst/>
            </a:prstGeom>
          </p:spPr>
        </p:pic>
      </p:grpSp>
      <p:sp>
        <p:nvSpPr>
          <p:cNvPr id="113" name="object 113"/>
          <p:cNvSpPr txBox="1"/>
          <p:nvPr/>
        </p:nvSpPr>
        <p:spPr>
          <a:xfrm>
            <a:off x="10611739" y="4774819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9984105" y="380403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8842247" y="3541776"/>
            <a:ext cx="2435860" cy="2365375"/>
            <a:chOff x="8842247" y="3541776"/>
            <a:chExt cx="2435860" cy="2365375"/>
          </a:xfrm>
        </p:grpSpPr>
        <p:pic>
          <p:nvPicPr>
            <p:cNvPr id="116" name="object 11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494263" y="3541776"/>
              <a:ext cx="783335" cy="786384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842247" y="5087112"/>
              <a:ext cx="822959" cy="819912"/>
            </a:xfrm>
            <a:prstGeom prst="rect">
              <a:avLst/>
            </a:prstGeom>
          </p:spPr>
        </p:pic>
      </p:grpSp>
      <p:sp>
        <p:nvSpPr>
          <p:cNvPr id="118" name="object 118"/>
          <p:cNvSpPr txBox="1"/>
          <p:nvPr/>
        </p:nvSpPr>
        <p:spPr>
          <a:xfrm>
            <a:off x="10825988" y="316966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9142221" y="4774819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8756904" y="1664207"/>
            <a:ext cx="2542540" cy="2441575"/>
            <a:chOff x="8756904" y="1664207"/>
            <a:chExt cx="2542540" cy="2441575"/>
          </a:xfrm>
        </p:grpSpPr>
        <p:pic>
          <p:nvPicPr>
            <p:cNvPr id="121" name="object 12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756904" y="2005583"/>
              <a:ext cx="768096" cy="755903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625584" y="1664207"/>
              <a:ext cx="768096" cy="771144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0530840" y="2097023"/>
              <a:ext cx="768096" cy="77114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842248" y="3325367"/>
              <a:ext cx="780288" cy="780287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689592" y="2983991"/>
              <a:ext cx="789431" cy="786384"/>
            </a:xfrm>
            <a:prstGeom prst="rect">
              <a:avLst/>
            </a:prstGeom>
          </p:spPr>
        </p:pic>
      </p:grpSp>
      <p:sp>
        <p:nvSpPr>
          <p:cNvPr id="126" name="object 126"/>
          <p:cNvSpPr txBox="1"/>
          <p:nvPr/>
        </p:nvSpPr>
        <p:spPr>
          <a:xfrm>
            <a:off x="9075801" y="168287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9991470" y="1268044"/>
            <a:ext cx="140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0825988" y="1714957"/>
            <a:ext cx="140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9127363" y="303441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9991470" y="256870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31" name="object 131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9299447" y="1021080"/>
            <a:ext cx="1365503" cy="25603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48167" y="137032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70">
                  <a:moveTo>
                    <a:pt x="464012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30" y="637539"/>
                  </a:lnTo>
                  <a:lnTo>
                    <a:pt x="464012" y="633729"/>
                  </a:lnTo>
                  <a:close/>
                </a:path>
                <a:path w="575945" h="661670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371" y="91439"/>
                  </a:lnTo>
                  <a:lnTo>
                    <a:pt x="27291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80" y="468629"/>
                  </a:lnTo>
                  <a:lnTo>
                    <a:pt x="183784" y="471169"/>
                  </a:lnTo>
                  <a:lnTo>
                    <a:pt x="192903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668" y="497839"/>
                  </a:lnTo>
                  <a:lnTo>
                    <a:pt x="300513" y="523239"/>
                  </a:lnTo>
                  <a:lnTo>
                    <a:pt x="316388" y="539749"/>
                  </a:lnTo>
                  <a:lnTo>
                    <a:pt x="316388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2299"/>
                  </a:lnTo>
                  <a:lnTo>
                    <a:pt x="386492" y="633729"/>
                  </a:lnTo>
                  <a:lnTo>
                    <a:pt x="400494" y="638809"/>
                  </a:lnTo>
                  <a:lnTo>
                    <a:pt x="415496" y="638809"/>
                  </a:lnTo>
                  <a:lnTo>
                    <a:pt x="429926" y="633729"/>
                  </a:lnTo>
                  <a:lnTo>
                    <a:pt x="464012" y="633729"/>
                  </a:lnTo>
                  <a:lnTo>
                    <a:pt x="456215" y="627379"/>
                  </a:lnTo>
                  <a:lnTo>
                    <a:pt x="450119" y="618489"/>
                  </a:lnTo>
                  <a:lnTo>
                    <a:pt x="455321" y="614679"/>
                  </a:lnTo>
                  <a:lnTo>
                    <a:pt x="405844" y="614679"/>
                  </a:lnTo>
                  <a:lnTo>
                    <a:pt x="399881" y="612139"/>
                  </a:lnTo>
                  <a:lnTo>
                    <a:pt x="395001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79" y="459739"/>
                  </a:lnTo>
                  <a:lnTo>
                    <a:pt x="228901" y="454659"/>
                  </a:lnTo>
                  <a:lnTo>
                    <a:pt x="216985" y="452119"/>
                  </a:lnTo>
                  <a:lnTo>
                    <a:pt x="205771" y="450849"/>
                  </a:lnTo>
                  <a:lnTo>
                    <a:pt x="197850" y="449579"/>
                  </a:lnTo>
                  <a:lnTo>
                    <a:pt x="189547" y="447039"/>
                  </a:lnTo>
                  <a:lnTo>
                    <a:pt x="180625" y="444499"/>
                  </a:lnTo>
                  <a:lnTo>
                    <a:pt x="170846" y="441959"/>
                  </a:lnTo>
                  <a:lnTo>
                    <a:pt x="121197" y="417829"/>
                  </a:lnTo>
                  <a:lnTo>
                    <a:pt x="85026" y="387349"/>
                  </a:lnTo>
                  <a:lnTo>
                    <a:pt x="54260" y="350519"/>
                  </a:lnTo>
                  <a:lnTo>
                    <a:pt x="31573" y="295909"/>
                  </a:lnTo>
                  <a:lnTo>
                    <a:pt x="24971" y="246379"/>
                  </a:lnTo>
                  <a:lnTo>
                    <a:pt x="27775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099" y="39370"/>
                  </a:lnTo>
                  <a:lnTo>
                    <a:pt x="198171" y="29209"/>
                  </a:lnTo>
                  <a:lnTo>
                    <a:pt x="241839" y="25400"/>
                  </a:lnTo>
                  <a:lnTo>
                    <a:pt x="342624" y="25400"/>
                  </a:lnTo>
                  <a:lnTo>
                    <a:pt x="315595" y="12700"/>
                  </a:lnTo>
                  <a:lnTo>
                    <a:pt x="271335" y="2539"/>
                  </a:lnTo>
                  <a:lnTo>
                    <a:pt x="242220" y="0"/>
                  </a:lnTo>
                  <a:close/>
                </a:path>
                <a:path w="575945" h="661670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44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70">
                  <a:moveTo>
                    <a:pt x="532136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1649"/>
                  </a:lnTo>
                  <a:lnTo>
                    <a:pt x="418115" y="610869"/>
                  </a:lnTo>
                  <a:lnTo>
                    <a:pt x="412164" y="614679"/>
                  </a:lnTo>
                  <a:lnTo>
                    <a:pt x="455321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495" y="524509"/>
                  </a:lnTo>
                  <a:lnTo>
                    <a:pt x="573722" y="510539"/>
                  </a:lnTo>
                  <a:lnTo>
                    <a:pt x="572567" y="495299"/>
                  </a:lnTo>
                  <a:lnTo>
                    <a:pt x="565816" y="481329"/>
                  </a:lnTo>
                  <a:lnTo>
                    <a:pt x="532136" y="435609"/>
                  </a:lnTo>
                  <a:close/>
                </a:path>
                <a:path w="575945" h="661670">
                  <a:moveTo>
                    <a:pt x="301231" y="350519"/>
                  </a:moveTo>
                  <a:lnTo>
                    <a:pt x="269271" y="350519"/>
                  </a:lnTo>
                  <a:lnTo>
                    <a:pt x="373411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70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592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599" y="32384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70">
                  <a:moveTo>
                    <a:pt x="342624" y="25400"/>
                  </a:moveTo>
                  <a:lnTo>
                    <a:pt x="241839" y="25400"/>
                  </a:lnTo>
                  <a:lnTo>
                    <a:pt x="267991" y="27939"/>
                  </a:lnTo>
                  <a:lnTo>
                    <a:pt x="307705" y="36829"/>
                  </a:lnTo>
                  <a:lnTo>
                    <a:pt x="353728" y="57150"/>
                  </a:lnTo>
                  <a:lnTo>
                    <a:pt x="398811" y="95250"/>
                  </a:lnTo>
                  <a:lnTo>
                    <a:pt x="425608" y="135889"/>
                  </a:lnTo>
                  <a:lnTo>
                    <a:pt x="443460" y="179070"/>
                  </a:lnTo>
                  <a:lnTo>
                    <a:pt x="452405" y="233679"/>
                  </a:lnTo>
                  <a:lnTo>
                    <a:pt x="452387" y="243839"/>
                  </a:lnTo>
                  <a:lnTo>
                    <a:pt x="451881" y="252729"/>
                  </a:lnTo>
                  <a:lnTo>
                    <a:pt x="451066" y="261619"/>
                  </a:lnTo>
                  <a:lnTo>
                    <a:pt x="448786" y="280669"/>
                  </a:lnTo>
                  <a:lnTo>
                    <a:pt x="447928" y="293369"/>
                  </a:lnTo>
                  <a:lnTo>
                    <a:pt x="453544" y="345439"/>
                  </a:lnTo>
                  <a:lnTo>
                    <a:pt x="469253" y="38988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2136" y="435609"/>
                  </a:lnTo>
                  <a:lnTo>
                    <a:pt x="509682" y="405129"/>
                  </a:lnTo>
                  <a:lnTo>
                    <a:pt x="508158" y="403859"/>
                  </a:lnTo>
                  <a:lnTo>
                    <a:pt x="503586" y="401319"/>
                  </a:lnTo>
                  <a:lnTo>
                    <a:pt x="492803" y="380999"/>
                  </a:lnTo>
                  <a:lnTo>
                    <a:pt x="478047" y="340359"/>
                  </a:lnTo>
                  <a:lnTo>
                    <a:pt x="472860" y="303529"/>
                  </a:lnTo>
                  <a:lnTo>
                    <a:pt x="472926" y="293369"/>
                  </a:lnTo>
                  <a:lnTo>
                    <a:pt x="473640" y="283209"/>
                  </a:lnTo>
                  <a:lnTo>
                    <a:pt x="475978" y="264159"/>
                  </a:lnTo>
                  <a:lnTo>
                    <a:pt x="476869" y="255269"/>
                  </a:lnTo>
                  <a:lnTo>
                    <a:pt x="477284" y="246379"/>
                  </a:lnTo>
                  <a:lnTo>
                    <a:pt x="477410" y="24002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50" y="36829"/>
                  </a:lnTo>
                  <a:lnTo>
                    <a:pt x="342624" y="25400"/>
                  </a:lnTo>
                  <a:close/>
                </a:path>
                <a:path w="575945" h="661670">
                  <a:moveTo>
                    <a:pt x="219559" y="278129"/>
                  </a:moveTo>
                  <a:lnTo>
                    <a:pt x="183905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33" y="372109"/>
                  </a:lnTo>
                  <a:lnTo>
                    <a:pt x="232044" y="370839"/>
                  </a:lnTo>
                  <a:lnTo>
                    <a:pt x="242341" y="368299"/>
                  </a:lnTo>
                  <a:lnTo>
                    <a:pt x="252126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567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0564" y="328929"/>
                  </a:lnTo>
                  <a:lnTo>
                    <a:pt x="202088" y="321309"/>
                  </a:lnTo>
                  <a:lnTo>
                    <a:pt x="204882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495" y="303529"/>
                  </a:lnTo>
                  <a:lnTo>
                    <a:pt x="261778" y="297179"/>
                  </a:lnTo>
                  <a:lnTo>
                    <a:pt x="249753" y="287019"/>
                  </a:lnTo>
                  <a:lnTo>
                    <a:pt x="235203" y="279399"/>
                  </a:lnTo>
                  <a:lnTo>
                    <a:pt x="219559" y="278129"/>
                  </a:lnTo>
                  <a:close/>
                </a:path>
                <a:path w="575945" h="661670">
                  <a:moveTo>
                    <a:pt x="266495" y="303529"/>
                  </a:moveTo>
                  <a:lnTo>
                    <a:pt x="229234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567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7752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4986" y="314959"/>
                  </a:lnTo>
                  <a:lnTo>
                    <a:pt x="266495" y="303529"/>
                  </a:lnTo>
                  <a:close/>
                </a:path>
                <a:path w="575945" h="661670">
                  <a:moveTo>
                    <a:pt x="333881" y="203200"/>
                  </a:moveTo>
                  <a:lnTo>
                    <a:pt x="324389" y="203200"/>
                  </a:lnTo>
                  <a:lnTo>
                    <a:pt x="314666" y="204470"/>
                  </a:lnTo>
                  <a:lnTo>
                    <a:pt x="282481" y="232409"/>
                  </a:lnTo>
                  <a:lnTo>
                    <a:pt x="279288" y="247649"/>
                  </a:lnTo>
                  <a:lnTo>
                    <a:pt x="281215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8609"/>
                  </a:lnTo>
                  <a:lnTo>
                    <a:pt x="282987" y="309879"/>
                  </a:lnTo>
                  <a:lnTo>
                    <a:pt x="274986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361" y="287019"/>
                  </a:lnTo>
                  <a:lnTo>
                    <a:pt x="360534" y="280669"/>
                  </a:lnTo>
                  <a:lnTo>
                    <a:pt x="321341" y="280669"/>
                  </a:lnTo>
                  <a:lnTo>
                    <a:pt x="308641" y="26288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055" y="228599"/>
                  </a:lnTo>
                  <a:lnTo>
                    <a:pt x="329088" y="227329"/>
                  </a:lnTo>
                  <a:lnTo>
                    <a:pt x="366973" y="227329"/>
                  </a:lnTo>
                  <a:lnTo>
                    <a:pt x="364359" y="222249"/>
                  </a:lnTo>
                  <a:lnTo>
                    <a:pt x="358044" y="214629"/>
                  </a:lnTo>
                  <a:lnTo>
                    <a:pt x="350910" y="209550"/>
                  </a:lnTo>
                  <a:lnTo>
                    <a:pt x="342788" y="205739"/>
                  </a:lnTo>
                  <a:lnTo>
                    <a:pt x="333881" y="203200"/>
                  </a:lnTo>
                  <a:close/>
                </a:path>
                <a:path w="575945" h="661670">
                  <a:moveTo>
                    <a:pt x="366973" y="227329"/>
                  </a:moveTo>
                  <a:lnTo>
                    <a:pt x="329088" y="227329"/>
                  </a:lnTo>
                  <a:lnTo>
                    <a:pt x="335692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503" y="243839"/>
                  </a:lnTo>
                  <a:lnTo>
                    <a:pt x="347376" y="250189"/>
                  </a:lnTo>
                  <a:lnTo>
                    <a:pt x="347122" y="256539"/>
                  </a:lnTo>
                  <a:lnTo>
                    <a:pt x="343820" y="264159"/>
                  </a:lnTo>
                  <a:lnTo>
                    <a:pt x="338994" y="267969"/>
                  </a:lnTo>
                  <a:lnTo>
                    <a:pt x="321341" y="280669"/>
                  </a:lnTo>
                  <a:lnTo>
                    <a:pt x="360534" y="280669"/>
                  </a:lnTo>
                  <a:lnTo>
                    <a:pt x="361769" y="279399"/>
                  </a:lnTo>
                  <a:lnTo>
                    <a:pt x="367331" y="270509"/>
                  </a:lnTo>
                  <a:lnTo>
                    <a:pt x="370917" y="261619"/>
                  </a:lnTo>
                  <a:lnTo>
                    <a:pt x="372395" y="250189"/>
                  </a:lnTo>
                  <a:lnTo>
                    <a:pt x="371653" y="240029"/>
                  </a:lnTo>
                  <a:lnTo>
                    <a:pt x="368935" y="231139"/>
                  </a:lnTo>
                  <a:lnTo>
                    <a:pt x="366973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7105" y="188595"/>
              <a:ext cx="274572" cy="1054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38725" y="51815"/>
              <a:ext cx="1611630" cy="6522084"/>
            </a:xfrm>
            <a:custGeom>
              <a:avLst/>
              <a:gdLst/>
              <a:ahLst/>
              <a:cxnLst/>
              <a:rect l="l" t="t" r="r" b="b"/>
              <a:pathLst>
                <a:path w="1611629" h="6522084">
                  <a:moveTo>
                    <a:pt x="65024" y="366776"/>
                  </a:moveTo>
                  <a:lnTo>
                    <a:pt x="60325" y="360426"/>
                  </a:lnTo>
                  <a:lnTo>
                    <a:pt x="8382" y="352679"/>
                  </a:lnTo>
                  <a:lnTo>
                    <a:pt x="2032" y="357378"/>
                  </a:lnTo>
                  <a:lnTo>
                    <a:pt x="0" y="370967"/>
                  </a:lnTo>
                  <a:lnTo>
                    <a:pt x="4699" y="377317"/>
                  </a:lnTo>
                  <a:lnTo>
                    <a:pt x="49784" y="384048"/>
                  </a:lnTo>
                  <a:lnTo>
                    <a:pt x="53213" y="384556"/>
                  </a:lnTo>
                  <a:lnTo>
                    <a:pt x="56515" y="383540"/>
                  </a:lnTo>
                  <a:lnTo>
                    <a:pt x="61595" y="379857"/>
                  </a:lnTo>
                  <a:lnTo>
                    <a:pt x="63373" y="377063"/>
                  </a:lnTo>
                  <a:lnTo>
                    <a:pt x="65024" y="366776"/>
                  </a:lnTo>
                  <a:close/>
                </a:path>
                <a:path w="1611629" h="6522084">
                  <a:moveTo>
                    <a:pt x="104648" y="511683"/>
                  </a:moveTo>
                  <a:lnTo>
                    <a:pt x="100584" y="506095"/>
                  </a:lnTo>
                  <a:lnTo>
                    <a:pt x="96266" y="500380"/>
                  </a:lnTo>
                  <a:lnTo>
                    <a:pt x="88519" y="499110"/>
                  </a:lnTo>
                  <a:lnTo>
                    <a:pt x="83058" y="503174"/>
                  </a:lnTo>
                  <a:lnTo>
                    <a:pt x="51689" y="525907"/>
                  </a:lnTo>
                  <a:lnTo>
                    <a:pt x="46609" y="530098"/>
                  </a:lnTo>
                  <a:lnTo>
                    <a:pt x="44958" y="537718"/>
                  </a:lnTo>
                  <a:lnTo>
                    <a:pt x="53340" y="549021"/>
                  </a:lnTo>
                  <a:lnTo>
                    <a:pt x="61087" y="550418"/>
                  </a:lnTo>
                  <a:lnTo>
                    <a:pt x="98044" y="523621"/>
                  </a:lnTo>
                  <a:lnTo>
                    <a:pt x="98044" y="523494"/>
                  </a:lnTo>
                  <a:lnTo>
                    <a:pt x="103505" y="519557"/>
                  </a:lnTo>
                  <a:lnTo>
                    <a:pt x="104648" y="511683"/>
                  </a:lnTo>
                  <a:close/>
                </a:path>
                <a:path w="1611629" h="6522084">
                  <a:moveTo>
                    <a:pt x="225679" y="580263"/>
                  </a:moveTo>
                  <a:lnTo>
                    <a:pt x="221742" y="573405"/>
                  </a:lnTo>
                  <a:lnTo>
                    <a:pt x="208407" y="569976"/>
                  </a:lnTo>
                  <a:lnTo>
                    <a:pt x="201676" y="574040"/>
                  </a:lnTo>
                  <a:lnTo>
                    <a:pt x="199771" y="580644"/>
                  </a:lnTo>
                  <a:lnTo>
                    <a:pt x="187706" y="624840"/>
                  </a:lnTo>
                  <a:lnTo>
                    <a:pt x="191516" y="631698"/>
                  </a:lnTo>
                  <a:lnTo>
                    <a:pt x="198247" y="633349"/>
                  </a:lnTo>
                  <a:lnTo>
                    <a:pt x="202057" y="634492"/>
                  </a:lnTo>
                  <a:lnTo>
                    <a:pt x="205994" y="633603"/>
                  </a:lnTo>
                  <a:lnTo>
                    <a:pt x="211201" y="629666"/>
                  </a:lnTo>
                  <a:lnTo>
                    <a:pt x="212852" y="627380"/>
                  </a:lnTo>
                  <a:lnTo>
                    <a:pt x="225679" y="580263"/>
                  </a:lnTo>
                  <a:close/>
                </a:path>
                <a:path w="1611629" h="6522084">
                  <a:moveTo>
                    <a:pt x="506984" y="8509"/>
                  </a:moveTo>
                  <a:lnTo>
                    <a:pt x="502285" y="2159"/>
                  </a:lnTo>
                  <a:lnTo>
                    <a:pt x="488569" y="0"/>
                  </a:lnTo>
                  <a:lnTo>
                    <a:pt x="482092" y="5080"/>
                  </a:lnTo>
                  <a:lnTo>
                    <a:pt x="481076" y="11811"/>
                  </a:lnTo>
                  <a:lnTo>
                    <a:pt x="474980" y="50419"/>
                  </a:lnTo>
                  <a:lnTo>
                    <a:pt x="473837" y="57150"/>
                  </a:lnTo>
                  <a:lnTo>
                    <a:pt x="478663" y="63500"/>
                  </a:lnTo>
                  <a:lnTo>
                    <a:pt x="488823" y="65024"/>
                  </a:lnTo>
                  <a:lnTo>
                    <a:pt x="492252" y="64008"/>
                  </a:lnTo>
                  <a:lnTo>
                    <a:pt x="497459" y="60198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5841" y="15240"/>
                  </a:lnTo>
                  <a:lnTo>
                    <a:pt x="506984" y="8509"/>
                  </a:lnTo>
                  <a:close/>
                </a:path>
                <a:path w="1611629" h="6522084">
                  <a:moveTo>
                    <a:pt x="657098" y="105156"/>
                  </a:moveTo>
                  <a:lnTo>
                    <a:pt x="648716" y="93726"/>
                  </a:lnTo>
                  <a:lnTo>
                    <a:pt x="640715" y="92329"/>
                  </a:lnTo>
                  <a:lnTo>
                    <a:pt x="635254" y="96901"/>
                  </a:lnTo>
                  <a:lnTo>
                    <a:pt x="598424" y="124587"/>
                  </a:lnTo>
                  <a:lnTo>
                    <a:pt x="597281" y="132461"/>
                  </a:lnTo>
                  <a:lnTo>
                    <a:pt x="605790" y="143764"/>
                  </a:lnTo>
                  <a:lnTo>
                    <a:pt x="613664" y="144907"/>
                  </a:lnTo>
                  <a:lnTo>
                    <a:pt x="619125" y="140716"/>
                  </a:lnTo>
                  <a:lnTo>
                    <a:pt x="619252" y="140716"/>
                  </a:lnTo>
                  <a:lnTo>
                    <a:pt x="650494" y="117094"/>
                  </a:lnTo>
                  <a:lnTo>
                    <a:pt x="655955" y="113030"/>
                  </a:lnTo>
                  <a:lnTo>
                    <a:pt x="657098" y="105156"/>
                  </a:lnTo>
                  <a:close/>
                </a:path>
                <a:path w="1611629" h="6522084">
                  <a:moveTo>
                    <a:pt x="695198" y="261886"/>
                  </a:moveTo>
                  <a:lnTo>
                    <a:pt x="689864" y="256159"/>
                  </a:lnTo>
                  <a:lnTo>
                    <a:pt x="682879" y="255905"/>
                  </a:lnTo>
                  <a:lnTo>
                    <a:pt x="637159" y="254635"/>
                  </a:lnTo>
                  <a:lnTo>
                    <a:pt x="631317" y="259969"/>
                  </a:lnTo>
                  <a:lnTo>
                    <a:pt x="631063" y="266954"/>
                  </a:lnTo>
                  <a:lnTo>
                    <a:pt x="630682" y="273812"/>
                  </a:lnTo>
                  <a:lnTo>
                    <a:pt x="636143" y="279539"/>
                  </a:lnTo>
                  <a:lnTo>
                    <a:pt x="684784" y="280936"/>
                  </a:lnTo>
                  <a:lnTo>
                    <a:pt x="687578" y="280035"/>
                  </a:lnTo>
                  <a:lnTo>
                    <a:pt x="692658" y="276237"/>
                  </a:lnTo>
                  <a:lnTo>
                    <a:pt x="694690" y="272796"/>
                  </a:lnTo>
                  <a:lnTo>
                    <a:pt x="694944" y="268732"/>
                  </a:lnTo>
                  <a:lnTo>
                    <a:pt x="695198" y="261886"/>
                  </a:lnTo>
                  <a:close/>
                </a:path>
                <a:path w="1611629" h="6522084">
                  <a:moveTo>
                    <a:pt x="1315656" y="6113234"/>
                  </a:moveTo>
                  <a:lnTo>
                    <a:pt x="1315643" y="6071717"/>
                  </a:lnTo>
                  <a:lnTo>
                    <a:pt x="1302956" y="6031801"/>
                  </a:lnTo>
                  <a:lnTo>
                    <a:pt x="1295044" y="6020828"/>
                  </a:lnTo>
                  <a:lnTo>
                    <a:pt x="1295044" y="6092495"/>
                  </a:lnTo>
                  <a:lnTo>
                    <a:pt x="1286776" y="6135141"/>
                  </a:lnTo>
                  <a:lnTo>
                    <a:pt x="1261999" y="6172581"/>
                  </a:lnTo>
                  <a:lnTo>
                    <a:pt x="1224521" y="6197435"/>
                  </a:lnTo>
                  <a:lnTo>
                    <a:pt x="1181862" y="6205715"/>
                  </a:lnTo>
                  <a:lnTo>
                    <a:pt x="1139190" y="6197422"/>
                  </a:lnTo>
                  <a:lnTo>
                    <a:pt x="1101725" y="6172581"/>
                  </a:lnTo>
                  <a:lnTo>
                    <a:pt x="1076934" y="6135141"/>
                  </a:lnTo>
                  <a:lnTo>
                    <a:pt x="1068666" y="6092495"/>
                  </a:lnTo>
                  <a:lnTo>
                    <a:pt x="1076934" y="6049861"/>
                  </a:lnTo>
                  <a:lnTo>
                    <a:pt x="1101725" y="6012396"/>
                  </a:lnTo>
                  <a:lnTo>
                    <a:pt x="1139190" y="5987580"/>
                  </a:lnTo>
                  <a:lnTo>
                    <a:pt x="1181862" y="5979299"/>
                  </a:lnTo>
                  <a:lnTo>
                    <a:pt x="1224546" y="5987580"/>
                  </a:lnTo>
                  <a:lnTo>
                    <a:pt x="1261999" y="6012396"/>
                  </a:lnTo>
                  <a:lnTo>
                    <a:pt x="1286776" y="6049861"/>
                  </a:lnTo>
                  <a:lnTo>
                    <a:pt x="1295044" y="6092495"/>
                  </a:lnTo>
                  <a:lnTo>
                    <a:pt x="1295044" y="6020828"/>
                  </a:lnTo>
                  <a:lnTo>
                    <a:pt x="1277620" y="5996635"/>
                  </a:lnTo>
                  <a:lnTo>
                    <a:pt x="1253591" y="5979299"/>
                  </a:lnTo>
                  <a:lnTo>
                    <a:pt x="1242466" y="5971273"/>
                  </a:lnTo>
                  <a:lnTo>
                    <a:pt x="1202550" y="5958598"/>
                  </a:lnTo>
                  <a:lnTo>
                    <a:pt x="1161034" y="5958611"/>
                  </a:lnTo>
                  <a:lnTo>
                    <a:pt x="1121117" y="5971286"/>
                  </a:lnTo>
                  <a:lnTo>
                    <a:pt x="1085977" y="5996635"/>
                  </a:lnTo>
                  <a:lnTo>
                    <a:pt x="1060615" y="6031814"/>
                  </a:lnTo>
                  <a:lnTo>
                    <a:pt x="1047965" y="6071717"/>
                  </a:lnTo>
                  <a:lnTo>
                    <a:pt x="1047991" y="6113234"/>
                  </a:lnTo>
                  <a:lnTo>
                    <a:pt x="1060665" y="6153137"/>
                  </a:lnTo>
                  <a:lnTo>
                    <a:pt x="1085989" y="6188253"/>
                  </a:lnTo>
                  <a:lnTo>
                    <a:pt x="1121117" y="6213614"/>
                  </a:lnTo>
                  <a:lnTo>
                    <a:pt x="1161034" y="6226289"/>
                  </a:lnTo>
                  <a:lnTo>
                    <a:pt x="1202550" y="6226289"/>
                  </a:lnTo>
                  <a:lnTo>
                    <a:pt x="1242466" y="6213602"/>
                  </a:lnTo>
                  <a:lnTo>
                    <a:pt x="1253413" y="6205715"/>
                  </a:lnTo>
                  <a:lnTo>
                    <a:pt x="1277620" y="6188240"/>
                  </a:lnTo>
                  <a:lnTo>
                    <a:pt x="1302981" y="6153124"/>
                  </a:lnTo>
                  <a:lnTo>
                    <a:pt x="1315656" y="6113234"/>
                  </a:lnTo>
                  <a:close/>
                </a:path>
                <a:path w="1611629" h="6522084">
                  <a:moveTo>
                    <a:pt x="1611553" y="6274930"/>
                  </a:moveTo>
                  <a:lnTo>
                    <a:pt x="1605318" y="6242850"/>
                  </a:lnTo>
                  <a:lnTo>
                    <a:pt x="1589290" y="6218733"/>
                  </a:lnTo>
                  <a:lnTo>
                    <a:pt x="1589290" y="6274943"/>
                  </a:lnTo>
                  <a:lnTo>
                    <a:pt x="1584667" y="6298679"/>
                  </a:lnTo>
                  <a:lnTo>
                    <a:pt x="1570863" y="6319520"/>
                  </a:lnTo>
                  <a:lnTo>
                    <a:pt x="1409573" y="6480810"/>
                  </a:lnTo>
                  <a:lnTo>
                    <a:pt x="1388694" y="6494666"/>
                  </a:lnTo>
                  <a:lnTo>
                    <a:pt x="1364945" y="6499276"/>
                  </a:lnTo>
                  <a:lnTo>
                    <a:pt x="1341221" y="6494666"/>
                  </a:lnTo>
                  <a:lnTo>
                    <a:pt x="1320419" y="6480810"/>
                  </a:lnTo>
                  <a:lnTo>
                    <a:pt x="1246835" y="6407290"/>
                  </a:lnTo>
                  <a:lnTo>
                    <a:pt x="1242695" y="6403149"/>
                  </a:lnTo>
                  <a:lnTo>
                    <a:pt x="1286789" y="6391148"/>
                  </a:lnTo>
                  <a:lnTo>
                    <a:pt x="1297025" y="6386677"/>
                  </a:lnTo>
                  <a:lnTo>
                    <a:pt x="1368793" y="6347828"/>
                  </a:lnTo>
                  <a:lnTo>
                    <a:pt x="1405255" y="6316497"/>
                  </a:lnTo>
                  <a:lnTo>
                    <a:pt x="1436916" y="6279591"/>
                  </a:lnTo>
                  <a:lnTo>
                    <a:pt x="1461998" y="6239332"/>
                  </a:lnTo>
                  <a:lnTo>
                    <a:pt x="1480489" y="6196482"/>
                  </a:lnTo>
                  <a:lnTo>
                    <a:pt x="1492377" y="6151816"/>
                  </a:lnTo>
                  <a:lnTo>
                    <a:pt x="1570863" y="6230340"/>
                  </a:lnTo>
                  <a:lnTo>
                    <a:pt x="1584693" y="6251194"/>
                  </a:lnTo>
                  <a:lnTo>
                    <a:pt x="1589290" y="6274943"/>
                  </a:lnTo>
                  <a:lnTo>
                    <a:pt x="1589290" y="6218733"/>
                  </a:lnTo>
                  <a:lnTo>
                    <a:pt x="1586598" y="6214669"/>
                  </a:lnTo>
                  <a:lnTo>
                    <a:pt x="1571117" y="6199111"/>
                  </a:lnTo>
                  <a:lnTo>
                    <a:pt x="1574660" y="6180620"/>
                  </a:lnTo>
                  <a:lnTo>
                    <a:pt x="1580159" y="6151969"/>
                  </a:lnTo>
                  <a:lnTo>
                    <a:pt x="1583651" y="6104534"/>
                  </a:lnTo>
                  <a:lnTo>
                    <a:pt x="1581696" y="6057290"/>
                  </a:lnTo>
                  <a:lnTo>
                    <a:pt x="1574380" y="6010681"/>
                  </a:lnTo>
                  <a:lnTo>
                    <a:pt x="1561820" y="5965190"/>
                  </a:lnTo>
                  <a:lnTo>
                    <a:pt x="1561134" y="5963501"/>
                  </a:lnTo>
                  <a:lnTo>
                    <a:pt x="1561134" y="6082627"/>
                  </a:lnTo>
                  <a:lnTo>
                    <a:pt x="1559966" y="6131674"/>
                  </a:lnTo>
                  <a:lnTo>
                    <a:pt x="1552575" y="6180620"/>
                  </a:lnTo>
                  <a:lnTo>
                    <a:pt x="1538605" y="6166726"/>
                  </a:lnTo>
                  <a:lnTo>
                    <a:pt x="1540459" y="6151816"/>
                  </a:lnTo>
                  <a:lnTo>
                    <a:pt x="1540979" y="6147625"/>
                  </a:lnTo>
                  <a:lnTo>
                    <a:pt x="1545082" y="6114694"/>
                  </a:lnTo>
                  <a:lnTo>
                    <a:pt x="1543812" y="6062434"/>
                  </a:lnTo>
                  <a:lnTo>
                    <a:pt x="1534998" y="6010834"/>
                  </a:lnTo>
                  <a:lnTo>
                    <a:pt x="1523352" y="5974778"/>
                  </a:lnTo>
                  <a:lnTo>
                    <a:pt x="1523352" y="6101499"/>
                  </a:lnTo>
                  <a:lnTo>
                    <a:pt x="1519555" y="6147625"/>
                  </a:lnTo>
                  <a:lnTo>
                    <a:pt x="1496314" y="6124372"/>
                  </a:lnTo>
                  <a:lnTo>
                    <a:pt x="1497571" y="6077382"/>
                  </a:lnTo>
                  <a:lnTo>
                    <a:pt x="1491907" y="6030658"/>
                  </a:lnTo>
                  <a:lnTo>
                    <a:pt x="1479321" y="5985027"/>
                  </a:lnTo>
                  <a:lnTo>
                    <a:pt x="1475562" y="5976620"/>
                  </a:lnTo>
                  <a:lnTo>
                    <a:pt x="1475562" y="6104534"/>
                  </a:lnTo>
                  <a:lnTo>
                    <a:pt x="1475232" y="6110846"/>
                  </a:lnTo>
                  <a:lnTo>
                    <a:pt x="1463141" y="6178181"/>
                  </a:lnTo>
                  <a:lnTo>
                    <a:pt x="1445920" y="6222073"/>
                  </a:lnTo>
                  <a:lnTo>
                    <a:pt x="1421422" y="6263271"/>
                  </a:lnTo>
                  <a:lnTo>
                    <a:pt x="1389634" y="6300825"/>
                  </a:lnTo>
                  <a:lnTo>
                    <a:pt x="1352562" y="6332283"/>
                  </a:lnTo>
                  <a:lnTo>
                    <a:pt x="1311897" y="6356629"/>
                  </a:lnTo>
                  <a:lnTo>
                    <a:pt x="1268577" y="6373863"/>
                  </a:lnTo>
                  <a:lnTo>
                    <a:pt x="1223518" y="6383947"/>
                  </a:lnTo>
                  <a:lnTo>
                    <a:pt x="1194689" y="6386677"/>
                  </a:lnTo>
                  <a:lnTo>
                    <a:pt x="1146784" y="6384976"/>
                  </a:lnTo>
                  <a:lnTo>
                    <a:pt x="1099642" y="6375540"/>
                  </a:lnTo>
                  <a:lnTo>
                    <a:pt x="1054265" y="6358369"/>
                  </a:lnTo>
                  <a:lnTo>
                    <a:pt x="1011694" y="6333464"/>
                  </a:lnTo>
                  <a:lnTo>
                    <a:pt x="972947" y="6300825"/>
                  </a:lnTo>
                  <a:lnTo>
                    <a:pt x="941908" y="6264351"/>
                  </a:lnTo>
                  <a:lnTo>
                    <a:pt x="917778" y="6224422"/>
                  </a:lnTo>
                  <a:lnTo>
                    <a:pt x="900557" y="6181903"/>
                  </a:lnTo>
                  <a:lnTo>
                    <a:pt x="890219" y="6137643"/>
                  </a:lnTo>
                  <a:lnTo>
                    <a:pt x="886790" y="6092520"/>
                  </a:lnTo>
                  <a:lnTo>
                    <a:pt x="890244" y="6047397"/>
                  </a:lnTo>
                  <a:lnTo>
                    <a:pt x="900582" y="6003137"/>
                  </a:lnTo>
                  <a:lnTo>
                    <a:pt x="917816" y="5960618"/>
                  </a:lnTo>
                  <a:lnTo>
                    <a:pt x="941933" y="5920689"/>
                  </a:lnTo>
                  <a:lnTo>
                    <a:pt x="972997" y="5884151"/>
                  </a:lnTo>
                  <a:lnTo>
                    <a:pt x="1009040" y="5853481"/>
                  </a:lnTo>
                  <a:lnTo>
                    <a:pt x="1048524" y="5829503"/>
                  </a:lnTo>
                  <a:lnTo>
                    <a:pt x="1090574" y="5812269"/>
                  </a:lnTo>
                  <a:lnTo>
                    <a:pt x="1134351" y="5801792"/>
                  </a:lnTo>
                  <a:lnTo>
                    <a:pt x="1178991" y="5798070"/>
                  </a:lnTo>
                  <a:lnTo>
                    <a:pt x="1223683" y="5801106"/>
                  </a:lnTo>
                  <a:lnTo>
                    <a:pt x="1267574" y="5810885"/>
                  </a:lnTo>
                  <a:lnTo>
                    <a:pt x="1309839" y="5827420"/>
                  </a:lnTo>
                  <a:lnTo>
                    <a:pt x="1349629" y="5850699"/>
                  </a:lnTo>
                  <a:lnTo>
                    <a:pt x="1384223" y="5878893"/>
                  </a:lnTo>
                  <a:lnTo>
                    <a:pt x="1403350" y="5898959"/>
                  </a:lnTo>
                  <a:lnTo>
                    <a:pt x="1408303" y="5904623"/>
                  </a:lnTo>
                  <a:lnTo>
                    <a:pt x="1444231" y="5959576"/>
                  </a:lnTo>
                  <a:lnTo>
                    <a:pt x="1462862" y="6005957"/>
                  </a:lnTo>
                  <a:lnTo>
                    <a:pt x="1473327" y="6054344"/>
                  </a:lnTo>
                  <a:lnTo>
                    <a:pt x="1475511" y="6101499"/>
                  </a:lnTo>
                  <a:lnTo>
                    <a:pt x="1475562" y="6104534"/>
                  </a:lnTo>
                  <a:lnTo>
                    <a:pt x="1475562" y="5976620"/>
                  </a:lnTo>
                  <a:lnTo>
                    <a:pt x="1459788" y="5941339"/>
                  </a:lnTo>
                  <a:lnTo>
                    <a:pt x="1433322" y="5900432"/>
                  </a:lnTo>
                  <a:lnTo>
                    <a:pt x="1449451" y="5884253"/>
                  </a:lnTo>
                  <a:lnTo>
                    <a:pt x="1476121" y="5923673"/>
                  </a:lnTo>
                  <a:lnTo>
                    <a:pt x="1496999" y="5965774"/>
                  </a:lnTo>
                  <a:lnTo>
                    <a:pt x="1511922" y="6009894"/>
                  </a:lnTo>
                  <a:lnTo>
                    <a:pt x="1520761" y="6055360"/>
                  </a:lnTo>
                  <a:lnTo>
                    <a:pt x="1523352" y="6101499"/>
                  </a:lnTo>
                  <a:lnTo>
                    <a:pt x="1523352" y="5974778"/>
                  </a:lnTo>
                  <a:lnTo>
                    <a:pt x="1518818" y="5960732"/>
                  </a:lnTo>
                  <a:lnTo>
                    <a:pt x="1495488" y="5912993"/>
                  </a:lnTo>
                  <a:lnTo>
                    <a:pt x="1475930" y="5884253"/>
                  </a:lnTo>
                  <a:lnTo>
                    <a:pt x="1475206" y="5883199"/>
                  </a:lnTo>
                  <a:lnTo>
                    <a:pt x="1465199" y="5868492"/>
                  </a:lnTo>
                  <a:lnTo>
                    <a:pt x="1505915" y="5896864"/>
                  </a:lnTo>
                  <a:lnTo>
                    <a:pt x="1528457" y="5940590"/>
                  </a:lnTo>
                  <a:lnTo>
                    <a:pt x="1545247" y="5986500"/>
                  </a:lnTo>
                  <a:lnTo>
                    <a:pt x="1556181" y="6034036"/>
                  </a:lnTo>
                  <a:lnTo>
                    <a:pt x="1561134" y="6082627"/>
                  </a:lnTo>
                  <a:lnTo>
                    <a:pt x="1561134" y="5963501"/>
                  </a:lnTo>
                  <a:lnTo>
                    <a:pt x="1544104" y="5921286"/>
                  </a:lnTo>
                  <a:lnTo>
                    <a:pt x="1521345" y="5879427"/>
                  </a:lnTo>
                  <a:lnTo>
                    <a:pt x="1504784" y="5855906"/>
                  </a:lnTo>
                  <a:lnTo>
                    <a:pt x="1493647" y="5840095"/>
                  </a:lnTo>
                  <a:lnTo>
                    <a:pt x="1513967" y="5819737"/>
                  </a:lnTo>
                  <a:lnTo>
                    <a:pt x="1521333" y="5808624"/>
                  </a:lnTo>
                  <a:lnTo>
                    <a:pt x="1523834" y="5796000"/>
                  </a:lnTo>
                  <a:lnTo>
                    <a:pt x="1521421" y="5783389"/>
                  </a:lnTo>
                  <a:lnTo>
                    <a:pt x="1514094" y="5772328"/>
                  </a:lnTo>
                  <a:lnTo>
                    <a:pt x="1505991" y="5764200"/>
                  </a:lnTo>
                  <a:lnTo>
                    <a:pt x="1502791" y="5760986"/>
                  </a:lnTo>
                  <a:lnTo>
                    <a:pt x="1502791" y="5792444"/>
                  </a:lnTo>
                  <a:lnTo>
                    <a:pt x="1502791" y="5799620"/>
                  </a:lnTo>
                  <a:lnTo>
                    <a:pt x="1433893" y="5868492"/>
                  </a:lnTo>
                  <a:lnTo>
                    <a:pt x="1419098" y="5883199"/>
                  </a:lnTo>
                  <a:lnTo>
                    <a:pt x="1414653" y="5878144"/>
                  </a:lnTo>
                  <a:lnTo>
                    <a:pt x="1410081" y="5873191"/>
                  </a:lnTo>
                  <a:lnTo>
                    <a:pt x="1383157" y="5848324"/>
                  </a:lnTo>
                  <a:lnTo>
                    <a:pt x="1396758" y="5834735"/>
                  </a:lnTo>
                  <a:lnTo>
                    <a:pt x="1462849" y="5768695"/>
                  </a:lnTo>
                  <a:lnTo>
                    <a:pt x="1467345" y="5764200"/>
                  </a:lnTo>
                  <a:lnTo>
                    <a:pt x="1474597" y="5764301"/>
                  </a:lnTo>
                  <a:lnTo>
                    <a:pt x="1478965" y="5768695"/>
                  </a:lnTo>
                  <a:lnTo>
                    <a:pt x="1498346" y="5788050"/>
                  </a:lnTo>
                  <a:lnTo>
                    <a:pt x="1502791" y="5792444"/>
                  </a:lnTo>
                  <a:lnTo>
                    <a:pt x="1502791" y="5760986"/>
                  </a:lnTo>
                  <a:lnTo>
                    <a:pt x="1494790" y="5752935"/>
                  </a:lnTo>
                  <a:lnTo>
                    <a:pt x="1483677" y="5745581"/>
                  </a:lnTo>
                  <a:lnTo>
                    <a:pt x="1471041" y="5743156"/>
                  </a:lnTo>
                  <a:lnTo>
                    <a:pt x="1458391" y="5745645"/>
                  </a:lnTo>
                  <a:lnTo>
                    <a:pt x="1447292" y="5753036"/>
                  </a:lnTo>
                  <a:lnTo>
                    <a:pt x="1365504" y="5834735"/>
                  </a:lnTo>
                  <a:lnTo>
                    <a:pt x="1326997" y="5811151"/>
                  </a:lnTo>
                  <a:lnTo>
                    <a:pt x="1296695" y="5798070"/>
                  </a:lnTo>
                  <a:lnTo>
                    <a:pt x="1286192" y="5793549"/>
                  </a:lnTo>
                  <a:lnTo>
                    <a:pt x="1243736" y="5781929"/>
                  </a:lnTo>
                  <a:lnTo>
                    <a:pt x="1200302" y="5776315"/>
                  </a:lnTo>
                  <a:lnTo>
                    <a:pt x="1156576" y="5776684"/>
                  </a:lnTo>
                  <a:lnTo>
                    <a:pt x="1113243" y="5783046"/>
                  </a:lnTo>
                  <a:lnTo>
                    <a:pt x="1070952" y="5795403"/>
                  </a:lnTo>
                  <a:lnTo>
                    <a:pt x="1030401" y="5813742"/>
                  </a:lnTo>
                  <a:lnTo>
                    <a:pt x="992263" y="5838075"/>
                  </a:lnTo>
                  <a:lnTo>
                    <a:pt x="957199" y="5868390"/>
                  </a:lnTo>
                  <a:lnTo>
                    <a:pt x="926553" y="5903900"/>
                  </a:lnTo>
                  <a:lnTo>
                    <a:pt x="902042" y="5942533"/>
                  </a:lnTo>
                  <a:lnTo>
                    <a:pt x="883666" y="5983617"/>
                  </a:lnTo>
                  <a:lnTo>
                    <a:pt x="871410" y="6026455"/>
                  </a:lnTo>
                  <a:lnTo>
                    <a:pt x="865276" y="6070333"/>
                  </a:lnTo>
                  <a:lnTo>
                    <a:pt x="865301" y="6114694"/>
                  </a:lnTo>
                  <a:lnTo>
                    <a:pt x="871410" y="6158446"/>
                  </a:lnTo>
                  <a:lnTo>
                    <a:pt x="883666" y="6201283"/>
                  </a:lnTo>
                  <a:lnTo>
                    <a:pt x="902042" y="6242367"/>
                  </a:lnTo>
                  <a:lnTo>
                    <a:pt x="926553" y="6281001"/>
                  </a:lnTo>
                  <a:lnTo>
                    <a:pt x="957199" y="6316497"/>
                  </a:lnTo>
                  <a:lnTo>
                    <a:pt x="994397" y="6348400"/>
                  </a:lnTo>
                  <a:lnTo>
                    <a:pt x="1034986" y="6373584"/>
                  </a:lnTo>
                  <a:lnTo>
                    <a:pt x="1078179" y="6392062"/>
                  </a:lnTo>
                  <a:lnTo>
                    <a:pt x="1123149" y="6403848"/>
                  </a:lnTo>
                  <a:lnTo>
                    <a:pt x="1169111" y="6408928"/>
                  </a:lnTo>
                  <a:lnTo>
                    <a:pt x="1215263" y="6407290"/>
                  </a:lnTo>
                  <a:lnTo>
                    <a:pt x="1304671" y="6496634"/>
                  </a:lnTo>
                  <a:lnTo>
                    <a:pt x="1332877" y="6515328"/>
                  </a:lnTo>
                  <a:lnTo>
                    <a:pt x="1364996" y="6521551"/>
                  </a:lnTo>
                  <a:lnTo>
                    <a:pt x="1397101" y="6515303"/>
                  </a:lnTo>
                  <a:lnTo>
                    <a:pt x="1421269" y="6499276"/>
                  </a:lnTo>
                  <a:lnTo>
                    <a:pt x="1425321" y="6496583"/>
                  </a:lnTo>
                  <a:lnTo>
                    <a:pt x="1586598" y="6335242"/>
                  </a:lnTo>
                  <a:lnTo>
                    <a:pt x="1605318" y="6307048"/>
                  </a:lnTo>
                  <a:lnTo>
                    <a:pt x="1611553" y="62749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1547" y="6082255"/>
              <a:ext cx="116173" cy="1161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4223" y="6440770"/>
              <a:ext cx="81867" cy="818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1307" y="6279479"/>
              <a:ext cx="81867" cy="818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58328" y="2296414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07320" y="499109"/>
                  </a:moveTo>
                  <a:lnTo>
                    <a:pt x="324183" y="499109"/>
                  </a:lnTo>
                  <a:lnTo>
                    <a:pt x="341502" y="500379"/>
                  </a:lnTo>
                  <a:lnTo>
                    <a:pt x="359965" y="505459"/>
                  </a:lnTo>
                  <a:lnTo>
                    <a:pt x="379475" y="513079"/>
                  </a:lnTo>
                  <a:lnTo>
                    <a:pt x="379729" y="513079"/>
                  </a:lnTo>
                  <a:lnTo>
                    <a:pt x="379983" y="514350"/>
                  </a:lnTo>
                  <a:lnTo>
                    <a:pt x="387603" y="518159"/>
                  </a:lnTo>
                  <a:lnTo>
                    <a:pt x="397510" y="524509"/>
                  </a:lnTo>
                  <a:lnTo>
                    <a:pt x="398652" y="524509"/>
                  </a:lnTo>
                  <a:lnTo>
                    <a:pt x="410410" y="532129"/>
                  </a:lnTo>
                  <a:lnTo>
                    <a:pt x="434639" y="544829"/>
                  </a:lnTo>
                  <a:lnTo>
                    <a:pt x="447040" y="549909"/>
                  </a:lnTo>
                  <a:lnTo>
                    <a:pt x="457366" y="572769"/>
                  </a:lnTo>
                  <a:lnTo>
                    <a:pt x="488442" y="637539"/>
                  </a:lnTo>
                  <a:lnTo>
                    <a:pt x="594995" y="864869"/>
                  </a:lnTo>
                  <a:lnTo>
                    <a:pt x="598170" y="871219"/>
                  </a:lnTo>
                  <a:lnTo>
                    <a:pt x="621047" y="920750"/>
                  </a:lnTo>
                  <a:lnTo>
                    <a:pt x="634759" y="953769"/>
                  </a:lnTo>
                  <a:lnTo>
                    <a:pt x="644318" y="970279"/>
                  </a:lnTo>
                  <a:lnTo>
                    <a:pt x="657758" y="984250"/>
                  </a:lnTo>
                  <a:lnTo>
                    <a:pt x="675640" y="989329"/>
                  </a:lnTo>
                  <a:lnTo>
                    <a:pt x="682371" y="989329"/>
                  </a:lnTo>
                  <a:lnTo>
                    <a:pt x="686053" y="988059"/>
                  </a:lnTo>
                  <a:lnTo>
                    <a:pt x="699514" y="980439"/>
                  </a:lnTo>
                  <a:lnTo>
                    <a:pt x="707723" y="965200"/>
                  </a:lnTo>
                  <a:lnTo>
                    <a:pt x="708084" y="962659"/>
                  </a:lnTo>
                  <a:lnTo>
                    <a:pt x="678561" y="962659"/>
                  </a:lnTo>
                  <a:lnTo>
                    <a:pt x="670758" y="960119"/>
                  </a:lnTo>
                  <a:lnTo>
                    <a:pt x="663575" y="951229"/>
                  </a:lnTo>
                  <a:lnTo>
                    <a:pt x="657629" y="939800"/>
                  </a:lnTo>
                  <a:lnTo>
                    <a:pt x="653542" y="929639"/>
                  </a:lnTo>
                  <a:lnTo>
                    <a:pt x="652906" y="928369"/>
                  </a:lnTo>
                  <a:lnTo>
                    <a:pt x="645749" y="910589"/>
                  </a:lnTo>
                  <a:lnTo>
                    <a:pt x="638127" y="894079"/>
                  </a:lnTo>
                  <a:lnTo>
                    <a:pt x="630243" y="876300"/>
                  </a:lnTo>
                  <a:lnTo>
                    <a:pt x="622300" y="859789"/>
                  </a:lnTo>
                  <a:lnTo>
                    <a:pt x="619125" y="853439"/>
                  </a:lnTo>
                  <a:lnTo>
                    <a:pt x="613028" y="840739"/>
                  </a:lnTo>
                  <a:lnTo>
                    <a:pt x="498205" y="596900"/>
                  </a:lnTo>
                  <a:lnTo>
                    <a:pt x="476885" y="551179"/>
                  </a:lnTo>
                  <a:lnTo>
                    <a:pt x="470026" y="535939"/>
                  </a:lnTo>
                  <a:lnTo>
                    <a:pt x="470407" y="532129"/>
                  </a:lnTo>
                  <a:lnTo>
                    <a:pt x="471181" y="519429"/>
                  </a:lnTo>
                  <a:lnTo>
                    <a:pt x="444626" y="519429"/>
                  </a:lnTo>
                  <a:lnTo>
                    <a:pt x="436391" y="515619"/>
                  </a:lnTo>
                  <a:lnTo>
                    <a:pt x="428275" y="510539"/>
                  </a:lnTo>
                  <a:lnTo>
                    <a:pt x="420302" y="506729"/>
                  </a:lnTo>
                  <a:lnTo>
                    <a:pt x="412496" y="501650"/>
                  </a:lnTo>
                  <a:lnTo>
                    <a:pt x="411352" y="501650"/>
                  </a:lnTo>
                  <a:lnTo>
                    <a:pt x="409067" y="500379"/>
                  </a:lnTo>
                  <a:lnTo>
                    <a:pt x="407320" y="499109"/>
                  </a:lnTo>
                  <a:close/>
                </a:path>
                <a:path w="989329" h="989329">
                  <a:moveTo>
                    <a:pt x="527626" y="401319"/>
                  </a:moveTo>
                  <a:lnTo>
                    <a:pt x="496697" y="401319"/>
                  </a:lnTo>
                  <a:lnTo>
                    <a:pt x="498728" y="405129"/>
                  </a:lnTo>
                  <a:lnTo>
                    <a:pt x="502157" y="410209"/>
                  </a:lnTo>
                  <a:lnTo>
                    <a:pt x="507591" y="419100"/>
                  </a:lnTo>
                  <a:lnTo>
                    <a:pt x="512095" y="427989"/>
                  </a:lnTo>
                  <a:lnTo>
                    <a:pt x="516457" y="435609"/>
                  </a:lnTo>
                  <a:lnTo>
                    <a:pt x="520700" y="444500"/>
                  </a:lnTo>
                  <a:lnTo>
                    <a:pt x="541758" y="492759"/>
                  </a:lnTo>
                  <a:lnTo>
                    <a:pt x="558585" y="537209"/>
                  </a:lnTo>
                  <a:lnTo>
                    <a:pt x="569595" y="568959"/>
                  </a:lnTo>
                  <a:lnTo>
                    <a:pt x="572389" y="576579"/>
                  </a:lnTo>
                  <a:lnTo>
                    <a:pt x="580644" y="600709"/>
                  </a:lnTo>
                  <a:lnTo>
                    <a:pt x="587529" y="621029"/>
                  </a:lnTo>
                  <a:lnTo>
                    <a:pt x="594486" y="642619"/>
                  </a:lnTo>
                  <a:lnTo>
                    <a:pt x="601539" y="664209"/>
                  </a:lnTo>
                  <a:lnTo>
                    <a:pt x="608711" y="685800"/>
                  </a:lnTo>
                  <a:lnTo>
                    <a:pt x="612193" y="697229"/>
                  </a:lnTo>
                  <a:lnTo>
                    <a:pt x="615616" y="707389"/>
                  </a:lnTo>
                  <a:lnTo>
                    <a:pt x="626491" y="742950"/>
                  </a:lnTo>
                  <a:lnTo>
                    <a:pt x="630650" y="755650"/>
                  </a:lnTo>
                  <a:lnTo>
                    <a:pt x="639064" y="781050"/>
                  </a:lnTo>
                  <a:lnTo>
                    <a:pt x="650694" y="817879"/>
                  </a:lnTo>
                  <a:lnTo>
                    <a:pt x="662003" y="854709"/>
                  </a:lnTo>
                  <a:lnTo>
                    <a:pt x="672478" y="891539"/>
                  </a:lnTo>
                  <a:lnTo>
                    <a:pt x="681608" y="927100"/>
                  </a:lnTo>
                  <a:lnTo>
                    <a:pt x="681608" y="928369"/>
                  </a:lnTo>
                  <a:lnTo>
                    <a:pt x="683525" y="939800"/>
                  </a:lnTo>
                  <a:lnTo>
                    <a:pt x="683799" y="949959"/>
                  </a:lnTo>
                  <a:lnTo>
                    <a:pt x="682216" y="958850"/>
                  </a:lnTo>
                  <a:lnTo>
                    <a:pt x="678561" y="962659"/>
                  </a:lnTo>
                  <a:lnTo>
                    <a:pt x="708084" y="962659"/>
                  </a:lnTo>
                  <a:lnTo>
                    <a:pt x="707390" y="922019"/>
                  </a:lnTo>
                  <a:lnTo>
                    <a:pt x="698015" y="883919"/>
                  </a:lnTo>
                  <a:lnTo>
                    <a:pt x="687355" y="847089"/>
                  </a:lnTo>
                  <a:lnTo>
                    <a:pt x="675886" y="810259"/>
                  </a:lnTo>
                  <a:lnTo>
                    <a:pt x="664082" y="773429"/>
                  </a:lnTo>
                  <a:lnTo>
                    <a:pt x="659951" y="760729"/>
                  </a:lnTo>
                  <a:lnTo>
                    <a:pt x="655796" y="746759"/>
                  </a:lnTo>
                  <a:lnTo>
                    <a:pt x="651688" y="734059"/>
                  </a:lnTo>
                  <a:lnTo>
                    <a:pt x="647700" y="721359"/>
                  </a:lnTo>
                  <a:lnTo>
                    <a:pt x="640826" y="699769"/>
                  </a:lnTo>
                  <a:lnTo>
                    <a:pt x="637359" y="688339"/>
                  </a:lnTo>
                  <a:lnTo>
                    <a:pt x="628302" y="660400"/>
                  </a:lnTo>
                  <a:lnTo>
                    <a:pt x="622855" y="643889"/>
                  </a:lnTo>
                  <a:lnTo>
                    <a:pt x="617479" y="627379"/>
                  </a:lnTo>
                  <a:lnTo>
                    <a:pt x="612140" y="610869"/>
                  </a:lnTo>
                  <a:lnTo>
                    <a:pt x="694083" y="610869"/>
                  </a:lnTo>
                  <a:lnTo>
                    <a:pt x="642620" y="593089"/>
                  </a:lnTo>
                  <a:lnTo>
                    <a:pt x="621649" y="586739"/>
                  </a:lnTo>
                  <a:lnTo>
                    <a:pt x="601345" y="579119"/>
                  </a:lnTo>
                  <a:lnTo>
                    <a:pt x="597153" y="567689"/>
                  </a:lnTo>
                  <a:lnTo>
                    <a:pt x="591312" y="551179"/>
                  </a:lnTo>
                  <a:lnTo>
                    <a:pt x="585390" y="534669"/>
                  </a:lnTo>
                  <a:lnTo>
                    <a:pt x="579374" y="516889"/>
                  </a:lnTo>
                  <a:lnTo>
                    <a:pt x="573166" y="500379"/>
                  </a:lnTo>
                  <a:lnTo>
                    <a:pt x="566674" y="482600"/>
                  </a:lnTo>
                  <a:lnTo>
                    <a:pt x="628755" y="482600"/>
                  </a:lnTo>
                  <a:lnTo>
                    <a:pt x="618192" y="477519"/>
                  </a:lnTo>
                  <a:lnTo>
                    <a:pt x="575988" y="458469"/>
                  </a:lnTo>
                  <a:lnTo>
                    <a:pt x="551052" y="445769"/>
                  </a:lnTo>
                  <a:lnTo>
                    <a:pt x="545167" y="434339"/>
                  </a:lnTo>
                  <a:lnTo>
                    <a:pt x="538924" y="421639"/>
                  </a:lnTo>
                  <a:lnTo>
                    <a:pt x="532300" y="408939"/>
                  </a:lnTo>
                  <a:lnTo>
                    <a:pt x="527626" y="401319"/>
                  </a:lnTo>
                  <a:close/>
                </a:path>
                <a:path w="989329" h="989329">
                  <a:moveTo>
                    <a:pt x="694083" y="610869"/>
                  </a:moveTo>
                  <a:lnTo>
                    <a:pt x="612140" y="610869"/>
                  </a:lnTo>
                  <a:lnTo>
                    <a:pt x="628149" y="617219"/>
                  </a:lnTo>
                  <a:lnTo>
                    <a:pt x="661503" y="627379"/>
                  </a:lnTo>
                  <a:lnTo>
                    <a:pt x="678942" y="633729"/>
                  </a:lnTo>
                  <a:lnTo>
                    <a:pt x="735236" y="651509"/>
                  </a:lnTo>
                  <a:lnTo>
                    <a:pt x="748109" y="655319"/>
                  </a:lnTo>
                  <a:lnTo>
                    <a:pt x="810492" y="675639"/>
                  </a:lnTo>
                  <a:lnTo>
                    <a:pt x="847486" y="687069"/>
                  </a:lnTo>
                  <a:lnTo>
                    <a:pt x="884791" y="697229"/>
                  </a:lnTo>
                  <a:lnTo>
                    <a:pt x="922274" y="706119"/>
                  </a:lnTo>
                  <a:lnTo>
                    <a:pt x="931291" y="708659"/>
                  </a:lnTo>
                  <a:lnTo>
                    <a:pt x="939673" y="709929"/>
                  </a:lnTo>
                  <a:lnTo>
                    <a:pt x="955020" y="709929"/>
                  </a:lnTo>
                  <a:lnTo>
                    <a:pt x="988949" y="685800"/>
                  </a:lnTo>
                  <a:lnTo>
                    <a:pt x="988861" y="683259"/>
                  </a:lnTo>
                  <a:lnTo>
                    <a:pt x="939956" y="683259"/>
                  </a:lnTo>
                  <a:lnTo>
                    <a:pt x="928243" y="680719"/>
                  </a:lnTo>
                  <a:lnTo>
                    <a:pt x="891510" y="671829"/>
                  </a:lnTo>
                  <a:lnTo>
                    <a:pt x="854789" y="661669"/>
                  </a:lnTo>
                  <a:lnTo>
                    <a:pt x="782193" y="638809"/>
                  </a:lnTo>
                  <a:lnTo>
                    <a:pt x="769165" y="633729"/>
                  </a:lnTo>
                  <a:lnTo>
                    <a:pt x="743205" y="626109"/>
                  </a:lnTo>
                  <a:lnTo>
                    <a:pt x="719464" y="618489"/>
                  </a:lnTo>
                  <a:lnTo>
                    <a:pt x="708644" y="614679"/>
                  </a:lnTo>
                  <a:lnTo>
                    <a:pt x="697799" y="612139"/>
                  </a:lnTo>
                  <a:lnTo>
                    <a:pt x="694083" y="610869"/>
                  </a:lnTo>
                  <a:close/>
                </a:path>
                <a:path w="989329" h="989329">
                  <a:moveTo>
                    <a:pt x="628755" y="482600"/>
                  </a:moveTo>
                  <a:lnTo>
                    <a:pt x="566674" y="482600"/>
                  </a:lnTo>
                  <a:lnTo>
                    <a:pt x="597280" y="497839"/>
                  </a:lnTo>
                  <a:lnTo>
                    <a:pt x="612572" y="504189"/>
                  </a:lnTo>
                  <a:lnTo>
                    <a:pt x="627888" y="511809"/>
                  </a:lnTo>
                  <a:lnTo>
                    <a:pt x="847598" y="615950"/>
                  </a:lnTo>
                  <a:lnTo>
                    <a:pt x="860425" y="621029"/>
                  </a:lnTo>
                  <a:lnTo>
                    <a:pt x="877065" y="629919"/>
                  </a:lnTo>
                  <a:lnTo>
                    <a:pt x="894016" y="637539"/>
                  </a:lnTo>
                  <a:lnTo>
                    <a:pt x="928751" y="652779"/>
                  </a:lnTo>
                  <a:lnTo>
                    <a:pt x="939317" y="656589"/>
                  </a:lnTo>
                  <a:lnTo>
                    <a:pt x="950483" y="661669"/>
                  </a:lnTo>
                  <a:lnTo>
                    <a:pt x="959864" y="669289"/>
                  </a:lnTo>
                  <a:lnTo>
                    <a:pt x="963802" y="675639"/>
                  </a:lnTo>
                  <a:lnTo>
                    <a:pt x="963802" y="676909"/>
                  </a:lnTo>
                  <a:lnTo>
                    <a:pt x="963549" y="678179"/>
                  </a:lnTo>
                  <a:lnTo>
                    <a:pt x="959336" y="681989"/>
                  </a:lnTo>
                  <a:lnTo>
                    <a:pt x="950896" y="683259"/>
                  </a:lnTo>
                  <a:lnTo>
                    <a:pt x="988861" y="683259"/>
                  </a:lnTo>
                  <a:lnTo>
                    <a:pt x="988163" y="662939"/>
                  </a:lnTo>
                  <a:lnTo>
                    <a:pt x="974947" y="646429"/>
                  </a:lnTo>
                  <a:lnTo>
                    <a:pt x="956444" y="635000"/>
                  </a:lnTo>
                  <a:lnTo>
                    <a:pt x="939800" y="627379"/>
                  </a:lnTo>
                  <a:lnTo>
                    <a:pt x="938529" y="627379"/>
                  </a:lnTo>
                  <a:lnTo>
                    <a:pt x="921702" y="621029"/>
                  </a:lnTo>
                  <a:lnTo>
                    <a:pt x="888380" y="605789"/>
                  </a:lnTo>
                  <a:lnTo>
                    <a:pt x="871981" y="596900"/>
                  </a:lnTo>
                  <a:lnTo>
                    <a:pt x="865504" y="594359"/>
                  </a:lnTo>
                  <a:lnTo>
                    <a:pt x="628755" y="482600"/>
                  </a:lnTo>
                  <a:close/>
                </a:path>
                <a:path w="989329" h="989329">
                  <a:moveTo>
                    <a:pt x="133476" y="322579"/>
                  </a:moveTo>
                  <a:lnTo>
                    <a:pt x="80740" y="330200"/>
                  </a:lnTo>
                  <a:lnTo>
                    <a:pt x="36575" y="358139"/>
                  </a:lnTo>
                  <a:lnTo>
                    <a:pt x="9144" y="400050"/>
                  </a:lnTo>
                  <a:lnTo>
                    <a:pt x="0" y="447039"/>
                  </a:lnTo>
                  <a:lnTo>
                    <a:pt x="9144" y="494029"/>
                  </a:lnTo>
                  <a:lnTo>
                    <a:pt x="36575" y="534669"/>
                  </a:lnTo>
                  <a:lnTo>
                    <a:pt x="84312" y="563879"/>
                  </a:lnTo>
                  <a:lnTo>
                    <a:pt x="134239" y="571500"/>
                  </a:lnTo>
                  <a:lnTo>
                    <a:pt x="147085" y="571500"/>
                  </a:lnTo>
                  <a:lnTo>
                    <a:pt x="215900" y="556259"/>
                  </a:lnTo>
                  <a:lnTo>
                    <a:pt x="241534" y="544829"/>
                  </a:lnTo>
                  <a:lnTo>
                    <a:pt x="117554" y="544829"/>
                  </a:lnTo>
                  <a:lnTo>
                    <a:pt x="85111" y="535939"/>
                  </a:lnTo>
                  <a:lnTo>
                    <a:pt x="55372" y="516889"/>
                  </a:lnTo>
                  <a:lnTo>
                    <a:pt x="33726" y="483869"/>
                  </a:lnTo>
                  <a:lnTo>
                    <a:pt x="26511" y="447039"/>
                  </a:lnTo>
                  <a:lnTo>
                    <a:pt x="33726" y="410209"/>
                  </a:lnTo>
                  <a:lnTo>
                    <a:pt x="55372" y="377189"/>
                  </a:lnTo>
                  <a:lnTo>
                    <a:pt x="87645" y="355600"/>
                  </a:lnTo>
                  <a:lnTo>
                    <a:pt x="126492" y="347979"/>
                  </a:lnTo>
                  <a:lnTo>
                    <a:pt x="222170" y="347979"/>
                  </a:lnTo>
                  <a:lnTo>
                    <a:pt x="180776" y="332739"/>
                  </a:lnTo>
                  <a:lnTo>
                    <a:pt x="133476" y="322579"/>
                  </a:lnTo>
                  <a:close/>
                </a:path>
                <a:path w="989329" h="989329">
                  <a:moveTo>
                    <a:pt x="337439" y="472439"/>
                  </a:moveTo>
                  <a:lnTo>
                    <a:pt x="318543" y="472439"/>
                  </a:lnTo>
                  <a:lnTo>
                    <a:pt x="300481" y="476250"/>
                  </a:lnTo>
                  <a:lnTo>
                    <a:pt x="288508" y="481329"/>
                  </a:lnTo>
                  <a:lnTo>
                    <a:pt x="277844" y="487679"/>
                  </a:lnTo>
                  <a:lnTo>
                    <a:pt x="268085" y="494029"/>
                  </a:lnTo>
                  <a:lnTo>
                    <a:pt x="258825" y="501650"/>
                  </a:lnTo>
                  <a:lnTo>
                    <a:pt x="253359" y="505459"/>
                  </a:lnTo>
                  <a:lnTo>
                    <a:pt x="247951" y="510539"/>
                  </a:lnTo>
                  <a:lnTo>
                    <a:pt x="242520" y="514350"/>
                  </a:lnTo>
                  <a:lnTo>
                    <a:pt x="236981" y="516889"/>
                  </a:lnTo>
                  <a:lnTo>
                    <a:pt x="221843" y="524509"/>
                  </a:lnTo>
                  <a:lnTo>
                    <a:pt x="190565" y="537209"/>
                  </a:lnTo>
                  <a:lnTo>
                    <a:pt x="174498" y="541019"/>
                  </a:lnTo>
                  <a:lnTo>
                    <a:pt x="148687" y="544829"/>
                  </a:lnTo>
                  <a:lnTo>
                    <a:pt x="241534" y="544829"/>
                  </a:lnTo>
                  <a:lnTo>
                    <a:pt x="249936" y="541019"/>
                  </a:lnTo>
                  <a:lnTo>
                    <a:pt x="257004" y="535939"/>
                  </a:lnTo>
                  <a:lnTo>
                    <a:pt x="263620" y="532129"/>
                  </a:lnTo>
                  <a:lnTo>
                    <a:pt x="269902" y="527050"/>
                  </a:lnTo>
                  <a:lnTo>
                    <a:pt x="275971" y="521969"/>
                  </a:lnTo>
                  <a:lnTo>
                    <a:pt x="291512" y="509269"/>
                  </a:lnTo>
                  <a:lnTo>
                    <a:pt x="299563" y="505459"/>
                  </a:lnTo>
                  <a:lnTo>
                    <a:pt x="308101" y="501650"/>
                  </a:lnTo>
                  <a:lnTo>
                    <a:pt x="324183" y="499109"/>
                  </a:lnTo>
                  <a:lnTo>
                    <a:pt x="407320" y="499109"/>
                  </a:lnTo>
                  <a:lnTo>
                    <a:pt x="402081" y="495300"/>
                  </a:lnTo>
                  <a:lnTo>
                    <a:pt x="405815" y="483869"/>
                  </a:lnTo>
                  <a:lnTo>
                    <a:pt x="377444" y="483869"/>
                  </a:lnTo>
                  <a:lnTo>
                    <a:pt x="357096" y="476250"/>
                  </a:lnTo>
                  <a:lnTo>
                    <a:pt x="337439" y="472439"/>
                  </a:lnTo>
                  <a:close/>
                </a:path>
                <a:path w="989329" h="989329">
                  <a:moveTo>
                    <a:pt x="468113" y="457200"/>
                  </a:moveTo>
                  <a:lnTo>
                    <a:pt x="416560" y="457200"/>
                  </a:lnTo>
                  <a:lnTo>
                    <a:pt x="418592" y="458469"/>
                  </a:lnTo>
                  <a:lnTo>
                    <a:pt x="420750" y="458469"/>
                  </a:lnTo>
                  <a:lnTo>
                    <a:pt x="427863" y="461009"/>
                  </a:lnTo>
                  <a:lnTo>
                    <a:pt x="444938" y="509269"/>
                  </a:lnTo>
                  <a:lnTo>
                    <a:pt x="444626" y="519429"/>
                  </a:lnTo>
                  <a:lnTo>
                    <a:pt x="471181" y="519429"/>
                  </a:lnTo>
                  <a:lnTo>
                    <a:pt x="471336" y="516889"/>
                  </a:lnTo>
                  <a:lnTo>
                    <a:pt x="471456" y="511809"/>
                  </a:lnTo>
                  <a:lnTo>
                    <a:pt x="471570" y="501650"/>
                  </a:lnTo>
                  <a:lnTo>
                    <a:pt x="471448" y="495300"/>
                  </a:lnTo>
                  <a:lnTo>
                    <a:pt x="470997" y="483869"/>
                  </a:lnTo>
                  <a:lnTo>
                    <a:pt x="469646" y="468629"/>
                  </a:lnTo>
                  <a:lnTo>
                    <a:pt x="468113" y="457200"/>
                  </a:lnTo>
                  <a:close/>
                </a:path>
                <a:path w="989329" h="989329">
                  <a:moveTo>
                    <a:pt x="222170" y="347979"/>
                  </a:moveTo>
                  <a:lnTo>
                    <a:pt x="128270" y="347979"/>
                  </a:lnTo>
                  <a:lnTo>
                    <a:pt x="132079" y="349250"/>
                  </a:lnTo>
                  <a:lnTo>
                    <a:pt x="169713" y="358139"/>
                  </a:lnTo>
                  <a:lnTo>
                    <a:pt x="226647" y="377189"/>
                  </a:lnTo>
                  <a:lnTo>
                    <a:pt x="286367" y="400050"/>
                  </a:lnTo>
                  <a:lnTo>
                    <a:pt x="332358" y="419100"/>
                  </a:lnTo>
                  <a:lnTo>
                    <a:pt x="342985" y="424179"/>
                  </a:lnTo>
                  <a:lnTo>
                    <a:pt x="352504" y="429259"/>
                  </a:lnTo>
                  <a:lnTo>
                    <a:pt x="361094" y="433069"/>
                  </a:lnTo>
                  <a:lnTo>
                    <a:pt x="376047" y="440689"/>
                  </a:lnTo>
                  <a:lnTo>
                    <a:pt x="382650" y="443229"/>
                  </a:lnTo>
                  <a:lnTo>
                    <a:pt x="389254" y="447039"/>
                  </a:lnTo>
                  <a:lnTo>
                    <a:pt x="377444" y="483869"/>
                  </a:lnTo>
                  <a:lnTo>
                    <a:pt x="405815" y="483869"/>
                  </a:lnTo>
                  <a:lnTo>
                    <a:pt x="414527" y="457200"/>
                  </a:lnTo>
                  <a:lnTo>
                    <a:pt x="468113" y="457200"/>
                  </a:lnTo>
                  <a:lnTo>
                    <a:pt x="467772" y="454659"/>
                  </a:lnTo>
                  <a:lnTo>
                    <a:pt x="466609" y="448309"/>
                  </a:lnTo>
                  <a:lnTo>
                    <a:pt x="465327" y="441959"/>
                  </a:lnTo>
                  <a:lnTo>
                    <a:pt x="463952" y="435609"/>
                  </a:lnTo>
                  <a:lnTo>
                    <a:pt x="436372" y="435609"/>
                  </a:lnTo>
                  <a:lnTo>
                    <a:pt x="433831" y="434339"/>
                  </a:lnTo>
                  <a:lnTo>
                    <a:pt x="422021" y="431800"/>
                  </a:lnTo>
                  <a:lnTo>
                    <a:pt x="416432" y="429259"/>
                  </a:lnTo>
                  <a:lnTo>
                    <a:pt x="411352" y="426719"/>
                  </a:lnTo>
                  <a:lnTo>
                    <a:pt x="410464" y="426719"/>
                  </a:lnTo>
                  <a:lnTo>
                    <a:pt x="403197" y="424179"/>
                  </a:lnTo>
                  <a:lnTo>
                    <a:pt x="396049" y="420369"/>
                  </a:lnTo>
                  <a:lnTo>
                    <a:pt x="388711" y="416559"/>
                  </a:lnTo>
                  <a:lnTo>
                    <a:pt x="380873" y="412750"/>
                  </a:lnTo>
                  <a:lnTo>
                    <a:pt x="372782" y="408939"/>
                  </a:lnTo>
                  <a:lnTo>
                    <a:pt x="363966" y="405129"/>
                  </a:lnTo>
                  <a:lnTo>
                    <a:pt x="354173" y="400050"/>
                  </a:lnTo>
                  <a:lnTo>
                    <a:pt x="343153" y="394969"/>
                  </a:lnTo>
                  <a:lnTo>
                    <a:pt x="246316" y="356869"/>
                  </a:lnTo>
                  <a:lnTo>
                    <a:pt x="222170" y="347979"/>
                  </a:lnTo>
                  <a:close/>
                </a:path>
                <a:path w="989329" h="989329">
                  <a:moveTo>
                    <a:pt x="448135" y="0"/>
                  </a:moveTo>
                  <a:lnTo>
                    <a:pt x="401075" y="8889"/>
                  </a:lnTo>
                  <a:lnTo>
                    <a:pt x="359791" y="35559"/>
                  </a:lnTo>
                  <a:lnTo>
                    <a:pt x="331850" y="80009"/>
                  </a:lnTo>
                  <a:lnTo>
                    <a:pt x="323723" y="133350"/>
                  </a:lnTo>
                  <a:lnTo>
                    <a:pt x="334904" y="180339"/>
                  </a:lnTo>
                  <a:lnTo>
                    <a:pt x="357933" y="245109"/>
                  </a:lnTo>
                  <a:lnTo>
                    <a:pt x="382176" y="307339"/>
                  </a:lnTo>
                  <a:lnTo>
                    <a:pt x="397001" y="342900"/>
                  </a:lnTo>
                  <a:lnTo>
                    <a:pt x="401941" y="353059"/>
                  </a:lnTo>
                  <a:lnTo>
                    <a:pt x="406511" y="363219"/>
                  </a:lnTo>
                  <a:lnTo>
                    <a:pt x="410771" y="372109"/>
                  </a:lnTo>
                  <a:lnTo>
                    <a:pt x="414781" y="379729"/>
                  </a:lnTo>
                  <a:lnTo>
                    <a:pt x="418169" y="387350"/>
                  </a:lnTo>
                  <a:lnTo>
                    <a:pt x="421306" y="393700"/>
                  </a:lnTo>
                  <a:lnTo>
                    <a:pt x="424229" y="400050"/>
                  </a:lnTo>
                  <a:lnTo>
                    <a:pt x="426974" y="406400"/>
                  </a:lnTo>
                  <a:lnTo>
                    <a:pt x="427100" y="407669"/>
                  </a:lnTo>
                  <a:lnTo>
                    <a:pt x="427354" y="408939"/>
                  </a:lnTo>
                  <a:lnTo>
                    <a:pt x="427736" y="410209"/>
                  </a:lnTo>
                  <a:lnTo>
                    <a:pt x="429895" y="415289"/>
                  </a:lnTo>
                  <a:lnTo>
                    <a:pt x="431926" y="420369"/>
                  </a:lnTo>
                  <a:lnTo>
                    <a:pt x="433958" y="426719"/>
                  </a:lnTo>
                  <a:lnTo>
                    <a:pt x="434848" y="430529"/>
                  </a:lnTo>
                  <a:lnTo>
                    <a:pt x="436372" y="435609"/>
                  </a:lnTo>
                  <a:lnTo>
                    <a:pt x="463952" y="435609"/>
                  </a:lnTo>
                  <a:lnTo>
                    <a:pt x="463676" y="434339"/>
                  </a:lnTo>
                  <a:lnTo>
                    <a:pt x="461899" y="426719"/>
                  </a:lnTo>
                  <a:lnTo>
                    <a:pt x="459740" y="420369"/>
                  </a:lnTo>
                  <a:lnTo>
                    <a:pt x="458343" y="415289"/>
                  </a:lnTo>
                  <a:lnTo>
                    <a:pt x="457707" y="414019"/>
                  </a:lnTo>
                  <a:lnTo>
                    <a:pt x="496697" y="401319"/>
                  </a:lnTo>
                  <a:lnTo>
                    <a:pt x="527626" y="401319"/>
                  </a:lnTo>
                  <a:lnTo>
                    <a:pt x="524510" y="396239"/>
                  </a:lnTo>
                  <a:lnTo>
                    <a:pt x="522350" y="392429"/>
                  </a:lnTo>
                  <a:lnTo>
                    <a:pt x="520064" y="388619"/>
                  </a:lnTo>
                  <a:lnTo>
                    <a:pt x="447928" y="388619"/>
                  </a:lnTo>
                  <a:lnTo>
                    <a:pt x="445007" y="382269"/>
                  </a:lnTo>
                  <a:lnTo>
                    <a:pt x="441832" y="375919"/>
                  </a:lnTo>
                  <a:lnTo>
                    <a:pt x="434542" y="360679"/>
                  </a:lnTo>
                  <a:lnTo>
                    <a:pt x="430371" y="351789"/>
                  </a:lnTo>
                  <a:lnTo>
                    <a:pt x="425866" y="342900"/>
                  </a:lnTo>
                  <a:lnTo>
                    <a:pt x="401804" y="285750"/>
                  </a:lnTo>
                  <a:lnTo>
                    <a:pt x="378745" y="226059"/>
                  </a:lnTo>
                  <a:lnTo>
                    <a:pt x="359068" y="168909"/>
                  </a:lnTo>
                  <a:lnTo>
                    <a:pt x="350012" y="132079"/>
                  </a:lnTo>
                  <a:lnTo>
                    <a:pt x="351077" y="110489"/>
                  </a:lnTo>
                  <a:lnTo>
                    <a:pt x="365496" y="71119"/>
                  </a:lnTo>
                  <a:lnTo>
                    <a:pt x="393636" y="41909"/>
                  </a:lnTo>
                  <a:lnTo>
                    <a:pt x="447928" y="25400"/>
                  </a:lnTo>
                  <a:lnTo>
                    <a:pt x="520820" y="25400"/>
                  </a:lnTo>
                  <a:lnTo>
                    <a:pt x="495218" y="8889"/>
                  </a:lnTo>
                  <a:lnTo>
                    <a:pt x="448135" y="0"/>
                  </a:lnTo>
                  <a:close/>
                </a:path>
                <a:path w="989329" h="989329">
                  <a:moveTo>
                    <a:pt x="520820" y="25400"/>
                  </a:moveTo>
                  <a:lnTo>
                    <a:pt x="447928" y="25400"/>
                  </a:lnTo>
                  <a:lnTo>
                    <a:pt x="466766" y="27939"/>
                  </a:lnTo>
                  <a:lnTo>
                    <a:pt x="484997" y="33019"/>
                  </a:lnTo>
                  <a:lnTo>
                    <a:pt x="517398" y="54609"/>
                  </a:lnTo>
                  <a:lnTo>
                    <a:pt x="545512" y="116839"/>
                  </a:lnTo>
                  <a:lnTo>
                    <a:pt x="545812" y="148589"/>
                  </a:lnTo>
                  <a:lnTo>
                    <a:pt x="541908" y="173989"/>
                  </a:lnTo>
                  <a:lnTo>
                    <a:pt x="526014" y="220979"/>
                  </a:lnTo>
                  <a:lnTo>
                    <a:pt x="502666" y="257809"/>
                  </a:lnTo>
                  <a:lnTo>
                    <a:pt x="495254" y="267969"/>
                  </a:lnTo>
                  <a:lnTo>
                    <a:pt x="488235" y="276859"/>
                  </a:lnTo>
                  <a:lnTo>
                    <a:pt x="482145" y="288289"/>
                  </a:lnTo>
                  <a:lnTo>
                    <a:pt x="477520" y="299719"/>
                  </a:lnTo>
                  <a:lnTo>
                    <a:pt x="474184" y="317500"/>
                  </a:lnTo>
                  <a:lnTo>
                    <a:pt x="474265" y="336550"/>
                  </a:lnTo>
                  <a:lnTo>
                    <a:pt x="477752" y="356869"/>
                  </a:lnTo>
                  <a:lnTo>
                    <a:pt x="484631" y="377189"/>
                  </a:lnTo>
                  <a:lnTo>
                    <a:pt x="447928" y="388619"/>
                  </a:lnTo>
                  <a:lnTo>
                    <a:pt x="520064" y="388619"/>
                  </a:lnTo>
                  <a:lnTo>
                    <a:pt x="519302" y="387350"/>
                  </a:lnTo>
                  <a:lnTo>
                    <a:pt x="516127" y="381000"/>
                  </a:lnTo>
                  <a:lnTo>
                    <a:pt x="515874" y="381000"/>
                  </a:lnTo>
                  <a:lnTo>
                    <a:pt x="515493" y="379729"/>
                  </a:lnTo>
                  <a:lnTo>
                    <a:pt x="506513" y="359409"/>
                  </a:lnTo>
                  <a:lnTo>
                    <a:pt x="501665" y="340359"/>
                  </a:lnTo>
                  <a:lnTo>
                    <a:pt x="500556" y="323850"/>
                  </a:lnTo>
                  <a:lnTo>
                    <a:pt x="503174" y="307339"/>
                  </a:lnTo>
                  <a:lnTo>
                    <a:pt x="506614" y="298450"/>
                  </a:lnTo>
                  <a:lnTo>
                    <a:pt x="511365" y="290829"/>
                  </a:lnTo>
                  <a:lnTo>
                    <a:pt x="517068" y="283209"/>
                  </a:lnTo>
                  <a:lnTo>
                    <a:pt x="528339" y="269239"/>
                  </a:lnTo>
                  <a:lnTo>
                    <a:pt x="533241" y="262889"/>
                  </a:lnTo>
                  <a:lnTo>
                    <a:pt x="557609" y="214629"/>
                  </a:lnTo>
                  <a:lnTo>
                    <a:pt x="572722" y="148589"/>
                  </a:lnTo>
                  <a:lnTo>
                    <a:pt x="572008" y="111759"/>
                  </a:lnTo>
                  <a:lnTo>
                    <a:pt x="561482" y="72389"/>
                  </a:lnTo>
                  <a:lnTo>
                    <a:pt x="536575" y="35559"/>
                  </a:lnTo>
                  <a:lnTo>
                    <a:pt x="520820" y="2540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8431" y="2682239"/>
              <a:ext cx="131032" cy="1280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5423" y="2368295"/>
              <a:ext cx="128016" cy="1280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30847" y="2761567"/>
              <a:ext cx="66897" cy="70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873742" y="5740400"/>
              <a:ext cx="608330" cy="965200"/>
            </a:xfrm>
            <a:custGeom>
              <a:avLst/>
              <a:gdLst/>
              <a:ahLst/>
              <a:cxnLst/>
              <a:rect l="l" t="t" r="r" b="b"/>
              <a:pathLst>
                <a:path w="608329" h="965200">
                  <a:moveTo>
                    <a:pt x="91821" y="722807"/>
                  </a:moveTo>
                  <a:lnTo>
                    <a:pt x="88900" y="715670"/>
                  </a:lnTo>
                  <a:lnTo>
                    <a:pt x="82677" y="713143"/>
                  </a:lnTo>
                  <a:lnTo>
                    <a:pt x="80899" y="712406"/>
                  </a:lnTo>
                  <a:lnTo>
                    <a:pt x="54762" y="755726"/>
                  </a:lnTo>
                  <a:lnTo>
                    <a:pt x="46024" y="796874"/>
                  </a:lnTo>
                  <a:lnTo>
                    <a:pt x="43815" y="815022"/>
                  </a:lnTo>
                  <a:lnTo>
                    <a:pt x="48514" y="821055"/>
                  </a:lnTo>
                  <a:lnTo>
                    <a:pt x="56515" y="821944"/>
                  </a:lnTo>
                  <a:lnTo>
                    <a:pt x="62484" y="821944"/>
                  </a:lnTo>
                  <a:lnTo>
                    <a:pt x="67691" y="817410"/>
                  </a:lnTo>
                  <a:lnTo>
                    <a:pt x="69875" y="800608"/>
                  </a:lnTo>
                  <a:lnTo>
                    <a:pt x="71653" y="789940"/>
                  </a:lnTo>
                  <a:lnTo>
                    <a:pt x="83058" y="745845"/>
                  </a:lnTo>
                  <a:lnTo>
                    <a:pt x="89281" y="729132"/>
                  </a:lnTo>
                  <a:lnTo>
                    <a:pt x="91821" y="722807"/>
                  </a:lnTo>
                  <a:close/>
                </a:path>
                <a:path w="608329" h="96520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5300"/>
                  </a:lnTo>
                  <a:lnTo>
                    <a:pt x="428917" y="502920"/>
                  </a:lnTo>
                  <a:lnTo>
                    <a:pt x="426593" y="510540"/>
                  </a:lnTo>
                  <a:lnTo>
                    <a:pt x="424815" y="516890"/>
                  </a:lnTo>
                  <a:lnTo>
                    <a:pt x="423710" y="504190"/>
                  </a:lnTo>
                  <a:lnTo>
                    <a:pt x="424649" y="491490"/>
                  </a:lnTo>
                  <a:lnTo>
                    <a:pt x="427736" y="47879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3520"/>
                  </a:lnTo>
                  <a:lnTo>
                    <a:pt x="566686" y="204470"/>
                  </a:lnTo>
                  <a:lnTo>
                    <a:pt x="566686" y="200660"/>
                  </a:lnTo>
                  <a:lnTo>
                    <a:pt x="566712" y="184150"/>
                  </a:lnTo>
                  <a:lnTo>
                    <a:pt x="562737" y="163830"/>
                  </a:lnTo>
                  <a:lnTo>
                    <a:pt x="561975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37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80010"/>
                  </a:lnTo>
                  <a:lnTo>
                    <a:pt x="561479" y="49530"/>
                  </a:lnTo>
                  <a:lnTo>
                    <a:pt x="547573" y="25400"/>
                  </a:lnTo>
                  <a:lnTo>
                    <a:pt x="546087" y="24130"/>
                  </a:lnTo>
                  <a:lnTo>
                    <a:pt x="544830" y="23063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163" y="12700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38822" y="14224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223" y="20320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77342" y="274320"/>
                  </a:lnTo>
                  <a:lnTo>
                    <a:pt x="437515" y="347980"/>
                  </a:lnTo>
                  <a:lnTo>
                    <a:pt x="432485" y="342900"/>
                  </a:lnTo>
                  <a:lnTo>
                    <a:pt x="427291" y="336550"/>
                  </a:lnTo>
                  <a:lnTo>
                    <a:pt x="425069" y="334467"/>
                  </a:lnTo>
                  <a:lnTo>
                    <a:pt x="425069" y="370840"/>
                  </a:lnTo>
                  <a:lnTo>
                    <a:pt x="415671" y="388620"/>
                  </a:lnTo>
                  <a:lnTo>
                    <a:pt x="402844" y="373430"/>
                  </a:lnTo>
                  <a:lnTo>
                    <a:pt x="402844" y="412750"/>
                  </a:lnTo>
                  <a:lnTo>
                    <a:pt x="241935" y="711200"/>
                  </a:lnTo>
                  <a:lnTo>
                    <a:pt x="233349" y="697230"/>
                  </a:lnTo>
                  <a:lnTo>
                    <a:pt x="226695" y="688047"/>
                  </a:lnTo>
                  <a:lnTo>
                    <a:pt x="226695" y="736600"/>
                  </a:lnTo>
                  <a:lnTo>
                    <a:pt x="225425" y="739140"/>
                  </a:lnTo>
                  <a:lnTo>
                    <a:pt x="224028" y="742950"/>
                  </a:lnTo>
                  <a:lnTo>
                    <a:pt x="222631" y="745490"/>
                  </a:lnTo>
                  <a:lnTo>
                    <a:pt x="217563" y="755650"/>
                  </a:lnTo>
                  <a:lnTo>
                    <a:pt x="211683" y="767080"/>
                  </a:lnTo>
                  <a:lnTo>
                    <a:pt x="178371" y="815340"/>
                  </a:lnTo>
                  <a:lnTo>
                    <a:pt x="127050" y="862330"/>
                  </a:lnTo>
                  <a:lnTo>
                    <a:pt x="93853" y="880110"/>
                  </a:lnTo>
                  <a:lnTo>
                    <a:pt x="93599" y="880110"/>
                  </a:lnTo>
                  <a:lnTo>
                    <a:pt x="62103" y="863244"/>
                  </a:lnTo>
                  <a:lnTo>
                    <a:pt x="62103" y="891540"/>
                  </a:lnTo>
                  <a:lnTo>
                    <a:pt x="57150" y="892810"/>
                  </a:lnTo>
                  <a:lnTo>
                    <a:pt x="46609" y="895350"/>
                  </a:lnTo>
                  <a:lnTo>
                    <a:pt x="45085" y="890270"/>
                  </a:lnTo>
                  <a:lnTo>
                    <a:pt x="43688" y="885190"/>
                  </a:lnTo>
                  <a:lnTo>
                    <a:pt x="42418" y="880110"/>
                  </a:lnTo>
                  <a:lnTo>
                    <a:pt x="62103" y="891540"/>
                  </a:lnTo>
                  <a:lnTo>
                    <a:pt x="62103" y="863244"/>
                  </a:lnTo>
                  <a:lnTo>
                    <a:pt x="36703" y="849630"/>
                  </a:lnTo>
                  <a:lnTo>
                    <a:pt x="35941" y="842010"/>
                  </a:lnTo>
                  <a:lnTo>
                    <a:pt x="35153" y="807720"/>
                  </a:lnTo>
                  <a:lnTo>
                    <a:pt x="38646" y="775970"/>
                  </a:lnTo>
                  <a:lnTo>
                    <a:pt x="54610" y="720090"/>
                  </a:lnTo>
                  <a:lnTo>
                    <a:pt x="73406" y="680720"/>
                  </a:lnTo>
                  <a:lnTo>
                    <a:pt x="81788" y="666750"/>
                  </a:lnTo>
                  <a:lnTo>
                    <a:pt x="85598" y="660400"/>
                  </a:lnTo>
                  <a:lnTo>
                    <a:pt x="100571" y="657860"/>
                  </a:lnTo>
                  <a:lnTo>
                    <a:pt x="121551" y="657860"/>
                  </a:lnTo>
                  <a:lnTo>
                    <a:pt x="173609" y="673100"/>
                  </a:lnTo>
                  <a:lnTo>
                    <a:pt x="210667" y="706120"/>
                  </a:lnTo>
                  <a:lnTo>
                    <a:pt x="226695" y="736600"/>
                  </a:lnTo>
                  <a:lnTo>
                    <a:pt x="226695" y="688047"/>
                  </a:lnTo>
                  <a:lnTo>
                    <a:pt x="221399" y="680720"/>
                  </a:lnTo>
                  <a:lnTo>
                    <a:pt x="205625" y="665480"/>
                  </a:lnTo>
                  <a:lnTo>
                    <a:pt x="194665" y="657860"/>
                  </a:lnTo>
                  <a:lnTo>
                    <a:pt x="185547" y="651510"/>
                  </a:lnTo>
                  <a:lnTo>
                    <a:pt x="159296" y="640080"/>
                  </a:lnTo>
                  <a:lnTo>
                    <a:pt x="134327" y="635000"/>
                  </a:lnTo>
                  <a:lnTo>
                    <a:pt x="111887" y="633730"/>
                  </a:lnTo>
                  <a:lnTo>
                    <a:pt x="93218" y="635000"/>
                  </a:lnTo>
                  <a:lnTo>
                    <a:pt x="108712" y="605790"/>
                  </a:lnTo>
                  <a:lnTo>
                    <a:pt x="200418" y="438150"/>
                  </a:lnTo>
                  <a:lnTo>
                    <a:pt x="227177" y="388620"/>
                  </a:lnTo>
                  <a:lnTo>
                    <a:pt x="253746" y="339090"/>
                  </a:lnTo>
                  <a:lnTo>
                    <a:pt x="277152" y="339090"/>
                  </a:lnTo>
                  <a:lnTo>
                    <a:pt x="322389" y="347980"/>
                  </a:lnTo>
                  <a:lnTo>
                    <a:pt x="361099" y="368300"/>
                  </a:lnTo>
                  <a:lnTo>
                    <a:pt x="390893" y="396240"/>
                  </a:lnTo>
                  <a:lnTo>
                    <a:pt x="402844" y="412750"/>
                  </a:lnTo>
                  <a:lnTo>
                    <a:pt x="402844" y="373430"/>
                  </a:lnTo>
                  <a:lnTo>
                    <a:pt x="388302" y="358140"/>
                  </a:lnTo>
                  <a:lnTo>
                    <a:pt x="372262" y="345440"/>
                  </a:lnTo>
                  <a:lnTo>
                    <a:pt x="361365" y="339090"/>
                  </a:lnTo>
                  <a:lnTo>
                    <a:pt x="354838" y="33528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4960"/>
                  </a:lnTo>
                  <a:lnTo>
                    <a:pt x="269621" y="313690"/>
                  </a:lnTo>
                  <a:lnTo>
                    <a:pt x="266954" y="313690"/>
                  </a:lnTo>
                  <a:lnTo>
                    <a:pt x="270383" y="308610"/>
                  </a:lnTo>
                  <a:lnTo>
                    <a:pt x="276733" y="295910"/>
                  </a:lnTo>
                  <a:lnTo>
                    <a:pt x="283718" y="295910"/>
                  </a:lnTo>
                  <a:lnTo>
                    <a:pt x="286893" y="297192"/>
                  </a:lnTo>
                  <a:lnTo>
                    <a:pt x="295148" y="297192"/>
                  </a:lnTo>
                  <a:lnTo>
                    <a:pt x="29768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2547" y="300990"/>
                  </a:lnTo>
                  <a:lnTo>
                    <a:pt x="316230" y="300990"/>
                  </a:lnTo>
                  <a:lnTo>
                    <a:pt x="326390" y="303542"/>
                  </a:lnTo>
                  <a:lnTo>
                    <a:pt x="331470" y="306070"/>
                  </a:lnTo>
                  <a:lnTo>
                    <a:pt x="334772" y="306070"/>
                  </a:lnTo>
                  <a:lnTo>
                    <a:pt x="338709" y="308610"/>
                  </a:lnTo>
                  <a:lnTo>
                    <a:pt x="340868" y="30861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18770"/>
                  </a:lnTo>
                  <a:lnTo>
                    <a:pt x="369697" y="322580"/>
                  </a:lnTo>
                  <a:lnTo>
                    <a:pt x="372491" y="323850"/>
                  </a:lnTo>
                  <a:lnTo>
                    <a:pt x="376301" y="326390"/>
                  </a:lnTo>
                  <a:lnTo>
                    <a:pt x="378079" y="327660"/>
                  </a:lnTo>
                  <a:lnTo>
                    <a:pt x="382270" y="330200"/>
                  </a:lnTo>
                  <a:lnTo>
                    <a:pt x="386207" y="332740"/>
                  </a:lnTo>
                  <a:lnTo>
                    <a:pt x="391287" y="337820"/>
                  </a:lnTo>
                  <a:lnTo>
                    <a:pt x="392684" y="337820"/>
                  </a:lnTo>
                  <a:lnTo>
                    <a:pt x="393954" y="339090"/>
                  </a:lnTo>
                  <a:lnTo>
                    <a:pt x="395859" y="340360"/>
                  </a:lnTo>
                  <a:lnTo>
                    <a:pt x="397764" y="342900"/>
                  </a:lnTo>
                  <a:lnTo>
                    <a:pt x="399669" y="344170"/>
                  </a:lnTo>
                  <a:lnTo>
                    <a:pt x="400050" y="344170"/>
                  </a:lnTo>
                  <a:lnTo>
                    <a:pt x="407289" y="351790"/>
                  </a:lnTo>
                  <a:lnTo>
                    <a:pt x="408178" y="351790"/>
                  </a:lnTo>
                  <a:lnTo>
                    <a:pt x="408559" y="353060"/>
                  </a:lnTo>
                  <a:lnTo>
                    <a:pt x="411099" y="354330"/>
                  </a:lnTo>
                  <a:lnTo>
                    <a:pt x="413385" y="356870"/>
                  </a:lnTo>
                  <a:lnTo>
                    <a:pt x="415544" y="359410"/>
                  </a:lnTo>
                  <a:lnTo>
                    <a:pt x="416560" y="360680"/>
                  </a:lnTo>
                  <a:lnTo>
                    <a:pt x="417703" y="361950"/>
                  </a:lnTo>
                  <a:lnTo>
                    <a:pt x="418592" y="36322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8300"/>
                  </a:lnTo>
                  <a:lnTo>
                    <a:pt x="423926" y="369570"/>
                  </a:lnTo>
                  <a:lnTo>
                    <a:pt x="425069" y="370840"/>
                  </a:lnTo>
                  <a:lnTo>
                    <a:pt x="425069" y="334467"/>
                  </a:lnTo>
                  <a:lnTo>
                    <a:pt x="421894" y="331470"/>
                  </a:lnTo>
                  <a:lnTo>
                    <a:pt x="416306" y="32639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0040"/>
                  </a:lnTo>
                  <a:lnTo>
                    <a:pt x="406273" y="318770"/>
                  </a:lnTo>
                  <a:lnTo>
                    <a:pt x="403860" y="316230"/>
                  </a:lnTo>
                  <a:lnTo>
                    <a:pt x="401320" y="314960"/>
                  </a:lnTo>
                  <a:lnTo>
                    <a:pt x="401066" y="313690"/>
                  </a:lnTo>
                  <a:lnTo>
                    <a:pt x="400304" y="313690"/>
                  </a:lnTo>
                  <a:lnTo>
                    <a:pt x="397891" y="312420"/>
                  </a:lnTo>
                  <a:lnTo>
                    <a:pt x="393065" y="308610"/>
                  </a:lnTo>
                  <a:lnTo>
                    <a:pt x="387985" y="306070"/>
                  </a:lnTo>
                  <a:lnTo>
                    <a:pt x="385445" y="303542"/>
                  </a:lnTo>
                  <a:lnTo>
                    <a:pt x="382397" y="302260"/>
                  </a:lnTo>
                  <a:lnTo>
                    <a:pt x="379222" y="29972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591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58521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702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32232" y="280670"/>
                  </a:lnTo>
                  <a:lnTo>
                    <a:pt x="329565" y="279400"/>
                  </a:lnTo>
                  <a:lnTo>
                    <a:pt x="327025" y="279400"/>
                  </a:lnTo>
                  <a:lnTo>
                    <a:pt x="321818" y="278130"/>
                  </a:lnTo>
                  <a:lnTo>
                    <a:pt x="319786" y="276860"/>
                  </a:lnTo>
                  <a:lnTo>
                    <a:pt x="315468" y="276860"/>
                  </a:lnTo>
                  <a:lnTo>
                    <a:pt x="308483" y="27559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779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3063"/>
                  </a:lnTo>
                  <a:lnTo>
                    <a:pt x="526796" y="7620"/>
                  </a:lnTo>
                  <a:lnTo>
                    <a:pt x="505853" y="1270"/>
                  </a:lnTo>
                  <a:lnTo>
                    <a:pt x="482866" y="0"/>
                  </a:lnTo>
                  <a:lnTo>
                    <a:pt x="458368" y="6350"/>
                  </a:lnTo>
                  <a:lnTo>
                    <a:pt x="409359" y="35560"/>
                  </a:lnTo>
                  <a:lnTo>
                    <a:pt x="366915" y="83820"/>
                  </a:lnTo>
                  <a:lnTo>
                    <a:pt x="346583" y="11684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6860"/>
                  </a:lnTo>
                  <a:lnTo>
                    <a:pt x="259461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1310"/>
                  </a:lnTo>
                  <a:lnTo>
                    <a:pt x="234315" y="323850"/>
                  </a:lnTo>
                  <a:lnTo>
                    <a:pt x="153885" y="472440"/>
                  </a:lnTo>
                  <a:lnTo>
                    <a:pt x="87376" y="594360"/>
                  </a:lnTo>
                  <a:lnTo>
                    <a:pt x="58801" y="647700"/>
                  </a:lnTo>
                  <a:lnTo>
                    <a:pt x="55740" y="654050"/>
                  </a:lnTo>
                  <a:lnTo>
                    <a:pt x="53251" y="660400"/>
                  </a:lnTo>
                  <a:lnTo>
                    <a:pt x="51308" y="666750"/>
                  </a:lnTo>
                  <a:lnTo>
                    <a:pt x="49911" y="673100"/>
                  </a:lnTo>
                  <a:lnTo>
                    <a:pt x="33680" y="707402"/>
                  </a:lnTo>
                  <a:lnTo>
                    <a:pt x="20040" y="748030"/>
                  </a:lnTo>
                  <a:lnTo>
                    <a:pt x="11811" y="793750"/>
                  </a:lnTo>
                  <a:lnTo>
                    <a:pt x="11811" y="844550"/>
                  </a:lnTo>
                  <a:lnTo>
                    <a:pt x="13335" y="857250"/>
                  </a:lnTo>
                  <a:lnTo>
                    <a:pt x="13208" y="857250"/>
                  </a:lnTo>
                  <a:lnTo>
                    <a:pt x="13462" y="858520"/>
                  </a:lnTo>
                  <a:lnTo>
                    <a:pt x="15621" y="871220"/>
                  </a:lnTo>
                  <a:lnTo>
                    <a:pt x="18313" y="883920"/>
                  </a:lnTo>
                  <a:lnTo>
                    <a:pt x="21526" y="895350"/>
                  </a:lnTo>
                  <a:lnTo>
                    <a:pt x="25273" y="906780"/>
                  </a:lnTo>
                  <a:lnTo>
                    <a:pt x="0" y="953770"/>
                  </a:lnTo>
                  <a:lnTo>
                    <a:pt x="2286" y="961390"/>
                  </a:lnTo>
                  <a:lnTo>
                    <a:pt x="9906" y="965200"/>
                  </a:lnTo>
                  <a:lnTo>
                    <a:pt x="18161" y="965200"/>
                  </a:lnTo>
                  <a:lnTo>
                    <a:pt x="22352" y="963930"/>
                  </a:lnTo>
                  <a:lnTo>
                    <a:pt x="24511" y="958850"/>
                  </a:lnTo>
                  <a:lnTo>
                    <a:pt x="45974" y="919480"/>
                  </a:lnTo>
                  <a:lnTo>
                    <a:pt x="70523" y="914400"/>
                  </a:lnTo>
                  <a:lnTo>
                    <a:pt x="82486" y="910590"/>
                  </a:lnTo>
                  <a:lnTo>
                    <a:pt x="94234" y="905510"/>
                  </a:lnTo>
                  <a:lnTo>
                    <a:pt x="97155" y="905510"/>
                  </a:lnTo>
                  <a:lnTo>
                    <a:pt x="99314" y="904240"/>
                  </a:lnTo>
                  <a:lnTo>
                    <a:pt x="101600" y="902970"/>
                  </a:lnTo>
                  <a:lnTo>
                    <a:pt x="114503" y="895350"/>
                  </a:lnTo>
                  <a:lnTo>
                    <a:pt x="155384" y="871220"/>
                  </a:lnTo>
                  <a:lnTo>
                    <a:pt x="195097" y="833120"/>
                  </a:lnTo>
                  <a:lnTo>
                    <a:pt x="224193" y="793750"/>
                  </a:lnTo>
                  <a:lnTo>
                    <a:pt x="243967" y="756920"/>
                  </a:lnTo>
                  <a:lnTo>
                    <a:pt x="245618" y="754380"/>
                  </a:lnTo>
                  <a:lnTo>
                    <a:pt x="247142" y="751840"/>
                  </a:lnTo>
                  <a:lnTo>
                    <a:pt x="248539" y="749300"/>
                  </a:lnTo>
                  <a:lnTo>
                    <a:pt x="248793" y="749300"/>
                  </a:lnTo>
                  <a:lnTo>
                    <a:pt x="269379" y="711200"/>
                  </a:lnTo>
                  <a:lnTo>
                    <a:pt x="343103" y="575310"/>
                  </a:lnTo>
                  <a:lnTo>
                    <a:pt x="370713" y="523240"/>
                  </a:lnTo>
                  <a:lnTo>
                    <a:pt x="399084" y="471170"/>
                  </a:lnTo>
                  <a:lnTo>
                    <a:pt x="427228" y="419100"/>
                  </a:lnTo>
                  <a:lnTo>
                    <a:pt x="427482" y="417830"/>
                  </a:lnTo>
                  <a:lnTo>
                    <a:pt x="427736" y="417830"/>
                  </a:lnTo>
                  <a:lnTo>
                    <a:pt x="443217" y="388620"/>
                  </a:lnTo>
                  <a:lnTo>
                    <a:pt x="449961" y="375920"/>
                  </a:lnTo>
                  <a:lnTo>
                    <a:pt x="450215" y="375920"/>
                  </a:lnTo>
                  <a:lnTo>
                    <a:pt x="465188" y="347980"/>
                  </a:lnTo>
                  <a:lnTo>
                    <a:pt x="492417" y="297192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066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3520"/>
                  </a:lnTo>
                  <a:lnTo>
                    <a:pt x="533654" y="231140"/>
                  </a:lnTo>
                  <a:lnTo>
                    <a:pt x="411861" y="455930"/>
                  </a:lnTo>
                  <a:lnTo>
                    <a:pt x="400608" y="487680"/>
                  </a:lnTo>
                  <a:lnTo>
                    <a:pt x="412127" y="553720"/>
                  </a:lnTo>
                  <a:lnTo>
                    <a:pt x="439039" y="584200"/>
                  </a:lnTo>
                  <a:lnTo>
                    <a:pt x="444373" y="584200"/>
                  </a:lnTo>
                  <a:lnTo>
                    <a:pt x="446786" y="582930"/>
                  </a:lnTo>
                  <a:lnTo>
                    <a:pt x="453644" y="579120"/>
                  </a:lnTo>
                  <a:lnTo>
                    <a:pt x="455422" y="572770"/>
                  </a:lnTo>
                  <a:lnTo>
                    <a:pt x="453390" y="567690"/>
                  </a:lnTo>
                  <a:lnTo>
                    <a:pt x="450723" y="560070"/>
                  </a:lnTo>
                  <a:lnTo>
                    <a:pt x="448818" y="552450"/>
                  </a:lnTo>
                  <a:lnTo>
                    <a:pt x="447675" y="544830"/>
                  </a:lnTo>
                  <a:lnTo>
                    <a:pt x="447294" y="53721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479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90860" y="5847295"/>
              <a:ext cx="94742" cy="1542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3090" y="3182111"/>
              <a:ext cx="3805554" cy="3481070"/>
            </a:xfrm>
            <a:custGeom>
              <a:avLst/>
              <a:gdLst/>
              <a:ahLst/>
              <a:cxnLst/>
              <a:rect l="l" t="t" r="r" b="b"/>
              <a:pathLst>
                <a:path w="3805554" h="3481070">
                  <a:moveTo>
                    <a:pt x="937374" y="1661248"/>
                  </a:moveTo>
                  <a:lnTo>
                    <a:pt x="932294" y="1614208"/>
                  </a:lnTo>
                  <a:lnTo>
                    <a:pt x="919353" y="1569123"/>
                  </a:lnTo>
                  <a:lnTo>
                    <a:pt x="909789" y="1549285"/>
                  </a:lnTo>
                  <a:lnTo>
                    <a:pt x="909789" y="1690420"/>
                  </a:lnTo>
                  <a:lnTo>
                    <a:pt x="900468" y="1738122"/>
                  </a:lnTo>
                  <a:lnTo>
                    <a:pt x="731431" y="1678940"/>
                  </a:lnTo>
                  <a:lnTo>
                    <a:pt x="729513" y="1655864"/>
                  </a:lnTo>
                  <a:lnTo>
                    <a:pt x="720394" y="1634858"/>
                  </a:lnTo>
                  <a:lnTo>
                    <a:pt x="714984" y="1628838"/>
                  </a:lnTo>
                  <a:lnTo>
                    <a:pt x="705015" y="1617738"/>
                  </a:lnTo>
                  <a:lnTo>
                    <a:pt x="684314" y="1606296"/>
                  </a:lnTo>
                  <a:lnTo>
                    <a:pt x="661035" y="1602359"/>
                  </a:lnTo>
                  <a:lnTo>
                    <a:pt x="638365" y="1606169"/>
                  </a:lnTo>
                  <a:lnTo>
                    <a:pt x="618121" y="1616951"/>
                  </a:lnTo>
                  <a:lnTo>
                    <a:pt x="602145" y="1633855"/>
                  </a:lnTo>
                  <a:lnTo>
                    <a:pt x="433108" y="1574673"/>
                  </a:lnTo>
                  <a:lnTo>
                    <a:pt x="455396" y="1531708"/>
                  </a:lnTo>
                  <a:lnTo>
                    <a:pt x="484822" y="1494815"/>
                  </a:lnTo>
                  <a:lnTo>
                    <a:pt x="520192" y="1464551"/>
                  </a:lnTo>
                  <a:lnTo>
                    <a:pt x="560336" y="1441500"/>
                  </a:lnTo>
                  <a:lnTo>
                    <a:pt x="604075" y="1426235"/>
                  </a:lnTo>
                  <a:lnTo>
                    <a:pt x="650214" y="1419326"/>
                  </a:lnTo>
                  <a:lnTo>
                    <a:pt x="697585" y="1421320"/>
                  </a:lnTo>
                  <a:lnTo>
                    <a:pt x="745020" y="1432814"/>
                  </a:lnTo>
                  <a:lnTo>
                    <a:pt x="789203" y="1453324"/>
                  </a:lnTo>
                  <a:lnTo>
                    <a:pt x="827455" y="1481188"/>
                  </a:lnTo>
                  <a:lnTo>
                    <a:pt x="859205" y="1515262"/>
                  </a:lnTo>
                  <a:lnTo>
                    <a:pt x="883881" y="1554378"/>
                  </a:lnTo>
                  <a:lnTo>
                    <a:pt x="900925" y="1597380"/>
                  </a:lnTo>
                  <a:lnTo>
                    <a:pt x="909751" y="1643113"/>
                  </a:lnTo>
                  <a:lnTo>
                    <a:pt x="909789" y="1690420"/>
                  </a:lnTo>
                  <a:lnTo>
                    <a:pt x="909789" y="1549285"/>
                  </a:lnTo>
                  <a:lnTo>
                    <a:pt x="871804" y="1488744"/>
                  </a:lnTo>
                  <a:lnTo>
                    <a:pt x="838161" y="1455458"/>
                  </a:lnTo>
                  <a:lnTo>
                    <a:pt x="798576" y="1428102"/>
                  </a:lnTo>
                  <a:lnTo>
                    <a:pt x="779208" y="1419326"/>
                  </a:lnTo>
                  <a:lnTo>
                    <a:pt x="753529" y="1407668"/>
                  </a:lnTo>
                  <a:lnTo>
                    <a:pt x="705573" y="1395603"/>
                  </a:lnTo>
                  <a:lnTo>
                    <a:pt x="657580" y="1392351"/>
                  </a:lnTo>
                  <a:lnTo>
                    <a:pt x="610527" y="1397431"/>
                  </a:lnTo>
                  <a:lnTo>
                    <a:pt x="565416" y="1410373"/>
                  </a:lnTo>
                  <a:lnTo>
                    <a:pt x="523252" y="1430693"/>
                  </a:lnTo>
                  <a:lnTo>
                    <a:pt x="485038" y="1457921"/>
                  </a:lnTo>
                  <a:lnTo>
                    <a:pt x="451751" y="1491564"/>
                  </a:lnTo>
                  <a:lnTo>
                    <a:pt x="424421" y="1531150"/>
                  </a:lnTo>
                  <a:lnTo>
                    <a:pt x="403517" y="1577340"/>
                  </a:lnTo>
                  <a:lnTo>
                    <a:pt x="401358" y="1586357"/>
                  </a:lnTo>
                  <a:lnTo>
                    <a:pt x="405041" y="1592961"/>
                  </a:lnTo>
                  <a:lnTo>
                    <a:pt x="610400" y="1664716"/>
                  </a:lnTo>
                  <a:lnTo>
                    <a:pt x="617639" y="1661541"/>
                  </a:lnTo>
                  <a:lnTo>
                    <a:pt x="620433" y="1655191"/>
                  </a:lnTo>
                  <a:lnTo>
                    <a:pt x="629894" y="1641551"/>
                  </a:lnTo>
                  <a:lnTo>
                    <a:pt x="641324" y="1633855"/>
                  </a:lnTo>
                  <a:lnTo>
                    <a:pt x="643305" y="1632534"/>
                  </a:lnTo>
                  <a:lnTo>
                    <a:pt x="659015" y="1628838"/>
                  </a:lnTo>
                  <a:lnTo>
                    <a:pt x="675424" y="1631188"/>
                  </a:lnTo>
                  <a:lnTo>
                    <a:pt x="689876" y="1639595"/>
                  </a:lnTo>
                  <a:lnTo>
                    <a:pt x="699947" y="1652308"/>
                  </a:lnTo>
                  <a:lnTo>
                    <a:pt x="704799" y="1667738"/>
                  </a:lnTo>
                  <a:lnTo>
                    <a:pt x="703618" y="1684274"/>
                  </a:lnTo>
                  <a:lnTo>
                    <a:pt x="701713" y="1691132"/>
                  </a:lnTo>
                  <a:lnTo>
                    <a:pt x="705523" y="1697990"/>
                  </a:lnTo>
                  <a:lnTo>
                    <a:pt x="904405" y="1767459"/>
                  </a:lnTo>
                  <a:lnTo>
                    <a:pt x="910755" y="1769745"/>
                  </a:lnTo>
                  <a:lnTo>
                    <a:pt x="917867" y="1766951"/>
                  </a:lnTo>
                  <a:lnTo>
                    <a:pt x="920661" y="1760728"/>
                  </a:lnTo>
                  <a:lnTo>
                    <a:pt x="921169" y="1759712"/>
                  </a:lnTo>
                  <a:lnTo>
                    <a:pt x="921550" y="1758315"/>
                  </a:lnTo>
                  <a:lnTo>
                    <a:pt x="922058" y="1757172"/>
                  </a:lnTo>
                  <a:lnTo>
                    <a:pt x="926846" y="1738122"/>
                  </a:lnTo>
                  <a:lnTo>
                    <a:pt x="934123" y="1709242"/>
                  </a:lnTo>
                  <a:lnTo>
                    <a:pt x="937374" y="1661248"/>
                  </a:lnTo>
                  <a:close/>
                </a:path>
                <a:path w="3805554" h="3481070">
                  <a:moveTo>
                    <a:pt x="985939" y="3177286"/>
                  </a:moveTo>
                  <a:lnTo>
                    <a:pt x="985850" y="3174746"/>
                  </a:lnTo>
                  <a:lnTo>
                    <a:pt x="985164" y="3154426"/>
                  </a:lnTo>
                  <a:lnTo>
                    <a:pt x="972007" y="3137916"/>
                  </a:lnTo>
                  <a:lnTo>
                    <a:pt x="960793" y="3130956"/>
                  </a:lnTo>
                  <a:lnTo>
                    <a:pt x="960793" y="3167126"/>
                  </a:lnTo>
                  <a:lnTo>
                    <a:pt x="960793" y="3168396"/>
                  </a:lnTo>
                  <a:lnTo>
                    <a:pt x="960539" y="3169666"/>
                  </a:lnTo>
                  <a:lnTo>
                    <a:pt x="956335" y="3173476"/>
                  </a:lnTo>
                  <a:lnTo>
                    <a:pt x="947940" y="3174746"/>
                  </a:lnTo>
                  <a:lnTo>
                    <a:pt x="937044" y="3174746"/>
                  </a:lnTo>
                  <a:lnTo>
                    <a:pt x="888784" y="3163316"/>
                  </a:lnTo>
                  <a:lnTo>
                    <a:pt x="779818" y="3130296"/>
                  </a:lnTo>
                  <a:lnTo>
                    <a:pt x="753922" y="3121406"/>
                  </a:lnTo>
                  <a:lnTo>
                    <a:pt x="741006" y="3117596"/>
                  </a:lnTo>
                  <a:lnTo>
                    <a:pt x="706513" y="3106166"/>
                  </a:lnTo>
                  <a:lnTo>
                    <a:pt x="695667" y="3103626"/>
                  </a:lnTo>
                  <a:lnTo>
                    <a:pt x="691972" y="3102356"/>
                  </a:lnTo>
                  <a:lnTo>
                    <a:pt x="640715" y="3084576"/>
                  </a:lnTo>
                  <a:lnTo>
                    <a:pt x="599478" y="3071876"/>
                  </a:lnTo>
                  <a:lnTo>
                    <a:pt x="595287" y="3059176"/>
                  </a:lnTo>
                  <a:lnTo>
                    <a:pt x="583641" y="3026156"/>
                  </a:lnTo>
                  <a:lnTo>
                    <a:pt x="577634" y="3008376"/>
                  </a:lnTo>
                  <a:lnTo>
                    <a:pt x="571423" y="2991866"/>
                  </a:lnTo>
                  <a:lnTo>
                    <a:pt x="564934" y="2974086"/>
                  </a:lnTo>
                  <a:lnTo>
                    <a:pt x="845096" y="3107436"/>
                  </a:lnTo>
                  <a:lnTo>
                    <a:pt x="851319" y="3109976"/>
                  </a:lnTo>
                  <a:lnTo>
                    <a:pt x="874407" y="3121406"/>
                  </a:lnTo>
                  <a:lnTo>
                    <a:pt x="891298" y="3129026"/>
                  </a:lnTo>
                  <a:lnTo>
                    <a:pt x="925868" y="3144266"/>
                  </a:lnTo>
                  <a:lnTo>
                    <a:pt x="936409" y="3148076"/>
                  </a:lnTo>
                  <a:lnTo>
                    <a:pt x="947534" y="3153156"/>
                  </a:lnTo>
                  <a:lnTo>
                    <a:pt x="956868" y="3160776"/>
                  </a:lnTo>
                  <a:lnTo>
                    <a:pt x="960793" y="3167126"/>
                  </a:lnTo>
                  <a:lnTo>
                    <a:pt x="960793" y="3130956"/>
                  </a:lnTo>
                  <a:lnTo>
                    <a:pt x="953592" y="3126486"/>
                  </a:lnTo>
                  <a:lnTo>
                    <a:pt x="937044" y="3118866"/>
                  </a:lnTo>
                  <a:lnTo>
                    <a:pt x="935647" y="3118866"/>
                  </a:lnTo>
                  <a:lnTo>
                    <a:pt x="918832" y="3112516"/>
                  </a:lnTo>
                  <a:lnTo>
                    <a:pt x="885647" y="3097276"/>
                  </a:lnTo>
                  <a:lnTo>
                    <a:pt x="862876" y="3085846"/>
                  </a:lnTo>
                  <a:lnTo>
                    <a:pt x="856399" y="3083306"/>
                  </a:lnTo>
                  <a:lnTo>
                    <a:pt x="849922" y="3079496"/>
                  </a:lnTo>
                  <a:lnTo>
                    <a:pt x="627024" y="2974086"/>
                  </a:lnTo>
                  <a:lnTo>
                    <a:pt x="616280" y="2969006"/>
                  </a:lnTo>
                  <a:lnTo>
                    <a:pt x="574217" y="2949956"/>
                  </a:lnTo>
                  <a:lnTo>
                    <a:pt x="549440" y="2937256"/>
                  </a:lnTo>
                  <a:lnTo>
                    <a:pt x="543547" y="2925826"/>
                  </a:lnTo>
                  <a:lnTo>
                    <a:pt x="537298" y="2913126"/>
                  </a:lnTo>
                  <a:lnTo>
                    <a:pt x="530682" y="2900426"/>
                  </a:lnTo>
                  <a:lnTo>
                    <a:pt x="525995" y="2892806"/>
                  </a:lnTo>
                  <a:lnTo>
                    <a:pt x="522897" y="2887726"/>
                  </a:lnTo>
                  <a:lnTo>
                    <a:pt x="520865" y="2883916"/>
                  </a:lnTo>
                  <a:lnTo>
                    <a:pt x="518579" y="2880106"/>
                  </a:lnTo>
                  <a:lnTo>
                    <a:pt x="517817" y="2878836"/>
                  </a:lnTo>
                  <a:lnTo>
                    <a:pt x="514515" y="2872486"/>
                  </a:lnTo>
                  <a:lnTo>
                    <a:pt x="514388" y="2872486"/>
                  </a:lnTo>
                  <a:lnTo>
                    <a:pt x="514007" y="2871216"/>
                  </a:lnTo>
                  <a:lnTo>
                    <a:pt x="513499" y="2869946"/>
                  </a:lnTo>
                  <a:lnTo>
                    <a:pt x="504964" y="2850896"/>
                  </a:lnTo>
                  <a:lnTo>
                    <a:pt x="500164" y="2831846"/>
                  </a:lnTo>
                  <a:lnTo>
                    <a:pt x="505066" y="2789948"/>
                  </a:lnTo>
                  <a:lnTo>
                    <a:pt x="521881" y="2767076"/>
                  </a:lnTo>
                  <a:lnTo>
                    <a:pt x="526757" y="2760726"/>
                  </a:lnTo>
                  <a:lnTo>
                    <a:pt x="548767" y="2723896"/>
                  </a:lnTo>
                  <a:lnTo>
                    <a:pt x="566458" y="2670556"/>
                  </a:lnTo>
                  <a:lnTo>
                    <a:pt x="570979" y="2640076"/>
                  </a:lnTo>
                  <a:lnTo>
                    <a:pt x="570280" y="2603246"/>
                  </a:lnTo>
                  <a:lnTo>
                    <a:pt x="559790" y="2563876"/>
                  </a:lnTo>
                  <a:lnTo>
                    <a:pt x="544195" y="2540749"/>
                  </a:lnTo>
                  <a:lnTo>
                    <a:pt x="544195" y="2640076"/>
                  </a:lnTo>
                  <a:lnTo>
                    <a:pt x="540296" y="2665476"/>
                  </a:lnTo>
                  <a:lnTo>
                    <a:pt x="524446" y="2712466"/>
                  </a:lnTo>
                  <a:lnTo>
                    <a:pt x="505587" y="2744216"/>
                  </a:lnTo>
                  <a:lnTo>
                    <a:pt x="493763" y="2759456"/>
                  </a:lnTo>
                  <a:lnTo>
                    <a:pt x="486765" y="2768346"/>
                  </a:lnTo>
                  <a:lnTo>
                    <a:pt x="480707" y="2779776"/>
                  </a:lnTo>
                  <a:lnTo>
                    <a:pt x="476161" y="2791206"/>
                  </a:lnTo>
                  <a:lnTo>
                    <a:pt x="472744" y="2808998"/>
                  </a:lnTo>
                  <a:lnTo>
                    <a:pt x="472795" y="2828048"/>
                  </a:lnTo>
                  <a:lnTo>
                    <a:pt x="476262" y="2848356"/>
                  </a:lnTo>
                  <a:lnTo>
                    <a:pt x="483146" y="2868676"/>
                  </a:lnTo>
                  <a:lnTo>
                    <a:pt x="446570" y="2880106"/>
                  </a:lnTo>
                  <a:lnTo>
                    <a:pt x="443649" y="2873756"/>
                  </a:lnTo>
                  <a:lnTo>
                    <a:pt x="443572" y="2873603"/>
                  </a:lnTo>
                  <a:lnTo>
                    <a:pt x="443572" y="3000756"/>
                  </a:lnTo>
                  <a:lnTo>
                    <a:pt x="443268" y="3010916"/>
                  </a:lnTo>
                  <a:lnTo>
                    <a:pt x="435051" y="3007106"/>
                  </a:lnTo>
                  <a:lnTo>
                    <a:pt x="426974" y="3002026"/>
                  </a:lnTo>
                  <a:lnTo>
                    <a:pt x="419049" y="2998216"/>
                  </a:lnTo>
                  <a:lnTo>
                    <a:pt x="411264" y="2993136"/>
                  </a:lnTo>
                  <a:lnTo>
                    <a:pt x="410121" y="2993136"/>
                  </a:lnTo>
                  <a:lnTo>
                    <a:pt x="407835" y="2991866"/>
                  </a:lnTo>
                  <a:lnTo>
                    <a:pt x="406247" y="2990596"/>
                  </a:lnTo>
                  <a:lnTo>
                    <a:pt x="404660" y="2989326"/>
                  </a:lnTo>
                  <a:lnTo>
                    <a:pt x="400850" y="2986786"/>
                  </a:lnTo>
                  <a:lnTo>
                    <a:pt x="404583" y="2975356"/>
                  </a:lnTo>
                  <a:lnTo>
                    <a:pt x="413296" y="2948686"/>
                  </a:lnTo>
                  <a:lnTo>
                    <a:pt x="415328" y="2948686"/>
                  </a:lnTo>
                  <a:lnTo>
                    <a:pt x="417360" y="2949956"/>
                  </a:lnTo>
                  <a:lnTo>
                    <a:pt x="419519" y="2949956"/>
                  </a:lnTo>
                  <a:lnTo>
                    <a:pt x="426504" y="2952496"/>
                  </a:lnTo>
                  <a:lnTo>
                    <a:pt x="443572" y="3000756"/>
                  </a:lnTo>
                  <a:lnTo>
                    <a:pt x="443572" y="2873603"/>
                  </a:lnTo>
                  <a:lnTo>
                    <a:pt x="440474" y="2867406"/>
                  </a:lnTo>
                  <a:lnTo>
                    <a:pt x="429120" y="2843276"/>
                  </a:lnTo>
                  <a:lnTo>
                    <a:pt x="424624" y="2834398"/>
                  </a:lnTo>
                  <a:lnTo>
                    <a:pt x="400583" y="2777248"/>
                  </a:lnTo>
                  <a:lnTo>
                    <a:pt x="377583" y="2717546"/>
                  </a:lnTo>
                  <a:lnTo>
                    <a:pt x="357987" y="2660396"/>
                  </a:lnTo>
                  <a:lnTo>
                    <a:pt x="349034" y="2623566"/>
                  </a:lnTo>
                  <a:lnTo>
                    <a:pt x="350037" y="2601976"/>
                  </a:lnTo>
                  <a:lnTo>
                    <a:pt x="364439" y="2562606"/>
                  </a:lnTo>
                  <a:lnTo>
                    <a:pt x="392455" y="2533396"/>
                  </a:lnTo>
                  <a:lnTo>
                    <a:pt x="446570" y="2516886"/>
                  </a:lnTo>
                  <a:lnTo>
                    <a:pt x="465378" y="2519426"/>
                  </a:lnTo>
                  <a:lnTo>
                    <a:pt x="515785" y="2546096"/>
                  </a:lnTo>
                  <a:lnTo>
                    <a:pt x="543890" y="2608326"/>
                  </a:lnTo>
                  <a:lnTo>
                    <a:pt x="544195" y="2640076"/>
                  </a:lnTo>
                  <a:lnTo>
                    <a:pt x="544195" y="2540749"/>
                  </a:lnTo>
                  <a:lnTo>
                    <a:pt x="534962" y="2527046"/>
                  </a:lnTo>
                  <a:lnTo>
                    <a:pt x="519239" y="2516886"/>
                  </a:lnTo>
                  <a:lnTo>
                    <a:pt x="493712" y="2500376"/>
                  </a:lnTo>
                  <a:lnTo>
                    <a:pt x="446773" y="2490216"/>
                  </a:lnTo>
                  <a:lnTo>
                    <a:pt x="399846" y="2500376"/>
                  </a:lnTo>
                  <a:lnTo>
                    <a:pt x="358686" y="2527046"/>
                  </a:lnTo>
                  <a:lnTo>
                    <a:pt x="342455" y="2547366"/>
                  </a:lnTo>
                  <a:lnTo>
                    <a:pt x="330809" y="2571496"/>
                  </a:lnTo>
                  <a:lnTo>
                    <a:pt x="324104" y="2596896"/>
                  </a:lnTo>
                  <a:lnTo>
                    <a:pt x="322745" y="2624836"/>
                  </a:lnTo>
                  <a:lnTo>
                    <a:pt x="333883" y="2671826"/>
                  </a:lnTo>
                  <a:lnTo>
                    <a:pt x="356819" y="2736596"/>
                  </a:lnTo>
                  <a:lnTo>
                    <a:pt x="380974" y="2798826"/>
                  </a:lnTo>
                  <a:lnTo>
                    <a:pt x="395770" y="2834398"/>
                  </a:lnTo>
                  <a:lnTo>
                    <a:pt x="400697" y="2844546"/>
                  </a:lnTo>
                  <a:lnTo>
                    <a:pt x="405269" y="2854706"/>
                  </a:lnTo>
                  <a:lnTo>
                    <a:pt x="409536" y="2863596"/>
                  </a:lnTo>
                  <a:lnTo>
                    <a:pt x="413550" y="2871216"/>
                  </a:lnTo>
                  <a:lnTo>
                    <a:pt x="416928" y="2878836"/>
                  </a:lnTo>
                  <a:lnTo>
                    <a:pt x="420065" y="2885186"/>
                  </a:lnTo>
                  <a:lnTo>
                    <a:pt x="422986" y="2891536"/>
                  </a:lnTo>
                  <a:lnTo>
                    <a:pt x="425742" y="2897886"/>
                  </a:lnTo>
                  <a:lnTo>
                    <a:pt x="425996" y="2900426"/>
                  </a:lnTo>
                  <a:lnTo>
                    <a:pt x="426504" y="2901696"/>
                  </a:lnTo>
                  <a:lnTo>
                    <a:pt x="428663" y="2906776"/>
                  </a:lnTo>
                  <a:lnTo>
                    <a:pt x="430695" y="2911856"/>
                  </a:lnTo>
                  <a:lnTo>
                    <a:pt x="432727" y="2918206"/>
                  </a:lnTo>
                  <a:lnTo>
                    <a:pt x="435013" y="2927096"/>
                  </a:lnTo>
                  <a:lnTo>
                    <a:pt x="432473" y="2925826"/>
                  </a:lnTo>
                  <a:lnTo>
                    <a:pt x="430060" y="2925826"/>
                  </a:lnTo>
                  <a:lnTo>
                    <a:pt x="427520" y="2924556"/>
                  </a:lnTo>
                  <a:lnTo>
                    <a:pt x="420662" y="2923286"/>
                  </a:lnTo>
                  <a:lnTo>
                    <a:pt x="415201" y="2920746"/>
                  </a:lnTo>
                  <a:lnTo>
                    <a:pt x="410121" y="2918206"/>
                  </a:lnTo>
                  <a:lnTo>
                    <a:pt x="409232" y="2918206"/>
                  </a:lnTo>
                  <a:lnTo>
                    <a:pt x="401980" y="2915666"/>
                  </a:lnTo>
                  <a:lnTo>
                    <a:pt x="394855" y="2911856"/>
                  </a:lnTo>
                  <a:lnTo>
                    <a:pt x="388023" y="2908312"/>
                  </a:lnTo>
                  <a:lnTo>
                    <a:pt x="388023" y="2938526"/>
                  </a:lnTo>
                  <a:lnTo>
                    <a:pt x="376339" y="2975356"/>
                  </a:lnTo>
                  <a:lnTo>
                    <a:pt x="356006" y="2967736"/>
                  </a:lnTo>
                  <a:lnTo>
                    <a:pt x="336397" y="2963926"/>
                  </a:lnTo>
                  <a:lnTo>
                    <a:pt x="317538" y="2963926"/>
                  </a:lnTo>
                  <a:lnTo>
                    <a:pt x="276987" y="2979166"/>
                  </a:lnTo>
                  <a:lnTo>
                    <a:pt x="258102" y="2993136"/>
                  </a:lnTo>
                  <a:lnTo>
                    <a:pt x="252628" y="2996946"/>
                  </a:lnTo>
                  <a:lnTo>
                    <a:pt x="247218" y="3002026"/>
                  </a:lnTo>
                  <a:lnTo>
                    <a:pt x="241795" y="3005836"/>
                  </a:lnTo>
                  <a:lnTo>
                    <a:pt x="236258" y="3008376"/>
                  </a:lnTo>
                  <a:lnTo>
                    <a:pt x="221183" y="3015996"/>
                  </a:lnTo>
                  <a:lnTo>
                    <a:pt x="189966" y="3028696"/>
                  </a:lnTo>
                  <a:lnTo>
                    <a:pt x="173901" y="3032506"/>
                  </a:lnTo>
                  <a:lnTo>
                    <a:pt x="148234" y="3036316"/>
                  </a:lnTo>
                  <a:lnTo>
                    <a:pt x="117208" y="3036316"/>
                  </a:lnTo>
                  <a:lnTo>
                    <a:pt x="84861" y="3027426"/>
                  </a:lnTo>
                  <a:lnTo>
                    <a:pt x="55283" y="3008376"/>
                  </a:lnTo>
                  <a:lnTo>
                    <a:pt x="33705" y="2975356"/>
                  </a:lnTo>
                  <a:lnTo>
                    <a:pt x="26517" y="2938526"/>
                  </a:lnTo>
                  <a:lnTo>
                    <a:pt x="33705" y="2901696"/>
                  </a:lnTo>
                  <a:lnTo>
                    <a:pt x="55283" y="2868676"/>
                  </a:lnTo>
                  <a:lnTo>
                    <a:pt x="87477" y="2847098"/>
                  </a:lnTo>
                  <a:lnTo>
                    <a:pt x="126149" y="2840748"/>
                  </a:lnTo>
                  <a:lnTo>
                    <a:pt x="131610" y="2840748"/>
                  </a:lnTo>
                  <a:lnTo>
                    <a:pt x="169176" y="2849626"/>
                  </a:lnTo>
                  <a:lnTo>
                    <a:pt x="225971" y="2868676"/>
                  </a:lnTo>
                  <a:lnTo>
                    <a:pt x="285521" y="2891536"/>
                  </a:lnTo>
                  <a:lnTo>
                    <a:pt x="331381" y="2910586"/>
                  </a:lnTo>
                  <a:lnTo>
                    <a:pt x="351459" y="2920746"/>
                  </a:lnTo>
                  <a:lnTo>
                    <a:pt x="360006" y="2924556"/>
                  </a:lnTo>
                  <a:lnTo>
                    <a:pt x="374942" y="2932176"/>
                  </a:lnTo>
                  <a:lnTo>
                    <a:pt x="381546" y="2934716"/>
                  </a:lnTo>
                  <a:lnTo>
                    <a:pt x="388023" y="2938526"/>
                  </a:lnTo>
                  <a:lnTo>
                    <a:pt x="388023" y="2908312"/>
                  </a:lnTo>
                  <a:lnTo>
                    <a:pt x="387527" y="2908046"/>
                  </a:lnTo>
                  <a:lnTo>
                    <a:pt x="371614" y="2900426"/>
                  </a:lnTo>
                  <a:lnTo>
                    <a:pt x="362851" y="2896616"/>
                  </a:lnTo>
                  <a:lnTo>
                    <a:pt x="353110" y="2891536"/>
                  </a:lnTo>
                  <a:lnTo>
                    <a:pt x="342176" y="2886456"/>
                  </a:lnTo>
                  <a:lnTo>
                    <a:pt x="245554" y="2848356"/>
                  </a:lnTo>
                  <a:lnTo>
                    <a:pt x="224917" y="2840748"/>
                  </a:lnTo>
                  <a:lnTo>
                    <a:pt x="180225" y="2824226"/>
                  </a:lnTo>
                  <a:lnTo>
                    <a:pt x="133134" y="2814066"/>
                  </a:lnTo>
                  <a:lnTo>
                    <a:pt x="106311" y="2815348"/>
                  </a:lnTo>
                  <a:lnTo>
                    <a:pt x="80518" y="2821698"/>
                  </a:lnTo>
                  <a:lnTo>
                    <a:pt x="56870" y="2833116"/>
                  </a:lnTo>
                  <a:lnTo>
                    <a:pt x="36487" y="2849626"/>
                  </a:lnTo>
                  <a:lnTo>
                    <a:pt x="9118" y="2891536"/>
                  </a:lnTo>
                  <a:lnTo>
                    <a:pt x="0" y="2938526"/>
                  </a:lnTo>
                  <a:lnTo>
                    <a:pt x="9118" y="2985516"/>
                  </a:lnTo>
                  <a:lnTo>
                    <a:pt x="36487" y="3026156"/>
                  </a:lnTo>
                  <a:lnTo>
                    <a:pt x="84074" y="3055366"/>
                  </a:lnTo>
                  <a:lnTo>
                    <a:pt x="133769" y="3062986"/>
                  </a:lnTo>
                  <a:lnTo>
                    <a:pt x="146659" y="3062986"/>
                  </a:lnTo>
                  <a:lnTo>
                    <a:pt x="215303" y="3047746"/>
                  </a:lnTo>
                  <a:lnTo>
                    <a:pt x="240842" y="3036316"/>
                  </a:lnTo>
                  <a:lnTo>
                    <a:pt x="249212" y="3032506"/>
                  </a:lnTo>
                  <a:lnTo>
                    <a:pt x="256222" y="3027426"/>
                  </a:lnTo>
                  <a:lnTo>
                    <a:pt x="262826" y="3023616"/>
                  </a:lnTo>
                  <a:lnTo>
                    <a:pt x="269100" y="3018536"/>
                  </a:lnTo>
                  <a:lnTo>
                    <a:pt x="307124" y="2993136"/>
                  </a:lnTo>
                  <a:lnTo>
                    <a:pt x="323176" y="2990596"/>
                  </a:lnTo>
                  <a:lnTo>
                    <a:pt x="340461" y="2991866"/>
                  </a:lnTo>
                  <a:lnTo>
                    <a:pt x="358876" y="2996946"/>
                  </a:lnTo>
                  <a:lnTo>
                    <a:pt x="378371" y="3004566"/>
                  </a:lnTo>
                  <a:lnTo>
                    <a:pt x="378498" y="3004566"/>
                  </a:lnTo>
                  <a:lnTo>
                    <a:pt x="379006" y="3005836"/>
                  </a:lnTo>
                  <a:lnTo>
                    <a:pt x="386499" y="3009646"/>
                  </a:lnTo>
                  <a:lnTo>
                    <a:pt x="392341" y="3013456"/>
                  </a:lnTo>
                  <a:lnTo>
                    <a:pt x="396405" y="3015996"/>
                  </a:lnTo>
                  <a:lnTo>
                    <a:pt x="397548" y="3015996"/>
                  </a:lnTo>
                  <a:lnTo>
                    <a:pt x="409206" y="3023616"/>
                  </a:lnTo>
                  <a:lnTo>
                    <a:pt x="421132" y="3029966"/>
                  </a:lnTo>
                  <a:lnTo>
                    <a:pt x="433298" y="3036316"/>
                  </a:lnTo>
                  <a:lnTo>
                    <a:pt x="445681" y="3041396"/>
                  </a:lnTo>
                  <a:lnTo>
                    <a:pt x="486956" y="3130296"/>
                  </a:lnTo>
                  <a:lnTo>
                    <a:pt x="587159" y="3343656"/>
                  </a:lnTo>
                  <a:lnTo>
                    <a:pt x="590080" y="3350006"/>
                  </a:lnTo>
                  <a:lnTo>
                    <a:pt x="593255" y="3356356"/>
                  </a:lnTo>
                  <a:lnTo>
                    <a:pt x="611746" y="3395726"/>
                  </a:lnTo>
                  <a:lnTo>
                    <a:pt x="626656" y="3431298"/>
                  </a:lnTo>
                  <a:lnTo>
                    <a:pt x="632866" y="3445256"/>
                  </a:lnTo>
                  <a:lnTo>
                    <a:pt x="642378" y="3461766"/>
                  </a:lnTo>
                  <a:lnTo>
                    <a:pt x="655777" y="3475736"/>
                  </a:lnTo>
                  <a:lnTo>
                    <a:pt x="673646" y="3480816"/>
                  </a:lnTo>
                  <a:lnTo>
                    <a:pt x="680377" y="3480816"/>
                  </a:lnTo>
                  <a:lnTo>
                    <a:pt x="683933" y="3479558"/>
                  </a:lnTo>
                  <a:lnTo>
                    <a:pt x="697382" y="3471938"/>
                  </a:lnTo>
                  <a:lnTo>
                    <a:pt x="705599" y="3456698"/>
                  </a:lnTo>
                  <a:lnTo>
                    <a:pt x="705954" y="3454146"/>
                  </a:lnTo>
                  <a:lnTo>
                    <a:pt x="708304" y="3437648"/>
                  </a:lnTo>
                  <a:lnTo>
                    <a:pt x="705269" y="3413506"/>
                  </a:lnTo>
                  <a:lnTo>
                    <a:pt x="695947" y="3375406"/>
                  </a:lnTo>
                  <a:lnTo>
                    <a:pt x="685292" y="3338576"/>
                  </a:lnTo>
                  <a:lnTo>
                    <a:pt x="681736" y="3327158"/>
                  </a:lnTo>
                  <a:lnTo>
                    <a:pt x="681736" y="3441446"/>
                  </a:lnTo>
                  <a:lnTo>
                    <a:pt x="680148" y="3450348"/>
                  </a:lnTo>
                  <a:lnTo>
                    <a:pt x="676440" y="3454146"/>
                  </a:lnTo>
                  <a:lnTo>
                    <a:pt x="668655" y="3451606"/>
                  </a:lnTo>
                  <a:lnTo>
                    <a:pt x="661517" y="3442716"/>
                  </a:lnTo>
                  <a:lnTo>
                    <a:pt x="655612" y="3431298"/>
                  </a:lnTo>
                  <a:lnTo>
                    <a:pt x="651548" y="3421126"/>
                  </a:lnTo>
                  <a:lnTo>
                    <a:pt x="650913" y="3419856"/>
                  </a:lnTo>
                  <a:lnTo>
                    <a:pt x="643763" y="3402076"/>
                  </a:lnTo>
                  <a:lnTo>
                    <a:pt x="636193" y="3385566"/>
                  </a:lnTo>
                  <a:lnTo>
                    <a:pt x="628345" y="3367798"/>
                  </a:lnTo>
                  <a:lnTo>
                    <a:pt x="620433" y="3351276"/>
                  </a:lnTo>
                  <a:lnTo>
                    <a:pt x="617258" y="3344926"/>
                  </a:lnTo>
                  <a:lnTo>
                    <a:pt x="614210" y="3338576"/>
                  </a:lnTo>
                  <a:lnTo>
                    <a:pt x="478929" y="3050286"/>
                  </a:lnTo>
                  <a:lnTo>
                    <a:pt x="471982" y="3035046"/>
                  </a:lnTo>
                  <a:lnTo>
                    <a:pt x="468541" y="3027426"/>
                  </a:lnTo>
                  <a:lnTo>
                    <a:pt x="468795" y="3024886"/>
                  </a:lnTo>
                  <a:lnTo>
                    <a:pt x="469049" y="3023616"/>
                  </a:lnTo>
                  <a:lnTo>
                    <a:pt x="469773" y="3010916"/>
                  </a:lnTo>
                  <a:lnTo>
                    <a:pt x="469925" y="3008376"/>
                  </a:lnTo>
                  <a:lnTo>
                    <a:pt x="470039" y="3003296"/>
                  </a:lnTo>
                  <a:lnTo>
                    <a:pt x="470166" y="2993136"/>
                  </a:lnTo>
                  <a:lnTo>
                    <a:pt x="470103" y="2989326"/>
                  </a:lnTo>
                  <a:lnTo>
                    <a:pt x="469620" y="2975356"/>
                  </a:lnTo>
                  <a:lnTo>
                    <a:pt x="468287" y="2960116"/>
                  </a:lnTo>
                  <a:lnTo>
                    <a:pt x="466737" y="2948686"/>
                  </a:lnTo>
                  <a:lnTo>
                    <a:pt x="466394" y="2946146"/>
                  </a:lnTo>
                  <a:lnTo>
                    <a:pt x="465188" y="2939796"/>
                  </a:lnTo>
                  <a:lnTo>
                    <a:pt x="462572" y="2927096"/>
                  </a:lnTo>
                  <a:lnTo>
                    <a:pt x="462318" y="2925826"/>
                  </a:lnTo>
                  <a:lnTo>
                    <a:pt x="460540" y="2918206"/>
                  </a:lnTo>
                  <a:lnTo>
                    <a:pt x="458381" y="2911856"/>
                  </a:lnTo>
                  <a:lnTo>
                    <a:pt x="457619" y="2909316"/>
                  </a:lnTo>
                  <a:lnTo>
                    <a:pt x="456349" y="2905506"/>
                  </a:lnTo>
                  <a:lnTo>
                    <a:pt x="495211" y="2892806"/>
                  </a:lnTo>
                  <a:lnTo>
                    <a:pt x="497243" y="2896616"/>
                  </a:lnTo>
                  <a:lnTo>
                    <a:pt x="499148" y="2899156"/>
                  </a:lnTo>
                  <a:lnTo>
                    <a:pt x="500672" y="2901696"/>
                  </a:lnTo>
                  <a:lnTo>
                    <a:pt x="501307" y="2902966"/>
                  </a:lnTo>
                  <a:lnTo>
                    <a:pt x="505993" y="2910586"/>
                  </a:lnTo>
                  <a:lnTo>
                    <a:pt x="510527" y="2919476"/>
                  </a:lnTo>
                  <a:lnTo>
                    <a:pt x="514896" y="2927096"/>
                  </a:lnTo>
                  <a:lnTo>
                    <a:pt x="519087" y="2935986"/>
                  </a:lnTo>
                  <a:lnTo>
                    <a:pt x="540067" y="2984246"/>
                  </a:lnTo>
                  <a:lnTo>
                    <a:pt x="556844" y="3028696"/>
                  </a:lnTo>
                  <a:lnTo>
                    <a:pt x="564807" y="3051556"/>
                  </a:lnTo>
                  <a:lnTo>
                    <a:pt x="570649" y="3068066"/>
                  </a:lnTo>
                  <a:lnTo>
                    <a:pt x="578904" y="3092196"/>
                  </a:lnTo>
                  <a:lnTo>
                    <a:pt x="585711" y="3112516"/>
                  </a:lnTo>
                  <a:lnTo>
                    <a:pt x="592645" y="3134106"/>
                  </a:lnTo>
                  <a:lnTo>
                    <a:pt x="599719" y="3155696"/>
                  </a:lnTo>
                  <a:lnTo>
                    <a:pt x="606971" y="3177286"/>
                  </a:lnTo>
                  <a:lnTo>
                    <a:pt x="610374" y="3188716"/>
                  </a:lnTo>
                  <a:lnTo>
                    <a:pt x="624598" y="3234436"/>
                  </a:lnTo>
                  <a:lnTo>
                    <a:pt x="648677" y="3309366"/>
                  </a:lnTo>
                  <a:lnTo>
                    <a:pt x="659955" y="3346196"/>
                  </a:lnTo>
                  <a:lnTo>
                    <a:pt x="670420" y="3383026"/>
                  </a:lnTo>
                  <a:lnTo>
                    <a:pt x="679615" y="3418598"/>
                  </a:lnTo>
                  <a:lnTo>
                    <a:pt x="679615" y="3419856"/>
                  </a:lnTo>
                  <a:lnTo>
                    <a:pt x="681469" y="3431298"/>
                  </a:lnTo>
                  <a:lnTo>
                    <a:pt x="681736" y="3441446"/>
                  </a:lnTo>
                  <a:lnTo>
                    <a:pt x="681736" y="3327158"/>
                  </a:lnTo>
                  <a:lnTo>
                    <a:pt x="673823" y="3301746"/>
                  </a:lnTo>
                  <a:lnTo>
                    <a:pt x="662089" y="3264916"/>
                  </a:lnTo>
                  <a:lnTo>
                    <a:pt x="657948" y="3252216"/>
                  </a:lnTo>
                  <a:lnTo>
                    <a:pt x="653796" y="3238246"/>
                  </a:lnTo>
                  <a:lnTo>
                    <a:pt x="649693" y="3225546"/>
                  </a:lnTo>
                  <a:lnTo>
                    <a:pt x="645706" y="3212846"/>
                  </a:lnTo>
                  <a:lnTo>
                    <a:pt x="631990" y="3169666"/>
                  </a:lnTo>
                  <a:lnTo>
                    <a:pt x="626427" y="3151886"/>
                  </a:lnTo>
                  <a:lnTo>
                    <a:pt x="620979" y="3135376"/>
                  </a:lnTo>
                  <a:lnTo>
                    <a:pt x="615607" y="3118866"/>
                  </a:lnTo>
                  <a:lnTo>
                    <a:pt x="610273" y="3102356"/>
                  </a:lnTo>
                  <a:lnTo>
                    <a:pt x="626198" y="3108706"/>
                  </a:lnTo>
                  <a:lnTo>
                    <a:pt x="659447" y="3118866"/>
                  </a:lnTo>
                  <a:lnTo>
                    <a:pt x="676821" y="3125216"/>
                  </a:lnTo>
                  <a:lnTo>
                    <a:pt x="733031" y="3142996"/>
                  </a:lnTo>
                  <a:lnTo>
                    <a:pt x="745858" y="3146806"/>
                  </a:lnTo>
                  <a:lnTo>
                    <a:pt x="808012" y="3167126"/>
                  </a:lnTo>
                  <a:lnTo>
                    <a:pt x="844918" y="3178556"/>
                  </a:lnTo>
                  <a:lnTo>
                    <a:pt x="882129" y="3188716"/>
                  </a:lnTo>
                  <a:lnTo>
                    <a:pt x="919518" y="3197606"/>
                  </a:lnTo>
                  <a:lnTo>
                    <a:pt x="928535" y="3200146"/>
                  </a:lnTo>
                  <a:lnTo>
                    <a:pt x="936790" y="3201416"/>
                  </a:lnTo>
                  <a:lnTo>
                    <a:pt x="952131" y="3201416"/>
                  </a:lnTo>
                  <a:lnTo>
                    <a:pt x="983526" y="3184906"/>
                  </a:lnTo>
                  <a:lnTo>
                    <a:pt x="985939" y="3177286"/>
                  </a:lnTo>
                  <a:close/>
                </a:path>
                <a:path w="3805554" h="3481070">
                  <a:moveTo>
                    <a:pt x="1026579" y="2202942"/>
                  </a:moveTo>
                  <a:lnTo>
                    <a:pt x="1024928" y="2196973"/>
                  </a:lnTo>
                  <a:lnTo>
                    <a:pt x="1020483" y="2193544"/>
                  </a:lnTo>
                  <a:lnTo>
                    <a:pt x="1017600" y="2191258"/>
                  </a:lnTo>
                  <a:lnTo>
                    <a:pt x="1017117" y="2190877"/>
                  </a:lnTo>
                  <a:lnTo>
                    <a:pt x="983018" y="2163826"/>
                  </a:lnTo>
                  <a:lnTo>
                    <a:pt x="974382" y="2156980"/>
                  </a:lnTo>
                  <a:lnTo>
                    <a:pt x="974382" y="2190750"/>
                  </a:lnTo>
                  <a:lnTo>
                    <a:pt x="930821" y="2190877"/>
                  </a:lnTo>
                  <a:lnTo>
                    <a:pt x="940346" y="2163826"/>
                  </a:lnTo>
                  <a:lnTo>
                    <a:pt x="974382" y="2190750"/>
                  </a:lnTo>
                  <a:lnTo>
                    <a:pt x="974382" y="2156980"/>
                  </a:lnTo>
                  <a:lnTo>
                    <a:pt x="944918" y="2133600"/>
                  </a:lnTo>
                  <a:lnTo>
                    <a:pt x="944156" y="2132584"/>
                  </a:lnTo>
                  <a:lnTo>
                    <a:pt x="943394" y="2131695"/>
                  </a:lnTo>
                  <a:lnTo>
                    <a:pt x="942378" y="2130806"/>
                  </a:lnTo>
                  <a:lnTo>
                    <a:pt x="918248" y="2111578"/>
                  </a:lnTo>
                  <a:lnTo>
                    <a:pt x="918248" y="2145411"/>
                  </a:lnTo>
                  <a:lnTo>
                    <a:pt x="902373" y="2190877"/>
                  </a:lnTo>
                  <a:lnTo>
                    <a:pt x="830618" y="2191258"/>
                  </a:lnTo>
                  <a:lnTo>
                    <a:pt x="830973" y="2190242"/>
                  </a:lnTo>
                  <a:lnTo>
                    <a:pt x="862241" y="2100961"/>
                  </a:lnTo>
                  <a:lnTo>
                    <a:pt x="918248" y="2145411"/>
                  </a:lnTo>
                  <a:lnTo>
                    <a:pt x="918248" y="2111578"/>
                  </a:lnTo>
                  <a:lnTo>
                    <a:pt x="904938" y="2100961"/>
                  </a:lnTo>
                  <a:lnTo>
                    <a:pt x="867829" y="2071370"/>
                  </a:lnTo>
                  <a:lnTo>
                    <a:pt x="866940" y="2069846"/>
                  </a:lnTo>
                  <a:lnTo>
                    <a:pt x="837349" y="2054415"/>
                  </a:lnTo>
                  <a:lnTo>
                    <a:pt x="837349" y="2082546"/>
                  </a:lnTo>
                  <a:lnTo>
                    <a:pt x="799757" y="2190242"/>
                  </a:lnTo>
                  <a:lnTo>
                    <a:pt x="319189" y="2022221"/>
                  </a:lnTo>
                  <a:lnTo>
                    <a:pt x="322287" y="2013331"/>
                  </a:lnTo>
                  <a:lnTo>
                    <a:pt x="356781" y="1914652"/>
                  </a:lnTo>
                  <a:lnTo>
                    <a:pt x="837349" y="2082546"/>
                  </a:lnTo>
                  <a:lnTo>
                    <a:pt x="837349" y="2054415"/>
                  </a:lnTo>
                  <a:lnTo>
                    <a:pt x="437299" y="1914652"/>
                  </a:lnTo>
                  <a:lnTo>
                    <a:pt x="352971" y="1885188"/>
                  </a:lnTo>
                  <a:lnTo>
                    <a:pt x="352971" y="1885061"/>
                  </a:lnTo>
                  <a:lnTo>
                    <a:pt x="352590" y="1885061"/>
                  </a:lnTo>
                  <a:lnTo>
                    <a:pt x="352463" y="1884934"/>
                  </a:lnTo>
                  <a:lnTo>
                    <a:pt x="331127" y="1877491"/>
                  </a:lnTo>
                  <a:lnTo>
                    <a:pt x="331127" y="1905762"/>
                  </a:lnTo>
                  <a:lnTo>
                    <a:pt x="293535" y="2013331"/>
                  </a:lnTo>
                  <a:lnTo>
                    <a:pt x="199936" y="1980692"/>
                  </a:lnTo>
                  <a:lnTo>
                    <a:pt x="203073" y="1971675"/>
                  </a:lnTo>
                  <a:lnTo>
                    <a:pt x="237528" y="1872996"/>
                  </a:lnTo>
                  <a:lnTo>
                    <a:pt x="331127" y="1905762"/>
                  </a:lnTo>
                  <a:lnTo>
                    <a:pt x="331127" y="1877491"/>
                  </a:lnTo>
                  <a:lnTo>
                    <a:pt x="318249" y="1872996"/>
                  </a:lnTo>
                  <a:lnTo>
                    <a:pt x="212255" y="1835975"/>
                  </a:lnTo>
                  <a:lnTo>
                    <a:pt x="212255" y="1864106"/>
                  </a:lnTo>
                  <a:lnTo>
                    <a:pt x="174663" y="1971675"/>
                  </a:lnTo>
                  <a:lnTo>
                    <a:pt x="81064" y="1939036"/>
                  </a:lnTo>
                  <a:lnTo>
                    <a:pt x="118656" y="1831340"/>
                  </a:lnTo>
                  <a:lnTo>
                    <a:pt x="212255" y="1864106"/>
                  </a:lnTo>
                  <a:lnTo>
                    <a:pt x="212255" y="1835975"/>
                  </a:lnTo>
                  <a:lnTo>
                    <a:pt x="198996" y="1831340"/>
                  </a:lnTo>
                  <a:lnTo>
                    <a:pt x="107861" y="1799463"/>
                  </a:lnTo>
                  <a:lnTo>
                    <a:pt x="100241" y="1803146"/>
                  </a:lnTo>
                  <a:lnTo>
                    <a:pt x="97828" y="1810004"/>
                  </a:lnTo>
                  <a:lnTo>
                    <a:pt x="51473" y="1942846"/>
                  </a:lnTo>
                  <a:lnTo>
                    <a:pt x="49060" y="1949831"/>
                  </a:lnTo>
                  <a:lnTo>
                    <a:pt x="52616" y="1957324"/>
                  </a:lnTo>
                  <a:lnTo>
                    <a:pt x="297218" y="2042795"/>
                  </a:lnTo>
                  <a:lnTo>
                    <a:pt x="297345" y="2042795"/>
                  </a:lnTo>
                  <a:lnTo>
                    <a:pt x="297599" y="2042922"/>
                  </a:lnTo>
                  <a:lnTo>
                    <a:pt x="297726" y="2042922"/>
                  </a:lnTo>
                  <a:lnTo>
                    <a:pt x="297853" y="2043049"/>
                  </a:lnTo>
                  <a:lnTo>
                    <a:pt x="798614" y="2218055"/>
                  </a:lnTo>
                  <a:lnTo>
                    <a:pt x="800138" y="2218563"/>
                  </a:lnTo>
                  <a:lnTo>
                    <a:pt x="801662" y="2218817"/>
                  </a:lnTo>
                  <a:lnTo>
                    <a:pt x="813092" y="2218817"/>
                  </a:lnTo>
                  <a:lnTo>
                    <a:pt x="814616" y="2218563"/>
                  </a:lnTo>
                  <a:lnTo>
                    <a:pt x="815886" y="2218055"/>
                  </a:lnTo>
                  <a:lnTo>
                    <a:pt x="912660" y="2217420"/>
                  </a:lnTo>
                  <a:lnTo>
                    <a:pt x="912914" y="2217293"/>
                  </a:lnTo>
                  <a:lnTo>
                    <a:pt x="1012355" y="2217039"/>
                  </a:lnTo>
                  <a:lnTo>
                    <a:pt x="1018070" y="2216912"/>
                  </a:lnTo>
                  <a:lnTo>
                    <a:pt x="1023023" y="2213483"/>
                  </a:lnTo>
                  <a:lnTo>
                    <a:pt x="1024928" y="2208149"/>
                  </a:lnTo>
                  <a:lnTo>
                    <a:pt x="1026579" y="2202942"/>
                  </a:lnTo>
                  <a:close/>
                </a:path>
                <a:path w="3805554" h="3481070">
                  <a:moveTo>
                    <a:pt x="1178725" y="1841500"/>
                  </a:moveTo>
                  <a:lnTo>
                    <a:pt x="1175042" y="1834007"/>
                  </a:lnTo>
                  <a:lnTo>
                    <a:pt x="1146975" y="1824177"/>
                  </a:lnTo>
                  <a:lnTo>
                    <a:pt x="1146975" y="1852295"/>
                  </a:lnTo>
                  <a:lnTo>
                    <a:pt x="1088555" y="2019427"/>
                  </a:lnTo>
                  <a:lnTo>
                    <a:pt x="1088428" y="2019427"/>
                  </a:lnTo>
                  <a:lnTo>
                    <a:pt x="992416" y="1985899"/>
                  </a:lnTo>
                  <a:lnTo>
                    <a:pt x="995413" y="1977263"/>
                  </a:lnTo>
                  <a:lnTo>
                    <a:pt x="1019213" y="1908937"/>
                  </a:lnTo>
                  <a:lnTo>
                    <a:pt x="1021753" y="1901952"/>
                  </a:lnTo>
                  <a:lnTo>
                    <a:pt x="1018197" y="1894459"/>
                  </a:lnTo>
                  <a:lnTo>
                    <a:pt x="1004608" y="1889633"/>
                  </a:lnTo>
                  <a:lnTo>
                    <a:pt x="997115" y="1893316"/>
                  </a:lnTo>
                  <a:lnTo>
                    <a:pt x="994702" y="1900301"/>
                  </a:lnTo>
                  <a:lnTo>
                    <a:pt x="967778" y="1977263"/>
                  </a:lnTo>
                  <a:lnTo>
                    <a:pt x="884339" y="1948053"/>
                  </a:lnTo>
                  <a:lnTo>
                    <a:pt x="887399" y="1939290"/>
                  </a:lnTo>
                  <a:lnTo>
                    <a:pt x="913676" y="1864233"/>
                  </a:lnTo>
                  <a:lnTo>
                    <a:pt x="909993" y="1856613"/>
                  </a:lnTo>
                  <a:lnTo>
                    <a:pt x="903008" y="1854200"/>
                  </a:lnTo>
                  <a:lnTo>
                    <a:pt x="895896" y="1851660"/>
                  </a:lnTo>
                  <a:lnTo>
                    <a:pt x="888276" y="1855343"/>
                  </a:lnTo>
                  <a:lnTo>
                    <a:pt x="885863" y="1862201"/>
                  </a:lnTo>
                  <a:lnTo>
                    <a:pt x="858939" y="1939290"/>
                  </a:lnTo>
                  <a:lnTo>
                    <a:pt x="775500" y="1910080"/>
                  </a:lnTo>
                  <a:lnTo>
                    <a:pt x="778598" y="1901190"/>
                  </a:lnTo>
                  <a:lnTo>
                    <a:pt x="802424" y="1833118"/>
                  </a:lnTo>
                  <a:lnTo>
                    <a:pt x="804837" y="1826133"/>
                  </a:lnTo>
                  <a:lnTo>
                    <a:pt x="801154" y="1818513"/>
                  </a:lnTo>
                  <a:lnTo>
                    <a:pt x="787057" y="1813687"/>
                  </a:lnTo>
                  <a:lnTo>
                    <a:pt x="779437" y="1817243"/>
                  </a:lnTo>
                  <a:lnTo>
                    <a:pt x="777024" y="1824228"/>
                  </a:lnTo>
                  <a:lnTo>
                    <a:pt x="750100" y="1901190"/>
                  </a:lnTo>
                  <a:lnTo>
                    <a:pt x="666661" y="1871980"/>
                  </a:lnTo>
                  <a:lnTo>
                    <a:pt x="669721" y="1863217"/>
                  </a:lnTo>
                  <a:lnTo>
                    <a:pt x="695998" y="1788160"/>
                  </a:lnTo>
                  <a:lnTo>
                    <a:pt x="692315" y="1780540"/>
                  </a:lnTo>
                  <a:lnTo>
                    <a:pt x="685330" y="1778127"/>
                  </a:lnTo>
                  <a:lnTo>
                    <a:pt x="678218" y="1775587"/>
                  </a:lnTo>
                  <a:lnTo>
                    <a:pt x="670725" y="1779270"/>
                  </a:lnTo>
                  <a:lnTo>
                    <a:pt x="668185" y="1786255"/>
                  </a:lnTo>
                  <a:lnTo>
                    <a:pt x="641388" y="1863217"/>
                  </a:lnTo>
                  <a:lnTo>
                    <a:pt x="557822" y="1834007"/>
                  </a:lnTo>
                  <a:lnTo>
                    <a:pt x="560832" y="1825371"/>
                  </a:lnTo>
                  <a:lnTo>
                    <a:pt x="584746" y="1757045"/>
                  </a:lnTo>
                  <a:lnTo>
                    <a:pt x="587159" y="1750060"/>
                  </a:lnTo>
                  <a:lnTo>
                    <a:pt x="583730" y="1742567"/>
                  </a:lnTo>
                  <a:lnTo>
                    <a:pt x="570014" y="1737741"/>
                  </a:lnTo>
                  <a:lnTo>
                    <a:pt x="562648" y="1741424"/>
                  </a:lnTo>
                  <a:lnTo>
                    <a:pt x="560235" y="1748409"/>
                  </a:lnTo>
                  <a:lnTo>
                    <a:pt x="533311" y="1825371"/>
                  </a:lnTo>
                  <a:lnTo>
                    <a:pt x="449872" y="1796288"/>
                  </a:lnTo>
                  <a:lnTo>
                    <a:pt x="452970" y="1787398"/>
                  </a:lnTo>
                  <a:lnTo>
                    <a:pt x="476796" y="1719313"/>
                  </a:lnTo>
                  <a:lnTo>
                    <a:pt x="479209" y="1712341"/>
                  </a:lnTo>
                  <a:lnTo>
                    <a:pt x="475526" y="1704721"/>
                  </a:lnTo>
                  <a:lnTo>
                    <a:pt x="461429" y="1699895"/>
                  </a:lnTo>
                  <a:lnTo>
                    <a:pt x="453809" y="1703451"/>
                  </a:lnTo>
                  <a:lnTo>
                    <a:pt x="451396" y="1710436"/>
                  </a:lnTo>
                  <a:lnTo>
                    <a:pt x="424472" y="1787398"/>
                  </a:lnTo>
                  <a:lnTo>
                    <a:pt x="341033" y="1758188"/>
                  </a:lnTo>
                  <a:lnTo>
                    <a:pt x="344131" y="1749298"/>
                  </a:lnTo>
                  <a:lnTo>
                    <a:pt x="367957" y="1681226"/>
                  </a:lnTo>
                  <a:lnTo>
                    <a:pt x="370370" y="1674241"/>
                  </a:lnTo>
                  <a:lnTo>
                    <a:pt x="366687" y="1666748"/>
                  </a:lnTo>
                  <a:lnTo>
                    <a:pt x="359575" y="1664208"/>
                  </a:lnTo>
                  <a:lnTo>
                    <a:pt x="352590" y="1661795"/>
                  </a:lnTo>
                  <a:lnTo>
                    <a:pt x="344970" y="1665478"/>
                  </a:lnTo>
                  <a:lnTo>
                    <a:pt x="315633" y="1749298"/>
                  </a:lnTo>
                  <a:lnTo>
                    <a:pt x="232194" y="1720215"/>
                  </a:lnTo>
                  <a:lnTo>
                    <a:pt x="235292" y="1711325"/>
                  </a:lnTo>
                  <a:lnTo>
                    <a:pt x="259118" y="1643253"/>
                  </a:lnTo>
                  <a:lnTo>
                    <a:pt x="261531" y="1636268"/>
                  </a:lnTo>
                  <a:lnTo>
                    <a:pt x="257848" y="1628648"/>
                  </a:lnTo>
                  <a:lnTo>
                    <a:pt x="243751" y="1623822"/>
                  </a:lnTo>
                  <a:lnTo>
                    <a:pt x="236131" y="1627378"/>
                  </a:lnTo>
                  <a:lnTo>
                    <a:pt x="233718" y="1634363"/>
                  </a:lnTo>
                  <a:lnTo>
                    <a:pt x="206794" y="1711325"/>
                  </a:lnTo>
                  <a:lnTo>
                    <a:pt x="110782" y="1677797"/>
                  </a:lnTo>
                  <a:lnTo>
                    <a:pt x="169202" y="1510538"/>
                  </a:lnTo>
                  <a:lnTo>
                    <a:pt x="238925" y="1534922"/>
                  </a:lnTo>
                  <a:lnTo>
                    <a:pt x="246418" y="1531239"/>
                  </a:lnTo>
                  <a:lnTo>
                    <a:pt x="248831" y="1524254"/>
                  </a:lnTo>
                  <a:lnTo>
                    <a:pt x="249593" y="1522222"/>
                  </a:lnTo>
                  <a:lnTo>
                    <a:pt x="254393" y="1510538"/>
                  </a:lnTo>
                  <a:lnTo>
                    <a:pt x="257479" y="1503045"/>
                  </a:lnTo>
                  <a:lnTo>
                    <a:pt x="267754" y="1478064"/>
                  </a:lnTo>
                  <a:lnTo>
                    <a:pt x="290131" y="1436941"/>
                  </a:lnTo>
                  <a:lnTo>
                    <a:pt x="316382" y="1398993"/>
                  </a:lnTo>
                  <a:lnTo>
                    <a:pt x="346138" y="1364411"/>
                  </a:lnTo>
                  <a:lnTo>
                    <a:pt x="379082" y="1333360"/>
                  </a:lnTo>
                  <a:lnTo>
                    <a:pt x="414858" y="1305991"/>
                  </a:lnTo>
                  <a:lnTo>
                    <a:pt x="453136" y="1282484"/>
                  </a:lnTo>
                  <a:lnTo>
                    <a:pt x="493547" y="1263002"/>
                  </a:lnTo>
                  <a:lnTo>
                    <a:pt x="535762" y="1247698"/>
                  </a:lnTo>
                  <a:lnTo>
                    <a:pt x="579450" y="1236751"/>
                  </a:lnTo>
                  <a:lnTo>
                    <a:pt x="624243" y="1230325"/>
                  </a:lnTo>
                  <a:lnTo>
                    <a:pt x="669823" y="1228585"/>
                  </a:lnTo>
                  <a:lnTo>
                    <a:pt x="715822" y="1231684"/>
                  </a:lnTo>
                  <a:lnTo>
                    <a:pt x="761911" y="1239812"/>
                  </a:lnTo>
                  <a:lnTo>
                    <a:pt x="807758" y="1253109"/>
                  </a:lnTo>
                  <a:lnTo>
                    <a:pt x="851916" y="1271257"/>
                  </a:lnTo>
                  <a:lnTo>
                    <a:pt x="893038" y="1293622"/>
                  </a:lnTo>
                  <a:lnTo>
                    <a:pt x="930986" y="1319847"/>
                  </a:lnTo>
                  <a:lnTo>
                    <a:pt x="965568" y="1349590"/>
                  </a:lnTo>
                  <a:lnTo>
                    <a:pt x="996619" y="1382534"/>
                  </a:lnTo>
                  <a:lnTo>
                    <a:pt x="1023988" y="1418297"/>
                  </a:lnTo>
                  <a:lnTo>
                    <a:pt x="1047496" y="1456563"/>
                  </a:lnTo>
                  <a:lnTo>
                    <a:pt x="1066977" y="1496974"/>
                  </a:lnTo>
                  <a:lnTo>
                    <a:pt x="1082281" y="1539201"/>
                  </a:lnTo>
                  <a:lnTo>
                    <a:pt x="1093228" y="1582889"/>
                  </a:lnTo>
                  <a:lnTo>
                    <a:pt x="1099616" y="1627378"/>
                  </a:lnTo>
                  <a:lnTo>
                    <a:pt x="1101394" y="1673288"/>
                  </a:lnTo>
                  <a:lnTo>
                    <a:pt x="1098296" y="1719313"/>
                  </a:lnTo>
                  <a:lnTo>
                    <a:pt x="1090168" y="1765427"/>
                  </a:lnTo>
                  <a:lnTo>
                    <a:pt x="1076871" y="1811274"/>
                  </a:lnTo>
                  <a:lnTo>
                    <a:pt x="1073696" y="1820418"/>
                  </a:lnTo>
                  <a:lnTo>
                    <a:pt x="1077379" y="1827911"/>
                  </a:lnTo>
                  <a:lnTo>
                    <a:pt x="1146975" y="1852295"/>
                  </a:lnTo>
                  <a:lnTo>
                    <a:pt x="1146975" y="1824177"/>
                  </a:lnTo>
                  <a:lnTo>
                    <a:pt x="1105446" y="1809623"/>
                  </a:lnTo>
                  <a:lnTo>
                    <a:pt x="1117536" y="1764626"/>
                  </a:lnTo>
                  <a:lnTo>
                    <a:pt x="1124978" y="1719313"/>
                  </a:lnTo>
                  <a:lnTo>
                    <a:pt x="1127887" y="1674342"/>
                  </a:lnTo>
                  <a:lnTo>
                    <a:pt x="1126413" y="1629638"/>
                  </a:lnTo>
                  <a:lnTo>
                    <a:pt x="1120686" y="1585620"/>
                  </a:lnTo>
                  <a:lnTo>
                    <a:pt x="1110843" y="1542554"/>
                  </a:lnTo>
                  <a:lnTo>
                    <a:pt x="1097026" y="1500733"/>
                  </a:lnTo>
                  <a:lnTo>
                    <a:pt x="1079373" y="1460461"/>
                  </a:lnTo>
                  <a:lnTo>
                    <a:pt x="1058024" y="1422006"/>
                  </a:lnTo>
                  <a:lnTo>
                    <a:pt x="1033106" y="1385658"/>
                  </a:lnTo>
                  <a:lnTo>
                    <a:pt x="1004760" y="1351711"/>
                  </a:lnTo>
                  <a:lnTo>
                    <a:pt x="973137" y="1320444"/>
                  </a:lnTo>
                  <a:lnTo>
                    <a:pt x="938364" y="1292148"/>
                  </a:lnTo>
                  <a:lnTo>
                    <a:pt x="900569" y="1267117"/>
                  </a:lnTo>
                  <a:lnTo>
                    <a:pt x="859917" y="1245628"/>
                  </a:lnTo>
                  <a:lnTo>
                    <a:pt x="818019" y="1228585"/>
                  </a:lnTo>
                  <a:lnTo>
                    <a:pt x="816521" y="1227963"/>
                  </a:lnTo>
                  <a:lnTo>
                    <a:pt x="771575" y="1214742"/>
                  </a:lnTo>
                  <a:lnTo>
                    <a:pt x="726389" y="1206220"/>
                  </a:lnTo>
                  <a:lnTo>
                    <a:pt x="681240" y="1202258"/>
                  </a:lnTo>
                  <a:lnTo>
                    <a:pt x="636409" y="1202728"/>
                  </a:lnTo>
                  <a:lnTo>
                    <a:pt x="592188" y="1207477"/>
                  </a:lnTo>
                  <a:lnTo>
                    <a:pt x="548881" y="1216380"/>
                  </a:lnTo>
                  <a:lnTo>
                    <a:pt x="506742" y="1229283"/>
                  </a:lnTo>
                  <a:lnTo>
                    <a:pt x="466090" y="1246060"/>
                  </a:lnTo>
                  <a:lnTo>
                    <a:pt x="427189" y="1266583"/>
                  </a:lnTo>
                  <a:lnTo>
                    <a:pt x="390334" y="1290688"/>
                  </a:lnTo>
                  <a:lnTo>
                    <a:pt x="355815" y="1318247"/>
                  </a:lnTo>
                  <a:lnTo>
                    <a:pt x="323913" y="1349133"/>
                  </a:lnTo>
                  <a:lnTo>
                    <a:pt x="294919" y="1383182"/>
                  </a:lnTo>
                  <a:lnTo>
                    <a:pt x="269125" y="1420279"/>
                  </a:lnTo>
                  <a:lnTo>
                    <a:pt x="246799" y="1460284"/>
                  </a:lnTo>
                  <a:lnTo>
                    <a:pt x="228257" y="1503045"/>
                  </a:lnTo>
                  <a:lnTo>
                    <a:pt x="158534" y="1478661"/>
                  </a:lnTo>
                  <a:lnTo>
                    <a:pt x="150914" y="1482344"/>
                  </a:lnTo>
                  <a:lnTo>
                    <a:pt x="148501" y="1489202"/>
                  </a:lnTo>
                  <a:lnTo>
                    <a:pt x="81318" y="1681480"/>
                  </a:lnTo>
                  <a:lnTo>
                    <a:pt x="78905" y="1688465"/>
                  </a:lnTo>
                  <a:lnTo>
                    <a:pt x="82588" y="1695958"/>
                  </a:lnTo>
                  <a:lnTo>
                    <a:pt x="149504" y="1719326"/>
                  </a:lnTo>
                  <a:lnTo>
                    <a:pt x="1099096" y="2051304"/>
                  </a:lnTo>
                  <a:lnTo>
                    <a:pt x="1106716" y="2047621"/>
                  </a:lnTo>
                  <a:lnTo>
                    <a:pt x="1109129" y="2040648"/>
                  </a:lnTo>
                  <a:lnTo>
                    <a:pt x="1116533" y="2019427"/>
                  </a:lnTo>
                  <a:lnTo>
                    <a:pt x="1176312" y="1848485"/>
                  </a:lnTo>
                  <a:lnTo>
                    <a:pt x="1178725" y="1841500"/>
                  </a:lnTo>
                  <a:close/>
                </a:path>
                <a:path w="3805554" h="3481070">
                  <a:moveTo>
                    <a:pt x="1403464" y="365315"/>
                  </a:moveTo>
                  <a:lnTo>
                    <a:pt x="1402486" y="359537"/>
                  </a:lnTo>
                  <a:lnTo>
                    <a:pt x="1402054" y="356958"/>
                  </a:lnTo>
                  <a:lnTo>
                    <a:pt x="1397584" y="349770"/>
                  </a:lnTo>
                  <a:lnTo>
                    <a:pt x="1390434" y="344678"/>
                  </a:lnTo>
                  <a:lnTo>
                    <a:pt x="1386624" y="343801"/>
                  </a:lnTo>
                  <a:lnTo>
                    <a:pt x="1386624" y="364363"/>
                  </a:lnTo>
                  <a:lnTo>
                    <a:pt x="1385608" y="366649"/>
                  </a:lnTo>
                  <a:lnTo>
                    <a:pt x="1384465" y="369062"/>
                  </a:lnTo>
                  <a:lnTo>
                    <a:pt x="1381798" y="370078"/>
                  </a:lnTo>
                  <a:lnTo>
                    <a:pt x="1379385" y="368935"/>
                  </a:lnTo>
                  <a:lnTo>
                    <a:pt x="1377099" y="367919"/>
                  </a:lnTo>
                  <a:lnTo>
                    <a:pt x="1376083" y="365252"/>
                  </a:lnTo>
                  <a:lnTo>
                    <a:pt x="1377099" y="362839"/>
                  </a:lnTo>
                  <a:lnTo>
                    <a:pt x="1378242" y="360553"/>
                  </a:lnTo>
                  <a:lnTo>
                    <a:pt x="1380909" y="359537"/>
                  </a:lnTo>
                  <a:lnTo>
                    <a:pt x="1383195" y="360553"/>
                  </a:lnTo>
                  <a:lnTo>
                    <a:pt x="1385608" y="361569"/>
                  </a:lnTo>
                  <a:lnTo>
                    <a:pt x="1386624" y="364363"/>
                  </a:lnTo>
                  <a:lnTo>
                    <a:pt x="1386624" y="343801"/>
                  </a:lnTo>
                  <a:lnTo>
                    <a:pt x="1381848" y="342696"/>
                  </a:lnTo>
                  <a:lnTo>
                    <a:pt x="1373492" y="344106"/>
                  </a:lnTo>
                  <a:lnTo>
                    <a:pt x="1366304" y="348576"/>
                  </a:lnTo>
                  <a:lnTo>
                    <a:pt x="1361224" y="355727"/>
                  </a:lnTo>
                  <a:lnTo>
                    <a:pt x="1359230" y="364248"/>
                  </a:lnTo>
                  <a:lnTo>
                    <a:pt x="1360652" y="372579"/>
                  </a:lnTo>
                  <a:lnTo>
                    <a:pt x="1365110" y="379793"/>
                  </a:lnTo>
                  <a:lnTo>
                    <a:pt x="1372273" y="384937"/>
                  </a:lnTo>
                  <a:lnTo>
                    <a:pt x="1380782" y="386880"/>
                  </a:lnTo>
                  <a:lnTo>
                    <a:pt x="1389113" y="385470"/>
                  </a:lnTo>
                  <a:lnTo>
                    <a:pt x="1396326" y="381038"/>
                  </a:lnTo>
                  <a:lnTo>
                    <a:pt x="1401483" y="373888"/>
                  </a:lnTo>
                  <a:lnTo>
                    <a:pt x="1402359" y="370078"/>
                  </a:lnTo>
                  <a:lnTo>
                    <a:pt x="1403464" y="365315"/>
                  </a:lnTo>
                  <a:close/>
                </a:path>
                <a:path w="3805554" h="3481070">
                  <a:moveTo>
                    <a:pt x="1620304" y="728980"/>
                  </a:moveTo>
                  <a:lnTo>
                    <a:pt x="1612684" y="716280"/>
                  </a:lnTo>
                  <a:lnTo>
                    <a:pt x="1604556" y="713752"/>
                  </a:lnTo>
                  <a:lnTo>
                    <a:pt x="1598333" y="717550"/>
                  </a:lnTo>
                  <a:lnTo>
                    <a:pt x="1574431" y="731520"/>
                  </a:lnTo>
                  <a:lnTo>
                    <a:pt x="1549857" y="742950"/>
                  </a:lnTo>
                  <a:lnTo>
                    <a:pt x="1524698" y="753110"/>
                  </a:lnTo>
                  <a:lnTo>
                    <a:pt x="1499019" y="760730"/>
                  </a:lnTo>
                  <a:lnTo>
                    <a:pt x="1497749" y="637540"/>
                  </a:lnTo>
                  <a:lnTo>
                    <a:pt x="1497622" y="629932"/>
                  </a:lnTo>
                  <a:lnTo>
                    <a:pt x="1491653" y="623582"/>
                  </a:lnTo>
                  <a:lnTo>
                    <a:pt x="1477048" y="623582"/>
                  </a:lnTo>
                  <a:lnTo>
                    <a:pt x="1471079" y="629932"/>
                  </a:lnTo>
                  <a:lnTo>
                    <a:pt x="1471206" y="637540"/>
                  </a:lnTo>
                  <a:lnTo>
                    <a:pt x="1472577" y="765810"/>
                  </a:lnTo>
                  <a:lnTo>
                    <a:pt x="1472692" y="787400"/>
                  </a:lnTo>
                  <a:lnTo>
                    <a:pt x="1472793" y="798830"/>
                  </a:lnTo>
                  <a:lnTo>
                    <a:pt x="1473238" y="833120"/>
                  </a:lnTo>
                  <a:lnTo>
                    <a:pt x="1465567" y="875030"/>
                  </a:lnTo>
                  <a:lnTo>
                    <a:pt x="1443977" y="910602"/>
                  </a:lnTo>
                  <a:lnTo>
                    <a:pt x="1411452" y="937260"/>
                  </a:lnTo>
                  <a:lnTo>
                    <a:pt x="1371003" y="949960"/>
                  </a:lnTo>
                  <a:lnTo>
                    <a:pt x="1369199" y="773430"/>
                  </a:lnTo>
                  <a:lnTo>
                    <a:pt x="1366304" y="491490"/>
                  </a:lnTo>
                  <a:lnTo>
                    <a:pt x="1392123" y="492760"/>
                  </a:lnTo>
                  <a:lnTo>
                    <a:pt x="1398409" y="491490"/>
                  </a:lnTo>
                  <a:lnTo>
                    <a:pt x="1417269" y="487680"/>
                  </a:lnTo>
                  <a:lnTo>
                    <a:pt x="1440967" y="478790"/>
                  </a:lnTo>
                  <a:lnTo>
                    <a:pt x="1460487" y="466090"/>
                  </a:lnTo>
                  <a:lnTo>
                    <a:pt x="1462443" y="464832"/>
                  </a:lnTo>
                  <a:lnTo>
                    <a:pt x="1469809" y="504190"/>
                  </a:lnTo>
                  <a:lnTo>
                    <a:pt x="1470545" y="580390"/>
                  </a:lnTo>
                  <a:lnTo>
                    <a:pt x="1470698" y="590550"/>
                  </a:lnTo>
                  <a:lnTo>
                    <a:pt x="1476667" y="595630"/>
                  </a:lnTo>
                  <a:lnTo>
                    <a:pt x="1491272" y="595630"/>
                  </a:lnTo>
                  <a:lnTo>
                    <a:pt x="1497114" y="590550"/>
                  </a:lnTo>
                  <a:lnTo>
                    <a:pt x="1497088" y="580390"/>
                  </a:lnTo>
                  <a:lnTo>
                    <a:pt x="1496352" y="504190"/>
                  </a:lnTo>
                  <a:lnTo>
                    <a:pt x="1490154" y="464832"/>
                  </a:lnTo>
                  <a:lnTo>
                    <a:pt x="1482636" y="444500"/>
                  </a:lnTo>
                  <a:lnTo>
                    <a:pt x="1487208" y="438150"/>
                  </a:lnTo>
                  <a:lnTo>
                    <a:pt x="1491399" y="431800"/>
                  </a:lnTo>
                  <a:lnTo>
                    <a:pt x="1495209" y="425450"/>
                  </a:lnTo>
                  <a:lnTo>
                    <a:pt x="1498638" y="417842"/>
                  </a:lnTo>
                  <a:lnTo>
                    <a:pt x="1509674" y="373392"/>
                  </a:lnTo>
                  <a:lnTo>
                    <a:pt x="1503730" y="327660"/>
                  </a:lnTo>
                  <a:lnTo>
                    <a:pt x="1483245" y="289725"/>
                  </a:lnTo>
                  <a:lnTo>
                    <a:pt x="1483245" y="368300"/>
                  </a:lnTo>
                  <a:lnTo>
                    <a:pt x="1474508" y="407682"/>
                  </a:lnTo>
                  <a:lnTo>
                    <a:pt x="1472476" y="411492"/>
                  </a:lnTo>
                  <a:lnTo>
                    <a:pt x="1470190" y="415290"/>
                  </a:lnTo>
                  <a:lnTo>
                    <a:pt x="1467777" y="420382"/>
                  </a:lnTo>
                  <a:lnTo>
                    <a:pt x="1431531" y="453390"/>
                  </a:lnTo>
                  <a:lnTo>
                    <a:pt x="1388732" y="466090"/>
                  </a:lnTo>
                  <a:lnTo>
                    <a:pt x="1366050" y="464832"/>
                  </a:lnTo>
                  <a:lnTo>
                    <a:pt x="1359827" y="463550"/>
                  </a:lnTo>
                  <a:lnTo>
                    <a:pt x="1353858" y="461010"/>
                  </a:lnTo>
                  <a:lnTo>
                    <a:pt x="1347889" y="459740"/>
                  </a:lnTo>
                  <a:lnTo>
                    <a:pt x="1346111" y="458482"/>
                  </a:lnTo>
                  <a:lnTo>
                    <a:pt x="1344460" y="458482"/>
                  </a:lnTo>
                  <a:lnTo>
                    <a:pt x="1342809" y="457200"/>
                  </a:lnTo>
                  <a:lnTo>
                    <a:pt x="1342555" y="456946"/>
                  </a:lnTo>
                  <a:lnTo>
                    <a:pt x="1342555" y="773430"/>
                  </a:lnTo>
                  <a:lnTo>
                    <a:pt x="1314234" y="768350"/>
                  </a:lnTo>
                  <a:lnTo>
                    <a:pt x="1308608" y="767080"/>
                  </a:lnTo>
                  <a:lnTo>
                    <a:pt x="1286129" y="762000"/>
                  </a:lnTo>
                  <a:lnTo>
                    <a:pt x="1258354" y="753110"/>
                  </a:lnTo>
                  <a:lnTo>
                    <a:pt x="1231049" y="742950"/>
                  </a:lnTo>
                  <a:lnTo>
                    <a:pt x="1235722" y="732802"/>
                  </a:lnTo>
                  <a:lnTo>
                    <a:pt x="1251496" y="698500"/>
                  </a:lnTo>
                  <a:lnTo>
                    <a:pt x="1248702" y="690880"/>
                  </a:lnTo>
                  <a:lnTo>
                    <a:pt x="1235494" y="684530"/>
                  </a:lnTo>
                  <a:lnTo>
                    <a:pt x="1227874" y="687070"/>
                  </a:lnTo>
                  <a:lnTo>
                    <a:pt x="1207427" y="732802"/>
                  </a:lnTo>
                  <a:lnTo>
                    <a:pt x="1180833" y="717550"/>
                  </a:lnTo>
                  <a:lnTo>
                    <a:pt x="1155611" y="702310"/>
                  </a:lnTo>
                  <a:lnTo>
                    <a:pt x="1131798" y="684530"/>
                  </a:lnTo>
                  <a:lnTo>
                    <a:pt x="1128826" y="682002"/>
                  </a:lnTo>
                  <a:lnTo>
                    <a:pt x="1109510" y="665480"/>
                  </a:lnTo>
                  <a:lnTo>
                    <a:pt x="1325664" y="478790"/>
                  </a:lnTo>
                  <a:lnTo>
                    <a:pt x="1327696" y="478790"/>
                  </a:lnTo>
                  <a:lnTo>
                    <a:pt x="1331760" y="481330"/>
                  </a:lnTo>
                  <a:lnTo>
                    <a:pt x="1334300" y="482600"/>
                  </a:lnTo>
                  <a:lnTo>
                    <a:pt x="1339634" y="485140"/>
                  </a:lnTo>
                  <a:lnTo>
                    <a:pt x="1342555" y="773430"/>
                  </a:lnTo>
                  <a:lnTo>
                    <a:pt x="1342555" y="456946"/>
                  </a:lnTo>
                  <a:lnTo>
                    <a:pt x="1341539" y="455930"/>
                  </a:lnTo>
                  <a:lnTo>
                    <a:pt x="1339253" y="455930"/>
                  </a:lnTo>
                  <a:lnTo>
                    <a:pt x="1333665" y="452132"/>
                  </a:lnTo>
                  <a:lnTo>
                    <a:pt x="1294587" y="410210"/>
                  </a:lnTo>
                  <a:lnTo>
                    <a:pt x="1284389" y="367042"/>
                  </a:lnTo>
                  <a:lnTo>
                    <a:pt x="1284528" y="359410"/>
                  </a:lnTo>
                  <a:lnTo>
                    <a:pt x="1316151" y="293370"/>
                  </a:lnTo>
                  <a:lnTo>
                    <a:pt x="1348600" y="273050"/>
                  </a:lnTo>
                  <a:lnTo>
                    <a:pt x="1386205" y="266700"/>
                  </a:lnTo>
                  <a:lnTo>
                    <a:pt x="1424724" y="275590"/>
                  </a:lnTo>
                  <a:lnTo>
                    <a:pt x="1456766" y="298450"/>
                  </a:lnTo>
                  <a:lnTo>
                    <a:pt x="1476806" y="331470"/>
                  </a:lnTo>
                  <a:lnTo>
                    <a:pt x="1483245" y="368300"/>
                  </a:lnTo>
                  <a:lnTo>
                    <a:pt x="1483245" y="289725"/>
                  </a:lnTo>
                  <a:lnTo>
                    <a:pt x="1482471" y="288290"/>
                  </a:lnTo>
                  <a:lnTo>
                    <a:pt x="1457756" y="266700"/>
                  </a:lnTo>
                  <a:lnTo>
                    <a:pt x="1447584" y="257810"/>
                  </a:lnTo>
                  <a:lnTo>
                    <a:pt x="1452727" y="246392"/>
                  </a:lnTo>
                  <a:lnTo>
                    <a:pt x="1494447" y="153670"/>
                  </a:lnTo>
                  <a:lnTo>
                    <a:pt x="1521688" y="156210"/>
                  </a:lnTo>
                  <a:lnTo>
                    <a:pt x="1569605" y="133350"/>
                  </a:lnTo>
                  <a:lnTo>
                    <a:pt x="1592402" y="80010"/>
                  </a:lnTo>
                  <a:lnTo>
                    <a:pt x="1587309" y="50800"/>
                  </a:lnTo>
                  <a:lnTo>
                    <a:pt x="1572285" y="26670"/>
                  </a:lnTo>
                  <a:lnTo>
                    <a:pt x="1571498" y="25400"/>
                  </a:lnTo>
                  <a:lnTo>
                    <a:pt x="1565732" y="21056"/>
                  </a:lnTo>
                  <a:lnTo>
                    <a:pt x="1565732" y="80010"/>
                  </a:lnTo>
                  <a:lnTo>
                    <a:pt x="1561122" y="99060"/>
                  </a:lnTo>
                  <a:lnTo>
                    <a:pt x="1549387" y="115570"/>
                  </a:lnTo>
                  <a:lnTo>
                    <a:pt x="1532940" y="125742"/>
                  </a:lnTo>
                  <a:lnTo>
                    <a:pt x="1513840" y="129540"/>
                  </a:lnTo>
                  <a:lnTo>
                    <a:pt x="1494193" y="125742"/>
                  </a:lnTo>
                  <a:lnTo>
                    <a:pt x="1492669" y="125742"/>
                  </a:lnTo>
                  <a:lnTo>
                    <a:pt x="1492161" y="124460"/>
                  </a:lnTo>
                  <a:lnTo>
                    <a:pt x="1491145" y="124460"/>
                  </a:lnTo>
                  <a:lnTo>
                    <a:pt x="1475143" y="113042"/>
                  </a:lnTo>
                  <a:lnTo>
                    <a:pt x="1465237" y="95250"/>
                  </a:lnTo>
                  <a:lnTo>
                    <a:pt x="1462176" y="76200"/>
                  </a:lnTo>
                  <a:lnTo>
                    <a:pt x="1466761" y="57150"/>
                  </a:lnTo>
                  <a:lnTo>
                    <a:pt x="1478788" y="40640"/>
                  </a:lnTo>
                  <a:lnTo>
                    <a:pt x="1495717" y="29210"/>
                  </a:lnTo>
                  <a:lnTo>
                    <a:pt x="1515300" y="26670"/>
                  </a:lnTo>
                  <a:lnTo>
                    <a:pt x="1535341" y="30492"/>
                  </a:lnTo>
                  <a:lnTo>
                    <a:pt x="1552003" y="43192"/>
                  </a:lnTo>
                  <a:lnTo>
                    <a:pt x="1562417" y="59690"/>
                  </a:lnTo>
                  <a:lnTo>
                    <a:pt x="1565732" y="80010"/>
                  </a:lnTo>
                  <a:lnTo>
                    <a:pt x="1565732" y="21056"/>
                  </a:lnTo>
                  <a:lnTo>
                    <a:pt x="1546263" y="6350"/>
                  </a:lnTo>
                  <a:lnTo>
                    <a:pt x="1515935" y="0"/>
                  </a:lnTo>
                  <a:lnTo>
                    <a:pt x="1486281" y="5092"/>
                  </a:lnTo>
                  <a:lnTo>
                    <a:pt x="1460677" y="20320"/>
                  </a:lnTo>
                  <a:lnTo>
                    <a:pt x="1442504" y="45720"/>
                  </a:lnTo>
                  <a:lnTo>
                    <a:pt x="1435671" y="72390"/>
                  </a:lnTo>
                  <a:lnTo>
                    <a:pt x="1438592" y="100342"/>
                  </a:lnTo>
                  <a:lnTo>
                    <a:pt x="1450314" y="124460"/>
                  </a:lnTo>
                  <a:lnTo>
                    <a:pt x="1469936" y="143510"/>
                  </a:lnTo>
                  <a:lnTo>
                    <a:pt x="1423073" y="246392"/>
                  </a:lnTo>
                  <a:lnTo>
                    <a:pt x="1377276" y="240042"/>
                  </a:lnTo>
                  <a:lnTo>
                    <a:pt x="1333347" y="251460"/>
                  </a:lnTo>
                  <a:lnTo>
                    <a:pt x="1295692" y="275590"/>
                  </a:lnTo>
                  <a:lnTo>
                    <a:pt x="1268768" y="314960"/>
                  </a:lnTo>
                  <a:lnTo>
                    <a:pt x="1259370" y="345440"/>
                  </a:lnTo>
                  <a:lnTo>
                    <a:pt x="1245501" y="350532"/>
                  </a:lnTo>
                  <a:lnTo>
                    <a:pt x="1232166" y="356882"/>
                  </a:lnTo>
                  <a:lnTo>
                    <a:pt x="1219479" y="364490"/>
                  </a:lnTo>
                  <a:lnTo>
                    <a:pt x="1207554" y="373392"/>
                  </a:lnTo>
                  <a:lnTo>
                    <a:pt x="1017435" y="538480"/>
                  </a:lnTo>
                  <a:lnTo>
                    <a:pt x="1007084" y="513080"/>
                  </a:lnTo>
                  <a:lnTo>
                    <a:pt x="998359" y="487680"/>
                  </a:lnTo>
                  <a:lnTo>
                    <a:pt x="991336" y="462280"/>
                  </a:lnTo>
                  <a:lnTo>
                    <a:pt x="986066" y="435610"/>
                  </a:lnTo>
                  <a:lnTo>
                    <a:pt x="984796" y="427990"/>
                  </a:lnTo>
                  <a:lnTo>
                    <a:pt x="977938" y="422910"/>
                  </a:lnTo>
                  <a:lnTo>
                    <a:pt x="963587" y="425450"/>
                  </a:lnTo>
                  <a:lnTo>
                    <a:pt x="958634" y="431800"/>
                  </a:lnTo>
                  <a:lnTo>
                    <a:pt x="959777" y="439432"/>
                  </a:lnTo>
                  <a:lnTo>
                    <a:pt x="965885" y="469900"/>
                  </a:lnTo>
                  <a:lnTo>
                    <a:pt x="974077" y="499110"/>
                  </a:lnTo>
                  <a:lnTo>
                    <a:pt x="984288" y="528332"/>
                  </a:lnTo>
                  <a:lnTo>
                    <a:pt x="996480" y="556260"/>
                  </a:lnTo>
                  <a:lnTo>
                    <a:pt x="959015" y="588010"/>
                  </a:lnTo>
                  <a:lnTo>
                    <a:pt x="930795" y="621030"/>
                  </a:lnTo>
                  <a:lnTo>
                    <a:pt x="914285" y="660400"/>
                  </a:lnTo>
                  <a:lnTo>
                    <a:pt x="909637" y="701052"/>
                  </a:lnTo>
                  <a:lnTo>
                    <a:pt x="917079" y="741680"/>
                  </a:lnTo>
                  <a:lnTo>
                    <a:pt x="936790" y="779780"/>
                  </a:lnTo>
                  <a:lnTo>
                    <a:pt x="875322" y="838200"/>
                  </a:lnTo>
                  <a:lnTo>
                    <a:pt x="875068" y="845820"/>
                  </a:lnTo>
                  <a:lnTo>
                    <a:pt x="880148" y="852170"/>
                  </a:lnTo>
                  <a:lnTo>
                    <a:pt x="881418" y="853452"/>
                  </a:lnTo>
                  <a:lnTo>
                    <a:pt x="882815" y="853452"/>
                  </a:lnTo>
                  <a:lnTo>
                    <a:pt x="884339" y="854710"/>
                  </a:lnTo>
                  <a:lnTo>
                    <a:pt x="889165" y="857250"/>
                  </a:lnTo>
                  <a:lnTo>
                    <a:pt x="895007" y="855980"/>
                  </a:lnTo>
                  <a:lnTo>
                    <a:pt x="898944" y="852170"/>
                  </a:lnTo>
                  <a:lnTo>
                    <a:pt x="963587" y="792480"/>
                  </a:lnTo>
                  <a:lnTo>
                    <a:pt x="964476" y="791210"/>
                  </a:lnTo>
                  <a:lnTo>
                    <a:pt x="965746" y="788670"/>
                  </a:lnTo>
                  <a:lnTo>
                    <a:pt x="993305" y="765810"/>
                  </a:lnTo>
                  <a:lnTo>
                    <a:pt x="997394" y="762000"/>
                  </a:lnTo>
                  <a:lnTo>
                    <a:pt x="998766" y="760730"/>
                  </a:lnTo>
                  <a:lnTo>
                    <a:pt x="999401" y="751852"/>
                  </a:lnTo>
                  <a:lnTo>
                    <a:pt x="994702" y="746760"/>
                  </a:lnTo>
                  <a:lnTo>
                    <a:pt x="989876" y="741680"/>
                  </a:lnTo>
                  <a:lnTo>
                    <a:pt x="981494" y="740410"/>
                  </a:lnTo>
                  <a:lnTo>
                    <a:pt x="975906" y="745502"/>
                  </a:lnTo>
                  <a:lnTo>
                    <a:pt x="956221" y="762000"/>
                  </a:lnTo>
                  <a:lnTo>
                    <a:pt x="939063" y="723900"/>
                  </a:lnTo>
                  <a:lnTo>
                    <a:pt x="936917" y="682002"/>
                  </a:lnTo>
                  <a:lnTo>
                    <a:pt x="949426" y="642632"/>
                  </a:lnTo>
                  <a:lnTo>
                    <a:pt x="976287" y="608330"/>
                  </a:lnTo>
                  <a:lnTo>
                    <a:pt x="1009053" y="580390"/>
                  </a:lnTo>
                  <a:lnTo>
                    <a:pt x="1057516" y="538480"/>
                  </a:lnTo>
                  <a:lnTo>
                    <a:pt x="1224953" y="393700"/>
                  </a:lnTo>
                  <a:lnTo>
                    <a:pt x="1257846" y="373392"/>
                  </a:lnTo>
                  <a:lnTo>
                    <a:pt x="1261935" y="398792"/>
                  </a:lnTo>
                  <a:lnTo>
                    <a:pt x="1270977" y="422910"/>
                  </a:lnTo>
                  <a:lnTo>
                    <a:pt x="1284706" y="444500"/>
                  </a:lnTo>
                  <a:lnTo>
                    <a:pt x="1302804" y="463550"/>
                  </a:lnTo>
                  <a:lnTo>
                    <a:pt x="1090587" y="646430"/>
                  </a:lnTo>
                  <a:lnTo>
                    <a:pt x="1070521" y="662952"/>
                  </a:lnTo>
                  <a:lnTo>
                    <a:pt x="1006132" y="718820"/>
                  </a:lnTo>
                  <a:lnTo>
                    <a:pt x="1005497" y="727710"/>
                  </a:lnTo>
                  <a:lnTo>
                    <a:pt x="1015149" y="737870"/>
                  </a:lnTo>
                  <a:lnTo>
                    <a:pt x="1023531" y="739152"/>
                  </a:lnTo>
                  <a:lnTo>
                    <a:pt x="1089190" y="682002"/>
                  </a:lnTo>
                  <a:lnTo>
                    <a:pt x="1113574" y="703580"/>
                  </a:lnTo>
                  <a:lnTo>
                    <a:pt x="1139634" y="722630"/>
                  </a:lnTo>
                  <a:lnTo>
                    <a:pt x="1167269" y="740410"/>
                  </a:lnTo>
                  <a:lnTo>
                    <a:pt x="1196378" y="756920"/>
                  </a:lnTo>
                  <a:lnTo>
                    <a:pt x="1173264" y="807720"/>
                  </a:lnTo>
                  <a:lnTo>
                    <a:pt x="1170216" y="815352"/>
                  </a:lnTo>
                  <a:lnTo>
                    <a:pt x="1173010" y="822960"/>
                  </a:lnTo>
                  <a:lnTo>
                    <a:pt x="1186091" y="828052"/>
                  </a:lnTo>
                  <a:lnTo>
                    <a:pt x="1193965" y="825500"/>
                  </a:lnTo>
                  <a:lnTo>
                    <a:pt x="1196886" y="819150"/>
                  </a:lnTo>
                  <a:lnTo>
                    <a:pt x="1220127" y="767080"/>
                  </a:lnTo>
                  <a:lnTo>
                    <a:pt x="1250149" y="778510"/>
                  </a:lnTo>
                  <a:lnTo>
                    <a:pt x="1280706" y="787400"/>
                  </a:lnTo>
                  <a:lnTo>
                    <a:pt x="1311630" y="795020"/>
                  </a:lnTo>
                  <a:lnTo>
                    <a:pt x="1342809" y="798830"/>
                  </a:lnTo>
                  <a:lnTo>
                    <a:pt x="1344460" y="960120"/>
                  </a:lnTo>
                  <a:lnTo>
                    <a:pt x="1344079" y="961402"/>
                  </a:lnTo>
                  <a:lnTo>
                    <a:pt x="1343825" y="962660"/>
                  </a:lnTo>
                  <a:lnTo>
                    <a:pt x="1343774" y="965200"/>
                  </a:lnTo>
                  <a:lnTo>
                    <a:pt x="1341031" y="1051560"/>
                  </a:lnTo>
                  <a:lnTo>
                    <a:pt x="1340904" y="1057910"/>
                  </a:lnTo>
                  <a:lnTo>
                    <a:pt x="1344206" y="1063002"/>
                  </a:lnTo>
                  <a:lnTo>
                    <a:pt x="1348905" y="1064260"/>
                  </a:lnTo>
                  <a:lnTo>
                    <a:pt x="1350429" y="1065530"/>
                  </a:lnTo>
                  <a:lnTo>
                    <a:pt x="1361351" y="1065530"/>
                  </a:lnTo>
                  <a:lnTo>
                    <a:pt x="1367447" y="1060450"/>
                  </a:lnTo>
                  <a:lnTo>
                    <a:pt x="1370114" y="976630"/>
                  </a:lnTo>
                  <a:lnTo>
                    <a:pt x="1411681" y="965200"/>
                  </a:lnTo>
                  <a:lnTo>
                    <a:pt x="1436916" y="949960"/>
                  </a:lnTo>
                  <a:lnTo>
                    <a:pt x="1447431" y="943610"/>
                  </a:lnTo>
                  <a:lnTo>
                    <a:pt x="1475333" y="913130"/>
                  </a:lnTo>
                  <a:lnTo>
                    <a:pt x="1493367" y="875030"/>
                  </a:lnTo>
                  <a:lnTo>
                    <a:pt x="1499527" y="831850"/>
                  </a:lnTo>
                  <a:lnTo>
                    <a:pt x="1499019" y="788670"/>
                  </a:lnTo>
                  <a:lnTo>
                    <a:pt x="1528203" y="779780"/>
                  </a:lnTo>
                  <a:lnTo>
                    <a:pt x="1556829" y="768350"/>
                  </a:lnTo>
                  <a:lnTo>
                    <a:pt x="1573568" y="760730"/>
                  </a:lnTo>
                  <a:lnTo>
                    <a:pt x="1584744" y="755650"/>
                  </a:lnTo>
                  <a:lnTo>
                    <a:pt x="1611795" y="740410"/>
                  </a:lnTo>
                  <a:lnTo>
                    <a:pt x="1618272" y="736600"/>
                  </a:lnTo>
                  <a:lnTo>
                    <a:pt x="1620304" y="728980"/>
                  </a:lnTo>
                  <a:close/>
                </a:path>
                <a:path w="3805554" h="3481070">
                  <a:moveTo>
                    <a:pt x="2164550" y="1361414"/>
                  </a:moveTo>
                  <a:lnTo>
                    <a:pt x="2162213" y="1347597"/>
                  </a:lnTo>
                  <a:lnTo>
                    <a:pt x="2157247" y="1334452"/>
                  </a:lnTo>
                  <a:lnTo>
                    <a:pt x="2149919" y="1322755"/>
                  </a:lnTo>
                  <a:lnTo>
                    <a:pt x="2149132" y="1321930"/>
                  </a:lnTo>
                  <a:lnTo>
                    <a:pt x="2140458" y="1312760"/>
                  </a:lnTo>
                  <a:lnTo>
                    <a:pt x="2138108" y="1311097"/>
                  </a:lnTo>
                  <a:lnTo>
                    <a:pt x="2138108" y="1363218"/>
                  </a:lnTo>
                  <a:lnTo>
                    <a:pt x="2137854" y="1371828"/>
                  </a:lnTo>
                  <a:lnTo>
                    <a:pt x="1916341" y="1764538"/>
                  </a:lnTo>
                  <a:lnTo>
                    <a:pt x="1880831" y="1786674"/>
                  </a:lnTo>
                  <a:lnTo>
                    <a:pt x="1872183" y="1786420"/>
                  </a:lnTo>
                  <a:lnTo>
                    <a:pt x="1835150" y="1754187"/>
                  </a:lnTo>
                  <a:lnTo>
                    <a:pt x="1833880" y="1737283"/>
                  </a:lnTo>
                  <a:lnTo>
                    <a:pt x="1839379" y="1720596"/>
                  </a:lnTo>
                  <a:lnTo>
                    <a:pt x="2055406" y="1344168"/>
                  </a:lnTo>
                  <a:lnTo>
                    <a:pt x="2088045" y="1322324"/>
                  </a:lnTo>
                  <a:lnTo>
                    <a:pt x="2095068" y="1321930"/>
                  </a:lnTo>
                  <a:lnTo>
                    <a:pt x="2102154" y="1322666"/>
                  </a:lnTo>
                  <a:lnTo>
                    <a:pt x="2133536" y="1346377"/>
                  </a:lnTo>
                  <a:lnTo>
                    <a:pt x="2138108" y="1363218"/>
                  </a:lnTo>
                  <a:lnTo>
                    <a:pt x="2138108" y="1311097"/>
                  </a:lnTo>
                  <a:lnTo>
                    <a:pt x="2129066" y="1304671"/>
                  </a:lnTo>
                  <a:lnTo>
                    <a:pt x="2102370" y="1295793"/>
                  </a:lnTo>
                  <a:lnTo>
                    <a:pt x="2075243" y="1297749"/>
                  </a:lnTo>
                  <a:lnTo>
                    <a:pt x="2050834" y="1309712"/>
                  </a:lnTo>
                  <a:lnTo>
                    <a:pt x="2032292" y="1330833"/>
                  </a:lnTo>
                  <a:lnTo>
                    <a:pt x="1816265" y="1707261"/>
                  </a:lnTo>
                  <a:lnTo>
                    <a:pt x="1807400" y="1733956"/>
                  </a:lnTo>
                  <a:lnTo>
                    <a:pt x="1809407" y="1761083"/>
                  </a:lnTo>
                  <a:lnTo>
                    <a:pt x="1842554" y="1804035"/>
                  </a:lnTo>
                  <a:lnTo>
                    <a:pt x="1876031" y="1813306"/>
                  </a:lnTo>
                  <a:lnTo>
                    <a:pt x="1887385" y="1812671"/>
                  </a:lnTo>
                  <a:lnTo>
                    <a:pt x="1929396" y="1791169"/>
                  </a:lnTo>
                  <a:lnTo>
                    <a:pt x="2155355" y="1401318"/>
                  </a:lnTo>
                  <a:lnTo>
                    <a:pt x="2164156" y="1375181"/>
                  </a:lnTo>
                  <a:lnTo>
                    <a:pt x="2164550" y="1361414"/>
                  </a:lnTo>
                  <a:close/>
                </a:path>
                <a:path w="3805554" h="3481070">
                  <a:moveTo>
                    <a:pt x="2293239" y="1331391"/>
                  </a:moveTo>
                  <a:lnTo>
                    <a:pt x="2284793" y="1287018"/>
                  </a:lnTo>
                  <a:lnTo>
                    <a:pt x="2265870" y="1245997"/>
                  </a:lnTo>
                  <a:lnTo>
                    <a:pt x="2237092" y="1210259"/>
                  </a:lnTo>
                  <a:lnTo>
                    <a:pt x="2201329" y="1183462"/>
                  </a:lnTo>
                  <a:lnTo>
                    <a:pt x="2199043" y="1181735"/>
                  </a:lnTo>
                  <a:lnTo>
                    <a:pt x="2155177" y="1163383"/>
                  </a:lnTo>
                  <a:lnTo>
                    <a:pt x="2109736" y="1156677"/>
                  </a:lnTo>
                  <a:lnTo>
                    <a:pt x="2064740" y="1161148"/>
                  </a:lnTo>
                  <a:lnTo>
                    <a:pt x="2022144" y="1176375"/>
                  </a:lnTo>
                  <a:lnTo>
                    <a:pt x="1983943" y="1201877"/>
                  </a:lnTo>
                  <a:lnTo>
                    <a:pt x="1952155" y="1237234"/>
                  </a:lnTo>
                  <a:lnTo>
                    <a:pt x="1578902" y="1773936"/>
                  </a:lnTo>
                  <a:lnTo>
                    <a:pt x="1578775" y="1774317"/>
                  </a:lnTo>
                  <a:lnTo>
                    <a:pt x="1578521" y="1774571"/>
                  </a:lnTo>
                  <a:lnTo>
                    <a:pt x="1574876" y="1782597"/>
                  </a:lnTo>
                  <a:lnTo>
                    <a:pt x="1572933" y="1791068"/>
                  </a:lnTo>
                  <a:lnTo>
                    <a:pt x="1572691" y="1799818"/>
                  </a:lnTo>
                  <a:lnTo>
                    <a:pt x="1574203" y="1808607"/>
                  </a:lnTo>
                  <a:lnTo>
                    <a:pt x="1604556" y="1841246"/>
                  </a:lnTo>
                  <a:lnTo>
                    <a:pt x="1574838" y="1976755"/>
                  </a:lnTo>
                  <a:lnTo>
                    <a:pt x="1573568" y="1982470"/>
                  </a:lnTo>
                  <a:lnTo>
                    <a:pt x="1576108" y="1988185"/>
                  </a:lnTo>
                  <a:lnTo>
                    <a:pt x="1614716" y="2010537"/>
                  </a:lnTo>
                  <a:lnTo>
                    <a:pt x="1590586" y="2052574"/>
                  </a:lnTo>
                  <a:lnTo>
                    <a:pt x="1588808" y="2055749"/>
                  </a:lnTo>
                  <a:lnTo>
                    <a:pt x="1588427" y="2059432"/>
                  </a:lnTo>
                  <a:lnTo>
                    <a:pt x="1589316" y="2062734"/>
                  </a:lnTo>
                  <a:lnTo>
                    <a:pt x="1590205" y="2066163"/>
                  </a:lnTo>
                  <a:lnTo>
                    <a:pt x="1592364" y="2068957"/>
                  </a:lnTo>
                  <a:lnTo>
                    <a:pt x="1620177" y="2084959"/>
                  </a:lnTo>
                  <a:lnTo>
                    <a:pt x="1564424" y="2182495"/>
                  </a:lnTo>
                  <a:lnTo>
                    <a:pt x="1562011" y="2186686"/>
                  </a:lnTo>
                  <a:lnTo>
                    <a:pt x="1562138" y="2192020"/>
                  </a:lnTo>
                  <a:lnTo>
                    <a:pt x="1564678" y="2196084"/>
                  </a:lnTo>
                  <a:lnTo>
                    <a:pt x="1567218" y="2200275"/>
                  </a:lnTo>
                  <a:lnTo>
                    <a:pt x="1571917" y="2202688"/>
                  </a:lnTo>
                  <a:lnTo>
                    <a:pt x="1576743" y="2202307"/>
                  </a:lnTo>
                  <a:lnTo>
                    <a:pt x="1675803" y="2195830"/>
                  </a:lnTo>
                  <a:lnTo>
                    <a:pt x="1676692" y="2195703"/>
                  </a:lnTo>
                  <a:lnTo>
                    <a:pt x="1680756" y="2195195"/>
                  </a:lnTo>
                  <a:lnTo>
                    <a:pt x="1684312" y="2192655"/>
                  </a:lnTo>
                  <a:lnTo>
                    <a:pt x="1686598" y="2189226"/>
                  </a:lnTo>
                  <a:lnTo>
                    <a:pt x="1695208" y="2174113"/>
                  </a:lnTo>
                  <a:lnTo>
                    <a:pt x="1715046" y="2139315"/>
                  </a:lnTo>
                  <a:lnTo>
                    <a:pt x="1741462" y="2154301"/>
                  </a:lnTo>
                  <a:lnTo>
                    <a:pt x="1744002" y="2155952"/>
                  </a:lnTo>
                  <a:lnTo>
                    <a:pt x="1746923" y="2156333"/>
                  </a:lnTo>
                  <a:lnTo>
                    <a:pt x="1753654" y="2155444"/>
                  </a:lnTo>
                  <a:lnTo>
                    <a:pt x="1757337" y="2153158"/>
                  </a:lnTo>
                  <a:lnTo>
                    <a:pt x="1759496" y="2149475"/>
                  </a:lnTo>
                  <a:lnTo>
                    <a:pt x="1765325" y="2139315"/>
                  </a:lnTo>
                  <a:lnTo>
                    <a:pt x="1773707" y="2124710"/>
                  </a:lnTo>
                  <a:lnTo>
                    <a:pt x="1783626" y="2107438"/>
                  </a:lnTo>
                  <a:lnTo>
                    <a:pt x="1811947" y="2123694"/>
                  </a:lnTo>
                  <a:lnTo>
                    <a:pt x="1814487" y="2125345"/>
                  </a:lnTo>
                  <a:lnTo>
                    <a:pt x="1817535" y="2125726"/>
                  </a:lnTo>
                  <a:lnTo>
                    <a:pt x="1820329" y="2125345"/>
                  </a:lnTo>
                  <a:lnTo>
                    <a:pt x="1822869" y="2125091"/>
                  </a:lnTo>
                  <a:lnTo>
                    <a:pt x="1825409" y="2124075"/>
                  </a:lnTo>
                  <a:lnTo>
                    <a:pt x="1827441" y="2122043"/>
                  </a:lnTo>
                  <a:lnTo>
                    <a:pt x="1843659" y="2107438"/>
                  </a:lnTo>
                  <a:lnTo>
                    <a:pt x="1856511" y="2095881"/>
                  </a:lnTo>
                  <a:lnTo>
                    <a:pt x="1931454" y="2028444"/>
                  </a:lnTo>
                  <a:lnTo>
                    <a:pt x="1939836" y="2033270"/>
                  </a:lnTo>
                  <a:lnTo>
                    <a:pt x="1946668" y="2036470"/>
                  </a:lnTo>
                  <a:lnTo>
                    <a:pt x="1953755" y="2038438"/>
                  </a:lnTo>
                  <a:lnTo>
                    <a:pt x="1960956" y="2039188"/>
                  </a:lnTo>
                  <a:lnTo>
                    <a:pt x="1968157" y="2038731"/>
                  </a:lnTo>
                  <a:lnTo>
                    <a:pt x="1977986" y="2036305"/>
                  </a:lnTo>
                  <a:lnTo>
                    <a:pt x="1987029" y="2031733"/>
                  </a:lnTo>
                  <a:lnTo>
                    <a:pt x="1990928" y="2028444"/>
                  </a:lnTo>
                  <a:lnTo>
                    <a:pt x="1994852" y="2025142"/>
                  </a:lnTo>
                  <a:lnTo>
                    <a:pt x="2001050" y="2016633"/>
                  </a:lnTo>
                  <a:lnTo>
                    <a:pt x="2001304" y="2016125"/>
                  </a:lnTo>
                  <a:lnTo>
                    <a:pt x="2001558" y="2015871"/>
                  </a:lnTo>
                  <a:lnTo>
                    <a:pt x="2001685" y="2015490"/>
                  </a:lnTo>
                  <a:lnTo>
                    <a:pt x="2003094" y="2012442"/>
                  </a:lnTo>
                  <a:lnTo>
                    <a:pt x="2097189" y="1809115"/>
                  </a:lnTo>
                  <a:lnTo>
                    <a:pt x="2094268" y="1801241"/>
                  </a:lnTo>
                  <a:lnTo>
                    <a:pt x="2087664" y="1798066"/>
                  </a:lnTo>
                  <a:lnTo>
                    <a:pt x="2081060" y="1795018"/>
                  </a:lnTo>
                  <a:lnTo>
                    <a:pt x="2073186" y="1797939"/>
                  </a:lnTo>
                  <a:lnTo>
                    <a:pt x="2070011" y="1804543"/>
                  </a:lnTo>
                  <a:lnTo>
                    <a:pt x="1977936" y="2003679"/>
                  </a:lnTo>
                  <a:lnTo>
                    <a:pt x="1973135" y="2008987"/>
                  </a:lnTo>
                  <a:lnTo>
                    <a:pt x="1966887" y="2011972"/>
                  </a:lnTo>
                  <a:lnTo>
                    <a:pt x="1959965" y="2012442"/>
                  </a:lnTo>
                  <a:lnTo>
                    <a:pt x="1953171" y="2010156"/>
                  </a:lnTo>
                  <a:lnTo>
                    <a:pt x="1906943" y="1983689"/>
                  </a:lnTo>
                  <a:lnTo>
                    <a:pt x="1906943" y="2014867"/>
                  </a:lnTo>
                  <a:lnTo>
                    <a:pt x="1816900" y="2095881"/>
                  </a:lnTo>
                  <a:lnTo>
                    <a:pt x="1760512" y="2063496"/>
                  </a:lnTo>
                  <a:lnTo>
                    <a:pt x="1760512" y="2094103"/>
                  </a:lnTo>
                  <a:lnTo>
                    <a:pt x="1742986" y="2124710"/>
                  </a:lnTo>
                  <a:lnTo>
                    <a:pt x="1696554" y="2098040"/>
                  </a:lnTo>
                  <a:lnTo>
                    <a:pt x="1691805" y="2095322"/>
                  </a:lnTo>
                  <a:lnTo>
                    <a:pt x="1691805" y="2125980"/>
                  </a:lnTo>
                  <a:lnTo>
                    <a:pt x="1666913" y="2169668"/>
                  </a:lnTo>
                  <a:lnTo>
                    <a:pt x="1599603" y="2174113"/>
                  </a:lnTo>
                  <a:lnTo>
                    <a:pt x="1643037" y="2098040"/>
                  </a:lnTo>
                  <a:lnTo>
                    <a:pt x="1691805" y="2125980"/>
                  </a:lnTo>
                  <a:lnTo>
                    <a:pt x="1691805" y="2095322"/>
                  </a:lnTo>
                  <a:lnTo>
                    <a:pt x="1620177" y="2054225"/>
                  </a:lnTo>
                  <a:lnTo>
                    <a:pt x="1637703" y="2023618"/>
                  </a:lnTo>
                  <a:lnTo>
                    <a:pt x="1760512" y="2094103"/>
                  </a:lnTo>
                  <a:lnTo>
                    <a:pt x="1760512" y="2063496"/>
                  </a:lnTo>
                  <a:lnTo>
                    <a:pt x="1691106" y="2023618"/>
                  </a:lnTo>
                  <a:lnTo>
                    <a:pt x="1602651" y="1972945"/>
                  </a:lnTo>
                  <a:lnTo>
                    <a:pt x="1628686" y="1855089"/>
                  </a:lnTo>
                  <a:lnTo>
                    <a:pt x="1906943" y="2014867"/>
                  </a:lnTo>
                  <a:lnTo>
                    <a:pt x="1906943" y="1983689"/>
                  </a:lnTo>
                  <a:lnTo>
                    <a:pt x="1682381" y="1855089"/>
                  </a:lnTo>
                  <a:lnTo>
                    <a:pt x="1626273" y="1822958"/>
                  </a:lnTo>
                  <a:lnTo>
                    <a:pt x="1626273" y="1822831"/>
                  </a:lnTo>
                  <a:lnTo>
                    <a:pt x="1626146" y="1822831"/>
                  </a:lnTo>
                  <a:lnTo>
                    <a:pt x="1604302" y="1810258"/>
                  </a:lnTo>
                  <a:lnTo>
                    <a:pt x="1601254" y="1806321"/>
                  </a:lnTo>
                  <a:lnTo>
                    <a:pt x="1599882" y="1801241"/>
                  </a:lnTo>
                  <a:lnTo>
                    <a:pt x="1598841" y="1796923"/>
                  </a:lnTo>
                  <a:lnTo>
                    <a:pt x="1599349" y="1792224"/>
                  </a:lnTo>
                  <a:lnTo>
                    <a:pt x="1974253" y="1252220"/>
                  </a:lnTo>
                  <a:lnTo>
                    <a:pt x="2007666" y="1216825"/>
                  </a:lnTo>
                  <a:lnTo>
                    <a:pt x="2048497" y="1193685"/>
                  </a:lnTo>
                  <a:lnTo>
                    <a:pt x="2093785" y="1183462"/>
                  </a:lnTo>
                  <a:lnTo>
                    <a:pt x="2140585" y="1186840"/>
                  </a:lnTo>
                  <a:lnTo>
                    <a:pt x="2185962" y="1204468"/>
                  </a:lnTo>
                  <a:lnTo>
                    <a:pt x="2224189" y="1234719"/>
                  </a:lnTo>
                  <a:lnTo>
                    <a:pt x="2250821" y="1273403"/>
                  </a:lnTo>
                  <a:lnTo>
                    <a:pt x="2264943" y="1317650"/>
                  </a:lnTo>
                  <a:lnTo>
                    <a:pt x="2265629" y="1364589"/>
                  </a:lnTo>
                  <a:lnTo>
                    <a:pt x="2252002" y="1411351"/>
                  </a:lnTo>
                  <a:lnTo>
                    <a:pt x="2104682" y="1729994"/>
                  </a:lnTo>
                  <a:lnTo>
                    <a:pt x="2104174" y="1731010"/>
                  </a:lnTo>
                  <a:lnTo>
                    <a:pt x="2103920" y="1732153"/>
                  </a:lnTo>
                  <a:lnTo>
                    <a:pt x="2103793" y="1733169"/>
                  </a:lnTo>
                  <a:lnTo>
                    <a:pt x="2094395" y="1753489"/>
                  </a:lnTo>
                  <a:lnTo>
                    <a:pt x="2091474" y="1760093"/>
                  </a:lnTo>
                  <a:lnTo>
                    <a:pt x="2094268" y="1767713"/>
                  </a:lnTo>
                  <a:lnTo>
                    <a:pt x="2100872" y="1770888"/>
                  </a:lnTo>
                  <a:lnTo>
                    <a:pt x="2103158" y="1771904"/>
                  </a:lnTo>
                  <a:lnTo>
                    <a:pt x="2105698" y="1772285"/>
                  </a:lnTo>
                  <a:lnTo>
                    <a:pt x="2108111" y="1772031"/>
                  </a:lnTo>
                  <a:lnTo>
                    <a:pt x="2112429" y="1771396"/>
                  </a:lnTo>
                  <a:lnTo>
                    <a:pt x="2116366" y="1768729"/>
                  </a:lnTo>
                  <a:lnTo>
                    <a:pt x="2118271" y="1764411"/>
                  </a:lnTo>
                  <a:lnTo>
                    <a:pt x="2128939" y="1741424"/>
                  </a:lnTo>
                  <a:lnTo>
                    <a:pt x="2129193" y="1740789"/>
                  </a:lnTo>
                  <a:lnTo>
                    <a:pt x="2129320" y="1740281"/>
                  </a:lnTo>
                  <a:lnTo>
                    <a:pt x="2129574" y="1739646"/>
                  </a:lnTo>
                  <a:lnTo>
                    <a:pt x="2276259" y="1422400"/>
                  </a:lnTo>
                  <a:lnTo>
                    <a:pt x="2290584" y="1377162"/>
                  </a:lnTo>
                  <a:lnTo>
                    <a:pt x="2293239" y="1331391"/>
                  </a:lnTo>
                  <a:close/>
                </a:path>
                <a:path w="3805554" h="3481070">
                  <a:moveTo>
                    <a:pt x="3805174" y="1666430"/>
                  </a:moveTo>
                  <a:lnTo>
                    <a:pt x="3804831" y="1641030"/>
                  </a:lnTo>
                  <a:lnTo>
                    <a:pt x="3780574" y="1529270"/>
                  </a:lnTo>
                  <a:lnTo>
                    <a:pt x="3773716" y="1513243"/>
                  </a:lnTo>
                  <a:lnTo>
                    <a:pt x="3773716" y="1656270"/>
                  </a:lnTo>
                  <a:lnTo>
                    <a:pt x="3772192" y="1665160"/>
                  </a:lnTo>
                  <a:lnTo>
                    <a:pt x="3698278" y="1696910"/>
                  </a:lnTo>
                  <a:lnTo>
                    <a:pt x="3690505" y="1661350"/>
                  </a:lnTo>
                  <a:lnTo>
                    <a:pt x="3661956" y="1530540"/>
                  </a:lnTo>
                  <a:lnTo>
                    <a:pt x="3660305" y="1522920"/>
                  </a:lnTo>
                  <a:lnTo>
                    <a:pt x="3709835" y="1511490"/>
                  </a:lnTo>
                  <a:lnTo>
                    <a:pt x="3722535" y="1511490"/>
                  </a:lnTo>
                  <a:lnTo>
                    <a:pt x="3733927" y="1516570"/>
                  </a:lnTo>
                  <a:lnTo>
                    <a:pt x="3742791" y="1524190"/>
                  </a:lnTo>
                  <a:lnTo>
                    <a:pt x="3747935" y="1535620"/>
                  </a:lnTo>
                  <a:lnTo>
                    <a:pt x="3772065" y="1648650"/>
                  </a:lnTo>
                  <a:lnTo>
                    <a:pt x="3773716" y="1656270"/>
                  </a:lnTo>
                  <a:lnTo>
                    <a:pt x="3773716" y="1513243"/>
                  </a:lnTo>
                  <a:lnTo>
                    <a:pt x="3772966" y="1511490"/>
                  </a:lnTo>
                  <a:lnTo>
                    <a:pt x="3770249" y="1505140"/>
                  </a:lnTo>
                  <a:lnTo>
                    <a:pt x="3752202" y="1487360"/>
                  </a:lnTo>
                  <a:lnTo>
                    <a:pt x="3728936" y="1478470"/>
                  </a:lnTo>
                  <a:lnTo>
                    <a:pt x="3702977" y="1478470"/>
                  </a:lnTo>
                  <a:lnTo>
                    <a:pt x="3659797" y="1488186"/>
                  </a:lnTo>
                  <a:lnTo>
                    <a:pt x="3659797" y="1705800"/>
                  </a:lnTo>
                  <a:lnTo>
                    <a:pt x="3495078" y="1741360"/>
                  </a:lnTo>
                  <a:lnTo>
                    <a:pt x="3490252" y="1718500"/>
                  </a:lnTo>
                  <a:lnTo>
                    <a:pt x="3481730" y="1679130"/>
                  </a:lnTo>
                  <a:lnTo>
                    <a:pt x="3475139" y="1648650"/>
                  </a:lnTo>
                  <a:lnTo>
                    <a:pt x="3460432" y="1581340"/>
                  </a:lnTo>
                  <a:lnTo>
                    <a:pt x="3457105" y="1566100"/>
                  </a:lnTo>
                  <a:lnTo>
                    <a:pt x="3610292" y="1533080"/>
                  </a:lnTo>
                  <a:lnTo>
                    <a:pt x="3622078" y="1530540"/>
                  </a:lnTo>
                  <a:lnTo>
                    <a:pt x="3643287" y="1629600"/>
                  </a:lnTo>
                  <a:lnTo>
                    <a:pt x="3510953" y="1657540"/>
                  </a:lnTo>
                  <a:lnTo>
                    <a:pt x="3504869" y="1660080"/>
                  </a:lnTo>
                  <a:lnTo>
                    <a:pt x="3500437" y="1665160"/>
                  </a:lnTo>
                  <a:lnTo>
                    <a:pt x="3498050" y="1671510"/>
                  </a:lnTo>
                  <a:lnTo>
                    <a:pt x="3498126" y="1677860"/>
                  </a:lnTo>
                  <a:lnTo>
                    <a:pt x="3499142" y="1681670"/>
                  </a:lnTo>
                  <a:lnTo>
                    <a:pt x="3501809" y="1685480"/>
                  </a:lnTo>
                  <a:lnTo>
                    <a:pt x="3509175" y="1690560"/>
                  </a:lnTo>
                  <a:lnTo>
                    <a:pt x="3513620" y="1691830"/>
                  </a:lnTo>
                  <a:lnTo>
                    <a:pt x="3518065" y="1690560"/>
                  </a:lnTo>
                  <a:lnTo>
                    <a:pt x="3650399" y="1661350"/>
                  </a:lnTo>
                  <a:lnTo>
                    <a:pt x="3659797" y="1705800"/>
                  </a:lnTo>
                  <a:lnTo>
                    <a:pt x="3659797" y="1488186"/>
                  </a:lnTo>
                  <a:lnTo>
                    <a:pt x="3640874" y="1492440"/>
                  </a:lnTo>
                  <a:lnTo>
                    <a:pt x="3636683" y="1492440"/>
                  </a:lnTo>
                  <a:lnTo>
                    <a:pt x="3449866" y="1533080"/>
                  </a:lnTo>
                  <a:lnTo>
                    <a:pt x="3438487" y="1481010"/>
                  </a:lnTo>
                  <a:lnTo>
                    <a:pt x="3417125" y="1383220"/>
                  </a:lnTo>
                  <a:lnTo>
                    <a:pt x="3395497" y="1284160"/>
                  </a:lnTo>
                  <a:lnTo>
                    <a:pt x="3380524" y="1215580"/>
                  </a:lnTo>
                  <a:lnTo>
                    <a:pt x="3375456" y="1199070"/>
                  </a:lnTo>
                  <a:lnTo>
                    <a:pt x="3367506" y="1185100"/>
                  </a:lnTo>
                  <a:lnTo>
                    <a:pt x="3365373" y="1182560"/>
                  </a:lnTo>
                  <a:lnTo>
                    <a:pt x="3356876" y="1172400"/>
                  </a:lnTo>
                  <a:lnTo>
                    <a:pt x="3343821" y="1162240"/>
                  </a:lnTo>
                  <a:lnTo>
                    <a:pt x="3329038" y="1154620"/>
                  </a:lnTo>
                  <a:lnTo>
                    <a:pt x="3313341" y="1150810"/>
                  </a:lnTo>
                  <a:lnTo>
                    <a:pt x="3297059" y="1149540"/>
                  </a:lnTo>
                  <a:lnTo>
                    <a:pt x="3280575" y="1150810"/>
                  </a:lnTo>
                  <a:lnTo>
                    <a:pt x="3127540" y="1183830"/>
                  </a:lnTo>
                  <a:lnTo>
                    <a:pt x="3085134" y="1207960"/>
                  </a:lnTo>
                  <a:lnTo>
                    <a:pt x="3062719" y="1251140"/>
                  </a:lnTo>
                  <a:lnTo>
                    <a:pt x="3061385" y="1267650"/>
                  </a:lnTo>
                  <a:lnTo>
                    <a:pt x="3063278" y="1284160"/>
                  </a:lnTo>
                  <a:lnTo>
                    <a:pt x="3132620" y="1602930"/>
                  </a:lnTo>
                  <a:lnTo>
                    <a:pt x="3124873" y="1604200"/>
                  </a:lnTo>
                  <a:lnTo>
                    <a:pt x="3032925" y="1624888"/>
                  </a:lnTo>
                  <a:lnTo>
                    <a:pt x="3032925" y="1832800"/>
                  </a:lnTo>
                  <a:lnTo>
                    <a:pt x="2905925" y="1811210"/>
                  </a:lnTo>
                  <a:lnTo>
                    <a:pt x="2904553" y="1804860"/>
                  </a:lnTo>
                  <a:lnTo>
                    <a:pt x="2896870" y="1769300"/>
                  </a:lnTo>
                  <a:lnTo>
                    <a:pt x="2892209" y="1747710"/>
                  </a:lnTo>
                  <a:lnTo>
                    <a:pt x="2998254" y="1674050"/>
                  </a:lnTo>
                  <a:lnTo>
                    <a:pt x="3032925" y="1832800"/>
                  </a:lnTo>
                  <a:lnTo>
                    <a:pt x="3032925" y="1624888"/>
                  </a:lnTo>
                  <a:lnTo>
                    <a:pt x="3011970" y="1629600"/>
                  </a:lnTo>
                  <a:lnTo>
                    <a:pt x="3005620" y="1629600"/>
                  </a:lnTo>
                  <a:lnTo>
                    <a:pt x="3002572" y="1630870"/>
                  </a:lnTo>
                  <a:lnTo>
                    <a:pt x="2999905" y="1633410"/>
                  </a:lnTo>
                  <a:lnTo>
                    <a:pt x="2870111" y="1723097"/>
                  </a:lnTo>
                  <a:lnTo>
                    <a:pt x="2870111" y="1804860"/>
                  </a:lnTo>
                  <a:lnTo>
                    <a:pt x="2823375" y="1795970"/>
                  </a:lnTo>
                  <a:lnTo>
                    <a:pt x="2862364" y="1769300"/>
                  </a:lnTo>
                  <a:lnTo>
                    <a:pt x="2870111" y="1804860"/>
                  </a:lnTo>
                  <a:lnTo>
                    <a:pt x="2870111" y="1723097"/>
                  </a:lnTo>
                  <a:lnTo>
                    <a:pt x="2863888" y="1727390"/>
                  </a:lnTo>
                  <a:lnTo>
                    <a:pt x="2862745" y="1727390"/>
                  </a:lnTo>
                  <a:lnTo>
                    <a:pt x="2862237" y="1728660"/>
                  </a:lnTo>
                  <a:lnTo>
                    <a:pt x="2771178" y="1790890"/>
                  </a:lnTo>
                  <a:lnTo>
                    <a:pt x="2765463" y="1794700"/>
                  </a:lnTo>
                  <a:lnTo>
                    <a:pt x="2762796" y="1802320"/>
                  </a:lnTo>
                  <a:lnTo>
                    <a:pt x="2764193" y="1808670"/>
                  </a:lnTo>
                  <a:lnTo>
                    <a:pt x="2765209" y="1813750"/>
                  </a:lnTo>
                  <a:lnTo>
                    <a:pt x="2767876" y="1816290"/>
                  </a:lnTo>
                  <a:lnTo>
                    <a:pt x="2773337" y="1820100"/>
                  </a:lnTo>
                  <a:lnTo>
                    <a:pt x="2775496" y="1821370"/>
                  </a:lnTo>
                  <a:lnTo>
                    <a:pt x="2777655" y="1821370"/>
                  </a:lnTo>
                  <a:lnTo>
                    <a:pt x="2885224" y="1840420"/>
                  </a:lnTo>
                  <a:lnTo>
                    <a:pt x="2886367" y="1841690"/>
                  </a:lnTo>
                  <a:lnTo>
                    <a:pt x="2888907" y="1841690"/>
                  </a:lnTo>
                  <a:lnTo>
                    <a:pt x="3051721" y="1870900"/>
                  </a:lnTo>
                  <a:lnTo>
                    <a:pt x="3058198" y="1870900"/>
                  </a:lnTo>
                  <a:lnTo>
                    <a:pt x="3061119" y="1869630"/>
                  </a:lnTo>
                  <a:lnTo>
                    <a:pt x="3064167" y="1869630"/>
                  </a:lnTo>
                  <a:lnTo>
                    <a:pt x="3177197" y="1844230"/>
                  </a:lnTo>
                  <a:lnTo>
                    <a:pt x="3184944" y="1842960"/>
                  </a:lnTo>
                  <a:lnTo>
                    <a:pt x="3247301" y="2128710"/>
                  </a:lnTo>
                  <a:lnTo>
                    <a:pt x="3252406" y="2145220"/>
                  </a:lnTo>
                  <a:lnTo>
                    <a:pt x="3284131" y="2182050"/>
                  </a:lnTo>
                  <a:lnTo>
                    <a:pt x="3330879" y="2194750"/>
                  </a:lnTo>
                  <a:lnTo>
                    <a:pt x="3347377" y="2193480"/>
                  </a:lnTo>
                  <a:lnTo>
                    <a:pt x="3494519" y="2161730"/>
                  </a:lnTo>
                  <a:lnTo>
                    <a:pt x="3500412" y="2160460"/>
                  </a:lnTo>
                  <a:lnTo>
                    <a:pt x="3542804" y="2136330"/>
                  </a:lnTo>
                  <a:lnTo>
                    <a:pt x="3565220" y="2093150"/>
                  </a:lnTo>
                  <a:lnTo>
                    <a:pt x="3566553" y="2076640"/>
                  </a:lnTo>
                  <a:lnTo>
                    <a:pt x="3566261" y="2074100"/>
                  </a:lnTo>
                  <a:lnTo>
                    <a:pt x="3564674" y="2060130"/>
                  </a:lnTo>
                  <a:lnTo>
                    <a:pt x="3546056" y="1975040"/>
                  </a:lnTo>
                  <a:lnTo>
                    <a:pt x="3533051" y="1915553"/>
                  </a:lnTo>
                  <a:lnTo>
                    <a:pt x="3533051" y="2074100"/>
                  </a:lnTo>
                  <a:lnTo>
                    <a:pt x="3518814" y="2113470"/>
                  </a:lnTo>
                  <a:lnTo>
                    <a:pt x="3340265" y="2160460"/>
                  </a:lnTo>
                  <a:lnTo>
                    <a:pt x="3330397" y="2161730"/>
                  </a:lnTo>
                  <a:lnTo>
                    <a:pt x="3320592" y="2161730"/>
                  </a:lnTo>
                  <a:lnTo>
                    <a:pt x="3287877" y="2140140"/>
                  </a:lnTo>
                  <a:lnTo>
                    <a:pt x="3219196" y="1842960"/>
                  </a:lnTo>
                  <a:lnTo>
                    <a:pt x="3216986" y="1832800"/>
                  </a:lnTo>
                  <a:lnTo>
                    <a:pt x="3177832" y="1652828"/>
                  </a:lnTo>
                  <a:lnTo>
                    <a:pt x="3177832" y="1809940"/>
                  </a:lnTo>
                  <a:lnTo>
                    <a:pt x="3169958" y="1812480"/>
                  </a:lnTo>
                  <a:lnTo>
                    <a:pt x="3073438" y="1832800"/>
                  </a:lnTo>
                  <a:lnTo>
                    <a:pt x="3039033" y="1674050"/>
                  </a:lnTo>
                  <a:lnTo>
                    <a:pt x="3035465" y="1657540"/>
                  </a:lnTo>
                  <a:lnTo>
                    <a:pt x="3131985" y="1637220"/>
                  </a:lnTo>
                  <a:lnTo>
                    <a:pt x="3139732" y="1635950"/>
                  </a:lnTo>
                  <a:lnTo>
                    <a:pt x="3172879" y="1787080"/>
                  </a:lnTo>
                  <a:lnTo>
                    <a:pt x="3177832" y="1809940"/>
                  </a:lnTo>
                  <a:lnTo>
                    <a:pt x="3177832" y="1652828"/>
                  </a:lnTo>
                  <a:lnTo>
                    <a:pt x="3174161" y="1635950"/>
                  </a:lnTo>
                  <a:lnTo>
                    <a:pt x="3167545" y="1605470"/>
                  </a:lnTo>
                  <a:lnTo>
                    <a:pt x="3160433" y="1572450"/>
                  </a:lnTo>
                  <a:lnTo>
                    <a:pt x="3096044" y="1276540"/>
                  </a:lnTo>
                  <a:lnTo>
                    <a:pt x="3094863" y="1267650"/>
                  </a:lnTo>
                  <a:lnTo>
                    <a:pt x="3095675" y="1257490"/>
                  </a:lnTo>
                  <a:lnTo>
                    <a:pt x="3098419" y="1248600"/>
                  </a:lnTo>
                  <a:lnTo>
                    <a:pt x="3125216" y="1219390"/>
                  </a:lnTo>
                  <a:lnTo>
                    <a:pt x="3287814" y="1183830"/>
                  </a:lnTo>
                  <a:lnTo>
                    <a:pt x="3297656" y="1182560"/>
                  </a:lnTo>
                  <a:lnTo>
                    <a:pt x="3307435" y="1183830"/>
                  </a:lnTo>
                  <a:lnTo>
                    <a:pt x="3340150" y="1204150"/>
                  </a:lnTo>
                  <a:lnTo>
                    <a:pt x="3349409" y="1229550"/>
                  </a:lnTo>
                  <a:lnTo>
                    <a:pt x="3354489" y="1252410"/>
                  </a:lnTo>
                  <a:lnTo>
                    <a:pt x="3351822" y="1252410"/>
                  </a:lnTo>
                  <a:lnTo>
                    <a:pt x="3305086" y="1262570"/>
                  </a:lnTo>
                  <a:lnTo>
                    <a:pt x="3299028" y="1265110"/>
                  </a:lnTo>
                  <a:lnTo>
                    <a:pt x="3294634" y="1270190"/>
                  </a:lnTo>
                  <a:lnTo>
                    <a:pt x="3292297" y="1275270"/>
                  </a:lnTo>
                  <a:lnTo>
                    <a:pt x="3292386" y="1281620"/>
                  </a:lnTo>
                  <a:lnTo>
                    <a:pt x="3307753" y="1295590"/>
                  </a:lnTo>
                  <a:lnTo>
                    <a:pt x="3312198" y="1294320"/>
                  </a:lnTo>
                  <a:lnTo>
                    <a:pt x="3358934" y="1284160"/>
                  </a:lnTo>
                  <a:lnTo>
                    <a:pt x="3361474" y="1284160"/>
                  </a:lnTo>
                  <a:lnTo>
                    <a:pt x="3370999" y="1328610"/>
                  </a:lnTo>
                  <a:lnTo>
                    <a:pt x="3376079" y="1351470"/>
                  </a:lnTo>
                  <a:lnTo>
                    <a:pt x="3374682" y="1351470"/>
                  </a:lnTo>
                  <a:lnTo>
                    <a:pt x="3282226" y="1370520"/>
                  </a:lnTo>
                  <a:lnTo>
                    <a:pt x="3276066" y="1373060"/>
                  </a:lnTo>
                  <a:lnTo>
                    <a:pt x="3271583" y="1376870"/>
                  </a:lnTo>
                  <a:lnTo>
                    <a:pt x="3269145" y="1383220"/>
                  </a:lnTo>
                  <a:lnTo>
                    <a:pt x="3269145" y="1389570"/>
                  </a:lnTo>
                  <a:lnTo>
                    <a:pt x="3284639" y="1403540"/>
                  </a:lnTo>
                  <a:lnTo>
                    <a:pt x="3289084" y="1402270"/>
                  </a:lnTo>
                  <a:lnTo>
                    <a:pt x="3380905" y="1384490"/>
                  </a:lnTo>
                  <a:lnTo>
                    <a:pt x="3381667" y="1384490"/>
                  </a:lnTo>
                  <a:lnTo>
                    <a:pt x="3382302" y="1383220"/>
                  </a:lnTo>
                  <a:lnTo>
                    <a:pt x="3383064" y="1383220"/>
                  </a:lnTo>
                  <a:lnTo>
                    <a:pt x="3392462" y="1426400"/>
                  </a:lnTo>
                  <a:lnTo>
                    <a:pt x="3397415" y="1449260"/>
                  </a:lnTo>
                  <a:lnTo>
                    <a:pt x="3394875" y="1449260"/>
                  </a:lnTo>
                  <a:lnTo>
                    <a:pt x="3348139" y="1459420"/>
                  </a:lnTo>
                  <a:lnTo>
                    <a:pt x="3342055" y="1461960"/>
                  </a:lnTo>
                  <a:lnTo>
                    <a:pt x="3337636" y="1467040"/>
                  </a:lnTo>
                  <a:lnTo>
                    <a:pt x="3335286" y="1473390"/>
                  </a:lnTo>
                  <a:lnTo>
                    <a:pt x="3335439" y="1479740"/>
                  </a:lnTo>
                  <a:lnTo>
                    <a:pt x="3336455" y="1483550"/>
                  </a:lnTo>
                  <a:lnTo>
                    <a:pt x="3339122" y="1487360"/>
                  </a:lnTo>
                  <a:lnTo>
                    <a:pt x="3346234" y="1492440"/>
                  </a:lnTo>
                  <a:lnTo>
                    <a:pt x="3350806" y="1493710"/>
                  </a:lnTo>
                  <a:lnTo>
                    <a:pt x="3355251" y="1492440"/>
                  </a:lnTo>
                  <a:lnTo>
                    <a:pt x="3401860" y="1482280"/>
                  </a:lnTo>
                  <a:lnTo>
                    <a:pt x="3403638" y="1482280"/>
                  </a:lnTo>
                  <a:lnTo>
                    <a:pt x="3404400" y="1481010"/>
                  </a:lnTo>
                  <a:lnTo>
                    <a:pt x="3412401" y="1517840"/>
                  </a:lnTo>
                  <a:lnTo>
                    <a:pt x="3414179" y="1525460"/>
                  </a:lnTo>
                  <a:lnTo>
                    <a:pt x="3419132" y="1548320"/>
                  </a:lnTo>
                  <a:lnTo>
                    <a:pt x="3417100" y="1548320"/>
                  </a:lnTo>
                  <a:lnTo>
                    <a:pt x="3411258" y="1549590"/>
                  </a:lnTo>
                  <a:lnTo>
                    <a:pt x="3325279" y="1567370"/>
                  </a:lnTo>
                  <a:lnTo>
                    <a:pt x="3319183" y="1569910"/>
                  </a:lnTo>
                  <a:lnTo>
                    <a:pt x="3314700" y="1574990"/>
                  </a:lnTo>
                  <a:lnTo>
                    <a:pt x="3312274" y="1581340"/>
                  </a:lnTo>
                  <a:lnTo>
                    <a:pt x="3312325" y="1587690"/>
                  </a:lnTo>
                  <a:lnTo>
                    <a:pt x="3313087" y="1591500"/>
                  </a:lnTo>
                  <a:lnTo>
                    <a:pt x="3314992" y="1594040"/>
                  </a:lnTo>
                  <a:lnTo>
                    <a:pt x="3317659" y="1596580"/>
                  </a:lnTo>
                  <a:lnTo>
                    <a:pt x="3318294" y="1596580"/>
                  </a:lnTo>
                  <a:lnTo>
                    <a:pt x="3318929" y="1597850"/>
                  </a:lnTo>
                  <a:lnTo>
                    <a:pt x="3319691" y="1597850"/>
                  </a:lnTo>
                  <a:lnTo>
                    <a:pt x="3323374" y="1600390"/>
                  </a:lnTo>
                  <a:lnTo>
                    <a:pt x="3327692" y="1601660"/>
                  </a:lnTo>
                  <a:lnTo>
                    <a:pt x="3332264" y="1600390"/>
                  </a:lnTo>
                  <a:lnTo>
                    <a:pt x="3423958" y="1581340"/>
                  </a:lnTo>
                  <a:lnTo>
                    <a:pt x="3426117" y="1581340"/>
                  </a:lnTo>
                  <a:lnTo>
                    <a:pt x="3440468" y="1647380"/>
                  </a:lnTo>
                  <a:lnTo>
                    <a:pt x="3437928" y="1647380"/>
                  </a:lnTo>
                  <a:lnTo>
                    <a:pt x="3391319" y="1657540"/>
                  </a:lnTo>
                  <a:lnTo>
                    <a:pt x="3385235" y="1660080"/>
                  </a:lnTo>
                  <a:lnTo>
                    <a:pt x="3380816" y="1665160"/>
                  </a:lnTo>
                  <a:lnTo>
                    <a:pt x="3378466" y="1670240"/>
                  </a:lnTo>
                  <a:lnTo>
                    <a:pt x="3378619" y="1677860"/>
                  </a:lnTo>
                  <a:lnTo>
                    <a:pt x="3379508" y="1681670"/>
                  </a:lnTo>
                  <a:lnTo>
                    <a:pt x="3382302" y="1685480"/>
                  </a:lnTo>
                  <a:lnTo>
                    <a:pt x="3389414" y="1690560"/>
                  </a:lnTo>
                  <a:lnTo>
                    <a:pt x="3398431" y="1690560"/>
                  </a:lnTo>
                  <a:lnTo>
                    <a:pt x="3445040" y="1680400"/>
                  </a:lnTo>
                  <a:lnTo>
                    <a:pt x="3445929" y="1680400"/>
                  </a:lnTo>
                  <a:lnTo>
                    <a:pt x="3446818" y="1679130"/>
                  </a:lnTo>
                  <a:lnTo>
                    <a:pt x="3447580" y="1679130"/>
                  </a:lnTo>
                  <a:lnTo>
                    <a:pt x="3448088" y="1681670"/>
                  </a:lnTo>
                  <a:lnTo>
                    <a:pt x="3457105" y="1723580"/>
                  </a:lnTo>
                  <a:lnTo>
                    <a:pt x="3457740" y="1724850"/>
                  </a:lnTo>
                  <a:lnTo>
                    <a:pt x="3462185" y="1746440"/>
                  </a:lnTo>
                  <a:lnTo>
                    <a:pt x="3459645" y="1746440"/>
                  </a:lnTo>
                  <a:lnTo>
                    <a:pt x="3368332" y="1765490"/>
                  </a:lnTo>
                  <a:lnTo>
                    <a:pt x="3364776" y="1765490"/>
                  </a:lnTo>
                  <a:lnTo>
                    <a:pt x="3361601" y="1768030"/>
                  </a:lnTo>
                  <a:lnTo>
                    <a:pt x="3355886" y="1774380"/>
                  </a:lnTo>
                  <a:lnTo>
                    <a:pt x="3354235" y="1779460"/>
                  </a:lnTo>
                  <a:lnTo>
                    <a:pt x="3355378" y="1784540"/>
                  </a:lnTo>
                  <a:lnTo>
                    <a:pt x="3356267" y="1789620"/>
                  </a:lnTo>
                  <a:lnTo>
                    <a:pt x="3359061" y="1793430"/>
                  </a:lnTo>
                  <a:lnTo>
                    <a:pt x="3362744" y="1795970"/>
                  </a:lnTo>
                  <a:lnTo>
                    <a:pt x="3366173" y="1798510"/>
                  </a:lnTo>
                  <a:lnTo>
                    <a:pt x="3375063" y="1798510"/>
                  </a:lnTo>
                  <a:lnTo>
                    <a:pt x="3461296" y="1779460"/>
                  </a:lnTo>
                  <a:lnTo>
                    <a:pt x="3466376" y="1779460"/>
                  </a:lnTo>
                  <a:lnTo>
                    <a:pt x="3467265" y="1778190"/>
                  </a:lnTo>
                  <a:lnTo>
                    <a:pt x="3469170" y="1778190"/>
                  </a:lnTo>
                  <a:lnTo>
                    <a:pt x="3478568" y="1821370"/>
                  </a:lnTo>
                  <a:lnTo>
                    <a:pt x="3483521" y="1844230"/>
                  </a:lnTo>
                  <a:lnTo>
                    <a:pt x="3481489" y="1844230"/>
                  </a:lnTo>
                  <a:lnTo>
                    <a:pt x="3434626" y="1854390"/>
                  </a:lnTo>
                  <a:lnTo>
                    <a:pt x="3428466" y="1858200"/>
                  </a:lnTo>
                  <a:lnTo>
                    <a:pt x="3423996" y="1862010"/>
                  </a:lnTo>
                  <a:lnTo>
                    <a:pt x="3421596" y="1868360"/>
                  </a:lnTo>
                  <a:lnTo>
                    <a:pt x="3421672" y="1874710"/>
                  </a:lnTo>
                  <a:lnTo>
                    <a:pt x="3437039" y="1888680"/>
                  </a:lnTo>
                  <a:lnTo>
                    <a:pt x="3441484" y="1887410"/>
                  </a:lnTo>
                  <a:lnTo>
                    <a:pt x="3488474" y="1877250"/>
                  </a:lnTo>
                  <a:lnTo>
                    <a:pt x="3489871" y="1877250"/>
                  </a:lnTo>
                  <a:lnTo>
                    <a:pt x="3490506" y="1875980"/>
                  </a:lnTo>
                  <a:lnTo>
                    <a:pt x="3505111" y="1943290"/>
                  </a:lnTo>
                  <a:lnTo>
                    <a:pt x="3502825" y="1943290"/>
                  </a:lnTo>
                  <a:lnTo>
                    <a:pt x="3411766" y="1962340"/>
                  </a:lnTo>
                  <a:lnTo>
                    <a:pt x="3405733" y="1964880"/>
                  </a:lnTo>
                  <a:lnTo>
                    <a:pt x="3401301" y="1969960"/>
                  </a:lnTo>
                  <a:lnTo>
                    <a:pt x="3398888" y="1975040"/>
                  </a:lnTo>
                  <a:lnTo>
                    <a:pt x="3398939" y="1982660"/>
                  </a:lnTo>
                  <a:lnTo>
                    <a:pt x="3399828" y="1986470"/>
                  </a:lnTo>
                  <a:lnTo>
                    <a:pt x="3402622" y="1990280"/>
                  </a:lnTo>
                  <a:lnTo>
                    <a:pt x="3409734" y="1995360"/>
                  </a:lnTo>
                  <a:lnTo>
                    <a:pt x="3418624" y="1995360"/>
                  </a:lnTo>
                  <a:lnTo>
                    <a:pt x="3509556" y="1976310"/>
                  </a:lnTo>
                  <a:lnTo>
                    <a:pt x="3511334" y="1976310"/>
                  </a:lnTo>
                  <a:lnTo>
                    <a:pt x="3512096" y="1975040"/>
                  </a:lnTo>
                  <a:lnTo>
                    <a:pt x="3521621" y="2019490"/>
                  </a:lnTo>
                  <a:lnTo>
                    <a:pt x="3526574" y="2042350"/>
                  </a:lnTo>
                  <a:lnTo>
                    <a:pt x="3477679" y="2052510"/>
                  </a:lnTo>
                  <a:lnTo>
                    <a:pt x="3464649" y="2066480"/>
                  </a:lnTo>
                  <a:lnTo>
                    <a:pt x="3464725" y="2072830"/>
                  </a:lnTo>
                  <a:lnTo>
                    <a:pt x="3465741" y="2076640"/>
                  </a:lnTo>
                  <a:lnTo>
                    <a:pt x="3468408" y="2080450"/>
                  </a:lnTo>
                  <a:lnTo>
                    <a:pt x="3475520" y="2085530"/>
                  </a:lnTo>
                  <a:lnTo>
                    <a:pt x="3479965" y="2086800"/>
                  </a:lnTo>
                  <a:lnTo>
                    <a:pt x="3532035" y="2075370"/>
                  </a:lnTo>
                  <a:lnTo>
                    <a:pt x="3533051" y="2074100"/>
                  </a:lnTo>
                  <a:lnTo>
                    <a:pt x="3533051" y="1915553"/>
                  </a:lnTo>
                  <a:lnTo>
                    <a:pt x="3524402" y="1875980"/>
                  </a:lnTo>
                  <a:lnTo>
                    <a:pt x="3503015" y="1778190"/>
                  </a:lnTo>
                  <a:lnTo>
                    <a:pt x="3502190" y="1774380"/>
                  </a:lnTo>
                  <a:lnTo>
                    <a:pt x="3651732" y="1741360"/>
                  </a:lnTo>
                  <a:lnTo>
                    <a:pt x="3680498" y="1735010"/>
                  </a:lnTo>
                  <a:lnTo>
                    <a:pt x="3683038" y="1735010"/>
                  </a:lnTo>
                  <a:lnTo>
                    <a:pt x="3754793" y="1718500"/>
                  </a:lnTo>
                  <a:lnTo>
                    <a:pt x="3778516" y="1708340"/>
                  </a:lnTo>
                  <a:lnTo>
                    <a:pt x="3789667" y="1696910"/>
                  </a:lnTo>
                  <a:lnTo>
                    <a:pt x="3795852" y="1690560"/>
                  </a:lnTo>
                  <a:lnTo>
                    <a:pt x="3805174" y="16664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33236" y="6059423"/>
              <a:ext cx="127979" cy="1280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50223" y="5745479"/>
              <a:ext cx="128016" cy="1280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35647" y="6141797"/>
              <a:ext cx="66897" cy="6697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67437" y="179831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69">
                  <a:moveTo>
                    <a:pt x="464065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78" y="637539"/>
                  </a:lnTo>
                  <a:lnTo>
                    <a:pt x="464065" y="633729"/>
                  </a:lnTo>
                  <a:close/>
                </a:path>
                <a:path w="575945" h="661669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466" y="91439"/>
                  </a:lnTo>
                  <a:lnTo>
                    <a:pt x="27362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98" y="468629"/>
                  </a:lnTo>
                  <a:lnTo>
                    <a:pt x="183832" y="471169"/>
                  </a:lnTo>
                  <a:lnTo>
                    <a:pt x="192956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721" y="497839"/>
                  </a:lnTo>
                  <a:lnTo>
                    <a:pt x="300531" y="523239"/>
                  </a:lnTo>
                  <a:lnTo>
                    <a:pt x="316515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3569"/>
                  </a:lnTo>
                  <a:lnTo>
                    <a:pt x="386510" y="633729"/>
                  </a:lnTo>
                  <a:lnTo>
                    <a:pt x="400542" y="638809"/>
                  </a:lnTo>
                  <a:lnTo>
                    <a:pt x="415549" y="638809"/>
                  </a:lnTo>
                  <a:lnTo>
                    <a:pt x="429926" y="633729"/>
                  </a:lnTo>
                  <a:lnTo>
                    <a:pt x="464065" y="633729"/>
                  </a:lnTo>
                  <a:lnTo>
                    <a:pt x="456215" y="627379"/>
                  </a:lnTo>
                  <a:lnTo>
                    <a:pt x="450119" y="619759"/>
                  </a:lnTo>
                  <a:lnTo>
                    <a:pt x="456925" y="614679"/>
                  </a:lnTo>
                  <a:lnTo>
                    <a:pt x="405955" y="614679"/>
                  </a:lnTo>
                  <a:lnTo>
                    <a:pt x="400006" y="612139"/>
                  </a:lnTo>
                  <a:lnTo>
                    <a:pt x="395128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81" y="459739"/>
                  </a:lnTo>
                  <a:lnTo>
                    <a:pt x="228917" y="454659"/>
                  </a:lnTo>
                  <a:lnTo>
                    <a:pt x="217039" y="452119"/>
                  </a:lnTo>
                  <a:lnTo>
                    <a:pt x="205898" y="450849"/>
                  </a:lnTo>
                  <a:lnTo>
                    <a:pt x="197903" y="449579"/>
                  </a:lnTo>
                  <a:lnTo>
                    <a:pt x="189563" y="447039"/>
                  </a:lnTo>
                  <a:lnTo>
                    <a:pt x="180627" y="444499"/>
                  </a:lnTo>
                  <a:lnTo>
                    <a:pt x="170846" y="441959"/>
                  </a:lnTo>
                  <a:lnTo>
                    <a:pt x="121271" y="417829"/>
                  </a:lnTo>
                  <a:lnTo>
                    <a:pt x="85137" y="387349"/>
                  </a:lnTo>
                  <a:lnTo>
                    <a:pt x="54387" y="350519"/>
                  </a:lnTo>
                  <a:lnTo>
                    <a:pt x="31626" y="295909"/>
                  </a:lnTo>
                  <a:lnTo>
                    <a:pt x="24987" y="246379"/>
                  </a:lnTo>
                  <a:lnTo>
                    <a:pt x="27777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115" y="39370"/>
                  </a:lnTo>
                  <a:lnTo>
                    <a:pt x="198225" y="29209"/>
                  </a:lnTo>
                  <a:lnTo>
                    <a:pt x="241966" y="25400"/>
                  </a:lnTo>
                  <a:lnTo>
                    <a:pt x="342656" y="25400"/>
                  </a:lnTo>
                  <a:lnTo>
                    <a:pt x="315642" y="12700"/>
                  </a:lnTo>
                  <a:lnTo>
                    <a:pt x="271389" y="2539"/>
                  </a:lnTo>
                  <a:lnTo>
                    <a:pt x="242220" y="0"/>
                  </a:lnTo>
                  <a:close/>
                </a:path>
                <a:path w="575945" h="661669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62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69">
                  <a:moveTo>
                    <a:pt x="531615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2919"/>
                  </a:lnTo>
                  <a:lnTo>
                    <a:pt x="418115" y="612139"/>
                  </a:lnTo>
                  <a:lnTo>
                    <a:pt x="412238" y="614679"/>
                  </a:lnTo>
                  <a:lnTo>
                    <a:pt x="456925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515" y="524509"/>
                  </a:lnTo>
                  <a:lnTo>
                    <a:pt x="573786" y="510539"/>
                  </a:lnTo>
                  <a:lnTo>
                    <a:pt x="572674" y="495299"/>
                  </a:lnTo>
                  <a:lnTo>
                    <a:pt x="565943" y="481329"/>
                  </a:lnTo>
                  <a:lnTo>
                    <a:pt x="531615" y="435609"/>
                  </a:lnTo>
                  <a:close/>
                </a:path>
                <a:path w="575945" h="661669">
                  <a:moveTo>
                    <a:pt x="301231" y="350519"/>
                  </a:moveTo>
                  <a:lnTo>
                    <a:pt x="269271" y="350519"/>
                  </a:lnTo>
                  <a:lnTo>
                    <a:pt x="373538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69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719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69">
                  <a:moveTo>
                    <a:pt x="342656" y="25400"/>
                  </a:moveTo>
                  <a:lnTo>
                    <a:pt x="241966" y="25400"/>
                  </a:lnTo>
                  <a:lnTo>
                    <a:pt x="268045" y="27939"/>
                  </a:lnTo>
                  <a:lnTo>
                    <a:pt x="307721" y="36829"/>
                  </a:lnTo>
                  <a:lnTo>
                    <a:pt x="353730" y="57150"/>
                  </a:lnTo>
                  <a:lnTo>
                    <a:pt x="398811" y="95250"/>
                  </a:lnTo>
                  <a:lnTo>
                    <a:pt x="425656" y="135889"/>
                  </a:lnTo>
                  <a:lnTo>
                    <a:pt x="443478" y="179069"/>
                  </a:lnTo>
                  <a:lnTo>
                    <a:pt x="452405" y="233679"/>
                  </a:lnTo>
                  <a:lnTo>
                    <a:pt x="452337" y="245109"/>
                  </a:lnTo>
                  <a:lnTo>
                    <a:pt x="451929" y="252729"/>
                  </a:lnTo>
                  <a:lnTo>
                    <a:pt x="451119" y="261619"/>
                  </a:lnTo>
                  <a:lnTo>
                    <a:pt x="450119" y="269239"/>
                  </a:lnTo>
                  <a:lnTo>
                    <a:pt x="448841" y="280669"/>
                  </a:lnTo>
                  <a:lnTo>
                    <a:pt x="447992" y="293369"/>
                  </a:lnTo>
                  <a:lnTo>
                    <a:pt x="448043" y="306069"/>
                  </a:lnTo>
                  <a:lnTo>
                    <a:pt x="448167" y="308609"/>
                  </a:lnTo>
                  <a:lnTo>
                    <a:pt x="460248" y="36829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1615" y="435609"/>
                  </a:lnTo>
                  <a:lnTo>
                    <a:pt x="509682" y="406399"/>
                  </a:lnTo>
                  <a:lnTo>
                    <a:pt x="508158" y="403859"/>
                  </a:lnTo>
                  <a:lnTo>
                    <a:pt x="505999" y="402589"/>
                  </a:lnTo>
                  <a:lnTo>
                    <a:pt x="484282" y="360679"/>
                  </a:lnTo>
                  <a:lnTo>
                    <a:pt x="474122" y="320039"/>
                  </a:lnTo>
                  <a:lnTo>
                    <a:pt x="473038" y="293369"/>
                  </a:lnTo>
                  <a:lnTo>
                    <a:pt x="473765" y="283209"/>
                  </a:lnTo>
                  <a:lnTo>
                    <a:pt x="476049" y="264159"/>
                  </a:lnTo>
                  <a:lnTo>
                    <a:pt x="476932" y="255269"/>
                  </a:lnTo>
                  <a:lnTo>
                    <a:pt x="477392" y="24637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68" y="36829"/>
                  </a:lnTo>
                  <a:lnTo>
                    <a:pt x="342656" y="25400"/>
                  </a:lnTo>
                  <a:close/>
                </a:path>
                <a:path w="575945" h="661669">
                  <a:moveTo>
                    <a:pt x="219614" y="278129"/>
                  </a:moveTo>
                  <a:lnTo>
                    <a:pt x="183959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53" y="372109"/>
                  </a:lnTo>
                  <a:lnTo>
                    <a:pt x="232108" y="370839"/>
                  </a:lnTo>
                  <a:lnTo>
                    <a:pt x="242448" y="368299"/>
                  </a:lnTo>
                  <a:lnTo>
                    <a:pt x="252253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694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3866" y="335279"/>
                  </a:lnTo>
                  <a:lnTo>
                    <a:pt x="200691" y="328929"/>
                  </a:lnTo>
                  <a:lnTo>
                    <a:pt x="202088" y="321309"/>
                  </a:lnTo>
                  <a:lnTo>
                    <a:pt x="203231" y="318769"/>
                  </a:lnTo>
                  <a:lnTo>
                    <a:pt x="205009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622" y="303529"/>
                  </a:lnTo>
                  <a:lnTo>
                    <a:pt x="261905" y="297179"/>
                  </a:lnTo>
                  <a:lnTo>
                    <a:pt x="249824" y="287019"/>
                  </a:lnTo>
                  <a:lnTo>
                    <a:pt x="235267" y="280669"/>
                  </a:lnTo>
                  <a:lnTo>
                    <a:pt x="219614" y="278129"/>
                  </a:lnTo>
                  <a:close/>
                </a:path>
                <a:path w="575945" h="661669">
                  <a:moveTo>
                    <a:pt x="266622" y="303529"/>
                  </a:moveTo>
                  <a:lnTo>
                    <a:pt x="229235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694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8006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5113" y="314959"/>
                  </a:lnTo>
                  <a:lnTo>
                    <a:pt x="266622" y="303529"/>
                  </a:lnTo>
                  <a:close/>
                </a:path>
                <a:path w="575945" h="661669">
                  <a:moveTo>
                    <a:pt x="333882" y="203199"/>
                  </a:moveTo>
                  <a:lnTo>
                    <a:pt x="324389" y="203199"/>
                  </a:lnTo>
                  <a:lnTo>
                    <a:pt x="314666" y="204469"/>
                  </a:lnTo>
                  <a:lnTo>
                    <a:pt x="282535" y="232409"/>
                  </a:lnTo>
                  <a:lnTo>
                    <a:pt x="279336" y="247649"/>
                  </a:lnTo>
                  <a:lnTo>
                    <a:pt x="281233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9879"/>
                  </a:lnTo>
                  <a:lnTo>
                    <a:pt x="282987" y="309879"/>
                  </a:lnTo>
                  <a:lnTo>
                    <a:pt x="275113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488" y="287019"/>
                  </a:lnTo>
                  <a:lnTo>
                    <a:pt x="360600" y="280669"/>
                  </a:lnTo>
                  <a:lnTo>
                    <a:pt x="321468" y="280669"/>
                  </a:lnTo>
                  <a:lnTo>
                    <a:pt x="308641" y="26415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182" y="228599"/>
                  </a:lnTo>
                  <a:lnTo>
                    <a:pt x="367703" y="228599"/>
                  </a:lnTo>
                  <a:lnTo>
                    <a:pt x="364466" y="222249"/>
                  </a:lnTo>
                  <a:lnTo>
                    <a:pt x="358171" y="214629"/>
                  </a:lnTo>
                  <a:lnTo>
                    <a:pt x="350964" y="209549"/>
                  </a:lnTo>
                  <a:lnTo>
                    <a:pt x="342804" y="205739"/>
                  </a:lnTo>
                  <a:lnTo>
                    <a:pt x="333882" y="203199"/>
                  </a:lnTo>
                  <a:close/>
                </a:path>
                <a:path w="575945" h="661669">
                  <a:moveTo>
                    <a:pt x="367703" y="228599"/>
                  </a:moveTo>
                  <a:lnTo>
                    <a:pt x="335819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630" y="243839"/>
                  </a:lnTo>
                  <a:lnTo>
                    <a:pt x="347122" y="256539"/>
                  </a:lnTo>
                  <a:lnTo>
                    <a:pt x="343947" y="264159"/>
                  </a:lnTo>
                  <a:lnTo>
                    <a:pt x="338994" y="267969"/>
                  </a:lnTo>
                  <a:lnTo>
                    <a:pt x="321468" y="280669"/>
                  </a:lnTo>
                  <a:lnTo>
                    <a:pt x="360600" y="280669"/>
                  </a:lnTo>
                  <a:lnTo>
                    <a:pt x="361823" y="279399"/>
                  </a:lnTo>
                  <a:lnTo>
                    <a:pt x="367347" y="270509"/>
                  </a:lnTo>
                  <a:lnTo>
                    <a:pt x="370919" y="261619"/>
                  </a:lnTo>
                  <a:lnTo>
                    <a:pt x="372395" y="250189"/>
                  </a:lnTo>
                  <a:lnTo>
                    <a:pt x="371673" y="240029"/>
                  </a:lnTo>
                  <a:lnTo>
                    <a:pt x="368998" y="231139"/>
                  </a:lnTo>
                  <a:lnTo>
                    <a:pt x="367703" y="22859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96375" y="231393"/>
              <a:ext cx="274574" cy="1054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857996" y="94741"/>
              <a:ext cx="695325" cy="634365"/>
            </a:xfrm>
            <a:custGeom>
              <a:avLst/>
              <a:gdLst/>
              <a:ahLst/>
              <a:cxnLst/>
              <a:rect l="l" t="t" r="r" b="b"/>
              <a:pathLst>
                <a:path w="695325" h="634365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1143" y="364109"/>
                  </a:lnTo>
                  <a:lnTo>
                    <a:pt x="0" y="370840"/>
                  </a:lnTo>
                  <a:lnTo>
                    <a:pt x="4826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540"/>
                  </a:lnTo>
                  <a:lnTo>
                    <a:pt x="61595" y="379730"/>
                  </a:lnTo>
                  <a:lnTo>
                    <a:pt x="63500" y="376936"/>
                  </a:lnTo>
                  <a:lnTo>
                    <a:pt x="65024" y="366649"/>
                  </a:lnTo>
                  <a:close/>
                </a:path>
                <a:path w="695325" h="634365">
                  <a:moveTo>
                    <a:pt x="104648" y="511556"/>
                  </a:moveTo>
                  <a:lnTo>
                    <a:pt x="100584" y="505968"/>
                  </a:lnTo>
                  <a:lnTo>
                    <a:pt x="96266" y="500253"/>
                  </a:lnTo>
                  <a:lnTo>
                    <a:pt x="88646" y="498983"/>
                  </a:lnTo>
                  <a:lnTo>
                    <a:pt x="51816" y="525780"/>
                  </a:lnTo>
                  <a:lnTo>
                    <a:pt x="46609" y="529971"/>
                  </a:lnTo>
                  <a:lnTo>
                    <a:pt x="45085" y="537718"/>
                  </a:lnTo>
                  <a:lnTo>
                    <a:pt x="49149" y="543306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648" y="511556"/>
                  </a:lnTo>
                  <a:close/>
                </a:path>
                <a:path w="695325" h="634365">
                  <a:moveTo>
                    <a:pt x="225679" y="580136"/>
                  </a:moveTo>
                  <a:lnTo>
                    <a:pt x="221869" y="573405"/>
                  </a:lnTo>
                  <a:lnTo>
                    <a:pt x="208407" y="569976"/>
                  </a:lnTo>
                  <a:lnTo>
                    <a:pt x="201676" y="573913"/>
                  </a:lnTo>
                  <a:lnTo>
                    <a:pt x="199771" y="580517"/>
                  </a:lnTo>
                  <a:lnTo>
                    <a:pt x="187706" y="624713"/>
                  </a:lnTo>
                  <a:lnTo>
                    <a:pt x="191643" y="631571"/>
                  </a:lnTo>
                  <a:lnTo>
                    <a:pt x="202057" y="634365"/>
                  </a:lnTo>
                  <a:lnTo>
                    <a:pt x="205994" y="633476"/>
                  </a:lnTo>
                  <a:lnTo>
                    <a:pt x="211201" y="629539"/>
                  </a:lnTo>
                  <a:lnTo>
                    <a:pt x="212852" y="627253"/>
                  </a:lnTo>
                  <a:lnTo>
                    <a:pt x="225679" y="580136"/>
                  </a:lnTo>
                  <a:close/>
                </a:path>
                <a:path w="695325" h="634365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3964" y="57023"/>
                  </a:lnTo>
                  <a:lnTo>
                    <a:pt x="478663" y="63500"/>
                  </a:lnTo>
                  <a:lnTo>
                    <a:pt x="488950" y="64897"/>
                  </a:lnTo>
                  <a:lnTo>
                    <a:pt x="492252" y="64008"/>
                  </a:lnTo>
                  <a:lnTo>
                    <a:pt x="494792" y="61976"/>
                  </a:lnTo>
                  <a:lnTo>
                    <a:pt x="497459" y="60071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6984" y="8382"/>
                  </a:lnTo>
                  <a:close/>
                </a:path>
                <a:path w="695325" h="634365">
                  <a:moveTo>
                    <a:pt x="657098" y="105029"/>
                  </a:moveTo>
                  <a:lnTo>
                    <a:pt x="648716" y="93599"/>
                  </a:lnTo>
                  <a:lnTo>
                    <a:pt x="640842" y="92202"/>
                  </a:lnTo>
                  <a:lnTo>
                    <a:pt x="635254" y="96774"/>
                  </a:lnTo>
                  <a:lnTo>
                    <a:pt x="604012" y="120408"/>
                  </a:lnTo>
                  <a:lnTo>
                    <a:pt x="598424" y="124460"/>
                  </a:lnTo>
                  <a:lnTo>
                    <a:pt x="597281" y="132461"/>
                  </a:lnTo>
                  <a:lnTo>
                    <a:pt x="601599" y="138061"/>
                  </a:lnTo>
                  <a:lnTo>
                    <a:pt x="605790" y="143637"/>
                  </a:lnTo>
                  <a:lnTo>
                    <a:pt x="613664" y="144780"/>
                  </a:lnTo>
                  <a:lnTo>
                    <a:pt x="619125" y="140716"/>
                  </a:lnTo>
                  <a:lnTo>
                    <a:pt x="619252" y="140589"/>
                  </a:lnTo>
                  <a:lnTo>
                    <a:pt x="656082" y="112903"/>
                  </a:lnTo>
                  <a:lnTo>
                    <a:pt x="657098" y="105029"/>
                  </a:lnTo>
                  <a:close/>
                </a:path>
                <a:path w="695325" h="634365">
                  <a:moveTo>
                    <a:pt x="695198" y="261747"/>
                  </a:moveTo>
                  <a:lnTo>
                    <a:pt x="689864" y="256032"/>
                  </a:lnTo>
                  <a:lnTo>
                    <a:pt x="682879" y="255778"/>
                  </a:lnTo>
                  <a:lnTo>
                    <a:pt x="637159" y="254508"/>
                  </a:lnTo>
                  <a:lnTo>
                    <a:pt x="631444" y="259969"/>
                  </a:lnTo>
                  <a:lnTo>
                    <a:pt x="630809" y="273685"/>
                  </a:lnTo>
                  <a:lnTo>
                    <a:pt x="636143" y="279400"/>
                  </a:lnTo>
                  <a:lnTo>
                    <a:pt x="681863" y="280797"/>
                  </a:lnTo>
                  <a:lnTo>
                    <a:pt x="684784" y="280797"/>
                  </a:lnTo>
                  <a:lnTo>
                    <a:pt x="687578" y="279908"/>
                  </a:lnTo>
                  <a:lnTo>
                    <a:pt x="692785" y="276098"/>
                  </a:lnTo>
                  <a:lnTo>
                    <a:pt x="694817" y="272669"/>
                  </a:lnTo>
                  <a:lnTo>
                    <a:pt x="695198" y="26174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52096" y="131826"/>
              <a:ext cx="1642580" cy="21449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895573" y="120027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5">
                  <a:moveTo>
                    <a:pt x="595388" y="501510"/>
                  </a:moveTo>
                  <a:lnTo>
                    <a:pt x="591832" y="495541"/>
                  </a:lnTo>
                  <a:lnTo>
                    <a:pt x="569607" y="490169"/>
                  </a:lnTo>
                  <a:lnTo>
                    <a:pt x="569607" y="513194"/>
                  </a:lnTo>
                  <a:lnTo>
                    <a:pt x="556018" y="569709"/>
                  </a:lnTo>
                  <a:lnTo>
                    <a:pt x="550519" y="569747"/>
                  </a:lnTo>
                  <a:lnTo>
                    <a:pt x="550519" y="592340"/>
                  </a:lnTo>
                  <a:lnTo>
                    <a:pt x="531126" y="672325"/>
                  </a:lnTo>
                  <a:lnTo>
                    <a:pt x="526707" y="681240"/>
                  </a:lnTo>
                  <a:lnTo>
                    <a:pt x="518972" y="687552"/>
                  </a:lnTo>
                  <a:lnTo>
                    <a:pt x="509028" y="690714"/>
                  </a:lnTo>
                  <a:lnTo>
                    <a:pt x="497979" y="690105"/>
                  </a:lnTo>
                  <a:lnTo>
                    <a:pt x="229120" y="624954"/>
                  </a:lnTo>
                  <a:lnTo>
                    <a:pt x="218998" y="620509"/>
                  </a:lnTo>
                  <a:lnTo>
                    <a:pt x="211594" y="613181"/>
                  </a:lnTo>
                  <a:lnTo>
                    <a:pt x="207606" y="603999"/>
                  </a:lnTo>
                  <a:lnTo>
                    <a:pt x="207784" y="593966"/>
                  </a:lnTo>
                  <a:lnTo>
                    <a:pt x="227088" y="513956"/>
                  </a:lnTo>
                  <a:lnTo>
                    <a:pt x="353199" y="579869"/>
                  </a:lnTo>
                  <a:lnTo>
                    <a:pt x="359664" y="582942"/>
                  </a:lnTo>
                  <a:lnTo>
                    <a:pt x="401116" y="593001"/>
                  </a:lnTo>
                  <a:lnTo>
                    <a:pt x="408317" y="593204"/>
                  </a:lnTo>
                  <a:lnTo>
                    <a:pt x="550519" y="592340"/>
                  </a:lnTo>
                  <a:lnTo>
                    <a:pt x="550519" y="569747"/>
                  </a:lnTo>
                  <a:lnTo>
                    <a:pt x="408317" y="570598"/>
                  </a:lnTo>
                  <a:lnTo>
                    <a:pt x="396722" y="569912"/>
                  </a:lnTo>
                  <a:lnTo>
                    <a:pt x="275831" y="513956"/>
                  </a:lnTo>
                  <a:lnTo>
                    <a:pt x="232549" y="491350"/>
                  </a:lnTo>
                  <a:lnTo>
                    <a:pt x="246265" y="434835"/>
                  </a:lnTo>
                  <a:lnTo>
                    <a:pt x="569607" y="513194"/>
                  </a:lnTo>
                  <a:lnTo>
                    <a:pt x="569607" y="490169"/>
                  </a:lnTo>
                  <a:lnTo>
                    <a:pt x="340956" y="434835"/>
                  </a:lnTo>
                  <a:lnTo>
                    <a:pt x="240804" y="410578"/>
                  </a:lnTo>
                  <a:lnTo>
                    <a:pt x="234835" y="409054"/>
                  </a:lnTo>
                  <a:lnTo>
                    <a:pt x="228739" y="412737"/>
                  </a:lnTo>
                  <a:lnTo>
                    <a:pt x="227342" y="418706"/>
                  </a:lnTo>
                  <a:lnTo>
                    <a:pt x="209016" y="494144"/>
                  </a:lnTo>
                  <a:lnTo>
                    <a:pt x="208927" y="494906"/>
                  </a:lnTo>
                  <a:lnTo>
                    <a:pt x="186194" y="588759"/>
                  </a:lnTo>
                  <a:lnTo>
                    <a:pt x="185724" y="607529"/>
                  </a:lnTo>
                  <a:lnTo>
                    <a:pt x="192671" y="624636"/>
                  </a:lnTo>
                  <a:lnTo>
                    <a:pt x="205803" y="638238"/>
                  </a:lnTo>
                  <a:lnTo>
                    <a:pt x="223913" y="646417"/>
                  </a:lnTo>
                  <a:lnTo>
                    <a:pt x="492645" y="711441"/>
                  </a:lnTo>
                  <a:lnTo>
                    <a:pt x="512559" y="712482"/>
                  </a:lnTo>
                  <a:lnTo>
                    <a:pt x="530504" y="706424"/>
                  </a:lnTo>
                  <a:lnTo>
                    <a:pt x="544550" y="694372"/>
                  </a:lnTo>
                  <a:lnTo>
                    <a:pt x="546341" y="690714"/>
                  </a:lnTo>
                  <a:lnTo>
                    <a:pt x="552843" y="677405"/>
                  </a:lnTo>
                  <a:lnTo>
                    <a:pt x="573481" y="592188"/>
                  </a:lnTo>
                  <a:lnTo>
                    <a:pt x="575576" y="583552"/>
                  </a:lnTo>
                  <a:lnTo>
                    <a:pt x="575652" y="582942"/>
                  </a:lnTo>
                  <a:lnTo>
                    <a:pt x="578650" y="570598"/>
                  </a:lnTo>
                  <a:lnTo>
                    <a:pt x="593991" y="507479"/>
                  </a:lnTo>
                  <a:lnTo>
                    <a:pt x="595388" y="501510"/>
                  </a:lnTo>
                  <a:close/>
                </a:path>
                <a:path w="770254" h="856615">
                  <a:moveTo>
                    <a:pt x="769823" y="201269"/>
                  </a:moveTo>
                  <a:lnTo>
                    <a:pt x="758609" y="171196"/>
                  </a:lnTo>
                  <a:lnTo>
                    <a:pt x="747826" y="159397"/>
                  </a:lnTo>
                  <a:lnTo>
                    <a:pt x="747826" y="205016"/>
                  </a:lnTo>
                  <a:lnTo>
                    <a:pt x="746899" y="229349"/>
                  </a:lnTo>
                  <a:lnTo>
                    <a:pt x="667143" y="558787"/>
                  </a:lnTo>
                  <a:lnTo>
                    <a:pt x="661936" y="580504"/>
                  </a:lnTo>
                  <a:lnTo>
                    <a:pt x="636917" y="684009"/>
                  </a:lnTo>
                  <a:lnTo>
                    <a:pt x="650570" y="577113"/>
                  </a:lnTo>
                  <a:lnTo>
                    <a:pt x="653300" y="555358"/>
                  </a:lnTo>
                  <a:lnTo>
                    <a:pt x="672604" y="404863"/>
                  </a:lnTo>
                  <a:lnTo>
                    <a:pt x="673823" y="395757"/>
                  </a:lnTo>
                  <a:lnTo>
                    <a:pt x="675182" y="386562"/>
                  </a:lnTo>
                  <a:lnTo>
                    <a:pt x="678065" y="368160"/>
                  </a:lnTo>
                  <a:lnTo>
                    <a:pt x="680986" y="350202"/>
                  </a:lnTo>
                  <a:lnTo>
                    <a:pt x="683628" y="332016"/>
                  </a:lnTo>
                  <a:lnTo>
                    <a:pt x="685685" y="313715"/>
                  </a:lnTo>
                  <a:lnTo>
                    <a:pt x="686828" y="295389"/>
                  </a:lnTo>
                  <a:lnTo>
                    <a:pt x="686777" y="280073"/>
                  </a:lnTo>
                  <a:lnTo>
                    <a:pt x="680732" y="234556"/>
                  </a:lnTo>
                  <a:lnTo>
                    <a:pt x="664425" y="189039"/>
                  </a:lnTo>
                  <a:lnTo>
                    <a:pt x="664425" y="295389"/>
                  </a:lnTo>
                  <a:lnTo>
                    <a:pt x="663359" y="311962"/>
                  </a:lnTo>
                  <a:lnTo>
                    <a:pt x="661377" y="329526"/>
                  </a:lnTo>
                  <a:lnTo>
                    <a:pt x="658850" y="347141"/>
                  </a:lnTo>
                  <a:lnTo>
                    <a:pt x="656094" y="364604"/>
                  </a:lnTo>
                  <a:lnTo>
                    <a:pt x="654558" y="373913"/>
                  </a:lnTo>
                  <a:lnTo>
                    <a:pt x="653034" y="383298"/>
                  </a:lnTo>
                  <a:lnTo>
                    <a:pt x="651624" y="392709"/>
                  </a:lnTo>
                  <a:lnTo>
                    <a:pt x="650379" y="402069"/>
                  </a:lnTo>
                  <a:lnTo>
                    <a:pt x="631456" y="550151"/>
                  </a:lnTo>
                  <a:lnTo>
                    <a:pt x="627862" y="577710"/>
                  </a:lnTo>
                  <a:lnTo>
                    <a:pt x="607580" y="736587"/>
                  </a:lnTo>
                  <a:lnTo>
                    <a:pt x="585571" y="783297"/>
                  </a:lnTo>
                  <a:lnTo>
                    <a:pt x="559320" y="801992"/>
                  </a:lnTo>
                  <a:lnTo>
                    <a:pt x="554748" y="801992"/>
                  </a:lnTo>
                  <a:lnTo>
                    <a:pt x="550049" y="801484"/>
                  </a:lnTo>
                  <a:lnTo>
                    <a:pt x="170942" y="709663"/>
                  </a:lnTo>
                  <a:lnTo>
                    <a:pt x="131076" y="700011"/>
                  </a:lnTo>
                  <a:lnTo>
                    <a:pt x="107696" y="667626"/>
                  </a:lnTo>
                  <a:lnTo>
                    <a:pt x="104660" y="650481"/>
                  </a:lnTo>
                  <a:lnTo>
                    <a:pt x="105232" y="633056"/>
                  </a:lnTo>
                  <a:lnTo>
                    <a:pt x="109486" y="615937"/>
                  </a:lnTo>
                  <a:lnTo>
                    <a:pt x="131254" y="555866"/>
                  </a:lnTo>
                  <a:lnTo>
                    <a:pt x="165874" y="460362"/>
                  </a:lnTo>
                  <a:lnTo>
                    <a:pt x="173621" y="439280"/>
                  </a:lnTo>
                  <a:lnTo>
                    <a:pt x="217309" y="318503"/>
                  </a:lnTo>
                  <a:lnTo>
                    <a:pt x="226834" y="293230"/>
                  </a:lnTo>
                  <a:lnTo>
                    <a:pt x="232448" y="278549"/>
                  </a:lnTo>
                  <a:lnTo>
                    <a:pt x="237921" y="263652"/>
                  </a:lnTo>
                  <a:lnTo>
                    <a:pt x="243103" y="248551"/>
                  </a:lnTo>
                  <a:lnTo>
                    <a:pt x="247789" y="233299"/>
                  </a:lnTo>
                  <a:lnTo>
                    <a:pt x="252526" y="218109"/>
                  </a:lnTo>
                  <a:lnTo>
                    <a:pt x="271284" y="178041"/>
                  </a:lnTo>
                  <a:lnTo>
                    <a:pt x="308025" y="133045"/>
                  </a:lnTo>
                  <a:lnTo>
                    <a:pt x="355739" y="99555"/>
                  </a:lnTo>
                  <a:lnTo>
                    <a:pt x="401332" y="82550"/>
                  </a:lnTo>
                  <a:lnTo>
                    <a:pt x="443369" y="76441"/>
                  </a:lnTo>
                  <a:lnTo>
                    <a:pt x="450989" y="76187"/>
                  </a:lnTo>
                  <a:lnTo>
                    <a:pt x="458482" y="76187"/>
                  </a:lnTo>
                  <a:lnTo>
                    <a:pt x="466102" y="76695"/>
                  </a:lnTo>
                  <a:lnTo>
                    <a:pt x="469531" y="76822"/>
                  </a:lnTo>
                  <a:lnTo>
                    <a:pt x="508863" y="83858"/>
                  </a:lnTo>
                  <a:lnTo>
                    <a:pt x="551065" y="100444"/>
                  </a:lnTo>
                  <a:lnTo>
                    <a:pt x="583349" y="121856"/>
                  </a:lnTo>
                  <a:lnTo>
                    <a:pt x="614362" y="151866"/>
                  </a:lnTo>
                  <a:lnTo>
                    <a:pt x="648627" y="207937"/>
                  </a:lnTo>
                  <a:lnTo>
                    <a:pt x="661593" y="253250"/>
                  </a:lnTo>
                  <a:lnTo>
                    <a:pt x="664425" y="295389"/>
                  </a:lnTo>
                  <a:lnTo>
                    <a:pt x="664425" y="189039"/>
                  </a:lnTo>
                  <a:lnTo>
                    <a:pt x="661949" y="183349"/>
                  </a:lnTo>
                  <a:lnTo>
                    <a:pt x="648347" y="159981"/>
                  </a:lnTo>
                  <a:lnTo>
                    <a:pt x="632218" y="138417"/>
                  </a:lnTo>
                  <a:lnTo>
                    <a:pt x="701560" y="155181"/>
                  </a:lnTo>
                  <a:lnTo>
                    <a:pt x="723696" y="165531"/>
                  </a:lnTo>
                  <a:lnTo>
                    <a:pt x="739609" y="182930"/>
                  </a:lnTo>
                  <a:lnTo>
                    <a:pt x="747826" y="205016"/>
                  </a:lnTo>
                  <a:lnTo>
                    <a:pt x="747826" y="159397"/>
                  </a:lnTo>
                  <a:lnTo>
                    <a:pt x="736968" y="147497"/>
                  </a:lnTo>
                  <a:lnTo>
                    <a:pt x="717511" y="138417"/>
                  </a:lnTo>
                  <a:lnTo>
                    <a:pt x="706894" y="133477"/>
                  </a:lnTo>
                  <a:lnTo>
                    <a:pt x="601738" y="107950"/>
                  </a:lnTo>
                  <a:lnTo>
                    <a:pt x="592569" y="100736"/>
                  </a:lnTo>
                  <a:lnTo>
                    <a:pt x="583031" y="93954"/>
                  </a:lnTo>
                  <a:lnTo>
                    <a:pt x="573163" y="87642"/>
                  </a:lnTo>
                  <a:lnTo>
                    <a:pt x="563003" y="81775"/>
                  </a:lnTo>
                  <a:lnTo>
                    <a:pt x="564349" y="76187"/>
                  </a:lnTo>
                  <a:lnTo>
                    <a:pt x="565365" y="71996"/>
                  </a:lnTo>
                  <a:lnTo>
                    <a:pt x="569861" y="53454"/>
                  </a:lnTo>
                  <a:lnTo>
                    <a:pt x="570395" y="39865"/>
                  </a:lnTo>
                  <a:lnTo>
                    <a:pt x="565873" y="27584"/>
                  </a:lnTo>
                  <a:lnTo>
                    <a:pt x="559612" y="20688"/>
                  </a:lnTo>
                  <a:lnTo>
                    <a:pt x="557085" y="17919"/>
                  </a:lnTo>
                  <a:lnTo>
                    <a:pt x="549795" y="14503"/>
                  </a:lnTo>
                  <a:lnTo>
                    <a:pt x="549795" y="41897"/>
                  </a:lnTo>
                  <a:lnTo>
                    <a:pt x="542556" y="71996"/>
                  </a:lnTo>
                  <a:lnTo>
                    <a:pt x="503847" y="59677"/>
                  </a:lnTo>
                  <a:lnTo>
                    <a:pt x="471436" y="54724"/>
                  </a:lnTo>
                  <a:lnTo>
                    <a:pt x="477151" y="30975"/>
                  </a:lnTo>
                  <a:lnTo>
                    <a:pt x="478802" y="24625"/>
                  </a:lnTo>
                  <a:lnTo>
                    <a:pt x="485152" y="20688"/>
                  </a:lnTo>
                  <a:lnTo>
                    <a:pt x="545985" y="35420"/>
                  </a:lnTo>
                  <a:lnTo>
                    <a:pt x="549795" y="41897"/>
                  </a:lnTo>
                  <a:lnTo>
                    <a:pt x="549795" y="14503"/>
                  </a:lnTo>
                  <a:lnTo>
                    <a:pt x="544842" y="12179"/>
                  </a:lnTo>
                  <a:lnTo>
                    <a:pt x="496709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16" y="13487"/>
                  </a:lnTo>
                  <a:lnTo>
                    <a:pt x="455688" y="25768"/>
                  </a:lnTo>
                  <a:lnTo>
                    <a:pt x="448830" y="54089"/>
                  </a:lnTo>
                  <a:lnTo>
                    <a:pt x="437019" y="54571"/>
                  </a:lnTo>
                  <a:lnTo>
                    <a:pt x="425183" y="55664"/>
                  </a:lnTo>
                  <a:lnTo>
                    <a:pt x="413550" y="57340"/>
                  </a:lnTo>
                  <a:lnTo>
                    <a:pt x="401967" y="59677"/>
                  </a:lnTo>
                  <a:lnTo>
                    <a:pt x="382905" y="55067"/>
                  </a:lnTo>
                  <a:lnTo>
                    <a:pt x="361073" y="49784"/>
                  </a:lnTo>
                  <a:lnTo>
                    <a:pt x="361073" y="72758"/>
                  </a:lnTo>
                  <a:lnTo>
                    <a:pt x="355866" y="74917"/>
                  </a:lnTo>
                  <a:lnTo>
                    <a:pt x="317982" y="96583"/>
                  </a:lnTo>
                  <a:lnTo>
                    <a:pt x="270992" y="140208"/>
                  </a:lnTo>
                  <a:lnTo>
                    <a:pt x="244627" y="180314"/>
                  </a:lnTo>
                  <a:lnTo>
                    <a:pt x="226453" y="227203"/>
                  </a:lnTo>
                  <a:lnTo>
                    <a:pt x="221932" y="241922"/>
                  </a:lnTo>
                  <a:lnTo>
                    <a:pt x="216903" y="256565"/>
                  </a:lnTo>
                  <a:lnTo>
                    <a:pt x="211569" y="271056"/>
                  </a:lnTo>
                  <a:lnTo>
                    <a:pt x="203669" y="291757"/>
                  </a:lnTo>
                  <a:lnTo>
                    <a:pt x="196481" y="310883"/>
                  </a:lnTo>
                  <a:lnTo>
                    <a:pt x="151777" y="433946"/>
                  </a:lnTo>
                  <a:lnTo>
                    <a:pt x="144157" y="455155"/>
                  </a:lnTo>
                  <a:lnTo>
                    <a:pt x="107581" y="555866"/>
                  </a:lnTo>
                  <a:lnTo>
                    <a:pt x="132727" y="452361"/>
                  </a:lnTo>
                  <a:lnTo>
                    <a:pt x="136156" y="438010"/>
                  </a:lnTo>
                  <a:lnTo>
                    <a:pt x="139192" y="425437"/>
                  </a:lnTo>
                  <a:lnTo>
                    <a:pt x="217690" y="101206"/>
                  </a:lnTo>
                  <a:lnTo>
                    <a:pt x="228028" y="79146"/>
                  </a:lnTo>
                  <a:lnTo>
                    <a:pt x="245452" y="63271"/>
                  </a:lnTo>
                  <a:lnTo>
                    <a:pt x="267563" y="55067"/>
                  </a:lnTo>
                  <a:lnTo>
                    <a:pt x="291985" y="55994"/>
                  </a:lnTo>
                  <a:lnTo>
                    <a:pt x="361073" y="72758"/>
                  </a:lnTo>
                  <a:lnTo>
                    <a:pt x="361073" y="49784"/>
                  </a:lnTo>
                  <a:lnTo>
                    <a:pt x="297192" y="34277"/>
                  </a:lnTo>
                  <a:lnTo>
                    <a:pt x="263956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00" y="95872"/>
                  </a:lnTo>
                  <a:lnTo>
                    <a:pt x="116344" y="425437"/>
                  </a:lnTo>
                  <a:lnTo>
                    <a:pt x="111137" y="424180"/>
                  </a:lnTo>
                  <a:lnTo>
                    <a:pt x="111137" y="447154"/>
                  </a:lnTo>
                  <a:lnTo>
                    <a:pt x="68846" y="621652"/>
                  </a:lnTo>
                  <a:lnTo>
                    <a:pt x="66662" y="647179"/>
                  </a:lnTo>
                  <a:lnTo>
                    <a:pt x="72085" y="671334"/>
                  </a:lnTo>
                  <a:lnTo>
                    <a:pt x="84162" y="692645"/>
                  </a:lnTo>
                  <a:lnTo>
                    <a:pt x="101993" y="709663"/>
                  </a:lnTo>
                  <a:lnTo>
                    <a:pt x="60845" y="699757"/>
                  </a:lnTo>
                  <a:lnTo>
                    <a:pt x="42265" y="691057"/>
                  </a:lnTo>
                  <a:lnTo>
                    <a:pt x="28879" y="676363"/>
                  </a:lnTo>
                  <a:lnTo>
                    <a:pt x="21958" y="657720"/>
                  </a:lnTo>
                  <a:lnTo>
                    <a:pt x="22745" y="637146"/>
                  </a:lnTo>
                  <a:lnTo>
                    <a:pt x="69862" y="442582"/>
                  </a:lnTo>
                  <a:lnTo>
                    <a:pt x="70497" y="439661"/>
                  </a:lnTo>
                  <a:lnTo>
                    <a:pt x="73418" y="438010"/>
                  </a:lnTo>
                  <a:lnTo>
                    <a:pt x="76212" y="438645"/>
                  </a:lnTo>
                  <a:lnTo>
                    <a:pt x="111137" y="447154"/>
                  </a:lnTo>
                  <a:lnTo>
                    <a:pt x="111137" y="424180"/>
                  </a:lnTo>
                  <a:lnTo>
                    <a:pt x="81292" y="416928"/>
                  </a:lnTo>
                  <a:lnTo>
                    <a:pt x="70459" y="416534"/>
                  </a:lnTo>
                  <a:lnTo>
                    <a:pt x="60629" y="420230"/>
                  </a:lnTo>
                  <a:lnTo>
                    <a:pt x="52870" y="427367"/>
                  </a:lnTo>
                  <a:lnTo>
                    <a:pt x="48272" y="437248"/>
                  </a:lnTo>
                  <a:lnTo>
                    <a:pt x="1155" y="631812"/>
                  </a:lnTo>
                  <a:lnTo>
                    <a:pt x="0" y="661212"/>
                  </a:lnTo>
                  <a:lnTo>
                    <a:pt x="9867" y="687857"/>
                  </a:lnTo>
                  <a:lnTo>
                    <a:pt x="28994" y="708825"/>
                  </a:lnTo>
                  <a:lnTo>
                    <a:pt x="55638" y="721220"/>
                  </a:lnTo>
                  <a:lnTo>
                    <a:pt x="607580" y="854951"/>
                  </a:lnTo>
                  <a:lnTo>
                    <a:pt x="636955" y="856018"/>
                  </a:lnTo>
                  <a:lnTo>
                    <a:pt x="663549" y="846061"/>
                  </a:lnTo>
                  <a:lnTo>
                    <a:pt x="696798" y="800341"/>
                  </a:lnTo>
                  <a:lnTo>
                    <a:pt x="743978" y="605650"/>
                  </a:lnTo>
                  <a:lnTo>
                    <a:pt x="744385" y="594766"/>
                  </a:lnTo>
                  <a:lnTo>
                    <a:pt x="741045" y="585711"/>
                  </a:lnTo>
                  <a:lnTo>
                    <a:pt x="723150" y="597776"/>
                  </a:lnTo>
                  <a:lnTo>
                    <a:pt x="722515" y="600570"/>
                  </a:lnTo>
                  <a:lnTo>
                    <a:pt x="675398" y="795134"/>
                  </a:lnTo>
                  <a:lnTo>
                    <a:pt x="666686" y="813790"/>
                  </a:lnTo>
                  <a:lnTo>
                    <a:pt x="652005" y="827201"/>
                  </a:lnTo>
                  <a:lnTo>
                    <a:pt x="633399" y="834148"/>
                  </a:lnTo>
                  <a:lnTo>
                    <a:pt x="612914" y="833361"/>
                  </a:lnTo>
                  <a:lnTo>
                    <a:pt x="571512" y="823328"/>
                  </a:lnTo>
                  <a:lnTo>
                    <a:pt x="595172" y="816381"/>
                  </a:lnTo>
                  <a:lnTo>
                    <a:pt x="615657" y="802970"/>
                  </a:lnTo>
                  <a:lnTo>
                    <a:pt x="616458" y="801992"/>
                  </a:lnTo>
                  <a:lnTo>
                    <a:pt x="631494" y="783958"/>
                  </a:lnTo>
                  <a:lnTo>
                    <a:pt x="641235" y="760209"/>
                  </a:lnTo>
                  <a:lnTo>
                    <a:pt x="659701" y="684009"/>
                  </a:lnTo>
                  <a:lnTo>
                    <a:pt x="683526" y="585711"/>
                  </a:lnTo>
                  <a:lnTo>
                    <a:pt x="718705" y="594220"/>
                  </a:lnTo>
                  <a:lnTo>
                    <a:pt x="721499" y="594982"/>
                  </a:lnTo>
                  <a:lnTo>
                    <a:pt x="723150" y="597776"/>
                  </a:lnTo>
                  <a:lnTo>
                    <a:pt x="723150" y="572350"/>
                  </a:lnTo>
                  <a:lnTo>
                    <a:pt x="688733" y="563994"/>
                  </a:lnTo>
                  <a:lnTo>
                    <a:pt x="768578" y="234556"/>
                  </a:lnTo>
                  <a:lnTo>
                    <a:pt x="768654" y="23329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78871" y="324865"/>
              <a:ext cx="144018" cy="1423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47376" y="2695701"/>
              <a:ext cx="1824101" cy="127279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076956" y="150723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58" y="578866"/>
                  </a:moveTo>
                  <a:lnTo>
                    <a:pt x="32880" y="384937"/>
                  </a:lnTo>
                  <a:lnTo>
                    <a:pt x="27444" y="366585"/>
                  </a:lnTo>
                  <a:lnTo>
                    <a:pt x="27647" y="348081"/>
                  </a:lnTo>
                  <a:lnTo>
                    <a:pt x="47663" y="310807"/>
                  </a:lnTo>
                  <a:lnTo>
                    <a:pt x="65900" y="299085"/>
                  </a:lnTo>
                  <a:lnTo>
                    <a:pt x="54343" y="274193"/>
                  </a:lnTo>
                  <a:lnTo>
                    <a:pt x="12217" y="311467"/>
                  </a:lnTo>
                  <a:lnTo>
                    <a:pt x="0" y="367449"/>
                  </a:lnTo>
                  <a:lnTo>
                    <a:pt x="8115" y="396494"/>
                  </a:lnTo>
                  <a:lnTo>
                    <a:pt x="95491" y="583565"/>
                  </a:lnTo>
                  <a:lnTo>
                    <a:pt x="98666" y="590423"/>
                  </a:lnTo>
                  <a:lnTo>
                    <a:pt x="106794" y="593344"/>
                  </a:lnTo>
                  <a:lnTo>
                    <a:pt x="120510" y="586994"/>
                  </a:lnTo>
                  <a:lnTo>
                    <a:pt x="123558" y="578866"/>
                  </a:lnTo>
                  <a:close/>
                </a:path>
                <a:path w="1075690" h="1136650">
                  <a:moveTo>
                    <a:pt x="239636" y="217805"/>
                  </a:moveTo>
                  <a:lnTo>
                    <a:pt x="228079" y="193040"/>
                  </a:lnTo>
                  <a:lnTo>
                    <a:pt x="103873" y="251079"/>
                  </a:lnTo>
                  <a:lnTo>
                    <a:pt x="115557" y="275844"/>
                  </a:lnTo>
                  <a:lnTo>
                    <a:pt x="239636" y="217805"/>
                  </a:lnTo>
                  <a:close/>
                </a:path>
                <a:path w="1075690" h="1136650">
                  <a:moveTo>
                    <a:pt x="310121" y="975995"/>
                  </a:moveTo>
                  <a:lnTo>
                    <a:pt x="306946" y="969137"/>
                  </a:lnTo>
                  <a:lnTo>
                    <a:pt x="145275" y="623316"/>
                  </a:lnTo>
                  <a:lnTo>
                    <a:pt x="142100" y="616458"/>
                  </a:lnTo>
                  <a:lnTo>
                    <a:pt x="133972" y="613537"/>
                  </a:lnTo>
                  <a:lnTo>
                    <a:pt x="120256" y="619887"/>
                  </a:lnTo>
                  <a:lnTo>
                    <a:pt x="117335" y="628015"/>
                  </a:lnTo>
                  <a:lnTo>
                    <a:pt x="120510" y="635000"/>
                  </a:lnTo>
                  <a:lnTo>
                    <a:pt x="282181" y="980821"/>
                  </a:lnTo>
                  <a:lnTo>
                    <a:pt x="285356" y="987679"/>
                  </a:lnTo>
                  <a:lnTo>
                    <a:pt x="293484" y="990600"/>
                  </a:lnTo>
                  <a:lnTo>
                    <a:pt x="300342" y="987425"/>
                  </a:lnTo>
                  <a:lnTo>
                    <a:pt x="307200" y="984123"/>
                  </a:lnTo>
                  <a:lnTo>
                    <a:pt x="310121" y="975995"/>
                  </a:lnTo>
                  <a:close/>
                </a:path>
                <a:path w="1075690" h="1136650">
                  <a:moveTo>
                    <a:pt x="413372" y="136652"/>
                  </a:moveTo>
                  <a:lnTo>
                    <a:pt x="401688" y="111760"/>
                  </a:lnTo>
                  <a:lnTo>
                    <a:pt x="277609" y="169799"/>
                  </a:lnTo>
                  <a:lnTo>
                    <a:pt x="289293" y="194691"/>
                  </a:lnTo>
                  <a:lnTo>
                    <a:pt x="413372" y="136652"/>
                  </a:lnTo>
                  <a:close/>
                </a:path>
                <a:path w="1075690" h="1136650">
                  <a:moveTo>
                    <a:pt x="587108" y="55372"/>
                  </a:moveTo>
                  <a:lnTo>
                    <a:pt x="575424" y="30607"/>
                  </a:lnTo>
                  <a:lnTo>
                    <a:pt x="451345" y="88646"/>
                  </a:lnTo>
                  <a:lnTo>
                    <a:pt x="463029" y="113411"/>
                  </a:lnTo>
                  <a:lnTo>
                    <a:pt x="587108" y="55372"/>
                  </a:lnTo>
                  <a:close/>
                </a:path>
                <a:path w="1075690" h="1136650">
                  <a:moveTo>
                    <a:pt x="701662" y="267208"/>
                  </a:moveTo>
                  <a:lnTo>
                    <a:pt x="695312" y="253492"/>
                  </a:lnTo>
                  <a:lnTo>
                    <a:pt x="687184" y="250571"/>
                  </a:lnTo>
                  <a:lnTo>
                    <a:pt x="204838" y="475996"/>
                  </a:lnTo>
                  <a:lnTo>
                    <a:pt x="197980" y="479298"/>
                  </a:lnTo>
                  <a:lnTo>
                    <a:pt x="194932" y="487426"/>
                  </a:lnTo>
                  <a:lnTo>
                    <a:pt x="198234" y="494284"/>
                  </a:lnTo>
                  <a:lnTo>
                    <a:pt x="201409" y="501142"/>
                  </a:lnTo>
                  <a:lnTo>
                    <a:pt x="209537" y="504063"/>
                  </a:lnTo>
                  <a:lnTo>
                    <a:pt x="691883" y="278638"/>
                  </a:lnTo>
                  <a:lnTo>
                    <a:pt x="698741" y="275336"/>
                  </a:lnTo>
                  <a:lnTo>
                    <a:pt x="701662" y="267208"/>
                  </a:lnTo>
                  <a:close/>
                </a:path>
                <a:path w="1075690" h="1136650">
                  <a:moveTo>
                    <a:pt x="755891" y="383286"/>
                  </a:moveTo>
                  <a:lnTo>
                    <a:pt x="749541" y="369570"/>
                  </a:lnTo>
                  <a:lnTo>
                    <a:pt x="741413" y="366522"/>
                  </a:lnTo>
                  <a:lnTo>
                    <a:pt x="734555" y="369824"/>
                  </a:lnTo>
                  <a:lnTo>
                    <a:pt x="252209" y="595249"/>
                  </a:lnTo>
                  <a:lnTo>
                    <a:pt x="249161" y="603377"/>
                  </a:lnTo>
                  <a:lnTo>
                    <a:pt x="252463" y="610235"/>
                  </a:lnTo>
                  <a:lnTo>
                    <a:pt x="255638" y="617093"/>
                  </a:lnTo>
                  <a:lnTo>
                    <a:pt x="263766" y="620014"/>
                  </a:lnTo>
                  <a:lnTo>
                    <a:pt x="752970" y="391414"/>
                  </a:lnTo>
                  <a:lnTo>
                    <a:pt x="755891" y="383286"/>
                  </a:lnTo>
                  <a:close/>
                </a:path>
                <a:path w="1075690" h="1136650">
                  <a:moveTo>
                    <a:pt x="810120" y="499364"/>
                  </a:moveTo>
                  <a:lnTo>
                    <a:pt x="803770" y="485648"/>
                  </a:lnTo>
                  <a:lnTo>
                    <a:pt x="795642" y="482727"/>
                  </a:lnTo>
                  <a:lnTo>
                    <a:pt x="313296" y="708152"/>
                  </a:lnTo>
                  <a:lnTo>
                    <a:pt x="306438" y="711454"/>
                  </a:lnTo>
                  <a:lnTo>
                    <a:pt x="303517" y="719582"/>
                  </a:lnTo>
                  <a:lnTo>
                    <a:pt x="309867" y="733298"/>
                  </a:lnTo>
                  <a:lnTo>
                    <a:pt x="317995" y="736219"/>
                  </a:lnTo>
                  <a:lnTo>
                    <a:pt x="324980" y="733044"/>
                  </a:lnTo>
                  <a:lnTo>
                    <a:pt x="800341" y="510794"/>
                  </a:lnTo>
                  <a:lnTo>
                    <a:pt x="807199" y="507492"/>
                  </a:lnTo>
                  <a:lnTo>
                    <a:pt x="810120" y="499364"/>
                  </a:lnTo>
                  <a:close/>
                </a:path>
                <a:path w="1075690" h="1136650">
                  <a:moveTo>
                    <a:pt x="860285" y="606679"/>
                  </a:moveTo>
                  <a:lnTo>
                    <a:pt x="857110" y="599694"/>
                  </a:lnTo>
                  <a:lnTo>
                    <a:pt x="853935" y="592836"/>
                  </a:lnTo>
                  <a:lnTo>
                    <a:pt x="845807" y="589915"/>
                  </a:lnTo>
                  <a:lnTo>
                    <a:pt x="363461" y="815340"/>
                  </a:lnTo>
                  <a:lnTo>
                    <a:pt x="356603" y="818642"/>
                  </a:lnTo>
                  <a:lnTo>
                    <a:pt x="353682" y="826770"/>
                  </a:lnTo>
                  <a:lnTo>
                    <a:pt x="360032" y="840486"/>
                  </a:lnTo>
                  <a:lnTo>
                    <a:pt x="368160" y="843407"/>
                  </a:lnTo>
                  <a:lnTo>
                    <a:pt x="857364" y="614807"/>
                  </a:lnTo>
                  <a:lnTo>
                    <a:pt x="860285" y="606679"/>
                  </a:lnTo>
                  <a:close/>
                </a:path>
                <a:path w="1075690" h="1136650">
                  <a:moveTo>
                    <a:pt x="914641" y="722757"/>
                  </a:moveTo>
                  <a:lnTo>
                    <a:pt x="911466" y="715899"/>
                  </a:lnTo>
                  <a:lnTo>
                    <a:pt x="908164" y="709041"/>
                  </a:lnTo>
                  <a:lnTo>
                    <a:pt x="900036" y="706120"/>
                  </a:lnTo>
                  <a:lnTo>
                    <a:pt x="410832" y="934720"/>
                  </a:lnTo>
                  <a:lnTo>
                    <a:pt x="407911" y="942848"/>
                  </a:lnTo>
                  <a:lnTo>
                    <a:pt x="411086" y="949706"/>
                  </a:lnTo>
                  <a:lnTo>
                    <a:pt x="414388" y="956691"/>
                  </a:lnTo>
                  <a:lnTo>
                    <a:pt x="422516" y="959612"/>
                  </a:lnTo>
                  <a:lnTo>
                    <a:pt x="429374" y="956310"/>
                  </a:lnTo>
                  <a:lnTo>
                    <a:pt x="904735" y="734060"/>
                  </a:lnTo>
                  <a:lnTo>
                    <a:pt x="911720" y="730885"/>
                  </a:lnTo>
                  <a:lnTo>
                    <a:pt x="914641" y="722757"/>
                  </a:lnTo>
                  <a:close/>
                </a:path>
                <a:path w="1075690" h="1136650">
                  <a:moveTo>
                    <a:pt x="1075182" y="774357"/>
                  </a:moveTo>
                  <a:lnTo>
                    <a:pt x="745350" y="51943"/>
                  </a:lnTo>
                  <a:lnTo>
                    <a:pt x="706513" y="10541"/>
                  </a:lnTo>
                  <a:lnTo>
                    <a:pt x="651878" y="0"/>
                  </a:lnTo>
                  <a:lnTo>
                    <a:pt x="645109" y="1028"/>
                  </a:lnTo>
                  <a:lnTo>
                    <a:pt x="638378" y="2603"/>
                  </a:lnTo>
                  <a:lnTo>
                    <a:pt x="631685" y="4762"/>
                  </a:lnTo>
                  <a:lnTo>
                    <a:pt x="625081" y="7493"/>
                  </a:lnTo>
                  <a:lnTo>
                    <a:pt x="636638" y="32258"/>
                  </a:lnTo>
                  <a:lnTo>
                    <a:pt x="643534" y="29641"/>
                  </a:lnTo>
                  <a:lnTo>
                    <a:pt x="650468" y="27851"/>
                  </a:lnTo>
                  <a:lnTo>
                    <a:pt x="657415" y="26873"/>
                  </a:lnTo>
                  <a:lnTo>
                    <a:pt x="664324" y="26670"/>
                  </a:lnTo>
                  <a:lnTo>
                    <a:pt x="681520" y="29578"/>
                  </a:lnTo>
                  <a:lnTo>
                    <a:pt x="720458" y="63500"/>
                  </a:lnTo>
                  <a:lnTo>
                    <a:pt x="1041768" y="750697"/>
                  </a:lnTo>
                  <a:lnTo>
                    <a:pt x="1047686" y="775385"/>
                  </a:lnTo>
                  <a:lnTo>
                    <a:pt x="1043863" y="799617"/>
                  </a:lnTo>
                  <a:lnTo>
                    <a:pt x="1031265" y="820623"/>
                  </a:lnTo>
                  <a:lnTo>
                    <a:pt x="1010907" y="835660"/>
                  </a:lnTo>
                  <a:lnTo>
                    <a:pt x="439026" y="1102995"/>
                  </a:lnTo>
                  <a:lnTo>
                    <a:pt x="414401" y="1108925"/>
                  </a:lnTo>
                  <a:lnTo>
                    <a:pt x="390220" y="1105090"/>
                  </a:lnTo>
                  <a:lnTo>
                    <a:pt x="369227" y="1092504"/>
                  </a:lnTo>
                  <a:lnTo>
                    <a:pt x="354190" y="1072134"/>
                  </a:lnTo>
                  <a:lnTo>
                    <a:pt x="340093" y="1042162"/>
                  </a:lnTo>
                  <a:lnTo>
                    <a:pt x="331965" y="1039241"/>
                  </a:lnTo>
                  <a:lnTo>
                    <a:pt x="318249" y="1045591"/>
                  </a:lnTo>
                  <a:lnTo>
                    <a:pt x="315328" y="1053719"/>
                  </a:lnTo>
                  <a:lnTo>
                    <a:pt x="329298" y="1083818"/>
                  </a:lnTo>
                  <a:lnTo>
                    <a:pt x="350850" y="1112926"/>
                  </a:lnTo>
                  <a:lnTo>
                    <a:pt x="380898" y="1130896"/>
                  </a:lnTo>
                  <a:lnTo>
                    <a:pt x="415493" y="1136307"/>
                  </a:lnTo>
                  <a:lnTo>
                    <a:pt x="450710" y="1127760"/>
                  </a:lnTo>
                  <a:lnTo>
                    <a:pt x="1022464" y="860552"/>
                  </a:lnTo>
                  <a:lnTo>
                    <a:pt x="1051648" y="839000"/>
                  </a:lnTo>
                  <a:lnTo>
                    <a:pt x="1069708" y="808951"/>
                  </a:lnTo>
                  <a:lnTo>
                    <a:pt x="1075182" y="77435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89709" y="1690308"/>
              <a:ext cx="144303" cy="1839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63445" y="1609099"/>
              <a:ext cx="144250" cy="1839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37181" y="1527875"/>
              <a:ext cx="144250" cy="18400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10917" y="1446668"/>
              <a:ext cx="144250" cy="18394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436098" y="141477"/>
              <a:ext cx="1391920" cy="6316345"/>
            </a:xfrm>
            <a:custGeom>
              <a:avLst/>
              <a:gdLst/>
              <a:ahLst/>
              <a:cxnLst/>
              <a:rect l="l" t="t" r="r" b="b"/>
              <a:pathLst>
                <a:path w="1391920" h="6316345">
                  <a:moveTo>
                    <a:pt x="888314" y="1691601"/>
                  </a:moveTo>
                  <a:lnTo>
                    <a:pt x="883234" y="1644561"/>
                  </a:lnTo>
                  <a:lnTo>
                    <a:pt x="870292" y="1599476"/>
                  </a:lnTo>
                  <a:lnTo>
                    <a:pt x="860806" y="1579791"/>
                  </a:lnTo>
                  <a:lnTo>
                    <a:pt x="860806" y="1720773"/>
                  </a:lnTo>
                  <a:lnTo>
                    <a:pt x="851535" y="1768475"/>
                  </a:lnTo>
                  <a:lnTo>
                    <a:pt x="682498" y="1709420"/>
                  </a:lnTo>
                  <a:lnTo>
                    <a:pt x="680504" y="1686267"/>
                  </a:lnTo>
                  <a:lnTo>
                    <a:pt x="671360" y="1665224"/>
                  </a:lnTo>
                  <a:lnTo>
                    <a:pt x="666013" y="1659267"/>
                  </a:lnTo>
                  <a:lnTo>
                    <a:pt x="656005" y="1648091"/>
                  </a:lnTo>
                  <a:lnTo>
                    <a:pt x="635381" y="1636649"/>
                  </a:lnTo>
                  <a:lnTo>
                    <a:pt x="612038" y="1632762"/>
                  </a:lnTo>
                  <a:lnTo>
                    <a:pt x="589343" y="1636572"/>
                  </a:lnTo>
                  <a:lnTo>
                    <a:pt x="569112" y="1647317"/>
                  </a:lnTo>
                  <a:lnTo>
                    <a:pt x="553212" y="1664208"/>
                  </a:lnTo>
                  <a:lnTo>
                    <a:pt x="384175" y="1605153"/>
                  </a:lnTo>
                  <a:lnTo>
                    <a:pt x="406425" y="1562150"/>
                  </a:lnTo>
                  <a:lnTo>
                    <a:pt x="435813" y="1525219"/>
                  </a:lnTo>
                  <a:lnTo>
                    <a:pt x="471170" y="1494929"/>
                  </a:lnTo>
                  <a:lnTo>
                    <a:pt x="511289" y="1471866"/>
                  </a:lnTo>
                  <a:lnTo>
                    <a:pt x="555015" y="1456601"/>
                  </a:lnTo>
                  <a:lnTo>
                    <a:pt x="601154" y="1449679"/>
                  </a:lnTo>
                  <a:lnTo>
                    <a:pt x="648525" y="1451673"/>
                  </a:lnTo>
                  <a:lnTo>
                    <a:pt x="695960" y="1463167"/>
                  </a:lnTo>
                  <a:lnTo>
                    <a:pt x="740143" y="1483677"/>
                  </a:lnTo>
                  <a:lnTo>
                    <a:pt x="778395" y="1511541"/>
                  </a:lnTo>
                  <a:lnTo>
                    <a:pt x="810158" y="1545615"/>
                  </a:lnTo>
                  <a:lnTo>
                    <a:pt x="834847" y="1584731"/>
                  </a:lnTo>
                  <a:lnTo>
                    <a:pt x="851903" y="1627733"/>
                  </a:lnTo>
                  <a:lnTo>
                    <a:pt x="860742" y="1673466"/>
                  </a:lnTo>
                  <a:lnTo>
                    <a:pt x="860806" y="1720773"/>
                  </a:lnTo>
                  <a:lnTo>
                    <a:pt x="860806" y="1579791"/>
                  </a:lnTo>
                  <a:lnTo>
                    <a:pt x="822744" y="1519097"/>
                  </a:lnTo>
                  <a:lnTo>
                    <a:pt x="789101" y="1485811"/>
                  </a:lnTo>
                  <a:lnTo>
                    <a:pt x="749515" y="1458455"/>
                  </a:lnTo>
                  <a:lnTo>
                    <a:pt x="730148" y="1449679"/>
                  </a:lnTo>
                  <a:lnTo>
                    <a:pt x="704469" y="1438021"/>
                  </a:lnTo>
                  <a:lnTo>
                    <a:pt x="656526" y="1425956"/>
                  </a:lnTo>
                  <a:lnTo>
                    <a:pt x="608533" y="1422717"/>
                  </a:lnTo>
                  <a:lnTo>
                    <a:pt x="561492" y="1427810"/>
                  </a:lnTo>
                  <a:lnTo>
                    <a:pt x="516407" y="1440776"/>
                  </a:lnTo>
                  <a:lnTo>
                    <a:pt x="474243" y="1461096"/>
                  </a:lnTo>
                  <a:lnTo>
                    <a:pt x="436029" y="1488325"/>
                  </a:lnTo>
                  <a:lnTo>
                    <a:pt x="402742" y="1521968"/>
                  </a:lnTo>
                  <a:lnTo>
                    <a:pt x="375386" y="1561541"/>
                  </a:lnTo>
                  <a:lnTo>
                    <a:pt x="354965" y="1606550"/>
                  </a:lnTo>
                  <a:lnTo>
                    <a:pt x="354584" y="1607693"/>
                  </a:lnTo>
                  <a:lnTo>
                    <a:pt x="354076" y="1608963"/>
                  </a:lnTo>
                  <a:lnTo>
                    <a:pt x="353822" y="1610233"/>
                  </a:lnTo>
                  <a:lnTo>
                    <a:pt x="352425" y="1616710"/>
                  </a:lnTo>
                  <a:lnTo>
                    <a:pt x="355981" y="1623314"/>
                  </a:lnTo>
                  <a:lnTo>
                    <a:pt x="554736" y="1692783"/>
                  </a:lnTo>
                  <a:lnTo>
                    <a:pt x="561340" y="1695196"/>
                  </a:lnTo>
                  <a:lnTo>
                    <a:pt x="568579" y="1691894"/>
                  </a:lnTo>
                  <a:lnTo>
                    <a:pt x="594258" y="1662963"/>
                  </a:lnTo>
                  <a:lnTo>
                    <a:pt x="610019" y="1659267"/>
                  </a:lnTo>
                  <a:lnTo>
                    <a:pt x="626491" y="1661668"/>
                  </a:lnTo>
                  <a:lnTo>
                    <a:pt x="640867" y="1670062"/>
                  </a:lnTo>
                  <a:lnTo>
                    <a:pt x="650900" y="1682737"/>
                  </a:lnTo>
                  <a:lnTo>
                    <a:pt x="655739" y="1698155"/>
                  </a:lnTo>
                  <a:lnTo>
                    <a:pt x="654558" y="1714754"/>
                  </a:lnTo>
                  <a:lnTo>
                    <a:pt x="652780" y="1721485"/>
                  </a:lnTo>
                  <a:lnTo>
                    <a:pt x="656590" y="1728343"/>
                  </a:lnTo>
                  <a:lnTo>
                    <a:pt x="861822" y="1800098"/>
                  </a:lnTo>
                  <a:lnTo>
                    <a:pt x="868807" y="1797304"/>
                  </a:lnTo>
                  <a:lnTo>
                    <a:pt x="872109" y="1790065"/>
                  </a:lnTo>
                  <a:lnTo>
                    <a:pt x="872617" y="1788795"/>
                  </a:lnTo>
                  <a:lnTo>
                    <a:pt x="872998" y="1787525"/>
                  </a:lnTo>
                  <a:lnTo>
                    <a:pt x="877785" y="1768475"/>
                  </a:lnTo>
                  <a:lnTo>
                    <a:pt x="885063" y="1739595"/>
                  </a:lnTo>
                  <a:lnTo>
                    <a:pt x="888314" y="1691601"/>
                  </a:lnTo>
                  <a:close/>
                </a:path>
                <a:path w="1391920" h="6316345">
                  <a:moveTo>
                    <a:pt x="977519" y="2233295"/>
                  </a:moveTo>
                  <a:lnTo>
                    <a:pt x="975868" y="2227453"/>
                  </a:lnTo>
                  <a:lnTo>
                    <a:pt x="968527" y="2221611"/>
                  </a:lnTo>
                  <a:lnTo>
                    <a:pt x="968044" y="2221230"/>
                  </a:lnTo>
                  <a:lnTo>
                    <a:pt x="933869" y="2194179"/>
                  </a:lnTo>
                  <a:lnTo>
                    <a:pt x="925322" y="2187422"/>
                  </a:lnTo>
                  <a:lnTo>
                    <a:pt x="925322" y="2221103"/>
                  </a:lnTo>
                  <a:lnTo>
                    <a:pt x="881761" y="2221230"/>
                  </a:lnTo>
                  <a:lnTo>
                    <a:pt x="891286" y="2194179"/>
                  </a:lnTo>
                  <a:lnTo>
                    <a:pt x="925322" y="2221103"/>
                  </a:lnTo>
                  <a:lnTo>
                    <a:pt x="925322" y="2187422"/>
                  </a:lnTo>
                  <a:lnTo>
                    <a:pt x="895858" y="2164080"/>
                  </a:lnTo>
                  <a:lnTo>
                    <a:pt x="895223" y="2163064"/>
                  </a:lnTo>
                  <a:lnTo>
                    <a:pt x="894334" y="2162048"/>
                  </a:lnTo>
                  <a:lnTo>
                    <a:pt x="893318" y="2161159"/>
                  </a:lnTo>
                  <a:lnTo>
                    <a:pt x="869188" y="2141969"/>
                  </a:lnTo>
                  <a:lnTo>
                    <a:pt x="869188" y="2175764"/>
                  </a:lnTo>
                  <a:lnTo>
                    <a:pt x="853313" y="2221230"/>
                  </a:lnTo>
                  <a:lnTo>
                    <a:pt x="781558" y="2221611"/>
                  </a:lnTo>
                  <a:lnTo>
                    <a:pt x="781913" y="2220595"/>
                  </a:lnTo>
                  <a:lnTo>
                    <a:pt x="813181" y="2131314"/>
                  </a:lnTo>
                  <a:lnTo>
                    <a:pt x="869188" y="2175764"/>
                  </a:lnTo>
                  <a:lnTo>
                    <a:pt x="869188" y="2141969"/>
                  </a:lnTo>
                  <a:lnTo>
                    <a:pt x="855802" y="2131314"/>
                  </a:lnTo>
                  <a:lnTo>
                    <a:pt x="818769" y="2101850"/>
                  </a:lnTo>
                  <a:lnTo>
                    <a:pt x="818007" y="2100199"/>
                  </a:lnTo>
                  <a:lnTo>
                    <a:pt x="816991" y="2098802"/>
                  </a:lnTo>
                  <a:lnTo>
                    <a:pt x="815467" y="2097659"/>
                  </a:lnTo>
                  <a:lnTo>
                    <a:pt x="809879" y="2093087"/>
                  </a:lnTo>
                  <a:lnTo>
                    <a:pt x="808609" y="2092198"/>
                  </a:lnTo>
                  <a:lnTo>
                    <a:pt x="807339" y="2091436"/>
                  </a:lnTo>
                  <a:lnTo>
                    <a:pt x="805942" y="2090928"/>
                  </a:lnTo>
                  <a:lnTo>
                    <a:pt x="788289" y="2084768"/>
                  </a:lnTo>
                  <a:lnTo>
                    <a:pt x="788289" y="2113026"/>
                  </a:lnTo>
                  <a:lnTo>
                    <a:pt x="750697" y="2220595"/>
                  </a:lnTo>
                  <a:lnTo>
                    <a:pt x="270129" y="2052574"/>
                  </a:lnTo>
                  <a:lnTo>
                    <a:pt x="273227" y="2043684"/>
                  </a:lnTo>
                  <a:lnTo>
                    <a:pt x="307721" y="1945005"/>
                  </a:lnTo>
                  <a:lnTo>
                    <a:pt x="788289" y="2113026"/>
                  </a:lnTo>
                  <a:lnTo>
                    <a:pt x="788289" y="2084768"/>
                  </a:lnTo>
                  <a:lnTo>
                    <a:pt x="388239" y="1945005"/>
                  </a:lnTo>
                  <a:lnTo>
                    <a:pt x="303911" y="1915541"/>
                  </a:lnTo>
                  <a:lnTo>
                    <a:pt x="303784" y="1915414"/>
                  </a:lnTo>
                  <a:lnTo>
                    <a:pt x="303530" y="1915414"/>
                  </a:lnTo>
                  <a:lnTo>
                    <a:pt x="303403" y="1915287"/>
                  </a:lnTo>
                  <a:lnTo>
                    <a:pt x="282194" y="1907895"/>
                  </a:lnTo>
                  <a:lnTo>
                    <a:pt x="282194" y="1936115"/>
                  </a:lnTo>
                  <a:lnTo>
                    <a:pt x="244475" y="2043684"/>
                  </a:lnTo>
                  <a:lnTo>
                    <a:pt x="150876" y="2011045"/>
                  </a:lnTo>
                  <a:lnTo>
                    <a:pt x="153974" y="2002155"/>
                  </a:lnTo>
                  <a:lnTo>
                    <a:pt x="188468" y="1903476"/>
                  </a:lnTo>
                  <a:lnTo>
                    <a:pt x="282194" y="1936115"/>
                  </a:lnTo>
                  <a:lnTo>
                    <a:pt x="282194" y="1907895"/>
                  </a:lnTo>
                  <a:lnTo>
                    <a:pt x="269557" y="1903476"/>
                  </a:lnTo>
                  <a:lnTo>
                    <a:pt x="163195" y="1866328"/>
                  </a:lnTo>
                  <a:lnTo>
                    <a:pt x="163195" y="1894459"/>
                  </a:lnTo>
                  <a:lnTo>
                    <a:pt x="125603" y="2002155"/>
                  </a:lnTo>
                  <a:lnTo>
                    <a:pt x="32004" y="1969389"/>
                  </a:lnTo>
                  <a:lnTo>
                    <a:pt x="69596" y="1861820"/>
                  </a:lnTo>
                  <a:lnTo>
                    <a:pt x="163195" y="1894459"/>
                  </a:lnTo>
                  <a:lnTo>
                    <a:pt x="163195" y="1866328"/>
                  </a:lnTo>
                  <a:lnTo>
                    <a:pt x="150304" y="1861820"/>
                  </a:lnTo>
                  <a:lnTo>
                    <a:pt x="58801" y="1829816"/>
                  </a:lnTo>
                  <a:lnTo>
                    <a:pt x="51308" y="1833499"/>
                  </a:lnTo>
                  <a:lnTo>
                    <a:pt x="48895" y="1840484"/>
                  </a:lnTo>
                  <a:lnTo>
                    <a:pt x="2413" y="1973199"/>
                  </a:lnTo>
                  <a:lnTo>
                    <a:pt x="0" y="1980184"/>
                  </a:lnTo>
                  <a:lnTo>
                    <a:pt x="3683" y="1987677"/>
                  </a:lnTo>
                  <a:lnTo>
                    <a:pt x="129286" y="2031619"/>
                  </a:lnTo>
                  <a:lnTo>
                    <a:pt x="129540" y="2031746"/>
                  </a:lnTo>
                  <a:lnTo>
                    <a:pt x="248285" y="2073148"/>
                  </a:lnTo>
                  <a:lnTo>
                    <a:pt x="248285" y="2073275"/>
                  </a:lnTo>
                  <a:lnTo>
                    <a:pt x="248666" y="2073275"/>
                  </a:lnTo>
                  <a:lnTo>
                    <a:pt x="248793" y="2073402"/>
                  </a:lnTo>
                  <a:lnTo>
                    <a:pt x="749681" y="2248408"/>
                  </a:lnTo>
                  <a:lnTo>
                    <a:pt x="751078" y="2248916"/>
                  </a:lnTo>
                  <a:lnTo>
                    <a:pt x="752602" y="2249170"/>
                  </a:lnTo>
                  <a:lnTo>
                    <a:pt x="764032" y="2249170"/>
                  </a:lnTo>
                  <a:lnTo>
                    <a:pt x="765556" y="2248916"/>
                  </a:lnTo>
                  <a:lnTo>
                    <a:pt x="766826" y="2248408"/>
                  </a:lnTo>
                  <a:lnTo>
                    <a:pt x="863219" y="2247900"/>
                  </a:lnTo>
                  <a:lnTo>
                    <a:pt x="863346" y="2247900"/>
                  </a:lnTo>
                  <a:lnTo>
                    <a:pt x="863854" y="2247646"/>
                  </a:lnTo>
                  <a:lnTo>
                    <a:pt x="969010" y="2247392"/>
                  </a:lnTo>
                  <a:lnTo>
                    <a:pt x="973963" y="2243836"/>
                  </a:lnTo>
                  <a:lnTo>
                    <a:pt x="975868" y="2238502"/>
                  </a:lnTo>
                  <a:lnTo>
                    <a:pt x="977519" y="2233295"/>
                  </a:lnTo>
                  <a:close/>
                </a:path>
                <a:path w="1391920" h="6316345">
                  <a:moveTo>
                    <a:pt x="1095819" y="5907417"/>
                  </a:moveTo>
                  <a:lnTo>
                    <a:pt x="1095806" y="5865901"/>
                  </a:lnTo>
                  <a:lnTo>
                    <a:pt x="1083119" y="5825985"/>
                  </a:lnTo>
                  <a:lnTo>
                    <a:pt x="1075309" y="5815152"/>
                  </a:lnTo>
                  <a:lnTo>
                    <a:pt x="1075309" y="5886678"/>
                  </a:lnTo>
                  <a:lnTo>
                    <a:pt x="1067015" y="5929325"/>
                  </a:lnTo>
                  <a:lnTo>
                    <a:pt x="1042162" y="5966765"/>
                  </a:lnTo>
                  <a:lnTo>
                    <a:pt x="1004684" y="5991618"/>
                  </a:lnTo>
                  <a:lnTo>
                    <a:pt x="962037" y="5999899"/>
                  </a:lnTo>
                  <a:lnTo>
                    <a:pt x="919403" y="5991618"/>
                  </a:lnTo>
                  <a:lnTo>
                    <a:pt x="882015" y="5966765"/>
                  </a:lnTo>
                  <a:lnTo>
                    <a:pt x="857148" y="5929325"/>
                  </a:lnTo>
                  <a:lnTo>
                    <a:pt x="848868" y="5886678"/>
                  </a:lnTo>
                  <a:lnTo>
                    <a:pt x="857148" y="5844044"/>
                  </a:lnTo>
                  <a:lnTo>
                    <a:pt x="882015" y="5806592"/>
                  </a:lnTo>
                  <a:lnTo>
                    <a:pt x="919403" y="5781776"/>
                  </a:lnTo>
                  <a:lnTo>
                    <a:pt x="962037" y="5773483"/>
                  </a:lnTo>
                  <a:lnTo>
                    <a:pt x="1004709" y="5781776"/>
                  </a:lnTo>
                  <a:lnTo>
                    <a:pt x="1042162" y="5806592"/>
                  </a:lnTo>
                  <a:lnTo>
                    <a:pt x="1067015" y="5844044"/>
                  </a:lnTo>
                  <a:lnTo>
                    <a:pt x="1075309" y="5886678"/>
                  </a:lnTo>
                  <a:lnTo>
                    <a:pt x="1075309" y="5815152"/>
                  </a:lnTo>
                  <a:lnTo>
                    <a:pt x="1057783" y="5790819"/>
                  </a:lnTo>
                  <a:lnTo>
                    <a:pt x="1033754" y="5773483"/>
                  </a:lnTo>
                  <a:lnTo>
                    <a:pt x="1022629" y="5765470"/>
                  </a:lnTo>
                  <a:lnTo>
                    <a:pt x="982713" y="5752795"/>
                  </a:lnTo>
                  <a:lnTo>
                    <a:pt x="941222" y="5752795"/>
                  </a:lnTo>
                  <a:lnTo>
                    <a:pt x="901344" y="5765482"/>
                  </a:lnTo>
                  <a:lnTo>
                    <a:pt x="866267" y="5790819"/>
                  </a:lnTo>
                  <a:lnTo>
                    <a:pt x="840841" y="5825998"/>
                  </a:lnTo>
                  <a:lnTo>
                    <a:pt x="828167" y="5865901"/>
                  </a:lnTo>
                  <a:lnTo>
                    <a:pt x="828192" y="5907417"/>
                  </a:lnTo>
                  <a:lnTo>
                    <a:pt x="840892" y="5947321"/>
                  </a:lnTo>
                  <a:lnTo>
                    <a:pt x="866267" y="5982436"/>
                  </a:lnTo>
                  <a:lnTo>
                    <a:pt x="901395" y="6007811"/>
                  </a:lnTo>
                  <a:lnTo>
                    <a:pt x="941285" y="6020486"/>
                  </a:lnTo>
                  <a:lnTo>
                    <a:pt x="982751" y="6020473"/>
                  </a:lnTo>
                  <a:lnTo>
                    <a:pt x="1022642" y="6007798"/>
                  </a:lnTo>
                  <a:lnTo>
                    <a:pt x="1033589" y="5999899"/>
                  </a:lnTo>
                  <a:lnTo>
                    <a:pt x="1057783" y="5982436"/>
                  </a:lnTo>
                  <a:lnTo>
                    <a:pt x="1083132" y="5947308"/>
                  </a:lnTo>
                  <a:lnTo>
                    <a:pt x="1095819" y="5907417"/>
                  </a:lnTo>
                  <a:close/>
                </a:path>
                <a:path w="1391920" h="6316345">
                  <a:moveTo>
                    <a:pt x="1129665" y="1871980"/>
                  </a:moveTo>
                  <a:lnTo>
                    <a:pt x="1125982" y="1864360"/>
                  </a:lnTo>
                  <a:lnTo>
                    <a:pt x="1097915" y="1854581"/>
                  </a:lnTo>
                  <a:lnTo>
                    <a:pt x="1097915" y="1882648"/>
                  </a:lnTo>
                  <a:lnTo>
                    <a:pt x="1039495" y="2049907"/>
                  </a:lnTo>
                  <a:lnTo>
                    <a:pt x="1039368" y="2049780"/>
                  </a:lnTo>
                  <a:lnTo>
                    <a:pt x="943356" y="2016252"/>
                  </a:lnTo>
                  <a:lnTo>
                    <a:pt x="946365" y="2007616"/>
                  </a:lnTo>
                  <a:lnTo>
                    <a:pt x="970280" y="1939290"/>
                  </a:lnTo>
                  <a:lnTo>
                    <a:pt x="972693" y="1932305"/>
                  </a:lnTo>
                  <a:lnTo>
                    <a:pt x="969137" y="1924812"/>
                  </a:lnTo>
                  <a:lnTo>
                    <a:pt x="955548" y="1919986"/>
                  </a:lnTo>
                  <a:lnTo>
                    <a:pt x="948182" y="1923669"/>
                  </a:lnTo>
                  <a:lnTo>
                    <a:pt x="945642" y="1930654"/>
                  </a:lnTo>
                  <a:lnTo>
                    <a:pt x="918845" y="2007616"/>
                  </a:lnTo>
                  <a:lnTo>
                    <a:pt x="835279" y="1978533"/>
                  </a:lnTo>
                  <a:lnTo>
                    <a:pt x="838377" y="1969643"/>
                  </a:lnTo>
                  <a:lnTo>
                    <a:pt x="862203" y="1901571"/>
                  </a:lnTo>
                  <a:lnTo>
                    <a:pt x="864616" y="1894586"/>
                  </a:lnTo>
                  <a:lnTo>
                    <a:pt x="860933" y="1886966"/>
                  </a:lnTo>
                  <a:lnTo>
                    <a:pt x="846963" y="1882140"/>
                  </a:lnTo>
                  <a:lnTo>
                    <a:pt x="839343" y="1885696"/>
                  </a:lnTo>
                  <a:lnTo>
                    <a:pt x="836803" y="1892681"/>
                  </a:lnTo>
                  <a:lnTo>
                    <a:pt x="810006" y="1969643"/>
                  </a:lnTo>
                  <a:lnTo>
                    <a:pt x="726440" y="1940433"/>
                  </a:lnTo>
                  <a:lnTo>
                    <a:pt x="729538" y="1931543"/>
                  </a:lnTo>
                  <a:lnTo>
                    <a:pt x="753364" y="1863471"/>
                  </a:lnTo>
                  <a:lnTo>
                    <a:pt x="755777" y="1856486"/>
                  </a:lnTo>
                  <a:lnTo>
                    <a:pt x="752094" y="1848993"/>
                  </a:lnTo>
                  <a:lnTo>
                    <a:pt x="745109" y="1846453"/>
                  </a:lnTo>
                  <a:lnTo>
                    <a:pt x="738124" y="1844040"/>
                  </a:lnTo>
                  <a:lnTo>
                    <a:pt x="730504" y="1847596"/>
                  </a:lnTo>
                  <a:lnTo>
                    <a:pt x="728091" y="1854581"/>
                  </a:lnTo>
                  <a:lnTo>
                    <a:pt x="701167" y="1931543"/>
                  </a:lnTo>
                  <a:lnTo>
                    <a:pt x="617601" y="1902460"/>
                  </a:lnTo>
                  <a:lnTo>
                    <a:pt x="620699" y="1893570"/>
                  </a:lnTo>
                  <a:lnTo>
                    <a:pt x="644525" y="1825498"/>
                  </a:lnTo>
                  <a:lnTo>
                    <a:pt x="646938" y="1818513"/>
                  </a:lnTo>
                  <a:lnTo>
                    <a:pt x="643255" y="1810893"/>
                  </a:lnTo>
                  <a:lnTo>
                    <a:pt x="629285" y="1806067"/>
                  </a:lnTo>
                  <a:lnTo>
                    <a:pt x="621665" y="1809623"/>
                  </a:lnTo>
                  <a:lnTo>
                    <a:pt x="619252" y="1816608"/>
                  </a:lnTo>
                  <a:lnTo>
                    <a:pt x="592328" y="1893570"/>
                  </a:lnTo>
                  <a:lnTo>
                    <a:pt x="508889" y="1864360"/>
                  </a:lnTo>
                  <a:lnTo>
                    <a:pt x="511848" y="1855851"/>
                  </a:lnTo>
                  <a:lnTo>
                    <a:pt x="535686" y="1787398"/>
                  </a:lnTo>
                  <a:lnTo>
                    <a:pt x="538226" y="1780413"/>
                  </a:lnTo>
                  <a:lnTo>
                    <a:pt x="534670" y="1772920"/>
                  </a:lnTo>
                  <a:lnTo>
                    <a:pt x="527812" y="1770507"/>
                  </a:lnTo>
                  <a:lnTo>
                    <a:pt x="521081" y="1768221"/>
                  </a:lnTo>
                  <a:lnTo>
                    <a:pt x="513588" y="1771904"/>
                  </a:lnTo>
                  <a:lnTo>
                    <a:pt x="511175" y="1778889"/>
                  </a:lnTo>
                  <a:lnTo>
                    <a:pt x="484251" y="1855851"/>
                  </a:lnTo>
                  <a:lnTo>
                    <a:pt x="400812" y="1826641"/>
                  </a:lnTo>
                  <a:lnTo>
                    <a:pt x="403910" y="1817751"/>
                  </a:lnTo>
                  <a:lnTo>
                    <a:pt x="427736" y="1749679"/>
                  </a:lnTo>
                  <a:lnTo>
                    <a:pt x="430149" y="1742694"/>
                  </a:lnTo>
                  <a:lnTo>
                    <a:pt x="426466" y="1735074"/>
                  </a:lnTo>
                  <a:lnTo>
                    <a:pt x="412369" y="1730248"/>
                  </a:lnTo>
                  <a:lnTo>
                    <a:pt x="404749" y="1733804"/>
                  </a:lnTo>
                  <a:lnTo>
                    <a:pt x="402336" y="1740789"/>
                  </a:lnTo>
                  <a:lnTo>
                    <a:pt x="375412" y="1817751"/>
                  </a:lnTo>
                  <a:lnTo>
                    <a:pt x="291973" y="1788668"/>
                  </a:lnTo>
                  <a:lnTo>
                    <a:pt x="295071" y="1779778"/>
                  </a:lnTo>
                  <a:lnTo>
                    <a:pt x="318897" y="1711579"/>
                  </a:lnTo>
                  <a:lnTo>
                    <a:pt x="321310" y="1704721"/>
                  </a:lnTo>
                  <a:lnTo>
                    <a:pt x="317627" y="1697101"/>
                  </a:lnTo>
                  <a:lnTo>
                    <a:pt x="310642" y="1694688"/>
                  </a:lnTo>
                  <a:lnTo>
                    <a:pt x="303530" y="1692148"/>
                  </a:lnTo>
                  <a:lnTo>
                    <a:pt x="295910" y="1695831"/>
                  </a:lnTo>
                  <a:lnTo>
                    <a:pt x="290334" y="1711833"/>
                  </a:lnTo>
                  <a:lnTo>
                    <a:pt x="266573" y="1779778"/>
                  </a:lnTo>
                  <a:lnTo>
                    <a:pt x="183134" y="1750568"/>
                  </a:lnTo>
                  <a:lnTo>
                    <a:pt x="186232" y="1741678"/>
                  </a:lnTo>
                  <a:lnTo>
                    <a:pt x="210058" y="1673606"/>
                  </a:lnTo>
                  <a:lnTo>
                    <a:pt x="212471" y="1666621"/>
                  </a:lnTo>
                  <a:lnTo>
                    <a:pt x="208788" y="1659001"/>
                  </a:lnTo>
                  <a:lnTo>
                    <a:pt x="194691" y="1654175"/>
                  </a:lnTo>
                  <a:lnTo>
                    <a:pt x="187071" y="1657731"/>
                  </a:lnTo>
                  <a:lnTo>
                    <a:pt x="184658" y="1664716"/>
                  </a:lnTo>
                  <a:lnTo>
                    <a:pt x="157734" y="1741678"/>
                  </a:lnTo>
                  <a:lnTo>
                    <a:pt x="61722" y="1708150"/>
                  </a:lnTo>
                  <a:lnTo>
                    <a:pt x="120269" y="1540891"/>
                  </a:lnTo>
                  <a:lnTo>
                    <a:pt x="189865" y="1565275"/>
                  </a:lnTo>
                  <a:lnTo>
                    <a:pt x="197358" y="1561592"/>
                  </a:lnTo>
                  <a:lnTo>
                    <a:pt x="200533" y="1552575"/>
                  </a:lnTo>
                  <a:lnTo>
                    <a:pt x="205333" y="1540891"/>
                  </a:lnTo>
                  <a:lnTo>
                    <a:pt x="208419" y="1533398"/>
                  </a:lnTo>
                  <a:lnTo>
                    <a:pt x="218694" y="1508417"/>
                  </a:lnTo>
                  <a:lnTo>
                    <a:pt x="241071" y="1467294"/>
                  </a:lnTo>
                  <a:lnTo>
                    <a:pt x="267322" y="1429346"/>
                  </a:lnTo>
                  <a:lnTo>
                    <a:pt x="297078" y="1394764"/>
                  </a:lnTo>
                  <a:lnTo>
                    <a:pt x="330034" y="1363713"/>
                  </a:lnTo>
                  <a:lnTo>
                    <a:pt x="365810" y="1336344"/>
                  </a:lnTo>
                  <a:lnTo>
                    <a:pt x="404088" y="1312837"/>
                  </a:lnTo>
                  <a:lnTo>
                    <a:pt x="444500" y="1293355"/>
                  </a:lnTo>
                  <a:lnTo>
                    <a:pt x="486740" y="1278051"/>
                  </a:lnTo>
                  <a:lnTo>
                    <a:pt x="530428" y="1267104"/>
                  </a:lnTo>
                  <a:lnTo>
                    <a:pt x="575233" y="1260678"/>
                  </a:lnTo>
                  <a:lnTo>
                    <a:pt x="620826" y="1258938"/>
                  </a:lnTo>
                  <a:lnTo>
                    <a:pt x="666851" y="1262037"/>
                  </a:lnTo>
                  <a:lnTo>
                    <a:pt x="712965" y="1270165"/>
                  </a:lnTo>
                  <a:lnTo>
                    <a:pt x="758825" y="1283462"/>
                  </a:lnTo>
                  <a:lnTo>
                    <a:pt x="802957" y="1301610"/>
                  </a:lnTo>
                  <a:lnTo>
                    <a:pt x="844067" y="1323975"/>
                  </a:lnTo>
                  <a:lnTo>
                    <a:pt x="881989" y="1350213"/>
                  </a:lnTo>
                  <a:lnTo>
                    <a:pt x="916559" y="1379969"/>
                  </a:lnTo>
                  <a:lnTo>
                    <a:pt x="947597" y="1412913"/>
                  </a:lnTo>
                  <a:lnTo>
                    <a:pt x="974953" y="1448701"/>
                  </a:lnTo>
                  <a:lnTo>
                    <a:pt x="998448" y="1486979"/>
                  </a:lnTo>
                  <a:lnTo>
                    <a:pt x="1017930" y="1527403"/>
                  </a:lnTo>
                  <a:lnTo>
                    <a:pt x="1033233" y="1569643"/>
                  </a:lnTo>
                  <a:lnTo>
                    <a:pt x="1044168" y="1613344"/>
                  </a:lnTo>
                  <a:lnTo>
                    <a:pt x="1050594" y="1658162"/>
                  </a:lnTo>
                  <a:lnTo>
                    <a:pt x="1052309" y="1702816"/>
                  </a:lnTo>
                  <a:lnTo>
                    <a:pt x="1052271" y="1704771"/>
                  </a:lnTo>
                  <a:lnTo>
                    <a:pt x="1049223" y="1749869"/>
                  </a:lnTo>
                  <a:lnTo>
                    <a:pt x="1041107" y="1795894"/>
                  </a:lnTo>
                  <a:lnTo>
                    <a:pt x="1027811" y="1841754"/>
                  </a:lnTo>
                  <a:lnTo>
                    <a:pt x="1026960" y="1844040"/>
                  </a:lnTo>
                  <a:lnTo>
                    <a:pt x="1024636" y="1850771"/>
                  </a:lnTo>
                  <a:lnTo>
                    <a:pt x="1028319" y="1858264"/>
                  </a:lnTo>
                  <a:lnTo>
                    <a:pt x="1035304" y="1860804"/>
                  </a:lnTo>
                  <a:lnTo>
                    <a:pt x="1097915" y="1882648"/>
                  </a:lnTo>
                  <a:lnTo>
                    <a:pt x="1097915" y="1854581"/>
                  </a:lnTo>
                  <a:lnTo>
                    <a:pt x="1056386" y="1840103"/>
                  </a:lnTo>
                  <a:lnTo>
                    <a:pt x="1068476" y="1795081"/>
                  </a:lnTo>
                  <a:lnTo>
                    <a:pt x="1075931" y="1749679"/>
                  </a:lnTo>
                  <a:lnTo>
                    <a:pt x="1078826" y="1704771"/>
                  </a:lnTo>
                  <a:lnTo>
                    <a:pt x="1077353" y="1660055"/>
                  </a:lnTo>
                  <a:lnTo>
                    <a:pt x="1071626" y="1616011"/>
                  </a:lnTo>
                  <a:lnTo>
                    <a:pt x="1061783" y="1572945"/>
                  </a:lnTo>
                  <a:lnTo>
                    <a:pt x="1047965" y="1531124"/>
                  </a:lnTo>
                  <a:lnTo>
                    <a:pt x="1030312" y="1490840"/>
                  </a:lnTo>
                  <a:lnTo>
                    <a:pt x="1008964" y="1452384"/>
                  </a:lnTo>
                  <a:lnTo>
                    <a:pt x="984046" y="1416050"/>
                  </a:lnTo>
                  <a:lnTo>
                    <a:pt x="955700" y="1382102"/>
                  </a:lnTo>
                  <a:lnTo>
                    <a:pt x="924077" y="1350848"/>
                  </a:lnTo>
                  <a:lnTo>
                    <a:pt x="889304" y="1322578"/>
                  </a:lnTo>
                  <a:lnTo>
                    <a:pt x="851509" y="1297559"/>
                  </a:lnTo>
                  <a:lnTo>
                    <a:pt x="810856" y="1276083"/>
                  </a:lnTo>
                  <a:lnTo>
                    <a:pt x="768642" y="1258938"/>
                  </a:lnTo>
                  <a:lnTo>
                    <a:pt x="767461" y="1258443"/>
                  </a:lnTo>
                  <a:lnTo>
                    <a:pt x="722515" y="1245196"/>
                  </a:lnTo>
                  <a:lnTo>
                    <a:pt x="677329" y="1236662"/>
                  </a:lnTo>
                  <a:lnTo>
                    <a:pt x="632180" y="1232687"/>
                  </a:lnTo>
                  <a:lnTo>
                    <a:pt x="587349" y="1233131"/>
                  </a:lnTo>
                  <a:lnTo>
                    <a:pt x="543128" y="1237869"/>
                  </a:lnTo>
                  <a:lnTo>
                    <a:pt x="499821" y="1246759"/>
                  </a:lnTo>
                  <a:lnTo>
                    <a:pt x="457682" y="1259662"/>
                  </a:lnTo>
                  <a:lnTo>
                    <a:pt x="417029" y="1276438"/>
                  </a:lnTo>
                  <a:lnTo>
                    <a:pt x="378129" y="1296936"/>
                  </a:lnTo>
                  <a:lnTo>
                    <a:pt x="341274" y="1321041"/>
                  </a:lnTo>
                  <a:lnTo>
                    <a:pt x="306755" y="1348600"/>
                  </a:lnTo>
                  <a:lnTo>
                    <a:pt x="274853" y="1379486"/>
                  </a:lnTo>
                  <a:lnTo>
                    <a:pt x="245859" y="1413535"/>
                  </a:lnTo>
                  <a:lnTo>
                    <a:pt x="220065" y="1450632"/>
                  </a:lnTo>
                  <a:lnTo>
                    <a:pt x="197739" y="1490637"/>
                  </a:lnTo>
                  <a:lnTo>
                    <a:pt x="179197" y="1533398"/>
                  </a:lnTo>
                  <a:lnTo>
                    <a:pt x="109474" y="1509014"/>
                  </a:lnTo>
                  <a:lnTo>
                    <a:pt x="101981" y="1512697"/>
                  </a:lnTo>
                  <a:lnTo>
                    <a:pt x="99568" y="1519682"/>
                  </a:lnTo>
                  <a:lnTo>
                    <a:pt x="32385" y="1711833"/>
                  </a:lnTo>
                  <a:lnTo>
                    <a:pt x="29845" y="1718818"/>
                  </a:lnTo>
                  <a:lnTo>
                    <a:pt x="33528" y="1726311"/>
                  </a:lnTo>
                  <a:lnTo>
                    <a:pt x="40513" y="1728851"/>
                  </a:lnTo>
                  <a:lnTo>
                    <a:pt x="1050163" y="2081657"/>
                  </a:lnTo>
                  <a:lnTo>
                    <a:pt x="1057656" y="2077974"/>
                  </a:lnTo>
                  <a:lnTo>
                    <a:pt x="1060069" y="2070989"/>
                  </a:lnTo>
                  <a:lnTo>
                    <a:pt x="1067435" y="2049907"/>
                  </a:lnTo>
                  <a:lnTo>
                    <a:pt x="1127252" y="1878838"/>
                  </a:lnTo>
                  <a:lnTo>
                    <a:pt x="1129665" y="1871980"/>
                  </a:lnTo>
                  <a:close/>
                </a:path>
                <a:path w="1391920" h="6316345">
                  <a:moveTo>
                    <a:pt x="1132281" y="365379"/>
                  </a:moveTo>
                  <a:lnTo>
                    <a:pt x="1131290" y="359537"/>
                  </a:lnTo>
                  <a:lnTo>
                    <a:pt x="1130871" y="357047"/>
                  </a:lnTo>
                  <a:lnTo>
                    <a:pt x="1126401" y="349834"/>
                  </a:lnTo>
                  <a:lnTo>
                    <a:pt x="1119251" y="344678"/>
                  </a:lnTo>
                  <a:lnTo>
                    <a:pt x="1115441" y="343801"/>
                  </a:lnTo>
                  <a:lnTo>
                    <a:pt x="1115441" y="364363"/>
                  </a:lnTo>
                  <a:lnTo>
                    <a:pt x="1114425" y="366776"/>
                  </a:lnTo>
                  <a:lnTo>
                    <a:pt x="1113282" y="369062"/>
                  </a:lnTo>
                  <a:lnTo>
                    <a:pt x="1110615" y="370078"/>
                  </a:lnTo>
                  <a:lnTo>
                    <a:pt x="1108329" y="369062"/>
                  </a:lnTo>
                  <a:lnTo>
                    <a:pt x="1105916" y="367919"/>
                  </a:lnTo>
                  <a:lnTo>
                    <a:pt x="1104900" y="365252"/>
                  </a:lnTo>
                  <a:lnTo>
                    <a:pt x="1105916" y="362966"/>
                  </a:lnTo>
                  <a:lnTo>
                    <a:pt x="1107059" y="360553"/>
                  </a:lnTo>
                  <a:lnTo>
                    <a:pt x="1109726" y="359537"/>
                  </a:lnTo>
                  <a:lnTo>
                    <a:pt x="1112139" y="360553"/>
                  </a:lnTo>
                  <a:lnTo>
                    <a:pt x="1114425" y="361696"/>
                  </a:lnTo>
                  <a:lnTo>
                    <a:pt x="1115441" y="364363"/>
                  </a:lnTo>
                  <a:lnTo>
                    <a:pt x="1115441" y="343801"/>
                  </a:lnTo>
                  <a:lnTo>
                    <a:pt x="1088047" y="364261"/>
                  </a:lnTo>
                  <a:lnTo>
                    <a:pt x="1089469" y="372618"/>
                  </a:lnTo>
                  <a:lnTo>
                    <a:pt x="1093927" y="379844"/>
                  </a:lnTo>
                  <a:lnTo>
                    <a:pt x="1101090" y="384937"/>
                  </a:lnTo>
                  <a:lnTo>
                    <a:pt x="1109611" y="386880"/>
                  </a:lnTo>
                  <a:lnTo>
                    <a:pt x="1117981" y="385470"/>
                  </a:lnTo>
                  <a:lnTo>
                    <a:pt x="1125194" y="381038"/>
                  </a:lnTo>
                  <a:lnTo>
                    <a:pt x="1130300" y="373888"/>
                  </a:lnTo>
                  <a:lnTo>
                    <a:pt x="1131189" y="370078"/>
                  </a:lnTo>
                  <a:lnTo>
                    <a:pt x="1132281" y="365379"/>
                  </a:lnTo>
                  <a:close/>
                </a:path>
                <a:path w="1391920" h="6316345">
                  <a:moveTo>
                    <a:pt x="1349248" y="728980"/>
                  </a:moveTo>
                  <a:lnTo>
                    <a:pt x="1345311" y="722630"/>
                  </a:lnTo>
                  <a:lnTo>
                    <a:pt x="1341628" y="716280"/>
                  </a:lnTo>
                  <a:lnTo>
                    <a:pt x="1333500" y="713752"/>
                  </a:lnTo>
                  <a:lnTo>
                    <a:pt x="1278674" y="742962"/>
                  </a:lnTo>
                  <a:lnTo>
                    <a:pt x="1227836" y="760730"/>
                  </a:lnTo>
                  <a:lnTo>
                    <a:pt x="1226566" y="637552"/>
                  </a:lnTo>
                  <a:lnTo>
                    <a:pt x="1226439" y="629920"/>
                  </a:lnTo>
                  <a:lnTo>
                    <a:pt x="1220470" y="623570"/>
                  </a:lnTo>
                  <a:lnTo>
                    <a:pt x="1205865" y="623570"/>
                  </a:lnTo>
                  <a:lnTo>
                    <a:pt x="1200023" y="629920"/>
                  </a:lnTo>
                  <a:lnTo>
                    <a:pt x="1200111" y="646430"/>
                  </a:lnTo>
                  <a:lnTo>
                    <a:pt x="1201420" y="767080"/>
                  </a:lnTo>
                  <a:lnTo>
                    <a:pt x="1201521" y="788670"/>
                  </a:lnTo>
                  <a:lnTo>
                    <a:pt x="1201635" y="801370"/>
                  </a:lnTo>
                  <a:lnTo>
                    <a:pt x="1202055" y="833120"/>
                  </a:lnTo>
                  <a:lnTo>
                    <a:pt x="1194435" y="875030"/>
                  </a:lnTo>
                  <a:lnTo>
                    <a:pt x="1172845" y="910602"/>
                  </a:lnTo>
                  <a:lnTo>
                    <a:pt x="1140294" y="937260"/>
                  </a:lnTo>
                  <a:lnTo>
                    <a:pt x="1099820" y="949960"/>
                  </a:lnTo>
                  <a:lnTo>
                    <a:pt x="1098003" y="772160"/>
                  </a:lnTo>
                  <a:lnTo>
                    <a:pt x="1095121" y="491502"/>
                  </a:lnTo>
                  <a:lnTo>
                    <a:pt x="1120965" y="492760"/>
                  </a:lnTo>
                  <a:lnTo>
                    <a:pt x="1127264" y="491502"/>
                  </a:lnTo>
                  <a:lnTo>
                    <a:pt x="1146149" y="487680"/>
                  </a:lnTo>
                  <a:lnTo>
                    <a:pt x="1169885" y="478802"/>
                  </a:lnTo>
                  <a:lnTo>
                    <a:pt x="1189431" y="466102"/>
                  </a:lnTo>
                  <a:lnTo>
                    <a:pt x="1191387" y="464820"/>
                  </a:lnTo>
                  <a:lnTo>
                    <a:pt x="1194422" y="474980"/>
                  </a:lnTo>
                  <a:lnTo>
                    <a:pt x="1196670" y="483870"/>
                  </a:lnTo>
                  <a:lnTo>
                    <a:pt x="1198079" y="494030"/>
                  </a:lnTo>
                  <a:lnTo>
                    <a:pt x="1198626" y="504202"/>
                  </a:lnTo>
                  <a:lnTo>
                    <a:pt x="1199362" y="580402"/>
                  </a:lnTo>
                  <a:lnTo>
                    <a:pt x="1199515" y="590562"/>
                  </a:lnTo>
                  <a:lnTo>
                    <a:pt x="1205484" y="596912"/>
                  </a:lnTo>
                  <a:lnTo>
                    <a:pt x="1220089" y="595630"/>
                  </a:lnTo>
                  <a:lnTo>
                    <a:pt x="1226058" y="590562"/>
                  </a:lnTo>
                  <a:lnTo>
                    <a:pt x="1225931" y="582930"/>
                  </a:lnTo>
                  <a:lnTo>
                    <a:pt x="1225169" y="504202"/>
                  </a:lnTo>
                  <a:lnTo>
                    <a:pt x="1219009" y="464820"/>
                  </a:lnTo>
                  <a:lnTo>
                    <a:pt x="1211580" y="444512"/>
                  </a:lnTo>
                  <a:lnTo>
                    <a:pt x="1216075" y="438162"/>
                  </a:lnTo>
                  <a:lnTo>
                    <a:pt x="1220228" y="431812"/>
                  </a:lnTo>
                  <a:lnTo>
                    <a:pt x="1224026" y="425462"/>
                  </a:lnTo>
                  <a:lnTo>
                    <a:pt x="1227455" y="417830"/>
                  </a:lnTo>
                  <a:lnTo>
                    <a:pt x="1238491" y="373380"/>
                  </a:lnTo>
                  <a:lnTo>
                    <a:pt x="1232547" y="327660"/>
                  </a:lnTo>
                  <a:lnTo>
                    <a:pt x="1212062" y="289737"/>
                  </a:lnTo>
                  <a:lnTo>
                    <a:pt x="1212062" y="369570"/>
                  </a:lnTo>
                  <a:lnTo>
                    <a:pt x="1203325" y="407670"/>
                  </a:lnTo>
                  <a:lnTo>
                    <a:pt x="1201293" y="411480"/>
                  </a:lnTo>
                  <a:lnTo>
                    <a:pt x="1199007" y="415302"/>
                  </a:lnTo>
                  <a:lnTo>
                    <a:pt x="1196594" y="420370"/>
                  </a:lnTo>
                  <a:lnTo>
                    <a:pt x="1160424" y="453402"/>
                  </a:lnTo>
                  <a:lnTo>
                    <a:pt x="1117600" y="466102"/>
                  </a:lnTo>
                  <a:lnTo>
                    <a:pt x="1094867" y="464820"/>
                  </a:lnTo>
                  <a:lnTo>
                    <a:pt x="1088771" y="463562"/>
                  </a:lnTo>
                  <a:lnTo>
                    <a:pt x="1082675" y="461010"/>
                  </a:lnTo>
                  <a:lnTo>
                    <a:pt x="1076706" y="459752"/>
                  </a:lnTo>
                  <a:lnTo>
                    <a:pt x="1075055" y="458470"/>
                  </a:lnTo>
                  <a:lnTo>
                    <a:pt x="1073277" y="458470"/>
                  </a:lnTo>
                  <a:lnTo>
                    <a:pt x="1071372" y="457250"/>
                  </a:lnTo>
                  <a:lnTo>
                    <a:pt x="1071372" y="772160"/>
                  </a:lnTo>
                  <a:lnTo>
                    <a:pt x="1043063" y="768362"/>
                  </a:lnTo>
                  <a:lnTo>
                    <a:pt x="1037450" y="767080"/>
                  </a:lnTo>
                  <a:lnTo>
                    <a:pt x="1014996" y="762012"/>
                  </a:lnTo>
                  <a:lnTo>
                    <a:pt x="987234" y="753110"/>
                  </a:lnTo>
                  <a:lnTo>
                    <a:pt x="959866" y="742962"/>
                  </a:lnTo>
                  <a:lnTo>
                    <a:pt x="964565" y="732802"/>
                  </a:lnTo>
                  <a:lnTo>
                    <a:pt x="980440" y="698512"/>
                  </a:lnTo>
                  <a:lnTo>
                    <a:pt x="977519" y="690880"/>
                  </a:lnTo>
                  <a:lnTo>
                    <a:pt x="970915" y="687070"/>
                  </a:lnTo>
                  <a:lnTo>
                    <a:pt x="964311" y="684530"/>
                  </a:lnTo>
                  <a:lnTo>
                    <a:pt x="956691" y="687070"/>
                  </a:lnTo>
                  <a:lnTo>
                    <a:pt x="953643" y="693420"/>
                  </a:lnTo>
                  <a:lnTo>
                    <a:pt x="936244" y="732802"/>
                  </a:lnTo>
                  <a:lnTo>
                    <a:pt x="909701" y="718820"/>
                  </a:lnTo>
                  <a:lnTo>
                    <a:pt x="884491" y="702310"/>
                  </a:lnTo>
                  <a:lnTo>
                    <a:pt x="860691" y="684530"/>
                  </a:lnTo>
                  <a:lnTo>
                    <a:pt x="857732" y="682002"/>
                  </a:lnTo>
                  <a:lnTo>
                    <a:pt x="838454" y="665480"/>
                  </a:lnTo>
                  <a:lnTo>
                    <a:pt x="1054481" y="478802"/>
                  </a:lnTo>
                  <a:lnTo>
                    <a:pt x="1058545" y="480060"/>
                  </a:lnTo>
                  <a:lnTo>
                    <a:pt x="1063244" y="482612"/>
                  </a:lnTo>
                  <a:lnTo>
                    <a:pt x="1065784" y="483870"/>
                  </a:lnTo>
                  <a:lnTo>
                    <a:pt x="1068451" y="485152"/>
                  </a:lnTo>
                  <a:lnTo>
                    <a:pt x="1071372" y="772160"/>
                  </a:lnTo>
                  <a:lnTo>
                    <a:pt x="1071372" y="457250"/>
                  </a:lnTo>
                  <a:lnTo>
                    <a:pt x="1069340" y="455930"/>
                  </a:lnTo>
                  <a:lnTo>
                    <a:pt x="1068197" y="455930"/>
                  </a:lnTo>
                  <a:lnTo>
                    <a:pt x="1062482" y="452120"/>
                  </a:lnTo>
                  <a:lnTo>
                    <a:pt x="1023404" y="410210"/>
                  </a:lnTo>
                  <a:lnTo>
                    <a:pt x="1013929" y="373380"/>
                  </a:lnTo>
                  <a:lnTo>
                    <a:pt x="1013206" y="367030"/>
                  </a:lnTo>
                  <a:lnTo>
                    <a:pt x="1018159" y="335280"/>
                  </a:lnTo>
                  <a:lnTo>
                    <a:pt x="1019810" y="330212"/>
                  </a:lnTo>
                  <a:lnTo>
                    <a:pt x="1021969" y="325120"/>
                  </a:lnTo>
                  <a:lnTo>
                    <a:pt x="1044968" y="293370"/>
                  </a:lnTo>
                  <a:lnTo>
                    <a:pt x="1077417" y="273062"/>
                  </a:lnTo>
                  <a:lnTo>
                    <a:pt x="1115021" y="266712"/>
                  </a:lnTo>
                  <a:lnTo>
                    <a:pt x="1153541" y="275602"/>
                  </a:lnTo>
                  <a:lnTo>
                    <a:pt x="1185583" y="298462"/>
                  </a:lnTo>
                  <a:lnTo>
                    <a:pt x="1205623" y="331470"/>
                  </a:lnTo>
                  <a:lnTo>
                    <a:pt x="1212062" y="369570"/>
                  </a:lnTo>
                  <a:lnTo>
                    <a:pt x="1212062" y="289737"/>
                  </a:lnTo>
                  <a:lnTo>
                    <a:pt x="1211287" y="288302"/>
                  </a:lnTo>
                  <a:lnTo>
                    <a:pt x="1186573" y="266712"/>
                  </a:lnTo>
                  <a:lnTo>
                    <a:pt x="1176401" y="257810"/>
                  </a:lnTo>
                  <a:lnTo>
                    <a:pt x="1181544" y="246380"/>
                  </a:lnTo>
                  <a:lnTo>
                    <a:pt x="1223264" y="153670"/>
                  </a:lnTo>
                  <a:lnTo>
                    <a:pt x="1250505" y="156222"/>
                  </a:lnTo>
                  <a:lnTo>
                    <a:pt x="1259128" y="153670"/>
                  </a:lnTo>
                  <a:lnTo>
                    <a:pt x="1276362" y="148602"/>
                  </a:lnTo>
                  <a:lnTo>
                    <a:pt x="1298422" y="133350"/>
                  </a:lnTo>
                  <a:lnTo>
                    <a:pt x="1301076" y="129552"/>
                  </a:lnTo>
                  <a:lnTo>
                    <a:pt x="1314323" y="110502"/>
                  </a:lnTo>
                  <a:lnTo>
                    <a:pt x="1321219" y="80022"/>
                  </a:lnTo>
                  <a:lnTo>
                    <a:pt x="1316126" y="50800"/>
                  </a:lnTo>
                  <a:lnTo>
                    <a:pt x="1301102" y="26670"/>
                  </a:lnTo>
                  <a:lnTo>
                    <a:pt x="1300314" y="25400"/>
                  </a:lnTo>
                  <a:lnTo>
                    <a:pt x="1294549" y="21056"/>
                  </a:lnTo>
                  <a:lnTo>
                    <a:pt x="1294549" y="80022"/>
                  </a:lnTo>
                  <a:lnTo>
                    <a:pt x="1289939" y="99072"/>
                  </a:lnTo>
                  <a:lnTo>
                    <a:pt x="1278255" y="115570"/>
                  </a:lnTo>
                  <a:lnTo>
                    <a:pt x="1261795" y="125730"/>
                  </a:lnTo>
                  <a:lnTo>
                    <a:pt x="1242682" y="129552"/>
                  </a:lnTo>
                  <a:lnTo>
                    <a:pt x="1223010" y="125730"/>
                  </a:lnTo>
                  <a:lnTo>
                    <a:pt x="1222121" y="125730"/>
                  </a:lnTo>
                  <a:lnTo>
                    <a:pt x="1221105" y="124472"/>
                  </a:lnTo>
                  <a:lnTo>
                    <a:pt x="1219962" y="124472"/>
                  </a:lnTo>
                  <a:lnTo>
                    <a:pt x="1204023" y="113030"/>
                  </a:lnTo>
                  <a:lnTo>
                    <a:pt x="1194092" y="95250"/>
                  </a:lnTo>
                  <a:lnTo>
                    <a:pt x="1191006" y="76200"/>
                  </a:lnTo>
                  <a:lnTo>
                    <a:pt x="1195578" y="57150"/>
                  </a:lnTo>
                  <a:lnTo>
                    <a:pt x="1207604" y="40640"/>
                  </a:lnTo>
                  <a:lnTo>
                    <a:pt x="1224534" y="29210"/>
                  </a:lnTo>
                  <a:lnTo>
                    <a:pt x="1244117" y="26670"/>
                  </a:lnTo>
                  <a:lnTo>
                    <a:pt x="1264158" y="30480"/>
                  </a:lnTo>
                  <a:lnTo>
                    <a:pt x="1280820" y="43180"/>
                  </a:lnTo>
                  <a:lnTo>
                    <a:pt x="1291234" y="59702"/>
                  </a:lnTo>
                  <a:lnTo>
                    <a:pt x="1294549" y="80022"/>
                  </a:lnTo>
                  <a:lnTo>
                    <a:pt x="1294549" y="21056"/>
                  </a:lnTo>
                  <a:lnTo>
                    <a:pt x="1275080" y="6350"/>
                  </a:lnTo>
                  <a:lnTo>
                    <a:pt x="1244752" y="0"/>
                  </a:lnTo>
                  <a:lnTo>
                    <a:pt x="1215097" y="5080"/>
                  </a:lnTo>
                  <a:lnTo>
                    <a:pt x="1189494" y="20320"/>
                  </a:lnTo>
                  <a:lnTo>
                    <a:pt x="1171321" y="45720"/>
                  </a:lnTo>
                  <a:lnTo>
                    <a:pt x="1164551" y="72402"/>
                  </a:lnTo>
                  <a:lnTo>
                    <a:pt x="1167460" y="100330"/>
                  </a:lnTo>
                  <a:lnTo>
                    <a:pt x="1179156" y="124472"/>
                  </a:lnTo>
                  <a:lnTo>
                    <a:pt x="1198753" y="143522"/>
                  </a:lnTo>
                  <a:lnTo>
                    <a:pt x="1151890" y="246380"/>
                  </a:lnTo>
                  <a:lnTo>
                    <a:pt x="1106093" y="240030"/>
                  </a:lnTo>
                  <a:lnTo>
                    <a:pt x="1062164" y="251472"/>
                  </a:lnTo>
                  <a:lnTo>
                    <a:pt x="1024509" y="275602"/>
                  </a:lnTo>
                  <a:lnTo>
                    <a:pt x="997585" y="314960"/>
                  </a:lnTo>
                  <a:lnTo>
                    <a:pt x="988314" y="345452"/>
                  </a:lnTo>
                  <a:lnTo>
                    <a:pt x="974420" y="350520"/>
                  </a:lnTo>
                  <a:lnTo>
                    <a:pt x="961047" y="356870"/>
                  </a:lnTo>
                  <a:lnTo>
                    <a:pt x="948321" y="364502"/>
                  </a:lnTo>
                  <a:lnTo>
                    <a:pt x="936371" y="373380"/>
                  </a:lnTo>
                  <a:lnTo>
                    <a:pt x="746252" y="537210"/>
                  </a:lnTo>
                  <a:lnTo>
                    <a:pt x="735901" y="513080"/>
                  </a:lnTo>
                  <a:lnTo>
                    <a:pt x="727176" y="487680"/>
                  </a:lnTo>
                  <a:lnTo>
                    <a:pt x="720153" y="462280"/>
                  </a:lnTo>
                  <a:lnTo>
                    <a:pt x="714883" y="435610"/>
                  </a:lnTo>
                  <a:lnTo>
                    <a:pt x="713613" y="428002"/>
                  </a:lnTo>
                  <a:lnTo>
                    <a:pt x="706882" y="422910"/>
                  </a:lnTo>
                  <a:lnTo>
                    <a:pt x="692404" y="425462"/>
                  </a:lnTo>
                  <a:lnTo>
                    <a:pt x="687451" y="431812"/>
                  </a:lnTo>
                  <a:lnTo>
                    <a:pt x="688594" y="439420"/>
                  </a:lnTo>
                  <a:lnTo>
                    <a:pt x="694715" y="469912"/>
                  </a:lnTo>
                  <a:lnTo>
                    <a:pt x="702945" y="499110"/>
                  </a:lnTo>
                  <a:lnTo>
                    <a:pt x="713168" y="528320"/>
                  </a:lnTo>
                  <a:lnTo>
                    <a:pt x="725297" y="556260"/>
                  </a:lnTo>
                  <a:lnTo>
                    <a:pt x="687959" y="588010"/>
                  </a:lnTo>
                  <a:lnTo>
                    <a:pt x="659726" y="621030"/>
                  </a:lnTo>
                  <a:lnTo>
                    <a:pt x="643178" y="660412"/>
                  </a:lnTo>
                  <a:lnTo>
                    <a:pt x="638505" y="701052"/>
                  </a:lnTo>
                  <a:lnTo>
                    <a:pt x="645909" y="741680"/>
                  </a:lnTo>
                  <a:lnTo>
                    <a:pt x="665607" y="779780"/>
                  </a:lnTo>
                  <a:lnTo>
                    <a:pt x="604139" y="838212"/>
                  </a:lnTo>
                  <a:lnTo>
                    <a:pt x="603885" y="845820"/>
                  </a:lnTo>
                  <a:lnTo>
                    <a:pt x="608965" y="852170"/>
                  </a:lnTo>
                  <a:lnTo>
                    <a:pt x="610235" y="853452"/>
                  </a:lnTo>
                  <a:lnTo>
                    <a:pt x="611632" y="854710"/>
                  </a:lnTo>
                  <a:lnTo>
                    <a:pt x="613156" y="854710"/>
                  </a:lnTo>
                  <a:lnTo>
                    <a:pt x="617982" y="857262"/>
                  </a:lnTo>
                  <a:lnTo>
                    <a:pt x="623824" y="855980"/>
                  </a:lnTo>
                  <a:lnTo>
                    <a:pt x="692531" y="791210"/>
                  </a:lnTo>
                  <a:lnTo>
                    <a:pt x="693293" y="791210"/>
                  </a:lnTo>
                  <a:lnTo>
                    <a:pt x="694563" y="788670"/>
                  </a:lnTo>
                  <a:lnTo>
                    <a:pt x="726198" y="762012"/>
                  </a:lnTo>
                  <a:lnTo>
                    <a:pt x="727710" y="760730"/>
                  </a:lnTo>
                  <a:lnTo>
                    <a:pt x="728218" y="751852"/>
                  </a:lnTo>
                  <a:lnTo>
                    <a:pt x="723519" y="746760"/>
                  </a:lnTo>
                  <a:lnTo>
                    <a:pt x="718693" y="741680"/>
                  </a:lnTo>
                  <a:lnTo>
                    <a:pt x="710311" y="740410"/>
                  </a:lnTo>
                  <a:lnTo>
                    <a:pt x="704723" y="745502"/>
                  </a:lnTo>
                  <a:lnTo>
                    <a:pt x="685038" y="762012"/>
                  </a:lnTo>
                  <a:lnTo>
                    <a:pt x="667880" y="723912"/>
                  </a:lnTo>
                  <a:lnTo>
                    <a:pt x="665734" y="682002"/>
                  </a:lnTo>
                  <a:lnTo>
                    <a:pt x="678243" y="642620"/>
                  </a:lnTo>
                  <a:lnTo>
                    <a:pt x="705104" y="608330"/>
                  </a:lnTo>
                  <a:lnTo>
                    <a:pt x="737870" y="580402"/>
                  </a:lnTo>
                  <a:lnTo>
                    <a:pt x="787793" y="537210"/>
                  </a:lnTo>
                  <a:lnTo>
                    <a:pt x="953770" y="393712"/>
                  </a:lnTo>
                  <a:lnTo>
                    <a:pt x="986663" y="373380"/>
                  </a:lnTo>
                  <a:lnTo>
                    <a:pt x="990752" y="398780"/>
                  </a:lnTo>
                  <a:lnTo>
                    <a:pt x="999794" y="422910"/>
                  </a:lnTo>
                  <a:lnTo>
                    <a:pt x="1013523" y="444512"/>
                  </a:lnTo>
                  <a:lnTo>
                    <a:pt x="1031621" y="463562"/>
                  </a:lnTo>
                  <a:lnTo>
                    <a:pt x="734949" y="718820"/>
                  </a:lnTo>
                  <a:lnTo>
                    <a:pt x="734441" y="727710"/>
                  </a:lnTo>
                  <a:lnTo>
                    <a:pt x="739140" y="732802"/>
                  </a:lnTo>
                  <a:lnTo>
                    <a:pt x="743966" y="739152"/>
                  </a:lnTo>
                  <a:lnTo>
                    <a:pt x="752348" y="739152"/>
                  </a:lnTo>
                  <a:lnTo>
                    <a:pt x="818007" y="682002"/>
                  </a:lnTo>
                  <a:lnTo>
                    <a:pt x="842391" y="703580"/>
                  </a:lnTo>
                  <a:lnTo>
                    <a:pt x="868464" y="723912"/>
                  </a:lnTo>
                  <a:lnTo>
                    <a:pt x="896137" y="740410"/>
                  </a:lnTo>
                  <a:lnTo>
                    <a:pt x="925322" y="756920"/>
                  </a:lnTo>
                  <a:lnTo>
                    <a:pt x="899033" y="815352"/>
                  </a:lnTo>
                  <a:lnTo>
                    <a:pt x="901827" y="822960"/>
                  </a:lnTo>
                  <a:lnTo>
                    <a:pt x="914908" y="828052"/>
                  </a:lnTo>
                  <a:lnTo>
                    <a:pt x="922782" y="825512"/>
                  </a:lnTo>
                  <a:lnTo>
                    <a:pt x="925703" y="819162"/>
                  </a:lnTo>
                  <a:lnTo>
                    <a:pt x="948944" y="767080"/>
                  </a:lnTo>
                  <a:lnTo>
                    <a:pt x="978966" y="778510"/>
                  </a:lnTo>
                  <a:lnTo>
                    <a:pt x="1009523" y="787412"/>
                  </a:lnTo>
                  <a:lnTo>
                    <a:pt x="1040447" y="795020"/>
                  </a:lnTo>
                  <a:lnTo>
                    <a:pt x="1071626" y="798830"/>
                  </a:lnTo>
                  <a:lnTo>
                    <a:pt x="1073277" y="960120"/>
                  </a:lnTo>
                  <a:lnTo>
                    <a:pt x="1072896" y="961402"/>
                  </a:lnTo>
                  <a:lnTo>
                    <a:pt x="1072642" y="962660"/>
                  </a:lnTo>
                  <a:lnTo>
                    <a:pt x="1072591" y="965212"/>
                  </a:lnTo>
                  <a:lnTo>
                    <a:pt x="1069848" y="1051560"/>
                  </a:lnTo>
                  <a:lnTo>
                    <a:pt x="1069721" y="1057910"/>
                  </a:lnTo>
                  <a:lnTo>
                    <a:pt x="1073023" y="1063002"/>
                  </a:lnTo>
                  <a:lnTo>
                    <a:pt x="1077722" y="1064260"/>
                  </a:lnTo>
                  <a:lnTo>
                    <a:pt x="1079246" y="1065530"/>
                  </a:lnTo>
                  <a:lnTo>
                    <a:pt x="1090168" y="1065530"/>
                  </a:lnTo>
                  <a:lnTo>
                    <a:pt x="1096264" y="1060462"/>
                  </a:lnTo>
                  <a:lnTo>
                    <a:pt x="1098931" y="976630"/>
                  </a:lnTo>
                  <a:lnTo>
                    <a:pt x="1140548" y="965212"/>
                  </a:lnTo>
                  <a:lnTo>
                    <a:pt x="1165783" y="949960"/>
                  </a:lnTo>
                  <a:lnTo>
                    <a:pt x="1176299" y="943610"/>
                  </a:lnTo>
                  <a:lnTo>
                    <a:pt x="1204175" y="913130"/>
                  </a:lnTo>
                  <a:lnTo>
                    <a:pt x="1222197" y="875030"/>
                  </a:lnTo>
                  <a:lnTo>
                    <a:pt x="1228344" y="831862"/>
                  </a:lnTo>
                  <a:lnTo>
                    <a:pt x="1227963" y="788670"/>
                  </a:lnTo>
                  <a:lnTo>
                    <a:pt x="1257134" y="779780"/>
                  </a:lnTo>
                  <a:lnTo>
                    <a:pt x="1285722" y="768362"/>
                  </a:lnTo>
                  <a:lnTo>
                    <a:pt x="1302461" y="760730"/>
                  </a:lnTo>
                  <a:lnTo>
                    <a:pt x="1313624" y="755662"/>
                  </a:lnTo>
                  <a:lnTo>
                    <a:pt x="1340739" y="740410"/>
                  </a:lnTo>
                  <a:lnTo>
                    <a:pt x="1347089" y="736612"/>
                  </a:lnTo>
                  <a:lnTo>
                    <a:pt x="1349248" y="728980"/>
                  </a:lnTo>
                  <a:close/>
                </a:path>
                <a:path w="1391920" h="6316345">
                  <a:moveTo>
                    <a:pt x="1391716" y="6069127"/>
                  </a:moveTo>
                  <a:lnTo>
                    <a:pt x="1385481" y="6037034"/>
                  </a:lnTo>
                  <a:lnTo>
                    <a:pt x="1369453" y="6012904"/>
                  </a:lnTo>
                  <a:lnTo>
                    <a:pt x="1369453" y="6069127"/>
                  </a:lnTo>
                  <a:lnTo>
                    <a:pt x="1364830" y="6092863"/>
                  </a:lnTo>
                  <a:lnTo>
                    <a:pt x="1351026" y="6113716"/>
                  </a:lnTo>
                  <a:lnTo>
                    <a:pt x="1189736" y="6275006"/>
                  </a:lnTo>
                  <a:lnTo>
                    <a:pt x="1168869" y="6288849"/>
                  </a:lnTo>
                  <a:lnTo>
                    <a:pt x="1145159" y="6293459"/>
                  </a:lnTo>
                  <a:lnTo>
                    <a:pt x="1121435" y="6288849"/>
                  </a:lnTo>
                  <a:lnTo>
                    <a:pt x="1100582" y="6275006"/>
                  </a:lnTo>
                  <a:lnTo>
                    <a:pt x="1027010" y="6201486"/>
                  </a:lnTo>
                  <a:lnTo>
                    <a:pt x="1022858" y="6197333"/>
                  </a:lnTo>
                  <a:lnTo>
                    <a:pt x="1066952" y="6185332"/>
                  </a:lnTo>
                  <a:lnTo>
                    <a:pt x="1077201" y="6180861"/>
                  </a:lnTo>
                  <a:lnTo>
                    <a:pt x="1148956" y="6142025"/>
                  </a:lnTo>
                  <a:lnTo>
                    <a:pt x="1185418" y="6110681"/>
                  </a:lnTo>
                  <a:lnTo>
                    <a:pt x="1217129" y="6073787"/>
                  </a:lnTo>
                  <a:lnTo>
                    <a:pt x="1242212" y="6033528"/>
                  </a:lnTo>
                  <a:lnTo>
                    <a:pt x="1260665" y="5990679"/>
                  </a:lnTo>
                  <a:lnTo>
                    <a:pt x="1272540" y="5946000"/>
                  </a:lnTo>
                  <a:lnTo>
                    <a:pt x="1351026" y="6024524"/>
                  </a:lnTo>
                  <a:lnTo>
                    <a:pt x="1364856" y="6045390"/>
                  </a:lnTo>
                  <a:lnTo>
                    <a:pt x="1369453" y="6069127"/>
                  </a:lnTo>
                  <a:lnTo>
                    <a:pt x="1369453" y="6012904"/>
                  </a:lnTo>
                  <a:lnTo>
                    <a:pt x="1366774" y="6008865"/>
                  </a:lnTo>
                  <a:lnTo>
                    <a:pt x="1351280" y="5993295"/>
                  </a:lnTo>
                  <a:lnTo>
                    <a:pt x="1354823" y="5974804"/>
                  </a:lnTo>
                  <a:lnTo>
                    <a:pt x="1360322" y="5946165"/>
                  </a:lnTo>
                  <a:lnTo>
                    <a:pt x="1363827" y="5898731"/>
                  </a:lnTo>
                  <a:lnTo>
                    <a:pt x="1361884" y="5851474"/>
                  </a:lnTo>
                  <a:lnTo>
                    <a:pt x="1354594" y="5804878"/>
                  </a:lnTo>
                  <a:lnTo>
                    <a:pt x="1342034" y="5759386"/>
                  </a:lnTo>
                  <a:lnTo>
                    <a:pt x="1341297" y="5757570"/>
                  </a:lnTo>
                  <a:lnTo>
                    <a:pt x="1341297" y="5876810"/>
                  </a:lnTo>
                  <a:lnTo>
                    <a:pt x="1340129" y="5925858"/>
                  </a:lnTo>
                  <a:lnTo>
                    <a:pt x="1332738" y="5974804"/>
                  </a:lnTo>
                  <a:lnTo>
                    <a:pt x="1318895" y="5960910"/>
                  </a:lnTo>
                  <a:lnTo>
                    <a:pt x="1320736" y="5946000"/>
                  </a:lnTo>
                  <a:lnTo>
                    <a:pt x="1321257" y="5941809"/>
                  </a:lnTo>
                  <a:lnTo>
                    <a:pt x="1325359" y="5908878"/>
                  </a:lnTo>
                  <a:lnTo>
                    <a:pt x="1324063" y="5856617"/>
                  </a:lnTo>
                  <a:lnTo>
                    <a:pt x="1315224" y="5805017"/>
                  </a:lnTo>
                  <a:lnTo>
                    <a:pt x="1303515" y="5768822"/>
                  </a:lnTo>
                  <a:lnTo>
                    <a:pt x="1303515" y="5895683"/>
                  </a:lnTo>
                  <a:lnTo>
                    <a:pt x="1299718" y="5941809"/>
                  </a:lnTo>
                  <a:lnTo>
                    <a:pt x="1276477" y="5918568"/>
                  </a:lnTo>
                  <a:lnTo>
                    <a:pt x="1277734" y="5871578"/>
                  </a:lnTo>
                  <a:lnTo>
                    <a:pt x="1272070" y="5824842"/>
                  </a:lnTo>
                  <a:lnTo>
                    <a:pt x="1259484" y="5779211"/>
                  </a:lnTo>
                  <a:lnTo>
                    <a:pt x="1255725" y="5770804"/>
                  </a:lnTo>
                  <a:lnTo>
                    <a:pt x="1255725" y="5898731"/>
                  </a:lnTo>
                  <a:lnTo>
                    <a:pt x="1255395" y="5905030"/>
                  </a:lnTo>
                  <a:lnTo>
                    <a:pt x="1243304" y="5972365"/>
                  </a:lnTo>
                  <a:lnTo>
                    <a:pt x="1226083" y="6016256"/>
                  </a:lnTo>
                  <a:lnTo>
                    <a:pt x="1201585" y="6057455"/>
                  </a:lnTo>
                  <a:lnTo>
                    <a:pt x="1169797" y="6095022"/>
                  </a:lnTo>
                  <a:lnTo>
                    <a:pt x="1132725" y="6126467"/>
                  </a:lnTo>
                  <a:lnTo>
                    <a:pt x="1092060" y="6150813"/>
                  </a:lnTo>
                  <a:lnTo>
                    <a:pt x="1048740" y="6168047"/>
                  </a:lnTo>
                  <a:lnTo>
                    <a:pt x="1003681" y="6178143"/>
                  </a:lnTo>
                  <a:lnTo>
                    <a:pt x="974852" y="6180861"/>
                  </a:lnTo>
                  <a:lnTo>
                    <a:pt x="926947" y="6179159"/>
                  </a:lnTo>
                  <a:lnTo>
                    <a:pt x="879805" y="6169723"/>
                  </a:lnTo>
                  <a:lnTo>
                    <a:pt x="834428" y="6152553"/>
                  </a:lnTo>
                  <a:lnTo>
                    <a:pt x="791857" y="6127661"/>
                  </a:lnTo>
                  <a:lnTo>
                    <a:pt x="753110" y="6095022"/>
                  </a:lnTo>
                  <a:lnTo>
                    <a:pt x="722109" y="6058547"/>
                  </a:lnTo>
                  <a:lnTo>
                    <a:pt x="697992" y="6018619"/>
                  </a:lnTo>
                  <a:lnTo>
                    <a:pt x="680770" y="5976086"/>
                  </a:lnTo>
                  <a:lnTo>
                    <a:pt x="670445" y="5931840"/>
                  </a:lnTo>
                  <a:lnTo>
                    <a:pt x="667004" y="5886716"/>
                  </a:lnTo>
                  <a:lnTo>
                    <a:pt x="670445" y="5841593"/>
                  </a:lnTo>
                  <a:lnTo>
                    <a:pt x="680770" y="5797334"/>
                  </a:lnTo>
                  <a:lnTo>
                    <a:pt x="697992" y="5754814"/>
                  </a:lnTo>
                  <a:lnTo>
                    <a:pt x="722109" y="5714873"/>
                  </a:lnTo>
                  <a:lnTo>
                    <a:pt x="753160" y="5678348"/>
                  </a:lnTo>
                  <a:lnTo>
                    <a:pt x="789203" y="5647677"/>
                  </a:lnTo>
                  <a:lnTo>
                    <a:pt x="828687" y="5623687"/>
                  </a:lnTo>
                  <a:lnTo>
                    <a:pt x="870737" y="5606466"/>
                  </a:lnTo>
                  <a:lnTo>
                    <a:pt x="914514" y="5595988"/>
                  </a:lnTo>
                  <a:lnTo>
                    <a:pt x="959154" y="5592267"/>
                  </a:lnTo>
                  <a:lnTo>
                    <a:pt x="1003846" y="5595290"/>
                  </a:lnTo>
                  <a:lnTo>
                    <a:pt x="1047737" y="5605081"/>
                  </a:lnTo>
                  <a:lnTo>
                    <a:pt x="1090002" y="5621617"/>
                  </a:lnTo>
                  <a:lnTo>
                    <a:pt x="1129792" y="5644896"/>
                  </a:lnTo>
                  <a:lnTo>
                    <a:pt x="1164386" y="5673090"/>
                  </a:lnTo>
                  <a:lnTo>
                    <a:pt x="1193165" y="5704573"/>
                  </a:lnTo>
                  <a:lnTo>
                    <a:pt x="1224394" y="5753760"/>
                  </a:lnTo>
                  <a:lnTo>
                    <a:pt x="1243025" y="5800141"/>
                  </a:lnTo>
                  <a:lnTo>
                    <a:pt x="1253490" y="5848528"/>
                  </a:lnTo>
                  <a:lnTo>
                    <a:pt x="1255674" y="5895683"/>
                  </a:lnTo>
                  <a:lnTo>
                    <a:pt x="1255725" y="5898731"/>
                  </a:lnTo>
                  <a:lnTo>
                    <a:pt x="1255725" y="5770804"/>
                  </a:lnTo>
                  <a:lnTo>
                    <a:pt x="1239951" y="5735523"/>
                  </a:lnTo>
                  <a:lnTo>
                    <a:pt x="1213485" y="5694616"/>
                  </a:lnTo>
                  <a:lnTo>
                    <a:pt x="1229614" y="5678449"/>
                  </a:lnTo>
                  <a:lnTo>
                    <a:pt x="1256284" y="5717870"/>
                  </a:lnTo>
                  <a:lnTo>
                    <a:pt x="1277162" y="5759970"/>
                  </a:lnTo>
                  <a:lnTo>
                    <a:pt x="1292098" y="5804090"/>
                  </a:lnTo>
                  <a:lnTo>
                    <a:pt x="1300924" y="5849556"/>
                  </a:lnTo>
                  <a:lnTo>
                    <a:pt x="1303515" y="5895683"/>
                  </a:lnTo>
                  <a:lnTo>
                    <a:pt x="1303515" y="5768822"/>
                  </a:lnTo>
                  <a:lnTo>
                    <a:pt x="1299019" y="5754916"/>
                  </a:lnTo>
                  <a:lnTo>
                    <a:pt x="1275664" y="5707177"/>
                  </a:lnTo>
                  <a:lnTo>
                    <a:pt x="1256093" y="5678449"/>
                  </a:lnTo>
                  <a:lnTo>
                    <a:pt x="1255369" y="5677382"/>
                  </a:lnTo>
                  <a:lnTo>
                    <a:pt x="1245362" y="5662676"/>
                  </a:lnTo>
                  <a:lnTo>
                    <a:pt x="1257935" y="5650103"/>
                  </a:lnTo>
                  <a:lnTo>
                    <a:pt x="1286078" y="5691060"/>
                  </a:lnTo>
                  <a:lnTo>
                    <a:pt x="1308620" y="5734774"/>
                  </a:lnTo>
                  <a:lnTo>
                    <a:pt x="1325410" y="5780684"/>
                  </a:lnTo>
                  <a:lnTo>
                    <a:pt x="1336344" y="5828233"/>
                  </a:lnTo>
                  <a:lnTo>
                    <a:pt x="1341297" y="5876810"/>
                  </a:lnTo>
                  <a:lnTo>
                    <a:pt x="1341297" y="5757570"/>
                  </a:lnTo>
                  <a:lnTo>
                    <a:pt x="1324317" y="5715470"/>
                  </a:lnTo>
                  <a:lnTo>
                    <a:pt x="1301546" y="5673623"/>
                  </a:lnTo>
                  <a:lnTo>
                    <a:pt x="1284960" y="5650103"/>
                  </a:lnTo>
                  <a:lnTo>
                    <a:pt x="1273810" y="5634279"/>
                  </a:lnTo>
                  <a:lnTo>
                    <a:pt x="1294130" y="5613920"/>
                  </a:lnTo>
                  <a:lnTo>
                    <a:pt x="1301559" y="5602808"/>
                  </a:lnTo>
                  <a:lnTo>
                    <a:pt x="1304061" y="5590184"/>
                  </a:lnTo>
                  <a:lnTo>
                    <a:pt x="1301661" y="5577586"/>
                  </a:lnTo>
                  <a:lnTo>
                    <a:pt x="1294384" y="5566524"/>
                  </a:lnTo>
                  <a:lnTo>
                    <a:pt x="1286230" y="5558383"/>
                  </a:lnTo>
                  <a:lnTo>
                    <a:pt x="1282954" y="5555119"/>
                  </a:lnTo>
                  <a:lnTo>
                    <a:pt x="1282954" y="5586628"/>
                  </a:lnTo>
                  <a:lnTo>
                    <a:pt x="1282954" y="5593804"/>
                  </a:lnTo>
                  <a:lnTo>
                    <a:pt x="1199388" y="5677382"/>
                  </a:lnTo>
                  <a:lnTo>
                    <a:pt x="1194943" y="5672328"/>
                  </a:lnTo>
                  <a:lnTo>
                    <a:pt x="1190244" y="5667375"/>
                  </a:lnTo>
                  <a:lnTo>
                    <a:pt x="1163320" y="5642521"/>
                  </a:lnTo>
                  <a:lnTo>
                    <a:pt x="1176909" y="5628932"/>
                  </a:lnTo>
                  <a:lnTo>
                    <a:pt x="1243012" y="5562879"/>
                  </a:lnTo>
                  <a:lnTo>
                    <a:pt x="1247648" y="5558383"/>
                  </a:lnTo>
                  <a:lnTo>
                    <a:pt x="1254760" y="5558485"/>
                  </a:lnTo>
                  <a:lnTo>
                    <a:pt x="1259128" y="5562879"/>
                  </a:lnTo>
                  <a:lnTo>
                    <a:pt x="1278509" y="5582234"/>
                  </a:lnTo>
                  <a:lnTo>
                    <a:pt x="1282954" y="5586628"/>
                  </a:lnTo>
                  <a:lnTo>
                    <a:pt x="1282954" y="5555119"/>
                  </a:lnTo>
                  <a:lnTo>
                    <a:pt x="1274953" y="5547118"/>
                  </a:lnTo>
                  <a:lnTo>
                    <a:pt x="1263840" y="5539765"/>
                  </a:lnTo>
                  <a:lnTo>
                    <a:pt x="1251204" y="5537339"/>
                  </a:lnTo>
                  <a:lnTo>
                    <a:pt x="1238554" y="5539829"/>
                  </a:lnTo>
                  <a:lnTo>
                    <a:pt x="1227455" y="5547220"/>
                  </a:lnTo>
                  <a:lnTo>
                    <a:pt x="1145794" y="5628932"/>
                  </a:lnTo>
                  <a:lnTo>
                    <a:pt x="1107287" y="5605348"/>
                  </a:lnTo>
                  <a:lnTo>
                    <a:pt x="1076960" y="5592267"/>
                  </a:lnTo>
                  <a:lnTo>
                    <a:pt x="1066469" y="5587746"/>
                  </a:lnTo>
                  <a:lnTo>
                    <a:pt x="1023988" y="5576125"/>
                  </a:lnTo>
                  <a:lnTo>
                    <a:pt x="980554" y="5570499"/>
                  </a:lnTo>
                  <a:lnTo>
                    <a:pt x="936815" y="5570867"/>
                  </a:lnTo>
                  <a:lnTo>
                    <a:pt x="893445" y="5577230"/>
                  </a:lnTo>
                  <a:lnTo>
                    <a:pt x="851154" y="5589587"/>
                  </a:lnTo>
                  <a:lnTo>
                    <a:pt x="810577" y="5607926"/>
                  </a:lnTo>
                  <a:lnTo>
                    <a:pt x="772426" y="5632259"/>
                  </a:lnTo>
                  <a:lnTo>
                    <a:pt x="737362" y="5662574"/>
                  </a:lnTo>
                  <a:lnTo>
                    <a:pt x="706716" y="5698083"/>
                  </a:lnTo>
                  <a:lnTo>
                    <a:pt x="682205" y="5736717"/>
                  </a:lnTo>
                  <a:lnTo>
                    <a:pt x="663829" y="5777801"/>
                  </a:lnTo>
                  <a:lnTo>
                    <a:pt x="651573" y="5820638"/>
                  </a:lnTo>
                  <a:lnTo>
                    <a:pt x="645439" y="5864517"/>
                  </a:lnTo>
                  <a:lnTo>
                    <a:pt x="645464" y="5908878"/>
                  </a:lnTo>
                  <a:lnTo>
                    <a:pt x="651573" y="5952629"/>
                  </a:lnTo>
                  <a:lnTo>
                    <a:pt x="663829" y="5995467"/>
                  </a:lnTo>
                  <a:lnTo>
                    <a:pt x="682205" y="6036551"/>
                  </a:lnTo>
                  <a:lnTo>
                    <a:pt x="706716" y="6075184"/>
                  </a:lnTo>
                  <a:lnTo>
                    <a:pt x="737362" y="6110681"/>
                  </a:lnTo>
                  <a:lnTo>
                    <a:pt x="774560" y="6142583"/>
                  </a:lnTo>
                  <a:lnTo>
                    <a:pt x="815162" y="6167767"/>
                  </a:lnTo>
                  <a:lnTo>
                    <a:pt x="858354" y="6186259"/>
                  </a:lnTo>
                  <a:lnTo>
                    <a:pt x="903351" y="6198044"/>
                  </a:lnTo>
                  <a:lnTo>
                    <a:pt x="949350" y="6203124"/>
                  </a:lnTo>
                  <a:lnTo>
                    <a:pt x="995553" y="6201486"/>
                  </a:lnTo>
                  <a:lnTo>
                    <a:pt x="1084834" y="6290818"/>
                  </a:lnTo>
                  <a:lnTo>
                    <a:pt x="1113040" y="6309512"/>
                  </a:lnTo>
                  <a:lnTo>
                    <a:pt x="1145159" y="6315735"/>
                  </a:lnTo>
                  <a:lnTo>
                    <a:pt x="1177264" y="6309487"/>
                  </a:lnTo>
                  <a:lnTo>
                    <a:pt x="1201420" y="6293459"/>
                  </a:lnTo>
                  <a:lnTo>
                    <a:pt x="1205484" y="6290767"/>
                  </a:lnTo>
                  <a:lnTo>
                    <a:pt x="1366774" y="6129426"/>
                  </a:lnTo>
                  <a:lnTo>
                    <a:pt x="1385481" y="6101232"/>
                  </a:lnTo>
                  <a:lnTo>
                    <a:pt x="1391716" y="606912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339131" y="5966110"/>
              <a:ext cx="116125" cy="1161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698858" y="6163325"/>
              <a:ext cx="81851" cy="8185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41823" y="6324615"/>
              <a:ext cx="81803" cy="8185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140003" y="5228094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4">
                  <a:moveTo>
                    <a:pt x="595439" y="501535"/>
                  </a:moveTo>
                  <a:lnTo>
                    <a:pt x="591756" y="495515"/>
                  </a:lnTo>
                  <a:lnTo>
                    <a:pt x="569658" y="490169"/>
                  </a:lnTo>
                  <a:lnTo>
                    <a:pt x="569658" y="513168"/>
                  </a:lnTo>
                  <a:lnTo>
                    <a:pt x="556069" y="569633"/>
                  </a:lnTo>
                  <a:lnTo>
                    <a:pt x="550443" y="569671"/>
                  </a:lnTo>
                  <a:lnTo>
                    <a:pt x="550443" y="592340"/>
                  </a:lnTo>
                  <a:lnTo>
                    <a:pt x="531177" y="672274"/>
                  </a:lnTo>
                  <a:lnTo>
                    <a:pt x="526707" y="681228"/>
                  </a:lnTo>
                  <a:lnTo>
                    <a:pt x="518960" y="687552"/>
                  </a:lnTo>
                  <a:lnTo>
                    <a:pt x="509003" y="690689"/>
                  </a:lnTo>
                  <a:lnTo>
                    <a:pt x="497903" y="690041"/>
                  </a:lnTo>
                  <a:lnTo>
                    <a:pt x="229171" y="624967"/>
                  </a:lnTo>
                  <a:lnTo>
                    <a:pt x="218986" y="620483"/>
                  </a:lnTo>
                  <a:lnTo>
                    <a:pt x="211594" y="613143"/>
                  </a:lnTo>
                  <a:lnTo>
                    <a:pt x="207645" y="603973"/>
                  </a:lnTo>
                  <a:lnTo>
                    <a:pt x="207835" y="593979"/>
                  </a:lnTo>
                  <a:lnTo>
                    <a:pt x="227139" y="513981"/>
                  </a:lnTo>
                  <a:lnTo>
                    <a:pt x="353250" y="579869"/>
                  </a:lnTo>
                  <a:lnTo>
                    <a:pt x="359702" y="582942"/>
                  </a:lnTo>
                  <a:lnTo>
                    <a:pt x="401154" y="592950"/>
                  </a:lnTo>
                  <a:lnTo>
                    <a:pt x="408368" y="593140"/>
                  </a:lnTo>
                  <a:lnTo>
                    <a:pt x="550443" y="592340"/>
                  </a:lnTo>
                  <a:lnTo>
                    <a:pt x="550443" y="569671"/>
                  </a:lnTo>
                  <a:lnTo>
                    <a:pt x="408368" y="570560"/>
                  </a:lnTo>
                  <a:lnTo>
                    <a:pt x="396709" y="569912"/>
                  </a:lnTo>
                  <a:lnTo>
                    <a:pt x="275996" y="513981"/>
                  </a:lnTo>
                  <a:lnTo>
                    <a:pt x="232600" y="491324"/>
                  </a:lnTo>
                  <a:lnTo>
                    <a:pt x="246189" y="434860"/>
                  </a:lnTo>
                  <a:lnTo>
                    <a:pt x="569658" y="513168"/>
                  </a:lnTo>
                  <a:lnTo>
                    <a:pt x="569658" y="490169"/>
                  </a:lnTo>
                  <a:lnTo>
                    <a:pt x="341287" y="434860"/>
                  </a:lnTo>
                  <a:lnTo>
                    <a:pt x="234886" y="409092"/>
                  </a:lnTo>
                  <a:lnTo>
                    <a:pt x="228790" y="412775"/>
                  </a:lnTo>
                  <a:lnTo>
                    <a:pt x="227393" y="418744"/>
                  </a:lnTo>
                  <a:lnTo>
                    <a:pt x="208978" y="494512"/>
                  </a:lnTo>
                  <a:lnTo>
                    <a:pt x="208978" y="494855"/>
                  </a:lnTo>
                  <a:lnTo>
                    <a:pt x="186245" y="588683"/>
                  </a:lnTo>
                  <a:lnTo>
                    <a:pt x="185724" y="607491"/>
                  </a:lnTo>
                  <a:lnTo>
                    <a:pt x="223964" y="646430"/>
                  </a:lnTo>
                  <a:lnTo>
                    <a:pt x="492696" y="711492"/>
                  </a:lnTo>
                  <a:lnTo>
                    <a:pt x="512610" y="712495"/>
                  </a:lnTo>
                  <a:lnTo>
                    <a:pt x="530555" y="706424"/>
                  </a:lnTo>
                  <a:lnTo>
                    <a:pt x="544601" y="694372"/>
                  </a:lnTo>
                  <a:lnTo>
                    <a:pt x="546404" y="690689"/>
                  </a:lnTo>
                  <a:lnTo>
                    <a:pt x="552894" y="677456"/>
                  </a:lnTo>
                  <a:lnTo>
                    <a:pt x="573532" y="592201"/>
                  </a:lnTo>
                  <a:lnTo>
                    <a:pt x="575627" y="583552"/>
                  </a:lnTo>
                  <a:lnTo>
                    <a:pt x="575703" y="582942"/>
                  </a:lnTo>
                  <a:lnTo>
                    <a:pt x="578713" y="570560"/>
                  </a:lnTo>
                  <a:lnTo>
                    <a:pt x="594042" y="507504"/>
                  </a:lnTo>
                  <a:lnTo>
                    <a:pt x="595439" y="501535"/>
                  </a:lnTo>
                  <a:close/>
                </a:path>
                <a:path w="770254" h="856614">
                  <a:moveTo>
                    <a:pt x="769823" y="201269"/>
                  </a:moveTo>
                  <a:lnTo>
                    <a:pt x="758647" y="171183"/>
                  </a:lnTo>
                  <a:lnTo>
                    <a:pt x="747877" y="159397"/>
                  </a:lnTo>
                  <a:lnTo>
                    <a:pt x="747877" y="204965"/>
                  </a:lnTo>
                  <a:lnTo>
                    <a:pt x="746950" y="229349"/>
                  </a:lnTo>
                  <a:lnTo>
                    <a:pt x="667194" y="558761"/>
                  </a:lnTo>
                  <a:lnTo>
                    <a:pt x="661987" y="580504"/>
                  </a:lnTo>
                  <a:lnTo>
                    <a:pt x="636841" y="684047"/>
                  </a:lnTo>
                  <a:lnTo>
                    <a:pt x="650506" y="577100"/>
                  </a:lnTo>
                  <a:lnTo>
                    <a:pt x="653351" y="555409"/>
                  </a:lnTo>
                  <a:lnTo>
                    <a:pt x="672528" y="404863"/>
                  </a:lnTo>
                  <a:lnTo>
                    <a:pt x="673773" y="395732"/>
                  </a:lnTo>
                  <a:lnTo>
                    <a:pt x="675170" y="386524"/>
                  </a:lnTo>
                  <a:lnTo>
                    <a:pt x="678116" y="368198"/>
                  </a:lnTo>
                  <a:lnTo>
                    <a:pt x="681037" y="350202"/>
                  </a:lnTo>
                  <a:lnTo>
                    <a:pt x="683679" y="331978"/>
                  </a:lnTo>
                  <a:lnTo>
                    <a:pt x="685736" y="313664"/>
                  </a:lnTo>
                  <a:lnTo>
                    <a:pt x="686879" y="295389"/>
                  </a:lnTo>
                  <a:lnTo>
                    <a:pt x="686828" y="280073"/>
                  </a:lnTo>
                  <a:lnTo>
                    <a:pt x="680618" y="234429"/>
                  </a:lnTo>
                  <a:lnTo>
                    <a:pt x="664476" y="189242"/>
                  </a:lnTo>
                  <a:lnTo>
                    <a:pt x="664476" y="295389"/>
                  </a:lnTo>
                  <a:lnTo>
                    <a:pt x="663384" y="312153"/>
                  </a:lnTo>
                  <a:lnTo>
                    <a:pt x="661416" y="329526"/>
                  </a:lnTo>
                  <a:lnTo>
                    <a:pt x="658837" y="347154"/>
                  </a:lnTo>
                  <a:lnTo>
                    <a:pt x="656018" y="364629"/>
                  </a:lnTo>
                  <a:lnTo>
                    <a:pt x="653072" y="383247"/>
                  </a:lnTo>
                  <a:lnTo>
                    <a:pt x="651675" y="392645"/>
                  </a:lnTo>
                  <a:lnTo>
                    <a:pt x="650430" y="401993"/>
                  </a:lnTo>
                  <a:lnTo>
                    <a:pt x="631507" y="550113"/>
                  </a:lnTo>
                  <a:lnTo>
                    <a:pt x="627900" y="577723"/>
                  </a:lnTo>
                  <a:lnTo>
                    <a:pt x="607631" y="736523"/>
                  </a:lnTo>
                  <a:lnTo>
                    <a:pt x="585571" y="783297"/>
                  </a:lnTo>
                  <a:lnTo>
                    <a:pt x="559371" y="802030"/>
                  </a:lnTo>
                  <a:lnTo>
                    <a:pt x="554799" y="801941"/>
                  </a:lnTo>
                  <a:lnTo>
                    <a:pt x="550100" y="801408"/>
                  </a:lnTo>
                  <a:lnTo>
                    <a:pt x="171323" y="709688"/>
                  </a:lnTo>
                  <a:lnTo>
                    <a:pt x="131000" y="699947"/>
                  </a:lnTo>
                  <a:lnTo>
                    <a:pt x="107746" y="667639"/>
                  </a:lnTo>
                  <a:lnTo>
                    <a:pt x="104711" y="650468"/>
                  </a:lnTo>
                  <a:lnTo>
                    <a:pt x="105283" y="633031"/>
                  </a:lnTo>
                  <a:lnTo>
                    <a:pt x="109537" y="615911"/>
                  </a:lnTo>
                  <a:lnTo>
                    <a:pt x="131279" y="555917"/>
                  </a:lnTo>
                  <a:lnTo>
                    <a:pt x="165925" y="460400"/>
                  </a:lnTo>
                  <a:lnTo>
                    <a:pt x="173545" y="439254"/>
                  </a:lnTo>
                  <a:lnTo>
                    <a:pt x="217360" y="318503"/>
                  </a:lnTo>
                  <a:lnTo>
                    <a:pt x="219748" y="311962"/>
                  </a:lnTo>
                  <a:lnTo>
                    <a:pt x="222072" y="305828"/>
                  </a:lnTo>
                  <a:lnTo>
                    <a:pt x="226885" y="293230"/>
                  </a:lnTo>
                  <a:lnTo>
                    <a:pt x="232435" y="278549"/>
                  </a:lnTo>
                  <a:lnTo>
                    <a:pt x="237921" y="263626"/>
                  </a:lnTo>
                  <a:lnTo>
                    <a:pt x="243128" y="248500"/>
                  </a:lnTo>
                  <a:lnTo>
                    <a:pt x="247840" y="233159"/>
                  </a:lnTo>
                  <a:lnTo>
                    <a:pt x="252577" y="218033"/>
                  </a:lnTo>
                  <a:lnTo>
                    <a:pt x="271335" y="178041"/>
                  </a:lnTo>
                  <a:lnTo>
                    <a:pt x="308063" y="133045"/>
                  </a:lnTo>
                  <a:lnTo>
                    <a:pt x="355663" y="99555"/>
                  </a:lnTo>
                  <a:lnTo>
                    <a:pt x="401383" y="82537"/>
                  </a:lnTo>
                  <a:lnTo>
                    <a:pt x="443420" y="76441"/>
                  </a:lnTo>
                  <a:lnTo>
                    <a:pt x="451040" y="76060"/>
                  </a:lnTo>
                  <a:lnTo>
                    <a:pt x="458533" y="76187"/>
                  </a:lnTo>
                  <a:lnTo>
                    <a:pt x="466153" y="76695"/>
                  </a:lnTo>
                  <a:lnTo>
                    <a:pt x="469582" y="76822"/>
                  </a:lnTo>
                  <a:lnTo>
                    <a:pt x="508901" y="83858"/>
                  </a:lnTo>
                  <a:lnTo>
                    <a:pt x="550989" y="100444"/>
                  </a:lnTo>
                  <a:lnTo>
                    <a:pt x="583399" y="121856"/>
                  </a:lnTo>
                  <a:lnTo>
                    <a:pt x="614413" y="151841"/>
                  </a:lnTo>
                  <a:lnTo>
                    <a:pt x="648677" y="207886"/>
                  </a:lnTo>
                  <a:lnTo>
                    <a:pt x="661644" y="253199"/>
                  </a:lnTo>
                  <a:lnTo>
                    <a:pt x="664476" y="295389"/>
                  </a:lnTo>
                  <a:lnTo>
                    <a:pt x="664476" y="189242"/>
                  </a:lnTo>
                  <a:lnTo>
                    <a:pt x="661911" y="183349"/>
                  </a:lnTo>
                  <a:lnTo>
                    <a:pt x="648284" y="159981"/>
                  </a:lnTo>
                  <a:lnTo>
                    <a:pt x="632142" y="138417"/>
                  </a:lnTo>
                  <a:lnTo>
                    <a:pt x="701611" y="155181"/>
                  </a:lnTo>
                  <a:lnTo>
                    <a:pt x="723747" y="165506"/>
                  </a:lnTo>
                  <a:lnTo>
                    <a:pt x="739660" y="182892"/>
                  </a:lnTo>
                  <a:lnTo>
                    <a:pt x="747877" y="204965"/>
                  </a:lnTo>
                  <a:lnTo>
                    <a:pt x="747877" y="159397"/>
                  </a:lnTo>
                  <a:lnTo>
                    <a:pt x="737006" y="147497"/>
                  </a:lnTo>
                  <a:lnTo>
                    <a:pt x="717562" y="138417"/>
                  </a:lnTo>
                  <a:lnTo>
                    <a:pt x="706945" y="133464"/>
                  </a:lnTo>
                  <a:lnTo>
                    <a:pt x="601789" y="107937"/>
                  </a:lnTo>
                  <a:lnTo>
                    <a:pt x="592569" y="100736"/>
                  </a:lnTo>
                  <a:lnTo>
                    <a:pt x="583018" y="93954"/>
                  </a:lnTo>
                  <a:lnTo>
                    <a:pt x="573138" y="87642"/>
                  </a:lnTo>
                  <a:lnTo>
                    <a:pt x="562927" y="81775"/>
                  </a:lnTo>
                  <a:lnTo>
                    <a:pt x="564299" y="76060"/>
                  </a:lnTo>
                  <a:lnTo>
                    <a:pt x="565289" y="71996"/>
                  </a:lnTo>
                  <a:lnTo>
                    <a:pt x="569785" y="53454"/>
                  </a:lnTo>
                  <a:lnTo>
                    <a:pt x="570318" y="39865"/>
                  </a:lnTo>
                  <a:lnTo>
                    <a:pt x="565810" y="27584"/>
                  </a:lnTo>
                  <a:lnTo>
                    <a:pt x="559574" y="20688"/>
                  </a:lnTo>
                  <a:lnTo>
                    <a:pt x="557060" y="17919"/>
                  </a:lnTo>
                  <a:lnTo>
                    <a:pt x="549846" y="14528"/>
                  </a:lnTo>
                  <a:lnTo>
                    <a:pt x="549846" y="41770"/>
                  </a:lnTo>
                  <a:lnTo>
                    <a:pt x="548322" y="48247"/>
                  </a:lnTo>
                  <a:lnTo>
                    <a:pt x="542607" y="71996"/>
                  </a:lnTo>
                  <a:lnTo>
                    <a:pt x="534073" y="68643"/>
                  </a:lnTo>
                  <a:lnTo>
                    <a:pt x="525437" y="65620"/>
                  </a:lnTo>
                  <a:lnTo>
                    <a:pt x="480618" y="55664"/>
                  </a:lnTo>
                  <a:lnTo>
                    <a:pt x="471487" y="54724"/>
                  </a:lnTo>
                  <a:lnTo>
                    <a:pt x="478726" y="24625"/>
                  </a:lnTo>
                  <a:lnTo>
                    <a:pt x="485203" y="20688"/>
                  </a:lnTo>
                  <a:lnTo>
                    <a:pt x="546036" y="35420"/>
                  </a:lnTo>
                  <a:lnTo>
                    <a:pt x="549846" y="41770"/>
                  </a:lnTo>
                  <a:lnTo>
                    <a:pt x="549846" y="14528"/>
                  </a:lnTo>
                  <a:lnTo>
                    <a:pt x="544893" y="12179"/>
                  </a:lnTo>
                  <a:lnTo>
                    <a:pt x="496760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41" y="13487"/>
                  </a:lnTo>
                  <a:lnTo>
                    <a:pt x="455739" y="25768"/>
                  </a:lnTo>
                  <a:lnTo>
                    <a:pt x="448881" y="54089"/>
                  </a:lnTo>
                  <a:lnTo>
                    <a:pt x="437019" y="54521"/>
                  </a:lnTo>
                  <a:lnTo>
                    <a:pt x="425234" y="55587"/>
                  </a:lnTo>
                  <a:lnTo>
                    <a:pt x="413537" y="57277"/>
                  </a:lnTo>
                  <a:lnTo>
                    <a:pt x="401891" y="59550"/>
                  </a:lnTo>
                  <a:lnTo>
                    <a:pt x="383209" y="55041"/>
                  </a:lnTo>
                  <a:lnTo>
                    <a:pt x="361124" y="49707"/>
                  </a:lnTo>
                  <a:lnTo>
                    <a:pt x="361124" y="72758"/>
                  </a:lnTo>
                  <a:lnTo>
                    <a:pt x="355917" y="74790"/>
                  </a:lnTo>
                  <a:lnTo>
                    <a:pt x="318033" y="96583"/>
                  </a:lnTo>
                  <a:lnTo>
                    <a:pt x="271043" y="140208"/>
                  </a:lnTo>
                  <a:lnTo>
                    <a:pt x="244665" y="180314"/>
                  </a:lnTo>
                  <a:lnTo>
                    <a:pt x="226504" y="227190"/>
                  </a:lnTo>
                  <a:lnTo>
                    <a:pt x="221983" y="241922"/>
                  </a:lnTo>
                  <a:lnTo>
                    <a:pt x="216954" y="256565"/>
                  </a:lnTo>
                  <a:lnTo>
                    <a:pt x="211620" y="271056"/>
                  </a:lnTo>
                  <a:lnTo>
                    <a:pt x="206184" y="285356"/>
                  </a:lnTo>
                  <a:lnTo>
                    <a:pt x="203720" y="291744"/>
                  </a:lnTo>
                  <a:lnTo>
                    <a:pt x="198907" y="304507"/>
                  </a:lnTo>
                  <a:lnTo>
                    <a:pt x="196062" y="312153"/>
                  </a:lnTo>
                  <a:lnTo>
                    <a:pt x="151828" y="433984"/>
                  </a:lnTo>
                  <a:lnTo>
                    <a:pt x="144208" y="455142"/>
                  </a:lnTo>
                  <a:lnTo>
                    <a:pt x="107632" y="555917"/>
                  </a:lnTo>
                  <a:lnTo>
                    <a:pt x="132651" y="452361"/>
                  </a:lnTo>
                  <a:lnTo>
                    <a:pt x="136169" y="438010"/>
                  </a:lnTo>
                  <a:lnTo>
                    <a:pt x="139242" y="425399"/>
                  </a:lnTo>
                  <a:lnTo>
                    <a:pt x="217741" y="101206"/>
                  </a:lnTo>
                  <a:lnTo>
                    <a:pt x="228079" y="79095"/>
                  </a:lnTo>
                  <a:lnTo>
                    <a:pt x="245491" y="63220"/>
                  </a:lnTo>
                  <a:lnTo>
                    <a:pt x="267563" y="55041"/>
                  </a:lnTo>
                  <a:lnTo>
                    <a:pt x="291909" y="55994"/>
                  </a:lnTo>
                  <a:lnTo>
                    <a:pt x="361124" y="72758"/>
                  </a:lnTo>
                  <a:lnTo>
                    <a:pt x="361124" y="49707"/>
                  </a:lnTo>
                  <a:lnTo>
                    <a:pt x="297243" y="34277"/>
                  </a:lnTo>
                  <a:lnTo>
                    <a:pt x="263994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51" y="95872"/>
                  </a:lnTo>
                  <a:lnTo>
                    <a:pt x="116395" y="425399"/>
                  </a:lnTo>
                  <a:lnTo>
                    <a:pt x="111061" y="424116"/>
                  </a:lnTo>
                  <a:lnTo>
                    <a:pt x="111061" y="447141"/>
                  </a:lnTo>
                  <a:lnTo>
                    <a:pt x="68897" y="621665"/>
                  </a:lnTo>
                  <a:lnTo>
                    <a:pt x="66713" y="647204"/>
                  </a:lnTo>
                  <a:lnTo>
                    <a:pt x="72136" y="671360"/>
                  </a:lnTo>
                  <a:lnTo>
                    <a:pt x="84213" y="692683"/>
                  </a:lnTo>
                  <a:lnTo>
                    <a:pt x="102044" y="709688"/>
                  </a:lnTo>
                  <a:lnTo>
                    <a:pt x="60896" y="699719"/>
                  </a:lnTo>
                  <a:lnTo>
                    <a:pt x="42252" y="691019"/>
                  </a:lnTo>
                  <a:lnTo>
                    <a:pt x="28892" y="676325"/>
                  </a:lnTo>
                  <a:lnTo>
                    <a:pt x="21996" y="657682"/>
                  </a:lnTo>
                  <a:lnTo>
                    <a:pt x="22796" y="637120"/>
                  </a:lnTo>
                  <a:lnTo>
                    <a:pt x="69913" y="442518"/>
                  </a:lnTo>
                  <a:lnTo>
                    <a:pt x="70548" y="439674"/>
                  </a:lnTo>
                  <a:lnTo>
                    <a:pt x="73342" y="438010"/>
                  </a:lnTo>
                  <a:lnTo>
                    <a:pt x="111061" y="447141"/>
                  </a:lnTo>
                  <a:lnTo>
                    <a:pt x="111061" y="424116"/>
                  </a:lnTo>
                  <a:lnTo>
                    <a:pt x="81343" y="416928"/>
                  </a:lnTo>
                  <a:lnTo>
                    <a:pt x="70446" y="416521"/>
                  </a:lnTo>
                  <a:lnTo>
                    <a:pt x="60579" y="420217"/>
                  </a:lnTo>
                  <a:lnTo>
                    <a:pt x="52793" y="427329"/>
                  </a:lnTo>
                  <a:lnTo>
                    <a:pt x="48196" y="437210"/>
                  </a:lnTo>
                  <a:lnTo>
                    <a:pt x="1079" y="631799"/>
                  </a:lnTo>
                  <a:lnTo>
                    <a:pt x="0" y="661187"/>
                  </a:lnTo>
                  <a:lnTo>
                    <a:pt x="9880" y="687819"/>
                  </a:lnTo>
                  <a:lnTo>
                    <a:pt x="28981" y="708799"/>
                  </a:lnTo>
                  <a:lnTo>
                    <a:pt x="55562" y="721233"/>
                  </a:lnTo>
                  <a:lnTo>
                    <a:pt x="607631" y="854887"/>
                  </a:lnTo>
                  <a:lnTo>
                    <a:pt x="636955" y="855992"/>
                  </a:lnTo>
                  <a:lnTo>
                    <a:pt x="663549" y="846074"/>
                  </a:lnTo>
                  <a:lnTo>
                    <a:pt x="696912" y="800252"/>
                  </a:lnTo>
                  <a:lnTo>
                    <a:pt x="744029" y="605663"/>
                  </a:lnTo>
                  <a:lnTo>
                    <a:pt x="744435" y="594766"/>
                  </a:lnTo>
                  <a:lnTo>
                    <a:pt x="741095" y="585736"/>
                  </a:lnTo>
                  <a:lnTo>
                    <a:pt x="740791" y="584885"/>
                  </a:lnTo>
                  <a:lnTo>
                    <a:pt x="733704" y="577100"/>
                  </a:lnTo>
                  <a:lnTo>
                    <a:pt x="723836" y="572477"/>
                  </a:lnTo>
                  <a:lnTo>
                    <a:pt x="723201" y="572325"/>
                  </a:lnTo>
                  <a:lnTo>
                    <a:pt x="723201" y="597763"/>
                  </a:lnTo>
                  <a:lnTo>
                    <a:pt x="722566" y="600532"/>
                  </a:lnTo>
                  <a:lnTo>
                    <a:pt x="675449" y="795134"/>
                  </a:lnTo>
                  <a:lnTo>
                    <a:pt x="666737" y="813803"/>
                  </a:lnTo>
                  <a:lnTo>
                    <a:pt x="652056" y="827214"/>
                  </a:lnTo>
                  <a:lnTo>
                    <a:pt x="633450" y="834148"/>
                  </a:lnTo>
                  <a:lnTo>
                    <a:pt x="612965" y="833374"/>
                  </a:lnTo>
                  <a:lnTo>
                    <a:pt x="571563" y="823353"/>
                  </a:lnTo>
                  <a:lnTo>
                    <a:pt x="595223" y="816394"/>
                  </a:lnTo>
                  <a:lnTo>
                    <a:pt x="615708" y="802957"/>
                  </a:lnTo>
                  <a:lnTo>
                    <a:pt x="616470" y="802030"/>
                  </a:lnTo>
                  <a:lnTo>
                    <a:pt x="631545" y="783958"/>
                  </a:lnTo>
                  <a:lnTo>
                    <a:pt x="641286" y="760260"/>
                  </a:lnTo>
                  <a:lnTo>
                    <a:pt x="659752" y="684047"/>
                  </a:lnTo>
                  <a:lnTo>
                    <a:pt x="683577" y="585736"/>
                  </a:lnTo>
                  <a:lnTo>
                    <a:pt x="721550" y="594931"/>
                  </a:lnTo>
                  <a:lnTo>
                    <a:pt x="723201" y="597763"/>
                  </a:lnTo>
                  <a:lnTo>
                    <a:pt x="723201" y="572325"/>
                  </a:lnTo>
                  <a:lnTo>
                    <a:pt x="688784" y="563994"/>
                  </a:lnTo>
                  <a:lnTo>
                    <a:pt x="768502" y="234556"/>
                  </a:lnTo>
                  <a:lnTo>
                    <a:pt x="768578" y="23315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23353" y="5432933"/>
              <a:ext cx="144018" cy="14236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27622" y="1689785"/>
              <a:ext cx="746760" cy="778510"/>
            </a:xfrm>
            <a:custGeom>
              <a:avLst/>
              <a:gdLst/>
              <a:ahLst/>
              <a:cxnLst/>
              <a:rect l="l" t="t" r="r" b="b"/>
              <a:pathLst>
                <a:path w="746759" h="778510">
                  <a:moveTo>
                    <a:pt x="450380" y="370065"/>
                  </a:moveTo>
                  <a:lnTo>
                    <a:pt x="450367" y="328574"/>
                  </a:lnTo>
                  <a:lnTo>
                    <a:pt x="437692" y="288709"/>
                  </a:lnTo>
                  <a:lnTo>
                    <a:pt x="429869" y="277876"/>
                  </a:lnTo>
                  <a:lnTo>
                    <a:pt x="429869" y="349351"/>
                  </a:lnTo>
                  <a:lnTo>
                    <a:pt x="421576" y="391998"/>
                  </a:lnTo>
                  <a:lnTo>
                    <a:pt x="396722" y="429463"/>
                  </a:lnTo>
                  <a:lnTo>
                    <a:pt x="359244" y="454329"/>
                  </a:lnTo>
                  <a:lnTo>
                    <a:pt x="316598" y="462610"/>
                  </a:lnTo>
                  <a:lnTo>
                    <a:pt x="273964" y="454329"/>
                  </a:lnTo>
                  <a:lnTo>
                    <a:pt x="236575" y="429463"/>
                  </a:lnTo>
                  <a:lnTo>
                    <a:pt x="211709" y="391998"/>
                  </a:lnTo>
                  <a:lnTo>
                    <a:pt x="203428" y="349351"/>
                  </a:lnTo>
                  <a:lnTo>
                    <a:pt x="211709" y="306717"/>
                  </a:lnTo>
                  <a:lnTo>
                    <a:pt x="236575" y="269316"/>
                  </a:lnTo>
                  <a:lnTo>
                    <a:pt x="273964" y="244462"/>
                  </a:lnTo>
                  <a:lnTo>
                    <a:pt x="316598" y="236169"/>
                  </a:lnTo>
                  <a:lnTo>
                    <a:pt x="359244" y="244462"/>
                  </a:lnTo>
                  <a:lnTo>
                    <a:pt x="396722" y="269316"/>
                  </a:lnTo>
                  <a:lnTo>
                    <a:pt x="421576" y="306717"/>
                  </a:lnTo>
                  <a:lnTo>
                    <a:pt x="429869" y="349351"/>
                  </a:lnTo>
                  <a:lnTo>
                    <a:pt x="429869" y="277876"/>
                  </a:lnTo>
                  <a:lnTo>
                    <a:pt x="412343" y="253568"/>
                  </a:lnTo>
                  <a:lnTo>
                    <a:pt x="388277" y="236169"/>
                  </a:lnTo>
                  <a:lnTo>
                    <a:pt x="377190" y="228168"/>
                  </a:lnTo>
                  <a:lnTo>
                    <a:pt x="337273" y="215468"/>
                  </a:lnTo>
                  <a:lnTo>
                    <a:pt x="295783" y="215468"/>
                  </a:lnTo>
                  <a:lnTo>
                    <a:pt x="255905" y="228142"/>
                  </a:lnTo>
                  <a:lnTo>
                    <a:pt x="220827" y="253441"/>
                  </a:lnTo>
                  <a:lnTo>
                    <a:pt x="195414" y="288645"/>
                  </a:lnTo>
                  <a:lnTo>
                    <a:pt x="182727" y="328574"/>
                  </a:lnTo>
                  <a:lnTo>
                    <a:pt x="182753" y="370065"/>
                  </a:lnTo>
                  <a:lnTo>
                    <a:pt x="195453" y="409956"/>
                  </a:lnTo>
                  <a:lnTo>
                    <a:pt x="220827" y="445084"/>
                  </a:lnTo>
                  <a:lnTo>
                    <a:pt x="255955" y="470446"/>
                  </a:lnTo>
                  <a:lnTo>
                    <a:pt x="295846" y="483133"/>
                  </a:lnTo>
                  <a:lnTo>
                    <a:pt x="337312" y="483133"/>
                  </a:lnTo>
                  <a:lnTo>
                    <a:pt x="377202" y="470446"/>
                  </a:lnTo>
                  <a:lnTo>
                    <a:pt x="388061" y="462610"/>
                  </a:lnTo>
                  <a:lnTo>
                    <a:pt x="412343" y="445084"/>
                  </a:lnTo>
                  <a:lnTo>
                    <a:pt x="437692" y="409956"/>
                  </a:lnTo>
                  <a:lnTo>
                    <a:pt x="450380" y="370065"/>
                  </a:lnTo>
                  <a:close/>
                </a:path>
                <a:path w="746759" h="778510">
                  <a:moveTo>
                    <a:pt x="746290" y="531825"/>
                  </a:moveTo>
                  <a:lnTo>
                    <a:pt x="740041" y="499719"/>
                  </a:lnTo>
                  <a:lnTo>
                    <a:pt x="724065" y="475627"/>
                  </a:lnTo>
                  <a:lnTo>
                    <a:pt x="724065" y="531787"/>
                  </a:lnTo>
                  <a:lnTo>
                    <a:pt x="719442" y="555536"/>
                  </a:lnTo>
                  <a:lnTo>
                    <a:pt x="705586" y="576402"/>
                  </a:lnTo>
                  <a:lnTo>
                    <a:pt x="544296" y="737692"/>
                  </a:lnTo>
                  <a:lnTo>
                    <a:pt x="523430" y="751560"/>
                  </a:lnTo>
                  <a:lnTo>
                    <a:pt x="499719" y="756170"/>
                  </a:lnTo>
                  <a:lnTo>
                    <a:pt x="475996" y="751560"/>
                  </a:lnTo>
                  <a:lnTo>
                    <a:pt x="455142" y="737692"/>
                  </a:lnTo>
                  <a:lnTo>
                    <a:pt x="381609" y="664159"/>
                  </a:lnTo>
                  <a:lnTo>
                    <a:pt x="377418" y="659968"/>
                  </a:lnTo>
                  <a:lnTo>
                    <a:pt x="421513" y="647992"/>
                  </a:lnTo>
                  <a:lnTo>
                    <a:pt x="431622" y="643585"/>
                  </a:lnTo>
                  <a:lnTo>
                    <a:pt x="463791" y="629577"/>
                  </a:lnTo>
                  <a:lnTo>
                    <a:pt x="503516" y="604697"/>
                  </a:lnTo>
                  <a:lnTo>
                    <a:pt x="539978" y="573354"/>
                  </a:lnTo>
                  <a:lnTo>
                    <a:pt x="571690" y="536460"/>
                  </a:lnTo>
                  <a:lnTo>
                    <a:pt x="596773" y="496189"/>
                  </a:lnTo>
                  <a:lnTo>
                    <a:pt x="615226" y="453326"/>
                  </a:lnTo>
                  <a:lnTo>
                    <a:pt x="627100" y="408635"/>
                  </a:lnTo>
                  <a:lnTo>
                    <a:pt x="680948" y="462610"/>
                  </a:lnTo>
                  <a:lnTo>
                    <a:pt x="698855" y="480390"/>
                  </a:lnTo>
                  <a:lnTo>
                    <a:pt x="705586" y="487248"/>
                  </a:lnTo>
                  <a:lnTo>
                    <a:pt x="719442" y="508063"/>
                  </a:lnTo>
                  <a:lnTo>
                    <a:pt x="724065" y="531787"/>
                  </a:lnTo>
                  <a:lnTo>
                    <a:pt x="724065" y="475627"/>
                  </a:lnTo>
                  <a:lnTo>
                    <a:pt x="721334" y="471500"/>
                  </a:lnTo>
                  <a:lnTo>
                    <a:pt x="705840" y="456006"/>
                  </a:lnTo>
                  <a:lnTo>
                    <a:pt x="709396" y="437464"/>
                  </a:lnTo>
                  <a:lnTo>
                    <a:pt x="714883" y="408851"/>
                  </a:lnTo>
                  <a:lnTo>
                    <a:pt x="718388" y="361403"/>
                  </a:lnTo>
                  <a:lnTo>
                    <a:pt x="716445" y="314147"/>
                  </a:lnTo>
                  <a:lnTo>
                    <a:pt x="709155" y="267538"/>
                  </a:lnTo>
                  <a:lnTo>
                    <a:pt x="696595" y="222059"/>
                  </a:lnTo>
                  <a:lnTo>
                    <a:pt x="695858" y="220243"/>
                  </a:lnTo>
                  <a:lnTo>
                    <a:pt x="695858" y="339471"/>
                  </a:lnTo>
                  <a:lnTo>
                    <a:pt x="694690" y="388518"/>
                  </a:lnTo>
                  <a:lnTo>
                    <a:pt x="687298" y="437464"/>
                  </a:lnTo>
                  <a:lnTo>
                    <a:pt x="673455" y="423621"/>
                  </a:lnTo>
                  <a:lnTo>
                    <a:pt x="675309" y="408635"/>
                  </a:lnTo>
                  <a:lnTo>
                    <a:pt x="675830" y="404444"/>
                  </a:lnTo>
                  <a:lnTo>
                    <a:pt x="679919" y="371551"/>
                  </a:lnTo>
                  <a:lnTo>
                    <a:pt x="678624" y="319278"/>
                  </a:lnTo>
                  <a:lnTo>
                    <a:pt x="669785" y="267652"/>
                  </a:lnTo>
                  <a:lnTo>
                    <a:pt x="658075" y="231470"/>
                  </a:lnTo>
                  <a:lnTo>
                    <a:pt x="658075" y="358317"/>
                  </a:lnTo>
                  <a:lnTo>
                    <a:pt x="654278" y="404444"/>
                  </a:lnTo>
                  <a:lnTo>
                    <a:pt x="631037" y="381203"/>
                  </a:lnTo>
                  <a:lnTo>
                    <a:pt x="632294" y="334264"/>
                  </a:lnTo>
                  <a:lnTo>
                    <a:pt x="626630" y="287540"/>
                  </a:lnTo>
                  <a:lnTo>
                    <a:pt x="614045" y="241922"/>
                  </a:lnTo>
                  <a:lnTo>
                    <a:pt x="610285" y="233514"/>
                  </a:lnTo>
                  <a:lnTo>
                    <a:pt x="610285" y="361403"/>
                  </a:lnTo>
                  <a:lnTo>
                    <a:pt x="609955" y="367741"/>
                  </a:lnTo>
                  <a:lnTo>
                    <a:pt x="597865" y="435051"/>
                  </a:lnTo>
                  <a:lnTo>
                    <a:pt x="580644" y="478967"/>
                  </a:lnTo>
                  <a:lnTo>
                    <a:pt x="556145" y="520179"/>
                  </a:lnTo>
                  <a:lnTo>
                    <a:pt x="524357" y="557733"/>
                  </a:lnTo>
                  <a:lnTo>
                    <a:pt x="487286" y="589165"/>
                  </a:lnTo>
                  <a:lnTo>
                    <a:pt x="446633" y="613511"/>
                  </a:lnTo>
                  <a:lnTo>
                    <a:pt x="403301" y="630732"/>
                  </a:lnTo>
                  <a:lnTo>
                    <a:pt x="358241" y="640791"/>
                  </a:lnTo>
                  <a:lnTo>
                    <a:pt x="329412" y="643585"/>
                  </a:lnTo>
                  <a:lnTo>
                    <a:pt x="281508" y="641870"/>
                  </a:lnTo>
                  <a:lnTo>
                    <a:pt x="234365" y="632421"/>
                  </a:lnTo>
                  <a:lnTo>
                    <a:pt x="188988" y="615264"/>
                  </a:lnTo>
                  <a:lnTo>
                    <a:pt x="146418" y="590372"/>
                  </a:lnTo>
                  <a:lnTo>
                    <a:pt x="107670" y="557733"/>
                  </a:lnTo>
                  <a:lnTo>
                    <a:pt x="76669" y="521246"/>
                  </a:lnTo>
                  <a:lnTo>
                    <a:pt x="52552" y="481304"/>
                  </a:lnTo>
                  <a:lnTo>
                    <a:pt x="35331" y="438772"/>
                  </a:lnTo>
                  <a:lnTo>
                    <a:pt x="25006" y="394512"/>
                  </a:lnTo>
                  <a:lnTo>
                    <a:pt x="21564" y="349389"/>
                  </a:lnTo>
                  <a:lnTo>
                    <a:pt x="25006" y="304279"/>
                  </a:lnTo>
                  <a:lnTo>
                    <a:pt x="35331" y="260019"/>
                  </a:lnTo>
                  <a:lnTo>
                    <a:pt x="52552" y="217487"/>
                  </a:lnTo>
                  <a:lnTo>
                    <a:pt x="76669" y="177546"/>
                  </a:lnTo>
                  <a:lnTo>
                    <a:pt x="107670" y="141046"/>
                  </a:lnTo>
                  <a:lnTo>
                    <a:pt x="143764" y="110350"/>
                  </a:lnTo>
                  <a:lnTo>
                    <a:pt x="183248" y="86385"/>
                  </a:lnTo>
                  <a:lnTo>
                    <a:pt x="225298" y="69176"/>
                  </a:lnTo>
                  <a:lnTo>
                    <a:pt x="269074" y="58699"/>
                  </a:lnTo>
                  <a:lnTo>
                    <a:pt x="313715" y="54978"/>
                  </a:lnTo>
                  <a:lnTo>
                    <a:pt x="358406" y="57988"/>
                  </a:lnTo>
                  <a:lnTo>
                    <a:pt x="402297" y="67754"/>
                  </a:lnTo>
                  <a:lnTo>
                    <a:pt x="444563" y="84264"/>
                  </a:lnTo>
                  <a:lnTo>
                    <a:pt x="484352" y="107518"/>
                  </a:lnTo>
                  <a:lnTo>
                    <a:pt x="518947" y="135788"/>
                  </a:lnTo>
                  <a:lnTo>
                    <a:pt x="547725" y="167208"/>
                  </a:lnTo>
                  <a:lnTo>
                    <a:pt x="578954" y="216458"/>
                  </a:lnTo>
                  <a:lnTo>
                    <a:pt x="597585" y="262839"/>
                  </a:lnTo>
                  <a:lnTo>
                    <a:pt x="608050" y="311238"/>
                  </a:lnTo>
                  <a:lnTo>
                    <a:pt x="610235" y="358317"/>
                  </a:lnTo>
                  <a:lnTo>
                    <a:pt x="610285" y="361403"/>
                  </a:lnTo>
                  <a:lnTo>
                    <a:pt x="610285" y="233514"/>
                  </a:lnTo>
                  <a:lnTo>
                    <a:pt x="594512" y="198221"/>
                  </a:lnTo>
                  <a:lnTo>
                    <a:pt x="568045" y="157302"/>
                  </a:lnTo>
                  <a:lnTo>
                    <a:pt x="584174" y="141173"/>
                  </a:lnTo>
                  <a:lnTo>
                    <a:pt x="610844" y="180581"/>
                  </a:lnTo>
                  <a:lnTo>
                    <a:pt x="631723" y="222669"/>
                  </a:lnTo>
                  <a:lnTo>
                    <a:pt x="646658" y="266763"/>
                  </a:lnTo>
                  <a:lnTo>
                    <a:pt x="655485" y="312204"/>
                  </a:lnTo>
                  <a:lnTo>
                    <a:pt x="658075" y="358317"/>
                  </a:lnTo>
                  <a:lnTo>
                    <a:pt x="658075" y="231470"/>
                  </a:lnTo>
                  <a:lnTo>
                    <a:pt x="653554" y="217487"/>
                  </a:lnTo>
                  <a:lnTo>
                    <a:pt x="630224" y="169811"/>
                  </a:lnTo>
                  <a:lnTo>
                    <a:pt x="610730" y="141173"/>
                  </a:lnTo>
                  <a:lnTo>
                    <a:pt x="609942" y="140030"/>
                  </a:lnTo>
                  <a:lnTo>
                    <a:pt x="599922" y="125298"/>
                  </a:lnTo>
                  <a:lnTo>
                    <a:pt x="640638" y="153708"/>
                  </a:lnTo>
                  <a:lnTo>
                    <a:pt x="663181" y="197434"/>
                  </a:lnTo>
                  <a:lnTo>
                    <a:pt x="679970" y="243357"/>
                  </a:lnTo>
                  <a:lnTo>
                    <a:pt x="690905" y="290893"/>
                  </a:lnTo>
                  <a:lnTo>
                    <a:pt x="695858" y="339471"/>
                  </a:lnTo>
                  <a:lnTo>
                    <a:pt x="695858" y="220243"/>
                  </a:lnTo>
                  <a:lnTo>
                    <a:pt x="678878" y="178155"/>
                  </a:lnTo>
                  <a:lnTo>
                    <a:pt x="656107" y="136309"/>
                  </a:lnTo>
                  <a:lnTo>
                    <a:pt x="639470" y="112725"/>
                  </a:lnTo>
                  <a:lnTo>
                    <a:pt x="628370" y="96977"/>
                  </a:lnTo>
                  <a:lnTo>
                    <a:pt x="648690" y="76657"/>
                  </a:lnTo>
                  <a:lnTo>
                    <a:pt x="656120" y="65506"/>
                  </a:lnTo>
                  <a:lnTo>
                    <a:pt x="658622" y="52870"/>
                  </a:lnTo>
                  <a:lnTo>
                    <a:pt x="656221" y="40246"/>
                  </a:lnTo>
                  <a:lnTo>
                    <a:pt x="648944" y="29159"/>
                  </a:lnTo>
                  <a:lnTo>
                    <a:pt x="640753" y="21031"/>
                  </a:lnTo>
                  <a:lnTo>
                    <a:pt x="637514" y="17818"/>
                  </a:lnTo>
                  <a:lnTo>
                    <a:pt x="637514" y="49352"/>
                  </a:lnTo>
                  <a:lnTo>
                    <a:pt x="637514" y="56464"/>
                  </a:lnTo>
                  <a:lnTo>
                    <a:pt x="553948" y="140030"/>
                  </a:lnTo>
                  <a:lnTo>
                    <a:pt x="549503" y="134950"/>
                  </a:lnTo>
                  <a:lnTo>
                    <a:pt x="544804" y="129997"/>
                  </a:lnTo>
                  <a:lnTo>
                    <a:pt x="539978" y="125298"/>
                  </a:lnTo>
                  <a:lnTo>
                    <a:pt x="534657" y="120040"/>
                  </a:lnTo>
                  <a:lnTo>
                    <a:pt x="529209" y="114935"/>
                  </a:lnTo>
                  <a:lnTo>
                    <a:pt x="523608" y="109994"/>
                  </a:lnTo>
                  <a:lnTo>
                    <a:pt x="517880" y="105232"/>
                  </a:lnTo>
                  <a:lnTo>
                    <a:pt x="531456" y="91643"/>
                  </a:lnTo>
                  <a:lnTo>
                    <a:pt x="597636" y="25476"/>
                  </a:lnTo>
                  <a:lnTo>
                    <a:pt x="597636" y="25603"/>
                  </a:lnTo>
                  <a:lnTo>
                    <a:pt x="597763" y="25476"/>
                  </a:lnTo>
                  <a:lnTo>
                    <a:pt x="602208" y="21031"/>
                  </a:lnTo>
                  <a:lnTo>
                    <a:pt x="609320" y="21158"/>
                  </a:lnTo>
                  <a:lnTo>
                    <a:pt x="637514" y="49352"/>
                  </a:lnTo>
                  <a:lnTo>
                    <a:pt x="637514" y="17818"/>
                  </a:lnTo>
                  <a:lnTo>
                    <a:pt x="629513" y="9855"/>
                  </a:lnTo>
                  <a:lnTo>
                    <a:pt x="618401" y="2451"/>
                  </a:lnTo>
                  <a:lnTo>
                    <a:pt x="605764" y="0"/>
                  </a:lnTo>
                  <a:lnTo>
                    <a:pt x="593115" y="2489"/>
                  </a:lnTo>
                  <a:lnTo>
                    <a:pt x="582015" y="9855"/>
                  </a:lnTo>
                  <a:lnTo>
                    <a:pt x="500354" y="91643"/>
                  </a:lnTo>
                  <a:lnTo>
                    <a:pt x="461848" y="68046"/>
                  </a:lnTo>
                  <a:lnTo>
                    <a:pt x="431533" y="54978"/>
                  </a:lnTo>
                  <a:lnTo>
                    <a:pt x="421030" y="50444"/>
                  </a:lnTo>
                  <a:lnTo>
                    <a:pt x="378548" y="38823"/>
                  </a:lnTo>
                  <a:lnTo>
                    <a:pt x="335114" y="33197"/>
                  </a:lnTo>
                  <a:lnTo>
                    <a:pt x="291376" y="33566"/>
                  </a:lnTo>
                  <a:lnTo>
                    <a:pt x="248005" y="39916"/>
                  </a:lnTo>
                  <a:lnTo>
                    <a:pt x="205714" y="52273"/>
                  </a:lnTo>
                  <a:lnTo>
                    <a:pt x="165138" y="70624"/>
                  </a:lnTo>
                  <a:lnTo>
                    <a:pt x="126987" y="94970"/>
                  </a:lnTo>
                  <a:lnTo>
                    <a:pt x="91922" y="125298"/>
                  </a:lnTo>
                  <a:lnTo>
                    <a:pt x="61277" y="160782"/>
                  </a:lnTo>
                  <a:lnTo>
                    <a:pt x="36766" y="199402"/>
                  </a:lnTo>
                  <a:lnTo>
                    <a:pt x="18389" y="240474"/>
                  </a:lnTo>
                  <a:lnTo>
                    <a:pt x="6134" y="283298"/>
                  </a:lnTo>
                  <a:lnTo>
                    <a:pt x="0" y="327177"/>
                  </a:lnTo>
                  <a:lnTo>
                    <a:pt x="25" y="371551"/>
                  </a:lnTo>
                  <a:lnTo>
                    <a:pt x="6134" y="415277"/>
                  </a:lnTo>
                  <a:lnTo>
                    <a:pt x="18389" y="458114"/>
                  </a:lnTo>
                  <a:lnTo>
                    <a:pt x="36766" y="499211"/>
                  </a:lnTo>
                  <a:lnTo>
                    <a:pt x="61277" y="537857"/>
                  </a:lnTo>
                  <a:lnTo>
                    <a:pt x="91922" y="573354"/>
                  </a:lnTo>
                  <a:lnTo>
                    <a:pt x="129120" y="605243"/>
                  </a:lnTo>
                  <a:lnTo>
                    <a:pt x="169722" y="630428"/>
                  </a:lnTo>
                  <a:lnTo>
                    <a:pt x="212915" y="648906"/>
                  </a:lnTo>
                  <a:lnTo>
                    <a:pt x="257911" y="660692"/>
                  </a:lnTo>
                  <a:lnTo>
                    <a:pt x="303911" y="665772"/>
                  </a:lnTo>
                  <a:lnTo>
                    <a:pt x="350113" y="664159"/>
                  </a:lnTo>
                  <a:lnTo>
                    <a:pt x="439394" y="753440"/>
                  </a:lnTo>
                  <a:lnTo>
                    <a:pt x="467601" y="772160"/>
                  </a:lnTo>
                  <a:lnTo>
                    <a:pt x="499719" y="778395"/>
                  </a:lnTo>
                  <a:lnTo>
                    <a:pt x="531825" y="772160"/>
                  </a:lnTo>
                  <a:lnTo>
                    <a:pt x="555917" y="756170"/>
                  </a:lnTo>
                  <a:lnTo>
                    <a:pt x="560044" y="753440"/>
                  </a:lnTo>
                  <a:lnTo>
                    <a:pt x="721334" y="592150"/>
                  </a:lnTo>
                  <a:lnTo>
                    <a:pt x="740041" y="563943"/>
                  </a:lnTo>
                  <a:lnTo>
                    <a:pt x="746290" y="53182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85215" y="1977135"/>
              <a:ext cx="116125" cy="11606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87907" y="2335641"/>
              <a:ext cx="81819" cy="818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44943" y="2174351"/>
              <a:ext cx="81867" cy="818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451052" y="368515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4" h="1029969">
                  <a:moveTo>
                    <a:pt x="610908" y="316763"/>
                  </a:moveTo>
                  <a:lnTo>
                    <a:pt x="610273" y="300062"/>
                  </a:lnTo>
                  <a:lnTo>
                    <a:pt x="603034" y="284391"/>
                  </a:lnTo>
                  <a:lnTo>
                    <a:pt x="583806" y="258165"/>
                  </a:lnTo>
                  <a:lnTo>
                    <a:pt x="583806" y="312610"/>
                  </a:lnTo>
                  <a:lnTo>
                    <a:pt x="581710" y="318427"/>
                  </a:lnTo>
                  <a:lnTo>
                    <a:pt x="577380" y="323126"/>
                  </a:lnTo>
                  <a:lnTo>
                    <a:pt x="419646" y="438823"/>
                  </a:lnTo>
                  <a:lnTo>
                    <a:pt x="413804" y="441490"/>
                  </a:lnTo>
                  <a:lnTo>
                    <a:pt x="407619" y="441731"/>
                  </a:lnTo>
                  <a:lnTo>
                    <a:pt x="401802" y="439674"/>
                  </a:lnTo>
                  <a:lnTo>
                    <a:pt x="397040" y="435394"/>
                  </a:lnTo>
                  <a:lnTo>
                    <a:pt x="335699" y="351701"/>
                  </a:lnTo>
                  <a:lnTo>
                    <a:pt x="333032" y="345871"/>
                  </a:lnTo>
                  <a:lnTo>
                    <a:pt x="332790" y="339686"/>
                  </a:lnTo>
                  <a:lnTo>
                    <a:pt x="334848" y="333870"/>
                  </a:lnTo>
                  <a:lnTo>
                    <a:pt x="339128" y="329095"/>
                  </a:lnTo>
                  <a:lnTo>
                    <a:pt x="496989" y="213398"/>
                  </a:lnTo>
                  <a:lnTo>
                    <a:pt x="502818" y="210743"/>
                  </a:lnTo>
                  <a:lnTo>
                    <a:pt x="508990" y="210515"/>
                  </a:lnTo>
                  <a:lnTo>
                    <a:pt x="514769" y="212623"/>
                  </a:lnTo>
                  <a:lnTo>
                    <a:pt x="519468" y="216954"/>
                  </a:lnTo>
                  <a:lnTo>
                    <a:pt x="580809" y="300647"/>
                  </a:lnTo>
                  <a:lnTo>
                    <a:pt x="583539" y="306438"/>
                  </a:lnTo>
                  <a:lnTo>
                    <a:pt x="583806" y="312610"/>
                  </a:lnTo>
                  <a:lnTo>
                    <a:pt x="583806" y="258165"/>
                  </a:lnTo>
                  <a:lnTo>
                    <a:pt x="548881" y="210515"/>
                  </a:lnTo>
                  <a:lnTo>
                    <a:pt x="541693" y="200698"/>
                  </a:lnTo>
                  <a:lnTo>
                    <a:pt x="528916" y="189115"/>
                  </a:lnTo>
                  <a:lnTo>
                    <a:pt x="513219" y="183502"/>
                  </a:lnTo>
                  <a:lnTo>
                    <a:pt x="496557" y="184162"/>
                  </a:lnTo>
                  <a:lnTo>
                    <a:pt x="480860" y="191427"/>
                  </a:lnTo>
                  <a:lnTo>
                    <a:pt x="323126" y="306997"/>
                  </a:lnTo>
                  <a:lnTo>
                    <a:pt x="311505" y="319798"/>
                  </a:lnTo>
                  <a:lnTo>
                    <a:pt x="305854" y="335508"/>
                  </a:lnTo>
                  <a:lnTo>
                    <a:pt x="306476" y="352183"/>
                  </a:lnTo>
                  <a:lnTo>
                    <a:pt x="313728" y="367830"/>
                  </a:lnTo>
                  <a:lnTo>
                    <a:pt x="375069" y="451523"/>
                  </a:lnTo>
                  <a:lnTo>
                    <a:pt x="387858" y="463194"/>
                  </a:lnTo>
                  <a:lnTo>
                    <a:pt x="403580" y="468845"/>
                  </a:lnTo>
                  <a:lnTo>
                    <a:pt x="420243" y="468198"/>
                  </a:lnTo>
                  <a:lnTo>
                    <a:pt x="435902" y="460921"/>
                  </a:lnTo>
                  <a:lnTo>
                    <a:pt x="462064" y="441731"/>
                  </a:lnTo>
                  <a:lnTo>
                    <a:pt x="593636" y="345224"/>
                  </a:lnTo>
                  <a:lnTo>
                    <a:pt x="605243" y="332498"/>
                  </a:lnTo>
                  <a:lnTo>
                    <a:pt x="610908" y="316763"/>
                  </a:lnTo>
                  <a:close/>
                </a:path>
                <a:path w="1029334" h="1029969">
                  <a:moveTo>
                    <a:pt x="1028776" y="546201"/>
                  </a:moveTo>
                  <a:lnTo>
                    <a:pt x="1028065" y="525983"/>
                  </a:lnTo>
                  <a:lnTo>
                    <a:pt x="1019340" y="507022"/>
                  </a:lnTo>
                  <a:lnTo>
                    <a:pt x="1001649" y="482930"/>
                  </a:lnTo>
                  <a:lnTo>
                    <a:pt x="1001649" y="542137"/>
                  </a:lnTo>
                  <a:lnTo>
                    <a:pt x="998321" y="551281"/>
                  </a:lnTo>
                  <a:lnTo>
                    <a:pt x="991527" y="558711"/>
                  </a:lnTo>
                  <a:lnTo>
                    <a:pt x="968552" y="575576"/>
                  </a:lnTo>
                  <a:lnTo>
                    <a:pt x="968552" y="645668"/>
                  </a:lnTo>
                  <a:lnTo>
                    <a:pt x="962685" y="662025"/>
                  </a:lnTo>
                  <a:lnTo>
                    <a:pt x="950633" y="675297"/>
                  </a:lnTo>
                  <a:lnTo>
                    <a:pt x="606590" y="927392"/>
                  </a:lnTo>
                  <a:lnTo>
                    <a:pt x="151511" y="306743"/>
                  </a:lnTo>
                  <a:lnTo>
                    <a:pt x="137452" y="287566"/>
                  </a:lnTo>
                  <a:lnTo>
                    <a:pt x="481495" y="35344"/>
                  </a:lnTo>
                  <a:lnTo>
                    <a:pt x="497814" y="27838"/>
                  </a:lnTo>
                  <a:lnTo>
                    <a:pt x="515162" y="27190"/>
                  </a:lnTo>
                  <a:lnTo>
                    <a:pt x="531482" y="33058"/>
                  </a:lnTo>
                  <a:lnTo>
                    <a:pt x="544741" y="45123"/>
                  </a:lnTo>
                  <a:lnTo>
                    <a:pt x="960285" y="611924"/>
                  </a:lnTo>
                  <a:lnTo>
                    <a:pt x="967867" y="628281"/>
                  </a:lnTo>
                  <a:lnTo>
                    <a:pt x="968552" y="645668"/>
                  </a:lnTo>
                  <a:lnTo>
                    <a:pt x="968552" y="575576"/>
                  </a:lnTo>
                  <a:lnTo>
                    <a:pt x="968159" y="575856"/>
                  </a:lnTo>
                  <a:lnTo>
                    <a:pt x="881926" y="458254"/>
                  </a:lnTo>
                  <a:lnTo>
                    <a:pt x="905294" y="441109"/>
                  </a:lnTo>
                  <a:lnTo>
                    <a:pt x="914438" y="436892"/>
                  </a:lnTo>
                  <a:lnTo>
                    <a:pt x="924153" y="436499"/>
                  </a:lnTo>
                  <a:lnTo>
                    <a:pt x="933297" y="439737"/>
                  </a:lnTo>
                  <a:lnTo>
                    <a:pt x="940727" y="446443"/>
                  </a:lnTo>
                  <a:lnTo>
                    <a:pt x="997115" y="523278"/>
                  </a:lnTo>
                  <a:lnTo>
                    <a:pt x="1001306" y="532422"/>
                  </a:lnTo>
                  <a:lnTo>
                    <a:pt x="1001649" y="542137"/>
                  </a:lnTo>
                  <a:lnTo>
                    <a:pt x="1001649" y="482930"/>
                  </a:lnTo>
                  <a:lnTo>
                    <a:pt x="967574" y="436499"/>
                  </a:lnTo>
                  <a:lnTo>
                    <a:pt x="967422" y="436283"/>
                  </a:lnTo>
                  <a:lnTo>
                    <a:pt x="962952" y="430187"/>
                  </a:lnTo>
                  <a:lnTo>
                    <a:pt x="947483" y="416102"/>
                  </a:lnTo>
                  <a:lnTo>
                    <a:pt x="928433" y="409321"/>
                  </a:lnTo>
                  <a:lnTo>
                    <a:pt x="908189" y="410171"/>
                  </a:lnTo>
                  <a:lnTo>
                    <a:pt x="889165" y="419011"/>
                  </a:lnTo>
                  <a:lnTo>
                    <a:pt x="865543" y="436283"/>
                  </a:lnTo>
                  <a:lnTo>
                    <a:pt x="836841" y="397040"/>
                  </a:lnTo>
                  <a:lnTo>
                    <a:pt x="861860" y="378752"/>
                  </a:lnTo>
                  <a:lnTo>
                    <a:pt x="861860" y="378879"/>
                  </a:lnTo>
                  <a:lnTo>
                    <a:pt x="861974" y="378752"/>
                  </a:lnTo>
                  <a:lnTo>
                    <a:pt x="865428" y="374942"/>
                  </a:lnTo>
                  <a:lnTo>
                    <a:pt x="875525" y="363842"/>
                  </a:lnTo>
                  <a:lnTo>
                    <a:pt x="882205" y="345389"/>
                  </a:lnTo>
                  <a:lnTo>
                    <a:pt x="881494" y="325843"/>
                  </a:lnTo>
                  <a:lnTo>
                    <a:pt x="873036" y="307505"/>
                  </a:lnTo>
                  <a:lnTo>
                    <a:pt x="855065" y="282981"/>
                  </a:lnTo>
                  <a:lnTo>
                    <a:pt x="855065" y="341274"/>
                  </a:lnTo>
                  <a:lnTo>
                    <a:pt x="851954" y="349821"/>
                  </a:lnTo>
                  <a:lnTo>
                    <a:pt x="845604" y="356781"/>
                  </a:lnTo>
                  <a:lnTo>
                    <a:pt x="820839" y="374942"/>
                  </a:lnTo>
                  <a:lnTo>
                    <a:pt x="734606" y="257340"/>
                  </a:lnTo>
                  <a:lnTo>
                    <a:pt x="759371" y="239052"/>
                  </a:lnTo>
                  <a:lnTo>
                    <a:pt x="767702" y="235242"/>
                  </a:lnTo>
                  <a:lnTo>
                    <a:pt x="767905" y="235153"/>
                  </a:lnTo>
                  <a:lnTo>
                    <a:pt x="776986" y="234784"/>
                  </a:lnTo>
                  <a:lnTo>
                    <a:pt x="785545" y="237820"/>
                  </a:lnTo>
                  <a:lnTo>
                    <a:pt x="792518" y="244132"/>
                  </a:lnTo>
                  <a:lnTo>
                    <a:pt x="850811" y="323761"/>
                  </a:lnTo>
                  <a:lnTo>
                    <a:pt x="854748" y="332232"/>
                  </a:lnTo>
                  <a:lnTo>
                    <a:pt x="855065" y="341274"/>
                  </a:lnTo>
                  <a:lnTo>
                    <a:pt x="855065" y="282981"/>
                  </a:lnTo>
                  <a:lnTo>
                    <a:pt x="819759" y="234784"/>
                  </a:lnTo>
                  <a:lnTo>
                    <a:pt x="814616" y="227749"/>
                  </a:lnTo>
                  <a:lnTo>
                    <a:pt x="799630" y="214198"/>
                  </a:lnTo>
                  <a:lnTo>
                    <a:pt x="781215" y="207645"/>
                  </a:lnTo>
                  <a:lnTo>
                    <a:pt x="761644" y="208445"/>
                  </a:lnTo>
                  <a:lnTo>
                    <a:pt x="743242" y="216954"/>
                  </a:lnTo>
                  <a:lnTo>
                    <a:pt x="718223" y="235242"/>
                  </a:lnTo>
                  <a:lnTo>
                    <a:pt x="690029" y="196761"/>
                  </a:lnTo>
                  <a:lnTo>
                    <a:pt x="711111" y="181394"/>
                  </a:lnTo>
                  <a:lnTo>
                    <a:pt x="717092" y="174790"/>
                  </a:lnTo>
                  <a:lnTo>
                    <a:pt x="725830" y="165176"/>
                  </a:lnTo>
                  <a:lnTo>
                    <a:pt x="732967" y="145199"/>
                  </a:lnTo>
                  <a:lnTo>
                    <a:pt x="732129" y="124002"/>
                  </a:lnTo>
                  <a:lnTo>
                    <a:pt x="722922" y="104051"/>
                  </a:lnTo>
                  <a:lnTo>
                    <a:pt x="706056" y="81076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4982" y="159296"/>
                  </a:lnTo>
                  <a:lnTo>
                    <a:pt x="673900" y="174790"/>
                  </a:lnTo>
                  <a:lnTo>
                    <a:pt x="587794" y="57315"/>
                  </a:lnTo>
                  <a:lnTo>
                    <a:pt x="608876" y="41821"/>
                  </a:lnTo>
                  <a:lnTo>
                    <a:pt x="618871" y="37211"/>
                  </a:lnTo>
                  <a:lnTo>
                    <a:pt x="629551" y="36766"/>
                  </a:lnTo>
                  <a:lnTo>
                    <a:pt x="639635" y="40347"/>
                  </a:lnTo>
                  <a:lnTo>
                    <a:pt x="647865" y="47790"/>
                  </a:lnTo>
                  <a:lnTo>
                    <a:pt x="700951" y="120307"/>
                  </a:lnTo>
                  <a:lnTo>
                    <a:pt x="705624" y="130340"/>
                  </a:lnTo>
                  <a:lnTo>
                    <a:pt x="706056" y="141046"/>
                  </a:lnTo>
                  <a:lnTo>
                    <a:pt x="706056" y="81076"/>
                  </a:lnTo>
                  <a:lnTo>
                    <a:pt x="673531" y="36766"/>
                  </a:lnTo>
                  <a:lnTo>
                    <a:pt x="672312" y="35090"/>
                  </a:lnTo>
                  <a:lnTo>
                    <a:pt x="669709" y="31534"/>
                  </a:lnTo>
                  <a:lnTo>
                    <a:pt x="653478" y="16814"/>
                  </a:lnTo>
                  <a:lnTo>
                    <a:pt x="633526" y="9664"/>
                  </a:lnTo>
                  <a:lnTo>
                    <a:pt x="612355" y="10464"/>
                  </a:lnTo>
                  <a:lnTo>
                    <a:pt x="592493" y="19596"/>
                  </a:lnTo>
                  <a:lnTo>
                    <a:pt x="571411" y="35090"/>
                  </a:lnTo>
                  <a:lnTo>
                    <a:pt x="566839" y="28867"/>
                  </a:lnTo>
                  <a:lnTo>
                    <a:pt x="564984" y="27190"/>
                  </a:lnTo>
                  <a:lnTo>
                    <a:pt x="545490" y="9423"/>
                  </a:lnTo>
                  <a:lnTo>
                    <a:pt x="519277" y="0"/>
                  </a:lnTo>
                  <a:lnTo>
                    <a:pt x="491426" y="1066"/>
                  </a:lnTo>
                  <a:lnTo>
                    <a:pt x="465239" y="13119"/>
                  </a:lnTo>
                  <a:lnTo>
                    <a:pt x="105956" y="276644"/>
                  </a:lnTo>
                  <a:lnTo>
                    <a:pt x="105702" y="276771"/>
                  </a:lnTo>
                  <a:lnTo>
                    <a:pt x="105321" y="277152"/>
                  </a:lnTo>
                  <a:lnTo>
                    <a:pt x="104559" y="277533"/>
                  </a:lnTo>
                  <a:lnTo>
                    <a:pt x="31534" y="331127"/>
                  </a:lnTo>
                  <a:lnTo>
                    <a:pt x="10312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669" y="553250"/>
                  </a:lnTo>
                  <a:lnTo>
                    <a:pt x="104178" y="554520"/>
                  </a:lnTo>
                  <a:lnTo>
                    <a:pt x="110401" y="550075"/>
                  </a:lnTo>
                  <a:lnTo>
                    <a:pt x="116497" y="545503"/>
                  </a:lnTo>
                  <a:lnTo>
                    <a:pt x="117767" y="536994"/>
                  </a:lnTo>
                  <a:lnTo>
                    <a:pt x="36487" y="426123"/>
                  </a:lnTo>
                  <a:lnTo>
                    <a:pt x="27800" y="407327"/>
                  </a:lnTo>
                  <a:lnTo>
                    <a:pt x="27025" y="387350"/>
                  </a:lnTo>
                  <a:lnTo>
                    <a:pt x="33769" y="368528"/>
                  </a:lnTo>
                  <a:lnTo>
                    <a:pt x="47663" y="353225"/>
                  </a:lnTo>
                  <a:lnTo>
                    <a:pt x="111036" y="306743"/>
                  </a:lnTo>
                  <a:lnTo>
                    <a:pt x="580301" y="946823"/>
                  </a:lnTo>
                  <a:lnTo>
                    <a:pt x="516928" y="993178"/>
                  </a:lnTo>
                  <a:lnTo>
                    <a:pt x="498119" y="1001864"/>
                  </a:lnTo>
                  <a:lnTo>
                    <a:pt x="478142" y="1002665"/>
                  </a:lnTo>
                  <a:lnTo>
                    <a:pt x="459320" y="995946"/>
                  </a:lnTo>
                  <a:lnTo>
                    <a:pt x="444030" y="982129"/>
                  </a:lnTo>
                  <a:lnTo>
                    <a:pt x="181521" y="623862"/>
                  </a:lnTo>
                  <a:lnTo>
                    <a:pt x="176949" y="617766"/>
                  </a:lnTo>
                  <a:lnTo>
                    <a:pt x="168440" y="616496"/>
                  </a:lnTo>
                  <a:lnTo>
                    <a:pt x="156248" y="625386"/>
                  </a:lnTo>
                  <a:lnTo>
                    <a:pt x="154851" y="634022"/>
                  </a:lnTo>
                  <a:lnTo>
                    <a:pt x="159423" y="640118"/>
                  </a:lnTo>
                  <a:lnTo>
                    <a:pt x="421932" y="998258"/>
                  </a:lnTo>
                  <a:lnTo>
                    <a:pt x="445262" y="1019467"/>
                  </a:lnTo>
                  <a:lnTo>
                    <a:pt x="473976" y="1029728"/>
                  </a:lnTo>
                  <a:lnTo>
                    <a:pt x="504494" y="1028522"/>
                  </a:lnTo>
                  <a:lnTo>
                    <a:pt x="533184" y="1015276"/>
                  </a:lnTo>
                  <a:lnTo>
                    <a:pt x="550379" y="1002665"/>
                  </a:lnTo>
                  <a:lnTo>
                    <a:pt x="606209" y="961682"/>
                  </a:lnTo>
                  <a:lnTo>
                    <a:pt x="606463" y="961555"/>
                  </a:lnTo>
                  <a:lnTo>
                    <a:pt x="606590" y="961301"/>
                  </a:lnTo>
                  <a:lnTo>
                    <a:pt x="607352" y="960920"/>
                  </a:lnTo>
                  <a:lnTo>
                    <a:pt x="607479" y="960793"/>
                  </a:lnTo>
                  <a:lnTo>
                    <a:pt x="653021" y="927392"/>
                  </a:lnTo>
                  <a:lnTo>
                    <a:pt x="966889" y="697268"/>
                  </a:lnTo>
                  <a:lnTo>
                    <a:pt x="985901" y="676541"/>
                  </a:lnTo>
                  <a:lnTo>
                    <a:pt x="995413" y="651065"/>
                  </a:lnTo>
                  <a:lnTo>
                    <a:pt x="994930" y="623862"/>
                  </a:lnTo>
                  <a:lnTo>
                    <a:pt x="984034" y="598081"/>
                  </a:lnTo>
                  <a:lnTo>
                    <a:pt x="1007656" y="580809"/>
                  </a:lnTo>
                  <a:lnTo>
                    <a:pt x="1012177" y="575856"/>
                  </a:lnTo>
                  <a:lnTo>
                    <a:pt x="1021854" y="565289"/>
                  </a:lnTo>
                  <a:lnTo>
                    <a:pt x="1028776" y="546201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14056" y="612266"/>
              <a:ext cx="189102" cy="16268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046239" y="3524757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867" y="384937"/>
                  </a:lnTo>
                  <a:lnTo>
                    <a:pt x="27432" y="366585"/>
                  </a:lnTo>
                  <a:lnTo>
                    <a:pt x="27635" y="348081"/>
                  </a:lnTo>
                  <a:lnTo>
                    <a:pt x="47650" y="310743"/>
                  </a:lnTo>
                  <a:lnTo>
                    <a:pt x="65887" y="298958"/>
                  </a:lnTo>
                  <a:lnTo>
                    <a:pt x="54330" y="274193"/>
                  </a:lnTo>
                  <a:lnTo>
                    <a:pt x="12255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478" y="583438"/>
                  </a:lnTo>
                  <a:lnTo>
                    <a:pt x="98653" y="590423"/>
                  </a:lnTo>
                  <a:lnTo>
                    <a:pt x="106781" y="593344"/>
                  </a:lnTo>
                  <a:lnTo>
                    <a:pt x="120497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23" y="217805"/>
                  </a:moveTo>
                  <a:lnTo>
                    <a:pt x="228066" y="192913"/>
                  </a:lnTo>
                  <a:lnTo>
                    <a:pt x="103987" y="250952"/>
                  </a:lnTo>
                  <a:lnTo>
                    <a:pt x="115544" y="275844"/>
                  </a:lnTo>
                  <a:lnTo>
                    <a:pt x="239623" y="217805"/>
                  </a:lnTo>
                  <a:close/>
                </a:path>
                <a:path w="1075690" h="1136650">
                  <a:moveTo>
                    <a:pt x="310108" y="975995"/>
                  </a:moveTo>
                  <a:lnTo>
                    <a:pt x="306933" y="969010"/>
                  </a:lnTo>
                  <a:lnTo>
                    <a:pt x="145262" y="623316"/>
                  </a:lnTo>
                  <a:lnTo>
                    <a:pt x="142087" y="616458"/>
                  </a:lnTo>
                  <a:lnTo>
                    <a:pt x="133959" y="613537"/>
                  </a:lnTo>
                  <a:lnTo>
                    <a:pt x="120243" y="619887"/>
                  </a:lnTo>
                  <a:lnTo>
                    <a:pt x="117322" y="628015"/>
                  </a:lnTo>
                  <a:lnTo>
                    <a:pt x="120497" y="634873"/>
                  </a:lnTo>
                  <a:lnTo>
                    <a:pt x="282168" y="980694"/>
                  </a:lnTo>
                  <a:lnTo>
                    <a:pt x="285343" y="987552"/>
                  </a:lnTo>
                  <a:lnTo>
                    <a:pt x="293471" y="990600"/>
                  </a:lnTo>
                  <a:lnTo>
                    <a:pt x="300329" y="987298"/>
                  </a:lnTo>
                  <a:lnTo>
                    <a:pt x="307187" y="984123"/>
                  </a:lnTo>
                  <a:lnTo>
                    <a:pt x="310108" y="975995"/>
                  </a:lnTo>
                  <a:close/>
                </a:path>
                <a:path w="1075690" h="1136650">
                  <a:moveTo>
                    <a:pt x="413359" y="136525"/>
                  </a:moveTo>
                  <a:lnTo>
                    <a:pt x="401675" y="111760"/>
                  </a:lnTo>
                  <a:lnTo>
                    <a:pt x="277596" y="169799"/>
                  </a:lnTo>
                  <a:lnTo>
                    <a:pt x="289280" y="194564"/>
                  </a:lnTo>
                  <a:lnTo>
                    <a:pt x="413359" y="136525"/>
                  </a:lnTo>
                  <a:close/>
                </a:path>
                <a:path w="1075690" h="1136650">
                  <a:moveTo>
                    <a:pt x="587095" y="55372"/>
                  </a:moveTo>
                  <a:lnTo>
                    <a:pt x="575411" y="30607"/>
                  </a:lnTo>
                  <a:lnTo>
                    <a:pt x="451332" y="88519"/>
                  </a:lnTo>
                  <a:lnTo>
                    <a:pt x="463016" y="113411"/>
                  </a:lnTo>
                  <a:lnTo>
                    <a:pt x="587095" y="55372"/>
                  </a:lnTo>
                  <a:close/>
                </a:path>
                <a:path w="1075690" h="1136650">
                  <a:moveTo>
                    <a:pt x="701649" y="267081"/>
                  </a:moveTo>
                  <a:lnTo>
                    <a:pt x="698474" y="260350"/>
                  </a:lnTo>
                  <a:lnTo>
                    <a:pt x="695299" y="253492"/>
                  </a:lnTo>
                  <a:lnTo>
                    <a:pt x="687171" y="250571"/>
                  </a:lnTo>
                  <a:lnTo>
                    <a:pt x="197967" y="479171"/>
                  </a:lnTo>
                  <a:lnTo>
                    <a:pt x="194919" y="487299"/>
                  </a:lnTo>
                  <a:lnTo>
                    <a:pt x="198221" y="494157"/>
                  </a:lnTo>
                  <a:lnTo>
                    <a:pt x="201396" y="501015"/>
                  </a:lnTo>
                  <a:lnTo>
                    <a:pt x="209524" y="504063"/>
                  </a:lnTo>
                  <a:lnTo>
                    <a:pt x="216382" y="500761"/>
                  </a:lnTo>
                  <a:lnTo>
                    <a:pt x="698728" y="275336"/>
                  </a:lnTo>
                  <a:lnTo>
                    <a:pt x="701649" y="267081"/>
                  </a:lnTo>
                  <a:close/>
                </a:path>
                <a:path w="1075690" h="1136650">
                  <a:moveTo>
                    <a:pt x="755878" y="383286"/>
                  </a:moveTo>
                  <a:lnTo>
                    <a:pt x="752703" y="376301"/>
                  </a:lnTo>
                  <a:lnTo>
                    <a:pt x="749528" y="369443"/>
                  </a:lnTo>
                  <a:lnTo>
                    <a:pt x="741400" y="366522"/>
                  </a:lnTo>
                  <a:lnTo>
                    <a:pt x="259054" y="591947"/>
                  </a:lnTo>
                  <a:lnTo>
                    <a:pt x="252196" y="595249"/>
                  </a:lnTo>
                  <a:lnTo>
                    <a:pt x="249148" y="603377"/>
                  </a:lnTo>
                  <a:lnTo>
                    <a:pt x="252450" y="610235"/>
                  </a:lnTo>
                  <a:lnTo>
                    <a:pt x="255625" y="617093"/>
                  </a:lnTo>
                  <a:lnTo>
                    <a:pt x="263753" y="620014"/>
                  </a:lnTo>
                  <a:lnTo>
                    <a:pt x="746099" y="394589"/>
                  </a:lnTo>
                  <a:lnTo>
                    <a:pt x="752957" y="391287"/>
                  </a:lnTo>
                  <a:lnTo>
                    <a:pt x="755878" y="383286"/>
                  </a:lnTo>
                  <a:close/>
                </a:path>
                <a:path w="1075690" h="1136650">
                  <a:moveTo>
                    <a:pt x="810234" y="499364"/>
                  </a:moveTo>
                  <a:lnTo>
                    <a:pt x="806932" y="492506"/>
                  </a:lnTo>
                  <a:lnTo>
                    <a:pt x="803757" y="485648"/>
                  </a:lnTo>
                  <a:lnTo>
                    <a:pt x="795629" y="482727"/>
                  </a:lnTo>
                  <a:lnTo>
                    <a:pt x="306425" y="711327"/>
                  </a:lnTo>
                  <a:lnTo>
                    <a:pt x="303504" y="719455"/>
                  </a:lnTo>
                  <a:lnTo>
                    <a:pt x="306679" y="726313"/>
                  </a:lnTo>
                  <a:lnTo>
                    <a:pt x="309981" y="733171"/>
                  </a:lnTo>
                  <a:lnTo>
                    <a:pt x="318109" y="736219"/>
                  </a:lnTo>
                  <a:lnTo>
                    <a:pt x="324967" y="732917"/>
                  </a:lnTo>
                  <a:lnTo>
                    <a:pt x="800328" y="510667"/>
                  </a:lnTo>
                  <a:lnTo>
                    <a:pt x="807313" y="507492"/>
                  </a:lnTo>
                  <a:lnTo>
                    <a:pt x="810234" y="499364"/>
                  </a:lnTo>
                  <a:close/>
                </a:path>
                <a:path w="1075690" h="1136650">
                  <a:moveTo>
                    <a:pt x="860272" y="606552"/>
                  </a:moveTo>
                  <a:lnTo>
                    <a:pt x="853922" y="592836"/>
                  </a:lnTo>
                  <a:lnTo>
                    <a:pt x="845794" y="589915"/>
                  </a:lnTo>
                  <a:lnTo>
                    <a:pt x="356590" y="818515"/>
                  </a:lnTo>
                  <a:lnTo>
                    <a:pt x="353669" y="826643"/>
                  </a:lnTo>
                  <a:lnTo>
                    <a:pt x="356844" y="833501"/>
                  </a:lnTo>
                  <a:lnTo>
                    <a:pt x="360019" y="840486"/>
                  </a:lnTo>
                  <a:lnTo>
                    <a:pt x="368147" y="843407"/>
                  </a:lnTo>
                  <a:lnTo>
                    <a:pt x="857351" y="614680"/>
                  </a:lnTo>
                  <a:lnTo>
                    <a:pt x="860272" y="606552"/>
                  </a:lnTo>
                  <a:close/>
                </a:path>
                <a:path w="1075690" h="1136650">
                  <a:moveTo>
                    <a:pt x="914628" y="722630"/>
                  </a:moveTo>
                  <a:lnTo>
                    <a:pt x="911453" y="715899"/>
                  </a:lnTo>
                  <a:lnTo>
                    <a:pt x="908151" y="709041"/>
                  </a:lnTo>
                  <a:lnTo>
                    <a:pt x="900023" y="705993"/>
                  </a:lnTo>
                  <a:lnTo>
                    <a:pt x="893165" y="709295"/>
                  </a:lnTo>
                  <a:lnTo>
                    <a:pt x="410819" y="934720"/>
                  </a:lnTo>
                  <a:lnTo>
                    <a:pt x="407898" y="942848"/>
                  </a:lnTo>
                  <a:lnTo>
                    <a:pt x="411073" y="949706"/>
                  </a:lnTo>
                  <a:lnTo>
                    <a:pt x="414375" y="956564"/>
                  </a:lnTo>
                  <a:lnTo>
                    <a:pt x="422503" y="959485"/>
                  </a:lnTo>
                  <a:lnTo>
                    <a:pt x="911707" y="730885"/>
                  </a:lnTo>
                  <a:lnTo>
                    <a:pt x="914628" y="722630"/>
                  </a:lnTo>
                  <a:close/>
                </a:path>
                <a:path w="1075690" h="1136650">
                  <a:moveTo>
                    <a:pt x="1075169" y="774293"/>
                  </a:moveTo>
                  <a:lnTo>
                    <a:pt x="745337" y="51816"/>
                  </a:lnTo>
                  <a:lnTo>
                    <a:pt x="706501" y="10477"/>
                  </a:lnTo>
                  <a:lnTo>
                    <a:pt x="651865" y="0"/>
                  </a:lnTo>
                  <a:lnTo>
                    <a:pt x="645096" y="1028"/>
                  </a:lnTo>
                  <a:lnTo>
                    <a:pt x="638365" y="2590"/>
                  </a:lnTo>
                  <a:lnTo>
                    <a:pt x="631672" y="4699"/>
                  </a:lnTo>
                  <a:lnTo>
                    <a:pt x="625068" y="7366"/>
                  </a:lnTo>
                  <a:lnTo>
                    <a:pt x="636625" y="32131"/>
                  </a:lnTo>
                  <a:lnTo>
                    <a:pt x="643521" y="29591"/>
                  </a:lnTo>
                  <a:lnTo>
                    <a:pt x="650468" y="27838"/>
                  </a:lnTo>
                  <a:lnTo>
                    <a:pt x="657402" y="26873"/>
                  </a:lnTo>
                  <a:lnTo>
                    <a:pt x="664311" y="26670"/>
                  </a:lnTo>
                  <a:lnTo>
                    <a:pt x="681507" y="29514"/>
                  </a:lnTo>
                  <a:lnTo>
                    <a:pt x="720445" y="63512"/>
                  </a:lnTo>
                  <a:lnTo>
                    <a:pt x="1041755" y="750697"/>
                  </a:lnTo>
                  <a:lnTo>
                    <a:pt x="1047673" y="775373"/>
                  </a:lnTo>
                  <a:lnTo>
                    <a:pt x="1043851" y="799566"/>
                  </a:lnTo>
                  <a:lnTo>
                    <a:pt x="1031252" y="820572"/>
                  </a:lnTo>
                  <a:lnTo>
                    <a:pt x="1010894" y="835660"/>
                  </a:lnTo>
                  <a:lnTo>
                    <a:pt x="439013" y="1102868"/>
                  </a:lnTo>
                  <a:lnTo>
                    <a:pt x="414388" y="1108875"/>
                  </a:lnTo>
                  <a:lnTo>
                    <a:pt x="390207" y="1105077"/>
                  </a:lnTo>
                  <a:lnTo>
                    <a:pt x="369214" y="1092492"/>
                  </a:lnTo>
                  <a:lnTo>
                    <a:pt x="354177" y="1072134"/>
                  </a:lnTo>
                  <a:lnTo>
                    <a:pt x="340080" y="1042035"/>
                  </a:lnTo>
                  <a:lnTo>
                    <a:pt x="331952" y="1039114"/>
                  </a:lnTo>
                  <a:lnTo>
                    <a:pt x="318236" y="1045591"/>
                  </a:lnTo>
                  <a:lnTo>
                    <a:pt x="315315" y="1053719"/>
                  </a:lnTo>
                  <a:lnTo>
                    <a:pt x="329285" y="1083691"/>
                  </a:lnTo>
                  <a:lnTo>
                    <a:pt x="350837" y="1112812"/>
                  </a:lnTo>
                  <a:lnTo>
                    <a:pt x="380885" y="1130833"/>
                  </a:lnTo>
                  <a:lnTo>
                    <a:pt x="415480" y="1136294"/>
                  </a:lnTo>
                  <a:lnTo>
                    <a:pt x="450697" y="1127760"/>
                  </a:lnTo>
                  <a:lnTo>
                    <a:pt x="1022451" y="860425"/>
                  </a:lnTo>
                  <a:lnTo>
                    <a:pt x="1051636" y="838936"/>
                  </a:lnTo>
                  <a:lnTo>
                    <a:pt x="1069695" y="808913"/>
                  </a:lnTo>
                  <a:lnTo>
                    <a:pt x="1075169" y="774293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58979" y="3707774"/>
              <a:ext cx="144303" cy="18392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32715" y="3626550"/>
              <a:ext cx="144250" cy="1840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28950" y="1440762"/>
              <a:ext cx="3776289" cy="418430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06451" y="3545344"/>
              <a:ext cx="144250" cy="18394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80187" y="3464117"/>
              <a:ext cx="144250" cy="1840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689606" y="5835408"/>
              <a:ext cx="608330" cy="967740"/>
            </a:xfrm>
            <a:custGeom>
              <a:avLst/>
              <a:gdLst/>
              <a:ahLst/>
              <a:cxnLst/>
              <a:rect l="l" t="t" r="r" b="b"/>
              <a:pathLst>
                <a:path w="608329" h="967740">
                  <a:moveTo>
                    <a:pt x="91821" y="725043"/>
                  </a:moveTo>
                  <a:lnTo>
                    <a:pt x="88900" y="718108"/>
                  </a:lnTo>
                  <a:lnTo>
                    <a:pt x="82677" y="715645"/>
                  </a:lnTo>
                  <a:lnTo>
                    <a:pt x="80899" y="714921"/>
                  </a:lnTo>
                  <a:lnTo>
                    <a:pt x="54762" y="757047"/>
                  </a:lnTo>
                  <a:lnTo>
                    <a:pt x="46024" y="797052"/>
                  </a:lnTo>
                  <a:lnTo>
                    <a:pt x="43815" y="814692"/>
                  </a:lnTo>
                  <a:lnTo>
                    <a:pt x="48514" y="820559"/>
                  </a:lnTo>
                  <a:lnTo>
                    <a:pt x="56515" y="821423"/>
                  </a:lnTo>
                  <a:lnTo>
                    <a:pt x="62484" y="821423"/>
                  </a:lnTo>
                  <a:lnTo>
                    <a:pt x="67691" y="817016"/>
                  </a:lnTo>
                  <a:lnTo>
                    <a:pt x="69875" y="800684"/>
                  </a:lnTo>
                  <a:lnTo>
                    <a:pt x="71653" y="790308"/>
                  </a:lnTo>
                  <a:lnTo>
                    <a:pt x="83058" y="747433"/>
                  </a:lnTo>
                  <a:lnTo>
                    <a:pt x="89281" y="731189"/>
                  </a:lnTo>
                  <a:lnTo>
                    <a:pt x="91821" y="725043"/>
                  </a:lnTo>
                  <a:close/>
                </a:path>
                <a:path w="608329" h="96774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6570"/>
                  </a:lnTo>
                  <a:lnTo>
                    <a:pt x="428917" y="504190"/>
                  </a:lnTo>
                  <a:lnTo>
                    <a:pt x="426593" y="510540"/>
                  </a:lnTo>
                  <a:lnTo>
                    <a:pt x="424815" y="518160"/>
                  </a:lnTo>
                  <a:lnTo>
                    <a:pt x="423710" y="505460"/>
                  </a:lnTo>
                  <a:lnTo>
                    <a:pt x="424649" y="492760"/>
                  </a:lnTo>
                  <a:lnTo>
                    <a:pt x="427736" y="48006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4790"/>
                  </a:lnTo>
                  <a:lnTo>
                    <a:pt x="566686" y="204470"/>
                  </a:lnTo>
                  <a:lnTo>
                    <a:pt x="566712" y="184150"/>
                  </a:lnTo>
                  <a:lnTo>
                    <a:pt x="562724" y="163830"/>
                  </a:lnTo>
                  <a:lnTo>
                    <a:pt x="561962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24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78740"/>
                  </a:lnTo>
                  <a:lnTo>
                    <a:pt x="561479" y="49530"/>
                  </a:lnTo>
                  <a:lnTo>
                    <a:pt x="547573" y="24130"/>
                  </a:lnTo>
                  <a:lnTo>
                    <a:pt x="544830" y="21958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350" y="203200"/>
                  </a:lnTo>
                  <a:lnTo>
                    <a:pt x="514223" y="20447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37515" y="349250"/>
                  </a:lnTo>
                  <a:lnTo>
                    <a:pt x="432485" y="342900"/>
                  </a:lnTo>
                  <a:lnTo>
                    <a:pt x="427278" y="337820"/>
                  </a:lnTo>
                  <a:lnTo>
                    <a:pt x="425069" y="335737"/>
                  </a:lnTo>
                  <a:lnTo>
                    <a:pt x="425069" y="372110"/>
                  </a:lnTo>
                  <a:lnTo>
                    <a:pt x="415671" y="389890"/>
                  </a:lnTo>
                  <a:lnTo>
                    <a:pt x="402844" y="373430"/>
                  </a:lnTo>
                  <a:lnTo>
                    <a:pt x="402844" y="414020"/>
                  </a:lnTo>
                  <a:lnTo>
                    <a:pt x="253619" y="692150"/>
                  </a:lnTo>
                  <a:lnTo>
                    <a:pt x="241935" y="713740"/>
                  </a:lnTo>
                  <a:lnTo>
                    <a:pt x="233349" y="698500"/>
                  </a:lnTo>
                  <a:lnTo>
                    <a:pt x="226695" y="690016"/>
                  </a:lnTo>
                  <a:lnTo>
                    <a:pt x="226695" y="739140"/>
                  </a:lnTo>
                  <a:lnTo>
                    <a:pt x="225425" y="741680"/>
                  </a:lnTo>
                  <a:lnTo>
                    <a:pt x="224028" y="744220"/>
                  </a:lnTo>
                  <a:lnTo>
                    <a:pt x="222631" y="748030"/>
                  </a:lnTo>
                  <a:lnTo>
                    <a:pt x="197231" y="792480"/>
                  </a:lnTo>
                  <a:lnTo>
                    <a:pt x="155105" y="842010"/>
                  </a:lnTo>
                  <a:lnTo>
                    <a:pt x="93853" y="882650"/>
                  </a:lnTo>
                  <a:lnTo>
                    <a:pt x="93599" y="882650"/>
                  </a:lnTo>
                  <a:lnTo>
                    <a:pt x="62103" y="865784"/>
                  </a:lnTo>
                  <a:lnTo>
                    <a:pt x="62103" y="892810"/>
                  </a:lnTo>
                  <a:lnTo>
                    <a:pt x="57150" y="895350"/>
                  </a:lnTo>
                  <a:lnTo>
                    <a:pt x="51816" y="896620"/>
                  </a:lnTo>
                  <a:lnTo>
                    <a:pt x="46609" y="896620"/>
                  </a:lnTo>
                  <a:lnTo>
                    <a:pt x="45085" y="892810"/>
                  </a:lnTo>
                  <a:lnTo>
                    <a:pt x="43688" y="887730"/>
                  </a:lnTo>
                  <a:lnTo>
                    <a:pt x="42418" y="882650"/>
                  </a:lnTo>
                  <a:lnTo>
                    <a:pt x="62103" y="892810"/>
                  </a:lnTo>
                  <a:lnTo>
                    <a:pt x="62103" y="865784"/>
                  </a:lnTo>
                  <a:lnTo>
                    <a:pt x="36703" y="852170"/>
                  </a:lnTo>
                  <a:lnTo>
                    <a:pt x="35941" y="844550"/>
                  </a:lnTo>
                  <a:lnTo>
                    <a:pt x="35153" y="810260"/>
                  </a:lnTo>
                  <a:lnTo>
                    <a:pt x="38646" y="778510"/>
                  </a:lnTo>
                  <a:lnTo>
                    <a:pt x="54610" y="721360"/>
                  </a:lnTo>
                  <a:lnTo>
                    <a:pt x="73406" y="681990"/>
                  </a:lnTo>
                  <a:lnTo>
                    <a:pt x="121551" y="659130"/>
                  </a:lnTo>
                  <a:lnTo>
                    <a:pt x="146545" y="662940"/>
                  </a:lnTo>
                  <a:lnTo>
                    <a:pt x="195275" y="689610"/>
                  </a:lnTo>
                  <a:lnTo>
                    <a:pt x="220802" y="725170"/>
                  </a:lnTo>
                  <a:lnTo>
                    <a:pt x="226695" y="739140"/>
                  </a:lnTo>
                  <a:lnTo>
                    <a:pt x="226695" y="690016"/>
                  </a:lnTo>
                  <a:lnTo>
                    <a:pt x="221399" y="683260"/>
                  </a:lnTo>
                  <a:lnTo>
                    <a:pt x="205625" y="666750"/>
                  </a:lnTo>
                  <a:lnTo>
                    <a:pt x="194665" y="659130"/>
                  </a:lnTo>
                  <a:lnTo>
                    <a:pt x="185547" y="652780"/>
                  </a:lnTo>
                  <a:lnTo>
                    <a:pt x="159296" y="641350"/>
                  </a:lnTo>
                  <a:lnTo>
                    <a:pt x="134327" y="636270"/>
                  </a:lnTo>
                  <a:lnTo>
                    <a:pt x="111887" y="635000"/>
                  </a:lnTo>
                  <a:lnTo>
                    <a:pt x="93218" y="636270"/>
                  </a:lnTo>
                  <a:lnTo>
                    <a:pt x="108712" y="608330"/>
                  </a:lnTo>
                  <a:lnTo>
                    <a:pt x="227177" y="388620"/>
                  </a:lnTo>
                  <a:lnTo>
                    <a:pt x="253746" y="340360"/>
                  </a:lnTo>
                  <a:lnTo>
                    <a:pt x="277152" y="339090"/>
                  </a:lnTo>
                  <a:lnTo>
                    <a:pt x="300126" y="341630"/>
                  </a:lnTo>
                  <a:lnTo>
                    <a:pt x="343662" y="358140"/>
                  </a:lnTo>
                  <a:lnTo>
                    <a:pt x="376910" y="382270"/>
                  </a:lnTo>
                  <a:lnTo>
                    <a:pt x="402844" y="414020"/>
                  </a:lnTo>
                  <a:lnTo>
                    <a:pt x="402844" y="373430"/>
                  </a:lnTo>
                  <a:lnTo>
                    <a:pt x="388302" y="359410"/>
                  </a:lnTo>
                  <a:lnTo>
                    <a:pt x="372262" y="346710"/>
                  </a:lnTo>
                  <a:lnTo>
                    <a:pt x="359194" y="339090"/>
                  </a:lnTo>
                  <a:lnTo>
                    <a:pt x="354838" y="33655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6230"/>
                  </a:lnTo>
                  <a:lnTo>
                    <a:pt x="269621" y="314960"/>
                  </a:lnTo>
                  <a:lnTo>
                    <a:pt x="266954" y="314960"/>
                  </a:lnTo>
                  <a:lnTo>
                    <a:pt x="270383" y="308610"/>
                  </a:lnTo>
                  <a:lnTo>
                    <a:pt x="273558" y="302260"/>
                  </a:lnTo>
                  <a:lnTo>
                    <a:pt x="276733" y="297180"/>
                  </a:lnTo>
                  <a:lnTo>
                    <a:pt x="292735" y="297180"/>
                  </a:lnTo>
                  <a:lnTo>
                    <a:pt x="29514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6230" y="302260"/>
                  </a:lnTo>
                  <a:lnTo>
                    <a:pt x="331470" y="306070"/>
                  </a:lnTo>
                  <a:lnTo>
                    <a:pt x="333121" y="306070"/>
                  </a:lnTo>
                  <a:lnTo>
                    <a:pt x="334772" y="307340"/>
                  </a:lnTo>
                  <a:lnTo>
                    <a:pt x="338709" y="308610"/>
                  </a:lnTo>
                  <a:lnTo>
                    <a:pt x="340868" y="30988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20040"/>
                  </a:lnTo>
                  <a:lnTo>
                    <a:pt x="369697" y="322580"/>
                  </a:lnTo>
                  <a:lnTo>
                    <a:pt x="372491" y="325120"/>
                  </a:lnTo>
                  <a:lnTo>
                    <a:pt x="376301" y="327660"/>
                  </a:lnTo>
                  <a:lnTo>
                    <a:pt x="378079" y="328930"/>
                  </a:lnTo>
                  <a:lnTo>
                    <a:pt x="382270" y="331470"/>
                  </a:lnTo>
                  <a:lnTo>
                    <a:pt x="386207" y="334010"/>
                  </a:lnTo>
                  <a:lnTo>
                    <a:pt x="390017" y="336550"/>
                  </a:lnTo>
                  <a:lnTo>
                    <a:pt x="391287" y="337820"/>
                  </a:lnTo>
                  <a:lnTo>
                    <a:pt x="392684" y="339090"/>
                  </a:lnTo>
                  <a:lnTo>
                    <a:pt x="393954" y="340360"/>
                  </a:lnTo>
                  <a:lnTo>
                    <a:pt x="399669" y="344170"/>
                  </a:lnTo>
                  <a:lnTo>
                    <a:pt x="399796" y="344170"/>
                  </a:lnTo>
                  <a:lnTo>
                    <a:pt x="399923" y="345440"/>
                  </a:lnTo>
                  <a:lnTo>
                    <a:pt x="400050" y="345440"/>
                  </a:lnTo>
                  <a:lnTo>
                    <a:pt x="402463" y="346710"/>
                  </a:lnTo>
                  <a:lnTo>
                    <a:pt x="407289" y="351790"/>
                  </a:lnTo>
                  <a:lnTo>
                    <a:pt x="407670" y="351790"/>
                  </a:lnTo>
                  <a:lnTo>
                    <a:pt x="408178" y="353060"/>
                  </a:lnTo>
                  <a:lnTo>
                    <a:pt x="408559" y="353060"/>
                  </a:lnTo>
                  <a:lnTo>
                    <a:pt x="411099" y="355600"/>
                  </a:lnTo>
                  <a:lnTo>
                    <a:pt x="413385" y="358140"/>
                  </a:lnTo>
                  <a:lnTo>
                    <a:pt x="415544" y="360680"/>
                  </a:lnTo>
                  <a:lnTo>
                    <a:pt x="416560" y="361950"/>
                  </a:lnTo>
                  <a:lnTo>
                    <a:pt x="417703" y="363220"/>
                  </a:lnTo>
                  <a:lnTo>
                    <a:pt x="418592" y="36449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9570"/>
                  </a:lnTo>
                  <a:lnTo>
                    <a:pt x="423926" y="370840"/>
                  </a:lnTo>
                  <a:lnTo>
                    <a:pt x="425069" y="372110"/>
                  </a:lnTo>
                  <a:lnTo>
                    <a:pt x="425069" y="335737"/>
                  </a:lnTo>
                  <a:lnTo>
                    <a:pt x="421894" y="332740"/>
                  </a:lnTo>
                  <a:lnTo>
                    <a:pt x="416306" y="32766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1310"/>
                  </a:lnTo>
                  <a:lnTo>
                    <a:pt x="406273" y="318770"/>
                  </a:lnTo>
                  <a:lnTo>
                    <a:pt x="403860" y="317500"/>
                  </a:lnTo>
                  <a:lnTo>
                    <a:pt x="401320" y="314960"/>
                  </a:lnTo>
                  <a:lnTo>
                    <a:pt x="400304" y="314960"/>
                  </a:lnTo>
                  <a:lnTo>
                    <a:pt x="397891" y="312420"/>
                  </a:lnTo>
                  <a:lnTo>
                    <a:pt x="393065" y="309880"/>
                  </a:lnTo>
                  <a:lnTo>
                    <a:pt x="390525" y="307340"/>
                  </a:lnTo>
                  <a:lnTo>
                    <a:pt x="385445" y="304800"/>
                  </a:lnTo>
                  <a:lnTo>
                    <a:pt x="382397" y="302260"/>
                  </a:lnTo>
                  <a:lnTo>
                    <a:pt x="379222" y="30099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718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60680" y="290830"/>
                  </a:lnTo>
                  <a:lnTo>
                    <a:pt x="358521" y="290830"/>
                  </a:lnTo>
                  <a:lnTo>
                    <a:pt x="357886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829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27025" y="279400"/>
                  </a:lnTo>
                  <a:lnTo>
                    <a:pt x="324485" y="279400"/>
                  </a:lnTo>
                  <a:lnTo>
                    <a:pt x="321818" y="278130"/>
                  </a:lnTo>
                  <a:lnTo>
                    <a:pt x="319786" y="278130"/>
                  </a:lnTo>
                  <a:lnTo>
                    <a:pt x="314706" y="27686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652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1958"/>
                  </a:lnTo>
                  <a:lnTo>
                    <a:pt x="526796" y="7620"/>
                  </a:lnTo>
                  <a:lnTo>
                    <a:pt x="505853" y="0"/>
                  </a:lnTo>
                  <a:lnTo>
                    <a:pt x="482866" y="0"/>
                  </a:lnTo>
                  <a:lnTo>
                    <a:pt x="432943" y="17780"/>
                  </a:lnTo>
                  <a:lnTo>
                    <a:pt x="387172" y="57150"/>
                  </a:lnTo>
                  <a:lnTo>
                    <a:pt x="349123" y="11176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2580"/>
                  </a:lnTo>
                  <a:lnTo>
                    <a:pt x="234823" y="322580"/>
                  </a:lnTo>
                  <a:lnTo>
                    <a:pt x="234315" y="325120"/>
                  </a:lnTo>
                  <a:lnTo>
                    <a:pt x="87376" y="596900"/>
                  </a:lnTo>
                  <a:lnTo>
                    <a:pt x="58801" y="648970"/>
                  </a:lnTo>
                  <a:lnTo>
                    <a:pt x="49911" y="674370"/>
                  </a:lnTo>
                  <a:lnTo>
                    <a:pt x="33680" y="708660"/>
                  </a:lnTo>
                  <a:lnTo>
                    <a:pt x="20040" y="749300"/>
                  </a:lnTo>
                  <a:lnTo>
                    <a:pt x="11811" y="796290"/>
                  </a:lnTo>
                  <a:lnTo>
                    <a:pt x="11811" y="847090"/>
                  </a:lnTo>
                  <a:lnTo>
                    <a:pt x="13335" y="859790"/>
                  </a:lnTo>
                  <a:lnTo>
                    <a:pt x="13208" y="859790"/>
                  </a:lnTo>
                  <a:lnTo>
                    <a:pt x="13462" y="861060"/>
                  </a:lnTo>
                  <a:lnTo>
                    <a:pt x="15621" y="873760"/>
                  </a:lnTo>
                  <a:lnTo>
                    <a:pt x="18313" y="885190"/>
                  </a:lnTo>
                  <a:lnTo>
                    <a:pt x="21526" y="897890"/>
                  </a:lnTo>
                  <a:lnTo>
                    <a:pt x="25273" y="909320"/>
                  </a:lnTo>
                  <a:lnTo>
                    <a:pt x="0" y="956310"/>
                  </a:lnTo>
                  <a:lnTo>
                    <a:pt x="2286" y="963930"/>
                  </a:lnTo>
                  <a:lnTo>
                    <a:pt x="9906" y="967740"/>
                  </a:lnTo>
                  <a:lnTo>
                    <a:pt x="18161" y="967740"/>
                  </a:lnTo>
                  <a:lnTo>
                    <a:pt x="22352" y="966470"/>
                  </a:lnTo>
                  <a:lnTo>
                    <a:pt x="24511" y="961390"/>
                  </a:lnTo>
                  <a:lnTo>
                    <a:pt x="45974" y="922020"/>
                  </a:lnTo>
                  <a:lnTo>
                    <a:pt x="58343" y="919480"/>
                  </a:lnTo>
                  <a:lnTo>
                    <a:pt x="94234" y="908050"/>
                  </a:lnTo>
                  <a:lnTo>
                    <a:pt x="97155" y="908050"/>
                  </a:lnTo>
                  <a:lnTo>
                    <a:pt x="99314" y="906780"/>
                  </a:lnTo>
                  <a:lnTo>
                    <a:pt x="101600" y="905510"/>
                  </a:lnTo>
                  <a:lnTo>
                    <a:pt x="116649" y="896620"/>
                  </a:lnTo>
                  <a:lnTo>
                    <a:pt x="155384" y="873760"/>
                  </a:lnTo>
                  <a:lnTo>
                    <a:pt x="195097" y="835660"/>
                  </a:lnTo>
                  <a:lnTo>
                    <a:pt x="224193" y="796290"/>
                  </a:lnTo>
                  <a:lnTo>
                    <a:pt x="243967" y="759460"/>
                  </a:lnTo>
                  <a:lnTo>
                    <a:pt x="245618" y="756920"/>
                  </a:lnTo>
                  <a:lnTo>
                    <a:pt x="247142" y="754380"/>
                  </a:lnTo>
                  <a:lnTo>
                    <a:pt x="248539" y="751840"/>
                  </a:lnTo>
                  <a:lnTo>
                    <a:pt x="248666" y="751840"/>
                  </a:lnTo>
                  <a:lnTo>
                    <a:pt x="248793" y="750570"/>
                  </a:lnTo>
                  <a:lnTo>
                    <a:pt x="268693" y="713740"/>
                  </a:lnTo>
                  <a:lnTo>
                    <a:pt x="343103" y="576580"/>
                  </a:lnTo>
                  <a:lnTo>
                    <a:pt x="370713" y="524510"/>
                  </a:lnTo>
                  <a:lnTo>
                    <a:pt x="399084" y="472440"/>
                  </a:lnTo>
                  <a:lnTo>
                    <a:pt x="427228" y="419100"/>
                  </a:lnTo>
                  <a:lnTo>
                    <a:pt x="427482" y="419100"/>
                  </a:lnTo>
                  <a:lnTo>
                    <a:pt x="427736" y="417830"/>
                  </a:lnTo>
                  <a:lnTo>
                    <a:pt x="443014" y="389890"/>
                  </a:lnTo>
                  <a:lnTo>
                    <a:pt x="449961" y="377190"/>
                  </a:lnTo>
                  <a:lnTo>
                    <a:pt x="450215" y="375920"/>
                  </a:lnTo>
                  <a:lnTo>
                    <a:pt x="464502" y="349250"/>
                  </a:lnTo>
                  <a:lnTo>
                    <a:pt x="492417" y="297180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193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4790"/>
                  </a:lnTo>
                  <a:lnTo>
                    <a:pt x="411861" y="455930"/>
                  </a:lnTo>
                  <a:lnTo>
                    <a:pt x="400608" y="488950"/>
                  </a:lnTo>
                  <a:lnTo>
                    <a:pt x="412127" y="554990"/>
                  </a:lnTo>
                  <a:lnTo>
                    <a:pt x="439039" y="585470"/>
                  </a:lnTo>
                  <a:lnTo>
                    <a:pt x="444373" y="585470"/>
                  </a:lnTo>
                  <a:lnTo>
                    <a:pt x="446786" y="584200"/>
                  </a:lnTo>
                  <a:lnTo>
                    <a:pt x="453644" y="580390"/>
                  </a:lnTo>
                  <a:lnTo>
                    <a:pt x="455422" y="574040"/>
                  </a:lnTo>
                  <a:lnTo>
                    <a:pt x="453390" y="568960"/>
                  </a:lnTo>
                  <a:lnTo>
                    <a:pt x="450710" y="561340"/>
                  </a:lnTo>
                  <a:lnTo>
                    <a:pt x="448805" y="553720"/>
                  </a:lnTo>
                  <a:lnTo>
                    <a:pt x="447662" y="546100"/>
                  </a:lnTo>
                  <a:lnTo>
                    <a:pt x="447294" y="53848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606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03550" y="5944933"/>
              <a:ext cx="97917" cy="15411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75931" y="3279139"/>
              <a:ext cx="2295525" cy="3481704"/>
            </a:xfrm>
            <a:custGeom>
              <a:avLst/>
              <a:gdLst/>
              <a:ahLst/>
              <a:cxnLst/>
              <a:rect l="l" t="t" r="r" b="b"/>
              <a:pathLst>
                <a:path w="2295525" h="3481704">
                  <a:moveTo>
                    <a:pt x="939507" y="1661248"/>
                  </a:moveTo>
                  <a:lnTo>
                    <a:pt x="934427" y="1614208"/>
                  </a:lnTo>
                  <a:lnTo>
                    <a:pt x="921499" y="1569123"/>
                  </a:lnTo>
                  <a:lnTo>
                    <a:pt x="911999" y="1549412"/>
                  </a:lnTo>
                  <a:lnTo>
                    <a:pt x="911999" y="1690331"/>
                  </a:lnTo>
                  <a:lnTo>
                    <a:pt x="902728" y="1737995"/>
                  </a:lnTo>
                  <a:lnTo>
                    <a:pt x="733691" y="1678940"/>
                  </a:lnTo>
                  <a:lnTo>
                    <a:pt x="731697" y="1655813"/>
                  </a:lnTo>
                  <a:lnTo>
                    <a:pt x="722553" y="1634807"/>
                  </a:lnTo>
                  <a:lnTo>
                    <a:pt x="717181" y="1628838"/>
                  </a:lnTo>
                  <a:lnTo>
                    <a:pt x="707199" y="1617726"/>
                  </a:lnTo>
                  <a:lnTo>
                    <a:pt x="686574" y="1606296"/>
                  </a:lnTo>
                  <a:lnTo>
                    <a:pt x="663232" y="1602333"/>
                  </a:lnTo>
                  <a:lnTo>
                    <a:pt x="640537" y="1606118"/>
                  </a:lnTo>
                  <a:lnTo>
                    <a:pt x="620306" y="1616837"/>
                  </a:lnTo>
                  <a:lnTo>
                    <a:pt x="604405" y="1633728"/>
                  </a:lnTo>
                  <a:lnTo>
                    <a:pt x="435368" y="1574673"/>
                  </a:lnTo>
                  <a:lnTo>
                    <a:pt x="457619" y="1531708"/>
                  </a:lnTo>
                  <a:lnTo>
                    <a:pt x="487006" y="1494790"/>
                  </a:lnTo>
                  <a:lnTo>
                    <a:pt x="522363" y="1464513"/>
                  </a:lnTo>
                  <a:lnTo>
                    <a:pt x="562483" y="1441450"/>
                  </a:lnTo>
                  <a:lnTo>
                    <a:pt x="606209" y="1426184"/>
                  </a:lnTo>
                  <a:lnTo>
                    <a:pt x="652348" y="1419263"/>
                  </a:lnTo>
                  <a:lnTo>
                    <a:pt x="699719" y="1421282"/>
                  </a:lnTo>
                  <a:lnTo>
                    <a:pt x="747153" y="1432814"/>
                  </a:lnTo>
                  <a:lnTo>
                    <a:pt x="791337" y="1453286"/>
                  </a:lnTo>
                  <a:lnTo>
                    <a:pt x="829589" y="1481124"/>
                  </a:lnTo>
                  <a:lnTo>
                    <a:pt x="861352" y="1515198"/>
                  </a:lnTo>
                  <a:lnTo>
                    <a:pt x="886040" y="1554314"/>
                  </a:lnTo>
                  <a:lnTo>
                    <a:pt x="903097" y="1597317"/>
                  </a:lnTo>
                  <a:lnTo>
                    <a:pt x="911936" y="1643037"/>
                  </a:lnTo>
                  <a:lnTo>
                    <a:pt x="911999" y="1690331"/>
                  </a:lnTo>
                  <a:lnTo>
                    <a:pt x="911999" y="1549412"/>
                  </a:lnTo>
                  <a:lnTo>
                    <a:pt x="873975" y="1488744"/>
                  </a:lnTo>
                  <a:lnTo>
                    <a:pt x="840359" y="1455458"/>
                  </a:lnTo>
                  <a:lnTo>
                    <a:pt x="800798" y="1428102"/>
                  </a:lnTo>
                  <a:lnTo>
                    <a:pt x="755789" y="1407668"/>
                  </a:lnTo>
                  <a:lnTo>
                    <a:pt x="707809" y="1395603"/>
                  </a:lnTo>
                  <a:lnTo>
                    <a:pt x="659790" y="1392351"/>
                  </a:lnTo>
                  <a:lnTo>
                    <a:pt x="612724" y="1397431"/>
                  </a:lnTo>
                  <a:lnTo>
                    <a:pt x="567613" y="1410360"/>
                  </a:lnTo>
                  <a:lnTo>
                    <a:pt x="525449" y="1430680"/>
                  </a:lnTo>
                  <a:lnTo>
                    <a:pt x="487235" y="1457883"/>
                  </a:lnTo>
                  <a:lnTo>
                    <a:pt x="453936" y="1491500"/>
                  </a:lnTo>
                  <a:lnTo>
                    <a:pt x="426580" y="1531061"/>
                  </a:lnTo>
                  <a:lnTo>
                    <a:pt x="406158" y="1576070"/>
                  </a:lnTo>
                  <a:lnTo>
                    <a:pt x="405777" y="1577340"/>
                  </a:lnTo>
                  <a:lnTo>
                    <a:pt x="405269" y="1578610"/>
                  </a:lnTo>
                  <a:lnTo>
                    <a:pt x="403618" y="1586357"/>
                  </a:lnTo>
                  <a:lnTo>
                    <a:pt x="407174" y="1592961"/>
                  </a:lnTo>
                  <a:lnTo>
                    <a:pt x="612660" y="1664716"/>
                  </a:lnTo>
                  <a:lnTo>
                    <a:pt x="619772" y="1661541"/>
                  </a:lnTo>
                  <a:lnTo>
                    <a:pt x="622566" y="1655191"/>
                  </a:lnTo>
                  <a:lnTo>
                    <a:pt x="632028" y="1641551"/>
                  </a:lnTo>
                  <a:lnTo>
                    <a:pt x="643661" y="1633728"/>
                  </a:lnTo>
                  <a:lnTo>
                    <a:pt x="645452" y="1632521"/>
                  </a:lnTo>
                  <a:lnTo>
                    <a:pt x="661212" y="1628838"/>
                  </a:lnTo>
                  <a:lnTo>
                    <a:pt x="677684" y="1631188"/>
                  </a:lnTo>
                  <a:lnTo>
                    <a:pt x="692061" y="1639582"/>
                  </a:lnTo>
                  <a:lnTo>
                    <a:pt x="702094" y="1652257"/>
                  </a:lnTo>
                  <a:lnTo>
                    <a:pt x="706932" y="1667675"/>
                  </a:lnTo>
                  <a:lnTo>
                    <a:pt x="705751" y="1684274"/>
                  </a:lnTo>
                  <a:lnTo>
                    <a:pt x="703973" y="1691132"/>
                  </a:lnTo>
                  <a:lnTo>
                    <a:pt x="707783" y="1697990"/>
                  </a:lnTo>
                  <a:lnTo>
                    <a:pt x="906665" y="1767459"/>
                  </a:lnTo>
                  <a:lnTo>
                    <a:pt x="913015" y="1769745"/>
                  </a:lnTo>
                  <a:lnTo>
                    <a:pt x="920000" y="1766951"/>
                  </a:lnTo>
                  <a:lnTo>
                    <a:pt x="923302" y="1759585"/>
                  </a:lnTo>
                  <a:lnTo>
                    <a:pt x="923810" y="1758315"/>
                  </a:lnTo>
                  <a:lnTo>
                    <a:pt x="924191" y="1757172"/>
                  </a:lnTo>
                  <a:lnTo>
                    <a:pt x="929017" y="1737995"/>
                  </a:lnTo>
                  <a:lnTo>
                    <a:pt x="936256" y="1709242"/>
                  </a:lnTo>
                  <a:lnTo>
                    <a:pt x="939507" y="1661248"/>
                  </a:lnTo>
                  <a:close/>
                </a:path>
                <a:path w="2295525" h="3481704">
                  <a:moveTo>
                    <a:pt x="988961" y="3177794"/>
                  </a:moveTo>
                  <a:lnTo>
                    <a:pt x="988872" y="3175254"/>
                  </a:lnTo>
                  <a:lnTo>
                    <a:pt x="988174" y="3154946"/>
                  </a:lnTo>
                  <a:lnTo>
                    <a:pt x="974953" y="3138424"/>
                  </a:lnTo>
                  <a:lnTo>
                    <a:pt x="963815" y="3131553"/>
                  </a:lnTo>
                  <a:lnTo>
                    <a:pt x="963815" y="3167646"/>
                  </a:lnTo>
                  <a:lnTo>
                    <a:pt x="963815" y="3168904"/>
                  </a:lnTo>
                  <a:lnTo>
                    <a:pt x="963561" y="3170174"/>
                  </a:lnTo>
                  <a:lnTo>
                    <a:pt x="959345" y="3173984"/>
                  </a:lnTo>
                  <a:lnTo>
                    <a:pt x="950899" y="3175254"/>
                  </a:lnTo>
                  <a:lnTo>
                    <a:pt x="939965" y="3175254"/>
                  </a:lnTo>
                  <a:lnTo>
                    <a:pt x="891514" y="3163824"/>
                  </a:lnTo>
                  <a:lnTo>
                    <a:pt x="818286" y="3142246"/>
                  </a:lnTo>
                  <a:lnTo>
                    <a:pt x="756183" y="3121914"/>
                  </a:lnTo>
                  <a:lnTo>
                    <a:pt x="743216" y="3118104"/>
                  </a:lnTo>
                  <a:lnTo>
                    <a:pt x="719467" y="3110496"/>
                  </a:lnTo>
                  <a:lnTo>
                    <a:pt x="708647" y="3106674"/>
                  </a:lnTo>
                  <a:lnTo>
                    <a:pt x="697801" y="3104146"/>
                  </a:lnTo>
                  <a:lnTo>
                    <a:pt x="694093" y="3102864"/>
                  </a:lnTo>
                  <a:lnTo>
                    <a:pt x="642632" y="3085096"/>
                  </a:lnTo>
                  <a:lnTo>
                    <a:pt x="601357" y="3072384"/>
                  </a:lnTo>
                  <a:lnTo>
                    <a:pt x="597166" y="3059684"/>
                  </a:lnTo>
                  <a:lnTo>
                    <a:pt x="591324" y="3043174"/>
                  </a:lnTo>
                  <a:lnTo>
                    <a:pt x="585393" y="3026664"/>
                  </a:lnTo>
                  <a:lnTo>
                    <a:pt x="579386" y="3008884"/>
                  </a:lnTo>
                  <a:lnTo>
                    <a:pt x="573176" y="2992374"/>
                  </a:lnTo>
                  <a:lnTo>
                    <a:pt x="566686" y="2974594"/>
                  </a:lnTo>
                  <a:lnTo>
                    <a:pt x="841133" y="3104146"/>
                  </a:lnTo>
                  <a:lnTo>
                    <a:pt x="860437" y="3114294"/>
                  </a:lnTo>
                  <a:lnTo>
                    <a:pt x="877074" y="3121914"/>
                  </a:lnTo>
                  <a:lnTo>
                    <a:pt x="911263" y="3137154"/>
                  </a:lnTo>
                  <a:lnTo>
                    <a:pt x="939330" y="3148596"/>
                  </a:lnTo>
                  <a:lnTo>
                    <a:pt x="950493" y="3153664"/>
                  </a:lnTo>
                  <a:lnTo>
                    <a:pt x="959866" y="3161296"/>
                  </a:lnTo>
                  <a:lnTo>
                    <a:pt x="963815" y="3167646"/>
                  </a:lnTo>
                  <a:lnTo>
                    <a:pt x="963815" y="3131553"/>
                  </a:lnTo>
                  <a:lnTo>
                    <a:pt x="956449" y="3126994"/>
                  </a:lnTo>
                  <a:lnTo>
                    <a:pt x="939812" y="3119374"/>
                  </a:lnTo>
                  <a:lnTo>
                    <a:pt x="938542" y="3119374"/>
                  </a:lnTo>
                  <a:lnTo>
                    <a:pt x="921715" y="3113024"/>
                  </a:lnTo>
                  <a:lnTo>
                    <a:pt x="888390" y="3097796"/>
                  </a:lnTo>
                  <a:lnTo>
                    <a:pt x="871994" y="3088894"/>
                  </a:lnTo>
                  <a:lnTo>
                    <a:pt x="859040" y="3083814"/>
                  </a:lnTo>
                  <a:lnTo>
                    <a:pt x="852563" y="3080004"/>
                  </a:lnTo>
                  <a:lnTo>
                    <a:pt x="627938" y="2974594"/>
                  </a:lnTo>
                  <a:lnTo>
                    <a:pt x="554875" y="2940304"/>
                  </a:lnTo>
                  <a:lnTo>
                    <a:pt x="551065" y="2937764"/>
                  </a:lnTo>
                  <a:lnTo>
                    <a:pt x="545172" y="2926334"/>
                  </a:lnTo>
                  <a:lnTo>
                    <a:pt x="538937" y="2913634"/>
                  </a:lnTo>
                  <a:lnTo>
                    <a:pt x="532307" y="2900934"/>
                  </a:lnTo>
                  <a:lnTo>
                    <a:pt x="527621" y="2893314"/>
                  </a:lnTo>
                  <a:lnTo>
                    <a:pt x="525284" y="2889504"/>
                  </a:lnTo>
                  <a:lnTo>
                    <a:pt x="522363" y="2884424"/>
                  </a:lnTo>
                  <a:lnTo>
                    <a:pt x="520077" y="2880614"/>
                  </a:lnTo>
                  <a:lnTo>
                    <a:pt x="519315" y="2879344"/>
                  </a:lnTo>
                  <a:lnTo>
                    <a:pt x="516140" y="2872994"/>
                  </a:lnTo>
                  <a:lnTo>
                    <a:pt x="515886" y="2872994"/>
                  </a:lnTo>
                  <a:lnTo>
                    <a:pt x="515124" y="2870454"/>
                  </a:lnTo>
                  <a:lnTo>
                    <a:pt x="506514" y="2851404"/>
                  </a:lnTo>
                  <a:lnTo>
                    <a:pt x="501675" y="2832354"/>
                  </a:lnTo>
                  <a:lnTo>
                    <a:pt x="506615" y="2790444"/>
                  </a:lnTo>
                  <a:lnTo>
                    <a:pt x="523379" y="2767584"/>
                  </a:lnTo>
                  <a:lnTo>
                    <a:pt x="528345" y="2761246"/>
                  </a:lnTo>
                  <a:lnTo>
                    <a:pt x="550506" y="2724404"/>
                  </a:lnTo>
                  <a:lnTo>
                    <a:pt x="568210" y="2671076"/>
                  </a:lnTo>
                  <a:lnTo>
                    <a:pt x="572731" y="2640584"/>
                  </a:lnTo>
                  <a:lnTo>
                    <a:pt x="572008" y="2603754"/>
                  </a:lnTo>
                  <a:lnTo>
                    <a:pt x="561492" y="2564384"/>
                  </a:lnTo>
                  <a:lnTo>
                    <a:pt x="545820" y="2541219"/>
                  </a:lnTo>
                  <a:lnTo>
                    <a:pt x="545820" y="2640584"/>
                  </a:lnTo>
                  <a:lnTo>
                    <a:pt x="541921" y="2665984"/>
                  </a:lnTo>
                  <a:lnTo>
                    <a:pt x="526021" y="2712974"/>
                  </a:lnTo>
                  <a:lnTo>
                    <a:pt x="507149" y="2744724"/>
                  </a:lnTo>
                  <a:lnTo>
                    <a:pt x="502678" y="2751074"/>
                  </a:lnTo>
                  <a:lnTo>
                    <a:pt x="477532" y="2791714"/>
                  </a:lnTo>
                  <a:lnTo>
                    <a:pt x="474192" y="2809494"/>
                  </a:lnTo>
                  <a:lnTo>
                    <a:pt x="474268" y="2828544"/>
                  </a:lnTo>
                  <a:lnTo>
                    <a:pt x="477761" y="2848864"/>
                  </a:lnTo>
                  <a:lnTo>
                    <a:pt x="484644" y="2869184"/>
                  </a:lnTo>
                  <a:lnTo>
                    <a:pt x="447941" y="2880614"/>
                  </a:lnTo>
                  <a:lnTo>
                    <a:pt x="445020" y="2874264"/>
                  </a:lnTo>
                  <a:lnTo>
                    <a:pt x="444944" y="2874111"/>
                  </a:lnTo>
                  <a:lnTo>
                    <a:pt x="444944" y="3001264"/>
                  </a:lnTo>
                  <a:lnTo>
                    <a:pt x="444639" y="3011424"/>
                  </a:lnTo>
                  <a:lnTo>
                    <a:pt x="436397" y="3007614"/>
                  </a:lnTo>
                  <a:lnTo>
                    <a:pt x="428282" y="3002534"/>
                  </a:lnTo>
                  <a:lnTo>
                    <a:pt x="420306" y="2998724"/>
                  </a:lnTo>
                  <a:lnTo>
                    <a:pt x="412508" y="2993644"/>
                  </a:lnTo>
                  <a:lnTo>
                    <a:pt x="411365" y="2993644"/>
                  </a:lnTo>
                  <a:lnTo>
                    <a:pt x="409079" y="2992374"/>
                  </a:lnTo>
                  <a:lnTo>
                    <a:pt x="407492" y="2991104"/>
                  </a:lnTo>
                  <a:lnTo>
                    <a:pt x="405904" y="2989834"/>
                  </a:lnTo>
                  <a:lnTo>
                    <a:pt x="402094" y="2987294"/>
                  </a:lnTo>
                  <a:lnTo>
                    <a:pt x="405815" y="2975864"/>
                  </a:lnTo>
                  <a:lnTo>
                    <a:pt x="414540" y="2949194"/>
                  </a:lnTo>
                  <a:lnTo>
                    <a:pt x="416572" y="2949194"/>
                  </a:lnTo>
                  <a:lnTo>
                    <a:pt x="418604" y="2950464"/>
                  </a:lnTo>
                  <a:lnTo>
                    <a:pt x="420763" y="2950464"/>
                  </a:lnTo>
                  <a:lnTo>
                    <a:pt x="427875" y="2953004"/>
                  </a:lnTo>
                  <a:lnTo>
                    <a:pt x="434987" y="2954274"/>
                  </a:lnTo>
                  <a:lnTo>
                    <a:pt x="442353" y="2956814"/>
                  </a:lnTo>
                  <a:lnTo>
                    <a:pt x="443915" y="2969514"/>
                  </a:lnTo>
                  <a:lnTo>
                    <a:pt x="444830" y="2983484"/>
                  </a:lnTo>
                  <a:lnTo>
                    <a:pt x="444944" y="3001264"/>
                  </a:lnTo>
                  <a:lnTo>
                    <a:pt x="444944" y="2874111"/>
                  </a:lnTo>
                  <a:lnTo>
                    <a:pt x="441845" y="2867914"/>
                  </a:lnTo>
                  <a:lnTo>
                    <a:pt x="438416" y="2860294"/>
                  </a:lnTo>
                  <a:lnTo>
                    <a:pt x="434543" y="2852674"/>
                  </a:lnTo>
                  <a:lnTo>
                    <a:pt x="430377" y="2843784"/>
                  </a:lnTo>
                  <a:lnTo>
                    <a:pt x="425869" y="2834894"/>
                  </a:lnTo>
                  <a:lnTo>
                    <a:pt x="421017" y="2823464"/>
                  </a:lnTo>
                  <a:lnTo>
                    <a:pt x="401815" y="2777744"/>
                  </a:lnTo>
                  <a:lnTo>
                    <a:pt x="378752" y="2718054"/>
                  </a:lnTo>
                  <a:lnTo>
                    <a:pt x="359079" y="2660904"/>
                  </a:lnTo>
                  <a:lnTo>
                    <a:pt x="350024" y="2624074"/>
                  </a:lnTo>
                  <a:lnTo>
                    <a:pt x="351078" y="2602484"/>
                  </a:lnTo>
                  <a:lnTo>
                    <a:pt x="365506" y="2563126"/>
                  </a:lnTo>
                  <a:lnTo>
                    <a:pt x="393649" y="2533904"/>
                  </a:lnTo>
                  <a:lnTo>
                    <a:pt x="447941" y="2517394"/>
                  </a:lnTo>
                  <a:lnTo>
                    <a:pt x="466775" y="2519934"/>
                  </a:lnTo>
                  <a:lnTo>
                    <a:pt x="517410" y="2546604"/>
                  </a:lnTo>
                  <a:lnTo>
                    <a:pt x="545515" y="2608834"/>
                  </a:lnTo>
                  <a:lnTo>
                    <a:pt x="545820" y="2640584"/>
                  </a:lnTo>
                  <a:lnTo>
                    <a:pt x="545820" y="2541219"/>
                  </a:lnTo>
                  <a:lnTo>
                    <a:pt x="536587" y="2527554"/>
                  </a:lnTo>
                  <a:lnTo>
                    <a:pt x="520827" y="2517394"/>
                  </a:lnTo>
                  <a:lnTo>
                    <a:pt x="495223" y="2500884"/>
                  </a:lnTo>
                  <a:lnTo>
                    <a:pt x="448144" y="2490724"/>
                  </a:lnTo>
                  <a:lnTo>
                    <a:pt x="401078" y="2500884"/>
                  </a:lnTo>
                  <a:lnTo>
                    <a:pt x="359803" y="2527554"/>
                  </a:lnTo>
                  <a:lnTo>
                    <a:pt x="343547" y="2547874"/>
                  </a:lnTo>
                  <a:lnTo>
                    <a:pt x="331863" y="2572004"/>
                  </a:lnTo>
                  <a:lnTo>
                    <a:pt x="325120" y="2597404"/>
                  </a:lnTo>
                  <a:lnTo>
                    <a:pt x="323735" y="2625344"/>
                  </a:lnTo>
                  <a:lnTo>
                    <a:pt x="334911" y="2672334"/>
                  </a:lnTo>
                  <a:lnTo>
                    <a:pt x="357936" y="2737104"/>
                  </a:lnTo>
                  <a:lnTo>
                    <a:pt x="382181" y="2799334"/>
                  </a:lnTo>
                  <a:lnTo>
                    <a:pt x="397014" y="2834894"/>
                  </a:lnTo>
                  <a:lnTo>
                    <a:pt x="401942" y="2845054"/>
                  </a:lnTo>
                  <a:lnTo>
                    <a:pt x="406514" y="2855214"/>
                  </a:lnTo>
                  <a:lnTo>
                    <a:pt x="410781" y="2864104"/>
                  </a:lnTo>
                  <a:lnTo>
                    <a:pt x="414794" y="2871724"/>
                  </a:lnTo>
                  <a:lnTo>
                    <a:pt x="418172" y="2879344"/>
                  </a:lnTo>
                  <a:lnTo>
                    <a:pt x="421309" y="2885694"/>
                  </a:lnTo>
                  <a:lnTo>
                    <a:pt x="424230" y="2892044"/>
                  </a:lnTo>
                  <a:lnTo>
                    <a:pt x="426986" y="2898394"/>
                  </a:lnTo>
                  <a:lnTo>
                    <a:pt x="427113" y="2899664"/>
                  </a:lnTo>
                  <a:lnTo>
                    <a:pt x="427367" y="2900934"/>
                  </a:lnTo>
                  <a:lnTo>
                    <a:pt x="427748" y="2902204"/>
                  </a:lnTo>
                  <a:lnTo>
                    <a:pt x="429907" y="2907284"/>
                  </a:lnTo>
                  <a:lnTo>
                    <a:pt x="431939" y="2912364"/>
                  </a:lnTo>
                  <a:lnTo>
                    <a:pt x="433971" y="2918714"/>
                  </a:lnTo>
                  <a:lnTo>
                    <a:pt x="434860" y="2922524"/>
                  </a:lnTo>
                  <a:lnTo>
                    <a:pt x="436384" y="2927604"/>
                  </a:lnTo>
                  <a:lnTo>
                    <a:pt x="433844" y="2926334"/>
                  </a:lnTo>
                  <a:lnTo>
                    <a:pt x="431304" y="2926334"/>
                  </a:lnTo>
                  <a:lnTo>
                    <a:pt x="422033" y="2923794"/>
                  </a:lnTo>
                  <a:lnTo>
                    <a:pt x="416445" y="2921254"/>
                  </a:lnTo>
                  <a:lnTo>
                    <a:pt x="411365" y="2918714"/>
                  </a:lnTo>
                  <a:lnTo>
                    <a:pt x="410476" y="2918714"/>
                  </a:lnTo>
                  <a:lnTo>
                    <a:pt x="403199" y="2916174"/>
                  </a:lnTo>
                  <a:lnTo>
                    <a:pt x="396062" y="2912364"/>
                  </a:lnTo>
                  <a:lnTo>
                    <a:pt x="389267" y="2908846"/>
                  </a:lnTo>
                  <a:lnTo>
                    <a:pt x="389267" y="2939034"/>
                  </a:lnTo>
                  <a:lnTo>
                    <a:pt x="377456" y="2975864"/>
                  </a:lnTo>
                  <a:lnTo>
                    <a:pt x="357098" y="2968244"/>
                  </a:lnTo>
                  <a:lnTo>
                    <a:pt x="337451" y="2964434"/>
                  </a:lnTo>
                  <a:lnTo>
                    <a:pt x="318554" y="2964434"/>
                  </a:lnTo>
                  <a:lnTo>
                    <a:pt x="300494" y="2968244"/>
                  </a:lnTo>
                  <a:lnTo>
                    <a:pt x="288518" y="2973324"/>
                  </a:lnTo>
                  <a:lnTo>
                    <a:pt x="277850" y="2979674"/>
                  </a:lnTo>
                  <a:lnTo>
                    <a:pt x="268097" y="2986024"/>
                  </a:lnTo>
                  <a:lnTo>
                    <a:pt x="258838" y="2993644"/>
                  </a:lnTo>
                  <a:lnTo>
                    <a:pt x="253365" y="2997454"/>
                  </a:lnTo>
                  <a:lnTo>
                    <a:pt x="247954" y="3002534"/>
                  </a:lnTo>
                  <a:lnTo>
                    <a:pt x="242531" y="3006344"/>
                  </a:lnTo>
                  <a:lnTo>
                    <a:pt x="236994" y="3008884"/>
                  </a:lnTo>
                  <a:lnTo>
                    <a:pt x="221843" y="3016504"/>
                  </a:lnTo>
                  <a:lnTo>
                    <a:pt x="190550" y="3029204"/>
                  </a:lnTo>
                  <a:lnTo>
                    <a:pt x="174459" y="3033014"/>
                  </a:lnTo>
                  <a:lnTo>
                    <a:pt x="148691" y="3036824"/>
                  </a:lnTo>
                  <a:lnTo>
                    <a:pt x="117563" y="3036824"/>
                  </a:lnTo>
                  <a:lnTo>
                    <a:pt x="85115" y="3027934"/>
                  </a:lnTo>
                  <a:lnTo>
                    <a:pt x="55410" y="3008884"/>
                  </a:lnTo>
                  <a:lnTo>
                    <a:pt x="33769" y="2975864"/>
                  </a:lnTo>
                  <a:lnTo>
                    <a:pt x="26555" y="2939034"/>
                  </a:lnTo>
                  <a:lnTo>
                    <a:pt x="33769" y="2902204"/>
                  </a:lnTo>
                  <a:lnTo>
                    <a:pt x="55410" y="2869184"/>
                  </a:lnTo>
                  <a:lnTo>
                    <a:pt x="87680" y="2847594"/>
                  </a:lnTo>
                  <a:lnTo>
                    <a:pt x="126466" y="2841244"/>
                  </a:lnTo>
                  <a:lnTo>
                    <a:pt x="132029" y="2841244"/>
                  </a:lnTo>
                  <a:lnTo>
                    <a:pt x="169710" y="2850134"/>
                  </a:lnTo>
                  <a:lnTo>
                    <a:pt x="226656" y="2869184"/>
                  </a:lnTo>
                  <a:lnTo>
                    <a:pt x="286372" y="2892044"/>
                  </a:lnTo>
                  <a:lnTo>
                    <a:pt x="332371" y="2911094"/>
                  </a:lnTo>
                  <a:lnTo>
                    <a:pt x="352513" y="2921254"/>
                  </a:lnTo>
                  <a:lnTo>
                    <a:pt x="361099" y="2925064"/>
                  </a:lnTo>
                  <a:lnTo>
                    <a:pt x="368947" y="2928874"/>
                  </a:lnTo>
                  <a:lnTo>
                    <a:pt x="376059" y="2932684"/>
                  </a:lnTo>
                  <a:lnTo>
                    <a:pt x="382663" y="2935224"/>
                  </a:lnTo>
                  <a:lnTo>
                    <a:pt x="389267" y="2939034"/>
                  </a:lnTo>
                  <a:lnTo>
                    <a:pt x="389267" y="2908846"/>
                  </a:lnTo>
                  <a:lnTo>
                    <a:pt x="388721" y="2908554"/>
                  </a:lnTo>
                  <a:lnTo>
                    <a:pt x="380885" y="2904744"/>
                  </a:lnTo>
                  <a:lnTo>
                    <a:pt x="372783" y="2900934"/>
                  </a:lnTo>
                  <a:lnTo>
                    <a:pt x="363969" y="2897124"/>
                  </a:lnTo>
                  <a:lnTo>
                    <a:pt x="354177" y="2892044"/>
                  </a:lnTo>
                  <a:lnTo>
                    <a:pt x="343166" y="2886964"/>
                  </a:lnTo>
                  <a:lnTo>
                    <a:pt x="246316" y="2848864"/>
                  </a:lnTo>
                  <a:lnTo>
                    <a:pt x="225615" y="2841244"/>
                  </a:lnTo>
                  <a:lnTo>
                    <a:pt x="180784" y="2824734"/>
                  </a:lnTo>
                  <a:lnTo>
                    <a:pt x="133553" y="2814574"/>
                  </a:lnTo>
                  <a:lnTo>
                    <a:pt x="106629" y="2815844"/>
                  </a:lnTo>
                  <a:lnTo>
                    <a:pt x="80759" y="2822194"/>
                  </a:lnTo>
                  <a:lnTo>
                    <a:pt x="57048" y="2833624"/>
                  </a:lnTo>
                  <a:lnTo>
                    <a:pt x="36614" y="2850134"/>
                  </a:lnTo>
                  <a:lnTo>
                    <a:pt x="9156" y="2892044"/>
                  </a:lnTo>
                  <a:lnTo>
                    <a:pt x="0" y="2939034"/>
                  </a:lnTo>
                  <a:lnTo>
                    <a:pt x="9156" y="2986024"/>
                  </a:lnTo>
                  <a:lnTo>
                    <a:pt x="36614" y="3026664"/>
                  </a:lnTo>
                  <a:lnTo>
                    <a:pt x="84315" y="3055874"/>
                  </a:lnTo>
                  <a:lnTo>
                    <a:pt x="134200" y="3063494"/>
                  </a:lnTo>
                  <a:lnTo>
                    <a:pt x="147104" y="3063494"/>
                  </a:lnTo>
                  <a:lnTo>
                    <a:pt x="215912" y="3048254"/>
                  </a:lnTo>
                  <a:lnTo>
                    <a:pt x="241541" y="3036824"/>
                  </a:lnTo>
                  <a:lnTo>
                    <a:pt x="249948" y="3033014"/>
                  </a:lnTo>
                  <a:lnTo>
                    <a:pt x="257009" y="3027934"/>
                  </a:lnTo>
                  <a:lnTo>
                    <a:pt x="263626" y="3024124"/>
                  </a:lnTo>
                  <a:lnTo>
                    <a:pt x="269913" y="3019044"/>
                  </a:lnTo>
                  <a:lnTo>
                    <a:pt x="308114" y="2993644"/>
                  </a:lnTo>
                  <a:lnTo>
                    <a:pt x="324192" y="2991104"/>
                  </a:lnTo>
                  <a:lnTo>
                    <a:pt x="341515" y="2992374"/>
                  </a:lnTo>
                  <a:lnTo>
                    <a:pt x="359968" y="2997454"/>
                  </a:lnTo>
                  <a:lnTo>
                    <a:pt x="379488" y="3005074"/>
                  </a:lnTo>
                  <a:lnTo>
                    <a:pt x="379742" y="3005074"/>
                  </a:lnTo>
                  <a:lnTo>
                    <a:pt x="379996" y="3006344"/>
                  </a:lnTo>
                  <a:lnTo>
                    <a:pt x="380250" y="3006344"/>
                  </a:lnTo>
                  <a:lnTo>
                    <a:pt x="387616" y="3010154"/>
                  </a:lnTo>
                  <a:lnTo>
                    <a:pt x="398665" y="3016504"/>
                  </a:lnTo>
                  <a:lnTo>
                    <a:pt x="410413" y="3024124"/>
                  </a:lnTo>
                  <a:lnTo>
                    <a:pt x="434644" y="3036824"/>
                  </a:lnTo>
                  <a:lnTo>
                    <a:pt x="447052" y="3041904"/>
                  </a:lnTo>
                  <a:lnTo>
                    <a:pt x="457377" y="3064764"/>
                  </a:lnTo>
                  <a:lnTo>
                    <a:pt x="595007" y="3356864"/>
                  </a:lnTo>
                  <a:lnTo>
                    <a:pt x="613625" y="3396246"/>
                  </a:lnTo>
                  <a:lnTo>
                    <a:pt x="628535" y="3431794"/>
                  </a:lnTo>
                  <a:lnTo>
                    <a:pt x="634771" y="3445764"/>
                  </a:lnTo>
                  <a:lnTo>
                    <a:pt x="644321" y="3462274"/>
                  </a:lnTo>
                  <a:lnTo>
                    <a:pt x="657771" y="3476244"/>
                  </a:lnTo>
                  <a:lnTo>
                    <a:pt x="675652" y="3481324"/>
                  </a:lnTo>
                  <a:lnTo>
                    <a:pt x="682383" y="3481324"/>
                  </a:lnTo>
                  <a:lnTo>
                    <a:pt x="686066" y="3480066"/>
                  </a:lnTo>
                  <a:lnTo>
                    <a:pt x="699516" y="3472446"/>
                  </a:lnTo>
                  <a:lnTo>
                    <a:pt x="707732" y="3457194"/>
                  </a:lnTo>
                  <a:lnTo>
                    <a:pt x="708088" y="3454654"/>
                  </a:lnTo>
                  <a:lnTo>
                    <a:pt x="710438" y="3438144"/>
                  </a:lnTo>
                  <a:lnTo>
                    <a:pt x="707402" y="3414014"/>
                  </a:lnTo>
                  <a:lnTo>
                    <a:pt x="698017" y="3375914"/>
                  </a:lnTo>
                  <a:lnTo>
                    <a:pt x="687362" y="3339084"/>
                  </a:lnTo>
                  <a:lnTo>
                    <a:pt x="683806" y="3327666"/>
                  </a:lnTo>
                  <a:lnTo>
                    <a:pt x="683806" y="3441954"/>
                  </a:lnTo>
                  <a:lnTo>
                    <a:pt x="682218" y="3450844"/>
                  </a:lnTo>
                  <a:lnTo>
                    <a:pt x="678573" y="3454654"/>
                  </a:lnTo>
                  <a:lnTo>
                    <a:pt x="670763" y="3452114"/>
                  </a:lnTo>
                  <a:lnTo>
                    <a:pt x="663587" y="3443224"/>
                  </a:lnTo>
                  <a:lnTo>
                    <a:pt x="657631" y="3431794"/>
                  </a:lnTo>
                  <a:lnTo>
                    <a:pt x="653554" y="3421646"/>
                  </a:lnTo>
                  <a:lnTo>
                    <a:pt x="652919" y="3420364"/>
                  </a:lnTo>
                  <a:lnTo>
                    <a:pt x="645756" y="3402596"/>
                  </a:lnTo>
                  <a:lnTo>
                    <a:pt x="638136" y="3386074"/>
                  </a:lnTo>
                  <a:lnTo>
                    <a:pt x="630250" y="3368294"/>
                  </a:lnTo>
                  <a:lnTo>
                    <a:pt x="622312" y="3351784"/>
                  </a:lnTo>
                  <a:lnTo>
                    <a:pt x="619137" y="3345434"/>
                  </a:lnTo>
                  <a:lnTo>
                    <a:pt x="613041" y="3332734"/>
                  </a:lnTo>
                  <a:lnTo>
                    <a:pt x="498208" y="3088894"/>
                  </a:lnTo>
                  <a:lnTo>
                    <a:pt x="483755" y="3058414"/>
                  </a:lnTo>
                  <a:lnTo>
                    <a:pt x="470039" y="3027934"/>
                  </a:lnTo>
                  <a:lnTo>
                    <a:pt x="470420" y="3024124"/>
                  </a:lnTo>
                  <a:lnTo>
                    <a:pt x="471182" y="3011424"/>
                  </a:lnTo>
                  <a:lnTo>
                    <a:pt x="471347" y="3008884"/>
                  </a:lnTo>
                  <a:lnTo>
                    <a:pt x="471449" y="3005074"/>
                  </a:lnTo>
                  <a:lnTo>
                    <a:pt x="471538" y="2997454"/>
                  </a:lnTo>
                  <a:lnTo>
                    <a:pt x="471424" y="2987294"/>
                  </a:lnTo>
                  <a:lnTo>
                    <a:pt x="468122" y="2949194"/>
                  </a:lnTo>
                  <a:lnTo>
                    <a:pt x="463956" y="2927604"/>
                  </a:lnTo>
                  <a:lnTo>
                    <a:pt x="463689" y="2926334"/>
                  </a:lnTo>
                  <a:lnTo>
                    <a:pt x="461911" y="2918714"/>
                  </a:lnTo>
                  <a:lnTo>
                    <a:pt x="459752" y="2912364"/>
                  </a:lnTo>
                  <a:lnTo>
                    <a:pt x="458990" y="2909824"/>
                  </a:lnTo>
                  <a:lnTo>
                    <a:pt x="457720" y="2906014"/>
                  </a:lnTo>
                  <a:lnTo>
                    <a:pt x="496709" y="2893314"/>
                  </a:lnTo>
                  <a:lnTo>
                    <a:pt x="498741" y="2897124"/>
                  </a:lnTo>
                  <a:lnTo>
                    <a:pt x="500646" y="2899664"/>
                  </a:lnTo>
                  <a:lnTo>
                    <a:pt x="502932" y="2903474"/>
                  </a:lnTo>
                  <a:lnTo>
                    <a:pt x="507593" y="2911094"/>
                  </a:lnTo>
                  <a:lnTo>
                    <a:pt x="512102" y="2919984"/>
                  </a:lnTo>
                  <a:lnTo>
                    <a:pt x="516458" y="2927604"/>
                  </a:lnTo>
                  <a:lnTo>
                    <a:pt x="520712" y="2936494"/>
                  </a:lnTo>
                  <a:lnTo>
                    <a:pt x="523786" y="2942844"/>
                  </a:lnTo>
                  <a:lnTo>
                    <a:pt x="541769" y="2984754"/>
                  </a:lnTo>
                  <a:lnTo>
                    <a:pt x="558596" y="3029204"/>
                  </a:lnTo>
                  <a:lnTo>
                    <a:pt x="566559" y="3052064"/>
                  </a:lnTo>
                  <a:lnTo>
                    <a:pt x="572389" y="3068574"/>
                  </a:lnTo>
                  <a:lnTo>
                    <a:pt x="580656" y="3092704"/>
                  </a:lnTo>
                  <a:lnTo>
                    <a:pt x="587540" y="3113024"/>
                  </a:lnTo>
                  <a:lnTo>
                    <a:pt x="594499" y="3134614"/>
                  </a:lnTo>
                  <a:lnTo>
                    <a:pt x="601548" y="3156204"/>
                  </a:lnTo>
                  <a:lnTo>
                    <a:pt x="608723" y="3177794"/>
                  </a:lnTo>
                  <a:lnTo>
                    <a:pt x="612203" y="3189224"/>
                  </a:lnTo>
                  <a:lnTo>
                    <a:pt x="615619" y="3199384"/>
                  </a:lnTo>
                  <a:lnTo>
                    <a:pt x="626503" y="3234944"/>
                  </a:lnTo>
                  <a:lnTo>
                    <a:pt x="630656" y="3247644"/>
                  </a:lnTo>
                  <a:lnTo>
                    <a:pt x="639076" y="3273044"/>
                  </a:lnTo>
                  <a:lnTo>
                    <a:pt x="650697" y="3309874"/>
                  </a:lnTo>
                  <a:lnTo>
                    <a:pt x="662012" y="3346704"/>
                  </a:lnTo>
                  <a:lnTo>
                    <a:pt x="672490" y="3383546"/>
                  </a:lnTo>
                  <a:lnTo>
                    <a:pt x="681621" y="3419094"/>
                  </a:lnTo>
                  <a:lnTo>
                    <a:pt x="681621" y="3420364"/>
                  </a:lnTo>
                  <a:lnTo>
                    <a:pt x="683526" y="3431794"/>
                  </a:lnTo>
                  <a:lnTo>
                    <a:pt x="683806" y="3441954"/>
                  </a:lnTo>
                  <a:lnTo>
                    <a:pt x="683806" y="3327666"/>
                  </a:lnTo>
                  <a:lnTo>
                    <a:pt x="675894" y="3302254"/>
                  </a:lnTo>
                  <a:lnTo>
                    <a:pt x="664095" y="3265424"/>
                  </a:lnTo>
                  <a:lnTo>
                    <a:pt x="659955" y="3252724"/>
                  </a:lnTo>
                  <a:lnTo>
                    <a:pt x="655802" y="3238754"/>
                  </a:lnTo>
                  <a:lnTo>
                    <a:pt x="651700" y="3226054"/>
                  </a:lnTo>
                  <a:lnTo>
                    <a:pt x="647712" y="3213354"/>
                  </a:lnTo>
                  <a:lnTo>
                    <a:pt x="640829" y="3191764"/>
                  </a:lnTo>
                  <a:lnTo>
                    <a:pt x="637362" y="3180334"/>
                  </a:lnTo>
                  <a:lnTo>
                    <a:pt x="628307" y="3152394"/>
                  </a:lnTo>
                  <a:lnTo>
                    <a:pt x="622858" y="3135896"/>
                  </a:lnTo>
                  <a:lnTo>
                    <a:pt x="617486" y="3119374"/>
                  </a:lnTo>
                  <a:lnTo>
                    <a:pt x="612152" y="3102864"/>
                  </a:lnTo>
                  <a:lnTo>
                    <a:pt x="628154" y="3109214"/>
                  </a:lnTo>
                  <a:lnTo>
                    <a:pt x="661504" y="3119374"/>
                  </a:lnTo>
                  <a:lnTo>
                    <a:pt x="678954" y="3125724"/>
                  </a:lnTo>
                  <a:lnTo>
                    <a:pt x="722388" y="3138424"/>
                  </a:lnTo>
                  <a:lnTo>
                    <a:pt x="735241" y="3143504"/>
                  </a:lnTo>
                  <a:lnTo>
                    <a:pt x="773950" y="3154946"/>
                  </a:lnTo>
                  <a:lnTo>
                    <a:pt x="810501" y="3167646"/>
                  </a:lnTo>
                  <a:lnTo>
                    <a:pt x="847496" y="3179064"/>
                  </a:lnTo>
                  <a:lnTo>
                    <a:pt x="884796" y="3189224"/>
                  </a:lnTo>
                  <a:lnTo>
                    <a:pt x="922286" y="3198114"/>
                  </a:lnTo>
                  <a:lnTo>
                    <a:pt x="931303" y="3200654"/>
                  </a:lnTo>
                  <a:lnTo>
                    <a:pt x="939685" y="3201924"/>
                  </a:lnTo>
                  <a:lnTo>
                    <a:pt x="955027" y="3201924"/>
                  </a:lnTo>
                  <a:lnTo>
                    <a:pt x="986548" y="3185414"/>
                  </a:lnTo>
                  <a:lnTo>
                    <a:pt x="988961" y="3177794"/>
                  </a:lnTo>
                  <a:close/>
                </a:path>
                <a:path w="2295525" h="3481704">
                  <a:moveTo>
                    <a:pt x="1028839" y="2202942"/>
                  </a:moveTo>
                  <a:lnTo>
                    <a:pt x="1027061" y="2196973"/>
                  </a:lnTo>
                  <a:lnTo>
                    <a:pt x="1022616" y="2193544"/>
                  </a:lnTo>
                  <a:lnTo>
                    <a:pt x="1019733" y="2191258"/>
                  </a:lnTo>
                  <a:lnTo>
                    <a:pt x="1019251" y="2190877"/>
                  </a:lnTo>
                  <a:lnTo>
                    <a:pt x="985151" y="2163826"/>
                  </a:lnTo>
                  <a:lnTo>
                    <a:pt x="976515" y="2156980"/>
                  </a:lnTo>
                  <a:lnTo>
                    <a:pt x="976515" y="2190750"/>
                  </a:lnTo>
                  <a:lnTo>
                    <a:pt x="932954" y="2190877"/>
                  </a:lnTo>
                  <a:lnTo>
                    <a:pt x="942479" y="2163826"/>
                  </a:lnTo>
                  <a:lnTo>
                    <a:pt x="976515" y="2190750"/>
                  </a:lnTo>
                  <a:lnTo>
                    <a:pt x="976515" y="2156980"/>
                  </a:lnTo>
                  <a:lnTo>
                    <a:pt x="947051" y="2133600"/>
                  </a:lnTo>
                  <a:lnTo>
                    <a:pt x="946416" y="2132584"/>
                  </a:lnTo>
                  <a:lnTo>
                    <a:pt x="945527" y="2131568"/>
                  </a:lnTo>
                  <a:lnTo>
                    <a:pt x="944511" y="2130806"/>
                  </a:lnTo>
                  <a:lnTo>
                    <a:pt x="920381" y="2111578"/>
                  </a:lnTo>
                  <a:lnTo>
                    <a:pt x="920381" y="2145411"/>
                  </a:lnTo>
                  <a:lnTo>
                    <a:pt x="904506" y="2190877"/>
                  </a:lnTo>
                  <a:lnTo>
                    <a:pt x="832751" y="2191258"/>
                  </a:lnTo>
                  <a:lnTo>
                    <a:pt x="833145" y="2190115"/>
                  </a:lnTo>
                  <a:lnTo>
                    <a:pt x="864374" y="2100834"/>
                  </a:lnTo>
                  <a:lnTo>
                    <a:pt x="920381" y="2145411"/>
                  </a:lnTo>
                  <a:lnTo>
                    <a:pt x="920381" y="2111578"/>
                  </a:lnTo>
                  <a:lnTo>
                    <a:pt x="906907" y="2100834"/>
                  </a:lnTo>
                  <a:lnTo>
                    <a:pt x="869962" y="2071370"/>
                  </a:lnTo>
                  <a:lnTo>
                    <a:pt x="869200" y="2069846"/>
                  </a:lnTo>
                  <a:lnTo>
                    <a:pt x="868184" y="2068322"/>
                  </a:lnTo>
                  <a:lnTo>
                    <a:pt x="866660" y="2067179"/>
                  </a:lnTo>
                  <a:lnTo>
                    <a:pt x="861072" y="2062734"/>
                  </a:lnTo>
                  <a:lnTo>
                    <a:pt x="859929" y="2061845"/>
                  </a:lnTo>
                  <a:lnTo>
                    <a:pt x="858659" y="2061083"/>
                  </a:lnTo>
                  <a:lnTo>
                    <a:pt x="857135" y="2060575"/>
                  </a:lnTo>
                  <a:lnTo>
                    <a:pt x="839482" y="2054415"/>
                  </a:lnTo>
                  <a:lnTo>
                    <a:pt x="839482" y="2082546"/>
                  </a:lnTo>
                  <a:lnTo>
                    <a:pt x="801890" y="2190115"/>
                  </a:lnTo>
                  <a:lnTo>
                    <a:pt x="321322" y="2022221"/>
                  </a:lnTo>
                  <a:lnTo>
                    <a:pt x="324421" y="2013331"/>
                  </a:lnTo>
                  <a:lnTo>
                    <a:pt x="358914" y="1914664"/>
                  </a:lnTo>
                  <a:lnTo>
                    <a:pt x="839482" y="2082546"/>
                  </a:lnTo>
                  <a:lnTo>
                    <a:pt x="839482" y="2054415"/>
                  </a:lnTo>
                  <a:lnTo>
                    <a:pt x="439737" y="1914664"/>
                  </a:lnTo>
                  <a:lnTo>
                    <a:pt x="355104" y="1885061"/>
                  </a:lnTo>
                  <a:lnTo>
                    <a:pt x="354850" y="1885061"/>
                  </a:lnTo>
                  <a:lnTo>
                    <a:pt x="354723" y="1884934"/>
                  </a:lnTo>
                  <a:lnTo>
                    <a:pt x="354596" y="1884934"/>
                  </a:lnTo>
                  <a:lnTo>
                    <a:pt x="333387" y="1877517"/>
                  </a:lnTo>
                  <a:lnTo>
                    <a:pt x="333387" y="1905762"/>
                  </a:lnTo>
                  <a:lnTo>
                    <a:pt x="295795" y="2013331"/>
                  </a:lnTo>
                  <a:lnTo>
                    <a:pt x="202069" y="1980565"/>
                  </a:lnTo>
                  <a:lnTo>
                    <a:pt x="205168" y="1971675"/>
                  </a:lnTo>
                  <a:lnTo>
                    <a:pt x="239661" y="1872996"/>
                  </a:lnTo>
                  <a:lnTo>
                    <a:pt x="333387" y="1905762"/>
                  </a:lnTo>
                  <a:lnTo>
                    <a:pt x="333387" y="1877517"/>
                  </a:lnTo>
                  <a:lnTo>
                    <a:pt x="320497" y="1872996"/>
                  </a:lnTo>
                  <a:lnTo>
                    <a:pt x="235978" y="1843405"/>
                  </a:lnTo>
                  <a:lnTo>
                    <a:pt x="235597" y="1843405"/>
                  </a:lnTo>
                  <a:lnTo>
                    <a:pt x="214388" y="1835988"/>
                  </a:lnTo>
                  <a:lnTo>
                    <a:pt x="214388" y="1864106"/>
                  </a:lnTo>
                  <a:lnTo>
                    <a:pt x="176847" y="1971675"/>
                  </a:lnTo>
                  <a:lnTo>
                    <a:pt x="83223" y="1939036"/>
                  </a:lnTo>
                  <a:lnTo>
                    <a:pt x="120827" y="1831340"/>
                  </a:lnTo>
                  <a:lnTo>
                    <a:pt x="214388" y="1864106"/>
                  </a:lnTo>
                  <a:lnTo>
                    <a:pt x="214388" y="1835988"/>
                  </a:lnTo>
                  <a:lnTo>
                    <a:pt x="201129" y="1831340"/>
                  </a:lnTo>
                  <a:lnTo>
                    <a:pt x="110032" y="1799463"/>
                  </a:lnTo>
                  <a:lnTo>
                    <a:pt x="102476" y="1803146"/>
                  </a:lnTo>
                  <a:lnTo>
                    <a:pt x="100050" y="1810004"/>
                  </a:lnTo>
                  <a:lnTo>
                    <a:pt x="53644" y="1942846"/>
                  </a:lnTo>
                  <a:lnTo>
                    <a:pt x="51219" y="1949704"/>
                  </a:lnTo>
                  <a:lnTo>
                    <a:pt x="54851" y="1957324"/>
                  </a:lnTo>
                  <a:lnTo>
                    <a:pt x="180467" y="2001266"/>
                  </a:lnTo>
                  <a:lnTo>
                    <a:pt x="180797" y="2001266"/>
                  </a:lnTo>
                  <a:lnTo>
                    <a:pt x="299478" y="2042795"/>
                  </a:lnTo>
                  <a:lnTo>
                    <a:pt x="299605" y="2042795"/>
                  </a:lnTo>
                  <a:lnTo>
                    <a:pt x="299732" y="2042922"/>
                  </a:lnTo>
                  <a:lnTo>
                    <a:pt x="299986" y="2042922"/>
                  </a:lnTo>
                  <a:lnTo>
                    <a:pt x="800874" y="2218055"/>
                  </a:lnTo>
                  <a:lnTo>
                    <a:pt x="802271" y="2218563"/>
                  </a:lnTo>
                  <a:lnTo>
                    <a:pt x="803795" y="2218817"/>
                  </a:lnTo>
                  <a:lnTo>
                    <a:pt x="815225" y="2218817"/>
                  </a:lnTo>
                  <a:lnTo>
                    <a:pt x="816749" y="2218563"/>
                  </a:lnTo>
                  <a:lnTo>
                    <a:pt x="818019" y="2218055"/>
                  </a:lnTo>
                  <a:lnTo>
                    <a:pt x="914793" y="2217420"/>
                  </a:lnTo>
                  <a:lnTo>
                    <a:pt x="915047" y="2217293"/>
                  </a:lnTo>
                  <a:lnTo>
                    <a:pt x="1014488" y="2217039"/>
                  </a:lnTo>
                  <a:lnTo>
                    <a:pt x="1020203" y="2216912"/>
                  </a:lnTo>
                  <a:lnTo>
                    <a:pt x="1025156" y="2213483"/>
                  </a:lnTo>
                  <a:lnTo>
                    <a:pt x="1027061" y="2208149"/>
                  </a:lnTo>
                  <a:lnTo>
                    <a:pt x="1028839" y="2202942"/>
                  </a:lnTo>
                  <a:close/>
                </a:path>
                <a:path w="2295525" h="3481704">
                  <a:moveTo>
                    <a:pt x="1180858" y="1841500"/>
                  </a:moveTo>
                  <a:lnTo>
                    <a:pt x="1177302" y="1834007"/>
                  </a:lnTo>
                  <a:lnTo>
                    <a:pt x="1149108" y="1824151"/>
                  </a:lnTo>
                  <a:lnTo>
                    <a:pt x="1149108" y="1852295"/>
                  </a:lnTo>
                  <a:lnTo>
                    <a:pt x="1090688" y="2019427"/>
                  </a:lnTo>
                  <a:lnTo>
                    <a:pt x="994549" y="1985899"/>
                  </a:lnTo>
                  <a:lnTo>
                    <a:pt x="997559" y="1977263"/>
                  </a:lnTo>
                  <a:lnTo>
                    <a:pt x="1021473" y="1908810"/>
                  </a:lnTo>
                  <a:lnTo>
                    <a:pt x="1023886" y="1901952"/>
                  </a:lnTo>
                  <a:lnTo>
                    <a:pt x="1020330" y="1894459"/>
                  </a:lnTo>
                  <a:lnTo>
                    <a:pt x="1006741" y="1889633"/>
                  </a:lnTo>
                  <a:lnTo>
                    <a:pt x="999375" y="1893316"/>
                  </a:lnTo>
                  <a:lnTo>
                    <a:pt x="996962" y="1900301"/>
                  </a:lnTo>
                  <a:lnTo>
                    <a:pt x="970038" y="1977263"/>
                  </a:lnTo>
                  <a:lnTo>
                    <a:pt x="886599" y="1948053"/>
                  </a:lnTo>
                  <a:lnTo>
                    <a:pt x="889647" y="1939290"/>
                  </a:lnTo>
                  <a:lnTo>
                    <a:pt x="913396" y="1871091"/>
                  </a:lnTo>
                  <a:lnTo>
                    <a:pt x="915936" y="1864106"/>
                  </a:lnTo>
                  <a:lnTo>
                    <a:pt x="912126" y="1856613"/>
                  </a:lnTo>
                  <a:lnTo>
                    <a:pt x="905141" y="1854073"/>
                  </a:lnTo>
                  <a:lnTo>
                    <a:pt x="898156" y="1851660"/>
                  </a:lnTo>
                  <a:lnTo>
                    <a:pt x="890536" y="1855343"/>
                  </a:lnTo>
                  <a:lnTo>
                    <a:pt x="888123" y="1862201"/>
                  </a:lnTo>
                  <a:lnTo>
                    <a:pt x="861199" y="1939290"/>
                  </a:lnTo>
                  <a:lnTo>
                    <a:pt x="777760" y="1910080"/>
                  </a:lnTo>
                  <a:lnTo>
                    <a:pt x="780846" y="1901190"/>
                  </a:lnTo>
                  <a:lnTo>
                    <a:pt x="804557" y="1833118"/>
                  </a:lnTo>
                  <a:lnTo>
                    <a:pt x="807097" y="1826133"/>
                  </a:lnTo>
                  <a:lnTo>
                    <a:pt x="803287" y="1818513"/>
                  </a:lnTo>
                  <a:lnTo>
                    <a:pt x="789317" y="1813687"/>
                  </a:lnTo>
                  <a:lnTo>
                    <a:pt x="781697" y="1817243"/>
                  </a:lnTo>
                  <a:lnTo>
                    <a:pt x="779284" y="1824228"/>
                  </a:lnTo>
                  <a:lnTo>
                    <a:pt x="752360" y="1901190"/>
                  </a:lnTo>
                  <a:lnTo>
                    <a:pt x="668921" y="1871980"/>
                  </a:lnTo>
                  <a:lnTo>
                    <a:pt x="671982" y="1863217"/>
                  </a:lnTo>
                  <a:lnTo>
                    <a:pt x="695845" y="1795018"/>
                  </a:lnTo>
                  <a:lnTo>
                    <a:pt x="698258" y="1788033"/>
                  </a:lnTo>
                  <a:lnTo>
                    <a:pt x="694448" y="1780540"/>
                  </a:lnTo>
                  <a:lnTo>
                    <a:pt x="687463" y="1778000"/>
                  </a:lnTo>
                  <a:lnTo>
                    <a:pt x="680478" y="1775587"/>
                  </a:lnTo>
                  <a:lnTo>
                    <a:pt x="672858" y="1779270"/>
                  </a:lnTo>
                  <a:lnTo>
                    <a:pt x="670445" y="1786128"/>
                  </a:lnTo>
                  <a:lnTo>
                    <a:pt x="643521" y="1863217"/>
                  </a:lnTo>
                  <a:lnTo>
                    <a:pt x="560082" y="1834007"/>
                  </a:lnTo>
                  <a:lnTo>
                    <a:pt x="563092" y="1825371"/>
                  </a:lnTo>
                  <a:lnTo>
                    <a:pt x="587006" y="1757045"/>
                  </a:lnTo>
                  <a:lnTo>
                    <a:pt x="589419" y="1750060"/>
                  </a:lnTo>
                  <a:lnTo>
                    <a:pt x="585863" y="1742567"/>
                  </a:lnTo>
                  <a:lnTo>
                    <a:pt x="572274" y="1737741"/>
                  </a:lnTo>
                  <a:lnTo>
                    <a:pt x="564781" y="1741424"/>
                  </a:lnTo>
                  <a:lnTo>
                    <a:pt x="562368" y="1748409"/>
                  </a:lnTo>
                  <a:lnTo>
                    <a:pt x="535444" y="1825371"/>
                  </a:lnTo>
                  <a:lnTo>
                    <a:pt x="452005" y="1796288"/>
                  </a:lnTo>
                  <a:lnTo>
                    <a:pt x="455104" y="1787398"/>
                  </a:lnTo>
                  <a:lnTo>
                    <a:pt x="478929" y="1719199"/>
                  </a:lnTo>
                  <a:lnTo>
                    <a:pt x="481342" y="1712341"/>
                  </a:lnTo>
                  <a:lnTo>
                    <a:pt x="477659" y="1704721"/>
                  </a:lnTo>
                  <a:lnTo>
                    <a:pt x="470674" y="1702308"/>
                  </a:lnTo>
                  <a:lnTo>
                    <a:pt x="463562" y="1699768"/>
                  </a:lnTo>
                  <a:lnTo>
                    <a:pt x="456069" y="1703451"/>
                  </a:lnTo>
                  <a:lnTo>
                    <a:pt x="453529" y="1710436"/>
                  </a:lnTo>
                  <a:lnTo>
                    <a:pt x="426732" y="1787398"/>
                  </a:lnTo>
                  <a:lnTo>
                    <a:pt x="343166" y="1758188"/>
                  </a:lnTo>
                  <a:lnTo>
                    <a:pt x="346265" y="1749298"/>
                  </a:lnTo>
                  <a:lnTo>
                    <a:pt x="370090" y="1681226"/>
                  </a:lnTo>
                  <a:lnTo>
                    <a:pt x="372503" y="1674241"/>
                  </a:lnTo>
                  <a:lnTo>
                    <a:pt x="368820" y="1666748"/>
                  </a:lnTo>
                  <a:lnTo>
                    <a:pt x="361835" y="1664208"/>
                  </a:lnTo>
                  <a:lnTo>
                    <a:pt x="354850" y="1661795"/>
                  </a:lnTo>
                  <a:lnTo>
                    <a:pt x="347230" y="1665351"/>
                  </a:lnTo>
                  <a:lnTo>
                    <a:pt x="344690" y="1672336"/>
                  </a:lnTo>
                  <a:lnTo>
                    <a:pt x="317893" y="1749298"/>
                  </a:lnTo>
                  <a:lnTo>
                    <a:pt x="234327" y="1720215"/>
                  </a:lnTo>
                  <a:lnTo>
                    <a:pt x="237426" y="1711325"/>
                  </a:lnTo>
                  <a:lnTo>
                    <a:pt x="261251" y="1643126"/>
                  </a:lnTo>
                  <a:lnTo>
                    <a:pt x="263664" y="1636268"/>
                  </a:lnTo>
                  <a:lnTo>
                    <a:pt x="259981" y="1628648"/>
                  </a:lnTo>
                  <a:lnTo>
                    <a:pt x="252996" y="1626235"/>
                  </a:lnTo>
                  <a:lnTo>
                    <a:pt x="246011" y="1623695"/>
                  </a:lnTo>
                  <a:lnTo>
                    <a:pt x="238391" y="1627378"/>
                  </a:lnTo>
                  <a:lnTo>
                    <a:pt x="235851" y="1634363"/>
                  </a:lnTo>
                  <a:lnTo>
                    <a:pt x="209054" y="1711325"/>
                  </a:lnTo>
                  <a:lnTo>
                    <a:pt x="113004" y="1677797"/>
                  </a:lnTo>
                  <a:lnTo>
                    <a:pt x="171437" y="1510538"/>
                  </a:lnTo>
                  <a:lnTo>
                    <a:pt x="241058" y="1534922"/>
                  </a:lnTo>
                  <a:lnTo>
                    <a:pt x="248551" y="1531239"/>
                  </a:lnTo>
                  <a:lnTo>
                    <a:pt x="251091" y="1524254"/>
                  </a:lnTo>
                  <a:lnTo>
                    <a:pt x="251726" y="1522222"/>
                  </a:lnTo>
                  <a:lnTo>
                    <a:pt x="256527" y="1510538"/>
                  </a:lnTo>
                  <a:lnTo>
                    <a:pt x="259613" y="1503045"/>
                  </a:lnTo>
                  <a:lnTo>
                    <a:pt x="269887" y="1478064"/>
                  </a:lnTo>
                  <a:lnTo>
                    <a:pt x="292265" y="1436941"/>
                  </a:lnTo>
                  <a:lnTo>
                    <a:pt x="318516" y="1398993"/>
                  </a:lnTo>
                  <a:lnTo>
                    <a:pt x="348272" y="1364411"/>
                  </a:lnTo>
                  <a:lnTo>
                    <a:pt x="381228" y="1333360"/>
                  </a:lnTo>
                  <a:lnTo>
                    <a:pt x="417004" y="1305991"/>
                  </a:lnTo>
                  <a:lnTo>
                    <a:pt x="455282" y="1282471"/>
                  </a:lnTo>
                  <a:lnTo>
                    <a:pt x="495693" y="1262976"/>
                  </a:lnTo>
                  <a:lnTo>
                    <a:pt x="537933" y="1247673"/>
                  </a:lnTo>
                  <a:lnTo>
                    <a:pt x="581621" y="1236713"/>
                  </a:lnTo>
                  <a:lnTo>
                    <a:pt x="626427" y="1230274"/>
                  </a:lnTo>
                  <a:lnTo>
                    <a:pt x="672020" y="1228509"/>
                  </a:lnTo>
                  <a:lnTo>
                    <a:pt x="718045" y="1231607"/>
                  </a:lnTo>
                  <a:lnTo>
                    <a:pt x="764159" y="1239710"/>
                  </a:lnTo>
                  <a:lnTo>
                    <a:pt x="810018" y="1252982"/>
                  </a:lnTo>
                  <a:lnTo>
                    <a:pt x="854151" y="1271155"/>
                  </a:lnTo>
                  <a:lnTo>
                    <a:pt x="895261" y="1293533"/>
                  </a:lnTo>
                  <a:lnTo>
                    <a:pt x="933183" y="1319784"/>
                  </a:lnTo>
                  <a:lnTo>
                    <a:pt x="967752" y="1349540"/>
                  </a:lnTo>
                  <a:lnTo>
                    <a:pt x="998791" y="1382496"/>
                  </a:lnTo>
                  <a:lnTo>
                    <a:pt x="1026147" y="1418272"/>
                  </a:lnTo>
                  <a:lnTo>
                    <a:pt x="1049642" y="1456550"/>
                  </a:lnTo>
                  <a:lnTo>
                    <a:pt x="1069124" y="1496961"/>
                  </a:lnTo>
                  <a:lnTo>
                    <a:pt x="1084427" y="1539201"/>
                  </a:lnTo>
                  <a:lnTo>
                    <a:pt x="1095362" y="1582889"/>
                  </a:lnTo>
                  <a:lnTo>
                    <a:pt x="1101750" y="1627378"/>
                  </a:lnTo>
                  <a:lnTo>
                    <a:pt x="1103503" y="1672336"/>
                  </a:lnTo>
                  <a:lnTo>
                    <a:pt x="1103464" y="1674342"/>
                  </a:lnTo>
                  <a:lnTo>
                    <a:pt x="1100429" y="1719199"/>
                  </a:lnTo>
                  <a:lnTo>
                    <a:pt x="1092301" y="1765427"/>
                  </a:lnTo>
                  <a:lnTo>
                    <a:pt x="1078369" y="1813433"/>
                  </a:lnTo>
                  <a:lnTo>
                    <a:pt x="1075829" y="1820418"/>
                  </a:lnTo>
                  <a:lnTo>
                    <a:pt x="1079512" y="1827911"/>
                  </a:lnTo>
                  <a:lnTo>
                    <a:pt x="1149108" y="1852295"/>
                  </a:lnTo>
                  <a:lnTo>
                    <a:pt x="1149108" y="1824151"/>
                  </a:lnTo>
                  <a:lnTo>
                    <a:pt x="1107579" y="1809623"/>
                  </a:lnTo>
                  <a:lnTo>
                    <a:pt x="1119670" y="1764626"/>
                  </a:lnTo>
                  <a:lnTo>
                    <a:pt x="1127112" y="1719440"/>
                  </a:lnTo>
                  <a:lnTo>
                    <a:pt x="1130020" y="1674342"/>
                  </a:lnTo>
                  <a:lnTo>
                    <a:pt x="1128547" y="1629638"/>
                  </a:lnTo>
                  <a:lnTo>
                    <a:pt x="1122819" y="1585620"/>
                  </a:lnTo>
                  <a:lnTo>
                    <a:pt x="1112977" y="1542554"/>
                  </a:lnTo>
                  <a:lnTo>
                    <a:pt x="1099159" y="1500733"/>
                  </a:lnTo>
                  <a:lnTo>
                    <a:pt x="1081506" y="1460461"/>
                  </a:lnTo>
                  <a:lnTo>
                    <a:pt x="1060157" y="1422006"/>
                  </a:lnTo>
                  <a:lnTo>
                    <a:pt x="1035240" y="1385658"/>
                  </a:lnTo>
                  <a:lnTo>
                    <a:pt x="1006894" y="1351711"/>
                  </a:lnTo>
                  <a:lnTo>
                    <a:pt x="975271" y="1320444"/>
                  </a:lnTo>
                  <a:lnTo>
                    <a:pt x="940498" y="1292148"/>
                  </a:lnTo>
                  <a:lnTo>
                    <a:pt x="902703" y="1267117"/>
                  </a:lnTo>
                  <a:lnTo>
                    <a:pt x="862050" y="1245628"/>
                  </a:lnTo>
                  <a:lnTo>
                    <a:pt x="819988" y="1228509"/>
                  </a:lnTo>
                  <a:lnTo>
                    <a:pt x="818654" y="1227963"/>
                  </a:lnTo>
                  <a:lnTo>
                    <a:pt x="773734" y="1214742"/>
                  </a:lnTo>
                  <a:lnTo>
                    <a:pt x="728560" y="1206220"/>
                  </a:lnTo>
                  <a:lnTo>
                    <a:pt x="683412" y="1202258"/>
                  </a:lnTo>
                  <a:lnTo>
                    <a:pt x="638594" y="1202728"/>
                  </a:lnTo>
                  <a:lnTo>
                    <a:pt x="594385" y="1207477"/>
                  </a:lnTo>
                  <a:lnTo>
                    <a:pt x="551065" y="1216380"/>
                  </a:lnTo>
                  <a:lnTo>
                    <a:pt x="508939" y="1229283"/>
                  </a:lnTo>
                  <a:lnTo>
                    <a:pt x="468274" y="1246060"/>
                  </a:lnTo>
                  <a:lnTo>
                    <a:pt x="429361" y="1266583"/>
                  </a:lnTo>
                  <a:lnTo>
                    <a:pt x="392506" y="1290688"/>
                  </a:lnTo>
                  <a:lnTo>
                    <a:pt x="357974" y="1318247"/>
                  </a:lnTo>
                  <a:lnTo>
                    <a:pt x="326072" y="1349121"/>
                  </a:lnTo>
                  <a:lnTo>
                    <a:pt x="297065" y="1383182"/>
                  </a:lnTo>
                  <a:lnTo>
                    <a:pt x="271259" y="1420279"/>
                  </a:lnTo>
                  <a:lnTo>
                    <a:pt x="248932" y="1460284"/>
                  </a:lnTo>
                  <a:lnTo>
                    <a:pt x="230390" y="1503045"/>
                  </a:lnTo>
                  <a:lnTo>
                    <a:pt x="160705" y="1478661"/>
                  </a:lnTo>
                  <a:lnTo>
                    <a:pt x="153149" y="1482217"/>
                  </a:lnTo>
                  <a:lnTo>
                    <a:pt x="150723" y="1489202"/>
                  </a:lnTo>
                  <a:lnTo>
                    <a:pt x="83540" y="1681480"/>
                  </a:lnTo>
                  <a:lnTo>
                    <a:pt x="81114" y="1688465"/>
                  </a:lnTo>
                  <a:lnTo>
                    <a:pt x="84747" y="1695958"/>
                  </a:lnTo>
                  <a:lnTo>
                    <a:pt x="1094371" y="2048764"/>
                  </a:lnTo>
                  <a:lnTo>
                    <a:pt x="1101356" y="2051304"/>
                  </a:lnTo>
                  <a:lnTo>
                    <a:pt x="1108849" y="2047621"/>
                  </a:lnTo>
                  <a:lnTo>
                    <a:pt x="1111262" y="2040636"/>
                  </a:lnTo>
                  <a:lnTo>
                    <a:pt x="1118666" y="2019427"/>
                  </a:lnTo>
                  <a:lnTo>
                    <a:pt x="1178445" y="1848485"/>
                  </a:lnTo>
                  <a:lnTo>
                    <a:pt x="1180858" y="1841500"/>
                  </a:lnTo>
                  <a:close/>
                </a:path>
                <a:path w="2295525" h="3481704">
                  <a:moveTo>
                    <a:pt x="1405597" y="365315"/>
                  </a:moveTo>
                  <a:lnTo>
                    <a:pt x="1404620" y="359537"/>
                  </a:lnTo>
                  <a:lnTo>
                    <a:pt x="1404188" y="356958"/>
                  </a:lnTo>
                  <a:lnTo>
                    <a:pt x="1399717" y="349770"/>
                  </a:lnTo>
                  <a:lnTo>
                    <a:pt x="1392567" y="344678"/>
                  </a:lnTo>
                  <a:lnTo>
                    <a:pt x="1388745" y="343801"/>
                  </a:lnTo>
                  <a:lnTo>
                    <a:pt x="1388745" y="364248"/>
                  </a:lnTo>
                  <a:lnTo>
                    <a:pt x="1386725" y="369062"/>
                  </a:lnTo>
                  <a:lnTo>
                    <a:pt x="1383931" y="370078"/>
                  </a:lnTo>
                  <a:lnTo>
                    <a:pt x="1381645" y="368935"/>
                  </a:lnTo>
                  <a:lnTo>
                    <a:pt x="1379232" y="367919"/>
                  </a:lnTo>
                  <a:lnTo>
                    <a:pt x="1378216" y="365252"/>
                  </a:lnTo>
                  <a:lnTo>
                    <a:pt x="1379359" y="362839"/>
                  </a:lnTo>
                  <a:lnTo>
                    <a:pt x="1380375" y="360553"/>
                  </a:lnTo>
                  <a:lnTo>
                    <a:pt x="1383042" y="359537"/>
                  </a:lnTo>
                  <a:lnTo>
                    <a:pt x="1385455" y="360553"/>
                  </a:lnTo>
                  <a:lnTo>
                    <a:pt x="1387741" y="361569"/>
                  </a:lnTo>
                  <a:lnTo>
                    <a:pt x="1388745" y="364248"/>
                  </a:lnTo>
                  <a:lnTo>
                    <a:pt x="1388745" y="343801"/>
                  </a:lnTo>
                  <a:lnTo>
                    <a:pt x="1361440" y="364248"/>
                  </a:lnTo>
                  <a:lnTo>
                    <a:pt x="1362875" y="372579"/>
                  </a:lnTo>
                  <a:lnTo>
                    <a:pt x="1367320" y="379793"/>
                  </a:lnTo>
                  <a:lnTo>
                    <a:pt x="1374406" y="384937"/>
                  </a:lnTo>
                  <a:lnTo>
                    <a:pt x="1382928" y="386854"/>
                  </a:lnTo>
                  <a:lnTo>
                    <a:pt x="1391285" y="385419"/>
                  </a:lnTo>
                  <a:lnTo>
                    <a:pt x="1398511" y="380974"/>
                  </a:lnTo>
                  <a:lnTo>
                    <a:pt x="1403616" y="373888"/>
                  </a:lnTo>
                  <a:lnTo>
                    <a:pt x="1404493" y="370078"/>
                  </a:lnTo>
                  <a:lnTo>
                    <a:pt x="1405597" y="365315"/>
                  </a:lnTo>
                  <a:close/>
                </a:path>
                <a:path w="2295525" h="3481704">
                  <a:moveTo>
                    <a:pt x="1622564" y="728980"/>
                  </a:moveTo>
                  <a:lnTo>
                    <a:pt x="1614944" y="716280"/>
                  </a:lnTo>
                  <a:lnTo>
                    <a:pt x="1606816" y="713740"/>
                  </a:lnTo>
                  <a:lnTo>
                    <a:pt x="1600466" y="717550"/>
                  </a:lnTo>
                  <a:lnTo>
                    <a:pt x="1576565" y="731520"/>
                  </a:lnTo>
                  <a:lnTo>
                    <a:pt x="1551990" y="742950"/>
                  </a:lnTo>
                  <a:lnTo>
                    <a:pt x="1526832" y="753110"/>
                  </a:lnTo>
                  <a:lnTo>
                    <a:pt x="1501152" y="760730"/>
                  </a:lnTo>
                  <a:lnTo>
                    <a:pt x="1499882" y="637540"/>
                  </a:lnTo>
                  <a:lnTo>
                    <a:pt x="1499755" y="629920"/>
                  </a:lnTo>
                  <a:lnTo>
                    <a:pt x="1493913" y="623570"/>
                  </a:lnTo>
                  <a:lnTo>
                    <a:pt x="1486547" y="623570"/>
                  </a:lnTo>
                  <a:lnTo>
                    <a:pt x="1479181" y="624840"/>
                  </a:lnTo>
                  <a:lnTo>
                    <a:pt x="1473339" y="629920"/>
                  </a:lnTo>
                  <a:lnTo>
                    <a:pt x="1473466" y="637540"/>
                  </a:lnTo>
                  <a:lnTo>
                    <a:pt x="1475371" y="833120"/>
                  </a:lnTo>
                  <a:lnTo>
                    <a:pt x="1467764" y="875030"/>
                  </a:lnTo>
                  <a:lnTo>
                    <a:pt x="1446199" y="910590"/>
                  </a:lnTo>
                  <a:lnTo>
                    <a:pt x="1413662" y="937260"/>
                  </a:lnTo>
                  <a:lnTo>
                    <a:pt x="1373136" y="949960"/>
                  </a:lnTo>
                  <a:lnTo>
                    <a:pt x="1371333" y="773430"/>
                  </a:lnTo>
                  <a:lnTo>
                    <a:pt x="1368437" y="491490"/>
                  </a:lnTo>
                  <a:lnTo>
                    <a:pt x="1394282" y="492760"/>
                  </a:lnTo>
                  <a:lnTo>
                    <a:pt x="1400581" y="491490"/>
                  </a:lnTo>
                  <a:lnTo>
                    <a:pt x="1419466" y="487680"/>
                  </a:lnTo>
                  <a:lnTo>
                    <a:pt x="1443202" y="478790"/>
                  </a:lnTo>
                  <a:lnTo>
                    <a:pt x="1462747" y="466090"/>
                  </a:lnTo>
                  <a:lnTo>
                    <a:pt x="1464703" y="464820"/>
                  </a:lnTo>
                  <a:lnTo>
                    <a:pt x="1471942" y="504190"/>
                  </a:lnTo>
                  <a:lnTo>
                    <a:pt x="1472704" y="582930"/>
                  </a:lnTo>
                  <a:lnTo>
                    <a:pt x="1472831" y="590550"/>
                  </a:lnTo>
                  <a:lnTo>
                    <a:pt x="1478800" y="595630"/>
                  </a:lnTo>
                  <a:lnTo>
                    <a:pt x="1493532" y="595630"/>
                  </a:lnTo>
                  <a:lnTo>
                    <a:pt x="1499374" y="590550"/>
                  </a:lnTo>
                  <a:lnTo>
                    <a:pt x="1499247" y="582930"/>
                  </a:lnTo>
                  <a:lnTo>
                    <a:pt x="1498485" y="504190"/>
                  </a:lnTo>
                  <a:lnTo>
                    <a:pt x="1492326" y="464820"/>
                  </a:lnTo>
                  <a:lnTo>
                    <a:pt x="1484896" y="444500"/>
                  </a:lnTo>
                  <a:lnTo>
                    <a:pt x="1489392" y="438150"/>
                  </a:lnTo>
                  <a:lnTo>
                    <a:pt x="1493545" y="431800"/>
                  </a:lnTo>
                  <a:lnTo>
                    <a:pt x="1497342" y="425450"/>
                  </a:lnTo>
                  <a:lnTo>
                    <a:pt x="1500771" y="417830"/>
                  </a:lnTo>
                  <a:lnTo>
                    <a:pt x="1511808" y="373380"/>
                  </a:lnTo>
                  <a:lnTo>
                    <a:pt x="1505864" y="327660"/>
                  </a:lnTo>
                  <a:lnTo>
                    <a:pt x="1485430" y="289826"/>
                  </a:lnTo>
                  <a:lnTo>
                    <a:pt x="1485430" y="368300"/>
                  </a:lnTo>
                  <a:lnTo>
                    <a:pt x="1476641" y="407670"/>
                  </a:lnTo>
                  <a:lnTo>
                    <a:pt x="1474736" y="411480"/>
                  </a:lnTo>
                  <a:lnTo>
                    <a:pt x="1472450" y="415290"/>
                  </a:lnTo>
                  <a:lnTo>
                    <a:pt x="1469910" y="420370"/>
                  </a:lnTo>
                  <a:lnTo>
                    <a:pt x="1433741" y="453390"/>
                  </a:lnTo>
                  <a:lnTo>
                    <a:pt x="1390916" y="466090"/>
                  </a:lnTo>
                  <a:lnTo>
                    <a:pt x="1368183" y="464820"/>
                  </a:lnTo>
                  <a:lnTo>
                    <a:pt x="1362087" y="463550"/>
                  </a:lnTo>
                  <a:lnTo>
                    <a:pt x="1355991" y="461010"/>
                  </a:lnTo>
                  <a:lnTo>
                    <a:pt x="1348371" y="458470"/>
                  </a:lnTo>
                  <a:lnTo>
                    <a:pt x="1346720" y="457200"/>
                  </a:lnTo>
                  <a:lnTo>
                    <a:pt x="1344815" y="456615"/>
                  </a:lnTo>
                  <a:lnTo>
                    <a:pt x="1344815" y="773430"/>
                  </a:lnTo>
                  <a:lnTo>
                    <a:pt x="1316443" y="768350"/>
                  </a:lnTo>
                  <a:lnTo>
                    <a:pt x="1310817" y="767080"/>
                  </a:lnTo>
                  <a:lnTo>
                    <a:pt x="1288338" y="762000"/>
                  </a:lnTo>
                  <a:lnTo>
                    <a:pt x="1260602" y="753110"/>
                  </a:lnTo>
                  <a:lnTo>
                    <a:pt x="1233309" y="742950"/>
                  </a:lnTo>
                  <a:lnTo>
                    <a:pt x="1237983" y="732790"/>
                  </a:lnTo>
                  <a:lnTo>
                    <a:pt x="1253756" y="698500"/>
                  </a:lnTo>
                  <a:lnTo>
                    <a:pt x="1250835" y="690880"/>
                  </a:lnTo>
                  <a:lnTo>
                    <a:pt x="1244231" y="687070"/>
                  </a:lnTo>
                  <a:lnTo>
                    <a:pt x="1237754" y="684530"/>
                  </a:lnTo>
                  <a:lnTo>
                    <a:pt x="1230007" y="687070"/>
                  </a:lnTo>
                  <a:lnTo>
                    <a:pt x="1209560" y="732790"/>
                  </a:lnTo>
                  <a:lnTo>
                    <a:pt x="1183043" y="717550"/>
                  </a:lnTo>
                  <a:lnTo>
                    <a:pt x="1157846" y="702310"/>
                  </a:lnTo>
                  <a:lnTo>
                    <a:pt x="1134059" y="684530"/>
                  </a:lnTo>
                  <a:lnTo>
                    <a:pt x="1131087" y="681990"/>
                  </a:lnTo>
                  <a:lnTo>
                    <a:pt x="1111770" y="665480"/>
                  </a:lnTo>
                  <a:lnTo>
                    <a:pt x="1327797" y="478790"/>
                  </a:lnTo>
                  <a:lnTo>
                    <a:pt x="1329829" y="480060"/>
                  </a:lnTo>
                  <a:lnTo>
                    <a:pt x="1331988" y="480060"/>
                  </a:lnTo>
                  <a:lnTo>
                    <a:pt x="1334020" y="481330"/>
                  </a:lnTo>
                  <a:lnTo>
                    <a:pt x="1339100" y="483870"/>
                  </a:lnTo>
                  <a:lnTo>
                    <a:pt x="1341767" y="485140"/>
                  </a:lnTo>
                  <a:lnTo>
                    <a:pt x="1344815" y="773430"/>
                  </a:lnTo>
                  <a:lnTo>
                    <a:pt x="1344815" y="456615"/>
                  </a:lnTo>
                  <a:lnTo>
                    <a:pt x="1342656" y="455930"/>
                  </a:lnTo>
                  <a:lnTo>
                    <a:pt x="1341513" y="455930"/>
                  </a:lnTo>
                  <a:lnTo>
                    <a:pt x="1335798" y="452120"/>
                  </a:lnTo>
                  <a:lnTo>
                    <a:pt x="1296771" y="410210"/>
                  </a:lnTo>
                  <a:lnTo>
                    <a:pt x="1286522" y="367030"/>
                  </a:lnTo>
                  <a:lnTo>
                    <a:pt x="1286738" y="359410"/>
                  </a:lnTo>
                  <a:lnTo>
                    <a:pt x="1318336" y="293370"/>
                  </a:lnTo>
                  <a:lnTo>
                    <a:pt x="1350784" y="273050"/>
                  </a:lnTo>
                  <a:lnTo>
                    <a:pt x="1388364" y="266700"/>
                  </a:lnTo>
                  <a:lnTo>
                    <a:pt x="1426857" y="275590"/>
                  </a:lnTo>
                  <a:lnTo>
                    <a:pt x="1458925" y="298450"/>
                  </a:lnTo>
                  <a:lnTo>
                    <a:pt x="1478991" y="331470"/>
                  </a:lnTo>
                  <a:lnTo>
                    <a:pt x="1485430" y="368300"/>
                  </a:lnTo>
                  <a:lnTo>
                    <a:pt x="1485430" y="289826"/>
                  </a:lnTo>
                  <a:lnTo>
                    <a:pt x="1484604" y="288290"/>
                  </a:lnTo>
                  <a:lnTo>
                    <a:pt x="1459890" y="266700"/>
                  </a:lnTo>
                  <a:lnTo>
                    <a:pt x="1449717" y="257810"/>
                  </a:lnTo>
                  <a:lnTo>
                    <a:pt x="1454861" y="246380"/>
                  </a:lnTo>
                  <a:lnTo>
                    <a:pt x="1496580" y="153670"/>
                  </a:lnTo>
                  <a:lnTo>
                    <a:pt x="1523873" y="156210"/>
                  </a:lnTo>
                  <a:lnTo>
                    <a:pt x="1532496" y="153670"/>
                  </a:lnTo>
                  <a:lnTo>
                    <a:pt x="1549730" y="148590"/>
                  </a:lnTo>
                  <a:lnTo>
                    <a:pt x="1571764" y="133350"/>
                  </a:lnTo>
                  <a:lnTo>
                    <a:pt x="1574406" y="129540"/>
                  </a:lnTo>
                  <a:lnTo>
                    <a:pt x="1587639" y="110490"/>
                  </a:lnTo>
                  <a:lnTo>
                    <a:pt x="1594535" y="80010"/>
                  </a:lnTo>
                  <a:lnTo>
                    <a:pt x="1589443" y="50800"/>
                  </a:lnTo>
                  <a:lnTo>
                    <a:pt x="1574419" y="26670"/>
                  </a:lnTo>
                  <a:lnTo>
                    <a:pt x="1573631" y="25400"/>
                  </a:lnTo>
                  <a:lnTo>
                    <a:pt x="1567916" y="21094"/>
                  </a:lnTo>
                  <a:lnTo>
                    <a:pt x="1567916" y="80010"/>
                  </a:lnTo>
                  <a:lnTo>
                    <a:pt x="1563382" y="99060"/>
                  </a:lnTo>
                  <a:lnTo>
                    <a:pt x="1551635" y="115570"/>
                  </a:lnTo>
                  <a:lnTo>
                    <a:pt x="1535137" y="125730"/>
                  </a:lnTo>
                  <a:lnTo>
                    <a:pt x="1515999" y="129540"/>
                  </a:lnTo>
                  <a:lnTo>
                    <a:pt x="1496326" y="125730"/>
                  </a:lnTo>
                  <a:lnTo>
                    <a:pt x="1495437" y="125730"/>
                  </a:lnTo>
                  <a:lnTo>
                    <a:pt x="1494929" y="124460"/>
                  </a:lnTo>
                  <a:lnTo>
                    <a:pt x="1493278" y="124460"/>
                  </a:lnTo>
                  <a:lnTo>
                    <a:pt x="1477352" y="113030"/>
                  </a:lnTo>
                  <a:lnTo>
                    <a:pt x="1467459" y="95250"/>
                  </a:lnTo>
                  <a:lnTo>
                    <a:pt x="1464373" y="76200"/>
                  </a:lnTo>
                  <a:lnTo>
                    <a:pt x="1468894" y="57150"/>
                  </a:lnTo>
                  <a:lnTo>
                    <a:pt x="1480921" y="40640"/>
                  </a:lnTo>
                  <a:lnTo>
                    <a:pt x="1497850" y="29210"/>
                  </a:lnTo>
                  <a:lnTo>
                    <a:pt x="1517434" y="26670"/>
                  </a:lnTo>
                  <a:lnTo>
                    <a:pt x="1537474" y="30480"/>
                  </a:lnTo>
                  <a:lnTo>
                    <a:pt x="1554137" y="43180"/>
                  </a:lnTo>
                  <a:lnTo>
                    <a:pt x="1564563" y="59690"/>
                  </a:lnTo>
                  <a:lnTo>
                    <a:pt x="1567916" y="80010"/>
                  </a:lnTo>
                  <a:lnTo>
                    <a:pt x="1567916" y="21094"/>
                  </a:lnTo>
                  <a:lnTo>
                    <a:pt x="1548396" y="6350"/>
                  </a:lnTo>
                  <a:lnTo>
                    <a:pt x="1518081" y="0"/>
                  </a:lnTo>
                  <a:lnTo>
                    <a:pt x="1488465" y="5080"/>
                  </a:lnTo>
                  <a:lnTo>
                    <a:pt x="1462862" y="20320"/>
                  </a:lnTo>
                  <a:lnTo>
                    <a:pt x="1444637" y="45720"/>
                  </a:lnTo>
                  <a:lnTo>
                    <a:pt x="1437868" y="72390"/>
                  </a:lnTo>
                  <a:lnTo>
                    <a:pt x="1440776" y="100330"/>
                  </a:lnTo>
                  <a:lnTo>
                    <a:pt x="1452473" y="124460"/>
                  </a:lnTo>
                  <a:lnTo>
                    <a:pt x="1472069" y="143510"/>
                  </a:lnTo>
                  <a:lnTo>
                    <a:pt x="1425333" y="246380"/>
                  </a:lnTo>
                  <a:lnTo>
                    <a:pt x="1379461" y="240030"/>
                  </a:lnTo>
                  <a:lnTo>
                    <a:pt x="1335493" y="251460"/>
                  </a:lnTo>
                  <a:lnTo>
                    <a:pt x="1297825" y="275590"/>
                  </a:lnTo>
                  <a:lnTo>
                    <a:pt x="1270901" y="314960"/>
                  </a:lnTo>
                  <a:lnTo>
                    <a:pt x="1261630" y="345440"/>
                  </a:lnTo>
                  <a:lnTo>
                    <a:pt x="1247736" y="350520"/>
                  </a:lnTo>
                  <a:lnTo>
                    <a:pt x="1234389" y="356870"/>
                  </a:lnTo>
                  <a:lnTo>
                    <a:pt x="1221689" y="364490"/>
                  </a:lnTo>
                  <a:lnTo>
                    <a:pt x="1209814" y="373380"/>
                  </a:lnTo>
                  <a:lnTo>
                    <a:pt x="1019568" y="538480"/>
                  </a:lnTo>
                  <a:lnTo>
                    <a:pt x="1009218" y="513080"/>
                  </a:lnTo>
                  <a:lnTo>
                    <a:pt x="1000493" y="487680"/>
                  </a:lnTo>
                  <a:lnTo>
                    <a:pt x="993470" y="462280"/>
                  </a:lnTo>
                  <a:lnTo>
                    <a:pt x="988199" y="435610"/>
                  </a:lnTo>
                  <a:lnTo>
                    <a:pt x="987056" y="427990"/>
                  </a:lnTo>
                  <a:lnTo>
                    <a:pt x="980198" y="422910"/>
                  </a:lnTo>
                  <a:lnTo>
                    <a:pt x="965720" y="425450"/>
                  </a:lnTo>
                  <a:lnTo>
                    <a:pt x="960767" y="431800"/>
                  </a:lnTo>
                  <a:lnTo>
                    <a:pt x="962037" y="439420"/>
                  </a:lnTo>
                  <a:lnTo>
                    <a:pt x="968082" y="469900"/>
                  </a:lnTo>
                  <a:lnTo>
                    <a:pt x="976287" y="499110"/>
                  </a:lnTo>
                  <a:lnTo>
                    <a:pt x="986536" y="528320"/>
                  </a:lnTo>
                  <a:lnTo>
                    <a:pt x="998740" y="556260"/>
                  </a:lnTo>
                  <a:lnTo>
                    <a:pt x="961275" y="588010"/>
                  </a:lnTo>
                  <a:lnTo>
                    <a:pt x="933056" y="621030"/>
                  </a:lnTo>
                  <a:lnTo>
                    <a:pt x="916533" y="660400"/>
                  </a:lnTo>
                  <a:lnTo>
                    <a:pt x="911872" y="701040"/>
                  </a:lnTo>
                  <a:lnTo>
                    <a:pt x="919276" y="741680"/>
                  </a:lnTo>
                  <a:lnTo>
                    <a:pt x="938923" y="779780"/>
                  </a:lnTo>
                  <a:lnTo>
                    <a:pt x="877455" y="838200"/>
                  </a:lnTo>
                  <a:lnTo>
                    <a:pt x="877201" y="847090"/>
                  </a:lnTo>
                  <a:lnTo>
                    <a:pt x="883551" y="853440"/>
                  </a:lnTo>
                  <a:lnTo>
                    <a:pt x="885075" y="854710"/>
                  </a:lnTo>
                  <a:lnTo>
                    <a:pt x="886599" y="854710"/>
                  </a:lnTo>
                  <a:lnTo>
                    <a:pt x="891298" y="857250"/>
                  </a:lnTo>
                  <a:lnTo>
                    <a:pt x="897140" y="855980"/>
                  </a:lnTo>
                  <a:lnTo>
                    <a:pt x="965847" y="791210"/>
                  </a:lnTo>
                  <a:lnTo>
                    <a:pt x="966609" y="791210"/>
                  </a:lnTo>
                  <a:lnTo>
                    <a:pt x="967371" y="789940"/>
                  </a:lnTo>
                  <a:lnTo>
                    <a:pt x="967879" y="788670"/>
                  </a:lnTo>
                  <a:lnTo>
                    <a:pt x="995438" y="765810"/>
                  </a:lnTo>
                  <a:lnTo>
                    <a:pt x="999629" y="762000"/>
                  </a:lnTo>
                  <a:lnTo>
                    <a:pt x="1001026" y="760730"/>
                  </a:lnTo>
                  <a:lnTo>
                    <a:pt x="1001661" y="751840"/>
                  </a:lnTo>
                  <a:lnTo>
                    <a:pt x="992009" y="741680"/>
                  </a:lnTo>
                  <a:lnTo>
                    <a:pt x="983627" y="740410"/>
                  </a:lnTo>
                  <a:lnTo>
                    <a:pt x="958354" y="762000"/>
                  </a:lnTo>
                  <a:lnTo>
                    <a:pt x="941247" y="723900"/>
                  </a:lnTo>
                  <a:lnTo>
                    <a:pt x="939088" y="681990"/>
                  </a:lnTo>
                  <a:lnTo>
                    <a:pt x="951585" y="642620"/>
                  </a:lnTo>
                  <a:lnTo>
                    <a:pt x="978420" y="608330"/>
                  </a:lnTo>
                  <a:lnTo>
                    <a:pt x="1011186" y="580390"/>
                  </a:lnTo>
                  <a:lnTo>
                    <a:pt x="1059649" y="538480"/>
                  </a:lnTo>
                  <a:lnTo>
                    <a:pt x="1227086" y="393700"/>
                  </a:lnTo>
                  <a:lnTo>
                    <a:pt x="1259979" y="373380"/>
                  </a:lnTo>
                  <a:lnTo>
                    <a:pt x="1264081" y="398780"/>
                  </a:lnTo>
                  <a:lnTo>
                    <a:pt x="1273162" y="422910"/>
                  </a:lnTo>
                  <a:lnTo>
                    <a:pt x="1286891" y="444500"/>
                  </a:lnTo>
                  <a:lnTo>
                    <a:pt x="1304937" y="463550"/>
                  </a:lnTo>
                  <a:lnTo>
                    <a:pt x="1092720" y="646430"/>
                  </a:lnTo>
                  <a:lnTo>
                    <a:pt x="1072654" y="664210"/>
                  </a:lnTo>
                  <a:lnTo>
                    <a:pt x="1013853" y="713740"/>
                  </a:lnTo>
                  <a:lnTo>
                    <a:pt x="1008392" y="718820"/>
                  </a:lnTo>
                  <a:lnTo>
                    <a:pt x="1007757" y="727710"/>
                  </a:lnTo>
                  <a:lnTo>
                    <a:pt x="1017282" y="739140"/>
                  </a:lnTo>
                  <a:lnTo>
                    <a:pt x="1025664" y="739140"/>
                  </a:lnTo>
                  <a:lnTo>
                    <a:pt x="1031252" y="734060"/>
                  </a:lnTo>
                  <a:lnTo>
                    <a:pt x="1091450" y="681990"/>
                  </a:lnTo>
                  <a:lnTo>
                    <a:pt x="1115834" y="703580"/>
                  </a:lnTo>
                  <a:lnTo>
                    <a:pt x="1141895" y="722630"/>
                  </a:lnTo>
                  <a:lnTo>
                    <a:pt x="1169530" y="740410"/>
                  </a:lnTo>
                  <a:lnTo>
                    <a:pt x="1198638" y="756920"/>
                  </a:lnTo>
                  <a:lnTo>
                    <a:pt x="1175397" y="807720"/>
                  </a:lnTo>
                  <a:lnTo>
                    <a:pt x="1172349" y="815340"/>
                  </a:lnTo>
                  <a:lnTo>
                    <a:pt x="1175270" y="822960"/>
                  </a:lnTo>
                  <a:lnTo>
                    <a:pt x="1188224" y="828040"/>
                  </a:lnTo>
                  <a:lnTo>
                    <a:pt x="1196098" y="825500"/>
                  </a:lnTo>
                  <a:lnTo>
                    <a:pt x="1199146" y="819150"/>
                  </a:lnTo>
                  <a:lnTo>
                    <a:pt x="1222260" y="767080"/>
                  </a:lnTo>
                  <a:lnTo>
                    <a:pt x="1252334" y="778510"/>
                  </a:lnTo>
                  <a:lnTo>
                    <a:pt x="1282877" y="787400"/>
                  </a:lnTo>
                  <a:lnTo>
                    <a:pt x="1313789" y="795020"/>
                  </a:lnTo>
                  <a:lnTo>
                    <a:pt x="1344942" y="798830"/>
                  </a:lnTo>
                  <a:lnTo>
                    <a:pt x="1346593" y="960120"/>
                  </a:lnTo>
                  <a:lnTo>
                    <a:pt x="1346339" y="961390"/>
                  </a:lnTo>
                  <a:lnTo>
                    <a:pt x="1345958" y="962660"/>
                  </a:lnTo>
                  <a:lnTo>
                    <a:pt x="1345907" y="965200"/>
                  </a:lnTo>
                  <a:lnTo>
                    <a:pt x="1343164" y="1051560"/>
                  </a:lnTo>
                  <a:lnTo>
                    <a:pt x="1343037" y="1057910"/>
                  </a:lnTo>
                  <a:lnTo>
                    <a:pt x="1346339" y="1062990"/>
                  </a:lnTo>
                  <a:lnTo>
                    <a:pt x="1351038" y="1064260"/>
                  </a:lnTo>
                  <a:lnTo>
                    <a:pt x="1352562" y="1065530"/>
                  </a:lnTo>
                  <a:lnTo>
                    <a:pt x="1363484" y="1065530"/>
                  </a:lnTo>
                  <a:lnTo>
                    <a:pt x="1369580" y="1060450"/>
                  </a:lnTo>
                  <a:lnTo>
                    <a:pt x="1372247" y="976630"/>
                  </a:lnTo>
                  <a:lnTo>
                    <a:pt x="1413865" y="965200"/>
                  </a:lnTo>
                  <a:lnTo>
                    <a:pt x="1439100" y="949960"/>
                  </a:lnTo>
                  <a:lnTo>
                    <a:pt x="1449628" y="943610"/>
                  </a:lnTo>
                  <a:lnTo>
                    <a:pt x="1477530" y="913130"/>
                  </a:lnTo>
                  <a:lnTo>
                    <a:pt x="1495577" y="875030"/>
                  </a:lnTo>
                  <a:lnTo>
                    <a:pt x="1501787" y="831850"/>
                  </a:lnTo>
                  <a:lnTo>
                    <a:pt x="1501279" y="788670"/>
                  </a:lnTo>
                  <a:lnTo>
                    <a:pt x="1530451" y="779780"/>
                  </a:lnTo>
                  <a:lnTo>
                    <a:pt x="1559039" y="768350"/>
                  </a:lnTo>
                  <a:lnTo>
                    <a:pt x="1575777" y="760730"/>
                  </a:lnTo>
                  <a:lnTo>
                    <a:pt x="1586941" y="755650"/>
                  </a:lnTo>
                  <a:lnTo>
                    <a:pt x="1614055" y="740410"/>
                  </a:lnTo>
                  <a:lnTo>
                    <a:pt x="1620405" y="736600"/>
                  </a:lnTo>
                  <a:lnTo>
                    <a:pt x="1622564" y="728980"/>
                  </a:lnTo>
                  <a:close/>
                </a:path>
                <a:path w="2295525" h="3481704">
                  <a:moveTo>
                    <a:pt x="2166785" y="1361414"/>
                  </a:moveTo>
                  <a:lnTo>
                    <a:pt x="2164473" y="1347597"/>
                  </a:lnTo>
                  <a:lnTo>
                    <a:pt x="2159444" y="1334452"/>
                  </a:lnTo>
                  <a:lnTo>
                    <a:pt x="2152129" y="1322755"/>
                  </a:lnTo>
                  <a:lnTo>
                    <a:pt x="2151253" y="1321828"/>
                  </a:lnTo>
                  <a:lnTo>
                    <a:pt x="2142693" y="1312760"/>
                  </a:lnTo>
                  <a:lnTo>
                    <a:pt x="2140267" y="1311046"/>
                  </a:lnTo>
                  <a:lnTo>
                    <a:pt x="2140267" y="1363218"/>
                  </a:lnTo>
                  <a:lnTo>
                    <a:pt x="2140051" y="1371828"/>
                  </a:lnTo>
                  <a:lnTo>
                    <a:pt x="1918601" y="1764538"/>
                  </a:lnTo>
                  <a:lnTo>
                    <a:pt x="1883041" y="1786674"/>
                  </a:lnTo>
                  <a:lnTo>
                    <a:pt x="1874418" y="1786420"/>
                  </a:lnTo>
                  <a:lnTo>
                    <a:pt x="1837296" y="1754149"/>
                  </a:lnTo>
                  <a:lnTo>
                    <a:pt x="1836064" y="1737220"/>
                  </a:lnTo>
                  <a:lnTo>
                    <a:pt x="1841639" y="1720596"/>
                  </a:lnTo>
                  <a:lnTo>
                    <a:pt x="2057666" y="1344168"/>
                  </a:lnTo>
                  <a:lnTo>
                    <a:pt x="2090178" y="1322197"/>
                  </a:lnTo>
                  <a:lnTo>
                    <a:pt x="2097201" y="1321828"/>
                  </a:lnTo>
                  <a:lnTo>
                    <a:pt x="2104301" y="1322603"/>
                  </a:lnTo>
                  <a:lnTo>
                    <a:pt x="2135746" y="1346377"/>
                  </a:lnTo>
                  <a:lnTo>
                    <a:pt x="2140267" y="1363218"/>
                  </a:lnTo>
                  <a:lnTo>
                    <a:pt x="2140267" y="1311046"/>
                  </a:lnTo>
                  <a:lnTo>
                    <a:pt x="2131326" y="1304671"/>
                  </a:lnTo>
                  <a:lnTo>
                    <a:pt x="2104567" y="1295793"/>
                  </a:lnTo>
                  <a:lnTo>
                    <a:pt x="2077440" y="1297762"/>
                  </a:lnTo>
                  <a:lnTo>
                    <a:pt x="2053031" y="1309712"/>
                  </a:lnTo>
                  <a:lnTo>
                    <a:pt x="2034425" y="1330833"/>
                  </a:lnTo>
                  <a:lnTo>
                    <a:pt x="1818398" y="1707261"/>
                  </a:lnTo>
                  <a:lnTo>
                    <a:pt x="1809584" y="1733943"/>
                  </a:lnTo>
                  <a:lnTo>
                    <a:pt x="1811578" y="1761020"/>
                  </a:lnTo>
                  <a:lnTo>
                    <a:pt x="1844687" y="1803908"/>
                  </a:lnTo>
                  <a:lnTo>
                    <a:pt x="1878164" y="1813306"/>
                  </a:lnTo>
                  <a:lnTo>
                    <a:pt x="1889518" y="1812671"/>
                  </a:lnTo>
                  <a:lnTo>
                    <a:pt x="1904949" y="1808772"/>
                  </a:lnTo>
                  <a:lnTo>
                    <a:pt x="1919211" y="1801545"/>
                  </a:lnTo>
                  <a:lnTo>
                    <a:pt x="1931644" y="1791157"/>
                  </a:lnTo>
                  <a:lnTo>
                    <a:pt x="1934959" y="1786674"/>
                  </a:lnTo>
                  <a:lnTo>
                    <a:pt x="1941588" y="1777746"/>
                  </a:lnTo>
                  <a:lnTo>
                    <a:pt x="2157615" y="1401318"/>
                  </a:lnTo>
                  <a:lnTo>
                    <a:pt x="2163292" y="1388592"/>
                  </a:lnTo>
                  <a:lnTo>
                    <a:pt x="2166366" y="1375181"/>
                  </a:lnTo>
                  <a:lnTo>
                    <a:pt x="2166785" y="1361414"/>
                  </a:lnTo>
                  <a:close/>
                </a:path>
                <a:path w="2295525" h="3481704">
                  <a:moveTo>
                    <a:pt x="2295372" y="1331366"/>
                  </a:moveTo>
                  <a:lnTo>
                    <a:pt x="2286939" y="1286954"/>
                  </a:lnTo>
                  <a:lnTo>
                    <a:pt x="2268042" y="1245908"/>
                  </a:lnTo>
                  <a:lnTo>
                    <a:pt x="2239289" y="1210144"/>
                  </a:lnTo>
                  <a:lnTo>
                    <a:pt x="2203754" y="1183462"/>
                  </a:lnTo>
                  <a:lnTo>
                    <a:pt x="2201303" y="1181608"/>
                  </a:lnTo>
                  <a:lnTo>
                    <a:pt x="2157374" y="1163320"/>
                  </a:lnTo>
                  <a:lnTo>
                    <a:pt x="2111921" y="1156639"/>
                  </a:lnTo>
                  <a:lnTo>
                    <a:pt x="2066899" y="1161135"/>
                  </a:lnTo>
                  <a:lnTo>
                    <a:pt x="2024316" y="1176362"/>
                  </a:lnTo>
                  <a:lnTo>
                    <a:pt x="1986153" y="1201877"/>
                  </a:lnTo>
                  <a:lnTo>
                    <a:pt x="1954415" y="1237234"/>
                  </a:lnTo>
                  <a:lnTo>
                    <a:pt x="1581035" y="1773936"/>
                  </a:lnTo>
                  <a:lnTo>
                    <a:pt x="1581035" y="1774317"/>
                  </a:lnTo>
                  <a:lnTo>
                    <a:pt x="1580781" y="1774571"/>
                  </a:lnTo>
                  <a:lnTo>
                    <a:pt x="1577060" y="1782597"/>
                  </a:lnTo>
                  <a:lnTo>
                    <a:pt x="1575079" y="1791068"/>
                  </a:lnTo>
                  <a:lnTo>
                    <a:pt x="1574825" y="1799818"/>
                  </a:lnTo>
                  <a:lnTo>
                    <a:pt x="1576336" y="1808607"/>
                  </a:lnTo>
                  <a:lnTo>
                    <a:pt x="1606689" y="1841246"/>
                  </a:lnTo>
                  <a:lnTo>
                    <a:pt x="1576971" y="1976628"/>
                  </a:lnTo>
                  <a:lnTo>
                    <a:pt x="1575701" y="1982343"/>
                  </a:lnTo>
                  <a:lnTo>
                    <a:pt x="1578241" y="1988185"/>
                  </a:lnTo>
                  <a:lnTo>
                    <a:pt x="1616976" y="2010410"/>
                  </a:lnTo>
                  <a:lnTo>
                    <a:pt x="1592719" y="2052574"/>
                  </a:lnTo>
                  <a:lnTo>
                    <a:pt x="1591068" y="2055749"/>
                  </a:lnTo>
                  <a:lnTo>
                    <a:pt x="1590560" y="2059432"/>
                  </a:lnTo>
                  <a:lnTo>
                    <a:pt x="1592338" y="2066036"/>
                  </a:lnTo>
                  <a:lnTo>
                    <a:pt x="1594497" y="2068957"/>
                  </a:lnTo>
                  <a:lnTo>
                    <a:pt x="1597672" y="2070735"/>
                  </a:lnTo>
                  <a:lnTo>
                    <a:pt x="1622310" y="2084959"/>
                  </a:lnTo>
                  <a:lnTo>
                    <a:pt x="1566684" y="2182495"/>
                  </a:lnTo>
                  <a:lnTo>
                    <a:pt x="1564271" y="2186686"/>
                  </a:lnTo>
                  <a:lnTo>
                    <a:pt x="1564398" y="2191893"/>
                  </a:lnTo>
                  <a:lnTo>
                    <a:pt x="1569478" y="2200275"/>
                  </a:lnTo>
                  <a:lnTo>
                    <a:pt x="1574177" y="2202688"/>
                  </a:lnTo>
                  <a:lnTo>
                    <a:pt x="1579003" y="2202307"/>
                  </a:lnTo>
                  <a:lnTo>
                    <a:pt x="1677936" y="2195830"/>
                  </a:lnTo>
                  <a:lnTo>
                    <a:pt x="1697418" y="2174113"/>
                  </a:lnTo>
                  <a:lnTo>
                    <a:pt x="1717306" y="2139315"/>
                  </a:lnTo>
                  <a:lnTo>
                    <a:pt x="1746262" y="2155825"/>
                  </a:lnTo>
                  <a:lnTo>
                    <a:pt x="1749183" y="2156333"/>
                  </a:lnTo>
                  <a:lnTo>
                    <a:pt x="1755914" y="2155444"/>
                  </a:lnTo>
                  <a:lnTo>
                    <a:pt x="1759597" y="2153158"/>
                  </a:lnTo>
                  <a:lnTo>
                    <a:pt x="1761756" y="2149475"/>
                  </a:lnTo>
                  <a:lnTo>
                    <a:pt x="1767547" y="2139315"/>
                  </a:lnTo>
                  <a:lnTo>
                    <a:pt x="1775891" y="2124710"/>
                  </a:lnTo>
                  <a:lnTo>
                    <a:pt x="1785759" y="2107438"/>
                  </a:lnTo>
                  <a:lnTo>
                    <a:pt x="1814207" y="2123694"/>
                  </a:lnTo>
                  <a:lnTo>
                    <a:pt x="1816747" y="2125345"/>
                  </a:lnTo>
                  <a:lnTo>
                    <a:pt x="1819795" y="2125726"/>
                  </a:lnTo>
                  <a:lnTo>
                    <a:pt x="1822589" y="2125345"/>
                  </a:lnTo>
                  <a:lnTo>
                    <a:pt x="1825129" y="2125091"/>
                  </a:lnTo>
                  <a:lnTo>
                    <a:pt x="1827669" y="2124075"/>
                  </a:lnTo>
                  <a:lnTo>
                    <a:pt x="1829574" y="2122043"/>
                  </a:lnTo>
                  <a:lnTo>
                    <a:pt x="1845792" y="2107438"/>
                  </a:lnTo>
                  <a:lnTo>
                    <a:pt x="1858645" y="2095881"/>
                  </a:lnTo>
                  <a:lnTo>
                    <a:pt x="1933587" y="2028444"/>
                  </a:lnTo>
                  <a:lnTo>
                    <a:pt x="1941969" y="2033270"/>
                  </a:lnTo>
                  <a:lnTo>
                    <a:pt x="1948878" y="2036445"/>
                  </a:lnTo>
                  <a:lnTo>
                    <a:pt x="1955990" y="2038388"/>
                  </a:lnTo>
                  <a:lnTo>
                    <a:pt x="1963216" y="2039137"/>
                  </a:lnTo>
                  <a:lnTo>
                    <a:pt x="1970417" y="2038731"/>
                  </a:lnTo>
                  <a:lnTo>
                    <a:pt x="1980234" y="2036305"/>
                  </a:lnTo>
                  <a:lnTo>
                    <a:pt x="1989239" y="2031720"/>
                  </a:lnTo>
                  <a:lnTo>
                    <a:pt x="1993099" y="2028444"/>
                  </a:lnTo>
                  <a:lnTo>
                    <a:pt x="1997062" y="2025091"/>
                  </a:lnTo>
                  <a:lnTo>
                    <a:pt x="2003310" y="2016506"/>
                  </a:lnTo>
                  <a:lnTo>
                    <a:pt x="2003564" y="2016125"/>
                  </a:lnTo>
                  <a:lnTo>
                    <a:pt x="2003691" y="2015871"/>
                  </a:lnTo>
                  <a:lnTo>
                    <a:pt x="2003945" y="2015490"/>
                  </a:lnTo>
                  <a:lnTo>
                    <a:pt x="2005355" y="2012442"/>
                  </a:lnTo>
                  <a:lnTo>
                    <a:pt x="2096274" y="1815719"/>
                  </a:lnTo>
                  <a:lnTo>
                    <a:pt x="2099322" y="1808988"/>
                  </a:lnTo>
                  <a:lnTo>
                    <a:pt x="2096401" y="1801241"/>
                  </a:lnTo>
                  <a:lnTo>
                    <a:pt x="2089797" y="1798066"/>
                  </a:lnTo>
                  <a:lnTo>
                    <a:pt x="2083193" y="1795018"/>
                  </a:lnTo>
                  <a:lnTo>
                    <a:pt x="2075319" y="1797939"/>
                  </a:lnTo>
                  <a:lnTo>
                    <a:pt x="1980196" y="2003679"/>
                  </a:lnTo>
                  <a:lnTo>
                    <a:pt x="1975319" y="2008987"/>
                  </a:lnTo>
                  <a:lnTo>
                    <a:pt x="1969033" y="2011972"/>
                  </a:lnTo>
                  <a:lnTo>
                    <a:pt x="1962099" y="2012442"/>
                  </a:lnTo>
                  <a:lnTo>
                    <a:pt x="1955304" y="2010156"/>
                  </a:lnTo>
                  <a:lnTo>
                    <a:pt x="1909203" y="1983752"/>
                  </a:lnTo>
                  <a:lnTo>
                    <a:pt x="1909203" y="2014855"/>
                  </a:lnTo>
                  <a:lnTo>
                    <a:pt x="1819033" y="2095881"/>
                  </a:lnTo>
                  <a:lnTo>
                    <a:pt x="1762645" y="2063483"/>
                  </a:lnTo>
                  <a:lnTo>
                    <a:pt x="1762645" y="2094103"/>
                  </a:lnTo>
                  <a:lnTo>
                    <a:pt x="1745246" y="2124710"/>
                  </a:lnTo>
                  <a:lnTo>
                    <a:pt x="1698472" y="2097913"/>
                  </a:lnTo>
                  <a:lnTo>
                    <a:pt x="1694065" y="2095385"/>
                  </a:lnTo>
                  <a:lnTo>
                    <a:pt x="1694065" y="2125980"/>
                  </a:lnTo>
                  <a:lnTo>
                    <a:pt x="1669046" y="2169668"/>
                  </a:lnTo>
                  <a:lnTo>
                    <a:pt x="1601863" y="2174113"/>
                  </a:lnTo>
                  <a:lnTo>
                    <a:pt x="1645170" y="2097913"/>
                  </a:lnTo>
                  <a:lnTo>
                    <a:pt x="1694065" y="2125980"/>
                  </a:lnTo>
                  <a:lnTo>
                    <a:pt x="1694065" y="2095385"/>
                  </a:lnTo>
                  <a:lnTo>
                    <a:pt x="1622310" y="2054225"/>
                  </a:lnTo>
                  <a:lnTo>
                    <a:pt x="1639836" y="2023618"/>
                  </a:lnTo>
                  <a:lnTo>
                    <a:pt x="1762645" y="2094103"/>
                  </a:lnTo>
                  <a:lnTo>
                    <a:pt x="1762645" y="2063483"/>
                  </a:lnTo>
                  <a:lnTo>
                    <a:pt x="1693278" y="2023618"/>
                  </a:lnTo>
                  <a:lnTo>
                    <a:pt x="1604911" y="1972818"/>
                  </a:lnTo>
                  <a:lnTo>
                    <a:pt x="1630946" y="1855089"/>
                  </a:lnTo>
                  <a:lnTo>
                    <a:pt x="1909203" y="2014855"/>
                  </a:lnTo>
                  <a:lnTo>
                    <a:pt x="1909203" y="1983752"/>
                  </a:lnTo>
                  <a:lnTo>
                    <a:pt x="1684680" y="1855089"/>
                  </a:lnTo>
                  <a:lnTo>
                    <a:pt x="1628533" y="1822958"/>
                  </a:lnTo>
                  <a:lnTo>
                    <a:pt x="1628406" y="1822831"/>
                  </a:lnTo>
                  <a:lnTo>
                    <a:pt x="1628279" y="1822831"/>
                  </a:lnTo>
                  <a:lnTo>
                    <a:pt x="1610753" y="1812671"/>
                  </a:lnTo>
                  <a:lnTo>
                    <a:pt x="1606435" y="1810258"/>
                  </a:lnTo>
                  <a:lnTo>
                    <a:pt x="1603387" y="1806321"/>
                  </a:lnTo>
                  <a:lnTo>
                    <a:pt x="1602016" y="1801241"/>
                  </a:lnTo>
                  <a:lnTo>
                    <a:pt x="1600974" y="1796923"/>
                  </a:lnTo>
                  <a:lnTo>
                    <a:pt x="1601482" y="1792224"/>
                  </a:lnTo>
                  <a:lnTo>
                    <a:pt x="1976386" y="1252220"/>
                  </a:lnTo>
                  <a:lnTo>
                    <a:pt x="2009800" y="1216825"/>
                  </a:lnTo>
                  <a:lnTo>
                    <a:pt x="2050630" y="1193685"/>
                  </a:lnTo>
                  <a:lnTo>
                    <a:pt x="2095944" y="1183462"/>
                  </a:lnTo>
                  <a:lnTo>
                    <a:pt x="2142794" y="1186840"/>
                  </a:lnTo>
                  <a:lnTo>
                    <a:pt x="2188210" y="1204468"/>
                  </a:lnTo>
                  <a:lnTo>
                    <a:pt x="2226399" y="1234719"/>
                  </a:lnTo>
                  <a:lnTo>
                    <a:pt x="2252992" y="1273403"/>
                  </a:lnTo>
                  <a:lnTo>
                    <a:pt x="2267089" y="1317650"/>
                  </a:lnTo>
                  <a:lnTo>
                    <a:pt x="2267775" y="1364589"/>
                  </a:lnTo>
                  <a:lnTo>
                    <a:pt x="2254135" y="1411351"/>
                  </a:lnTo>
                  <a:lnTo>
                    <a:pt x="2106942" y="1729994"/>
                  </a:lnTo>
                  <a:lnTo>
                    <a:pt x="2106434" y="1731010"/>
                  </a:lnTo>
                  <a:lnTo>
                    <a:pt x="2106053" y="1732026"/>
                  </a:lnTo>
                  <a:lnTo>
                    <a:pt x="2105926" y="1733169"/>
                  </a:lnTo>
                  <a:lnTo>
                    <a:pt x="2093607" y="1759966"/>
                  </a:lnTo>
                  <a:lnTo>
                    <a:pt x="2096401" y="1767713"/>
                  </a:lnTo>
                  <a:lnTo>
                    <a:pt x="2103005" y="1770888"/>
                  </a:lnTo>
                  <a:lnTo>
                    <a:pt x="2105418" y="1771904"/>
                  </a:lnTo>
                  <a:lnTo>
                    <a:pt x="2107958" y="1772285"/>
                  </a:lnTo>
                  <a:lnTo>
                    <a:pt x="2110371" y="1771904"/>
                  </a:lnTo>
                  <a:lnTo>
                    <a:pt x="2114562" y="1771396"/>
                  </a:lnTo>
                  <a:lnTo>
                    <a:pt x="2118626" y="1768729"/>
                  </a:lnTo>
                  <a:lnTo>
                    <a:pt x="2120531" y="1764411"/>
                  </a:lnTo>
                  <a:lnTo>
                    <a:pt x="2131072" y="1741424"/>
                  </a:lnTo>
                  <a:lnTo>
                    <a:pt x="2131453" y="1740789"/>
                  </a:lnTo>
                  <a:lnTo>
                    <a:pt x="2131580" y="1740154"/>
                  </a:lnTo>
                  <a:lnTo>
                    <a:pt x="2131707" y="1739646"/>
                  </a:lnTo>
                  <a:lnTo>
                    <a:pt x="2278392" y="1422400"/>
                  </a:lnTo>
                  <a:lnTo>
                    <a:pt x="2292718" y="1377162"/>
                  </a:lnTo>
                  <a:lnTo>
                    <a:pt x="2295372" y="1331366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49100" y="6156959"/>
              <a:ext cx="127989" cy="12801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66088" y="5843015"/>
              <a:ext cx="124968" cy="12801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8463" y="6239333"/>
              <a:ext cx="66897" cy="6697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782445" y="276859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4" h="661669">
                  <a:moveTo>
                    <a:pt x="464052" y="633729"/>
                  </a:moveTo>
                  <a:lnTo>
                    <a:pt x="429894" y="633729"/>
                  </a:lnTo>
                  <a:lnTo>
                    <a:pt x="436117" y="642619"/>
                  </a:lnTo>
                  <a:lnTo>
                    <a:pt x="451280" y="655319"/>
                  </a:lnTo>
                  <a:lnTo>
                    <a:pt x="469884" y="661669"/>
                  </a:lnTo>
                  <a:lnTo>
                    <a:pt x="489606" y="661669"/>
                  </a:lnTo>
                  <a:lnTo>
                    <a:pt x="508126" y="652779"/>
                  </a:lnTo>
                  <a:lnTo>
                    <a:pt x="528483" y="637539"/>
                  </a:lnTo>
                  <a:lnTo>
                    <a:pt x="473694" y="637539"/>
                  </a:lnTo>
                  <a:lnTo>
                    <a:pt x="464052" y="633729"/>
                  </a:lnTo>
                  <a:close/>
                </a:path>
                <a:path w="575944" h="661669">
                  <a:moveTo>
                    <a:pt x="242315" y="0"/>
                  </a:moveTo>
                  <a:lnTo>
                    <a:pt x="193655" y="5079"/>
                  </a:lnTo>
                  <a:lnTo>
                    <a:pt x="152304" y="16509"/>
                  </a:lnTo>
                  <a:lnTo>
                    <a:pt x="95249" y="45720"/>
                  </a:lnTo>
                  <a:lnTo>
                    <a:pt x="50450" y="91439"/>
                  </a:lnTo>
                  <a:lnTo>
                    <a:pt x="27384" y="128269"/>
                  </a:lnTo>
                  <a:lnTo>
                    <a:pt x="9270" y="172719"/>
                  </a:lnTo>
                  <a:lnTo>
                    <a:pt x="0" y="247649"/>
                  </a:lnTo>
                  <a:lnTo>
                    <a:pt x="7485" y="303529"/>
                  </a:lnTo>
                  <a:lnTo>
                    <a:pt x="33019" y="363219"/>
                  </a:lnTo>
                  <a:lnTo>
                    <a:pt x="67357" y="405129"/>
                  </a:lnTo>
                  <a:lnTo>
                    <a:pt x="107654" y="438149"/>
                  </a:lnTo>
                  <a:lnTo>
                    <a:pt x="162940" y="466089"/>
                  </a:lnTo>
                  <a:lnTo>
                    <a:pt x="173922" y="468629"/>
                  </a:lnTo>
                  <a:lnTo>
                    <a:pt x="183832" y="471169"/>
                  </a:lnTo>
                  <a:lnTo>
                    <a:pt x="192980" y="473709"/>
                  </a:lnTo>
                  <a:lnTo>
                    <a:pt x="201675" y="474979"/>
                  </a:lnTo>
                  <a:lnTo>
                    <a:pt x="212187" y="477519"/>
                  </a:lnTo>
                  <a:lnTo>
                    <a:pt x="265763" y="497839"/>
                  </a:lnTo>
                  <a:lnTo>
                    <a:pt x="300608" y="523239"/>
                  </a:lnTo>
                  <a:lnTo>
                    <a:pt x="316483" y="539749"/>
                  </a:lnTo>
                  <a:lnTo>
                    <a:pt x="316483" y="542289"/>
                  </a:lnTo>
                  <a:lnTo>
                    <a:pt x="317245" y="544829"/>
                  </a:lnTo>
                  <a:lnTo>
                    <a:pt x="318896" y="547369"/>
                  </a:lnTo>
                  <a:lnTo>
                    <a:pt x="375030" y="622299"/>
                  </a:lnTo>
                  <a:lnTo>
                    <a:pt x="386478" y="633729"/>
                  </a:lnTo>
                  <a:lnTo>
                    <a:pt x="400510" y="638809"/>
                  </a:lnTo>
                  <a:lnTo>
                    <a:pt x="415518" y="638809"/>
                  </a:lnTo>
                  <a:lnTo>
                    <a:pt x="429894" y="633729"/>
                  </a:lnTo>
                  <a:lnTo>
                    <a:pt x="464052" y="633729"/>
                  </a:lnTo>
                  <a:lnTo>
                    <a:pt x="456183" y="627379"/>
                  </a:lnTo>
                  <a:lnTo>
                    <a:pt x="450214" y="618489"/>
                  </a:lnTo>
                  <a:lnTo>
                    <a:pt x="455409" y="614679"/>
                  </a:lnTo>
                  <a:lnTo>
                    <a:pt x="405939" y="614679"/>
                  </a:lnTo>
                  <a:lnTo>
                    <a:pt x="399976" y="612139"/>
                  </a:lnTo>
                  <a:lnTo>
                    <a:pt x="395096" y="608329"/>
                  </a:lnTo>
                  <a:lnTo>
                    <a:pt x="350392" y="547369"/>
                  </a:lnTo>
                  <a:lnTo>
                    <a:pt x="386397" y="520699"/>
                  </a:lnTo>
                  <a:lnTo>
                    <a:pt x="332993" y="520699"/>
                  </a:lnTo>
                  <a:lnTo>
                    <a:pt x="297227" y="488949"/>
                  </a:lnTo>
                  <a:lnTo>
                    <a:pt x="257174" y="464819"/>
                  </a:lnTo>
                  <a:lnTo>
                    <a:pt x="242175" y="459739"/>
                  </a:lnTo>
                  <a:lnTo>
                    <a:pt x="228996" y="454659"/>
                  </a:lnTo>
                  <a:lnTo>
                    <a:pt x="217080" y="452119"/>
                  </a:lnTo>
                  <a:lnTo>
                    <a:pt x="205866" y="450849"/>
                  </a:lnTo>
                  <a:lnTo>
                    <a:pt x="197943" y="449579"/>
                  </a:lnTo>
                  <a:lnTo>
                    <a:pt x="189626" y="447039"/>
                  </a:lnTo>
                  <a:lnTo>
                    <a:pt x="180667" y="444499"/>
                  </a:lnTo>
                  <a:lnTo>
                    <a:pt x="170814" y="441959"/>
                  </a:lnTo>
                  <a:lnTo>
                    <a:pt x="121239" y="417829"/>
                  </a:lnTo>
                  <a:lnTo>
                    <a:pt x="85105" y="387349"/>
                  </a:lnTo>
                  <a:lnTo>
                    <a:pt x="54355" y="350519"/>
                  </a:lnTo>
                  <a:lnTo>
                    <a:pt x="31615" y="295909"/>
                  </a:lnTo>
                  <a:lnTo>
                    <a:pt x="25018" y="246379"/>
                  </a:lnTo>
                  <a:lnTo>
                    <a:pt x="27852" y="205739"/>
                  </a:lnTo>
                  <a:lnTo>
                    <a:pt x="49621" y="139699"/>
                  </a:lnTo>
                  <a:lnTo>
                    <a:pt x="70294" y="106679"/>
                  </a:lnTo>
                  <a:lnTo>
                    <a:pt x="110235" y="66039"/>
                  </a:lnTo>
                  <a:lnTo>
                    <a:pt x="161131" y="39370"/>
                  </a:lnTo>
                  <a:lnTo>
                    <a:pt x="198211" y="29209"/>
                  </a:lnTo>
                  <a:lnTo>
                    <a:pt x="241934" y="25400"/>
                  </a:lnTo>
                  <a:lnTo>
                    <a:pt x="342719" y="25400"/>
                  </a:lnTo>
                  <a:lnTo>
                    <a:pt x="315690" y="12700"/>
                  </a:lnTo>
                  <a:lnTo>
                    <a:pt x="271430" y="2539"/>
                  </a:lnTo>
                  <a:lnTo>
                    <a:pt x="242315" y="0"/>
                  </a:lnTo>
                  <a:close/>
                </a:path>
                <a:path w="575944" h="661669">
                  <a:moveTo>
                    <a:pt x="569510" y="552449"/>
                  </a:moveTo>
                  <a:lnTo>
                    <a:pt x="540257" y="552449"/>
                  </a:lnTo>
                  <a:lnTo>
                    <a:pt x="546353" y="560069"/>
                  </a:lnTo>
                  <a:lnTo>
                    <a:pt x="550840" y="570229"/>
                  </a:lnTo>
                  <a:lnTo>
                    <a:pt x="493394" y="632459"/>
                  </a:lnTo>
                  <a:lnTo>
                    <a:pt x="483883" y="637539"/>
                  </a:lnTo>
                  <a:lnTo>
                    <a:pt x="528483" y="637539"/>
                  </a:lnTo>
                  <a:lnTo>
                    <a:pt x="555624" y="617219"/>
                  </a:lnTo>
                  <a:lnTo>
                    <a:pt x="569331" y="601979"/>
                  </a:lnTo>
                  <a:lnTo>
                    <a:pt x="575929" y="584199"/>
                  </a:lnTo>
                  <a:lnTo>
                    <a:pt x="575073" y="563879"/>
                  </a:lnTo>
                  <a:lnTo>
                    <a:pt x="569510" y="552449"/>
                  </a:lnTo>
                  <a:close/>
                </a:path>
                <a:path w="575944" h="661669">
                  <a:moveTo>
                    <a:pt x="532231" y="435609"/>
                  </a:moveTo>
                  <a:lnTo>
                    <a:pt x="501268" y="435609"/>
                  </a:lnTo>
                  <a:lnTo>
                    <a:pt x="545845" y="496569"/>
                  </a:lnTo>
                  <a:lnTo>
                    <a:pt x="548596" y="501649"/>
                  </a:lnTo>
                  <a:lnTo>
                    <a:pt x="418210" y="610869"/>
                  </a:lnTo>
                  <a:lnTo>
                    <a:pt x="412259" y="614679"/>
                  </a:lnTo>
                  <a:lnTo>
                    <a:pt x="455409" y="614679"/>
                  </a:lnTo>
                  <a:lnTo>
                    <a:pt x="540257" y="552449"/>
                  </a:lnTo>
                  <a:lnTo>
                    <a:pt x="569510" y="552449"/>
                  </a:lnTo>
                  <a:lnTo>
                    <a:pt x="566419" y="546099"/>
                  </a:lnTo>
                  <a:lnTo>
                    <a:pt x="560196" y="537209"/>
                  </a:lnTo>
                  <a:lnTo>
                    <a:pt x="569537" y="524509"/>
                  </a:lnTo>
                  <a:lnTo>
                    <a:pt x="573770" y="510539"/>
                  </a:lnTo>
                  <a:lnTo>
                    <a:pt x="572644" y="495299"/>
                  </a:lnTo>
                  <a:lnTo>
                    <a:pt x="565911" y="481329"/>
                  </a:lnTo>
                  <a:lnTo>
                    <a:pt x="532231" y="435609"/>
                  </a:lnTo>
                  <a:close/>
                </a:path>
                <a:path w="575944" h="661669">
                  <a:moveTo>
                    <a:pt x="301326" y="350519"/>
                  </a:moveTo>
                  <a:lnTo>
                    <a:pt x="269366" y="350519"/>
                  </a:lnTo>
                  <a:lnTo>
                    <a:pt x="373506" y="491489"/>
                  </a:lnTo>
                  <a:lnTo>
                    <a:pt x="332993" y="520699"/>
                  </a:lnTo>
                  <a:lnTo>
                    <a:pt x="386397" y="520699"/>
                  </a:lnTo>
                  <a:lnTo>
                    <a:pt x="446405" y="476249"/>
                  </a:lnTo>
                  <a:lnTo>
                    <a:pt x="394207" y="476249"/>
                  </a:lnTo>
                  <a:lnTo>
                    <a:pt x="301326" y="350519"/>
                  </a:lnTo>
                  <a:close/>
                </a:path>
                <a:path w="575944" h="661669">
                  <a:moveTo>
                    <a:pt x="347641" y="316229"/>
                  </a:moveTo>
                  <a:lnTo>
                    <a:pt x="316229" y="316229"/>
                  </a:lnTo>
                  <a:lnTo>
                    <a:pt x="420369" y="455929"/>
                  </a:lnTo>
                  <a:lnTo>
                    <a:pt x="394207" y="476249"/>
                  </a:lnTo>
                  <a:lnTo>
                    <a:pt x="446405" y="476249"/>
                  </a:lnTo>
                  <a:lnTo>
                    <a:pt x="492696" y="441959"/>
                  </a:lnTo>
                  <a:lnTo>
                    <a:pt x="440308" y="441959"/>
                  </a:lnTo>
                  <a:lnTo>
                    <a:pt x="354075" y="325119"/>
                  </a:lnTo>
                  <a:lnTo>
                    <a:pt x="353821" y="325119"/>
                  </a:lnTo>
                  <a:lnTo>
                    <a:pt x="353694" y="323849"/>
                  </a:lnTo>
                  <a:lnTo>
                    <a:pt x="353313" y="323849"/>
                  </a:lnTo>
                  <a:lnTo>
                    <a:pt x="347641" y="316229"/>
                  </a:lnTo>
                  <a:close/>
                </a:path>
                <a:path w="575944" h="661669">
                  <a:moveTo>
                    <a:pt x="342719" y="25400"/>
                  </a:moveTo>
                  <a:lnTo>
                    <a:pt x="241934" y="25400"/>
                  </a:lnTo>
                  <a:lnTo>
                    <a:pt x="268067" y="27939"/>
                  </a:lnTo>
                  <a:lnTo>
                    <a:pt x="307736" y="36829"/>
                  </a:lnTo>
                  <a:lnTo>
                    <a:pt x="353716" y="57150"/>
                  </a:lnTo>
                  <a:lnTo>
                    <a:pt x="398779" y="95249"/>
                  </a:lnTo>
                  <a:lnTo>
                    <a:pt x="425640" y="135889"/>
                  </a:lnTo>
                  <a:lnTo>
                    <a:pt x="443499" y="179069"/>
                  </a:lnTo>
                  <a:lnTo>
                    <a:pt x="452500" y="233679"/>
                  </a:lnTo>
                  <a:lnTo>
                    <a:pt x="452483" y="243839"/>
                  </a:lnTo>
                  <a:lnTo>
                    <a:pt x="451977" y="252729"/>
                  </a:lnTo>
                  <a:lnTo>
                    <a:pt x="451161" y="261619"/>
                  </a:lnTo>
                  <a:lnTo>
                    <a:pt x="448881" y="280669"/>
                  </a:lnTo>
                  <a:lnTo>
                    <a:pt x="448024" y="293369"/>
                  </a:lnTo>
                  <a:lnTo>
                    <a:pt x="453638" y="345439"/>
                  </a:lnTo>
                  <a:lnTo>
                    <a:pt x="469294" y="389889"/>
                  </a:lnTo>
                  <a:lnTo>
                    <a:pt x="480694" y="411479"/>
                  </a:lnTo>
                  <a:lnTo>
                    <a:pt x="440308" y="441959"/>
                  </a:lnTo>
                  <a:lnTo>
                    <a:pt x="492696" y="441959"/>
                  </a:lnTo>
                  <a:lnTo>
                    <a:pt x="501268" y="435609"/>
                  </a:lnTo>
                  <a:lnTo>
                    <a:pt x="532231" y="435609"/>
                  </a:lnTo>
                  <a:lnTo>
                    <a:pt x="509777" y="405129"/>
                  </a:lnTo>
                  <a:lnTo>
                    <a:pt x="508126" y="403859"/>
                  </a:lnTo>
                  <a:lnTo>
                    <a:pt x="505967" y="402589"/>
                  </a:lnTo>
                  <a:lnTo>
                    <a:pt x="503681" y="401319"/>
                  </a:lnTo>
                  <a:lnTo>
                    <a:pt x="492827" y="380999"/>
                  </a:lnTo>
                  <a:lnTo>
                    <a:pt x="478071" y="340359"/>
                  </a:lnTo>
                  <a:lnTo>
                    <a:pt x="472955" y="303529"/>
                  </a:lnTo>
                  <a:lnTo>
                    <a:pt x="473021" y="293369"/>
                  </a:lnTo>
                  <a:lnTo>
                    <a:pt x="473735" y="283209"/>
                  </a:lnTo>
                  <a:lnTo>
                    <a:pt x="476073" y="264159"/>
                  </a:lnTo>
                  <a:lnTo>
                    <a:pt x="476964" y="255269"/>
                  </a:lnTo>
                  <a:lnTo>
                    <a:pt x="477379" y="246379"/>
                  </a:lnTo>
                  <a:lnTo>
                    <a:pt x="477505" y="240029"/>
                  </a:lnTo>
                  <a:lnTo>
                    <a:pt x="477519" y="232409"/>
                  </a:lnTo>
                  <a:lnTo>
                    <a:pt x="467437" y="171449"/>
                  </a:lnTo>
                  <a:lnTo>
                    <a:pt x="447436" y="124459"/>
                  </a:lnTo>
                  <a:lnTo>
                    <a:pt x="427460" y="91439"/>
                  </a:lnTo>
                  <a:lnTo>
                    <a:pt x="417448" y="78739"/>
                  </a:lnTo>
                  <a:lnTo>
                    <a:pt x="367045" y="36829"/>
                  </a:lnTo>
                  <a:lnTo>
                    <a:pt x="342719" y="25400"/>
                  </a:lnTo>
                  <a:close/>
                </a:path>
                <a:path w="575944" h="661669">
                  <a:moveTo>
                    <a:pt x="219654" y="278129"/>
                  </a:moveTo>
                  <a:lnTo>
                    <a:pt x="183929" y="300989"/>
                  </a:lnTo>
                  <a:lnTo>
                    <a:pt x="176974" y="328929"/>
                  </a:lnTo>
                  <a:lnTo>
                    <a:pt x="178311" y="337819"/>
                  </a:lnTo>
                  <a:lnTo>
                    <a:pt x="211200" y="369569"/>
                  </a:lnTo>
                  <a:lnTo>
                    <a:pt x="221628" y="372109"/>
                  </a:lnTo>
                  <a:lnTo>
                    <a:pt x="232140" y="370839"/>
                  </a:lnTo>
                  <a:lnTo>
                    <a:pt x="242437" y="368299"/>
                  </a:lnTo>
                  <a:lnTo>
                    <a:pt x="252221" y="363219"/>
                  </a:lnTo>
                  <a:lnTo>
                    <a:pt x="269366" y="350519"/>
                  </a:lnTo>
                  <a:lnTo>
                    <a:pt x="301326" y="350519"/>
                  </a:lnTo>
                  <a:lnTo>
                    <a:pt x="299449" y="347979"/>
                  </a:lnTo>
                  <a:lnTo>
                    <a:pt x="224662" y="347979"/>
                  </a:lnTo>
                  <a:lnTo>
                    <a:pt x="217804" y="345439"/>
                  </a:lnTo>
                  <a:lnTo>
                    <a:pt x="211581" y="344169"/>
                  </a:lnTo>
                  <a:lnTo>
                    <a:pt x="206501" y="340359"/>
                  </a:lnTo>
                  <a:lnTo>
                    <a:pt x="203834" y="335279"/>
                  </a:lnTo>
                  <a:lnTo>
                    <a:pt x="200659" y="328929"/>
                  </a:lnTo>
                  <a:lnTo>
                    <a:pt x="202183" y="321309"/>
                  </a:lnTo>
                  <a:lnTo>
                    <a:pt x="203326" y="318769"/>
                  </a:lnTo>
                  <a:lnTo>
                    <a:pt x="204977" y="313689"/>
                  </a:lnTo>
                  <a:lnTo>
                    <a:pt x="208152" y="309879"/>
                  </a:lnTo>
                  <a:lnTo>
                    <a:pt x="211708" y="307339"/>
                  </a:lnTo>
                  <a:lnTo>
                    <a:pt x="212597" y="306069"/>
                  </a:lnTo>
                  <a:lnTo>
                    <a:pt x="213486" y="306069"/>
                  </a:lnTo>
                  <a:lnTo>
                    <a:pt x="214502" y="304799"/>
                  </a:lnTo>
                  <a:lnTo>
                    <a:pt x="221771" y="303529"/>
                  </a:lnTo>
                  <a:lnTo>
                    <a:pt x="266591" y="303529"/>
                  </a:lnTo>
                  <a:lnTo>
                    <a:pt x="261873" y="297179"/>
                  </a:lnTo>
                  <a:lnTo>
                    <a:pt x="249848" y="287019"/>
                  </a:lnTo>
                  <a:lnTo>
                    <a:pt x="235299" y="279399"/>
                  </a:lnTo>
                  <a:lnTo>
                    <a:pt x="219654" y="278129"/>
                  </a:lnTo>
                  <a:close/>
                </a:path>
                <a:path w="575944" h="661669">
                  <a:moveTo>
                    <a:pt x="266591" y="303529"/>
                  </a:moveTo>
                  <a:lnTo>
                    <a:pt x="229219" y="303529"/>
                  </a:lnTo>
                  <a:lnTo>
                    <a:pt x="236166" y="307339"/>
                  </a:lnTo>
                  <a:lnTo>
                    <a:pt x="241934" y="312419"/>
                  </a:lnTo>
                  <a:lnTo>
                    <a:pt x="255015" y="330199"/>
                  </a:lnTo>
                  <a:lnTo>
                    <a:pt x="237997" y="342899"/>
                  </a:lnTo>
                  <a:lnTo>
                    <a:pt x="232028" y="346709"/>
                  </a:lnTo>
                  <a:lnTo>
                    <a:pt x="224662" y="347979"/>
                  </a:lnTo>
                  <a:lnTo>
                    <a:pt x="299449" y="347979"/>
                  </a:lnTo>
                  <a:lnTo>
                    <a:pt x="290067" y="335279"/>
                  </a:lnTo>
                  <a:lnTo>
                    <a:pt x="307593" y="322579"/>
                  </a:lnTo>
                  <a:lnTo>
                    <a:pt x="308228" y="321309"/>
                  </a:lnTo>
                  <a:lnTo>
                    <a:pt x="316229" y="316229"/>
                  </a:lnTo>
                  <a:lnTo>
                    <a:pt x="347641" y="316229"/>
                  </a:lnTo>
                  <a:lnTo>
                    <a:pt x="346695" y="314959"/>
                  </a:lnTo>
                  <a:lnTo>
                    <a:pt x="275081" y="314959"/>
                  </a:lnTo>
                  <a:lnTo>
                    <a:pt x="266591" y="303529"/>
                  </a:lnTo>
                  <a:close/>
                </a:path>
                <a:path w="575944" h="661669">
                  <a:moveTo>
                    <a:pt x="333922" y="203199"/>
                  </a:moveTo>
                  <a:lnTo>
                    <a:pt x="324484" y="203199"/>
                  </a:lnTo>
                  <a:lnTo>
                    <a:pt x="314741" y="204469"/>
                  </a:lnTo>
                  <a:lnTo>
                    <a:pt x="282523" y="232409"/>
                  </a:lnTo>
                  <a:lnTo>
                    <a:pt x="279368" y="247649"/>
                  </a:lnTo>
                  <a:lnTo>
                    <a:pt x="281308" y="262889"/>
                  </a:lnTo>
                  <a:lnTo>
                    <a:pt x="288416" y="278129"/>
                  </a:lnTo>
                  <a:lnTo>
                    <a:pt x="301370" y="295909"/>
                  </a:lnTo>
                  <a:lnTo>
                    <a:pt x="283844" y="308609"/>
                  </a:lnTo>
                  <a:lnTo>
                    <a:pt x="283336" y="308609"/>
                  </a:lnTo>
                  <a:lnTo>
                    <a:pt x="283082" y="309879"/>
                  </a:lnTo>
                  <a:lnTo>
                    <a:pt x="275081" y="314959"/>
                  </a:lnTo>
                  <a:lnTo>
                    <a:pt x="346695" y="314959"/>
                  </a:lnTo>
                  <a:lnTo>
                    <a:pt x="336295" y="300989"/>
                  </a:lnTo>
                  <a:lnTo>
                    <a:pt x="354456" y="287019"/>
                  </a:lnTo>
                  <a:lnTo>
                    <a:pt x="360583" y="280669"/>
                  </a:lnTo>
                  <a:lnTo>
                    <a:pt x="321436" y="280669"/>
                  </a:lnTo>
                  <a:lnTo>
                    <a:pt x="308609" y="262889"/>
                  </a:lnTo>
                  <a:lnTo>
                    <a:pt x="305175" y="256539"/>
                  </a:lnTo>
                  <a:lnTo>
                    <a:pt x="304180" y="248919"/>
                  </a:lnTo>
                  <a:lnTo>
                    <a:pt x="305591" y="241299"/>
                  </a:lnTo>
                  <a:lnTo>
                    <a:pt x="309371" y="234949"/>
                  </a:lnTo>
                  <a:lnTo>
                    <a:pt x="312927" y="231139"/>
                  </a:lnTo>
                  <a:lnTo>
                    <a:pt x="319150" y="228599"/>
                  </a:lnTo>
                  <a:lnTo>
                    <a:pt x="325627" y="228599"/>
                  </a:lnTo>
                  <a:lnTo>
                    <a:pt x="329183" y="227329"/>
                  </a:lnTo>
                  <a:lnTo>
                    <a:pt x="367059" y="227329"/>
                  </a:lnTo>
                  <a:lnTo>
                    <a:pt x="364452" y="222249"/>
                  </a:lnTo>
                  <a:lnTo>
                    <a:pt x="358139" y="214629"/>
                  </a:lnTo>
                  <a:lnTo>
                    <a:pt x="350988" y="209549"/>
                  </a:lnTo>
                  <a:lnTo>
                    <a:pt x="342836" y="205739"/>
                  </a:lnTo>
                  <a:lnTo>
                    <a:pt x="333922" y="203199"/>
                  </a:lnTo>
                  <a:close/>
                </a:path>
                <a:path w="575944" h="661669">
                  <a:moveTo>
                    <a:pt x="367059" y="227329"/>
                  </a:moveTo>
                  <a:lnTo>
                    <a:pt x="329183" y="227329"/>
                  </a:lnTo>
                  <a:lnTo>
                    <a:pt x="335787" y="228599"/>
                  </a:lnTo>
                  <a:lnTo>
                    <a:pt x="340994" y="233679"/>
                  </a:lnTo>
                  <a:lnTo>
                    <a:pt x="345185" y="237489"/>
                  </a:lnTo>
                  <a:lnTo>
                    <a:pt x="347598" y="243839"/>
                  </a:lnTo>
                  <a:lnTo>
                    <a:pt x="347471" y="250189"/>
                  </a:lnTo>
                  <a:lnTo>
                    <a:pt x="347217" y="256539"/>
                  </a:lnTo>
                  <a:lnTo>
                    <a:pt x="343915" y="264159"/>
                  </a:lnTo>
                  <a:lnTo>
                    <a:pt x="338962" y="267969"/>
                  </a:lnTo>
                  <a:lnTo>
                    <a:pt x="321436" y="280669"/>
                  </a:lnTo>
                  <a:lnTo>
                    <a:pt x="360583" y="280669"/>
                  </a:lnTo>
                  <a:lnTo>
                    <a:pt x="361809" y="279399"/>
                  </a:lnTo>
                  <a:lnTo>
                    <a:pt x="367363" y="270509"/>
                  </a:lnTo>
                  <a:lnTo>
                    <a:pt x="370941" y="261619"/>
                  </a:lnTo>
                  <a:lnTo>
                    <a:pt x="372363" y="250189"/>
                  </a:lnTo>
                  <a:lnTo>
                    <a:pt x="371695" y="240029"/>
                  </a:lnTo>
                  <a:lnTo>
                    <a:pt x="369014" y="231139"/>
                  </a:lnTo>
                  <a:lnTo>
                    <a:pt x="367059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11351" y="328422"/>
              <a:ext cx="274572" cy="10541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673098" y="191769"/>
              <a:ext cx="1807845" cy="881380"/>
            </a:xfrm>
            <a:custGeom>
              <a:avLst/>
              <a:gdLst/>
              <a:ahLst/>
              <a:cxnLst/>
              <a:rect l="l" t="t" r="r" b="b"/>
              <a:pathLst>
                <a:path w="1807845" h="881380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0" y="370840"/>
                  </a:lnTo>
                  <a:lnTo>
                    <a:pt x="4699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413"/>
                  </a:lnTo>
                  <a:lnTo>
                    <a:pt x="59055" y="381635"/>
                  </a:lnTo>
                  <a:lnTo>
                    <a:pt x="61468" y="379730"/>
                  </a:lnTo>
                  <a:lnTo>
                    <a:pt x="63373" y="376936"/>
                  </a:lnTo>
                  <a:lnTo>
                    <a:pt x="65024" y="366649"/>
                  </a:lnTo>
                  <a:close/>
                </a:path>
                <a:path w="1807845" h="881380">
                  <a:moveTo>
                    <a:pt x="104521" y="511556"/>
                  </a:moveTo>
                  <a:lnTo>
                    <a:pt x="96266" y="500253"/>
                  </a:lnTo>
                  <a:lnTo>
                    <a:pt x="88519" y="498983"/>
                  </a:lnTo>
                  <a:lnTo>
                    <a:pt x="82931" y="503047"/>
                  </a:lnTo>
                  <a:lnTo>
                    <a:pt x="51689" y="525780"/>
                  </a:lnTo>
                  <a:lnTo>
                    <a:pt x="46609" y="529971"/>
                  </a:lnTo>
                  <a:lnTo>
                    <a:pt x="44958" y="537591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7917" y="523494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521" y="511556"/>
                  </a:lnTo>
                  <a:close/>
                </a:path>
                <a:path w="1807845" h="881380">
                  <a:moveTo>
                    <a:pt x="225679" y="580136"/>
                  </a:moveTo>
                  <a:lnTo>
                    <a:pt x="221742" y="573278"/>
                  </a:lnTo>
                  <a:lnTo>
                    <a:pt x="208407" y="569976"/>
                  </a:lnTo>
                  <a:lnTo>
                    <a:pt x="201549" y="573913"/>
                  </a:lnTo>
                  <a:lnTo>
                    <a:pt x="199644" y="580517"/>
                  </a:lnTo>
                  <a:lnTo>
                    <a:pt x="189484" y="618109"/>
                  </a:lnTo>
                  <a:lnTo>
                    <a:pt x="187579" y="624713"/>
                  </a:lnTo>
                  <a:lnTo>
                    <a:pt x="191516" y="631571"/>
                  </a:lnTo>
                  <a:lnTo>
                    <a:pt x="198247" y="633222"/>
                  </a:lnTo>
                  <a:lnTo>
                    <a:pt x="202057" y="634365"/>
                  </a:lnTo>
                  <a:lnTo>
                    <a:pt x="223774" y="586867"/>
                  </a:lnTo>
                  <a:lnTo>
                    <a:pt x="225679" y="580136"/>
                  </a:lnTo>
                  <a:close/>
                </a:path>
                <a:path w="1807845" h="881380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4980" y="50292"/>
                  </a:lnTo>
                  <a:lnTo>
                    <a:pt x="473837" y="57035"/>
                  </a:lnTo>
                  <a:lnTo>
                    <a:pt x="478536" y="63385"/>
                  </a:lnTo>
                  <a:lnTo>
                    <a:pt x="488823" y="64909"/>
                  </a:lnTo>
                  <a:lnTo>
                    <a:pt x="492125" y="63881"/>
                  </a:lnTo>
                  <a:lnTo>
                    <a:pt x="497332" y="60083"/>
                  </a:lnTo>
                  <a:lnTo>
                    <a:pt x="499237" y="57150"/>
                  </a:lnTo>
                  <a:lnTo>
                    <a:pt x="505841" y="15113"/>
                  </a:lnTo>
                  <a:lnTo>
                    <a:pt x="506984" y="8382"/>
                  </a:lnTo>
                  <a:close/>
                </a:path>
                <a:path w="1807845" h="881380">
                  <a:moveTo>
                    <a:pt x="657098" y="105029"/>
                  </a:moveTo>
                  <a:lnTo>
                    <a:pt x="652780" y="99314"/>
                  </a:lnTo>
                  <a:lnTo>
                    <a:pt x="648589" y="93599"/>
                  </a:lnTo>
                  <a:lnTo>
                    <a:pt x="640715" y="92202"/>
                  </a:lnTo>
                  <a:lnTo>
                    <a:pt x="635127" y="96774"/>
                  </a:lnTo>
                  <a:lnTo>
                    <a:pt x="603885" y="120281"/>
                  </a:lnTo>
                  <a:lnTo>
                    <a:pt x="598424" y="124460"/>
                  </a:lnTo>
                  <a:lnTo>
                    <a:pt x="597281" y="132334"/>
                  </a:lnTo>
                  <a:lnTo>
                    <a:pt x="601472" y="138049"/>
                  </a:lnTo>
                  <a:lnTo>
                    <a:pt x="605663" y="143637"/>
                  </a:lnTo>
                  <a:lnTo>
                    <a:pt x="613537" y="144780"/>
                  </a:lnTo>
                  <a:lnTo>
                    <a:pt x="619125" y="140716"/>
                  </a:lnTo>
                  <a:lnTo>
                    <a:pt x="619125" y="140589"/>
                  </a:lnTo>
                  <a:lnTo>
                    <a:pt x="650367" y="116967"/>
                  </a:lnTo>
                  <a:lnTo>
                    <a:pt x="655955" y="112903"/>
                  </a:lnTo>
                  <a:lnTo>
                    <a:pt x="657098" y="105029"/>
                  </a:lnTo>
                  <a:close/>
                </a:path>
                <a:path w="1807845" h="881380">
                  <a:moveTo>
                    <a:pt x="695198" y="261747"/>
                  </a:moveTo>
                  <a:lnTo>
                    <a:pt x="689737" y="256032"/>
                  </a:lnTo>
                  <a:lnTo>
                    <a:pt x="682879" y="255778"/>
                  </a:lnTo>
                  <a:lnTo>
                    <a:pt x="637032" y="254508"/>
                  </a:lnTo>
                  <a:lnTo>
                    <a:pt x="631317" y="259969"/>
                  </a:lnTo>
                  <a:lnTo>
                    <a:pt x="630682" y="273685"/>
                  </a:lnTo>
                  <a:lnTo>
                    <a:pt x="636016" y="279400"/>
                  </a:lnTo>
                  <a:lnTo>
                    <a:pt x="684784" y="280797"/>
                  </a:lnTo>
                  <a:lnTo>
                    <a:pt x="687451" y="279908"/>
                  </a:lnTo>
                  <a:lnTo>
                    <a:pt x="692658" y="276098"/>
                  </a:lnTo>
                  <a:lnTo>
                    <a:pt x="694690" y="272669"/>
                  </a:lnTo>
                  <a:lnTo>
                    <a:pt x="695198" y="261747"/>
                  </a:lnTo>
                  <a:close/>
                </a:path>
                <a:path w="1807845" h="881380">
                  <a:moveTo>
                    <a:pt x="1632966" y="526796"/>
                  </a:moveTo>
                  <a:lnTo>
                    <a:pt x="1629270" y="520827"/>
                  </a:lnTo>
                  <a:lnTo>
                    <a:pt x="1623314" y="519303"/>
                  </a:lnTo>
                  <a:lnTo>
                    <a:pt x="1607185" y="515404"/>
                  </a:lnTo>
                  <a:lnTo>
                    <a:pt x="1607185" y="538480"/>
                  </a:lnTo>
                  <a:lnTo>
                    <a:pt x="1593456" y="594868"/>
                  </a:lnTo>
                  <a:lnTo>
                    <a:pt x="1587957" y="594906"/>
                  </a:lnTo>
                  <a:lnTo>
                    <a:pt x="1587957" y="617626"/>
                  </a:lnTo>
                  <a:lnTo>
                    <a:pt x="1568577" y="697611"/>
                  </a:lnTo>
                  <a:lnTo>
                    <a:pt x="1564182" y="706526"/>
                  </a:lnTo>
                  <a:lnTo>
                    <a:pt x="1556473" y="712838"/>
                  </a:lnTo>
                  <a:lnTo>
                    <a:pt x="1546529" y="716000"/>
                  </a:lnTo>
                  <a:lnTo>
                    <a:pt x="1535430" y="715391"/>
                  </a:lnTo>
                  <a:lnTo>
                    <a:pt x="1266698" y="650240"/>
                  </a:lnTo>
                  <a:lnTo>
                    <a:pt x="1256512" y="645744"/>
                  </a:lnTo>
                  <a:lnTo>
                    <a:pt x="1249095" y="638416"/>
                  </a:lnTo>
                  <a:lnTo>
                    <a:pt x="1245120" y="629259"/>
                  </a:lnTo>
                  <a:lnTo>
                    <a:pt x="1245235" y="619252"/>
                  </a:lnTo>
                  <a:lnTo>
                    <a:pt x="1264666" y="539242"/>
                  </a:lnTo>
                  <a:lnTo>
                    <a:pt x="1390650" y="605155"/>
                  </a:lnTo>
                  <a:lnTo>
                    <a:pt x="1397114" y="608203"/>
                  </a:lnTo>
                  <a:lnTo>
                    <a:pt x="1438681" y="618286"/>
                  </a:lnTo>
                  <a:lnTo>
                    <a:pt x="1445895" y="618490"/>
                  </a:lnTo>
                  <a:lnTo>
                    <a:pt x="1587957" y="617626"/>
                  </a:lnTo>
                  <a:lnTo>
                    <a:pt x="1587957" y="594906"/>
                  </a:lnTo>
                  <a:lnTo>
                    <a:pt x="1445768" y="595884"/>
                  </a:lnTo>
                  <a:lnTo>
                    <a:pt x="1434185" y="595198"/>
                  </a:lnTo>
                  <a:lnTo>
                    <a:pt x="1313319" y="539242"/>
                  </a:lnTo>
                  <a:lnTo>
                    <a:pt x="1270000" y="516636"/>
                  </a:lnTo>
                  <a:lnTo>
                    <a:pt x="1283716" y="460121"/>
                  </a:lnTo>
                  <a:lnTo>
                    <a:pt x="1607185" y="538480"/>
                  </a:lnTo>
                  <a:lnTo>
                    <a:pt x="1607185" y="515404"/>
                  </a:lnTo>
                  <a:lnTo>
                    <a:pt x="1378559" y="460121"/>
                  </a:lnTo>
                  <a:lnTo>
                    <a:pt x="1278255" y="435864"/>
                  </a:lnTo>
                  <a:lnTo>
                    <a:pt x="1272286" y="434340"/>
                  </a:lnTo>
                  <a:lnTo>
                    <a:pt x="1266317" y="438023"/>
                  </a:lnTo>
                  <a:lnTo>
                    <a:pt x="1264793" y="443992"/>
                  </a:lnTo>
                  <a:lnTo>
                    <a:pt x="1246505" y="519811"/>
                  </a:lnTo>
                  <a:lnTo>
                    <a:pt x="1246378" y="520192"/>
                  </a:lnTo>
                  <a:lnTo>
                    <a:pt x="1223645" y="613918"/>
                  </a:lnTo>
                  <a:lnTo>
                    <a:pt x="1223200" y="632752"/>
                  </a:lnTo>
                  <a:lnTo>
                    <a:pt x="1230185" y="649909"/>
                  </a:lnTo>
                  <a:lnTo>
                    <a:pt x="1243355" y="663524"/>
                  </a:lnTo>
                  <a:lnTo>
                    <a:pt x="1261491" y="671703"/>
                  </a:lnTo>
                  <a:lnTo>
                    <a:pt x="1530223" y="736727"/>
                  </a:lnTo>
                  <a:lnTo>
                    <a:pt x="1550085" y="737768"/>
                  </a:lnTo>
                  <a:lnTo>
                    <a:pt x="1568018" y="731710"/>
                  </a:lnTo>
                  <a:lnTo>
                    <a:pt x="1582064" y="719658"/>
                  </a:lnTo>
                  <a:lnTo>
                    <a:pt x="1583842" y="716000"/>
                  </a:lnTo>
                  <a:lnTo>
                    <a:pt x="1590281" y="702691"/>
                  </a:lnTo>
                  <a:lnTo>
                    <a:pt x="1610931" y="617474"/>
                  </a:lnTo>
                  <a:lnTo>
                    <a:pt x="1613027" y="608838"/>
                  </a:lnTo>
                  <a:lnTo>
                    <a:pt x="1613154" y="608584"/>
                  </a:lnTo>
                  <a:lnTo>
                    <a:pt x="1616214" y="595884"/>
                  </a:lnTo>
                  <a:lnTo>
                    <a:pt x="1631442" y="532765"/>
                  </a:lnTo>
                  <a:lnTo>
                    <a:pt x="1632966" y="526796"/>
                  </a:lnTo>
                  <a:close/>
                </a:path>
                <a:path w="1807845" h="881380">
                  <a:moveTo>
                    <a:pt x="1807324" y="226555"/>
                  </a:moveTo>
                  <a:lnTo>
                    <a:pt x="1796110" y="196469"/>
                  </a:lnTo>
                  <a:lnTo>
                    <a:pt x="1785404" y="184772"/>
                  </a:lnTo>
                  <a:lnTo>
                    <a:pt x="1785404" y="230251"/>
                  </a:lnTo>
                  <a:lnTo>
                    <a:pt x="1784477" y="254635"/>
                  </a:lnTo>
                  <a:lnTo>
                    <a:pt x="1704721" y="584073"/>
                  </a:lnTo>
                  <a:lnTo>
                    <a:pt x="1699387" y="605790"/>
                  </a:lnTo>
                  <a:lnTo>
                    <a:pt x="1674368" y="709295"/>
                  </a:lnTo>
                  <a:lnTo>
                    <a:pt x="1688617" y="597662"/>
                  </a:lnTo>
                  <a:lnTo>
                    <a:pt x="1690751" y="580644"/>
                  </a:lnTo>
                  <a:lnTo>
                    <a:pt x="1710055" y="430149"/>
                  </a:lnTo>
                  <a:lnTo>
                    <a:pt x="1711274" y="421043"/>
                  </a:lnTo>
                  <a:lnTo>
                    <a:pt x="1712658" y="411848"/>
                  </a:lnTo>
                  <a:lnTo>
                    <a:pt x="1714119" y="402628"/>
                  </a:lnTo>
                  <a:lnTo>
                    <a:pt x="1715643" y="393446"/>
                  </a:lnTo>
                  <a:lnTo>
                    <a:pt x="1718564" y="375475"/>
                  </a:lnTo>
                  <a:lnTo>
                    <a:pt x="1721205" y="357251"/>
                  </a:lnTo>
                  <a:lnTo>
                    <a:pt x="1723263" y="338950"/>
                  </a:lnTo>
                  <a:lnTo>
                    <a:pt x="1724406" y="320675"/>
                  </a:lnTo>
                  <a:lnTo>
                    <a:pt x="1724304" y="305358"/>
                  </a:lnTo>
                  <a:lnTo>
                    <a:pt x="1718144" y="259715"/>
                  </a:lnTo>
                  <a:lnTo>
                    <a:pt x="1701876" y="214210"/>
                  </a:lnTo>
                  <a:lnTo>
                    <a:pt x="1701876" y="320675"/>
                  </a:lnTo>
                  <a:lnTo>
                    <a:pt x="1700860" y="337439"/>
                  </a:lnTo>
                  <a:lnTo>
                    <a:pt x="1698917" y="354812"/>
                  </a:lnTo>
                  <a:lnTo>
                    <a:pt x="1696364" y="372427"/>
                  </a:lnTo>
                  <a:lnTo>
                    <a:pt x="1693545" y="389890"/>
                  </a:lnTo>
                  <a:lnTo>
                    <a:pt x="1692021" y="399135"/>
                  </a:lnTo>
                  <a:lnTo>
                    <a:pt x="1690535" y="408520"/>
                  </a:lnTo>
                  <a:lnTo>
                    <a:pt x="1689125" y="417918"/>
                  </a:lnTo>
                  <a:lnTo>
                    <a:pt x="1687830" y="427228"/>
                  </a:lnTo>
                  <a:lnTo>
                    <a:pt x="1668183" y="581152"/>
                  </a:lnTo>
                  <a:lnTo>
                    <a:pt x="1663217" y="620268"/>
                  </a:lnTo>
                  <a:lnTo>
                    <a:pt x="1645145" y="761746"/>
                  </a:lnTo>
                  <a:lnTo>
                    <a:pt x="1623072" y="808583"/>
                  </a:lnTo>
                  <a:lnTo>
                    <a:pt x="1596898" y="827278"/>
                  </a:lnTo>
                  <a:lnTo>
                    <a:pt x="1592199" y="827278"/>
                  </a:lnTo>
                  <a:lnTo>
                    <a:pt x="1208392" y="734949"/>
                  </a:lnTo>
                  <a:lnTo>
                    <a:pt x="1168527" y="725297"/>
                  </a:lnTo>
                  <a:lnTo>
                    <a:pt x="1145222" y="692912"/>
                  </a:lnTo>
                  <a:lnTo>
                    <a:pt x="1142199" y="675767"/>
                  </a:lnTo>
                  <a:lnTo>
                    <a:pt x="1142758" y="658342"/>
                  </a:lnTo>
                  <a:lnTo>
                    <a:pt x="1146937" y="641223"/>
                  </a:lnTo>
                  <a:lnTo>
                    <a:pt x="1168704" y="581152"/>
                  </a:lnTo>
                  <a:lnTo>
                    <a:pt x="1203325" y="485648"/>
                  </a:lnTo>
                  <a:lnTo>
                    <a:pt x="1211072" y="464566"/>
                  </a:lnTo>
                  <a:lnTo>
                    <a:pt x="1257261" y="337248"/>
                  </a:lnTo>
                  <a:lnTo>
                    <a:pt x="1259547" y="331114"/>
                  </a:lnTo>
                  <a:lnTo>
                    <a:pt x="1261948" y="324815"/>
                  </a:lnTo>
                  <a:lnTo>
                    <a:pt x="1264412" y="318516"/>
                  </a:lnTo>
                  <a:lnTo>
                    <a:pt x="1269949" y="303834"/>
                  </a:lnTo>
                  <a:lnTo>
                    <a:pt x="1275397" y="288912"/>
                  </a:lnTo>
                  <a:lnTo>
                    <a:pt x="1280553" y="273786"/>
                  </a:lnTo>
                  <a:lnTo>
                    <a:pt x="1285240" y="258445"/>
                  </a:lnTo>
                  <a:lnTo>
                    <a:pt x="1290053" y="243332"/>
                  </a:lnTo>
                  <a:lnTo>
                    <a:pt x="1308735" y="203327"/>
                  </a:lnTo>
                  <a:lnTo>
                    <a:pt x="1345577" y="158330"/>
                  </a:lnTo>
                  <a:lnTo>
                    <a:pt x="1393190" y="124841"/>
                  </a:lnTo>
                  <a:lnTo>
                    <a:pt x="1438910" y="107835"/>
                  </a:lnTo>
                  <a:lnTo>
                    <a:pt x="1480947" y="101727"/>
                  </a:lnTo>
                  <a:lnTo>
                    <a:pt x="1488440" y="101358"/>
                  </a:lnTo>
                  <a:lnTo>
                    <a:pt x="1496060" y="101485"/>
                  </a:lnTo>
                  <a:lnTo>
                    <a:pt x="1503680" y="101981"/>
                  </a:lnTo>
                  <a:lnTo>
                    <a:pt x="1507109" y="102108"/>
                  </a:lnTo>
                  <a:lnTo>
                    <a:pt x="1546377" y="109143"/>
                  </a:lnTo>
                  <a:lnTo>
                    <a:pt x="1574673" y="119253"/>
                  </a:lnTo>
                  <a:lnTo>
                    <a:pt x="1581645" y="122301"/>
                  </a:lnTo>
                  <a:lnTo>
                    <a:pt x="1620850" y="147142"/>
                  </a:lnTo>
                  <a:lnTo>
                    <a:pt x="1651914" y="177126"/>
                  </a:lnTo>
                  <a:lnTo>
                    <a:pt x="1686102" y="233172"/>
                  </a:lnTo>
                  <a:lnTo>
                    <a:pt x="1699120" y="278536"/>
                  </a:lnTo>
                  <a:lnTo>
                    <a:pt x="1701876" y="320675"/>
                  </a:lnTo>
                  <a:lnTo>
                    <a:pt x="1701876" y="214210"/>
                  </a:lnTo>
                  <a:lnTo>
                    <a:pt x="1699450" y="208635"/>
                  </a:lnTo>
                  <a:lnTo>
                    <a:pt x="1685810" y="185267"/>
                  </a:lnTo>
                  <a:lnTo>
                    <a:pt x="1669669" y="163703"/>
                  </a:lnTo>
                  <a:lnTo>
                    <a:pt x="1739138" y="180467"/>
                  </a:lnTo>
                  <a:lnTo>
                    <a:pt x="1761274" y="190792"/>
                  </a:lnTo>
                  <a:lnTo>
                    <a:pt x="1777187" y="208178"/>
                  </a:lnTo>
                  <a:lnTo>
                    <a:pt x="1785404" y="230251"/>
                  </a:lnTo>
                  <a:lnTo>
                    <a:pt x="1785404" y="184772"/>
                  </a:lnTo>
                  <a:lnTo>
                    <a:pt x="1774431" y="172783"/>
                  </a:lnTo>
                  <a:lnTo>
                    <a:pt x="1754962" y="163703"/>
                  </a:lnTo>
                  <a:lnTo>
                    <a:pt x="1744345" y="158750"/>
                  </a:lnTo>
                  <a:lnTo>
                    <a:pt x="1639189" y="133235"/>
                  </a:lnTo>
                  <a:lnTo>
                    <a:pt x="1630045" y="126022"/>
                  </a:lnTo>
                  <a:lnTo>
                    <a:pt x="1620532" y="119240"/>
                  </a:lnTo>
                  <a:lnTo>
                    <a:pt x="1610664" y="112928"/>
                  </a:lnTo>
                  <a:lnTo>
                    <a:pt x="1600454" y="107061"/>
                  </a:lnTo>
                  <a:lnTo>
                    <a:pt x="1601825" y="101358"/>
                  </a:lnTo>
                  <a:lnTo>
                    <a:pt x="1602816" y="97282"/>
                  </a:lnTo>
                  <a:lnTo>
                    <a:pt x="1607312" y="78740"/>
                  </a:lnTo>
                  <a:lnTo>
                    <a:pt x="1607845" y="65151"/>
                  </a:lnTo>
                  <a:lnTo>
                    <a:pt x="1603336" y="52870"/>
                  </a:lnTo>
                  <a:lnTo>
                    <a:pt x="1597101" y="45974"/>
                  </a:lnTo>
                  <a:lnTo>
                    <a:pt x="1594586" y="43205"/>
                  </a:lnTo>
                  <a:lnTo>
                    <a:pt x="1587373" y="39814"/>
                  </a:lnTo>
                  <a:lnTo>
                    <a:pt x="1587373" y="67056"/>
                  </a:lnTo>
                  <a:lnTo>
                    <a:pt x="1585849" y="73533"/>
                  </a:lnTo>
                  <a:lnTo>
                    <a:pt x="1579994" y="97282"/>
                  </a:lnTo>
                  <a:lnTo>
                    <a:pt x="1571548" y="93929"/>
                  </a:lnTo>
                  <a:lnTo>
                    <a:pt x="1562950" y="90906"/>
                  </a:lnTo>
                  <a:lnTo>
                    <a:pt x="1518018" y="80949"/>
                  </a:lnTo>
                  <a:lnTo>
                    <a:pt x="1508887" y="80010"/>
                  </a:lnTo>
                  <a:lnTo>
                    <a:pt x="1514729" y="56261"/>
                  </a:lnTo>
                  <a:lnTo>
                    <a:pt x="1516253" y="49911"/>
                  </a:lnTo>
                  <a:lnTo>
                    <a:pt x="1522603" y="45974"/>
                  </a:lnTo>
                  <a:lnTo>
                    <a:pt x="1583436" y="60706"/>
                  </a:lnTo>
                  <a:lnTo>
                    <a:pt x="1587373" y="67056"/>
                  </a:lnTo>
                  <a:lnTo>
                    <a:pt x="1587373" y="39814"/>
                  </a:lnTo>
                  <a:lnTo>
                    <a:pt x="1582407" y="37465"/>
                  </a:lnTo>
                  <a:lnTo>
                    <a:pt x="1534160" y="25781"/>
                  </a:lnTo>
                  <a:lnTo>
                    <a:pt x="1520710" y="25285"/>
                  </a:lnTo>
                  <a:lnTo>
                    <a:pt x="1508493" y="29895"/>
                  </a:lnTo>
                  <a:lnTo>
                    <a:pt x="1498866" y="38773"/>
                  </a:lnTo>
                  <a:lnTo>
                    <a:pt x="1493139" y="51054"/>
                  </a:lnTo>
                  <a:lnTo>
                    <a:pt x="1486281" y="79375"/>
                  </a:lnTo>
                  <a:lnTo>
                    <a:pt x="1474470" y="79806"/>
                  </a:lnTo>
                  <a:lnTo>
                    <a:pt x="1462697" y="80873"/>
                  </a:lnTo>
                  <a:lnTo>
                    <a:pt x="1451000" y="82562"/>
                  </a:lnTo>
                  <a:lnTo>
                    <a:pt x="1439418" y="84836"/>
                  </a:lnTo>
                  <a:lnTo>
                    <a:pt x="1420710" y="80327"/>
                  </a:lnTo>
                  <a:lnTo>
                    <a:pt x="1398651" y="75006"/>
                  </a:lnTo>
                  <a:lnTo>
                    <a:pt x="1398651" y="98056"/>
                  </a:lnTo>
                  <a:lnTo>
                    <a:pt x="1393317" y="100076"/>
                  </a:lnTo>
                  <a:lnTo>
                    <a:pt x="1355445" y="121869"/>
                  </a:lnTo>
                  <a:lnTo>
                    <a:pt x="1308493" y="165493"/>
                  </a:lnTo>
                  <a:lnTo>
                    <a:pt x="1282128" y="205600"/>
                  </a:lnTo>
                  <a:lnTo>
                    <a:pt x="1263904" y="252476"/>
                  </a:lnTo>
                  <a:lnTo>
                    <a:pt x="1259433" y="267208"/>
                  </a:lnTo>
                  <a:lnTo>
                    <a:pt x="1254404" y="281851"/>
                  </a:lnTo>
                  <a:lnTo>
                    <a:pt x="1249032" y="296341"/>
                  </a:lnTo>
                  <a:lnTo>
                    <a:pt x="1241120" y="317030"/>
                  </a:lnTo>
                  <a:lnTo>
                    <a:pt x="1236306" y="329793"/>
                  </a:lnTo>
                  <a:lnTo>
                    <a:pt x="1233474" y="337439"/>
                  </a:lnTo>
                  <a:lnTo>
                    <a:pt x="1189355" y="459232"/>
                  </a:lnTo>
                  <a:lnTo>
                    <a:pt x="1181608" y="480441"/>
                  </a:lnTo>
                  <a:lnTo>
                    <a:pt x="1145159" y="581152"/>
                  </a:lnTo>
                  <a:lnTo>
                    <a:pt x="1170178" y="477647"/>
                  </a:lnTo>
                  <a:lnTo>
                    <a:pt x="1173607" y="463296"/>
                  </a:lnTo>
                  <a:lnTo>
                    <a:pt x="1255268" y="126492"/>
                  </a:lnTo>
                  <a:lnTo>
                    <a:pt x="1282915" y="88506"/>
                  </a:lnTo>
                  <a:lnTo>
                    <a:pt x="1305013" y="80327"/>
                  </a:lnTo>
                  <a:lnTo>
                    <a:pt x="1329436" y="81280"/>
                  </a:lnTo>
                  <a:lnTo>
                    <a:pt x="1398651" y="98056"/>
                  </a:lnTo>
                  <a:lnTo>
                    <a:pt x="1398651" y="75006"/>
                  </a:lnTo>
                  <a:lnTo>
                    <a:pt x="1334643" y="59563"/>
                  </a:lnTo>
                  <a:lnTo>
                    <a:pt x="1301470" y="58280"/>
                  </a:lnTo>
                  <a:lnTo>
                    <a:pt x="1271397" y="69456"/>
                  </a:lnTo>
                  <a:lnTo>
                    <a:pt x="1247698" y="91097"/>
                  </a:lnTo>
                  <a:lnTo>
                    <a:pt x="1233678" y="121158"/>
                  </a:lnTo>
                  <a:lnTo>
                    <a:pt x="1153795" y="450723"/>
                  </a:lnTo>
                  <a:lnTo>
                    <a:pt x="1148588" y="449465"/>
                  </a:lnTo>
                  <a:lnTo>
                    <a:pt x="1148588" y="472440"/>
                  </a:lnTo>
                  <a:lnTo>
                    <a:pt x="1106297" y="646938"/>
                  </a:lnTo>
                  <a:lnTo>
                    <a:pt x="1104163" y="672465"/>
                  </a:lnTo>
                  <a:lnTo>
                    <a:pt x="1109586" y="696620"/>
                  </a:lnTo>
                  <a:lnTo>
                    <a:pt x="1121689" y="717931"/>
                  </a:lnTo>
                  <a:lnTo>
                    <a:pt x="1139571" y="734949"/>
                  </a:lnTo>
                  <a:lnTo>
                    <a:pt x="1098423" y="725043"/>
                  </a:lnTo>
                  <a:lnTo>
                    <a:pt x="1079766" y="716343"/>
                  </a:lnTo>
                  <a:lnTo>
                    <a:pt x="1066342" y="701649"/>
                  </a:lnTo>
                  <a:lnTo>
                    <a:pt x="1059408" y="683006"/>
                  </a:lnTo>
                  <a:lnTo>
                    <a:pt x="1060196" y="662432"/>
                  </a:lnTo>
                  <a:lnTo>
                    <a:pt x="1107313" y="467868"/>
                  </a:lnTo>
                  <a:lnTo>
                    <a:pt x="1108075" y="464947"/>
                  </a:lnTo>
                  <a:lnTo>
                    <a:pt x="1110869" y="463296"/>
                  </a:lnTo>
                  <a:lnTo>
                    <a:pt x="1113663" y="463931"/>
                  </a:lnTo>
                  <a:lnTo>
                    <a:pt x="1148588" y="472440"/>
                  </a:lnTo>
                  <a:lnTo>
                    <a:pt x="1148588" y="449465"/>
                  </a:lnTo>
                  <a:lnTo>
                    <a:pt x="1118870" y="442214"/>
                  </a:lnTo>
                  <a:lnTo>
                    <a:pt x="1107973" y="441820"/>
                  </a:lnTo>
                  <a:lnTo>
                    <a:pt x="1098105" y="445516"/>
                  </a:lnTo>
                  <a:lnTo>
                    <a:pt x="1090320" y="452653"/>
                  </a:lnTo>
                  <a:lnTo>
                    <a:pt x="1085723" y="462534"/>
                  </a:lnTo>
                  <a:lnTo>
                    <a:pt x="1038606" y="657098"/>
                  </a:lnTo>
                  <a:lnTo>
                    <a:pt x="1037463" y="686498"/>
                  </a:lnTo>
                  <a:lnTo>
                    <a:pt x="1047369" y="713143"/>
                  </a:lnTo>
                  <a:lnTo>
                    <a:pt x="1066495" y="734110"/>
                  </a:lnTo>
                  <a:lnTo>
                    <a:pt x="1093089" y="746506"/>
                  </a:lnTo>
                  <a:lnTo>
                    <a:pt x="1645145" y="880237"/>
                  </a:lnTo>
                  <a:lnTo>
                    <a:pt x="1674456" y="881303"/>
                  </a:lnTo>
                  <a:lnTo>
                    <a:pt x="1701012" y="871359"/>
                  </a:lnTo>
                  <a:lnTo>
                    <a:pt x="1734248" y="825627"/>
                  </a:lnTo>
                  <a:lnTo>
                    <a:pt x="1781429" y="630936"/>
                  </a:lnTo>
                  <a:lnTo>
                    <a:pt x="1781835" y="620052"/>
                  </a:lnTo>
                  <a:lnTo>
                    <a:pt x="1778508" y="610997"/>
                  </a:lnTo>
                  <a:lnTo>
                    <a:pt x="1760728" y="623062"/>
                  </a:lnTo>
                  <a:lnTo>
                    <a:pt x="1759966" y="625856"/>
                  </a:lnTo>
                  <a:lnTo>
                    <a:pt x="1712849" y="820420"/>
                  </a:lnTo>
                  <a:lnTo>
                    <a:pt x="1704136" y="839076"/>
                  </a:lnTo>
                  <a:lnTo>
                    <a:pt x="1689455" y="852487"/>
                  </a:lnTo>
                  <a:lnTo>
                    <a:pt x="1670850" y="859434"/>
                  </a:lnTo>
                  <a:lnTo>
                    <a:pt x="1650365" y="858647"/>
                  </a:lnTo>
                  <a:lnTo>
                    <a:pt x="1608963" y="848614"/>
                  </a:lnTo>
                  <a:lnTo>
                    <a:pt x="1632623" y="841667"/>
                  </a:lnTo>
                  <a:lnTo>
                    <a:pt x="1653120" y="828255"/>
                  </a:lnTo>
                  <a:lnTo>
                    <a:pt x="1653933" y="827278"/>
                  </a:lnTo>
                  <a:lnTo>
                    <a:pt x="1668995" y="809244"/>
                  </a:lnTo>
                  <a:lnTo>
                    <a:pt x="1678813" y="785495"/>
                  </a:lnTo>
                  <a:lnTo>
                    <a:pt x="1697215" y="709295"/>
                  </a:lnTo>
                  <a:lnTo>
                    <a:pt x="1720977" y="610997"/>
                  </a:lnTo>
                  <a:lnTo>
                    <a:pt x="1756283" y="619506"/>
                  </a:lnTo>
                  <a:lnTo>
                    <a:pt x="1758950" y="620268"/>
                  </a:lnTo>
                  <a:lnTo>
                    <a:pt x="1760728" y="623062"/>
                  </a:lnTo>
                  <a:lnTo>
                    <a:pt x="1760728" y="597636"/>
                  </a:lnTo>
                  <a:lnTo>
                    <a:pt x="1726311" y="589280"/>
                  </a:lnTo>
                  <a:lnTo>
                    <a:pt x="1806028" y="259842"/>
                  </a:lnTo>
                  <a:lnTo>
                    <a:pt x="1806105" y="258445"/>
                  </a:lnTo>
                  <a:lnTo>
                    <a:pt x="1807324" y="22655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93973" y="421894"/>
              <a:ext cx="144018" cy="14236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9344" y="1543694"/>
              <a:ext cx="2589173" cy="183958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854958" y="238505"/>
              <a:ext cx="788035" cy="6316345"/>
            </a:xfrm>
            <a:custGeom>
              <a:avLst/>
              <a:gdLst/>
              <a:ahLst/>
              <a:cxnLst/>
              <a:rect l="l" t="t" r="r" b="b"/>
              <a:pathLst>
                <a:path w="788035" h="6316345">
                  <a:moveTo>
                    <a:pt x="491959" y="5865888"/>
                  </a:moveTo>
                  <a:lnTo>
                    <a:pt x="479298" y="5825972"/>
                  </a:lnTo>
                  <a:lnTo>
                    <a:pt x="471411" y="5815000"/>
                  </a:lnTo>
                  <a:lnTo>
                    <a:pt x="471411" y="5886678"/>
                  </a:lnTo>
                  <a:lnTo>
                    <a:pt x="463130" y="5929312"/>
                  </a:lnTo>
                  <a:lnTo>
                    <a:pt x="438277" y="5966752"/>
                  </a:lnTo>
                  <a:lnTo>
                    <a:pt x="400875" y="5991606"/>
                  </a:lnTo>
                  <a:lnTo>
                    <a:pt x="358241" y="5999886"/>
                  </a:lnTo>
                  <a:lnTo>
                    <a:pt x="315595" y="5991606"/>
                  </a:lnTo>
                  <a:lnTo>
                    <a:pt x="278130" y="5966752"/>
                  </a:lnTo>
                  <a:lnTo>
                    <a:pt x="253263" y="5929312"/>
                  </a:lnTo>
                  <a:lnTo>
                    <a:pt x="244970" y="5886678"/>
                  </a:lnTo>
                  <a:lnTo>
                    <a:pt x="253263" y="5844032"/>
                  </a:lnTo>
                  <a:lnTo>
                    <a:pt x="278130" y="5806579"/>
                  </a:lnTo>
                  <a:lnTo>
                    <a:pt x="315544" y="5781764"/>
                  </a:lnTo>
                  <a:lnTo>
                    <a:pt x="358203" y="5773471"/>
                  </a:lnTo>
                  <a:lnTo>
                    <a:pt x="400875" y="5781764"/>
                  </a:lnTo>
                  <a:lnTo>
                    <a:pt x="438277" y="5806579"/>
                  </a:lnTo>
                  <a:lnTo>
                    <a:pt x="463130" y="5844032"/>
                  </a:lnTo>
                  <a:lnTo>
                    <a:pt x="471411" y="5886678"/>
                  </a:lnTo>
                  <a:lnTo>
                    <a:pt x="471411" y="5815000"/>
                  </a:lnTo>
                  <a:lnTo>
                    <a:pt x="454025" y="5790806"/>
                  </a:lnTo>
                  <a:lnTo>
                    <a:pt x="429971" y="5773471"/>
                  </a:lnTo>
                  <a:lnTo>
                    <a:pt x="418820" y="5765444"/>
                  </a:lnTo>
                  <a:lnTo>
                    <a:pt x="378891" y="5752770"/>
                  </a:lnTo>
                  <a:lnTo>
                    <a:pt x="337400" y="5752782"/>
                  </a:lnTo>
                  <a:lnTo>
                    <a:pt x="297510" y="5765457"/>
                  </a:lnTo>
                  <a:lnTo>
                    <a:pt x="262382" y="5790806"/>
                  </a:lnTo>
                  <a:lnTo>
                    <a:pt x="237007" y="5825985"/>
                  </a:lnTo>
                  <a:lnTo>
                    <a:pt x="224332" y="5865888"/>
                  </a:lnTo>
                  <a:lnTo>
                    <a:pt x="224345" y="5907405"/>
                  </a:lnTo>
                  <a:lnTo>
                    <a:pt x="237020" y="5947308"/>
                  </a:lnTo>
                  <a:lnTo>
                    <a:pt x="262382" y="5982424"/>
                  </a:lnTo>
                  <a:lnTo>
                    <a:pt x="297522" y="6007786"/>
                  </a:lnTo>
                  <a:lnTo>
                    <a:pt x="337439" y="6020460"/>
                  </a:lnTo>
                  <a:lnTo>
                    <a:pt x="378955" y="6020460"/>
                  </a:lnTo>
                  <a:lnTo>
                    <a:pt x="418871" y="6007773"/>
                  </a:lnTo>
                  <a:lnTo>
                    <a:pt x="454025" y="5982424"/>
                  </a:lnTo>
                  <a:lnTo>
                    <a:pt x="479323" y="5947295"/>
                  </a:lnTo>
                  <a:lnTo>
                    <a:pt x="491959" y="5907405"/>
                  </a:lnTo>
                  <a:lnTo>
                    <a:pt x="491959" y="5865888"/>
                  </a:lnTo>
                  <a:close/>
                </a:path>
                <a:path w="788035" h="6316345">
                  <a:moveTo>
                    <a:pt x="528447" y="365315"/>
                  </a:moveTo>
                  <a:lnTo>
                    <a:pt x="511683" y="343801"/>
                  </a:lnTo>
                  <a:lnTo>
                    <a:pt x="511683" y="364363"/>
                  </a:lnTo>
                  <a:lnTo>
                    <a:pt x="510540" y="366649"/>
                  </a:lnTo>
                  <a:lnTo>
                    <a:pt x="509524" y="369062"/>
                  </a:lnTo>
                  <a:lnTo>
                    <a:pt x="506857" y="370078"/>
                  </a:lnTo>
                  <a:lnTo>
                    <a:pt x="504444" y="369062"/>
                  </a:lnTo>
                  <a:lnTo>
                    <a:pt x="502031" y="367919"/>
                  </a:lnTo>
                  <a:lnTo>
                    <a:pt x="501015" y="365252"/>
                  </a:lnTo>
                  <a:lnTo>
                    <a:pt x="502158" y="362839"/>
                  </a:lnTo>
                  <a:lnTo>
                    <a:pt x="503174" y="360553"/>
                  </a:lnTo>
                  <a:lnTo>
                    <a:pt x="505841" y="359537"/>
                  </a:lnTo>
                  <a:lnTo>
                    <a:pt x="508254" y="360553"/>
                  </a:lnTo>
                  <a:lnTo>
                    <a:pt x="510540" y="361569"/>
                  </a:lnTo>
                  <a:lnTo>
                    <a:pt x="511683" y="364363"/>
                  </a:lnTo>
                  <a:lnTo>
                    <a:pt x="511683" y="343801"/>
                  </a:lnTo>
                  <a:lnTo>
                    <a:pt x="484238" y="364248"/>
                  </a:lnTo>
                  <a:lnTo>
                    <a:pt x="485673" y="372579"/>
                  </a:lnTo>
                  <a:lnTo>
                    <a:pt x="490118" y="379793"/>
                  </a:lnTo>
                  <a:lnTo>
                    <a:pt x="497205" y="384937"/>
                  </a:lnTo>
                  <a:lnTo>
                    <a:pt x="505726" y="386880"/>
                  </a:lnTo>
                  <a:lnTo>
                    <a:pt x="514108" y="385470"/>
                  </a:lnTo>
                  <a:lnTo>
                    <a:pt x="521360" y="381038"/>
                  </a:lnTo>
                  <a:lnTo>
                    <a:pt x="526542" y="373888"/>
                  </a:lnTo>
                  <a:lnTo>
                    <a:pt x="527392" y="370078"/>
                  </a:lnTo>
                  <a:lnTo>
                    <a:pt x="528447" y="365315"/>
                  </a:lnTo>
                  <a:close/>
                </a:path>
                <a:path w="788035" h="6316345">
                  <a:moveTo>
                    <a:pt x="745363" y="728980"/>
                  </a:moveTo>
                  <a:lnTo>
                    <a:pt x="737743" y="716280"/>
                  </a:lnTo>
                  <a:lnTo>
                    <a:pt x="729615" y="713740"/>
                  </a:lnTo>
                  <a:lnTo>
                    <a:pt x="723265" y="717562"/>
                  </a:lnTo>
                  <a:lnTo>
                    <a:pt x="699389" y="731520"/>
                  </a:lnTo>
                  <a:lnTo>
                    <a:pt x="674839" y="742962"/>
                  </a:lnTo>
                  <a:lnTo>
                    <a:pt x="649681" y="753110"/>
                  </a:lnTo>
                  <a:lnTo>
                    <a:pt x="623951" y="760730"/>
                  </a:lnTo>
                  <a:lnTo>
                    <a:pt x="622808" y="637540"/>
                  </a:lnTo>
                  <a:lnTo>
                    <a:pt x="622681" y="629920"/>
                  </a:lnTo>
                  <a:lnTo>
                    <a:pt x="616712" y="623570"/>
                  </a:lnTo>
                  <a:lnTo>
                    <a:pt x="601980" y="623570"/>
                  </a:lnTo>
                  <a:lnTo>
                    <a:pt x="596138" y="629920"/>
                  </a:lnTo>
                  <a:lnTo>
                    <a:pt x="596265" y="637540"/>
                  </a:lnTo>
                  <a:lnTo>
                    <a:pt x="598170" y="833120"/>
                  </a:lnTo>
                  <a:lnTo>
                    <a:pt x="590562" y="875030"/>
                  </a:lnTo>
                  <a:lnTo>
                    <a:pt x="568998" y="910590"/>
                  </a:lnTo>
                  <a:lnTo>
                    <a:pt x="536460" y="937260"/>
                  </a:lnTo>
                  <a:lnTo>
                    <a:pt x="495935" y="949960"/>
                  </a:lnTo>
                  <a:lnTo>
                    <a:pt x="494538" y="801370"/>
                  </a:lnTo>
                  <a:lnTo>
                    <a:pt x="494118" y="772160"/>
                  </a:lnTo>
                  <a:lnTo>
                    <a:pt x="491236" y="491490"/>
                  </a:lnTo>
                  <a:lnTo>
                    <a:pt x="517080" y="492760"/>
                  </a:lnTo>
                  <a:lnTo>
                    <a:pt x="523379" y="491490"/>
                  </a:lnTo>
                  <a:lnTo>
                    <a:pt x="542264" y="487680"/>
                  </a:lnTo>
                  <a:lnTo>
                    <a:pt x="566000" y="478790"/>
                  </a:lnTo>
                  <a:lnTo>
                    <a:pt x="585546" y="466090"/>
                  </a:lnTo>
                  <a:lnTo>
                    <a:pt x="587502" y="464820"/>
                  </a:lnTo>
                  <a:lnTo>
                    <a:pt x="594868" y="504190"/>
                  </a:lnTo>
                  <a:lnTo>
                    <a:pt x="595604" y="580390"/>
                  </a:lnTo>
                  <a:lnTo>
                    <a:pt x="595630" y="590562"/>
                  </a:lnTo>
                  <a:lnTo>
                    <a:pt x="601599" y="595630"/>
                  </a:lnTo>
                  <a:lnTo>
                    <a:pt x="616331" y="595630"/>
                  </a:lnTo>
                  <a:lnTo>
                    <a:pt x="622173" y="590562"/>
                  </a:lnTo>
                  <a:lnTo>
                    <a:pt x="622046" y="582930"/>
                  </a:lnTo>
                  <a:lnTo>
                    <a:pt x="621284" y="504190"/>
                  </a:lnTo>
                  <a:lnTo>
                    <a:pt x="615124" y="464820"/>
                  </a:lnTo>
                  <a:lnTo>
                    <a:pt x="607695" y="444512"/>
                  </a:lnTo>
                  <a:lnTo>
                    <a:pt x="612190" y="438162"/>
                  </a:lnTo>
                  <a:lnTo>
                    <a:pt x="616356" y="431812"/>
                  </a:lnTo>
                  <a:lnTo>
                    <a:pt x="620191" y="425462"/>
                  </a:lnTo>
                  <a:lnTo>
                    <a:pt x="623697" y="417830"/>
                  </a:lnTo>
                  <a:lnTo>
                    <a:pt x="634682" y="373380"/>
                  </a:lnTo>
                  <a:lnTo>
                    <a:pt x="628738" y="327660"/>
                  </a:lnTo>
                  <a:lnTo>
                    <a:pt x="608228" y="289636"/>
                  </a:lnTo>
                  <a:lnTo>
                    <a:pt x="608228" y="369570"/>
                  </a:lnTo>
                  <a:lnTo>
                    <a:pt x="599440" y="407670"/>
                  </a:lnTo>
                  <a:lnTo>
                    <a:pt x="597535" y="411480"/>
                  </a:lnTo>
                  <a:lnTo>
                    <a:pt x="595249" y="416560"/>
                  </a:lnTo>
                  <a:lnTo>
                    <a:pt x="592709" y="420370"/>
                  </a:lnTo>
                  <a:lnTo>
                    <a:pt x="556539" y="453390"/>
                  </a:lnTo>
                  <a:lnTo>
                    <a:pt x="513715" y="466090"/>
                  </a:lnTo>
                  <a:lnTo>
                    <a:pt x="490982" y="464820"/>
                  </a:lnTo>
                  <a:lnTo>
                    <a:pt x="484886" y="463562"/>
                  </a:lnTo>
                  <a:lnTo>
                    <a:pt x="478790" y="461010"/>
                  </a:lnTo>
                  <a:lnTo>
                    <a:pt x="472948" y="459740"/>
                  </a:lnTo>
                  <a:lnTo>
                    <a:pt x="471170" y="458470"/>
                  </a:lnTo>
                  <a:lnTo>
                    <a:pt x="469519" y="458470"/>
                  </a:lnTo>
                  <a:lnTo>
                    <a:pt x="467741" y="457212"/>
                  </a:lnTo>
                  <a:lnTo>
                    <a:pt x="467614" y="457073"/>
                  </a:lnTo>
                  <a:lnTo>
                    <a:pt x="467614" y="772160"/>
                  </a:lnTo>
                  <a:lnTo>
                    <a:pt x="439242" y="768362"/>
                  </a:lnTo>
                  <a:lnTo>
                    <a:pt x="433616" y="767080"/>
                  </a:lnTo>
                  <a:lnTo>
                    <a:pt x="411137" y="762012"/>
                  </a:lnTo>
                  <a:lnTo>
                    <a:pt x="383400" y="753110"/>
                  </a:lnTo>
                  <a:lnTo>
                    <a:pt x="356108" y="742962"/>
                  </a:lnTo>
                  <a:lnTo>
                    <a:pt x="360781" y="732790"/>
                  </a:lnTo>
                  <a:lnTo>
                    <a:pt x="376555" y="698512"/>
                  </a:lnTo>
                  <a:lnTo>
                    <a:pt x="373634" y="690880"/>
                  </a:lnTo>
                  <a:lnTo>
                    <a:pt x="367157" y="687070"/>
                  </a:lnTo>
                  <a:lnTo>
                    <a:pt x="360553" y="684530"/>
                  </a:lnTo>
                  <a:lnTo>
                    <a:pt x="352806" y="687070"/>
                  </a:lnTo>
                  <a:lnTo>
                    <a:pt x="349758" y="693420"/>
                  </a:lnTo>
                  <a:lnTo>
                    <a:pt x="332486" y="732790"/>
                  </a:lnTo>
                  <a:lnTo>
                    <a:pt x="305892" y="718820"/>
                  </a:lnTo>
                  <a:lnTo>
                    <a:pt x="280670" y="702310"/>
                  </a:lnTo>
                  <a:lnTo>
                    <a:pt x="256857" y="684530"/>
                  </a:lnTo>
                  <a:lnTo>
                    <a:pt x="253885" y="681990"/>
                  </a:lnTo>
                  <a:lnTo>
                    <a:pt x="234569" y="665480"/>
                  </a:lnTo>
                  <a:lnTo>
                    <a:pt x="450723" y="478790"/>
                  </a:lnTo>
                  <a:lnTo>
                    <a:pt x="452628" y="480060"/>
                  </a:lnTo>
                  <a:lnTo>
                    <a:pt x="454787" y="480060"/>
                  </a:lnTo>
                  <a:lnTo>
                    <a:pt x="456819" y="481330"/>
                  </a:lnTo>
                  <a:lnTo>
                    <a:pt x="459359" y="482612"/>
                  </a:lnTo>
                  <a:lnTo>
                    <a:pt x="462026" y="483870"/>
                  </a:lnTo>
                  <a:lnTo>
                    <a:pt x="464566" y="485140"/>
                  </a:lnTo>
                  <a:lnTo>
                    <a:pt x="467614" y="772160"/>
                  </a:lnTo>
                  <a:lnTo>
                    <a:pt x="467614" y="457073"/>
                  </a:lnTo>
                  <a:lnTo>
                    <a:pt x="466598" y="455930"/>
                  </a:lnTo>
                  <a:lnTo>
                    <a:pt x="464312" y="455930"/>
                  </a:lnTo>
                  <a:lnTo>
                    <a:pt x="458597" y="452120"/>
                  </a:lnTo>
                  <a:lnTo>
                    <a:pt x="419569" y="410210"/>
                  </a:lnTo>
                  <a:lnTo>
                    <a:pt x="409321" y="367030"/>
                  </a:lnTo>
                  <a:lnTo>
                    <a:pt x="409536" y="359410"/>
                  </a:lnTo>
                  <a:lnTo>
                    <a:pt x="441159" y="293370"/>
                  </a:lnTo>
                  <a:lnTo>
                    <a:pt x="473646" y="273062"/>
                  </a:lnTo>
                  <a:lnTo>
                    <a:pt x="511263" y="266712"/>
                  </a:lnTo>
                  <a:lnTo>
                    <a:pt x="549783" y="275590"/>
                  </a:lnTo>
                  <a:lnTo>
                    <a:pt x="581774" y="298462"/>
                  </a:lnTo>
                  <a:lnTo>
                    <a:pt x="601802" y="331470"/>
                  </a:lnTo>
                  <a:lnTo>
                    <a:pt x="608228" y="369570"/>
                  </a:lnTo>
                  <a:lnTo>
                    <a:pt x="608228" y="289636"/>
                  </a:lnTo>
                  <a:lnTo>
                    <a:pt x="607504" y="288290"/>
                  </a:lnTo>
                  <a:lnTo>
                    <a:pt x="582803" y="266712"/>
                  </a:lnTo>
                  <a:lnTo>
                    <a:pt x="572643" y="257810"/>
                  </a:lnTo>
                  <a:lnTo>
                    <a:pt x="577761" y="246380"/>
                  </a:lnTo>
                  <a:lnTo>
                    <a:pt x="619379" y="153670"/>
                  </a:lnTo>
                  <a:lnTo>
                    <a:pt x="646696" y="156222"/>
                  </a:lnTo>
                  <a:lnTo>
                    <a:pt x="655320" y="153670"/>
                  </a:lnTo>
                  <a:lnTo>
                    <a:pt x="694613" y="133350"/>
                  </a:lnTo>
                  <a:lnTo>
                    <a:pt x="717334" y="80022"/>
                  </a:lnTo>
                  <a:lnTo>
                    <a:pt x="712254" y="50800"/>
                  </a:lnTo>
                  <a:lnTo>
                    <a:pt x="697268" y="26670"/>
                  </a:lnTo>
                  <a:lnTo>
                    <a:pt x="696480" y="25400"/>
                  </a:lnTo>
                  <a:lnTo>
                    <a:pt x="690714" y="21043"/>
                  </a:lnTo>
                  <a:lnTo>
                    <a:pt x="690714" y="80022"/>
                  </a:lnTo>
                  <a:lnTo>
                    <a:pt x="686181" y="99072"/>
                  </a:lnTo>
                  <a:lnTo>
                    <a:pt x="674433" y="115570"/>
                  </a:lnTo>
                  <a:lnTo>
                    <a:pt x="657948" y="125730"/>
                  </a:lnTo>
                  <a:lnTo>
                    <a:pt x="638848" y="129540"/>
                  </a:lnTo>
                  <a:lnTo>
                    <a:pt x="619252" y="125730"/>
                  </a:lnTo>
                  <a:lnTo>
                    <a:pt x="617220" y="124472"/>
                  </a:lnTo>
                  <a:lnTo>
                    <a:pt x="616204" y="124472"/>
                  </a:lnTo>
                  <a:lnTo>
                    <a:pt x="600202" y="113042"/>
                  </a:lnTo>
                  <a:lnTo>
                    <a:pt x="590296" y="95250"/>
                  </a:lnTo>
                  <a:lnTo>
                    <a:pt x="587235" y="76200"/>
                  </a:lnTo>
                  <a:lnTo>
                    <a:pt x="591820" y="57150"/>
                  </a:lnTo>
                  <a:lnTo>
                    <a:pt x="603783" y="40640"/>
                  </a:lnTo>
                  <a:lnTo>
                    <a:pt x="620661" y="29222"/>
                  </a:lnTo>
                  <a:lnTo>
                    <a:pt x="640232" y="26670"/>
                  </a:lnTo>
                  <a:lnTo>
                    <a:pt x="660273" y="30492"/>
                  </a:lnTo>
                  <a:lnTo>
                    <a:pt x="676935" y="43192"/>
                  </a:lnTo>
                  <a:lnTo>
                    <a:pt x="687362" y="59690"/>
                  </a:lnTo>
                  <a:lnTo>
                    <a:pt x="690714" y="80022"/>
                  </a:lnTo>
                  <a:lnTo>
                    <a:pt x="690714" y="21043"/>
                  </a:lnTo>
                  <a:lnTo>
                    <a:pt x="671322" y="6350"/>
                  </a:lnTo>
                  <a:lnTo>
                    <a:pt x="640994" y="0"/>
                  </a:lnTo>
                  <a:lnTo>
                    <a:pt x="611327" y="5092"/>
                  </a:lnTo>
                  <a:lnTo>
                    <a:pt x="585685" y="20320"/>
                  </a:lnTo>
                  <a:lnTo>
                    <a:pt x="567436" y="45720"/>
                  </a:lnTo>
                  <a:lnTo>
                    <a:pt x="560679" y="72390"/>
                  </a:lnTo>
                  <a:lnTo>
                    <a:pt x="563638" y="100342"/>
                  </a:lnTo>
                  <a:lnTo>
                    <a:pt x="575373" y="124472"/>
                  </a:lnTo>
                  <a:lnTo>
                    <a:pt x="594995" y="143522"/>
                  </a:lnTo>
                  <a:lnTo>
                    <a:pt x="548132" y="246380"/>
                  </a:lnTo>
                  <a:lnTo>
                    <a:pt x="502259" y="240030"/>
                  </a:lnTo>
                  <a:lnTo>
                    <a:pt x="458304" y="251472"/>
                  </a:lnTo>
                  <a:lnTo>
                    <a:pt x="420687" y="275590"/>
                  </a:lnTo>
                  <a:lnTo>
                    <a:pt x="393827" y="314960"/>
                  </a:lnTo>
                  <a:lnTo>
                    <a:pt x="384429" y="345440"/>
                  </a:lnTo>
                  <a:lnTo>
                    <a:pt x="370560" y="350520"/>
                  </a:lnTo>
                  <a:lnTo>
                    <a:pt x="357225" y="356870"/>
                  </a:lnTo>
                  <a:lnTo>
                    <a:pt x="344538" y="364490"/>
                  </a:lnTo>
                  <a:lnTo>
                    <a:pt x="332613" y="373380"/>
                  </a:lnTo>
                  <a:lnTo>
                    <a:pt x="142367" y="537210"/>
                  </a:lnTo>
                  <a:lnTo>
                    <a:pt x="132029" y="513080"/>
                  </a:lnTo>
                  <a:lnTo>
                    <a:pt x="123342" y="487680"/>
                  </a:lnTo>
                  <a:lnTo>
                    <a:pt x="116319" y="462280"/>
                  </a:lnTo>
                  <a:lnTo>
                    <a:pt x="110998" y="435610"/>
                  </a:lnTo>
                  <a:lnTo>
                    <a:pt x="109855" y="427990"/>
                  </a:lnTo>
                  <a:lnTo>
                    <a:pt x="102997" y="422910"/>
                  </a:lnTo>
                  <a:lnTo>
                    <a:pt x="88519" y="425462"/>
                  </a:lnTo>
                  <a:lnTo>
                    <a:pt x="83693" y="431812"/>
                  </a:lnTo>
                  <a:lnTo>
                    <a:pt x="84836" y="439420"/>
                  </a:lnTo>
                  <a:lnTo>
                    <a:pt x="90944" y="469912"/>
                  </a:lnTo>
                  <a:lnTo>
                    <a:pt x="99136" y="499110"/>
                  </a:lnTo>
                  <a:lnTo>
                    <a:pt x="109347" y="528320"/>
                  </a:lnTo>
                  <a:lnTo>
                    <a:pt x="121539" y="556260"/>
                  </a:lnTo>
                  <a:lnTo>
                    <a:pt x="84074" y="588010"/>
                  </a:lnTo>
                  <a:lnTo>
                    <a:pt x="55854" y="621030"/>
                  </a:lnTo>
                  <a:lnTo>
                    <a:pt x="39331" y="660412"/>
                  </a:lnTo>
                  <a:lnTo>
                    <a:pt x="34671" y="701040"/>
                  </a:lnTo>
                  <a:lnTo>
                    <a:pt x="42075" y="741680"/>
                  </a:lnTo>
                  <a:lnTo>
                    <a:pt x="61722" y="779780"/>
                  </a:lnTo>
                  <a:lnTo>
                    <a:pt x="5588" y="833120"/>
                  </a:lnTo>
                  <a:lnTo>
                    <a:pt x="381" y="838212"/>
                  </a:lnTo>
                  <a:lnTo>
                    <a:pt x="0" y="845820"/>
                  </a:lnTo>
                  <a:lnTo>
                    <a:pt x="5080" y="852170"/>
                  </a:lnTo>
                  <a:lnTo>
                    <a:pt x="6350" y="853440"/>
                  </a:lnTo>
                  <a:lnTo>
                    <a:pt x="7874" y="854710"/>
                  </a:lnTo>
                  <a:lnTo>
                    <a:pt x="9398" y="854710"/>
                  </a:lnTo>
                  <a:lnTo>
                    <a:pt x="14224" y="857262"/>
                  </a:lnTo>
                  <a:lnTo>
                    <a:pt x="19939" y="855980"/>
                  </a:lnTo>
                  <a:lnTo>
                    <a:pt x="88646" y="791210"/>
                  </a:lnTo>
                  <a:lnTo>
                    <a:pt x="89535" y="791210"/>
                  </a:lnTo>
                  <a:lnTo>
                    <a:pt x="90170" y="789940"/>
                  </a:lnTo>
                  <a:lnTo>
                    <a:pt x="90678" y="788670"/>
                  </a:lnTo>
                  <a:lnTo>
                    <a:pt x="118364" y="765810"/>
                  </a:lnTo>
                  <a:lnTo>
                    <a:pt x="122453" y="762012"/>
                  </a:lnTo>
                  <a:lnTo>
                    <a:pt x="123825" y="760730"/>
                  </a:lnTo>
                  <a:lnTo>
                    <a:pt x="124460" y="751840"/>
                  </a:lnTo>
                  <a:lnTo>
                    <a:pt x="114808" y="741680"/>
                  </a:lnTo>
                  <a:lnTo>
                    <a:pt x="106426" y="740410"/>
                  </a:lnTo>
                  <a:lnTo>
                    <a:pt x="81153" y="762012"/>
                  </a:lnTo>
                  <a:lnTo>
                    <a:pt x="64046" y="723912"/>
                  </a:lnTo>
                  <a:lnTo>
                    <a:pt x="61912" y="681990"/>
                  </a:lnTo>
                  <a:lnTo>
                    <a:pt x="74434" y="642620"/>
                  </a:lnTo>
                  <a:lnTo>
                    <a:pt x="101346" y="608330"/>
                  </a:lnTo>
                  <a:lnTo>
                    <a:pt x="134112" y="580390"/>
                  </a:lnTo>
                  <a:lnTo>
                    <a:pt x="184035" y="537210"/>
                  </a:lnTo>
                  <a:lnTo>
                    <a:pt x="349885" y="393712"/>
                  </a:lnTo>
                  <a:lnTo>
                    <a:pt x="382778" y="373380"/>
                  </a:lnTo>
                  <a:lnTo>
                    <a:pt x="386880" y="398780"/>
                  </a:lnTo>
                  <a:lnTo>
                    <a:pt x="395960" y="422910"/>
                  </a:lnTo>
                  <a:lnTo>
                    <a:pt x="409689" y="444512"/>
                  </a:lnTo>
                  <a:lnTo>
                    <a:pt x="427736" y="463562"/>
                  </a:lnTo>
                  <a:lnTo>
                    <a:pt x="215646" y="646430"/>
                  </a:lnTo>
                  <a:lnTo>
                    <a:pt x="195453" y="664210"/>
                  </a:lnTo>
                  <a:lnTo>
                    <a:pt x="131191" y="718820"/>
                  </a:lnTo>
                  <a:lnTo>
                    <a:pt x="130556" y="727710"/>
                  </a:lnTo>
                  <a:lnTo>
                    <a:pt x="140081" y="737870"/>
                  </a:lnTo>
                  <a:lnTo>
                    <a:pt x="148463" y="739140"/>
                  </a:lnTo>
                  <a:lnTo>
                    <a:pt x="214249" y="681990"/>
                  </a:lnTo>
                  <a:lnTo>
                    <a:pt x="238633" y="703580"/>
                  </a:lnTo>
                  <a:lnTo>
                    <a:pt x="264693" y="722630"/>
                  </a:lnTo>
                  <a:lnTo>
                    <a:pt x="292328" y="740410"/>
                  </a:lnTo>
                  <a:lnTo>
                    <a:pt x="321437" y="756920"/>
                  </a:lnTo>
                  <a:lnTo>
                    <a:pt x="295148" y="815340"/>
                  </a:lnTo>
                  <a:lnTo>
                    <a:pt x="298069" y="822960"/>
                  </a:lnTo>
                  <a:lnTo>
                    <a:pt x="311023" y="828040"/>
                  </a:lnTo>
                  <a:lnTo>
                    <a:pt x="318897" y="825512"/>
                  </a:lnTo>
                  <a:lnTo>
                    <a:pt x="345059" y="767080"/>
                  </a:lnTo>
                  <a:lnTo>
                    <a:pt x="375132" y="778510"/>
                  </a:lnTo>
                  <a:lnTo>
                    <a:pt x="405676" y="787412"/>
                  </a:lnTo>
                  <a:lnTo>
                    <a:pt x="436587" y="795020"/>
                  </a:lnTo>
                  <a:lnTo>
                    <a:pt x="467741" y="798830"/>
                  </a:lnTo>
                  <a:lnTo>
                    <a:pt x="469392" y="960120"/>
                  </a:lnTo>
                  <a:lnTo>
                    <a:pt x="468884" y="962660"/>
                  </a:lnTo>
                  <a:lnTo>
                    <a:pt x="468757" y="963930"/>
                  </a:lnTo>
                  <a:lnTo>
                    <a:pt x="466090" y="1051560"/>
                  </a:lnTo>
                  <a:lnTo>
                    <a:pt x="465963" y="1057910"/>
                  </a:lnTo>
                  <a:lnTo>
                    <a:pt x="469138" y="1062990"/>
                  </a:lnTo>
                  <a:lnTo>
                    <a:pt x="473964" y="1064260"/>
                  </a:lnTo>
                  <a:lnTo>
                    <a:pt x="475361" y="1065530"/>
                  </a:lnTo>
                  <a:lnTo>
                    <a:pt x="486283" y="1065530"/>
                  </a:lnTo>
                  <a:lnTo>
                    <a:pt x="492379" y="1060462"/>
                  </a:lnTo>
                  <a:lnTo>
                    <a:pt x="495046" y="976630"/>
                  </a:lnTo>
                  <a:lnTo>
                    <a:pt x="536663" y="965212"/>
                  </a:lnTo>
                  <a:lnTo>
                    <a:pt x="561898" y="949960"/>
                  </a:lnTo>
                  <a:lnTo>
                    <a:pt x="572427" y="943610"/>
                  </a:lnTo>
                  <a:lnTo>
                    <a:pt x="600329" y="913130"/>
                  </a:lnTo>
                  <a:lnTo>
                    <a:pt x="618375" y="875030"/>
                  </a:lnTo>
                  <a:lnTo>
                    <a:pt x="624586" y="831862"/>
                  </a:lnTo>
                  <a:lnTo>
                    <a:pt x="624078" y="788670"/>
                  </a:lnTo>
                  <a:lnTo>
                    <a:pt x="653262" y="779780"/>
                  </a:lnTo>
                  <a:lnTo>
                    <a:pt x="681888" y="768362"/>
                  </a:lnTo>
                  <a:lnTo>
                    <a:pt x="698639" y="760730"/>
                  </a:lnTo>
                  <a:lnTo>
                    <a:pt x="709790" y="755662"/>
                  </a:lnTo>
                  <a:lnTo>
                    <a:pt x="736854" y="740410"/>
                  </a:lnTo>
                  <a:lnTo>
                    <a:pt x="743204" y="736612"/>
                  </a:lnTo>
                  <a:lnTo>
                    <a:pt x="745363" y="728980"/>
                  </a:lnTo>
                  <a:close/>
                </a:path>
                <a:path w="788035" h="6316345">
                  <a:moveTo>
                    <a:pt x="787920" y="6069114"/>
                  </a:moveTo>
                  <a:lnTo>
                    <a:pt x="781710" y="6037021"/>
                  </a:lnTo>
                  <a:lnTo>
                    <a:pt x="765632" y="6012802"/>
                  </a:lnTo>
                  <a:lnTo>
                    <a:pt x="765632" y="6069114"/>
                  </a:lnTo>
                  <a:lnTo>
                    <a:pt x="760996" y="6092850"/>
                  </a:lnTo>
                  <a:lnTo>
                    <a:pt x="747141" y="6113691"/>
                  </a:lnTo>
                  <a:lnTo>
                    <a:pt x="585851" y="6274994"/>
                  </a:lnTo>
                  <a:lnTo>
                    <a:pt x="564984" y="6288837"/>
                  </a:lnTo>
                  <a:lnTo>
                    <a:pt x="541274" y="6293447"/>
                  </a:lnTo>
                  <a:lnTo>
                    <a:pt x="517550" y="6288837"/>
                  </a:lnTo>
                  <a:lnTo>
                    <a:pt x="496697" y="6274994"/>
                  </a:lnTo>
                  <a:lnTo>
                    <a:pt x="423240" y="6201473"/>
                  </a:lnTo>
                  <a:lnTo>
                    <a:pt x="419100" y="6197320"/>
                  </a:lnTo>
                  <a:lnTo>
                    <a:pt x="463143" y="6185319"/>
                  </a:lnTo>
                  <a:lnTo>
                    <a:pt x="473379" y="6180848"/>
                  </a:lnTo>
                  <a:lnTo>
                    <a:pt x="545185" y="6141999"/>
                  </a:lnTo>
                  <a:lnTo>
                    <a:pt x="581660" y="6110668"/>
                  </a:lnTo>
                  <a:lnTo>
                    <a:pt x="613308" y="6073762"/>
                  </a:lnTo>
                  <a:lnTo>
                    <a:pt x="638340" y="6033503"/>
                  </a:lnTo>
                  <a:lnTo>
                    <a:pt x="656793" y="5990666"/>
                  </a:lnTo>
                  <a:lnTo>
                    <a:pt x="668655" y="5945987"/>
                  </a:lnTo>
                  <a:lnTo>
                    <a:pt x="740410" y="6017742"/>
                  </a:lnTo>
                  <a:lnTo>
                    <a:pt x="747268" y="6024511"/>
                  </a:lnTo>
                  <a:lnTo>
                    <a:pt x="761047" y="6045378"/>
                  </a:lnTo>
                  <a:lnTo>
                    <a:pt x="765632" y="6069114"/>
                  </a:lnTo>
                  <a:lnTo>
                    <a:pt x="765632" y="6012802"/>
                  </a:lnTo>
                  <a:lnTo>
                    <a:pt x="763016" y="6008852"/>
                  </a:lnTo>
                  <a:lnTo>
                    <a:pt x="747395" y="5993282"/>
                  </a:lnTo>
                  <a:lnTo>
                    <a:pt x="750938" y="5974791"/>
                  </a:lnTo>
                  <a:lnTo>
                    <a:pt x="756437" y="5946152"/>
                  </a:lnTo>
                  <a:lnTo>
                    <a:pt x="759942" y="5898718"/>
                  </a:lnTo>
                  <a:lnTo>
                    <a:pt x="757999" y="5851461"/>
                  </a:lnTo>
                  <a:lnTo>
                    <a:pt x="750709" y="5804865"/>
                  </a:lnTo>
                  <a:lnTo>
                    <a:pt x="738149" y="5759374"/>
                  </a:lnTo>
                  <a:lnTo>
                    <a:pt x="737438" y="5757621"/>
                  </a:lnTo>
                  <a:lnTo>
                    <a:pt x="737438" y="5876798"/>
                  </a:lnTo>
                  <a:lnTo>
                    <a:pt x="736257" y="5925845"/>
                  </a:lnTo>
                  <a:lnTo>
                    <a:pt x="728853" y="5974791"/>
                  </a:lnTo>
                  <a:lnTo>
                    <a:pt x="715010" y="5960897"/>
                  </a:lnTo>
                  <a:lnTo>
                    <a:pt x="716851" y="5945987"/>
                  </a:lnTo>
                  <a:lnTo>
                    <a:pt x="717372" y="5941796"/>
                  </a:lnTo>
                  <a:lnTo>
                    <a:pt x="721474" y="5908865"/>
                  </a:lnTo>
                  <a:lnTo>
                    <a:pt x="720191" y="5856605"/>
                  </a:lnTo>
                  <a:lnTo>
                    <a:pt x="711352" y="5805005"/>
                  </a:lnTo>
                  <a:lnTo>
                    <a:pt x="699744" y="5769064"/>
                  </a:lnTo>
                  <a:lnTo>
                    <a:pt x="699744" y="5895670"/>
                  </a:lnTo>
                  <a:lnTo>
                    <a:pt x="695960" y="5941796"/>
                  </a:lnTo>
                  <a:lnTo>
                    <a:pt x="672719" y="5918555"/>
                  </a:lnTo>
                  <a:lnTo>
                    <a:pt x="673912" y="5871565"/>
                  </a:lnTo>
                  <a:lnTo>
                    <a:pt x="668210" y="5824829"/>
                  </a:lnTo>
                  <a:lnTo>
                    <a:pt x="655599" y="5779198"/>
                  </a:lnTo>
                  <a:lnTo>
                    <a:pt x="651840" y="5770791"/>
                  </a:lnTo>
                  <a:lnTo>
                    <a:pt x="651840" y="5898718"/>
                  </a:lnTo>
                  <a:lnTo>
                    <a:pt x="651522" y="5905017"/>
                  </a:lnTo>
                  <a:lnTo>
                    <a:pt x="639419" y="5972353"/>
                  </a:lnTo>
                  <a:lnTo>
                    <a:pt x="622198" y="6016244"/>
                  </a:lnTo>
                  <a:lnTo>
                    <a:pt x="597700" y="6057443"/>
                  </a:lnTo>
                  <a:lnTo>
                    <a:pt x="565912" y="6094996"/>
                  </a:lnTo>
                  <a:lnTo>
                    <a:pt x="528866" y="6126454"/>
                  </a:lnTo>
                  <a:lnTo>
                    <a:pt x="488251" y="6150800"/>
                  </a:lnTo>
                  <a:lnTo>
                    <a:pt x="444957" y="6168034"/>
                  </a:lnTo>
                  <a:lnTo>
                    <a:pt x="399923" y="6178118"/>
                  </a:lnTo>
                  <a:lnTo>
                    <a:pt x="371094" y="6180848"/>
                  </a:lnTo>
                  <a:lnTo>
                    <a:pt x="323189" y="6179147"/>
                  </a:lnTo>
                  <a:lnTo>
                    <a:pt x="276034" y="6169711"/>
                  </a:lnTo>
                  <a:lnTo>
                    <a:pt x="230644" y="6152540"/>
                  </a:lnTo>
                  <a:lnTo>
                    <a:pt x="188036" y="6127635"/>
                  </a:lnTo>
                  <a:lnTo>
                    <a:pt x="149225" y="6094996"/>
                  </a:lnTo>
                  <a:lnTo>
                    <a:pt x="118224" y="6058535"/>
                  </a:lnTo>
                  <a:lnTo>
                    <a:pt x="94107" y="6018593"/>
                  </a:lnTo>
                  <a:lnTo>
                    <a:pt x="76898" y="5976074"/>
                  </a:lnTo>
                  <a:lnTo>
                    <a:pt x="66560" y="5931814"/>
                  </a:lnTo>
                  <a:lnTo>
                    <a:pt x="63131" y="5886691"/>
                  </a:lnTo>
                  <a:lnTo>
                    <a:pt x="66586" y="5841581"/>
                  </a:lnTo>
                  <a:lnTo>
                    <a:pt x="76936" y="5797321"/>
                  </a:lnTo>
                  <a:lnTo>
                    <a:pt x="94170" y="5754789"/>
                  </a:lnTo>
                  <a:lnTo>
                    <a:pt x="118313" y="5714860"/>
                  </a:lnTo>
                  <a:lnTo>
                    <a:pt x="149402" y="5678335"/>
                  </a:lnTo>
                  <a:lnTo>
                    <a:pt x="185445" y="5647664"/>
                  </a:lnTo>
                  <a:lnTo>
                    <a:pt x="224929" y="5623674"/>
                  </a:lnTo>
                  <a:lnTo>
                    <a:pt x="266979" y="5606453"/>
                  </a:lnTo>
                  <a:lnTo>
                    <a:pt x="310743" y="5595975"/>
                  </a:lnTo>
                  <a:lnTo>
                    <a:pt x="355384" y="5592254"/>
                  </a:lnTo>
                  <a:lnTo>
                    <a:pt x="400050" y="5595277"/>
                  </a:lnTo>
                  <a:lnTo>
                    <a:pt x="443928" y="5605069"/>
                  </a:lnTo>
                  <a:lnTo>
                    <a:pt x="486156" y="5621604"/>
                  </a:lnTo>
                  <a:lnTo>
                    <a:pt x="525907" y="5644883"/>
                  </a:lnTo>
                  <a:lnTo>
                    <a:pt x="560527" y="5673077"/>
                  </a:lnTo>
                  <a:lnTo>
                    <a:pt x="579755" y="5693130"/>
                  </a:lnTo>
                  <a:lnTo>
                    <a:pt x="584708" y="5698795"/>
                  </a:lnTo>
                  <a:lnTo>
                    <a:pt x="620509" y="5753747"/>
                  </a:lnTo>
                  <a:lnTo>
                    <a:pt x="639140" y="5800128"/>
                  </a:lnTo>
                  <a:lnTo>
                    <a:pt x="649605" y="5848515"/>
                  </a:lnTo>
                  <a:lnTo>
                    <a:pt x="651789" y="5895670"/>
                  </a:lnTo>
                  <a:lnTo>
                    <a:pt x="651840" y="5898718"/>
                  </a:lnTo>
                  <a:lnTo>
                    <a:pt x="651840" y="5770791"/>
                  </a:lnTo>
                  <a:lnTo>
                    <a:pt x="636066" y="5735510"/>
                  </a:lnTo>
                  <a:lnTo>
                    <a:pt x="609600" y="5694604"/>
                  </a:lnTo>
                  <a:lnTo>
                    <a:pt x="625729" y="5678436"/>
                  </a:lnTo>
                  <a:lnTo>
                    <a:pt x="652411" y="5717857"/>
                  </a:lnTo>
                  <a:lnTo>
                    <a:pt x="673315" y="5759958"/>
                  </a:lnTo>
                  <a:lnTo>
                    <a:pt x="688276" y="5804078"/>
                  </a:lnTo>
                  <a:lnTo>
                    <a:pt x="697128" y="5849531"/>
                  </a:lnTo>
                  <a:lnTo>
                    <a:pt x="699744" y="5895670"/>
                  </a:lnTo>
                  <a:lnTo>
                    <a:pt x="699744" y="5769064"/>
                  </a:lnTo>
                  <a:lnTo>
                    <a:pt x="695172" y="5754903"/>
                  </a:lnTo>
                  <a:lnTo>
                    <a:pt x="671855" y="5707164"/>
                  </a:lnTo>
                  <a:lnTo>
                    <a:pt x="652322" y="5678436"/>
                  </a:lnTo>
                  <a:lnTo>
                    <a:pt x="651598" y="5677370"/>
                  </a:lnTo>
                  <a:lnTo>
                    <a:pt x="641604" y="5662663"/>
                  </a:lnTo>
                  <a:lnTo>
                    <a:pt x="654177" y="5650077"/>
                  </a:lnTo>
                  <a:lnTo>
                    <a:pt x="682307" y="5691035"/>
                  </a:lnTo>
                  <a:lnTo>
                    <a:pt x="704837" y="5734761"/>
                  </a:lnTo>
                  <a:lnTo>
                    <a:pt x="721601" y="5780671"/>
                  </a:lnTo>
                  <a:lnTo>
                    <a:pt x="732510" y="5828208"/>
                  </a:lnTo>
                  <a:lnTo>
                    <a:pt x="737438" y="5876798"/>
                  </a:lnTo>
                  <a:lnTo>
                    <a:pt x="737438" y="5757621"/>
                  </a:lnTo>
                  <a:lnTo>
                    <a:pt x="720432" y="5715457"/>
                  </a:lnTo>
                  <a:lnTo>
                    <a:pt x="697661" y="5673610"/>
                  </a:lnTo>
                  <a:lnTo>
                    <a:pt x="681075" y="5650077"/>
                  </a:lnTo>
                  <a:lnTo>
                    <a:pt x="669925" y="5634266"/>
                  </a:lnTo>
                  <a:lnTo>
                    <a:pt x="690372" y="5613908"/>
                  </a:lnTo>
                  <a:lnTo>
                    <a:pt x="697738" y="5602795"/>
                  </a:lnTo>
                  <a:lnTo>
                    <a:pt x="700239" y="5590171"/>
                  </a:lnTo>
                  <a:lnTo>
                    <a:pt x="697826" y="5577573"/>
                  </a:lnTo>
                  <a:lnTo>
                    <a:pt x="690499" y="5566511"/>
                  </a:lnTo>
                  <a:lnTo>
                    <a:pt x="682345" y="5558371"/>
                  </a:lnTo>
                  <a:lnTo>
                    <a:pt x="679069" y="5555107"/>
                  </a:lnTo>
                  <a:lnTo>
                    <a:pt x="679069" y="5586615"/>
                  </a:lnTo>
                  <a:lnTo>
                    <a:pt x="679069" y="5593791"/>
                  </a:lnTo>
                  <a:lnTo>
                    <a:pt x="595503" y="5677370"/>
                  </a:lnTo>
                  <a:lnTo>
                    <a:pt x="591058" y="5672315"/>
                  </a:lnTo>
                  <a:lnTo>
                    <a:pt x="586359" y="5667362"/>
                  </a:lnTo>
                  <a:lnTo>
                    <a:pt x="559562" y="5642508"/>
                  </a:lnTo>
                  <a:lnTo>
                    <a:pt x="573151" y="5628906"/>
                  </a:lnTo>
                  <a:lnTo>
                    <a:pt x="639191" y="5562816"/>
                  </a:lnTo>
                  <a:lnTo>
                    <a:pt x="639318" y="5562866"/>
                  </a:lnTo>
                  <a:lnTo>
                    <a:pt x="643763" y="5558371"/>
                  </a:lnTo>
                  <a:lnTo>
                    <a:pt x="651002" y="5558472"/>
                  </a:lnTo>
                  <a:lnTo>
                    <a:pt x="655370" y="5562866"/>
                  </a:lnTo>
                  <a:lnTo>
                    <a:pt x="674751" y="5582221"/>
                  </a:lnTo>
                  <a:lnTo>
                    <a:pt x="679069" y="5586615"/>
                  </a:lnTo>
                  <a:lnTo>
                    <a:pt x="679069" y="5555107"/>
                  </a:lnTo>
                  <a:lnTo>
                    <a:pt x="671068" y="5547106"/>
                  </a:lnTo>
                  <a:lnTo>
                    <a:pt x="659980" y="5539752"/>
                  </a:lnTo>
                  <a:lnTo>
                    <a:pt x="647357" y="5537327"/>
                  </a:lnTo>
                  <a:lnTo>
                    <a:pt x="634720" y="5539816"/>
                  </a:lnTo>
                  <a:lnTo>
                    <a:pt x="623570" y="5547207"/>
                  </a:lnTo>
                  <a:lnTo>
                    <a:pt x="541909" y="5628906"/>
                  </a:lnTo>
                  <a:lnTo>
                    <a:pt x="503402" y="5605323"/>
                  </a:lnTo>
                  <a:lnTo>
                    <a:pt x="473100" y="5592254"/>
                  </a:lnTo>
                  <a:lnTo>
                    <a:pt x="462597" y="5587720"/>
                  </a:lnTo>
                  <a:lnTo>
                    <a:pt x="420128" y="5576113"/>
                  </a:lnTo>
                  <a:lnTo>
                    <a:pt x="376707" y="5570486"/>
                  </a:lnTo>
                  <a:lnTo>
                    <a:pt x="332968" y="5570855"/>
                  </a:lnTo>
                  <a:lnTo>
                    <a:pt x="289623" y="5577217"/>
                  </a:lnTo>
                  <a:lnTo>
                    <a:pt x="247319" y="5589575"/>
                  </a:lnTo>
                  <a:lnTo>
                    <a:pt x="206743" y="5607913"/>
                  </a:lnTo>
                  <a:lnTo>
                    <a:pt x="168567" y="5632247"/>
                  </a:lnTo>
                  <a:lnTo>
                    <a:pt x="133477" y="5662561"/>
                  </a:lnTo>
                  <a:lnTo>
                    <a:pt x="102870" y="5698071"/>
                  </a:lnTo>
                  <a:lnTo>
                    <a:pt x="78384" y="5736704"/>
                  </a:lnTo>
                  <a:lnTo>
                    <a:pt x="60020" y="5777789"/>
                  </a:lnTo>
                  <a:lnTo>
                    <a:pt x="47777" y="5820626"/>
                  </a:lnTo>
                  <a:lnTo>
                    <a:pt x="41656" y="5864504"/>
                  </a:lnTo>
                  <a:lnTo>
                    <a:pt x="41668" y="5908865"/>
                  </a:lnTo>
                  <a:lnTo>
                    <a:pt x="47777" y="5952617"/>
                  </a:lnTo>
                  <a:lnTo>
                    <a:pt x="60020" y="5995454"/>
                  </a:lnTo>
                  <a:lnTo>
                    <a:pt x="78384" y="6036538"/>
                  </a:lnTo>
                  <a:lnTo>
                    <a:pt x="102870" y="6075172"/>
                  </a:lnTo>
                  <a:lnTo>
                    <a:pt x="133477" y="6110668"/>
                  </a:lnTo>
                  <a:lnTo>
                    <a:pt x="170688" y="6142571"/>
                  </a:lnTo>
                  <a:lnTo>
                    <a:pt x="211302" y="6167755"/>
                  </a:lnTo>
                  <a:lnTo>
                    <a:pt x="254520" y="6186233"/>
                  </a:lnTo>
                  <a:lnTo>
                    <a:pt x="299516" y="6198019"/>
                  </a:lnTo>
                  <a:lnTo>
                    <a:pt x="345503" y="6203099"/>
                  </a:lnTo>
                  <a:lnTo>
                    <a:pt x="391668" y="6201473"/>
                  </a:lnTo>
                  <a:lnTo>
                    <a:pt x="481076" y="6290805"/>
                  </a:lnTo>
                  <a:lnTo>
                    <a:pt x="509206" y="6309499"/>
                  </a:lnTo>
                  <a:lnTo>
                    <a:pt x="541286" y="6315722"/>
                  </a:lnTo>
                  <a:lnTo>
                    <a:pt x="573379" y="6309474"/>
                  </a:lnTo>
                  <a:lnTo>
                    <a:pt x="597535" y="6293447"/>
                  </a:lnTo>
                  <a:lnTo>
                    <a:pt x="601599" y="6290754"/>
                  </a:lnTo>
                  <a:lnTo>
                    <a:pt x="763016" y="6129413"/>
                  </a:lnTo>
                  <a:lnTo>
                    <a:pt x="781672" y="6101219"/>
                  </a:lnTo>
                  <a:lnTo>
                    <a:pt x="787920" y="6069114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54170" y="6063116"/>
              <a:ext cx="116078" cy="11614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356846" y="6421631"/>
              <a:ext cx="81819" cy="8185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13897" y="6260341"/>
              <a:ext cx="81851" cy="8185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614" y="5325500"/>
              <a:ext cx="822028" cy="141696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36093" y="144233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5" h="1029969">
                  <a:moveTo>
                    <a:pt x="610946" y="316763"/>
                  </a:moveTo>
                  <a:lnTo>
                    <a:pt x="610311" y="300062"/>
                  </a:lnTo>
                  <a:lnTo>
                    <a:pt x="603097" y="284391"/>
                  </a:lnTo>
                  <a:lnTo>
                    <a:pt x="583831" y="258114"/>
                  </a:lnTo>
                  <a:lnTo>
                    <a:pt x="583831" y="312610"/>
                  </a:lnTo>
                  <a:lnTo>
                    <a:pt x="581736" y="318427"/>
                  </a:lnTo>
                  <a:lnTo>
                    <a:pt x="577430" y="323126"/>
                  </a:lnTo>
                  <a:lnTo>
                    <a:pt x="419633" y="438823"/>
                  </a:lnTo>
                  <a:lnTo>
                    <a:pt x="413816" y="441540"/>
                  </a:lnTo>
                  <a:lnTo>
                    <a:pt x="407631" y="441782"/>
                  </a:lnTo>
                  <a:lnTo>
                    <a:pt x="401815" y="439686"/>
                  </a:lnTo>
                  <a:lnTo>
                    <a:pt x="397090" y="435394"/>
                  </a:lnTo>
                  <a:lnTo>
                    <a:pt x="335749" y="351701"/>
                  </a:lnTo>
                  <a:lnTo>
                    <a:pt x="333057" y="345871"/>
                  </a:lnTo>
                  <a:lnTo>
                    <a:pt x="332816" y="339686"/>
                  </a:lnTo>
                  <a:lnTo>
                    <a:pt x="334899" y="333870"/>
                  </a:lnTo>
                  <a:lnTo>
                    <a:pt x="339217" y="329095"/>
                  </a:lnTo>
                  <a:lnTo>
                    <a:pt x="497014" y="213525"/>
                  </a:lnTo>
                  <a:lnTo>
                    <a:pt x="502818" y="210794"/>
                  </a:lnTo>
                  <a:lnTo>
                    <a:pt x="509003" y="210527"/>
                  </a:lnTo>
                  <a:lnTo>
                    <a:pt x="514819" y="212623"/>
                  </a:lnTo>
                  <a:lnTo>
                    <a:pt x="519557" y="216954"/>
                  </a:lnTo>
                  <a:lnTo>
                    <a:pt x="580898" y="300647"/>
                  </a:lnTo>
                  <a:lnTo>
                    <a:pt x="583590" y="306438"/>
                  </a:lnTo>
                  <a:lnTo>
                    <a:pt x="583831" y="312610"/>
                  </a:lnTo>
                  <a:lnTo>
                    <a:pt x="583831" y="258114"/>
                  </a:lnTo>
                  <a:lnTo>
                    <a:pt x="548957" y="210527"/>
                  </a:lnTo>
                  <a:lnTo>
                    <a:pt x="541756" y="200698"/>
                  </a:lnTo>
                  <a:lnTo>
                    <a:pt x="528980" y="189115"/>
                  </a:lnTo>
                  <a:lnTo>
                    <a:pt x="513270" y="183489"/>
                  </a:lnTo>
                  <a:lnTo>
                    <a:pt x="496595" y="184162"/>
                  </a:lnTo>
                  <a:lnTo>
                    <a:pt x="480923" y="191427"/>
                  </a:lnTo>
                  <a:lnTo>
                    <a:pt x="323126" y="307124"/>
                  </a:lnTo>
                  <a:lnTo>
                    <a:pt x="311518" y="319849"/>
                  </a:lnTo>
                  <a:lnTo>
                    <a:pt x="305879" y="335546"/>
                  </a:lnTo>
                  <a:lnTo>
                    <a:pt x="306514" y="352247"/>
                  </a:lnTo>
                  <a:lnTo>
                    <a:pt x="313766" y="367957"/>
                  </a:lnTo>
                  <a:lnTo>
                    <a:pt x="375107" y="451523"/>
                  </a:lnTo>
                  <a:lnTo>
                    <a:pt x="387870" y="463194"/>
                  </a:lnTo>
                  <a:lnTo>
                    <a:pt x="403580" y="468845"/>
                  </a:lnTo>
                  <a:lnTo>
                    <a:pt x="420255" y="468198"/>
                  </a:lnTo>
                  <a:lnTo>
                    <a:pt x="435940" y="460921"/>
                  </a:lnTo>
                  <a:lnTo>
                    <a:pt x="462051" y="441782"/>
                  </a:lnTo>
                  <a:lnTo>
                    <a:pt x="593725" y="345224"/>
                  </a:lnTo>
                  <a:lnTo>
                    <a:pt x="605320" y="332498"/>
                  </a:lnTo>
                  <a:lnTo>
                    <a:pt x="610946" y="316763"/>
                  </a:lnTo>
                  <a:close/>
                </a:path>
                <a:path w="1029335" h="1029969">
                  <a:moveTo>
                    <a:pt x="1028852" y="546252"/>
                  </a:moveTo>
                  <a:lnTo>
                    <a:pt x="1028128" y="526046"/>
                  </a:lnTo>
                  <a:lnTo>
                    <a:pt x="1019378" y="507022"/>
                  </a:lnTo>
                  <a:lnTo>
                    <a:pt x="1001661" y="482879"/>
                  </a:lnTo>
                  <a:lnTo>
                    <a:pt x="1001661" y="542137"/>
                  </a:lnTo>
                  <a:lnTo>
                    <a:pt x="998334" y="551281"/>
                  </a:lnTo>
                  <a:lnTo>
                    <a:pt x="991552" y="558711"/>
                  </a:lnTo>
                  <a:lnTo>
                    <a:pt x="968578" y="575551"/>
                  </a:lnTo>
                  <a:lnTo>
                    <a:pt x="968578" y="645668"/>
                  </a:lnTo>
                  <a:lnTo>
                    <a:pt x="962698" y="662025"/>
                  </a:lnTo>
                  <a:lnTo>
                    <a:pt x="950633" y="675297"/>
                  </a:lnTo>
                  <a:lnTo>
                    <a:pt x="606653" y="927519"/>
                  </a:lnTo>
                  <a:lnTo>
                    <a:pt x="151676" y="306870"/>
                  </a:lnTo>
                  <a:lnTo>
                    <a:pt x="137515" y="287566"/>
                  </a:lnTo>
                  <a:lnTo>
                    <a:pt x="481507" y="35344"/>
                  </a:lnTo>
                  <a:lnTo>
                    <a:pt x="497840" y="27838"/>
                  </a:lnTo>
                  <a:lnTo>
                    <a:pt x="515200" y="27190"/>
                  </a:lnTo>
                  <a:lnTo>
                    <a:pt x="531533" y="33058"/>
                  </a:lnTo>
                  <a:lnTo>
                    <a:pt x="544804" y="45123"/>
                  </a:lnTo>
                  <a:lnTo>
                    <a:pt x="960374" y="611924"/>
                  </a:lnTo>
                  <a:lnTo>
                    <a:pt x="967917" y="628281"/>
                  </a:lnTo>
                  <a:lnTo>
                    <a:pt x="968578" y="645668"/>
                  </a:lnTo>
                  <a:lnTo>
                    <a:pt x="968578" y="575551"/>
                  </a:lnTo>
                  <a:lnTo>
                    <a:pt x="968146" y="575856"/>
                  </a:lnTo>
                  <a:lnTo>
                    <a:pt x="881951" y="458254"/>
                  </a:lnTo>
                  <a:lnTo>
                    <a:pt x="905344" y="441109"/>
                  </a:lnTo>
                  <a:lnTo>
                    <a:pt x="914501" y="436892"/>
                  </a:lnTo>
                  <a:lnTo>
                    <a:pt x="924217" y="436499"/>
                  </a:lnTo>
                  <a:lnTo>
                    <a:pt x="933348" y="439737"/>
                  </a:lnTo>
                  <a:lnTo>
                    <a:pt x="940765" y="446443"/>
                  </a:lnTo>
                  <a:lnTo>
                    <a:pt x="997102" y="523278"/>
                  </a:lnTo>
                  <a:lnTo>
                    <a:pt x="1001306" y="532422"/>
                  </a:lnTo>
                  <a:lnTo>
                    <a:pt x="1001661" y="542137"/>
                  </a:lnTo>
                  <a:lnTo>
                    <a:pt x="1001661" y="482879"/>
                  </a:lnTo>
                  <a:lnTo>
                    <a:pt x="967651" y="436499"/>
                  </a:lnTo>
                  <a:lnTo>
                    <a:pt x="967498" y="436283"/>
                  </a:lnTo>
                  <a:lnTo>
                    <a:pt x="963041" y="430187"/>
                  </a:lnTo>
                  <a:lnTo>
                    <a:pt x="947559" y="416153"/>
                  </a:lnTo>
                  <a:lnTo>
                    <a:pt x="928497" y="409359"/>
                  </a:lnTo>
                  <a:lnTo>
                    <a:pt x="908227" y="410184"/>
                  </a:lnTo>
                  <a:lnTo>
                    <a:pt x="889152" y="419011"/>
                  </a:lnTo>
                  <a:lnTo>
                    <a:pt x="865632" y="436283"/>
                  </a:lnTo>
                  <a:lnTo>
                    <a:pt x="836891" y="397040"/>
                  </a:lnTo>
                  <a:lnTo>
                    <a:pt x="861834" y="378752"/>
                  </a:lnTo>
                  <a:lnTo>
                    <a:pt x="861885" y="378879"/>
                  </a:lnTo>
                  <a:lnTo>
                    <a:pt x="861999" y="378752"/>
                  </a:lnTo>
                  <a:lnTo>
                    <a:pt x="865466" y="374942"/>
                  </a:lnTo>
                  <a:lnTo>
                    <a:pt x="875563" y="363893"/>
                  </a:lnTo>
                  <a:lnTo>
                    <a:pt x="882243" y="345440"/>
                  </a:lnTo>
                  <a:lnTo>
                    <a:pt x="881545" y="325856"/>
                  </a:lnTo>
                  <a:lnTo>
                    <a:pt x="873086" y="307505"/>
                  </a:lnTo>
                  <a:lnTo>
                    <a:pt x="855091" y="282968"/>
                  </a:lnTo>
                  <a:lnTo>
                    <a:pt x="855091" y="341274"/>
                  </a:lnTo>
                  <a:lnTo>
                    <a:pt x="852004" y="349821"/>
                  </a:lnTo>
                  <a:lnTo>
                    <a:pt x="845680" y="356781"/>
                  </a:lnTo>
                  <a:lnTo>
                    <a:pt x="820864" y="374942"/>
                  </a:lnTo>
                  <a:lnTo>
                    <a:pt x="734606" y="257340"/>
                  </a:lnTo>
                  <a:lnTo>
                    <a:pt x="759434" y="239179"/>
                  </a:lnTo>
                  <a:lnTo>
                    <a:pt x="767626" y="235369"/>
                  </a:lnTo>
                  <a:lnTo>
                    <a:pt x="767956" y="235229"/>
                  </a:lnTo>
                  <a:lnTo>
                    <a:pt x="777024" y="234848"/>
                  </a:lnTo>
                  <a:lnTo>
                    <a:pt x="785558" y="237883"/>
                  </a:lnTo>
                  <a:lnTo>
                    <a:pt x="792492" y="244132"/>
                  </a:lnTo>
                  <a:lnTo>
                    <a:pt x="850874" y="323761"/>
                  </a:lnTo>
                  <a:lnTo>
                    <a:pt x="854760" y="332232"/>
                  </a:lnTo>
                  <a:lnTo>
                    <a:pt x="855091" y="341274"/>
                  </a:lnTo>
                  <a:lnTo>
                    <a:pt x="855091" y="282968"/>
                  </a:lnTo>
                  <a:lnTo>
                    <a:pt x="819810" y="234848"/>
                  </a:lnTo>
                  <a:lnTo>
                    <a:pt x="814705" y="227876"/>
                  </a:lnTo>
                  <a:lnTo>
                    <a:pt x="799719" y="214249"/>
                  </a:lnTo>
                  <a:lnTo>
                    <a:pt x="781278" y="207670"/>
                  </a:lnTo>
                  <a:lnTo>
                    <a:pt x="761682" y="208508"/>
                  </a:lnTo>
                  <a:lnTo>
                    <a:pt x="743242" y="217081"/>
                  </a:lnTo>
                  <a:lnTo>
                    <a:pt x="718299" y="235369"/>
                  </a:lnTo>
                  <a:lnTo>
                    <a:pt x="690079" y="196888"/>
                  </a:lnTo>
                  <a:lnTo>
                    <a:pt x="711111" y="181394"/>
                  </a:lnTo>
                  <a:lnTo>
                    <a:pt x="717118" y="174790"/>
                  </a:lnTo>
                  <a:lnTo>
                    <a:pt x="725868" y="165176"/>
                  </a:lnTo>
                  <a:lnTo>
                    <a:pt x="733018" y="145199"/>
                  </a:lnTo>
                  <a:lnTo>
                    <a:pt x="732167" y="124002"/>
                  </a:lnTo>
                  <a:lnTo>
                    <a:pt x="722909" y="104051"/>
                  </a:lnTo>
                  <a:lnTo>
                    <a:pt x="706056" y="81064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5007" y="159296"/>
                  </a:lnTo>
                  <a:lnTo>
                    <a:pt x="673925" y="174790"/>
                  </a:lnTo>
                  <a:lnTo>
                    <a:pt x="587756" y="57315"/>
                  </a:lnTo>
                  <a:lnTo>
                    <a:pt x="608850" y="41821"/>
                  </a:lnTo>
                  <a:lnTo>
                    <a:pt x="618871" y="37223"/>
                  </a:lnTo>
                  <a:lnTo>
                    <a:pt x="629564" y="36804"/>
                  </a:lnTo>
                  <a:lnTo>
                    <a:pt x="639648" y="40398"/>
                  </a:lnTo>
                  <a:lnTo>
                    <a:pt x="647852" y="47790"/>
                  </a:lnTo>
                  <a:lnTo>
                    <a:pt x="701014" y="120319"/>
                  </a:lnTo>
                  <a:lnTo>
                    <a:pt x="705637" y="130340"/>
                  </a:lnTo>
                  <a:lnTo>
                    <a:pt x="706056" y="141046"/>
                  </a:lnTo>
                  <a:lnTo>
                    <a:pt x="706056" y="81064"/>
                  </a:lnTo>
                  <a:lnTo>
                    <a:pt x="673608" y="36804"/>
                  </a:lnTo>
                  <a:lnTo>
                    <a:pt x="672350" y="35090"/>
                  </a:lnTo>
                  <a:lnTo>
                    <a:pt x="669747" y="31534"/>
                  </a:lnTo>
                  <a:lnTo>
                    <a:pt x="653516" y="16814"/>
                  </a:lnTo>
                  <a:lnTo>
                    <a:pt x="633552" y="9664"/>
                  </a:lnTo>
                  <a:lnTo>
                    <a:pt x="612381" y="10464"/>
                  </a:lnTo>
                  <a:lnTo>
                    <a:pt x="592505" y="19596"/>
                  </a:lnTo>
                  <a:lnTo>
                    <a:pt x="571487" y="35090"/>
                  </a:lnTo>
                  <a:lnTo>
                    <a:pt x="566915" y="28867"/>
                  </a:lnTo>
                  <a:lnTo>
                    <a:pt x="565061" y="27190"/>
                  </a:lnTo>
                  <a:lnTo>
                    <a:pt x="545566" y="9423"/>
                  </a:lnTo>
                  <a:lnTo>
                    <a:pt x="519328" y="0"/>
                  </a:lnTo>
                  <a:lnTo>
                    <a:pt x="491477" y="1066"/>
                  </a:lnTo>
                  <a:lnTo>
                    <a:pt x="465315" y="13119"/>
                  </a:lnTo>
                  <a:lnTo>
                    <a:pt x="105956" y="276644"/>
                  </a:lnTo>
                  <a:lnTo>
                    <a:pt x="105727" y="276771"/>
                  </a:lnTo>
                  <a:lnTo>
                    <a:pt x="105524" y="277025"/>
                  </a:lnTo>
                  <a:lnTo>
                    <a:pt x="105346" y="277152"/>
                  </a:lnTo>
                  <a:lnTo>
                    <a:pt x="105117" y="277406"/>
                  </a:lnTo>
                  <a:lnTo>
                    <a:pt x="104838" y="277406"/>
                  </a:lnTo>
                  <a:lnTo>
                    <a:pt x="31610" y="331127"/>
                  </a:lnTo>
                  <a:lnTo>
                    <a:pt x="10337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719" y="553250"/>
                  </a:lnTo>
                  <a:lnTo>
                    <a:pt x="104267" y="554520"/>
                  </a:lnTo>
                  <a:lnTo>
                    <a:pt x="116497" y="545630"/>
                  </a:lnTo>
                  <a:lnTo>
                    <a:pt x="117805" y="536994"/>
                  </a:lnTo>
                  <a:lnTo>
                    <a:pt x="36474" y="426123"/>
                  </a:lnTo>
                  <a:lnTo>
                    <a:pt x="27813" y="407327"/>
                  </a:lnTo>
                  <a:lnTo>
                    <a:pt x="27051" y="387350"/>
                  </a:lnTo>
                  <a:lnTo>
                    <a:pt x="33820" y="368528"/>
                  </a:lnTo>
                  <a:lnTo>
                    <a:pt x="47739" y="353225"/>
                  </a:lnTo>
                  <a:lnTo>
                    <a:pt x="111112" y="306870"/>
                  </a:lnTo>
                  <a:lnTo>
                    <a:pt x="580288" y="946823"/>
                  </a:lnTo>
                  <a:lnTo>
                    <a:pt x="516915" y="993305"/>
                  </a:lnTo>
                  <a:lnTo>
                    <a:pt x="498144" y="1001941"/>
                  </a:lnTo>
                  <a:lnTo>
                    <a:pt x="478167" y="1002728"/>
                  </a:lnTo>
                  <a:lnTo>
                    <a:pt x="459346" y="996010"/>
                  </a:lnTo>
                  <a:lnTo>
                    <a:pt x="444093" y="982129"/>
                  </a:lnTo>
                  <a:lnTo>
                    <a:pt x="177025" y="617766"/>
                  </a:lnTo>
                  <a:lnTo>
                    <a:pt x="168478" y="616496"/>
                  </a:lnTo>
                  <a:lnTo>
                    <a:pt x="162369" y="620941"/>
                  </a:lnTo>
                  <a:lnTo>
                    <a:pt x="156248" y="625513"/>
                  </a:lnTo>
                  <a:lnTo>
                    <a:pt x="154927" y="634022"/>
                  </a:lnTo>
                  <a:lnTo>
                    <a:pt x="421995" y="998258"/>
                  </a:lnTo>
                  <a:lnTo>
                    <a:pt x="445312" y="1019479"/>
                  </a:lnTo>
                  <a:lnTo>
                    <a:pt x="474014" y="1029779"/>
                  </a:lnTo>
                  <a:lnTo>
                    <a:pt x="504507" y="1028573"/>
                  </a:lnTo>
                  <a:lnTo>
                    <a:pt x="550316" y="1002728"/>
                  </a:lnTo>
                  <a:lnTo>
                    <a:pt x="606221" y="961809"/>
                  </a:lnTo>
                  <a:lnTo>
                    <a:pt x="606653" y="961301"/>
                  </a:lnTo>
                  <a:lnTo>
                    <a:pt x="606831" y="961174"/>
                  </a:lnTo>
                  <a:lnTo>
                    <a:pt x="607352" y="960920"/>
                  </a:lnTo>
                  <a:lnTo>
                    <a:pt x="652919" y="927519"/>
                  </a:lnTo>
                  <a:lnTo>
                    <a:pt x="966889" y="697395"/>
                  </a:lnTo>
                  <a:lnTo>
                    <a:pt x="985926" y="676605"/>
                  </a:lnTo>
                  <a:lnTo>
                    <a:pt x="995464" y="651090"/>
                  </a:lnTo>
                  <a:lnTo>
                    <a:pt x="995006" y="623951"/>
                  </a:lnTo>
                  <a:lnTo>
                    <a:pt x="984110" y="598208"/>
                  </a:lnTo>
                  <a:lnTo>
                    <a:pt x="1007745" y="580809"/>
                  </a:lnTo>
                  <a:lnTo>
                    <a:pt x="1012266" y="575856"/>
                  </a:lnTo>
                  <a:lnTo>
                    <a:pt x="1021918" y="565302"/>
                  </a:lnTo>
                  <a:lnTo>
                    <a:pt x="1028852" y="546252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9173" y="388111"/>
              <a:ext cx="189026" cy="16256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45694" y="362178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918" y="384937"/>
                  </a:lnTo>
                  <a:lnTo>
                    <a:pt x="27495" y="366585"/>
                  </a:lnTo>
                  <a:lnTo>
                    <a:pt x="27698" y="348081"/>
                  </a:lnTo>
                  <a:lnTo>
                    <a:pt x="47675" y="310743"/>
                  </a:lnTo>
                  <a:lnTo>
                    <a:pt x="65925" y="298958"/>
                  </a:lnTo>
                  <a:lnTo>
                    <a:pt x="54317" y="274193"/>
                  </a:lnTo>
                  <a:lnTo>
                    <a:pt x="12268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516" y="583438"/>
                  </a:lnTo>
                  <a:lnTo>
                    <a:pt x="98729" y="590296"/>
                  </a:lnTo>
                  <a:lnTo>
                    <a:pt x="106845" y="593344"/>
                  </a:lnTo>
                  <a:lnTo>
                    <a:pt x="120599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49" y="217805"/>
                  </a:moveTo>
                  <a:lnTo>
                    <a:pt x="228041" y="192913"/>
                  </a:lnTo>
                  <a:lnTo>
                    <a:pt x="103962" y="250952"/>
                  </a:lnTo>
                  <a:lnTo>
                    <a:pt x="115557" y="275717"/>
                  </a:lnTo>
                  <a:lnTo>
                    <a:pt x="239649" y="217805"/>
                  </a:lnTo>
                  <a:close/>
                </a:path>
                <a:path w="1075690" h="1136650">
                  <a:moveTo>
                    <a:pt x="310172" y="975868"/>
                  </a:moveTo>
                  <a:lnTo>
                    <a:pt x="142113" y="616458"/>
                  </a:lnTo>
                  <a:lnTo>
                    <a:pt x="133997" y="613410"/>
                  </a:lnTo>
                  <a:lnTo>
                    <a:pt x="127127" y="616712"/>
                  </a:lnTo>
                  <a:lnTo>
                    <a:pt x="120243" y="619887"/>
                  </a:lnTo>
                  <a:lnTo>
                    <a:pt x="117297" y="628015"/>
                  </a:lnTo>
                  <a:lnTo>
                    <a:pt x="285381" y="987552"/>
                  </a:lnTo>
                  <a:lnTo>
                    <a:pt x="293509" y="990600"/>
                  </a:lnTo>
                  <a:lnTo>
                    <a:pt x="300380" y="987298"/>
                  </a:lnTo>
                  <a:lnTo>
                    <a:pt x="307251" y="984123"/>
                  </a:lnTo>
                  <a:lnTo>
                    <a:pt x="310172" y="975868"/>
                  </a:lnTo>
                  <a:close/>
                </a:path>
                <a:path w="1075690" h="1136650">
                  <a:moveTo>
                    <a:pt x="413372" y="136525"/>
                  </a:moveTo>
                  <a:lnTo>
                    <a:pt x="401764" y="111760"/>
                  </a:lnTo>
                  <a:lnTo>
                    <a:pt x="277672" y="169799"/>
                  </a:lnTo>
                  <a:lnTo>
                    <a:pt x="289280" y="194564"/>
                  </a:lnTo>
                  <a:lnTo>
                    <a:pt x="413372" y="136525"/>
                  </a:lnTo>
                  <a:close/>
                </a:path>
                <a:path w="1075690" h="1136650">
                  <a:moveTo>
                    <a:pt x="587082" y="55372"/>
                  </a:moveTo>
                  <a:lnTo>
                    <a:pt x="575487" y="30607"/>
                  </a:lnTo>
                  <a:lnTo>
                    <a:pt x="451396" y="88519"/>
                  </a:lnTo>
                  <a:lnTo>
                    <a:pt x="463003" y="113411"/>
                  </a:lnTo>
                  <a:lnTo>
                    <a:pt x="587082" y="55372"/>
                  </a:lnTo>
                  <a:close/>
                </a:path>
                <a:path w="1075690" h="1136650">
                  <a:moveTo>
                    <a:pt x="701687" y="267081"/>
                  </a:moveTo>
                  <a:lnTo>
                    <a:pt x="698500" y="260350"/>
                  </a:lnTo>
                  <a:lnTo>
                    <a:pt x="695286" y="253492"/>
                  </a:lnTo>
                  <a:lnTo>
                    <a:pt x="687158" y="250444"/>
                  </a:lnTo>
                  <a:lnTo>
                    <a:pt x="680288" y="253746"/>
                  </a:lnTo>
                  <a:lnTo>
                    <a:pt x="197954" y="479171"/>
                  </a:lnTo>
                  <a:lnTo>
                    <a:pt x="195008" y="487299"/>
                  </a:lnTo>
                  <a:lnTo>
                    <a:pt x="201434" y="501015"/>
                  </a:lnTo>
                  <a:lnTo>
                    <a:pt x="209562" y="503936"/>
                  </a:lnTo>
                  <a:lnTo>
                    <a:pt x="698766" y="275336"/>
                  </a:lnTo>
                  <a:lnTo>
                    <a:pt x="701687" y="267081"/>
                  </a:lnTo>
                  <a:close/>
                </a:path>
                <a:path w="1075690" h="1136650">
                  <a:moveTo>
                    <a:pt x="755942" y="383159"/>
                  </a:moveTo>
                  <a:lnTo>
                    <a:pt x="749515" y="369443"/>
                  </a:lnTo>
                  <a:lnTo>
                    <a:pt x="741387" y="366522"/>
                  </a:lnTo>
                  <a:lnTo>
                    <a:pt x="259054" y="591947"/>
                  </a:lnTo>
                  <a:lnTo>
                    <a:pt x="252183" y="595249"/>
                  </a:lnTo>
                  <a:lnTo>
                    <a:pt x="249237" y="603377"/>
                  </a:lnTo>
                  <a:lnTo>
                    <a:pt x="255663" y="617093"/>
                  </a:lnTo>
                  <a:lnTo>
                    <a:pt x="263791" y="620014"/>
                  </a:lnTo>
                  <a:lnTo>
                    <a:pt x="746125" y="394589"/>
                  </a:lnTo>
                  <a:lnTo>
                    <a:pt x="752995" y="391287"/>
                  </a:lnTo>
                  <a:lnTo>
                    <a:pt x="755942" y="383159"/>
                  </a:lnTo>
                  <a:close/>
                </a:path>
                <a:path w="1075690" h="1136650">
                  <a:moveTo>
                    <a:pt x="810209" y="499237"/>
                  </a:moveTo>
                  <a:lnTo>
                    <a:pt x="807021" y="492506"/>
                  </a:lnTo>
                  <a:lnTo>
                    <a:pt x="803808" y="485648"/>
                  </a:lnTo>
                  <a:lnTo>
                    <a:pt x="795693" y="482727"/>
                  </a:lnTo>
                  <a:lnTo>
                    <a:pt x="306476" y="711327"/>
                  </a:lnTo>
                  <a:lnTo>
                    <a:pt x="303530" y="719455"/>
                  </a:lnTo>
                  <a:lnTo>
                    <a:pt x="309956" y="733171"/>
                  </a:lnTo>
                  <a:lnTo>
                    <a:pt x="318084" y="736219"/>
                  </a:lnTo>
                  <a:lnTo>
                    <a:pt x="324954" y="732917"/>
                  </a:lnTo>
                  <a:lnTo>
                    <a:pt x="807288" y="507492"/>
                  </a:lnTo>
                  <a:lnTo>
                    <a:pt x="810209" y="499237"/>
                  </a:lnTo>
                  <a:close/>
                </a:path>
                <a:path w="1075690" h="1136650">
                  <a:moveTo>
                    <a:pt x="860348" y="606552"/>
                  </a:moveTo>
                  <a:lnTo>
                    <a:pt x="853922" y="592836"/>
                  </a:lnTo>
                  <a:lnTo>
                    <a:pt x="845807" y="589915"/>
                  </a:lnTo>
                  <a:lnTo>
                    <a:pt x="356590" y="818515"/>
                  </a:lnTo>
                  <a:lnTo>
                    <a:pt x="353644" y="826643"/>
                  </a:lnTo>
                  <a:lnTo>
                    <a:pt x="360070" y="840359"/>
                  </a:lnTo>
                  <a:lnTo>
                    <a:pt x="368198" y="843407"/>
                  </a:lnTo>
                  <a:lnTo>
                    <a:pt x="375069" y="840105"/>
                  </a:lnTo>
                  <a:lnTo>
                    <a:pt x="857402" y="614680"/>
                  </a:lnTo>
                  <a:lnTo>
                    <a:pt x="860348" y="606552"/>
                  </a:lnTo>
                  <a:close/>
                </a:path>
                <a:path w="1075690" h="1136650">
                  <a:moveTo>
                    <a:pt x="914615" y="722630"/>
                  </a:moveTo>
                  <a:lnTo>
                    <a:pt x="911428" y="715899"/>
                  </a:lnTo>
                  <a:lnTo>
                    <a:pt x="908215" y="708914"/>
                  </a:lnTo>
                  <a:lnTo>
                    <a:pt x="900099" y="705993"/>
                  </a:lnTo>
                  <a:lnTo>
                    <a:pt x="410883" y="934720"/>
                  </a:lnTo>
                  <a:lnTo>
                    <a:pt x="407936" y="942848"/>
                  </a:lnTo>
                  <a:lnTo>
                    <a:pt x="414362" y="956564"/>
                  </a:lnTo>
                  <a:lnTo>
                    <a:pt x="422490" y="959485"/>
                  </a:lnTo>
                  <a:lnTo>
                    <a:pt x="911694" y="730885"/>
                  </a:lnTo>
                  <a:lnTo>
                    <a:pt x="914615" y="722630"/>
                  </a:lnTo>
                  <a:close/>
                </a:path>
                <a:path w="1075690" h="1136650">
                  <a:moveTo>
                    <a:pt x="1075118" y="774280"/>
                  </a:moveTo>
                  <a:lnTo>
                    <a:pt x="745413" y="51816"/>
                  </a:lnTo>
                  <a:lnTo>
                    <a:pt x="706513" y="10477"/>
                  </a:lnTo>
                  <a:lnTo>
                    <a:pt x="651903" y="0"/>
                  </a:lnTo>
                  <a:lnTo>
                    <a:pt x="645134" y="1028"/>
                  </a:lnTo>
                  <a:lnTo>
                    <a:pt x="638403" y="2590"/>
                  </a:lnTo>
                  <a:lnTo>
                    <a:pt x="631736" y="4699"/>
                  </a:lnTo>
                  <a:lnTo>
                    <a:pt x="625157" y="7366"/>
                  </a:lnTo>
                  <a:lnTo>
                    <a:pt x="636727" y="32131"/>
                  </a:lnTo>
                  <a:lnTo>
                    <a:pt x="643559" y="29591"/>
                  </a:lnTo>
                  <a:lnTo>
                    <a:pt x="650468" y="27838"/>
                  </a:lnTo>
                  <a:lnTo>
                    <a:pt x="657428" y="26873"/>
                  </a:lnTo>
                  <a:lnTo>
                    <a:pt x="664375" y="26670"/>
                  </a:lnTo>
                  <a:lnTo>
                    <a:pt x="681532" y="29514"/>
                  </a:lnTo>
                  <a:lnTo>
                    <a:pt x="720534" y="63500"/>
                  </a:lnTo>
                  <a:lnTo>
                    <a:pt x="1041704" y="750697"/>
                  </a:lnTo>
                  <a:lnTo>
                    <a:pt x="1047699" y="775322"/>
                  </a:lnTo>
                  <a:lnTo>
                    <a:pt x="1043901" y="799503"/>
                  </a:lnTo>
                  <a:lnTo>
                    <a:pt x="1031290" y="820496"/>
                  </a:lnTo>
                  <a:lnTo>
                    <a:pt x="1010894" y="835533"/>
                  </a:lnTo>
                  <a:lnTo>
                    <a:pt x="439102" y="1102868"/>
                  </a:lnTo>
                  <a:lnTo>
                    <a:pt x="414439" y="1108875"/>
                  </a:lnTo>
                  <a:lnTo>
                    <a:pt x="390220" y="1105077"/>
                  </a:lnTo>
                  <a:lnTo>
                    <a:pt x="369214" y="1092492"/>
                  </a:lnTo>
                  <a:lnTo>
                    <a:pt x="354152" y="1072134"/>
                  </a:lnTo>
                  <a:lnTo>
                    <a:pt x="340118" y="1042035"/>
                  </a:lnTo>
                  <a:lnTo>
                    <a:pt x="331990" y="1039114"/>
                  </a:lnTo>
                  <a:lnTo>
                    <a:pt x="318249" y="1045591"/>
                  </a:lnTo>
                  <a:lnTo>
                    <a:pt x="315302" y="1053719"/>
                  </a:lnTo>
                  <a:lnTo>
                    <a:pt x="329336" y="1083691"/>
                  </a:lnTo>
                  <a:lnTo>
                    <a:pt x="350888" y="1112812"/>
                  </a:lnTo>
                  <a:lnTo>
                    <a:pt x="380923" y="1130833"/>
                  </a:lnTo>
                  <a:lnTo>
                    <a:pt x="415505" y="1136294"/>
                  </a:lnTo>
                  <a:lnTo>
                    <a:pt x="450735" y="1127760"/>
                  </a:lnTo>
                  <a:lnTo>
                    <a:pt x="1022527" y="860425"/>
                  </a:lnTo>
                  <a:lnTo>
                    <a:pt x="1051636" y="838885"/>
                  </a:lnTo>
                  <a:lnTo>
                    <a:pt x="1069657" y="808863"/>
                  </a:lnTo>
                  <a:lnTo>
                    <a:pt x="1075118" y="77428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8468" y="3804785"/>
              <a:ext cx="144302" cy="18394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05910" y="3642369"/>
              <a:ext cx="144300" cy="18392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32192" y="3723578"/>
              <a:ext cx="144302" cy="18400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79627" y="3561145"/>
              <a:ext cx="144306" cy="184001"/>
            </a:xfrm>
            <a:prstGeom prst="rect">
              <a:avLst/>
            </a:prstGeom>
          </p:spPr>
        </p:pic>
      </p:grp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1821641" y="598292"/>
            <a:ext cx="8998759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</a:t>
            </a:r>
            <a:r>
              <a:rPr sz="60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931035" y="2764546"/>
            <a:ext cx="4211320" cy="14960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100" spc="5" dirty="0">
                <a:solidFill>
                  <a:srgbClr val="FFFFFF"/>
                </a:solidFill>
                <a:latin typeface="Times New Roman"/>
                <a:cs typeface="Times New Roman"/>
              </a:rPr>
              <a:t>Анжела</a:t>
            </a:r>
            <a:r>
              <a:rPr sz="21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Times New Roman"/>
                <a:cs typeface="Times New Roman"/>
              </a:rPr>
              <a:t>Ибрагимовна</a:t>
            </a:r>
            <a:r>
              <a:rPr sz="21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Times New Roman"/>
                <a:cs typeface="Times New Roman"/>
              </a:rPr>
              <a:t>Таирова</a:t>
            </a: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заместитель</a:t>
            </a:r>
            <a:r>
              <a:rPr sz="21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директора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ГБУДО</a:t>
            </a: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«Областной</a:t>
            </a:r>
            <a:r>
              <a:rPr sz="21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Центр</a:t>
            </a:r>
            <a:r>
              <a:rPr sz="21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дополнительного</a:t>
            </a: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100" spc="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</a:t>
            </a:r>
            <a:r>
              <a:rPr sz="21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детей»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380478" y="2790520"/>
            <a:ext cx="233934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  <a:hlinkClick r:id="rId50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  <a:hlinkClick r:id="rId50"/>
              </a:rPr>
              <a:t>n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  <a:hlinkClick r:id="rId50"/>
              </a:rPr>
              <a:t>g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  <a:hlinkClick r:id="rId50"/>
              </a:rPr>
              <a:t>elatai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  <a:hlinkClick r:id="rId50"/>
              </a:rPr>
              <a:t>ro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  <a:hlinkClick r:id="rId50"/>
              </a:rPr>
              <a:t>v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  <a:hlinkClick r:id="rId50"/>
              </a:rPr>
              <a:t>a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  <a:hlinkClick r:id="rId50"/>
              </a:rPr>
              <a:t>@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  <a:hlinkClick r:id="rId50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  <a:hlinkClick r:id="rId50"/>
              </a:rPr>
              <a:t>ail.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  <a:hlinkClick r:id="rId50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  <a:hlinkClick r:id="rId50"/>
              </a:rPr>
              <a:t>u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  <a:hlinkClick r:id="rId51"/>
              </a:rPr>
              <a:t>оcdod.obr@mail.ru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8(351)232-16-56</a:t>
            </a:r>
            <a:endParaRPr sz="2000" dirty="0">
              <a:latin typeface="Times New Roman"/>
              <a:cs typeface="Times New Roman"/>
            </a:endParaRPr>
          </a:p>
          <a:p>
            <a:pPr marL="12700" marR="62420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ocdod74.ru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vk.com/dto74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vk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.c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dod7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78" name="object 78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0" y="5526023"/>
            <a:ext cx="201168" cy="1331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3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48167" y="137032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70">
                  <a:moveTo>
                    <a:pt x="464012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30" y="637539"/>
                  </a:lnTo>
                  <a:lnTo>
                    <a:pt x="464012" y="633729"/>
                  </a:lnTo>
                  <a:close/>
                </a:path>
                <a:path w="575945" h="661670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371" y="91439"/>
                  </a:lnTo>
                  <a:lnTo>
                    <a:pt x="27291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80" y="468629"/>
                  </a:lnTo>
                  <a:lnTo>
                    <a:pt x="183784" y="471169"/>
                  </a:lnTo>
                  <a:lnTo>
                    <a:pt x="192903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668" y="497839"/>
                  </a:lnTo>
                  <a:lnTo>
                    <a:pt x="300513" y="523239"/>
                  </a:lnTo>
                  <a:lnTo>
                    <a:pt x="316388" y="539749"/>
                  </a:lnTo>
                  <a:lnTo>
                    <a:pt x="316388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2299"/>
                  </a:lnTo>
                  <a:lnTo>
                    <a:pt x="386492" y="633729"/>
                  </a:lnTo>
                  <a:lnTo>
                    <a:pt x="400494" y="638809"/>
                  </a:lnTo>
                  <a:lnTo>
                    <a:pt x="415496" y="638809"/>
                  </a:lnTo>
                  <a:lnTo>
                    <a:pt x="429926" y="633729"/>
                  </a:lnTo>
                  <a:lnTo>
                    <a:pt x="464012" y="633729"/>
                  </a:lnTo>
                  <a:lnTo>
                    <a:pt x="456215" y="627379"/>
                  </a:lnTo>
                  <a:lnTo>
                    <a:pt x="450119" y="618489"/>
                  </a:lnTo>
                  <a:lnTo>
                    <a:pt x="455321" y="614679"/>
                  </a:lnTo>
                  <a:lnTo>
                    <a:pt x="405844" y="614679"/>
                  </a:lnTo>
                  <a:lnTo>
                    <a:pt x="399881" y="612139"/>
                  </a:lnTo>
                  <a:lnTo>
                    <a:pt x="395001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79" y="459739"/>
                  </a:lnTo>
                  <a:lnTo>
                    <a:pt x="228901" y="454659"/>
                  </a:lnTo>
                  <a:lnTo>
                    <a:pt x="216985" y="452119"/>
                  </a:lnTo>
                  <a:lnTo>
                    <a:pt x="205771" y="450849"/>
                  </a:lnTo>
                  <a:lnTo>
                    <a:pt x="197850" y="449579"/>
                  </a:lnTo>
                  <a:lnTo>
                    <a:pt x="189547" y="447039"/>
                  </a:lnTo>
                  <a:lnTo>
                    <a:pt x="180625" y="444499"/>
                  </a:lnTo>
                  <a:lnTo>
                    <a:pt x="170846" y="441959"/>
                  </a:lnTo>
                  <a:lnTo>
                    <a:pt x="121197" y="417829"/>
                  </a:lnTo>
                  <a:lnTo>
                    <a:pt x="85026" y="387349"/>
                  </a:lnTo>
                  <a:lnTo>
                    <a:pt x="54260" y="350519"/>
                  </a:lnTo>
                  <a:lnTo>
                    <a:pt x="31573" y="295909"/>
                  </a:lnTo>
                  <a:lnTo>
                    <a:pt x="24971" y="246379"/>
                  </a:lnTo>
                  <a:lnTo>
                    <a:pt x="27775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099" y="39370"/>
                  </a:lnTo>
                  <a:lnTo>
                    <a:pt x="198171" y="29209"/>
                  </a:lnTo>
                  <a:lnTo>
                    <a:pt x="241839" y="25400"/>
                  </a:lnTo>
                  <a:lnTo>
                    <a:pt x="342624" y="25400"/>
                  </a:lnTo>
                  <a:lnTo>
                    <a:pt x="315595" y="12700"/>
                  </a:lnTo>
                  <a:lnTo>
                    <a:pt x="271335" y="2539"/>
                  </a:lnTo>
                  <a:lnTo>
                    <a:pt x="242220" y="0"/>
                  </a:lnTo>
                  <a:close/>
                </a:path>
                <a:path w="575945" h="661670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44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70">
                  <a:moveTo>
                    <a:pt x="532136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1649"/>
                  </a:lnTo>
                  <a:lnTo>
                    <a:pt x="418115" y="610869"/>
                  </a:lnTo>
                  <a:lnTo>
                    <a:pt x="412164" y="614679"/>
                  </a:lnTo>
                  <a:lnTo>
                    <a:pt x="455321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495" y="524509"/>
                  </a:lnTo>
                  <a:lnTo>
                    <a:pt x="573722" y="510539"/>
                  </a:lnTo>
                  <a:lnTo>
                    <a:pt x="572567" y="495299"/>
                  </a:lnTo>
                  <a:lnTo>
                    <a:pt x="565816" y="481329"/>
                  </a:lnTo>
                  <a:lnTo>
                    <a:pt x="532136" y="435609"/>
                  </a:lnTo>
                  <a:close/>
                </a:path>
                <a:path w="575945" h="661670">
                  <a:moveTo>
                    <a:pt x="301231" y="350519"/>
                  </a:moveTo>
                  <a:lnTo>
                    <a:pt x="269271" y="350519"/>
                  </a:lnTo>
                  <a:lnTo>
                    <a:pt x="373411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70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592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599" y="32384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70">
                  <a:moveTo>
                    <a:pt x="342624" y="25400"/>
                  </a:moveTo>
                  <a:lnTo>
                    <a:pt x="241839" y="25400"/>
                  </a:lnTo>
                  <a:lnTo>
                    <a:pt x="267991" y="27939"/>
                  </a:lnTo>
                  <a:lnTo>
                    <a:pt x="307705" y="36829"/>
                  </a:lnTo>
                  <a:lnTo>
                    <a:pt x="353728" y="57150"/>
                  </a:lnTo>
                  <a:lnTo>
                    <a:pt x="398811" y="95250"/>
                  </a:lnTo>
                  <a:lnTo>
                    <a:pt x="425608" y="135889"/>
                  </a:lnTo>
                  <a:lnTo>
                    <a:pt x="443460" y="179070"/>
                  </a:lnTo>
                  <a:lnTo>
                    <a:pt x="452405" y="233679"/>
                  </a:lnTo>
                  <a:lnTo>
                    <a:pt x="452387" y="243839"/>
                  </a:lnTo>
                  <a:lnTo>
                    <a:pt x="451881" y="252729"/>
                  </a:lnTo>
                  <a:lnTo>
                    <a:pt x="451066" y="261619"/>
                  </a:lnTo>
                  <a:lnTo>
                    <a:pt x="448786" y="280669"/>
                  </a:lnTo>
                  <a:lnTo>
                    <a:pt x="447928" y="293369"/>
                  </a:lnTo>
                  <a:lnTo>
                    <a:pt x="453544" y="345439"/>
                  </a:lnTo>
                  <a:lnTo>
                    <a:pt x="469253" y="38988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2136" y="435609"/>
                  </a:lnTo>
                  <a:lnTo>
                    <a:pt x="509682" y="405129"/>
                  </a:lnTo>
                  <a:lnTo>
                    <a:pt x="508158" y="403859"/>
                  </a:lnTo>
                  <a:lnTo>
                    <a:pt x="503586" y="401319"/>
                  </a:lnTo>
                  <a:lnTo>
                    <a:pt x="492803" y="380999"/>
                  </a:lnTo>
                  <a:lnTo>
                    <a:pt x="478047" y="340359"/>
                  </a:lnTo>
                  <a:lnTo>
                    <a:pt x="472860" y="303529"/>
                  </a:lnTo>
                  <a:lnTo>
                    <a:pt x="472926" y="293369"/>
                  </a:lnTo>
                  <a:lnTo>
                    <a:pt x="473640" y="283209"/>
                  </a:lnTo>
                  <a:lnTo>
                    <a:pt x="475978" y="264159"/>
                  </a:lnTo>
                  <a:lnTo>
                    <a:pt x="476869" y="255269"/>
                  </a:lnTo>
                  <a:lnTo>
                    <a:pt x="477284" y="246379"/>
                  </a:lnTo>
                  <a:lnTo>
                    <a:pt x="477410" y="24002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50" y="36829"/>
                  </a:lnTo>
                  <a:lnTo>
                    <a:pt x="342624" y="25400"/>
                  </a:lnTo>
                  <a:close/>
                </a:path>
                <a:path w="575945" h="661670">
                  <a:moveTo>
                    <a:pt x="219559" y="278129"/>
                  </a:moveTo>
                  <a:lnTo>
                    <a:pt x="183905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33" y="372109"/>
                  </a:lnTo>
                  <a:lnTo>
                    <a:pt x="232044" y="370839"/>
                  </a:lnTo>
                  <a:lnTo>
                    <a:pt x="242341" y="368299"/>
                  </a:lnTo>
                  <a:lnTo>
                    <a:pt x="252126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567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0564" y="328929"/>
                  </a:lnTo>
                  <a:lnTo>
                    <a:pt x="202088" y="321309"/>
                  </a:lnTo>
                  <a:lnTo>
                    <a:pt x="204882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495" y="303529"/>
                  </a:lnTo>
                  <a:lnTo>
                    <a:pt x="261778" y="297179"/>
                  </a:lnTo>
                  <a:lnTo>
                    <a:pt x="249753" y="287019"/>
                  </a:lnTo>
                  <a:lnTo>
                    <a:pt x="235203" y="279399"/>
                  </a:lnTo>
                  <a:lnTo>
                    <a:pt x="219559" y="278129"/>
                  </a:lnTo>
                  <a:close/>
                </a:path>
                <a:path w="575945" h="661670">
                  <a:moveTo>
                    <a:pt x="266495" y="303529"/>
                  </a:moveTo>
                  <a:lnTo>
                    <a:pt x="229234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567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7752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4986" y="314959"/>
                  </a:lnTo>
                  <a:lnTo>
                    <a:pt x="266495" y="303529"/>
                  </a:lnTo>
                  <a:close/>
                </a:path>
                <a:path w="575945" h="661670">
                  <a:moveTo>
                    <a:pt x="333881" y="203200"/>
                  </a:moveTo>
                  <a:lnTo>
                    <a:pt x="324389" y="203200"/>
                  </a:lnTo>
                  <a:lnTo>
                    <a:pt x="314666" y="204470"/>
                  </a:lnTo>
                  <a:lnTo>
                    <a:pt x="282481" y="232409"/>
                  </a:lnTo>
                  <a:lnTo>
                    <a:pt x="279288" y="247649"/>
                  </a:lnTo>
                  <a:lnTo>
                    <a:pt x="281215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8609"/>
                  </a:lnTo>
                  <a:lnTo>
                    <a:pt x="282987" y="309879"/>
                  </a:lnTo>
                  <a:lnTo>
                    <a:pt x="274986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361" y="287019"/>
                  </a:lnTo>
                  <a:lnTo>
                    <a:pt x="360534" y="280669"/>
                  </a:lnTo>
                  <a:lnTo>
                    <a:pt x="321341" y="280669"/>
                  </a:lnTo>
                  <a:lnTo>
                    <a:pt x="308641" y="26288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055" y="228599"/>
                  </a:lnTo>
                  <a:lnTo>
                    <a:pt x="329088" y="227329"/>
                  </a:lnTo>
                  <a:lnTo>
                    <a:pt x="366973" y="227329"/>
                  </a:lnTo>
                  <a:lnTo>
                    <a:pt x="364359" y="222249"/>
                  </a:lnTo>
                  <a:lnTo>
                    <a:pt x="358044" y="214629"/>
                  </a:lnTo>
                  <a:lnTo>
                    <a:pt x="350910" y="209550"/>
                  </a:lnTo>
                  <a:lnTo>
                    <a:pt x="342788" y="205739"/>
                  </a:lnTo>
                  <a:lnTo>
                    <a:pt x="333881" y="203200"/>
                  </a:lnTo>
                  <a:close/>
                </a:path>
                <a:path w="575945" h="661670">
                  <a:moveTo>
                    <a:pt x="366973" y="227329"/>
                  </a:moveTo>
                  <a:lnTo>
                    <a:pt x="329088" y="227329"/>
                  </a:lnTo>
                  <a:lnTo>
                    <a:pt x="335692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503" y="243839"/>
                  </a:lnTo>
                  <a:lnTo>
                    <a:pt x="347376" y="250189"/>
                  </a:lnTo>
                  <a:lnTo>
                    <a:pt x="347122" y="256539"/>
                  </a:lnTo>
                  <a:lnTo>
                    <a:pt x="343820" y="264159"/>
                  </a:lnTo>
                  <a:lnTo>
                    <a:pt x="338994" y="267969"/>
                  </a:lnTo>
                  <a:lnTo>
                    <a:pt x="321341" y="280669"/>
                  </a:lnTo>
                  <a:lnTo>
                    <a:pt x="360534" y="280669"/>
                  </a:lnTo>
                  <a:lnTo>
                    <a:pt x="361769" y="279399"/>
                  </a:lnTo>
                  <a:lnTo>
                    <a:pt x="367331" y="270509"/>
                  </a:lnTo>
                  <a:lnTo>
                    <a:pt x="370917" y="261619"/>
                  </a:lnTo>
                  <a:lnTo>
                    <a:pt x="372395" y="250189"/>
                  </a:lnTo>
                  <a:lnTo>
                    <a:pt x="371653" y="240029"/>
                  </a:lnTo>
                  <a:lnTo>
                    <a:pt x="368935" y="231139"/>
                  </a:lnTo>
                  <a:lnTo>
                    <a:pt x="366973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7105" y="188595"/>
              <a:ext cx="274572" cy="1054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38725" y="51815"/>
              <a:ext cx="1611630" cy="6522084"/>
            </a:xfrm>
            <a:custGeom>
              <a:avLst/>
              <a:gdLst/>
              <a:ahLst/>
              <a:cxnLst/>
              <a:rect l="l" t="t" r="r" b="b"/>
              <a:pathLst>
                <a:path w="1611629" h="6522084">
                  <a:moveTo>
                    <a:pt x="65024" y="366776"/>
                  </a:moveTo>
                  <a:lnTo>
                    <a:pt x="60325" y="360426"/>
                  </a:lnTo>
                  <a:lnTo>
                    <a:pt x="8382" y="352679"/>
                  </a:lnTo>
                  <a:lnTo>
                    <a:pt x="2032" y="357378"/>
                  </a:lnTo>
                  <a:lnTo>
                    <a:pt x="0" y="370967"/>
                  </a:lnTo>
                  <a:lnTo>
                    <a:pt x="4699" y="377317"/>
                  </a:lnTo>
                  <a:lnTo>
                    <a:pt x="49784" y="384048"/>
                  </a:lnTo>
                  <a:lnTo>
                    <a:pt x="53213" y="384556"/>
                  </a:lnTo>
                  <a:lnTo>
                    <a:pt x="56515" y="383540"/>
                  </a:lnTo>
                  <a:lnTo>
                    <a:pt x="61595" y="379857"/>
                  </a:lnTo>
                  <a:lnTo>
                    <a:pt x="63373" y="377063"/>
                  </a:lnTo>
                  <a:lnTo>
                    <a:pt x="65024" y="366776"/>
                  </a:lnTo>
                  <a:close/>
                </a:path>
                <a:path w="1611629" h="6522084">
                  <a:moveTo>
                    <a:pt x="104648" y="511683"/>
                  </a:moveTo>
                  <a:lnTo>
                    <a:pt x="100584" y="506095"/>
                  </a:lnTo>
                  <a:lnTo>
                    <a:pt x="96266" y="500380"/>
                  </a:lnTo>
                  <a:lnTo>
                    <a:pt x="88519" y="499110"/>
                  </a:lnTo>
                  <a:lnTo>
                    <a:pt x="83058" y="503174"/>
                  </a:lnTo>
                  <a:lnTo>
                    <a:pt x="51689" y="525907"/>
                  </a:lnTo>
                  <a:lnTo>
                    <a:pt x="46609" y="530098"/>
                  </a:lnTo>
                  <a:lnTo>
                    <a:pt x="44958" y="537718"/>
                  </a:lnTo>
                  <a:lnTo>
                    <a:pt x="53340" y="549021"/>
                  </a:lnTo>
                  <a:lnTo>
                    <a:pt x="61087" y="550418"/>
                  </a:lnTo>
                  <a:lnTo>
                    <a:pt x="98044" y="523621"/>
                  </a:lnTo>
                  <a:lnTo>
                    <a:pt x="98044" y="523494"/>
                  </a:lnTo>
                  <a:lnTo>
                    <a:pt x="103505" y="519557"/>
                  </a:lnTo>
                  <a:lnTo>
                    <a:pt x="104648" y="511683"/>
                  </a:lnTo>
                  <a:close/>
                </a:path>
                <a:path w="1611629" h="6522084">
                  <a:moveTo>
                    <a:pt x="225679" y="580263"/>
                  </a:moveTo>
                  <a:lnTo>
                    <a:pt x="221742" y="573405"/>
                  </a:lnTo>
                  <a:lnTo>
                    <a:pt x="208407" y="569976"/>
                  </a:lnTo>
                  <a:lnTo>
                    <a:pt x="201676" y="574040"/>
                  </a:lnTo>
                  <a:lnTo>
                    <a:pt x="199771" y="580644"/>
                  </a:lnTo>
                  <a:lnTo>
                    <a:pt x="187706" y="624840"/>
                  </a:lnTo>
                  <a:lnTo>
                    <a:pt x="191516" y="631698"/>
                  </a:lnTo>
                  <a:lnTo>
                    <a:pt x="198247" y="633349"/>
                  </a:lnTo>
                  <a:lnTo>
                    <a:pt x="202057" y="634492"/>
                  </a:lnTo>
                  <a:lnTo>
                    <a:pt x="205994" y="633603"/>
                  </a:lnTo>
                  <a:lnTo>
                    <a:pt x="211201" y="629666"/>
                  </a:lnTo>
                  <a:lnTo>
                    <a:pt x="212852" y="627380"/>
                  </a:lnTo>
                  <a:lnTo>
                    <a:pt x="225679" y="580263"/>
                  </a:lnTo>
                  <a:close/>
                </a:path>
                <a:path w="1611629" h="6522084">
                  <a:moveTo>
                    <a:pt x="506984" y="8509"/>
                  </a:moveTo>
                  <a:lnTo>
                    <a:pt x="502285" y="2159"/>
                  </a:lnTo>
                  <a:lnTo>
                    <a:pt x="488569" y="0"/>
                  </a:lnTo>
                  <a:lnTo>
                    <a:pt x="482092" y="5080"/>
                  </a:lnTo>
                  <a:lnTo>
                    <a:pt x="481076" y="11811"/>
                  </a:lnTo>
                  <a:lnTo>
                    <a:pt x="474980" y="50419"/>
                  </a:lnTo>
                  <a:lnTo>
                    <a:pt x="473837" y="57150"/>
                  </a:lnTo>
                  <a:lnTo>
                    <a:pt x="478663" y="63500"/>
                  </a:lnTo>
                  <a:lnTo>
                    <a:pt x="488823" y="65024"/>
                  </a:lnTo>
                  <a:lnTo>
                    <a:pt x="492252" y="64008"/>
                  </a:lnTo>
                  <a:lnTo>
                    <a:pt x="497459" y="60198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5841" y="15240"/>
                  </a:lnTo>
                  <a:lnTo>
                    <a:pt x="506984" y="8509"/>
                  </a:lnTo>
                  <a:close/>
                </a:path>
                <a:path w="1611629" h="6522084">
                  <a:moveTo>
                    <a:pt x="657098" y="105156"/>
                  </a:moveTo>
                  <a:lnTo>
                    <a:pt x="648716" y="93726"/>
                  </a:lnTo>
                  <a:lnTo>
                    <a:pt x="640715" y="92329"/>
                  </a:lnTo>
                  <a:lnTo>
                    <a:pt x="635254" y="96901"/>
                  </a:lnTo>
                  <a:lnTo>
                    <a:pt x="598424" y="124587"/>
                  </a:lnTo>
                  <a:lnTo>
                    <a:pt x="597281" y="132461"/>
                  </a:lnTo>
                  <a:lnTo>
                    <a:pt x="605790" y="143764"/>
                  </a:lnTo>
                  <a:lnTo>
                    <a:pt x="613664" y="144907"/>
                  </a:lnTo>
                  <a:lnTo>
                    <a:pt x="619125" y="140716"/>
                  </a:lnTo>
                  <a:lnTo>
                    <a:pt x="619252" y="140716"/>
                  </a:lnTo>
                  <a:lnTo>
                    <a:pt x="650494" y="117094"/>
                  </a:lnTo>
                  <a:lnTo>
                    <a:pt x="655955" y="113030"/>
                  </a:lnTo>
                  <a:lnTo>
                    <a:pt x="657098" y="105156"/>
                  </a:lnTo>
                  <a:close/>
                </a:path>
                <a:path w="1611629" h="6522084">
                  <a:moveTo>
                    <a:pt x="695198" y="261886"/>
                  </a:moveTo>
                  <a:lnTo>
                    <a:pt x="689864" y="256159"/>
                  </a:lnTo>
                  <a:lnTo>
                    <a:pt x="682879" y="255905"/>
                  </a:lnTo>
                  <a:lnTo>
                    <a:pt x="637159" y="254635"/>
                  </a:lnTo>
                  <a:lnTo>
                    <a:pt x="631317" y="259969"/>
                  </a:lnTo>
                  <a:lnTo>
                    <a:pt x="631063" y="266954"/>
                  </a:lnTo>
                  <a:lnTo>
                    <a:pt x="630682" y="273812"/>
                  </a:lnTo>
                  <a:lnTo>
                    <a:pt x="636143" y="279539"/>
                  </a:lnTo>
                  <a:lnTo>
                    <a:pt x="684784" y="280936"/>
                  </a:lnTo>
                  <a:lnTo>
                    <a:pt x="687578" y="280035"/>
                  </a:lnTo>
                  <a:lnTo>
                    <a:pt x="692658" y="276237"/>
                  </a:lnTo>
                  <a:lnTo>
                    <a:pt x="694690" y="272796"/>
                  </a:lnTo>
                  <a:lnTo>
                    <a:pt x="694944" y="268732"/>
                  </a:lnTo>
                  <a:lnTo>
                    <a:pt x="695198" y="261886"/>
                  </a:lnTo>
                  <a:close/>
                </a:path>
                <a:path w="1611629" h="6522084">
                  <a:moveTo>
                    <a:pt x="1315656" y="6113234"/>
                  </a:moveTo>
                  <a:lnTo>
                    <a:pt x="1315643" y="6071717"/>
                  </a:lnTo>
                  <a:lnTo>
                    <a:pt x="1302956" y="6031801"/>
                  </a:lnTo>
                  <a:lnTo>
                    <a:pt x="1295044" y="6020828"/>
                  </a:lnTo>
                  <a:lnTo>
                    <a:pt x="1295044" y="6092495"/>
                  </a:lnTo>
                  <a:lnTo>
                    <a:pt x="1286776" y="6135141"/>
                  </a:lnTo>
                  <a:lnTo>
                    <a:pt x="1261999" y="6172581"/>
                  </a:lnTo>
                  <a:lnTo>
                    <a:pt x="1224521" y="6197435"/>
                  </a:lnTo>
                  <a:lnTo>
                    <a:pt x="1181862" y="6205715"/>
                  </a:lnTo>
                  <a:lnTo>
                    <a:pt x="1139190" y="6197422"/>
                  </a:lnTo>
                  <a:lnTo>
                    <a:pt x="1101725" y="6172581"/>
                  </a:lnTo>
                  <a:lnTo>
                    <a:pt x="1076934" y="6135141"/>
                  </a:lnTo>
                  <a:lnTo>
                    <a:pt x="1068666" y="6092495"/>
                  </a:lnTo>
                  <a:lnTo>
                    <a:pt x="1076934" y="6049861"/>
                  </a:lnTo>
                  <a:lnTo>
                    <a:pt x="1101725" y="6012396"/>
                  </a:lnTo>
                  <a:lnTo>
                    <a:pt x="1139190" y="5987580"/>
                  </a:lnTo>
                  <a:lnTo>
                    <a:pt x="1181862" y="5979299"/>
                  </a:lnTo>
                  <a:lnTo>
                    <a:pt x="1224546" y="5987580"/>
                  </a:lnTo>
                  <a:lnTo>
                    <a:pt x="1261999" y="6012396"/>
                  </a:lnTo>
                  <a:lnTo>
                    <a:pt x="1286776" y="6049861"/>
                  </a:lnTo>
                  <a:lnTo>
                    <a:pt x="1295044" y="6092495"/>
                  </a:lnTo>
                  <a:lnTo>
                    <a:pt x="1295044" y="6020828"/>
                  </a:lnTo>
                  <a:lnTo>
                    <a:pt x="1277620" y="5996635"/>
                  </a:lnTo>
                  <a:lnTo>
                    <a:pt x="1253591" y="5979299"/>
                  </a:lnTo>
                  <a:lnTo>
                    <a:pt x="1242466" y="5971273"/>
                  </a:lnTo>
                  <a:lnTo>
                    <a:pt x="1202550" y="5958598"/>
                  </a:lnTo>
                  <a:lnTo>
                    <a:pt x="1161034" y="5958611"/>
                  </a:lnTo>
                  <a:lnTo>
                    <a:pt x="1121117" y="5971286"/>
                  </a:lnTo>
                  <a:lnTo>
                    <a:pt x="1085977" y="5996635"/>
                  </a:lnTo>
                  <a:lnTo>
                    <a:pt x="1060615" y="6031814"/>
                  </a:lnTo>
                  <a:lnTo>
                    <a:pt x="1047965" y="6071717"/>
                  </a:lnTo>
                  <a:lnTo>
                    <a:pt x="1047991" y="6113234"/>
                  </a:lnTo>
                  <a:lnTo>
                    <a:pt x="1060665" y="6153137"/>
                  </a:lnTo>
                  <a:lnTo>
                    <a:pt x="1085989" y="6188253"/>
                  </a:lnTo>
                  <a:lnTo>
                    <a:pt x="1121117" y="6213614"/>
                  </a:lnTo>
                  <a:lnTo>
                    <a:pt x="1161034" y="6226289"/>
                  </a:lnTo>
                  <a:lnTo>
                    <a:pt x="1202550" y="6226289"/>
                  </a:lnTo>
                  <a:lnTo>
                    <a:pt x="1242466" y="6213602"/>
                  </a:lnTo>
                  <a:lnTo>
                    <a:pt x="1253413" y="6205715"/>
                  </a:lnTo>
                  <a:lnTo>
                    <a:pt x="1277620" y="6188240"/>
                  </a:lnTo>
                  <a:lnTo>
                    <a:pt x="1302981" y="6153124"/>
                  </a:lnTo>
                  <a:lnTo>
                    <a:pt x="1315656" y="6113234"/>
                  </a:lnTo>
                  <a:close/>
                </a:path>
                <a:path w="1611629" h="6522084">
                  <a:moveTo>
                    <a:pt x="1611553" y="6274930"/>
                  </a:moveTo>
                  <a:lnTo>
                    <a:pt x="1605318" y="6242850"/>
                  </a:lnTo>
                  <a:lnTo>
                    <a:pt x="1589290" y="6218733"/>
                  </a:lnTo>
                  <a:lnTo>
                    <a:pt x="1589290" y="6274943"/>
                  </a:lnTo>
                  <a:lnTo>
                    <a:pt x="1584667" y="6298679"/>
                  </a:lnTo>
                  <a:lnTo>
                    <a:pt x="1570863" y="6319520"/>
                  </a:lnTo>
                  <a:lnTo>
                    <a:pt x="1409573" y="6480810"/>
                  </a:lnTo>
                  <a:lnTo>
                    <a:pt x="1388694" y="6494666"/>
                  </a:lnTo>
                  <a:lnTo>
                    <a:pt x="1364945" y="6499276"/>
                  </a:lnTo>
                  <a:lnTo>
                    <a:pt x="1341221" y="6494666"/>
                  </a:lnTo>
                  <a:lnTo>
                    <a:pt x="1320419" y="6480810"/>
                  </a:lnTo>
                  <a:lnTo>
                    <a:pt x="1246835" y="6407290"/>
                  </a:lnTo>
                  <a:lnTo>
                    <a:pt x="1242695" y="6403149"/>
                  </a:lnTo>
                  <a:lnTo>
                    <a:pt x="1286789" y="6391148"/>
                  </a:lnTo>
                  <a:lnTo>
                    <a:pt x="1297025" y="6386677"/>
                  </a:lnTo>
                  <a:lnTo>
                    <a:pt x="1368793" y="6347828"/>
                  </a:lnTo>
                  <a:lnTo>
                    <a:pt x="1405255" y="6316497"/>
                  </a:lnTo>
                  <a:lnTo>
                    <a:pt x="1436916" y="6279591"/>
                  </a:lnTo>
                  <a:lnTo>
                    <a:pt x="1461998" y="6239332"/>
                  </a:lnTo>
                  <a:lnTo>
                    <a:pt x="1480489" y="6196482"/>
                  </a:lnTo>
                  <a:lnTo>
                    <a:pt x="1492377" y="6151816"/>
                  </a:lnTo>
                  <a:lnTo>
                    <a:pt x="1570863" y="6230340"/>
                  </a:lnTo>
                  <a:lnTo>
                    <a:pt x="1584693" y="6251194"/>
                  </a:lnTo>
                  <a:lnTo>
                    <a:pt x="1589290" y="6274943"/>
                  </a:lnTo>
                  <a:lnTo>
                    <a:pt x="1589290" y="6218733"/>
                  </a:lnTo>
                  <a:lnTo>
                    <a:pt x="1586598" y="6214669"/>
                  </a:lnTo>
                  <a:lnTo>
                    <a:pt x="1571117" y="6199111"/>
                  </a:lnTo>
                  <a:lnTo>
                    <a:pt x="1574660" y="6180620"/>
                  </a:lnTo>
                  <a:lnTo>
                    <a:pt x="1580159" y="6151969"/>
                  </a:lnTo>
                  <a:lnTo>
                    <a:pt x="1583651" y="6104534"/>
                  </a:lnTo>
                  <a:lnTo>
                    <a:pt x="1581696" y="6057290"/>
                  </a:lnTo>
                  <a:lnTo>
                    <a:pt x="1574380" y="6010681"/>
                  </a:lnTo>
                  <a:lnTo>
                    <a:pt x="1561820" y="5965190"/>
                  </a:lnTo>
                  <a:lnTo>
                    <a:pt x="1561134" y="5963501"/>
                  </a:lnTo>
                  <a:lnTo>
                    <a:pt x="1561134" y="6082627"/>
                  </a:lnTo>
                  <a:lnTo>
                    <a:pt x="1559966" y="6131674"/>
                  </a:lnTo>
                  <a:lnTo>
                    <a:pt x="1552575" y="6180620"/>
                  </a:lnTo>
                  <a:lnTo>
                    <a:pt x="1538605" y="6166726"/>
                  </a:lnTo>
                  <a:lnTo>
                    <a:pt x="1540459" y="6151816"/>
                  </a:lnTo>
                  <a:lnTo>
                    <a:pt x="1540979" y="6147625"/>
                  </a:lnTo>
                  <a:lnTo>
                    <a:pt x="1545082" y="6114694"/>
                  </a:lnTo>
                  <a:lnTo>
                    <a:pt x="1543812" y="6062434"/>
                  </a:lnTo>
                  <a:lnTo>
                    <a:pt x="1534998" y="6010834"/>
                  </a:lnTo>
                  <a:lnTo>
                    <a:pt x="1523352" y="5974778"/>
                  </a:lnTo>
                  <a:lnTo>
                    <a:pt x="1523352" y="6101499"/>
                  </a:lnTo>
                  <a:lnTo>
                    <a:pt x="1519555" y="6147625"/>
                  </a:lnTo>
                  <a:lnTo>
                    <a:pt x="1496314" y="6124372"/>
                  </a:lnTo>
                  <a:lnTo>
                    <a:pt x="1497571" y="6077382"/>
                  </a:lnTo>
                  <a:lnTo>
                    <a:pt x="1491907" y="6030658"/>
                  </a:lnTo>
                  <a:lnTo>
                    <a:pt x="1479321" y="5985027"/>
                  </a:lnTo>
                  <a:lnTo>
                    <a:pt x="1475562" y="5976620"/>
                  </a:lnTo>
                  <a:lnTo>
                    <a:pt x="1475562" y="6104534"/>
                  </a:lnTo>
                  <a:lnTo>
                    <a:pt x="1475232" y="6110846"/>
                  </a:lnTo>
                  <a:lnTo>
                    <a:pt x="1463141" y="6178181"/>
                  </a:lnTo>
                  <a:lnTo>
                    <a:pt x="1445920" y="6222073"/>
                  </a:lnTo>
                  <a:lnTo>
                    <a:pt x="1421422" y="6263271"/>
                  </a:lnTo>
                  <a:lnTo>
                    <a:pt x="1389634" y="6300825"/>
                  </a:lnTo>
                  <a:lnTo>
                    <a:pt x="1352562" y="6332283"/>
                  </a:lnTo>
                  <a:lnTo>
                    <a:pt x="1311897" y="6356629"/>
                  </a:lnTo>
                  <a:lnTo>
                    <a:pt x="1268577" y="6373863"/>
                  </a:lnTo>
                  <a:lnTo>
                    <a:pt x="1223518" y="6383947"/>
                  </a:lnTo>
                  <a:lnTo>
                    <a:pt x="1194689" y="6386677"/>
                  </a:lnTo>
                  <a:lnTo>
                    <a:pt x="1146784" y="6384976"/>
                  </a:lnTo>
                  <a:lnTo>
                    <a:pt x="1099642" y="6375540"/>
                  </a:lnTo>
                  <a:lnTo>
                    <a:pt x="1054265" y="6358369"/>
                  </a:lnTo>
                  <a:lnTo>
                    <a:pt x="1011694" y="6333464"/>
                  </a:lnTo>
                  <a:lnTo>
                    <a:pt x="972947" y="6300825"/>
                  </a:lnTo>
                  <a:lnTo>
                    <a:pt x="941908" y="6264351"/>
                  </a:lnTo>
                  <a:lnTo>
                    <a:pt x="917778" y="6224422"/>
                  </a:lnTo>
                  <a:lnTo>
                    <a:pt x="900557" y="6181903"/>
                  </a:lnTo>
                  <a:lnTo>
                    <a:pt x="890219" y="6137643"/>
                  </a:lnTo>
                  <a:lnTo>
                    <a:pt x="886790" y="6092520"/>
                  </a:lnTo>
                  <a:lnTo>
                    <a:pt x="890244" y="6047397"/>
                  </a:lnTo>
                  <a:lnTo>
                    <a:pt x="900582" y="6003137"/>
                  </a:lnTo>
                  <a:lnTo>
                    <a:pt x="917816" y="5960618"/>
                  </a:lnTo>
                  <a:lnTo>
                    <a:pt x="941933" y="5920689"/>
                  </a:lnTo>
                  <a:lnTo>
                    <a:pt x="972997" y="5884151"/>
                  </a:lnTo>
                  <a:lnTo>
                    <a:pt x="1009040" y="5853481"/>
                  </a:lnTo>
                  <a:lnTo>
                    <a:pt x="1048524" y="5829503"/>
                  </a:lnTo>
                  <a:lnTo>
                    <a:pt x="1090574" y="5812269"/>
                  </a:lnTo>
                  <a:lnTo>
                    <a:pt x="1134351" y="5801792"/>
                  </a:lnTo>
                  <a:lnTo>
                    <a:pt x="1178991" y="5798070"/>
                  </a:lnTo>
                  <a:lnTo>
                    <a:pt x="1223683" y="5801106"/>
                  </a:lnTo>
                  <a:lnTo>
                    <a:pt x="1267574" y="5810885"/>
                  </a:lnTo>
                  <a:lnTo>
                    <a:pt x="1309839" y="5827420"/>
                  </a:lnTo>
                  <a:lnTo>
                    <a:pt x="1349629" y="5850699"/>
                  </a:lnTo>
                  <a:lnTo>
                    <a:pt x="1384223" y="5878893"/>
                  </a:lnTo>
                  <a:lnTo>
                    <a:pt x="1403350" y="5898959"/>
                  </a:lnTo>
                  <a:lnTo>
                    <a:pt x="1408303" y="5904623"/>
                  </a:lnTo>
                  <a:lnTo>
                    <a:pt x="1444231" y="5959576"/>
                  </a:lnTo>
                  <a:lnTo>
                    <a:pt x="1462862" y="6005957"/>
                  </a:lnTo>
                  <a:lnTo>
                    <a:pt x="1473327" y="6054344"/>
                  </a:lnTo>
                  <a:lnTo>
                    <a:pt x="1475511" y="6101499"/>
                  </a:lnTo>
                  <a:lnTo>
                    <a:pt x="1475562" y="6104534"/>
                  </a:lnTo>
                  <a:lnTo>
                    <a:pt x="1475562" y="5976620"/>
                  </a:lnTo>
                  <a:lnTo>
                    <a:pt x="1459788" y="5941339"/>
                  </a:lnTo>
                  <a:lnTo>
                    <a:pt x="1433322" y="5900432"/>
                  </a:lnTo>
                  <a:lnTo>
                    <a:pt x="1449451" y="5884253"/>
                  </a:lnTo>
                  <a:lnTo>
                    <a:pt x="1476121" y="5923673"/>
                  </a:lnTo>
                  <a:lnTo>
                    <a:pt x="1496999" y="5965774"/>
                  </a:lnTo>
                  <a:lnTo>
                    <a:pt x="1511922" y="6009894"/>
                  </a:lnTo>
                  <a:lnTo>
                    <a:pt x="1520761" y="6055360"/>
                  </a:lnTo>
                  <a:lnTo>
                    <a:pt x="1523352" y="6101499"/>
                  </a:lnTo>
                  <a:lnTo>
                    <a:pt x="1523352" y="5974778"/>
                  </a:lnTo>
                  <a:lnTo>
                    <a:pt x="1518818" y="5960732"/>
                  </a:lnTo>
                  <a:lnTo>
                    <a:pt x="1495488" y="5912993"/>
                  </a:lnTo>
                  <a:lnTo>
                    <a:pt x="1475930" y="5884253"/>
                  </a:lnTo>
                  <a:lnTo>
                    <a:pt x="1475206" y="5883199"/>
                  </a:lnTo>
                  <a:lnTo>
                    <a:pt x="1465199" y="5868492"/>
                  </a:lnTo>
                  <a:lnTo>
                    <a:pt x="1505915" y="5896864"/>
                  </a:lnTo>
                  <a:lnTo>
                    <a:pt x="1528457" y="5940590"/>
                  </a:lnTo>
                  <a:lnTo>
                    <a:pt x="1545247" y="5986500"/>
                  </a:lnTo>
                  <a:lnTo>
                    <a:pt x="1556181" y="6034036"/>
                  </a:lnTo>
                  <a:lnTo>
                    <a:pt x="1561134" y="6082627"/>
                  </a:lnTo>
                  <a:lnTo>
                    <a:pt x="1561134" y="5963501"/>
                  </a:lnTo>
                  <a:lnTo>
                    <a:pt x="1544104" y="5921286"/>
                  </a:lnTo>
                  <a:lnTo>
                    <a:pt x="1521345" y="5879427"/>
                  </a:lnTo>
                  <a:lnTo>
                    <a:pt x="1504784" y="5855906"/>
                  </a:lnTo>
                  <a:lnTo>
                    <a:pt x="1493647" y="5840095"/>
                  </a:lnTo>
                  <a:lnTo>
                    <a:pt x="1513967" y="5819737"/>
                  </a:lnTo>
                  <a:lnTo>
                    <a:pt x="1521333" y="5808624"/>
                  </a:lnTo>
                  <a:lnTo>
                    <a:pt x="1523834" y="5796000"/>
                  </a:lnTo>
                  <a:lnTo>
                    <a:pt x="1521421" y="5783389"/>
                  </a:lnTo>
                  <a:lnTo>
                    <a:pt x="1514094" y="5772328"/>
                  </a:lnTo>
                  <a:lnTo>
                    <a:pt x="1505991" y="5764200"/>
                  </a:lnTo>
                  <a:lnTo>
                    <a:pt x="1502791" y="5760986"/>
                  </a:lnTo>
                  <a:lnTo>
                    <a:pt x="1502791" y="5792444"/>
                  </a:lnTo>
                  <a:lnTo>
                    <a:pt x="1502791" y="5799620"/>
                  </a:lnTo>
                  <a:lnTo>
                    <a:pt x="1433893" y="5868492"/>
                  </a:lnTo>
                  <a:lnTo>
                    <a:pt x="1419098" y="5883199"/>
                  </a:lnTo>
                  <a:lnTo>
                    <a:pt x="1414653" y="5878144"/>
                  </a:lnTo>
                  <a:lnTo>
                    <a:pt x="1410081" y="5873191"/>
                  </a:lnTo>
                  <a:lnTo>
                    <a:pt x="1383157" y="5848324"/>
                  </a:lnTo>
                  <a:lnTo>
                    <a:pt x="1396758" y="5834735"/>
                  </a:lnTo>
                  <a:lnTo>
                    <a:pt x="1462849" y="5768695"/>
                  </a:lnTo>
                  <a:lnTo>
                    <a:pt x="1467345" y="5764200"/>
                  </a:lnTo>
                  <a:lnTo>
                    <a:pt x="1474597" y="5764301"/>
                  </a:lnTo>
                  <a:lnTo>
                    <a:pt x="1478965" y="5768695"/>
                  </a:lnTo>
                  <a:lnTo>
                    <a:pt x="1498346" y="5788050"/>
                  </a:lnTo>
                  <a:lnTo>
                    <a:pt x="1502791" y="5792444"/>
                  </a:lnTo>
                  <a:lnTo>
                    <a:pt x="1502791" y="5760986"/>
                  </a:lnTo>
                  <a:lnTo>
                    <a:pt x="1494790" y="5752935"/>
                  </a:lnTo>
                  <a:lnTo>
                    <a:pt x="1483677" y="5745581"/>
                  </a:lnTo>
                  <a:lnTo>
                    <a:pt x="1471041" y="5743156"/>
                  </a:lnTo>
                  <a:lnTo>
                    <a:pt x="1458391" y="5745645"/>
                  </a:lnTo>
                  <a:lnTo>
                    <a:pt x="1447292" y="5753036"/>
                  </a:lnTo>
                  <a:lnTo>
                    <a:pt x="1365504" y="5834735"/>
                  </a:lnTo>
                  <a:lnTo>
                    <a:pt x="1326997" y="5811151"/>
                  </a:lnTo>
                  <a:lnTo>
                    <a:pt x="1296695" y="5798070"/>
                  </a:lnTo>
                  <a:lnTo>
                    <a:pt x="1286192" y="5793549"/>
                  </a:lnTo>
                  <a:lnTo>
                    <a:pt x="1243736" y="5781929"/>
                  </a:lnTo>
                  <a:lnTo>
                    <a:pt x="1200302" y="5776315"/>
                  </a:lnTo>
                  <a:lnTo>
                    <a:pt x="1156576" y="5776684"/>
                  </a:lnTo>
                  <a:lnTo>
                    <a:pt x="1113243" y="5783046"/>
                  </a:lnTo>
                  <a:lnTo>
                    <a:pt x="1070952" y="5795403"/>
                  </a:lnTo>
                  <a:lnTo>
                    <a:pt x="1030401" y="5813742"/>
                  </a:lnTo>
                  <a:lnTo>
                    <a:pt x="992263" y="5838075"/>
                  </a:lnTo>
                  <a:lnTo>
                    <a:pt x="957199" y="5868390"/>
                  </a:lnTo>
                  <a:lnTo>
                    <a:pt x="926553" y="5903900"/>
                  </a:lnTo>
                  <a:lnTo>
                    <a:pt x="902042" y="5942533"/>
                  </a:lnTo>
                  <a:lnTo>
                    <a:pt x="883666" y="5983617"/>
                  </a:lnTo>
                  <a:lnTo>
                    <a:pt x="871410" y="6026455"/>
                  </a:lnTo>
                  <a:lnTo>
                    <a:pt x="865276" y="6070333"/>
                  </a:lnTo>
                  <a:lnTo>
                    <a:pt x="865301" y="6114694"/>
                  </a:lnTo>
                  <a:lnTo>
                    <a:pt x="871410" y="6158446"/>
                  </a:lnTo>
                  <a:lnTo>
                    <a:pt x="883666" y="6201283"/>
                  </a:lnTo>
                  <a:lnTo>
                    <a:pt x="902042" y="6242367"/>
                  </a:lnTo>
                  <a:lnTo>
                    <a:pt x="926553" y="6281001"/>
                  </a:lnTo>
                  <a:lnTo>
                    <a:pt x="957199" y="6316497"/>
                  </a:lnTo>
                  <a:lnTo>
                    <a:pt x="994397" y="6348400"/>
                  </a:lnTo>
                  <a:lnTo>
                    <a:pt x="1034986" y="6373584"/>
                  </a:lnTo>
                  <a:lnTo>
                    <a:pt x="1078179" y="6392062"/>
                  </a:lnTo>
                  <a:lnTo>
                    <a:pt x="1123149" y="6403848"/>
                  </a:lnTo>
                  <a:lnTo>
                    <a:pt x="1169111" y="6408928"/>
                  </a:lnTo>
                  <a:lnTo>
                    <a:pt x="1215263" y="6407290"/>
                  </a:lnTo>
                  <a:lnTo>
                    <a:pt x="1304671" y="6496634"/>
                  </a:lnTo>
                  <a:lnTo>
                    <a:pt x="1332877" y="6515328"/>
                  </a:lnTo>
                  <a:lnTo>
                    <a:pt x="1364996" y="6521551"/>
                  </a:lnTo>
                  <a:lnTo>
                    <a:pt x="1397101" y="6515303"/>
                  </a:lnTo>
                  <a:lnTo>
                    <a:pt x="1421269" y="6499276"/>
                  </a:lnTo>
                  <a:lnTo>
                    <a:pt x="1425321" y="6496583"/>
                  </a:lnTo>
                  <a:lnTo>
                    <a:pt x="1586598" y="6335242"/>
                  </a:lnTo>
                  <a:lnTo>
                    <a:pt x="1605318" y="6307048"/>
                  </a:lnTo>
                  <a:lnTo>
                    <a:pt x="1611553" y="62749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1547" y="6082255"/>
              <a:ext cx="116173" cy="1161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4223" y="6440770"/>
              <a:ext cx="81867" cy="818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1307" y="6279479"/>
              <a:ext cx="81867" cy="818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58328" y="2296414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07320" y="499109"/>
                  </a:moveTo>
                  <a:lnTo>
                    <a:pt x="324183" y="499109"/>
                  </a:lnTo>
                  <a:lnTo>
                    <a:pt x="341502" y="500379"/>
                  </a:lnTo>
                  <a:lnTo>
                    <a:pt x="359965" y="505459"/>
                  </a:lnTo>
                  <a:lnTo>
                    <a:pt x="379475" y="513079"/>
                  </a:lnTo>
                  <a:lnTo>
                    <a:pt x="379729" y="513079"/>
                  </a:lnTo>
                  <a:lnTo>
                    <a:pt x="379983" y="514350"/>
                  </a:lnTo>
                  <a:lnTo>
                    <a:pt x="387603" y="518159"/>
                  </a:lnTo>
                  <a:lnTo>
                    <a:pt x="397510" y="524509"/>
                  </a:lnTo>
                  <a:lnTo>
                    <a:pt x="398652" y="524509"/>
                  </a:lnTo>
                  <a:lnTo>
                    <a:pt x="410410" y="532129"/>
                  </a:lnTo>
                  <a:lnTo>
                    <a:pt x="434639" y="544829"/>
                  </a:lnTo>
                  <a:lnTo>
                    <a:pt x="447040" y="549909"/>
                  </a:lnTo>
                  <a:lnTo>
                    <a:pt x="457366" y="572769"/>
                  </a:lnTo>
                  <a:lnTo>
                    <a:pt x="488442" y="637539"/>
                  </a:lnTo>
                  <a:lnTo>
                    <a:pt x="594995" y="864869"/>
                  </a:lnTo>
                  <a:lnTo>
                    <a:pt x="598170" y="871219"/>
                  </a:lnTo>
                  <a:lnTo>
                    <a:pt x="621047" y="920750"/>
                  </a:lnTo>
                  <a:lnTo>
                    <a:pt x="634759" y="953769"/>
                  </a:lnTo>
                  <a:lnTo>
                    <a:pt x="644318" y="970279"/>
                  </a:lnTo>
                  <a:lnTo>
                    <a:pt x="657758" y="984250"/>
                  </a:lnTo>
                  <a:lnTo>
                    <a:pt x="675640" y="989329"/>
                  </a:lnTo>
                  <a:lnTo>
                    <a:pt x="682371" y="989329"/>
                  </a:lnTo>
                  <a:lnTo>
                    <a:pt x="686053" y="988059"/>
                  </a:lnTo>
                  <a:lnTo>
                    <a:pt x="699514" y="980439"/>
                  </a:lnTo>
                  <a:lnTo>
                    <a:pt x="707723" y="965200"/>
                  </a:lnTo>
                  <a:lnTo>
                    <a:pt x="708084" y="962659"/>
                  </a:lnTo>
                  <a:lnTo>
                    <a:pt x="678561" y="962659"/>
                  </a:lnTo>
                  <a:lnTo>
                    <a:pt x="670758" y="960119"/>
                  </a:lnTo>
                  <a:lnTo>
                    <a:pt x="663575" y="951229"/>
                  </a:lnTo>
                  <a:lnTo>
                    <a:pt x="657629" y="939800"/>
                  </a:lnTo>
                  <a:lnTo>
                    <a:pt x="653542" y="929639"/>
                  </a:lnTo>
                  <a:lnTo>
                    <a:pt x="652906" y="928369"/>
                  </a:lnTo>
                  <a:lnTo>
                    <a:pt x="645749" y="910589"/>
                  </a:lnTo>
                  <a:lnTo>
                    <a:pt x="638127" y="894079"/>
                  </a:lnTo>
                  <a:lnTo>
                    <a:pt x="630243" y="876300"/>
                  </a:lnTo>
                  <a:lnTo>
                    <a:pt x="622300" y="859789"/>
                  </a:lnTo>
                  <a:lnTo>
                    <a:pt x="619125" y="853439"/>
                  </a:lnTo>
                  <a:lnTo>
                    <a:pt x="613028" y="840739"/>
                  </a:lnTo>
                  <a:lnTo>
                    <a:pt x="498205" y="596900"/>
                  </a:lnTo>
                  <a:lnTo>
                    <a:pt x="476885" y="551179"/>
                  </a:lnTo>
                  <a:lnTo>
                    <a:pt x="470026" y="535939"/>
                  </a:lnTo>
                  <a:lnTo>
                    <a:pt x="470407" y="532129"/>
                  </a:lnTo>
                  <a:lnTo>
                    <a:pt x="471181" y="519429"/>
                  </a:lnTo>
                  <a:lnTo>
                    <a:pt x="444626" y="519429"/>
                  </a:lnTo>
                  <a:lnTo>
                    <a:pt x="436391" y="515619"/>
                  </a:lnTo>
                  <a:lnTo>
                    <a:pt x="428275" y="510539"/>
                  </a:lnTo>
                  <a:lnTo>
                    <a:pt x="420302" y="506729"/>
                  </a:lnTo>
                  <a:lnTo>
                    <a:pt x="412496" y="501650"/>
                  </a:lnTo>
                  <a:lnTo>
                    <a:pt x="411352" y="501650"/>
                  </a:lnTo>
                  <a:lnTo>
                    <a:pt x="409067" y="500379"/>
                  </a:lnTo>
                  <a:lnTo>
                    <a:pt x="407320" y="499109"/>
                  </a:lnTo>
                  <a:close/>
                </a:path>
                <a:path w="989329" h="989329">
                  <a:moveTo>
                    <a:pt x="527626" y="401319"/>
                  </a:moveTo>
                  <a:lnTo>
                    <a:pt x="496697" y="401319"/>
                  </a:lnTo>
                  <a:lnTo>
                    <a:pt x="498728" y="405129"/>
                  </a:lnTo>
                  <a:lnTo>
                    <a:pt x="502157" y="410209"/>
                  </a:lnTo>
                  <a:lnTo>
                    <a:pt x="507591" y="419100"/>
                  </a:lnTo>
                  <a:lnTo>
                    <a:pt x="512095" y="427989"/>
                  </a:lnTo>
                  <a:lnTo>
                    <a:pt x="516457" y="435609"/>
                  </a:lnTo>
                  <a:lnTo>
                    <a:pt x="520700" y="444500"/>
                  </a:lnTo>
                  <a:lnTo>
                    <a:pt x="541758" y="492759"/>
                  </a:lnTo>
                  <a:lnTo>
                    <a:pt x="558585" y="537209"/>
                  </a:lnTo>
                  <a:lnTo>
                    <a:pt x="569595" y="568959"/>
                  </a:lnTo>
                  <a:lnTo>
                    <a:pt x="572389" y="576579"/>
                  </a:lnTo>
                  <a:lnTo>
                    <a:pt x="580644" y="600709"/>
                  </a:lnTo>
                  <a:lnTo>
                    <a:pt x="587529" y="621029"/>
                  </a:lnTo>
                  <a:lnTo>
                    <a:pt x="594486" y="642619"/>
                  </a:lnTo>
                  <a:lnTo>
                    <a:pt x="601539" y="664209"/>
                  </a:lnTo>
                  <a:lnTo>
                    <a:pt x="608711" y="685800"/>
                  </a:lnTo>
                  <a:lnTo>
                    <a:pt x="612193" y="697229"/>
                  </a:lnTo>
                  <a:lnTo>
                    <a:pt x="615616" y="707389"/>
                  </a:lnTo>
                  <a:lnTo>
                    <a:pt x="626491" y="742950"/>
                  </a:lnTo>
                  <a:lnTo>
                    <a:pt x="630650" y="755650"/>
                  </a:lnTo>
                  <a:lnTo>
                    <a:pt x="639064" y="781050"/>
                  </a:lnTo>
                  <a:lnTo>
                    <a:pt x="650694" y="817879"/>
                  </a:lnTo>
                  <a:lnTo>
                    <a:pt x="662003" y="854709"/>
                  </a:lnTo>
                  <a:lnTo>
                    <a:pt x="672478" y="891539"/>
                  </a:lnTo>
                  <a:lnTo>
                    <a:pt x="681608" y="927100"/>
                  </a:lnTo>
                  <a:lnTo>
                    <a:pt x="681608" y="928369"/>
                  </a:lnTo>
                  <a:lnTo>
                    <a:pt x="683525" y="939800"/>
                  </a:lnTo>
                  <a:lnTo>
                    <a:pt x="683799" y="949959"/>
                  </a:lnTo>
                  <a:lnTo>
                    <a:pt x="682216" y="958850"/>
                  </a:lnTo>
                  <a:lnTo>
                    <a:pt x="678561" y="962659"/>
                  </a:lnTo>
                  <a:lnTo>
                    <a:pt x="708084" y="962659"/>
                  </a:lnTo>
                  <a:lnTo>
                    <a:pt x="707390" y="922019"/>
                  </a:lnTo>
                  <a:lnTo>
                    <a:pt x="698015" y="883919"/>
                  </a:lnTo>
                  <a:lnTo>
                    <a:pt x="687355" y="847089"/>
                  </a:lnTo>
                  <a:lnTo>
                    <a:pt x="675886" y="810259"/>
                  </a:lnTo>
                  <a:lnTo>
                    <a:pt x="664082" y="773429"/>
                  </a:lnTo>
                  <a:lnTo>
                    <a:pt x="659951" y="760729"/>
                  </a:lnTo>
                  <a:lnTo>
                    <a:pt x="655796" y="746759"/>
                  </a:lnTo>
                  <a:lnTo>
                    <a:pt x="651688" y="734059"/>
                  </a:lnTo>
                  <a:lnTo>
                    <a:pt x="647700" y="721359"/>
                  </a:lnTo>
                  <a:lnTo>
                    <a:pt x="640826" y="699769"/>
                  </a:lnTo>
                  <a:lnTo>
                    <a:pt x="637359" y="688339"/>
                  </a:lnTo>
                  <a:lnTo>
                    <a:pt x="628302" y="660400"/>
                  </a:lnTo>
                  <a:lnTo>
                    <a:pt x="622855" y="643889"/>
                  </a:lnTo>
                  <a:lnTo>
                    <a:pt x="617479" y="627379"/>
                  </a:lnTo>
                  <a:lnTo>
                    <a:pt x="612140" y="610869"/>
                  </a:lnTo>
                  <a:lnTo>
                    <a:pt x="694083" y="610869"/>
                  </a:lnTo>
                  <a:lnTo>
                    <a:pt x="642620" y="593089"/>
                  </a:lnTo>
                  <a:lnTo>
                    <a:pt x="621649" y="586739"/>
                  </a:lnTo>
                  <a:lnTo>
                    <a:pt x="601345" y="579119"/>
                  </a:lnTo>
                  <a:lnTo>
                    <a:pt x="597153" y="567689"/>
                  </a:lnTo>
                  <a:lnTo>
                    <a:pt x="591312" y="551179"/>
                  </a:lnTo>
                  <a:lnTo>
                    <a:pt x="585390" y="534669"/>
                  </a:lnTo>
                  <a:lnTo>
                    <a:pt x="579374" y="516889"/>
                  </a:lnTo>
                  <a:lnTo>
                    <a:pt x="573166" y="500379"/>
                  </a:lnTo>
                  <a:lnTo>
                    <a:pt x="566674" y="482600"/>
                  </a:lnTo>
                  <a:lnTo>
                    <a:pt x="628755" y="482600"/>
                  </a:lnTo>
                  <a:lnTo>
                    <a:pt x="618192" y="477519"/>
                  </a:lnTo>
                  <a:lnTo>
                    <a:pt x="575988" y="458469"/>
                  </a:lnTo>
                  <a:lnTo>
                    <a:pt x="551052" y="445769"/>
                  </a:lnTo>
                  <a:lnTo>
                    <a:pt x="545167" y="434339"/>
                  </a:lnTo>
                  <a:lnTo>
                    <a:pt x="538924" y="421639"/>
                  </a:lnTo>
                  <a:lnTo>
                    <a:pt x="532300" y="408939"/>
                  </a:lnTo>
                  <a:lnTo>
                    <a:pt x="527626" y="401319"/>
                  </a:lnTo>
                  <a:close/>
                </a:path>
                <a:path w="989329" h="989329">
                  <a:moveTo>
                    <a:pt x="694083" y="610869"/>
                  </a:moveTo>
                  <a:lnTo>
                    <a:pt x="612140" y="610869"/>
                  </a:lnTo>
                  <a:lnTo>
                    <a:pt x="628149" y="617219"/>
                  </a:lnTo>
                  <a:lnTo>
                    <a:pt x="661503" y="627379"/>
                  </a:lnTo>
                  <a:lnTo>
                    <a:pt x="678942" y="633729"/>
                  </a:lnTo>
                  <a:lnTo>
                    <a:pt x="735236" y="651509"/>
                  </a:lnTo>
                  <a:lnTo>
                    <a:pt x="748109" y="655319"/>
                  </a:lnTo>
                  <a:lnTo>
                    <a:pt x="810492" y="675639"/>
                  </a:lnTo>
                  <a:lnTo>
                    <a:pt x="847486" y="687069"/>
                  </a:lnTo>
                  <a:lnTo>
                    <a:pt x="884791" y="697229"/>
                  </a:lnTo>
                  <a:lnTo>
                    <a:pt x="922274" y="706119"/>
                  </a:lnTo>
                  <a:lnTo>
                    <a:pt x="931291" y="708659"/>
                  </a:lnTo>
                  <a:lnTo>
                    <a:pt x="939673" y="709929"/>
                  </a:lnTo>
                  <a:lnTo>
                    <a:pt x="955020" y="709929"/>
                  </a:lnTo>
                  <a:lnTo>
                    <a:pt x="988949" y="685800"/>
                  </a:lnTo>
                  <a:lnTo>
                    <a:pt x="988861" y="683259"/>
                  </a:lnTo>
                  <a:lnTo>
                    <a:pt x="939956" y="683259"/>
                  </a:lnTo>
                  <a:lnTo>
                    <a:pt x="928243" y="680719"/>
                  </a:lnTo>
                  <a:lnTo>
                    <a:pt x="891510" y="671829"/>
                  </a:lnTo>
                  <a:lnTo>
                    <a:pt x="854789" y="661669"/>
                  </a:lnTo>
                  <a:lnTo>
                    <a:pt x="782193" y="638809"/>
                  </a:lnTo>
                  <a:lnTo>
                    <a:pt x="769165" y="633729"/>
                  </a:lnTo>
                  <a:lnTo>
                    <a:pt x="743205" y="626109"/>
                  </a:lnTo>
                  <a:lnTo>
                    <a:pt x="719464" y="618489"/>
                  </a:lnTo>
                  <a:lnTo>
                    <a:pt x="708644" y="614679"/>
                  </a:lnTo>
                  <a:lnTo>
                    <a:pt x="697799" y="612139"/>
                  </a:lnTo>
                  <a:lnTo>
                    <a:pt x="694083" y="610869"/>
                  </a:lnTo>
                  <a:close/>
                </a:path>
                <a:path w="989329" h="989329">
                  <a:moveTo>
                    <a:pt x="628755" y="482600"/>
                  </a:moveTo>
                  <a:lnTo>
                    <a:pt x="566674" y="482600"/>
                  </a:lnTo>
                  <a:lnTo>
                    <a:pt x="597280" y="497839"/>
                  </a:lnTo>
                  <a:lnTo>
                    <a:pt x="612572" y="504189"/>
                  </a:lnTo>
                  <a:lnTo>
                    <a:pt x="627888" y="511809"/>
                  </a:lnTo>
                  <a:lnTo>
                    <a:pt x="847598" y="615950"/>
                  </a:lnTo>
                  <a:lnTo>
                    <a:pt x="860425" y="621029"/>
                  </a:lnTo>
                  <a:lnTo>
                    <a:pt x="877065" y="629919"/>
                  </a:lnTo>
                  <a:lnTo>
                    <a:pt x="894016" y="637539"/>
                  </a:lnTo>
                  <a:lnTo>
                    <a:pt x="928751" y="652779"/>
                  </a:lnTo>
                  <a:lnTo>
                    <a:pt x="939317" y="656589"/>
                  </a:lnTo>
                  <a:lnTo>
                    <a:pt x="950483" y="661669"/>
                  </a:lnTo>
                  <a:lnTo>
                    <a:pt x="959864" y="669289"/>
                  </a:lnTo>
                  <a:lnTo>
                    <a:pt x="963802" y="675639"/>
                  </a:lnTo>
                  <a:lnTo>
                    <a:pt x="963802" y="676909"/>
                  </a:lnTo>
                  <a:lnTo>
                    <a:pt x="963549" y="678179"/>
                  </a:lnTo>
                  <a:lnTo>
                    <a:pt x="959336" y="681989"/>
                  </a:lnTo>
                  <a:lnTo>
                    <a:pt x="950896" y="683259"/>
                  </a:lnTo>
                  <a:lnTo>
                    <a:pt x="988861" y="683259"/>
                  </a:lnTo>
                  <a:lnTo>
                    <a:pt x="988163" y="662939"/>
                  </a:lnTo>
                  <a:lnTo>
                    <a:pt x="974947" y="646429"/>
                  </a:lnTo>
                  <a:lnTo>
                    <a:pt x="956444" y="635000"/>
                  </a:lnTo>
                  <a:lnTo>
                    <a:pt x="939800" y="627379"/>
                  </a:lnTo>
                  <a:lnTo>
                    <a:pt x="938529" y="627379"/>
                  </a:lnTo>
                  <a:lnTo>
                    <a:pt x="921702" y="621029"/>
                  </a:lnTo>
                  <a:lnTo>
                    <a:pt x="888380" y="605789"/>
                  </a:lnTo>
                  <a:lnTo>
                    <a:pt x="871981" y="596900"/>
                  </a:lnTo>
                  <a:lnTo>
                    <a:pt x="865504" y="594359"/>
                  </a:lnTo>
                  <a:lnTo>
                    <a:pt x="628755" y="482600"/>
                  </a:lnTo>
                  <a:close/>
                </a:path>
                <a:path w="989329" h="989329">
                  <a:moveTo>
                    <a:pt x="133476" y="322579"/>
                  </a:moveTo>
                  <a:lnTo>
                    <a:pt x="80740" y="330200"/>
                  </a:lnTo>
                  <a:lnTo>
                    <a:pt x="36575" y="358139"/>
                  </a:lnTo>
                  <a:lnTo>
                    <a:pt x="9144" y="400050"/>
                  </a:lnTo>
                  <a:lnTo>
                    <a:pt x="0" y="447039"/>
                  </a:lnTo>
                  <a:lnTo>
                    <a:pt x="9144" y="494029"/>
                  </a:lnTo>
                  <a:lnTo>
                    <a:pt x="36575" y="534669"/>
                  </a:lnTo>
                  <a:lnTo>
                    <a:pt x="84312" y="563879"/>
                  </a:lnTo>
                  <a:lnTo>
                    <a:pt x="134239" y="571500"/>
                  </a:lnTo>
                  <a:lnTo>
                    <a:pt x="147085" y="571500"/>
                  </a:lnTo>
                  <a:lnTo>
                    <a:pt x="215900" y="556259"/>
                  </a:lnTo>
                  <a:lnTo>
                    <a:pt x="241534" y="544829"/>
                  </a:lnTo>
                  <a:lnTo>
                    <a:pt x="117554" y="544829"/>
                  </a:lnTo>
                  <a:lnTo>
                    <a:pt x="85111" y="535939"/>
                  </a:lnTo>
                  <a:lnTo>
                    <a:pt x="55372" y="516889"/>
                  </a:lnTo>
                  <a:lnTo>
                    <a:pt x="33726" y="483869"/>
                  </a:lnTo>
                  <a:lnTo>
                    <a:pt x="26511" y="447039"/>
                  </a:lnTo>
                  <a:lnTo>
                    <a:pt x="33726" y="410209"/>
                  </a:lnTo>
                  <a:lnTo>
                    <a:pt x="55372" y="377189"/>
                  </a:lnTo>
                  <a:lnTo>
                    <a:pt x="87645" y="355600"/>
                  </a:lnTo>
                  <a:lnTo>
                    <a:pt x="126492" y="347979"/>
                  </a:lnTo>
                  <a:lnTo>
                    <a:pt x="222170" y="347979"/>
                  </a:lnTo>
                  <a:lnTo>
                    <a:pt x="180776" y="332739"/>
                  </a:lnTo>
                  <a:lnTo>
                    <a:pt x="133476" y="322579"/>
                  </a:lnTo>
                  <a:close/>
                </a:path>
                <a:path w="989329" h="989329">
                  <a:moveTo>
                    <a:pt x="337439" y="472439"/>
                  </a:moveTo>
                  <a:lnTo>
                    <a:pt x="318543" y="472439"/>
                  </a:lnTo>
                  <a:lnTo>
                    <a:pt x="300481" y="476250"/>
                  </a:lnTo>
                  <a:lnTo>
                    <a:pt x="288508" y="481329"/>
                  </a:lnTo>
                  <a:lnTo>
                    <a:pt x="277844" y="487679"/>
                  </a:lnTo>
                  <a:lnTo>
                    <a:pt x="268085" y="494029"/>
                  </a:lnTo>
                  <a:lnTo>
                    <a:pt x="258825" y="501650"/>
                  </a:lnTo>
                  <a:lnTo>
                    <a:pt x="253359" y="505459"/>
                  </a:lnTo>
                  <a:lnTo>
                    <a:pt x="247951" y="510539"/>
                  </a:lnTo>
                  <a:lnTo>
                    <a:pt x="242520" y="514350"/>
                  </a:lnTo>
                  <a:lnTo>
                    <a:pt x="236981" y="516889"/>
                  </a:lnTo>
                  <a:lnTo>
                    <a:pt x="221843" y="524509"/>
                  </a:lnTo>
                  <a:lnTo>
                    <a:pt x="190565" y="537209"/>
                  </a:lnTo>
                  <a:lnTo>
                    <a:pt x="174498" y="541019"/>
                  </a:lnTo>
                  <a:lnTo>
                    <a:pt x="148687" y="544829"/>
                  </a:lnTo>
                  <a:lnTo>
                    <a:pt x="241534" y="544829"/>
                  </a:lnTo>
                  <a:lnTo>
                    <a:pt x="249936" y="541019"/>
                  </a:lnTo>
                  <a:lnTo>
                    <a:pt x="257004" y="535939"/>
                  </a:lnTo>
                  <a:lnTo>
                    <a:pt x="263620" y="532129"/>
                  </a:lnTo>
                  <a:lnTo>
                    <a:pt x="269902" y="527050"/>
                  </a:lnTo>
                  <a:lnTo>
                    <a:pt x="275971" y="521969"/>
                  </a:lnTo>
                  <a:lnTo>
                    <a:pt x="291512" y="509269"/>
                  </a:lnTo>
                  <a:lnTo>
                    <a:pt x="299563" y="505459"/>
                  </a:lnTo>
                  <a:lnTo>
                    <a:pt x="308101" y="501650"/>
                  </a:lnTo>
                  <a:lnTo>
                    <a:pt x="324183" y="499109"/>
                  </a:lnTo>
                  <a:lnTo>
                    <a:pt x="407320" y="499109"/>
                  </a:lnTo>
                  <a:lnTo>
                    <a:pt x="402081" y="495300"/>
                  </a:lnTo>
                  <a:lnTo>
                    <a:pt x="405815" y="483869"/>
                  </a:lnTo>
                  <a:lnTo>
                    <a:pt x="377444" y="483869"/>
                  </a:lnTo>
                  <a:lnTo>
                    <a:pt x="357096" y="476250"/>
                  </a:lnTo>
                  <a:lnTo>
                    <a:pt x="337439" y="472439"/>
                  </a:lnTo>
                  <a:close/>
                </a:path>
                <a:path w="989329" h="989329">
                  <a:moveTo>
                    <a:pt x="468113" y="457200"/>
                  </a:moveTo>
                  <a:lnTo>
                    <a:pt x="416560" y="457200"/>
                  </a:lnTo>
                  <a:lnTo>
                    <a:pt x="418592" y="458469"/>
                  </a:lnTo>
                  <a:lnTo>
                    <a:pt x="420750" y="458469"/>
                  </a:lnTo>
                  <a:lnTo>
                    <a:pt x="427863" y="461009"/>
                  </a:lnTo>
                  <a:lnTo>
                    <a:pt x="444938" y="509269"/>
                  </a:lnTo>
                  <a:lnTo>
                    <a:pt x="444626" y="519429"/>
                  </a:lnTo>
                  <a:lnTo>
                    <a:pt x="471181" y="519429"/>
                  </a:lnTo>
                  <a:lnTo>
                    <a:pt x="471336" y="516889"/>
                  </a:lnTo>
                  <a:lnTo>
                    <a:pt x="471456" y="511809"/>
                  </a:lnTo>
                  <a:lnTo>
                    <a:pt x="471570" y="501650"/>
                  </a:lnTo>
                  <a:lnTo>
                    <a:pt x="471448" y="495300"/>
                  </a:lnTo>
                  <a:lnTo>
                    <a:pt x="470997" y="483869"/>
                  </a:lnTo>
                  <a:lnTo>
                    <a:pt x="469646" y="468629"/>
                  </a:lnTo>
                  <a:lnTo>
                    <a:pt x="468113" y="457200"/>
                  </a:lnTo>
                  <a:close/>
                </a:path>
                <a:path w="989329" h="989329">
                  <a:moveTo>
                    <a:pt x="222170" y="347979"/>
                  </a:moveTo>
                  <a:lnTo>
                    <a:pt x="128270" y="347979"/>
                  </a:lnTo>
                  <a:lnTo>
                    <a:pt x="132079" y="349250"/>
                  </a:lnTo>
                  <a:lnTo>
                    <a:pt x="169713" y="358139"/>
                  </a:lnTo>
                  <a:lnTo>
                    <a:pt x="226647" y="377189"/>
                  </a:lnTo>
                  <a:lnTo>
                    <a:pt x="286367" y="400050"/>
                  </a:lnTo>
                  <a:lnTo>
                    <a:pt x="332358" y="419100"/>
                  </a:lnTo>
                  <a:lnTo>
                    <a:pt x="342985" y="424179"/>
                  </a:lnTo>
                  <a:lnTo>
                    <a:pt x="352504" y="429259"/>
                  </a:lnTo>
                  <a:lnTo>
                    <a:pt x="361094" y="433069"/>
                  </a:lnTo>
                  <a:lnTo>
                    <a:pt x="376047" y="440689"/>
                  </a:lnTo>
                  <a:lnTo>
                    <a:pt x="382650" y="443229"/>
                  </a:lnTo>
                  <a:lnTo>
                    <a:pt x="389254" y="447039"/>
                  </a:lnTo>
                  <a:lnTo>
                    <a:pt x="377444" y="483869"/>
                  </a:lnTo>
                  <a:lnTo>
                    <a:pt x="405815" y="483869"/>
                  </a:lnTo>
                  <a:lnTo>
                    <a:pt x="414527" y="457200"/>
                  </a:lnTo>
                  <a:lnTo>
                    <a:pt x="468113" y="457200"/>
                  </a:lnTo>
                  <a:lnTo>
                    <a:pt x="467772" y="454659"/>
                  </a:lnTo>
                  <a:lnTo>
                    <a:pt x="466609" y="448309"/>
                  </a:lnTo>
                  <a:lnTo>
                    <a:pt x="465327" y="441959"/>
                  </a:lnTo>
                  <a:lnTo>
                    <a:pt x="463952" y="435609"/>
                  </a:lnTo>
                  <a:lnTo>
                    <a:pt x="436372" y="435609"/>
                  </a:lnTo>
                  <a:lnTo>
                    <a:pt x="433831" y="434339"/>
                  </a:lnTo>
                  <a:lnTo>
                    <a:pt x="422021" y="431800"/>
                  </a:lnTo>
                  <a:lnTo>
                    <a:pt x="416432" y="429259"/>
                  </a:lnTo>
                  <a:lnTo>
                    <a:pt x="411352" y="426719"/>
                  </a:lnTo>
                  <a:lnTo>
                    <a:pt x="410464" y="426719"/>
                  </a:lnTo>
                  <a:lnTo>
                    <a:pt x="403197" y="424179"/>
                  </a:lnTo>
                  <a:lnTo>
                    <a:pt x="396049" y="420369"/>
                  </a:lnTo>
                  <a:lnTo>
                    <a:pt x="388711" y="416559"/>
                  </a:lnTo>
                  <a:lnTo>
                    <a:pt x="380873" y="412750"/>
                  </a:lnTo>
                  <a:lnTo>
                    <a:pt x="372782" y="408939"/>
                  </a:lnTo>
                  <a:lnTo>
                    <a:pt x="363966" y="405129"/>
                  </a:lnTo>
                  <a:lnTo>
                    <a:pt x="354173" y="400050"/>
                  </a:lnTo>
                  <a:lnTo>
                    <a:pt x="343153" y="394969"/>
                  </a:lnTo>
                  <a:lnTo>
                    <a:pt x="246316" y="356869"/>
                  </a:lnTo>
                  <a:lnTo>
                    <a:pt x="222170" y="347979"/>
                  </a:lnTo>
                  <a:close/>
                </a:path>
                <a:path w="989329" h="989329">
                  <a:moveTo>
                    <a:pt x="448135" y="0"/>
                  </a:moveTo>
                  <a:lnTo>
                    <a:pt x="401075" y="8889"/>
                  </a:lnTo>
                  <a:lnTo>
                    <a:pt x="359791" y="35559"/>
                  </a:lnTo>
                  <a:lnTo>
                    <a:pt x="331850" y="80009"/>
                  </a:lnTo>
                  <a:lnTo>
                    <a:pt x="323723" y="133350"/>
                  </a:lnTo>
                  <a:lnTo>
                    <a:pt x="334904" y="180339"/>
                  </a:lnTo>
                  <a:lnTo>
                    <a:pt x="357933" y="245109"/>
                  </a:lnTo>
                  <a:lnTo>
                    <a:pt x="382176" y="307339"/>
                  </a:lnTo>
                  <a:lnTo>
                    <a:pt x="397001" y="342900"/>
                  </a:lnTo>
                  <a:lnTo>
                    <a:pt x="401941" y="353059"/>
                  </a:lnTo>
                  <a:lnTo>
                    <a:pt x="406511" y="363219"/>
                  </a:lnTo>
                  <a:lnTo>
                    <a:pt x="410771" y="372109"/>
                  </a:lnTo>
                  <a:lnTo>
                    <a:pt x="414781" y="379729"/>
                  </a:lnTo>
                  <a:lnTo>
                    <a:pt x="418169" y="387350"/>
                  </a:lnTo>
                  <a:lnTo>
                    <a:pt x="421306" y="393700"/>
                  </a:lnTo>
                  <a:lnTo>
                    <a:pt x="424229" y="400050"/>
                  </a:lnTo>
                  <a:lnTo>
                    <a:pt x="426974" y="406400"/>
                  </a:lnTo>
                  <a:lnTo>
                    <a:pt x="427100" y="407669"/>
                  </a:lnTo>
                  <a:lnTo>
                    <a:pt x="427354" y="408939"/>
                  </a:lnTo>
                  <a:lnTo>
                    <a:pt x="427736" y="410209"/>
                  </a:lnTo>
                  <a:lnTo>
                    <a:pt x="429895" y="415289"/>
                  </a:lnTo>
                  <a:lnTo>
                    <a:pt x="431926" y="420369"/>
                  </a:lnTo>
                  <a:lnTo>
                    <a:pt x="433958" y="426719"/>
                  </a:lnTo>
                  <a:lnTo>
                    <a:pt x="434848" y="430529"/>
                  </a:lnTo>
                  <a:lnTo>
                    <a:pt x="436372" y="435609"/>
                  </a:lnTo>
                  <a:lnTo>
                    <a:pt x="463952" y="435609"/>
                  </a:lnTo>
                  <a:lnTo>
                    <a:pt x="463676" y="434339"/>
                  </a:lnTo>
                  <a:lnTo>
                    <a:pt x="461899" y="426719"/>
                  </a:lnTo>
                  <a:lnTo>
                    <a:pt x="459740" y="420369"/>
                  </a:lnTo>
                  <a:lnTo>
                    <a:pt x="458343" y="415289"/>
                  </a:lnTo>
                  <a:lnTo>
                    <a:pt x="457707" y="414019"/>
                  </a:lnTo>
                  <a:lnTo>
                    <a:pt x="496697" y="401319"/>
                  </a:lnTo>
                  <a:lnTo>
                    <a:pt x="527626" y="401319"/>
                  </a:lnTo>
                  <a:lnTo>
                    <a:pt x="524510" y="396239"/>
                  </a:lnTo>
                  <a:lnTo>
                    <a:pt x="522350" y="392429"/>
                  </a:lnTo>
                  <a:lnTo>
                    <a:pt x="520064" y="388619"/>
                  </a:lnTo>
                  <a:lnTo>
                    <a:pt x="447928" y="388619"/>
                  </a:lnTo>
                  <a:lnTo>
                    <a:pt x="445007" y="382269"/>
                  </a:lnTo>
                  <a:lnTo>
                    <a:pt x="441832" y="375919"/>
                  </a:lnTo>
                  <a:lnTo>
                    <a:pt x="434542" y="360679"/>
                  </a:lnTo>
                  <a:lnTo>
                    <a:pt x="430371" y="351789"/>
                  </a:lnTo>
                  <a:lnTo>
                    <a:pt x="425866" y="342900"/>
                  </a:lnTo>
                  <a:lnTo>
                    <a:pt x="401804" y="285750"/>
                  </a:lnTo>
                  <a:lnTo>
                    <a:pt x="378745" y="226059"/>
                  </a:lnTo>
                  <a:lnTo>
                    <a:pt x="359068" y="168909"/>
                  </a:lnTo>
                  <a:lnTo>
                    <a:pt x="350012" y="132079"/>
                  </a:lnTo>
                  <a:lnTo>
                    <a:pt x="351077" y="110489"/>
                  </a:lnTo>
                  <a:lnTo>
                    <a:pt x="365496" y="71119"/>
                  </a:lnTo>
                  <a:lnTo>
                    <a:pt x="393636" y="41909"/>
                  </a:lnTo>
                  <a:lnTo>
                    <a:pt x="447928" y="25400"/>
                  </a:lnTo>
                  <a:lnTo>
                    <a:pt x="520820" y="25400"/>
                  </a:lnTo>
                  <a:lnTo>
                    <a:pt x="495218" y="8889"/>
                  </a:lnTo>
                  <a:lnTo>
                    <a:pt x="448135" y="0"/>
                  </a:lnTo>
                  <a:close/>
                </a:path>
                <a:path w="989329" h="989329">
                  <a:moveTo>
                    <a:pt x="520820" y="25400"/>
                  </a:moveTo>
                  <a:lnTo>
                    <a:pt x="447928" y="25400"/>
                  </a:lnTo>
                  <a:lnTo>
                    <a:pt x="466766" y="27939"/>
                  </a:lnTo>
                  <a:lnTo>
                    <a:pt x="484997" y="33019"/>
                  </a:lnTo>
                  <a:lnTo>
                    <a:pt x="517398" y="54609"/>
                  </a:lnTo>
                  <a:lnTo>
                    <a:pt x="545512" y="116839"/>
                  </a:lnTo>
                  <a:lnTo>
                    <a:pt x="545812" y="148589"/>
                  </a:lnTo>
                  <a:lnTo>
                    <a:pt x="541908" y="173989"/>
                  </a:lnTo>
                  <a:lnTo>
                    <a:pt x="526014" y="220979"/>
                  </a:lnTo>
                  <a:lnTo>
                    <a:pt x="502666" y="257809"/>
                  </a:lnTo>
                  <a:lnTo>
                    <a:pt x="495254" y="267969"/>
                  </a:lnTo>
                  <a:lnTo>
                    <a:pt x="488235" y="276859"/>
                  </a:lnTo>
                  <a:lnTo>
                    <a:pt x="482145" y="288289"/>
                  </a:lnTo>
                  <a:lnTo>
                    <a:pt x="477520" y="299719"/>
                  </a:lnTo>
                  <a:lnTo>
                    <a:pt x="474184" y="317500"/>
                  </a:lnTo>
                  <a:lnTo>
                    <a:pt x="474265" y="336550"/>
                  </a:lnTo>
                  <a:lnTo>
                    <a:pt x="477752" y="356869"/>
                  </a:lnTo>
                  <a:lnTo>
                    <a:pt x="484631" y="377189"/>
                  </a:lnTo>
                  <a:lnTo>
                    <a:pt x="447928" y="388619"/>
                  </a:lnTo>
                  <a:lnTo>
                    <a:pt x="520064" y="388619"/>
                  </a:lnTo>
                  <a:lnTo>
                    <a:pt x="519302" y="387350"/>
                  </a:lnTo>
                  <a:lnTo>
                    <a:pt x="516127" y="381000"/>
                  </a:lnTo>
                  <a:lnTo>
                    <a:pt x="515874" y="381000"/>
                  </a:lnTo>
                  <a:lnTo>
                    <a:pt x="515493" y="379729"/>
                  </a:lnTo>
                  <a:lnTo>
                    <a:pt x="506513" y="359409"/>
                  </a:lnTo>
                  <a:lnTo>
                    <a:pt x="501665" y="340359"/>
                  </a:lnTo>
                  <a:lnTo>
                    <a:pt x="500556" y="323850"/>
                  </a:lnTo>
                  <a:lnTo>
                    <a:pt x="503174" y="307339"/>
                  </a:lnTo>
                  <a:lnTo>
                    <a:pt x="506614" y="298450"/>
                  </a:lnTo>
                  <a:lnTo>
                    <a:pt x="511365" y="290829"/>
                  </a:lnTo>
                  <a:lnTo>
                    <a:pt x="517068" y="283209"/>
                  </a:lnTo>
                  <a:lnTo>
                    <a:pt x="528339" y="269239"/>
                  </a:lnTo>
                  <a:lnTo>
                    <a:pt x="533241" y="262889"/>
                  </a:lnTo>
                  <a:lnTo>
                    <a:pt x="557609" y="214629"/>
                  </a:lnTo>
                  <a:lnTo>
                    <a:pt x="572722" y="148589"/>
                  </a:lnTo>
                  <a:lnTo>
                    <a:pt x="572008" y="111759"/>
                  </a:lnTo>
                  <a:lnTo>
                    <a:pt x="561482" y="72389"/>
                  </a:lnTo>
                  <a:lnTo>
                    <a:pt x="536575" y="35559"/>
                  </a:lnTo>
                  <a:lnTo>
                    <a:pt x="520820" y="2540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8431" y="2682239"/>
              <a:ext cx="131032" cy="1280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5423" y="2368295"/>
              <a:ext cx="128016" cy="1280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30847" y="2761567"/>
              <a:ext cx="66897" cy="70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873742" y="5740400"/>
              <a:ext cx="608330" cy="965200"/>
            </a:xfrm>
            <a:custGeom>
              <a:avLst/>
              <a:gdLst/>
              <a:ahLst/>
              <a:cxnLst/>
              <a:rect l="l" t="t" r="r" b="b"/>
              <a:pathLst>
                <a:path w="608329" h="965200">
                  <a:moveTo>
                    <a:pt x="91821" y="722807"/>
                  </a:moveTo>
                  <a:lnTo>
                    <a:pt x="88900" y="715670"/>
                  </a:lnTo>
                  <a:lnTo>
                    <a:pt x="82677" y="713143"/>
                  </a:lnTo>
                  <a:lnTo>
                    <a:pt x="80899" y="712406"/>
                  </a:lnTo>
                  <a:lnTo>
                    <a:pt x="54762" y="755726"/>
                  </a:lnTo>
                  <a:lnTo>
                    <a:pt x="46024" y="796874"/>
                  </a:lnTo>
                  <a:lnTo>
                    <a:pt x="43815" y="815022"/>
                  </a:lnTo>
                  <a:lnTo>
                    <a:pt x="48514" y="821055"/>
                  </a:lnTo>
                  <a:lnTo>
                    <a:pt x="56515" y="821944"/>
                  </a:lnTo>
                  <a:lnTo>
                    <a:pt x="62484" y="821944"/>
                  </a:lnTo>
                  <a:lnTo>
                    <a:pt x="67691" y="817410"/>
                  </a:lnTo>
                  <a:lnTo>
                    <a:pt x="69875" y="800608"/>
                  </a:lnTo>
                  <a:lnTo>
                    <a:pt x="71653" y="789940"/>
                  </a:lnTo>
                  <a:lnTo>
                    <a:pt x="83058" y="745845"/>
                  </a:lnTo>
                  <a:lnTo>
                    <a:pt x="89281" y="729132"/>
                  </a:lnTo>
                  <a:lnTo>
                    <a:pt x="91821" y="722807"/>
                  </a:lnTo>
                  <a:close/>
                </a:path>
                <a:path w="608329" h="96520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5300"/>
                  </a:lnTo>
                  <a:lnTo>
                    <a:pt x="428917" y="502920"/>
                  </a:lnTo>
                  <a:lnTo>
                    <a:pt x="426593" y="510540"/>
                  </a:lnTo>
                  <a:lnTo>
                    <a:pt x="424815" y="516890"/>
                  </a:lnTo>
                  <a:lnTo>
                    <a:pt x="423710" y="504190"/>
                  </a:lnTo>
                  <a:lnTo>
                    <a:pt x="424649" y="491490"/>
                  </a:lnTo>
                  <a:lnTo>
                    <a:pt x="427736" y="47879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3520"/>
                  </a:lnTo>
                  <a:lnTo>
                    <a:pt x="566686" y="204470"/>
                  </a:lnTo>
                  <a:lnTo>
                    <a:pt x="566686" y="200660"/>
                  </a:lnTo>
                  <a:lnTo>
                    <a:pt x="566712" y="184150"/>
                  </a:lnTo>
                  <a:lnTo>
                    <a:pt x="562737" y="163830"/>
                  </a:lnTo>
                  <a:lnTo>
                    <a:pt x="561975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37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80010"/>
                  </a:lnTo>
                  <a:lnTo>
                    <a:pt x="561479" y="49530"/>
                  </a:lnTo>
                  <a:lnTo>
                    <a:pt x="547573" y="25400"/>
                  </a:lnTo>
                  <a:lnTo>
                    <a:pt x="546087" y="24130"/>
                  </a:lnTo>
                  <a:lnTo>
                    <a:pt x="544830" y="23063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163" y="12700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38822" y="14224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223" y="20320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77342" y="274320"/>
                  </a:lnTo>
                  <a:lnTo>
                    <a:pt x="437515" y="347980"/>
                  </a:lnTo>
                  <a:lnTo>
                    <a:pt x="432485" y="342900"/>
                  </a:lnTo>
                  <a:lnTo>
                    <a:pt x="427291" y="336550"/>
                  </a:lnTo>
                  <a:lnTo>
                    <a:pt x="425069" y="334467"/>
                  </a:lnTo>
                  <a:lnTo>
                    <a:pt x="425069" y="370840"/>
                  </a:lnTo>
                  <a:lnTo>
                    <a:pt x="415671" y="388620"/>
                  </a:lnTo>
                  <a:lnTo>
                    <a:pt x="402844" y="373430"/>
                  </a:lnTo>
                  <a:lnTo>
                    <a:pt x="402844" y="412750"/>
                  </a:lnTo>
                  <a:lnTo>
                    <a:pt x="241935" y="711200"/>
                  </a:lnTo>
                  <a:lnTo>
                    <a:pt x="233349" y="697230"/>
                  </a:lnTo>
                  <a:lnTo>
                    <a:pt x="226695" y="688047"/>
                  </a:lnTo>
                  <a:lnTo>
                    <a:pt x="226695" y="736600"/>
                  </a:lnTo>
                  <a:lnTo>
                    <a:pt x="225425" y="739140"/>
                  </a:lnTo>
                  <a:lnTo>
                    <a:pt x="224028" y="742950"/>
                  </a:lnTo>
                  <a:lnTo>
                    <a:pt x="222631" y="745490"/>
                  </a:lnTo>
                  <a:lnTo>
                    <a:pt x="217563" y="755650"/>
                  </a:lnTo>
                  <a:lnTo>
                    <a:pt x="211683" y="767080"/>
                  </a:lnTo>
                  <a:lnTo>
                    <a:pt x="178371" y="815340"/>
                  </a:lnTo>
                  <a:lnTo>
                    <a:pt x="127050" y="862330"/>
                  </a:lnTo>
                  <a:lnTo>
                    <a:pt x="93853" y="880110"/>
                  </a:lnTo>
                  <a:lnTo>
                    <a:pt x="93599" y="880110"/>
                  </a:lnTo>
                  <a:lnTo>
                    <a:pt x="62103" y="863244"/>
                  </a:lnTo>
                  <a:lnTo>
                    <a:pt x="62103" y="891540"/>
                  </a:lnTo>
                  <a:lnTo>
                    <a:pt x="57150" y="892810"/>
                  </a:lnTo>
                  <a:lnTo>
                    <a:pt x="46609" y="895350"/>
                  </a:lnTo>
                  <a:lnTo>
                    <a:pt x="45085" y="890270"/>
                  </a:lnTo>
                  <a:lnTo>
                    <a:pt x="43688" y="885190"/>
                  </a:lnTo>
                  <a:lnTo>
                    <a:pt x="42418" y="880110"/>
                  </a:lnTo>
                  <a:lnTo>
                    <a:pt x="62103" y="891540"/>
                  </a:lnTo>
                  <a:lnTo>
                    <a:pt x="62103" y="863244"/>
                  </a:lnTo>
                  <a:lnTo>
                    <a:pt x="36703" y="849630"/>
                  </a:lnTo>
                  <a:lnTo>
                    <a:pt x="35941" y="842010"/>
                  </a:lnTo>
                  <a:lnTo>
                    <a:pt x="35153" y="807720"/>
                  </a:lnTo>
                  <a:lnTo>
                    <a:pt x="38646" y="775970"/>
                  </a:lnTo>
                  <a:lnTo>
                    <a:pt x="54610" y="720090"/>
                  </a:lnTo>
                  <a:lnTo>
                    <a:pt x="73406" y="680720"/>
                  </a:lnTo>
                  <a:lnTo>
                    <a:pt x="81788" y="666750"/>
                  </a:lnTo>
                  <a:lnTo>
                    <a:pt x="85598" y="660400"/>
                  </a:lnTo>
                  <a:lnTo>
                    <a:pt x="100571" y="657860"/>
                  </a:lnTo>
                  <a:lnTo>
                    <a:pt x="121551" y="657860"/>
                  </a:lnTo>
                  <a:lnTo>
                    <a:pt x="173609" y="673100"/>
                  </a:lnTo>
                  <a:lnTo>
                    <a:pt x="210667" y="706120"/>
                  </a:lnTo>
                  <a:lnTo>
                    <a:pt x="226695" y="736600"/>
                  </a:lnTo>
                  <a:lnTo>
                    <a:pt x="226695" y="688047"/>
                  </a:lnTo>
                  <a:lnTo>
                    <a:pt x="221399" y="680720"/>
                  </a:lnTo>
                  <a:lnTo>
                    <a:pt x="205625" y="665480"/>
                  </a:lnTo>
                  <a:lnTo>
                    <a:pt x="194665" y="657860"/>
                  </a:lnTo>
                  <a:lnTo>
                    <a:pt x="185547" y="651510"/>
                  </a:lnTo>
                  <a:lnTo>
                    <a:pt x="159296" y="640080"/>
                  </a:lnTo>
                  <a:lnTo>
                    <a:pt x="134327" y="635000"/>
                  </a:lnTo>
                  <a:lnTo>
                    <a:pt x="111887" y="633730"/>
                  </a:lnTo>
                  <a:lnTo>
                    <a:pt x="93218" y="635000"/>
                  </a:lnTo>
                  <a:lnTo>
                    <a:pt x="108712" y="605790"/>
                  </a:lnTo>
                  <a:lnTo>
                    <a:pt x="200418" y="438150"/>
                  </a:lnTo>
                  <a:lnTo>
                    <a:pt x="227177" y="388620"/>
                  </a:lnTo>
                  <a:lnTo>
                    <a:pt x="253746" y="339090"/>
                  </a:lnTo>
                  <a:lnTo>
                    <a:pt x="277152" y="339090"/>
                  </a:lnTo>
                  <a:lnTo>
                    <a:pt x="322389" y="347980"/>
                  </a:lnTo>
                  <a:lnTo>
                    <a:pt x="361099" y="368300"/>
                  </a:lnTo>
                  <a:lnTo>
                    <a:pt x="390893" y="396240"/>
                  </a:lnTo>
                  <a:lnTo>
                    <a:pt x="402844" y="412750"/>
                  </a:lnTo>
                  <a:lnTo>
                    <a:pt x="402844" y="373430"/>
                  </a:lnTo>
                  <a:lnTo>
                    <a:pt x="388302" y="358140"/>
                  </a:lnTo>
                  <a:lnTo>
                    <a:pt x="372262" y="345440"/>
                  </a:lnTo>
                  <a:lnTo>
                    <a:pt x="361365" y="339090"/>
                  </a:lnTo>
                  <a:lnTo>
                    <a:pt x="354838" y="33528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4960"/>
                  </a:lnTo>
                  <a:lnTo>
                    <a:pt x="269621" y="313690"/>
                  </a:lnTo>
                  <a:lnTo>
                    <a:pt x="266954" y="313690"/>
                  </a:lnTo>
                  <a:lnTo>
                    <a:pt x="270383" y="308610"/>
                  </a:lnTo>
                  <a:lnTo>
                    <a:pt x="276733" y="295910"/>
                  </a:lnTo>
                  <a:lnTo>
                    <a:pt x="283718" y="295910"/>
                  </a:lnTo>
                  <a:lnTo>
                    <a:pt x="286893" y="297192"/>
                  </a:lnTo>
                  <a:lnTo>
                    <a:pt x="295148" y="297192"/>
                  </a:lnTo>
                  <a:lnTo>
                    <a:pt x="29768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2547" y="300990"/>
                  </a:lnTo>
                  <a:lnTo>
                    <a:pt x="316230" y="300990"/>
                  </a:lnTo>
                  <a:lnTo>
                    <a:pt x="326390" y="303542"/>
                  </a:lnTo>
                  <a:lnTo>
                    <a:pt x="331470" y="306070"/>
                  </a:lnTo>
                  <a:lnTo>
                    <a:pt x="334772" y="306070"/>
                  </a:lnTo>
                  <a:lnTo>
                    <a:pt x="338709" y="308610"/>
                  </a:lnTo>
                  <a:lnTo>
                    <a:pt x="340868" y="30861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18770"/>
                  </a:lnTo>
                  <a:lnTo>
                    <a:pt x="369697" y="322580"/>
                  </a:lnTo>
                  <a:lnTo>
                    <a:pt x="372491" y="323850"/>
                  </a:lnTo>
                  <a:lnTo>
                    <a:pt x="376301" y="326390"/>
                  </a:lnTo>
                  <a:lnTo>
                    <a:pt x="378079" y="327660"/>
                  </a:lnTo>
                  <a:lnTo>
                    <a:pt x="382270" y="330200"/>
                  </a:lnTo>
                  <a:lnTo>
                    <a:pt x="386207" y="332740"/>
                  </a:lnTo>
                  <a:lnTo>
                    <a:pt x="391287" y="337820"/>
                  </a:lnTo>
                  <a:lnTo>
                    <a:pt x="392684" y="337820"/>
                  </a:lnTo>
                  <a:lnTo>
                    <a:pt x="393954" y="339090"/>
                  </a:lnTo>
                  <a:lnTo>
                    <a:pt x="395859" y="340360"/>
                  </a:lnTo>
                  <a:lnTo>
                    <a:pt x="397764" y="342900"/>
                  </a:lnTo>
                  <a:lnTo>
                    <a:pt x="399669" y="344170"/>
                  </a:lnTo>
                  <a:lnTo>
                    <a:pt x="400050" y="344170"/>
                  </a:lnTo>
                  <a:lnTo>
                    <a:pt x="407289" y="351790"/>
                  </a:lnTo>
                  <a:lnTo>
                    <a:pt x="408178" y="351790"/>
                  </a:lnTo>
                  <a:lnTo>
                    <a:pt x="408559" y="353060"/>
                  </a:lnTo>
                  <a:lnTo>
                    <a:pt x="411099" y="354330"/>
                  </a:lnTo>
                  <a:lnTo>
                    <a:pt x="413385" y="356870"/>
                  </a:lnTo>
                  <a:lnTo>
                    <a:pt x="415544" y="359410"/>
                  </a:lnTo>
                  <a:lnTo>
                    <a:pt x="416560" y="360680"/>
                  </a:lnTo>
                  <a:lnTo>
                    <a:pt x="417703" y="361950"/>
                  </a:lnTo>
                  <a:lnTo>
                    <a:pt x="418592" y="36322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8300"/>
                  </a:lnTo>
                  <a:lnTo>
                    <a:pt x="423926" y="369570"/>
                  </a:lnTo>
                  <a:lnTo>
                    <a:pt x="425069" y="370840"/>
                  </a:lnTo>
                  <a:lnTo>
                    <a:pt x="425069" y="334467"/>
                  </a:lnTo>
                  <a:lnTo>
                    <a:pt x="421894" y="331470"/>
                  </a:lnTo>
                  <a:lnTo>
                    <a:pt x="416306" y="32639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0040"/>
                  </a:lnTo>
                  <a:lnTo>
                    <a:pt x="406273" y="318770"/>
                  </a:lnTo>
                  <a:lnTo>
                    <a:pt x="403860" y="316230"/>
                  </a:lnTo>
                  <a:lnTo>
                    <a:pt x="401320" y="314960"/>
                  </a:lnTo>
                  <a:lnTo>
                    <a:pt x="401066" y="313690"/>
                  </a:lnTo>
                  <a:lnTo>
                    <a:pt x="400304" y="313690"/>
                  </a:lnTo>
                  <a:lnTo>
                    <a:pt x="397891" y="312420"/>
                  </a:lnTo>
                  <a:lnTo>
                    <a:pt x="393065" y="308610"/>
                  </a:lnTo>
                  <a:lnTo>
                    <a:pt x="387985" y="306070"/>
                  </a:lnTo>
                  <a:lnTo>
                    <a:pt x="385445" y="303542"/>
                  </a:lnTo>
                  <a:lnTo>
                    <a:pt x="382397" y="302260"/>
                  </a:lnTo>
                  <a:lnTo>
                    <a:pt x="379222" y="29972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591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58521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702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32232" y="280670"/>
                  </a:lnTo>
                  <a:lnTo>
                    <a:pt x="329565" y="279400"/>
                  </a:lnTo>
                  <a:lnTo>
                    <a:pt x="327025" y="279400"/>
                  </a:lnTo>
                  <a:lnTo>
                    <a:pt x="321818" y="278130"/>
                  </a:lnTo>
                  <a:lnTo>
                    <a:pt x="319786" y="276860"/>
                  </a:lnTo>
                  <a:lnTo>
                    <a:pt x="315468" y="276860"/>
                  </a:lnTo>
                  <a:lnTo>
                    <a:pt x="308483" y="27559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779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3063"/>
                  </a:lnTo>
                  <a:lnTo>
                    <a:pt x="526796" y="7620"/>
                  </a:lnTo>
                  <a:lnTo>
                    <a:pt x="505853" y="1270"/>
                  </a:lnTo>
                  <a:lnTo>
                    <a:pt x="482866" y="0"/>
                  </a:lnTo>
                  <a:lnTo>
                    <a:pt x="458368" y="6350"/>
                  </a:lnTo>
                  <a:lnTo>
                    <a:pt x="409359" y="35560"/>
                  </a:lnTo>
                  <a:lnTo>
                    <a:pt x="366915" y="83820"/>
                  </a:lnTo>
                  <a:lnTo>
                    <a:pt x="346583" y="11684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6860"/>
                  </a:lnTo>
                  <a:lnTo>
                    <a:pt x="259461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1310"/>
                  </a:lnTo>
                  <a:lnTo>
                    <a:pt x="234315" y="323850"/>
                  </a:lnTo>
                  <a:lnTo>
                    <a:pt x="153885" y="472440"/>
                  </a:lnTo>
                  <a:lnTo>
                    <a:pt x="87376" y="594360"/>
                  </a:lnTo>
                  <a:lnTo>
                    <a:pt x="58801" y="647700"/>
                  </a:lnTo>
                  <a:lnTo>
                    <a:pt x="55740" y="654050"/>
                  </a:lnTo>
                  <a:lnTo>
                    <a:pt x="53251" y="660400"/>
                  </a:lnTo>
                  <a:lnTo>
                    <a:pt x="51308" y="666750"/>
                  </a:lnTo>
                  <a:lnTo>
                    <a:pt x="49911" y="673100"/>
                  </a:lnTo>
                  <a:lnTo>
                    <a:pt x="33680" y="707402"/>
                  </a:lnTo>
                  <a:lnTo>
                    <a:pt x="20040" y="748030"/>
                  </a:lnTo>
                  <a:lnTo>
                    <a:pt x="11811" y="793750"/>
                  </a:lnTo>
                  <a:lnTo>
                    <a:pt x="11811" y="844550"/>
                  </a:lnTo>
                  <a:lnTo>
                    <a:pt x="13335" y="857250"/>
                  </a:lnTo>
                  <a:lnTo>
                    <a:pt x="13208" y="857250"/>
                  </a:lnTo>
                  <a:lnTo>
                    <a:pt x="13462" y="858520"/>
                  </a:lnTo>
                  <a:lnTo>
                    <a:pt x="15621" y="871220"/>
                  </a:lnTo>
                  <a:lnTo>
                    <a:pt x="18313" y="883920"/>
                  </a:lnTo>
                  <a:lnTo>
                    <a:pt x="21526" y="895350"/>
                  </a:lnTo>
                  <a:lnTo>
                    <a:pt x="25273" y="906780"/>
                  </a:lnTo>
                  <a:lnTo>
                    <a:pt x="0" y="953770"/>
                  </a:lnTo>
                  <a:lnTo>
                    <a:pt x="2286" y="961390"/>
                  </a:lnTo>
                  <a:lnTo>
                    <a:pt x="9906" y="965200"/>
                  </a:lnTo>
                  <a:lnTo>
                    <a:pt x="18161" y="965200"/>
                  </a:lnTo>
                  <a:lnTo>
                    <a:pt x="22352" y="963930"/>
                  </a:lnTo>
                  <a:lnTo>
                    <a:pt x="24511" y="958850"/>
                  </a:lnTo>
                  <a:lnTo>
                    <a:pt x="45974" y="919480"/>
                  </a:lnTo>
                  <a:lnTo>
                    <a:pt x="70523" y="914400"/>
                  </a:lnTo>
                  <a:lnTo>
                    <a:pt x="82486" y="910590"/>
                  </a:lnTo>
                  <a:lnTo>
                    <a:pt x="94234" y="905510"/>
                  </a:lnTo>
                  <a:lnTo>
                    <a:pt x="97155" y="905510"/>
                  </a:lnTo>
                  <a:lnTo>
                    <a:pt x="99314" y="904240"/>
                  </a:lnTo>
                  <a:lnTo>
                    <a:pt x="101600" y="902970"/>
                  </a:lnTo>
                  <a:lnTo>
                    <a:pt x="114503" y="895350"/>
                  </a:lnTo>
                  <a:lnTo>
                    <a:pt x="155384" y="871220"/>
                  </a:lnTo>
                  <a:lnTo>
                    <a:pt x="195097" y="833120"/>
                  </a:lnTo>
                  <a:lnTo>
                    <a:pt x="224193" y="793750"/>
                  </a:lnTo>
                  <a:lnTo>
                    <a:pt x="243967" y="756920"/>
                  </a:lnTo>
                  <a:lnTo>
                    <a:pt x="245618" y="754380"/>
                  </a:lnTo>
                  <a:lnTo>
                    <a:pt x="247142" y="751840"/>
                  </a:lnTo>
                  <a:lnTo>
                    <a:pt x="248539" y="749300"/>
                  </a:lnTo>
                  <a:lnTo>
                    <a:pt x="248793" y="749300"/>
                  </a:lnTo>
                  <a:lnTo>
                    <a:pt x="269379" y="711200"/>
                  </a:lnTo>
                  <a:lnTo>
                    <a:pt x="343103" y="575310"/>
                  </a:lnTo>
                  <a:lnTo>
                    <a:pt x="370713" y="523240"/>
                  </a:lnTo>
                  <a:lnTo>
                    <a:pt x="399084" y="471170"/>
                  </a:lnTo>
                  <a:lnTo>
                    <a:pt x="427228" y="419100"/>
                  </a:lnTo>
                  <a:lnTo>
                    <a:pt x="427482" y="417830"/>
                  </a:lnTo>
                  <a:lnTo>
                    <a:pt x="427736" y="417830"/>
                  </a:lnTo>
                  <a:lnTo>
                    <a:pt x="443217" y="388620"/>
                  </a:lnTo>
                  <a:lnTo>
                    <a:pt x="449961" y="375920"/>
                  </a:lnTo>
                  <a:lnTo>
                    <a:pt x="450215" y="375920"/>
                  </a:lnTo>
                  <a:lnTo>
                    <a:pt x="465188" y="347980"/>
                  </a:lnTo>
                  <a:lnTo>
                    <a:pt x="492417" y="297192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066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3520"/>
                  </a:lnTo>
                  <a:lnTo>
                    <a:pt x="533654" y="231140"/>
                  </a:lnTo>
                  <a:lnTo>
                    <a:pt x="411861" y="455930"/>
                  </a:lnTo>
                  <a:lnTo>
                    <a:pt x="400608" y="487680"/>
                  </a:lnTo>
                  <a:lnTo>
                    <a:pt x="412127" y="553720"/>
                  </a:lnTo>
                  <a:lnTo>
                    <a:pt x="439039" y="584200"/>
                  </a:lnTo>
                  <a:lnTo>
                    <a:pt x="444373" y="584200"/>
                  </a:lnTo>
                  <a:lnTo>
                    <a:pt x="446786" y="582930"/>
                  </a:lnTo>
                  <a:lnTo>
                    <a:pt x="453644" y="579120"/>
                  </a:lnTo>
                  <a:lnTo>
                    <a:pt x="455422" y="572770"/>
                  </a:lnTo>
                  <a:lnTo>
                    <a:pt x="453390" y="567690"/>
                  </a:lnTo>
                  <a:lnTo>
                    <a:pt x="450723" y="560070"/>
                  </a:lnTo>
                  <a:lnTo>
                    <a:pt x="448818" y="552450"/>
                  </a:lnTo>
                  <a:lnTo>
                    <a:pt x="447675" y="544830"/>
                  </a:lnTo>
                  <a:lnTo>
                    <a:pt x="447294" y="53721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479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90860" y="5847295"/>
              <a:ext cx="94742" cy="1542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3090" y="3182111"/>
              <a:ext cx="3805554" cy="3481070"/>
            </a:xfrm>
            <a:custGeom>
              <a:avLst/>
              <a:gdLst/>
              <a:ahLst/>
              <a:cxnLst/>
              <a:rect l="l" t="t" r="r" b="b"/>
              <a:pathLst>
                <a:path w="3805554" h="3481070">
                  <a:moveTo>
                    <a:pt x="937374" y="1661248"/>
                  </a:moveTo>
                  <a:lnTo>
                    <a:pt x="932294" y="1614208"/>
                  </a:lnTo>
                  <a:lnTo>
                    <a:pt x="919353" y="1569123"/>
                  </a:lnTo>
                  <a:lnTo>
                    <a:pt x="909789" y="1549285"/>
                  </a:lnTo>
                  <a:lnTo>
                    <a:pt x="909789" y="1690420"/>
                  </a:lnTo>
                  <a:lnTo>
                    <a:pt x="900468" y="1738122"/>
                  </a:lnTo>
                  <a:lnTo>
                    <a:pt x="731431" y="1678940"/>
                  </a:lnTo>
                  <a:lnTo>
                    <a:pt x="729513" y="1655864"/>
                  </a:lnTo>
                  <a:lnTo>
                    <a:pt x="720394" y="1634858"/>
                  </a:lnTo>
                  <a:lnTo>
                    <a:pt x="714984" y="1628838"/>
                  </a:lnTo>
                  <a:lnTo>
                    <a:pt x="705015" y="1617738"/>
                  </a:lnTo>
                  <a:lnTo>
                    <a:pt x="684314" y="1606296"/>
                  </a:lnTo>
                  <a:lnTo>
                    <a:pt x="661035" y="1602359"/>
                  </a:lnTo>
                  <a:lnTo>
                    <a:pt x="638365" y="1606169"/>
                  </a:lnTo>
                  <a:lnTo>
                    <a:pt x="618121" y="1616951"/>
                  </a:lnTo>
                  <a:lnTo>
                    <a:pt x="602145" y="1633855"/>
                  </a:lnTo>
                  <a:lnTo>
                    <a:pt x="433108" y="1574673"/>
                  </a:lnTo>
                  <a:lnTo>
                    <a:pt x="455396" y="1531708"/>
                  </a:lnTo>
                  <a:lnTo>
                    <a:pt x="484822" y="1494815"/>
                  </a:lnTo>
                  <a:lnTo>
                    <a:pt x="520192" y="1464551"/>
                  </a:lnTo>
                  <a:lnTo>
                    <a:pt x="560336" y="1441500"/>
                  </a:lnTo>
                  <a:lnTo>
                    <a:pt x="604075" y="1426235"/>
                  </a:lnTo>
                  <a:lnTo>
                    <a:pt x="650214" y="1419326"/>
                  </a:lnTo>
                  <a:lnTo>
                    <a:pt x="697585" y="1421320"/>
                  </a:lnTo>
                  <a:lnTo>
                    <a:pt x="745020" y="1432814"/>
                  </a:lnTo>
                  <a:lnTo>
                    <a:pt x="789203" y="1453324"/>
                  </a:lnTo>
                  <a:lnTo>
                    <a:pt x="827455" y="1481188"/>
                  </a:lnTo>
                  <a:lnTo>
                    <a:pt x="859205" y="1515262"/>
                  </a:lnTo>
                  <a:lnTo>
                    <a:pt x="883881" y="1554378"/>
                  </a:lnTo>
                  <a:lnTo>
                    <a:pt x="900925" y="1597380"/>
                  </a:lnTo>
                  <a:lnTo>
                    <a:pt x="909751" y="1643113"/>
                  </a:lnTo>
                  <a:lnTo>
                    <a:pt x="909789" y="1690420"/>
                  </a:lnTo>
                  <a:lnTo>
                    <a:pt x="909789" y="1549285"/>
                  </a:lnTo>
                  <a:lnTo>
                    <a:pt x="871804" y="1488744"/>
                  </a:lnTo>
                  <a:lnTo>
                    <a:pt x="838161" y="1455458"/>
                  </a:lnTo>
                  <a:lnTo>
                    <a:pt x="798576" y="1428102"/>
                  </a:lnTo>
                  <a:lnTo>
                    <a:pt x="779208" y="1419326"/>
                  </a:lnTo>
                  <a:lnTo>
                    <a:pt x="753529" y="1407668"/>
                  </a:lnTo>
                  <a:lnTo>
                    <a:pt x="705573" y="1395603"/>
                  </a:lnTo>
                  <a:lnTo>
                    <a:pt x="657580" y="1392351"/>
                  </a:lnTo>
                  <a:lnTo>
                    <a:pt x="610527" y="1397431"/>
                  </a:lnTo>
                  <a:lnTo>
                    <a:pt x="565416" y="1410373"/>
                  </a:lnTo>
                  <a:lnTo>
                    <a:pt x="523252" y="1430693"/>
                  </a:lnTo>
                  <a:lnTo>
                    <a:pt x="485038" y="1457921"/>
                  </a:lnTo>
                  <a:lnTo>
                    <a:pt x="451751" y="1491564"/>
                  </a:lnTo>
                  <a:lnTo>
                    <a:pt x="424421" y="1531150"/>
                  </a:lnTo>
                  <a:lnTo>
                    <a:pt x="403517" y="1577340"/>
                  </a:lnTo>
                  <a:lnTo>
                    <a:pt x="401358" y="1586357"/>
                  </a:lnTo>
                  <a:lnTo>
                    <a:pt x="405041" y="1592961"/>
                  </a:lnTo>
                  <a:lnTo>
                    <a:pt x="610400" y="1664716"/>
                  </a:lnTo>
                  <a:lnTo>
                    <a:pt x="617639" y="1661541"/>
                  </a:lnTo>
                  <a:lnTo>
                    <a:pt x="620433" y="1655191"/>
                  </a:lnTo>
                  <a:lnTo>
                    <a:pt x="629894" y="1641551"/>
                  </a:lnTo>
                  <a:lnTo>
                    <a:pt x="641324" y="1633855"/>
                  </a:lnTo>
                  <a:lnTo>
                    <a:pt x="643305" y="1632534"/>
                  </a:lnTo>
                  <a:lnTo>
                    <a:pt x="659015" y="1628838"/>
                  </a:lnTo>
                  <a:lnTo>
                    <a:pt x="675424" y="1631188"/>
                  </a:lnTo>
                  <a:lnTo>
                    <a:pt x="689876" y="1639595"/>
                  </a:lnTo>
                  <a:lnTo>
                    <a:pt x="699947" y="1652308"/>
                  </a:lnTo>
                  <a:lnTo>
                    <a:pt x="704799" y="1667738"/>
                  </a:lnTo>
                  <a:lnTo>
                    <a:pt x="703618" y="1684274"/>
                  </a:lnTo>
                  <a:lnTo>
                    <a:pt x="701713" y="1691132"/>
                  </a:lnTo>
                  <a:lnTo>
                    <a:pt x="705523" y="1697990"/>
                  </a:lnTo>
                  <a:lnTo>
                    <a:pt x="904405" y="1767459"/>
                  </a:lnTo>
                  <a:lnTo>
                    <a:pt x="910755" y="1769745"/>
                  </a:lnTo>
                  <a:lnTo>
                    <a:pt x="917867" y="1766951"/>
                  </a:lnTo>
                  <a:lnTo>
                    <a:pt x="920661" y="1760728"/>
                  </a:lnTo>
                  <a:lnTo>
                    <a:pt x="921169" y="1759712"/>
                  </a:lnTo>
                  <a:lnTo>
                    <a:pt x="921550" y="1758315"/>
                  </a:lnTo>
                  <a:lnTo>
                    <a:pt x="922058" y="1757172"/>
                  </a:lnTo>
                  <a:lnTo>
                    <a:pt x="926846" y="1738122"/>
                  </a:lnTo>
                  <a:lnTo>
                    <a:pt x="934123" y="1709242"/>
                  </a:lnTo>
                  <a:lnTo>
                    <a:pt x="937374" y="1661248"/>
                  </a:lnTo>
                  <a:close/>
                </a:path>
                <a:path w="3805554" h="3481070">
                  <a:moveTo>
                    <a:pt x="985939" y="3177286"/>
                  </a:moveTo>
                  <a:lnTo>
                    <a:pt x="985850" y="3174746"/>
                  </a:lnTo>
                  <a:lnTo>
                    <a:pt x="985164" y="3154426"/>
                  </a:lnTo>
                  <a:lnTo>
                    <a:pt x="972007" y="3137916"/>
                  </a:lnTo>
                  <a:lnTo>
                    <a:pt x="960793" y="3130956"/>
                  </a:lnTo>
                  <a:lnTo>
                    <a:pt x="960793" y="3167126"/>
                  </a:lnTo>
                  <a:lnTo>
                    <a:pt x="960793" y="3168396"/>
                  </a:lnTo>
                  <a:lnTo>
                    <a:pt x="960539" y="3169666"/>
                  </a:lnTo>
                  <a:lnTo>
                    <a:pt x="956335" y="3173476"/>
                  </a:lnTo>
                  <a:lnTo>
                    <a:pt x="947940" y="3174746"/>
                  </a:lnTo>
                  <a:lnTo>
                    <a:pt x="937044" y="3174746"/>
                  </a:lnTo>
                  <a:lnTo>
                    <a:pt x="888784" y="3163316"/>
                  </a:lnTo>
                  <a:lnTo>
                    <a:pt x="779818" y="3130296"/>
                  </a:lnTo>
                  <a:lnTo>
                    <a:pt x="753922" y="3121406"/>
                  </a:lnTo>
                  <a:lnTo>
                    <a:pt x="741006" y="3117596"/>
                  </a:lnTo>
                  <a:lnTo>
                    <a:pt x="706513" y="3106166"/>
                  </a:lnTo>
                  <a:lnTo>
                    <a:pt x="695667" y="3103626"/>
                  </a:lnTo>
                  <a:lnTo>
                    <a:pt x="691972" y="3102356"/>
                  </a:lnTo>
                  <a:lnTo>
                    <a:pt x="640715" y="3084576"/>
                  </a:lnTo>
                  <a:lnTo>
                    <a:pt x="599478" y="3071876"/>
                  </a:lnTo>
                  <a:lnTo>
                    <a:pt x="595287" y="3059176"/>
                  </a:lnTo>
                  <a:lnTo>
                    <a:pt x="583641" y="3026156"/>
                  </a:lnTo>
                  <a:lnTo>
                    <a:pt x="577634" y="3008376"/>
                  </a:lnTo>
                  <a:lnTo>
                    <a:pt x="571423" y="2991866"/>
                  </a:lnTo>
                  <a:lnTo>
                    <a:pt x="564934" y="2974086"/>
                  </a:lnTo>
                  <a:lnTo>
                    <a:pt x="845096" y="3107436"/>
                  </a:lnTo>
                  <a:lnTo>
                    <a:pt x="851319" y="3109976"/>
                  </a:lnTo>
                  <a:lnTo>
                    <a:pt x="874407" y="3121406"/>
                  </a:lnTo>
                  <a:lnTo>
                    <a:pt x="891298" y="3129026"/>
                  </a:lnTo>
                  <a:lnTo>
                    <a:pt x="925868" y="3144266"/>
                  </a:lnTo>
                  <a:lnTo>
                    <a:pt x="936409" y="3148076"/>
                  </a:lnTo>
                  <a:lnTo>
                    <a:pt x="947534" y="3153156"/>
                  </a:lnTo>
                  <a:lnTo>
                    <a:pt x="956868" y="3160776"/>
                  </a:lnTo>
                  <a:lnTo>
                    <a:pt x="960793" y="3167126"/>
                  </a:lnTo>
                  <a:lnTo>
                    <a:pt x="960793" y="3130956"/>
                  </a:lnTo>
                  <a:lnTo>
                    <a:pt x="953592" y="3126486"/>
                  </a:lnTo>
                  <a:lnTo>
                    <a:pt x="937044" y="3118866"/>
                  </a:lnTo>
                  <a:lnTo>
                    <a:pt x="935647" y="3118866"/>
                  </a:lnTo>
                  <a:lnTo>
                    <a:pt x="918832" y="3112516"/>
                  </a:lnTo>
                  <a:lnTo>
                    <a:pt x="885647" y="3097276"/>
                  </a:lnTo>
                  <a:lnTo>
                    <a:pt x="862876" y="3085846"/>
                  </a:lnTo>
                  <a:lnTo>
                    <a:pt x="856399" y="3083306"/>
                  </a:lnTo>
                  <a:lnTo>
                    <a:pt x="849922" y="3079496"/>
                  </a:lnTo>
                  <a:lnTo>
                    <a:pt x="627024" y="2974086"/>
                  </a:lnTo>
                  <a:lnTo>
                    <a:pt x="616280" y="2969006"/>
                  </a:lnTo>
                  <a:lnTo>
                    <a:pt x="574217" y="2949956"/>
                  </a:lnTo>
                  <a:lnTo>
                    <a:pt x="549440" y="2937256"/>
                  </a:lnTo>
                  <a:lnTo>
                    <a:pt x="543547" y="2925826"/>
                  </a:lnTo>
                  <a:lnTo>
                    <a:pt x="537298" y="2913126"/>
                  </a:lnTo>
                  <a:lnTo>
                    <a:pt x="530682" y="2900426"/>
                  </a:lnTo>
                  <a:lnTo>
                    <a:pt x="525995" y="2892806"/>
                  </a:lnTo>
                  <a:lnTo>
                    <a:pt x="522897" y="2887726"/>
                  </a:lnTo>
                  <a:lnTo>
                    <a:pt x="520865" y="2883916"/>
                  </a:lnTo>
                  <a:lnTo>
                    <a:pt x="518579" y="2880106"/>
                  </a:lnTo>
                  <a:lnTo>
                    <a:pt x="517817" y="2878836"/>
                  </a:lnTo>
                  <a:lnTo>
                    <a:pt x="514515" y="2872486"/>
                  </a:lnTo>
                  <a:lnTo>
                    <a:pt x="514388" y="2872486"/>
                  </a:lnTo>
                  <a:lnTo>
                    <a:pt x="514007" y="2871216"/>
                  </a:lnTo>
                  <a:lnTo>
                    <a:pt x="513499" y="2869946"/>
                  </a:lnTo>
                  <a:lnTo>
                    <a:pt x="504964" y="2850896"/>
                  </a:lnTo>
                  <a:lnTo>
                    <a:pt x="500164" y="2831846"/>
                  </a:lnTo>
                  <a:lnTo>
                    <a:pt x="505066" y="2789948"/>
                  </a:lnTo>
                  <a:lnTo>
                    <a:pt x="521881" y="2767076"/>
                  </a:lnTo>
                  <a:lnTo>
                    <a:pt x="526757" y="2760726"/>
                  </a:lnTo>
                  <a:lnTo>
                    <a:pt x="548767" y="2723896"/>
                  </a:lnTo>
                  <a:lnTo>
                    <a:pt x="566458" y="2670556"/>
                  </a:lnTo>
                  <a:lnTo>
                    <a:pt x="570979" y="2640076"/>
                  </a:lnTo>
                  <a:lnTo>
                    <a:pt x="570280" y="2603246"/>
                  </a:lnTo>
                  <a:lnTo>
                    <a:pt x="559790" y="2563876"/>
                  </a:lnTo>
                  <a:lnTo>
                    <a:pt x="544195" y="2540749"/>
                  </a:lnTo>
                  <a:lnTo>
                    <a:pt x="544195" y="2640076"/>
                  </a:lnTo>
                  <a:lnTo>
                    <a:pt x="540296" y="2665476"/>
                  </a:lnTo>
                  <a:lnTo>
                    <a:pt x="524446" y="2712466"/>
                  </a:lnTo>
                  <a:lnTo>
                    <a:pt x="505587" y="2744216"/>
                  </a:lnTo>
                  <a:lnTo>
                    <a:pt x="493763" y="2759456"/>
                  </a:lnTo>
                  <a:lnTo>
                    <a:pt x="486765" y="2768346"/>
                  </a:lnTo>
                  <a:lnTo>
                    <a:pt x="480707" y="2779776"/>
                  </a:lnTo>
                  <a:lnTo>
                    <a:pt x="476161" y="2791206"/>
                  </a:lnTo>
                  <a:lnTo>
                    <a:pt x="472744" y="2808998"/>
                  </a:lnTo>
                  <a:lnTo>
                    <a:pt x="472795" y="2828048"/>
                  </a:lnTo>
                  <a:lnTo>
                    <a:pt x="476262" y="2848356"/>
                  </a:lnTo>
                  <a:lnTo>
                    <a:pt x="483146" y="2868676"/>
                  </a:lnTo>
                  <a:lnTo>
                    <a:pt x="446570" y="2880106"/>
                  </a:lnTo>
                  <a:lnTo>
                    <a:pt x="443649" y="2873756"/>
                  </a:lnTo>
                  <a:lnTo>
                    <a:pt x="443572" y="2873603"/>
                  </a:lnTo>
                  <a:lnTo>
                    <a:pt x="443572" y="3000756"/>
                  </a:lnTo>
                  <a:lnTo>
                    <a:pt x="443268" y="3010916"/>
                  </a:lnTo>
                  <a:lnTo>
                    <a:pt x="435051" y="3007106"/>
                  </a:lnTo>
                  <a:lnTo>
                    <a:pt x="426974" y="3002026"/>
                  </a:lnTo>
                  <a:lnTo>
                    <a:pt x="419049" y="2998216"/>
                  </a:lnTo>
                  <a:lnTo>
                    <a:pt x="411264" y="2993136"/>
                  </a:lnTo>
                  <a:lnTo>
                    <a:pt x="410121" y="2993136"/>
                  </a:lnTo>
                  <a:lnTo>
                    <a:pt x="407835" y="2991866"/>
                  </a:lnTo>
                  <a:lnTo>
                    <a:pt x="406247" y="2990596"/>
                  </a:lnTo>
                  <a:lnTo>
                    <a:pt x="404660" y="2989326"/>
                  </a:lnTo>
                  <a:lnTo>
                    <a:pt x="400850" y="2986786"/>
                  </a:lnTo>
                  <a:lnTo>
                    <a:pt x="404583" y="2975356"/>
                  </a:lnTo>
                  <a:lnTo>
                    <a:pt x="413296" y="2948686"/>
                  </a:lnTo>
                  <a:lnTo>
                    <a:pt x="415328" y="2948686"/>
                  </a:lnTo>
                  <a:lnTo>
                    <a:pt x="417360" y="2949956"/>
                  </a:lnTo>
                  <a:lnTo>
                    <a:pt x="419519" y="2949956"/>
                  </a:lnTo>
                  <a:lnTo>
                    <a:pt x="426504" y="2952496"/>
                  </a:lnTo>
                  <a:lnTo>
                    <a:pt x="443572" y="3000756"/>
                  </a:lnTo>
                  <a:lnTo>
                    <a:pt x="443572" y="2873603"/>
                  </a:lnTo>
                  <a:lnTo>
                    <a:pt x="440474" y="2867406"/>
                  </a:lnTo>
                  <a:lnTo>
                    <a:pt x="429120" y="2843276"/>
                  </a:lnTo>
                  <a:lnTo>
                    <a:pt x="424624" y="2834398"/>
                  </a:lnTo>
                  <a:lnTo>
                    <a:pt x="400583" y="2777248"/>
                  </a:lnTo>
                  <a:lnTo>
                    <a:pt x="377583" y="2717546"/>
                  </a:lnTo>
                  <a:lnTo>
                    <a:pt x="357987" y="2660396"/>
                  </a:lnTo>
                  <a:lnTo>
                    <a:pt x="349034" y="2623566"/>
                  </a:lnTo>
                  <a:lnTo>
                    <a:pt x="350037" y="2601976"/>
                  </a:lnTo>
                  <a:lnTo>
                    <a:pt x="364439" y="2562606"/>
                  </a:lnTo>
                  <a:lnTo>
                    <a:pt x="392455" y="2533396"/>
                  </a:lnTo>
                  <a:lnTo>
                    <a:pt x="446570" y="2516886"/>
                  </a:lnTo>
                  <a:lnTo>
                    <a:pt x="465378" y="2519426"/>
                  </a:lnTo>
                  <a:lnTo>
                    <a:pt x="515785" y="2546096"/>
                  </a:lnTo>
                  <a:lnTo>
                    <a:pt x="543890" y="2608326"/>
                  </a:lnTo>
                  <a:lnTo>
                    <a:pt x="544195" y="2640076"/>
                  </a:lnTo>
                  <a:lnTo>
                    <a:pt x="544195" y="2540749"/>
                  </a:lnTo>
                  <a:lnTo>
                    <a:pt x="534962" y="2527046"/>
                  </a:lnTo>
                  <a:lnTo>
                    <a:pt x="519239" y="2516886"/>
                  </a:lnTo>
                  <a:lnTo>
                    <a:pt x="493712" y="2500376"/>
                  </a:lnTo>
                  <a:lnTo>
                    <a:pt x="446773" y="2490216"/>
                  </a:lnTo>
                  <a:lnTo>
                    <a:pt x="399846" y="2500376"/>
                  </a:lnTo>
                  <a:lnTo>
                    <a:pt x="358686" y="2527046"/>
                  </a:lnTo>
                  <a:lnTo>
                    <a:pt x="342455" y="2547366"/>
                  </a:lnTo>
                  <a:lnTo>
                    <a:pt x="330809" y="2571496"/>
                  </a:lnTo>
                  <a:lnTo>
                    <a:pt x="324104" y="2596896"/>
                  </a:lnTo>
                  <a:lnTo>
                    <a:pt x="322745" y="2624836"/>
                  </a:lnTo>
                  <a:lnTo>
                    <a:pt x="333883" y="2671826"/>
                  </a:lnTo>
                  <a:lnTo>
                    <a:pt x="356819" y="2736596"/>
                  </a:lnTo>
                  <a:lnTo>
                    <a:pt x="380974" y="2798826"/>
                  </a:lnTo>
                  <a:lnTo>
                    <a:pt x="395770" y="2834398"/>
                  </a:lnTo>
                  <a:lnTo>
                    <a:pt x="400697" y="2844546"/>
                  </a:lnTo>
                  <a:lnTo>
                    <a:pt x="405269" y="2854706"/>
                  </a:lnTo>
                  <a:lnTo>
                    <a:pt x="409536" y="2863596"/>
                  </a:lnTo>
                  <a:lnTo>
                    <a:pt x="413550" y="2871216"/>
                  </a:lnTo>
                  <a:lnTo>
                    <a:pt x="416928" y="2878836"/>
                  </a:lnTo>
                  <a:lnTo>
                    <a:pt x="420065" y="2885186"/>
                  </a:lnTo>
                  <a:lnTo>
                    <a:pt x="422986" y="2891536"/>
                  </a:lnTo>
                  <a:lnTo>
                    <a:pt x="425742" y="2897886"/>
                  </a:lnTo>
                  <a:lnTo>
                    <a:pt x="425996" y="2900426"/>
                  </a:lnTo>
                  <a:lnTo>
                    <a:pt x="426504" y="2901696"/>
                  </a:lnTo>
                  <a:lnTo>
                    <a:pt x="428663" y="2906776"/>
                  </a:lnTo>
                  <a:lnTo>
                    <a:pt x="430695" y="2911856"/>
                  </a:lnTo>
                  <a:lnTo>
                    <a:pt x="432727" y="2918206"/>
                  </a:lnTo>
                  <a:lnTo>
                    <a:pt x="435013" y="2927096"/>
                  </a:lnTo>
                  <a:lnTo>
                    <a:pt x="432473" y="2925826"/>
                  </a:lnTo>
                  <a:lnTo>
                    <a:pt x="430060" y="2925826"/>
                  </a:lnTo>
                  <a:lnTo>
                    <a:pt x="427520" y="2924556"/>
                  </a:lnTo>
                  <a:lnTo>
                    <a:pt x="420662" y="2923286"/>
                  </a:lnTo>
                  <a:lnTo>
                    <a:pt x="415201" y="2920746"/>
                  </a:lnTo>
                  <a:lnTo>
                    <a:pt x="410121" y="2918206"/>
                  </a:lnTo>
                  <a:lnTo>
                    <a:pt x="409232" y="2918206"/>
                  </a:lnTo>
                  <a:lnTo>
                    <a:pt x="401980" y="2915666"/>
                  </a:lnTo>
                  <a:lnTo>
                    <a:pt x="394855" y="2911856"/>
                  </a:lnTo>
                  <a:lnTo>
                    <a:pt x="388023" y="2908312"/>
                  </a:lnTo>
                  <a:lnTo>
                    <a:pt x="388023" y="2938526"/>
                  </a:lnTo>
                  <a:lnTo>
                    <a:pt x="376339" y="2975356"/>
                  </a:lnTo>
                  <a:lnTo>
                    <a:pt x="356006" y="2967736"/>
                  </a:lnTo>
                  <a:lnTo>
                    <a:pt x="336397" y="2963926"/>
                  </a:lnTo>
                  <a:lnTo>
                    <a:pt x="317538" y="2963926"/>
                  </a:lnTo>
                  <a:lnTo>
                    <a:pt x="276987" y="2979166"/>
                  </a:lnTo>
                  <a:lnTo>
                    <a:pt x="258102" y="2993136"/>
                  </a:lnTo>
                  <a:lnTo>
                    <a:pt x="252628" y="2996946"/>
                  </a:lnTo>
                  <a:lnTo>
                    <a:pt x="247218" y="3002026"/>
                  </a:lnTo>
                  <a:lnTo>
                    <a:pt x="241795" y="3005836"/>
                  </a:lnTo>
                  <a:lnTo>
                    <a:pt x="236258" y="3008376"/>
                  </a:lnTo>
                  <a:lnTo>
                    <a:pt x="221183" y="3015996"/>
                  </a:lnTo>
                  <a:lnTo>
                    <a:pt x="189966" y="3028696"/>
                  </a:lnTo>
                  <a:lnTo>
                    <a:pt x="173901" y="3032506"/>
                  </a:lnTo>
                  <a:lnTo>
                    <a:pt x="148234" y="3036316"/>
                  </a:lnTo>
                  <a:lnTo>
                    <a:pt x="117208" y="3036316"/>
                  </a:lnTo>
                  <a:lnTo>
                    <a:pt x="84861" y="3027426"/>
                  </a:lnTo>
                  <a:lnTo>
                    <a:pt x="55283" y="3008376"/>
                  </a:lnTo>
                  <a:lnTo>
                    <a:pt x="33705" y="2975356"/>
                  </a:lnTo>
                  <a:lnTo>
                    <a:pt x="26517" y="2938526"/>
                  </a:lnTo>
                  <a:lnTo>
                    <a:pt x="33705" y="2901696"/>
                  </a:lnTo>
                  <a:lnTo>
                    <a:pt x="55283" y="2868676"/>
                  </a:lnTo>
                  <a:lnTo>
                    <a:pt x="87477" y="2847098"/>
                  </a:lnTo>
                  <a:lnTo>
                    <a:pt x="126149" y="2840748"/>
                  </a:lnTo>
                  <a:lnTo>
                    <a:pt x="131610" y="2840748"/>
                  </a:lnTo>
                  <a:lnTo>
                    <a:pt x="169176" y="2849626"/>
                  </a:lnTo>
                  <a:lnTo>
                    <a:pt x="225971" y="2868676"/>
                  </a:lnTo>
                  <a:lnTo>
                    <a:pt x="285521" y="2891536"/>
                  </a:lnTo>
                  <a:lnTo>
                    <a:pt x="331381" y="2910586"/>
                  </a:lnTo>
                  <a:lnTo>
                    <a:pt x="351459" y="2920746"/>
                  </a:lnTo>
                  <a:lnTo>
                    <a:pt x="360006" y="2924556"/>
                  </a:lnTo>
                  <a:lnTo>
                    <a:pt x="374942" y="2932176"/>
                  </a:lnTo>
                  <a:lnTo>
                    <a:pt x="381546" y="2934716"/>
                  </a:lnTo>
                  <a:lnTo>
                    <a:pt x="388023" y="2938526"/>
                  </a:lnTo>
                  <a:lnTo>
                    <a:pt x="388023" y="2908312"/>
                  </a:lnTo>
                  <a:lnTo>
                    <a:pt x="387527" y="2908046"/>
                  </a:lnTo>
                  <a:lnTo>
                    <a:pt x="371614" y="2900426"/>
                  </a:lnTo>
                  <a:lnTo>
                    <a:pt x="362851" y="2896616"/>
                  </a:lnTo>
                  <a:lnTo>
                    <a:pt x="353110" y="2891536"/>
                  </a:lnTo>
                  <a:lnTo>
                    <a:pt x="342176" y="2886456"/>
                  </a:lnTo>
                  <a:lnTo>
                    <a:pt x="245554" y="2848356"/>
                  </a:lnTo>
                  <a:lnTo>
                    <a:pt x="224917" y="2840748"/>
                  </a:lnTo>
                  <a:lnTo>
                    <a:pt x="180225" y="2824226"/>
                  </a:lnTo>
                  <a:lnTo>
                    <a:pt x="133134" y="2814066"/>
                  </a:lnTo>
                  <a:lnTo>
                    <a:pt x="106311" y="2815348"/>
                  </a:lnTo>
                  <a:lnTo>
                    <a:pt x="80518" y="2821698"/>
                  </a:lnTo>
                  <a:lnTo>
                    <a:pt x="56870" y="2833116"/>
                  </a:lnTo>
                  <a:lnTo>
                    <a:pt x="36487" y="2849626"/>
                  </a:lnTo>
                  <a:lnTo>
                    <a:pt x="9118" y="2891536"/>
                  </a:lnTo>
                  <a:lnTo>
                    <a:pt x="0" y="2938526"/>
                  </a:lnTo>
                  <a:lnTo>
                    <a:pt x="9118" y="2985516"/>
                  </a:lnTo>
                  <a:lnTo>
                    <a:pt x="36487" y="3026156"/>
                  </a:lnTo>
                  <a:lnTo>
                    <a:pt x="84074" y="3055366"/>
                  </a:lnTo>
                  <a:lnTo>
                    <a:pt x="133769" y="3062986"/>
                  </a:lnTo>
                  <a:lnTo>
                    <a:pt x="146659" y="3062986"/>
                  </a:lnTo>
                  <a:lnTo>
                    <a:pt x="215303" y="3047746"/>
                  </a:lnTo>
                  <a:lnTo>
                    <a:pt x="240842" y="3036316"/>
                  </a:lnTo>
                  <a:lnTo>
                    <a:pt x="249212" y="3032506"/>
                  </a:lnTo>
                  <a:lnTo>
                    <a:pt x="256222" y="3027426"/>
                  </a:lnTo>
                  <a:lnTo>
                    <a:pt x="262826" y="3023616"/>
                  </a:lnTo>
                  <a:lnTo>
                    <a:pt x="269100" y="3018536"/>
                  </a:lnTo>
                  <a:lnTo>
                    <a:pt x="307124" y="2993136"/>
                  </a:lnTo>
                  <a:lnTo>
                    <a:pt x="323176" y="2990596"/>
                  </a:lnTo>
                  <a:lnTo>
                    <a:pt x="340461" y="2991866"/>
                  </a:lnTo>
                  <a:lnTo>
                    <a:pt x="358876" y="2996946"/>
                  </a:lnTo>
                  <a:lnTo>
                    <a:pt x="378371" y="3004566"/>
                  </a:lnTo>
                  <a:lnTo>
                    <a:pt x="378498" y="3004566"/>
                  </a:lnTo>
                  <a:lnTo>
                    <a:pt x="379006" y="3005836"/>
                  </a:lnTo>
                  <a:lnTo>
                    <a:pt x="386499" y="3009646"/>
                  </a:lnTo>
                  <a:lnTo>
                    <a:pt x="392341" y="3013456"/>
                  </a:lnTo>
                  <a:lnTo>
                    <a:pt x="396405" y="3015996"/>
                  </a:lnTo>
                  <a:lnTo>
                    <a:pt x="397548" y="3015996"/>
                  </a:lnTo>
                  <a:lnTo>
                    <a:pt x="409206" y="3023616"/>
                  </a:lnTo>
                  <a:lnTo>
                    <a:pt x="421132" y="3029966"/>
                  </a:lnTo>
                  <a:lnTo>
                    <a:pt x="433298" y="3036316"/>
                  </a:lnTo>
                  <a:lnTo>
                    <a:pt x="445681" y="3041396"/>
                  </a:lnTo>
                  <a:lnTo>
                    <a:pt x="486956" y="3130296"/>
                  </a:lnTo>
                  <a:lnTo>
                    <a:pt x="587159" y="3343656"/>
                  </a:lnTo>
                  <a:lnTo>
                    <a:pt x="590080" y="3350006"/>
                  </a:lnTo>
                  <a:lnTo>
                    <a:pt x="593255" y="3356356"/>
                  </a:lnTo>
                  <a:lnTo>
                    <a:pt x="611746" y="3395726"/>
                  </a:lnTo>
                  <a:lnTo>
                    <a:pt x="626656" y="3431298"/>
                  </a:lnTo>
                  <a:lnTo>
                    <a:pt x="632866" y="3445256"/>
                  </a:lnTo>
                  <a:lnTo>
                    <a:pt x="642378" y="3461766"/>
                  </a:lnTo>
                  <a:lnTo>
                    <a:pt x="655777" y="3475736"/>
                  </a:lnTo>
                  <a:lnTo>
                    <a:pt x="673646" y="3480816"/>
                  </a:lnTo>
                  <a:lnTo>
                    <a:pt x="680377" y="3480816"/>
                  </a:lnTo>
                  <a:lnTo>
                    <a:pt x="683933" y="3479558"/>
                  </a:lnTo>
                  <a:lnTo>
                    <a:pt x="697382" y="3471938"/>
                  </a:lnTo>
                  <a:lnTo>
                    <a:pt x="705599" y="3456698"/>
                  </a:lnTo>
                  <a:lnTo>
                    <a:pt x="705954" y="3454146"/>
                  </a:lnTo>
                  <a:lnTo>
                    <a:pt x="708304" y="3437648"/>
                  </a:lnTo>
                  <a:lnTo>
                    <a:pt x="705269" y="3413506"/>
                  </a:lnTo>
                  <a:lnTo>
                    <a:pt x="695947" y="3375406"/>
                  </a:lnTo>
                  <a:lnTo>
                    <a:pt x="685292" y="3338576"/>
                  </a:lnTo>
                  <a:lnTo>
                    <a:pt x="681736" y="3327158"/>
                  </a:lnTo>
                  <a:lnTo>
                    <a:pt x="681736" y="3441446"/>
                  </a:lnTo>
                  <a:lnTo>
                    <a:pt x="680148" y="3450348"/>
                  </a:lnTo>
                  <a:lnTo>
                    <a:pt x="676440" y="3454146"/>
                  </a:lnTo>
                  <a:lnTo>
                    <a:pt x="668655" y="3451606"/>
                  </a:lnTo>
                  <a:lnTo>
                    <a:pt x="661517" y="3442716"/>
                  </a:lnTo>
                  <a:lnTo>
                    <a:pt x="655612" y="3431298"/>
                  </a:lnTo>
                  <a:lnTo>
                    <a:pt x="651548" y="3421126"/>
                  </a:lnTo>
                  <a:lnTo>
                    <a:pt x="650913" y="3419856"/>
                  </a:lnTo>
                  <a:lnTo>
                    <a:pt x="643763" y="3402076"/>
                  </a:lnTo>
                  <a:lnTo>
                    <a:pt x="636193" y="3385566"/>
                  </a:lnTo>
                  <a:lnTo>
                    <a:pt x="628345" y="3367798"/>
                  </a:lnTo>
                  <a:lnTo>
                    <a:pt x="620433" y="3351276"/>
                  </a:lnTo>
                  <a:lnTo>
                    <a:pt x="617258" y="3344926"/>
                  </a:lnTo>
                  <a:lnTo>
                    <a:pt x="614210" y="3338576"/>
                  </a:lnTo>
                  <a:lnTo>
                    <a:pt x="478929" y="3050286"/>
                  </a:lnTo>
                  <a:lnTo>
                    <a:pt x="471982" y="3035046"/>
                  </a:lnTo>
                  <a:lnTo>
                    <a:pt x="468541" y="3027426"/>
                  </a:lnTo>
                  <a:lnTo>
                    <a:pt x="468795" y="3024886"/>
                  </a:lnTo>
                  <a:lnTo>
                    <a:pt x="469049" y="3023616"/>
                  </a:lnTo>
                  <a:lnTo>
                    <a:pt x="469773" y="3010916"/>
                  </a:lnTo>
                  <a:lnTo>
                    <a:pt x="469925" y="3008376"/>
                  </a:lnTo>
                  <a:lnTo>
                    <a:pt x="470039" y="3003296"/>
                  </a:lnTo>
                  <a:lnTo>
                    <a:pt x="470166" y="2993136"/>
                  </a:lnTo>
                  <a:lnTo>
                    <a:pt x="470103" y="2989326"/>
                  </a:lnTo>
                  <a:lnTo>
                    <a:pt x="469620" y="2975356"/>
                  </a:lnTo>
                  <a:lnTo>
                    <a:pt x="468287" y="2960116"/>
                  </a:lnTo>
                  <a:lnTo>
                    <a:pt x="466737" y="2948686"/>
                  </a:lnTo>
                  <a:lnTo>
                    <a:pt x="466394" y="2946146"/>
                  </a:lnTo>
                  <a:lnTo>
                    <a:pt x="465188" y="2939796"/>
                  </a:lnTo>
                  <a:lnTo>
                    <a:pt x="462572" y="2927096"/>
                  </a:lnTo>
                  <a:lnTo>
                    <a:pt x="462318" y="2925826"/>
                  </a:lnTo>
                  <a:lnTo>
                    <a:pt x="460540" y="2918206"/>
                  </a:lnTo>
                  <a:lnTo>
                    <a:pt x="458381" y="2911856"/>
                  </a:lnTo>
                  <a:lnTo>
                    <a:pt x="457619" y="2909316"/>
                  </a:lnTo>
                  <a:lnTo>
                    <a:pt x="456349" y="2905506"/>
                  </a:lnTo>
                  <a:lnTo>
                    <a:pt x="495211" y="2892806"/>
                  </a:lnTo>
                  <a:lnTo>
                    <a:pt x="497243" y="2896616"/>
                  </a:lnTo>
                  <a:lnTo>
                    <a:pt x="499148" y="2899156"/>
                  </a:lnTo>
                  <a:lnTo>
                    <a:pt x="500672" y="2901696"/>
                  </a:lnTo>
                  <a:lnTo>
                    <a:pt x="501307" y="2902966"/>
                  </a:lnTo>
                  <a:lnTo>
                    <a:pt x="505993" y="2910586"/>
                  </a:lnTo>
                  <a:lnTo>
                    <a:pt x="510527" y="2919476"/>
                  </a:lnTo>
                  <a:lnTo>
                    <a:pt x="514896" y="2927096"/>
                  </a:lnTo>
                  <a:lnTo>
                    <a:pt x="519087" y="2935986"/>
                  </a:lnTo>
                  <a:lnTo>
                    <a:pt x="540067" y="2984246"/>
                  </a:lnTo>
                  <a:lnTo>
                    <a:pt x="556844" y="3028696"/>
                  </a:lnTo>
                  <a:lnTo>
                    <a:pt x="564807" y="3051556"/>
                  </a:lnTo>
                  <a:lnTo>
                    <a:pt x="570649" y="3068066"/>
                  </a:lnTo>
                  <a:lnTo>
                    <a:pt x="578904" y="3092196"/>
                  </a:lnTo>
                  <a:lnTo>
                    <a:pt x="585711" y="3112516"/>
                  </a:lnTo>
                  <a:lnTo>
                    <a:pt x="592645" y="3134106"/>
                  </a:lnTo>
                  <a:lnTo>
                    <a:pt x="599719" y="3155696"/>
                  </a:lnTo>
                  <a:lnTo>
                    <a:pt x="606971" y="3177286"/>
                  </a:lnTo>
                  <a:lnTo>
                    <a:pt x="610374" y="3188716"/>
                  </a:lnTo>
                  <a:lnTo>
                    <a:pt x="624598" y="3234436"/>
                  </a:lnTo>
                  <a:lnTo>
                    <a:pt x="648677" y="3309366"/>
                  </a:lnTo>
                  <a:lnTo>
                    <a:pt x="659955" y="3346196"/>
                  </a:lnTo>
                  <a:lnTo>
                    <a:pt x="670420" y="3383026"/>
                  </a:lnTo>
                  <a:lnTo>
                    <a:pt x="679615" y="3418598"/>
                  </a:lnTo>
                  <a:lnTo>
                    <a:pt x="679615" y="3419856"/>
                  </a:lnTo>
                  <a:lnTo>
                    <a:pt x="681469" y="3431298"/>
                  </a:lnTo>
                  <a:lnTo>
                    <a:pt x="681736" y="3441446"/>
                  </a:lnTo>
                  <a:lnTo>
                    <a:pt x="681736" y="3327158"/>
                  </a:lnTo>
                  <a:lnTo>
                    <a:pt x="673823" y="3301746"/>
                  </a:lnTo>
                  <a:lnTo>
                    <a:pt x="662089" y="3264916"/>
                  </a:lnTo>
                  <a:lnTo>
                    <a:pt x="657948" y="3252216"/>
                  </a:lnTo>
                  <a:lnTo>
                    <a:pt x="653796" y="3238246"/>
                  </a:lnTo>
                  <a:lnTo>
                    <a:pt x="649693" y="3225546"/>
                  </a:lnTo>
                  <a:lnTo>
                    <a:pt x="645706" y="3212846"/>
                  </a:lnTo>
                  <a:lnTo>
                    <a:pt x="631990" y="3169666"/>
                  </a:lnTo>
                  <a:lnTo>
                    <a:pt x="626427" y="3151886"/>
                  </a:lnTo>
                  <a:lnTo>
                    <a:pt x="620979" y="3135376"/>
                  </a:lnTo>
                  <a:lnTo>
                    <a:pt x="615607" y="3118866"/>
                  </a:lnTo>
                  <a:lnTo>
                    <a:pt x="610273" y="3102356"/>
                  </a:lnTo>
                  <a:lnTo>
                    <a:pt x="626198" y="3108706"/>
                  </a:lnTo>
                  <a:lnTo>
                    <a:pt x="659447" y="3118866"/>
                  </a:lnTo>
                  <a:lnTo>
                    <a:pt x="676821" y="3125216"/>
                  </a:lnTo>
                  <a:lnTo>
                    <a:pt x="733031" y="3142996"/>
                  </a:lnTo>
                  <a:lnTo>
                    <a:pt x="745858" y="3146806"/>
                  </a:lnTo>
                  <a:lnTo>
                    <a:pt x="808012" y="3167126"/>
                  </a:lnTo>
                  <a:lnTo>
                    <a:pt x="844918" y="3178556"/>
                  </a:lnTo>
                  <a:lnTo>
                    <a:pt x="882129" y="3188716"/>
                  </a:lnTo>
                  <a:lnTo>
                    <a:pt x="919518" y="3197606"/>
                  </a:lnTo>
                  <a:lnTo>
                    <a:pt x="928535" y="3200146"/>
                  </a:lnTo>
                  <a:lnTo>
                    <a:pt x="936790" y="3201416"/>
                  </a:lnTo>
                  <a:lnTo>
                    <a:pt x="952131" y="3201416"/>
                  </a:lnTo>
                  <a:lnTo>
                    <a:pt x="983526" y="3184906"/>
                  </a:lnTo>
                  <a:lnTo>
                    <a:pt x="985939" y="3177286"/>
                  </a:lnTo>
                  <a:close/>
                </a:path>
                <a:path w="3805554" h="3481070">
                  <a:moveTo>
                    <a:pt x="1026579" y="2202942"/>
                  </a:moveTo>
                  <a:lnTo>
                    <a:pt x="1024928" y="2196973"/>
                  </a:lnTo>
                  <a:lnTo>
                    <a:pt x="1020483" y="2193544"/>
                  </a:lnTo>
                  <a:lnTo>
                    <a:pt x="1017600" y="2191258"/>
                  </a:lnTo>
                  <a:lnTo>
                    <a:pt x="1017117" y="2190877"/>
                  </a:lnTo>
                  <a:lnTo>
                    <a:pt x="983018" y="2163826"/>
                  </a:lnTo>
                  <a:lnTo>
                    <a:pt x="974382" y="2156980"/>
                  </a:lnTo>
                  <a:lnTo>
                    <a:pt x="974382" y="2190750"/>
                  </a:lnTo>
                  <a:lnTo>
                    <a:pt x="930821" y="2190877"/>
                  </a:lnTo>
                  <a:lnTo>
                    <a:pt x="940346" y="2163826"/>
                  </a:lnTo>
                  <a:lnTo>
                    <a:pt x="974382" y="2190750"/>
                  </a:lnTo>
                  <a:lnTo>
                    <a:pt x="974382" y="2156980"/>
                  </a:lnTo>
                  <a:lnTo>
                    <a:pt x="944918" y="2133600"/>
                  </a:lnTo>
                  <a:lnTo>
                    <a:pt x="944156" y="2132584"/>
                  </a:lnTo>
                  <a:lnTo>
                    <a:pt x="943394" y="2131695"/>
                  </a:lnTo>
                  <a:lnTo>
                    <a:pt x="942378" y="2130806"/>
                  </a:lnTo>
                  <a:lnTo>
                    <a:pt x="918248" y="2111578"/>
                  </a:lnTo>
                  <a:lnTo>
                    <a:pt x="918248" y="2145411"/>
                  </a:lnTo>
                  <a:lnTo>
                    <a:pt x="902373" y="2190877"/>
                  </a:lnTo>
                  <a:lnTo>
                    <a:pt x="830618" y="2191258"/>
                  </a:lnTo>
                  <a:lnTo>
                    <a:pt x="830973" y="2190242"/>
                  </a:lnTo>
                  <a:lnTo>
                    <a:pt x="862241" y="2100961"/>
                  </a:lnTo>
                  <a:lnTo>
                    <a:pt x="918248" y="2145411"/>
                  </a:lnTo>
                  <a:lnTo>
                    <a:pt x="918248" y="2111578"/>
                  </a:lnTo>
                  <a:lnTo>
                    <a:pt x="904938" y="2100961"/>
                  </a:lnTo>
                  <a:lnTo>
                    <a:pt x="867829" y="2071370"/>
                  </a:lnTo>
                  <a:lnTo>
                    <a:pt x="866940" y="2069846"/>
                  </a:lnTo>
                  <a:lnTo>
                    <a:pt x="837349" y="2054415"/>
                  </a:lnTo>
                  <a:lnTo>
                    <a:pt x="837349" y="2082546"/>
                  </a:lnTo>
                  <a:lnTo>
                    <a:pt x="799757" y="2190242"/>
                  </a:lnTo>
                  <a:lnTo>
                    <a:pt x="319189" y="2022221"/>
                  </a:lnTo>
                  <a:lnTo>
                    <a:pt x="322287" y="2013331"/>
                  </a:lnTo>
                  <a:lnTo>
                    <a:pt x="356781" y="1914652"/>
                  </a:lnTo>
                  <a:lnTo>
                    <a:pt x="837349" y="2082546"/>
                  </a:lnTo>
                  <a:lnTo>
                    <a:pt x="837349" y="2054415"/>
                  </a:lnTo>
                  <a:lnTo>
                    <a:pt x="437299" y="1914652"/>
                  </a:lnTo>
                  <a:lnTo>
                    <a:pt x="352971" y="1885188"/>
                  </a:lnTo>
                  <a:lnTo>
                    <a:pt x="352971" y="1885061"/>
                  </a:lnTo>
                  <a:lnTo>
                    <a:pt x="352590" y="1885061"/>
                  </a:lnTo>
                  <a:lnTo>
                    <a:pt x="352463" y="1884934"/>
                  </a:lnTo>
                  <a:lnTo>
                    <a:pt x="331127" y="1877491"/>
                  </a:lnTo>
                  <a:lnTo>
                    <a:pt x="331127" y="1905762"/>
                  </a:lnTo>
                  <a:lnTo>
                    <a:pt x="293535" y="2013331"/>
                  </a:lnTo>
                  <a:lnTo>
                    <a:pt x="199936" y="1980692"/>
                  </a:lnTo>
                  <a:lnTo>
                    <a:pt x="203073" y="1971675"/>
                  </a:lnTo>
                  <a:lnTo>
                    <a:pt x="237528" y="1872996"/>
                  </a:lnTo>
                  <a:lnTo>
                    <a:pt x="331127" y="1905762"/>
                  </a:lnTo>
                  <a:lnTo>
                    <a:pt x="331127" y="1877491"/>
                  </a:lnTo>
                  <a:lnTo>
                    <a:pt x="318249" y="1872996"/>
                  </a:lnTo>
                  <a:lnTo>
                    <a:pt x="212255" y="1835975"/>
                  </a:lnTo>
                  <a:lnTo>
                    <a:pt x="212255" y="1864106"/>
                  </a:lnTo>
                  <a:lnTo>
                    <a:pt x="174663" y="1971675"/>
                  </a:lnTo>
                  <a:lnTo>
                    <a:pt x="81064" y="1939036"/>
                  </a:lnTo>
                  <a:lnTo>
                    <a:pt x="118656" y="1831340"/>
                  </a:lnTo>
                  <a:lnTo>
                    <a:pt x="212255" y="1864106"/>
                  </a:lnTo>
                  <a:lnTo>
                    <a:pt x="212255" y="1835975"/>
                  </a:lnTo>
                  <a:lnTo>
                    <a:pt x="198996" y="1831340"/>
                  </a:lnTo>
                  <a:lnTo>
                    <a:pt x="107861" y="1799463"/>
                  </a:lnTo>
                  <a:lnTo>
                    <a:pt x="100241" y="1803146"/>
                  </a:lnTo>
                  <a:lnTo>
                    <a:pt x="97828" y="1810004"/>
                  </a:lnTo>
                  <a:lnTo>
                    <a:pt x="51473" y="1942846"/>
                  </a:lnTo>
                  <a:lnTo>
                    <a:pt x="49060" y="1949831"/>
                  </a:lnTo>
                  <a:lnTo>
                    <a:pt x="52616" y="1957324"/>
                  </a:lnTo>
                  <a:lnTo>
                    <a:pt x="297218" y="2042795"/>
                  </a:lnTo>
                  <a:lnTo>
                    <a:pt x="297345" y="2042795"/>
                  </a:lnTo>
                  <a:lnTo>
                    <a:pt x="297599" y="2042922"/>
                  </a:lnTo>
                  <a:lnTo>
                    <a:pt x="297726" y="2042922"/>
                  </a:lnTo>
                  <a:lnTo>
                    <a:pt x="297853" y="2043049"/>
                  </a:lnTo>
                  <a:lnTo>
                    <a:pt x="798614" y="2218055"/>
                  </a:lnTo>
                  <a:lnTo>
                    <a:pt x="800138" y="2218563"/>
                  </a:lnTo>
                  <a:lnTo>
                    <a:pt x="801662" y="2218817"/>
                  </a:lnTo>
                  <a:lnTo>
                    <a:pt x="813092" y="2218817"/>
                  </a:lnTo>
                  <a:lnTo>
                    <a:pt x="814616" y="2218563"/>
                  </a:lnTo>
                  <a:lnTo>
                    <a:pt x="815886" y="2218055"/>
                  </a:lnTo>
                  <a:lnTo>
                    <a:pt x="912660" y="2217420"/>
                  </a:lnTo>
                  <a:lnTo>
                    <a:pt x="912914" y="2217293"/>
                  </a:lnTo>
                  <a:lnTo>
                    <a:pt x="1012355" y="2217039"/>
                  </a:lnTo>
                  <a:lnTo>
                    <a:pt x="1018070" y="2216912"/>
                  </a:lnTo>
                  <a:lnTo>
                    <a:pt x="1023023" y="2213483"/>
                  </a:lnTo>
                  <a:lnTo>
                    <a:pt x="1024928" y="2208149"/>
                  </a:lnTo>
                  <a:lnTo>
                    <a:pt x="1026579" y="2202942"/>
                  </a:lnTo>
                  <a:close/>
                </a:path>
                <a:path w="3805554" h="3481070">
                  <a:moveTo>
                    <a:pt x="1178725" y="1841500"/>
                  </a:moveTo>
                  <a:lnTo>
                    <a:pt x="1175042" y="1834007"/>
                  </a:lnTo>
                  <a:lnTo>
                    <a:pt x="1146975" y="1824177"/>
                  </a:lnTo>
                  <a:lnTo>
                    <a:pt x="1146975" y="1852295"/>
                  </a:lnTo>
                  <a:lnTo>
                    <a:pt x="1088555" y="2019427"/>
                  </a:lnTo>
                  <a:lnTo>
                    <a:pt x="1088428" y="2019427"/>
                  </a:lnTo>
                  <a:lnTo>
                    <a:pt x="992416" y="1985899"/>
                  </a:lnTo>
                  <a:lnTo>
                    <a:pt x="995413" y="1977263"/>
                  </a:lnTo>
                  <a:lnTo>
                    <a:pt x="1019213" y="1908937"/>
                  </a:lnTo>
                  <a:lnTo>
                    <a:pt x="1021753" y="1901952"/>
                  </a:lnTo>
                  <a:lnTo>
                    <a:pt x="1018197" y="1894459"/>
                  </a:lnTo>
                  <a:lnTo>
                    <a:pt x="1004608" y="1889633"/>
                  </a:lnTo>
                  <a:lnTo>
                    <a:pt x="997115" y="1893316"/>
                  </a:lnTo>
                  <a:lnTo>
                    <a:pt x="994702" y="1900301"/>
                  </a:lnTo>
                  <a:lnTo>
                    <a:pt x="967778" y="1977263"/>
                  </a:lnTo>
                  <a:lnTo>
                    <a:pt x="884339" y="1948053"/>
                  </a:lnTo>
                  <a:lnTo>
                    <a:pt x="887399" y="1939290"/>
                  </a:lnTo>
                  <a:lnTo>
                    <a:pt x="913676" y="1864233"/>
                  </a:lnTo>
                  <a:lnTo>
                    <a:pt x="909993" y="1856613"/>
                  </a:lnTo>
                  <a:lnTo>
                    <a:pt x="903008" y="1854200"/>
                  </a:lnTo>
                  <a:lnTo>
                    <a:pt x="895896" y="1851660"/>
                  </a:lnTo>
                  <a:lnTo>
                    <a:pt x="888276" y="1855343"/>
                  </a:lnTo>
                  <a:lnTo>
                    <a:pt x="885863" y="1862201"/>
                  </a:lnTo>
                  <a:lnTo>
                    <a:pt x="858939" y="1939290"/>
                  </a:lnTo>
                  <a:lnTo>
                    <a:pt x="775500" y="1910080"/>
                  </a:lnTo>
                  <a:lnTo>
                    <a:pt x="778598" y="1901190"/>
                  </a:lnTo>
                  <a:lnTo>
                    <a:pt x="802424" y="1833118"/>
                  </a:lnTo>
                  <a:lnTo>
                    <a:pt x="804837" y="1826133"/>
                  </a:lnTo>
                  <a:lnTo>
                    <a:pt x="801154" y="1818513"/>
                  </a:lnTo>
                  <a:lnTo>
                    <a:pt x="787057" y="1813687"/>
                  </a:lnTo>
                  <a:lnTo>
                    <a:pt x="779437" y="1817243"/>
                  </a:lnTo>
                  <a:lnTo>
                    <a:pt x="777024" y="1824228"/>
                  </a:lnTo>
                  <a:lnTo>
                    <a:pt x="750100" y="1901190"/>
                  </a:lnTo>
                  <a:lnTo>
                    <a:pt x="666661" y="1871980"/>
                  </a:lnTo>
                  <a:lnTo>
                    <a:pt x="669721" y="1863217"/>
                  </a:lnTo>
                  <a:lnTo>
                    <a:pt x="695998" y="1788160"/>
                  </a:lnTo>
                  <a:lnTo>
                    <a:pt x="692315" y="1780540"/>
                  </a:lnTo>
                  <a:lnTo>
                    <a:pt x="685330" y="1778127"/>
                  </a:lnTo>
                  <a:lnTo>
                    <a:pt x="678218" y="1775587"/>
                  </a:lnTo>
                  <a:lnTo>
                    <a:pt x="670725" y="1779270"/>
                  </a:lnTo>
                  <a:lnTo>
                    <a:pt x="668185" y="1786255"/>
                  </a:lnTo>
                  <a:lnTo>
                    <a:pt x="641388" y="1863217"/>
                  </a:lnTo>
                  <a:lnTo>
                    <a:pt x="557822" y="1834007"/>
                  </a:lnTo>
                  <a:lnTo>
                    <a:pt x="560832" y="1825371"/>
                  </a:lnTo>
                  <a:lnTo>
                    <a:pt x="584746" y="1757045"/>
                  </a:lnTo>
                  <a:lnTo>
                    <a:pt x="587159" y="1750060"/>
                  </a:lnTo>
                  <a:lnTo>
                    <a:pt x="583730" y="1742567"/>
                  </a:lnTo>
                  <a:lnTo>
                    <a:pt x="570014" y="1737741"/>
                  </a:lnTo>
                  <a:lnTo>
                    <a:pt x="562648" y="1741424"/>
                  </a:lnTo>
                  <a:lnTo>
                    <a:pt x="560235" y="1748409"/>
                  </a:lnTo>
                  <a:lnTo>
                    <a:pt x="533311" y="1825371"/>
                  </a:lnTo>
                  <a:lnTo>
                    <a:pt x="449872" y="1796288"/>
                  </a:lnTo>
                  <a:lnTo>
                    <a:pt x="452970" y="1787398"/>
                  </a:lnTo>
                  <a:lnTo>
                    <a:pt x="476796" y="1719313"/>
                  </a:lnTo>
                  <a:lnTo>
                    <a:pt x="479209" y="1712341"/>
                  </a:lnTo>
                  <a:lnTo>
                    <a:pt x="475526" y="1704721"/>
                  </a:lnTo>
                  <a:lnTo>
                    <a:pt x="461429" y="1699895"/>
                  </a:lnTo>
                  <a:lnTo>
                    <a:pt x="453809" y="1703451"/>
                  </a:lnTo>
                  <a:lnTo>
                    <a:pt x="451396" y="1710436"/>
                  </a:lnTo>
                  <a:lnTo>
                    <a:pt x="424472" y="1787398"/>
                  </a:lnTo>
                  <a:lnTo>
                    <a:pt x="341033" y="1758188"/>
                  </a:lnTo>
                  <a:lnTo>
                    <a:pt x="344131" y="1749298"/>
                  </a:lnTo>
                  <a:lnTo>
                    <a:pt x="367957" y="1681226"/>
                  </a:lnTo>
                  <a:lnTo>
                    <a:pt x="370370" y="1674241"/>
                  </a:lnTo>
                  <a:lnTo>
                    <a:pt x="366687" y="1666748"/>
                  </a:lnTo>
                  <a:lnTo>
                    <a:pt x="359575" y="1664208"/>
                  </a:lnTo>
                  <a:lnTo>
                    <a:pt x="352590" y="1661795"/>
                  </a:lnTo>
                  <a:lnTo>
                    <a:pt x="344970" y="1665478"/>
                  </a:lnTo>
                  <a:lnTo>
                    <a:pt x="315633" y="1749298"/>
                  </a:lnTo>
                  <a:lnTo>
                    <a:pt x="232194" y="1720215"/>
                  </a:lnTo>
                  <a:lnTo>
                    <a:pt x="235292" y="1711325"/>
                  </a:lnTo>
                  <a:lnTo>
                    <a:pt x="259118" y="1643253"/>
                  </a:lnTo>
                  <a:lnTo>
                    <a:pt x="261531" y="1636268"/>
                  </a:lnTo>
                  <a:lnTo>
                    <a:pt x="257848" y="1628648"/>
                  </a:lnTo>
                  <a:lnTo>
                    <a:pt x="243751" y="1623822"/>
                  </a:lnTo>
                  <a:lnTo>
                    <a:pt x="236131" y="1627378"/>
                  </a:lnTo>
                  <a:lnTo>
                    <a:pt x="233718" y="1634363"/>
                  </a:lnTo>
                  <a:lnTo>
                    <a:pt x="206794" y="1711325"/>
                  </a:lnTo>
                  <a:lnTo>
                    <a:pt x="110782" y="1677797"/>
                  </a:lnTo>
                  <a:lnTo>
                    <a:pt x="169202" y="1510538"/>
                  </a:lnTo>
                  <a:lnTo>
                    <a:pt x="238925" y="1534922"/>
                  </a:lnTo>
                  <a:lnTo>
                    <a:pt x="246418" y="1531239"/>
                  </a:lnTo>
                  <a:lnTo>
                    <a:pt x="248831" y="1524254"/>
                  </a:lnTo>
                  <a:lnTo>
                    <a:pt x="249593" y="1522222"/>
                  </a:lnTo>
                  <a:lnTo>
                    <a:pt x="254393" y="1510538"/>
                  </a:lnTo>
                  <a:lnTo>
                    <a:pt x="257479" y="1503045"/>
                  </a:lnTo>
                  <a:lnTo>
                    <a:pt x="267754" y="1478064"/>
                  </a:lnTo>
                  <a:lnTo>
                    <a:pt x="290131" y="1436941"/>
                  </a:lnTo>
                  <a:lnTo>
                    <a:pt x="316382" y="1398993"/>
                  </a:lnTo>
                  <a:lnTo>
                    <a:pt x="346138" y="1364411"/>
                  </a:lnTo>
                  <a:lnTo>
                    <a:pt x="379082" y="1333360"/>
                  </a:lnTo>
                  <a:lnTo>
                    <a:pt x="414858" y="1305991"/>
                  </a:lnTo>
                  <a:lnTo>
                    <a:pt x="453136" y="1282484"/>
                  </a:lnTo>
                  <a:lnTo>
                    <a:pt x="493547" y="1263002"/>
                  </a:lnTo>
                  <a:lnTo>
                    <a:pt x="535762" y="1247698"/>
                  </a:lnTo>
                  <a:lnTo>
                    <a:pt x="579450" y="1236751"/>
                  </a:lnTo>
                  <a:lnTo>
                    <a:pt x="624243" y="1230325"/>
                  </a:lnTo>
                  <a:lnTo>
                    <a:pt x="669823" y="1228585"/>
                  </a:lnTo>
                  <a:lnTo>
                    <a:pt x="715822" y="1231684"/>
                  </a:lnTo>
                  <a:lnTo>
                    <a:pt x="761911" y="1239812"/>
                  </a:lnTo>
                  <a:lnTo>
                    <a:pt x="807758" y="1253109"/>
                  </a:lnTo>
                  <a:lnTo>
                    <a:pt x="851916" y="1271257"/>
                  </a:lnTo>
                  <a:lnTo>
                    <a:pt x="893038" y="1293622"/>
                  </a:lnTo>
                  <a:lnTo>
                    <a:pt x="930986" y="1319847"/>
                  </a:lnTo>
                  <a:lnTo>
                    <a:pt x="965568" y="1349590"/>
                  </a:lnTo>
                  <a:lnTo>
                    <a:pt x="996619" y="1382534"/>
                  </a:lnTo>
                  <a:lnTo>
                    <a:pt x="1023988" y="1418297"/>
                  </a:lnTo>
                  <a:lnTo>
                    <a:pt x="1047496" y="1456563"/>
                  </a:lnTo>
                  <a:lnTo>
                    <a:pt x="1066977" y="1496974"/>
                  </a:lnTo>
                  <a:lnTo>
                    <a:pt x="1082281" y="1539201"/>
                  </a:lnTo>
                  <a:lnTo>
                    <a:pt x="1093228" y="1582889"/>
                  </a:lnTo>
                  <a:lnTo>
                    <a:pt x="1099616" y="1627378"/>
                  </a:lnTo>
                  <a:lnTo>
                    <a:pt x="1101394" y="1673288"/>
                  </a:lnTo>
                  <a:lnTo>
                    <a:pt x="1098296" y="1719313"/>
                  </a:lnTo>
                  <a:lnTo>
                    <a:pt x="1090168" y="1765427"/>
                  </a:lnTo>
                  <a:lnTo>
                    <a:pt x="1076871" y="1811274"/>
                  </a:lnTo>
                  <a:lnTo>
                    <a:pt x="1073696" y="1820418"/>
                  </a:lnTo>
                  <a:lnTo>
                    <a:pt x="1077379" y="1827911"/>
                  </a:lnTo>
                  <a:lnTo>
                    <a:pt x="1146975" y="1852295"/>
                  </a:lnTo>
                  <a:lnTo>
                    <a:pt x="1146975" y="1824177"/>
                  </a:lnTo>
                  <a:lnTo>
                    <a:pt x="1105446" y="1809623"/>
                  </a:lnTo>
                  <a:lnTo>
                    <a:pt x="1117536" y="1764626"/>
                  </a:lnTo>
                  <a:lnTo>
                    <a:pt x="1124978" y="1719313"/>
                  </a:lnTo>
                  <a:lnTo>
                    <a:pt x="1127887" y="1674342"/>
                  </a:lnTo>
                  <a:lnTo>
                    <a:pt x="1126413" y="1629638"/>
                  </a:lnTo>
                  <a:lnTo>
                    <a:pt x="1120686" y="1585620"/>
                  </a:lnTo>
                  <a:lnTo>
                    <a:pt x="1110843" y="1542554"/>
                  </a:lnTo>
                  <a:lnTo>
                    <a:pt x="1097026" y="1500733"/>
                  </a:lnTo>
                  <a:lnTo>
                    <a:pt x="1079373" y="1460461"/>
                  </a:lnTo>
                  <a:lnTo>
                    <a:pt x="1058024" y="1422006"/>
                  </a:lnTo>
                  <a:lnTo>
                    <a:pt x="1033106" y="1385658"/>
                  </a:lnTo>
                  <a:lnTo>
                    <a:pt x="1004760" y="1351711"/>
                  </a:lnTo>
                  <a:lnTo>
                    <a:pt x="973137" y="1320444"/>
                  </a:lnTo>
                  <a:lnTo>
                    <a:pt x="938364" y="1292148"/>
                  </a:lnTo>
                  <a:lnTo>
                    <a:pt x="900569" y="1267117"/>
                  </a:lnTo>
                  <a:lnTo>
                    <a:pt x="859917" y="1245628"/>
                  </a:lnTo>
                  <a:lnTo>
                    <a:pt x="818019" y="1228585"/>
                  </a:lnTo>
                  <a:lnTo>
                    <a:pt x="816521" y="1227963"/>
                  </a:lnTo>
                  <a:lnTo>
                    <a:pt x="771575" y="1214742"/>
                  </a:lnTo>
                  <a:lnTo>
                    <a:pt x="726389" y="1206220"/>
                  </a:lnTo>
                  <a:lnTo>
                    <a:pt x="681240" y="1202258"/>
                  </a:lnTo>
                  <a:lnTo>
                    <a:pt x="636409" y="1202728"/>
                  </a:lnTo>
                  <a:lnTo>
                    <a:pt x="592188" y="1207477"/>
                  </a:lnTo>
                  <a:lnTo>
                    <a:pt x="548881" y="1216380"/>
                  </a:lnTo>
                  <a:lnTo>
                    <a:pt x="506742" y="1229283"/>
                  </a:lnTo>
                  <a:lnTo>
                    <a:pt x="466090" y="1246060"/>
                  </a:lnTo>
                  <a:lnTo>
                    <a:pt x="427189" y="1266583"/>
                  </a:lnTo>
                  <a:lnTo>
                    <a:pt x="390334" y="1290688"/>
                  </a:lnTo>
                  <a:lnTo>
                    <a:pt x="355815" y="1318247"/>
                  </a:lnTo>
                  <a:lnTo>
                    <a:pt x="323913" y="1349133"/>
                  </a:lnTo>
                  <a:lnTo>
                    <a:pt x="294919" y="1383182"/>
                  </a:lnTo>
                  <a:lnTo>
                    <a:pt x="269125" y="1420279"/>
                  </a:lnTo>
                  <a:lnTo>
                    <a:pt x="246799" y="1460284"/>
                  </a:lnTo>
                  <a:lnTo>
                    <a:pt x="228257" y="1503045"/>
                  </a:lnTo>
                  <a:lnTo>
                    <a:pt x="158534" y="1478661"/>
                  </a:lnTo>
                  <a:lnTo>
                    <a:pt x="150914" y="1482344"/>
                  </a:lnTo>
                  <a:lnTo>
                    <a:pt x="148501" y="1489202"/>
                  </a:lnTo>
                  <a:lnTo>
                    <a:pt x="81318" y="1681480"/>
                  </a:lnTo>
                  <a:lnTo>
                    <a:pt x="78905" y="1688465"/>
                  </a:lnTo>
                  <a:lnTo>
                    <a:pt x="82588" y="1695958"/>
                  </a:lnTo>
                  <a:lnTo>
                    <a:pt x="149504" y="1719326"/>
                  </a:lnTo>
                  <a:lnTo>
                    <a:pt x="1099096" y="2051304"/>
                  </a:lnTo>
                  <a:lnTo>
                    <a:pt x="1106716" y="2047621"/>
                  </a:lnTo>
                  <a:lnTo>
                    <a:pt x="1109129" y="2040648"/>
                  </a:lnTo>
                  <a:lnTo>
                    <a:pt x="1116533" y="2019427"/>
                  </a:lnTo>
                  <a:lnTo>
                    <a:pt x="1176312" y="1848485"/>
                  </a:lnTo>
                  <a:lnTo>
                    <a:pt x="1178725" y="1841500"/>
                  </a:lnTo>
                  <a:close/>
                </a:path>
                <a:path w="3805554" h="3481070">
                  <a:moveTo>
                    <a:pt x="1403464" y="365315"/>
                  </a:moveTo>
                  <a:lnTo>
                    <a:pt x="1402486" y="359537"/>
                  </a:lnTo>
                  <a:lnTo>
                    <a:pt x="1402054" y="356958"/>
                  </a:lnTo>
                  <a:lnTo>
                    <a:pt x="1397584" y="349770"/>
                  </a:lnTo>
                  <a:lnTo>
                    <a:pt x="1390434" y="344678"/>
                  </a:lnTo>
                  <a:lnTo>
                    <a:pt x="1386624" y="343801"/>
                  </a:lnTo>
                  <a:lnTo>
                    <a:pt x="1386624" y="364363"/>
                  </a:lnTo>
                  <a:lnTo>
                    <a:pt x="1385608" y="366649"/>
                  </a:lnTo>
                  <a:lnTo>
                    <a:pt x="1384465" y="369062"/>
                  </a:lnTo>
                  <a:lnTo>
                    <a:pt x="1381798" y="370078"/>
                  </a:lnTo>
                  <a:lnTo>
                    <a:pt x="1379385" y="368935"/>
                  </a:lnTo>
                  <a:lnTo>
                    <a:pt x="1377099" y="367919"/>
                  </a:lnTo>
                  <a:lnTo>
                    <a:pt x="1376083" y="365252"/>
                  </a:lnTo>
                  <a:lnTo>
                    <a:pt x="1377099" y="362839"/>
                  </a:lnTo>
                  <a:lnTo>
                    <a:pt x="1378242" y="360553"/>
                  </a:lnTo>
                  <a:lnTo>
                    <a:pt x="1380909" y="359537"/>
                  </a:lnTo>
                  <a:lnTo>
                    <a:pt x="1383195" y="360553"/>
                  </a:lnTo>
                  <a:lnTo>
                    <a:pt x="1385608" y="361569"/>
                  </a:lnTo>
                  <a:lnTo>
                    <a:pt x="1386624" y="364363"/>
                  </a:lnTo>
                  <a:lnTo>
                    <a:pt x="1386624" y="343801"/>
                  </a:lnTo>
                  <a:lnTo>
                    <a:pt x="1381848" y="342696"/>
                  </a:lnTo>
                  <a:lnTo>
                    <a:pt x="1373492" y="344106"/>
                  </a:lnTo>
                  <a:lnTo>
                    <a:pt x="1366304" y="348576"/>
                  </a:lnTo>
                  <a:lnTo>
                    <a:pt x="1361224" y="355727"/>
                  </a:lnTo>
                  <a:lnTo>
                    <a:pt x="1359230" y="364248"/>
                  </a:lnTo>
                  <a:lnTo>
                    <a:pt x="1360652" y="372579"/>
                  </a:lnTo>
                  <a:lnTo>
                    <a:pt x="1365110" y="379793"/>
                  </a:lnTo>
                  <a:lnTo>
                    <a:pt x="1372273" y="384937"/>
                  </a:lnTo>
                  <a:lnTo>
                    <a:pt x="1380782" y="386880"/>
                  </a:lnTo>
                  <a:lnTo>
                    <a:pt x="1389113" y="385470"/>
                  </a:lnTo>
                  <a:lnTo>
                    <a:pt x="1396326" y="381038"/>
                  </a:lnTo>
                  <a:lnTo>
                    <a:pt x="1401483" y="373888"/>
                  </a:lnTo>
                  <a:lnTo>
                    <a:pt x="1402359" y="370078"/>
                  </a:lnTo>
                  <a:lnTo>
                    <a:pt x="1403464" y="365315"/>
                  </a:lnTo>
                  <a:close/>
                </a:path>
                <a:path w="3805554" h="3481070">
                  <a:moveTo>
                    <a:pt x="1620304" y="728980"/>
                  </a:moveTo>
                  <a:lnTo>
                    <a:pt x="1612684" y="716280"/>
                  </a:lnTo>
                  <a:lnTo>
                    <a:pt x="1604556" y="713752"/>
                  </a:lnTo>
                  <a:lnTo>
                    <a:pt x="1598333" y="717550"/>
                  </a:lnTo>
                  <a:lnTo>
                    <a:pt x="1574431" y="731520"/>
                  </a:lnTo>
                  <a:lnTo>
                    <a:pt x="1549857" y="742950"/>
                  </a:lnTo>
                  <a:lnTo>
                    <a:pt x="1524698" y="753110"/>
                  </a:lnTo>
                  <a:lnTo>
                    <a:pt x="1499019" y="760730"/>
                  </a:lnTo>
                  <a:lnTo>
                    <a:pt x="1497749" y="637540"/>
                  </a:lnTo>
                  <a:lnTo>
                    <a:pt x="1497622" y="629932"/>
                  </a:lnTo>
                  <a:lnTo>
                    <a:pt x="1491653" y="623582"/>
                  </a:lnTo>
                  <a:lnTo>
                    <a:pt x="1477048" y="623582"/>
                  </a:lnTo>
                  <a:lnTo>
                    <a:pt x="1471079" y="629932"/>
                  </a:lnTo>
                  <a:lnTo>
                    <a:pt x="1471206" y="637540"/>
                  </a:lnTo>
                  <a:lnTo>
                    <a:pt x="1472577" y="765810"/>
                  </a:lnTo>
                  <a:lnTo>
                    <a:pt x="1472692" y="787400"/>
                  </a:lnTo>
                  <a:lnTo>
                    <a:pt x="1472793" y="798830"/>
                  </a:lnTo>
                  <a:lnTo>
                    <a:pt x="1473238" y="833120"/>
                  </a:lnTo>
                  <a:lnTo>
                    <a:pt x="1465567" y="875030"/>
                  </a:lnTo>
                  <a:lnTo>
                    <a:pt x="1443977" y="910602"/>
                  </a:lnTo>
                  <a:lnTo>
                    <a:pt x="1411452" y="937260"/>
                  </a:lnTo>
                  <a:lnTo>
                    <a:pt x="1371003" y="949960"/>
                  </a:lnTo>
                  <a:lnTo>
                    <a:pt x="1369199" y="773430"/>
                  </a:lnTo>
                  <a:lnTo>
                    <a:pt x="1366304" y="491490"/>
                  </a:lnTo>
                  <a:lnTo>
                    <a:pt x="1392123" y="492760"/>
                  </a:lnTo>
                  <a:lnTo>
                    <a:pt x="1398409" y="491490"/>
                  </a:lnTo>
                  <a:lnTo>
                    <a:pt x="1417269" y="487680"/>
                  </a:lnTo>
                  <a:lnTo>
                    <a:pt x="1440967" y="478790"/>
                  </a:lnTo>
                  <a:lnTo>
                    <a:pt x="1460487" y="466090"/>
                  </a:lnTo>
                  <a:lnTo>
                    <a:pt x="1462443" y="464832"/>
                  </a:lnTo>
                  <a:lnTo>
                    <a:pt x="1469809" y="504190"/>
                  </a:lnTo>
                  <a:lnTo>
                    <a:pt x="1470545" y="580390"/>
                  </a:lnTo>
                  <a:lnTo>
                    <a:pt x="1470698" y="590550"/>
                  </a:lnTo>
                  <a:lnTo>
                    <a:pt x="1476667" y="595630"/>
                  </a:lnTo>
                  <a:lnTo>
                    <a:pt x="1491272" y="595630"/>
                  </a:lnTo>
                  <a:lnTo>
                    <a:pt x="1497114" y="590550"/>
                  </a:lnTo>
                  <a:lnTo>
                    <a:pt x="1497088" y="580390"/>
                  </a:lnTo>
                  <a:lnTo>
                    <a:pt x="1496352" y="504190"/>
                  </a:lnTo>
                  <a:lnTo>
                    <a:pt x="1490154" y="464832"/>
                  </a:lnTo>
                  <a:lnTo>
                    <a:pt x="1482636" y="444500"/>
                  </a:lnTo>
                  <a:lnTo>
                    <a:pt x="1487208" y="438150"/>
                  </a:lnTo>
                  <a:lnTo>
                    <a:pt x="1491399" y="431800"/>
                  </a:lnTo>
                  <a:lnTo>
                    <a:pt x="1495209" y="425450"/>
                  </a:lnTo>
                  <a:lnTo>
                    <a:pt x="1498638" y="417842"/>
                  </a:lnTo>
                  <a:lnTo>
                    <a:pt x="1509674" y="373392"/>
                  </a:lnTo>
                  <a:lnTo>
                    <a:pt x="1503730" y="327660"/>
                  </a:lnTo>
                  <a:lnTo>
                    <a:pt x="1483245" y="289725"/>
                  </a:lnTo>
                  <a:lnTo>
                    <a:pt x="1483245" y="368300"/>
                  </a:lnTo>
                  <a:lnTo>
                    <a:pt x="1474508" y="407682"/>
                  </a:lnTo>
                  <a:lnTo>
                    <a:pt x="1472476" y="411492"/>
                  </a:lnTo>
                  <a:lnTo>
                    <a:pt x="1470190" y="415290"/>
                  </a:lnTo>
                  <a:lnTo>
                    <a:pt x="1467777" y="420382"/>
                  </a:lnTo>
                  <a:lnTo>
                    <a:pt x="1431531" y="453390"/>
                  </a:lnTo>
                  <a:lnTo>
                    <a:pt x="1388732" y="466090"/>
                  </a:lnTo>
                  <a:lnTo>
                    <a:pt x="1366050" y="464832"/>
                  </a:lnTo>
                  <a:lnTo>
                    <a:pt x="1359827" y="463550"/>
                  </a:lnTo>
                  <a:lnTo>
                    <a:pt x="1353858" y="461010"/>
                  </a:lnTo>
                  <a:lnTo>
                    <a:pt x="1347889" y="459740"/>
                  </a:lnTo>
                  <a:lnTo>
                    <a:pt x="1346111" y="458482"/>
                  </a:lnTo>
                  <a:lnTo>
                    <a:pt x="1344460" y="458482"/>
                  </a:lnTo>
                  <a:lnTo>
                    <a:pt x="1342809" y="457200"/>
                  </a:lnTo>
                  <a:lnTo>
                    <a:pt x="1342555" y="456946"/>
                  </a:lnTo>
                  <a:lnTo>
                    <a:pt x="1342555" y="773430"/>
                  </a:lnTo>
                  <a:lnTo>
                    <a:pt x="1314234" y="768350"/>
                  </a:lnTo>
                  <a:lnTo>
                    <a:pt x="1308608" y="767080"/>
                  </a:lnTo>
                  <a:lnTo>
                    <a:pt x="1286129" y="762000"/>
                  </a:lnTo>
                  <a:lnTo>
                    <a:pt x="1258354" y="753110"/>
                  </a:lnTo>
                  <a:lnTo>
                    <a:pt x="1231049" y="742950"/>
                  </a:lnTo>
                  <a:lnTo>
                    <a:pt x="1235722" y="732802"/>
                  </a:lnTo>
                  <a:lnTo>
                    <a:pt x="1251496" y="698500"/>
                  </a:lnTo>
                  <a:lnTo>
                    <a:pt x="1248702" y="690880"/>
                  </a:lnTo>
                  <a:lnTo>
                    <a:pt x="1235494" y="684530"/>
                  </a:lnTo>
                  <a:lnTo>
                    <a:pt x="1227874" y="687070"/>
                  </a:lnTo>
                  <a:lnTo>
                    <a:pt x="1207427" y="732802"/>
                  </a:lnTo>
                  <a:lnTo>
                    <a:pt x="1180833" y="717550"/>
                  </a:lnTo>
                  <a:lnTo>
                    <a:pt x="1155611" y="702310"/>
                  </a:lnTo>
                  <a:lnTo>
                    <a:pt x="1131798" y="684530"/>
                  </a:lnTo>
                  <a:lnTo>
                    <a:pt x="1128826" y="682002"/>
                  </a:lnTo>
                  <a:lnTo>
                    <a:pt x="1109510" y="665480"/>
                  </a:lnTo>
                  <a:lnTo>
                    <a:pt x="1325664" y="478790"/>
                  </a:lnTo>
                  <a:lnTo>
                    <a:pt x="1327696" y="478790"/>
                  </a:lnTo>
                  <a:lnTo>
                    <a:pt x="1331760" y="481330"/>
                  </a:lnTo>
                  <a:lnTo>
                    <a:pt x="1334300" y="482600"/>
                  </a:lnTo>
                  <a:lnTo>
                    <a:pt x="1339634" y="485140"/>
                  </a:lnTo>
                  <a:lnTo>
                    <a:pt x="1342555" y="773430"/>
                  </a:lnTo>
                  <a:lnTo>
                    <a:pt x="1342555" y="456946"/>
                  </a:lnTo>
                  <a:lnTo>
                    <a:pt x="1341539" y="455930"/>
                  </a:lnTo>
                  <a:lnTo>
                    <a:pt x="1339253" y="455930"/>
                  </a:lnTo>
                  <a:lnTo>
                    <a:pt x="1333665" y="452132"/>
                  </a:lnTo>
                  <a:lnTo>
                    <a:pt x="1294587" y="410210"/>
                  </a:lnTo>
                  <a:lnTo>
                    <a:pt x="1284389" y="367042"/>
                  </a:lnTo>
                  <a:lnTo>
                    <a:pt x="1284528" y="359410"/>
                  </a:lnTo>
                  <a:lnTo>
                    <a:pt x="1316151" y="293370"/>
                  </a:lnTo>
                  <a:lnTo>
                    <a:pt x="1348600" y="273050"/>
                  </a:lnTo>
                  <a:lnTo>
                    <a:pt x="1386205" y="266700"/>
                  </a:lnTo>
                  <a:lnTo>
                    <a:pt x="1424724" y="275590"/>
                  </a:lnTo>
                  <a:lnTo>
                    <a:pt x="1456766" y="298450"/>
                  </a:lnTo>
                  <a:lnTo>
                    <a:pt x="1476806" y="331470"/>
                  </a:lnTo>
                  <a:lnTo>
                    <a:pt x="1483245" y="368300"/>
                  </a:lnTo>
                  <a:lnTo>
                    <a:pt x="1483245" y="289725"/>
                  </a:lnTo>
                  <a:lnTo>
                    <a:pt x="1482471" y="288290"/>
                  </a:lnTo>
                  <a:lnTo>
                    <a:pt x="1457756" y="266700"/>
                  </a:lnTo>
                  <a:lnTo>
                    <a:pt x="1447584" y="257810"/>
                  </a:lnTo>
                  <a:lnTo>
                    <a:pt x="1452727" y="246392"/>
                  </a:lnTo>
                  <a:lnTo>
                    <a:pt x="1494447" y="153670"/>
                  </a:lnTo>
                  <a:lnTo>
                    <a:pt x="1521688" y="156210"/>
                  </a:lnTo>
                  <a:lnTo>
                    <a:pt x="1569605" y="133350"/>
                  </a:lnTo>
                  <a:lnTo>
                    <a:pt x="1592402" y="80010"/>
                  </a:lnTo>
                  <a:lnTo>
                    <a:pt x="1587309" y="50800"/>
                  </a:lnTo>
                  <a:lnTo>
                    <a:pt x="1572285" y="26670"/>
                  </a:lnTo>
                  <a:lnTo>
                    <a:pt x="1571498" y="25400"/>
                  </a:lnTo>
                  <a:lnTo>
                    <a:pt x="1565732" y="21056"/>
                  </a:lnTo>
                  <a:lnTo>
                    <a:pt x="1565732" y="80010"/>
                  </a:lnTo>
                  <a:lnTo>
                    <a:pt x="1561122" y="99060"/>
                  </a:lnTo>
                  <a:lnTo>
                    <a:pt x="1549387" y="115570"/>
                  </a:lnTo>
                  <a:lnTo>
                    <a:pt x="1532940" y="125742"/>
                  </a:lnTo>
                  <a:lnTo>
                    <a:pt x="1513840" y="129540"/>
                  </a:lnTo>
                  <a:lnTo>
                    <a:pt x="1494193" y="125742"/>
                  </a:lnTo>
                  <a:lnTo>
                    <a:pt x="1492669" y="125742"/>
                  </a:lnTo>
                  <a:lnTo>
                    <a:pt x="1492161" y="124460"/>
                  </a:lnTo>
                  <a:lnTo>
                    <a:pt x="1491145" y="124460"/>
                  </a:lnTo>
                  <a:lnTo>
                    <a:pt x="1475143" y="113042"/>
                  </a:lnTo>
                  <a:lnTo>
                    <a:pt x="1465237" y="95250"/>
                  </a:lnTo>
                  <a:lnTo>
                    <a:pt x="1462176" y="76200"/>
                  </a:lnTo>
                  <a:lnTo>
                    <a:pt x="1466761" y="57150"/>
                  </a:lnTo>
                  <a:lnTo>
                    <a:pt x="1478788" y="40640"/>
                  </a:lnTo>
                  <a:lnTo>
                    <a:pt x="1495717" y="29210"/>
                  </a:lnTo>
                  <a:lnTo>
                    <a:pt x="1515300" y="26670"/>
                  </a:lnTo>
                  <a:lnTo>
                    <a:pt x="1535341" y="30492"/>
                  </a:lnTo>
                  <a:lnTo>
                    <a:pt x="1552003" y="43192"/>
                  </a:lnTo>
                  <a:lnTo>
                    <a:pt x="1562417" y="59690"/>
                  </a:lnTo>
                  <a:lnTo>
                    <a:pt x="1565732" y="80010"/>
                  </a:lnTo>
                  <a:lnTo>
                    <a:pt x="1565732" y="21056"/>
                  </a:lnTo>
                  <a:lnTo>
                    <a:pt x="1546263" y="6350"/>
                  </a:lnTo>
                  <a:lnTo>
                    <a:pt x="1515935" y="0"/>
                  </a:lnTo>
                  <a:lnTo>
                    <a:pt x="1486281" y="5092"/>
                  </a:lnTo>
                  <a:lnTo>
                    <a:pt x="1460677" y="20320"/>
                  </a:lnTo>
                  <a:lnTo>
                    <a:pt x="1442504" y="45720"/>
                  </a:lnTo>
                  <a:lnTo>
                    <a:pt x="1435671" y="72390"/>
                  </a:lnTo>
                  <a:lnTo>
                    <a:pt x="1438592" y="100342"/>
                  </a:lnTo>
                  <a:lnTo>
                    <a:pt x="1450314" y="124460"/>
                  </a:lnTo>
                  <a:lnTo>
                    <a:pt x="1469936" y="143510"/>
                  </a:lnTo>
                  <a:lnTo>
                    <a:pt x="1423073" y="246392"/>
                  </a:lnTo>
                  <a:lnTo>
                    <a:pt x="1377276" y="240042"/>
                  </a:lnTo>
                  <a:lnTo>
                    <a:pt x="1333347" y="251460"/>
                  </a:lnTo>
                  <a:lnTo>
                    <a:pt x="1295692" y="275590"/>
                  </a:lnTo>
                  <a:lnTo>
                    <a:pt x="1268768" y="314960"/>
                  </a:lnTo>
                  <a:lnTo>
                    <a:pt x="1259370" y="345440"/>
                  </a:lnTo>
                  <a:lnTo>
                    <a:pt x="1245501" y="350532"/>
                  </a:lnTo>
                  <a:lnTo>
                    <a:pt x="1232166" y="356882"/>
                  </a:lnTo>
                  <a:lnTo>
                    <a:pt x="1219479" y="364490"/>
                  </a:lnTo>
                  <a:lnTo>
                    <a:pt x="1207554" y="373392"/>
                  </a:lnTo>
                  <a:lnTo>
                    <a:pt x="1017435" y="538480"/>
                  </a:lnTo>
                  <a:lnTo>
                    <a:pt x="1007084" y="513080"/>
                  </a:lnTo>
                  <a:lnTo>
                    <a:pt x="998359" y="487680"/>
                  </a:lnTo>
                  <a:lnTo>
                    <a:pt x="991336" y="462280"/>
                  </a:lnTo>
                  <a:lnTo>
                    <a:pt x="986066" y="435610"/>
                  </a:lnTo>
                  <a:lnTo>
                    <a:pt x="984796" y="427990"/>
                  </a:lnTo>
                  <a:lnTo>
                    <a:pt x="977938" y="422910"/>
                  </a:lnTo>
                  <a:lnTo>
                    <a:pt x="963587" y="425450"/>
                  </a:lnTo>
                  <a:lnTo>
                    <a:pt x="958634" y="431800"/>
                  </a:lnTo>
                  <a:lnTo>
                    <a:pt x="959777" y="439432"/>
                  </a:lnTo>
                  <a:lnTo>
                    <a:pt x="965885" y="469900"/>
                  </a:lnTo>
                  <a:lnTo>
                    <a:pt x="974077" y="499110"/>
                  </a:lnTo>
                  <a:lnTo>
                    <a:pt x="984288" y="528332"/>
                  </a:lnTo>
                  <a:lnTo>
                    <a:pt x="996480" y="556260"/>
                  </a:lnTo>
                  <a:lnTo>
                    <a:pt x="959015" y="588010"/>
                  </a:lnTo>
                  <a:lnTo>
                    <a:pt x="930795" y="621030"/>
                  </a:lnTo>
                  <a:lnTo>
                    <a:pt x="914285" y="660400"/>
                  </a:lnTo>
                  <a:lnTo>
                    <a:pt x="909637" y="701052"/>
                  </a:lnTo>
                  <a:lnTo>
                    <a:pt x="917079" y="741680"/>
                  </a:lnTo>
                  <a:lnTo>
                    <a:pt x="936790" y="779780"/>
                  </a:lnTo>
                  <a:lnTo>
                    <a:pt x="875322" y="838200"/>
                  </a:lnTo>
                  <a:lnTo>
                    <a:pt x="875068" y="845820"/>
                  </a:lnTo>
                  <a:lnTo>
                    <a:pt x="880148" y="852170"/>
                  </a:lnTo>
                  <a:lnTo>
                    <a:pt x="881418" y="853452"/>
                  </a:lnTo>
                  <a:lnTo>
                    <a:pt x="882815" y="853452"/>
                  </a:lnTo>
                  <a:lnTo>
                    <a:pt x="884339" y="854710"/>
                  </a:lnTo>
                  <a:lnTo>
                    <a:pt x="889165" y="857250"/>
                  </a:lnTo>
                  <a:lnTo>
                    <a:pt x="895007" y="855980"/>
                  </a:lnTo>
                  <a:lnTo>
                    <a:pt x="898944" y="852170"/>
                  </a:lnTo>
                  <a:lnTo>
                    <a:pt x="963587" y="792480"/>
                  </a:lnTo>
                  <a:lnTo>
                    <a:pt x="964476" y="791210"/>
                  </a:lnTo>
                  <a:lnTo>
                    <a:pt x="965746" y="788670"/>
                  </a:lnTo>
                  <a:lnTo>
                    <a:pt x="993305" y="765810"/>
                  </a:lnTo>
                  <a:lnTo>
                    <a:pt x="997394" y="762000"/>
                  </a:lnTo>
                  <a:lnTo>
                    <a:pt x="998766" y="760730"/>
                  </a:lnTo>
                  <a:lnTo>
                    <a:pt x="999401" y="751852"/>
                  </a:lnTo>
                  <a:lnTo>
                    <a:pt x="994702" y="746760"/>
                  </a:lnTo>
                  <a:lnTo>
                    <a:pt x="989876" y="741680"/>
                  </a:lnTo>
                  <a:lnTo>
                    <a:pt x="981494" y="740410"/>
                  </a:lnTo>
                  <a:lnTo>
                    <a:pt x="975906" y="745502"/>
                  </a:lnTo>
                  <a:lnTo>
                    <a:pt x="956221" y="762000"/>
                  </a:lnTo>
                  <a:lnTo>
                    <a:pt x="939063" y="723900"/>
                  </a:lnTo>
                  <a:lnTo>
                    <a:pt x="936917" y="682002"/>
                  </a:lnTo>
                  <a:lnTo>
                    <a:pt x="949426" y="642632"/>
                  </a:lnTo>
                  <a:lnTo>
                    <a:pt x="976287" y="608330"/>
                  </a:lnTo>
                  <a:lnTo>
                    <a:pt x="1009053" y="580390"/>
                  </a:lnTo>
                  <a:lnTo>
                    <a:pt x="1057516" y="538480"/>
                  </a:lnTo>
                  <a:lnTo>
                    <a:pt x="1224953" y="393700"/>
                  </a:lnTo>
                  <a:lnTo>
                    <a:pt x="1257846" y="373392"/>
                  </a:lnTo>
                  <a:lnTo>
                    <a:pt x="1261935" y="398792"/>
                  </a:lnTo>
                  <a:lnTo>
                    <a:pt x="1270977" y="422910"/>
                  </a:lnTo>
                  <a:lnTo>
                    <a:pt x="1284706" y="444500"/>
                  </a:lnTo>
                  <a:lnTo>
                    <a:pt x="1302804" y="463550"/>
                  </a:lnTo>
                  <a:lnTo>
                    <a:pt x="1090587" y="646430"/>
                  </a:lnTo>
                  <a:lnTo>
                    <a:pt x="1070521" y="662952"/>
                  </a:lnTo>
                  <a:lnTo>
                    <a:pt x="1006132" y="718820"/>
                  </a:lnTo>
                  <a:lnTo>
                    <a:pt x="1005497" y="727710"/>
                  </a:lnTo>
                  <a:lnTo>
                    <a:pt x="1015149" y="737870"/>
                  </a:lnTo>
                  <a:lnTo>
                    <a:pt x="1023531" y="739152"/>
                  </a:lnTo>
                  <a:lnTo>
                    <a:pt x="1089190" y="682002"/>
                  </a:lnTo>
                  <a:lnTo>
                    <a:pt x="1113574" y="703580"/>
                  </a:lnTo>
                  <a:lnTo>
                    <a:pt x="1139634" y="722630"/>
                  </a:lnTo>
                  <a:lnTo>
                    <a:pt x="1167269" y="740410"/>
                  </a:lnTo>
                  <a:lnTo>
                    <a:pt x="1196378" y="756920"/>
                  </a:lnTo>
                  <a:lnTo>
                    <a:pt x="1173264" y="807720"/>
                  </a:lnTo>
                  <a:lnTo>
                    <a:pt x="1170216" y="815352"/>
                  </a:lnTo>
                  <a:lnTo>
                    <a:pt x="1173010" y="822960"/>
                  </a:lnTo>
                  <a:lnTo>
                    <a:pt x="1186091" y="828052"/>
                  </a:lnTo>
                  <a:lnTo>
                    <a:pt x="1193965" y="825500"/>
                  </a:lnTo>
                  <a:lnTo>
                    <a:pt x="1196886" y="819150"/>
                  </a:lnTo>
                  <a:lnTo>
                    <a:pt x="1220127" y="767080"/>
                  </a:lnTo>
                  <a:lnTo>
                    <a:pt x="1250149" y="778510"/>
                  </a:lnTo>
                  <a:lnTo>
                    <a:pt x="1280706" y="787400"/>
                  </a:lnTo>
                  <a:lnTo>
                    <a:pt x="1311630" y="795020"/>
                  </a:lnTo>
                  <a:lnTo>
                    <a:pt x="1342809" y="798830"/>
                  </a:lnTo>
                  <a:lnTo>
                    <a:pt x="1344460" y="960120"/>
                  </a:lnTo>
                  <a:lnTo>
                    <a:pt x="1344079" y="961402"/>
                  </a:lnTo>
                  <a:lnTo>
                    <a:pt x="1343825" y="962660"/>
                  </a:lnTo>
                  <a:lnTo>
                    <a:pt x="1343774" y="965200"/>
                  </a:lnTo>
                  <a:lnTo>
                    <a:pt x="1341031" y="1051560"/>
                  </a:lnTo>
                  <a:lnTo>
                    <a:pt x="1340904" y="1057910"/>
                  </a:lnTo>
                  <a:lnTo>
                    <a:pt x="1344206" y="1063002"/>
                  </a:lnTo>
                  <a:lnTo>
                    <a:pt x="1348905" y="1064260"/>
                  </a:lnTo>
                  <a:lnTo>
                    <a:pt x="1350429" y="1065530"/>
                  </a:lnTo>
                  <a:lnTo>
                    <a:pt x="1361351" y="1065530"/>
                  </a:lnTo>
                  <a:lnTo>
                    <a:pt x="1367447" y="1060450"/>
                  </a:lnTo>
                  <a:lnTo>
                    <a:pt x="1370114" y="976630"/>
                  </a:lnTo>
                  <a:lnTo>
                    <a:pt x="1411681" y="965200"/>
                  </a:lnTo>
                  <a:lnTo>
                    <a:pt x="1436916" y="949960"/>
                  </a:lnTo>
                  <a:lnTo>
                    <a:pt x="1447431" y="943610"/>
                  </a:lnTo>
                  <a:lnTo>
                    <a:pt x="1475333" y="913130"/>
                  </a:lnTo>
                  <a:lnTo>
                    <a:pt x="1493367" y="875030"/>
                  </a:lnTo>
                  <a:lnTo>
                    <a:pt x="1499527" y="831850"/>
                  </a:lnTo>
                  <a:lnTo>
                    <a:pt x="1499019" y="788670"/>
                  </a:lnTo>
                  <a:lnTo>
                    <a:pt x="1528203" y="779780"/>
                  </a:lnTo>
                  <a:lnTo>
                    <a:pt x="1556829" y="768350"/>
                  </a:lnTo>
                  <a:lnTo>
                    <a:pt x="1573568" y="760730"/>
                  </a:lnTo>
                  <a:lnTo>
                    <a:pt x="1584744" y="755650"/>
                  </a:lnTo>
                  <a:lnTo>
                    <a:pt x="1611795" y="740410"/>
                  </a:lnTo>
                  <a:lnTo>
                    <a:pt x="1618272" y="736600"/>
                  </a:lnTo>
                  <a:lnTo>
                    <a:pt x="1620304" y="728980"/>
                  </a:lnTo>
                  <a:close/>
                </a:path>
                <a:path w="3805554" h="3481070">
                  <a:moveTo>
                    <a:pt x="2164550" y="1361414"/>
                  </a:moveTo>
                  <a:lnTo>
                    <a:pt x="2162213" y="1347597"/>
                  </a:lnTo>
                  <a:lnTo>
                    <a:pt x="2157247" y="1334452"/>
                  </a:lnTo>
                  <a:lnTo>
                    <a:pt x="2149919" y="1322755"/>
                  </a:lnTo>
                  <a:lnTo>
                    <a:pt x="2149132" y="1321930"/>
                  </a:lnTo>
                  <a:lnTo>
                    <a:pt x="2140458" y="1312760"/>
                  </a:lnTo>
                  <a:lnTo>
                    <a:pt x="2138108" y="1311097"/>
                  </a:lnTo>
                  <a:lnTo>
                    <a:pt x="2138108" y="1363218"/>
                  </a:lnTo>
                  <a:lnTo>
                    <a:pt x="2137854" y="1371828"/>
                  </a:lnTo>
                  <a:lnTo>
                    <a:pt x="1916341" y="1764538"/>
                  </a:lnTo>
                  <a:lnTo>
                    <a:pt x="1880831" y="1786674"/>
                  </a:lnTo>
                  <a:lnTo>
                    <a:pt x="1872183" y="1786420"/>
                  </a:lnTo>
                  <a:lnTo>
                    <a:pt x="1835150" y="1754187"/>
                  </a:lnTo>
                  <a:lnTo>
                    <a:pt x="1833880" y="1737283"/>
                  </a:lnTo>
                  <a:lnTo>
                    <a:pt x="1839379" y="1720596"/>
                  </a:lnTo>
                  <a:lnTo>
                    <a:pt x="2055406" y="1344168"/>
                  </a:lnTo>
                  <a:lnTo>
                    <a:pt x="2088045" y="1322324"/>
                  </a:lnTo>
                  <a:lnTo>
                    <a:pt x="2095068" y="1321930"/>
                  </a:lnTo>
                  <a:lnTo>
                    <a:pt x="2102154" y="1322666"/>
                  </a:lnTo>
                  <a:lnTo>
                    <a:pt x="2133536" y="1346377"/>
                  </a:lnTo>
                  <a:lnTo>
                    <a:pt x="2138108" y="1363218"/>
                  </a:lnTo>
                  <a:lnTo>
                    <a:pt x="2138108" y="1311097"/>
                  </a:lnTo>
                  <a:lnTo>
                    <a:pt x="2129066" y="1304671"/>
                  </a:lnTo>
                  <a:lnTo>
                    <a:pt x="2102370" y="1295793"/>
                  </a:lnTo>
                  <a:lnTo>
                    <a:pt x="2075243" y="1297749"/>
                  </a:lnTo>
                  <a:lnTo>
                    <a:pt x="2050834" y="1309712"/>
                  </a:lnTo>
                  <a:lnTo>
                    <a:pt x="2032292" y="1330833"/>
                  </a:lnTo>
                  <a:lnTo>
                    <a:pt x="1816265" y="1707261"/>
                  </a:lnTo>
                  <a:lnTo>
                    <a:pt x="1807400" y="1733956"/>
                  </a:lnTo>
                  <a:lnTo>
                    <a:pt x="1809407" y="1761083"/>
                  </a:lnTo>
                  <a:lnTo>
                    <a:pt x="1842554" y="1804035"/>
                  </a:lnTo>
                  <a:lnTo>
                    <a:pt x="1876031" y="1813306"/>
                  </a:lnTo>
                  <a:lnTo>
                    <a:pt x="1887385" y="1812671"/>
                  </a:lnTo>
                  <a:lnTo>
                    <a:pt x="1929396" y="1791169"/>
                  </a:lnTo>
                  <a:lnTo>
                    <a:pt x="2155355" y="1401318"/>
                  </a:lnTo>
                  <a:lnTo>
                    <a:pt x="2164156" y="1375181"/>
                  </a:lnTo>
                  <a:lnTo>
                    <a:pt x="2164550" y="1361414"/>
                  </a:lnTo>
                  <a:close/>
                </a:path>
                <a:path w="3805554" h="3481070">
                  <a:moveTo>
                    <a:pt x="2293239" y="1331391"/>
                  </a:moveTo>
                  <a:lnTo>
                    <a:pt x="2284793" y="1287018"/>
                  </a:lnTo>
                  <a:lnTo>
                    <a:pt x="2265870" y="1245997"/>
                  </a:lnTo>
                  <a:lnTo>
                    <a:pt x="2237092" y="1210259"/>
                  </a:lnTo>
                  <a:lnTo>
                    <a:pt x="2201329" y="1183462"/>
                  </a:lnTo>
                  <a:lnTo>
                    <a:pt x="2199043" y="1181735"/>
                  </a:lnTo>
                  <a:lnTo>
                    <a:pt x="2155177" y="1163383"/>
                  </a:lnTo>
                  <a:lnTo>
                    <a:pt x="2109736" y="1156677"/>
                  </a:lnTo>
                  <a:lnTo>
                    <a:pt x="2064740" y="1161148"/>
                  </a:lnTo>
                  <a:lnTo>
                    <a:pt x="2022144" y="1176375"/>
                  </a:lnTo>
                  <a:lnTo>
                    <a:pt x="1983943" y="1201877"/>
                  </a:lnTo>
                  <a:lnTo>
                    <a:pt x="1952155" y="1237234"/>
                  </a:lnTo>
                  <a:lnTo>
                    <a:pt x="1578902" y="1773936"/>
                  </a:lnTo>
                  <a:lnTo>
                    <a:pt x="1578775" y="1774317"/>
                  </a:lnTo>
                  <a:lnTo>
                    <a:pt x="1578521" y="1774571"/>
                  </a:lnTo>
                  <a:lnTo>
                    <a:pt x="1574876" y="1782597"/>
                  </a:lnTo>
                  <a:lnTo>
                    <a:pt x="1572933" y="1791068"/>
                  </a:lnTo>
                  <a:lnTo>
                    <a:pt x="1572691" y="1799818"/>
                  </a:lnTo>
                  <a:lnTo>
                    <a:pt x="1574203" y="1808607"/>
                  </a:lnTo>
                  <a:lnTo>
                    <a:pt x="1604556" y="1841246"/>
                  </a:lnTo>
                  <a:lnTo>
                    <a:pt x="1574838" y="1976755"/>
                  </a:lnTo>
                  <a:lnTo>
                    <a:pt x="1573568" y="1982470"/>
                  </a:lnTo>
                  <a:lnTo>
                    <a:pt x="1576108" y="1988185"/>
                  </a:lnTo>
                  <a:lnTo>
                    <a:pt x="1614716" y="2010537"/>
                  </a:lnTo>
                  <a:lnTo>
                    <a:pt x="1590586" y="2052574"/>
                  </a:lnTo>
                  <a:lnTo>
                    <a:pt x="1588808" y="2055749"/>
                  </a:lnTo>
                  <a:lnTo>
                    <a:pt x="1588427" y="2059432"/>
                  </a:lnTo>
                  <a:lnTo>
                    <a:pt x="1589316" y="2062734"/>
                  </a:lnTo>
                  <a:lnTo>
                    <a:pt x="1590205" y="2066163"/>
                  </a:lnTo>
                  <a:lnTo>
                    <a:pt x="1592364" y="2068957"/>
                  </a:lnTo>
                  <a:lnTo>
                    <a:pt x="1620177" y="2084959"/>
                  </a:lnTo>
                  <a:lnTo>
                    <a:pt x="1564424" y="2182495"/>
                  </a:lnTo>
                  <a:lnTo>
                    <a:pt x="1562011" y="2186686"/>
                  </a:lnTo>
                  <a:lnTo>
                    <a:pt x="1562138" y="2192020"/>
                  </a:lnTo>
                  <a:lnTo>
                    <a:pt x="1564678" y="2196084"/>
                  </a:lnTo>
                  <a:lnTo>
                    <a:pt x="1567218" y="2200275"/>
                  </a:lnTo>
                  <a:lnTo>
                    <a:pt x="1571917" y="2202688"/>
                  </a:lnTo>
                  <a:lnTo>
                    <a:pt x="1576743" y="2202307"/>
                  </a:lnTo>
                  <a:lnTo>
                    <a:pt x="1675803" y="2195830"/>
                  </a:lnTo>
                  <a:lnTo>
                    <a:pt x="1676692" y="2195703"/>
                  </a:lnTo>
                  <a:lnTo>
                    <a:pt x="1680756" y="2195195"/>
                  </a:lnTo>
                  <a:lnTo>
                    <a:pt x="1684312" y="2192655"/>
                  </a:lnTo>
                  <a:lnTo>
                    <a:pt x="1686598" y="2189226"/>
                  </a:lnTo>
                  <a:lnTo>
                    <a:pt x="1695208" y="2174113"/>
                  </a:lnTo>
                  <a:lnTo>
                    <a:pt x="1715046" y="2139315"/>
                  </a:lnTo>
                  <a:lnTo>
                    <a:pt x="1741462" y="2154301"/>
                  </a:lnTo>
                  <a:lnTo>
                    <a:pt x="1744002" y="2155952"/>
                  </a:lnTo>
                  <a:lnTo>
                    <a:pt x="1746923" y="2156333"/>
                  </a:lnTo>
                  <a:lnTo>
                    <a:pt x="1753654" y="2155444"/>
                  </a:lnTo>
                  <a:lnTo>
                    <a:pt x="1757337" y="2153158"/>
                  </a:lnTo>
                  <a:lnTo>
                    <a:pt x="1759496" y="2149475"/>
                  </a:lnTo>
                  <a:lnTo>
                    <a:pt x="1765325" y="2139315"/>
                  </a:lnTo>
                  <a:lnTo>
                    <a:pt x="1773707" y="2124710"/>
                  </a:lnTo>
                  <a:lnTo>
                    <a:pt x="1783626" y="2107438"/>
                  </a:lnTo>
                  <a:lnTo>
                    <a:pt x="1811947" y="2123694"/>
                  </a:lnTo>
                  <a:lnTo>
                    <a:pt x="1814487" y="2125345"/>
                  </a:lnTo>
                  <a:lnTo>
                    <a:pt x="1817535" y="2125726"/>
                  </a:lnTo>
                  <a:lnTo>
                    <a:pt x="1820329" y="2125345"/>
                  </a:lnTo>
                  <a:lnTo>
                    <a:pt x="1822869" y="2125091"/>
                  </a:lnTo>
                  <a:lnTo>
                    <a:pt x="1825409" y="2124075"/>
                  </a:lnTo>
                  <a:lnTo>
                    <a:pt x="1827441" y="2122043"/>
                  </a:lnTo>
                  <a:lnTo>
                    <a:pt x="1843659" y="2107438"/>
                  </a:lnTo>
                  <a:lnTo>
                    <a:pt x="1856511" y="2095881"/>
                  </a:lnTo>
                  <a:lnTo>
                    <a:pt x="1931454" y="2028444"/>
                  </a:lnTo>
                  <a:lnTo>
                    <a:pt x="1939836" y="2033270"/>
                  </a:lnTo>
                  <a:lnTo>
                    <a:pt x="1946668" y="2036470"/>
                  </a:lnTo>
                  <a:lnTo>
                    <a:pt x="1953755" y="2038438"/>
                  </a:lnTo>
                  <a:lnTo>
                    <a:pt x="1960956" y="2039188"/>
                  </a:lnTo>
                  <a:lnTo>
                    <a:pt x="1968157" y="2038731"/>
                  </a:lnTo>
                  <a:lnTo>
                    <a:pt x="1977986" y="2036305"/>
                  </a:lnTo>
                  <a:lnTo>
                    <a:pt x="1987029" y="2031733"/>
                  </a:lnTo>
                  <a:lnTo>
                    <a:pt x="1990928" y="2028444"/>
                  </a:lnTo>
                  <a:lnTo>
                    <a:pt x="1994852" y="2025142"/>
                  </a:lnTo>
                  <a:lnTo>
                    <a:pt x="2001050" y="2016633"/>
                  </a:lnTo>
                  <a:lnTo>
                    <a:pt x="2001304" y="2016125"/>
                  </a:lnTo>
                  <a:lnTo>
                    <a:pt x="2001558" y="2015871"/>
                  </a:lnTo>
                  <a:lnTo>
                    <a:pt x="2001685" y="2015490"/>
                  </a:lnTo>
                  <a:lnTo>
                    <a:pt x="2003094" y="2012442"/>
                  </a:lnTo>
                  <a:lnTo>
                    <a:pt x="2097189" y="1809115"/>
                  </a:lnTo>
                  <a:lnTo>
                    <a:pt x="2094268" y="1801241"/>
                  </a:lnTo>
                  <a:lnTo>
                    <a:pt x="2087664" y="1798066"/>
                  </a:lnTo>
                  <a:lnTo>
                    <a:pt x="2081060" y="1795018"/>
                  </a:lnTo>
                  <a:lnTo>
                    <a:pt x="2073186" y="1797939"/>
                  </a:lnTo>
                  <a:lnTo>
                    <a:pt x="2070011" y="1804543"/>
                  </a:lnTo>
                  <a:lnTo>
                    <a:pt x="1977936" y="2003679"/>
                  </a:lnTo>
                  <a:lnTo>
                    <a:pt x="1973135" y="2008987"/>
                  </a:lnTo>
                  <a:lnTo>
                    <a:pt x="1966887" y="2011972"/>
                  </a:lnTo>
                  <a:lnTo>
                    <a:pt x="1959965" y="2012442"/>
                  </a:lnTo>
                  <a:lnTo>
                    <a:pt x="1953171" y="2010156"/>
                  </a:lnTo>
                  <a:lnTo>
                    <a:pt x="1906943" y="1983689"/>
                  </a:lnTo>
                  <a:lnTo>
                    <a:pt x="1906943" y="2014867"/>
                  </a:lnTo>
                  <a:lnTo>
                    <a:pt x="1816900" y="2095881"/>
                  </a:lnTo>
                  <a:lnTo>
                    <a:pt x="1760512" y="2063496"/>
                  </a:lnTo>
                  <a:lnTo>
                    <a:pt x="1760512" y="2094103"/>
                  </a:lnTo>
                  <a:lnTo>
                    <a:pt x="1742986" y="2124710"/>
                  </a:lnTo>
                  <a:lnTo>
                    <a:pt x="1696554" y="2098040"/>
                  </a:lnTo>
                  <a:lnTo>
                    <a:pt x="1691805" y="2095322"/>
                  </a:lnTo>
                  <a:lnTo>
                    <a:pt x="1691805" y="2125980"/>
                  </a:lnTo>
                  <a:lnTo>
                    <a:pt x="1666913" y="2169668"/>
                  </a:lnTo>
                  <a:lnTo>
                    <a:pt x="1599603" y="2174113"/>
                  </a:lnTo>
                  <a:lnTo>
                    <a:pt x="1643037" y="2098040"/>
                  </a:lnTo>
                  <a:lnTo>
                    <a:pt x="1691805" y="2125980"/>
                  </a:lnTo>
                  <a:lnTo>
                    <a:pt x="1691805" y="2095322"/>
                  </a:lnTo>
                  <a:lnTo>
                    <a:pt x="1620177" y="2054225"/>
                  </a:lnTo>
                  <a:lnTo>
                    <a:pt x="1637703" y="2023618"/>
                  </a:lnTo>
                  <a:lnTo>
                    <a:pt x="1760512" y="2094103"/>
                  </a:lnTo>
                  <a:lnTo>
                    <a:pt x="1760512" y="2063496"/>
                  </a:lnTo>
                  <a:lnTo>
                    <a:pt x="1691106" y="2023618"/>
                  </a:lnTo>
                  <a:lnTo>
                    <a:pt x="1602651" y="1972945"/>
                  </a:lnTo>
                  <a:lnTo>
                    <a:pt x="1628686" y="1855089"/>
                  </a:lnTo>
                  <a:lnTo>
                    <a:pt x="1906943" y="2014867"/>
                  </a:lnTo>
                  <a:lnTo>
                    <a:pt x="1906943" y="1983689"/>
                  </a:lnTo>
                  <a:lnTo>
                    <a:pt x="1682381" y="1855089"/>
                  </a:lnTo>
                  <a:lnTo>
                    <a:pt x="1626273" y="1822958"/>
                  </a:lnTo>
                  <a:lnTo>
                    <a:pt x="1626273" y="1822831"/>
                  </a:lnTo>
                  <a:lnTo>
                    <a:pt x="1626146" y="1822831"/>
                  </a:lnTo>
                  <a:lnTo>
                    <a:pt x="1604302" y="1810258"/>
                  </a:lnTo>
                  <a:lnTo>
                    <a:pt x="1601254" y="1806321"/>
                  </a:lnTo>
                  <a:lnTo>
                    <a:pt x="1599882" y="1801241"/>
                  </a:lnTo>
                  <a:lnTo>
                    <a:pt x="1598841" y="1796923"/>
                  </a:lnTo>
                  <a:lnTo>
                    <a:pt x="1599349" y="1792224"/>
                  </a:lnTo>
                  <a:lnTo>
                    <a:pt x="1974253" y="1252220"/>
                  </a:lnTo>
                  <a:lnTo>
                    <a:pt x="2007666" y="1216825"/>
                  </a:lnTo>
                  <a:lnTo>
                    <a:pt x="2048497" y="1193685"/>
                  </a:lnTo>
                  <a:lnTo>
                    <a:pt x="2093785" y="1183462"/>
                  </a:lnTo>
                  <a:lnTo>
                    <a:pt x="2140585" y="1186840"/>
                  </a:lnTo>
                  <a:lnTo>
                    <a:pt x="2185962" y="1204468"/>
                  </a:lnTo>
                  <a:lnTo>
                    <a:pt x="2224189" y="1234719"/>
                  </a:lnTo>
                  <a:lnTo>
                    <a:pt x="2250821" y="1273403"/>
                  </a:lnTo>
                  <a:lnTo>
                    <a:pt x="2264943" y="1317650"/>
                  </a:lnTo>
                  <a:lnTo>
                    <a:pt x="2265629" y="1364589"/>
                  </a:lnTo>
                  <a:lnTo>
                    <a:pt x="2252002" y="1411351"/>
                  </a:lnTo>
                  <a:lnTo>
                    <a:pt x="2104682" y="1729994"/>
                  </a:lnTo>
                  <a:lnTo>
                    <a:pt x="2104174" y="1731010"/>
                  </a:lnTo>
                  <a:lnTo>
                    <a:pt x="2103920" y="1732153"/>
                  </a:lnTo>
                  <a:lnTo>
                    <a:pt x="2103793" y="1733169"/>
                  </a:lnTo>
                  <a:lnTo>
                    <a:pt x="2094395" y="1753489"/>
                  </a:lnTo>
                  <a:lnTo>
                    <a:pt x="2091474" y="1760093"/>
                  </a:lnTo>
                  <a:lnTo>
                    <a:pt x="2094268" y="1767713"/>
                  </a:lnTo>
                  <a:lnTo>
                    <a:pt x="2100872" y="1770888"/>
                  </a:lnTo>
                  <a:lnTo>
                    <a:pt x="2103158" y="1771904"/>
                  </a:lnTo>
                  <a:lnTo>
                    <a:pt x="2105698" y="1772285"/>
                  </a:lnTo>
                  <a:lnTo>
                    <a:pt x="2108111" y="1772031"/>
                  </a:lnTo>
                  <a:lnTo>
                    <a:pt x="2112429" y="1771396"/>
                  </a:lnTo>
                  <a:lnTo>
                    <a:pt x="2116366" y="1768729"/>
                  </a:lnTo>
                  <a:lnTo>
                    <a:pt x="2118271" y="1764411"/>
                  </a:lnTo>
                  <a:lnTo>
                    <a:pt x="2128939" y="1741424"/>
                  </a:lnTo>
                  <a:lnTo>
                    <a:pt x="2129193" y="1740789"/>
                  </a:lnTo>
                  <a:lnTo>
                    <a:pt x="2129320" y="1740281"/>
                  </a:lnTo>
                  <a:lnTo>
                    <a:pt x="2129574" y="1739646"/>
                  </a:lnTo>
                  <a:lnTo>
                    <a:pt x="2276259" y="1422400"/>
                  </a:lnTo>
                  <a:lnTo>
                    <a:pt x="2290584" y="1377162"/>
                  </a:lnTo>
                  <a:lnTo>
                    <a:pt x="2293239" y="1331391"/>
                  </a:lnTo>
                  <a:close/>
                </a:path>
                <a:path w="3805554" h="3481070">
                  <a:moveTo>
                    <a:pt x="3805174" y="1666430"/>
                  </a:moveTo>
                  <a:lnTo>
                    <a:pt x="3804831" y="1641030"/>
                  </a:lnTo>
                  <a:lnTo>
                    <a:pt x="3780574" y="1529270"/>
                  </a:lnTo>
                  <a:lnTo>
                    <a:pt x="3773716" y="1513243"/>
                  </a:lnTo>
                  <a:lnTo>
                    <a:pt x="3773716" y="1656270"/>
                  </a:lnTo>
                  <a:lnTo>
                    <a:pt x="3772192" y="1665160"/>
                  </a:lnTo>
                  <a:lnTo>
                    <a:pt x="3698278" y="1696910"/>
                  </a:lnTo>
                  <a:lnTo>
                    <a:pt x="3690505" y="1661350"/>
                  </a:lnTo>
                  <a:lnTo>
                    <a:pt x="3661956" y="1530540"/>
                  </a:lnTo>
                  <a:lnTo>
                    <a:pt x="3660305" y="1522920"/>
                  </a:lnTo>
                  <a:lnTo>
                    <a:pt x="3709835" y="1511490"/>
                  </a:lnTo>
                  <a:lnTo>
                    <a:pt x="3722535" y="1511490"/>
                  </a:lnTo>
                  <a:lnTo>
                    <a:pt x="3733927" y="1516570"/>
                  </a:lnTo>
                  <a:lnTo>
                    <a:pt x="3742791" y="1524190"/>
                  </a:lnTo>
                  <a:lnTo>
                    <a:pt x="3747935" y="1535620"/>
                  </a:lnTo>
                  <a:lnTo>
                    <a:pt x="3772065" y="1648650"/>
                  </a:lnTo>
                  <a:lnTo>
                    <a:pt x="3773716" y="1656270"/>
                  </a:lnTo>
                  <a:lnTo>
                    <a:pt x="3773716" y="1513243"/>
                  </a:lnTo>
                  <a:lnTo>
                    <a:pt x="3772966" y="1511490"/>
                  </a:lnTo>
                  <a:lnTo>
                    <a:pt x="3770249" y="1505140"/>
                  </a:lnTo>
                  <a:lnTo>
                    <a:pt x="3752202" y="1487360"/>
                  </a:lnTo>
                  <a:lnTo>
                    <a:pt x="3728936" y="1478470"/>
                  </a:lnTo>
                  <a:lnTo>
                    <a:pt x="3702977" y="1478470"/>
                  </a:lnTo>
                  <a:lnTo>
                    <a:pt x="3659797" y="1488186"/>
                  </a:lnTo>
                  <a:lnTo>
                    <a:pt x="3659797" y="1705800"/>
                  </a:lnTo>
                  <a:lnTo>
                    <a:pt x="3495078" y="1741360"/>
                  </a:lnTo>
                  <a:lnTo>
                    <a:pt x="3490252" y="1718500"/>
                  </a:lnTo>
                  <a:lnTo>
                    <a:pt x="3481730" y="1679130"/>
                  </a:lnTo>
                  <a:lnTo>
                    <a:pt x="3475139" y="1648650"/>
                  </a:lnTo>
                  <a:lnTo>
                    <a:pt x="3460432" y="1581340"/>
                  </a:lnTo>
                  <a:lnTo>
                    <a:pt x="3457105" y="1566100"/>
                  </a:lnTo>
                  <a:lnTo>
                    <a:pt x="3610292" y="1533080"/>
                  </a:lnTo>
                  <a:lnTo>
                    <a:pt x="3622078" y="1530540"/>
                  </a:lnTo>
                  <a:lnTo>
                    <a:pt x="3643287" y="1629600"/>
                  </a:lnTo>
                  <a:lnTo>
                    <a:pt x="3510953" y="1657540"/>
                  </a:lnTo>
                  <a:lnTo>
                    <a:pt x="3504869" y="1660080"/>
                  </a:lnTo>
                  <a:lnTo>
                    <a:pt x="3500437" y="1665160"/>
                  </a:lnTo>
                  <a:lnTo>
                    <a:pt x="3498050" y="1671510"/>
                  </a:lnTo>
                  <a:lnTo>
                    <a:pt x="3498126" y="1677860"/>
                  </a:lnTo>
                  <a:lnTo>
                    <a:pt x="3499142" y="1681670"/>
                  </a:lnTo>
                  <a:lnTo>
                    <a:pt x="3501809" y="1685480"/>
                  </a:lnTo>
                  <a:lnTo>
                    <a:pt x="3509175" y="1690560"/>
                  </a:lnTo>
                  <a:lnTo>
                    <a:pt x="3513620" y="1691830"/>
                  </a:lnTo>
                  <a:lnTo>
                    <a:pt x="3518065" y="1690560"/>
                  </a:lnTo>
                  <a:lnTo>
                    <a:pt x="3650399" y="1661350"/>
                  </a:lnTo>
                  <a:lnTo>
                    <a:pt x="3659797" y="1705800"/>
                  </a:lnTo>
                  <a:lnTo>
                    <a:pt x="3659797" y="1488186"/>
                  </a:lnTo>
                  <a:lnTo>
                    <a:pt x="3640874" y="1492440"/>
                  </a:lnTo>
                  <a:lnTo>
                    <a:pt x="3636683" y="1492440"/>
                  </a:lnTo>
                  <a:lnTo>
                    <a:pt x="3449866" y="1533080"/>
                  </a:lnTo>
                  <a:lnTo>
                    <a:pt x="3438487" y="1481010"/>
                  </a:lnTo>
                  <a:lnTo>
                    <a:pt x="3417125" y="1383220"/>
                  </a:lnTo>
                  <a:lnTo>
                    <a:pt x="3395497" y="1284160"/>
                  </a:lnTo>
                  <a:lnTo>
                    <a:pt x="3380524" y="1215580"/>
                  </a:lnTo>
                  <a:lnTo>
                    <a:pt x="3375456" y="1199070"/>
                  </a:lnTo>
                  <a:lnTo>
                    <a:pt x="3367506" y="1185100"/>
                  </a:lnTo>
                  <a:lnTo>
                    <a:pt x="3365373" y="1182560"/>
                  </a:lnTo>
                  <a:lnTo>
                    <a:pt x="3356876" y="1172400"/>
                  </a:lnTo>
                  <a:lnTo>
                    <a:pt x="3343821" y="1162240"/>
                  </a:lnTo>
                  <a:lnTo>
                    <a:pt x="3329038" y="1154620"/>
                  </a:lnTo>
                  <a:lnTo>
                    <a:pt x="3313341" y="1150810"/>
                  </a:lnTo>
                  <a:lnTo>
                    <a:pt x="3297059" y="1149540"/>
                  </a:lnTo>
                  <a:lnTo>
                    <a:pt x="3280575" y="1150810"/>
                  </a:lnTo>
                  <a:lnTo>
                    <a:pt x="3127540" y="1183830"/>
                  </a:lnTo>
                  <a:lnTo>
                    <a:pt x="3085134" y="1207960"/>
                  </a:lnTo>
                  <a:lnTo>
                    <a:pt x="3062719" y="1251140"/>
                  </a:lnTo>
                  <a:lnTo>
                    <a:pt x="3061385" y="1267650"/>
                  </a:lnTo>
                  <a:lnTo>
                    <a:pt x="3063278" y="1284160"/>
                  </a:lnTo>
                  <a:lnTo>
                    <a:pt x="3132620" y="1602930"/>
                  </a:lnTo>
                  <a:lnTo>
                    <a:pt x="3124873" y="1604200"/>
                  </a:lnTo>
                  <a:lnTo>
                    <a:pt x="3032925" y="1624888"/>
                  </a:lnTo>
                  <a:lnTo>
                    <a:pt x="3032925" y="1832800"/>
                  </a:lnTo>
                  <a:lnTo>
                    <a:pt x="2905925" y="1811210"/>
                  </a:lnTo>
                  <a:lnTo>
                    <a:pt x="2904553" y="1804860"/>
                  </a:lnTo>
                  <a:lnTo>
                    <a:pt x="2896870" y="1769300"/>
                  </a:lnTo>
                  <a:lnTo>
                    <a:pt x="2892209" y="1747710"/>
                  </a:lnTo>
                  <a:lnTo>
                    <a:pt x="2998254" y="1674050"/>
                  </a:lnTo>
                  <a:lnTo>
                    <a:pt x="3032925" y="1832800"/>
                  </a:lnTo>
                  <a:lnTo>
                    <a:pt x="3032925" y="1624888"/>
                  </a:lnTo>
                  <a:lnTo>
                    <a:pt x="3011970" y="1629600"/>
                  </a:lnTo>
                  <a:lnTo>
                    <a:pt x="3005620" y="1629600"/>
                  </a:lnTo>
                  <a:lnTo>
                    <a:pt x="3002572" y="1630870"/>
                  </a:lnTo>
                  <a:lnTo>
                    <a:pt x="2999905" y="1633410"/>
                  </a:lnTo>
                  <a:lnTo>
                    <a:pt x="2870111" y="1723097"/>
                  </a:lnTo>
                  <a:lnTo>
                    <a:pt x="2870111" y="1804860"/>
                  </a:lnTo>
                  <a:lnTo>
                    <a:pt x="2823375" y="1795970"/>
                  </a:lnTo>
                  <a:lnTo>
                    <a:pt x="2862364" y="1769300"/>
                  </a:lnTo>
                  <a:lnTo>
                    <a:pt x="2870111" y="1804860"/>
                  </a:lnTo>
                  <a:lnTo>
                    <a:pt x="2870111" y="1723097"/>
                  </a:lnTo>
                  <a:lnTo>
                    <a:pt x="2863888" y="1727390"/>
                  </a:lnTo>
                  <a:lnTo>
                    <a:pt x="2862745" y="1727390"/>
                  </a:lnTo>
                  <a:lnTo>
                    <a:pt x="2862237" y="1728660"/>
                  </a:lnTo>
                  <a:lnTo>
                    <a:pt x="2771178" y="1790890"/>
                  </a:lnTo>
                  <a:lnTo>
                    <a:pt x="2765463" y="1794700"/>
                  </a:lnTo>
                  <a:lnTo>
                    <a:pt x="2762796" y="1802320"/>
                  </a:lnTo>
                  <a:lnTo>
                    <a:pt x="2764193" y="1808670"/>
                  </a:lnTo>
                  <a:lnTo>
                    <a:pt x="2765209" y="1813750"/>
                  </a:lnTo>
                  <a:lnTo>
                    <a:pt x="2767876" y="1816290"/>
                  </a:lnTo>
                  <a:lnTo>
                    <a:pt x="2773337" y="1820100"/>
                  </a:lnTo>
                  <a:lnTo>
                    <a:pt x="2775496" y="1821370"/>
                  </a:lnTo>
                  <a:lnTo>
                    <a:pt x="2777655" y="1821370"/>
                  </a:lnTo>
                  <a:lnTo>
                    <a:pt x="2885224" y="1840420"/>
                  </a:lnTo>
                  <a:lnTo>
                    <a:pt x="2886367" y="1841690"/>
                  </a:lnTo>
                  <a:lnTo>
                    <a:pt x="2888907" y="1841690"/>
                  </a:lnTo>
                  <a:lnTo>
                    <a:pt x="3051721" y="1870900"/>
                  </a:lnTo>
                  <a:lnTo>
                    <a:pt x="3058198" y="1870900"/>
                  </a:lnTo>
                  <a:lnTo>
                    <a:pt x="3061119" y="1869630"/>
                  </a:lnTo>
                  <a:lnTo>
                    <a:pt x="3064167" y="1869630"/>
                  </a:lnTo>
                  <a:lnTo>
                    <a:pt x="3177197" y="1844230"/>
                  </a:lnTo>
                  <a:lnTo>
                    <a:pt x="3184944" y="1842960"/>
                  </a:lnTo>
                  <a:lnTo>
                    <a:pt x="3247301" y="2128710"/>
                  </a:lnTo>
                  <a:lnTo>
                    <a:pt x="3252406" y="2145220"/>
                  </a:lnTo>
                  <a:lnTo>
                    <a:pt x="3284131" y="2182050"/>
                  </a:lnTo>
                  <a:lnTo>
                    <a:pt x="3330879" y="2194750"/>
                  </a:lnTo>
                  <a:lnTo>
                    <a:pt x="3347377" y="2193480"/>
                  </a:lnTo>
                  <a:lnTo>
                    <a:pt x="3494519" y="2161730"/>
                  </a:lnTo>
                  <a:lnTo>
                    <a:pt x="3500412" y="2160460"/>
                  </a:lnTo>
                  <a:lnTo>
                    <a:pt x="3542804" y="2136330"/>
                  </a:lnTo>
                  <a:lnTo>
                    <a:pt x="3565220" y="2093150"/>
                  </a:lnTo>
                  <a:lnTo>
                    <a:pt x="3566553" y="2076640"/>
                  </a:lnTo>
                  <a:lnTo>
                    <a:pt x="3566261" y="2074100"/>
                  </a:lnTo>
                  <a:lnTo>
                    <a:pt x="3564674" y="2060130"/>
                  </a:lnTo>
                  <a:lnTo>
                    <a:pt x="3546056" y="1975040"/>
                  </a:lnTo>
                  <a:lnTo>
                    <a:pt x="3533051" y="1915553"/>
                  </a:lnTo>
                  <a:lnTo>
                    <a:pt x="3533051" y="2074100"/>
                  </a:lnTo>
                  <a:lnTo>
                    <a:pt x="3518814" y="2113470"/>
                  </a:lnTo>
                  <a:lnTo>
                    <a:pt x="3340265" y="2160460"/>
                  </a:lnTo>
                  <a:lnTo>
                    <a:pt x="3330397" y="2161730"/>
                  </a:lnTo>
                  <a:lnTo>
                    <a:pt x="3320592" y="2161730"/>
                  </a:lnTo>
                  <a:lnTo>
                    <a:pt x="3287877" y="2140140"/>
                  </a:lnTo>
                  <a:lnTo>
                    <a:pt x="3219196" y="1842960"/>
                  </a:lnTo>
                  <a:lnTo>
                    <a:pt x="3216986" y="1832800"/>
                  </a:lnTo>
                  <a:lnTo>
                    <a:pt x="3177832" y="1652828"/>
                  </a:lnTo>
                  <a:lnTo>
                    <a:pt x="3177832" y="1809940"/>
                  </a:lnTo>
                  <a:lnTo>
                    <a:pt x="3169958" y="1812480"/>
                  </a:lnTo>
                  <a:lnTo>
                    <a:pt x="3073438" y="1832800"/>
                  </a:lnTo>
                  <a:lnTo>
                    <a:pt x="3039033" y="1674050"/>
                  </a:lnTo>
                  <a:lnTo>
                    <a:pt x="3035465" y="1657540"/>
                  </a:lnTo>
                  <a:lnTo>
                    <a:pt x="3131985" y="1637220"/>
                  </a:lnTo>
                  <a:lnTo>
                    <a:pt x="3139732" y="1635950"/>
                  </a:lnTo>
                  <a:lnTo>
                    <a:pt x="3172879" y="1787080"/>
                  </a:lnTo>
                  <a:lnTo>
                    <a:pt x="3177832" y="1809940"/>
                  </a:lnTo>
                  <a:lnTo>
                    <a:pt x="3177832" y="1652828"/>
                  </a:lnTo>
                  <a:lnTo>
                    <a:pt x="3174161" y="1635950"/>
                  </a:lnTo>
                  <a:lnTo>
                    <a:pt x="3167545" y="1605470"/>
                  </a:lnTo>
                  <a:lnTo>
                    <a:pt x="3160433" y="1572450"/>
                  </a:lnTo>
                  <a:lnTo>
                    <a:pt x="3096044" y="1276540"/>
                  </a:lnTo>
                  <a:lnTo>
                    <a:pt x="3094863" y="1267650"/>
                  </a:lnTo>
                  <a:lnTo>
                    <a:pt x="3095675" y="1257490"/>
                  </a:lnTo>
                  <a:lnTo>
                    <a:pt x="3098419" y="1248600"/>
                  </a:lnTo>
                  <a:lnTo>
                    <a:pt x="3125216" y="1219390"/>
                  </a:lnTo>
                  <a:lnTo>
                    <a:pt x="3287814" y="1183830"/>
                  </a:lnTo>
                  <a:lnTo>
                    <a:pt x="3297656" y="1182560"/>
                  </a:lnTo>
                  <a:lnTo>
                    <a:pt x="3307435" y="1183830"/>
                  </a:lnTo>
                  <a:lnTo>
                    <a:pt x="3340150" y="1204150"/>
                  </a:lnTo>
                  <a:lnTo>
                    <a:pt x="3349409" y="1229550"/>
                  </a:lnTo>
                  <a:lnTo>
                    <a:pt x="3354489" y="1252410"/>
                  </a:lnTo>
                  <a:lnTo>
                    <a:pt x="3351822" y="1252410"/>
                  </a:lnTo>
                  <a:lnTo>
                    <a:pt x="3305086" y="1262570"/>
                  </a:lnTo>
                  <a:lnTo>
                    <a:pt x="3299028" y="1265110"/>
                  </a:lnTo>
                  <a:lnTo>
                    <a:pt x="3294634" y="1270190"/>
                  </a:lnTo>
                  <a:lnTo>
                    <a:pt x="3292297" y="1275270"/>
                  </a:lnTo>
                  <a:lnTo>
                    <a:pt x="3292386" y="1281620"/>
                  </a:lnTo>
                  <a:lnTo>
                    <a:pt x="3307753" y="1295590"/>
                  </a:lnTo>
                  <a:lnTo>
                    <a:pt x="3312198" y="1294320"/>
                  </a:lnTo>
                  <a:lnTo>
                    <a:pt x="3358934" y="1284160"/>
                  </a:lnTo>
                  <a:lnTo>
                    <a:pt x="3361474" y="1284160"/>
                  </a:lnTo>
                  <a:lnTo>
                    <a:pt x="3370999" y="1328610"/>
                  </a:lnTo>
                  <a:lnTo>
                    <a:pt x="3376079" y="1351470"/>
                  </a:lnTo>
                  <a:lnTo>
                    <a:pt x="3374682" y="1351470"/>
                  </a:lnTo>
                  <a:lnTo>
                    <a:pt x="3282226" y="1370520"/>
                  </a:lnTo>
                  <a:lnTo>
                    <a:pt x="3276066" y="1373060"/>
                  </a:lnTo>
                  <a:lnTo>
                    <a:pt x="3271583" y="1376870"/>
                  </a:lnTo>
                  <a:lnTo>
                    <a:pt x="3269145" y="1383220"/>
                  </a:lnTo>
                  <a:lnTo>
                    <a:pt x="3269145" y="1389570"/>
                  </a:lnTo>
                  <a:lnTo>
                    <a:pt x="3284639" y="1403540"/>
                  </a:lnTo>
                  <a:lnTo>
                    <a:pt x="3289084" y="1402270"/>
                  </a:lnTo>
                  <a:lnTo>
                    <a:pt x="3380905" y="1384490"/>
                  </a:lnTo>
                  <a:lnTo>
                    <a:pt x="3381667" y="1384490"/>
                  </a:lnTo>
                  <a:lnTo>
                    <a:pt x="3382302" y="1383220"/>
                  </a:lnTo>
                  <a:lnTo>
                    <a:pt x="3383064" y="1383220"/>
                  </a:lnTo>
                  <a:lnTo>
                    <a:pt x="3392462" y="1426400"/>
                  </a:lnTo>
                  <a:lnTo>
                    <a:pt x="3397415" y="1449260"/>
                  </a:lnTo>
                  <a:lnTo>
                    <a:pt x="3394875" y="1449260"/>
                  </a:lnTo>
                  <a:lnTo>
                    <a:pt x="3348139" y="1459420"/>
                  </a:lnTo>
                  <a:lnTo>
                    <a:pt x="3342055" y="1461960"/>
                  </a:lnTo>
                  <a:lnTo>
                    <a:pt x="3337636" y="1467040"/>
                  </a:lnTo>
                  <a:lnTo>
                    <a:pt x="3335286" y="1473390"/>
                  </a:lnTo>
                  <a:lnTo>
                    <a:pt x="3335439" y="1479740"/>
                  </a:lnTo>
                  <a:lnTo>
                    <a:pt x="3336455" y="1483550"/>
                  </a:lnTo>
                  <a:lnTo>
                    <a:pt x="3339122" y="1487360"/>
                  </a:lnTo>
                  <a:lnTo>
                    <a:pt x="3346234" y="1492440"/>
                  </a:lnTo>
                  <a:lnTo>
                    <a:pt x="3350806" y="1493710"/>
                  </a:lnTo>
                  <a:lnTo>
                    <a:pt x="3355251" y="1492440"/>
                  </a:lnTo>
                  <a:lnTo>
                    <a:pt x="3401860" y="1482280"/>
                  </a:lnTo>
                  <a:lnTo>
                    <a:pt x="3403638" y="1482280"/>
                  </a:lnTo>
                  <a:lnTo>
                    <a:pt x="3404400" y="1481010"/>
                  </a:lnTo>
                  <a:lnTo>
                    <a:pt x="3412401" y="1517840"/>
                  </a:lnTo>
                  <a:lnTo>
                    <a:pt x="3414179" y="1525460"/>
                  </a:lnTo>
                  <a:lnTo>
                    <a:pt x="3419132" y="1548320"/>
                  </a:lnTo>
                  <a:lnTo>
                    <a:pt x="3417100" y="1548320"/>
                  </a:lnTo>
                  <a:lnTo>
                    <a:pt x="3411258" y="1549590"/>
                  </a:lnTo>
                  <a:lnTo>
                    <a:pt x="3325279" y="1567370"/>
                  </a:lnTo>
                  <a:lnTo>
                    <a:pt x="3319183" y="1569910"/>
                  </a:lnTo>
                  <a:lnTo>
                    <a:pt x="3314700" y="1574990"/>
                  </a:lnTo>
                  <a:lnTo>
                    <a:pt x="3312274" y="1581340"/>
                  </a:lnTo>
                  <a:lnTo>
                    <a:pt x="3312325" y="1587690"/>
                  </a:lnTo>
                  <a:lnTo>
                    <a:pt x="3313087" y="1591500"/>
                  </a:lnTo>
                  <a:lnTo>
                    <a:pt x="3314992" y="1594040"/>
                  </a:lnTo>
                  <a:lnTo>
                    <a:pt x="3317659" y="1596580"/>
                  </a:lnTo>
                  <a:lnTo>
                    <a:pt x="3318294" y="1596580"/>
                  </a:lnTo>
                  <a:lnTo>
                    <a:pt x="3318929" y="1597850"/>
                  </a:lnTo>
                  <a:lnTo>
                    <a:pt x="3319691" y="1597850"/>
                  </a:lnTo>
                  <a:lnTo>
                    <a:pt x="3323374" y="1600390"/>
                  </a:lnTo>
                  <a:lnTo>
                    <a:pt x="3327692" y="1601660"/>
                  </a:lnTo>
                  <a:lnTo>
                    <a:pt x="3332264" y="1600390"/>
                  </a:lnTo>
                  <a:lnTo>
                    <a:pt x="3423958" y="1581340"/>
                  </a:lnTo>
                  <a:lnTo>
                    <a:pt x="3426117" y="1581340"/>
                  </a:lnTo>
                  <a:lnTo>
                    <a:pt x="3440468" y="1647380"/>
                  </a:lnTo>
                  <a:lnTo>
                    <a:pt x="3437928" y="1647380"/>
                  </a:lnTo>
                  <a:lnTo>
                    <a:pt x="3391319" y="1657540"/>
                  </a:lnTo>
                  <a:lnTo>
                    <a:pt x="3385235" y="1660080"/>
                  </a:lnTo>
                  <a:lnTo>
                    <a:pt x="3380816" y="1665160"/>
                  </a:lnTo>
                  <a:lnTo>
                    <a:pt x="3378466" y="1670240"/>
                  </a:lnTo>
                  <a:lnTo>
                    <a:pt x="3378619" y="1677860"/>
                  </a:lnTo>
                  <a:lnTo>
                    <a:pt x="3379508" y="1681670"/>
                  </a:lnTo>
                  <a:lnTo>
                    <a:pt x="3382302" y="1685480"/>
                  </a:lnTo>
                  <a:lnTo>
                    <a:pt x="3389414" y="1690560"/>
                  </a:lnTo>
                  <a:lnTo>
                    <a:pt x="3398431" y="1690560"/>
                  </a:lnTo>
                  <a:lnTo>
                    <a:pt x="3445040" y="1680400"/>
                  </a:lnTo>
                  <a:lnTo>
                    <a:pt x="3445929" y="1680400"/>
                  </a:lnTo>
                  <a:lnTo>
                    <a:pt x="3446818" y="1679130"/>
                  </a:lnTo>
                  <a:lnTo>
                    <a:pt x="3447580" y="1679130"/>
                  </a:lnTo>
                  <a:lnTo>
                    <a:pt x="3448088" y="1681670"/>
                  </a:lnTo>
                  <a:lnTo>
                    <a:pt x="3457105" y="1723580"/>
                  </a:lnTo>
                  <a:lnTo>
                    <a:pt x="3457740" y="1724850"/>
                  </a:lnTo>
                  <a:lnTo>
                    <a:pt x="3462185" y="1746440"/>
                  </a:lnTo>
                  <a:lnTo>
                    <a:pt x="3459645" y="1746440"/>
                  </a:lnTo>
                  <a:lnTo>
                    <a:pt x="3368332" y="1765490"/>
                  </a:lnTo>
                  <a:lnTo>
                    <a:pt x="3364776" y="1765490"/>
                  </a:lnTo>
                  <a:lnTo>
                    <a:pt x="3361601" y="1768030"/>
                  </a:lnTo>
                  <a:lnTo>
                    <a:pt x="3355886" y="1774380"/>
                  </a:lnTo>
                  <a:lnTo>
                    <a:pt x="3354235" y="1779460"/>
                  </a:lnTo>
                  <a:lnTo>
                    <a:pt x="3355378" y="1784540"/>
                  </a:lnTo>
                  <a:lnTo>
                    <a:pt x="3356267" y="1789620"/>
                  </a:lnTo>
                  <a:lnTo>
                    <a:pt x="3359061" y="1793430"/>
                  </a:lnTo>
                  <a:lnTo>
                    <a:pt x="3362744" y="1795970"/>
                  </a:lnTo>
                  <a:lnTo>
                    <a:pt x="3366173" y="1798510"/>
                  </a:lnTo>
                  <a:lnTo>
                    <a:pt x="3375063" y="1798510"/>
                  </a:lnTo>
                  <a:lnTo>
                    <a:pt x="3461296" y="1779460"/>
                  </a:lnTo>
                  <a:lnTo>
                    <a:pt x="3466376" y="1779460"/>
                  </a:lnTo>
                  <a:lnTo>
                    <a:pt x="3467265" y="1778190"/>
                  </a:lnTo>
                  <a:lnTo>
                    <a:pt x="3469170" y="1778190"/>
                  </a:lnTo>
                  <a:lnTo>
                    <a:pt x="3478568" y="1821370"/>
                  </a:lnTo>
                  <a:lnTo>
                    <a:pt x="3483521" y="1844230"/>
                  </a:lnTo>
                  <a:lnTo>
                    <a:pt x="3481489" y="1844230"/>
                  </a:lnTo>
                  <a:lnTo>
                    <a:pt x="3434626" y="1854390"/>
                  </a:lnTo>
                  <a:lnTo>
                    <a:pt x="3428466" y="1858200"/>
                  </a:lnTo>
                  <a:lnTo>
                    <a:pt x="3423996" y="1862010"/>
                  </a:lnTo>
                  <a:lnTo>
                    <a:pt x="3421596" y="1868360"/>
                  </a:lnTo>
                  <a:lnTo>
                    <a:pt x="3421672" y="1874710"/>
                  </a:lnTo>
                  <a:lnTo>
                    <a:pt x="3437039" y="1888680"/>
                  </a:lnTo>
                  <a:lnTo>
                    <a:pt x="3441484" y="1887410"/>
                  </a:lnTo>
                  <a:lnTo>
                    <a:pt x="3488474" y="1877250"/>
                  </a:lnTo>
                  <a:lnTo>
                    <a:pt x="3489871" y="1877250"/>
                  </a:lnTo>
                  <a:lnTo>
                    <a:pt x="3490506" y="1875980"/>
                  </a:lnTo>
                  <a:lnTo>
                    <a:pt x="3505111" y="1943290"/>
                  </a:lnTo>
                  <a:lnTo>
                    <a:pt x="3502825" y="1943290"/>
                  </a:lnTo>
                  <a:lnTo>
                    <a:pt x="3411766" y="1962340"/>
                  </a:lnTo>
                  <a:lnTo>
                    <a:pt x="3405733" y="1964880"/>
                  </a:lnTo>
                  <a:lnTo>
                    <a:pt x="3401301" y="1969960"/>
                  </a:lnTo>
                  <a:lnTo>
                    <a:pt x="3398888" y="1975040"/>
                  </a:lnTo>
                  <a:lnTo>
                    <a:pt x="3398939" y="1982660"/>
                  </a:lnTo>
                  <a:lnTo>
                    <a:pt x="3399828" y="1986470"/>
                  </a:lnTo>
                  <a:lnTo>
                    <a:pt x="3402622" y="1990280"/>
                  </a:lnTo>
                  <a:lnTo>
                    <a:pt x="3409734" y="1995360"/>
                  </a:lnTo>
                  <a:lnTo>
                    <a:pt x="3418624" y="1995360"/>
                  </a:lnTo>
                  <a:lnTo>
                    <a:pt x="3509556" y="1976310"/>
                  </a:lnTo>
                  <a:lnTo>
                    <a:pt x="3511334" y="1976310"/>
                  </a:lnTo>
                  <a:lnTo>
                    <a:pt x="3512096" y="1975040"/>
                  </a:lnTo>
                  <a:lnTo>
                    <a:pt x="3521621" y="2019490"/>
                  </a:lnTo>
                  <a:lnTo>
                    <a:pt x="3526574" y="2042350"/>
                  </a:lnTo>
                  <a:lnTo>
                    <a:pt x="3477679" y="2052510"/>
                  </a:lnTo>
                  <a:lnTo>
                    <a:pt x="3464649" y="2066480"/>
                  </a:lnTo>
                  <a:lnTo>
                    <a:pt x="3464725" y="2072830"/>
                  </a:lnTo>
                  <a:lnTo>
                    <a:pt x="3465741" y="2076640"/>
                  </a:lnTo>
                  <a:lnTo>
                    <a:pt x="3468408" y="2080450"/>
                  </a:lnTo>
                  <a:lnTo>
                    <a:pt x="3475520" y="2085530"/>
                  </a:lnTo>
                  <a:lnTo>
                    <a:pt x="3479965" y="2086800"/>
                  </a:lnTo>
                  <a:lnTo>
                    <a:pt x="3532035" y="2075370"/>
                  </a:lnTo>
                  <a:lnTo>
                    <a:pt x="3533051" y="2074100"/>
                  </a:lnTo>
                  <a:lnTo>
                    <a:pt x="3533051" y="1915553"/>
                  </a:lnTo>
                  <a:lnTo>
                    <a:pt x="3524402" y="1875980"/>
                  </a:lnTo>
                  <a:lnTo>
                    <a:pt x="3503015" y="1778190"/>
                  </a:lnTo>
                  <a:lnTo>
                    <a:pt x="3502190" y="1774380"/>
                  </a:lnTo>
                  <a:lnTo>
                    <a:pt x="3651732" y="1741360"/>
                  </a:lnTo>
                  <a:lnTo>
                    <a:pt x="3680498" y="1735010"/>
                  </a:lnTo>
                  <a:lnTo>
                    <a:pt x="3683038" y="1735010"/>
                  </a:lnTo>
                  <a:lnTo>
                    <a:pt x="3754793" y="1718500"/>
                  </a:lnTo>
                  <a:lnTo>
                    <a:pt x="3778516" y="1708340"/>
                  </a:lnTo>
                  <a:lnTo>
                    <a:pt x="3789667" y="1696910"/>
                  </a:lnTo>
                  <a:lnTo>
                    <a:pt x="3795852" y="1690560"/>
                  </a:lnTo>
                  <a:lnTo>
                    <a:pt x="3805174" y="16664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33236" y="6059423"/>
              <a:ext cx="127979" cy="1280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50223" y="5745479"/>
              <a:ext cx="128016" cy="1280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35647" y="6141797"/>
              <a:ext cx="66897" cy="6697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67437" y="179831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69">
                  <a:moveTo>
                    <a:pt x="464065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78" y="637539"/>
                  </a:lnTo>
                  <a:lnTo>
                    <a:pt x="464065" y="633729"/>
                  </a:lnTo>
                  <a:close/>
                </a:path>
                <a:path w="575945" h="661669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466" y="91439"/>
                  </a:lnTo>
                  <a:lnTo>
                    <a:pt x="27362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98" y="468629"/>
                  </a:lnTo>
                  <a:lnTo>
                    <a:pt x="183832" y="471169"/>
                  </a:lnTo>
                  <a:lnTo>
                    <a:pt x="192956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721" y="497839"/>
                  </a:lnTo>
                  <a:lnTo>
                    <a:pt x="300531" y="523239"/>
                  </a:lnTo>
                  <a:lnTo>
                    <a:pt x="316515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3569"/>
                  </a:lnTo>
                  <a:lnTo>
                    <a:pt x="386510" y="633729"/>
                  </a:lnTo>
                  <a:lnTo>
                    <a:pt x="400542" y="638809"/>
                  </a:lnTo>
                  <a:lnTo>
                    <a:pt x="415549" y="638809"/>
                  </a:lnTo>
                  <a:lnTo>
                    <a:pt x="429926" y="633729"/>
                  </a:lnTo>
                  <a:lnTo>
                    <a:pt x="464065" y="633729"/>
                  </a:lnTo>
                  <a:lnTo>
                    <a:pt x="456215" y="627379"/>
                  </a:lnTo>
                  <a:lnTo>
                    <a:pt x="450119" y="619759"/>
                  </a:lnTo>
                  <a:lnTo>
                    <a:pt x="456925" y="614679"/>
                  </a:lnTo>
                  <a:lnTo>
                    <a:pt x="405955" y="614679"/>
                  </a:lnTo>
                  <a:lnTo>
                    <a:pt x="400006" y="612139"/>
                  </a:lnTo>
                  <a:lnTo>
                    <a:pt x="395128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81" y="459739"/>
                  </a:lnTo>
                  <a:lnTo>
                    <a:pt x="228917" y="454659"/>
                  </a:lnTo>
                  <a:lnTo>
                    <a:pt x="217039" y="452119"/>
                  </a:lnTo>
                  <a:lnTo>
                    <a:pt x="205898" y="450849"/>
                  </a:lnTo>
                  <a:lnTo>
                    <a:pt x="197903" y="449579"/>
                  </a:lnTo>
                  <a:lnTo>
                    <a:pt x="189563" y="447039"/>
                  </a:lnTo>
                  <a:lnTo>
                    <a:pt x="180627" y="444499"/>
                  </a:lnTo>
                  <a:lnTo>
                    <a:pt x="170846" y="441959"/>
                  </a:lnTo>
                  <a:lnTo>
                    <a:pt x="121271" y="417829"/>
                  </a:lnTo>
                  <a:lnTo>
                    <a:pt x="85137" y="387349"/>
                  </a:lnTo>
                  <a:lnTo>
                    <a:pt x="54387" y="350519"/>
                  </a:lnTo>
                  <a:lnTo>
                    <a:pt x="31626" y="295909"/>
                  </a:lnTo>
                  <a:lnTo>
                    <a:pt x="24987" y="246379"/>
                  </a:lnTo>
                  <a:lnTo>
                    <a:pt x="27777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115" y="39370"/>
                  </a:lnTo>
                  <a:lnTo>
                    <a:pt x="198225" y="29209"/>
                  </a:lnTo>
                  <a:lnTo>
                    <a:pt x="241966" y="25400"/>
                  </a:lnTo>
                  <a:lnTo>
                    <a:pt x="342656" y="25400"/>
                  </a:lnTo>
                  <a:lnTo>
                    <a:pt x="315642" y="12700"/>
                  </a:lnTo>
                  <a:lnTo>
                    <a:pt x="271389" y="2539"/>
                  </a:lnTo>
                  <a:lnTo>
                    <a:pt x="242220" y="0"/>
                  </a:lnTo>
                  <a:close/>
                </a:path>
                <a:path w="575945" h="661669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62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69">
                  <a:moveTo>
                    <a:pt x="531615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2919"/>
                  </a:lnTo>
                  <a:lnTo>
                    <a:pt x="418115" y="612139"/>
                  </a:lnTo>
                  <a:lnTo>
                    <a:pt x="412238" y="614679"/>
                  </a:lnTo>
                  <a:lnTo>
                    <a:pt x="456925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515" y="524509"/>
                  </a:lnTo>
                  <a:lnTo>
                    <a:pt x="573786" y="510539"/>
                  </a:lnTo>
                  <a:lnTo>
                    <a:pt x="572674" y="495299"/>
                  </a:lnTo>
                  <a:lnTo>
                    <a:pt x="565943" y="481329"/>
                  </a:lnTo>
                  <a:lnTo>
                    <a:pt x="531615" y="435609"/>
                  </a:lnTo>
                  <a:close/>
                </a:path>
                <a:path w="575945" h="661669">
                  <a:moveTo>
                    <a:pt x="301231" y="350519"/>
                  </a:moveTo>
                  <a:lnTo>
                    <a:pt x="269271" y="350519"/>
                  </a:lnTo>
                  <a:lnTo>
                    <a:pt x="373538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69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719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69">
                  <a:moveTo>
                    <a:pt x="342656" y="25400"/>
                  </a:moveTo>
                  <a:lnTo>
                    <a:pt x="241966" y="25400"/>
                  </a:lnTo>
                  <a:lnTo>
                    <a:pt x="268045" y="27939"/>
                  </a:lnTo>
                  <a:lnTo>
                    <a:pt x="307721" y="36829"/>
                  </a:lnTo>
                  <a:lnTo>
                    <a:pt x="353730" y="57150"/>
                  </a:lnTo>
                  <a:lnTo>
                    <a:pt x="398811" y="95250"/>
                  </a:lnTo>
                  <a:lnTo>
                    <a:pt x="425656" y="135889"/>
                  </a:lnTo>
                  <a:lnTo>
                    <a:pt x="443478" y="179069"/>
                  </a:lnTo>
                  <a:lnTo>
                    <a:pt x="452405" y="233679"/>
                  </a:lnTo>
                  <a:lnTo>
                    <a:pt x="452337" y="245109"/>
                  </a:lnTo>
                  <a:lnTo>
                    <a:pt x="451929" y="252729"/>
                  </a:lnTo>
                  <a:lnTo>
                    <a:pt x="451119" y="261619"/>
                  </a:lnTo>
                  <a:lnTo>
                    <a:pt x="450119" y="269239"/>
                  </a:lnTo>
                  <a:lnTo>
                    <a:pt x="448841" y="280669"/>
                  </a:lnTo>
                  <a:lnTo>
                    <a:pt x="447992" y="293369"/>
                  </a:lnTo>
                  <a:lnTo>
                    <a:pt x="448043" y="306069"/>
                  </a:lnTo>
                  <a:lnTo>
                    <a:pt x="448167" y="308609"/>
                  </a:lnTo>
                  <a:lnTo>
                    <a:pt x="460248" y="36829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1615" y="435609"/>
                  </a:lnTo>
                  <a:lnTo>
                    <a:pt x="509682" y="406399"/>
                  </a:lnTo>
                  <a:lnTo>
                    <a:pt x="508158" y="403859"/>
                  </a:lnTo>
                  <a:lnTo>
                    <a:pt x="505999" y="402589"/>
                  </a:lnTo>
                  <a:lnTo>
                    <a:pt x="484282" y="360679"/>
                  </a:lnTo>
                  <a:lnTo>
                    <a:pt x="474122" y="320039"/>
                  </a:lnTo>
                  <a:lnTo>
                    <a:pt x="473038" y="293369"/>
                  </a:lnTo>
                  <a:lnTo>
                    <a:pt x="473765" y="283209"/>
                  </a:lnTo>
                  <a:lnTo>
                    <a:pt x="476049" y="264159"/>
                  </a:lnTo>
                  <a:lnTo>
                    <a:pt x="476932" y="255269"/>
                  </a:lnTo>
                  <a:lnTo>
                    <a:pt x="477392" y="24637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68" y="36829"/>
                  </a:lnTo>
                  <a:lnTo>
                    <a:pt x="342656" y="25400"/>
                  </a:lnTo>
                  <a:close/>
                </a:path>
                <a:path w="575945" h="661669">
                  <a:moveTo>
                    <a:pt x="219614" y="278129"/>
                  </a:moveTo>
                  <a:lnTo>
                    <a:pt x="183959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53" y="372109"/>
                  </a:lnTo>
                  <a:lnTo>
                    <a:pt x="232108" y="370839"/>
                  </a:lnTo>
                  <a:lnTo>
                    <a:pt x="242448" y="368299"/>
                  </a:lnTo>
                  <a:lnTo>
                    <a:pt x="252253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694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3866" y="335279"/>
                  </a:lnTo>
                  <a:lnTo>
                    <a:pt x="200691" y="328929"/>
                  </a:lnTo>
                  <a:lnTo>
                    <a:pt x="202088" y="321309"/>
                  </a:lnTo>
                  <a:lnTo>
                    <a:pt x="203231" y="318769"/>
                  </a:lnTo>
                  <a:lnTo>
                    <a:pt x="205009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622" y="303529"/>
                  </a:lnTo>
                  <a:lnTo>
                    <a:pt x="261905" y="297179"/>
                  </a:lnTo>
                  <a:lnTo>
                    <a:pt x="249824" y="287019"/>
                  </a:lnTo>
                  <a:lnTo>
                    <a:pt x="235267" y="280669"/>
                  </a:lnTo>
                  <a:lnTo>
                    <a:pt x="219614" y="278129"/>
                  </a:lnTo>
                  <a:close/>
                </a:path>
                <a:path w="575945" h="661669">
                  <a:moveTo>
                    <a:pt x="266622" y="303529"/>
                  </a:moveTo>
                  <a:lnTo>
                    <a:pt x="229235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694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8006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5113" y="314959"/>
                  </a:lnTo>
                  <a:lnTo>
                    <a:pt x="266622" y="303529"/>
                  </a:lnTo>
                  <a:close/>
                </a:path>
                <a:path w="575945" h="661669">
                  <a:moveTo>
                    <a:pt x="333882" y="203199"/>
                  </a:moveTo>
                  <a:lnTo>
                    <a:pt x="324389" y="203199"/>
                  </a:lnTo>
                  <a:lnTo>
                    <a:pt x="314666" y="204469"/>
                  </a:lnTo>
                  <a:lnTo>
                    <a:pt x="282535" y="232409"/>
                  </a:lnTo>
                  <a:lnTo>
                    <a:pt x="279336" y="247649"/>
                  </a:lnTo>
                  <a:lnTo>
                    <a:pt x="281233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9879"/>
                  </a:lnTo>
                  <a:lnTo>
                    <a:pt x="282987" y="309879"/>
                  </a:lnTo>
                  <a:lnTo>
                    <a:pt x="275113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488" y="287019"/>
                  </a:lnTo>
                  <a:lnTo>
                    <a:pt x="360600" y="280669"/>
                  </a:lnTo>
                  <a:lnTo>
                    <a:pt x="321468" y="280669"/>
                  </a:lnTo>
                  <a:lnTo>
                    <a:pt x="308641" y="26415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182" y="228599"/>
                  </a:lnTo>
                  <a:lnTo>
                    <a:pt x="367703" y="228599"/>
                  </a:lnTo>
                  <a:lnTo>
                    <a:pt x="364466" y="222249"/>
                  </a:lnTo>
                  <a:lnTo>
                    <a:pt x="358171" y="214629"/>
                  </a:lnTo>
                  <a:lnTo>
                    <a:pt x="350964" y="209549"/>
                  </a:lnTo>
                  <a:lnTo>
                    <a:pt x="342804" y="205739"/>
                  </a:lnTo>
                  <a:lnTo>
                    <a:pt x="333882" y="203199"/>
                  </a:lnTo>
                  <a:close/>
                </a:path>
                <a:path w="575945" h="661669">
                  <a:moveTo>
                    <a:pt x="367703" y="228599"/>
                  </a:moveTo>
                  <a:lnTo>
                    <a:pt x="335819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630" y="243839"/>
                  </a:lnTo>
                  <a:lnTo>
                    <a:pt x="347122" y="256539"/>
                  </a:lnTo>
                  <a:lnTo>
                    <a:pt x="343947" y="264159"/>
                  </a:lnTo>
                  <a:lnTo>
                    <a:pt x="338994" y="267969"/>
                  </a:lnTo>
                  <a:lnTo>
                    <a:pt x="321468" y="280669"/>
                  </a:lnTo>
                  <a:lnTo>
                    <a:pt x="360600" y="280669"/>
                  </a:lnTo>
                  <a:lnTo>
                    <a:pt x="361823" y="279399"/>
                  </a:lnTo>
                  <a:lnTo>
                    <a:pt x="367347" y="270509"/>
                  </a:lnTo>
                  <a:lnTo>
                    <a:pt x="370919" y="261619"/>
                  </a:lnTo>
                  <a:lnTo>
                    <a:pt x="372395" y="250189"/>
                  </a:lnTo>
                  <a:lnTo>
                    <a:pt x="371673" y="240029"/>
                  </a:lnTo>
                  <a:lnTo>
                    <a:pt x="368998" y="231139"/>
                  </a:lnTo>
                  <a:lnTo>
                    <a:pt x="367703" y="22859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96375" y="231393"/>
              <a:ext cx="274574" cy="1054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857996" y="94741"/>
              <a:ext cx="695325" cy="634365"/>
            </a:xfrm>
            <a:custGeom>
              <a:avLst/>
              <a:gdLst/>
              <a:ahLst/>
              <a:cxnLst/>
              <a:rect l="l" t="t" r="r" b="b"/>
              <a:pathLst>
                <a:path w="695325" h="634365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1143" y="364109"/>
                  </a:lnTo>
                  <a:lnTo>
                    <a:pt x="0" y="370840"/>
                  </a:lnTo>
                  <a:lnTo>
                    <a:pt x="4826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540"/>
                  </a:lnTo>
                  <a:lnTo>
                    <a:pt x="61595" y="379730"/>
                  </a:lnTo>
                  <a:lnTo>
                    <a:pt x="63500" y="376936"/>
                  </a:lnTo>
                  <a:lnTo>
                    <a:pt x="65024" y="366649"/>
                  </a:lnTo>
                  <a:close/>
                </a:path>
                <a:path w="695325" h="634365">
                  <a:moveTo>
                    <a:pt x="104648" y="511556"/>
                  </a:moveTo>
                  <a:lnTo>
                    <a:pt x="100584" y="505968"/>
                  </a:lnTo>
                  <a:lnTo>
                    <a:pt x="96266" y="500253"/>
                  </a:lnTo>
                  <a:lnTo>
                    <a:pt x="88646" y="498983"/>
                  </a:lnTo>
                  <a:lnTo>
                    <a:pt x="51816" y="525780"/>
                  </a:lnTo>
                  <a:lnTo>
                    <a:pt x="46609" y="529971"/>
                  </a:lnTo>
                  <a:lnTo>
                    <a:pt x="45085" y="537718"/>
                  </a:lnTo>
                  <a:lnTo>
                    <a:pt x="49149" y="543306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648" y="511556"/>
                  </a:lnTo>
                  <a:close/>
                </a:path>
                <a:path w="695325" h="634365">
                  <a:moveTo>
                    <a:pt x="225679" y="580136"/>
                  </a:moveTo>
                  <a:lnTo>
                    <a:pt x="221869" y="573405"/>
                  </a:lnTo>
                  <a:lnTo>
                    <a:pt x="208407" y="569976"/>
                  </a:lnTo>
                  <a:lnTo>
                    <a:pt x="201676" y="573913"/>
                  </a:lnTo>
                  <a:lnTo>
                    <a:pt x="199771" y="580517"/>
                  </a:lnTo>
                  <a:lnTo>
                    <a:pt x="187706" y="624713"/>
                  </a:lnTo>
                  <a:lnTo>
                    <a:pt x="191643" y="631571"/>
                  </a:lnTo>
                  <a:lnTo>
                    <a:pt x="202057" y="634365"/>
                  </a:lnTo>
                  <a:lnTo>
                    <a:pt x="205994" y="633476"/>
                  </a:lnTo>
                  <a:lnTo>
                    <a:pt x="211201" y="629539"/>
                  </a:lnTo>
                  <a:lnTo>
                    <a:pt x="212852" y="627253"/>
                  </a:lnTo>
                  <a:lnTo>
                    <a:pt x="225679" y="580136"/>
                  </a:lnTo>
                  <a:close/>
                </a:path>
                <a:path w="695325" h="634365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3964" y="57023"/>
                  </a:lnTo>
                  <a:lnTo>
                    <a:pt x="478663" y="63500"/>
                  </a:lnTo>
                  <a:lnTo>
                    <a:pt x="488950" y="64897"/>
                  </a:lnTo>
                  <a:lnTo>
                    <a:pt x="492252" y="64008"/>
                  </a:lnTo>
                  <a:lnTo>
                    <a:pt x="494792" y="61976"/>
                  </a:lnTo>
                  <a:lnTo>
                    <a:pt x="497459" y="60071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6984" y="8382"/>
                  </a:lnTo>
                  <a:close/>
                </a:path>
                <a:path w="695325" h="634365">
                  <a:moveTo>
                    <a:pt x="657098" y="105029"/>
                  </a:moveTo>
                  <a:lnTo>
                    <a:pt x="648716" y="93599"/>
                  </a:lnTo>
                  <a:lnTo>
                    <a:pt x="640842" y="92202"/>
                  </a:lnTo>
                  <a:lnTo>
                    <a:pt x="635254" y="96774"/>
                  </a:lnTo>
                  <a:lnTo>
                    <a:pt x="604012" y="120408"/>
                  </a:lnTo>
                  <a:lnTo>
                    <a:pt x="598424" y="124460"/>
                  </a:lnTo>
                  <a:lnTo>
                    <a:pt x="597281" y="132461"/>
                  </a:lnTo>
                  <a:lnTo>
                    <a:pt x="601599" y="138061"/>
                  </a:lnTo>
                  <a:lnTo>
                    <a:pt x="605790" y="143637"/>
                  </a:lnTo>
                  <a:lnTo>
                    <a:pt x="613664" y="144780"/>
                  </a:lnTo>
                  <a:lnTo>
                    <a:pt x="619125" y="140716"/>
                  </a:lnTo>
                  <a:lnTo>
                    <a:pt x="619252" y="140589"/>
                  </a:lnTo>
                  <a:lnTo>
                    <a:pt x="656082" y="112903"/>
                  </a:lnTo>
                  <a:lnTo>
                    <a:pt x="657098" y="105029"/>
                  </a:lnTo>
                  <a:close/>
                </a:path>
                <a:path w="695325" h="634365">
                  <a:moveTo>
                    <a:pt x="695198" y="261747"/>
                  </a:moveTo>
                  <a:lnTo>
                    <a:pt x="689864" y="256032"/>
                  </a:lnTo>
                  <a:lnTo>
                    <a:pt x="682879" y="255778"/>
                  </a:lnTo>
                  <a:lnTo>
                    <a:pt x="637159" y="254508"/>
                  </a:lnTo>
                  <a:lnTo>
                    <a:pt x="631444" y="259969"/>
                  </a:lnTo>
                  <a:lnTo>
                    <a:pt x="630809" y="273685"/>
                  </a:lnTo>
                  <a:lnTo>
                    <a:pt x="636143" y="279400"/>
                  </a:lnTo>
                  <a:lnTo>
                    <a:pt x="681863" y="280797"/>
                  </a:lnTo>
                  <a:lnTo>
                    <a:pt x="684784" y="280797"/>
                  </a:lnTo>
                  <a:lnTo>
                    <a:pt x="687578" y="279908"/>
                  </a:lnTo>
                  <a:lnTo>
                    <a:pt x="692785" y="276098"/>
                  </a:lnTo>
                  <a:lnTo>
                    <a:pt x="694817" y="272669"/>
                  </a:lnTo>
                  <a:lnTo>
                    <a:pt x="695198" y="26174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52096" y="131826"/>
              <a:ext cx="1642580" cy="21449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895573" y="120027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5">
                  <a:moveTo>
                    <a:pt x="595388" y="501510"/>
                  </a:moveTo>
                  <a:lnTo>
                    <a:pt x="591832" y="495541"/>
                  </a:lnTo>
                  <a:lnTo>
                    <a:pt x="569607" y="490169"/>
                  </a:lnTo>
                  <a:lnTo>
                    <a:pt x="569607" y="513194"/>
                  </a:lnTo>
                  <a:lnTo>
                    <a:pt x="556018" y="569709"/>
                  </a:lnTo>
                  <a:lnTo>
                    <a:pt x="550519" y="569747"/>
                  </a:lnTo>
                  <a:lnTo>
                    <a:pt x="550519" y="592340"/>
                  </a:lnTo>
                  <a:lnTo>
                    <a:pt x="531126" y="672325"/>
                  </a:lnTo>
                  <a:lnTo>
                    <a:pt x="526707" y="681240"/>
                  </a:lnTo>
                  <a:lnTo>
                    <a:pt x="518972" y="687552"/>
                  </a:lnTo>
                  <a:lnTo>
                    <a:pt x="509028" y="690714"/>
                  </a:lnTo>
                  <a:lnTo>
                    <a:pt x="497979" y="690105"/>
                  </a:lnTo>
                  <a:lnTo>
                    <a:pt x="229120" y="624954"/>
                  </a:lnTo>
                  <a:lnTo>
                    <a:pt x="218998" y="620509"/>
                  </a:lnTo>
                  <a:lnTo>
                    <a:pt x="211594" y="613181"/>
                  </a:lnTo>
                  <a:lnTo>
                    <a:pt x="207606" y="603999"/>
                  </a:lnTo>
                  <a:lnTo>
                    <a:pt x="207784" y="593966"/>
                  </a:lnTo>
                  <a:lnTo>
                    <a:pt x="227088" y="513956"/>
                  </a:lnTo>
                  <a:lnTo>
                    <a:pt x="353199" y="579869"/>
                  </a:lnTo>
                  <a:lnTo>
                    <a:pt x="359664" y="582942"/>
                  </a:lnTo>
                  <a:lnTo>
                    <a:pt x="401116" y="593001"/>
                  </a:lnTo>
                  <a:lnTo>
                    <a:pt x="408317" y="593204"/>
                  </a:lnTo>
                  <a:lnTo>
                    <a:pt x="550519" y="592340"/>
                  </a:lnTo>
                  <a:lnTo>
                    <a:pt x="550519" y="569747"/>
                  </a:lnTo>
                  <a:lnTo>
                    <a:pt x="408317" y="570598"/>
                  </a:lnTo>
                  <a:lnTo>
                    <a:pt x="396722" y="569912"/>
                  </a:lnTo>
                  <a:lnTo>
                    <a:pt x="275831" y="513956"/>
                  </a:lnTo>
                  <a:lnTo>
                    <a:pt x="232549" y="491350"/>
                  </a:lnTo>
                  <a:lnTo>
                    <a:pt x="246265" y="434835"/>
                  </a:lnTo>
                  <a:lnTo>
                    <a:pt x="569607" y="513194"/>
                  </a:lnTo>
                  <a:lnTo>
                    <a:pt x="569607" y="490169"/>
                  </a:lnTo>
                  <a:lnTo>
                    <a:pt x="340956" y="434835"/>
                  </a:lnTo>
                  <a:lnTo>
                    <a:pt x="240804" y="410578"/>
                  </a:lnTo>
                  <a:lnTo>
                    <a:pt x="234835" y="409054"/>
                  </a:lnTo>
                  <a:lnTo>
                    <a:pt x="228739" y="412737"/>
                  </a:lnTo>
                  <a:lnTo>
                    <a:pt x="227342" y="418706"/>
                  </a:lnTo>
                  <a:lnTo>
                    <a:pt x="209016" y="494144"/>
                  </a:lnTo>
                  <a:lnTo>
                    <a:pt x="208927" y="494906"/>
                  </a:lnTo>
                  <a:lnTo>
                    <a:pt x="186194" y="588759"/>
                  </a:lnTo>
                  <a:lnTo>
                    <a:pt x="185724" y="607529"/>
                  </a:lnTo>
                  <a:lnTo>
                    <a:pt x="192671" y="624636"/>
                  </a:lnTo>
                  <a:lnTo>
                    <a:pt x="205803" y="638238"/>
                  </a:lnTo>
                  <a:lnTo>
                    <a:pt x="223913" y="646417"/>
                  </a:lnTo>
                  <a:lnTo>
                    <a:pt x="492645" y="711441"/>
                  </a:lnTo>
                  <a:lnTo>
                    <a:pt x="512559" y="712482"/>
                  </a:lnTo>
                  <a:lnTo>
                    <a:pt x="530504" y="706424"/>
                  </a:lnTo>
                  <a:lnTo>
                    <a:pt x="544550" y="694372"/>
                  </a:lnTo>
                  <a:lnTo>
                    <a:pt x="546341" y="690714"/>
                  </a:lnTo>
                  <a:lnTo>
                    <a:pt x="552843" y="677405"/>
                  </a:lnTo>
                  <a:lnTo>
                    <a:pt x="573481" y="592188"/>
                  </a:lnTo>
                  <a:lnTo>
                    <a:pt x="575576" y="583552"/>
                  </a:lnTo>
                  <a:lnTo>
                    <a:pt x="575652" y="582942"/>
                  </a:lnTo>
                  <a:lnTo>
                    <a:pt x="578650" y="570598"/>
                  </a:lnTo>
                  <a:lnTo>
                    <a:pt x="593991" y="507479"/>
                  </a:lnTo>
                  <a:lnTo>
                    <a:pt x="595388" y="501510"/>
                  </a:lnTo>
                  <a:close/>
                </a:path>
                <a:path w="770254" h="856615">
                  <a:moveTo>
                    <a:pt x="769823" y="201269"/>
                  </a:moveTo>
                  <a:lnTo>
                    <a:pt x="758609" y="171196"/>
                  </a:lnTo>
                  <a:lnTo>
                    <a:pt x="747826" y="159397"/>
                  </a:lnTo>
                  <a:lnTo>
                    <a:pt x="747826" y="205016"/>
                  </a:lnTo>
                  <a:lnTo>
                    <a:pt x="746899" y="229349"/>
                  </a:lnTo>
                  <a:lnTo>
                    <a:pt x="667143" y="558787"/>
                  </a:lnTo>
                  <a:lnTo>
                    <a:pt x="661936" y="580504"/>
                  </a:lnTo>
                  <a:lnTo>
                    <a:pt x="636917" y="684009"/>
                  </a:lnTo>
                  <a:lnTo>
                    <a:pt x="650570" y="577113"/>
                  </a:lnTo>
                  <a:lnTo>
                    <a:pt x="653300" y="555358"/>
                  </a:lnTo>
                  <a:lnTo>
                    <a:pt x="672604" y="404863"/>
                  </a:lnTo>
                  <a:lnTo>
                    <a:pt x="673823" y="395757"/>
                  </a:lnTo>
                  <a:lnTo>
                    <a:pt x="675182" y="386562"/>
                  </a:lnTo>
                  <a:lnTo>
                    <a:pt x="678065" y="368160"/>
                  </a:lnTo>
                  <a:lnTo>
                    <a:pt x="680986" y="350202"/>
                  </a:lnTo>
                  <a:lnTo>
                    <a:pt x="683628" y="332016"/>
                  </a:lnTo>
                  <a:lnTo>
                    <a:pt x="685685" y="313715"/>
                  </a:lnTo>
                  <a:lnTo>
                    <a:pt x="686828" y="295389"/>
                  </a:lnTo>
                  <a:lnTo>
                    <a:pt x="686777" y="280073"/>
                  </a:lnTo>
                  <a:lnTo>
                    <a:pt x="680732" y="234556"/>
                  </a:lnTo>
                  <a:lnTo>
                    <a:pt x="664425" y="189039"/>
                  </a:lnTo>
                  <a:lnTo>
                    <a:pt x="664425" y="295389"/>
                  </a:lnTo>
                  <a:lnTo>
                    <a:pt x="663359" y="311962"/>
                  </a:lnTo>
                  <a:lnTo>
                    <a:pt x="661377" y="329526"/>
                  </a:lnTo>
                  <a:lnTo>
                    <a:pt x="658850" y="347141"/>
                  </a:lnTo>
                  <a:lnTo>
                    <a:pt x="656094" y="364604"/>
                  </a:lnTo>
                  <a:lnTo>
                    <a:pt x="654558" y="373913"/>
                  </a:lnTo>
                  <a:lnTo>
                    <a:pt x="653034" y="383298"/>
                  </a:lnTo>
                  <a:lnTo>
                    <a:pt x="651624" y="392709"/>
                  </a:lnTo>
                  <a:lnTo>
                    <a:pt x="650379" y="402069"/>
                  </a:lnTo>
                  <a:lnTo>
                    <a:pt x="631456" y="550151"/>
                  </a:lnTo>
                  <a:lnTo>
                    <a:pt x="627862" y="577710"/>
                  </a:lnTo>
                  <a:lnTo>
                    <a:pt x="607580" y="736587"/>
                  </a:lnTo>
                  <a:lnTo>
                    <a:pt x="585571" y="783297"/>
                  </a:lnTo>
                  <a:lnTo>
                    <a:pt x="559320" y="801992"/>
                  </a:lnTo>
                  <a:lnTo>
                    <a:pt x="554748" y="801992"/>
                  </a:lnTo>
                  <a:lnTo>
                    <a:pt x="550049" y="801484"/>
                  </a:lnTo>
                  <a:lnTo>
                    <a:pt x="170942" y="709663"/>
                  </a:lnTo>
                  <a:lnTo>
                    <a:pt x="131076" y="700011"/>
                  </a:lnTo>
                  <a:lnTo>
                    <a:pt x="107696" y="667626"/>
                  </a:lnTo>
                  <a:lnTo>
                    <a:pt x="104660" y="650481"/>
                  </a:lnTo>
                  <a:lnTo>
                    <a:pt x="105232" y="633056"/>
                  </a:lnTo>
                  <a:lnTo>
                    <a:pt x="109486" y="615937"/>
                  </a:lnTo>
                  <a:lnTo>
                    <a:pt x="131254" y="555866"/>
                  </a:lnTo>
                  <a:lnTo>
                    <a:pt x="165874" y="460362"/>
                  </a:lnTo>
                  <a:lnTo>
                    <a:pt x="173621" y="439280"/>
                  </a:lnTo>
                  <a:lnTo>
                    <a:pt x="217309" y="318503"/>
                  </a:lnTo>
                  <a:lnTo>
                    <a:pt x="226834" y="293230"/>
                  </a:lnTo>
                  <a:lnTo>
                    <a:pt x="232448" y="278549"/>
                  </a:lnTo>
                  <a:lnTo>
                    <a:pt x="237921" y="263652"/>
                  </a:lnTo>
                  <a:lnTo>
                    <a:pt x="243103" y="248551"/>
                  </a:lnTo>
                  <a:lnTo>
                    <a:pt x="247789" y="233299"/>
                  </a:lnTo>
                  <a:lnTo>
                    <a:pt x="252526" y="218109"/>
                  </a:lnTo>
                  <a:lnTo>
                    <a:pt x="271284" y="178041"/>
                  </a:lnTo>
                  <a:lnTo>
                    <a:pt x="308025" y="133045"/>
                  </a:lnTo>
                  <a:lnTo>
                    <a:pt x="355739" y="99555"/>
                  </a:lnTo>
                  <a:lnTo>
                    <a:pt x="401332" y="82550"/>
                  </a:lnTo>
                  <a:lnTo>
                    <a:pt x="443369" y="76441"/>
                  </a:lnTo>
                  <a:lnTo>
                    <a:pt x="450989" y="76187"/>
                  </a:lnTo>
                  <a:lnTo>
                    <a:pt x="458482" y="76187"/>
                  </a:lnTo>
                  <a:lnTo>
                    <a:pt x="466102" y="76695"/>
                  </a:lnTo>
                  <a:lnTo>
                    <a:pt x="469531" y="76822"/>
                  </a:lnTo>
                  <a:lnTo>
                    <a:pt x="508863" y="83858"/>
                  </a:lnTo>
                  <a:lnTo>
                    <a:pt x="551065" y="100444"/>
                  </a:lnTo>
                  <a:lnTo>
                    <a:pt x="583349" y="121856"/>
                  </a:lnTo>
                  <a:lnTo>
                    <a:pt x="614362" y="151866"/>
                  </a:lnTo>
                  <a:lnTo>
                    <a:pt x="648627" y="207937"/>
                  </a:lnTo>
                  <a:lnTo>
                    <a:pt x="661593" y="253250"/>
                  </a:lnTo>
                  <a:lnTo>
                    <a:pt x="664425" y="295389"/>
                  </a:lnTo>
                  <a:lnTo>
                    <a:pt x="664425" y="189039"/>
                  </a:lnTo>
                  <a:lnTo>
                    <a:pt x="661949" y="183349"/>
                  </a:lnTo>
                  <a:lnTo>
                    <a:pt x="648347" y="159981"/>
                  </a:lnTo>
                  <a:lnTo>
                    <a:pt x="632218" y="138417"/>
                  </a:lnTo>
                  <a:lnTo>
                    <a:pt x="701560" y="155181"/>
                  </a:lnTo>
                  <a:lnTo>
                    <a:pt x="723696" y="165531"/>
                  </a:lnTo>
                  <a:lnTo>
                    <a:pt x="739609" y="182930"/>
                  </a:lnTo>
                  <a:lnTo>
                    <a:pt x="747826" y="205016"/>
                  </a:lnTo>
                  <a:lnTo>
                    <a:pt x="747826" y="159397"/>
                  </a:lnTo>
                  <a:lnTo>
                    <a:pt x="736968" y="147497"/>
                  </a:lnTo>
                  <a:lnTo>
                    <a:pt x="717511" y="138417"/>
                  </a:lnTo>
                  <a:lnTo>
                    <a:pt x="706894" y="133477"/>
                  </a:lnTo>
                  <a:lnTo>
                    <a:pt x="601738" y="107950"/>
                  </a:lnTo>
                  <a:lnTo>
                    <a:pt x="592569" y="100736"/>
                  </a:lnTo>
                  <a:lnTo>
                    <a:pt x="583031" y="93954"/>
                  </a:lnTo>
                  <a:lnTo>
                    <a:pt x="573163" y="87642"/>
                  </a:lnTo>
                  <a:lnTo>
                    <a:pt x="563003" y="81775"/>
                  </a:lnTo>
                  <a:lnTo>
                    <a:pt x="564349" y="76187"/>
                  </a:lnTo>
                  <a:lnTo>
                    <a:pt x="565365" y="71996"/>
                  </a:lnTo>
                  <a:lnTo>
                    <a:pt x="569861" y="53454"/>
                  </a:lnTo>
                  <a:lnTo>
                    <a:pt x="570395" y="39865"/>
                  </a:lnTo>
                  <a:lnTo>
                    <a:pt x="565873" y="27584"/>
                  </a:lnTo>
                  <a:lnTo>
                    <a:pt x="559612" y="20688"/>
                  </a:lnTo>
                  <a:lnTo>
                    <a:pt x="557085" y="17919"/>
                  </a:lnTo>
                  <a:lnTo>
                    <a:pt x="549795" y="14503"/>
                  </a:lnTo>
                  <a:lnTo>
                    <a:pt x="549795" y="41897"/>
                  </a:lnTo>
                  <a:lnTo>
                    <a:pt x="542556" y="71996"/>
                  </a:lnTo>
                  <a:lnTo>
                    <a:pt x="503847" y="59677"/>
                  </a:lnTo>
                  <a:lnTo>
                    <a:pt x="471436" y="54724"/>
                  </a:lnTo>
                  <a:lnTo>
                    <a:pt x="477151" y="30975"/>
                  </a:lnTo>
                  <a:lnTo>
                    <a:pt x="478802" y="24625"/>
                  </a:lnTo>
                  <a:lnTo>
                    <a:pt x="485152" y="20688"/>
                  </a:lnTo>
                  <a:lnTo>
                    <a:pt x="545985" y="35420"/>
                  </a:lnTo>
                  <a:lnTo>
                    <a:pt x="549795" y="41897"/>
                  </a:lnTo>
                  <a:lnTo>
                    <a:pt x="549795" y="14503"/>
                  </a:lnTo>
                  <a:lnTo>
                    <a:pt x="544842" y="12179"/>
                  </a:lnTo>
                  <a:lnTo>
                    <a:pt x="496709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16" y="13487"/>
                  </a:lnTo>
                  <a:lnTo>
                    <a:pt x="455688" y="25768"/>
                  </a:lnTo>
                  <a:lnTo>
                    <a:pt x="448830" y="54089"/>
                  </a:lnTo>
                  <a:lnTo>
                    <a:pt x="437019" y="54571"/>
                  </a:lnTo>
                  <a:lnTo>
                    <a:pt x="425183" y="55664"/>
                  </a:lnTo>
                  <a:lnTo>
                    <a:pt x="413550" y="57340"/>
                  </a:lnTo>
                  <a:lnTo>
                    <a:pt x="401967" y="59677"/>
                  </a:lnTo>
                  <a:lnTo>
                    <a:pt x="382905" y="55067"/>
                  </a:lnTo>
                  <a:lnTo>
                    <a:pt x="361073" y="49784"/>
                  </a:lnTo>
                  <a:lnTo>
                    <a:pt x="361073" y="72758"/>
                  </a:lnTo>
                  <a:lnTo>
                    <a:pt x="355866" y="74917"/>
                  </a:lnTo>
                  <a:lnTo>
                    <a:pt x="317982" y="96583"/>
                  </a:lnTo>
                  <a:lnTo>
                    <a:pt x="270992" y="140208"/>
                  </a:lnTo>
                  <a:lnTo>
                    <a:pt x="244627" y="180314"/>
                  </a:lnTo>
                  <a:lnTo>
                    <a:pt x="226453" y="227203"/>
                  </a:lnTo>
                  <a:lnTo>
                    <a:pt x="221932" y="241922"/>
                  </a:lnTo>
                  <a:lnTo>
                    <a:pt x="216903" y="256565"/>
                  </a:lnTo>
                  <a:lnTo>
                    <a:pt x="211569" y="271056"/>
                  </a:lnTo>
                  <a:lnTo>
                    <a:pt x="203669" y="291757"/>
                  </a:lnTo>
                  <a:lnTo>
                    <a:pt x="196481" y="310883"/>
                  </a:lnTo>
                  <a:lnTo>
                    <a:pt x="151777" y="433946"/>
                  </a:lnTo>
                  <a:lnTo>
                    <a:pt x="144157" y="455155"/>
                  </a:lnTo>
                  <a:lnTo>
                    <a:pt x="107581" y="555866"/>
                  </a:lnTo>
                  <a:lnTo>
                    <a:pt x="132727" y="452361"/>
                  </a:lnTo>
                  <a:lnTo>
                    <a:pt x="136156" y="438010"/>
                  </a:lnTo>
                  <a:lnTo>
                    <a:pt x="139192" y="425437"/>
                  </a:lnTo>
                  <a:lnTo>
                    <a:pt x="217690" y="101206"/>
                  </a:lnTo>
                  <a:lnTo>
                    <a:pt x="228028" y="79146"/>
                  </a:lnTo>
                  <a:lnTo>
                    <a:pt x="245452" y="63271"/>
                  </a:lnTo>
                  <a:lnTo>
                    <a:pt x="267563" y="55067"/>
                  </a:lnTo>
                  <a:lnTo>
                    <a:pt x="291985" y="55994"/>
                  </a:lnTo>
                  <a:lnTo>
                    <a:pt x="361073" y="72758"/>
                  </a:lnTo>
                  <a:lnTo>
                    <a:pt x="361073" y="49784"/>
                  </a:lnTo>
                  <a:lnTo>
                    <a:pt x="297192" y="34277"/>
                  </a:lnTo>
                  <a:lnTo>
                    <a:pt x="263956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00" y="95872"/>
                  </a:lnTo>
                  <a:lnTo>
                    <a:pt x="116344" y="425437"/>
                  </a:lnTo>
                  <a:lnTo>
                    <a:pt x="111137" y="424180"/>
                  </a:lnTo>
                  <a:lnTo>
                    <a:pt x="111137" y="447154"/>
                  </a:lnTo>
                  <a:lnTo>
                    <a:pt x="68846" y="621652"/>
                  </a:lnTo>
                  <a:lnTo>
                    <a:pt x="66662" y="647179"/>
                  </a:lnTo>
                  <a:lnTo>
                    <a:pt x="72085" y="671334"/>
                  </a:lnTo>
                  <a:lnTo>
                    <a:pt x="84162" y="692645"/>
                  </a:lnTo>
                  <a:lnTo>
                    <a:pt x="101993" y="709663"/>
                  </a:lnTo>
                  <a:lnTo>
                    <a:pt x="60845" y="699757"/>
                  </a:lnTo>
                  <a:lnTo>
                    <a:pt x="42265" y="691057"/>
                  </a:lnTo>
                  <a:lnTo>
                    <a:pt x="28879" y="676363"/>
                  </a:lnTo>
                  <a:lnTo>
                    <a:pt x="21958" y="657720"/>
                  </a:lnTo>
                  <a:lnTo>
                    <a:pt x="22745" y="637146"/>
                  </a:lnTo>
                  <a:lnTo>
                    <a:pt x="69862" y="442582"/>
                  </a:lnTo>
                  <a:lnTo>
                    <a:pt x="70497" y="439661"/>
                  </a:lnTo>
                  <a:lnTo>
                    <a:pt x="73418" y="438010"/>
                  </a:lnTo>
                  <a:lnTo>
                    <a:pt x="76212" y="438645"/>
                  </a:lnTo>
                  <a:lnTo>
                    <a:pt x="111137" y="447154"/>
                  </a:lnTo>
                  <a:lnTo>
                    <a:pt x="111137" y="424180"/>
                  </a:lnTo>
                  <a:lnTo>
                    <a:pt x="81292" y="416928"/>
                  </a:lnTo>
                  <a:lnTo>
                    <a:pt x="70459" y="416534"/>
                  </a:lnTo>
                  <a:lnTo>
                    <a:pt x="60629" y="420230"/>
                  </a:lnTo>
                  <a:lnTo>
                    <a:pt x="52870" y="427367"/>
                  </a:lnTo>
                  <a:lnTo>
                    <a:pt x="48272" y="437248"/>
                  </a:lnTo>
                  <a:lnTo>
                    <a:pt x="1155" y="631812"/>
                  </a:lnTo>
                  <a:lnTo>
                    <a:pt x="0" y="661212"/>
                  </a:lnTo>
                  <a:lnTo>
                    <a:pt x="9867" y="687857"/>
                  </a:lnTo>
                  <a:lnTo>
                    <a:pt x="28994" y="708825"/>
                  </a:lnTo>
                  <a:lnTo>
                    <a:pt x="55638" y="721220"/>
                  </a:lnTo>
                  <a:lnTo>
                    <a:pt x="607580" y="854951"/>
                  </a:lnTo>
                  <a:lnTo>
                    <a:pt x="636955" y="856018"/>
                  </a:lnTo>
                  <a:lnTo>
                    <a:pt x="663549" y="846061"/>
                  </a:lnTo>
                  <a:lnTo>
                    <a:pt x="696798" y="800341"/>
                  </a:lnTo>
                  <a:lnTo>
                    <a:pt x="743978" y="605650"/>
                  </a:lnTo>
                  <a:lnTo>
                    <a:pt x="744385" y="594766"/>
                  </a:lnTo>
                  <a:lnTo>
                    <a:pt x="741045" y="585711"/>
                  </a:lnTo>
                  <a:lnTo>
                    <a:pt x="723150" y="597776"/>
                  </a:lnTo>
                  <a:lnTo>
                    <a:pt x="722515" y="600570"/>
                  </a:lnTo>
                  <a:lnTo>
                    <a:pt x="675398" y="795134"/>
                  </a:lnTo>
                  <a:lnTo>
                    <a:pt x="666686" y="813790"/>
                  </a:lnTo>
                  <a:lnTo>
                    <a:pt x="652005" y="827201"/>
                  </a:lnTo>
                  <a:lnTo>
                    <a:pt x="633399" y="834148"/>
                  </a:lnTo>
                  <a:lnTo>
                    <a:pt x="612914" y="833361"/>
                  </a:lnTo>
                  <a:lnTo>
                    <a:pt x="571512" y="823328"/>
                  </a:lnTo>
                  <a:lnTo>
                    <a:pt x="595172" y="816381"/>
                  </a:lnTo>
                  <a:lnTo>
                    <a:pt x="615657" y="802970"/>
                  </a:lnTo>
                  <a:lnTo>
                    <a:pt x="616458" y="801992"/>
                  </a:lnTo>
                  <a:lnTo>
                    <a:pt x="631494" y="783958"/>
                  </a:lnTo>
                  <a:lnTo>
                    <a:pt x="641235" y="760209"/>
                  </a:lnTo>
                  <a:lnTo>
                    <a:pt x="659701" y="684009"/>
                  </a:lnTo>
                  <a:lnTo>
                    <a:pt x="683526" y="585711"/>
                  </a:lnTo>
                  <a:lnTo>
                    <a:pt x="718705" y="594220"/>
                  </a:lnTo>
                  <a:lnTo>
                    <a:pt x="721499" y="594982"/>
                  </a:lnTo>
                  <a:lnTo>
                    <a:pt x="723150" y="597776"/>
                  </a:lnTo>
                  <a:lnTo>
                    <a:pt x="723150" y="572350"/>
                  </a:lnTo>
                  <a:lnTo>
                    <a:pt x="688733" y="563994"/>
                  </a:lnTo>
                  <a:lnTo>
                    <a:pt x="768578" y="234556"/>
                  </a:lnTo>
                  <a:lnTo>
                    <a:pt x="768654" y="23329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78871" y="324865"/>
              <a:ext cx="144018" cy="1423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47376" y="2695701"/>
              <a:ext cx="1824101" cy="127279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076956" y="150723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58" y="578866"/>
                  </a:moveTo>
                  <a:lnTo>
                    <a:pt x="32880" y="384937"/>
                  </a:lnTo>
                  <a:lnTo>
                    <a:pt x="27444" y="366585"/>
                  </a:lnTo>
                  <a:lnTo>
                    <a:pt x="27647" y="348081"/>
                  </a:lnTo>
                  <a:lnTo>
                    <a:pt x="47663" y="310807"/>
                  </a:lnTo>
                  <a:lnTo>
                    <a:pt x="65900" y="299085"/>
                  </a:lnTo>
                  <a:lnTo>
                    <a:pt x="54343" y="274193"/>
                  </a:lnTo>
                  <a:lnTo>
                    <a:pt x="12217" y="311467"/>
                  </a:lnTo>
                  <a:lnTo>
                    <a:pt x="0" y="367449"/>
                  </a:lnTo>
                  <a:lnTo>
                    <a:pt x="8115" y="396494"/>
                  </a:lnTo>
                  <a:lnTo>
                    <a:pt x="95491" y="583565"/>
                  </a:lnTo>
                  <a:lnTo>
                    <a:pt x="98666" y="590423"/>
                  </a:lnTo>
                  <a:lnTo>
                    <a:pt x="106794" y="593344"/>
                  </a:lnTo>
                  <a:lnTo>
                    <a:pt x="120510" y="586994"/>
                  </a:lnTo>
                  <a:lnTo>
                    <a:pt x="123558" y="578866"/>
                  </a:lnTo>
                  <a:close/>
                </a:path>
                <a:path w="1075690" h="1136650">
                  <a:moveTo>
                    <a:pt x="239636" y="217805"/>
                  </a:moveTo>
                  <a:lnTo>
                    <a:pt x="228079" y="193040"/>
                  </a:lnTo>
                  <a:lnTo>
                    <a:pt x="103873" y="251079"/>
                  </a:lnTo>
                  <a:lnTo>
                    <a:pt x="115557" y="275844"/>
                  </a:lnTo>
                  <a:lnTo>
                    <a:pt x="239636" y="217805"/>
                  </a:lnTo>
                  <a:close/>
                </a:path>
                <a:path w="1075690" h="1136650">
                  <a:moveTo>
                    <a:pt x="310121" y="975995"/>
                  </a:moveTo>
                  <a:lnTo>
                    <a:pt x="306946" y="969137"/>
                  </a:lnTo>
                  <a:lnTo>
                    <a:pt x="145275" y="623316"/>
                  </a:lnTo>
                  <a:lnTo>
                    <a:pt x="142100" y="616458"/>
                  </a:lnTo>
                  <a:lnTo>
                    <a:pt x="133972" y="613537"/>
                  </a:lnTo>
                  <a:lnTo>
                    <a:pt x="120256" y="619887"/>
                  </a:lnTo>
                  <a:lnTo>
                    <a:pt x="117335" y="628015"/>
                  </a:lnTo>
                  <a:lnTo>
                    <a:pt x="120510" y="635000"/>
                  </a:lnTo>
                  <a:lnTo>
                    <a:pt x="282181" y="980821"/>
                  </a:lnTo>
                  <a:lnTo>
                    <a:pt x="285356" y="987679"/>
                  </a:lnTo>
                  <a:lnTo>
                    <a:pt x="293484" y="990600"/>
                  </a:lnTo>
                  <a:lnTo>
                    <a:pt x="300342" y="987425"/>
                  </a:lnTo>
                  <a:lnTo>
                    <a:pt x="307200" y="984123"/>
                  </a:lnTo>
                  <a:lnTo>
                    <a:pt x="310121" y="975995"/>
                  </a:lnTo>
                  <a:close/>
                </a:path>
                <a:path w="1075690" h="1136650">
                  <a:moveTo>
                    <a:pt x="413372" y="136652"/>
                  </a:moveTo>
                  <a:lnTo>
                    <a:pt x="401688" y="111760"/>
                  </a:lnTo>
                  <a:lnTo>
                    <a:pt x="277609" y="169799"/>
                  </a:lnTo>
                  <a:lnTo>
                    <a:pt x="289293" y="194691"/>
                  </a:lnTo>
                  <a:lnTo>
                    <a:pt x="413372" y="136652"/>
                  </a:lnTo>
                  <a:close/>
                </a:path>
                <a:path w="1075690" h="1136650">
                  <a:moveTo>
                    <a:pt x="587108" y="55372"/>
                  </a:moveTo>
                  <a:lnTo>
                    <a:pt x="575424" y="30607"/>
                  </a:lnTo>
                  <a:lnTo>
                    <a:pt x="451345" y="88646"/>
                  </a:lnTo>
                  <a:lnTo>
                    <a:pt x="463029" y="113411"/>
                  </a:lnTo>
                  <a:lnTo>
                    <a:pt x="587108" y="55372"/>
                  </a:lnTo>
                  <a:close/>
                </a:path>
                <a:path w="1075690" h="1136650">
                  <a:moveTo>
                    <a:pt x="701662" y="267208"/>
                  </a:moveTo>
                  <a:lnTo>
                    <a:pt x="695312" y="253492"/>
                  </a:lnTo>
                  <a:lnTo>
                    <a:pt x="687184" y="250571"/>
                  </a:lnTo>
                  <a:lnTo>
                    <a:pt x="204838" y="475996"/>
                  </a:lnTo>
                  <a:lnTo>
                    <a:pt x="197980" y="479298"/>
                  </a:lnTo>
                  <a:lnTo>
                    <a:pt x="194932" y="487426"/>
                  </a:lnTo>
                  <a:lnTo>
                    <a:pt x="198234" y="494284"/>
                  </a:lnTo>
                  <a:lnTo>
                    <a:pt x="201409" y="501142"/>
                  </a:lnTo>
                  <a:lnTo>
                    <a:pt x="209537" y="504063"/>
                  </a:lnTo>
                  <a:lnTo>
                    <a:pt x="691883" y="278638"/>
                  </a:lnTo>
                  <a:lnTo>
                    <a:pt x="698741" y="275336"/>
                  </a:lnTo>
                  <a:lnTo>
                    <a:pt x="701662" y="267208"/>
                  </a:lnTo>
                  <a:close/>
                </a:path>
                <a:path w="1075690" h="1136650">
                  <a:moveTo>
                    <a:pt x="755891" y="383286"/>
                  </a:moveTo>
                  <a:lnTo>
                    <a:pt x="749541" y="369570"/>
                  </a:lnTo>
                  <a:lnTo>
                    <a:pt x="741413" y="366522"/>
                  </a:lnTo>
                  <a:lnTo>
                    <a:pt x="734555" y="369824"/>
                  </a:lnTo>
                  <a:lnTo>
                    <a:pt x="252209" y="595249"/>
                  </a:lnTo>
                  <a:lnTo>
                    <a:pt x="249161" y="603377"/>
                  </a:lnTo>
                  <a:lnTo>
                    <a:pt x="252463" y="610235"/>
                  </a:lnTo>
                  <a:lnTo>
                    <a:pt x="255638" y="617093"/>
                  </a:lnTo>
                  <a:lnTo>
                    <a:pt x="263766" y="620014"/>
                  </a:lnTo>
                  <a:lnTo>
                    <a:pt x="752970" y="391414"/>
                  </a:lnTo>
                  <a:lnTo>
                    <a:pt x="755891" y="383286"/>
                  </a:lnTo>
                  <a:close/>
                </a:path>
                <a:path w="1075690" h="1136650">
                  <a:moveTo>
                    <a:pt x="810120" y="499364"/>
                  </a:moveTo>
                  <a:lnTo>
                    <a:pt x="803770" y="485648"/>
                  </a:lnTo>
                  <a:lnTo>
                    <a:pt x="795642" y="482727"/>
                  </a:lnTo>
                  <a:lnTo>
                    <a:pt x="313296" y="708152"/>
                  </a:lnTo>
                  <a:lnTo>
                    <a:pt x="306438" y="711454"/>
                  </a:lnTo>
                  <a:lnTo>
                    <a:pt x="303517" y="719582"/>
                  </a:lnTo>
                  <a:lnTo>
                    <a:pt x="309867" y="733298"/>
                  </a:lnTo>
                  <a:lnTo>
                    <a:pt x="317995" y="736219"/>
                  </a:lnTo>
                  <a:lnTo>
                    <a:pt x="324980" y="733044"/>
                  </a:lnTo>
                  <a:lnTo>
                    <a:pt x="800341" y="510794"/>
                  </a:lnTo>
                  <a:lnTo>
                    <a:pt x="807199" y="507492"/>
                  </a:lnTo>
                  <a:lnTo>
                    <a:pt x="810120" y="499364"/>
                  </a:lnTo>
                  <a:close/>
                </a:path>
                <a:path w="1075690" h="1136650">
                  <a:moveTo>
                    <a:pt x="860285" y="606679"/>
                  </a:moveTo>
                  <a:lnTo>
                    <a:pt x="857110" y="599694"/>
                  </a:lnTo>
                  <a:lnTo>
                    <a:pt x="853935" y="592836"/>
                  </a:lnTo>
                  <a:lnTo>
                    <a:pt x="845807" y="589915"/>
                  </a:lnTo>
                  <a:lnTo>
                    <a:pt x="363461" y="815340"/>
                  </a:lnTo>
                  <a:lnTo>
                    <a:pt x="356603" y="818642"/>
                  </a:lnTo>
                  <a:lnTo>
                    <a:pt x="353682" y="826770"/>
                  </a:lnTo>
                  <a:lnTo>
                    <a:pt x="360032" y="840486"/>
                  </a:lnTo>
                  <a:lnTo>
                    <a:pt x="368160" y="843407"/>
                  </a:lnTo>
                  <a:lnTo>
                    <a:pt x="857364" y="614807"/>
                  </a:lnTo>
                  <a:lnTo>
                    <a:pt x="860285" y="606679"/>
                  </a:lnTo>
                  <a:close/>
                </a:path>
                <a:path w="1075690" h="1136650">
                  <a:moveTo>
                    <a:pt x="914641" y="722757"/>
                  </a:moveTo>
                  <a:lnTo>
                    <a:pt x="911466" y="715899"/>
                  </a:lnTo>
                  <a:lnTo>
                    <a:pt x="908164" y="709041"/>
                  </a:lnTo>
                  <a:lnTo>
                    <a:pt x="900036" y="706120"/>
                  </a:lnTo>
                  <a:lnTo>
                    <a:pt x="410832" y="934720"/>
                  </a:lnTo>
                  <a:lnTo>
                    <a:pt x="407911" y="942848"/>
                  </a:lnTo>
                  <a:lnTo>
                    <a:pt x="411086" y="949706"/>
                  </a:lnTo>
                  <a:lnTo>
                    <a:pt x="414388" y="956691"/>
                  </a:lnTo>
                  <a:lnTo>
                    <a:pt x="422516" y="959612"/>
                  </a:lnTo>
                  <a:lnTo>
                    <a:pt x="429374" y="956310"/>
                  </a:lnTo>
                  <a:lnTo>
                    <a:pt x="904735" y="734060"/>
                  </a:lnTo>
                  <a:lnTo>
                    <a:pt x="911720" y="730885"/>
                  </a:lnTo>
                  <a:lnTo>
                    <a:pt x="914641" y="722757"/>
                  </a:lnTo>
                  <a:close/>
                </a:path>
                <a:path w="1075690" h="1136650">
                  <a:moveTo>
                    <a:pt x="1075182" y="774357"/>
                  </a:moveTo>
                  <a:lnTo>
                    <a:pt x="745350" y="51943"/>
                  </a:lnTo>
                  <a:lnTo>
                    <a:pt x="706513" y="10541"/>
                  </a:lnTo>
                  <a:lnTo>
                    <a:pt x="651878" y="0"/>
                  </a:lnTo>
                  <a:lnTo>
                    <a:pt x="645109" y="1028"/>
                  </a:lnTo>
                  <a:lnTo>
                    <a:pt x="638378" y="2603"/>
                  </a:lnTo>
                  <a:lnTo>
                    <a:pt x="631685" y="4762"/>
                  </a:lnTo>
                  <a:lnTo>
                    <a:pt x="625081" y="7493"/>
                  </a:lnTo>
                  <a:lnTo>
                    <a:pt x="636638" y="32258"/>
                  </a:lnTo>
                  <a:lnTo>
                    <a:pt x="643534" y="29641"/>
                  </a:lnTo>
                  <a:lnTo>
                    <a:pt x="650468" y="27851"/>
                  </a:lnTo>
                  <a:lnTo>
                    <a:pt x="657415" y="26873"/>
                  </a:lnTo>
                  <a:lnTo>
                    <a:pt x="664324" y="26670"/>
                  </a:lnTo>
                  <a:lnTo>
                    <a:pt x="681520" y="29578"/>
                  </a:lnTo>
                  <a:lnTo>
                    <a:pt x="720458" y="63500"/>
                  </a:lnTo>
                  <a:lnTo>
                    <a:pt x="1041768" y="750697"/>
                  </a:lnTo>
                  <a:lnTo>
                    <a:pt x="1047686" y="775385"/>
                  </a:lnTo>
                  <a:lnTo>
                    <a:pt x="1043863" y="799617"/>
                  </a:lnTo>
                  <a:lnTo>
                    <a:pt x="1031265" y="820623"/>
                  </a:lnTo>
                  <a:lnTo>
                    <a:pt x="1010907" y="835660"/>
                  </a:lnTo>
                  <a:lnTo>
                    <a:pt x="439026" y="1102995"/>
                  </a:lnTo>
                  <a:lnTo>
                    <a:pt x="414401" y="1108925"/>
                  </a:lnTo>
                  <a:lnTo>
                    <a:pt x="390220" y="1105090"/>
                  </a:lnTo>
                  <a:lnTo>
                    <a:pt x="369227" y="1092504"/>
                  </a:lnTo>
                  <a:lnTo>
                    <a:pt x="354190" y="1072134"/>
                  </a:lnTo>
                  <a:lnTo>
                    <a:pt x="340093" y="1042162"/>
                  </a:lnTo>
                  <a:lnTo>
                    <a:pt x="331965" y="1039241"/>
                  </a:lnTo>
                  <a:lnTo>
                    <a:pt x="318249" y="1045591"/>
                  </a:lnTo>
                  <a:lnTo>
                    <a:pt x="315328" y="1053719"/>
                  </a:lnTo>
                  <a:lnTo>
                    <a:pt x="329298" y="1083818"/>
                  </a:lnTo>
                  <a:lnTo>
                    <a:pt x="350850" y="1112926"/>
                  </a:lnTo>
                  <a:lnTo>
                    <a:pt x="380898" y="1130896"/>
                  </a:lnTo>
                  <a:lnTo>
                    <a:pt x="415493" y="1136307"/>
                  </a:lnTo>
                  <a:lnTo>
                    <a:pt x="450710" y="1127760"/>
                  </a:lnTo>
                  <a:lnTo>
                    <a:pt x="1022464" y="860552"/>
                  </a:lnTo>
                  <a:lnTo>
                    <a:pt x="1051648" y="839000"/>
                  </a:lnTo>
                  <a:lnTo>
                    <a:pt x="1069708" y="808951"/>
                  </a:lnTo>
                  <a:lnTo>
                    <a:pt x="1075182" y="77435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89709" y="1690308"/>
              <a:ext cx="144303" cy="1839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63445" y="1609099"/>
              <a:ext cx="144250" cy="1839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37181" y="1527875"/>
              <a:ext cx="144250" cy="18400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10917" y="1446668"/>
              <a:ext cx="144250" cy="18394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436098" y="141477"/>
              <a:ext cx="1391920" cy="6316345"/>
            </a:xfrm>
            <a:custGeom>
              <a:avLst/>
              <a:gdLst/>
              <a:ahLst/>
              <a:cxnLst/>
              <a:rect l="l" t="t" r="r" b="b"/>
              <a:pathLst>
                <a:path w="1391920" h="6316345">
                  <a:moveTo>
                    <a:pt x="888314" y="1691601"/>
                  </a:moveTo>
                  <a:lnTo>
                    <a:pt x="883234" y="1644561"/>
                  </a:lnTo>
                  <a:lnTo>
                    <a:pt x="870292" y="1599476"/>
                  </a:lnTo>
                  <a:lnTo>
                    <a:pt x="860806" y="1579791"/>
                  </a:lnTo>
                  <a:lnTo>
                    <a:pt x="860806" y="1720773"/>
                  </a:lnTo>
                  <a:lnTo>
                    <a:pt x="851535" y="1768475"/>
                  </a:lnTo>
                  <a:lnTo>
                    <a:pt x="682498" y="1709420"/>
                  </a:lnTo>
                  <a:lnTo>
                    <a:pt x="680504" y="1686267"/>
                  </a:lnTo>
                  <a:lnTo>
                    <a:pt x="671360" y="1665224"/>
                  </a:lnTo>
                  <a:lnTo>
                    <a:pt x="666013" y="1659267"/>
                  </a:lnTo>
                  <a:lnTo>
                    <a:pt x="656005" y="1648091"/>
                  </a:lnTo>
                  <a:lnTo>
                    <a:pt x="635381" y="1636649"/>
                  </a:lnTo>
                  <a:lnTo>
                    <a:pt x="612038" y="1632762"/>
                  </a:lnTo>
                  <a:lnTo>
                    <a:pt x="589343" y="1636572"/>
                  </a:lnTo>
                  <a:lnTo>
                    <a:pt x="569112" y="1647317"/>
                  </a:lnTo>
                  <a:lnTo>
                    <a:pt x="553212" y="1664208"/>
                  </a:lnTo>
                  <a:lnTo>
                    <a:pt x="384175" y="1605153"/>
                  </a:lnTo>
                  <a:lnTo>
                    <a:pt x="406425" y="1562150"/>
                  </a:lnTo>
                  <a:lnTo>
                    <a:pt x="435813" y="1525219"/>
                  </a:lnTo>
                  <a:lnTo>
                    <a:pt x="471170" y="1494929"/>
                  </a:lnTo>
                  <a:lnTo>
                    <a:pt x="511289" y="1471866"/>
                  </a:lnTo>
                  <a:lnTo>
                    <a:pt x="555015" y="1456601"/>
                  </a:lnTo>
                  <a:lnTo>
                    <a:pt x="601154" y="1449679"/>
                  </a:lnTo>
                  <a:lnTo>
                    <a:pt x="648525" y="1451673"/>
                  </a:lnTo>
                  <a:lnTo>
                    <a:pt x="695960" y="1463167"/>
                  </a:lnTo>
                  <a:lnTo>
                    <a:pt x="740143" y="1483677"/>
                  </a:lnTo>
                  <a:lnTo>
                    <a:pt x="778395" y="1511541"/>
                  </a:lnTo>
                  <a:lnTo>
                    <a:pt x="810158" y="1545615"/>
                  </a:lnTo>
                  <a:lnTo>
                    <a:pt x="834847" y="1584731"/>
                  </a:lnTo>
                  <a:lnTo>
                    <a:pt x="851903" y="1627733"/>
                  </a:lnTo>
                  <a:lnTo>
                    <a:pt x="860742" y="1673466"/>
                  </a:lnTo>
                  <a:lnTo>
                    <a:pt x="860806" y="1720773"/>
                  </a:lnTo>
                  <a:lnTo>
                    <a:pt x="860806" y="1579791"/>
                  </a:lnTo>
                  <a:lnTo>
                    <a:pt x="822744" y="1519097"/>
                  </a:lnTo>
                  <a:lnTo>
                    <a:pt x="789101" y="1485811"/>
                  </a:lnTo>
                  <a:lnTo>
                    <a:pt x="749515" y="1458455"/>
                  </a:lnTo>
                  <a:lnTo>
                    <a:pt x="730148" y="1449679"/>
                  </a:lnTo>
                  <a:lnTo>
                    <a:pt x="704469" y="1438021"/>
                  </a:lnTo>
                  <a:lnTo>
                    <a:pt x="656526" y="1425956"/>
                  </a:lnTo>
                  <a:lnTo>
                    <a:pt x="608533" y="1422717"/>
                  </a:lnTo>
                  <a:lnTo>
                    <a:pt x="561492" y="1427810"/>
                  </a:lnTo>
                  <a:lnTo>
                    <a:pt x="516407" y="1440776"/>
                  </a:lnTo>
                  <a:lnTo>
                    <a:pt x="474243" y="1461096"/>
                  </a:lnTo>
                  <a:lnTo>
                    <a:pt x="436029" y="1488325"/>
                  </a:lnTo>
                  <a:lnTo>
                    <a:pt x="402742" y="1521968"/>
                  </a:lnTo>
                  <a:lnTo>
                    <a:pt x="375386" y="1561541"/>
                  </a:lnTo>
                  <a:lnTo>
                    <a:pt x="354965" y="1606550"/>
                  </a:lnTo>
                  <a:lnTo>
                    <a:pt x="354584" y="1607693"/>
                  </a:lnTo>
                  <a:lnTo>
                    <a:pt x="354076" y="1608963"/>
                  </a:lnTo>
                  <a:lnTo>
                    <a:pt x="353822" y="1610233"/>
                  </a:lnTo>
                  <a:lnTo>
                    <a:pt x="352425" y="1616710"/>
                  </a:lnTo>
                  <a:lnTo>
                    <a:pt x="355981" y="1623314"/>
                  </a:lnTo>
                  <a:lnTo>
                    <a:pt x="554736" y="1692783"/>
                  </a:lnTo>
                  <a:lnTo>
                    <a:pt x="561340" y="1695196"/>
                  </a:lnTo>
                  <a:lnTo>
                    <a:pt x="568579" y="1691894"/>
                  </a:lnTo>
                  <a:lnTo>
                    <a:pt x="594258" y="1662963"/>
                  </a:lnTo>
                  <a:lnTo>
                    <a:pt x="610019" y="1659267"/>
                  </a:lnTo>
                  <a:lnTo>
                    <a:pt x="626491" y="1661668"/>
                  </a:lnTo>
                  <a:lnTo>
                    <a:pt x="640867" y="1670062"/>
                  </a:lnTo>
                  <a:lnTo>
                    <a:pt x="650900" y="1682737"/>
                  </a:lnTo>
                  <a:lnTo>
                    <a:pt x="655739" y="1698155"/>
                  </a:lnTo>
                  <a:lnTo>
                    <a:pt x="654558" y="1714754"/>
                  </a:lnTo>
                  <a:lnTo>
                    <a:pt x="652780" y="1721485"/>
                  </a:lnTo>
                  <a:lnTo>
                    <a:pt x="656590" y="1728343"/>
                  </a:lnTo>
                  <a:lnTo>
                    <a:pt x="861822" y="1800098"/>
                  </a:lnTo>
                  <a:lnTo>
                    <a:pt x="868807" y="1797304"/>
                  </a:lnTo>
                  <a:lnTo>
                    <a:pt x="872109" y="1790065"/>
                  </a:lnTo>
                  <a:lnTo>
                    <a:pt x="872617" y="1788795"/>
                  </a:lnTo>
                  <a:lnTo>
                    <a:pt x="872998" y="1787525"/>
                  </a:lnTo>
                  <a:lnTo>
                    <a:pt x="877785" y="1768475"/>
                  </a:lnTo>
                  <a:lnTo>
                    <a:pt x="885063" y="1739595"/>
                  </a:lnTo>
                  <a:lnTo>
                    <a:pt x="888314" y="1691601"/>
                  </a:lnTo>
                  <a:close/>
                </a:path>
                <a:path w="1391920" h="6316345">
                  <a:moveTo>
                    <a:pt x="977519" y="2233295"/>
                  </a:moveTo>
                  <a:lnTo>
                    <a:pt x="975868" y="2227453"/>
                  </a:lnTo>
                  <a:lnTo>
                    <a:pt x="968527" y="2221611"/>
                  </a:lnTo>
                  <a:lnTo>
                    <a:pt x="968044" y="2221230"/>
                  </a:lnTo>
                  <a:lnTo>
                    <a:pt x="933869" y="2194179"/>
                  </a:lnTo>
                  <a:lnTo>
                    <a:pt x="925322" y="2187422"/>
                  </a:lnTo>
                  <a:lnTo>
                    <a:pt x="925322" y="2221103"/>
                  </a:lnTo>
                  <a:lnTo>
                    <a:pt x="881761" y="2221230"/>
                  </a:lnTo>
                  <a:lnTo>
                    <a:pt x="891286" y="2194179"/>
                  </a:lnTo>
                  <a:lnTo>
                    <a:pt x="925322" y="2221103"/>
                  </a:lnTo>
                  <a:lnTo>
                    <a:pt x="925322" y="2187422"/>
                  </a:lnTo>
                  <a:lnTo>
                    <a:pt x="895858" y="2164080"/>
                  </a:lnTo>
                  <a:lnTo>
                    <a:pt x="895223" y="2163064"/>
                  </a:lnTo>
                  <a:lnTo>
                    <a:pt x="894334" y="2162048"/>
                  </a:lnTo>
                  <a:lnTo>
                    <a:pt x="893318" y="2161159"/>
                  </a:lnTo>
                  <a:lnTo>
                    <a:pt x="869188" y="2141969"/>
                  </a:lnTo>
                  <a:lnTo>
                    <a:pt x="869188" y="2175764"/>
                  </a:lnTo>
                  <a:lnTo>
                    <a:pt x="853313" y="2221230"/>
                  </a:lnTo>
                  <a:lnTo>
                    <a:pt x="781558" y="2221611"/>
                  </a:lnTo>
                  <a:lnTo>
                    <a:pt x="781913" y="2220595"/>
                  </a:lnTo>
                  <a:lnTo>
                    <a:pt x="813181" y="2131314"/>
                  </a:lnTo>
                  <a:lnTo>
                    <a:pt x="869188" y="2175764"/>
                  </a:lnTo>
                  <a:lnTo>
                    <a:pt x="869188" y="2141969"/>
                  </a:lnTo>
                  <a:lnTo>
                    <a:pt x="855802" y="2131314"/>
                  </a:lnTo>
                  <a:lnTo>
                    <a:pt x="818769" y="2101850"/>
                  </a:lnTo>
                  <a:lnTo>
                    <a:pt x="818007" y="2100199"/>
                  </a:lnTo>
                  <a:lnTo>
                    <a:pt x="816991" y="2098802"/>
                  </a:lnTo>
                  <a:lnTo>
                    <a:pt x="815467" y="2097659"/>
                  </a:lnTo>
                  <a:lnTo>
                    <a:pt x="809879" y="2093087"/>
                  </a:lnTo>
                  <a:lnTo>
                    <a:pt x="808609" y="2092198"/>
                  </a:lnTo>
                  <a:lnTo>
                    <a:pt x="807339" y="2091436"/>
                  </a:lnTo>
                  <a:lnTo>
                    <a:pt x="805942" y="2090928"/>
                  </a:lnTo>
                  <a:lnTo>
                    <a:pt x="788289" y="2084768"/>
                  </a:lnTo>
                  <a:lnTo>
                    <a:pt x="788289" y="2113026"/>
                  </a:lnTo>
                  <a:lnTo>
                    <a:pt x="750697" y="2220595"/>
                  </a:lnTo>
                  <a:lnTo>
                    <a:pt x="270129" y="2052574"/>
                  </a:lnTo>
                  <a:lnTo>
                    <a:pt x="273227" y="2043684"/>
                  </a:lnTo>
                  <a:lnTo>
                    <a:pt x="307721" y="1945005"/>
                  </a:lnTo>
                  <a:lnTo>
                    <a:pt x="788289" y="2113026"/>
                  </a:lnTo>
                  <a:lnTo>
                    <a:pt x="788289" y="2084768"/>
                  </a:lnTo>
                  <a:lnTo>
                    <a:pt x="388239" y="1945005"/>
                  </a:lnTo>
                  <a:lnTo>
                    <a:pt x="303911" y="1915541"/>
                  </a:lnTo>
                  <a:lnTo>
                    <a:pt x="303784" y="1915414"/>
                  </a:lnTo>
                  <a:lnTo>
                    <a:pt x="303530" y="1915414"/>
                  </a:lnTo>
                  <a:lnTo>
                    <a:pt x="303403" y="1915287"/>
                  </a:lnTo>
                  <a:lnTo>
                    <a:pt x="282194" y="1907895"/>
                  </a:lnTo>
                  <a:lnTo>
                    <a:pt x="282194" y="1936115"/>
                  </a:lnTo>
                  <a:lnTo>
                    <a:pt x="244475" y="2043684"/>
                  </a:lnTo>
                  <a:lnTo>
                    <a:pt x="150876" y="2011045"/>
                  </a:lnTo>
                  <a:lnTo>
                    <a:pt x="153974" y="2002155"/>
                  </a:lnTo>
                  <a:lnTo>
                    <a:pt x="188468" y="1903476"/>
                  </a:lnTo>
                  <a:lnTo>
                    <a:pt x="282194" y="1936115"/>
                  </a:lnTo>
                  <a:lnTo>
                    <a:pt x="282194" y="1907895"/>
                  </a:lnTo>
                  <a:lnTo>
                    <a:pt x="269557" y="1903476"/>
                  </a:lnTo>
                  <a:lnTo>
                    <a:pt x="163195" y="1866328"/>
                  </a:lnTo>
                  <a:lnTo>
                    <a:pt x="163195" y="1894459"/>
                  </a:lnTo>
                  <a:lnTo>
                    <a:pt x="125603" y="2002155"/>
                  </a:lnTo>
                  <a:lnTo>
                    <a:pt x="32004" y="1969389"/>
                  </a:lnTo>
                  <a:lnTo>
                    <a:pt x="69596" y="1861820"/>
                  </a:lnTo>
                  <a:lnTo>
                    <a:pt x="163195" y="1894459"/>
                  </a:lnTo>
                  <a:lnTo>
                    <a:pt x="163195" y="1866328"/>
                  </a:lnTo>
                  <a:lnTo>
                    <a:pt x="150304" y="1861820"/>
                  </a:lnTo>
                  <a:lnTo>
                    <a:pt x="58801" y="1829816"/>
                  </a:lnTo>
                  <a:lnTo>
                    <a:pt x="51308" y="1833499"/>
                  </a:lnTo>
                  <a:lnTo>
                    <a:pt x="48895" y="1840484"/>
                  </a:lnTo>
                  <a:lnTo>
                    <a:pt x="2413" y="1973199"/>
                  </a:lnTo>
                  <a:lnTo>
                    <a:pt x="0" y="1980184"/>
                  </a:lnTo>
                  <a:lnTo>
                    <a:pt x="3683" y="1987677"/>
                  </a:lnTo>
                  <a:lnTo>
                    <a:pt x="129286" y="2031619"/>
                  </a:lnTo>
                  <a:lnTo>
                    <a:pt x="129540" y="2031746"/>
                  </a:lnTo>
                  <a:lnTo>
                    <a:pt x="248285" y="2073148"/>
                  </a:lnTo>
                  <a:lnTo>
                    <a:pt x="248285" y="2073275"/>
                  </a:lnTo>
                  <a:lnTo>
                    <a:pt x="248666" y="2073275"/>
                  </a:lnTo>
                  <a:lnTo>
                    <a:pt x="248793" y="2073402"/>
                  </a:lnTo>
                  <a:lnTo>
                    <a:pt x="749681" y="2248408"/>
                  </a:lnTo>
                  <a:lnTo>
                    <a:pt x="751078" y="2248916"/>
                  </a:lnTo>
                  <a:lnTo>
                    <a:pt x="752602" y="2249170"/>
                  </a:lnTo>
                  <a:lnTo>
                    <a:pt x="764032" y="2249170"/>
                  </a:lnTo>
                  <a:lnTo>
                    <a:pt x="765556" y="2248916"/>
                  </a:lnTo>
                  <a:lnTo>
                    <a:pt x="766826" y="2248408"/>
                  </a:lnTo>
                  <a:lnTo>
                    <a:pt x="863219" y="2247900"/>
                  </a:lnTo>
                  <a:lnTo>
                    <a:pt x="863346" y="2247900"/>
                  </a:lnTo>
                  <a:lnTo>
                    <a:pt x="863854" y="2247646"/>
                  </a:lnTo>
                  <a:lnTo>
                    <a:pt x="969010" y="2247392"/>
                  </a:lnTo>
                  <a:lnTo>
                    <a:pt x="973963" y="2243836"/>
                  </a:lnTo>
                  <a:lnTo>
                    <a:pt x="975868" y="2238502"/>
                  </a:lnTo>
                  <a:lnTo>
                    <a:pt x="977519" y="2233295"/>
                  </a:lnTo>
                  <a:close/>
                </a:path>
                <a:path w="1391920" h="6316345">
                  <a:moveTo>
                    <a:pt x="1095819" y="5907417"/>
                  </a:moveTo>
                  <a:lnTo>
                    <a:pt x="1095806" y="5865901"/>
                  </a:lnTo>
                  <a:lnTo>
                    <a:pt x="1083119" y="5825985"/>
                  </a:lnTo>
                  <a:lnTo>
                    <a:pt x="1075309" y="5815152"/>
                  </a:lnTo>
                  <a:lnTo>
                    <a:pt x="1075309" y="5886678"/>
                  </a:lnTo>
                  <a:lnTo>
                    <a:pt x="1067015" y="5929325"/>
                  </a:lnTo>
                  <a:lnTo>
                    <a:pt x="1042162" y="5966765"/>
                  </a:lnTo>
                  <a:lnTo>
                    <a:pt x="1004684" y="5991618"/>
                  </a:lnTo>
                  <a:lnTo>
                    <a:pt x="962037" y="5999899"/>
                  </a:lnTo>
                  <a:lnTo>
                    <a:pt x="919403" y="5991618"/>
                  </a:lnTo>
                  <a:lnTo>
                    <a:pt x="882015" y="5966765"/>
                  </a:lnTo>
                  <a:lnTo>
                    <a:pt x="857148" y="5929325"/>
                  </a:lnTo>
                  <a:lnTo>
                    <a:pt x="848868" y="5886678"/>
                  </a:lnTo>
                  <a:lnTo>
                    <a:pt x="857148" y="5844044"/>
                  </a:lnTo>
                  <a:lnTo>
                    <a:pt x="882015" y="5806592"/>
                  </a:lnTo>
                  <a:lnTo>
                    <a:pt x="919403" y="5781776"/>
                  </a:lnTo>
                  <a:lnTo>
                    <a:pt x="962037" y="5773483"/>
                  </a:lnTo>
                  <a:lnTo>
                    <a:pt x="1004709" y="5781776"/>
                  </a:lnTo>
                  <a:lnTo>
                    <a:pt x="1042162" y="5806592"/>
                  </a:lnTo>
                  <a:lnTo>
                    <a:pt x="1067015" y="5844044"/>
                  </a:lnTo>
                  <a:lnTo>
                    <a:pt x="1075309" y="5886678"/>
                  </a:lnTo>
                  <a:lnTo>
                    <a:pt x="1075309" y="5815152"/>
                  </a:lnTo>
                  <a:lnTo>
                    <a:pt x="1057783" y="5790819"/>
                  </a:lnTo>
                  <a:lnTo>
                    <a:pt x="1033754" y="5773483"/>
                  </a:lnTo>
                  <a:lnTo>
                    <a:pt x="1022629" y="5765470"/>
                  </a:lnTo>
                  <a:lnTo>
                    <a:pt x="982713" y="5752795"/>
                  </a:lnTo>
                  <a:lnTo>
                    <a:pt x="941222" y="5752795"/>
                  </a:lnTo>
                  <a:lnTo>
                    <a:pt x="901344" y="5765482"/>
                  </a:lnTo>
                  <a:lnTo>
                    <a:pt x="866267" y="5790819"/>
                  </a:lnTo>
                  <a:lnTo>
                    <a:pt x="840841" y="5825998"/>
                  </a:lnTo>
                  <a:lnTo>
                    <a:pt x="828167" y="5865901"/>
                  </a:lnTo>
                  <a:lnTo>
                    <a:pt x="828192" y="5907417"/>
                  </a:lnTo>
                  <a:lnTo>
                    <a:pt x="840892" y="5947321"/>
                  </a:lnTo>
                  <a:lnTo>
                    <a:pt x="866267" y="5982436"/>
                  </a:lnTo>
                  <a:lnTo>
                    <a:pt x="901395" y="6007811"/>
                  </a:lnTo>
                  <a:lnTo>
                    <a:pt x="941285" y="6020486"/>
                  </a:lnTo>
                  <a:lnTo>
                    <a:pt x="982751" y="6020473"/>
                  </a:lnTo>
                  <a:lnTo>
                    <a:pt x="1022642" y="6007798"/>
                  </a:lnTo>
                  <a:lnTo>
                    <a:pt x="1033589" y="5999899"/>
                  </a:lnTo>
                  <a:lnTo>
                    <a:pt x="1057783" y="5982436"/>
                  </a:lnTo>
                  <a:lnTo>
                    <a:pt x="1083132" y="5947308"/>
                  </a:lnTo>
                  <a:lnTo>
                    <a:pt x="1095819" y="5907417"/>
                  </a:lnTo>
                  <a:close/>
                </a:path>
                <a:path w="1391920" h="6316345">
                  <a:moveTo>
                    <a:pt x="1129665" y="1871980"/>
                  </a:moveTo>
                  <a:lnTo>
                    <a:pt x="1125982" y="1864360"/>
                  </a:lnTo>
                  <a:lnTo>
                    <a:pt x="1097915" y="1854581"/>
                  </a:lnTo>
                  <a:lnTo>
                    <a:pt x="1097915" y="1882648"/>
                  </a:lnTo>
                  <a:lnTo>
                    <a:pt x="1039495" y="2049907"/>
                  </a:lnTo>
                  <a:lnTo>
                    <a:pt x="1039368" y="2049780"/>
                  </a:lnTo>
                  <a:lnTo>
                    <a:pt x="943356" y="2016252"/>
                  </a:lnTo>
                  <a:lnTo>
                    <a:pt x="946365" y="2007616"/>
                  </a:lnTo>
                  <a:lnTo>
                    <a:pt x="970280" y="1939290"/>
                  </a:lnTo>
                  <a:lnTo>
                    <a:pt x="972693" y="1932305"/>
                  </a:lnTo>
                  <a:lnTo>
                    <a:pt x="969137" y="1924812"/>
                  </a:lnTo>
                  <a:lnTo>
                    <a:pt x="955548" y="1919986"/>
                  </a:lnTo>
                  <a:lnTo>
                    <a:pt x="948182" y="1923669"/>
                  </a:lnTo>
                  <a:lnTo>
                    <a:pt x="945642" y="1930654"/>
                  </a:lnTo>
                  <a:lnTo>
                    <a:pt x="918845" y="2007616"/>
                  </a:lnTo>
                  <a:lnTo>
                    <a:pt x="835279" y="1978533"/>
                  </a:lnTo>
                  <a:lnTo>
                    <a:pt x="838377" y="1969643"/>
                  </a:lnTo>
                  <a:lnTo>
                    <a:pt x="862203" y="1901571"/>
                  </a:lnTo>
                  <a:lnTo>
                    <a:pt x="864616" y="1894586"/>
                  </a:lnTo>
                  <a:lnTo>
                    <a:pt x="860933" y="1886966"/>
                  </a:lnTo>
                  <a:lnTo>
                    <a:pt x="846963" y="1882140"/>
                  </a:lnTo>
                  <a:lnTo>
                    <a:pt x="839343" y="1885696"/>
                  </a:lnTo>
                  <a:lnTo>
                    <a:pt x="836803" y="1892681"/>
                  </a:lnTo>
                  <a:lnTo>
                    <a:pt x="810006" y="1969643"/>
                  </a:lnTo>
                  <a:lnTo>
                    <a:pt x="726440" y="1940433"/>
                  </a:lnTo>
                  <a:lnTo>
                    <a:pt x="729538" y="1931543"/>
                  </a:lnTo>
                  <a:lnTo>
                    <a:pt x="753364" y="1863471"/>
                  </a:lnTo>
                  <a:lnTo>
                    <a:pt x="755777" y="1856486"/>
                  </a:lnTo>
                  <a:lnTo>
                    <a:pt x="752094" y="1848993"/>
                  </a:lnTo>
                  <a:lnTo>
                    <a:pt x="745109" y="1846453"/>
                  </a:lnTo>
                  <a:lnTo>
                    <a:pt x="738124" y="1844040"/>
                  </a:lnTo>
                  <a:lnTo>
                    <a:pt x="730504" y="1847596"/>
                  </a:lnTo>
                  <a:lnTo>
                    <a:pt x="728091" y="1854581"/>
                  </a:lnTo>
                  <a:lnTo>
                    <a:pt x="701167" y="1931543"/>
                  </a:lnTo>
                  <a:lnTo>
                    <a:pt x="617601" y="1902460"/>
                  </a:lnTo>
                  <a:lnTo>
                    <a:pt x="620699" y="1893570"/>
                  </a:lnTo>
                  <a:lnTo>
                    <a:pt x="644525" y="1825498"/>
                  </a:lnTo>
                  <a:lnTo>
                    <a:pt x="646938" y="1818513"/>
                  </a:lnTo>
                  <a:lnTo>
                    <a:pt x="643255" y="1810893"/>
                  </a:lnTo>
                  <a:lnTo>
                    <a:pt x="629285" y="1806067"/>
                  </a:lnTo>
                  <a:lnTo>
                    <a:pt x="621665" y="1809623"/>
                  </a:lnTo>
                  <a:lnTo>
                    <a:pt x="619252" y="1816608"/>
                  </a:lnTo>
                  <a:lnTo>
                    <a:pt x="592328" y="1893570"/>
                  </a:lnTo>
                  <a:lnTo>
                    <a:pt x="508889" y="1864360"/>
                  </a:lnTo>
                  <a:lnTo>
                    <a:pt x="511848" y="1855851"/>
                  </a:lnTo>
                  <a:lnTo>
                    <a:pt x="535686" y="1787398"/>
                  </a:lnTo>
                  <a:lnTo>
                    <a:pt x="538226" y="1780413"/>
                  </a:lnTo>
                  <a:lnTo>
                    <a:pt x="534670" y="1772920"/>
                  </a:lnTo>
                  <a:lnTo>
                    <a:pt x="527812" y="1770507"/>
                  </a:lnTo>
                  <a:lnTo>
                    <a:pt x="521081" y="1768221"/>
                  </a:lnTo>
                  <a:lnTo>
                    <a:pt x="513588" y="1771904"/>
                  </a:lnTo>
                  <a:lnTo>
                    <a:pt x="511175" y="1778889"/>
                  </a:lnTo>
                  <a:lnTo>
                    <a:pt x="484251" y="1855851"/>
                  </a:lnTo>
                  <a:lnTo>
                    <a:pt x="400812" y="1826641"/>
                  </a:lnTo>
                  <a:lnTo>
                    <a:pt x="403910" y="1817751"/>
                  </a:lnTo>
                  <a:lnTo>
                    <a:pt x="427736" y="1749679"/>
                  </a:lnTo>
                  <a:lnTo>
                    <a:pt x="430149" y="1742694"/>
                  </a:lnTo>
                  <a:lnTo>
                    <a:pt x="426466" y="1735074"/>
                  </a:lnTo>
                  <a:lnTo>
                    <a:pt x="412369" y="1730248"/>
                  </a:lnTo>
                  <a:lnTo>
                    <a:pt x="404749" y="1733804"/>
                  </a:lnTo>
                  <a:lnTo>
                    <a:pt x="402336" y="1740789"/>
                  </a:lnTo>
                  <a:lnTo>
                    <a:pt x="375412" y="1817751"/>
                  </a:lnTo>
                  <a:lnTo>
                    <a:pt x="291973" y="1788668"/>
                  </a:lnTo>
                  <a:lnTo>
                    <a:pt x="295071" y="1779778"/>
                  </a:lnTo>
                  <a:lnTo>
                    <a:pt x="318897" y="1711579"/>
                  </a:lnTo>
                  <a:lnTo>
                    <a:pt x="321310" y="1704721"/>
                  </a:lnTo>
                  <a:lnTo>
                    <a:pt x="317627" y="1697101"/>
                  </a:lnTo>
                  <a:lnTo>
                    <a:pt x="310642" y="1694688"/>
                  </a:lnTo>
                  <a:lnTo>
                    <a:pt x="303530" y="1692148"/>
                  </a:lnTo>
                  <a:lnTo>
                    <a:pt x="295910" y="1695831"/>
                  </a:lnTo>
                  <a:lnTo>
                    <a:pt x="290334" y="1711833"/>
                  </a:lnTo>
                  <a:lnTo>
                    <a:pt x="266573" y="1779778"/>
                  </a:lnTo>
                  <a:lnTo>
                    <a:pt x="183134" y="1750568"/>
                  </a:lnTo>
                  <a:lnTo>
                    <a:pt x="186232" y="1741678"/>
                  </a:lnTo>
                  <a:lnTo>
                    <a:pt x="210058" y="1673606"/>
                  </a:lnTo>
                  <a:lnTo>
                    <a:pt x="212471" y="1666621"/>
                  </a:lnTo>
                  <a:lnTo>
                    <a:pt x="208788" y="1659001"/>
                  </a:lnTo>
                  <a:lnTo>
                    <a:pt x="194691" y="1654175"/>
                  </a:lnTo>
                  <a:lnTo>
                    <a:pt x="187071" y="1657731"/>
                  </a:lnTo>
                  <a:lnTo>
                    <a:pt x="184658" y="1664716"/>
                  </a:lnTo>
                  <a:lnTo>
                    <a:pt x="157734" y="1741678"/>
                  </a:lnTo>
                  <a:lnTo>
                    <a:pt x="61722" y="1708150"/>
                  </a:lnTo>
                  <a:lnTo>
                    <a:pt x="120269" y="1540891"/>
                  </a:lnTo>
                  <a:lnTo>
                    <a:pt x="189865" y="1565275"/>
                  </a:lnTo>
                  <a:lnTo>
                    <a:pt x="197358" y="1561592"/>
                  </a:lnTo>
                  <a:lnTo>
                    <a:pt x="200533" y="1552575"/>
                  </a:lnTo>
                  <a:lnTo>
                    <a:pt x="205333" y="1540891"/>
                  </a:lnTo>
                  <a:lnTo>
                    <a:pt x="208419" y="1533398"/>
                  </a:lnTo>
                  <a:lnTo>
                    <a:pt x="218694" y="1508417"/>
                  </a:lnTo>
                  <a:lnTo>
                    <a:pt x="241071" y="1467294"/>
                  </a:lnTo>
                  <a:lnTo>
                    <a:pt x="267322" y="1429346"/>
                  </a:lnTo>
                  <a:lnTo>
                    <a:pt x="297078" y="1394764"/>
                  </a:lnTo>
                  <a:lnTo>
                    <a:pt x="330034" y="1363713"/>
                  </a:lnTo>
                  <a:lnTo>
                    <a:pt x="365810" y="1336344"/>
                  </a:lnTo>
                  <a:lnTo>
                    <a:pt x="404088" y="1312837"/>
                  </a:lnTo>
                  <a:lnTo>
                    <a:pt x="444500" y="1293355"/>
                  </a:lnTo>
                  <a:lnTo>
                    <a:pt x="486740" y="1278051"/>
                  </a:lnTo>
                  <a:lnTo>
                    <a:pt x="530428" y="1267104"/>
                  </a:lnTo>
                  <a:lnTo>
                    <a:pt x="575233" y="1260678"/>
                  </a:lnTo>
                  <a:lnTo>
                    <a:pt x="620826" y="1258938"/>
                  </a:lnTo>
                  <a:lnTo>
                    <a:pt x="666851" y="1262037"/>
                  </a:lnTo>
                  <a:lnTo>
                    <a:pt x="712965" y="1270165"/>
                  </a:lnTo>
                  <a:lnTo>
                    <a:pt x="758825" y="1283462"/>
                  </a:lnTo>
                  <a:lnTo>
                    <a:pt x="802957" y="1301610"/>
                  </a:lnTo>
                  <a:lnTo>
                    <a:pt x="844067" y="1323975"/>
                  </a:lnTo>
                  <a:lnTo>
                    <a:pt x="881989" y="1350213"/>
                  </a:lnTo>
                  <a:lnTo>
                    <a:pt x="916559" y="1379969"/>
                  </a:lnTo>
                  <a:lnTo>
                    <a:pt x="947597" y="1412913"/>
                  </a:lnTo>
                  <a:lnTo>
                    <a:pt x="974953" y="1448701"/>
                  </a:lnTo>
                  <a:lnTo>
                    <a:pt x="998448" y="1486979"/>
                  </a:lnTo>
                  <a:lnTo>
                    <a:pt x="1017930" y="1527403"/>
                  </a:lnTo>
                  <a:lnTo>
                    <a:pt x="1033233" y="1569643"/>
                  </a:lnTo>
                  <a:lnTo>
                    <a:pt x="1044168" y="1613344"/>
                  </a:lnTo>
                  <a:lnTo>
                    <a:pt x="1050594" y="1658162"/>
                  </a:lnTo>
                  <a:lnTo>
                    <a:pt x="1052309" y="1702816"/>
                  </a:lnTo>
                  <a:lnTo>
                    <a:pt x="1052271" y="1704771"/>
                  </a:lnTo>
                  <a:lnTo>
                    <a:pt x="1049223" y="1749869"/>
                  </a:lnTo>
                  <a:lnTo>
                    <a:pt x="1041107" y="1795894"/>
                  </a:lnTo>
                  <a:lnTo>
                    <a:pt x="1027811" y="1841754"/>
                  </a:lnTo>
                  <a:lnTo>
                    <a:pt x="1026960" y="1844040"/>
                  </a:lnTo>
                  <a:lnTo>
                    <a:pt x="1024636" y="1850771"/>
                  </a:lnTo>
                  <a:lnTo>
                    <a:pt x="1028319" y="1858264"/>
                  </a:lnTo>
                  <a:lnTo>
                    <a:pt x="1035304" y="1860804"/>
                  </a:lnTo>
                  <a:lnTo>
                    <a:pt x="1097915" y="1882648"/>
                  </a:lnTo>
                  <a:lnTo>
                    <a:pt x="1097915" y="1854581"/>
                  </a:lnTo>
                  <a:lnTo>
                    <a:pt x="1056386" y="1840103"/>
                  </a:lnTo>
                  <a:lnTo>
                    <a:pt x="1068476" y="1795081"/>
                  </a:lnTo>
                  <a:lnTo>
                    <a:pt x="1075931" y="1749679"/>
                  </a:lnTo>
                  <a:lnTo>
                    <a:pt x="1078826" y="1704771"/>
                  </a:lnTo>
                  <a:lnTo>
                    <a:pt x="1077353" y="1660055"/>
                  </a:lnTo>
                  <a:lnTo>
                    <a:pt x="1071626" y="1616011"/>
                  </a:lnTo>
                  <a:lnTo>
                    <a:pt x="1061783" y="1572945"/>
                  </a:lnTo>
                  <a:lnTo>
                    <a:pt x="1047965" y="1531124"/>
                  </a:lnTo>
                  <a:lnTo>
                    <a:pt x="1030312" y="1490840"/>
                  </a:lnTo>
                  <a:lnTo>
                    <a:pt x="1008964" y="1452384"/>
                  </a:lnTo>
                  <a:lnTo>
                    <a:pt x="984046" y="1416050"/>
                  </a:lnTo>
                  <a:lnTo>
                    <a:pt x="955700" y="1382102"/>
                  </a:lnTo>
                  <a:lnTo>
                    <a:pt x="924077" y="1350848"/>
                  </a:lnTo>
                  <a:lnTo>
                    <a:pt x="889304" y="1322578"/>
                  </a:lnTo>
                  <a:lnTo>
                    <a:pt x="851509" y="1297559"/>
                  </a:lnTo>
                  <a:lnTo>
                    <a:pt x="810856" y="1276083"/>
                  </a:lnTo>
                  <a:lnTo>
                    <a:pt x="768642" y="1258938"/>
                  </a:lnTo>
                  <a:lnTo>
                    <a:pt x="767461" y="1258443"/>
                  </a:lnTo>
                  <a:lnTo>
                    <a:pt x="722515" y="1245196"/>
                  </a:lnTo>
                  <a:lnTo>
                    <a:pt x="677329" y="1236662"/>
                  </a:lnTo>
                  <a:lnTo>
                    <a:pt x="632180" y="1232687"/>
                  </a:lnTo>
                  <a:lnTo>
                    <a:pt x="587349" y="1233131"/>
                  </a:lnTo>
                  <a:lnTo>
                    <a:pt x="543128" y="1237869"/>
                  </a:lnTo>
                  <a:lnTo>
                    <a:pt x="499821" y="1246759"/>
                  </a:lnTo>
                  <a:lnTo>
                    <a:pt x="457682" y="1259662"/>
                  </a:lnTo>
                  <a:lnTo>
                    <a:pt x="417029" y="1276438"/>
                  </a:lnTo>
                  <a:lnTo>
                    <a:pt x="378129" y="1296936"/>
                  </a:lnTo>
                  <a:lnTo>
                    <a:pt x="341274" y="1321041"/>
                  </a:lnTo>
                  <a:lnTo>
                    <a:pt x="306755" y="1348600"/>
                  </a:lnTo>
                  <a:lnTo>
                    <a:pt x="274853" y="1379486"/>
                  </a:lnTo>
                  <a:lnTo>
                    <a:pt x="245859" y="1413535"/>
                  </a:lnTo>
                  <a:lnTo>
                    <a:pt x="220065" y="1450632"/>
                  </a:lnTo>
                  <a:lnTo>
                    <a:pt x="197739" y="1490637"/>
                  </a:lnTo>
                  <a:lnTo>
                    <a:pt x="179197" y="1533398"/>
                  </a:lnTo>
                  <a:lnTo>
                    <a:pt x="109474" y="1509014"/>
                  </a:lnTo>
                  <a:lnTo>
                    <a:pt x="101981" y="1512697"/>
                  </a:lnTo>
                  <a:lnTo>
                    <a:pt x="99568" y="1519682"/>
                  </a:lnTo>
                  <a:lnTo>
                    <a:pt x="32385" y="1711833"/>
                  </a:lnTo>
                  <a:lnTo>
                    <a:pt x="29845" y="1718818"/>
                  </a:lnTo>
                  <a:lnTo>
                    <a:pt x="33528" y="1726311"/>
                  </a:lnTo>
                  <a:lnTo>
                    <a:pt x="40513" y="1728851"/>
                  </a:lnTo>
                  <a:lnTo>
                    <a:pt x="1050163" y="2081657"/>
                  </a:lnTo>
                  <a:lnTo>
                    <a:pt x="1057656" y="2077974"/>
                  </a:lnTo>
                  <a:lnTo>
                    <a:pt x="1060069" y="2070989"/>
                  </a:lnTo>
                  <a:lnTo>
                    <a:pt x="1067435" y="2049907"/>
                  </a:lnTo>
                  <a:lnTo>
                    <a:pt x="1127252" y="1878838"/>
                  </a:lnTo>
                  <a:lnTo>
                    <a:pt x="1129665" y="1871980"/>
                  </a:lnTo>
                  <a:close/>
                </a:path>
                <a:path w="1391920" h="6316345">
                  <a:moveTo>
                    <a:pt x="1132281" y="365379"/>
                  </a:moveTo>
                  <a:lnTo>
                    <a:pt x="1131290" y="359537"/>
                  </a:lnTo>
                  <a:lnTo>
                    <a:pt x="1130871" y="357047"/>
                  </a:lnTo>
                  <a:lnTo>
                    <a:pt x="1126401" y="349834"/>
                  </a:lnTo>
                  <a:lnTo>
                    <a:pt x="1119251" y="344678"/>
                  </a:lnTo>
                  <a:lnTo>
                    <a:pt x="1115441" y="343801"/>
                  </a:lnTo>
                  <a:lnTo>
                    <a:pt x="1115441" y="364363"/>
                  </a:lnTo>
                  <a:lnTo>
                    <a:pt x="1114425" y="366776"/>
                  </a:lnTo>
                  <a:lnTo>
                    <a:pt x="1113282" y="369062"/>
                  </a:lnTo>
                  <a:lnTo>
                    <a:pt x="1110615" y="370078"/>
                  </a:lnTo>
                  <a:lnTo>
                    <a:pt x="1108329" y="369062"/>
                  </a:lnTo>
                  <a:lnTo>
                    <a:pt x="1105916" y="367919"/>
                  </a:lnTo>
                  <a:lnTo>
                    <a:pt x="1104900" y="365252"/>
                  </a:lnTo>
                  <a:lnTo>
                    <a:pt x="1105916" y="362966"/>
                  </a:lnTo>
                  <a:lnTo>
                    <a:pt x="1107059" y="360553"/>
                  </a:lnTo>
                  <a:lnTo>
                    <a:pt x="1109726" y="359537"/>
                  </a:lnTo>
                  <a:lnTo>
                    <a:pt x="1112139" y="360553"/>
                  </a:lnTo>
                  <a:lnTo>
                    <a:pt x="1114425" y="361696"/>
                  </a:lnTo>
                  <a:lnTo>
                    <a:pt x="1115441" y="364363"/>
                  </a:lnTo>
                  <a:lnTo>
                    <a:pt x="1115441" y="343801"/>
                  </a:lnTo>
                  <a:lnTo>
                    <a:pt x="1088047" y="364261"/>
                  </a:lnTo>
                  <a:lnTo>
                    <a:pt x="1089469" y="372618"/>
                  </a:lnTo>
                  <a:lnTo>
                    <a:pt x="1093927" y="379844"/>
                  </a:lnTo>
                  <a:lnTo>
                    <a:pt x="1101090" y="384937"/>
                  </a:lnTo>
                  <a:lnTo>
                    <a:pt x="1109611" y="386880"/>
                  </a:lnTo>
                  <a:lnTo>
                    <a:pt x="1117981" y="385470"/>
                  </a:lnTo>
                  <a:lnTo>
                    <a:pt x="1125194" y="381038"/>
                  </a:lnTo>
                  <a:lnTo>
                    <a:pt x="1130300" y="373888"/>
                  </a:lnTo>
                  <a:lnTo>
                    <a:pt x="1131189" y="370078"/>
                  </a:lnTo>
                  <a:lnTo>
                    <a:pt x="1132281" y="365379"/>
                  </a:lnTo>
                  <a:close/>
                </a:path>
                <a:path w="1391920" h="6316345">
                  <a:moveTo>
                    <a:pt x="1349248" y="728980"/>
                  </a:moveTo>
                  <a:lnTo>
                    <a:pt x="1345311" y="722630"/>
                  </a:lnTo>
                  <a:lnTo>
                    <a:pt x="1341628" y="716280"/>
                  </a:lnTo>
                  <a:lnTo>
                    <a:pt x="1333500" y="713752"/>
                  </a:lnTo>
                  <a:lnTo>
                    <a:pt x="1278674" y="742962"/>
                  </a:lnTo>
                  <a:lnTo>
                    <a:pt x="1227836" y="760730"/>
                  </a:lnTo>
                  <a:lnTo>
                    <a:pt x="1226566" y="637552"/>
                  </a:lnTo>
                  <a:lnTo>
                    <a:pt x="1226439" y="629920"/>
                  </a:lnTo>
                  <a:lnTo>
                    <a:pt x="1220470" y="623570"/>
                  </a:lnTo>
                  <a:lnTo>
                    <a:pt x="1205865" y="623570"/>
                  </a:lnTo>
                  <a:lnTo>
                    <a:pt x="1200023" y="629920"/>
                  </a:lnTo>
                  <a:lnTo>
                    <a:pt x="1200111" y="646430"/>
                  </a:lnTo>
                  <a:lnTo>
                    <a:pt x="1201420" y="767080"/>
                  </a:lnTo>
                  <a:lnTo>
                    <a:pt x="1201521" y="788670"/>
                  </a:lnTo>
                  <a:lnTo>
                    <a:pt x="1201635" y="801370"/>
                  </a:lnTo>
                  <a:lnTo>
                    <a:pt x="1202055" y="833120"/>
                  </a:lnTo>
                  <a:lnTo>
                    <a:pt x="1194435" y="875030"/>
                  </a:lnTo>
                  <a:lnTo>
                    <a:pt x="1172845" y="910602"/>
                  </a:lnTo>
                  <a:lnTo>
                    <a:pt x="1140294" y="937260"/>
                  </a:lnTo>
                  <a:lnTo>
                    <a:pt x="1099820" y="949960"/>
                  </a:lnTo>
                  <a:lnTo>
                    <a:pt x="1098003" y="772160"/>
                  </a:lnTo>
                  <a:lnTo>
                    <a:pt x="1095121" y="491502"/>
                  </a:lnTo>
                  <a:lnTo>
                    <a:pt x="1120965" y="492760"/>
                  </a:lnTo>
                  <a:lnTo>
                    <a:pt x="1127264" y="491502"/>
                  </a:lnTo>
                  <a:lnTo>
                    <a:pt x="1146149" y="487680"/>
                  </a:lnTo>
                  <a:lnTo>
                    <a:pt x="1169885" y="478802"/>
                  </a:lnTo>
                  <a:lnTo>
                    <a:pt x="1189431" y="466102"/>
                  </a:lnTo>
                  <a:lnTo>
                    <a:pt x="1191387" y="464820"/>
                  </a:lnTo>
                  <a:lnTo>
                    <a:pt x="1194422" y="474980"/>
                  </a:lnTo>
                  <a:lnTo>
                    <a:pt x="1196670" y="483870"/>
                  </a:lnTo>
                  <a:lnTo>
                    <a:pt x="1198079" y="494030"/>
                  </a:lnTo>
                  <a:lnTo>
                    <a:pt x="1198626" y="504202"/>
                  </a:lnTo>
                  <a:lnTo>
                    <a:pt x="1199362" y="580402"/>
                  </a:lnTo>
                  <a:lnTo>
                    <a:pt x="1199515" y="590562"/>
                  </a:lnTo>
                  <a:lnTo>
                    <a:pt x="1205484" y="596912"/>
                  </a:lnTo>
                  <a:lnTo>
                    <a:pt x="1220089" y="595630"/>
                  </a:lnTo>
                  <a:lnTo>
                    <a:pt x="1226058" y="590562"/>
                  </a:lnTo>
                  <a:lnTo>
                    <a:pt x="1225931" y="582930"/>
                  </a:lnTo>
                  <a:lnTo>
                    <a:pt x="1225169" y="504202"/>
                  </a:lnTo>
                  <a:lnTo>
                    <a:pt x="1219009" y="464820"/>
                  </a:lnTo>
                  <a:lnTo>
                    <a:pt x="1211580" y="444512"/>
                  </a:lnTo>
                  <a:lnTo>
                    <a:pt x="1216075" y="438162"/>
                  </a:lnTo>
                  <a:lnTo>
                    <a:pt x="1220228" y="431812"/>
                  </a:lnTo>
                  <a:lnTo>
                    <a:pt x="1224026" y="425462"/>
                  </a:lnTo>
                  <a:lnTo>
                    <a:pt x="1227455" y="417830"/>
                  </a:lnTo>
                  <a:lnTo>
                    <a:pt x="1238491" y="373380"/>
                  </a:lnTo>
                  <a:lnTo>
                    <a:pt x="1232547" y="327660"/>
                  </a:lnTo>
                  <a:lnTo>
                    <a:pt x="1212062" y="289737"/>
                  </a:lnTo>
                  <a:lnTo>
                    <a:pt x="1212062" y="369570"/>
                  </a:lnTo>
                  <a:lnTo>
                    <a:pt x="1203325" y="407670"/>
                  </a:lnTo>
                  <a:lnTo>
                    <a:pt x="1201293" y="411480"/>
                  </a:lnTo>
                  <a:lnTo>
                    <a:pt x="1199007" y="415302"/>
                  </a:lnTo>
                  <a:lnTo>
                    <a:pt x="1196594" y="420370"/>
                  </a:lnTo>
                  <a:lnTo>
                    <a:pt x="1160424" y="453402"/>
                  </a:lnTo>
                  <a:lnTo>
                    <a:pt x="1117600" y="466102"/>
                  </a:lnTo>
                  <a:lnTo>
                    <a:pt x="1094867" y="464820"/>
                  </a:lnTo>
                  <a:lnTo>
                    <a:pt x="1088771" y="463562"/>
                  </a:lnTo>
                  <a:lnTo>
                    <a:pt x="1082675" y="461010"/>
                  </a:lnTo>
                  <a:lnTo>
                    <a:pt x="1076706" y="459752"/>
                  </a:lnTo>
                  <a:lnTo>
                    <a:pt x="1075055" y="458470"/>
                  </a:lnTo>
                  <a:lnTo>
                    <a:pt x="1073277" y="458470"/>
                  </a:lnTo>
                  <a:lnTo>
                    <a:pt x="1071372" y="457250"/>
                  </a:lnTo>
                  <a:lnTo>
                    <a:pt x="1071372" y="772160"/>
                  </a:lnTo>
                  <a:lnTo>
                    <a:pt x="1043063" y="768362"/>
                  </a:lnTo>
                  <a:lnTo>
                    <a:pt x="1037450" y="767080"/>
                  </a:lnTo>
                  <a:lnTo>
                    <a:pt x="1014996" y="762012"/>
                  </a:lnTo>
                  <a:lnTo>
                    <a:pt x="987234" y="753110"/>
                  </a:lnTo>
                  <a:lnTo>
                    <a:pt x="959866" y="742962"/>
                  </a:lnTo>
                  <a:lnTo>
                    <a:pt x="964565" y="732802"/>
                  </a:lnTo>
                  <a:lnTo>
                    <a:pt x="980440" y="698512"/>
                  </a:lnTo>
                  <a:lnTo>
                    <a:pt x="977519" y="690880"/>
                  </a:lnTo>
                  <a:lnTo>
                    <a:pt x="970915" y="687070"/>
                  </a:lnTo>
                  <a:lnTo>
                    <a:pt x="964311" y="684530"/>
                  </a:lnTo>
                  <a:lnTo>
                    <a:pt x="956691" y="687070"/>
                  </a:lnTo>
                  <a:lnTo>
                    <a:pt x="953643" y="693420"/>
                  </a:lnTo>
                  <a:lnTo>
                    <a:pt x="936244" y="732802"/>
                  </a:lnTo>
                  <a:lnTo>
                    <a:pt x="909701" y="718820"/>
                  </a:lnTo>
                  <a:lnTo>
                    <a:pt x="884491" y="702310"/>
                  </a:lnTo>
                  <a:lnTo>
                    <a:pt x="860691" y="684530"/>
                  </a:lnTo>
                  <a:lnTo>
                    <a:pt x="857732" y="682002"/>
                  </a:lnTo>
                  <a:lnTo>
                    <a:pt x="838454" y="665480"/>
                  </a:lnTo>
                  <a:lnTo>
                    <a:pt x="1054481" y="478802"/>
                  </a:lnTo>
                  <a:lnTo>
                    <a:pt x="1058545" y="480060"/>
                  </a:lnTo>
                  <a:lnTo>
                    <a:pt x="1063244" y="482612"/>
                  </a:lnTo>
                  <a:lnTo>
                    <a:pt x="1065784" y="483870"/>
                  </a:lnTo>
                  <a:lnTo>
                    <a:pt x="1068451" y="485152"/>
                  </a:lnTo>
                  <a:lnTo>
                    <a:pt x="1071372" y="772160"/>
                  </a:lnTo>
                  <a:lnTo>
                    <a:pt x="1071372" y="457250"/>
                  </a:lnTo>
                  <a:lnTo>
                    <a:pt x="1069340" y="455930"/>
                  </a:lnTo>
                  <a:lnTo>
                    <a:pt x="1068197" y="455930"/>
                  </a:lnTo>
                  <a:lnTo>
                    <a:pt x="1062482" y="452120"/>
                  </a:lnTo>
                  <a:lnTo>
                    <a:pt x="1023404" y="410210"/>
                  </a:lnTo>
                  <a:lnTo>
                    <a:pt x="1013929" y="373380"/>
                  </a:lnTo>
                  <a:lnTo>
                    <a:pt x="1013206" y="367030"/>
                  </a:lnTo>
                  <a:lnTo>
                    <a:pt x="1018159" y="335280"/>
                  </a:lnTo>
                  <a:lnTo>
                    <a:pt x="1019810" y="330212"/>
                  </a:lnTo>
                  <a:lnTo>
                    <a:pt x="1021969" y="325120"/>
                  </a:lnTo>
                  <a:lnTo>
                    <a:pt x="1044968" y="293370"/>
                  </a:lnTo>
                  <a:lnTo>
                    <a:pt x="1077417" y="273062"/>
                  </a:lnTo>
                  <a:lnTo>
                    <a:pt x="1115021" y="266712"/>
                  </a:lnTo>
                  <a:lnTo>
                    <a:pt x="1153541" y="275602"/>
                  </a:lnTo>
                  <a:lnTo>
                    <a:pt x="1185583" y="298462"/>
                  </a:lnTo>
                  <a:lnTo>
                    <a:pt x="1205623" y="331470"/>
                  </a:lnTo>
                  <a:lnTo>
                    <a:pt x="1212062" y="369570"/>
                  </a:lnTo>
                  <a:lnTo>
                    <a:pt x="1212062" y="289737"/>
                  </a:lnTo>
                  <a:lnTo>
                    <a:pt x="1211287" y="288302"/>
                  </a:lnTo>
                  <a:lnTo>
                    <a:pt x="1186573" y="266712"/>
                  </a:lnTo>
                  <a:lnTo>
                    <a:pt x="1176401" y="257810"/>
                  </a:lnTo>
                  <a:lnTo>
                    <a:pt x="1181544" y="246380"/>
                  </a:lnTo>
                  <a:lnTo>
                    <a:pt x="1223264" y="153670"/>
                  </a:lnTo>
                  <a:lnTo>
                    <a:pt x="1250505" y="156222"/>
                  </a:lnTo>
                  <a:lnTo>
                    <a:pt x="1259128" y="153670"/>
                  </a:lnTo>
                  <a:lnTo>
                    <a:pt x="1276362" y="148602"/>
                  </a:lnTo>
                  <a:lnTo>
                    <a:pt x="1298422" y="133350"/>
                  </a:lnTo>
                  <a:lnTo>
                    <a:pt x="1301076" y="129552"/>
                  </a:lnTo>
                  <a:lnTo>
                    <a:pt x="1314323" y="110502"/>
                  </a:lnTo>
                  <a:lnTo>
                    <a:pt x="1321219" y="80022"/>
                  </a:lnTo>
                  <a:lnTo>
                    <a:pt x="1316126" y="50800"/>
                  </a:lnTo>
                  <a:lnTo>
                    <a:pt x="1301102" y="26670"/>
                  </a:lnTo>
                  <a:lnTo>
                    <a:pt x="1300314" y="25400"/>
                  </a:lnTo>
                  <a:lnTo>
                    <a:pt x="1294549" y="21056"/>
                  </a:lnTo>
                  <a:lnTo>
                    <a:pt x="1294549" y="80022"/>
                  </a:lnTo>
                  <a:lnTo>
                    <a:pt x="1289939" y="99072"/>
                  </a:lnTo>
                  <a:lnTo>
                    <a:pt x="1278255" y="115570"/>
                  </a:lnTo>
                  <a:lnTo>
                    <a:pt x="1261795" y="125730"/>
                  </a:lnTo>
                  <a:lnTo>
                    <a:pt x="1242682" y="129552"/>
                  </a:lnTo>
                  <a:lnTo>
                    <a:pt x="1223010" y="125730"/>
                  </a:lnTo>
                  <a:lnTo>
                    <a:pt x="1222121" y="125730"/>
                  </a:lnTo>
                  <a:lnTo>
                    <a:pt x="1221105" y="124472"/>
                  </a:lnTo>
                  <a:lnTo>
                    <a:pt x="1219962" y="124472"/>
                  </a:lnTo>
                  <a:lnTo>
                    <a:pt x="1204023" y="113030"/>
                  </a:lnTo>
                  <a:lnTo>
                    <a:pt x="1194092" y="95250"/>
                  </a:lnTo>
                  <a:lnTo>
                    <a:pt x="1191006" y="76200"/>
                  </a:lnTo>
                  <a:lnTo>
                    <a:pt x="1195578" y="57150"/>
                  </a:lnTo>
                  <a:lnTo>
                    <a:pt x="1207604" y="40640"/>
                  </a:lnTo>
                  <a:lnTo>
                    <a:pt x="1224534" y="29210"/>
                  </a:lnTo>
                  <a:lnTo>
                    <a:pt x="1244117" y="26670"/>
                  </a:lnTo>
                  <a:lnTo>
                    <a:pt x="1264158" y="30480"/>
                  </a:lnTo>
                  <a:lnTo>
                    <a:pt x="1280820" y="43180"/>
                  </a:lnTo>
                  <a:lnTo>
                    <a:pt x="1291234" y="59702"/>
                  </a:lnTo>
                  <a:lnTo>
                    <a:pt x="1294549" y="80022"/>
                  </a:lnTo>
                  <a:lnTo>
                    <a:pt x="1294549" y="21056"/>
                  </a:lnTo>
                  <a:lnTo>
                    <a:pt x="1275080" y="6350"/>
                  </a:lnTo>
                  <a:lnTo>
                    <a:pt x="1244752" y="0"/>
                  </a:lnTo>
                  <a:lnTo>
                    <a:pt x="1215097" y="5080"/>
                  </a:lnTo>
                  <a:lnTo>
                    <a:pt x="1189494" y="20320"/>
                  </a:lnTo>
                  <a:lnTo>
                    <a:pt x="1171321" y="45720"/>
                  </a:lnTo>
                  <a:lnTo>
                    <a:pt x="1164551" y="72402"/>
                  </a:lnTo>
                  <a:lnTo>
                    <a:pt x="1167460" y="100330"/>
                  </a:lnTo>
                  <a:lnTo>
                    <a:pt x="1179156" y="124472"/>
                  </a:lnTo>
                  <a:lnTo>
                    <a:pt x="1198753" y="143522"/>
                  </a:lnTo>
                  <a:lnTo>
                    <a:pt x="1151890" y="246380"/>
                  </a:lnTo>
                  <a:lnTo>
                    <a:pt x="1106093" y="240030"/>
                  </a:lnTo>
                  <a:lnTo>
                    <a:pt x="1062164" y="251472"/>
                  </a:lnTo>
                  <a:lnTo>
                    <a:pt x="1024509" y="275602"/>
                  </a:lnTo>
                  <a:lnTo>
                    <a:pt x="997585" y="314960"/>
                  </a:lnTo>
                  <a:lnTo>
                    <a:pt x="988314" y="345452"/>
                  </a:lnTo>
                  <a:lnTo>
                    <a:pt x="974420" y="350520"/>
                  </a:lnTo>
                  <a:lnTo>
                    <a:pt x="961047" y="356870"/>
                  </a:lnTo>
                  <a:lnTo>
                    <a:pt x="948321" y="364502"/>
                  </a:lnTo>
                  <a:lnTo>
                    <a:pt x="936371" y="373380"/>
                  </a:lnTo>
                  <a:lnTo>
                    <a:pt x="746252" y="537210"/>
                  </a:lnTo>
                  <a:lnTo>
                    <a:pt x="735901" y="513080"/>
                  </a:lnTo>
                  <a:lnTo>
                    <a:pt x="727176" y="487680"/>
                  </a:lnTo>
                  <a:lnTo>
                    <a:pt x="720153" y="462280"/>
                  </a:lnTo>
                  <a:lnTo>
                    <a:pt x="714883" y="435610"/>
                  </a:lnTo>
                  <a:lnTo>
                    <a:pt x="713613" y="428002"/>
                  </a:lnTo>
                  <a:lnTo>
                    <a:pt x="706882" y="422910"/>
                  </a:lnTo>
                  <a:lnTo>
                    <a:pt x="692404" y="425462"/>
                  </a:lnTo>
                  <a:lnTo>
                    <a:pt x="687451" y="431812"/>
                  </a:lnTo>
                  <a:lnTo>
                    <a:pt x="688594" y="439420"/>
                  </a:lnTo>
                  <a:lnTo>
                    <a:pt x="694715" y="469912"/>
                  </a:lnTo>
                  <a:lnTo>
                    <a:pt x="702945" y="499110"/>
                  </a:lnTo>
                  <a:lnTo>
                    <a:pt x="713168" y="528320"/>
                  </a:lnTo>
                  <a:lnTo>
                    <a:pt x="725297" y="556260"/>
                  </a:lnTo>
                  <a:lnTo>
                    <a:pt x="687959" y="588010"/>
                  </a:lnTo>
                  <a:lnTo>
                    <a:pt x="659726" y="621030"/>
                  </a:lnTo>
                  <a:lnTo>
                    <a:pt x="643178" y="660412"/>
                  </a:lnTo>
                  <a:lnTo>
                    <a:pt x="638505" y="701052"/>
                  </a:lnTo>
                  <a:lnTo>
                    <a:pt x="645909" y="741680"/>
                  </a:lnTo>
                  <a:lnTo>
                    <a:pt x="665607" y="779780"/>
                  </a:lnTo>
                  <a:lnTo>
                    <a:pt x="604139" y="838212"/>
                  </a:lnTo>
                  <a:lnTo>
                    <a:pt x="603885" y="845820"/>
                  </a:lnTo>
                  <a:lnTo>
                    <a:pt x="608965" y="852170"/>
                  </a:lnTo>
                  <a:lnTo>
                    <a:pt x="610235" y="853452"/>
                  </a:lnTo>
                  <a:lnTo>
                    <a:pt x="611632" y="854710"/>
                  </a:lnTo>
                  <a:lnTo>
                    <a:pt x="613156" y="854710"/>
                  </a:lnTo>
                  <a:lnTo>
                    <a:pt x="617982" y="857262"/>
                  </a:lnTo>
                  <a:lnTo>
                    <a:pt x="623824" y="855980"/>
                  </a:lnTo>
                  <a:lnTo>
                    <a:pt x="692531" y="791210"/>
                  </a:lnTo>
                  <a:lnTo>
                    <a:pt x="693293" y="791210"/>
                  </a:lnTo>
                  <a:lnTo>
                    <a:pt x="694563" y="788670"/>
                  </a:lnTo>
                  <a:lnTo>
                    <a:pt x="726198" y="762012"/>
                  </a:lnTo>
                  <a:lnTo>
                    <a:pt x="727710" y="760730"/>
                  </a:lnTo>
                  <a:lnTo>
                    <a:pt x="728218" y="751852"/>
                  </a:lnTo>
                  <a:lnTo>
                    <a:pt x="723519" y="746760"/>
                  </a:lnTo>
                  <a:lnTo>
                    <a:pt x="718693" y="741680"/>
                  </a:lnTo>
                  <a:lnTo>
                    <a:pt x="710311" y="740410"/>
                  </a:lnTo>
                  <a:lnTo>
                    <a:pt x="704723" y="745502"/>
                  </a:lnTo>
                  <a:lnTo>
                    <a:pt x="685038" y="762012"/>
                  </a:lnTo>
                  <a:lnTo>
                    <a:pt x="667880" y="723912"/>
                  </a:lnTo>
                  <a:lnTo>
                    <a:pt x="665734" y="682002"/>
                  </a:lnTo>
                  <a:lnTo>
                    <a:pt x="678243" y="642620"/>
                  </a:lnTo>
                  <a:lnTo>
                    <a:pt x="705104" y="608330"/>
                  </a:lnTo>
                  <a:lnTo>
                    <a:pt x="737870" y="580402"/>
                  </a:lnTo>
                  <a:lnTo>
                    <a:pt x="787793" y="537210"/>
                  </a:lnTo>
                  <a:lnTo>
                    <a:pt x="953770" y="393712"/>
                  </a:lnTo>
                  <a:lnTo>
                    <a:pt x="986663" y="373380"/>
                  </a:lnTo>
                  <a:lnTo>
                    <a:pt x="990752" y="398780"/>
                  </a:lnTo>
                  <a:lnTo>
                    <a:pt x="999794" y="422910"/>
                  </a:lnTo>
                  <a:lnTo>
                    <a:pt x="1013523" y="444512"/>
                  </a:lnTo>
                  <a:lnTo>
                    <a:pt x="1031621" y="463562"/>
                  </a:lnTo>
                  <a:lnTo>
                    <a:pt x="734949" y="718820"/>
                  </a:lnTo>
                  <a:lnTo>
                    <a:pt x="734441" y="727710"/>
                  </a:lnTo>
                  <a:lnTo>
                    <a:pt x="739140" y="732802"/>
                  </a:lnTo>
                  <a:lnTo>
                    <a:pt x="743966" y="739152"/>
                  </a:lnTo>
                  <a:lnTo>
                    <a:pt x="752348" y="739152"/>
                  </a:lnTo>
                  <a:lnTo>
                    <a:pt x="818007" y="682002"/>
                  </a:lnTo>
                  <a:lnTo>
                    <a:pt x="842391" y="703580"/>
                  </a:lnTo>
                  <a:lnTo>
                    <a:pt x="868464" y="723912"/>
                  </a:lnTo>
                  <a:lnTo>
                    <a:pt x="896137" y="740410"/>
                  </a:lnTo>
                  <a:lnTo>
                    <a:pt x="925322" y="756920"/>
                  </a:lnTo>
                  <a:lnTo>
                    <a:pt x="899033" y="815352"/>
                  </a:lnTo>
                  <a:lnTo>
                    <a:pt x="901827" y="822960"/>
                  </a:lnTo>
                  <a:lnTo>
                    <a:pt x="914908" y="828052"/>
                  </a:lnTo>
                  <a:lnTo>
                    <a:pt x="922782" y="825512"/>
                  </a:lnTo>
                  <a:lnTo>
                    <a:pt x="925703" y="819162"/>
                  </a:lnTo>
                  <a:lnTo>
                    <a:pt x="948944" y="767080"/>
                  </a:lnTo>
                  <a:lnTo>
                    <a:pt x="978966" y="778510"/>
                  </a:lnTo>
                  <a:lnTo>
                    <a:pt x="1009523" y="787412"/>
                  </a:lnTo>
                  <a:lnTo>
                    <a:pt x="1040447" y="795020"/>
                  </a:lnTo>
                  <a:lnTo>
                    <a:pt x="1071626" y="798830"/>
                  </a:lnTo>
                  <a:lnTo>
                    <a:pt x="1073277" y="960120"/>
                  </a:lnTo>
                  <a:lnTo>
                    <a:pt x="1072896" y="961402"/>
                  </a:lnTo>
                  <a:lnTo>
                    <a:pt x="1072642" y="962660"/>
                  </a:lnTo>
                  <a:lnTo>
                    <a:pt x="1072591" y="965212"/>
                  </a:lnTo>
                  <a:lnTo>
                    <a:pt x="1069848" y="1051560"/>
                  </a:lnTo>
                  <a:lnTo>
                    <a:pt x="1069721" y="1057910"/>
                  </a:lnTo>
                  <a:lnTo>
                    <a:pt x="1073023" y="1063002"/>
                  </a:lnTo>
                  <a:lnTo>
                    <a:pt x="1077722" y="1064260"/>
                  </a:lnTo>
                  <a:lnTo>
                    <a:pt x="1079246" y="1065530"/>
                  </a:lnTo>
                  <a:lnTo>
                    <a:pt x="1090168" y="1065530"/>
                  </a:lnTo>
                  <a:lnTo>
                    <a:pt x="1096264" y="1060462"/>
                  </a:lnTo>
                  <a:lnTo>
                    <a:pt x="1098931" y="976630"/>
                  </a:lnTo>
                  <a:lnTo>
                    <a:pt x="1140548" y="965212"/>
                  </a:lnTo>
                  <a:lnTo>
                    <a:pt x="1165783" y="949960"/>
                  </a:lnTo>
                  <a:lnTo>
                    <a:pt x="1176299" y="943610"/>
                  </a:lnTo>
                  <a:lnTo>
                    <a:pt x="1204175" y="913130"/>
                  </a:lnTo>
                  <a:lnTo>
                    <a:pt x="1222197" y="875030"/>
                  </a:lnTo>
                  <a:lnTo>
                    <a:pt x="1228344" y="831862"/>
                  </a:lnTo>
                  <a:lnTo>
                    <a:pt x="1227963" y="788670"/>
                  </a:lnTo>
                  <a:lnTo>
                    <a:pt x="1257134" y="779780"/>
                  </a:lnTo>
                  <a:lnTo>
                    <a:pt x="1285722" y="768362"/>
                  </a:lnTo>
                  <a:lnTo>
                    <a:pt x="1302461" y="760730"/>
                  </a:lnTo>
                  <a:lnTo>
                    <a:pt x="1313624" y="755662"/>
                  </a:lnTo>
                  <a:lnTo>
                    <a:pt x="1340739" y="740410"/>
                  </a:lnTo>
                  <a:lnTo>
                    <a:pt x="1347089" y="736612"/>
                  </a:lnTo>
                  <a:lnTo>
                    <a:pt x="1349248" y="728980"/>
                  </a:lnTo>
                  <a:close/>
                </a:path>
                <a:path w="1391920" h="6316345">
                  <a:moveTo>
                    <a:pt x="1391716" y="6069127"/>
                  </a:moveTo>
                  <a:lnTo>
                    <a:pt x="1385481" y="6037034"/>
                  </a:lnTo>
                  <a:lnTo>
                    <a:pt x="1369453" y="6012904"/>
                  </a:lnTo>
                  <a:lnTo>
                    <a:pt x="1369453" y="6069127"/>
                  </a:lnTo>
                  <a:lnTo>
                    <a:pt x="1364830" y="6092863"/>
                  </a:lnTo>
                  <a:lnTo>
                    <a:pt x="1351026" y="6113716"/>
                  </a:lnTo>
                  <a:lnTo>
                    <a:pt x="1189736" y="6275006"/>
                  </a:lnTo>
                  <a:lnTo>
                    <a:pt x="1168869" y="6288849"/>
                  </a:lnTo>
                  <a:lnTo>
                    <a:pt x="1145159" y="6293459"/>
                  </a:lnTo>
                  <a:lnTo>
                    <a:pt x="1121435" y="6288849"/>
                  </a:lnTo>
                  <a:lnTo>
                    <a:pt x="1100582" y="6275006"/>
                  </a:lnTo>
                  <a:lnTo>
                    <a:pt x="1027010" y="6201486"/>
                  </a:lnTo>
                  <a:lnTo>
                    <a:pt x="1022858" y="6197333"/>
                  </a:lnTo>
                  <a:lnTo>
                    <a:pt x="1066952" y="6185332"/>
                  </a:lnTo>
                  <a:lnTo>
                    <a:pt x="1077201" y="6180861"/>
                  </a:lnTo>
                  <a:lnTo>
                    <a:pt x="1148956" y="6142025"/>
                  </a:lnTo>
                  <a:lnTo>
                    <a:pt x="1185418" y="6110681"/>
                  </a:lnTo>
                  <a:lnTo>
                    <a:pt x="1217129" y="6073787"/>
                  </a:lnTo>
                  <a:lnTo>
                    <a:pt x="1242212" y="6033528"/>
                  </a:lnTo>
                  <a:lnTo>
                    <a:pt x="1260665" y="5990679"/>
                  </a:lnTo>
                  <a:lnTo>
                    <a:pt x="1272540" y="5946000"/>
                  </a:lnTo>
                  <a:lnTo>
                    <a:pt x="1351026" y="6024524"/>
                  </a:lnTo>
                  <a:lnTo>
                    <a:pt x="1364856" y="6045390"/>
                  </a:lnTo>
                  <a:lnTo>
                    <a:pt x="1369453" y="6069127"/>
                  </a:lnTo>
                  <a:lnTo>
                    <a:pt x="1369453" y="6012904"/>
                  </a:lnTo>
                  <a:lnTo>
                    <a:pt x="1366774" y="6008865"/>
                  </a:lnTo>
                  <a:lnTo>
                    <a:pt x="1351280" y="5993295"/>
                  </a:lnTo>
                  <a:lnTo>
                    <a:pt x="1354823" y="5974804"/>
                  </a:lnTo>
                  <a:lnTo>
                    <a:pt x="1360322" y="5946165"/>
                  </a:lnTo>
                  <a:lnTo>
                    <a:pt x="1363827" y="5898731"/>
                  </a:lnTo>
                  <a:lnTo>
                    <a:pt x="1361884" y="5851474"/>
                  </a:lnTo>
                  <a:lnTo>
                    <a:pt x="1354594" y="5804878"/>
                  </a:lnTo>
                  <a:lnTo>
                    <a:pt x="1342034" y="5759386"/>
                  </a:lnTo>
                  <a:lnTo>
                    <a:pt x="1341297" y="5757570"/>
                  </a:lnTo>
                  <a:lnTo>
                    <a:pt x="1341297" y="5876810"/>
                  </a:lnTo>
                  <a:lnTo>
                    <a:pt x="1340129" y="5925858"/>
                  </a:lnTo>
                  <a:lnTo>
                    <a:pt x="1332738" y="5974804"/>
                  </a:lnTo>
                  <a:lnTo>
                    <a:pt x="1318895" y="5960910"/>
                  </a:lnTo>
                  <a:lnTo>
                    <a:pt x="1320736" y="5946000"/>
                  </a:lnTo>
                  <a:lnTo>
                    <a:pt x="1321257" y="5941809"/>
                  </a:lnTo>
                  <a:lnTo>
                    <a:pt x="1325359" y="5908878"/>
                  </a:lnTo>
                  <a:lnTo>
                    <a:pt x="1324063" y="5856617"/>
                  </a:lnTo>
                  <a:lnTo>
                    <a:pt x="1315224" y="5805017"/>
                  </a:lnTo>
                  <a:lnTo>
                    <a:pt x="1303515" y="5768822"/>
                  </a:lnTo>
                  <a:lnTo>
                    <a:pt x="1303515" y="5895683"/>
                  </a:lnTo>
                  <a:lnTo>
                    <a:pt x="1299718" y="5941809"/>
                  </a:lnTo>
                  <a:lnTo>
                    <a:pt x="1276477" y="5918568"/>
                  </a:lnTo>
                  <a:lnTo>
                    <a:pt x="1277734" y="5871578"/>
                  </a:lnTo>
                  <a:lnTo>
                    <a:pt x="1272070" y="5824842"/>
                  </a:lnTo>
                  <a:lnTo>
                    <a:pt x="1259484" y="5779211"/>
                  </a:lnTo>
                  <a:lnTo>
                    <a:pt x="1255725" y="5770804"/>
                  </a:lnTo>
                  <a:lnTo>
                    <a:pt x="1255725" y="5898731"/>
                  </a:lnTo>
                  <a:lnTo>
                    <a:pt x="1255395" y="5905030"/>
                  </a:lnTo>
                  <a:lnTo>
                    <a:pt x="1243304" y="5972365"/>
                  </a:lnTo>
                  <a:lnTo>
                    <a:pt x="1226083" y="6016256"/>
                  </a:lnTo>
                  <a:lnTo>
                    <a:pt x="1201585" y="6057455"/>
                  </a:lnTo>
                  <a:lnTo>
                    <a:pt x="1169797" y="6095022"/>
                  </a:lnTo>
                  <a:lnTo>
                    <a:pt x="1132725" y="6126467"/>
                  </a:lnTo>
                  <a:lnTo>
                    <a:pt x="1092060" y="6150813"/>
                  </a:lnTo>
                  <a:lnTo>
                    <a:pt x="1048740" y="6168047"/>
                  </a:lnTo>
                  <a:lnTo>
                    <a:pt x="1003681" y="6178143"/>
                  </a:lnTo>
                  <a:lnTo>
                    <a:pt x="974852" y="6180861"/>
                  </a:lnTo>
                  <a:lnTo>
                    <a:pt x="926947" y="6179159"/>
                  </a:lnTo>
                  <a:lnTo>
                    <a:pt x="879805" y="6169723"/>
                  </a:lnTo>
                  <a:lnTo>
                    <a:pt x="834428" y="6152553"/>
                  </a:lnTo>
                  <a:lnTo>
                    <a:pt x="791857" y="6127661"/>
                  </a:lnTo>
                  <a:lnTo>
                    <a:pt x="753110" y="6095022"/>
                  </a:lnTo>
                  <a:lnTo>
                    <a:pt x="722109" y="6058547"/>
                  </a:lnTo>
                  <a:lnTo>
                    <a:pt x="697992" y="6018619"/>
                  </a:lnTo>
                  <a:lnTo>
                    <a:pt x="680770" y="5976086"/>
                  </a:lnTo>
                  <a:lnTo>
                    <a:pt x="670445" y="5931840"/>
                  </a:lnTo>
                  <a:lnTo>
                    <a:pt x="667004" y="5886716"/>
                  </a:lnTo>
                  <a:lnTo>
                    <a:pt x="670445" y="5841593"/>
                  </a:lnTo>
                  <a:lnTo>
                    <a:pt x="680770" y="5797334"/>
                  </a:lnTo>
                  <a:lnTo>
                    <a:pt x="697992" y="5754814"/>
                  </a:lnTo>
                  <a:lnTo>
                    <a:pt x="722109" y="5714873"/>
                  </a:lnTo>
                  <a:lnTo>
                    <a:pt x="753160" y="5678348"/>
                  </a:lnTo>
                  <a:lnTo>
                    <a:pt x="789203" y="5647677"/>
                  </a:lnTo>
                  <a:lnTo>
                    <a:pt x="828687" y="5623687"/>
                  </a:lnTo>
                  <a:lnTo>
                    <a:pt x="870737" y="5606466"/>
                  </a:lnTo>
                  <a:lnTo>
                    <a:pt x="914514" y="5595988"/>
                  </a:lnTo>
                  <a:lnTo>
                    <a:pt x="959154" y="5592267"/>
                  </a:lnTo>
                  <a:lnTo>
                    <a:pt x="1003846" y="5595290"/>
                  </a:lnTo>
                  <a:lnTo>
                    <a:pt x="1047737" y="5605081"/>
                  </a:lnTo>
                  <a:lnTo>
                    <a:pt x="1090002" y="5621617"/>
                  </a:lnTo>
                  <a:lnTo>
                    <a:pt x="1129792" y="5644896"/>
                  </a:lnTo>
                  <a:lnTo>
                    <a:pt x="1164386" y="5673090"/>
                  </a:lnTo>
                  <a:lnTo>
                    <a:pt x="1193165" y="5704573"/>
                  </a:lnTo>
                  <a:lnTo>
                    <a:pt x="1224394" y="5753760"/>
                  </a:lnTo>
                  <a:lnTo>
                    <a:pt x="1243025" y="5800141"/>
                  </a:lnTo>
                  <a:lnTo>
                    <a:pt x="1253490" y="5848528"/>
                  </a:lnTo>
                  <a:lnTo>
                    <a:pt x="1255674" y="5895683"/>
                  </a:lnTo>
                  <a:lnTo>
                    <a:pt x="1255725" y="5898731"/>
                  </a:lnTo>
                  <a:lnTo>
                    <a:pt x="1255725" y="5770804"/>
                  </a:lnTo>
                  <a:lnTo>
                    <a:pt x="1239951" y="5735523"/>
                  </a:lnTo>
                  <a:lnTo>
                    <a:pt x="1213485" y="5694616"/>
                  </a:lnTo>
                  <a:lnTo>
                    <a:pt x="1229614" y="5678449"/>
                  </a:lnTo>
                  <a:lnTo>
                    <a:pt x="1256284" y="5717870"/>
                  </a:lnTo>
                  <a:lnTo>
                    <a:pt x="1277162" y="5759970"/>
                  </a:lnTo>
                  <a:lnTo>
                    <a:pt x="1292098" y="5804090"/>
                  </a:lnTo>
                  <a:lnTo>
                    <a:pt x="1300924" y="5849556"/>
                  </a:lnTo>
                  <a:lnTo>
                    <a:pt x="1303515" y="5895683"/>
                  </a:lnTo>
                  <a:lnTo>
                    <a:pt x="1303515" y="5768822"/>
                  </a:lnTo>
                  <a:lnTo>
                    <a:pt x="1299019" y="5754916"/>
                  </a:lnTo>
                  <a:lnTo>
                    <a:pt x="1275664" y="5707177"/>
                  </a:lnTo>
                  <a:lnTo>
                    <a:pt x="1256093" y="5678449"/>
                  </a:lnTo>
                  <a:lnTo>
                    <a:pt x="1255369" y="5677382"/>
                  </a:lnTo>
                  <a:lnTo>
                    <a:pt x="1245362" y="5662676"/>
                  </a:lnTo>
                  <a:lnTo>
                    <a:pt x="1257935" y="5650103"/>
                  </a:lnTo>
                  <a:lnTo>
                    <a:pt x="1286078" y="5691060"/>
                  </a:lnTo>
                  <a:lnTo>
                    <a:pt x="1308620" y="5734774"/>
                  </a:lnTo>
                  <a:lnTo>
                    <a:pt x="1325410" y="5780684"/>
                  </a:lnTo>
                  <a:lnTo>
                    <a:pt x="1336344" y="5828233"/>
                  </a:lnTo>
                  <a:lnTo>
                    <a:pt x="1341297" y="5876810"/>
                  </a:lnTo>
                  <a:lnTo>
                    <a:pt x="1341297" y="5757570"/>
                  </a:lnTo>
                  <a:lnTo>
                    <a:pt x="1324317" y="5715470"/>
                  </a:lnTo>
                  <a:lnTo>
                    <a:pt x="1301546" y="5673623"/>
                  </a:lnTo>
                  <a:lnTo>
                    <a:pt x="1284960" y="5650103"/>
                  </a:lnTo>
                  <a:lnTo>
                    <a:pt x="1273810" y="5634279"/>
                  </a:lnTo>
                  <a:lnTo>
                    <a:pt x="1294130" y="5613920"/>
                  </a:lnTo>
                  <a:lnTo>
                    <a:pt x="1301559" y="5602808"/>
                  </a:lnTo>
                  <a:lnTo>
                    <a:pt x="1304061" y="5590184"/>
                  </a:lnTo>
                  <a:lnTo>
                    <a:pt x="1301661" y="5577586"/>
                  </a:lnTo>
                  <a:lnTo>
                    <a:pt x="1294384" y="5566524"/>
                  </a:lnTo>
                  <a:lnTo>
                    <a:pt x="1286230" y="5558383"/>
                  </a:lnTo>
                  <a:lnTo>
                    <a:pt x="1282954" y="5555119"/>
                  </a:lnTo>
                  <a:lnTo>
                    <a:pt x="1282954" y="5586628"/>
                  </a:lnTo>
                  <a:lnTo>
                    <a:pt x="1282954" y="5593804"/>
                  </a:lnTo>
                  <a:lnTo>
                    <a:pt x="1199388" y="5677382"/>
                  </a:lnTo>
                  <a:lnTo>
                    <a:pt x="1194943" y="5672328"/>
                  </a:lnTo>
                  <a:lnTo>
                    <a:pt x="1190244" y="5667375"/>
                  </a:lnTo>
                  <a:lnTo>
                    <a:pt x="1163320" y="5642521"/>
                  </a:lnTo>
                  <a:lnTo>
                    <a:pt x="1176909" y="5628932"/>
                  </a:lnTo>
                  <a:lnTo>
                    <a:pt x="1243012" y="5562879"/>
                  </a:lnTo>
                  <a:lnTo>
                    <a:pt x="1247648" y="5558383"/>
                  </a:lnTo>
                  <a:lnTo>
                    <a:pt x="1254760" y="5558485"/>
                  </a:lnTo>
                  <a:lnTo>
                    <a:pt x="1259128" y="5562879"/>
                  </a:lnTo>
                  <a:lnTo>
                    <a:pt x="1278509" y="5582234"/>
                  </a:lnTo>
                  <a:lnTo>
                    <a:pt x="1282954" y="5586628"/>
                  </a:lnTo>
                  <a:lnTo>
                    <a:pt x="1282954" y="5555119"/>
                  </a:lnTo>
                  <a:lnTo>
                    <a:pt x="1274953" y="5547118"/>
                  </a:lnTo>
                  <a:lnTo>
                    <a:pt x="1263840" y="5539765"/>
                  </a:lnTo>
                  <a:lnTo>
                    <a:pt x="1251204" y="5537339"/>
                  </a:lnTo>
                  <a:lnTo>
                    <a:pt x="1238554" y="5539829"/>
                  </a:lnTo>
                  <a:lnTo>
                    <a:pt x="1227455" y="5547220"/>
                  </a:lnTo>
                  <a:lnTo>
                    <a:pt x="1145794" y="5628932"/>
                  </a:lnTo>
                  <a:lnTo>
                    <a:pt x="1107287" y="5605348"/>
                  </a:lnTo>
                  <a:lnTo>
                    <a:pt x="1076960" y="5592267"/>
                  </a:lnTo>
                  <a:lnTo>
                    <a:pt x="1066469" y="5587746"/>
                  </a:lnTo>
                  <a:lnTo>
                    <a:pt x="1023988" y="5576125"/>
                  </a:lnTo>
                  <a:lnTo>
                    <a:pt x="980554" y="5570499"/>
                  </a:lnTo>
                  <a:lnTo>
                    <a:pt x="936815" y="5570867"/>
                  </a:lnTo>
                  <a:lnTo>
                    <a:pt x="893445" y="5577230"/>
                  </a:lnTo>
                  <a:lnTo>
                    <a:pt x="851154" y="5589587"/>
                  </a:lnTo>
                  <a:lnTo>
                    <a:pt x="810577" y="5607926"/>
                  </a:lnTo>
                  <a:lnTo>
                    <a:pt x="772426" y="5632259"/>
                  </a:lnTo>
                  <a:lnTo>
                    <a:pt x="737362" y="5662574"/>
                  </a:lnTo>
                  <a:lnTo>
                    <a:pt x="706716" y="5698083"/>
                  </a:lnTo>
                  <a:lnTo>
                    <a:pt x="682205" y="5736717"/>
                  </a:lnTo>
                  <a:lnTo>
                    <a:pt x="663829" y="5777801"/>
                  </a:lnTo>
                  <a:lnTo>
                    <a:pt x="651573" y="5820638"/>
                  </a:lnTo>
                  <a:lnTo>
                    <a:pt x="645439" y="5864517"/>
                  </a:lnTo>
                  <a:lnTo>
                    <a:pt x="645464" y="5908878"/>
                  </a:lnTo>
                  <a:lnTo>
                    <a:pt x="651573" y="5952629"/>
                  </a:lnTo>
                  <a:lnTo>
                    <a:pt x="663829" y="5995467"/>
                  </a:lnTo>
                  <a:lnTo>
                    <a:pt x="682205" y="6036551"/>
                  </a:lnTo>
                  <a:lnTo>
                    <a:pt x="706716" y="6075184"/>
                  </a:lnTo>
                  <a:lnTo>
                    <a:pt x="737362" y="6110681"/>
                  </a:lnTo>
                  <a:lnTo>
                    <a:pt x="774560" y="6142583"/>
                  </a:lnTo>
                  <a:lnTo>
                    <a:pt x="815162" y="6167767"/>
                  </a:lnTo>
                  <a:lnTo>
                    <a:pt x="858354" y="6186259"/>
                  </a:lnTo>
                  <a:lnTo>
                    <a:pt x="903351" y="6198044"/>
                  </a:lnTo>
                  <a:lnTo>
                    <a:pt x="949350" y="6203124"/>
                  </a:lnTo>
                  <a:lnTo>
                    <a:pt x="995553" y="6201486"/>
                  </a:lnTo>
                  <a:lnTo>
                    <a:pt x="1084834" y="6290818"/>
                  </a:lnTo>
                  <a:lnTo>
                    <a:pt x="1113040" y="6309512"/>
                  </a:lnTo>
                  <a:lnTo>
                    <a:pt x="1145159" y="6315735"/>
                  </a:lnTo>
                  <a:lnTo>
                    <a:pt x="1177264" y="6309487"/>
                  </a:lnTo>
                  <a:lnTo>
                    <a:pt x="1201420" y="6293459"/>
                  </a:lnTo>
                  <a:lnTo>
                    <a:pt x="1205484" y="6290767"/>
                  </a:lnTo>
                  <a:lnTo>
                    <a:pt x="1366774" y="6129426"/>
                  </a:lnTo>
                  <a:lnTo>
                    <a:pt x="1385481" y="6101232"/>
                  </a:lnTo>
                  <a:lnTo>
                    <a:pt x="1391716" y="606912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339131" y="5966110"/>
              <a:ext cx="116125" cy="1161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698858" y="6163325"/>
              <a:ext cx="81851" cy="8185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41823" y="6324615"/>
              <a:ext cx="81803" cy="8185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140003" y="5228094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4">
                  <a:moveTo>
                    <a:pt x="595439" y="501535"/>
                  </a:moveTo>
                  <a:lnTo>
                    <a:pt x="591756" y="495515"/>
                  </a:lnTo>
                  <a:lnTo>
                    <a:pt x="569658" y="490169"/>
                  </a:lnTo>
                  <a:lnTo>
                    <a:pt x="569658" y="513168"/>
                  </a:lnTo>
                  <a:lnTo>
                    <a:pt x="556069" y="569633"/>
                  </a:lnTo>
                  <a:lnTo>
                    <a:pt x="550443" y="569671"/>
                  </a:lnTo>
                  <a:lnTo>
                    <a:pt x="550443" y="592340"/>
                  </a:lnTo>
                  <a:lnTo>
                    <a:pt x="531177" y="672274"/>
                  </a:lnTo>
                  <a:lnTo>
                    <a:pt x="526707" y="681228"/>
                  </a:lnTo>
                  <a:lnTo>
                    <a:pt x="518960" y="687552"/>
                  </a:lnTo>
                  <a:lnTo>
                    <a:pt x="509003" y="690689"/>
                  </a:lnTo>
                  <a:lnTo>
                    <a:pt x="497903" y="690041"/>
                  </a:lnTo>
                  <a:lnTo>
                    <a:pt x="229171" y="624967"/>
                  </a:lnTo>
                  <a:lnTo>
                    <a:pt x="218986" y="620483"/>
                  </a:lnTo>
                  <a:lnTo>
                    <a:pt x="211594" y="613143"/>
                  </a:lnTo>
                  <a:lnTo>
                    <a:pt x="207645" y="603973"/>
                  </a:lnTo>
                  <a:lnTo>
                    <a:pt x="207835" y="593979"/>
                  </a:lnTo>
                  <a:lnTo>
                    <a:pt x="227139" y="513981"/>
                  </a:lnTo>
                  <a:lnTo>
                    <a:pt x="353250" y="579869"/>
                  </a:lnTo>
                  <a:lnTo>
                    <a:pt x="359702" y="582942"/>
                  </a:lnTo>
                  <a:lnTo>
                    <a:pt x="401154" y="592950"/>
                  </a:lnTo>
                  <a:lnTo>
                    <a:pt x="408368" y="593140"/>
                  </a:lnTo>
                  <a:lnTo>
                    <a:pt x="550443" y="592340"/>
                  </a:lnTo>
                  <a:lnTo>
                    <a:pt x="550443" y="569671"/>
                  </a:lnTo>
                  <a:lnTo>
                    <a:pt x="408368" y="570560"/>
                  </a:lnTo>
                  <a:lnTo>
                    <a:pt x="396709" y="569912"/>
                  </a:lnTo>
                  <a:lnTo>
                    <a:pt x="275996" y="513981"/>
                  </a:lnTo>
                  <a:lnTo>
                    <a:pt x="232600" y="491324"/>
                  </a:lnTo>
                  <a:lnTo>
                    <a:pt x="246189" y="434860"/>
                  </a:lnTo>
                  <a:lnTo>
                    <a:pt x="569658" y="513168"/>
                  </a:lnTo>
                  <a:lnTo>
                    <a:pt x="569658" y="490169"/>
                  </a:lnTo>
                  <a:lnTo>
                    <a:pt x="341287" y="434860"/>
                  </a:lnTo>
                  <a:lnTo>
                    <a:pt x="234886" y="409092"/>
                  </a:lnTo>
                  <a:lnTo>
                    <a:pt x="228790" y="412775"/>
                  </a:lnTo>
                  <a:lnTo>
                    <a:pt x="227393" y="418744"/>
                  </a:lnTo>
                  <a:lnTo>
                    <a:pt x="208978" y="494512"/>
                  </a:lnTo>
                  <a:lnTo>
                    <a:pt x="208978" y="494855"/>
                  </a:lnTo>
                  <a:lnTo>
                    <a:pt x="186245" y="588683"/>
                  </a:lnTo>
                  <a:lnTo>
                    <a:pt x="185724" y="607491"/>
                  </a:lnTo>
                  <a:lnTo>
                    <a:pt x="223964" y="646430"/>
                  </a:lnTo>
                  <a:lnTo>
                    <a:pt x="492696" y="711492"/>
                  </a:lnTo>
                  <a:lnTo>
                    <a:pt x="512610" y="712495"/>
                  </a:lnTo>
                  <a:lnTo>
                    <a:pt x="530555" y="706424"/>
                  </a:lnTo>
                  <a:lnTo>
                    <a:pt x="544601" y="694372"/>
                  </a:lnTo>
                  <a:lnTo>
                    <a:pt x="546404" y="690689"/>
                  </a:lnTo>
                  <a:lnTo>
                    <a:pt x="552894" y="677456"/>
                  </a:lnTo>
                  <a:lnTo>
                    <a:pt x="573532" y="592201"/>
                  </a:lnTo>
                  <a:lnTo>
                    <a:pt x="575627" y="583552"/>
                  </a:lnTo>
                  <a:lnTo>
                    <a:pt x="575703" y="582942"/>
                  </a:lnTo>
                  <a:lnTo>
                    <a:pt x="578713" y="570560"/>
                  </a:lnTo>
                  <a:lnTo>
                    <a:pt x="594042" y="507504"/>
                  </a:lnTo>
                  <a:lnTo>
                    <a:pt x="595439" y="501535"/>
                  </a:lnTo>
                  <a:close/>
                </a:path>
                <a:path w="770254" h="856614">
                  <a:moveTo>
                    <a:pt x="769823" y="201269"/>
                  </a:moveTo>
                  <a:lnTo>
                    <a:pt x="758647" y="171183"/>
                  </a:lnTo>
                  <a:lnTo>
                    <a:pt x="747877" y="159397"/>
                  </a:lnTo>
                  <a:lnTo>
                    <a:pt x="747877" y="204965"/>
                  </a:lnTo>
                  <a:lnTo>
                    <a:pt x="746950" y="229349"/>
                  </a:lnTo>
                  <a:lnTo>
                    <a:pt x="667194" y="558761"/>
                  </a:lnTo>
                  <a:lnTo>
                    <a:pt x="661987" y="580504"/>
                  </a:lnTo>
                  <a:lnTo>
                    <a:pt x="636841" y="684047"/>
                  </a:lnTo>
                  <a:lnTo>
                    <a:pt x="650506" y="577100"/>
                  </a:lnTo>
                  <a:lnTo>
                    <a:pt x="653351" y="555409"/>
                  </a:lnTo>
                  <a:lnTo>
                    <a:pt x="672528" y="404863"/>
                  </a:lnTo>
                  <a:lnTo>
                    <a:pt x="673773" y="395732"/>
                  </a:lnTo>
                  <a:lnTo>
                    <a:pt x="675170" y="386524"/>
                  </a:lnTo>
                  <a:lnTo>
                    <a:pt x="678116" y="368198"/>
                  </a:lnTo>
                  <a:lnTo>
                    <a:pt x="681037" y="350202"/>
                  </a:lnTo>
                  <a:lnTo>
                    <a:pt x="683679" y="331978"/>
                  </a:lnTo>
                  <a:lnTo>
                    <a:pt x="685736" y="313664"/>
                  </a:lnTo>
                  <a:lnTo>
                    <a:pt x="686879" y="295389"/>
                  </a:lnTo>
                  <a:lnTo>
                    <a:pt x="686828" y="280073"/>
                  </a:lnTo>
                  <a:lnTo>
                    <a:pt x="680618" y="234429"/>
                  </a:lnTo>
                  <a:lnTo>
                    <a:pt x="664476" y="189242"/>
                  </a:lnTo>
                  <a:lnTo>
                    <a:pt x="664476" y="295389"/>
                  </a:lnTo>
                  <a:lnTo>
                    <a:pt x="663384" y="312153"/>
                  </a:lnTo>
                  <a:lnTo>
                    <a:pt x="661416" y="329526"/>
                  </a:lnTo>
                  <a:lnTo>
                    <a:pt x="658837" y="347154"/>
                  </a:lnTo>
                  <a:lnTo>
                    <a:pt x="656018" y="364629"/>
                  </a:lnTo>
                  <a:lnTo>
                    <a:pt x="653072" y="383247"/>
                  </a:lnTo>
                  <a:lnTo>
                    <a:pt x="651675" y="392645"/>
                  </a:lnTo>
                  <a:lnTo>
                    <a:pt x="650430" y="401993"/>
                  </a:lnTo>
                  <a:lnTo>
                    <a:pt x="631507" y="550113"/>
                  </a:lnTo>
                  <a:lnTo>
                    <a:pt x="627900" y="577723"/>
                  </a:lnTo>
                  <a:lnTo>
                    <a:pt x="607631" y="736523"/>
                  </a:lnTo>
                  <a:lnTo>
                    <a:pt x="585571" y="783297"/>
                  </a:lnTo>
                  <a:lnTo>
                    <a:pt x="559371" y="802030"/>
                  </a:lnTo>
                  <a:lnTo>
                    <a:pt x="554799" y="801941"/>
                  </a:lnTo>
                  <a:lnTo>
                    <a:pt x="550100" y="801408"/>
                  </a:lnTo>
                  <a:lnTo>
                    <a:pt x="171323" y="709688"/>
                  </a:lnTo>
                  <a:lnTo>
                    <a:pt x="131000" y="699947"/>
                  </a:lnTo>
                  <a:lnTo>
                    <a:pt x="107746" y="667639"/>
                  </a:lnTo>
                  <a:lnTo>
                    <a:pt x="104711" y="650468"/>
                  </a:lnTo>
                  <a:lnTo>
                    <a:pt x="105283" y="633031"/>
                  </a:lnTo>
                  <a:lnTo>
                    <a:pt x="109537" y="615911"/>
                  </a:lnTo>
                  <a:lnTo>
                    <a:pt x="131279" y="555917"/>
                  </a:lnTo>
                  <a:lnTo>
                    <a:pt x="165925" y="460400"/>
                  </a:lnTo>
                  <a:lnTo>
                    <a:pt x="173545" y="439254"/>
                  </a:lnTo>
                  <a:lnTo>
                    <a:pt x="217360" y="318503"/>
                  </a:lnTo>
                  <a:lnTo>
                    <a:pt x="219748" y="311962"/>
                  </a:lnTo>
                  <a:lnTo>
                    <a:pt x="222072" y="305828"/>
                  </a:lnTo>
                  <a:lnTo>
                    <a:pt x="226885" y="293230"/>
                  </a:lnTo>
                  <a:lnTo>
                    <a:pt x="232435" y="278549"/>
                  </a:lnTo>
                  <a:lnTo>
                    <a:pt x="237921" y="263626"/>
                  </a:lnTo>
                  <a:lnTo>
                    <a:pt x="243128" y="248500"/>
                  </a:lnTo>
                  <a:lnTo>
                    <a:pt x="247840" y="233159"/>
                  </a:lnTo>
                  <a:lnTo>
                    <a:pt x="252577" y="218033"/>
                  </a:lnTo>
                  <a:lnTo>
                    <a:pt x="271335" y="178041"/>
                  </a:lnTo>
                  <a:lnTo>
                    <a:pt x="308063" y="133045"/>
                  </a:lnTo>
                  <a:lnTo>
                    <a:pt x="355663" y="99555"/>
                  </a:lnTo>
                  <a:lnTo>
                    <a:pt x="401383" y="82537"/>
                  </a:lnTo>
                  <a:lnTo>
                    <a:pt x="443420" y="76441"/>
                  </a:lnTo>
                  <a:lnTo>
                    <a:pt x="451040" y="76060"/>
                  </a:lnTo>
                  <a:lnTo>
                    <a:pt x="458533" y="76187"/>
                  </a:lnTo>
                  <a:lnTo>
                    <a:pt x="466153" y="76695"/>
                  </a:lnTo>
                  <a:lnTo>
                    <a:pt x="469582" y="76822"/>
                  </a:lnTo>
                  <a:lnTo>
                    <a:pt x="508901" y="83858"/>
                  </a:lnTo>
                  <a:lnTo>
                    <a:pt x="550989" y="100444"/>
                  </a:lnTo>
                  <a:lnTo>
                    <a:pt x="583399" y="121856"/>
                  </a:lnTo>
                  <a:lnTo>
                    <a:pt x="614413" y="151841"/>
                  </a:lnTo>
                  <a:lnTo>
                    <a:pt x="648677" y="207886"/>
                  </a:lnTo>
                  <a:lnTo>
                    <a:pt x="661644" y="253199"/>
                  </a:lnTo>
                  <a:lnTo>
                    <a:pt x="664476" y="295389"/>
                  </a:lnTo>
                  <a:lnTo>
                    <a:pt x="664476" y="189242"/>
                  </a:lnTo>
                  <a:lnTo>
                    <a:pt x="661911" y="183349"/>
                  </a:lnTo>
                  <a:lnTo>
                    <a:pt x="648284" y="159981"/>
                  </a:lnTo>
                  <a:lnTo>
                    <a:pt x="632142" y="138417"/>
                  </a:lnTo>
                  <a:lnTo>
                    <a:pt x="701611" y="155181"/>
                  </a:lnTo>
                  <a:lnTo>
                    <a:pt x="723747" y="165506"/>
                  </a:lnTo>
                  <a:lnTo>
                    <a:pt x="739660" y="182892"/>
                  </a:lnTo>
                  <a:lnTo>
                    <a:pt x="747877" y="204965"/>
                  </a:lnTo>
                  <a:lnTo>
                    <a:pt x="747877" y="159397"/>
                  </a:lnTo>
                  <a:lnTo>
                    <a:pt x="737006" y="147497"/>
                  </a:lnTo>
                  <a:lnTo>
                    <a:pt x="717562" y="138417"/>
                  </a:lnTo>
                  <a:lnTo>
                    <a:pt x="706945" y="133464"/>
                  </a:lnTo>
                  <a:lnTo>
                    <a:pt x="601789" y="107937"/>
                  </a:lnTo>
                  <a:lnTo>
                    <a:pt x="592569" y="100736"/>
                  </a:lnTo>
                  <a:lnTo>
                    <a:pt x="583018" y="93954"/>
                  </a:lnTo>
                  <a:lnTo>
                    <a:pt x="573138" y="87642"/>
                  </a:lnTo>
                  <a:lnTo>
                    <a:pt x="562927" y="81775"/>
                  </a:lnTo>
                  <a:lnTo>
                    <a:pt x="564299" y="76060"/>
                  </a:lnTo>
                  <a:lnTo>
                    <a:pt x="565289" y="71996"/>
                  </a:lnTo>
                  <a:lnTo>
                    <a:pt x="569785" y="53454"/>
                  </a:lnTo>
                  <a:lnTo>
                    <a:pt x="570318" y="39865"/>
                  </a:lnTo>
                  <a:lnTo>
                    <a:pt x="565810" y="27584"/>
                  </a:lnTo>
                  <a:lnTo>
                    <a:pt x="559574" y="20688"/>
                  </a:lnTo>
                  <a:lnTo>
                    <a:pt x="557060" y="17919"/>
                  </a:lnTo>
                  <a:lnTo>
                    <a:pt x="549846" y="14528"/>
                  </a:lnTo>
                  <a:lnTo>
                    <a:pt x="549846" y="41770"/>
                  </a:lnTo>
                  <a:lnTo>
                    <a:pt x="548322" y="48247"/>
                  </a:lnTo>
                  <a:lnTo>
                    <a:pt x="542607" y="71996"/>
                  </a:lnTo>
                  <a:lnTo>
                    <a:pt x="534073" y="68643"/>
                  </a:lnTo>
                  <a:lnTo>
                    <a:pt x="525437" y="65620"/>
                  </a:lnTo>
                  <a:lnTo>
                    <a:pt x="480618" y="55664"/>
                  </a:lnTo>
                  <a:lnTo>
                    <a:pt x="471487" y="54724"/>
                  </a:lnTo>
                  <a:lnTo>
                    <a:pt x="478726" y="24625"/>
                  </a:lnTo>
                  <a:lnTo>
                    <a:pt x="485203" y="20688"/>
                  </a:lnTo>
                  <a:lnTo>
                    <a:pt x="546036" y="35420"/>
                  </a:lnTo>
                  <a:lnTo>
                    <a:pt x="549846" y="41770"/>
                  </a:lnTo>
                  <a:lnTo>
                    <a:pt x="549846" y="14528"/>
                  </a:lnTo>
                  <a:lnTo>
                    <a:pt x="544893" y="12179"/>
                  </a:lnTo>
                  <a:lnTo>
                    <a:pt x="496760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41" y="13487"/>
                  </a:lnTo>
                  <a:lnTo>
                    <a:pt x="455739" y="25768"/>
                  </a:lnTo>
                  <a:lnTo>
                    <a:pt x="448881" y="54089"/>
                  </a:lnTo>
                  <a:lnTo>
                    <a:pt x="437019" y="54521"/>
                  </a:lnTo>
                  <a:lnTo>
                    <a:pt x="425234" y="55587"/>
                  </a:lnTo>
                  <a:lnTo>
                    <a:pt x="413537" y="57277"/>
                  </a:lnTo>
                  <a:lnTo>
                    <a:pt x="401891" y="59550"/>
                  </a:lnTo>
                  <a:lnTo>
                    <a:pt x="383209" y="55041"/>
                  </a:lnTo>
                  <a:lnTo>
                    <a:pt x="361124" y="49707"/>
                  </a:lnTo>
                  <a:lnTo>
                    <a:pt x="361124" y="72758"/>
                  </a:lnTo>
                  <a:lnTo>
                    <a:pt x="355917" y="74790"/>
                  </a:lnTo>
                  <a:lnTo>
                    <a:pt x="318033" y="96583"/>
                  </a:lnTo>
                  <a:lnTo>
                    <a:pt x="271043" y="140208"/>
                  </a:lnTo>
                  <a:lnTo>
                    <a:pt x="244665" y="180314"/>
                  </a:lnTo>
                  <a:lnTo>
                    <a:pt x="226504" y="227190"/>
                  </a:lnTo>
                  <a:lnTo>
                    <a:pt x="221983" y="241922"/>
                  </a:lnTo>
                  <a:lnTo>
                    <a:pt x="216954" y="256565"/>
                  </a:lnTo>
                  <a:lnTo>
                    <a:pt x="211620" y="271056"/>
                  </a:lnTo>
                  <a:lnTo>
                    <a:pt x="206184" y="285356"/>
                  </a:lnTo>
                  <a:lnTo>
                    <a:pt x="203720" y="291744"/>
                  </a:lnTo>
                  <a:lnTo>
                    <a:pt x="198907" y="304507"/>
                  </a:lnTo>
                  <a:lnTo>
                    <a:pt x="196062" y="312153"/>
                  </a:lnTo>
                  <a:lnTo>
                    <a:pt x="151828" y="433984"/>
                  </a:lnTo>
                  <a:lnTo>
                    <a:pt x="144208" y="455142"/>
                  </a:lnTo>
                  <a:lnTo>
                    <a:pt x="107632" y="555917"/>
                  </a:lnTo>
                  <a:lnTo>
                    <a:pt x="132651" y="452361"/>
                  </a:lnTo>
                  <a:lnTo>
                    <a:pt x="136169" y="438010"/>
                  </a:lnTo>
                  <a:lnTo>
                    <a:pt x="139242" y="425399"/>
                  </a:lnTo>
                  <a:lnTo>
                    <a:pt x="217741" y="101206"/>
                  </a:lnTo>
                  <a:lnTo>
                    <a:pt x="228079" y="79095"/>
                  </a:lnTo>
                  <a:lnTo>
                    <a:pt x="245491" y="63220"/>
                  </a:lnTo>
                  <a:lnTo>
                    <a:pt x="267563" y="55041"/>
                  </a:lnTo>
                  <a:lnTo>
                    <a:pt x="291909" y="55994"/>
                  </a:lnTo>
                  <a:lnTo>
                    <a:pt x="361124" y="72758"/>
                  </a:lnTo>
                  <a:lnTo>
                    <a:pt x="361124" y="49707"/>
                  </a:lnTo>
                  <a:lnTo>
                    <a:pt x="297243" y="34277"/>
                  </a:lnTo>
                  <a:lnTo>
                    <a:pt x="263994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51" y="95872"/>
                  </a:lnTo>
                  <a:lnTo>
                    <a:pt x="116395" y="425399"/>
                  </a:lnTo>
                  <a:lnTo>
                    <a:pt x="111061" y="424116"/>
                  </a:lnTo>
                  <a:lnTo>
                    <a:pt x="111061" y="447141"/>
                  </a:lnTo>
                  <a:lnTo>
                    <a:pt x="68897" y="621665"/>
                  </a:lnTo>
                  <a:lnTo>
                    <a:pt x="66713" y="647204"/>
                  </a:lnTo>
                  <a:lnTo>
                    <a:pt x="72136" y="671360"/>
                  </a:lnTo>
                  <a:lnTo>
                    <a:pt x="84213" y="692683"/>
                  </a:lnTo>
                  <a:lnTo>
                    <a:pt x="102044" y="709688"/>
                  </a:lnTo>
                  <a:lnTo>
                    <a:pt x="60896" y="699719"/>
                  </a:lnTo>
                  <a:lnTo>
                    <a:pt x="42252" y="691019"/>
                  </a:lnTo>
                  <a:lnTo>
                    <a:pt x="28892" y="676325"/>
                  </a:lnTo>
                  <a:lnTo>
                    <a:pt x="21996" y="657682"/>
                  </a:lnTo>
                  <a:lnTo>
                    <a:pt x="22796" y="637120"/>
                  </a:lnTo>
                  <a:lnTo>
                    <a:pt x="69913" y="442518"/>
                  </a:lnTo>
                  <a:lnTo>
                    <a:pt x="70548" y="439674"/>
                  </a:lnTo>
                  <a:lnTo>
                    <a:pt x="73342" y="438010"/>
                  </a:lnTo>
                  <a:lnTo>
                    <a:pt x="111061" y="447141"/>
                  </a:lnTo>
                  <a:lnTo>
                    <a:pt x="111061" y="424116"/>
                  </a:lnTo>
                  <a:lnTo>
                    <a:pt x="81343" y="416928"/>
                  </a:lnTo>
                  <a:lnTo>
                    <a:pt x="70446" y="416521"/>
                  </a:lnTo>
                  <a:lnTo>
                    <a:pt x="60579" y="420217"/>
                  </a:lnTo>
                  <a:lnTo>
                    <a:pt x="52793" y="427329"/>
                  </a:lnTo>
                  <a:lnTo>
                    <a:pt x="48196" y="437210"/>
                  </a:lnTo>
                  <a:lnTo>
                    <a:pt x="1079" y="631799"/>
                  </a:lnTo>
                  <a:lnTo>
                    <a:pt x="0" y="661187"/>
                  </a:lnTo>
                  <a:lnTo>
                    <a:pt x="9880" y="687819"/>
                  </a:lnTo>
                  <a:lnTo>
                    <a:pt x="28981" y="708799"/>
                  </a:lnTo>
                  <a:lnTo>
                    <a:pt x="55562" y="721233"/>
                  </a:lnTo>
                  <a:lnTo>
                    <a:pt x="607631" y="854887"/>
                  </a:lnTo>
                  <a:lnTo>
                    <a:pt x="636955" y="855992"/>
                  </a:lnTo>
                  <a:lnTo>
                    <a:pt x="663549" y="846074"/>
                  </a:lnTo>
                  <a:lnTo>
                    <a:pt x="696912" y="800252"/>
                  </a:lnTo>
                  <a:lnTo>
                    <a:pt x="744029" y="605663"/>
                  </a:lnTo>
                  <a:lnTo>
                    <a:pt x="744435" y="594766"/>
                  </a:lnTo>
                  <a:lnTo>
                    <a:pt x="741095" y="585736"/>
                  </a:lnTo>
                  <a:lnTo>
                    <a:pt x="740791" y="584885"/>
                  </a:lnTo>
                  <a:lnTo>
                    <a:pt x="733704" y="577100"/>
                  </a:lnTo>
                  <a:lnTo>
                    <a:pt x="723836" y="572477"/>
                  </a:lnTo>
                  <a:lnTo>
                    <a:pt x="723201" y="572325"/>
                  </a:lnTo>
                  <a:lnTo>
                    <a:pt x="723201" y="597763"/>
                  </a:lnTo>
                  <a:lnTo>
                    <a:pt x="722566" y="600532"/>
                  </a:lnTo>
                  <a:lnTo>
                    <a:pt x="675449" y="795134"/>
                  </a:lnTo>
                  <a:lnTo>
                    <a:pt x="666737" y="813803"/>
                  </a:lnTo>
                  <a:lnTo>
                    <a:pt x="652056" y="827214"/>
                  </a:lnTo>
                  <a:lnTo>
                    <a:pt x="633450" y="834148"/>
                  </a:lnTo>
                  <a:lnTo>
                    <a:pt x="612965" y="833374"/>
                  </a:lnTo>
                  <a:lnTo>
                    <a:pt x="571563" y="823353"/>
                  </a:lnTo>
                  <a:lnTo>
                    <a:pt x="595223" y="816394"/>
                  </a:lnTo>
                  <a:lnTo>
                    <a:pt x="615708" y="802957"/>
                  </a:lnTo>
                  <a:lnTo>
                    <a:pt x="616470" y="802030"/>
                  </a:lnTo>
                  <a:lnTo>
                    <a:pt x="631545" y="783958"/>
                  </a:lnTo>
                  <a:lnTo>
                    <a:pt x="641286" y="760260"/>
                  </a:lnTo>
                  <a:lnTo>
                    <a:pt x="659752" y="684047"/>
                  </a:lnTo>
                  <a:lnTo>
                    <a:pt x="683577" y="585736"/>
                  </a:lnTo>
                  <a:lnTo>
                    <a:pt x="721550" y="594931"/>
                  </a:lnTo>
                  <a:lnTo>
                    <a:pt x="723201" y="597763"/>
                  </a:lnTo>
                  <a:lnTo>
                    <a:pt x="723201" y="572325"/>
                  </a:lnTo>
                  <a:lnTo>
                    <a:pt x="688784" y="563994"/>
                  </a:lnTo>
                  <a:lnTo>
                    <a:pt x="768502" y="234556"/>
                  </a:lnTo>
                  <a:lnTo>
                    <a:pt x="768578" y="23315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23353" y="5432933"/>
              <a:ext cx="144018" cy="14236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27622" y="1689785"/>
              <a:ext cx="746760" cy="778510"/>
            </a:xfrm>
            <a:custGeom>
              <a:avLst/>
              <a:gdLst/>
              <a:ahLst/>
              <a:cxnLst/>
              <a:rect l="l" t="t" r="r" b="b"/>
              <a:pathLst>
                <a:path w="746759" h="778510">
                  <a:moveTo>
                    <a:pt x="450380" y="370065"/>
                  </a:moveTo>
                  <a:lnTo>
                    <a:pt x="450367" y="328574"/>
                  </a:lnTo>
                  <a:lnTo>
                    <a:pt x="437692" y="288709"/>
                  </a:lnTo>
                  <a:lnTo>
                    <a:pt x="429869" y="277876"/>
                  </a:lnTo>
                  <a:lnTo>
                    <a:pt x="429869" y="349351"/>
                  </a:lnTo>
                  <a:lnTo>
                    <a:pt x="421576" y="391998"/>
                  </a:lnTo>
                  <a:lnTo>
                    <a:pt x="396722" y="429463"/>
                  </a:lnTo>
                  <a:lnTo>
                    <a:pt x="359244" y="454329"/>
                  </a:lnTo>
                  <a:lnTo>
                    <a:pt x="316598" y="462610"/>
                  </a:lnTo>
                  <a:lnTo>
                    <a:pt x="273964" y="454329"/>
                  </a:lnTo>
                  <a:lnTo>
                    <a:pt x="236575" y="429463"/>
                  </a:lnTo>
                  <a:lnTo>
                    <a:pt x="211709" y="391998"/>
                  </a:lnTo>
                  <a:lnTo>
                    <a:pt x="203428" y="349351"/>
                  </a:lnTo>
                  <a:lnTo>
                    <a:pt x="211709" y="306717"/>
                  </a:lnTo>
                  <a:lnTo>
                    <a:pt x="236575" y="269316"/>
                  </a:lnTo>
                  <a:lnTo>
                    <a:pt x="273964" y="244462"/>
                  </a:lnTo>
                  <a:lnTo>
                    <a:pt x="316598" y="236169"/>
                  </a:lnTo>
                  <a:lnTo>
                    <a:pt x="359244" y="244462"/>
                  </a:lnTo>
                  <a:lnTo>
                    <a:pt x="396722" y="269316"/>
                  </a:lnTo>
                  <a:lnTo>
                    <a:pt x="421576" y="306717"/>
                  </a:lnTo>
                  <a:lnTo>
                    <a:pt x="429869" y="349351"/>
                  </a:lnTo>
                  <a:lnTo>
                    <a:pt x="429869" y="277876"/>
                  </a:lnTo>
                  <a:lnTo>
                    <a:pt x="412343" y="253568"/>
                  </a:lnTo>
                  <a:lnTo>
                    <a:pt x="388277" y="236169"/>
                  </a:lnTo>
                  <a:lnTo>
                    <a:pt x="377190" y="228168"/>
                  </a:lnTo>
                  <a:lnTo>
                    <a:pt x="337273" y="215468"/>
                  </a:lnTo>
                  <a:lnTo>
                    <a:pt x="295783" y="215468"/>
                  </a:lnTo>
                  <a:lnTo>
                    <a:pt x="255905" y="228142"/>
                  </a:lnTo>
                  <a:lnTo>
                    <a:pt x="220827" y="253441"/>
                  </a:lnTo>
                  <a:lnTo>
                    <a:pt x="195414" y="288645"/>
                  </a:lnTo>
                  <a:lnTo>
                    <a:pt x="182727" y="328574"/>
                  </a:lnTo>
                  <a:lnTo>
                    <a:pt x="182753" y="370065"/>
                  </a:lnTo>
                  <a:lnTo>
                    <a:pt x="195453" y="409956"/>
                  </a:lnTo>
                  <a:lnTo>
                    <a:pt x="220827" y="445084"/>
                  </a:lnTo>
                  <a:lnTo>
                    <a:pt x="255955" y="470446"/>
                  </a:lnTo>
                  <a:lnTo>
                    <a:pt x="295846" y="483133"/>
                  </a:lnTo>
                  <a:lnTo>
                    <a:pt x="337312" y="483133"/>
                  </a:lnTo>
                  <a:lnTo>
                    <a:pt x="377202" y="470446"/>
                  </a:lnTo>
                  <a:lnTo>
                    <a:pt x="388061" y="462610"/>
                  </a:lnTo>
                  <a:lnTo>
                    <a:pt x="412343" y="445084"/>
                  </a:lnTo>
                  <a:lnTo>
                    <a:pt x="437692" y="409956"/>
                  </a:lnTo>
                  <a:lnTo>
                    <a:pt x="450380" y="370065"/>
                  </a:lnTo>
                  <a:close/>
                </a:path>
                <a:path w="746759" h="778510">
                  <a:moveTo>
                    <a:pt x="746290" y="531825"/>
                  </a:moveTo>
                  <a:lnTo>
                    <a:pt x="740041" y="499719"/>
                  </a:lnTo>
                  <a:lnTo>
                    <a:pt x="724065" y="475627"/>
                  </a:lnTo>
                  <a:lnTo>
                    <a:pt x="724065" y="531787"/>
                  </a:lnTo>
                  <a:lnTo>
                    <a:pt x="719442" y="555536"/>
                  </a:lnTo>
                  <a:lnTo>
                    <a:pt x="705586" y="576402"/>
                  </a:lnTo>
                  <a:lnTo>
                    <a:pt x="544296" y="737692"/>
                  </a:lnTo>
                  <a:lnTo>
                    <a:pt x="523430" y="751560"/>
                  </a:lnTo>
                  <a:lnTo>
                    <a:pt x="499719" y="756170"/>
                  </a:lnTo>
                  <a:lnTo>
                    <a:pt x="475996" y="751560"/>
                  </a:lnTo>
                  <a:lnTo>
                    <a:pt x="455142" y="737692"/>
                  </a:lnTo>
                  <a:lnTo>
                    <a:pt x="381609" y="664159"/>
                  </a:lnTo>
                  <a:lnTo>
                    <a:pt x="377418" y="659968"/>
                  </a:lnTo>
                  <a:lnTo>
                    <a:pt x="421513" y="647992"/>
                  </a:lnTo>
                  <a:lnTo>
                    <a:pt x="431622" y="643585"/>
                  </a:lnTo>
                  <a:lnTo>
                    <a:pt x="463791" y="629577"/>
                  </a:lnTo>
                  <a:lnTo>
                    <a:pt x="503516" y="604697"/>
                  </a:lnTo>
                  <a:lnTo>
                    <a:pt x="539978" y="573354"/>
                  </a:lnTo>
                  <a:lnTo>
                    <a:pt x="571690" y="536460"/>
                  </a:lnTo>
                  <a:lnTo>
                    <a:pt x="596773" y="496189"/>
                  </a:lnTo>
                  <a:lnTo>
                    <a:pt x="615226" y="453326"/>
                  </a:lnTo>
                  <a:lnTo>
                    <a:pt x="627100" y="408635"/>
                  </a:lnTo>
                  <a:lnTo>
                    <a:pt x="680948" y="462610"/>
                  </a:lnTo>
                  <a:lnTo>
                    <a:pt x="698855" y="480390"/>
                  </a:lnTo>
                  <a:lnTo>
                    <a:pt x="705586" y="487248"/>
                  </a:lnTo>
                  <a:lnTo>
                    <a:pt x="719442" y="508063"/>
                  </a:lnTo>
                  <a:lnTo>
                    <a:pt x="724065" y="531787"/>
                  </a:lnTo>
                  <a:lnTo>
                    <a:pt x="724065" y="475627"/>
                  </a:lnTo>
                  <a:lnTo>
                    <a:pt x="721334" y="471500"/>
                  </a:lnTo>
                  <a:lnTo>
                    <a:pt x="705840" y="456006"/>
                  </a:lnTo>
                  <a:lnTo>
                    <a:pt x="709396" y="437464"/>
                  </a:lnTo>
                  <a:lnTo>
                    <a:pt x="714883" y="408851"/>
                  </a:lnTo>
                  <a:lnTo>
                    <a:pt x="718388" y="361403"/>
                  </a:lnTo>
                  <a:lnTo>
                    <a:pt x="716445" y="314147"/>
                  </a:lnTo>
                  <a:lnTo>
                    <a:pt x="709155" y="267538"/>
                  </a:lnTo>
                  <a:lnTo>
                    <a:pt x="696595" y="222059"/>
                  </a:lnTo>
                  <a:lnTo>
                    <a:pt x="695858" y="220243"/>
                  </a:lnTo>
                  <a:lnTo>
                    <a:pt x="695858" y="339471"/>
                  </a:lnTo>
                  <a:lnTo>
                    <a:pt x="694690" y="388518"/>
                  </a:lnTo>
                  <a:lnTo>
                    <a:pt x="687298" y="437464"/>
                  </a:lnTo>
                  <a:lnTo>
                    <a:pt x="673455" y="423621"/>
                  </a:lnTo>
                  <a:lnTo>
                    <a:pt x="675309" y="408635"/>
                  </a:lnTo>
                  <a:lnTo>
                    <a:pt x="675830" y="404444"/>
                  </a:lnTo>
                  <a:lnTo>
                    <a:pt x="679919" y="371551"/>
                  </a:lnTo>
                  <a:lnTo>
                    <a:pt x="678624" y="319278"/>
                  </a:lnTo>
                  <a:lnTo>
                    <a:pt x="669785" y="267652"/>
                  </a:lnTo>
                  <a:lnTo>
                    <a:pt x="658075" y="231470"/>
                  </a:lnTo>
                  <a:lnTo>
                    <a:pt x="658075" y="358317"/>
                  </a:lnTo>
                  <a:lnTo>
                    <a:pt x="654278" y="404444"/>
                  </a:lnTo>
                  <a:lnTo>
                    <a:pt x="631037" y="381203"/>
                  </a:lnTo>
                  <a:lnTo>
                    <a:pt x="632294" y="334264"/>
                  </a:lnTo>
                  <a:lnTo>
                    <a:pt x="626630" y="287540"/>
                  </a:lnTo>
                  <a:lnTo>
                    <a:pt x="614045" y="241922"/>
                  </a:lnTo>
                  <a:lnTo>
                    <a:pt x="610285" y="233514"/>
                  </a:lnTo>
                  <a:lnTo>
                    <a:pt x="610285" y="361403"/>
                  </a:lnTo>
                  <a:lnTo>
                    <a:pt x="609955" y="367741"/>
                  </a:lnTo>
                  <a:lnTo>
                    <a:pt x="597865" y="435051"/>
                  </a:lnTo>
                  <a:lnTo>
                    <a:pt x="580644" y="478967"/>
                  </a:lnTo>
                  <a:lnTo>
                    <a:pt x="556145" y="520179"/>
                  </a:lnTo>
                  <a:lnTo>
                    <a:pt x="524357" y="557733"/>
                  </a:lnTo>
                  <a:lnTo>
                    <a:pt x="487286" y="589165"/>
                  </a:lnTo>
                  <a:lnTo>
                    <a:pt x="446633" y="613511"/>
                  </a:lnTo>
                  <a:lnTo>
                    <a:pt x="403301" y="630732"/>
                  </a:lnTo>
                  <a:lnTo>
                    <a:pt x="358241" y="640791"/>
                  </a:lnTo>
                  <a:lnTo>
                    <a:pt x="329412" y="643585"/>
                  </a:lnTo>
                  <a:lnTo>
                    <a:pt x="281508" y="641870"/>
                  </a:lnTo>
                  <a:lnTo>
                    <a:pt x="234365" y="632421"/>
                  </a:lnTo>
                  <a:lnTo>
                    <a:pt x="188988" y="615264"/>
                  </a:lnTo>
                  <a:lnTo>
                    <a:pt x="146418" y="590372"/>
                  </a:lnTo>
                  <a:lnTo>
                    <a:pt x="107670" y="557733"/>
                  </a:lnTo>
                  <a:lnTo>
                    <a:pt x="76669" y="521246"/>
                  </a:lnTo>
                  <a:lnTo>
                    <a:pt x="52552" y="481304"/>
                  </a:lnTo>
                  <a:lnTo>
                    <a:pt x="35331" y="438772"/>
                  </a:lnTo>
                  <a:lnTo>
                    <a:pt x="25006" y="394512"/>
                  </a:lnTo>
                  <a:lnTo>
                    <a:pt x="21564" y="349389"/>
                  </a:lnTo>
                  <a:lnTo>
                    <a:pt x="25006" y="304279"/>
                  </a:lnTo>
                  <a:lnTo>
                    <a:pt x="35331" y="260019"/>
                  </a:lnTo>
                  <a:lnTo>
                    <a:pt x="52552" y="217487"/>
                  </a:lnTo>
                  <a:lnTo>
                    <a:pt x="76669" y="177546"/>
                  </a:lnTo>
                  <a:lnTo>
                    <a:pt x="107670" y="141046"/>
                  </a:lnTo>
                  <a:lnTo>
                    <a:pt x="143764" y="110350"/>
                  </a:lnTo>
                  <a:lnTo>
                    <a:pt x="183248" y="86385"/>
                  </a:lnTo>
                  <a:lnTo>
                    <a:pt x="225298" y="69176"/>
                  </a:lnTo>
                  <a:lnTo>
                    <a:pt x="269074" y="58699"/>
                  </a:lnTo>
                  <a:lnTo>
                    <a:pt x="313715" y="54978"/>
                  </a:lnTo>
                  <a:lnTo>
                    <a:pt x="358406" y="57988"/>
                  </a:lnTo>
                  <a:lnTo>
                    <a:pt x="402297" y="67754"/>
                  </a:lnTo>
                  <a:lnTo>
                    <a:pt x="444563" y="84264"/>
                  </a:lnTo>
                  <a:lnTo>
                    <a:pt x="484352" y="107518"/>
                  </a:lnTo>
                  <a:lnTo>
                    <a:pt x="518947" y="135788"/>
                  </a:lnTo>
                  <a:lnTo>
                    <a:pt x="547725" y="167208"/>
                  </a:lnTo>
                  <a:lnTo>
                    <a:pt x="578954" y="216458"/>
                  </a:lnTo>
                  <a:lnTo>
                    <a:pt x="597585" y="262839"/>
                  </a:lnTo>
                  <a:lnTo>
                    <a:pt x="608050" y="311238"/>
                  </a:lnTo>
                  <a:lnTo>
                    <a:pt x="610235" y="358317"/>
                  </a:lnTo>
                  <a:lnTo>
                    <a:pt x="610285" y="361403"/>
                  </a:lnTo>
                  <a:lnTo>
                    <a:pt x="610285" y="233514"/>
                  </a:lnTo>
                  <a:lnTo>
                    <a:pt x="594512" y="198221"/>
                  </a:lnTo>
                  <a:lnTo>
                    <a:pt x="568045" y="157302"/>
                  </a:lnTo>
                  <a:lnTo>
                    <a:pt x="584174" y="141173"/>
                  </a:lnTo>
                  <a:lnTo>
                    <a:pt x="610844" y="180581"/>
                  </a:lnTo>
                  <a:lnTo>
                    <a:pt x="631723" y="222669"/>
                  </a:lnTo>
                  <a:lnTo>
                    <a:pt x="646658" y="266763"/>
                  </a:lnTo>
                  <a:lnTo>
                    <a:pt x="655485" y="312204"/>
                  </a:lnTo>
                  <a:lnTo>
                    <a:pt x="658075" y="358317"/>
                  </a:lnTo>
                  <a:lnTo>
                    <a:pt x="658075" y="231470"/>
                  </a:lnTo>
                  <a:lnTo>
                    <a:pt x="653554" y="217487"/>
                  </a:lnTo>
                  <a:lnTo>
                    <a:pt x="630224" y="169811"/>
                  </a:lnTo>
                  <a:lnTo>
                    <a:pt x="610730" y="141173"/>
                  </a:lnTo>
                  <a:lnTo>
                    <a:pt x="609942" y="140030"/>
                  </a:lnTo>
                  <a:lnTo>
                    <a:pt x="599922" y="125298"/>
                  </a:lnTo>
                  <a:lnTo>
                    <a:pt x="640638" y="153708"/>
                  </a:lnTo>
                  <a:lnTo>
                    <a:pt x="663181" y="197434"/>
                  </a:lnTo>
                  <a:lnTo>
                    <a:pt x="679970" y="243357"/>
                  </a:lnTo>
                  <a:lnTo>
                    <a:pt x="690905" y="290893"/>
                  </a:lnTo>
                  <a:lnTo>
                    <a:pt x="695858" y="339471"/>
                  </a:lnTo>
                  <a:lnTo>
                    <a:pt x="695858" y="220243"/>
                  </a:lnTo>
                  <a:lnTo>
                    <a:pt x="678878" y="178155"/>
                  </a:lnTo>
                  <a:lnTo>
                    <a:pt x="656107" y="136309"/>
                  </a:lnTo>
                  <a:lnTo>
                    <a:pt x="639470" y="112725"/>
                  </a:lnTo>
                  <a:lnTo>
                    <a:pt x="628370" y="96977"/>
                  </a:lnTo>
                  <a:lnTo>
                    <a:pt x="648690" y="76657"/>
                  </a:lnTo>
                  <a:lnTo>
                    <a:pt x="656120" y="65506"/>
                  </a:lnTo>
                  <a:lnTo>
                    <a:pt x="658622" y="52870"/>
                  </a:lnTo>
                  <a:lnTo>
                    <a:pt x="656221" y="40246"/>
                  </a:lnTo>
                  <a:lnTo>
                    <a:pt x="648944" y="29159"/>
                  </a:lnTo>
                  <a:lnTo>
                    <a:pt x="640753" y="21031"/>
                  </a:lnTo>
                  <a:lnTo>
                    <a:pt x="637514" y="17818"/>
                  </a:lnTo>
                  <a:lnTo>
                    <a:pt x="637514" y="49352"/>
                  </a:lnTo>
                  <a:lnTo>
                    <a:pt x="637514" y="56464"/>
                  </a:lnTo>
                  <a:lnTo>
                    <a:pt x="553948" y="140030"/>
                  </a:lnTo>
                  <a:lnTo>
                    <a:pt x="549503" y="134950"/>
                  </a:lnTo>
                  <a:lnTo>
                    <a:pt x="544804" y="129997"/>
                  </a:lnTo>
                  <a:lnTo>
                    <a:pt x="539978" y="125298"/>
                  </a:lnTo>
                  <a:lnTo>
                    <a:pt x="534657" y="120040"/>
                  </a:lnTo>
                  <a:lnTo>
                    <a:pt x="529209" y="114935"/>
                  </a:lnTo>
                  <a:lnTo>
                    <a:pt x="523608" y="109994"/>
                  </a:lnTo>
                  <a:lnTo>
                    <a:pt x="517880" y="105232"/>
                  </a:lnTo>
                  <a:lnTo>
                    <a:pt x="531456" y="91643"/>
                  </a:lnTo>
                  <a:lnTo>
                    <a:pt x="597636" y="25476"/>
                  </a:lnTo>
                  <a:lnTo>
                    <a:pt x="597636" y="25603"/>
                  </a:lnTo>
                  <a:lnTo>
                    <a:pt x="597763" y="25476"/>
                  </a:lnTo>
                  <a:lnTo>
                    <a:pt x="602208" y="21031"/>
                  </a:lnTo>
                  <a:lnTo>
                    <a:pt x="609320" y="21158"/>
                  </a:lnTo>
                  <a:lnTo>
                    <a:pt x="637514" y="49352"/>
                  </a:lnTo>
                  <a:lnTo>
                    <a:pt x="637514" y="17818"/>
                  </a:lnTo>
                  <a:lnTo>
                    <a:pt x="629513" y="9855"/>
                  </a:lnTo>
                  <a:lnTo>
                    <a:pt x="618401" y="2451"/>
                  </a:lnTo>
                  <a:lnTo>
                    <a:pt x="605764" y="0"/>
                  </a:lnTo>
                  <a:lnTo>
                    <a:pt x="593115" y="2489"/>
                  </a:lnTo>
                  <a:lnTo>
                    <a:pt x="582015" y="9855"/>
                  </a:lnTo>
                  <a:lnTo>
                    <a:pt x="500354" y="91643"/>
                  </a:lnTo>
                  <a:lnTo>
                    <a:pt x="461848" y="68046"/>
                  </a:lnTo>
                  <a:lnTo>
                    <a:pt x="431533" y="54978"/>
                  </a:lnTo>
                  <a:lnTo>
                    <a:pt x="421030" y="50444"/>
                  </a:lnTo>
                  <a:lnTo>
                    <a:pt x="378548" y="38823"/>
                  </a:lnTo>
                  <a:lnTo>
                    <a:pt x="335114" y="33197"/>
                  </a:lnTo>
                  <a:lnTo>
                    <a:pt x="291376" y="33566"/>
                  </a:lnTo>
                  <a:lnTo>
                    <a:pt x="248005" y="39916"/>
                  </a:lnTo>
                  <a:lnTo>
                    <a:pt x="205714" y="52273"/>
                  </a:lnTo>
                  <a:lnTo>
                    <a:pt x="165138" y="70624"/>
                  </a:lnTo>
                  <a:lnTo>
                    <a:pt x="126987" y="94970"/>
                  </a:lnTo>
                  <a:lnTo>
                    <a:pt x="91922" y="125298"/>
                  </a:lnTo>
                  <a:lnTo>
                    <a:pt x="61277" y="160782"/>
                  </a:lnTo>
                  <a:lnTo>
                    <a:pt x="36766" y="199402"/>
                  </a:lnTo>
                  <a:lnTo>
                    <a:pt x="18389" y="240474"/>
                  </a:lnTo>
                  <a:lnTo>
                    <a:pt x="6134" y="283298"/>
                  </a:lnTo>
                  <a:lnTo>
                    <a:pt x="0" y="327177"/>
                  </a:lnTo>
                  <a:lnTo>
                    <a:pt x="25" y="371551"/>
                  </a:lnTo>
                  <a:lnTo>
                    <a:pt x="6134" y="415277"/>
                  </a:lnTo>
                  <a:lnTo>
                    <a:pt x="18389" y="458114"/>
                  </a:lnTo>
                  <a:lnTo>
                    <a:pt x="36766" y="499211"/>
                  </a:lnTo>
                  <a:lnTo>
                    <a:pt x="61277" y="537857"/>
                  </a:lnTo>
                  <a:lnTo>
                    <a:pt x="91922" y="573354"/>
                  </a:lnTo>
                  <a:lnTo>
                    <a:pt x="129120" y="605243"/>
                  </a:lnTo>
                  <a:lnTo>
                    <a:pt x="169722" y="630428"/>
                  </a:lnTo>
                  <a:lnTo>
                    <a:pt x="212915" y="648906"/>
                  </a:lnTo>
                  <a:lnTo>
                    <a:pt x="257911" y="660692"/>
                  </a:lnTo>
                  <a:lnTo>
                    <a:pt x="303911" y="665772"/>
                  </a:lnTo>
                  <a:lnTo>
                    <a:pt x="350113" y="664159"/>
                  </a:lnTo>
                  <a:lnTo>
                    <a:pt x="439394" y="753440"/>
                  </a:lnTo>
                  <a:lnTo>
                    <a:pt x="467601" y="772160"/>
                  </a:lnTo>
                  <a:lnTo>
                    <a:pt x="499719" y="778395"/>
                  </a:lnTo>
                  <a:lnTo>
                    <a:pt x="531825" y="772160"/>
                  </a:lnTo>
                  <a:lnTo>
                    <a:pt x="555917" y="756170"/>
                  </a:lnTo>
                  <a:lnTo>
                    <a:pt x="560044" y="753440"/>
                  </a:lnTo>
                  <a:lnTo>
                    <a:pt x="721334" y="592150"/>
                  </a:lnTo>
                  <a:lnTo>
                    <a:pt x="740041" y="563943"/>
                  </a:lnTo>
                  <a:lnTo>
                    <a:pt x="746290" y="53182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85215" y="1977135"/>
              <a:ext cx="116125" cy="11606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87907" y="2335641"/>
              <a:ext cx="81819" cy="818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44943" y="2174351"/>
              <a:ext cx="81867" cy="818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451052" y="368515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4" h="1029969">
                  <a:moveTo>
                    <a:pt x="610908" y="316763"/>
                  </a:moveTo>
                  <a:lnTo>
                    <a:pt x="610273" y="300062"/>
                  </a:lnTo>
                  <a:lnTo>
                    <a:pt x="603034" y="284391"/>
                  </a:lnTo>
                  <a:lnTo>
                    <a:pt x="583806" y="258165"/>
                  </a:lnTo>
                  <a:lnTo>
                    <a:pt x="583806" y="312610"/>
                  </a:lnTo>
                  <a:lnTo>
                    <a:pt x="581710" y="318427"/>
                  </a:lnTo>
                  <a:lnTo>
                    <a:pt x="577380" y="323126"/>
                  </a:lnTo>
                  <a:lnTo>
                    <a:pt x="419646" y="438823"/>
                  </a:lnTo>
                  <a:lnTo>
                    <a:pt x="413804" y="441490"/>
                  </a:lnTo>
                  <a:lnTo>
                    <a:pt x="407619" y="441731"/>
                  </a:lnTo>
                  <a:lnTo>
                    <a:pt x="401802" y="439674"/>
                  </a:lnTo>
                  <a:lnTo>
                    <a:pt x="397040" y="435394"/>
                  </a:lnTo>
                  <a:lnTo>
                    <a:pt x="335699" y="351701"/>
                  </a:lnTo>
                  <a:lnTo>
                    <a:pt x="333032" y="345871"/>
                  </a:lnTo>
                  <a:lnTo>
                    <a:pt x="332790" y="339686"/>
                  </a:lnTo>
                  <a:lnTo>
                    <a:pt x="334848" y="333870"/>
                  </a:lnTo>
                  <a:lnTo>
                    <a:pt x="339128" y="329095"/>
                  </a:lnTo>
                  <a:lnTo>
                    <a:pt x="496989" y="213398"/>
                  </a:lnTo>
                  <a:lnTo>
                    <a:pt x="502818" y="210743"/>
                  </a:lnTo>
                  <a:lnTo>
                    <a:pt x="508990" y="210515"/>
                  </a:lnTo>
                  <a:lnTo>
                    <a:pt x="514769" y="212623"/>
                  </a:lnTo>
                  <a:lnTo>
                    <a:pt x="519468" y="216954"/>
                  </a:lnTo>
                  <a:lnTo>
                    <a:pt x="580809" y="300647"/>
                  </a:lnTo>
                  <a:lnTo>
                    <a:pt x="583539" y="306438"/>
                  </a:lnTo>
                  <a:lnTo>
                    <a:pt x="583806" y="312610"/>
                  </a:lnTo>
                  <a:lnTo>
                    <a:pt x="583806" y="258165"/>
                  </a:lnTo>
                  <a:lnTo>
                    <a:pt x="548881" y="210515"/>
                  </a:lnTo>
                  <a:lnTo>
                    <a:pt x="541693" y="200698"/>
                  </a:lnTo>
                  <a:lnTo>
                    <a:pt x="528916" y="189115"/>
                  </a:lnTo>
                  <a:lnTo>
                    <a:pt x="513219" y="183502"/>
                  </a:lnTo>
                  <a:lnTo>
                    <a:pt x="496557" y="184162"/>
                  </a:lnTo>
                  <a:lnTo>
                    <a:pt x="480860" y="191427"/>
                  </a:lnTo>
                  <a:lnTo>
                    <a:pt x="323126" y="306997"/>
                  </a:lnTo>
                  <a:lnTo>
                    <a:pt x="311505" y="319798"/>
                  </a:lnTo>
                  <a:lnTo>
                    <a:pt x="305854" y="335508"/>
                  </a:lnTo>
                  <a:lnTo>
                    <a:pt x="306476" y="352183"/>
                  </a:lnTo>
                  <a:lnTo>
                    <a:pt x="313728" y="367830"/>
                  </a:lnTo>
                  <a:lnTo>
                    <a:pt x="375069" y="451523"/>
                  </a:lnTo>
                  <a:lnTo>
                    <a:pt x="387858" y="463194"/>
                  </a:lnTo>
                  <a:lnTo>
                    <a:pt x="403580" y="468845"/>
                  </a:lnTo>
                  <a:lnTo>
                    <a:pt x="420243" y="468198"/>
                  </a:lnTo>
                  <a:lnTo>
                    <a:pt x="435902" y="460921"/>
                  </a:lnTo>
                  <a:lnTo>
                    <a:pt x="462064" y="441731"/>
                  </a:lnTo>
                  <a:lnTo>
                    <a:pt x="593636" y="345224"/>
                  </a:lnTo>
                  <a:lnTo>
                    <a:pt x="605243" y="332498"/>
                  </a:lnTo>
                  <a:lnTo>
                    <a:pt x="610908" y="316763"/>
                  </a:lnTo>
                  <a:close/>
                </a:path>
                <a:path w="1029334" h="1029969">
                  <a:moveTo>
                    <a:pt x="1028776" y="546201"/>
                  </a:moveTo>
                  <a:lnTo>
                    <a:pt x="1028065" y="525983"/>
                  </a:lnTo>
                  <a:lnTo>
                    <a:pt x="1019340" y="507022"/>
                  </a:lnTo>
                  <a:lnTo>
                    <a:pt x="1001649" y="482930"/>
                  </a:lnTo>
                  <a:lnTo>
                    <a:pt x="1001649" y="542137"/>
                  </a:lnTo>
                  <a:lnTo>
                    <a:pt x="998321" y="551281"/>
                  </a:lnTo>
                  <a:lnTo>
                    <a:pt x="991527" y="558711"/>
                  </a:lnTo>
                  <a:lnTo>
                    <a:pt x="968552" y="575576"/>
                  </a:lnTo>
                  <a:lnTo>
                    <a:pt x="968552" y="645668"/>
                  </a:lnTo>
                  <a:lnTo>
                    <a:pt x="962685" y="662025"/>
                  </a:lnTo>
                  <a:lnTo>
                    <a:pt x="950633" y="675297"/>
                  </a:lnTo>
                  <a:lnTo>
                    <a:pt x="606590" y="927392"/>
                  </a:lnTo>
                  <a:lnTo>
                    <a:pt x="151511" y="306743"/>
                  </a:lnTo>
                  <a:lnTo>
                    <a:pt x="137452" y="287566"/>
                  </a:lnTo>
                  <a:lnTo>
                    <a:pt x="481495" y="35344"/>
                  </a:lnTo>
                  <a:lnTo>
                    <a:pt x="497814" y="27838"/>
                  </a:lnTo>
                  <a:lnTo>
                    <a:pt x="515162" y="27190"/>
                  </a:lnTo>
                  <a:lnTo>
                    <a:pt x="531482" y="33058"/>
                  </a:lnTo>
                  <a:lnTo>
                    <a:pt x="544741" y="45123"/>
                  </a:lnTo>
                  <a:lnTo>
                    <a:pt x="960285" y="611924"/>
                  </a:lnTo>
                  <a:lnTo>
                    <a:pt x="967867" y="628281"/>
                  </a:lnTo>
                  <a:lnTo>
                    <a:pt x="968552" y="645668"/>
                  </a:lnTo>
                  <a:lnTo>
                    <a:pt x="968552" y="575576"/>
                  </a:lnTo>
                  <a:lnTo>
                    <a:pt x="968159" y="575856"/>
                  </a:lnTo>
                  <a:lnTo>
                    <a:pt x="881926" y="458254"/>
                  </a:lnTo>
                  <a:lnTo>
                    <a:pt x="905294" y="441109"/>
                  </a:lnTo>
                  <a:lnTo>
                    <a:pt x="914438" y="436892"/>
                  </a:lnTo>
                  <a:lnTo>
                    <a:pt x="924153" y="436499"/>
                  </a:lnTo>
                  <a:lnTo>
                    <a:pt x="933297" y="439737"/>
                  </a:lnTo>
                  <a:lnTo>
                    <a:pt x="940727" y="446443"/>
                  </a:lnTo>
                  <a:lnTo>
                    <a:pt x="997115" y="523278"/>
                  </a:lnTo>
                  <a:lnTo>
                    <a:pt x="1001306" y="532422"/>
                  </a:lnTo>
                  <a:lnTo>
                    <a:pt x="1001649" y="542137"/>
                  </a:lnTo>
                  <a:lnTo>
                    <a:pt x="1001649" y="482930"/>
                  </a:lnTo>
                  <a:lnTo>
                    <a:pt x="967574" y="436499"/>
                  </a:lnTo>
                  <a:lnTo>
                    <a:pt x="967422" y="436283"/>
                  </a:lnTo>
                  <a:lnTo>
                    <a:pt x="962952" y="430187"/>
                  </a:lnTo>
                  <a:lnTo>
                    <a:pt x="947483" y="416102"/>
                  </a:lnTo>
                  <a:lnTo>
                    <a:pt x="928433" y="409321"/>
                  </a:lnTo>
                  <a:lnTo>
                    <a:pt x="908189" y="410171"/>
                  </a:lnTo>
                  <a:lnTo>
                    <a:pt x="889165" y="419011"/>
                  </a:lnTo>
                  <a:lnTo>
                    <a:pt x="865543" y="436283"/>
                  </a:lnTo>
                  <a:lnTo>
                    <a:pt x="836841" y="397040"/>
                  </a:lnTo>
                  <a:lnTo>
                    <a:pt x="861860" y="378752"/>
                  </a:lnTo>
                  <a:lnTo>
                    <a:pt x="861860" y="378879"/>
                  </a:lnTo>
                  <a:lnTo>
                    <a:pt x="861974" y="378752"/>
                  </a:lnTo>
                  <a:lnTo>
                    <a:pt x="865428" y="374942"/>
                  </a:lnTo>
                  <a:lnTo>
                    <a:pt x="875525" y="363842"/>
                  </a:lnTo>
                  <a:lnTo>
                    <a:pt x="882205" y="345389"/>
                  </a:lnTo>
                  <a:lnTo>
                    <a:pt x="881494" y="325843"/>
                  </a:lnTo>
                  <a:lnTo>
                    <a:pt x="873036" y="307505"/>
                  </a:lnTo>
                  <a:lnTo>
                    <a:pt x="855065" y="282981"/>
                  </a:lnTo>
                  <a:lnTo>
                    <a:pt x="855065" y="341274"/>
                  </a:lnTo>
                  <a:lnTo>
                    <a:pt x="851954" y="349821"/>
                  </a:lnTo>
                  <a:lnTo>
                    <a:pt x="845604" y="356781"/>
                  </a:lnTo>
                  <a:lnTo>
                    <a:pt x="820839" y="374942"/>
                  </a:lnTo>
                  <a:lnTo>
                    <a:pt x="734606" y="257340"/>
                  </a:lnTo>
                  <a:lnTo>
                    <a:pt x="759371" y="239052"/>
                  </a:lnTo>
                  <a:lnTo>
                    <a:pt x="767702" y="235242"/>
                  </a:lnTo>
                  <a:lnTo>
                    <a:pt x="767905" y="235153"/>
                  </a:lnTo>
                  <a:lnTo>
                    <a:pt x="776986" y="234784"/>
                  </a:lnTo>
                  <a:lnTo>
                    <a:pt x="785545" y="237820"/>
                  </a:lnTo>
                  <a:lnTo>
                    <a:pt x="792518" y="244132"/>
                  </a:lnTo>
                  <a:lnTo>
                    <a:pt x="850811" y="323761"/>
                  </a:lnTo>
                  <a:lnTo>
                    <a:pt x="854748" y="332232"/>
                  </a:lnTo>
                  <a:lnTo>
                    <a:pt x="855065" y="341274"/>
                  </a:lnTo>
                  <a:lnTo>
                    <a:pt x="855065" y="282981"/>
                  </a:lnTo>
                  <a:lnTo>
                    <a:pt x="819759" y="234784"/>
                  </a:lnTo>
                  <a:lnTo>
                    <a:pt x="814616" y="227749"/>
                  </a:lnTo>
                  <a:lnTo>
                    <a:pt x="799630" y="214198"/>
                  </a:lnTo>
                  <a:lnTo>
                    <a:pt x="781215" y="207645"/>
                  </a:lnTo>
                  <a:lnTo>
                    <a:pt x="761644" y="208445"/>
                  </a:lnTo>
                  <a:lnTo>
                    <a:pt x="743242" y="216954"/>
                  </a:lnTo>
                  <a:lnTo>
                    <a:pt x="718223" y="235242"/>
                  </a:lnTo>
                  <a:lnTo>
                    <a:pt x="690029" y="196761"/>
                  </a:lnTo>
                  <a:lnTo>
                    <a:pt x="711111" y="181394"/>
                  </a:lnTo>
                  <a:lnTo>
                    <a:pt x="717092" y="174790"/>
                  </a:lnTo>
                  <a:lnTo>
                    <a:pt x="725830" y="165176"/>
                  </a:lnTo>
                  <a:lnTo>
                    <a:pt x="732967" y="145199"/>
                  </a:lnTo>
                  <a:lnTo>
                    <a:pt x="732129" y="124002"/>
                  </a:lnTo>
                  <a:lnTo>
                    <a:pt x="722922" y="104051"/>
                  </a:lnTo>
                  <a:lnTo>
                    <a:pt x="706056" y="81076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4982" y="159296"/>
                  </a:lnTo>
                  <a:lnTo>
                    <a:pt x="673900" y="174790"/>
                  </a:lnTo>
                  <a:lnTo>
                    <a:pt x="587794" y="57315"/>
                  </a:lnTo>
                  <a:lnTo>
                    <a:pt x="608876" y="41821"/>
                  </a:lnTo>
                  <a:lnTo>
                    <a:pt x="618871" y="37211"/>
                  </a:lnTo>
                  <a:lnTo>
                    <a:pt x="629551" y="36766"/>
                  </a:lnTo>
                  <a:lnTo>
                    <a:pt x="639635" y="40347"/>
                  </a:lnTo>
                  <a:lnTo>
                    <a:pt x="647865" y="47790"/>
                  </a:lnTo>
                  <a:lnTo>
                    <a:pt x="700951" y="120307"/>
                  </a:lnTo>
                  <a:lnTo>
                    <a:pt x="705624" y="130340"/>
                  </a:lnTo>
                  <a:lnTo>
                    <a:pt x="706056" y="141046"/>
                  </a:lnTo>
                  <a:lnTo>
                    <a:pt x="706056" y="81076"/>
                  </a:lnTo>
                  <a:lnTo>
                    <a:pt x="673531" y="36766"/>
                  </a:lnTo>
                  <a:lnTo>
                    <a:pt x="672312" y="35090"/>
                  </a:lnTo>
                  <a:lnTo>
                    <a:pt x="669709" y="31534"/>
                  </a:lnTo>
                  <a:lnTo>
                    <a:pt x="653478" y="16814"/>
                  </a:lnTo>
                  <a:lnTo>
                    <a:pt x="633526" y="9664"/>
                  </a:lnTo>
                  <a:lnTo>
                    <a:pt x="612355" y="10464"/>
                  </a:lnTo>
                  <a:lnTo>
                    <a:pt x="592493" y="19596"/>
                  </a:lnTo>
                  <a:lnTo>
                    <a:pt x="571411" y="35090"/>
                  </a:lnTo>
                  <a:lnTo>
                    <a:pt x="566839" y="28867"/>
                  </a:lnTo>
                  <a:lnTo>
                    <a:pt x="564984" y="27190"/>
                  </a:lnTo>
                  <a:lnTo>
                    <a:pt x="545490" y="9423"/>
                  </a:lnTo>
                  <a:lnTo>
                    <a:pt x="519277" y="0"/>
                  </a:lnTo>
                  <a:lnTo>
                    <a:pt x="491426" y="1066"/>
                  </a:lnTo>
                  <a:lnTo>
                    <a:pt x="465239" y="13119"/>
                  </a:lnTo>
                  <a:lnTo>
                    <a:pt x="105956" y="276644"/>
                  </a:lnTo>
                  <a:lnTo>
                    <a:pt x="105702" y="276771"/>
                  </a:lnTo>
                  <a:lnTo>
                    <a:pt x="105321" y="277152"/>
                  </a:lnTo>
                  <a:lnTo>
                    <a:pt x="104559" y="277533"/>
                  </a:lnTo>
                  <a:lnTo>
                    <a:pt x="31534" y="331127"/>
                  </a:lnTo>
                  <a:lnTo>
                    <a:pt x="10312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669" y="553250"/>
                  </a:lnTo>
                  <a:lnTo>
                    <a:pt x="104178" y="554520"/>
                  </a:lnTo>
                  <a:lnTo>
                    <a:pt x="110401" y="550075"/>
                  </a:lnTo>
                  <a:lnTo>
                    <a:pt x="116497" y="545503"/>
                  </a:lnTo>
                  <a:lnTo>
                    <a:pt x="117767" y="536994"/>
                  </a:lnTo>
                  <a:lnTo>
                    <a:pt x="36487" y="426123"/>
                  </a:lnTo>
                  <a:lnTo>
                    <a:pt x="27800" y="407327"/>
                  </a:lnTo>
                  <a:lnTo>
                    <a:pt x="27025" y="387350"/>
                  </a:lnTo>
                  <a:lnTo>
                    <a:pt x="33769" y="368528"/>
                  </a:lnTo>
                  <a:lnTo>
                    <a:pt x="47663" y="353225"/>
                  </a:lnTo>
                  <a:lnTo>
                    <a:pt x="111036" y="306743"/>
                  </a:lnTo>
                  <a:lnTo>
                    <a:pt x="580301" y="946823"/>
                  </a:lnTo>
                  <a:lnTo>
                    <a:pt x="516928" y="993178"/>
                  </a:lnTo>
                  <a:lnTo>
                    <a:pt x="498119" y="1001864"/>
                  </a:lnTo>
                  <a:lnTo>
                    <a:pt x="478142" y="1002665"/>
                  </a:lnTo>
                  <a:lnTo>
                    <a:pt x="459320" y="995946"/>
                  </a:lnTo>
                  <a:lnTo>
                    <a:pt x="444030" y="982129"/>
                  </a:lnTo>
                  <a:lnTo>
                    <a:pt x="181521" y="623862"/>
                  </a:lnTo>
                  <a:lnTo>
                    <a:pt x="176949" y="617766"/>
                  </a:lnTo>
                  <a:lnTo>
                    <a:pt x="168440" y="616496"/>
                  </a:lnTo>
                  <a:lnTo>
                    <a:pt x="156248" y="625386"/>
                  </a:lnTo>
                  <a:lnTo>
                    <a:pt x="154851" y="634022"/>
                  </a:lnTo>
                  <a:lnTo>
                    <a:pt x="159423" y="640118"/>
                  </a:lnTo>
                  <a:lnTo>
                    <a:pt x="421932" y="998258"/>
                  </a:lnTo>
                  <a:lnTo>
                    <a:pt x="445262" y="1019467"/>
                  </a:lnTo>
                  <a:lnTo>
                    <a:pt x="473976" y="1029728"/>
                  </a:lnTo>
                  <a:lnTo>
                    <a:pt x="504494" y="1028522"/>
                  </a:lnTo>
                  <a:lnTo>
                    <a:pt x="533184" y="1015276"/>
                  </a:lnTo>
                  <a:lnTo>
                    <a:pt x="550379" y="1002665"/>
                  </a:lnTo>
                  <a:lnTo>
                    <a:pt x="606209" y="961682"/>
                  </a:lnTo>
                  <a:lnTo>
                    <a:pt x="606463" y="961555"/>
                  </a:lnTo>
                  <a:lnTo>
                    <a:pt x="606590" y="961301"/>
                  </a:lnTo>
                  <a:lnTo>
                    <a:pt x="607352" y="960920"/>
                  </a:lnTo>
                  <a:lnTo>
                    <a:pt x="607479" y="960793"/>
                  </a:lnTo>
                  <a:lnTo>
                    <a:pt x="653021" y="927392"/>
                  </a:lnTo>
                  <a:lnTo>
                    <a:pt x="966889" y="697268"/>
                  </a:lnTo>
                  <a:lnTo>
                    <a:pt x="985901" y="676541"/>
                  </a:lnTo>
                  <a:lnTo>
                    <a:pt x="995413" y="651065"/>
                  </a:lnTo>
                  <a:lnTo>
                    <a:pt x="994930" y="623862"/>
                  </a:lnTo>
                  <a:lnTo>
                    <a:pt x="984034" y="598081"/>
                  </a:lnTo>
                  <a:lnTo>
                    <a:pt x="1007656" y="580809"/>
                  </a:lnTo>
                  <a:lnTo>
                    <a:pt x="1012177" y="575856"/>
                  </a:lnTo>
                  <a:lnTo>
                    <a:pt x="1021854" y="565289"/>
                  </a:lnTo>
                  <a:lnTo>
                    <a:pt x="1028776" y="546201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14056" y="612266"/>
              <a:ext cx="189102" cy="16268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046239" y="3524757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867" y="384937"/>
                  </a:lnTo>
                  <a:lnTo>
                    <a:pt x="27432" y="366585"/>
                  </a:lnTo>
                  <a:lnTo>
                    <a:pt x="27635" y="348081"/>
                  </a:lnTo>
                  <a:lnTo>
                    <a:pt x="47650" y="310743"/>
                  </a:lnTo>
                  <a:lnTo>
                    <a:pt x="65887" y="298958"/>
                  </a:lnTo>
                  <a:lnTo>
                    <a:pt x="54330" y="274193"/>
                  </a:lnTo>
                  <a:lnTo>
                    <a:pt x="12255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478" y="583438"/>
                  </a:lnTo>
                  <a:lnTo>
                    <a:pt x="98653" y="590423"/>
                  </a:lnTo>
                  <a:lnTo>
                    <a:pt x="106781" y="593344"/>
                  </a:lnTo>
                  <a:lnTo>
                    <a:pt x="120497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23" y="217805"/>
                  </a:moveTo>
                  <a:lnTo>
                    <a:pt x="228066" y="192913"/>
                  </a:lnTo>
                  <a:lnTo>
                    <a:pt x="103987" y="250952"/>
                  </a:lnTo>
                  <a:lnTo>
                    <a:pt x="115544" y="275844"/>
                  </a:lnTo>
                  <a:lnTo>
                    <a:pt x="239623" y="217805"/>
                  </a:lnTo>
                  <a:close/>
                </a:path>
                <a:path w="1075690" h="1136650">
                  <a:moveTo>
                    <a:pt x="310108" y="975995"/>
                  </a:moveTo>
                  <a:lnTo>
                    <a:pt x="306933" y="969010"/>
                  </a:lnTo>
                  <a:lnTo>
                    <a:pt x="145262" y="623316"/>
                  </a:lnTo>
                  <a:lnTo>
                    <a:pt x="142087" y="616458"/>
                  </a:lnTo>
                  <a:lnTo>
                    <a:pt x="133959" y="613537"/>
                  </a:lnTo>
                  <a:lnTo>
                    <a:pt x="120243" y="619887"/>
                  </a:lnTo>
                  <a:lnTo>
                    <a:pt x="117322" y="628015"/>
                  </a:lnTo>
                  <a:lnTo>
                    <a:pt x="120497" y="634873"/>
                  </a:lnTo>
                  <a:lnTo>
                    <a:pt x="282168" y="980694"/>
                  </a:lnTo>
                  <a:lnTo>
                    <a:pt x="285343" y="987552"/>
                  </a:lnTo>
                  <a:lnTo>
                    <a:pt x="293471" y="990600"/>
                  </a:lnTo>
                  <a:lnTo>
                    <a:pt x="300329" y="987298"/>
                  </a:lnTo>
                  <a:lnTo>
                    <a:pt x="307187" y="984123"/>
                  </a:lnTo>
                  <a:lnTo>
                    <a:pt x="310108" y="975995"/>
                  </a:lnTo>
                  <a:close/>
                </a:path>
                <a:path w="1075690" h="1136650">
                  <a:moveTo>
                    <a:pt x="413359" y="136525"/>
                  </a:moveTo>
                  <a:lnTo>
                    <a:pt x="401675" y="111760"/>
                  </a:lnTo>
                  <a:lnTo>
                    <a:pt x="277596" y="169799"/>
                  </a:lnTo>
                  <a:lnTo>
                    <a:pt x="289280" y="194564"/>
                  </a:lnTo>
                  <a:lnTo>
                    <a:pt x="413359" y="136525"/>
                  </a:lnTo>
                  <a:close/>
                </a:path>
                <a:path w="1075690" h="1136650">
                  <a:moveTo>
                    <a:pt x="587095" y="55372"/>
                  </a:moveTo>
                  <a:lnTo>
                    <a:pt x="575411" y="30607"/>
                  </a:lnTo>
                  <a:lnTo>
                    <a:pt x="451332" y="88519"/>
                  </a:lnTo>
                  <a:lnTo>
                    <a:pt x="463016" y="113411"/>
                  </a:lnTo>
                  <a:lnTo>
                    <a:pt x="587095" y="55372"/>
                  </a:lnTo>
                  <a:close/>
                </a:path>
                <a:path w="1075690" h="1136650">
                  <a:moveTo>
                    <a:pt x="701649" y="267081"/>
                  </a:moveTo>
                  <a:lnTo>
                    <a:pt x="698474" y="260350"/>
                  </a:lnTo>
                  <a:lnTo>
                    <a:pt x="695299" y="253492"/>
                  </a:lnTo>
                  <a:lnTo>
                    <a:pt x="687171" y="250571"/>
                  </a:lnTo>
                  <a:lnTo>
                    <a:pt x="197967" y="479171"/>
                  </a:lnTo>
                  <a:lnTo>
                    <a:pt x="194919" y="487299"/>
                  </a:lnTo>
                  <a:lnTo>
                    <a:pt x="198221" y="494157"/>
                  </a:lnTo>
                  <a:lnTo>
                    <a:pt x="201396" y="501015"/>
                  </a:lnTo>
                  <a:lnTo>
                    <a:pt x="209524" y="504063"/>
                  </a:lnTo>
                  <a:lnTo>
                    <a:pt x="216382" y="500761"/>
                  </a:lnTo>
                  <a:lnTo>
                    <a:pt x="698728" y="275336"/>
                  </a:lnTo>
                  <a:lnTo>
                    <a:pt x="701649" y="267081"/>
                  </a:lnTo>
                  <a:close/>
                </a:path>
                <a:path w="1075690" h="1136650">
                  <a:moveTo>
                    <a:pt x="755878" y="383286"/>
                  </a:moveTo>
                  <a:lnTo>
                    <a:pt x="752703" y="376301"/>
                  </a:lnTo>
                  <a:lnTo>
                    <a:pt x="749528" y="369443"/>
                  </a:lnTo>
                  <a:lnTo>
                    <a:pt x="741400" y="366522"/>
                  </a:lnTo>
                  <a:lnTo>
                    <a:pt x="259054" y="591947"/>
                  </a:lnTo>
                  <a:lnTo>
                    <a:pt x="252196" y="595249"/>
                  </a:lnTo>
                  <a:lnTo>
                    <a:pt x="249148" y="603377"/>
                  </a:lnTo>
                  <a:lnTo>
                    <a:pt x="252450" y="610235"/>
                  </a:lnTo>
                  <a:lnTo>
                    <a:pt x="255625" y="617093"/>
                  </a:lnTo>
                  <a:lnTo>
                    <a:pt x="263753" y="620014"/>
                  </a:lnTo>
                  <a:lnTo>
                    <a:pt x="746099" y="394589"/>
                  </a:lnTo>
                  <a:lnTo>
                    <a:pt x="752957" y="391287"/>
                  </a:lnTo>
                  <a:lnTo>
                    <a:pt x="755878" y="383286"/>
                  </a:lnTo>
                  <a:close/>
                </a:path>
                <a:path w="1075690" h="1136650">
                  <a:moveTo>
                    <a:pt x="810234" y="499364"/>
                  </a:moveTo>
                  <a:lnTo>
                    <a:pt x="806932" y="492506"/>
                  </a:lnTo>
                  <a:lnTo>
                    <a:pt x="803757" y="485648"/>
                  </a:lnTo>
                  <a:lnTo>
                    <a:pt x="795629" y="482727"/>
                  </a:lnTo>
                  <a:lnTo>
                    <a:pt x="306425" y="711327"/>
                  </a:lnTo>
                  <a:lnTo>
                    <a:pt x="303504" y="719455"/>
                  </a:lnTo>
                  <a:lnTo>
                    <a:pt x="306679" y="726313"/>
                  </a:lnTo>
                  <a:lnTo>
                    <a:pt x="309981" y="733171"/>
                  </a:lnTo>
                  <a:lnTo>
                    <a:pt x="318109" y="736219"/>
                  </a:lnTo>
                  <a:lnTo>
                    <a:pt x="324967" y="732917"/>
                  </a:lnTo>
                  <a:lnTo>
                    <a:pt x="800328" y="510667"/>
                  </a:lnTo>
                  <a:lnTo>
                    <a:pt x="807313" y="507492"/>
                  </a:lnTo>
                  <a:lnTo>
                    <a:pt x="810234" y="499364"/>
                  </a:lnTo>
                  <a:close/>
                </a:path>
                <a:path w="1075690" h="1136650">
                  <a:moveTo>
                    <a:pt x="860272" y="606552"/>
                  </a:moveTo>
                  <a:lnTo>
                    <a:pt x="853922" y="592836"/>
                  </a:lnTo>
                  <a:lnTo>
                    <a:pt x="845794" y="589915"/>
                  </a:lnTo>
                  <a:lnTo>
                    <a:pt x="356590" y="818515"/>
                  </a:lnTo>
                  <a:lnTo>
                    <a:pt x="353669" y="826643"/>
                  </a:lnTo>
                  <a:lnTo>
                    <a:pt x="356844" y="833501"/>
                  </a:lnTo>
                  <a:lnTo>
                    <a:pt x="360019" y="840486"/>
                  </a:lnTo>
                  <a:lnTo>
                    <a:pt x="368147" y="843407"/>
                  </a:lnTo>
                  <a:lnTo>
                    <a:pt x="857351" y="614680"/>
                  </a:lnTo>
                  <a:lnTo>
                    <a:pt x="860272" y="606552"/>
                  </a:lnTo>
                  <a:close/>
                </a:path>
                <a:path w="1075690" h="1136650">
                  <a:moveTo>
                    <a:pt x="914628" y="722630"/>
                  </a:moveTo>
                  <a:lnTo>
                    <a:pt x="911453" y="715899"/>
                  </a:lnTo>
                  <a:lnTo>
                    <a:pt x="908151" y="709041"/>
                  </a:lnTo>
                  <a:lnTo>
                    <a:pt x="900023" y="705993"/>
                  </a:lnTo>
                  <a:lnTo>
                    <a:pt x="893165" y="709295"/>
                  </a:lnTo>
                  <a:lnTo>
                    <a:pt x="410819" y="934720"/>
                  </a:lnTo>
                  <a:lnTo>
                    <a:pt x="407898" y="942848"/>
                  </a:lnTo>
                  <a:lnTo>
                    <a:pt x="411073" y="949706"/>
                  </a:lnTo>
                  <a:lnTo>
                    <a:pt x="414375" y="956564"/>
                  </a:lnTo>
                  <a:lnTo>
                    <a:pt x="422503" y="959485"/>
                  </a:lnTo>
                  <a:lnTo>
                    <a:pt x="911707" y="730885"/>
                  </a:lnTo>
                  <a:lnTo>
                    <a:pt x="914628" y="722630"/>
                  </a:lnTo>
                  <a:close/>
                </a:path>
                <a:path w="1075690" h="1136650">
                  <a:moveTo>
                    <a:pt x="1075169" y="774293"/>
                  </a:moveTo>
                  <a:lnTo>
                    <a:pt x="745337" y="51816"/>
                  </a:lnTo>
                  <a:lnTo>
                    <a:pt x="706501" y="10477"/>
                  </a:lnTo>
                  <a:lnTo>
                    <a:pt x="651865" y="0"/>
                  </a:lnTo>
                  <a:lnTo>
                    <a:pt x="645096" y="1028"/>
                  </a:lnTo>
                  <a:lnTo>
                    <a:pt x="638365" y="2590"/>
                  </a:lnTo>
                  <a:lnTo>
                    <a:pt x="631672" y="4699"/>
                  </a:lnTo>
                  <a:lnTo>
                    <a:pt x="625068" y="7366"/>
                  </a:lnTo>
                  <a:lnTo>
                    <a:pt x="636625" y="32131"/>
                  </a:lnTo>
                  <a:lnTo>
                    <a:pt x="643521" y="29591"/>
                  </a:lnTo>
                  <a:lnTo>
                    <a:pt x="650468" y="27838"/>
                  </a:lnTo>
                  <a:lnTo>
                    <a:pt x="657402" y="26873"/>
                  </a:lnTo>
                  <a:lnTo>
                    <a:pt x="664311" y="26670"/>
                  </a:lnTo>
                  <a:lnTo>
                    <a:pt x="681507" y="29514"/>
                  </a:lnTo>
                  <a:lnTo>
                    <a:pt x="720445" y="63512"/>
                  </a:lnTo>
                  <a:lnTo>
                    <a:pt x="1041755" y="750697"/>
                  </a:lnTo>
                  <a:lnTo>
                    <a:pt x="1047673" y="775373"/>
                  </a:lnTo>
                  <a:lnTo>
                    <a:pt x="1043851" y="799566"/>
                  </a:lnTo>
                  <a:lnTo>
                    <a:pt x="1031252" y="820572"/>
                  </a:lnTo>
                  <a:lnTo>
                    <a:pt x="1010894" y="835660"/>
                  </a:lnTo>
                  <a:lnTo>
                    <a:pt x="439013" y="1102868"/>
                  </a:lnTo>
                  <a:lnTo>
                    <a:pt x="414388" y="1108875"/>
                  </a:lnTo>
                  <a:lnTo>
                    <a:pt x="390207" y="1105077"/>
                  </a:lnTo>
                  <a:lnTo>
                    <a:pt x="369214" y="1092492"/>
                  </a:lnTo>
                  <a:lnTo>
                    <a:pt x="354177" y="1072134"/>
                  </a:lnTo>
                  <a:lnTo>
                    <a:pt x="340080" y="1042035"/>
                  </a:lnTo>
                  <a:lnTo>
                    <a:pt x="331952" y="1039114"/>
                  </a:lnTo>
                  <a:lnTo>
                    <a:pt x="318236" y="1045591"/>
                  </a:lnTo>
                  <a:lnTo>
                    <a:pt x="315315" y="1053719"/>
                  </a:lnTo>
                  <a:lnTo>
                    <a:pt x="329285" y="1083691"/>
                  </a:lnTo>
                  <a:lnTo>
                    <a:pt x="350837" y="1112812"/>
                  </a:lnTo>
                  <a:lnTo>
                    <a:pt x="380885" y="1130833"/>
                  </a:lnTo>
                  <a:lnTo>
                    <a:pt x="415480" y="1136294"/>
                  </a:lnTo>
                  <a:lnTo>
                    <a:pt x="450697" y="1127760"/>
                  </a:lnTo>
                  <a:lnTo>
                    <a:pt x="1022451" y="860425"/>
                  </a:lnTo>
                  <a:lnTo>
                    <a:pt x="1051636" y="838936"/>
                  </a:lnTo>
                  <a:lnTo>
                    <a:pt x="1069695" y="808913"/>
                  </a:lnTo>
                  <a:lnTo>
                    <a:pt x="1075169" y="774293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58979" y="3707774"/>
              <a:ext cx="144303" cy="18392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32715" y="3626550"/>
              <a:ext cx="144250" cy="1840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28950" y="1440762"/>
              <a:ext cx="3776289" cy="418430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06451" y="3545344"/>
              <a:ext cx="144250" cy="18394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80187" y="3464117"/>
              <a:ext cx="144250" cy="1840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689606" y="5835408"/>
              <a:ext cx="608330" cy="967740"/>
            </a:xfrm>
            <a:custGeom>
              <a:avLst/>
              <a:gdLst/>
              <a:ahLst/>
              <a:cxnLst/>
              <a:rect l="l" t="t" r="r" b="b"/>
              <a:pathLst>
                <a:path w="608329" h="967740">
                  <a:moveTo>
                    <a:pt x="91821" y="725043"/>
                  </a:moveTo>
                  <a:lnTo>
                    <a:pt x="88900" y="718108"/>
                  </a:lnTo>
                  <a:lnTo>
                    <a:pt x="82677" y="715645"/>
                  </a:lnTo>
                  <a:lnTo>
                    <a:pt x="80899" y="714921"/>
                  </a:lnTo>
                  <a:lnTo>
                    <a:pt x="54762" y="757047"/>
                  </a:lnTo>
                  <a:lnTo>
                    <a:pt x="46024" y="797052"/>
                  </a:lnTo>
                  <a:lnTo>
                    <a:pt x="43815" y="814692"/>
                  </a:lnTo>
                  <a:lnTo>
                    <a:pt x="48514" y="820559"/>
                  </a:lnTo>
                  <a:lnTo>
                    <a:pt x="56515" y="821423"/>
                  </a:lnTo>
                  <a:lnTo>
                    <a:pt x="62484" y="821423"/>
                  </a:lnTo>
                  <a:lnTo>
                    <a:pt x="67691" y="817016"/>
                  </a:lnTo>
                  <a:lnTo>
                    <a:pt x="69875" y="800684"/>
                  </a:lnTo>
                  <a:lnTo>
                    <a:pt x="71653" y="790308"/>
                  </a:lnTo>
                  <a:lnTo>
                    <a:pt x="83058" y="747433"/>
                  </a:lnTo>
                  <a:lnTo>
                    <a:pt x="89281" y="731189"/>
                  </a:lnTo>
                  <a:lnTo>
                    <a:pt x="91821" y="725043"/>
                  </a:lnTo>
                  <a:close/>
                </a:path>
                <a:path w="608329" h="96774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6570"/>
                  </a:lnTo>
                  <a:lnTo>
                    <a:pt x="428917" y="504190"/>
                  </a:lnTo>
                  <a:lnTo>
                    <a:pt x="426593" y="510540"/>
                  </a:lnTo>
                  <a:lnTo>
                    <a:pt x="424815" y="518160"/>
                  </a:lnTo>
                  <a:lnTo>
                    <a:pt x="423710" y="505460"/>
                  </a:lnTo>
                  <a:lnTo>
                    <a:pt x="424649" y="492760"/>
                  </a:lnTo>
                  <a:lnTo>
                    <a:pt x="427736" y="48006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4790"/>
                  </a:lnTo>
                  <a:lnTo>
                    <a:pt x="566686" y="204470"/>
                  </a:lnTo>
                  <a:lnTo>
                    <a:pt x="566712" y="184150"/>
                  </a:lnTo>
                  <a:lnTo>
                    <a:pt x="562724" y="163830"/>
                  </a:lnTo>
                  <a:lnTo>
                    <a:pt x="561962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24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78740"/>
                  </a:lnTo>
                  <a:lnTo>
                    <a:pt x="561479" y="49530"/>
                  </a:lnTo>
                  <a:lnTo>
                    <a:pt x="547573" y="24130"/>
                  </a:lnTo>
                  <a:lnTo>
                    <a:pt x="544830" y="21958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350" y="203200"/>
                  </a:lnTo>
                  <a:lnTo>
                    <a:pt x="514223" y="20447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37515" y="349250"/>
                  </a:lnTo>
                  <a:lnTo>
                    <a:pt x="432485" y="342900"/>
                  </a:lnTo>
                  <a:lnTo>
                    <a:pt x="427278" y="337820"/>
                  </a:lnTo>
                  <a:lnTo>
                    <a:pt x="425069" y="335737"/>
                  </a:lnTo>
                  <a:lnTo>
                    <a:pt x="425069" y="372110"/>
                  </a:lnTo>
                  <a:lnTo>
                    <a:pt x="415671" y="389890"/>
                  </a:lnTo>
                  <a:lnTo>
                    <a:pt x="402844" y="373430"/>
                  </a:lnTo>
                  <a:lnTo>
                    <a:pt x="402844" y="414020"/>
                  </a:lnTo>
                  <a:lnTo>
                    <a:pt x="253619" y="692150"/>
                  </a:lnTo>
                  <a:lnTo>
                    <a:pt x="241935" y="713740"/>
                  </a:lnTo>
                  <a:lnTo>
                    <a:pt x="233349" y="698500"/>
                  </a:lnTo>
                  <a:lnTo>
                    <a:pt x="226695" y="690016"/>
                  </a:lnTo>
                  <a:lnTo>
                    <a:pt x="226695" y="739140"/>
                  </a:lnTo>
                  <a:lnTo>
                    <a:pt x="225425" y="741680"/>
                  </a:lnTo>
                  <a:lnTo>
                    <a:pt x="224028" y="744220"/>
                  </a:lnTo>
                  <a:lnTo>
                    <a:pt x="222631" y="748030"/>
                  </a:lnTo>
                  <a:lnTo>
                    <a:pt x="197231" y="792480"/>
                  </a:lnTo>
                  <a:lnTo>
                    <a:pt x="155105" y="842010"/>
                  </a:lnTo>
                  <a:lnTo>
                    <a:pt x="93853" y="882650"/>
                  </a:lnTo>
                  <a:lnTo>
                    <a:pt x="93599" y="882650"/>
                  </a:lnTo>
                  <a:lnTo>
                    <a:pt x="62103" y="865784"/>
                  </a:lnTo>
                  <a:lnTo>
                    <a:pt x="62103" y="892810"/>
                  </a:lnTo>
                  <a:lnTo>
                    <a:pt x="57150" y="895350"/>
                  </a:lnTo>
                  <a:lnTo>
                    <a:pt x="51816" y="896620"/>
                  </a:lnTo>
                  <a:lnTo>
                    <a:pt x="46609" y="896620"/>
                  </a:lnTo>
                  <a:lnTo>
                    <a:pt x="45085" y="892810"/>
                  </a:lnTo>
                  <a:lnTo>
                    <a:pt x="43688" y="887730"/>
                  </a:lnTo>
                  <a:lnTo>
                    <a:pt x="42418" y="882650"/>
                  </a:lnTo>
                  <a:lnTo>
                    <a:pt x="62103" y="892810"/>
                  </a:lnTo>
                  <a:lnTo>
                    <a:pt x="62103" y="865784"/>
                  </a:lnTo>
                  <a:lnTo>
                    <a:pt x="36703" y="852170"/>
                  </a:lnTo>
                  <a:lnTo>
                    <a:pt x="35941" y="844550"/>
                  </a:lnTo>
                  <a:lnTo>
                    <a:pt x="35153" y="810260"/>
                  </a:lnTo>
                  <a:lnTo>
                    <a:pt x="38646" y="778510"/>
                  </a:lnTo>
                  <a:lnTo>
                    <a:pt x="54610" y="721360"/>
                  </a:lnTo>
                  <a:lnTo>
                    <a:pt x="73406" y="681990"/>
                  </a:lnTo>
                  <a:lnTo>
                    <a:pt x="121551" y="659130"/>
                  </a:lnTo>
                  <a:lnTo>
                    <a:pt x="146545" y="662940"/>
                  </a:lnTo>
                  <a:lnTo>
                    <a:pt x="195275" y="689610"/>
                  </a:lnTo>
                  <a:lnTo>
                    <a:pt x="220802" y="725170"/>
                  </a:lnTo>
                  <a:lnTo>
                    <a:pt x="226695" y="739140"/>
                  </a:lnTo>
                  <a:lnTo>
                    <a:pt x="226695" y="690016"/>
                  </a:lnTo>
                  <a:lnTo>
                    <a:pt x="221399" y="683260"/>
                  </a:lnTo>
                  <a:lnTo>
                    <a:pt x="205625" y="666750"/>
                  </a:lnTo>
                  <a:lnTo>
                    <a:pt x="194665" y="659130"/>
                  </a:lnTo>
                  <a:lnTo>
                    <a:pt x="185547" y="652780"/>
                  </a:lnTo>
                  <a:lnTo>
                    <a:pt x="159296" y="641350"/>
                  </a:lnTo>
                  <a:lnTo>
                    <a:pt x="134327" y="636270"/>
                  </a:lnTo>
                  <a:lnTo>
                    <a:pt x="111887" y="635000"/>
                  </a:lnTo>
                  <a:lnTo>
                    <a:pt x="93218" y="636270"/>
                  </a:lnTo>
                  <a:lnTo>
                    <a:pt x="108712" y="608330"/>
                  </a:lnTo>
                  <a:lnTo>
                    <a:pt x="227177" y="388620"/>
                  </a:lnTo>
                  <a:lnTo>
                    <a:pt x="253746" y="340360"/>
                  </a:lnTo>
                  <a:lnTo>
                    <a:pt x="277152" y="339090"/>
                  </a:lnTo>
                  <a:lnTo>
                    <a:pt x="300126" y="341630"/>
                  </a:lnTo>
                  <a:lnTo>
                    <a:pt x="343662" y="358140"/>
                  </a:lnTo>
                  <a:lnTo>
                    <a:pt x="376910" y="382270"/>
                  </a:lnTo>
                  <a:lnTo>
                    <a:pt x="402844" y="414020"/>
                  </a:lnTo>
                  <a:lnTo>
                    <a:pt x="402844" y="373430"/>
                  </a:lnTo>
                  <a:lnTo>
                    <a:pt x="388302" y="359410"/>
                  </a:lnTo>
                  <a:lnTo>
                    <a:pt x="372262" y="346710"/>
                  </a:lnTo>
                  <a:lnTo>
                    <a:pt x="359194" y="339090"/>
                  </a:lnTo>
                  <a:lnTo>
                    <a:pt x="354838" y="33655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6230"/>
                  </a:lnTo>
                  <a:lnTo>
                    <a:pt x="269621" y="314960"/>
                  </a:lnTo>
                  <a:lnTo>
                    <a:pt x="266954" y="314960"/>
                  </a:lnTo>
                  <a:lnTo>
                    <a:pt x="270383" y="308610"/>
                  </a:lnTo>
                  <a:lnTo>
                    <a:pt x="273558" y="302260"/>
                  </a:lnTo>
                  <a:lnTo>
                    <a:pt x="276733" y="297180"/>
                  </a:lnTo>
                  <a:lnTo>
                    <a:pt x="292735" y="297180"/>
                  </a:lnTo>
                  <a:lnTo>
                    <a:pt x="29514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6230" y="302260"/>
                  </a:lnTo>
                  <a:lnTo>
                    <a:pt x="331470" y="306070"/>
                  </a:lnTo>
                  <a:lnTo>
                    <a:pt x="333121" y="306070"/>
                  </a:lnTo>
                  <a:lnTo>
                    <a:pt x="334772" y="307340"/>
                  </a:lnTo>
                  <a:lnTo>
                    <a:pt x="338709" y="308610"/>
                  </a:lnTo>
                  <a:lnTo>
                    <a:pt x="340868" y="30988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20040"/>
                  </a:lnTo>
                  <a:lnTo>
                    <a:pt x="369697" y="322580"/>
                  </a:lnTo>
                  <a:lnTo>
                    <a:pt x="372491" y="325120"/>
                  </a:lnTo>
                  <a:lnTo>
                    <a:pt x="376301" y="327660"/>
                  </a:lnTo>
                  <a:lnTo>
                    <a:pt x="378079" y="328930"/>
                  </a:lnTo>
                  <a:lnTo>
                    <a:pt x="382270" y="331470"/>
                  </a:lnTo>
                  <a:lnTo>
                    <a:pt x="386207" y="334010"/>
                  </a:lnTo>
                  <a:lnTo>
                    <a:pt x="390017" y="336550"/>
                  </a:lnTo>
                  <a:lnTo>
                    <a:pt x="391287" y="337820"/>
                  </a:lnTo>
                  <a:lnTo>
                    <a:pt x="392684" y="339090"/>
                  </a:lnTo>
                  <a:lnTo>
                    <a:pt x="393954" y="340360"/>
                  </a:lnTo>
                  <a:lnTo>
                    <a:pt x="399669" y="344170"/>
                  </a:lnTo>
                  <a:lnTo>
                    <a:pt x="399796" y="344170"/>
                  </a:lnTo>
                  <a:lnTo>
                    <a:pt x="399923" y="345440"/>
                  </a:lnTo>
                  <a:lnTo>
                    <a:pt x="400050" y="345440"/>
                  </a:lnTo>
                  <a:lnTo>
                    <a:pt x="402463" y="346710"/>
                  </a:lnTo>
                  <a:lnTo>
                    <a:pt x="407289" y="351790"/>
                  </a:lnTo>
                  <a:lnTo>
                    <a:pt x="407670" y="351790"/>
                  </a:lnTo>
                  <a:lnTo>
                    <a:pt x="408178" y="353060"/>
                  </a:lnTo>
                  <a:lnTo>
                    <a:pt x="408559" y="353060"/>
                  </a:lnTo>
                  <a:lnTo>
                    <a:pt x="411099" y="355600"/>
                  </a:lnTo>
                  <a:lnTo>
                    <a:pt x="413385" y="358140"/>
                  </a:lnTo>
                  <a:lnTo>
                    <a:pt x="415544" y="360680"/>
                  </a:lnTo>
                  <a:lnTo>
                    <a:pt x="416560" y="361950"/>
                  </a:lnTo>
                  <a:lnTo>
                    <a:pt x="417703" y="363220"/>
                  </a:lnTo>
                  <a:lnTo>
                    <a:pt x="418592" y="36449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9570"/>
                  </a:lnTo>
                  <a:lnTo>
                    <a:pt x="423926" y="370840"/>
                  </a:lnTo>
                  <a:lnTo>
                    <a:pt x="425069" y="372110"/>
                  </a:lnTo>
                  <a:lnTo>
                    <a:pt x="425069" y="335737"/>
                  </a:lnTo>
                  <a:lnTo>
                    <a:pt x="421894" y="332740"/>
                  </a:lnTo>
                  <a:lnTo>
                    <a:pt x="416306" y="32766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1310"/>
                  </a:lnTo>
                  <a:lnTo>
                    <a:pt x="406273" y="318770"/>
                  </a:lnTo>
                  <a:lnTo>
                    <a:pt x="403860" y="317500"/>
                  </a:lnTo>
                  <a:lnTo>
                    <a:pt x="401320" y="314960"/>
                  </a:lnTo>
                  <a:lnTo>
                    <a:pt x="400304" y="314960"/>
                  </a:lnTo>
                  <a:lnTo>
                    <a:pt x="397891" y="312420"/>
                  </a:lnTo>
                  <a:lnTo>
                    <a:pt x="393065" y="309880"/>
                  </a:lnTo>
                  <a:lnTo>
                    <a:pt x="390525" y="307340"/>
                  </a:lnTo>
                  <a:lnTo>
                    <a:pt x="385445" y="304800"/>
                  </a:lnTo>
                  <a:lnTo>
                    <a:pt x="382397" y="302260"/>
                  </a:lnTo>
                  <a:lnTo>
                    <a:pt x="379222" y="30099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718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60680" y="290830"/>
                  </a:lnTo>
                  <a:lnTo>
                    <a:pt x="358521" y="290830"/>
                  </a:lnTo>
                  <a:lnTo>
                    <a:pt x="357886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829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27025" y="279400"/>
                  </a:lnTo>
                  <a:lnTo>
                    <a:pt x="324485" y="279400"/>
                  </a:lnTo>
                  <a:lnTo>
                    <a:pt x="321818" y="278130"/>
                  </a:lnTo>
                  <a:lnTo>
                    <a:pt x="319786" y="278130"/>
                  </a:lnTo>
                  <a:lnTo>
                    <a:pt x="314706" y="27686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652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1958"/>
                  </a:lnTo>
                  <a:lnTo>
                    <a:pt x="526796" y="7620"/>
                  </a:lnTo>
                  <a:lnTo>
                    <a:pt x="505853" y="0"/>
                  </a:lnTo>
                  <a:lnTo>
                    <a:pt x="482866" y="0"/>
                  </a:lnTo>
                  <a:lnTo>
                    <a:pt x="432943" y="17780"/>
                  </a:lnTo>
                  <a:lnTo>
                    <a:pt x="387172" y="57150"/>
                  </a:lnTo>
                  <a:lnTo>
                    <a:pt x="349123" y="11176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2580"/>
                  </a:lnTo>
                  <a:lnTo>
                    <a:pt x="234823" y="322580"/>
                  </a:lnTo>
                  <a:lnTo>
                    <a:pt x="234315" y="325120"/>
                  </a:lnTo>
                  <a:lnTo>
                    <a:pt x="87376" y="596900"/>
                  </a:lnTo>
                  <a:lnTo>
                    <a:pt x="58801" y="648970"/>
                  </a:lnTo>
                  <a:lnTo>
                    <a:pt x="49911" y="674370"/>
                  </a:lnTo>
                  <a:lnTo>
                    <a:pt x="33680" y="708660"/>
                  </a:lnTo>
                  <a:lnTo>
                    <a:pt x="20040" y="749300"/>
                  </a:lnTo>
                  <a:lnTo>
                    <a:pt x="11811" y="796290"/>
                  </a:lnTo>
                  <a:lnTo>
                    <a:pt x="11811" y="847090"/>
                  </a:lnTo>
                  <a:lnTo>
                    <a:pt x="13335" y="859790"/>
                  </a:lnTo>
                  <a:lnTo>
                    <a:pt x="13208" y="859790"/>
                  </a:lnTo>
                  <a:lnTo>
                    <a:pt x="13462" y="861060"/>
                  </a:lnTo>
                  <a:lnTo>
                    <a:pt x="15621" y="873760"/>
                  </a:lnTo>
                  <a:lnTo>
                    <a:pt x="18313" y="885190"/>
                  </a:lnTo>
                  <a:lnTo>
                    <a:pt x="21526" y="897890"/>
                  </a:lnTo>
                  <a:lnTo>
                    <a:pt x="25273" y="909320"/>
                  </a:lnTo>
                  <a:lnTo>
                    <a:pt x="0" y="956310"/>
                  </a:lnTo>
                  <a:lnTo>
                    <a:pt x="2286" y="963930"/>
                  </a:lnTo>
                  <a:lnTo>
                    <a:pt x="9906" y="967740"/>
                  </a:lnTo>
                  <a:lnTo>
                    <a:pt x="18161" y="967740"/>
                  </a:lnTo>
                  <a:lnTo>
                    <a:pt x="22352" y="966470"/>
                  </a:lnTo>
                  <a:lnTo>
                    <a:pt x="24511" y="961390"/>
                  </a:lnTo>
                  <a:lnTo>
                    <a:pt x="45974" y="922020"/>
                  </a:lnTo>
                  <a:lnTo>
                    <a:pt x="58343" y="919480"/>
                  </a:lnTo>
                  <a:lnTo>
                    <a:pt x="94234" y="908050"/>
                  </a:lnTo>
                  <a:lnTo>
                    <a:pt x="97155" y="908050"/>
                  </a:lnTo>
                  <a:lnTo>
                    <a:pt x="99314" y="906780"/>
                  </a:lnTo>
                  <a:lnTo>
                    <a:pt x="101600" y="905510"/>
                  </a:lnTo>
                  <a:lnTo>
                    <a:pt x="116649" y="896620"/>
                  </a:lnTo>
                  <a:lnTo>
                    <a:pt x="155384" y="873760"/>
                  </a:lnTo>
                  <a:lnTo>
                    <a:pt x="195097" y="835660"/>
                  </a:lnTo>
                  <a:lnTo>
                    <a:pt x="224193" y="796290"/>
                  </a:lnTo>
                  <a:lnTo>
                    <a:pt x="243967" y="759460"/>
                  </a:lnTo>
                  <a:lnTo>
                    <a:pt x="245618" y="756920"/>
                  </a:lnTo>
                  <a:lnTo>
                    <a:pt x="247142" y="754380"/>
                  </a:lnTo>
                  <a:lnTo>
                    <a:pt x="248539" y="751840"/>
                  </a:lnTo>
                  <a:lnTo>
                    <a:pt x="248666" y="751840"/>
                  </a:lnTo>
                  <a:lnTo>
                    <a:pt x="248793" y="750570"/>
                  </a:lnTo>
                  <a:lnTo>
                    <a:pt x="268693" y="713740"/>
                  </a:lnTo>
                  <a:lnTo>
                    <a:pt x="343103" y="576580"/>
                  </a:lnTo>
                  <a:lnTo>
                    <a:pt x="370713" y="524510"/>
                  </a:lnTo>
                  <a:lnTo>
                    <a:pt x="399084" y="472440"/>
                  </a:lnTo>
                  <a:lnTo>
                    <a:pt x="427228" y="419100"/>
                  </a:lnTo>
                  <a:lnTo>
                    <a:pt x="427482" y="419100"/>
                  </a:lnTo>
                  <a:lnTo>
                    <a:pt x="427736" y="417830"/>
                  </a:lnTo>
                  <a:lnTo>
                    <a:pt x="443014" y="389890"/>
                  </a:lnTo>
                  <a:lnTo>
                    <a:pt x="449961" y="377190"/>
                  </a:lnTo>
                  <a:lnTo>
                    <a:pt x="450215" y="375920"/>
                  </a:lnTo>
                  <a:lnTo>
                    <a:pt x="464502" y="349250"/>
                  </a:lnTo>
                  <a:lnTo>
                    <a:pt x="492417" y="297180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193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4790"/>
                  </a:lnTo>
                  <a:lnTo>
                    <a:pt x="411861" y="455930"/>
                  </a:lnTo>
                  <a:lnTo>
                    <a:pt x="400608" y="488950"/>
                  </a:lnTo>
                  <a:lnTo>
                    <a:pt x="412127" y="554990"/>
                  </a:lnTo>
                  <a:lnTo>
                    <a:pt x="439039" y="585470"/>
                  </a:lnTo>
                  <a:lnTo>
                    <a:pt x="444373" y="585470"/>
                  </a:lnTo>
                  <a:lnTo>
                    <a:pt x="446786" y="584200"/>
                  </a:lnTo>
                  <a:lnTo>
                    <a:pt x="453644" y="580390"/>
                  </a:lnTo>
                  <a:lnTo>
                    <a:pt x="455422" y="574040"/>
                  </a:lnTo>
                  <a:lnTo>
                    <a:pt x="453390" y="568960"/>
                  </a:lnTo>
                  <a:lnTo>
                    <a:pt x="450710" y="561340"/>
                  </a:lnTo>
                  <a:lnTo>
                    <a:pt x="448805" y="553720"/>
                  </a:lnTo>
                  <a:lnTo>
                    <a:pt x="447662" y="546100"/>
                  </a:lnTo>
                  <a:lnTo>
                    <a:pt x="447294" y="53848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606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03550" y="5944933"/>
              <a:ext cx="97917" cy="15411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75931" y="3279139"/>
              <a:ext cx="2295525" cy="3481704"/>
            </a:xfrm>
            <a:custGeom>
              <a:avLst/>
              <a:gdLst/>
              <a:ahLst/>
              <a:cxnLst/>
              <a:rect l="l" t="t" r="r" b="b"/>
              <a:pathLst>
                <a:path w="2295525" h="3481704">
                  <a:moveTo>
                    <a:pt x="939507" y="1661248"/>
                  </a:moveTo>
                  <a:lnTo>
                    <a:pt x="934427" y="1614208"/>
                  </a:lnTo>
                  <a:lnTo>
                    <a:pt x="921499" y="1569123"/>
                  </a:lnTo>
                  <a:lnTo>
                    <a:pt x="911999" y="1549412"/>
                  </a:lnTo>
                  <a:lnTo>
                    <a:pt x="911999" y="1690331"/>
                  </a:lnTo>
                  <a:lnTo>
                    <a:pt x="902728" y="1737995"/>
                  </a:lnTo>
                  <a:lnTo>
                    <a:pt x="733691" y="1678940"/>
                  </a:lnTo>
                  <a:lnTo>
                    <a:pt x="731697" y="1655813"/>
                  </a:lnTo>
                  <a:lnTo>
                    <a:pt x="722553" y="1634807"/>
                  </a:lnTo>
                  <a:lnTo>
                    <a:pt x="717181" y="1628838"/>
                  </a:lnTo>
                  <a:lnTo>
                    <a:pt x="707199" y="1617726"/>
                  </a:lnTo>
                  <a:lnTo>
                    <a:pt x="686574" y="1606296"/>
                  </a:lnTo>
                  <a:lnTo>
                    <a:pt x="663232" y="1602333"/>
                  </a:lnTo>
                  <a:lnTo>
                    <a:pt x="640537" y="1606118"/>
                  </a:lnTo>
                  <a:lnTo>
                    <a:pt x="620306" y="1616837"/>
                  </a:lnTo>
                  <a:lnTo>
                    <a:pt x="604405" y="1633728"/>
                  </a:lnTo>
                  <a:lnTo>
                    <a:pt x="435368" y="1574673"/>
                  </a:lnTo>
                  <a:lnTo>
                    <a:pt x="457619" y="1531708"/>
                  </a:lnTo>
                  <a:lnTo>
                    <a:pt x="487006" y="1494790"/>
                  </a:lnTo>
                  <a:lnTo>
                    <a:pt x="522363" y="1464513"/>
                  </a:lnTo>
                  <a:lnTo>
                    <a:pt x="562483" y="1441450"/>
                  </a:lnTo>
                  <a:lnTo>
                    <a:pt x="606209" y="1426184"/>
                  </a:lnTo>
                  <a:lnTo>
                    <a:pt x="652348" y="1419263"/>
                  </a:lnTo>
                  <a:lnTo>
                    <a:pt x="699719" y="1421282"/>
                  </a:lnTo>
                  <a:lnTo>
                    <a:pt x="747153" y="1432814"/>
                  </a:lnTo>
                  <a:lnTo>
                    <a:pt x="791337" y="1453286"/>
                  </a:lnTo>
                  <a:lnTo>
                    <a:pt x="829589" y="1481124"/>
                  </a:lnTo>
                  <a:lnTo>
                    <a:pt x="861352" y="1515198"/>
                  </a:lnTo>
                  <a:lnTo>
                    <a:pt x="886040" y="1554314"/>
                  </a:lnTo>
                  <a:lnTo>
                    <a:pt x="903097" y="1597317"/>
                  </a:lnTo>
                  <a:lnTo>
                    <a:pt x="911936" y="1643037"/>
                  </a:lnTo>
                  <a:lnTo>
                    <a:pt x="911999" y="1690331"/>
                  </a:lnTo>
                  <a:lnTo>
                    <a:pt x="911999" y="1549412"/>
                  </a:lnTo>
                  <a:lnTo>
                    <a:pt x="873975" y="1488744"/>
                  </a:lnTo>
                  <a:lnTo>
                    <a:pt x="840359" y="1455458"/>
                  </a:lnTo>
                  <a:lnTo>
                    <a:pt x="800798" y="1428102"/>
                  </a:lnTo>
                  <a:lnTo>
                    <a:pt x="755789" y="1407668"/>
                  </a:lnTo>
                  <a:lnTo>
                    <a:pt x="707809" y="1395603"/>
                  </a:lnTo>
                  <a:lnTo>
                    <a:pt x="659790" y="1392351"/>
                  </a:lnTo>
                  <a:lnTo>
                    <a:pt x="612724" y="1397431"/>
                  </a:lnTo>
                  <a:lnTo>
                    <a:pt x="567613" y="1410360"/>
                  </a:lnTo>
                  <a:lnTo>
                    <a:pt x="525449" y="1430680"/>
                  </a:lnTo>
                  <a:lnTo>
                    <a:pt x="487235" y="1457883"/>
                  </a:lnTo>
                  <a:lnTo>
                    <a:pt x="453936" y="1491500"/>
                  </a:lnTo>
                  <a:lnTo>
                    <a:pt x="426580" y="1531061"/>
                  </a:lnTo>
                  <a:lnTo>
                    <a:pt x="406158" y="1576070"/>
                  </a:lnTo>
                  <a:lnTo>
                    <a:pt x="405777" y="1577340"/>
                  </a:lnTo>
                  <a:lnTo>
                    <a:pt x="405269" y="1578610"/>
                  </a:lnTo>
                  <a:lnTo>
                    <a:pt x="403618" y="1586357"/>
                  </a:lnTo>
                  <a:lnTo>
                    <a:pt x="407174" y="1592961"/>
                  </a:lnTo>
                  <a:lnTo>
                    <a:pt x="612660" y="1664716"/>
                  </a:lnTo>
                  <a:lnTo>
                    <a:pt x="619772" y="1661541"/>
                  </a:lnTo>
                  <a:lnTo>
                    <a:pt x="622566" y="1655191"/>
                  </a:lnTo>
                  <a:lnTo>
                    <a:pt x="632028" y="1641551"/>
                  </a:lnTo>
                  <a:lnTo>
                    <a:pt x="643661" y="1633728"/>
                  </a:lnTo>
                  <a:lnTo>
                    <a:pt x="645452" y="1632521"/>
                  </a:lnTo>
                  <a:lnTo>
                    <a:pt x="661212" y="1628838"/>
                  </a:lnTo>
                  <a:lnTo>
                    <a:pt x="677684" y="1631188"/>
                  </a:lnTo>
                  <a:lnTo>
                    <a:pt x="692061" y="1639582"/>
                  </a:lnTo>
                  <a:lnTo>
                    <a:pt x="702094" y="1652257"/>
                  </a:lnTo>
                  <a:lnTo>
                    <a:pt x="706932" y="1667675"/>
                  </a:lnTo>
                  <a:lnTo>
                    <a:pt x="705751" y="1684274"/>
                  </a:lnTo>
                  <a:lnTo>
                    <a:pt x="703973" y="1691132"/>
                  </a:lnTo>
                  <a:lnTo>
                    <a:pt x="707783" y="1697990"/>
                  </a:lnTo>
                  <a:lnTo>
                    <a:pt x="906665" y="1767459"/>
                  </a:lnTo>
                  <a:lnTo>
                    <a:pt x="913015" y="1769745"/>
                  </a:lnTo>
                  <a:lnTo>
                    <a:pt x="920000" y="1766951"/>
                  </a:lnTo>
                  <a:lnTo>
                    <a:pt x="923302" y="1759585"/>
                  </a:lnTo>
                  <a:lnTo>
                    <a:pt x="923810" y="1758315"/>
                  </a:lnTo>
                  <a:lnTo>
                    <a:pt x="924191" y="1757172"/>
                  </a:lnTo>
                  <a:lnTo>
                    <a:pt x="929017" y="1737995"/>
                  </a:lnTo>
                  <a:lnTo>
                    <a:pt x="936256" y="1709242"/>
                  </a:lnTo>
                  <a:lnTo>
                    <a:pt x="939507" y="1661248"/>
                  </a:lnTo>
                  <a:close/>
                </a:path>
                <a:path w="2295525" h="3481704">
                  <a:moveTo>
                    <a:pt x="988961" y="3177794"/>
                  </a:moveTo>
                  <a:lnTo>
                    <a:pt x="988872" y="3175254"/>
                  </a:lnTo>
                  <a:lnTo>
                    <a:pt x="988174" y="3154946"/>
                  </a:lnTo>
                  <a:lnTo>
                    <a:pt x="974953" y="3138424"/>
                  </a:lnTo>
                  <a:lnTo>
                    <a:pt x="963815" y="3131553"/>
                  </a:lnTo>
                  <a:lnTo>
                    <a:pt x="963815" y="3167646"/>
                  </a:lnTo>
                  <a:lnTo>
                    <a:pt x="963815" y="3168904"/>
                  </a:lnTo>
                  <a:lnTo>
                    <a:pt x="963561" y="3170174"/>
                  </a:lnTo>
                  <a:lnTo>
                    <a:pt x="959345" y="3173984"/>
                  </a:lnTo>
                  <a:lnTo>
                    <a:pt x="950899" y="3175254"/>
                  </a:lnTo>
                  <a:lnTo>
                    <a:pt x="939965" y="3175254"/>
                  </a:lnTo>
                  <a:lnTo>
                    <a:pt x="891514" y="3163824"/>
                  </a:lnTo>
                  <a:lnTo>
                    <a:pt x="818286" y="3142246"/>
                  </a:lnTo>
                  <a:lnTo>
                    <a:pt x="756183" y="3121914"/>
                  </a:lnTo>
                  <a:lnTo>
                    <a:pt x="743216" y="3118104"/>
                  </a:lnTo>
                  <a:lnTo>
                    <a:pt x="719467" y="3110496"/>
                  </a:lnTo>
                  <a:lnTo>
                    <a:pt x="708647" y="3106674"/>
                  </a:lnTo>
                  <a:lnTo>
                    <a:pt x="697801" y="3104146"/>
                  </a:lnTo>
                  <a:lnTo>
                    <a:pt x="694093" y="3102864"/>
                  </a:lnTo>
                  <a:lnTo>
                    <a:pt x="642632" y="3085096"/>
                  </a:lnTo>
                  <a:lnTo>
                    <a:pt x="601357" y="3072384"/>
                  </a:lnTo>
                  <a:lnTo>
                    <a:pt x="597166" y="3059684"/>
                  </a:lnTo>
                  <a:lnTo>
                    <a:pt x="591324" y="3043174"/>
                  </a:lnTo>
                  <a:lnTo>
                    <a:pt x="585393" y="3026664"/>
                  </a:lnTo>
                  <a:lnTo>
                    <a:pt x="579386" y="3008884"/>
                  </a:lnTo>
                  <a:lnTo>
                    <a:pt x="573176" y="2992374"/>
                  </a:lnTo>
                  <a:lnTo>
                    <a:pt x="566686" y="2974594"/>
                  </a:lnTo>
                  <a:lnTo>
                    <a:pt x="841133" y="3104146"/>
                  </a:lnTo>
                  <a:lnTo>
                    <a:pt x="860437" y="3114294"/>
                  </a:lnTo>
                  <a:lnTo>
                    <a:pt x="877074" y="3121914"/>
                  </a:lnTo>
                  <a:lnTo>
                    <a:pt x="911263" y="3137154"/>
                  </a:lnTo>
                  <a:lnTo>
                    <a:pt x="939330" y="3148596"/>
                  </a:lnTo>
                  <a:lnTo>
                    <a:pt x="950493" y="3153664"/>
                  </a:lnTo>
                  <a:lnTo>
                    <a:pt x="959866" y="3161296"/>
                  </a:lnTo>
                  <a:lnTo>
                    <a:pt x="963815" y="3167646"/>
                  </a:lnTo>
                  <a:lnTo>
                    <a:pt x="963815" y="3131553"/>
                  </a:lnTo>
                  <a:lnTo>
                    <a:pt x="956449" y="3126994"/>
                  </a:lnTo>
                  <a:lnTo>
                    <a:pt x="939812" y="3119374"/>
                  </a:lnTo>
                  <a:lnTo>
                    <a:pt x="938542" y="3119374"/>
                  </a:lnTo>
                  <a:lnTo>
                    <a:pt x="921715" y="3113024"/>
                  </a:lnTo>
                  <a:lnTo>
                    <a:pt x="888390" y="3097796"/>
                  </a:lnTo>
                  <a:lnTo>
                    <a:pt x="871994" y="3088894"/>
                  </a:lnTo>
                  <a:lnTo>
                    <a:pt x="859040" y="3083814"/>
                  </a:lnTo>
                  <a:lnTo>
                    <a:pt x="852563" y="3080004"/>
                  </a:lnTo>
                  <a:lnTo>
                    <a:pt x="627938" y="2974594"/>
                  </a:lnTo>
                  <a:lnTo>
                    <a:pt x="554875" y="2940304"/>
                  </a:lnTo>
                  <a:lnTo>
                    <a:pt x="551065" y="2937764"/>
                  </a:lnTo>
                  <a:lnTo>
                    <a:pt x="545172" y="2926334"/>
                  </a:lnTo>
                  <a:lnTo>
                    <a:pt x="538937" y="2913634"/>
                  </a:lnTo>
                  <a:lnTo>
                    <a:pt x="532307" y="2900934"/>
                  </a:lnTo>
                  <a:lnTo>
                    <a:pt x="527621" y="2893314"/>
                  </a:lnTo>
                  <a:lnTo>
                    <a:pt x="525284" y="2889504"/>
                  </a:lnTo>
                  <a:lnTo>
                    <a:pt x="522363" y="2884424"/>
                  </a:lnTo>
                  <a:lnTo>
                    <a:pt x="520077" y="2880614"/>
                  </a:lnTo>
                  <a:lnTo>
                    <a:pt x="519315" y="2879344"/>
                  </a:lnTo>
                  <a:lnTo>
                    <a:pt x="516140" y="2872994"/>
                  </a:lnTo>
                  <a:lnTo>
                    <a:pt x="515886" y="2872994"/>
                  </a:lnTo>
                  <a:lnTo>
                    <a:pt x="515124" y="2870454"/>
                  </a:lnTo>
                  <a:lnTo>
                    <a:pt x="506514" y="2851404"/>
                  </a:lnTo>
                  <a:lnTo>
                    <a:pt x="501675" y="2832354"/>
                  </a:lnTo>
                  <a:lnTo>
                    <a:pt x="506615" y="2790444"/>
                  </a:lnTo>
                  <a:lnTo>
                    <a:pt x="523379" y="2767584"/>
                  </a:lnTo>
                  <a:lnTo>
                    <a:pt x="528345" y="2761246"/>
                  </a:lnTo>
                  <a:lnTo>
                    <a:pt x="550506" y="2724404"/>
                  </a:lnTo>
                  <a:lnTo>
                    <a:pt x="568210" y="2671076"/>
                  </a:lnTo>
                  <a:lnTo>
                    <a:pt x="572731" y="2640584"/>
                  </a:lnTo>
                  <a:lnTo>
                    <a:pt x="572008" y="2603754"/>
                  </a:lnTo>
                  <a:lnTo>
                    <a:pt x="561492" y="2564384"/>
                  </a:lnTo>
                  <a:lnTo>
                    <a:pt x="545820" y="2541219"/>
                  </a:lnTo>
                  <a:lnTo>
                    <a:pt x="545820" y="2640584"/>
                  </a:lnTo>
                  <a:lnTo>
                    <a:pt x="541921" y="2665984"/>
                  </a:lnTo>
                  <a:lnTo>
                    <a:pt x="526021" y="2712974"/>
                  </a:lnTo>
                  <a:lnTo>
                    <a:pt x="507149" y="2744724"/>
                  </a:lnTo>
                  <a:lnTo>
                    <a:pt x="502678" y="2751074"/>
                  </a:lnTo>
                  <a:lnTo>
                    <a:pt x="477532" y="2791714"/>
                  </a:lnTo>
                  <a:lnTo>
                    <a:pt x="474192" y="2809494"/>
                  </a:lnTo>
                  <a:lnTo>
                    <a:pt x="474268" y="2828544"/>
                  </a:lnTo>
                  <a:lnTo>
                    <a:pt x="477761" y="2848864"/>
                  </a:lnTo>
                  <a:lnTo>
                    <a:pt x="484644" y="2869184"/>
                  </a:lnTo>
                  <a:lnTo>
                    <a:pt x="447941" y="2880614"/>
                  </a:lnTo>
                  <a:lnTo>
                    <a:pt x="445020" y="2874264"/>
                  </a:lnTo>
                  <a:lnTo>
                    <a:pt x="444944" y="2874111"/>
                  </a:lnTo>
                  <a:lnTo>
                    <a:pt x="444944" y="3001264"/>
                  </a:lnTo>
                  <a:lnTo>
                    <a:pt x="444639" y="3011424"/>
                  </a:lnTo>
                  <a:lnTo>
                    <a:pt x="436397" y="3007614"/>
                  </a:lnTo>
                  <a:lnTo>
                    <a:pt x="428282" y="3002534"/>
                  </a:lnTo>
                  <a:lnTo>
                    <a:pt x="420306" y="2998724"/>
                  </a:lnTo>
                  <a:lnTo>
                    <a:pt x="412508" y="2993644"/>
                  </a:lnTo>
                  <a:lnTo>
                    <a:pt x="411365" y="2993644"/>
                  </a:lnTo>
                  <a:lnTo>
                    <a:pt x="409079" y="2992374"/>
                  </a:lnTo>
                  <a:lnTo>
                    <a:pt x="407492" y="2991104"/>
                  </a:lnTo>
                  <a:lnTo>
                    <a:pt x="405904" y="2989834"/>
                  </a:lnTo>
                  <a:lnTo>
                    <a:pt x="402094" y="2987294"/>
                  </a:lnTo>
                  <a:lnTo>
                    <a:pt x="405815" y="2975864"/>
                  </a:lnTo>
                  <a:lnTo>
                    <a:pt x="414540" y="2949194"/>
                  </a:lnTo>
                  <a:lnTo>
                    <a:pt x="416572" y="2949194"/>
                  </a:lnTo>
                  <a:lnTo>
                    <a:pt x="418604" y="2950464"/>
                  </a:lnTo>
                  <a:lnTo>
                    <a:pt x="420763" y="2950464"/>
                  </a:lnTo>
                  <a:lnTo>
                    <a:pt x="427875" y="2953004"/>
                  </a:lnTo>
                  <a:lnTo>
                    <a:pt x="434987" y="2954274"/>
                  </a:lnTo>
                  <a:lnTo>
                    <a:pt x="442353" y="2956814"/>
                  </a:lnTo>
                  <a:lnTo>
                    <a:pt x="443915" y="2969514"/>
                  </a:lnTo>
                  <a:lnTo>
                    <a:pt x="444830" y="2983484"/>
                  </a:lnTo>
                  <a:lnTo>
                    <a:pt x="444944" y="3001264"/>
                  </a:lnTo>
                  <a:lnTo>
                    <a:pt x="444944" y="2874111"/>
                  </a:lnTo>
                  <a:lnTo>
                    <a:pt x="441845" y="2867914"/>
                  </a:lnTo>
                  <a:lnTo>
                    <a:pt x="438416" y="2860294"/>
                  </a:lnTo>
                  <a:lnTo>
                    <a:pt x="434543" y="2852674"/>
                  </a:lnTo>
                  <a:lnTo>
                    <a:pt x="430377" y="2843784"/>
                  </a:lnTo>
                  <a:lnTo>
                    <a:pt x="425869" y="2834894"/>
                  </a:lnTo>
                  <a:lnTo>
                    <a:pt x="421017" y="2823464"/>
                  </a:lnTo>
                  <a:lnTo>
                    <a:pt x="401815" y="2777744"/>
                  </a:lnTo>
                  <a:lnTo>
                    <a:pt x="378752" y="2718054"/>
                  </a:lnTo>
                  <a:lnTo>
                    <a:pt x="359079" y="2660904"/>
                  </a:lnTo>
                  <a:lnTo>
                    <a:pt x="350024" y="2624074"/>
                  </a:lnTo>
                  <a:lnTo>
                    <a:pt x="351078" y="2602484"/>
                  </a:lnTo>
                  <a:lnTo>
                    <a:pt x="365506" y="2563126"/>
                  </a:lnTo>
                  <a:lnTo>
                    <a:pt x="393649" y="2533904"/>
                  </a:lnTo>
                  <a:lnTo>
                    <a:pt x="447941" y="2517394"/>
                  </a:lnTo>
                  <a:lnTo>
                    <a:pt x="466775" y="2519934"/>
                  </a:lnTo>
                  <a:lnTo>
                    <a:pt x="517410" y="2546604"/>
                  </a:lnTo>
                  <a:lnTo>
                    <a:pt x="545515" y="2608834"/>
                  </a:lnTo>
                  <a:lnTo>
                    <a:pt x="545820" y="2640584"/>
                  </a:lnTo>
                  <a:lnTo>
                    <a:pt x="545820" y="2541219"/>
                  </a:lnTo>
                  <a:lnTo>
                    <a:pt x="536587" y="2527554"/>
                  </a:lnTo>
                  <a:lnTo>
                    <a:pt x="520827" y="2517394"/>
                  </a:lnTo>
                  <a:lnTo>
                    <a:pt x="495223" y="2500884"/>
                  </a:lnTo>
                  <a:lnTo>
                    <a:pt x="448144" y="2490724"/>
                  </a:lnTo>
                  <a:lnTo>
                    <a:pt x="401078" y="2500884"/>
                  </a:lnTo>
                  <a:lnTo>
                    <a:pt x="359803" y="2527554"/>
                  </a:lnTo>
                  <a:lnTo>
                    <a:pt x="343547" y="2547874"/>
                  </a:lnTo>
                  <a:lnTo>
                    <a:pt x="331863" y="2572004"/>
                  </a:lnTo>
                  <a:lnTo>
                    <a:pt x="325120" y="2597404"/>
                  </a:lnTo>
                  <a:lnTo>
                    <a:pt x="323735" y="2625344"/>
                  </a:lnTo>
                  <a:lnTo>
                    <a:pt x="334911" y="2672334"/>
                  </a:lnTo>
                  <a:lnTo>
                    <a:pt x="357936" y="2737104"/>
                  </a:lnTo>
                  <a:lnTo>
                    <a:pt x="382181" y="2799334"/>
                  </a:lnTo>
                  <a:lnTo>
                    <a:pt x="397014" y="2834894"/>
                  </a:lnTo>
                  <a:lnTo>
                    <a:pt x="401942" y="2845054"/>
                  </a:lnTo>
                  <a:lnTo>
                    <a:pt x="406514" y="2855214"/>
                  </a:lnTo>
                  <a:lnTo>
                    <a:pt x="410781" y="2864104"/>
                  </a:lnTo>
                  <a:lnTo>
                    <a:pt x="414794" y="2871724"/>
                  </a:lnTo>
                  <a:lnTo>
                    <a:pt x="418172" y="2879344"/>
                  </a:lnTo>
                  <a:lnTo>
                    <a:pt x="421309" y="2885694"/>
                  </a:lnTo>
                  <a:lnTo>
                    <a:pt x="424230" y="2892044"/>
                  </a:lnTo>
                  <a:lnTo>
                    <a:pt x="426986" y="2898394"/>
                  </a:lnTo>
                  <a:lnTo>
                    <a:pt x="427113" y="2899664"/>
                  </a:lnTo>
                  <a:lnTo>
                    <a:pt x="427367" y="2900934"/>
                  </a:lnTo>
                  <a:lnTo>
                    <a:pt x="427748" y="2902204"/>
                  </a:lnTo>
                  <a:lnTo>
                    <a:pt x="429907" y="2907284"/>
                  </a:lnTo>
                  <a:lnTo>
                    <a:pt x="431939" y="2912364"/>
                  </a:lnTo>
                  <a:lnTo>
                    <a:pt x="433971" y="2918714"/>
                  </a:lnTo>
                  <a:lnTo>
                    <a:pt x="434860" y="2922524"/>
                  </a:lnTo>
                  <a:lnTo>
                    <a:pt x="436384" y="2927604"/>
                  </a:lnTo>
                  <a:lnTo>
                    <a:pt x="433844" y="2926334"/>
                  </a:lnTo>
                  <a:lnTo>
                    <a:pt x="431304" y="2926334"/>
                  </a:lnTo>
                  <a:lnTo>
                    <a:pt x="422033" y="2923794"/>
                  </a:lnTo>
                  <a:lnTo>
                    <a:pt x="416445" y="2921254"/>
                  </a:lnTo>
                  <a:lnTo>
                    <a:pt x="411365" y="2918714"/>
                  </a:lnTo>
                  <a:lnTo>
                    <a:pt x="410476" y="2918714"/>
                  </a:lnTo>
                  <a:lnTo>
                    <a:pt x="403199" y="2916174"/>
                  </a:lnTo>
                  <a:lnTo>
                    <a:pt x="396062" y="2912364"/>
                  </a:lnTo>
                  <a:lnTo>
                    <a:pt x="389267" y="2908846"/>
                  </a:lnTo>
                  <a:lnTo>
                    <a:pt x="389267" y="2939034"/>
                  </a:lnTo>
                  <a:lnTo>
                    <a:pt x="377456" y="2975864"/>
                  </a:lnTo>
                  <a:lnTo>
                    <a:pt x="357098" y="2968244"/>
                  </a:lnTo>
                  <a:lnTo>
                    <a:pt x="337451" y="2964434"/>
                  </a:lnTo>
                  <a:lnTo>
                    <a:pt x="318554" y="2964434"/>
                  </a:lnTo>
                  <a:lnTo>
                    <a:pt x="300494" y="2968244"/>
                  </a:lnTo>
                  <a:lnTo>
                    <a:pt x="288518" y="2973324"/>
                  </a:lnTo>
                  <a:lnTo>
                    <a:pt x="277850" y="2979674"/>
                  </a:lnTo>
                  <a:lnTo>
                    <a:pt x="268097" y="2986024"/>
                  </a:lnTo>
                  <a:lnTo>
                    <a:pt x="258838" y="2993644"/>
                  </a:lnTo>
                  <a:lnTo>
                    <a:pt x="253365" y="2997454"/>
                  </a:lnTo>
                  <a:lnTo>
                    <a:pt x="247954" y="3002534"/>
                  </a:lnTo>
                  <a:lnTo>
                    <a:pt x="242531" y="3006344"/>
                  </a:lnTo>
                  <a:lnTo>
                    <a:pt x="236994" y="3008884"/>
                  </a:lnTo>
                  <a:lnTo>
                    <a:pt x="221843" y="3016504"/>
                  </a:lnTo>
                  <a:lnTo>
                    <a:pt x="190550" y="3029204"/>
                  </a:lnTo>
                  <a:lnTo>
                    <a:pt x="174459" y="3033014"/>
                  </a:lnTo>
                  <a:lnTo>
                    <a:pt x="148691" y="3036824"/>
                  </a:lnTo>
                  <a:lnTo>
                    <a:pt x="117563" y="3036824"/>
                  </a:lnTo>
                  <a:lnTo>
                    <a:pt x="85115" y="3027934"/>
                  </a:lnTo>
                  <a:lnTo>
                    <a:pt x="55410" y="3008884"/>
                  </a:lnTo>
                  <a:lnTo>
                    <a:pt x="33769" y="2975864"/>
                  </a:lnTo>
                  <a:lnTo>
                    <a:pt x="26555" y="2939034"/>
                  </a:lnTo>
                  <a:lnTo>
                    <a:pt x="33769" y="2902204"/>
                  </a:lnTo>
                  <a:lnTo>
                    <a:pt x="55410" y="2869184"/>
                  </a:lnTo>
                  <a:lnTo>
                    <a:pt x="87680" y="2847594"/>
                  </a:lnTo>
                  <a:lnTo>
                    <a:pt x="126466" y="2841244"/>
                  </a:lnTo>
                  <a:lnTo>
                    <a:pt x="132029" y="2841244"/>
                  </a:lnTo>
                  <a:lnTo>
                    <a:pt x="169710" y="2850134"/>
                  </a:lnTo>
                  <a:lnTo>
                    <a:pt x="226656" y="2869184"/>
                  </a:lnTo>
                  <a:lnTo>
                    <a:pt x="286372" y="2892044"/>
                  </a:lnTo>
                  <a:lnTo>
                    <a:pt x="332371" y="2911094"/>
                  </a:lnTo>
                  <a:lnTo>
                    <a:pt x="352513" y="2921254"/>
                  </a:lnTo>
                  <a:lnTo>
                    <a:pt x="361099" y="2925064"/>
                  </a:lnTo>
                  <a:lnTo>
                    <a:pt x="368947" y="2928874"/>
                  </a:lnTo>
                  <a:lnTo>
                    <a:pt x="376059" y="2932684"/>
                  </a:lnTo>
                  <a:lnTo>
                    <a:pt x="382663" y="2935224"/>
                  </a:lnTo>
                  <a:lnTo>
                    <a:pt x="389267" y="2939034"/>
                  </a:lnTo>
                  <a:lnTo>
                    <a:pt x="389267" y="2908846"/>
                  </a:lnTo>
                  <a:lnTo>
                    <a:pt x="388721" y="2908554"/>
                  </a:lnTo>
                  <a:lnTo>
                    <a:pt x="380885" y="2904744"/>
                  </a:lnTo>
                  <a:lnTo>
                    <a:pt x="372783" y="2900934"/>
                  </a:lnTo>
                  <a:lnTo>
                    <a:pt x="363969" y="2897124"/>
                  </a:lnTo>
                  <a:lnTo>
                    <a:pt x="354177" y="2892044"/>
                  </a:lnTo>
                  <a:lnTo>
                    <a:pt x="343166" y="2886964"/>
                  </a:lnTo>
                  <a:lnTo>
                    <a:pt x="246316" y="2848864"/>
                  </a:lnTo>
                  <a:lnTo>
                    <a:pt x="225615" y="2841244"/>
                  </a:lnTo>
                  <a:lnTo>
                    <a:pt x="180784" y="2824734"/>
                  </a:lnTo>
                  <a:lnTo>
                    <a:pt x="133553" y="2814574"/>
                  </a:lnTo>
                  <a:lnTo>
                    <a:pt x="106629" y="2815844"/>
                  </a:lnTo>
                  <a:lnTo>
                    <a:pt x="80759" y="2822194"/>
                  </a:lnTo>
                  <a:lnTo>
                    <a:pt x="57048" y="2833624"/>
                  </a:lnTo>
                  <a:lnTo>
                    <a:pt x="36614" y="2850134"/>
                  </a:lnTo>
                  <a:lnTo>
                    <a:pt x="9156" y="2892044"/>
                  </a:lnTo>
                  <a:lnTo>
                    <a:pt x="0" y="2939034"/>
                  </a:lnTo>
                  <a:lnTo>
                    <a:pt x="9156" y="2986024"/>
                  </a:lnTo>
                  <a:lnTo>
                    <a:pt x="36614" y="3026664"/>
                  </a:lnTo>
                  <a:lnTo>
                    <a:pt x="84315" y="3055874"/>
                  </a:lnTo>
                  <a:lnTo>
                    <a:pt x="134200" y="3063494"/>
                  </a:lnTo>
                  <a:lnTo>
                    <a:pt x="147104" y="3063494"/>
                  </a:lnTo>
                  <a:lnTo>
                    <a:pt x="215912" y="3048254"/>
                  </a:lnTo>
                  <a:lnTo>
                    <a:pt x="241541" y="3036824"/>
                  </a:lnTo>
                  <a:lnTo>
                    <a:pt x="249948" y="3033014"/>
                  </a:lnTo>
                  <a:lnTo>
                    <a:pt x="257009" y="3027934"/>
                  </a:lnTo>
                  <a:lnTo>
                    <a:pt x="263626" y="3024124"/>
                  </a:lnTo>
                  <a:lnTo>
                    <a:pt x="269913" y="3019044"/>
                  </a:lnTo>
                  <a:lnTo>
                    <a:pt x="308114" y="2993644"/>
                  </a:lnTo>
                  <a:lnTo>
                    <a:pt x="324192" y="2991104"/>
                  </a:lnTo>
                  <a:lnTo>
                    <a:pt x="341515" y="2992374"/>
                  </a:lnTo>
                  <a:lnTo>
                    <a:pt x="359968" y="2997454"/>
                  </a:lnTo>
                  <a:lnTo>
                    <a:pt x="379488" y="3005074"/>
                  </a:lnTo>
                  <a:lnTo>
                    <a:pt x="379742" y="3005074"/>
                  </a:lnTo>
                  <a:lnTo>
                    <a:pt x="379996" y="3006344"/>
                  </a:lnTo>
                  <a:lnTo>
                    <a:pt x="380250" y="3006344"/>
                  </a:lnTo>
                  <a:lnTo>
                    <a:pt x="387616" y="3010154"/>
                  </a:lnTo>
                  <a:lnTo>
                    <a:pt x="398665" y="3016504"/>
                  </a:lnTo>
                  <a:lnTo>
                    <a:pt x="410413" y="3024124"/>
                  </a:lnTo>
                  <a:lnTo>
                    <a:pt x="434644" y="3036824"/>
                  </a:lnTo>
                  <a:lnTo>
                    <a:pt x="447052" y="3041904"/>
                  </a:lnTo>
                  <a:lnTo>
                    <a:pt x="457377" y="3064764"/>
                  </a:lnTo>
                  <a:lnTo>
                    <a:pt x="595007" y="3356864"/>
                  </a:lnTo>
                  <a:lnTo>
                    <a:pt x="613625" y="3396246"/>
                  </a:lnTo>
                  <a:lnTo>
                    <a:pt x="628535" y="3431794"/>
                  </a:lnTo>
                  <a:lnTo>
                    <a:pt x="634771" y="3445764"/>
                  </a:lnTo>
                  <a:lnTo>
                    <a:pt x="644321" y="3462274"/>
                  </a:lnTo>
                  <a:lnTo>
                    <a:pt x="657771" y="3476244"/>
                  </a:lnTo>
                  <a:lnTo>
                    <a:pt x="675652" y="3481324"/>
                  </a:lnTo>
                  <a:lnTo>
                    <a:pt x="682383" y="3481324"/>
                  </a:lnTo>
                  <a:lnTo>
                    <a:pt x="686066" y="3480066"/>
                  </a:lnTo>
                  <a:lnTo>
                    <a:pt x="699516" y="3472446"/>
                  </a:lnTo>
                  <a:lnTo>
                    <a:pt x="707732" y="3457194"/>
                  </a:lnTo>
                  <a:lnTo>
                    <a:pt x="708088" y="3454654"/>
                  </a:lnTo>
                  <a:lnTo>
                    <a:pt x="710438" y="3438144"/>
                  </a:lnTo>
                  <a:lnTo>
                    <a:pt x="707402" y="3414014"/>
                  </a:lnTo>
                  <a:lnTo>
                    <a:pt x="698017" y="3375914"/>
                  </a:lnTo>
                  <a:lnTo>
                    <a:pt x="687362" y="3339084"/>
                  </a:lnTo>
                  <a:lnTo>
                    <a:pt x="683806" y="3327666"/>
                  </a:lnTo>
                  <a:lnTo>
                    <a:pt x="683806" y="3441954"/>
                  </a:lnTo>
                  <a:lnTo>
                    <a:pt x="682218" y="3450844"/>
                  </a:lnTo>
                  <a:lnTo>
                    <a:pt x="678573" y="3454654"/>
                  </a:lnTo>
                  <a:lnTo>
                    <a:pt x="670763" y="3452114"/>
                  </a:lnTo>
                  <a:lnTo>
                    <a:pt x="663587" y="3443224"/>
                  </a:lnTo>
                  <a:lnTo>
                    <a:pt x="657631" y="3431794"/>
                  </a:lnTo>
                  <a:lnTo>
                    <a:pt x="653554" y="3421646"/>
                  </a:lnTo>
                  <a:lnTo>
                    <a:pt x="652919" y="3420364"/>
                  </a:lnTo>
                  <a:lnTo>
                    <a:pt x="645756" y="3402596"/>
                  </a:lnTo>
                  <a:lnTo>
                    <a:pt x="638136" y="3386074"/>
                  </a:lnTo>
                  <a:lnTo>
                    <a:pt x="630250" y="3368294"/>
                  </a:lnTo>
                  <a:lnTo>
                    <a:pt x="622312" y="3351784"/>
                  </a:lnTo>
                  <a:lnTo>
                    <a:pt x="619137" y="3345434"/>
                  </a:lnTo>
                  <a:lnTo>
                    <a:pt x="613041" y="3332734"/>
                  </a:lnTo>
                  <a:lnTo>
                    <a:pt x="498208" y="3088894"/>
                  </a:lnTo>
                  <a:lnTo>
                    <a:pt x="483755" y="3058414"/>
                  </a:lnTo>
                  <a:lnTo>
                    <a:pt x="470039" y="3027934"/>
                  </a:lnTo>
                  <a:lnTo>
                    <a:pt x="470420" y="3024124"/>
                  </a:lnTo>
                  <a:lnTo>
                    <a:pt x="471182" y="3011424"/>
                  </a:lnTo>
                  <a:lnTo>
                    <a:pt x="471347" y="3008884"/>
                  </a:lnTo>
                  <a:lnTo>
                    <a:pt x="471449" y="3005074"/>
                  </a:lnTo>
                  <a:lnTo>
                    <a:pt x="471538" y="2997454"/>
                  </a:lnTo>
                  <a:lnTo>
                    <a:pt x="471424" y="2987294"/>
                  </a:lnTo>
                  <a:lnTo>
                    <a:pt x="468122" y="2949194"/>
                  </a:lnTo>
                  <a:lnTo>
                    <a:pt x="463956" y="2927604"/>
                  </a:lnTo>
                  <a:lnTo>
                    <a:pt x="463689" y="2926334"/>
                  </a:lnTo>
                  <a:lnTo>
                    <a:pt x="461911" y="2918714"/>
                  </a:lnTo>
                  <a:lnTo>
                    <a:pt x="459752" y="2912364"/>
                  </a:lnTo>
                  <a:lnTo>
                    <a:pt x="458990" y="2909824"/>
                  </a:lnTo>
                  <a:lnTo>
                    <a:pt x="457720" y="2906014"/>
                  </a:lnTo>
                  <a:lnTo>
                    <a:pt x="496709" y="2893314"/>
                  </a:lnTo>
                  <a:lnTo>
                    <a:pt x="498741" y="2897124"/>
                  </a:lnTo>
                  <a:lnTo>
                    <a:pt x="500646" y="2899664"/>
                  </a:lnTo>
                  <a:lnTo>
                    <a:pt x="502932" y="2903474"/>
                  </a:lnTo>
                  <a:lnTo>
                    <a:pt x="507593" y="2911094"/>
                  </a:lnTo>
                  <a:lnTo>
                    <a:pt x="512102" y="2919984"/>
                  </a:lnTo>
                  <a:lnTo>
                    <a:pt x="516458" y="2927604"/>
                  </a:lnTo>
                  <a:lnTo>
                    <a:pt x="520712" y="2936494"/>
                  </a:lnTo>
                  <a:lnTo>
                    <a:pt x="523786" y="2942844"/>
                  </a:lnTo>
                  <a:lnTo>
                    <a:pt x="541769" y="2984754"/>
                  </a:lnTo>
                  <a:lnTo>
                    <a:pt x="558596" y="3029204"/>
                  </a:lnTo>
                  <a:lnTo>
                    <a:pt x="566559" y="3052064"/>
                  </a:lnTo>
                  <a:lnTo>
                    <a:pt x="572389" y="3068574"/>
                  </a:lnTo>
                  <a:lnTo>
                    <a:pt x="580656" y="3092704"/>
                  </a:lnTo>
                  <a:lnTo>
                    <a:pt x="587540" y="3113024"/>
                  </a:lnTo>
                  <a:lnTo>
                    <a:pt x="594499" y="3134614"/>
                  </a:lnTo>
                  <a:lnTo>
                    <a:pt x="601548" y="3156204"/>
                  </a:lnTo>
                  <a:lnTo>
                    <a:pt x="608723" y="3177794"/>
                  </a:lnTo>
                  <a:lnTo>
                    <a:pt x="612203" y="3189224"/>
                  </a:lnTo>
                  <a:lnTo>
                    <a:pt x="615619" y="3199384"/>
                  </a:lnTo>
                  <a:lnTo>
                    <a:pt x="626503" y="3234944"/>
                  </a:lnTo>
                  <a:lnTo>
                    <a:pt x="630656" y="3247644"/>
                  </a:lnTo>
                  <a:lnTo>
                    <a:pt x="639076" y="3273044"/>
                  </a:lnTo>
                  <a:lnTo>
                    <a:pt x="650697" y="3309874"/>
                  </a:lnTo>
                  <a:lnTo>
                    <a:pt x="662012" y="3346704"/>
                  </a:lnTo>
                  <a:lnTo>
                    <a:pt x="672490" y="3383546"/>
                  </a:lnTo>
                  <a:lnTo>
                    <a:pt x="681621" y="3419094"/>
                  </a:lnTo>
                  <a:lnTo>
                    <a:pt x="681621" y="3420364"/>
                  </a:lnTo>
                  <a:lnTo>
                    <a:pt x="683526" y="3431794"/>
                  </a:lnTo>
                  <a:lnTo>
                    <a:pt x="683806" y="3441954"/>
                  </a:lnTo>
                  <a:lnTo>
                    <a:pt x="683806" y="3327666"/>
                  </a:lnTo>
                  <a:lnTo>
                    <a:pt x="675894" y="3302254"/>
                  </a:lnTo>
                  <a:lnTo>
                    <a:pt x="664095" y="3265424"/>
                  </a:lnTo>
                  <a:lnTo>
                    <a:pt x="659955" y="3252724"/>
                  </a:lnTo>
                  <a:lnTo>
                    <a:pt x="655802" y="3238754"/>
                  </a:lnTo>
                  <a:lnTo>
                    <a:pt x="651700" y="3226054"/>
                  </a:lnTo>
                  <a:lnTo>
                    <a:pt x="647712" y="3213354"/>
                  </a:lnTo>
                  <a:lnTo>
                    <a:pt x="640829" y="3191764"/>
                  </a:lnTo>
                  <a:lnTo>
                    <a:pt x="637362" y="3180334"/>
                  </a:lnTo>
                  <a:lnTo>
                    <a:pt x="628307" y="3152394"/>
                  </a:lnTo>
                  <a:lnTo>
                    <a:pt x="622858" y="3135896"/>
                  </a:lnTo>
                  <a:lnTo>
                    <a:pt x="617486" y="3119374"/>
                  </a:lnTo>
                  <a:lnTo>
                    <a:pt x="612152" y="3102864"/>
                  </a:lnTo>
                  <a:lnTo>
                    <a:pt x="628154" y="3109214"/>
                  </a:lnTo>
                  <a:lnTo>
                    <a:pt x="661504" y="3119374"/>
                  </a:lnTo>
                  <a:lnTo>
                    <a:pt x="678954" y="3125724"/>
                  </a:lnTo>
                  <a:lnTo>
                    <a:pt x="722388" y="3138424"/>
                  </a:lnTo>
                  <a:lnTo>
                    <a:pt x="735241" y="3143504"/>
                  </a:lnTo>
                  <a:lnTo>
                    <a:pt x="773950" y="3154946"/>
                  </a:lnTo>
                  <a:lnTo>
                    <a:pt x="810501" y="3167646"/>
                  </a:lnTo>
                  <a:lnTo>
                    <a:pt x="847496" y="3179064"/>
                  </a:lnTo>
                  <a:lnTo>
                    <a:pt x="884796" y="3189224"/>
                  </a:lnTo>
                  <a:lnTo>
                    <a:pt x="922286" y="3198114"/>
                  </a:lnTo>
                  <a:lnTo>
                    <a:pt x="931303" y="3200654"/>
                  </a:lnTo>
                  <a:lnTo>
                    <a:pt x="939685" y="3201924"/>
                  </a:lnTo>
                  <a:lnTo>
                    <a:pt x="955027" y="3201924"/>
                  </a:lnTo>
                  <a:lnTo>
                    <a:pt x="986548" y="3185414"/>
                  </a:lnTo>
                  <a:lnTo>
                    <a:pt x="988961" y="3177794"/>
                  </a:lnTo>
                  <a:close/>
                </a:path>
                <a:path w="2295525" h="3481704">
                  <a:moveTo>
                    <a:pt x="1028839" y="2202942"/>
                  </a:moveTo>
                  <a:lnTo>
                    <a:pt x="1027061" y="2196973"/>
                  </a:lnTo>
                  <a:lnTo>
                    <a:pt x="1022616" y="2193544"/>
                  </a:lnTo>
                  <a:lnTo>
                    <a:pt x="1019733" y="2191258"/>
                  </a:lnTo>
                  <a:lnTo>
                    <a:pt x="1019251" y="2190877"/>
                  </a:lnTo>
                  <a:lnTo>
                    <a:pt x="985151" y="2163826"/>
                  </a:lnTo>
                  <a:lnTo>
                    <a:pt x="976515" y="2156980"/>
                  </a:lnTo>
                  <a:lnTo>
                    <a:pt x="976515" y="2190750"/>
                  </a:lnTo>
                  <a:lnTo>
                    <a:pt x="932954" y="2190877"/>
                  </a:lnTo>
                  <a:lnTo>
                    <a:pt x="942479" y="2163826"/>
                  </a:lnTo>
                  <a:lnTo>
                    <a:pt x="976515" y="2190750"/>
                  </a:lnTo>
                  <a:lnTo>
                    <a:pt x="976515" y="2156980"/>
                  </a:lnTo>
                  <a:lnTo>
                    <a:pt x="947051" y="2133600"/>
                  </a:lnTo>
                  <a:lnTo>
                    <a:pt x="946416" y="2132584"/>
                  </a:lnTo>
                  <a:lnTo>
                    <a:pt x="945527" y="2131568"/>
                  </a:lnTo>
                  <a:lnTo>
                    <a:pt x="944511" y="2130806"/>
                  </a:lnTo>
                  <a:lnTo>
                    <a:pt x="920381" y="2111578"/>
                  </a:lnTo>
                  <a:lnTo>
                    <a:pt x="920381" y="2145411"/>
                  </a:lnTo>
                  <a:lnTo>
                    <a:pt x="904506" y="2190877"/>
                  </a:lnTo>
                  <a:lnTo>
                    <a:pt x="832751" y="2191258"/>
                  </a:lnTo>
                  <a:lnTo>
                    <a:pt x="833145" y="2190115"/>
                  </a:lnTo>
                  <a:lnTo>
                    <a:pt x="864374" y="2100834"/>
                  </a:lnTo>
                  <a:lnTo>
                    <a:pt x="920381" y="2145411"/>
                  </a:lnTo>
                  <a:lnTo>
                    <a:pt x="920381" y="2111578"/>
                  </a:lnTo>
                  <a:lnTo>
                    <a:pt x="906907" y="2100834"/>
                  </a:lnTo>
                  <a:lnTo>
                    <a:pt x="869962" y="2071370"/>
                  </a:lnTo>
                  <a:lnTo>
                    <a:pt x="869200" y="2069846"/>
                  </a:lnTo>
                  <a:lnTo>
                    <a:pt x="868184" y="2068322"/>
                  </a:lnTo>
                  <a:lnTo>
                    <a:pt x="866660" y="2067179"/>
                  </a:lnTo>
                  <a:lnTo>
                    <a:pt x="861072" y="2062734"/>
                  </a:lnTo>
                  <a:lnTo>
                    <a:pt x="859929" y="2061845"/>
                  </a:lnTo>
                  <a:lnTo>
                    <a:pt x="858659" y="2061083"/>
                  </a:lnTo>
                  <a:lnTo>
                    <a:pt x="857135" y="2060575"/>
                  </a:lnTo>
                  <a:lnTo>
                    <a:pt x="839482" y="2054415"/>
                  </a:lnTo>
                  <a:lnTo>
                    <a:pt x="839482" y="2082546"/>
                  </a:lnTo>
                  <a:lnTo>
                    <a:pt x="801890" y="2190115"/>
                  </a:lnTo>
                  <a:lnTo>
                    <a:pt x="321322" y="2022221"/>
                  </a:lnTo>
                  <a:lnTo>
                    <a:pt x="324421" y="2013331"/>
                  </a:lnTo>
                  <a:lnTo>
                    <a:pt x="358914" y="1914664"/>
                  </a:lnTo>
                  <a:lnTo>
                    <a:pt x="839482" y="2082546"/>
                  </a:lnTo>
                  <a:lnTo>
                    <a:pt x="839482" y="2054415"/>
                  </a:lnTo>
                  <a:lnTo>
                    <a:pt x="439737" y="1914664"/>
                  </a:lnTo>
                  <a:lnTo>
                    <a:pt x="355104" y="1885061"/>
                  </a:lnTo>
                  <a:lnTo>
                    <a:pt x="354850" y="1885061"/>
                  </a:lnTo>
                  <a:lnTo>
                    <a:pt x="354723" y="1884934"/>
                  </a:lnTo>
                  <a:lnTo>
                    <a:pt x="354596" y="1884934"/>
                  </a:lnTo>
                  <a:lnTo>
                    <a:pt x="333387" y="1877517"/>
                  </a:lnTo>
                  <a:lnTo>
                    <a:pt x="333387" y="1905762"/>
                  </a:lnTo>
                  <a:lnTo>
                    <a:pt x="295795" y="2013331"/>
                  </a:lnTo>
                  <a:lnTo>
                    <a:pt x="202069" y="1980565"/>
                  </a:lnTo>
                  <a:lnTo>
                    <a:pt x="205168" y="1971675"/>
                  </a:lnTo>
                  <a:lnTo>
                    <a:pt x="239661" y="1872996"/>
                  </a:lnTo>
                  <a:lnTo>
                    <a:pt x="333387" y="1905762"/>
                  </a:lnTo>
                  <a:lnTo>
                    <a:pt x="333387" y="1877517"/>
                  </a:lnTo>
                  <a:lnTo>
                    <a:pt x="320497" y="1872996"/>
                  </a:lnTo>
                  <a:lnTo>
                    <a:pt x="235978" y="1843405"/>
                  </a:lnTo>
                  <a:lnTo>
                    <a:pt x="235597" y="1843405"/>
                  </a:lnTo>
                  <a:lnTo>
                    <a:pt x="214388" y="1835988"/>
                  </a:lnTo>
                  <a:lnTo>
                    <a:pt x="214388" y="1864106"/>
                  </a:lnTo>
                  <a:lnTo>
                    <a:pt x="176847" y="1971675"/>
                  </a:lnTo>
                  <a:lnTo>
                    <a:pt x="83223" y="1939036"/>
                  </a:lnTo>
                  <a:lnTo>
                    <a:pt x="120827" y="1831340"/>
                  </a:lnTo>
                  <a:lnTo>
                    <a:pt x="214388" y="1864106"/>
                  </a:lnTo>
                  <a:lnTo>
                    <a:pt x="214388" y="1835988"/>
                  </a:lnTo>
                  <a:lnTo>
                    <a:pt x="201129" y="1831340"/>
                  </a:lnTo>
                  <a:lnTo>
                    <a:pt x="110032" y="1799463"/>
                  </a:lnTo>
                  <a:lnTo>
                    <a:pt x="102476" y="1803146"/>
                  </a:lnTo>
                  <a:lnTo>
                    <a:pt x="100050" y="1810004"/>
                  </a:lnTo>
                  <a:lnTo>
                    <a:pt x="53644" y="1942846"/>
                  </a:lnTo>
                  <a:lnTo>
                    <a:pt x="51219" y="1949704"/>
                  </a:lnTo>
                  <a:lnTo>
                    <a:pt x="54851" y="1957324"/>
                  </a:lnTo>
                  <a:lnTo>
                    <a:pt x="180467" y="2001266"/>
                  </a:lnTo>
                  <a:lnTo>
                    <a:pt x="180797" y="2001266"/>
                  </a:lnTo>
                  <a:lnTo>
                    <a:pt x="299478" y="2042795"/>
                  </a:lnTo>
                  <a:lnTo>
                    <a:pt x="299605" y="2042795"/>
                  </a:lnTo>
                  <a:lnTo>
                    <a:pt x="299732" y="2042922"/>
                  </a:lnTo>
                  <a:lnTo>
                    <a:pt x="299986" y="2042922"/>
                  </a:lnTo>
                  <a:lnTo>
                    <a:pt x="800874" y="2218055"/>
                  </a:lnTo>
                  <a:lnTo>
                    <a:pt x="802271" y="2218563"/>
                  </a:lnTo>
                  <a:lnTo>
                    <a:pt x="803795" y="2218817"/>
                  </a:lnTo>
                  <a:lnTo>
                    <a:pt x="815225" y="2218817"/>
                  </a:lnTo>
                  <a:lnTo>
                    <a:pt x="816749" y="2218563"/>
                  </a:lnTo>
                  <a:lnTo>
                    <a:pt x="818019" y="2218055"/>
                  </a:lnTo>
                  <a:lnTo>
                    <a:pt x="914793" y="2217420"/>
                  </a:lnTo>
                  <a:lnTo>
                    <a:pt x="915047" y="2217293"/>
                  </a:lnTo>
                  <a:lnTo>
                    <a:pt x="1014488" y="2217039"/>
                  </a:lnTo>
                  <a:lnTo>
                    <a:pt x="1020203" y="2216912"/>
                  </a:lnTo>
                  <a:lnTo>
                    <a:pt x="1025156" y="2213483"/>
                  </a:lnTo>
                  <a:lnTo>
                    <a:pt x="1027061" y="2208149"/>
                  </a:lnTo>
                  <a:lnTo>
                    <a:pt x="1028839" y="2202942"/>
                  </a:lnTo>
                  <a:close/>
                </a:path>
                <a:path w="2295525" h="3481704">
                  <a:moveTo>
                    <a:pt x="1180858" y="1841500"/>
                  </a:moveTo>
                  <a:lnTo>
                    <a:pt x="1177302" y="1834007"/>
                  </a:lnTo>
                  <a:lnTo>
                    <a:pt x="1149108" y="1824151"/>
                  </a:lnTo>
                  <a:lnTo>
                    <a:pt x="1149108" y="1852295"/>
                  </a:lnTo>
                  <a:lnTo>
                    <a:pt x="1090688" y="2019427"/>
                  </a:lnTo>
                  <a:lnTo>
                    <a:pt x="994549" y="1985899"/>
                  </a:lnTo>
                  <a:lnTo>
                    <a:pt x="997559" y="1977263"/>
                  </a:lnTo>
                  <a:lnTo>
                    <a:pt x="1021473" y="1908810"/>
                  </a:lnTo>
                  <a:lnTo>
                    <a:pt x="1023886" y="1901952"/>
                  </a:lnTo>
                  <a:lnTo>
                    <a:pt x="1020330" y="1894459"/>
                  </a:lnTo>
                  <a:lnTo>
                    <a:pt x="1006741" y="1889633"/>
                  </a:lnTo>
                  <a:lnTo>
                    <a:pt x="999375" y="1893316"/>
                  </a:lnTo>
                  <a:lnTo>
                    <a:pt x="996962" y="1900301"/>
                  </a:lnTo>
                  <a:lnTo>
                    <a:pt x="970038" y="1977263"/>
                  </a:lnTo>
                  <a:lnTo>
                    <a:pt x="886599" y="1948053"/>
                  </a:lnTo>
                  <a:lnTo>
                    <a:pt x="889647" y="1939290"/>
                  </a:lnTo>
                  <a:lnTo>
                    <a:pt x="913396" y="1871091"/>
                  </a:lnTo>
                  <a:lnTo>
                    <a:pt x="915936" y="1864106"/>
                  </a:lnTo>
                  <a:lnTo>
                    <a:pt x="912126" y="1856613"/>
                  </a:lnTo>
                  <a:lnTo>
                    <a:pt x="905141" y="1854073"/>
                  </a:lnTo>
                  <a:lnTo>
                    <a:pt x="898156" y="1851660"/>
                  </a:lnTo>
                  <a:lnTo>
                    <a:pt x="890536" y="1855343"/>
                  </a:lnTo>
                  <a:lnTo>
                    <a:pt x="888123" y="1862201"/>
                  </a:lnTo>
                  <a:lnTo>
                    <a:pt x="861199" y="1939290"/>
                  </a:lnTo>
                  <a:lnTo>
                    <a:pt x="777760" y="1910080"/>
                  </a:lnTo>
                  <a:lnTo>
                    <a:pt x="780846" y="1901190"/>
                  </a:lnTo>
                  <a:lnTo>
                    <a:pt x="804557" y="1833118"/>
                  </a:lnTo>
                  <a:lnTo>
                    <a:pt x="807097" y="1826133"/>
                  </a:lnTo>
                  <a:lnTo>
                    <a:pt x="803287" y="1818513"/>
                  </a:lnTo>
                  <a:lnTo>
                    <a:pt x="789317" y="1813687"/>
                  </a:lnTo>
                  <a:lnTo>
                    <a:pt x="781697" y="1817243"/>
                  </a:lnTo>
                  <a:lnTo>
                    <a:pt x="779284" y="1824228"/>
                  </a:lnTo>
                  <a:lnTo>
                    <a:pt x="752360" y="1901190"/>
                  </a:lnTo>
                  <a:lnTo>
                    <a:pt x="668921" y="1871980"/>
                  </a:lnTo>
                  <a:lnTo>
                    <a:pt x="671982" y="1863217"/>
                  </a:lnTo>
                  <a:lnTo>
                    <a:pt x="695845" y="1795018"/>
                  </a:lnTo>
                  <a:lnTo>
                    <a:pt x="698258" y="1788033"/>
                  </a:lnTo>
                  <a:lnTo>
                    <a:pt x="694448" y="1780540"/>
                  </a:lnTo>
                  <a:lnTo>
                    <a:pt x="687463" y="1778000"/>
                  </a:lnTo>
                  <a:lnTo>
                    <a:pt x="680478" y="1775587"/>
                  </a:lnTo>
                  <a:lnTo>
                    <a:pt x="672858" y="1779270"/>
                  </a:lnTo>
                  <a:lnTo>
                    <a:pt x="670445" y="1786128"/>
                  </a:lnTo>
                  <a:lnTo>
                    <a:pt x="643521" y="1863217"/>
                  </a:lnTo>
                  <a:lnTo>
                    <a:pt x="560082" y="1834007"/>
                  </a:lnTo>
                  <a:lnTo>
                    <a:pt x="563092" y="1825371"/>
                  </a:lnTo>
                  <a:lnTo>
                    <a:pt x="587006" y="1757045"/>
                  </a:lnTo>
                  <a:lnTo>
                    <a:pt x="589419" y="1750060"/>
                  </a:lnTo>
                  <a:lnTo>
                    <a:pt x="585863" y="1742567"/>
                  </a:lnTo>
                  <a:lnTo>
                    <a:pt x="572274" y="1737741"/>
                  </a:lnTo>
                  <a:lnTo>
                    <a:pt x="564781" y="1741424"/>
                  </a:lnTo>
                  <a:lnTo>
                    <a:pt x="562368" y="1748409"/>
                  </a:lnTo>
                  <a:lnTo>
                    <a:pt x="535444" y="1825371"/>
                  </a:lnTo>
                  <a:lnTo>
                    <a:pt x="452005" y="1796288"/>
                  </a:lnTo>
                  <a:lnTo>
                    <a:pt x="455104" y="1787398"/>
                  </a:lnTo>
                  <a:lnTo>
                    <a:pt x="478929" y="1719199"/>
                  </a:lnTo>
                  <a:lnTo>
                    <a:pt x="481342" y="1712341"/>
                  </a:lnTo>
                  <a:lnTo>
                    <a:pt x="477659" y="1704721"/>
                  </a:lnTo>
                  <a:lnTo>
                    <a:pt x="470674" y="1702308"/>
                  </a:lnTo>
                  <a:lnTo>
                    <a:pt x="463562" y="1699768"/>
                  </a:lnTo>
                  <a:lnTo>
                    <a:pt x="456069" y="1703451"/>
                  </a:lnTo>
                  <a:lnTo>
                    <a:pt x="453529" y="1710436"/>
                  </a:lnTo>
                  <a:lnTo>
                    <a:pt x="426732" y="1787398"/>
                  </a:lnTo>
                  <a:lnTo>
                    <a:pt x="343166" y="1758188"/>
                  </a:lnTo>
                  <a:lnTo>
                    <a:pt x="346265" y="1749298"/>
                  </a:lnTo>
                  <a:lnTo>
                    <a:pt x="370090" y="1681226"/>
                  </a:lnTo>
                  <a:lnTo>
                    <a:pt x="372503" y="1674241"/>
                  </a:lnTo>
                  <a:lnTo>
                    <a:pt x="368820" y="1666748"/>
                  </a:lnTo>
                  <a:lnTo>
                    <a:pt x="361835" y="1664208"/>
                  </a:lnTo>
                  <a:lnTo>
                    <a:pt x="354850" y="1661795"/>
                  </a:lnTo>
                  <a:lnTo>
                    <a:pt x="347230" y="1665351"/>
                  </a:lnTo>
                  <a:lnTo>
                    <a:pt x="344690" y="1672336"/>
                  </a:lnTo>
                  <a:lnTo>
                    <a:pt x="317893" y="1749298"/>
                  </a:lnTo>
                  <a:lnTo>
                    <a:pt x="234327" y="1720215"/>
                  </a:lnTo>
                  <a:lnTo>
                    <a:pt x="237426" y="1711325"/>
                  </a:lnTo>
                  <a:lnTo>
                    <a:pt x="261251" y="1643126"/>
                  </a:lnTo>
                  <a:lnTo>
                    <a:pt x="263664" y="1636268"/>
                  </a:lnTo>
                  <a:lnTo>
                    <a:pt x="259981" y="1628648"/>
                  </a:lnTo>
                  <a:lnTo>
                    <a:pt x="252996" y="1626235"/>
                  </a:lnTo>
                  <a:lnTo>
                    <a:pt x="246011" y="1623695"/>
                  </a:lnTo>
                  <a:lnTo>
                    <a:pt x="238391" y="1627378"/>
                  </a:lnTo>
                  <a:lnTo>
                    <a:pt x="235851" y="1634363"/>
                  </a:lnTo>
                  <a:lnTo>
                    <a:pt x="209054" y="1711325"/>
                  </a:lnTo>
                  <a:lnTo>
                    <a:pt x="113004" y="1677797"/>
                  </a:lnTo>
                  <a:lnTo>
                    <a:pt x="171437" y="1510538"/>
                  </a:lnTo>
                  <a:lnTo>
                    <a:pt x="241058" y="1534922"/>
                  </a:lnTo>
                  <a:lnTo>
                    <a:pt x="248551" y="1531239"/>
                  </a:lnTo>
                  <a:lnTo>
                    <a:pt x="251091" y="1524254"/>
                  </a:lnTo>
                  <a:lnTo>
                    <a:pt x="251726" y="1522222"/>
                  </a:lnTo>
                  <a:lnTo>
                    <a:pt x="256527" y="1510538"/>
                  </a:lnTo>
                  <a:lnTo>
                    <a:pt x="259613" y="1503045"/>
                  </a:lnTo>
                  <a:lnTo>
                    <a:pt x="269887" y="1478064"/>
                  </a:lnTo>
                  <a:lnTo>
                    <a:pt x="292265" y="1436941"/>
                  </a:lnTo>
                  <a:lnTo>
                    <a:pt x="318516" y="1398993"/>
                  </a:lnTo>
                  <a:lnTo>
                    <a:pt x="348272" y="1364411"/>
                  </a:lnTo>
                  <a:lnTo>
                    <a:pt x="381228" y="1333360"/>
                  </a:lnTo>
                  <a:lnTo>
                    <a:pt x="417004" y="1305991"/>
                  </a:lnTo>
                  <a:lnTo>
                    <a:pt x="455282" y="1282471"/>
                  </a:lnTo>
                  <a:lnTo>
                    <a:pt x="495693" y="1262976"/>
                  </a:lnTo>
                  <a:lnTo>
                    <a:pt x="537933" y="1247673"/>
                  </a:lnTo>
                  <a:lnTo>
                    <a:pt x="581621" y="1236713"/>
                  </a:lnTo>
                  <a:lnTo>
                    <a:pt x="626427" y="1230274"/>
                  </a:lnTo>
                  <a:lnTo>
                    <a:pt x="672020" y="1228509"/>
                  </a:lnTo>
                  <a:lnTo>
                    <a:pt x="718045" y="1231607"/>
                  </a:lnTo>
                  <a:lnTo>
                    <a:pt x="764159" y="1239710"/>
                  </a:lnTo>
                  <a:lnTo>
                    <a:pt x="810018" y="1252982"/>
                  </a:lnTo>
                  <a:lnTo>
                    <a:pt x="854151" y="1271155"/>
                  </a:lnTo>
                  <a:lnTo>
                    <a:pt x="895261" y="1293533"/>
                  </a:lnTo>
                  <a:lnTo>
                    <a:pt x="933183" y="1319784"/>
                  </a:lnTo>
                  <a:lnTo>
                    <a:pt x="967752" y="1349540"/>
                  </a:lnTo>
                  <a:lnTo>
                    <a:pt x="998791" y="1382496"/>
                  </a:lnTo>
                  <a:lnTo>
                    <a:pt x="1026147" y="1418272"/>
                  </a:lnTo>
                  <a:lnTo>
                    <a:pt x="1049642" y="1456550"/>
                  </a:lnTo>
                  <a:lnTo>
                    <a:pt x="1069124" y="1496961"/>
                  </a:lnTo>
                  <a:lnTo>
                    <a:pt x="1084427" y="1539201"/>
                  </a:lnTo>
                  <a:lnTo>
                    <a:pt x="1095362" y="1582889"/>
                  </a:lnTo>
                  <a:lnTo>
                    <a:pt x="1101750" y="1627378"/>
                  </a:lnTo>
                  <a:lnTo>
                    <a:pt x="1103503" y="1672336"/>
                  </a:lnTo>
                  <a:lnTo>
                    <a:pt x="1103464" y="1674342"/>
                  </a:lnTo>
                  <a:lnTo>
                    <a:pt x="1100429" y="1719199"/>
                  </a:lnTo>
                  <a:lnTo>
                    <a:pt x="1092301" y="1765427"/>
                  </a:lnTo>
                  <a:lnTo>
                    <a:pt x="1078369" y="1813433"/>
                  </a:lnTo>
                  <a:lnTo>
                    <a:pt x="1075829" y="1820418"/>
                  </a:lnTo>
                  <a:lnTo>
                    <a:pt x="1079512" y="1827911"/>
                  </a:lnTo>
                  <a:lnTo>
                    <a:pt x="1149108" y="1852295"/>
                  </a:lnTo>
                  <a:lnTo>
                    <a:pt x="1149108" y="1824151"/>
                  </a:lnTo>
                  <a:lnTo>
                    <a:pt x="1107579" y="1809623"/>
                  </a:lnTo>
                  <a:lnTo>
                    <a:pt x="1119670" y="1764626"/>
                  </a:lnTo>
                  <a:lnTo>
                    <a:pt x="1127112" y="1719440"/>
                  </a:lnTo>
                  <a:lnTo>
                    <a:pt x="1130020" y="1674342"/>
                  </a:lnTo>
                  <a:lnTo>
                    <a:pt x="1128547" y="1629638"/>
                  </a:lnTo>
                  <a:lnTo>
                    <a:pt x="1122819" y="1585620"/>
                  </a:lnTo>
                  <a:lnTo>
                    <a:pt x="1112977" y="1542554"/>
                  </a:lnTo>
                  <a:lnTo>
                    <a:pt x="1099159" y="1500733"/>
                  </a:lnTo>
                  <a:lnTo>
                    <a:pt x="1081506" y="1460461"/>
                  </a:lnTo>
                  <a:lnTo>
                    <a:pt x="1060157" y="1422006"/>
                  </a:lnTo>
                  <a:lnTo>
                    <a:pt x="1035240" y="1385658"/>
                  </a:lnTo>
                  <a:lnTo>
                    <a:pt x="1006894" y="1351711"/>
                  </a:lnTo>
                  <a:lnTo>
                    <a:pt x="975271" y="1320444"/>
                  </a:lnTo>
                  <a:lnTo>
                    <a:pt x="940498" y="1292148"/>
                  </a:lnTo>
                  <a:lnTo>
                    <a:pt x="902703" y="1267117"/>
                  </a:lnTo>
                  <a:lnTo>
                    <a:pt x="862050" y="1245628"/>
                  </a:lnTo>
                  <a:lnTo>
                    <a:pt x="819988" y="1228509"/>
                  </a:lnTo>
                  <a:lnTo>
                    <a:pt x="818654" y="1227963"/>
                  </a:lnTo>
                  <a:lnTo>
                    <a:pt x="773734" y="1214742"/>
                  </a:lnTo>
                  <a:lnTo>
                    <a:pt x="728560" y="1206220"/>
                  </a:lnTo>
                  <a:lnTo>
                    <a:pt x="683412" y="1202258"/>
                  </a:lnTo>
                  <a:lnTo>
                    <a:pt x="638594" y="1202728"/>
                  </a:lnTo>
                  <a:lnTo>
                    <a:pt x="594385" y="1207477"/>
                  </a:lnTo>
                  <a:lnTo>
                    <a:pt x="551065" y="1216380"/>
                  </a:lnTo>
                  <a:lnTo>
                    <a:pt x="508939" y="1229283"/>
                  </a:lnTo>
                  <a:lnTo>
                    <a:pt x="468274" y="1246060"/>
                  </a:lnTo>
                  <a:lnTo>
                    <a:pt x="429361" y="1266583"/>
                  </a:lnTo>
                  <a:lnTo>
                    <a:pt x="392506" y="1290688"/>
                  </a:lnTo>
                  <a:lnTo>
                    <a:pt x="357974" y="1318247"/>
                  </a:lnTo>
                  <a:lnTo>
                    <a:pt x="326072" y="1349121"/>
                  </a:lnTo>
                  <a:lnTo>
                    <a:pt x="297065" y="1383182"/>
                  </a:lnTo>
                  <a:lnTo>
                    <a:pt x="271259" y="1420279"/>
                  </a:lnTo>
                  <a:lnTo>
                    <a:pt x="248932" y="1460284"/>
                  </a:lnTo>
                  <a:lnTo>
                    <a:pt x="230390" y="1503045"/>
                  </a:lnTo>
                  <a:lnTo>
                    <a:pt x="160705" y="1478661"/>
                  </a:lnTo>
                  <a:lnTo>
                    <a:pt x="153149" y="1482217"/>
                  </a:lnTo>
                  <a:lnTo>
                    <a:pt x="150723" y="1489202"/>
                  </a:lnTo>
                  <a:lnTo>
                    <a:pt x="83540" y="1681480"/>
                  </a:lnTo>
                  <a:lnTo>
                    <a:pt x="81114" y="1688465"/>
                  </a:lnTo>
                  <a:lnTo>
                    <a:pt x="84747" y="1695958"/>
                  </a:lnTo>
                  <a:lnTo>
                    <a:pt x="1094371" y="2048764"/>
                  </a:lnTo>
                  <a:lnTo>
                    <a:pt x="1101356" y="2051304"/>
                  </a:lnTo>
                  <a:lnTo>
                    <a:pt x="1108849" y="2047621"/>
                  </a:lnTo>
                  <a:lnTo>
                    <a:pt x="1111262" y="2040636"/>
                  </a:lnTo>
                  <a:lnTo>
                    <a:pt x="1118666" y="2019427"/>
                  </a:lnTo>
                  <a:lnTo>
                    <a:pt x="1178445" y="1848485"/>
                  </a:lnTo>
                  <a:lnTo>
                    <a:pt x="1180858" y="1841500"/>
                  </a:lnTo>
                  <a:close/>
                </a:path>
                <a:path w="2295525" h="3481704">
                  <a:moveTo>
                    <a:pt x="1405597" y="365315"/>
                  </a:moveTo>
                  <a:lnTo>
                    <a:pt x="1404620" y="359537"/>
                  </a:lnTo>
                  <a:lnTo>
                    <a:pt x="1404188" y="356958"/>
                  </a:lnTo>
                  <a:lnTo>
                    <a:pt x="1399717" y="349770"/>
                  </a:lnTo>
                  <a:lnTo>
                    <a:pt x="1392567" y="344678"/>
                  </a:lnTo>
                  <a:lnTo>
                    <a:pt x="1388745" y="343801"/>
                  </a:lnTo>
                  <a:lnTo>
                    <a:pt x="1388745" y="364248"/>
                  </a:lnTo>
                  <a:lnTo>
                    <a:pt x="1386725" y="369062"/>
                  </a:lnTo>
                  <a:lnTo>
                    <a:pt x="1383931" y="370078"/>
                  </a:lnTo>
                  <a:lnTo>
                    <a:pt x="1381645" y="368935"/>
                  </a:lnTo>
                  <a:lnTo>
                    <a:pt x="1379232" y="367919"/>
                  </a:lnTo>
                  <a:lnTo>
                    <a:pt x="1378216" y="365252"/>
                  </a:lnTo>
                  <a:lnTo>
                    <a:pt x="1379359" y="362839"/>
                  </a:lnTo>
                  <a:lnTo>
                    <a:pt x="1380375" y="360553"/>
                  </a:lnTo>
                  <a:lnTo>
                    <a:pt x="1383042" y="359537"/>
                  </a:lnTo>
                  <a:lnTo>
                    <a:pt x="1385455" y="360553"/>
                  </a:lnTo>
                  <a:lnTo>
                    <a:pt x="1387741" y="361569"/>
                  </a:lnTo>
                  <a:lnTo>
                    <a:pt x="1388745" y="364248"/>
                  </a:lnTo>
                  <a:lnTo>
                    <a:pt x="1388745" y="343801"/>
                  </a:lnTo>
                  <a:lnTo>
                    <a:pt x="1361440" y="364248"/>
                  </a:lnTo>
                  <a:lnTo>
                    <a:pt x="1362875" y="372579"/>
                  </a:lnTo>
                  <a:lnTo>
                    <a:pt x="1367320" y="379793"/>
                  </a:lnTo>
                  <a:lnTo>
                    <a:pt x="1374406" y="384937"/>
                  </a:lnTo>
                  <a:lnTo>
                    <a:pt x="1382928" y="386854"/>
                  </a:lnTo>
                  <a:lnTo>
                    <a:pt x="1391285" y="385419"/>
                  </a:lnTo>
                  <a:lnTo>
                    <a:pt x="1398511" y="380974"/>
                  </a:lnTo>
                  <a:lnTo>
                    <a:pt x="1403616" y="373888"/>
                  </a:lnTo>
                  <a:lnTo>
                    <a:pt x="1404493" y="370078"/>
                  </a:lnTo>
                  <a:lnTo>
                    <a:pt x="1405597" y="365315"/>
                  </a:lnTo>
                  <a:close/>
                </a:path>
                <a:path w="2295525" h="3481704">
                  <a:moveTo>
                    <a:pt x="1622564" y="728980"/>
                  </a:moveTo>
                  <a:lnTo>
                    <a:pt x="1614944" y="716280"/>
                  </a:lnTo>
                  <a:lnTo>
                    <a:pt x="1606816" y="713740"/>
                  </a:lnTo>
                  <a:lnTo>
                    <a:pt x="1600466" y="717550"/>
                  </a:lnTo>
                  <a:lnTo>
                    <a:pt x="1576565" y="731520"/>
                  </a:lnTo>
                  <a:lnTo>
                    <a:pt x="1551990" y="742950"/>
                  </a:lnTo>
                  <a:lnTo>
                    <a:pt x="1526832" y="753110"/>
                  </a:lnTo>
                  <a:lnTo>
                    <a:pt x="1501152" y="760730"/>
                  </a:lnTo>
                  <a:lnTo>
                    <a:pt x="1499882" y="637540"/>
                  </a:lnTo>
                  <a:lnTo>
                    <a:pt x="1499755" y="629920"/>
                  </a:lnTo>
                  <a:lnTo>
                    <a:pt x="1493913" y="623570"/>
                  </a:lnTo>
                  <a:lnTo>
                    <a:pt x="1486547" y="623570"/>
                  </a:lnTo>
                  <a:lnTo>
                    <a:pt x="1479181" y="624840"/>
                  </a:lnTo>
                  <a:lnTo>
                    <a:pt x="1473339" y="629920"/>
                  </a:lnTo>
                  <a:lnTo>
                    <a:pt x="1473466" y="637540"/>
                  </a:lnTo>
                  <a:lnTo>
                    <a:pt x="1475371" y="833120"/>
                  </a:lnTo>
                  <a:lnTo>
                    <a:pt x="1467764" y="875030"/>
                  </a:lnTo>
                  <a:lnTo>
                    <a:pt x="1446199" y="910590"/>
                  </a:lnTo>
                  <a:lnTo>
                    <a:pt x="1413662" y="937260"/>
                  </a:lnTo>
                  <a:lnTo>
                    <a:pt x="1373136" y="949960"/>
                  </a:lnTo>
                  <a:lnTo>
                    <a:pt x="1371333" y="773430"/>
                  </a:lnTo>
                  <a:lnTo>
                    <a:pt x="1368437" y="491490"/>
                  </a:lnTo>
                  <a:lnTo>
                    <a:pt x="1394282" y="492760"/>
                  </a:lnTo>
                  <a:lnTo>
                    <a:pt x="1400581" y="491490"/>
                  </a:lnTo>
                  <a:lnTo>
                    <a:pt x="1419466" y="487680"/>
                  </a:lnTo>
                  <a:lnTo>
                    <a:pt x="1443202" y="478790"/>
                  </a:lnTo>
                  <a:lnTo>
                    <a:pt x="1462747" y="466090"/>
                  </a:lnTo>
                  <a:lnTo>
                    <a:pt x="1464703" y="464820"/>
                  </a:lnTo>
                  <a:lnTo>
                    <a:pt x="1471942" y="504190"/>
                  </a:lnTo>
                  <a:lnTo>
                    <a:pt x="1472704" y="582930"/>
                  </a:lnTo>
                  <a:lnTo>
                    <a:pt x="1472831" y="590550"/>
                  </a:lnTo>
                  <a:lnTo>
                    <a:pt x="1478800" y="595630"/>
                  </a:lnTo>
                  <a:lnTo>
                    <a:pt x="1493532" y="595630"/>
                  </a:lnTo>
                  <a:lnTo>
                    <a:pt x="1499374" y="590550"/>
                  </a:lnTo>
                  <a:lnTo>
                    <a:pt x="1499247" y="582930"/>
                  </a:lnTo>
                  <a:lnTo>
                    <a:pt x="1498485" y="504190"/>
                  </a:lnTo>
                  <a:lnTo>
                    <a:pt x="1492326" y="464820"/>
                  </a:lnTo>
                  <a:lnTo>
                    <a:pt x="1484896" y="444500"/>
                  </a:lnTo>
                  <a:lnTo>
                    <a:pt x="1489392" y="438150"/>
                  </a:lnTo>
                  <a:lnTo>
                    <a:pt x="1493545" y="431800"/>
                  </a:lnTo>
                  <a:lnTo>
                    <a:pt x="1497342" y="425450"/>
                  </a:lnTo>
                  <a:lnTo>
                    <a:pt x="1500771" y="417830"/>
                  </a:lnTo>
                  <a:lnTo>
                    <a:pt x="1511808" y="373380"/>
                  </a:lnTo>
                  <a:lnTo>
                    <a:pt x="1505864" y="327660"/>
                  </a:lnTo>
                  <a:lnTo>
                    <a:pt x="1485430" y="289826"/>
                  </a:lnTo>
                  <a:lnTo>
                    <a:pt x="1485430" y="368300"/>
                  </a:lnTo>
                  <a:lnTo>
                    <a:pt x="1476641" y="407670"/>
                  </a:lnTo>
                  <a:lnTo>
                    <a:pt x="1474736" y="411480"/>
                  </a:lnTo>
                  <a:lnTo>
                    <a:pt x="1472450" y="415290"/>
                  </a:lnTo>
                  <a:lnTo>
                    <a:pt x="1469910" y="420370"/>
                  </a:lnTo>
                  <a:lnTo>
                    <a:pt x="1433741" y="453390"/>
                  </a:lnTo>
                  <a:lnTo>
                    <a:pt x="1390916" y="466090"/>
                  </a:lnTo>
                  <a:lnTo>
                    <a:pt x="1368183" y="464820"/>
                  </a:lnTo>
                  <a:lnTo>
                    <a:pt x="1362087" y="463550"/>
                  </a:lnTo>
                  <a:lnTo>
                    <a:pt x="1355991" y="461010"/>
                  </a:lnTo>
                  <a:lnTo>
                    <a:pt x="1348371" y="458470"/>
                  </a:lnTo>
                  <a:lnTo>
                    <a:pt x="1346720" y="457200"/>
                  </a:lnTo>
                  <a:lnTo>
                    <a:pt x="1344815" y="456615"/>
                  </a:lnTo>
                  <a:lnTo>
                    <a:pt x="1344815" y="773430"/>
                  </a:lnTo>
                  <a:lnTo>
                    <a:pt x="1316443" y="768350"/>
                  </a:lnTo>
                  <a:lnTo>
                    <a:pt x="1310817" y="767080"/>
                  </a:lnTo>
                  <a:lnTo>
                    <a:pt x="1288338" y="762000"/>
                  </a:lnTo>
                  <a:lnTo>
                    <a:pt x="1260602" y="753110"/>
                  </a:lnTo>
                  <a:lnTo>
                    <a:pt x="1233309" y="742950"/>
                  </a:lnTo>
                  <a:lnTo>
                    <a:pt x="1237983" y="732790"/>
                  </a:lnTo>
                  <a:lnTo>
                    <a:pt x="1253756" y="698500"/>
                  </a:lnTo>
                  <a:lnTo>
                    <a:pt x="1250835" y="690880"/>
                  </a:lnTo>
                  <a:lnTo>
                    <a:pt x="1244231" y="687070"/>
                  </a:lnTo>
                  <a:lnTo>
                    <a:pt x="1237754" y="684530"/>
                  </a:lnTo>
                  <a:lnTo>
                    <a:pt x="1230007" y="687070"/>
                  </a:lnTo>
                  <a:lnTo>
                    <a:pt x="1209560" y="732790"/>
                  </a:lnTo>
                  <a:lnTo>
                    <a:pt x="1183043" y="717550"/>
                  </a:lnTo>
                  <a:lnTo>
                    <a:pt x="1157846" y="702310"/>
                  </a:lnTo>
                  <a:lnTo>
                    <a:pt x="1134059" y="684530"/>
                  </a:lnTo>
                  <a:lnTo>
                    <a:pt x="1131087" y="681990"/>
                  </a:lnTo>
                  <a:lnTo>
                    <a:pt x="1111770" y="665480"/>
                  </a:lnTo>
                  <a:lnTo>
                    <a:pt x="1327797" y="478790"/>
                  </a:lnTo>
                  <a:lnTo>
                    <a:pt x="1329829" y="480060"/>
                  </a:lnTo>
                  <a:lnTo>
                    <a:pt x="1331988" y="480060"/>
                  </a:lnTo>
                  <a:lnTo>
                    <a:pt x="1334020" y="481330"/>
                  </a:lnTo>
                  <a:lnTo>
                    <a:pt x="1339100" y="483870"/>
                  </a:lnTo>
                  <a:lnTo>
                    <a:pt x="1341767" y="485140"/>
                  </a:lnTo>
                  <a:lnTo>
                    <a:pt x="1344815" y="773430"/>
                  </a:lnTo>
                  <a:lnTo>
                    <a:pt x="1344815" y="456615"/>
                  </a:lnTo>
                  <a:lnTo>
                    <a:pt x="1342656" y="455930"/>
                  </a:lnTo>
                  <a:lnTo>
                    <a:pt x="1341513" y="455930"/>
                  </a:lnTo>
                  <a:lnTo>
                    <a:pt x="1335798" y="452120"/>
                  </a:lnTo>
                  <a:lnTo>
                    <a:pt x="1296771" y="410210"/>
                  </a:lnTo>
                  <a:lnTo>
                    <a:pt x="1286522" y="367030"/>
                  </a:lnTo>
                  <a:lnTo>
                    <a:pt x="1286738" y="359410"/>
                  </a:lnTo>
                  <a:lnTo>
                    <a:pt x="1318336" y="293370"/>
                  </a:lnTo>
                  <a:lnTo>
                    <a:pt x="1350784" y="273050"/>
                  </a:lnTo>
                  <a:lnTo>
                    <a:pt x="1388364" y="266700"/>
                  </a:lnTo>
                  <a:lnTo>
                    <a:pt x="1426857" y="275590"/>
                  </a:lnTo>
                  <a:lnTo>
                    <a:pt x="1458925" y="298450"/>
                  </a:lnTo>
                  <a:lnTo>
                    <a:pt x="1478991" y="331470"/>
                  </a:lnTo>
                  <a:lnTo>
                    <a:pt x="1485430" y="368300"/>
                  </a:lnTo>
                  <a:lnTo>
                    <a:pt x="1485430" y="289826"/>
                  </a:lnTo>
                  <a:lnTo>
                    <a:pt x="1484604" y="288290"/>
                  </a:lnTo>
                  <a:lnTo>
                    <a:pt x="1459890" y="266700"/>
                  </a:lnTo>
                  <a:lnTo>
                    <a:pt x="1449717" y="257810"/>
                  </a:lnTo>
                  <a:lnTo>
                    <a:pt x="1454861" y="246380"/>
                  </a:lnTo>
                  <a:lnTo>
                    <a:pt x="1496580" y="153670"/>
                  </a:lnTo>
                  <a:lnTo>
                    <a:pt x="1523873" y="156210"/>
                  </a:lnTo>
                  <a:lnTo>
                    <a:pt x="1532496" y="153670"/>
                  </a:lnTo>
                  <a:lnTo>
                    <a:pt x="1549730" y="148590"/>
                  </a:lnTo>
                  <a:lnTo>
                    <a:pt x="1571764" y="133350"/>
                  </a:lnTo>
                  <a:lnTo>
                    <a:pt x="1574406" y="129540"/>
                  </a:lnTo>
                  <a:lnTo>
                    <a:pt x="1587639" y="110490"/>
                  </a:lnTo>
                  <a:lnTo>
                    <a:pt x="1594535" y="80010"/>
                  </a:lnTo>
                  <a:lnTo>
                    <a:pt x="1589443" y="50800"/>
                  </a:lnTo>
                  <a:lnTo>
                    <a:pt x="1574419" y="26670"/>
                  </a:lnTo>
                  <a:lnTo>
                    <a:pt x="1573631" y="25400"/>
                  </a:lnTo>
                  <a:lnTo>
                    <a:pt x="1567916" y="21094"/>
                  </a:lnTo>
                  <a:lnTo>
                    <a:pt x="1567916" y="80010"/>
                  </a:lnTo>
                  <a:lnTo>
                    <a:pt x="1563382" y="99060"/>
                  </a:lnTo>
                  <a:lnTo>
                    <a:pt x="1551635" y="115570"/>
                  </a:lnTo>
                  <a:lnTo>
                    <a:pt x="1535137" y="125730"/>
                  </a:lnTo>
                  <a:lnTo>
                    <a:pt x="1515999" y="129540"/>
                  </a:lnTo>
                  <a:lnTo>
                    <a:pt x="1496326" y="125730"/>
                  </a:lnTo>
                  <a:lnTo>
                    <a:pt x="1495437" y="125730"/>
                  </a:lnTo>
                  <a:lnTo>
                    <a:pt x="1494929" y="124460"/>
                  </a:lnTo>
                  <a:lnTo>
                    <a:pt x="1493278" y="124460"/>
                  </a:lnTo>
                  <a:lnTo>
                    <a:pt x="1477352" y="113030"/>
                  </a:lnTo>
                  <a:lnTo>
                    <a:pt x="1467459" y="95250"/>
                  </a:lnTo>
                  <a:lnTo>
                    <a:pt x="1464373" y="76200"/>
                  </a:lnTo>
                  <a:lnTo>
                    <a:pt x="1468894" y="57150"/>
                  </a:lnTo>
                  <a:lnTo>
                    <a:pt x="1480921" y="40640"/>
                  </a:lnTo>
                  <a:lnTo>
                    <a:pt x="1497850" y="29210"/>
                  </a:lnTo>
                  <a:lnTo>
                    <a:pt x="1517434" y="26670"/>
                  </a:lnTo>
                  <a:lnTo>
                    <a:pt x="1537474" y="30480"/>
                  </a:lnTo>
                  <a:lnTo>
                    <a:pt x="1554137" y="43180"/>
                  </a:lnTo>
                  <a:lnTo>
                    <a:pt x="1564563" y="59690"/>
                  </a:lnTo>
                  <a:lnTo>
                    <a:pt x="1567916" y="80010"/>
                  </a:lnTo>
                  <a:lnTo>
                    <a:pt x="1567916" y="21094"/>
                  </a:lnTo>
                  <a:lnTo>
                    <a:pt x="1548396" y="6350"/>
                  </a:lnTo>
                  <a:lnTo>
                    <a:pt x="1518081" y="0"/>
                  </a:lnTo>
                  <a:lnTo>
                    <a:pt x="1488465" y="5080"/>
                  </a:lnTo>
                  <a:lnTo>
                    <a:pt x="1462862" y="20320"/>
                  </a:lnTo>
                  <a:lnTo>
                    <a:pt x="1444637" y="45720"/>
                  </a:lnTo>
                  <a:lnTo>
                    <a:pt x="1437868" y="72390"/>
                  </a:lnTo>
                  <a:lnTo>
                    <a:pt x="1440776" y="100330"/>
                  </a:lnTo>
                  <a:lnTo>
                    <a:pt x="1452473" y="124460"/>
                  </a:lnTo>
                  <a:lnTo>
                    <a:pt x="1472069" y="143510"/>
                  </a:lnTo>
                  <a:lnTo>
                    <a:pt x="1425333" y="246380"/>
                  </a:lnTo>
                  <a:lnTo>
                    <a:pt x="1379461" y="240030"/>
                  </a:lnTo>
                  <a:lnTo>
                    <a:pt x="1335493" y="251460"/>
                  </a:lnTo>
                  <a:lnTo>
                    <a:pt x="1297825" y="275590"/>
                  </a:lnTo>
                  <a:lnTo>
                    <a:pt x="1270901" y="314960"/>
                  </a:lnTo>
                  <a:lnTo>
                    <a:pt x="1261630" y="345440"/>
                  </a:lnTo>
                  <a:lnTo>
                    <a:pt x="1247736" y="350520"/>
                  </a:lnTo>
                  <a:lnTo>
                    <a:pt x="1234389" y="356870"/>
                  </a:lnTo>
                  <a:lnTo>
                    <a:pt x="1221689" y="364490"/>
                  </a:lnTo>
                  <a:lnTo>
                    <a:pt x="1209814" y="373380"/>
                  </a:lnTo>
                  <a:lnTo>
                    <a:pt x="1019568" y="538480"/>
                  </a:lnTo>
                  <a:lnTo>
                    <a:pt x="1009218" y="513080"/>
                  </a:lnTo>
                  <a:lnTo>
                    <a:pt x="1000493" y="487680"/>
                  </a:lnTo>
                  <a:lnTo>
                    <a:pt x="993470" y="462280"/>
                  </a:lnTo>
                  <a:lnTo>
                    <a:pt x="988199" y="435610"/>
                  </a:lnTo>
                  <a:lnTo>
                    <a:pt x="987056" y="427990"/>
                  </a:lnTo>
                  <a:lnTo>
                    <a:pt x="980198" y="422910"/>
                  </a:lnTo>
                  <a:lnTo>
                    <a:pt x="965720" y="425450"/>
                  </a:lnTo>
                  <a:lnTo>
                    <a:pt x="960767" y="431800"/>
                  </a:lnTo>
                  <a:lnTo>
                    <a:pt x="962037" y="439420"/>
                  </a:lnTo>
                  <a:lnTo>
                    <a:pt x="968082" y="469900"/>
                  </a:lnTo>
                  <a:lnTo>
                    <a:pt x="976287" y="499110"/>
                  </a:lnTo>
                  <a:lnTo>
                    <a:pt x="986536" y="528320"/>
                  </a:lnTo>
                  <a:lnTo>
                    <a:pt x="998740" y="556260"/>
                  </a:lnTo>
                  <a:lnTo>
                    <a:pt x="961275" y="588010"/>
                  </a:lnTo>
                  <a:lnTo>
                    <a:pt x="933056" y="621030"/>
                  </a:lnTo>
                  <a:lnTo>
                    <a:pt x="916533" y="660400"/>
                  </a:lnTo>
                  <a:lnTo>
                    <a:pt x="911872" y="701040"/>
                  </a:lnTo>
                  <a:lnTo>
                    <a:pt x="919276" y="741680"/>
                  </a:lnTo>
                  <a:lnTo>
                    <a:pt x="938923" y="779780"/>
                  </a:lnTo>
                  <a:lnTo>
                    <a:pt x="877455" y="838200"/>
                  </a:lnTo>
                  <a:lnTo>
                    <a:pt x="877201" y="847090"/>
                  </a:lnTo>
                  <a:lnTo>
                    <a:pt x="883551" y="853440"/>
                  </a:lnTo>
                  <a:lnTo>
                    <a:pt x="885075" y="854710"/>
                  </a:lnTo>
                  <a:lnTo>
                    <a:pt x="886599" y="854710"/>
                  </a:lnTo>
                  <a:lnTo>
                    <a:pt x="891298" y="857250"/>
                  </a:lnTo>
                  <a:lnTo>
                    <a:pt x="897140" y="855980"/>
                  </a:lnTo>
                  <a:lnTo>
                    <a:pt x="965847" y="791210"/>
                  </a:lnTo>
                  <a:lnTo>
                    <a:pt x="966609" y="791210"/>
                  </a:lnTo>
                  <a:lnTo>
                    <a:pt x="967371" y="789940"/>
                  </a:lnTo>
                  <a:lnTo>
                    <a:pt x="967879" y="788670"/>
                  </a:lnTo>
                  <a:lnTo>
                    <a:pt x="995438" y="765810"/>
                  </a:lnTo>
                  <a:lnTo>
                    <a:pt x="999629" y="762000"/>
                  </a:lnTo>
                  <a:lnTo>
                    <a:pt x="1001026" y="760730"/>
                  </a:lnTo>
                  <a:lnTo>
                    <a:pt x="1001661" y="751840"/>
                  </a:lnTo>
                  <a:lnTo>
                    <a:pt x="992009" y="741680"/>
                  </a:lnTo>
                  <a:lnTo>
                    <a:pt x="983627" y="740410"/>
                  </a:lnTo>
                  <a:lnTo>
                    <a:pt x="958354" y="762000"/>
                  </a:lnTo>
                  <a:lnTo>
                    <a:pt x="941247" y="723900"/>
                  </a:lnTo>
                  <a:lnTo>
                    <a:pt x="939088" y="681990"/>
                  </a:lnTo>
                  <a:lnTo>
                    <a:pt x="951585" y="642620"/>
                  </a:lnTo>
                  <a:lnTo>
                    <a:pt x="978420" y="608330"/>
                  </a:lnTo>
                  <a:lnTo>
                    <a:pt x="1011186" y="580390"/>
                  </a:lnTo>
                  <a:lnTo>
                    <a:pt x="1059649" y="538480"/>
                  </a:lnTo>
                  <a:lnTo>
                    <a:pt x="1227086" y="393700"/>
                  </a:lnTo>
                  <a:lnTo>
                    <a:pt x="1259979" y="373380"/>
                  </a:lnTo>
                  <a:lnTo>
                    <a:pt x="1264081" y="398780"/>
                  </a:lnTo>
                  <a:lnTo>
                    <a:pt x="1273162" y="422910"/>
                  </a:lnTo>
                  <a:lnTo>
                    <a:pt x="1286891" y="444500"/>
                  </a:lnTo>
                  <a:lnTo>
                    <a:pt x="1304937" y="463550"/>
                  </a:lnTo>
                  <a:lnTo>
                    <a:pt x="1092720" y="646430"/>
                  </a:lnTo>
                  <a:lnTo>
                    <a:pt x="1072654" y="664210"/>
                  </a:lnTo>
                  <a:lnTo>
                    <a:pt x="1013853" y="713740"/>
                  </a:lnTo>
                  <a:lnTo>
                    <a:pt x="1008392" y="718820"/>
                  </a:lnTo>
                  <a:lnTo>
                    <a:pt x="1007757" y="727710"/>
                  </a:lnTo>
                  <a:lnTo>
                    <a:pt x="1017282" y="739140"/>
                  </a:lnTo>
                  <a:lnTo>
                    <a:pt x="1025664" y="739140"/>
                  </a:lnTo>
                  <a:lnTo>
                    <a:pt x="1031252" y="734060"/>
                  </a:lnTo>
                  <a:lnTo>
                    <a:pt x="1091450" y="681990"/>
                  </a:lnTo>
                  <a:lnTo>
                    <a:pt x="1115834" y="703580"/>
                  </a:lnTo>
                  <a:lnTo>
                    <a:pt x="1141895" y="722630"/>
                  </a:lnTo>
                  <a:lnTo>
                    <a:pt x="1169530" y="740410"/>
                  </a:lnTo>
                  <a:lnTo>
                    <a:pt x="1198638" y="756920"/>
                  </a:lnTo>
                  <a:lnTo>
                    <a:pt x="1175397" y="807720"/>
                  </a:lnTo>
                  <a:lnTo>
                    <a:pt x="1172349" y="815340"/>
                  </a:lnTo>
                  <a:lnTo>
                    <a:pt x="1175270" y="822960"/>
                  </a:lnTo>
                  <a:lnTo>
                    <a:pt x="1188224" y="828040"/>
                  </a:lnTo>
                  <a:lnTo>
                    <a:pt x="1196098" y="825500"/>
                  </a:lnTo>
                  <a:lnTo>
                    <a:pt x="1199146" y="819150"/>
                  </a:lnTo>
                  <a:lnTo>
                    <a:pt x="1222260" y="767080"/>
                  </a:lnTo>
                  <a:lnTo>
                    <a:pt x="1252334" y="778510"/>
                  </a:lnTo>
                  <a:lnTo>
                    <a:pt x="1282877" y="787400"/>
                  </a:lnTo>
                  <a:lnTo>
                    <a:pt x="1313789" y="795020"/>
                  </a:lnTo>
                  <a:lnTo>
                    <a:pt x="1344942" y="798830"/>
                  </a:lnTo>
                  <a:lnTo>
                    <a:pt x="1346593" y="960120"/>
                  </a:lnTo>
                  <a:lnTo>
                    <a:pt x="1346339" y="961390"/>
                  </a:lnTo>
                  <a:lnTo>
                    <a:pt x="1345958" y="962660"/>
                  </a:lnTo>
                  <a:lnTo>
                    <a:pt x="1345907" y="965200"/>
                  </a:lnTo>
                  <a:lnTo>
                    <a:pt x="1343164" y="1051560"/>
                  </a:lnTo>
                  <a:lnTo>
                    <a:pt x="1343037" y="1057910"/>
                  </a:lnTo>
                  <a:lnTo>
                    <a:pt x="1346339" y="1062990"/>
                  </a:lnTo>
                  <a:lnTo>
                    <a:pt x="1351038" y="1064260"/>
                  </a:lnTo>
                  <a:lnTo>
                    <a:pt x="1352562" y="1065530"/>
                  </a:lnTo>
                  <a:lnTo>
                    <a:pt x="1363484" y="1065530"/>
                  </a:lnTo>
                  <a:lnTo>
                    <a:pt x="1369580" y="1060450"/>
                  </a:lnTo>
                  <a:lnTo>
                    <a:pt x="1372247" y="976630"/>
                  </a:lnTo>
                  <a:lnTo>
                    <a:pt x="1413865" y="965200"/>
                  </a:lnTo>
                  <a:lnTo>
                    <a:pt x="1439100" y="949960"/>
                  </a:lnTo>
                  <a:lnTo>
                    <a:pt x="1449628" y="943610"/>
                  </a:lnTo>
                  <a:lnTo>
                    <a:pt x="1477530" y="913130"/>
                  </a:lnTo>
                  <a:lnTo>
                    <a:pt x="1495577" y="875030"/>
                  </a:lnTo>
                  <a:lnTo>
                    <a:pt x="1501787" y="831850"/>
                  </a:lnTo>
                  <a:lnTo>
                    <a:pt x="1501279" y="788670"/>
                  </a:lnTo>
                  <a:lnTo>
                    <a:pt x="1530451" y="779780"/>
                  </a:lnTo>
                  <a:lnTo>
                    <a:pt x="1559039" y="768350"/>
                  </a:lnTo>
                  <a:lnTo>
                    <a:pt x="1575777" y="760730"/>
                  </a:lnTo>
                  <a:lnTo>
                    <a:pt x="1586941" y="755650"/>
                  </a:lnTo>
                  <a:lnTo>
                    <a:pt x="1614055" y="740410"/>
                  </a:lnTo>
                  <a:lnTo>
                    <a:pt x="1620405" y="736600"/>
                  </a:lnTo>
                  <a:lnTo>
                    <a:pt x="1622564" y="728980"/>
                  </a:lnTo>
                  <a:close/>
                </a:path>
                <a:path w="2295525" h="3481704">
                  <a:moveTo>
                    <a:pt x="2166785" y="1361414"/>
                  </a:moveTo>
                  <a:lnTo>
                    <a:pt x="2164473" y="1347597"/>
                  </a:lnTo>
                  <a:lnTo>
                    <a:pt x="2159444" y="1334452"/>
                  </a:lnTo>
                  <a:lnTo>
                    <a:pt x="2152129" y="1322755"/>
                  </a:lnTo>
                  <a:lnTo>
                    <a:pt x="2151253" y="1321828"/>
                  </a:lnTo>
                  <a:lnTo>
                    <a:pt x="2142693" y="1312760"/>
                  </a:lnTo>
                  <a:lnTo>
                    <a:pt x="2140267" y="1311046"/>
                  </a:lnTo>
                  <a:lnTo>
                    <a:pt x="2140267" y="1363218"/>
                  </a:lnTo>
                  <a:lnTo>
                    <a:pt x="2140051" y="1371828"/>
                  </a:lnTo>
                  <a:lnTo>
                    <a:pt x="1918601" y="1764538"/>
                  </a:lnTo>
                  <a:lnTo>
                    <a:pt x="1883041" y="1786674"/>
                  </a:lnTo>
                  <a:lnTo>
                    <a:pt x="1874418" y="1786420"/>
                  </a:lnTo>
                  <a:lnTo>
                    <a:pt x="1837296" y="1754149"/>
                  </a:lnTo>
                  <a:lnTo>
                    <a:pt x="1836064" y="1737220"/>
                  </a:lnTo>
                  <a:lnTo>
                    <a:pt x="1841639" y="1720596"/>
                  </a:lnTo>
                  <a:lnTo>
                    <a:pt x="2057666" y="1344168"/>
                  </a:lnTo>
                  <a:lnTo>
                    <a:pt x="2090178" y="1322197"/>
                  </a:lnTo>
                  <a:lnTo>
                    <a:pt x="2097201" y="1321828"/>
                  </a:lnTo>
                  <a:lnTo>
                    <a:pt x="2104301" y="1322603"/>
                  </a:lnTo>
                  <a:lnTo>
                    <a:pt x="2135746" y="1346377"/>
                  </a:lnTo>
                  <a:lnTo>
                    <a:pt x="2140267" y="1363218"/>
                  </a:lnTo>
                  <a:lnTo>
                    <a:pt x="2140267" y="1311046"/>
                  </a:lnTo>
                  <a:lnTo>
                    <a:pt x="2131326" y="1304671"/>
                  </a:lnTo>
                  <a:lnTo>
                    <a:pt x="2104567" y="1295793"/>
                  </a:lnTo>
                  <a:lnTo>
                    <a:pt x="2077440" y="1297762"/>
                  </a:lnTo>
                  <a:lnTo>
                    <a:pt x="2053031" y="1309712"/>
                  </a:lnTo>
                  <a:lnTo>
                    <a:pt x="2034425" y="1330833"/>
                  </a:lnTo>
                  <a:lnTo>
                    <a:pt x="1818398" y="1707261"/>
                  </a:lnTo>
                  <a:lnTo>
                    <a:pt x="1809584" y="1733943"/>
                  </a:lnTo>
                  <a:lnTo>
                    <a:pt x="1811578" y="1761020"/>
                  </a:lnTo>
                  <a:lnTo>
                    <a:pt x="1844687" y="1803908"/>
                  </a:lnTo>
                  <a:lnTo>
                    <a:pt x="1878164" y="1813306"/>
                  </a:lnTo>
                  <a:lnTo>
                    <a:pt x="1889518" y="1812671"/>
                  </a:lnTo>
                  <a:lnTo>
                    <a:pt x="1904949" y="1808772"/>
                  </a:lnTo>
                  <a:lnTo>
                    <a:pt x="1919211" y="1801545"/>
                  </a:lnTo>
                  <a:lnTo>
                    <a:pt x="1931644" y="1791157"/>
                  </a:lnTo>
                  <a:lnTo>
                    <a:pt x="1934959" y="1786674"/>
                  </a:lnTo>
                  <a:lnTo>
                    <a:pt x="1941588" y="1777746"/>
                  </a:lnTo>
                  <a:lnTo>
                    <a:pt x="2157615" y="1401318"/>
                  </a:lnTo>
                  <a:lnTo>
                    <a:pt x="2163292" y="1388592"/>
                  </a:lnTo>
                  <a:lnTo>
                    <a:pt x="2166366" y="1375181"/>
                  </a:lnTo>
                  <a:lnTo>
                    <a:pt x="2166785" y="1361414"/>
                  </a:lnTo>
                  <a:close/>
                </a:path>
                <a:path w="2295525" h="3481704">
                  <a:moveTo>
                    <a:pt x="2295372" y="1331366"/>
                  </a:moveTo>
                  <a:lnTo>
                    <a:pt x="2286939" y="1286954"/>
                  </a:lnTo>
                  <a:lnTo>
                    <a:pt x="2268042" y="1245908"/>
                  </a:lnTo>
                  <a:lnTo>
                    <a:pt x="2239289" y="1210144"/>
                  </a:lnTo>
                  <a:lnTo>
                    <a:pt x="2203754" y="1183462"/>
                  </a:lnTo>
                  <a:lnTo>
                    <a:pt x="2201303" y="1181608"/>
                  </a:lnTo>
                  <a:lnTo>
                    <a:pt x="2157374" y="1163320"/>
                  </a:lnTo>
                  <a:lnTo>
                    <a:pt x="2111921" y="1156639"/>
                  </a:lnTo>
                  <a:lnTo>
                    <a:pt x="2066899" y="1161135"/>
                  </a:lnTo>
                  <a:lnTo>
                    <a:pt x="2024316" y="1176362"/>
                  </a:lnTo>
                  <a:lnTo>
                    <a:pt x="1986153" y="1201877"/>
                  </a:lnTo>
                  <a:lnTo>
                    <a:pt x="1954415" y="1237234"/>
                  </a:lnTo>
                  <a:lnTo>
                    <a:pt x="1581035" y="1773936"/>
                  </a:lnTo>
                  <a:lnTo>
                    <a:pt x="1581035" y="1774317"/>
                  </a:lnTo>
                  <a:lnTo>
                    <a:pt x="1580781" y="1774571"/>
                  </a:lnTo>
                  <a:lnTo>
                    <a:pt x="1577060" y="1782597"/>
                  </a:lnTo>
                  <a:lnTo>
                    <a:pt x="1575079" y="1791068"/>
                  </a:lnTo>
                  <a:lnTo>
                    <a:pt x="1574825" y="1799818"/>
                  </a:lnTo>
                  <a:lnTo>
                    <a:pt x="1576336" y="1808607"/>
                  </a:lnTo>
                  <a:lnTo>
                    <a:pt x="1606689" y="1841246"/>
                  </a:lnTo>
                  <a:lnTo>
                    <a:pt x="1576971" y="1976628"/>
                  </a:lnTo>
                  <a:lnTo>
                    <a:pt x="1575701" y="1982343"/>
                  </a:lnTo>
                  <a:lnTo>
                    <a:pt x="1578241" y="1988185"/>
                  </a:lnTo>
                  <a:lnTo>
                    <a:pt x="1616976" y="2010410"/>
                  </a:lnTo>
                  <a:lnTo>
                    <a:pt x="1592719" y="2052574"/>
                  </a:lnTo>
                  <a:lnTo>
                    <a:pt x="1591068" y="2055749"/>
                  </a:lnTo>
                  <a:lnTo>
                    <a:pt x="1590560" y="2059432"/>
                  </a:lnTo>
                  <a:lnTo>
                    <a:pt x="1592338" y="2066036"/>
                  </a:lnTo>
                  <a:lnTo>
                    <a:pt x="1594497" y="2068957"/>
                  </a:lnTo>
                  <a:lnTo>
                    <a:pt x="1597672" y="2070735"/>
                  </a:lnTo>
                  <a:lnTo>
                    <a:pt x="1622310" y="2084959"/>
                  </a:lnTo>
                  <a:lnTo>
                    <a:pt x="1566684" y="2182495"/>
                  </a:lnTo>
                  <a:lnTo>
                    <a:pt x="1564271" y="2186686"/>
                  </a:lnTo>
                  <a:lnTo>
                    <a:pt x="1564398" y="2191893"/>
                  </a:lnTo>
                  <a:lnTo>
                    <a:pt x="1569478" y="2200275"/>
                  </a:lnTo>
                  <a:lnTo>
                    <a:pt x="1574177" y="2202688"/>
                  </a:lnTo>
                  <a:lnTo>
                    <a:pt x="1579003" y="2202307"/>
                  </a:lnTo>
                  <a:lnTo>
                    <a:pt x="1677936" y="2195830"/>
                  </a:lnTo>
                  <a:lnTo>
                    <a:pt x="1697418" y="2174113"/>
                  </a:lnTo>
                  <a:lnTo>
                    <a:pt x="1717306" y="2139315"/>
                  </a:lnTo>
                  <a:lnTo>
                    <a:pt x="1746262" y="2155825"/>
                  </a:lnTo>
                  <a:lnTo>
                    <a:pt x="1749183" y="2156333"/>
                  </a:lnTo>
                  <a:lnTo>
                    <a:pt x="1755914" y="2155444"/>
                  </a:lnTo>
                  <a:lnTo>
                    <a:pt x="1759597" y="2153158"/>
                  </a:lnTo>
                  <a:lnTo>
                    <a:pt x="1761756" y="2149475"/>
                  </a:lnTo>
                  <a:lnTo>
                    <a:pt x="1767547" y="2139315"/>
                  </a:lnTo>
                  <a:lnTo>
                    <a:pt x="1775891" y="2124710"/>
                  </a:lnTo>
                  <a:lnTo>
                    <a:pt x="1785759" y="2107438"/>
                  </a:lnTo>
                  <a:lnTo>
                    <a:pt x="1814207" y="2123694"/>
                  </a:lnTo>
                  <a:lnTo>
                    <a:pt x="1816747" y="2125345"/>
                  </a:lnTo>
                  <a:lnTo>
                    <a:pt x="1819795" y="2125726"/>
                  </a:lnTo>
                  <a:lnTo>
                    <a:pt x="1822589" y="2125345"/>
                  </a:lnTo>
                  <a:lnTo>
                    <a:pt x="1825129" y="2125091"/>
                  </a:lnTo>
                  <a:lnTo>
                    <a:pt x="1827669" y="2124075"/>
                  </a:lnTo>
                  <a:lnTo>
                    <a:pt x="1829574" y="2122043"/>
                  </a:lnTo>
                  <a:lnTo>
                    <a:pt x="1845792" y="2107438"/>
                  </a:lnTo>
                  <a:lnTo>
                    <a:pt x="1858645" y="2095881"/>
                  </a:lnTo>
                  <a:lnTo>
                    <a:pt x="1933587" y="2028444"/>
                  </a:lnTo>
                  <a:lnTo>
                    <a:pt x="1941969" y="2033270"/>
                  </a:lnTo>
                  <a:lnTo>
                    <a:pt x="1948878" y="2036445"/>
                  </a:lnTo>
                  <a:lnTo>
                    <a:pt x="1955990" y="2038388"/>
                  </a:lnTo>
                  <a:lnTo>
                    <a:pt x="1963216" y="2039137"/>
                  </a:lnTo>
                  <a:lnTo>
                    <a:pt x="1970417" y="2038731"/>
                  </a:lnTo>
                  <a:lnTo>
                    <a:pt x="1980234" y="2036305"/>
                  </a:lnTo>
                  <a:lnTo>
                    <a:pt x="1989239" y="2031720"/>
                  </a:lnTo>
                  <a:lnTo>
                    <a:pt x="1993099" y="2028444"/>
                  </a:lnTo>
                  <a:lnTo>
                    <a:pt x="1997062" y="2025091"/>
                  </a:lnTo>
                  <a:lnTo>
                    <a:pt x="2003310" y="2016506"/>
                  </a:lnTo>
                  <a:lnTo>
                    <a:pt x="2003564" y="2016125"/>
                  </a:lnTo>
                  <a:lnTo>
                    <a:pt x="2003691" y="2015871"/>
                  </a:lnTo>
                  <a:lnTo>
                    <a:pt x="2003945" y="2015490"/>
                  </a:lnTo>
                  <a:lnTo>
                    <a:pt x="2005355" y="2012442"/>
                  </a:lnTo>
                  <a:lnTo>
                    <a:pt x="2096274" y="1815719"/>
                  </a:lnTo>
                  <a:lnTo>
                    <a:pt x="2099322" y="1808988"/>
                  </a:lnTo>
                  <a:lnTo>
                    <a:pt x="2096401" y="1801241"/>
                  </a:lnTo>
                  <a:lnTo>
                    <a:pt x="2089797" y="1798066"/>
                  </a:lnTo>
                  <a:lnTo>
                    <a:pt x="2083193" y="1795018"/>
                  </a:lnTo>
                  <a:lnTo>
                    <a:pt x="2075319" y="1797939"/>
                  </a:lnTo>
                  <a:lnTo>
                    <a:pt x="1980196" y="2003679"/>
                  </a:lnTo>
                  <a:lnTo>
                    <a:pt x="1975319" y="2008987"/>
                  </a:lnTo>
                  <a:lnTo>
                    <a:pt x="1969033" y="2011972"/>
                  </a:lnTo>
                  <a:lnTo>
                    <a:pt x="1962099" y="2012442"/>
                  </a:lnTo>
                  <a:lnTo>
                    <a:pt x="1955304" y="2010156"/>
                  </a:lnTo>
                  <a:lnTo>
                    <a:pt x="1909203" y="1983752"/>
                  </a:lnTo>
                  <a:lnTo>
                    <a:pt x="1909203" y="2014855"/>
                  </a:lnTo>
                  <a:lnTo>
                    <a:pt x="1819033" y="2095881"/>
                  </a:lnTo>
                  <a:lnTo>
                    <a:pt x="1762645" y="2063483"/>
                  </a:lnTo>
                  <a:lnTo>
                    <a:pt x="1762645" y="2094103"/>
                  </a:lnTo>
                  <a:lnTo>
                    <a:pt x="1745246" y="2124710"/>
                  </a:lnTo>
                  <a:lnTo>
                    <a:pt x="1698472" y="2097913"/>
                  </a:lnTo>
                  <a:lnTo>
                    <a:pt x="1694065" y="2095385"/>
                  </a:lnTo>
                  <a:lnTo>
                    <a:pt x="1694065" y="2125980"/>
                  </a:lnTo>
                  <a:lnTo>
                    <a:pt x="1669046" y="2169668"/>
                  </a:lnTo>
                  <a:lnTo>
                    <a:pt x="1601863" y="2174113"/>
                  </a:lnTo>
                  <a:lnTo>
                    <a:pt x="1645170" y="2097913"/>
                  </a:lnTo>
                  <a:lnTo>
                    <a:pt x="1694065" y="2125980"/>
                  </a:lnTo>
                  <a:lnTo>
                    <a:pt x="1694065" y="2095385"/>
                  </a:lnTo>
                  <a:lnTo>
                    <a:pt x="1622310" y="2054225"/>
                  </a:lnTo>
                  <a:lnTo>
                    <a:pt x="1639836" y="2023618"/>
                  </a:lnTo>
                  <a:lnTo>
                    <a:pt x="1762645" y="2094103"/>
                  </a:lnTo>
                  <a:lnTo>
                    <a:pt x="1762645" y="2063483"/>
                  </a:lnTo>
                  <a:lnTo>
                    <a:pt x="1693278" y="2023618"/>
                  </a:lnTo>
                  <a:lnTo>
                    <a:pt x="1604911" y="1972818"/>
                  </a:lnTo>
                  <a:lnTo>
                    <a:pt x="1630946" y="1855089"/>
                  </a:lnTo>
                  <a:lnTo>
                    <a:pt x="1909203" y="2014855"/>
                  </a:lnTo>
                  <a:lnTo>
                    <a:pt x="1909203" y="1983752"/>
                  </a:lnTo>
                  <a:lnTo>
                    <a:pt x="1684680" y="1855089"/>
                  </a:lnTo>
                  <a:lnTo>
                    <a:pt x="1628533" y="1822958"/>
                  </a:lnTo>
                  <a:lnTo>
                    <a:pt x="1628406" y="1822831"/>
                  </a:lnTo>
                  <a:lnTo>
                    <a:pt x="1628279" y="1822831"/>
                  </a:lnTo>
                  <a:lnTo>
                    <a:pt x="1610753" y="1812671"/>
                  </a:lnTo>
                  <a:lnTo>
                    <a:pt x="1606435" y="1810258"/>
                  </a:lnTo>
                  <a:lnTo>
                    <a:pt x="1603387" y="1806321"/>
                  </a:lnTo>
                  <a:lnTo>
                    <a:pt x="1602016" y="1801241"/>
                  </a:lnTo>
                  <a:lnTo>
                    <a:pt x="1600974" y="1796923"/>
                  </a:lnTo>
                  <a:lnTo>
                    <a:pt x="1601482" y="1792224"/>
                  </a:lnTo>
                  <a:lnTo>
                    <a:pt x="1976386" y="1252220"/>
                  </a:lnTo>
                  <a:lnTo>
                    <a:pt x="2009800" y="1216825"/>
                  </a:lnTo>
                  <a:lnTo>
                    <a:pt x="2050630" y="1193685"/>
                  </a:lnTo>
                  <a:lnTo>
                    <a:pt x="2095944" y="1183462"/>
                  </a:lnTo>
                  <a:lnTo>
                    <a:pt x="2142794" y="1186840"/>
                  </a:lnTo>
                  <a:lnTo>
                    <a:pt x="2188210" y="1204468"/>
                  </a:lnTo>
                  <a:lnTo>
                    <a:pt x="2226399" y="1234719"/>
                  </a:lnTo>
                  <a:lnTo>
                    <a:pt x="2252992" y="1273403"/>
                  </a:lnTo>
                  <a:lnTo>
                    <a:pt x="2267089" y="1317650"/>
                  </a:lnTo>
                  <a:lnTo>
                    <a:pt x="2267775" y="1364589"/>
                  </a:lnTo>
                  <a:lnTo>
                    <a:pt x="2254135" y="1411351"/>
                  </a:lnTo>
                  <a:lnTo>
                    <a:pt x="2106942" y="1729994"/>
                  </a:lnTo>
                  <a:lnTo>
                    <a:pt x="2106434" y="1731010"/>
                  </a:lnTo>
                  <a:lnTo>
                    <a:pt x="2106053" y="1732026"/>
                  </a:lnTo>
                  <a:lnTo>
                    <a:pt x="2105926" y="1733169"/>
                  </a:lnTo>
                  <a:lnTo>
                    <a:pt x="2093607" y="1759966"/>
                  </a:lnTo>
                  <a:lnTo>
                    <a:pt x="2096401" y="1767713"/>
                  </a:lnTo>
                  <a:lnTo>
                    <a:pt x="2103005" y="1770888"/>
                  </a:lnTo>
                  <a:lnTo>
                    <a:pt x="2105418" y="1771904"/>
                  </a:lnTo>
                  <a:lnTo>
                    <a:pt x="2107958" y="1772285"/>
                  </a:lnTo>
                  <a:lnTo>
                    <a:pt x="2110371" y="1771904"/>
                  </a:lnTo>
                  <a:lnTo>
                    <a:pt x="2114562" y="1771396"/>
                  </a:lnTo>
                  <a:lnTo>
                    <a:pt x="2118626" y="1768729"/>
                  </a:lnTo>
                  <a:lnTo>
                    <a:pt x="2120531" y="1764411"/>
                  </a:lnTo>
                  <a:lnTo>
                    <a:pt x="2131072" y="1741424"/>
                  </a:lnTo>
                  <a:lnTo>
                    <a:pt x="2131453" y="1740789"/>
                  </a:lnTo>
                  <a:lnTo>
                    <a:pt x="2131580" y="1740154"/>
                  </a:lnTo>
                  <a:lnTo>
                    <a:pt x="2131707" y="1739646"/>
                  </a:lnTo>
                  <a:lnTo>
                    <a:pt x="2278392" y="1422400"/>
                  </a:lnTo>
                  <a:lnTo>
                    <a:pt x="2292718" y="1377162"/>
                  </a:lnTo>
                  <a:lnTo>
                    <a:pt x="2295372" y="1331366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49100" y="6156959"/>
              <a:ext cx="127989" cy="12801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66088" y="5843015"/>
              <a:ext cx="124968" cy="12801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8463" y="6239333"/>
              <a:ext cx="66897" cy="6697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782445" y="276859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4" h="661669">
                  <a:moveTo>
                    <a:pt x="464052" y="633729"/>
                  </a:moveTo>
                  <a:lnTo>
                    <a:pt x="429894" y="633729"/>
                  </a:lnTo>
                  <a:lnTo>
                    <a:pt x="436117" y="642619"/>
                  </a:lnTo>
                  <a:lnTo>
                    <a:pt x="451280" y="655319"/>
                  </a:lnTo>
                  <a:lnTo>
                    <a:pt x="469884" y="661669"/>
                  </a:lnTo>
                  <a:lnTo>
                    <a:pt x="489606" y="661669"/>
                  </a:lnTo>
                  <a:lnTo>
                    <a:pt x="508126" y="652779"/>
                  </a:lnTo>
                  <a:lnTo>
                    <a:pt x="528483" y="637539"/>
                  </a:lnTo>
                  <a:lnTo>
                    <a:pt x="473694" y="637539"/>
                  </a:lnTo>
                  <a:lnTo>
                    <a:pt x="464052" y="633729"/>
                  </a:lnTo>
                  <a:close/>
                </a:path>
                <a:path w="575944" h="661669">
                  <a:moveTo>
                    <a:pt x="242315" y="0"/>
                  </a:moveTo>
                  <a:lnTo>
                    <a:pt x="193655" y="5079"/>
                  </a:lnTo>
                  <a:lnTo>
                    <a:pt x="152304" y="16509"/>
                  </a:lnTo>
                  <a:lnTo>
                    <a:pt x="95249" y="45720"/>
                  </a:lnTo>
                  <a:lnTo>
                    <a:pt x="50450" y="91439"/>
                  </a:lnTo>
                  <a:lnTo>
                    <a:pt x="27384" y="128269"/>
                  </a:lnTo>
                  <a:lnTo>
                    <a:pt x="9270" y="172719"/>
                  </a:lnTo>
                  <a:lnTo>
                    <a:pt x="0" y="247649"/>
                  </a:lnTo>
                  <a:lnTo>
                    <a:pt x="7485" y="303529"/>
                  </a:lnTo>
                  <a:lnTo>
                    <a:pt x="33019" y="363219"/>
                  </a:lnTo>
                  <a:lnTo>
                    <a:pt x="67357" y="405129"/>
                  </a:lnTo>
                  <a:lnTo>
                    <a:pt x="107654" y="438149"/>
                  </a:lnTo>
                  <a:lnTo>
                    <a:pt x="162940" y="466089"/>
                  </a:lnTo>
                  <a:lnTo>
                    <a:pt x="173922" y="468629"/>
                  </a:lnTo>
                  <a:lnTo>
                    <a:pt x="183832" y="471169"/>
                  </a:lnTo>
                  <a:lnTo>
                    <a:pt x="192980" y="473709"/>
                  </a:lnTo>
                  <a:lnTo>
                    <a:pt x="201675" y="474979"/>
                  </a:lnTo>
                  <a:lnTo>
                    <a:pt x="212187" y="477519"/>
                  </a:lnTo>
                  <a:lnTo>
                    <a:pt x="265763" y="497839"/>
                  </a:lnTo>
                  <a:lnTo>
                    <a:pt x="300608" y="523239"/>
                  </a:lnTo>
                  <a:lnTo>
                    <a:pt x="316483" y="539749"/>
                  </a:lnTo>
                  <a:lnTo>
                    <a:pt x="316483" y="542289"/>
                  </a:lnTo>
                  <a:lnTo>
                    <a:pt x="317245" y="544829"/>
                  </a:lnTo>
                  <a:lnTo>
                    <a:pt x="318896" y="547369"/>
                  </a:lnTo>
                  <a:lnTo>
                    <a:pt x="375030" y="622299"/>
                  </a:lnTo>
                  <a:lnTo>
                    <a:pt x="386478" y="633729"/>
                  </a:lnTo>
                  <a:lnTo>
                    <a:pt x="400510" y="638809"/>
                  </a:lnTo>
                  <a:lnTo>
                    <a:pt x="415518" y="638809"/>
                  </a:lnTo>
                  <a:lnTo>
                    <a:pt x="429894" y="633729"/>
                  </a:lnTo>
                  <a:lnTo>
                    <a:pt x="464052" y="633729"/>
                  </a:lnTo>
                  <a:lnTo>
                    <a:pt x="456183" y="627379"/>
                  </a:lnTo>
                  <a:lnTo>
                    <a:pt x="450214" y="618489"/>
                  </a:lnTo>
                  <a:lnTo>
                    <a:pt x="455409" y="614679"/>
                  </a:lnTo>
                  <a:lnTo>
                    <a:pt x="405939" y="614679"/>
                  </a:lnTo>
                  <a:lnTo>
                    <a:pt x="399976" y="612139"/>
                  </a:lnTo>
                  <a:lnTo>
                    <a:pt x="395096" y="608329"/>
                  </a:lnTo>
                  <a:lnTo>
                    <a:pt x="350392" y="547369"/>
                  </a:lnTo>
                  <a:lnTo>
                    <a:pt x="386397" y="520699"/>
                  </a:lnTo>
                  <a:lnTo>
                    <a:pt x="332993" y="520699"/>
                  </a:lnTo>
                  <a:lnTo>
                    <a:pt x="297227" y="488949"/>
                  </a:lnTo>
                  <a:lnTo>
                    <a:pt x="257174" y="464819"/>
                  </a:lnTo>
                  <a:lnTo>
                    <a:pt x="242175" y="459739"/>
                  </a:lnTo>
                  <a:lnTo>
                    <a:pt x="228996" y="454659"/>
                  </a:lnTo>
                  <a:lnTo>
                    <a:pt x="217080" y="452119"/>
                  </a:lnTo>
                  <a:lnTo>
                    <a:pt x="205866" y="450849"/>
                  </a:lnTo>
                  <a:lnTo>
                    <a:pt x="197943" y="449579"/>
                  </a:lnTo>
                  <a:lnTo>
                    <a:pt x="189626" y="447039"/>
                  </a:lnTo>
                  <a:lnTo>
                    <a:pt x="180667" y="444499"/>
                  </a:lnTo>
                  <a:lnTo>
                    <a:pt x="170814" y="441959"/>
                  </a:lnTo>
                  <a:lnTo>
                    <a:pt x="121239" y="417829"/>
                  </a:lnTo>
                  <a:lnTo>
                    <a:pt x="85105" y="387349"/>
                  </a:lnTo>
                  <a:lnTo>
                    <a:pt x="54355" y="350519"/>
                  </a:lnTo>
                  <a:lnTo>
                    <a:pt x="31615" y="295909"/>
                  </a:lnTo>
                  <a:lnTo>
                    <a:pt x="25018" y="246379"/>
                  </a:lnTo>
                  <a:lnTo>
                    <a:pt x="27852" y="205739"/>
                  </a:lnTo>
                  <a:lnTo>
                    <a:pt x="49621" y="139699"/>
                  </a:lnTo>
                  <a:lnTo>
                    <a:pt x="70294" y="106679"/>
                  </a:lnTo>
                  <a:lnTo>
                    <a:pt x="110235" y="66039"/>
                  </a:lnTo>
                  <a:lnTo>
                    <a:pt x="161131" y="39370"/>
                  </a:lnTo>
                  <a:lnTo>
                    <a:pt x="198211" y="29209"/>
                  </a:lnTo>
                  <a:lnTo>
                    <a:pt x="241934" y="25400"/>
                  </a:lnTo>
                  <a:lnTo>
                    <a:pt x="342719" y="25400"/>
                  </a:lnTo>
                  <a:lnTo>
                    <a:pt x="315690" y="12700"/>
                  </a:lnTo>
                  <a:lnTo>
                    <a:pt x="271430" y="2539"/>
                  </a:lnTo>
                  <a:lnTo>
                    <a:pt x="242315" y="0"/>
                  </a:lnTo>
                  <a:close/>
                </a:path>
                <a:path w="575944" h="661669">
                  <a:moveTo>
                    <a:pt x="569510" y="552449"/>
                  </a:moveTo>
                  <a:lnTo>
                    <a:pt x="540257" y="552449"/>
                  </a:lnTo>
                  <a:lnTo>
                    <a:pt x="546353" y="560069"/>
                  </a:lnTo>
                  <a:lnTo>
                    <a:pt x="550840" y="570229"/>
                  </a:lnTo>
                  <a:lnTo>
                    <a:pt x="493394" y="632459"/>
                  </a:lnTo>
                  <a:lnTo>
                    <a:pt x="483883" y="637539"/>
                  </a:lnTo>
                  <a:lnTo>
                    <a:pt x="528483" y="637539"/>
                  </a:lnTo>
                  <a:lnTo>
                    <a:pt x="555624" y="617219"/>
                  </a:lnTo>
                  <a:lnTo>
                    <a:pt x="569331" y="601979"/>
                  </a:lnTo>
                  <a:lnTo>
                    <a:pt x="575929" y="584199"/>
                  </a:lnTo>
                  <a:lnTo>
                    <a:pt x="575073" y="563879"/>
                  </a:lnTo>
                  <a:lnTo>
                    <a:pt x="569510" y="552449"/>
                  </a:lnTo>
                  <a:close/>
                </a:path>
                <a:path w="575944" h="661669">
                  <a:moveTo>
                    <a:pt x="532231" y="435609"/>
                  </a:moveTo>
                  <a:lnTo>
                    <a:pt x="501268" y="435609"/>
                  </a:lnTo>
                  <a:lnTo>
                    <a:pt x="545845" y="496569"/>
                  </a:lnTo>
                  <a:lnTo>
                    <a:pt x="548596" y="501649"/>
                  </a:lnTo>
                  <a:lnTo>
                    <a:pt x="418210" y="610869"/>
                  </a:lnTo>
                  <a:lnTo>
                    <a:pt x="412259" y="614679"/>
                  </a:lnTo>
                  <a:lnTo>
                    <a:pt x="455409" y="614679"/>
                  </a:lnTo>
                  <a:lnTo>
                    <a:pt x="540257" y="552449"/>
                  </a:lnTo>
                  <a:lnTo>
                    <a:pt x="569510" y="552449"/>
                  </a:lnTo>
                  <a:lnTo>
                    <a:pt x="566419" y="546099"/>
                  </a:lnTo>
                  <a:lnTo>
                    <a:pt x="560196" y="537209"/>
                  </a:lnTo>
                  <a:lnTo>
                    <a:pt x="569537" y="524509"/>
                  </a:lnTo>
                  <a:lnTo>
                    <a:pt x="573770" y="510539"/>
                  </a:lnTo>
                  <a:lnTo>
                    <a:pt x="572644" y="495299"/>
                  </a:lnTo>
                  <a:lnTo>
                    <a:pt x="565911" y="481329"/>
                  </a:lnTo>
                  <a:lnTo>
                    <a:pt x="532231" y="435609"/>
                  </a:lnTo>
                  <a:close/>
                </a:path>
                <a:path w="575944" h="661669">
                  <a:moveTo>
                    <a:pt x="301326" y="350519"/>
                  </a:moveTo>
                  <a:lnTo>
                    <a:pt x="269366" y="350519"/>
                  </a:lnTo>
                  <a:lnTo>
                    <a:pt x="373506" y="491489"/>
                  </a:lnTo>
                  <a:lnTo>
                    <a:pt x="332993" y="520699"/>
                  </a:lnTo>
                  <a:lnTo>
                    <a:pt x="386397" y="520699"/>
                  </a:lnTo>
                  <a:lnTo>
                    <a:pt x="446405" y="476249"/>
                  </a:lnTo>
                  <a:lnTo>
                    <a:pt x="394207" y="476249"/>
                  </a:lnTo>
                  <a:lnTo>
                    <a:pt x="301326" y="350519"/>
                  </a:lnTo>
                  <a:close/>
                </a:path>
                <a:path w="575944" h="661669">
                  <a:moveTo>
                    <a:pt x="347641" y="316229"/>
                  </a:moveTo>
                  <a:lnTo>
                    <a:pt x="316229" y="316229"/>
                  </a:lnTo>
                  <a:lnTo>
                    <a:pt x="420369" y="455929"/>
                  </a:lnTo>
                  <a:lnTo>
                    <a:pt x="394207" y="476249"/>
                  </a:lnTo>
                  <a:lnTo>
                    <a:pt x="446405" y="476249"/>
                  </a:lnTo>
                  <a:lnTo>
                    <a:pt x="492696" y="441959"/>
                  </a:lnTo>
                  <a:lnTo>
                    <a:pt x="440308" y="441959"/>
                  </a:lnTo>
                  <a:lnTo>
                    <a:pt x="354075" y="325119"/>
                  </a:lnTo>
                  <a:lnTo>
                    <a:pt x="353821" y="325119"/>
                  </a:lnTo>
                  <a:lnTo>
                    <a:pt x="353694" y="323849"/>
                  </a:lnTo>
                  <a:lnTo>
                    <a:pt x="353313" y="323849"/>
                  </a:lnTo>
                  <a:lnTo>
                    <a:pt x="347641" y="316229"/>
                  </a:lnTo>
                  <a:close/>
                </a:path>
                <a:path w="575944" h="661669">
                  <a:moveTo>
                    <a:pt x="342719" y="25400"/>
                  </a:moveTo>
                  <a:lnTo>
                    <a:pt x="241934" y="25400"/>
                  </a:lnTo>
                  <a:lnTo>
                    <a:pt x="268067" y="27939"/>
                  </a:lnTo>
                  <a:lnTo>
                    <a:pt x="307736" y="36829"/>
                  </a:lnTo>
                  <a:lnTo>
                    <a:pt x="353716" y="57150"/>
                  </a:lnTo>
                  <a:lnTo>
                    <a:pt x="398779" y="95249"/>
                  </a:lnTo>
                  <a:lnTo>
                    <a:pt x="425640" y="135889"/>
                  </a:lnTo>
                  <a:lnTo>
                    <a:pt x="443499" y="179069"/>
                  </a:lnTo>
                  <a:lnTo>
                    <a:pt x="452500" y="233679"/>
                  </a:lnTo>
                  <a:lnTo>
                    <a:pt x="452483" y="243839"/>
                  </a:lnTo>
                  <a:lnTo>
                    <a:pt x="451977" y="252729"/>
                  </a:lnTo>
                  <a:lnTo>
                    <a:pt x="451161" y="261619"/>
                  </a:lnTo>
                  <a:lnTo>
                    <a:pt x="448881" y="280669"/>
                  </a:lnTo>
                  <a:lnTo>
                    <a:pt x="448024" y="293369"/>
                  </a:lnTo>
                  <a:lnTo>
                    <a:pt x="453638" y="345439"/>
                  </a:lnTo>
                  <a:lnTo>
                    <a:pt x="469294" y="389889"/>
                  </a:lnTo>
                  <a:lnTo>
                    <a:pt x="480694" y="411479"/>
                  </a:lnTo>
                  <a:lnTo>
                    <a:pt x="440308" y="441959"/>
                  </a:lnTo>
                  <a:lnTo>
                    <a:pt x="492696" y="441959"/>
                  </a:lnTo>
                  <a:lnTo>
                    <a:pt x="501268" y="435609"/>
                  </a:lnTo>
                  <a:lnTo>
                    <a:pt x="532231" y="435609"/>
                  </a:lnTo>
                  <a:lnTo>
                    <a:pt x="509777" y="405129"/>
                  </a:lnTo>
                  <a:lnTo>
                    <a:pt x="508126" y="403859"/>
                  </a:lnTo>
                  <a:lnTo>
                    <a:pt x="505967" y="402589"/>
                  </a:lnTo>
                  <a:lnTo>
                    <a:pt x="503681" y="401319"/>
                  </a:lnTo>
                  <a:lnTo>
                    <a:pt x="492827" y="380999"/>
                  </a:lnTo>
                  <a:lnTo>
                    <a:pt x="478071" y="340359"/>
                  </a:lnTo>
                  <a:lnTo>
                    <a:pt x="472955" y="303529"/>
                  </a:lnTo>
                  <a:lnTo>
                    <a:pt x="473021" y="293369"/>
                  </a:lnTo>
                  <a:lnTo>
                    <a:pt x="473735" y="283209"/>
                  </a:lnTo>
                  <a:lnTo>
                    <a:pt x="476073" y="264159"/>
                  </a:lnTo>
                  <a:lnTo>
                    <a:pt x="476964" y="255269"/>
                  </a:lnTo>
                  <a:lnTo>
                    <a:pt x="477379" y="246379"/>
                  </a:lnTo>
                  <a:lnTo>
                    <a:pt x="477505" y="240029"/>
                  </a:lnTo>
                  <a:lnTo>
                    <a:pt x="477519" y="232409"/>
                  </a:lnTo>
                  <a:lnTo>
                    <a:pt x="467437" y="171449"/>
                  </a:lnTo>
                  <a:lnTo>
                    <a:pt x="447436" y="124459"/>
                  </a:lnTo>
                  <a:lnTo>
                    <a:pt x="427460" y="91439"/>
                  </a:lnTo>
                  <a:lnTo>
                    <a:pt x="417448" y="78739"/>
                  </a:lnTo>
                  <a:lnTo>
                    <a:pt x="367045" y="36829"/>
                  </a:lnTo>
                  <a:lnTo>
                    <a:pt x="342719" y="25400"/>
                  </a:lnTo>
                  <a:close/>
                </a:path>
                <a:path w="575944" h="661669">
                  <a:moveTo>
                    <a:pt x="219654" y="278129"/>
                  </a:moveTo>
                  <a:lnTo>
                    <a:pt x="183929" y="300989"/>
                  </a:lnTo>
                  <a:lnTo>
                    <a:pt x="176974" y="328929"/>
                  </a:lnTo>
                  <a:lnTo>
                    <a:pt x="178311" y="337819"/>
                  </a:lnTo>
                  <a:lnTo>
                    <a:pt x="211200" y="369569"/>
                  </a:lnTo>
                  <a:lnTo>
                    <a:pt x="221628" y="372109"/>
                  </a:lnTo>
                  <a:lnTo>
                    <a:pt x="232140" y="370839"/>
                  </a:lnTo>
                  <a:lnTo>
                    <a:pt x="242437" y="368299"/>
                  </a:lnTo>
                  <a:lnTo>
                    <a:pt x="252221" y="363219"/>
                  </a:lnTo>
                  <a:lnTo>
                    <a:pt x="269366" y="350519"/>
                  </a:lnTo>
                  <a:lnTo>
                    <a:pt x="301326" y="350519"/>
                  </a:lnTo>
                  <a:lnTo>
                    <a:pt x="299449" y="347979"/>
                  </a:lnTo>
                  <a:lnTo>
                    <a:pt x="224662" y="347979"/>
                  </a:lnTo>
                  <a:lnTo>
                    <a:pt x="217804" y="345439"/>
                  </a:lnTo>
                  <a:lnTo>
                    <a:pt x="211581" y="344169"/>
                  </a:lnTo>
                  <a:lnTo>
                    <a:pt x="206501" y="340359"/>
                  </a:lnTo>
                  <a:lnTo>
                    <a:pt x="203834" y="335279"/>
                  </a:lnTo>
                  <a:lnTo>
                    <a:pt x="200659" y="328929"/>
                  </a:lnTo>
                  <a:lnTo>
                    <a:pt x="202183" y="321309"/>
                  </a:lnTo>
                  <a:lnTo>
                    <a:pt x="203326" y="318769"/>
                  </a:lnTo>
                  <a:lnTo>
                    <a:pt x="204977" y="313689"/>
                  </a:lnTo>
                  <a:lnTo>
                    <a:pt x="208152" y="309879"/>
                  </a:lnTo>
                  <a:lnTo>
                    <a:pt x="211708" y="307339"/>
                  </a:lnTo>
                  <a:lnTo>
                    <a:pt x="212597" y="306069"/>
                  </a:lnTo>
                  <a:lnTo>
                    <a:pt x="213486" y="306069"/>
                  </a:lnTo>
                  <a:lnTo>
                    <a:pt x="214502" y="304799"/>
                  </a:lnTo>
                  <a:lnTo>
                    <a:pt x="221771" y="303529"/>
                  </a:lnTo>
                  <a:lnTo>
                    <a:pt x="266591" y="303529"/>
                  </a:lnTo>
                  <a:lnTo>
                    <a:pt x="261873" y="297179"/>
                  </a:lnTo>
                  <a:lnTo>
                    <a:pt x="249848" y="287019"/>
                  </a:lnTo>
                  <a:lnTo>
                    <a:pt x="235299" y="279399"/>
                  </a:lnTo>
                  <a:lnTo>
                    <a:pt x="219654" y="278129"/>
                  </a:lnTo>
                  <a:close/>
                </a:path>
                <a:path w="575944" h="661669">
                  <a:moveTo>
                    <a:pt x="266591" y="303529"/>
                  </a:moveTo>
                  <a:lnTo>
                    <a:pt x="229219" y="303529"/>
                  </a:lnTo>
                  <a:lnTo>
                    <a:pt x="236166" y="307339"/>
                  </a:lnTo>
                  <a:lnTo>
                    <a:pt x="241934" y="312419"/>
                  </a:lnTo>
                  <a:lnTo>
                    <a:pt x="255015" y="330199"/>
                  </a:lnTo>
                  <a:lnTo>
                    <a:pt x="237997" y="342899"/>
                  </a:lnTo>
                  <a:lnTo>
                    <a:pt x="232028" y="346709"/>
                  </a:lnTo>
                  <a:lnTo>
                    <a:pt x="224662" y="347979"/>
                  </a:lnTo>
                  <a:lnTo>
                    <a:pt x="299449" y="347979"/>
                  </a:lnTo>
                  <a:lnTo>
                    <a:pt x="290067" y="335279"/>
                  </a:lnTo>
                  <a:lnTo>
                    <a:pt x="307593" y="322579"/>
                  </a:lnTo>
                  <a:lnTo>
                    <a:pt x="308228" y="321309"/>
                  </a:lnTo>
                  <a:lnTo>
                    <a:pt x="316229" y="316229"/>
                  </a:lnTo>
                  <a:lnTo>
                    <a:pt x="347641" y="316229"/>
                  </a:lnTo>
                  <a:lnTo>
                    <a:pt x="346695" y="314959"/>
                  </a:lnTo>
                  <a:lnTo>
                    <a:pt x="275081" y="314959"/>
                  </a:lnTo>
                  <a:lnTo>
                    <a:pt x="266591" y="303529"/>
                  </a:lnTo>
                  <a:close/>
                </a:path>
                <a:path w="575944" h="661669">
                  <a:moveTo>
                    <a:pt x="333922" y="203199"/>
                  </a:moveTo>
                  <a:lnTo>
                    <a:pt x="324484" y="203199"/>
                  </a:lnTo>
                  <a:lnTo>
                    <a:pt x="314741" y="204469"/>
                  </a:lnTo>
                  <a:lnTo>
                    <a:pt x="282523" y="232409"/>
                  </a:lnTo>
                  <a:lnTo>
                    <a:pt x="279368" y="247649"/>
                  </a:lnTo>
                  <a:lnTo>
                    <a:pt x="281308" y="262889"/>
                  </a:lnTo>
                  <a:lnTo>
                    <a:pt x="288416" y="278129"/>
                  </a:lnTo>
                  <a:lnTo>
                    <a:pt x="301370" y="295909"/>
                  </a:lnTo>
                  <a:lnTo>
                    <a:pt x="283844" y="308609"/>
                  </a:lnTo>
                  <a:lnTo>
                    <a:pt x="283336" y="308609"/>
                  </a:lnTo>
                  <a:lnTo>
                    <a:pt x="283082" y="309879"/>
                  </a:lnTo>
                  <a:lnTo>
                    <a:pt x="275081" y="314959"/>
                  </a:lnTo>
                  <a:lnTo>
                    <a:pt x="346695" y="314959"/>
                  </a:lnTo>
                  <a:lnTo>
                    <a:pt x="336295" y="300989"/>
                  </a:lnTo>
                  <a:lnTo>
                    <a:pt x="354456" y="287019"/>
                  </a:lnTo>
                  <a:lnTo>
                    <a:pt x="360583" y="280669"/>
                  </a:lnTo>
                  <a:lnTo>
                    <a:pt x="321436" y="280669"/>
                  </a:lnTo>
                  <a:lnTo>
                    <a:pt x="308609" y="262889"/>
                  </a:lnTo>
                  <a:lnTo>
                    <a:pt x="305175" y="256539"/>
                  </a:lnTo>
                  <a:lnTo>
                    <a:pt x="304180" y="248919"/>
                  </a:lnTo>
                  <a:lnTo>
                    <a:pt x="305591" y="241299"/>
                  </a:lnTo>
                  <a:lnTo>
                    <a:pt x="309371" y="234949"/>
                  </a:lnTo>
                  <a:lnTo>
                    <a:pt x="312927" y="231139"/>
                  </a:lnTo>
                  <a:lnTo>
                    <a:pt x="319150" y="228599"/>
                  </a:lnTo>
                  <a:lnTo>
                    <a:pt x="325627" y="228599"/>
                  </a:lnTo>
                  <a:lnTo>
                    <a:pt x="329183" y="227329"/>
                  </a:lnTo>
                  <a:lnTo>
                    <a:pt x="367059" y="227329"/>
                  </a:lnTo>
                  <a:lnTo>
                    <a:pt x="364452" y="222249"/>
                  </a:lnTo>
                  <a:lnTo>
                    <a:pt x="358139" y="214629"/>
                  </a:lnTo>
                  <a:lnTo>
                    <a:pt x="350988" y="209549"/>
                  </a:lnTo>
                  <a:lnTo>
                    <a:pt x="342836" y="205739"/>
                  </a:lnTo>
                  <a:lnTo>
                    <a:pt x="333922" y="203199"/>
                  </a:lnTo>
                  <a:close/>
                </a:path>
                <a:path w="575944" h="661669">
                  <a:moveTo>
                    <a:pt x="367059" y="227329"/>
                  </a:moveTo>
                  <a:lnTo>
                    <a:pt x="329183" y="227329"/>
                  </a:lnTo>
                  <a:lnTo>
                    <a:pt x="335787" y="228599"/>
                  </a:lnTo>
                  <a:lnTo>
                    <a:pt x="340994" y="233679"/>
                  </a:lnTo>
                  <a:lnTo>
                    <a:pt x="345185" y="237489"/>
                  </a:lnTo>
                  <a:lnTo>
                    <a:pt x="347598" y="243839"/>
                  </a:lnTo>
                  <a:lnTo>
                    <a:pt x="347471" y="250189"/>
                  </a:lnTo>
                  <a:lnTo>
                    <a:pt x="347217" y="256539"/>
                  </a:lnTo>
                  <a:lnTo>
                    <a:pt x="343915" y="264159"/>
                  </a:lnTo>
                  <a:lnTo>
                    <a:pt x="338962" y="267969"/>
                  </a:lnTo>
                  <a:lnTo>
                    <a:pt x="321436" y="280669"/>
                  </a:lnTo>
                  <a:lnTo>
                    <a:pt x="360583" y="280669"/>
                  </a:lnTo>
                  <a:lnTo>
                    <a:pt x="361809" y="279399"/>
                  </a:lnTo>
                  <a:lnTo>
                    <a:pt x="367363" y="270509"/>
                  </a:lnTo>
                  <a:lnTo>
                    <a:pt x="370941" y="261619"/>
                  </a:lnTo>
                  <a:lnTo>
                    <a:pt x="372363" y="250189"/>
                  </a:lnTo>
                  <a:lnTo>
                    <a:pt x="371695" y="240029"/>
                  </a:lnTo>
                  <a:lnTo>
                    <a:pt x="369014" y="231139"/>
                  </a:lnTo>
                  <a:lnTo>
                    <a:pt x="367059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11351" y="328422"/>
              <a:ext cx="274572" cy="10541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673098" y="191769"/>
              <a:ext cx="1807845" cy="881380"/>
            </a:xfrm>
            <a:custGeom>
              <a:avLst/>
              <a:gdLst/>
              <a:ahLst/>
              <a:cxnLst/>
              <a:rect l="l" t="t" r="r" b="b"/>
              <a:pathLst>
                <a:path w="1807845" h="881380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0" y="370840"/>
                  </a:lnTo>
                  <a:lnTo>
                    <a:pt x="4699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413"/>
                  </a:lnTo>
                  <a:lnTo>
                    <a:pt x="59055" y="381635"/>
                  </a:lnTo>
                  <a:lnTo>
                    <a:pt x="61468" y="379730"/>
                  </a:lnTo>
                  <a:lnTo>
                    <a:pt x="63373" y="376936"/>
                  </a:lnTo>
                  <a:lnTo>
                    <a:pt x="65024" y="366649"/>
                  </a:lnTo>
                  <a:close/>
                </a:path>
                <a:path w="1807845" h="881380">
                  <a:moveTo>
                    <a:pt x="104521" y="511556"/>
                  </a:moveTo>
                  <a:lnTo>
                    <a:pt x="96266" y="500253"/>
                  </a:lnTo>
                  <a:lnTo>
                    <a:pt x="88519" y="498983"/>
                  </a:lnTo>
                  <a:lnTo>
                    <a:pt x="82931" y="503047"/>
                  </a:lnTo>
                  <a:lnTo>
                    <a:pt x="51689" y="525780"/>
                  </a:lnTo>
                  <a:lnTo>
                    <a:pt x="46609" y="529971"/>
                  </a:lnTo>
                  <a:lnTo>
                    <a:pt x="44958" y="537591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7917" y="523494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521" y="511556"/>
                  </a:lnTo>
                  <a:close/>
                </a:path>
                <a:path w="1807845" h="881380">
                  <a:moveTo>
                    <a:pt x="225679" y="580136"/>
                  </a:moveTo>
                  <a:lnTo>
                    <a:pt x="221742" y="573278"/>
                  </a:lnTo>
                  <a:lnTo>
                    <a:pt x="208407" y="569976"/>
                  </a:lnTo>
                  <a:lnTo>
                    <a:pt x="201549" y="573913"/>
                  </a:lnTo>
                  <a:lnTo>
                    <a:pt x="199644" y="580517"/>
                  </a:lnTo>
                  <a:lnTo>
                    <a:pt x="189484" y="618109"/>
                  </a:lnTo>
                  <a:lnTo>
                    <a:pt x="187579" y="624713"/>
                  </a:lnTo>
                  <a:lnTo>
                    <a:pt x="191516" y="631571"/>
                  </a:lnTo>
                  <a:lnTo>
                    <a:pt x="198247" y="633222"/>
                  </a:lnTo>
                  <a:lnTo>
                    <a:pt x="202057" y="634365"/>
                  </a:lnTo>
                  <a:lnTo>
                    <a:pt x="223774" y="586867"/>
                  </a:lnTo>
                  <a:lnTo>
                    <a:pt x="225679" y="580136"/>
                  </a:lnTo>
                  <a:close/>
                </a:path>
                <a:path w="1807845" h="881380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4980" y="50292"/>
                  </a:lnTo>
                  <a:lnTo>
                    <a:pt x="473837" y="57035"/>
                  </a:lnTo>
                  <a:lnTo>
                    <a:pt x="478536" y="63385"/>
                  </a:lnTo>
                  <a:lnTo>
                    <a:pt x="488823" y="64909"/>
                  </a:lnTo>
                  <a:lnTo>
                    <a:pt x="492125" y="63881"/>
                  </a:lnTo>
                  <a:lnTo>
                    <a:pt x="497332" y="60083"/>
                  </a:lnTo>
                  <a:lnTo>
                    <a:pt x="499237" y="57150"/>
                  </a:lnTo>
                  <a:lnTo>
                    <a:pt x="505841" y="15113"/>
                  </a:lnTo>
                  <a:lnTo>
                    <a:pt x="506984" y="8382"/>
                  </a:lnTo>
                  <a:close/>
                </a:path>
                <a:path w="1807845" h="881380">
                  <a:moveTo>
                    <a:pt x="657098" y="105029"/>
                  </a:moveTo>
                  <a:lnTo>
                    <a:pt x="652780" y="99314"/>
                  </a:lnTo>
                  <a:lnTo>
                    <a:pt x="648589" y="93599"/>
                  </a:lnTo>
                  <a:lnTo>
                    <a:pt x="640715" y="92202"/>
                  </a:lnTo>
                  <a:lnTo>
                    <a:pt x="635127" y="96774"/>
                  </a:lnTo>
                  <a:lnTo>
                    <a:pt x="603885" y="120281"/>
                  </a:lnTo>
                  <a:lnTo>
                    <a:pt x="598424" y="124460"/>
                  </a:lnTo>
                  <a:lnTo>
                    <a:pt x="597281" y="132334"/>
                  </a:lnTo>
                  <a:lnTo>
                    <a:pt x="601472" y="138049"/>
                  </a:lnTo>
                  <a:lnTo>
                    <a:pt x="605663" y="143637"/>
                  </a:lnTo>
                  <a:lnTo>
                    <a:pt x="613537" y="144780"/>
                  </a:lnTo>
                  <a:lnTo>
                    <a:pt x="619125" y="140716"/>
                  </a:lnTo>
                  <a:lnTo>
                    <a:pt x="619125" y="140589"/>
                  </a:lnTo>
                  <a:lnTo>
                    <a:pt x="650367" y="116967"/>
                  </a:lnTo>
                  <a:lnTo>
                    <a:pt x="655955" y="112903"/>
                  </a:lnTo>
                  <a:lnTo>
                    <a:pt x="657098" y="105029"/>
                  </a:lnTo>
                  <a:close/>
                </a:path>
                <a:path w="1807845" h="881380">
                  <a:moveTo>
                    <a:pt x="695198" y="261747"/>
                  </a:moveTo>
                  <a:lnTo>
                    <a:pt x="689737" y="256032"/>
                  </a:lnTo>
                  <a:lnTo>
                    <a:pt x="682879" y="255778"/>
                  </a:lnTo>
                  <a:lnTo>
                    <a:pt x="637032" y="254508"/>
                  </a:lnTo>
                  <a:lnTo>
                    <a:pt x="631317" y="259969"/>
                  </a:lnTo>
                  <a:lnTo>
                    <a:pt x="630682" y="273685"/>
                  </a:lnTo>
                  <a:lnTo>
                    <a:pt x="636016" y="279400"/>
                  </a:lnTo>
                  <a:lnTo>
                    <a:pt x="684784" y="280797"/>
                  </a:lnTo>
                  <a:lnTo>
                    <a:pt x="687451" y="279908"/>
                  </a:lnTo>
                  <a:lnTo>
                    <a:pt x="692658" y="276098"/>
                  </a:lnTo>
                  <a:lnTo>
                    <a:pt x="694690" y="272669"/>
                  </a:lnTo>
                  <a:lnTo>
                    <a:pt x="695198" y="261747"/>
                  </a:lnTo>
                  <a:close/>
                </a:path>
                <a:path w="1807845" h="881380">
                  <a:moveTo>
                    <a:pt x="1632966" y="526796"/>
                  </a:moveTo>
                  <a:lnTo>
                    <a:pt x="1629270" y="520827"/>
                  </a:lnTo>
                  <a:lnTo>
                    <a:pt x="1623314" y="519303"/>
                  </a:lnTo>
                  <a:lnTo>
                    <a:pt x="1607185" y="515404"/>
                  </a:lnTo>
                  <a:lnTo>
                    <a:pt x="1607185" y="538480"/>
                  </a:lnTo>
                  <a:lnTo>
                    <a:pt x="1593456" y="594868"/>
                  </a:lnTo>
                  <a:lnTo>
                    <a:pt x="1587957" y="594906"/>
                  </a:lnTo>
                  <a:lnTo>
                    <a:pt x="1587957" y="617626"/>
                  </a:lnTo>
                  <a:lnTo>
                    <a:pt x="1568577" y="697611"/>
                  </a:lnTo>
                  <a:lnTo>
                    <a:pt x="1564182" y="706526"/>
                  </a:lnTo>
                  <a:lnTo>
                    <a:pt x="1556473" y="712838"/>
                  </a:lnTo>
                  <a:lnTo>
                    <a:pt x="1546529" y="716000"/>
                  </a:lnTo>
                  <a:lnTo>
                    <a:pt x="1535430" y="715391"/>
                  </a:lnTo>
                  <a:lnTo>
                    <a:pt x="1266698" y="650240"/>
                  </a:lnTo>
                  <a:lnTo>
                    <a:pt x="1256512" y="645744"/>
                  </a:lnTo>
                  <a:lnTo>
                    <a:pt x="1249095" y="638416"/>
                  </a:lnTo>
                  <a:lnTo>
                    <a:pt x="1245120" y="629259"/>
                  </a:lnTo>
                  <a:lnTo>
                    <a:pt x="1245235" y="619252"/>
                  </a:lnTo>
                  <a:lnTo>
                    <a:pt x="1264666" y="539242"/>
                  </a:lnTo>
                  <a:lnTo>
                    <a:pt x="1390650" y="605155"/>
                  </a:lnTo>
                  <a:lnTo>
                    <a:pt x="1397114" y="608203"/>
                  </a:lnTo>
                  <a:lnTo>
                    <a:pt x="1438681" y="618286"/>
                  </a:lnTo>
                  <a:lnTo>
                    <a:pt x="1445895" y="618490"/>
                  </a:lnTo>
                  <a:lnTo>
                    <a:pt x="1587957" y="617626"/>
                  </a:lnTo>
                  <a:lnTo>
                    <a:pt x="1587957" y="594906"/>
                  </a:lnTo>
                  <a:lnTo>
                    <a:pt x="1445768" y="595884"/>
                  </a:lnTo>
                  <a:lnTo>
                    <a:pt x="1434185" y="595198"/>
                  </a:lnTo>
                  <a:lnTo>
                    <a:pt x="1313319" y="539242"/>
                  </a:lnTo>
                  <a:lnTo>
                    <a:pt x="1270000" y="516636"/>
                  </a:lnTo>
                  <a:lnTo>
                    <a:pt x="1283716" y="460121"/>
                  </a:lnTo>
                  <a:lnTo>
                    <a:pt x="1607185" y="538480"/>
                  </a:lnTo>
                  <a:lnTo>
                    <a:pt x="1607185" y="515404"/>
                  </a:lnTo>
                  <a:lnTo>
                    <a:pt x="1378559" y="460121"/>
                  </a:lnTo>
                  <a:lnTo>
                    <a:pt x="1278255" y="435864"/>
                  </a:lnTo>
                  <a:lnTo>
                    <a:pt x="1272286" y="434340"/>
                  </a:lnTo>
                  <a:lnTo>
                    <a:pt x="1266317" y="438023"/>
                  </a:lnTo>
                  <a:lnTo>
                    <a:pt x="1264793" y="443992"/>
                  </a:lnTo>
                  <a:lnTo>
                    <a:pt x="1246505" y="519811"/>
                  </a:lnTo>
                  <a:lnTo>
                    <a:pt x="1246378" y="520192"/>
                  </a:lnTo>
                  <a:lnTo>
                    <a:pt x="1223645" y="613918"/>
                  </a:lnTo>
                  <a:lnTo>
                    <a:pt x="1223200" y="632752"/>
                  </a:lnTo>
                  <a:lnTo>
                    <a:pt x="1230185" y="649909"/>
                  </a:lnTo>
                  <a:lnTo>
                    <a:pt x="1243355" y="663524"/>
                  </a:lnTo>
                  <a:lnTo>
                    <a:pt x="1261491" y="671703"/>
                  </a:lnTo>
                  <a:lnTo>
                    <a:pt x="1530223" y="736727"/>
                  </a:lnTo>
                  <a:lnTo>
                    <a:pt x="1550085" y="737768"/>
                  </a:lnTo>
                  <a:lnTo>
                    <a:pt x="1568018" y="731710"/>
                  </a:lnTo>
                  <a:lnTo>
                    <a:pt x="1582064" y="719658"/>
                  </a:lnTo>
                  <a:lnTo>
                    <a:pt x="1583842" y="716000"/>
                  </a:lnTo>
                  <a:lnTo>
                    <a:pt x="1590281" y="702691"/>
                  </a:lnTo>
                  <a:lnTo>
                    <a:pt x="1610931" y="617474"/>
                  </a:lnTo>
                  <a:lnTo>
                    <a:pt x="1613027" y="608838"/>
                  </a:lnTo>
                  <a:lnTo>
                    <a:pt x="1613154" y="608584"/>
                  </a:lnTo>
                  <a:lnTo>
                    <a:pt x="1616214" y="595884"/>
                  </a:lnTo>
                  <a:lnTo>
                    <a:pt x="1631442" y="532765"/>
                  </a:lnTo>
                  <a:lnTo>
                    <a:pt x="1632966" y="526796"/>
                  </a:lnTo>
                  <a:close/>
                </a:path>
                <a:path w="1807845" h="881380">
                  <a:moveTo>
                    <a:pt x="1807324" y="226555"/>
                  </a:moveTo>
                  <a:lnTo>
                    <a:pt x="1796110" y="196469"/>
                  </a:lnTo>
                  <a:lnTo>
                    <a:pt x="1785404" y="184772"/>
                  </a:lnTo>
                  <a:lnTo>
                    <a:pt x="1785404" y="230251"/>
                  </a:lnTo>
                  <a:lnTo>
                    <a:pt x="1784477" y="254635"/>
                  </a:lnTo>
                  <a:lnTo>
                    <a:pt x="1704721" y="584073"/>
                  </a:lnTo>
                  <a:lnTo>
                    <a:pt x="1699387" y="605790"/>
                  </a:lnTo>
                  <a:lnTo>
                    <a:pt x="1674368" y="709295"/>
                  </a:lnTo>
                  <a:lnTo>
                    <a:pt x="1688617" y="597662"/>
                  </a:lnTo>
                  <a:lnTo>
                    <a:pt x="1690751" y="580644"/>
                  </a:lnTo>
                  <a:lnTo>
                    <a:pt x="1710055" y="430149"/>
                  </a:lnTo>
                  <a:lnTo>
                    <a:pt x="1711274" y="421043"/>
                  </a:lnTo>
                  <a:lnTo>
                    <a:pt x="1712658" y="411848"/>
                  </a:lnTo>
                  <a:lnTo>
                    <a:pt x="1714119" y="402628"/>
                  </a:lnTo>
                  <a:lnTo>
                    <a:pt x="1715643" y="393446"/>
                  </a:lnTo>
                  <a:lnTo>
                    <a:pt x="1718564" y="375475"/>
                  </a:lnTo>
                  <a:lnTo>
                    <a:pt x="1721205" y="357251"/>
                  </a:lnTo>
                  <a:lnTo>
                    <a:pt x="1723263" y="338950"/>
                  </a:lnTo>
                  <a:lnTo>
                    <a:pt x="1724406" y="320675"/>
                  </a:lnTo>
                  <a:lnTo>
                    <a:pt x="1724304" y="305358"/>
                  </a:lnTo>
                  <a:lnTo>
                    <a:pt x="1718144" y="259715"/>
                  </a:lnTo>
                  <a:lnTo>
                    <a:pt x="1701876" y="214210"/>
                  </a:lnTo>
                  <a:lnTo>
                    <a:pt x="1701876" y="320675"/>
                  </a:lnTo>
                  <a:lnTo>
                    <a:pt x="1700860" y="337439"/>
                  </a:lnTo>
                  <a:lnTo>
                    <a:pt x="1698917" y="354812"/>
                  </a:lnTo>
                  <a:lnTo>
                    <a:pt x="1696364" y="372427"/>
                  </a:lnTo>
                  <a:lnTo>
                    <a:pt x="1693545" y="389890"/>
                  </a:lnTo>
                  <a:lnTo>
                    <a:pt x="1692021" y="399135"/>
                  </a:lnTo>
                  <a:lnTo>
                    <a:pt x="1690535" y="408520"/>
                  </a:lnTo>
                  <a:lnTo>
                    <a:pt x="1689125" y="417918"/>
                  </a:lnTo>
                  <a:lnTo>
                    <a:pt x="1687830" y="427228"/>
                  </a:lnTo>
                  <a:lnTo>
                    <a:pt x="1668183" y="581152"/>
                  </a:lnTo>
                  <a:lnTo>
                    <a:pt x="1663217" y="620268"/>
                  </a:lnTo>
                  <a:lnTo>
                    <a:pt x="1645145" y="761746"/>
                  </a:lnTo>
                  <a:lnTo>
                    <a:pt x="1623072" y="808583"/>
                  </a:lnTo>
                  <a:lnTo>
                    <a:pt x="1596898" y="827278"/>
                  </a:lnTo>
                  <a:lnTo>
                    <a:pt x="1592199" y="827278"/>
                  </a:lnTo>
                  <a:lnTo>
                    <a:pt x="1208392" y="734949"/>
                  </a:lnTo>
                  <a:lnTo>
                    <a:pt x="1168527" y="725297"/>
                  </a:lnTo>
                  <a:lnTo>
                    <a:pt x="1145222" y="692912"/>
                  </a:lnTo>
                  <a:lnTo>
                    <a:pt x="1142199" y="675767"/>
                  </a:lnTo>
                  <a:lnTo>
                    <a:pt x="1142758" y="658342"/>
                  </a:lnTo>
                  <a:lnTo>
                    <a:pt x="1146937" y="641223"/>
                  </a:lnTo>
                  <a:lnTo>
                    <a:pt x="1168704" y="581152"/>
                  </a:lnTo>
                  <a:lnTo>
                    <a:pt x="1203325" y="485648"/>
                  </a:lnTo>
                  <a:lnTo>
                    <a:pt x="1211072" y="464566"/>
                  </a:lnTo>
                  <a:lnTo>
                    <a:pt x="1257261" y="337248"/>
                  </a:lnTo>
                  <a:lnTo>
                    <a:pt x="1259547" y="331114"/>
                  </a:lnTo>
                  <a:lnTo>
                    <a:pt x="1261948" y="324815"/>
                  </a:lnTo>
                  <a:lnTo>
                    <a:pt x="1264412" y="318516"/>
                  </a:lnTo>
                  <a:lnTo>
                    <a:pt x="1269949" y="303834"/>
                  </a:lnTo>
                  <a:lnTo>
                    <a:pt x="1275397" y="288912"/>
                  </a:lnTo>
                  <a:lnTo>
                    <a:pt x="1280553" y="273786"/>
                  </a:lnTo>
                  <a:lnTo>
                    <a:pt x="1285240" y="258445"/>
                  </a:lnTo>
                  <a:lnTo>
                    <a:pt x="1290053" y="243332"/>
                  </a:lnTo>
                  <a:lnTo>
                    <a:pt x="1308735" y="203327"/>
                  </a:lnTo>
                  <a:lnTo>
                    <a:pt x="1345577" y="158330"/>
                  </a:lnTo>
                  <a:lnTo>
                    <a:pt x="1393190" y="124841"/>
                  </a:lnTo>
                  <a:lnTo>
                    <a:pt x="1438910" y="107835"/>
                  </a:lnTo>
                  <a:lnTo>
                    <a:pt x="1480947" y="101727"/>
                  </a:lnTo>
                  <a:lnTo>
                    <a:pt x="1488440" y="101358"/>
                  </a:lnTo>
                  <a:lnTo>
                    <a:pt x="1496060" y="101485"/>
                  </a:lnTo>
                  <a:lnTo>
                    <a:pt x="1503680" y="101981"/>
                  </a:lnTo>
                  <a:lnTo>
                    <a:pt x="1507109" y="102108"/>
                  </a:lnTo>
                  <a:lnTo>
                    <a:pt x="1546377" y="109143"/>
                  </a:lnTo>
                  <a:lnTo>
                    <a:pt x="1574673" y="119253"/>
                  </a:lnTo>
                  <a:lnTo>
                    <a:pt x="1581645" y="122301"/>
                  </a:lnTo>
                  <a:lnTo>
                    <a:pt x="1620850" y="147142"/>
                  </a:lnTo>
                  <a:lnTo>
                    <a:pt x="1651914" y="177126"/>
                  </a:lnTo>
                  <a:lnTo>
                    <a:pt x="1686102" y="233172"/>
                  </a:lnTo>
                  <a:lnTo>
                    <a:pt x="1699120" y="278536"/>
                  </a:lnTo>
                  <a:lnTo>
                    <a:pt x="1701876" y="320675"/>
                  </a:lnTo>
                  <a:lnTo>
                    <a:pt x="1701876" y="214210"/>
                  </a:lnTo>
                  <a:lnTo>
                    <a:pt x="1699450" y="208635"/>
                  </a:lnTo>
                  <a:lnTo>
                    <a:pt x="1685810" y="185267"/>
                  </a:lnTo>
                  <a:lnTo>
                    <a:pt x="1669669" y="163703"/>
                  </a:lnTo>
                  <a:lnTo>
                    <a:pt x="1739138" y="180467"/>
                  </a:lnTo>
                  <a:lnTo>
                    <a:pt x="1761274" y="190792"/>
                  </a:lnTo>
                  <a:lnTo>
                    <a:pt x="1777187" y="208178"/>
                  </a:lnTo>
                  <a:lnTo>
                    <a:pt x="1785404" y="230251"/>
                  </a:lnTo>
                  <a:lnTo>
                    <a:pt x="1785404" y="184772"/>
                  </a:lnTo>
                  <a:lnTo>
                    <a:pt x="1774431" y="172783"/>
                  </a:lnTo>
                  <a:lnTo>
                    <a:pt x="1754962" y="163703"/>
                  </a:lnTo>
                  <a:lnTo>
                    <a:pt x="1744345" y="158750"/>
                  </a:lnTo>
                  <a:lnTo>
                    <a:pt x="1639189" y="133235"/>
                  </a:lnTo>
                  <a:lnTo>
                    <a:pt x="1630045" y="126022"/>
                  </a:lnTo>
                  <a:lnTo>
                    <a:pt x="1620532" y="119240"/>
                  </a:lnTo>
                  <a:lnTo>
                    <a:pt x="1610664" y="112928"/>
                  </a:lnTo>
                  <a:lnTo>
                    <a:pt x="1600454" y="107061"/>
                  </a:lnTo>
                  <a:lnTo>
                    <a:pt x="1601825" y="101358"/>
                  </a:lnTo>
                  <a:lnTo>
                    <a:pt x="1602816" y="97282"/>
                  </a:lnTo>
                  <a:lnTo>
                    <a:pt x="1607312" y="78740"/>
                  </a:lnTo>
                  <a:lnTo>
                    <a:pt x="1607845" y="65151"/>
                  </a:lnTo>
                  <a:lnTo>
                    <a:pt x="1603336" y="52870"/>
                  </a:lnTo>
                  <a:lnTo>
                    <a:pt x="1597101" y="45974"/>
                  </a:lnTo>
                  <a:lnTo>
                    <a:pt x="1594586" y="43205"/>
                  </a:lnTo>
                  <a:lnTo>
                    <a:pt x="1587373" y="39814"/>
                  </a:lnTo>
                  <a:lnTo>
                    <a:pt x="1587373" y="67056"/>
                  </a:lnTo>
                  <a:lnTo>
                    <a:pt x="1585849" y="73533"/>
                  </a:lnTo>
                  <a:lnTo>
                    <a:pt x="1579994" y="97282"/>
                  </a:lnTo>
                  <a:lnTo>
                    <a:pt x="1571548" y="93929"/>
                  </a:lnTo>
                  <a:lnTo>
                    <a:pt x="1562950" y="90906"/>
                  </a:lnTo>
                  <a:lnTo>
                    <a:pt x="1518018" y="80949"/>
                  </a:lnTo>
                  <a:lnTo>
                    <a:pt x="1508887" y="80010"/>
                  </a:lnTo>
                  <a:lnTo>
                    <a:pt x="1514729" y="56261"/>
                  </a:lnTo>
                  <a:lnTo>
                    <a:pt x="1516253" y="49911"/>
                  </a:lnTo>
                  <a:lnTo>
                    <a:pt x="1522603" y="45974"/>
                  </a:lnTo>
                  <a:lnTo>
                    <a:pt x="1583436" y="60706"/>
                  </a:lnTo>
                  <a:lnTo>
                    <a:pt x="1587373" y="67056"/>
                  </a:lnTo>
                  <a:lnTo>
                    <a:pt x="1587373" y="39814"/>
                  </a:lnTo>
                  <a:lnTo>
                    <a:pt x="1582407" y="37465"/>
                  </a:lnTo>
                  <a:lnTo>
                    <a:pt x="1534160" y="25781"/>
                  </a:lnTo>
                  <a:lnTo>
                    <a:pt x="1520710" y="25285"/>
                  </a:lnTo>
                  <a:lnTo>
                    <a:pt x="1508493" y="29895"/>
                  </a:lnTo>
                  <a:lnTo>
                    <a:pt x="1498866" y="38773"/>
                  </a:lnTo>
                  <a:lnTo>
                    <a:pt x="1493139" y="51054"/>
                  </a:lnTo>
                  <a:lnTo>
                    <a:pt x="1486281" y="79375"/>
                  </a:lnTo>
                  <a:lnTo>
                    <a:pt x="1474470" y="79806"/>
                  </a:lnTo>
                  <a:lnTo>
                    <a:pt x="1462697" y="80873"/>
                  </a:lnTo>
                  <a:lnTo>
                    <a:pt x="1451000" y="82562"/>
                  </a:lnTo>
                  <a:lnTo>
                    <a:pt x="1439418" y="84836"/>
                  </a:lnTo>
                  <a:lnTo>
                    <a:pt x="1420710" y="80327"/>
                  </a:lnTo>
                  <a:lnTo>
                    <a:pt x="1398651" y="75006"/>
                  </a:lnTo>
                  <a:lnTo>
                    <a:pt x="1398651" y="98056"/>
                  </a:lnTo>
                  <a:lnTo>
                    <a:pt x="1393317" y="100076"/>
                  </a:lnTo>
                  <a:lnTo>
                    <a:pt x="1355445" y="121869"/>
                  </a:lnTo>
                  <a:lnTo>
                    <a:pt x="1308493" y="165493"/>
                  </a:lnTo>
                  <a:lnTo>
                    <a:pt x="1282128" y="205600"/>
                  </a:lnTo>
                  <a:lnTo>
                    <a:pt x="1263904" y="252476"/>
                  </a:lnTo>
                  <a:lnTo>
                    <a:pt x="1259433" y="267208"/>
                  </a:lnTo>
                  <a:lnTo>
                    <a:pt x="1254404" y="281851"/>
                  </a:lnTo>
                  <a:lnTo>
                    <a:pt x="1249032" y="296341"/>
                  </a:lnTo>
                  <a:lnTo>
                    <a:pt x="1241120" y="317030"/>
                  </a:lnTo>
                  <a:lnTo>
                    <a:pt x="1236306" y="329793"/>
                  </a:lnTo>
                  <a:lnTo>
                    <a:pt x="1233474" y="337439"/>
                  </a:lnTo>
                  <a:lnTo>
                    <a:pt x="1189355" y="459232"/>
                  </a:lnTo>
                  <a:lnTo>
                    <a:pt x="1181608" y="480441"/>
                  </a:lnTo>
                  <a:lnTo>
                    <a:pt x="1145159" y="581152"/>
                  </a:lnTo>
                  <a:lnTo>
                    <a:pt x="1170178" y="477647"/>
                  </a:lnTo>
                  <a:lnTo>
                    <a:pt x="1173607" y="463296"/>
                  </a:lnTo>
                  <a:lnTo>
                    <a:pt x="1255268" y="126492"/>
                  </a:lnTo>
                  <a:lnTo>
                    <a:pt x="1282915" y="88506"/>
                  </a:lnTo>
                  <a:lnTo>
                    <a:pt x="1305013" y="80327"/>
                  </a:lnTo>
                  <a:lnTo>
                    <a:pt x="1329436" y="81280"/>
                  </a:lnTo>
                  <a:lnTo>
                    <a:pt x="1398651" y="98056"/>
                  </a:lnTo>
                  <a:lnTo>
                    <a:pt x="1398651" y="75006"/>
                  </a:lnTo>
                  <a:lnTo>
                    <a:pt x="1334643" y="59563"/>
                  </a:lnTo>
                  <a:lnTo>
                    <a:pt x="1301470" y="58280"/>
                  </a:lnTo>
                  <a:lnTo>
                    <a:pt x="1271397" y="69456"/>
                  </a:lnTo>
                  <a:lnTo>
                    <a:pt x="1247698" y="91097"/>
                  </a:lnTo>
                  <a:lnTo>
                    <a:pt x="1233678" y="121158"/>
                  </a:lnTo>
                  <a:lnTo>
                    <a:pt x="1153795" y="450723"/>
                  </a:lnTo>
                  <a:lnTo>
                    <a:pt x="1148588" y="449465"/>
                  </a:lnTo>
                  <a:lnTo>
                    <a:pt x="1148588" y="472440"/>
                  </a:lnTo>
                  <a:lnTo>
                    <a:pt x="1106297" y="646938"/>
                  </a:lnTo>
                  <a:lnTo>
                    <a:pt x="1104163" y="672465"/>
                  </a:lnTo>
                  <a:lnTo>
                    <a:pt x="1109586" y="696620"/>
                  </a:lnTo>
                  <a:lnTo>
                    <a:pt x="1121689" y="717931"/>
                  </a:lnTo>
                  <a:lnTo>
                    <a:pt x="1139571" y="734949"/>
                  </a:lnTo>
                  <a:lnTo>
                    <a:pt x="1098423" y="725043"/>
                  </a:lnTo>
                  <a:lnTo>
                    <a:pt x="1079766" y="716343"/>
                  </a:lnTo>
                  <a:lnTo>
                    <a:pt x="1066342" y="701649"/>
                  </a:lnTo>
                  <a:lnTo>
                    <a:pt x="1059408" y="683006"/>
                  </a:lnTo>
                  <a:lnTo>
                    <a:pt x="1060196" y="662432"/>
                  </a:lnTo>
                  <a:lnTo>
                    <a:pt x="1107313" y="467868"/>
                  </a:lnTo>
                  <a:lnTo>
                    <a:pt x="1108075" y="464947"/>
                  </a:lnTo>
                  <a:lnTo>
                    <a:pt x="1110869" y="463296"/>
                  </a:lnTo>
                  <a:lnTo>
                    <a:pt x="1113663" y="463931"/>
                  </a:lnTo>
                  <a:lnTo>
                    <a:pt x="1148588" y="472440"/>
                  </a:lnTo>
                  <a:lnTo>
                    <a:pt x="1148588" y="449465"/>
                  </a:lnTo>
                  <a:lnTo>
                    <a:pt x="1118870" y="442214"/>
                  </a:lnTo>
                  <a:lnTo>
                    <a:pt x="1107973" y="441820"/>
                  </a:lnTo>
                  <a:lnTo>
                    <a:pt x="1098105" y="445516"/>
                  </a:lnTo>
                  <a:lnTo>
                    <a:pt x="1090320" y="452653"/>
                  </a:lnTo>
                  <a:lnTo>
                    <a:pt x="1085723" y="462534"/>
                  </a:lnTo>
                  <a:lnTo>
                    <a:pt x="1038606" y="657098"/>
                  </a:lnTo>
                  <a:lnTo>
                    <a:pt x="1037463" y="686498"/>
                  </a:lnTo>
                  <a:lnTo>
                    <a:pt x="1047369" y="713143"/>
                  </a:lnTo>
                  <a:lnTo>
                    <a:pt x="1066495" y="734110"/>
                  </a:lnTo>
                  <a:lnTo>
                    <a:pt x="1093089" y="746506"/>
                  </a:lnTo>
                  <a:lnTo>
                    <a:pt x="1645145" y="880237"/>
                  </a:lnTo>
                  <a:lnTo>
                    <a:pt x="1674456" y="881303"/>
                  </a:lnTo>
                  <a:lnTo>
                    <a:pt x="1701012" y="871359"/>
                  </a:lnTo>
                  <a:lnTo>
                    <a:pt x="1734248" y="825627"/>
                  </a:lnTo>
                  <a:lnTo>
                    <a:pt x="1781429" y="630936"/>
                  </a:lnTo>
                  <a:lnTo>
                    <a:pt x="1781835" y="620052"/>
                  </a:lnTo>
                  <a:lnTo>
                    <a:pt x="1778508" y="610997"/>
                  </a:lnTo>
                  <a:lnTo>
                    <a:pt x="1760728" y="623062"/>
                  </a:lnTo>
                  <a:lnTo>
                    <a:pt x="1759966" y="625856"/>
                  </a:lnTo>
                  <a:lnTo>
                    <a:pt x="1712849" y="820420"/>
                  </a:lnTo>
                  <a:lnTo>
                    <a:pt x="1704136" y="839076"/>
                  </a:lnTo>
                  <a:lnTo>
                    <a:pt x="1689455" y="852487"/>
                  </a:lnTo>
                  <a:lnTo>
                    <a:pt x="1670850" y="859434"/>
                  </a:lnTo>
                  <a:lnTo>
                    <a:pt x="1650365" y="858647"/>
                  </a:lnTo>
                  <a:lnTo>
                    <a:pt x="1608963" y="848614"/>
                  </a:lnTo>
                  <a:lnTo>
                    <a:pt x="1632623" y="841667"/>
                  </a:lnTo>
                  <a:lnTo>
                    <a:pt x="1653120" y="828255"/>
                  </a:lnTo>
                  <a:lnTo>
                    <a:pt x="1653933" y="827278"/>
                  </a:lnTo>
                  <a:lnTo>
                    <a:pt x="1668995" y="809244"/>
                  </a:lnTo>
                  <a:lnTo>
                    <a:pt x="1678813" y="785495"/>
                  </a:lnTo>
                  <a:lnTo>
                    <a:pt x="1697215" y="709295"/>
                  </a:lnTo>
                  <a:lnTo>
                    <a:pt x="1720977" y="610997"/>
                  </a:lnTo>
                  <a:lnTo>
                    <a:pt x="1756283" y="619506"/>
                  </a:lnTo>
                  <a:lnTo>
                    <a:pt x="1758950" y="620268"/>
                  </a:lnTo>
                  <a:lnTo>
                    <a:pt x="1760728" y="623062"/>
                  </a:lnTo>
                  <a:lnTo>
                    <a:pt x="1760728" y="597636"/>
                  </a:lnTo>
                  <a:lnTo>
                    <a:pt x="1726311" y="589280"/>
                  </a:lnTo>
                  <a:lnTo>
                    <a:pt x="1806028" y="259842"/>
                  </a:lnTo>
                  <a:lnTo>
                    <a:pt x="1806105" y="258445"/>
                  </a:lnTo>
                  <a:lnTo>
                    <a:pt x="1807324" y="22655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93973" y="421894"/>
              <a:ext cx="144018" cy="14236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9344" y="1543694"/>
              <a:ext cx="2589173" cy="183958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854958" y="238505"/>
              <a:ext cx="788035" cy="6316345"/>
            </a:xfrm>
            <a:custGeom>
              <a:avLst/>
              <a:gdLst/>
              <a:ahLst/>
              <a:cxnLst/>
              <a:rect l="l" t="t" r="r" b="b"/>
              <a:pathLst>
                <a:path w="788035" h="6316345">
                  <a:moveTo>
                    <a:pt x="491959" y="5865888"/>
                  </a:moveTo>
                  <a:lnTo>
                    <a:pt x="479298" y="5825972"/>
                  </a:lnTo>
                  <a:lnTo>
                    <a:pt x="471411" y="5815000"/>
                  </a:lnTo>
                  <a:lnTo>
                    <a:pt x="471411" y="5886678"/>
                  </a:lnTo>
                  <a:lnTo>
                    <a:pt x="463130" y="5929312"/>
                  </a:lnTo>
                  <a:lnTo>
                    <a:pt x="438277" y="5966752"/>
                  </a:lnTo>
                  <a:lnTo>
                    <a:pt x="400875" y="5991606"/>
                  </a:lnTo>
                  <a:lnTo>
                    <a:pt x="358241" y="5999886"/>
                  </a:lnTo>
                  <a:lnTo>
                    <a:pt x="315595" y="5991606"/>
                  </a:lnTo>
                  <a:lnTo>
                    <a:pt x="278130" y="5966752"/>
                  </a:lnTo>
                  <a:lnTo>
                    <a:pt x="253263" y="5929312"/>
                  </a:lnTo>
                  <a:lnTo>
                    <a:pt x="244970" y="5886678"/>
                  </a:lnTo>
                  <a:lnTo>
                    <a:pt x="253263" y="5844032"/>
                  </a:lnTo>
                  <a:lnTo>
                    <a:pt x="278130" y="5806579"/>
                  </a:lnTo>
                  <a:lnTo>
                    <a:pt x="315544" y="5781764"/>
                  </a:lnTo>
                  <a:lnTo>
                    <a:pt x="358203" y="5773471"/>
                  </a:lnTo>
                  <a:lnTo>
                    <a:pt x="400875" y="5781764"/>
                  </a:lnTo>
                  <a:lnTo>
                    <a:pt x="438277" y="5806579"/>
                  </a:lnTo>
                  <a:lnTo>
                    <a:pt x="463130" y="5844032"/>
                  </a:lnTo>
                  <a:lnTo>
                    <a:pt x="471411" y="5886678"/>
                  </a:lnTo>
                  <a:lnTo>
                    <a:pt x="471411" y="5815000"/>
                  </a:lnTo>
                  <a:lnTo>
                    <a:pt x="454025" y="5790806"/>
                  </a:lnTo>
                  <a:lnTo>
                    <a:pt x="429971" y="5773471"/>
                  </a:lnTo>
                  <a:lnTo>
                    <a:pt x="418820" y="5765444"/>
                  </a:lnTo>
                  <a:lnTo>
                    <a:pt x="378891" y="5752770"/>
                  </a:lnTo>
                  <a:lnTo>
                    <a:pt x="337400" y="5752782"/>
                  </a:lnTo>
                  <a:lnTo>
                    <a:pt x="297510" y="5765457"/>
                  </a:lnTo>
                  <a:lnTo>
                    <a:pt x="262382" y="5790806"/>
                  </a:lnTo>
                  <a:lnTo>
                    <a:pt x="237007" y="5825985"/>
                  </a:lnTo>
                  <a:lnTo>
                    <a:pt x="224332" y="5865888"/>
                  </a:lnTo>
                  <a:lnTo>
                    <a:pt x="224345" y="5907405"/>
                  </a:lnTo>
                  <a:lnTo>
                    <a:pt x="237020" y="5947308"/>
                  </a:lnTo>
                  <a:lnTo>
                    <a:pt x="262382" y="5982424"/>
                  </a:lnTo>
                  <a:lnTo>
                    <a:pt x="297522" y="6007786"/>
                  </a:lnTo>
                  <a:lnTo>
                    <a:pt x="337439" y="6020460"/>
                  </a:lnTo>
                  <a:lnTo>
                    <a:pt x="378955" y="6020460"/>
                  </a:lnTo>
                  <a:lnTo>
                    <a:pt x="418871" y="6007773"/>
                  </a:lnTo>
                  <a:lnTo>
                    <a:pt x="454025" y="5982424"/>
                  </a:lnTo>
                  <a:lnTo>
                    <a:pt x="479323" y="5947295"/>
                  </a:lnTo>
                  <a:lnTo>
                    <a:pt x="491959" y="5907405"/>
                  </a:lnTo>
                  <a:lnTo>
                    <a:pt x="491959" y="5865888"/>
                  </a:lnTo>
                  <a:close/>
                </a:path>
                <a:path w="788035" h="6316345">
                  <a:moveTo>
                    <a:pt x="528447" y="365315"/>
                  </a:moveTo>
                  <a:lnTo>
                    <a:pt x="511683" y="343801"/>
                  </a:lnTo>
                  <a:lnTo>
                    <a:pt x="511683" y="364363"/>
                  </a:lnTo>
                  <a:lnTo>
                    <a:pt x="510540" y="366649"/>
                  </a:lnTo>
                  <a:lnTo>
                    <a:pt x="509524" y="369062"/>
                  </a:lnTo>
                  <a:lnTo>
                    <a:pt x="506857" y="370078"/>
                  </a:lnTo>
                  <a:lnTo>
                    <a:pt x="504444" y="369062"/>
                  </a:lnTo>
                  <a:lnTo>
                    <a:pt x="502031" y="367919"/>
                  </a:lnTo>
                  <a:lnTo>
                    <a:pt x="501015" y="365252"/>
                  </a:lnTo>
                  <a:lnTo>
                    <a:pt x="502158" y="362839"/>
                  </a:lnTo>
                  <a:lnTo>
                    <a:pt x="503174" y="360553"/>
                  </a:lnTo>
                  <a:lnTo>
                    <a:pt x="505841" y="359537"/>
                  </a:lnTo>
                  <a:lnTo>
                    <a:pt x="508254" y="360553"/>
                  </a:lnTo>
                  <a:lnTo>
                    <a:pt x="510540" y="361569"/>
                  </a:lnTo>
                  <a:lnTo>
                    <a:pt x="511683" y="364363"/>
                  </a:lnTo>
                  <a:lnTo>
                    <a:pt x="511683" y="343801"/>
                  </a:lnTo>
                  <a:lnTo>
                    <a:pt x="484238" y="364248"/>
                  </a:lnTo>
                  <a:lnTo>
                    <a:pt x="485673" y="372579"/>
                  </a:lnTo>
                  <a:lnTo>
                    <a:pt x="490118" y="379793"/>
                  </a:lnTo>
                  <a:lnTo>
                    <a:pt x="497205" y="384937"/>
                  </a:lnTo>
                  <a:lnTo>
                    <a:pt x="505726" y="386880"/>
                  </a:lnTo>
                  <a:lnTo>
                    <a:pt x="514108" y="385470"/>
                  </a:lnTo>
                  <a:lnTo>
                    <a:pt x="521360" y="381038"/>
                  </a:lnTo>
                  <a:lnTo>
                    <a:pt x="526542" y="373888"/>
                  </a:lnTo>
                  <a:lnTo>
                    <a:pt x="527392" y="370078"/>
                  </a:lnTo>
                  <a:lnTo>
                    <a:pt x="528447" y="365315"/>
                  </a:lnTo>
                  <a:close/>
                </a:path>
                <a:path w="788035" h="6316345">
                  <a:moveTo>
                    <a:pt x="745363" y="728980"/>
                  </a:moveTo>
                  <a:lnTo>
                    <a:pt x="737743" y="716280"/>
                  </a:lnTo>
                  <a:lnTo>
                    <a:pt x="729615" y="713740"/>
                  </a:lnTo>
                  <a:lnTo>
                    <a:pt x="723265" y="717562"/>
                  </a:lnTo>
                  <a:lnTo>
                    <a:pt x="699389" y="731520"/>
                  </a:lnTo>
                  <a:lnTo>
                    <a:pt x="674839" y="742962"/>
                  </a:lnTo>
                  <a:lnTo>
                    <a:pt x="649681" y="753110"/>
                  </a:lnTo>
                  <a:lnTo>
                    <a:pt x="623951" y="760730"/>
                  </a:lnTo>
                  <a:lnTo>
                    <a:pt x="622808" y="637540"/>
                  </a:lnTo>
                  <a:lnTo>
                    <a:pt x="622681" y="629920"/>
                  </a:lnTo>
                  <a:lnTo>
                    <a:pt x="616712" y="623570"/>
                  </a:lnTo>
                  <a:lnTo>
                    <a:pt x="601980" y="623570"/>
                  </a:lnTo>
                  <a:lnTo>
                    <a:pt x="596138" y="629920"/>
                  </a:lnTo>
                  <a:lnTo>
                    <a:pt x="596265" y="637540"/>
                  </a:lnTo>
                  <a:lnTo>
                    <a:pt x="598170" y="833120"/>
                  </a:lnTo>
                  <a:lnTo>
                    <a:pt x="590562" y="875030"/>
                  </a:lnTo>
                  <a:lnTo>
                    <a:pt x="568998" y="910590"/>
                  </a:lnTo>
                  <a:lnTo>
                    <a:pt x="536460" y="937260"/>
                  </a:lnTo>
                  <a:lnTo>
                    <a:pt x="495935" y="949960"/>
                  </a:lnTo>
                  <a:lnTo>
                    <a:pt x="494538" y="801370"/>
                  </a:lnTo>
                  <a:lnTo>
                    <a:pt x="494118" y="772160"/>
                  </a:lnTo>
                  <a:lnTo>
                    <a:pt x="491236" y="491490"/>
                  </a:lnTo>
                  <a:lnTo>
                    <a:pt x="517080" y="492760"/>
                  </a:lnTo>
                  <a:lnTo>
                    <a:pt x="523379" y="491490"/>
                  </a:lnTo>
                  <a:lnTo>
                    <a:pt x="542264" y="487680"/>
                  </a:lnTo>
                  <a:lnTo>
                    <a:pt x="566000" y="478790"/>
                  </a:lnTo>
                  <a:lnTo>
                    <a:pt x="585546" y="466090"/>
                  </a:lnTo>
                  <a:lnTo>
                    <a:pt x="587502" y="464820"/>
                  </a:lnTo>
                  <a:lnTo>
                    <a:pt x="594868" y="504190"/>
                  </a:lnTo>
                  <a:lnTo>
                    <a:pt x="595604" y="580390"/>
                  </a:lnTo>
                  <a:lnTo>
                    <a:pt x="595630" y="590562"/>
                  </a:lnTo>
                  <a:lnTo>
                    <a:pt x="601599" y="595630"/>
                  </a:lnTo>
                  <a:lnTo>
                    <a:pt x="616331" y="595630"/>
                  </a:lnTo>
                  <a:lnTo>
                    <a:pt x="622173" y="590562"/>
                  </a:lnTo>
                  <a:lnTo>
                    <a:pt x="622046" y="582930"/>
                  </a:lnTo>
                  <a:lnTo>
                    <a:pt x="621284" y="504190"/>
                  </a:lnTo>
                  <a:lnTo>
                    <a:pt x="615124" y="464820"/>
                  </a:lnTo>
                  <a:lnTo>
                    <a:pt x="607695" y="444512"/>
                  </a:lnTo>
                  <a:lnTo>
                    <a:pt x="612190" y="438162"/>
                  </a:lnTo>
                  <a:lnTo>
                    <a:pt x="616356" y="431812"/>
                  </a:lnTo>
                  <a:lnTo>
                    <a:pt x="620191" y="425462"/>
                  </a:lnTo>
                  <a:lnTo>
                    <a:pt x="623697" y="417830"/>
                  </a:lnTo>
                  <a:lnTo>
                    <a:pt x="634682" y="373380"/>
                  </a:lnTo>
                  <a:lnTo>
                    <a:pt x="628738" y="327660"/>
                  </a:lnTo>
                  <a:lnTo>
                    <a:pt x="608228" y="289636"/>
                  </a:lnTo>
                  <a:lnTo>
                    <a:pt x="608228" y="369570"/>
                  </a:lnTo>
                  <a:lnTo>
                    <a:pt x="599440" y="407670"/>
                  </a:lnTo>
                  <a:lnTo>
                    <a:pt x="597535" y="411480"/>
                  </a:lnTo>
                  <a:lnTo>
                    <a:pt x="595249" y="416560"/>
                  </a:lnTo>
                  <a:lnTo>
                    <a:pt x="592709" y="420370"/>
                  </a:lnTo>
                  <a:lnTo>
                    <a:pt x="556539" y="453390"/>
                  </a:lnTo>
                  <a:lnTo>
                    <a:pt x="513715" y="466090"/>
                  </a:lnTo>
                  <a:lnTo>
                    <a:pt x="490982" y="464820"/>
                  </a:lnTo>
                  <a:lnTo>
                    <a:pt x="484886" y="463562"/>
                  </a:lnTo>
                  <a:lnTo>
                    <a:pt x="478790" y="461010"/>
                  </a:lnTo>
                  <a:lnTo>
                    <a:pt x="472948" y="459740"/>
                  </a:lnTo>
                  <a:lnTo>
                    <a:pt x="471170" y="458470"/>
                  </a:lnTo>
                  <a:lnTo>
                    <a:pt x="469519" y="458470"/>
                  </a:lnTo>
                  <a:lnTo>
                    <a:pt x="467741" y="457212"/>
                  </a:lnTo>
                  <a:lnTo>
                    <a:pt x="467614" y="457073"/>
                  </a:lnTo>
                  <a:lnTo>
                    <a:pt x="467614" y="772160"/>
                  </a:lnTo>
                  <a:lnTo>
                    <a:pt x="439242" y="768362"/>
                  </a:lnTo>
                  <a:lnTo>
                    <a:pt x="433616" y="767080"/>
                  </a:lnTo>
                  <a:lnTo>
                    <a:pt x="411137" y="762012"/>
                  </a:lnTo>
                  <a:lnTo>
                    <a:pt x="383400" y="753110"/>
                  </a:lnTo>
                  <a:lnTo>
                    <a:pt x="356108" y="742962"/>
                  </a:lnTo>
                  <a:lnTo>
                    <a:pt x="360781" y="732790"/>
                  </a:lnTo>
                  <a:lnTo>
                    <a:pt x="376555" y="698512"/>
                  </a:lnTo>
                  <a:lnTo>
                    <a:pt x="373634" y="690880"/>
                  </a:lnTo>
                  <a:lnTo>
                    <a:pt x="367157" y="687070"/>
                  </a:lnTo>
                  <a:lnTo>
                    <a:pt x="360553" y="684530"/>
                  </a:lnTo>
                  <a:lnTo>
                    <a:pt x="352806" y="687070"/>
                  </a:lnTo>
                  <a:lnTo>
                    <a:pt x="349758" y="693420"/>
                  </a:lnTo>
                  <a:lnTo>
                    <a:pt x="332486" y="732790"/>
                  </a:lnTo>
                  <a:lnTo>
                    <a:pt x="305892" y="718820"/>
                  </a:lnTo>
                  <a:lnTo>
                    <a:pt x="280670" y="702310"/>
                  </a:lnTo>
                  <a:lnTo>
                    <a:pt x="256857" y="684530"/>
                  </a:lnTo>
                  <a:lnTo>
                    <a:pt x="253885" y="681990"/>
                  </a:lnTo>
                  <a:lnTo>
                    <a:pt x="234569" y="665480"/>
                  </a:lnTo>
                  <a:lnTo>
                    <a:pt x="450723" y="478790"/>
                  </a:lnTo>
                  <a:lnTo>
                    <a:pt x="452628" y="480060"/>
                  </a:lnTo>
                  <a:lnTo>
                    <a:pt x="454787" y="480060"/>
                  </a:lnTo>
                  <a:lnTo>
                    <a:pt x="456819" y="481330"/>
                  </a:lnTo>
                  <a:lnTo>
                    <a:pt x="459359" y="482612"/>
                  </a:lnTo>
                  <a:lnTo>
                    <a:pt x="462026" y="483870"/>
                  </a:lnTo>
                  <a:lnTo>
                    <a:pt x="464566" y="485140"/>
                  </a:lnTo>
                  <a:lnTo>
                    <a:pt x="467614" y="772160"/>
                  </a:lnTo>
                  <a:lnTo>
                    <a:pt x="467614" y="457073"/>
                  </a:lnTo>
                  <a:lnTo>
                    <a:pt x="466598" y="455930"/>
                  </a:lnTo>
                  <a:lnTo>
                    <a:pt x="464312" y="455930"/>
                  </a:lnTo>
                  <a:lnTo>
                    <a:pt x="458597" y="452120"/>
                  </a:lnTo>
                  <a:lnTo>
                    <a:pt x="419569" y="410210"/>
                  </a:lnTo>
                  <a:lnTo>
                    <a:pt x="409321" y="367030"/>
                  </a:lnTo>
                  <a:lnTo>
                    <a:pt x="409536" y="359410"/>
                  </a:lnTo>
                  <a:lnTo>
                    <a:pt x="441159" y="293370"/>
                  </a:lnTo>
                  <a:lnTo>
                    <a:pt x="473646" y="273062"/>
                  </a:lnTo>
                  <a:lnTo>
                    <a:pt x="511263" y="266712"/>
                  </a:lnTo>
                  <a:lnTo>
                    <a:pt x="549783" y="275590"/>
                  </a:lnTo>
                  <a:lnTo>
                    <a:pt x="581774" y="298462"/>
                  </a:lnTo>
                  <a:lnTo>
                    <a:pt x="601802" y="331470"/>
                  </a:lnTo>
                  <a:lnTo>
                    <a:pt x="608228" y="369570"/>
                  </a:lnTo>
                  <a:lnTo>
                    <a:pt x="608228" y="289636"/>
                  </a:lnTo>
                  <a:lnTo>
                    <a:pt x="607504" y="288290"/>
                  </a:lnTo>
                  <a:lnTo>
                    <a:pt x="582803" y="266712"/>
                  </a:lnTo>
                  <a:lnTo>
                    <a:pt x="572643" y="257810"/>
                  </a:lnTo>
                  <a:lnTo>
                    <a:pt x="577761" y="246380"/>
                  </a:lnTo>
                  <a:lnTo>
                    <a:pt x="619379" y="153670"/>
                  </a:lnTo>
                  <a:lnTo>
                    <a:pt x="646696" y="156222"/>
                  </a:lnTo>
                  <a:lnTo>
                    <a:pt x="655320" y="153670"/>
                  </a:lnTo>
                  <a:lnTo>
                    <a:pt x="694613" y="133350"/>
                  </a:lnTo>
                  <a:lnTo>
                    <a:pt x="717334" y="80022"/>
                  </a:lnTo>
                  <a:lnTo>
                    <a:pt x="712254" y="50800"/>
                  </a:lnTo>
                  <a:lnTo>
                    <a:pt x="697268" y="26670"/>
                  </a:lnTo>
                  <a:lnTo>
                    <a:pt x="696480" y="25400"/>
                  </a:lnTo>
                  <a:lnTo>
                    <a:pt x="690714" y="21043"/>
                  </a:lnTo>
                  <a:lnTo>
                    <a:pt x="690714" y="80022"/>
                  </a:lnTo>
                  <a:lnTo>
                    <a:pt x="686181" y="99072"/>
                  </a:lnTo>
                  <a:lnTo>
                    <a:pt x="674433" y="115570"/>
                  </a:lnTo>
                  <a:lnTo>
                    <a:pt x="657948" y="125730"/>
                  </a:lnTo>
                  <a:lnTo>
                    <a:pt x="638848" y="129540"/>
                  </a:lnTo>
                  <a:lnTo>
                    <a:pt x="619252" y="125730"/>
                  </a:lnTo>
                  <a:lnTo>
                    <a:pt x="617220" y="124472"/>
                  </a:lnTo>
                  <a:lnTo>
                    <a:pt x="616204" y="124472"/>
                  </a:lnTo>
                  <a:lnTo>
                    <a:pt x="600202" y="113042"/>
                  </a:lnTo>
                  <a:lnTo>
                    <a:pt x="590296" y="95250"/>
                  </a:lnTo>
                  <a:lnTo>
                    <a:pt x="587235" y="76200"/>
                  </a:lnTo>
                  <a:lnTo>
                    <a:pt x="591820" y="57150"/>
                  </a:lnTo>
                  <a:lnTo>
                    <a:pt x="603783" y="40640"/>
                  </a:lnTo>
                  <a:lnTo>
                    <a:pt x="620661" y="29222"/>
                  </a:lnTo>
                  <a:lnTo>
                    <a:pt x="640232" y="26670"/>
                  </a:lnTo>
                  <a:lnTo>
                    <a:pt x="660273" y="30492"/>
                  </a:lnTo>
                  <a:lnTo>
                    <a:pt x="676935" y="43192"/>
                  </a:lnTo>
                  <a:lnTo>
                    <a:pt x="687362" y="59690"/>
                  </a:lnTo>
                  <a:lnTo>
                    <a:pt x="690714" y="80022"/>
                  </a:lnTo>
                  <a:lnTo>
                    <a:pt x="690714" y="21043"/>
                  </a:lnTo>
                  <a:lnTo>
                    <a:pt x="671322" y="6350"/>
                  </a:lnTo>
                  <a:lnTo>
                    <a:pt x="640994" y="0"/>
                  </a:lnTo>
                  <a:lnTo>
                    <a:pt x="611327" y="5092"/>
                  </a:lnTo>
                  <a:lnTo>
                    <a:pt x="585685" y="20320"/>
                  </a:lnTo>
                  <a:lnTo>
                    <a:pt x="567436" y="45720"/>
                  </a:lnTo>
                  <a:lnTo>
                    <a:pt x="560679" y="72390"/>
                  </a:lnTo>
                  <a:lnTo>
                    <a:pt x="563638" y="100342"/>
                  </a:lnTo>
                  <a:lnTo>
                    <a:pt x="575373" y="124472"/>
                  </a:lnTo>
                  <a:lnTo>
                    <a:pt x="594995" y="143522"/>
                  </a:lnTo>
                  <a:lnTo>
                    <a:pt x="548132" y="246380"/>
                  </a:lnTo>
                  <a:lnTo>
                    <a:pt x="502259" y="240030"/>
                  </a:lnTo>
                  <a:lnTo>
                    <a:pt x="458304" y="251472"/>
                  </a:lnTo>
                  <a:lnTo>
                    <a:pt x="420687" y="275590"/>
                  </a:lnTo>
                  <a:lnTo>
                    <a:pt x="393827" y="314960"/>
                  </a:lnTo>
                  <a:lnTo>
                    <a:pt x="384429" y="345440"/>
                  </a:lnTo>
                  <a:lnTo>
                    <a:pt x="370560" y="350520"/>
                  </a:lnTo>
                  <a:lnTo>
                    <a:pt x="357225" y="356870"/>
                  </a:lnTo>
                  <a:lnTo>
                    <a:pt x="344538" y="364490"/>
                  </a:lnTo>
                  <a:lnTo>
                    <a:pt x="332613" y="373380"/>
                  </a:lnTo>
                  <a:lnTo>
                    <a:pt x="142367" y="537210"/>
                  </a:lnTo>
                  <a:lnTo>
                    <a:pt x="132029" y="513080"/>
                  </a:lnTo>
                  <a:lnTo>
                    <a:pt x="123342" y="487680"/>
                  </a:lnTo>
                  <a:lnTo>
                    <a:pt x="116319" y="462280"/>
                  </a:lnTo>
                  <a:lnTo>
                    <a:pt x="110998" y="435610"/>
                  </a:lnTo>
                  <a:lnTo>
                    <a:pt x="109855" y="427990"/>
                  </a:lnTo>
                  <a:lnTo>
                    <a:pt x="102997" y="422910"/>
                  </a:lnTo>
                  <a:lnTo>
                    <a:pt x="88519" y="425462"/>
                  </a:lnTo>
                  <a:lnTo>
                    <a:pt x="83693" y="431812"/>
                  </a:lnTo>
                  <a:lnTo>
                    <a:pt x="84836" y="439420"/>
                  </a:lnTo>
                  <a:lnTo>
                    <a:pt x="90944" y="469912"/>
                  </a:lnTo>
                  <a:lnTo>
                    <a:pt x="99136" y="499110"/>
                  </a:lnTo>
                  <a:lnTo>
                    <a:pt x="109347" y="528320"/>
                  </a:lnTo>
                  <a:lnTo>
                    <a:pt x="121539" y="556260"/>
                  </a:lnTo>
                  <a:lnTo>
                    <a:pt x="84074" y="588010"/>
                  </a:lnTo>
                  <a:lnTo>
                    <a:pt x="55854" y="621030"/>
                  </a:lnTo>
                  <a:lnTo>
                    <a:pt x="39331" y="660412"/>
                  </a:lnTo>
                  <a:lnTo>
                    <a:pt x="34671" y="701040"/>
                  </a:lnTo>
                  <a:lnTo>
                    <a:pt x="42075" y="741680"/>
                  </a:lnTo>
                  <a:lnTo>
                    <a:pt x="61722" y="779780"/>
                  </a:lnTo>
                  <a:lnTo>
                    <a:pt x="5588" y="833120"/>
                  </a:lnTo>
                  <a:lnTo>
                    <a:pt x="381" y="838212"/>
                  </a:lnTo>
                  <a:lnTo>
                    <a:pt x="0" y="845820"/>
                  </a:lnTo>
                  <a:lnTo>
                    <a:pt x="5080" y="852170"/>
                  </a:lnTo>
                  <a:lnTo>
                    <a:pt x="6350" y="853440"/>
                  </a:lnTo>
                  <a:lnTo>
                    <a:pt x="7874" y="854710"/>
                  </a:lnTo>
                  <a:lnTo>
                    <a:pt x="9398" y="854710"/>
                  </a:lnTo>
                  <a:lnTo>
                    <a:pt x="14224" y="857262"/>
                  </a:lnTo>
                  <a:lnTo>
                    <a:pt x="19939" y="855980"/>
                  </a:lnTo>
                  <a:lnTo>
                    <a:pt x="88646" y="791210"/>
                  </a:lnTo>
                  <a:lnTo>
                    <a:pt x="89535" y="791210"/>
                  </a:lnTo>
                  <a:lnTo>
                    <a:pt x="90170" y="789940"/>
                  </a:lnTo>
                  <a:lnTo>
                    <a:pt x="90678" y="788670"/>
                  </a:lnTo>
                  <a:lnTo>
                    <a:pt x="118364" y="765810"/>
                  </a:lnTo>
                  <a:lnTo>
                    <a:pt x="122453" y="762012"/>
                  </a:lnTo>
                  <a:lnTo>
                    <a:pt x="123825" y="760730"/>
                  </a:lnTo>
                  <a:lnTo>
                    <a:pt x="124460" y="751840"/>
                  </a:lnTo>
                  <a:lnTo>
                    <a:pt x="114808" y="741680"/>
                  </a:lnTo>
                  <a:lnTo>
                    <a:pt x="106426" y="740410"/>
                  </a:lnTo>
                  <a:lnTo>
                    <a:pt x="81153" y="762012"/>
                  </a:lnTo>
                  <a:lnTo>
                    <a:pt x="64046" y="723912"/>
                  </a:lnTo>
                  <a:lnTo>
                    <a:pt x="61912" y="681990"/>
                  </a:lnTo>
                  <a:lnTo>
                    <a:pt x="74434" y="642620"/>
                  </a:lnTo>
                  <a:lnTo>
                    <a:pt x="101346" y="608330"/>
                  </a:lnTo>
                  <a:lnTo>
                    <a:pt x="134112" y="580390"/>
                  </a:lnTo>
                  <a:lnTo>
                    <a:pt x="184035" y="537210"/>
                  </a:lnTo>
                  <a:lnTo>
                    <a:pt x="349885" y="393712"/>
                  </a:lnTo>
                  <a:lnTo>
                    <a:pt x="382778" y="373380"/>
                  </a:lnTo>
                  <a:lnTo>
                    <a:pt x="386880" y="398780"/>
                  </a:lnTo>
                  <a:lnTo>
                    <a:pt x="395960" y="422910"/>
                  </a:lnTo>
                  <a:lnTo>
                    <a:pt x="409689" y="444512"/>
                  </a:lnTo>
                  <a:lnTo>
                    <a:pt x="427736" y="463562"/>
                  </a:lnTo>
                  <a:lnTo>
                    <a:pt x="215646" y="646430"/>
                  </a:lnTo>
                  <a:lnTo>
                    <a:pt x="195453" y="664210"/>
                  </a:lnTo>
                  <a:lnTo>
                    <a:pt x="131191" y="718820"/>
                  </a:lnTo>
                  <a:lnTo>
                    <a:pt x="130556" y="727710"/>
                  </a:lnTo>
                  <a:lnTo>
                    <a:pt x="140081" y="737870"/>
                  </a:lnTo>
                  <a:lnTo>
                    <a:pt x="148463" y="739140"/>
                  </a:lnTo>
                  <a:lnTo>
                    <a:pt x="214249" y="681990"/>
                  </a:lnTo>
                  <a:lnTo>
                    <a:pt x="238633" y="703580"/>
                  </a:lnTo>
                  <a:lnTo>
                    <a:pt x="264693" y="722630"/>
                  </a:lnTo>
                  <a:lnTo>
                    <a:pt x="292328" y="740410"/>
                  </a:lnTo>
                  <a:lnTo>
                    <a:pt x="321437" y="756920"/>
                  </a:lnTo>
                  <a:lnTo>
                    <a:pt x="295148" y="815340"/>
                  </a:lnTo>
                  <a:lnTo>
                    <a:pt x="298069" y="822960"/>
                  </a:lnTo>
                  <a:lnTo>
                    <a:pt x="311023" y="828040"/>
                  </a:lnTo>
                  <a:lnTo>
                    <a:pt x="318897" y="825512"/>
                  </a:lnTo>
                  <a:lnTo>
                    <a:pt x="345059" y="767080"/>
                  </a:lnTo>
                  <a:lnTo>
                    <a:pt x="375132" y="778510"/>
                  </a:lnTo>
                  <a:lnTo>
                    <a:pt x="405676" y="787412"/>
                  </a:lnTo>
                  <a:lnTo>
                    <a:pt x="436587" y="795020"/>
                  </a:lnTo>
                  <a:lnTo>
                    <a:pt x="467741" y="798830"/>
                  </a:lnTo>
                  <a:lnTo>
                    <a:pt x="469392" y="960120"/>
                  </a:lnTo>
                  <a:lnTo>
                    <a:pt x="468884" y="962660"/>
                  </a:lnTo>
                  <a:lnTo>
                    <a:pt x="468757" y="963930"/>
                  </a:lnTo>
                  <a:lnTo>
                    <a:pt x="466090" y="1051560"/>
                  </a:lnTo>
                  <a:lnTo>
                    <a:pt x="465963" y="1057910"/>
                  </a:lnTo>
                  <a:lnTo>
                    <a:pt x="469138" y="1062990"/>
                  </a:lnTo>
                  <a:lnTo>
                    <a:pt x="473964" y="1064260"/>
                  </a:lnTo>
                  <a:lnTo>
                    <a:pt x="475361" y="1065530"/>
                  </a:lnTo>
                  <a:lnTo>
                    <a:pt x="486283" y="1065530"/>
                  </a:lnTo>
                  <a:lnTo>
                    <a:pt x="492379" y="1060462"/>
                  </a:lnTo>
                  <a:lnTo>
                    <a:pt x="495046" y="976630"/>
                  </a:lnTo>
                  <a:lnTo>
                    <a:pt x="536663" y="965212"/>
                  </a:lnTo>
                  <a:lnTo>
                    <a:pt x="561898" y="949960"/>
                  </a:lnTo>
                  <a:lnTo>
                    <a:pt x="572427" y="943610"/>
                  </a:lnTo>
                  <a:lnTo>
                    <a:pt x="600329" y="913130"/>
                  </a:lnTo>
                  <a:lnTo>
                    <a:pt x="618375" y="875030"/>
                  </a:lnTo>
                  <a:lnTo>
                    <a:pt x="624586" y="831862"/>
                  </a:lnTo>
                  <a:lnTo>
                    <a:pt x="624078" y="788670"/>
                  </a:lnTo>
                  <a:lnTo>
                    <a:pt x="653262" y="779780"/>
                  </a:lnTo>
                  <a:lnTo>
                    <a:pt x="681888" y="768362"/>
                  </a:lnTo>
                  <a:lnTo>
                    <a:pt x="698639" y="760730"/>
                  </a:lnTo>
                  <a:lnTo>
                    <a:pt x="709790" y="755662"/>
                  </a:lnTo>
                  <a:lnTo>
                    <a:pt x="736854" y="740410"/>
                  </a:lnTo>
                  <a:lnTo>
                    <a:pt x="743204" y="736612"/>
                  </a:lnTo>
                  <a:lnTo>
                    <a:pt x="745363" y="728980"/>
                  </a:lnTo>
                  <a:close/>
                </a:path>
                <a:path w="788035" h="6316345">
                  <a:moveTo>
                    <a:pt x="787920" y="6069114"/>
                  </a:moveTo>
                  <a:lnTo>
                    <a:pt x="781710" y="6037021"/>
                  </a:lnTo>
                  <a:lnTo>
                    <a:pt x="765632" y="6012802"/>
                  </a:lnTo>
                  <a:lnTo>
                    <a:pt x="765632" y="6069114"/>
                  </a:lnTo>
                  <a:lnTo>
                    <a:pt x="760996" y="6092850"/>
                  </a:lnTo>
                  <a:lnTo>
                    <a:pt x="747141" y="6113691"/>
                  </a:lnTo>
                  <a:lnTo>
                    <a:pt x="585851" y="6274994"/>
                  </a:lnTo>
                  <a:lnTo>
                    <a:pt x="564984" y="6288837"/>
                  </a:lnTo>
                  <a:lnTo>
                    <a:pt x="541274" y="6293447"/>
                  </a:lnTo>
                  <a:lnTo>
                    <a:pt x="517550" y="6288837"/>
                  </a:lnTo>
                  <a:lnTo>
                    <a:pt x="496697" y="6274994"/>
                  </a:lnTo>
                  <a:lnTo>
                    <a:pt x="423240" y="6201473"/>
                  </a:lnTo>
                  <a:lnTo>
                    <a:pt x="419100" y="6197320"/>
                  </a:lnTo>
                  <a:lnTo>
                    <a:pt x="463143" y="6185319"/>
                  </a:lnTo>
                  <a:lnTo>
                    <a:pt x="473379" y="6180848"/>
                  </a:lnTo>
                  <a:lnTo>
                    <a:pt x="545185" y="6141999"/>
                  </a:lnTo>
                  <a:lnTo>
                    <a:pt x="581660" y="6110668"/>
                  </a:lnTo>
                  <a:lnTo>
                    <a:pt x="613308" y="6073762"/>
                  </a:lnTo>
                  <a:lnTo>
                    <a:pt x="638340" y="6033503"/>
                  </a:lnTo>
                  <a:lnTo>
                    <a:pt x="656793" y="5990666"/>
                  </a:lnTo>
                  <a:lnTo>
                    <a:pt x="668655" y="5945987"/>
                  </a:lnTo>
                  <a:lnTo>
                    <a:pt x="740410" y="6017742"/>
                  </a:lnTo>
                  <a:lnTo>
                    <a:pt x="747268" y="6024511"/>
                  </a:lnTo>
                  <a:lnTo>
                    <a:pt x="761047" y="6045378"/>
                  </a:lnTo>
                  <a:lnTo>
                    <a:pt x="765632" y="6069114"/>
                  </a:lnTo>
                  <a:lnTo>
                    <a:pt x="765632" y="6012802"/>
                  </a:lnTo>
                  <a:lnTo>
                    <a:pt x="763016" y="6008852"/>
                  </a:lnTo>
                  <a:lnTo>
                    <a:pt x="747395" y="5993282"/>
                  </a:lnTo>
                  <a:lnTo>
                    <a:pt x="750938" y="5974791"/>
                  </a:lnTo>
                  <a:lnTo>
                    <a:pt x="756437" y="5946152"/>
                  </a:lnTo>
                  <a:lnTo>
                    <a:pt x="759942" y="5898718"/>
                  </a:lnTo>
                  <a:lnTo>
                    <a:pt x="757999" y="5851461"/>
                  </a:lnTo>
                  <a:lnTo>
                    <a:pt x="750709" y="5804865"/>
                  </a:lnTo>
                  <a:lnTo>
                    <a:pt x="738149" y="5759374"/>
                  </a:lnTo>
                  <a:lnTo>
                    <a:pt x="737438" y="5757621"/>
                  </a:lnTo>
                  <a:lnTo>
                    <a:pt x="737438" y="5876798"/>
                  </a:lnTo>
                  <a:lnTo>
                    <a:pt x="736257" y="5925845"/>
                  </a:lnTo>
                  <a:lnTo>
                    <a:pt x="728853" y="5974791"/>
                  </a:lnTo>
                  <a:lnTo>
                    <a:pt x="715010" y="5960897"/>
                  </a:lnTo>
                  <a:lnTo>
                    <a:pt x="716851" y="5945987"/>
                  </a:lnTo>
                  <a:lnTo>
                    <a:pt x="717372" y="5941796"/>
                  </a:lnTo>
                  <a:lnTo>
                    <a:pt x="721474" y="5908865"/>
                  </a:lnTo>
                  <a:lnTo>
                    <a:pt x="720191" y="5856605"/>
                  </a:lnTo>
                  <a:lnTo>
                    <a:pt x="711352" y="5805005"/>
                  </a:lnTo>
                  <a:lnTo>
                    <a:pt x="699744" y="5769064"/>
                  </a:lnTo>
                  <a:lnTo>
                    <a:pt x="699744" y="5895670"/>
                  </a:lnTo>
                  <a:lnTo>
                    <a:pt x="695960" y="5941796"/>
                  </a:lnTo>
                  <a:lnTo>
                    <a:pt x="672719" y="5918555"/>
                  </a:lnTo>
                  <a:lnTo>
                    <a:pt x="673912" y="5871565"/>
                  </a:lnTo>
                  <a:lnTo>
                    <a:pt x="668210" y="5824829"/>
                  </a:lnTo>
                  <a:lnTo>
                    <a:pt x="655599" y="5779198"/>
                  </a:lnTo>
                  <a:lnTo>
                    <a:pt x="651840" y="5770791"/>
                  </a:lnTo>
                  <a:lnTo>
                    <a:pt x="651840" y="5898718"/>
                  </a:lnTo>
                  <a:lnTo>
                    <a:pt x="651522" y="5905017"/>
                  </a:lnTo>
                  <a:lnTo>
                    <a:pt x="639419" y="5972353"/>
                  </a:lnTo>
                  <a:lnTo>
                    <a:pt x="622198" y="6016244"/>
                  </a:lnTo>
                  <a:lnTo>
                    <a:pt x="597700" y="6057443"/>
                  </a:lnTo>
                  <a:lnTo>
                    <a:pt x="565912" y="6094996"/>
                  </a:lnTo>
                  <a:lnTo>
                    <a:pt x="528866" y="6126454"/>
                  </a:lnTo>
                  <a:lnTo>
                    <a:pt x="488251" y="6150800"/>
                  </a:lnTo>
                  <a:lnTo>
                    <a:pt x="444957" y="6168034"/>
                  </a:lnTo>
                  <a:lnTo>
                    <a:pt x="399923" y="6178118"/>
                  </a:lnTo>
                  <a:lnTo>
                    <a:pt x="371094" y="6180848"/>
                  </a:lnTo>
                  <a:lnTo>
                    <a:pt x="323189" y="6179147"/>
                  </a:lnTo>
                  <a:lnTo>
                    <a:pt x="276034" y="6169711"/>
                  </a:lnTo>
                  <a:lnTo>
                    <a:pt x="230644" y="6152540"/>
                  </a:lnTo>
                  <a:lnTo>
                    <a:pt x="188036" y="6127635"/>
                  </a:lnTo>
                  <a:lnTo>
                    <a:pt x="149225" y="6094996"/>
                  </a:lnTo>
                  <a:lnTo>
                    <a:pt x="118224" y="6058535"/>
                  </a:lnTo>
                  <a:lnTo>
                    <a:pt x="94107" y="6018593"/>
                  </a:lnTo>
                  <a:lnTo>
                    <a:pt x="76898" y="5976074"/>
                  </a:lnTo>
                  <a:lnTo>
                    <a:pt x="66560" y="5931814"/>
                  </a:lnTo>
                  <a:lnTo>
                    <a:pt x="63131" y="5886691"/>
                  </a:lnTo>
                  <a:lnTo>
                    <a:pt x="66586" y="5841581"/>
                  </a:lnTo>
                  <a:lnTo>
                    <a:pt x="76936" y="5797321"/>
                  </a:lnTo>
                  <a:lnTo>
                    <a:pt x="94170" y="5754789"/>
                  </a:lnTo>
                  <a:lnTo>
                    <a:pt x="118313" y="5714860"/>
                  </a:lnTo>
                  <a:lnTo>
                    <a:pt x="149402" y="5678335"/>
                  </a:lnTo>
                  <a:lnTo>
                    <a:pt x="185445" y="5647664"/>
                  </a:lnTo>
                  <a:lnTo>
                    <a:pt x="224929" y="5623674"/>
                  </a:lnTo>
                  <a:lnTo>
                    <a:pt x="266979" y="5606453"/>
                  </a:lnTo>
                  <a:lnTo>
                    <a:pt x="310743" y="5595975"/>
                  </a:lnTo>
                  <a:lnTo>
                    <a:pt x="355384" y="5592254"/>
                  </a:lnTo>
                  <a:lnTo>
                    <a:pt x="400050" y="5595277"/>
                  </a:lnTo>
                  <a:lnTo>
                    <a:pt x="443928" y="5605069"/>
                  </a:lnTo>
                  <a:lnTo>
                    <a:pt x="486156" y="5621604"/>
                  </a:lnTo>
                  <a:lnTo>
                    <a:pt x="525907" y="5644883"/>
                  </a:lnTo>
                  <a:lnTo>
                    <a:pt x="560527" y="5673077"/>
                  </a:lnTo>
                  <a:lnTo>
                    <a:pt x="579755" y="5693130"/>
                  </a:lnTo>
                  <a:lnTo>
                    <a:pt x="584708" y="5698795"/>
                  </a:lnTo>
                  <a:lnTo>
                    <a:pt x="620509" y="5753747"/>
                  </a:lnTo>
                  <a:lnTo>
                    <a:pt x="639140" y="5800128"/>
                  </a:lnTo>
                  <a:lnTo>
                    <a:pt x="649605" y="5848515"/>
                  </a:lnTo>
                  <a:lnTo>
                    <a:pt x="651789" y="5895670"/>
                  </a:lnTo>
                  <a:lnTo>
                    <a:pt x="651840" y="5898718"/>
                  </a:lnTo>
                  <a:lnTo>
                    <a:pt x="651840" y="5770791"/>
                  </a:lnTo>
                  <a:lnTo>
                    <a:pt x="636066" y="5735510"/>
                  </a:lnTo>
                  <a:lnTo>
                    <a:pt x="609600" y="5694604"/>
                  </a:lnTo>
                  <a:lnTo>
                    <a:pt x="625729" y="5678436"/>
                  </a:lnTo>
                  <a:lnTo>
                    <a:pt x="652411" y="5717857"/>
                  </a:lnTo>
                  <a:lnTo>
                    <a:pt x="673315" y="5759958"/>
                  </a:lnTo>
                  <a:lnTo>
                    <a:pt x="688276" y="5804078"/>
                  </a:lnTo>
                  <a:lnTo>
                    <a:pt x="697128" y="5849531"/>
                  </a:lnTo>
                  <a:lnTo>
                    <a:pt x="699744" y="5895670"/>
                  </a:lnTo>
                  <a:lnTo>
                    <a:pt x="699744" y="5769064"/>
                  </a:lnTo>
                  <a:lnTo>
                    <a:pt x="695172" y="5754903"/>
                  </a:lnTo>
                  <a:lnTo>
                    <a:pt x="671855" y="5707164"/>
                  </a:lnTo>
                  <a:lnTo>
                    <a:pt x="652322" y="5678436"/>
                  </a:lnTo>
                  <a:lnTo>
                    <a:pt x="651598" y="5677370"/>
                  </a:lnTo>
                  <a:lnTo>
                    <a:pt x="641604" y="5662663"/>
                  </a:lnTo>
                  <a:lnTo>
                    <a:pt x="654177" y="5650077"/>
                  </a:lnTo>
                  <a:lnTo>
                    <a:pt x="682307" y="5691035"/>
                  </a:lnTo>
                  <a:lnTo>
                    <a:pt x="704837" y="5734761"/>
                  </a:lnTo>
                  <a:lnTo>
                    <a:pt x="721601" y="5780671"/>
                  </a:lnTo>
                  <a:lnTo>
                    <a:pt x="732510" y="5828208"/>
                  </a:lnTo>
                  <a:lnTo>
                    <a:pt x="737438" y="5876798"/>
                  </a:lnTo>
                  <a:lnTo>
                    <a:pt x="737438" y="5757621"/>
                  </a:lnTo>
                  <a:lnTo>
                    <a:pt x="720432" y="5715457"/>
                  </a:lnTo>
                  <a:lnTo>
                    <a:pt x="697661" y="5673610"/>
                  </a:lnTo>
                  <a:lnTo>
                    <a:pt x="681075" y="5650077"/>
                  </a:lnTo>
                  <a:lnTo>
                    <a:pt x="669925" y="5634266"/>
                  </a:lnTo>
                  <a:lnTo>
                    <a:pt x="690372" y="5613908"/>
                  </a:lnTo>
                  <a:lnTo>
                    <a:pt x="697738" y="5602795"/>
                  </a:lnTo>
                  <a:lnTo>
                    <a:pt x="700239" y="5590171"/>
                  </a:lnTo>
                  <a:lnTo>
                    <a:pt x="697826" y="5577573"/>
                  </a:lnTo>
                  <a:lnTo>
                    <a:pt x="690499" y="5566511"/>
                  </a:lnTo>
                  <a:lnTo>
                    <a:pt x="682345" y="5558371"/>
                  </a:lnTo>
                  <a:lnTo>
                    <a:pt x="679069" y="5555107"/>
                  </a:lnTo>
                  <a:lnTo>
                    <a:pt x="679069" y="5586615"/>
                  </a:lnTo>
                  <a:lnTo>
                    <a:pt x="679069" y="5593791"/>
                  </a:lnTo>
                  <a:lnTo>
                    <a:pt x="595503" y="5677370"/>
                  </a:lnTo>
                  <a:lnTo>
                    <a:pt x="591058" y="5672315"/>
                  </a:lnTo>
                  <a:lnTo>
                    <a:pt x="586359" y="5667362"/>
                  </a:lnTo>
                  <a:lnTo>
                    <a:pt x="559562" y="5642508"/>
                  </a:lnTo>
                  <a:lnTo>
                    <a:pt x="573151" y="5628906"/>
                  </a:lnTo>
                  <a:lnTo>
                    <a:pt x="639191" y="5562816"/>
                  </a:lnTo>
                  <a:lnTo>
                    <a:pt x="639318" y="5562866"/>
                  </a:lnTo>
                  <a:lnTo>
                    <a:pt x="643763" y="5558371"/>
                  </a:lnTo>
                  <a:lnTo>
                    <a:pt x="651002" y="5558472"/>
                  </a:lnTo>
                  <a:lnTo>
                    <a:pt x="655370" y="5562866"/>
                  </a:lnTo>
                  <a:lnTo>
                    <a:pt x="674751" y="5582221"/>
                  </a:lnTo>
                  <a:lnTo>
                    <a:pt x="679069" y="5586615"/>
                  </a:lnTo>
                  <a:lnTo>
                    <a:pt x="679069" y="5555107"/>
                  </a:lnTo>
                  <a:lnTo>
                    <a:pt x="671068" y="5547106"/>
                  </a:lnTo>
                  <a:lnTo>
                    <a:pt x="659980" y="5539752"/>
                  </a:lnTo>
                  <a:lnTo>
                    <a:pt x="647357" y="5537327"/>
                  </a:lnTo>
                  <a:lnTo>
                    <a:pt x="634720" y="5539816"/>
                  </a:lnTo>
                  <a:lnTo>
                    <a:pt x="623570" y="5547207"/>
                  </a:lnTo>
                  <a:lnTo>
                    <a:pt x="541909" y="5628906"/>
                  </a:lnTo>
                  <a:lnTo>
                    <a:pt x="503402" y="5605323"/>
                  </a:lnTo>
                  <a:lnTo>
                    <a:pt x="473100" y="5592254"/>
                  </a:lnTo>
                  <a:lnTo>
                    <a:pt x="462597" y="5587720"/>
                  </a:lnTo>
                  <a:lnTo>
                    <a:pt x="420128" y="5576113"/>
                  </a:lnTo>
                  <a:lnTo>
                    <a:pt x="376707" y="5570486"/>
                  </a:lnTo>
                  <a:lnTo>
                    <a:pt x="332968" y="5570855"/>
                  </a:lnTo>
                  <a:lnTo>
                    <a:pt x="289623" y="5577217"/>
                  </a:lnTo>
                  <a:lnTo>
                    <a:pt x="247319" y="5589575"/>
                  </a:lnTo>
                  <a:lnTo>
                    <a:pt x="206743" y="5607913"/>
                  </a:lnTo>
                  <a:lnTo>
                    <a:pt x="168567" y="5632247"/>
                  </a:lnTo>
                  <a:lnTo>
                    <a:pt x="133477" y="5662561"/>
                  </a:lnTo>
                  <a:lnTo>
                    <a:pt x="102870" y="5698071"/>
                  </a:lnTo>
                  <a:lnTo>
                    <a:pt x="78384" y="5736704"/>
                  </a:lnTo>
                  <a:lnTo>
                    <a:pt x="60020" y="5777789"/>
                  </a:lnTo>
                  <a:lnTo>
                    <a:pt x="47777" y="5820626"/>
                  </a:lnTo>
                  <a:lnTo>
                    <a:pt x="41656" y="5864504"/>
                  </a:lnTo>
                  <a:lnTo>
                    <a:pt x="41668" y="5908865"/>
                  </a:lnTo>
                  <a:lnTo>
                    <a:pt x="47777" y="5952617"/>
                  </a:lnTo>
                  <a:lnTo>
                    <a:pt x="60020" y="5995454"/>
                  </a:lnTo>
                  <a:lnTo>
                    <a:pt x="78384" y="6036538"/>
                  </a:lnTo>
                  <a:lnTo>
                    <a:pt x="102870" y="6075172"/>
                  </a:lnTo>
                  <a:lnTo>
                    <a:pt x="133477" y="6110668"/>
                  </a:lnTo>
                  <a:lnTo>
                    <a:pt x="170688" y="6142571"/>
                  </a:lnTo>
                  <a:lnTo>
                    <a:pt x="211302" y="6167755"/>
                  </a:lnTo>
                  <a:lnTo>
                    <a:pt x="254520" y="6186233"/>
                  </a:lnTo>
                  <a:lnTo>
                    <a:pt x="299516" y="6198019"/>
                  </a:lnTo>
                  <a:lnTo>
                    <a:pt x="345503" y="6203099"/>
                  </a:lnTo>
                  <a:lnTo>
                    <a:pt x="391668" y="6201473"/>
                  </a:lnTo>
                  <a:lnTo>
                    <a:pt x="481076" y="6290805"/>
                  </a:lnTo>
                  <a:lnTo>
                    <a:pt x="509206" y="6309499"/>
                  </a:lnTo>
                  <a:lnTo>
                    <a:pt x="541286" y="6315722"/>
                  </a:lnTo>
                  <a:lnTo>
                    <a:pt x="573379" y="6309474"/>
                  </a:lnTo>
                  <a:lnTo>
                    <a:pt x="597535" y="6293447"/>
                  </a:lnTo>
                  <a:lnTo>
                    <a:pt x="601599" y="6290754"/>
                  </a:lnTo>
                  <a:lnTo>
                    <a:pt x="763016" y="6129413"/>
                  </a:lnTo>
                  <a:lnTo>
                    <a:pt x="781672" y="6101219"/>
                  </a:lnTo>
                  <a:lnTo>
                    <a:pt x="787920" y="6069114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54170" y="6063116"/>
              <a:ext cx="116078" cy="11614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356846" y="6421631"/>
              <a:ext cx="81819" cy="8185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13897" y="6260341"/>
              <a:ext cx="81851" cy="8185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614" y="5325500"/>
              <a:ext cx="822028" cy="141696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36093" y="144233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5" h="1029969">
                  <a:moveTo>
                    <a:pt x="610946" y="316763"/>
                  </a:moveTo>
                  <a:lnTo>
                    <a:pt x="610311" y="300062"/>
                  </a:lnTo>
                  <a:lnTo>
                    <a:pt x="603097" y="284391"/>
                  </a:lnTo>
                  <a:lnTo>
                    <a:pt x="583831" y="258114"/>
                  </a:lnTo>
                  <a:lnTo>
                    <a:pt x="583831" y="312610"/>
                  </a:lnTo>
                  <a:lnTo>
                    <a:pt x="581736" y="318427"/>
                  </a:lnTo>
                  <a:lnTo>
                    <a:pt x="577430" y="323126"/>
                  </a:lnTo>
                  <a:lnTo>
                    <a:pt x="419633" y="438823"/>
                  </a:lnTo>
                  <a:lnTo>
                    <a:pt x="413816" y="441540"/>
                  </a:lnTo>
                  <a:lnTo>
                    <a:pt x="407631" y="441782"/>
                  </a:lnTo>
                  <a:lnTo>
                    <a:pt x="401815" y="439686"/>
                  </a:lnTo>
                  <a:lnTo>
                    <a:pt x="397090" y="435394"/>
                  </a:lnTo>
                  <a:lnTo>
                    <a:pt x="335749" y="351701"/>
                  </a:lnTo>
                  <a:lnTo>
                    <a:pt x="333057" y="345871"/>
                  </a:lnTo>
                  <a:lnTo>
                    <a:pt x="332816" y="339686"/>
                  </a:lnTo>
                  <a:lnTo>
                    <a:pt x="334899" y="333870"/>
                  </a:lnTo>
                  <a:lnTo>
                    <a:pt x="339217" y="329095"/>
                  </a:lnTo>
                  <a:lnTo>
                    <a:pt x="497014" y="213525"/>
                  </a:lnTo>
                  <a:lnTo>
                    <a:pt x="502818" y="210794"/>
                  </a:lnTo>
                  <a:lnTo>
                    <a:pt x="509003" y="210527"/>
                  </a:lnTo>
                  <a:lnTo>
                    <a:pt x="514819" y="212623"/>
                  </a:lnTo>
                  <a:lnTo>
                    <a:pt x="519557" y="216954"/>
                  </a:lnTo>
                  <a:lnTo>
                    <a:pt x="580898" y="300647"/>
                  </a:lnTo>
                  <a:lnTo>
                    <a:pt x="583590" y="306438"/>
                  </a:lnTo>
                  <a:lnTo>
                    <a:pt x="583831" y="312610"/>
                  </a:lnTo>
                  <a:lnTo>
                    <a:pt x="583831" y="258114"/>
                  </a:lnTo>
                  <a:lnTo>
                    <a:pt x="548957" y="210527"/>
                  </a:lnTo>
                  <a:lnTo>
                    <a:pt x="541756" y="200698"/>
                  </a:lnTo>
                  <a:lnTo>
                    <a:pt x="528980" y="189115"/>
                  </a:lnTo>
                  <a:lnTo>
                    <a:pt x="513270" y="183489"/>
                  </a:lnTo>
                  <a:lnTo>
                    <a:pt x="496595" y="184162"/>
                  </a:lnTo>
                  <a:lnTo>
                    <a:pt x="480923" y="191427"/>
                  </a:lnTo>
                  <a:lnTo>
                    <a:pt x="323126" y="307124"/>
                  </a:lnTo>
                  <a:lnTo>
                    <a:pt x="311518" y="319849"/>
                  </a:lnTo>
                  <a:lnTo>
                    <a:pt x="305879" y="335546"/>
                  </a:lnTo>
                  <a:lnTo>
                    <a:pt x="306514" y="352247"/>
                  </a:lnTo>
                  <a:lnTo>
                    <a:pt x="313766" y="367957"/>
                  </a:lnTo>
                  <a:lnTo>
                    <a:pt x="375107" y="451523"/>
                  </a:lnTo>
                  <a:lnTo>
                    <a:pt x="387870" y="463194"/>
                  </a:lnTo>
                  <a:lnTo>
                    <a:pt x="403580" y="468845"/>
                  </a:lnTo>
                  <a:lnTo>
                    <a:pt x="420255" y="468198"/>
                  </a:lnTo>
                  <a:lnTo>
                    <a:pt x="435940" y="460921"/>
                  </a:lnTo>
                  <a:lnTo>
                    <a:pt x="462051" y="441782"/>
                  </a:lnTo>
                  <a:lnTo>
                    <a:pt x="593725" y="345224"/>
                  </a:lnTo>
                  <a:lnTo>
                    <a:pt x="605320" y="332498"/>
                  </a:lnTo>
                  <a:lnTo>
                    <a:pt x="610946" y="316763"/>
                  </a:lnTo>
                  <a:close/>
                </a:path>
                <a:path w="1029335" h="1029969">
                  <a:moveTo>
                    <a:pt x="1028852" y="546252"/>
                  </a:moveTo>
                  <a:lnTo>
                    <a:pt x="1028128" y="526046"/>
                  </a:lnTo>
                  <a:lnTo>
                    <a:pt x="1019378" y="507022"/>
                  </a:lnTo>
                  <a:lnTo>
                    <a:pt x="1001661" y="482879"/>
                  </a:lnTo>
                  <a:lnTo>
                    <a:pt x="1001661" y="542137"/>
                  </a:lnTo>
                  <a:lnTo>
                    <a:pt x="998334" y="551281"/>
                  </a:lnTo>
                  <a:lnTo>
                    <a:pt x="991552" y="558711"/>
                  </a:lnTo>
                  <a:lnTo>
                    <a:pt x="968578" y="575551"/>
                  </a:lnTo>
                  <a:lnTo>
                    <a:pt x="968578" y="645668"/>
                  </a:lnTo>
                  <a:lnTo>
                    <a:pt x="962698" y="662025"/>
                  </a:lnTo>
                  <a:lnTo>
                    <a:pt x="950633" y="675297"/>
                  </a:lnTo>
                  <a:lnTo>
                    <a:pt x="606653" y="927519"/>
                  </a:lnTo>
                  <a:lnTo>
                    <a:pt x="151676" y="306870"/>
                  </a:lnTo>
                  <a:lnTo>
                    <a:pt x="137515" y="287566"/>
                  </a:lnTo>
                  <a:lnTo>
                    <a:pt x="481507" y="35344"/>
                  </a:lnTo>
                  <a:lnTo>
                    <a:pt x="497840" y="27838"/>
                  </a:lnTo>
                  <a:lnTo>
                    <a:pt x="515200" y="27190"/>
                  </a:lnTo>
                  <a:lnTo>
                    <a:pt x="531533" y="33058"/>
                  </a:lnTo>
                  <a:lnTo>
                    <a:pt x="544804" y="45123"/>
                  </a:lnTo>
                  <a:lnTo>
                    <a:pt x="960374" y="611924"/>
                  </a:lnTo>
                  <a:lnTo>
                    <a:pt x="967917" y="628281"/>
                  </a:lnTo>
                  <a:lnTo>
                    <a:pt x="968578" y="645668"/>
                  </a:lnTo>
                  <a:lnTo>
                    <a:pt x="968578" y="575551"/>
                  </a:lnTo>
                  <a:lnTo>
                    <a:pt x="968146" y="575856"/>
                  </a:lnTo>
                  <a:lnTo>
                    <a:pt x="881951" y="458254"/>
                  </a:lnTo>
                  <a:lnTo>
                    <a:pt x="905344" y="441109"/>
                  </a:lnTo>
                  <a:lnTo>
                    <a:pt x="914501" y="436892"/>
                  </a:lnTo>
                  <a:lnTo>
                    <a:pt x="924217" y="436499"/>
                  </a:lnTo>
                  <a:lnTo>
                    <a:pt x="933348" y="439737"/>
                  </a:lnTo>
                  <a:lnTo>
                    <a:pt x="940765" y="446443"/>
                  </a:lnTo>
                  <a:lnTo>
                    <a:pt x="997102" y="523278"/>
                  </a:lnTo>
                  <a:lnTo>
                    <a:pt x="1001306" y="532422"/>
                  </a:lnTo>
                  <a:lnTo>
                    <a:pt x="1001661" y="542137"/>
                  </a:lnTo>
                  <a:lnTo>
                    <a:pt x="1001661" y="482879"/>
                  </a:lnTo>
                  <a:lnTo>
                    <a:pt x="967651" y="436499"/>
                  </a:lnTo>
                  <a:lnTo>
                    <a:pt x="967498" y="436283"/>
                  </a:lnTo>
                  <a:lnTo>
                    <a:pt x="963041" y="430187"/>
                  </a:lnTo>
                  <a:lnTo>
                    <a:pt x="947559" y="416153"/>
                  </a:lnTo>
                  <a:lnTo>
                    <a:pt x="928497" y="409359"/>
                  </a:lnTo>
                  <a:lnTo>
                    <a:pt x="908227" y="410184"/>
                  </a:lnTo>
                  <a:lnTo>
                    <a:pt x="889152" y="419011"/>
                  </a:lnTo>
                  <a:lnTo>
                    <a:pt x="865632" y="436283"/>
                  </a:lnTo>
                  <a:lnTo>
                    <a:pt x="836891" y="397040"/>
                  </a:lnTo>
                  <a:lnTo>
                    <a:pt x="861834" y="378752"/>
                  </a:lnTo>
                  <a:lnTo>
                    <a:pt x="861885" y="378879"/>
                  </a:lnTo>
                  <a:lnTo>
                    <a:pt x="861999" y="378752"/>
                  </a:lnTo>
                  <a:lnTo>
                    <a:pt x="865466" y="374942"/>
                  </a:lnTo>
                  <a:lnTo>
                    <a:pt x="875563" y="363893"/>
                  </a:lnTo>
                  <a:lnTo>
                    <a:pt x="882243" y="345440"/>
                  </a:lnTo>
                  <a:lnTo>
                    <a:pt x="881545" y="325856"/>
                  </a:lnTo>
                  <a:lnTo>
                    <a:pt x="873086" y="307505"/>
                  </a:lnTo>
                  <a:lnTo>
                    <a:pt x="855091" y="282968"/>
                  </a:lnTo>
                  <a:lnTo>
                    <a:pt x="855091" y="341274"/>
                  </a:lnTo>
                  <a:lnTo>
                    <a:pt x="852004" y="349821"/>
                  </a:lnTo>
                  <a:lnTo>
                    <a:pt x="845680" y="356781"/>
                  </a:lnTo>
                  <a:lnTo>
                    <a:pt x="820864" y="374942"/>
                  </a:lnTo>
                  <a:lnTo>
                    <a:pt x="734606" y="257340"/>
                  </a:lnTo>
                  <a:lnTo>
                    <a:pt x="759434" y="239179"/>
                  </a:lnTo>
                  <a:lnTo>
                    <a:pt x="767626" y="235369"/>
                  </a:lnTo>
                  <a:lnTo>
                    <a:pt x="767956" y="235229"/>
                  </a:lnTo>
                  <a:lnTo>
                    <a:pt x="777024" y="234848"/>
                  </a:lnTo>
                  <a:lnTo>
                    <a:pt x="785558" y="237883"/>
                  </a:lnTo>
                  <a:lnTo>
                    <a:pt x="792492" y="244132"/>
                  </a:lnTo>
                  <a:lnTo>
                    <a:pt x="850874" y="323761"/>
                  </a:lnTo>
                  <a:lnTo>
                    <a:pt x="854760" y="332232"/>
                  </a:lnTo>
                  <a:lnTo>
                    <a:pt x="855091" y="341274"/>
                  </a:lnTo>
                  <a:lnTo>
                    <a:pt x="855091" y="282968"/>
                  </a:lnTo>
                  <a:lnTo>
                    <a:pt x="819810" y="234848"/>
                  </a:lnTo>
                  <a:lnTo>
                    <a:pt x="814705" y="227876"/>
                  </a:lnTo>
                  <a:lnTo>
                    <a:pt x="799719" y="214249"/>
                  </a:lnTo>
                  <a:lnTo>
                    <a:pt x="781278" y="207670"/>
                  </a:lnTo>
                  <a:lnTo>
                    <a:pt x="761682" y="208508"/>
                  </a:lnTo>
                  <a:lnTo>
                    <a:pt x="743242" y="217081"/>
                  </a:lnTo>
                  <a:lnTo>
                    <a:pt x="718299" y="235369"/>
                  </a:lnTo>
                  <a:lnTo>
                    <a:pt x="690079" y="196888"/>
                  </a:lnTo>
                  <a:lnTo>
                    <a:pt x="711111" y="181394"/>
                  </a:lnTo>
                  <a:lnTo>
                    <a:pt x="717118" y="174790"/>
                  </a:lnTo>
                  <a:lnTo>
                    <a:pt x="725868" y="165176"/>
                  </a:lnTo>
                  <a:lnTo>
                    <a:pt x="733018" y="145199"/>
                  </a:lnTo>
                  <a:lnTo>
                    <a:pt x="732167" y="124002"/>
                  </a:lnTo>
                  <a:lnTo>
                    <a:pt x="722909" y="104051"/>
                  </a:lnTo>
                  <a:lnTo>
                    <a:pt x="706056" y="81064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5007" y="159296"/>
                  </a:lnTo>
                  <a:lnTo>
                    <a:pt x="673925" y="174790"/>
                  </a:lnTo>
                  <a:lnTo>
                    <a:pt x="587756" y="57315"/>
                  </a:lnTo>
                  <a:lnTo>
                    <a:pt x="608850" y="41821"/>
                  </a:lnTo>
                  <a:lnTo>
                    <a:pt x="618871" y="37223"/>
                  </a:lnTo>
                  <a:lnTo>
                    <a:pt x="629564" y="36804"/>
                  </a:lnTo>
                  <a:lnTo>
                    <a:pt x="639648" y="40398"/>
                  </a:lnTo>
                  <a:lnTo>
                    <a:pt x="647852" y="47790"/>
                  </a:lnTo>
                  <a:lnTo>
                    <a:pt x="701014" y="120319"/>
                  </a:lnTo>
                  <a:lnTo>
                    <a:pt x="705637" y="130340"/>
                  </a:lnTo>
                  <a:lnTo>
                    <a:pt x="706056" y="141046"/>
                  </a:lnTo>
                  <a:lnTo>
                    <a:pt x="706056" y="81064"/>
                  </a:lnTo>
                  <a:lnTo>
                    <a:pt x="673608" y="36804"/>
                  </a:lnTo>
                  <a:lnTo>
                    <a:pt x="672350" y="35090"/>
                  </a:lnTo>
                  <a:lnTo>
                    <a:pt x="669747" y="31534"/>
                  </a:lnTo>
                  <a:lnTo>
                    <a:pt x="653516" y="16814"/>
                  </a:lnTo>
                  <a:lnTo>
                    <a:pt x="633552" y="9664"/>
                  </a:lnTo>
                  <a:lnTo>
                    <a:pt x="612381" y="10464"/>
                  </a:lnTo>
                  <a:lnTo>
                    <a:pt x="592505" y="19596"/>
                  </a:lnTo>
                  <a:lnTo>
                    <a:pt x="571487" y="35090"/>
                  </a:lnTo>
                  <a:lnTo>
                    <a:pt x="566915" y="28867"/>
                  </a:lnTo>
                  <a:lnTo>
                    <a:pt x="565061" y="27190"/>
                  </a:lnTo>
                  <a:lnTo>
                    <a:pt x="545566" y="9423"/>
                  </a:lnTo>
                  <a:lnTo>
                    <a:pt x="519328" y="0"/>
                  </a:lnTo>
                  <a:lnTo>
                    <a:pt x="491477" y="1066"/>
                  </a:lnTo>
                  <a:lnTo>
                    <a:pt x="465315" y="13119"/>
                  </a:lnTo>
                  <a:lnTo>
                    <a:pt x="105956" y="276644"/>
                  </a:lnTo>
                  <a:lnTo>
                    <a:pt x="105727" y="276771"/>
                  </a:lnTo>
                  <a:lnTo>
                    <a:pt x="105524" y="277025"/>
                  </a:lnTo>
                  <a:lnTo>
                    <a:pt x="105346" y="277152"/>
                  </a:lnTo>
                  <a:lnTo>
                    <a:pt x="105117" y="277406"/>
                  </a:lnTo>
                  <a:lnTo>
                    <a:pt x="104838" y="277406"/>
                  </a:lnTo>
                  <a:lnTo>
                    <a:pt x="31610" y="331127"/>
                  </a:lnTo>
                  <a:lnTo>
                    <a:pt x="10337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719" y="553250"/>
                  </a:lnTo>
                  <a:lnTo>
                    <a:pt x="104267" y="554520"/>
                  </a:lnTo>
                  <a:lnTo>
                    <a:pt x="116497" y="545630"/>
                  </a:lnTo>
                  <a:lnTo>
                    <a:pt x="117805" y="536994"/>
                  </a:lnTo>
                  <a:lnTo>
                    <a:pt x="36474" y="426123"/>
                  </a:lnTo>
                  <a:lnTo>
                    <a:pt x="27813" y="407327"/>
                  </a:lnTo>
                  <a:lnTo>
                    <a:pt x="27051" y="387350"/>
                  </a:lnTo>
                  <a:lnTo>
                    <a:pt x="33820" y="368528"/>
                  </a:lnTo>
                  <a:lnTo>
                    <a:pt x="47739" y="353225"/>
                  </a:lnTo>
                  <a:lnTo>
                    <a:pt x="111112" y="306870"/>
                  </a:lnTo>
                  <a:lnTo>
                    <a:pt x="580288" y="946823"/>
                  </a:lnTo>
                  <a:lnTo>
                    <a:pt x="516915" y="993305"/>
                  </a:lnTo>
                  <a:lnTo>
                    <a:pt x="498144" y="1001941"/>
                  </a:lnTo>
                  <a:lnTo>
                    <a:pt x="478167" y="1002728"/>
                  </a:lnTo>
                  <a:lnTo>
                    <a:pt x="459346" y="996010"/>
                  </a:lnTo>
                  <a:lnTo>
                    <a:pt x="444093" y="982129"/>
                  </a:lnTo>
                  <a:lnTo>
                    <a:pt x="177025" y="617766"/>
                  </a:lnTo>
                  <a:lnTo>
                    <a:pt x="168478" y="616496"/>
                  </a:lnTo>
                  <a:lnTo>
                    <a:pt x="162369" y="620941"/>
                  </a:lnTo>
                  <a:lnTo>
                    <a:pt x="156248" y="625513"/>
                  </a:lnTo>
                  <a:lnTo>
                    <a:pt x="154927" y="634022"/>
                  </a:lnTo>
                  <a:lnTo>
                    <a:pt x="421995" y="998258"/>
                  </a:lnTo>
                  <a:lnTo>
                    <a:pt x="445312" y="1019479"/>
                  </a:lnTo>
                  <a:lnTo>
                    <a:pt x="474014" y="1029779"/>
                  </a:lnTo>
                  <a:lnTo>
                    <a:pt x="504507" y="1028573"/>
                  </a:lnTo>
                  <a:lnTo>
                    <a:pt x="550316" y="1002728"/>
                  </a:lnTo>
                  <a:lnTo>
                    <a:pt x="606221" y="961809"/>
                  </a:lnTo>
                  <a:lnTo>
                    <a:pt x="606653" y="961301"/>
                  </a:lnTo>
                  <a:lnTo>
                    <a:pt x="606831" y="961174"/>
                  </a:lnTo>
                  <a:lnTo>
                    <a:pt x="607352" y="960920"/>
                  </a:lnTo>
                  <a:lnTo>
                    <a:pt x="652919" y="927519"/>
                  </a:lnTo>
                  <a:lnTo>
                    <a:pt x="966889" y="697395"/>
                  </a:lnTo>
                  <a:lnTo>
                    <a:pt x="985926" y="676605"/>
                  </a:lnTo>
                  <a:lnTo>
                    <a:pt x="995464" y="651090"/>
                  </a:lnTo>
                  <a:lnTo>
                    <a:pt x="995006" y="623951"/>
                  </a:lnTo>
                  <a:lnTo>
                    <a:pt x="984110" y="598208"/>
                  </a:lnTo>
                  <a:lnTo>
                    <a:pt x="1007745" y="580809"/>
                  </a:lnTo>
                  <a:lnTo>
                    <a:pt x="1012266" y="575856"/>
                  </a:lnTo>
                  <a:lnTo>
                    <a:pt x="1021918" y="565302"/>
                  </a:lnTo>
                  <a:lnTo>
                    <a:pt x="1028852" y="546252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9173" y="388111"/>
              <a:ext cx="189026" cy="16256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45694" y="362178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918" y="384937"/>
                  </a:lnTo>
                  <a:lnTo>
                    <a:pt x="27495" y="366585"/>
                  </a:lnTo>
                  <a:lnTo>
                    <a:pt x="27698" y="348081"/>
                  </a:lnTo>
                  <a:lnTo>
                    <a:pt x="47675" y="310743"/>
                  </a:lnTo>
                  <a:lnTo>
                    <a:pt x="65925" y="298958"/>
                  </a:lnTo>
                  <a:lnTo>
                    <a:pt x="54317" y="274193"/>
                  </a:lnTo>
                  <a:lnTo>
                    <a:pt x="12268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516" y="583438"/>
                  </a:lnTo>
                  <a:lnTo>
                    <a:pt x="98729" y="590296"/>
                  </a:lnTo>
                  <a:lnTo>
                    <a:pt x="106845" y="593344"/>
                  </a:lnTo>
                  <a:lnTo>
                    <a:pt x="120599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49" y="217805"/>
                  </a:moveTo>
                  <a:lnTo>
                    <a:pt x="228041" y="192913"/>
                  </a:lnTo>
                  <a:lnTo>
                    <a:pt x="103962" y="250952"/>
                  </a:lnTo>
                  <a:lnTo>
                    <a:pt x="115557" y="275717"/>
                  </a:lnTo>
                  <a:lnTo>
                    <a:pt x="239649" y="217805"/>
                  </a:lnTo>
                  <a:close/>
                </a:path>
                <a:path w="1075690" h="1136650">
                  <a:moveTo>
                    <a:pt x="310172" y="975868"/>
                  </a:moveTo>
                  <a:lnTo>
                    <a:pt x="142113" y="616458"/>
                  </a:lnTo>
                  <a:lnTo>
                    <a:pt x="133997" y="613410"/>
                  </a:lnTo>
                  <a:lnTo>
                    <a:pt x="127127" y="616712"/>
                  </a:lnTo>
                  <a:lnTo>
                    <a:pt x="120243" y="619887"/>
                  </a:lnTo>
                  <a:lnTo>
                    <a:pt x="117297" y="628015"/>
                  </a:lnTo>
                  <a:lnTo>
                    <a:pt x="285381" y="987552"/>
                  </a:lnTo>
                  <a:lnTo>
                    <a:pt x="293509" y="990600"/>
                  </a:lnTo>
                  <a:lnTo>
                    <a:pt x="300380" y="987298"/>
                  </a:lnTo>
                  <a:lnTo>
                    <a:pt x="307251" y="984123"/>
                  </a:lnTo>
                  <a:lnTo>
                    <a:pt x="310172" y="975868"/>
                  </a:lnTo>
                  <a:close/>
                </a:path>
                <a:path w="1075690" h="1136650">
                  <a:moveTo>
                    <a:pt x="413372" y="136525"/>
                  </a:moveTo>
                  <a:lnTo>
                    <a:pt x="401764" y="111760"/>
                  </a:lnTo>
                  <a:lnTo>
                    <a:pt x="277672" y="169799"/>
                  </a:lnTo>
                  <a:lnTo>
                    <a:pt x="289280" y="194564"/>
                  </a:lnTo>
                  <a:lnTo>
                    <a:pt x="413372" y="136525"/>
                  </a:lnTo>
                  <a:close/>
                </a:path>
                <a:path w="1075690" h="1136650">
                  <a:moveTo>
                    <a:pt x="587082" y="55372"/>
                  </a:moveTo>
                  <a:lnTo>
                    <a:pt x="575487" y="30607"/>
                  </a:lnTo>
                  <a:lnTo>
                    <a:pt x="451396" y="88519"/>
                  </a:lnTo>
                  <a:lnTo>
                    <a:pt x="463003" y="113411"/>
                  </a:lnTo>
                  <a:lnTo>
                    <a:pt x="587082" y="55372"/>
                  </a:lnTo>
                  <a:close/>
                </a:path>
                <a:path w="1075690" h="1136650">
                  <a:moveTo>
                    <a:pt x="701687" y="267081"/>
                  </a:moveTo>
                  <a:lnTo>
                    <a:pt x="698500" y="260350"/>
                  </a:lnTo>
                  <a:lnTo>
                    <a:pt x="695286" y="253492"/>
                  </a:lnTo>
                  <a:lnTo>
                    <a:pt x="687158" y="250444"/>
                  </a:lnTo>
                  <a:lnTo>
                    <a:pt x="680288" y="253746"/>
                  </a:lnTo>
                  <a:lnTo>
                    <a:pt x="197954" y="479171"/>
                  </a:lnTo>
                  <a:lnTo>
                    <a:pt x="195008" y="487299"/>
                  </a:lnTo>
                  <a:lnTo>
                    <a:pt x="201434" y="501015"/>
                  </a:lnTo>
                  <a:lnTo>
                    <a:pt x="209562" y="503936"/>
                  </a:lnTo>
                  <a:lnTo>
                    <a:pt x="698766" y="275336"/>
                  </a:lnTo>
                  <a:lnTo>
                    <a:pt x="701687" y="267081"/>
                  </a:lnTo>
                  <a:close/>
                </a:path>
                <a:path w="1075690" h="1136650">
                  <a:moveTo>
                    <a:pt x="755942" y="383159"/>
                  </a:moveTo>
                  <a:lnTo>
                    <a:pt x="749515" y="369443"/>
                  </a:lnTo>
                  <a:lnTo>
                    <a:pt x="741387" y="366522"/>
                  </a:lnTo>
                  <a:lnTo>
                    <a:pt x="259054" y="591947"/>
                  </a:lnTo>
                  <a:lnTo>
                    <a:pt x="252183" y="595249"/>
                  </a:lnTo>
                  <a:lnTo>
                    <a:pt x="249237" y="603377"/>
                  </a:lnTo>
                  <a:lnTo>
                    <a:pt x="255663" y="617093"/>
                  </a:lnTo>
                  <a:lnTo>
                    <a:pt x="263791" y="620014"/>
                  </a:lnTo>
                  <a:lnTo>
                    <a:pt x="746125" y="394589"/>
                  </a:lnTo>
                  <a:lnTo>
                    <a:pt x="752995" y="391287"/>
                  </a:lnTo>
                  <a:lnTo>
                    <a:pt x="755942" y="383159"/>
                  </a:lnTo>
                  <a:close/>
                </a:path>
                <a:path w="1075690" h="1136650">
                  <a:moveTo>
                    <a:pt x="810209" y="499237"/>
                  </a:moveTo>
                  <a:lnTo>
                    <a:pt x="807021" y="492506"/>
                  </a:lnTo>
                  <a:lnTo>
                    <a:pt x="803808" y="485648"/>
                  </a:lnTo>
                  <a:lnTo>
                    <a:pt x="795693" y="482727"/>
                  </a:lnTo>
                  <a:lnTo>
                    <a:pt x="306476" y="711327"/>
                  </a:lnTo>
                  <a:lnTo>
                    <a:pt x="303530" y="719455"/>
                  </a:lnTo>
                  <a:lnTo>
                    <a:pt x="309956" y="733171"/>
                  </a:lnTo>
                  <a:lnTo>
                    <a:pt x="318084" y="736219"/>
                  </a:lnTo>
                  <a:lnTo>
                    <a:pt x="324954" y="732917"/>
                  </a:lnTo>
                  <a:lnTo>
                    <a:pt x="807288" y="507492"/>
                  </a:lnTo>
                  <a:lnTo>
                    <a:pt x="810209" y="499237"/>
                  </a:lnTo>
                  <a:close/>
                </a:path>
                <a:path w="1075690" h="1136650">
                  <a:moveTo>
                    <a:pt x="860348" y="606552"/>
                  </a:moveTo>
                  <a:lnTo>
                    <a:pt x="853922" y="592836"/>
                  </a:lnTo>
                  <a:lnTo>
                    <a:pt x="845807" y="589915"/>
                  </a:lnTo>
                  <a:lnTo>
                    <a:pt x="356590" y="818515"/>
                  </a:lnTo>
                  <a:lnTo>
                    <a:pt x="353644" y="826643"/>
                  </a:lnTo>
                  <a:lnTo>
                    <a:pt x="360070" y="840359"/>
                  </a:lnTo>
                  <a:lnTo>
                    <a:pt x="368198" y="843407"/>
                  </a:lnTo>
                  <a:lnTo>
                    <a:pt x="375069" y="840105"/>
                  </a:lnTo>
                  <a:lnTo>
                    <a:pt x="857402" y="614680"/>
                  </a:lnTo>
                  <a:lnTo>
                    <a:pt x="860348" y="606552"/>
                  </a:lnTo>
                  <a:close/>
                </a:path>
                <a:path w="1075690" h="1136650">
                  <a:moveTo>
                    <a:pt x="914615" y="722630"/>
                  </a:moveTo>
                  <a:lnTo>
                    <a:pt x="911428" y="715899"/>
                  </a:lnTo>
                  <a:lnTo>
                    <a:pt x="908215" y="708914"/>
                  </a:lnTo>
                  <a:lnTo>
                    <a:pt x="900099" y="705993"/>
                  </a:lnTo>
                  <a:lnTo>
                    <a:pt x="410883" y="934720"/>
                  </a:lnTo>
                  <a:lnTo>
                    <a:pt x="407936" y="942848"/>
                  </a:lnTo>
                  <a:lnTo>
                    <a:pt x="414362" y="956564"/>
                  </a:lnTo>
                  <a:lnTo>
                    <a:pt x="422490" y="959485"/>
                  </a:lnTo>
                  <a:lnTo>
                    <a:pt x="911694" y="730885"/>
                  </a:lnTo>
                  <a:lnTo>
                    <a:pt x="914615" y="722630"/>
                  </a:lnTo>
                  <a:close/>
                </a:path>
                <a:path w="1075690" h="1136650">
                  <a:moveTo>
                    <a:pt x="1075118" y="774280"/>
                  </a:moveTo>
                  <a:lnTo>
                    <a:pt x="745413" y="51816"/>
                  </a:lnTo>
                  <a:lnTo>
                    <a:pt x="706513" y="10477"/>
                  </a:lnTo>
                  <a:lnTo>
                    <a:pt x="651903" y="0"/>
                  </a:lnTo>
                  <a:lnTo>
                    <a:pt x="645134" y="1028"/>
                  </a:lnTo>
                  <a:lnTo>
                    <a:pt x="638403" y="2590"/>
                  </a:lnTo>
                  <a:lnTo>
                    <a:pt x="631736" y="4699"/>
                  </a:lnTo>
                  <a:lnTo>
                    <a:pt x="625157" y="7366"/>
                  </a:lnTo>
                  <a:lnTo>
                    <a:pt x="636727" y="32131"/>
                  </a:lnTo>
                  <a:lnTo>
                    <a:pt x="643559" y="29591"/>
                  </a:lnTo>
                  <a:lnTo>
                    <a:pt x="650468" y="27838"/>
                  </a:lnTo>
                  <a:lnTo>
                    <a:pt x="657428" y="26873"/>
                  </a:lnTo>
                  <a:lnTo>
                    <a:pt x="664375" y="26670"/>
                  </a:lnTo>
                  <a:lnTo>
                    <a:pt x="681532" y="29514"/>
                  </a:lnTo>
                  <a:lnTo>
                    <a:pt x="720534" y="63500"/>
                  </a:lnTo>
                  <a:lnTo>
                    <a:pt x="1041704" y="750697"/>
                  </a:lnTo>
                  <a:lnTo>
                    <a:pt x="1047699" y="775322"/>
                  </a:lnTo>
                  <a:lnTo>
                    <a:pt x="1043901" y="799503"/>
                  </a:lnTo>
                  <a:lnTo>
                    <a:pt x="1031290" y="820496"/>
                  </a:lnTo>
                  <a:lnTo>
                    <a:pt x="1010894" y="835533"/>
                  </a:lnTo>
                  <a:lnTo>
                    <a:pt x="439102" y="1102868"/>
                  </a:lnTo>
                  <a:lnTo>
                    <a:pt x="414439" y="1108875"/>
                  </a:lnTo>
                  <a:lnTo>
                    <a:pt x="390220" y="1105077"/>
                  </a:lnTo>
                  <a:lnTo>
                    <a:pt x="369214" y="1092492"/>
                  </a:lnTo>
                  <a:lnTo>
                    <a:pt x="354152" y="1072134"/>
                  </a:lnTo>
                  <a:lnTo>
                    <a:pt x="340118" y="1042035"/>
                  </a:lnTo>
                  <a:lnTo>
                    <a:pt x="331990" y="1039114"/>
                  </a:lnTo>
                  <a:lnTo>
                    <a:pt x="318249" y="1045591"/>
                  </a:lnTo>
                  <a:lnTo>
                    <a:pt x="315302" y="1053719"/>
                  </a:lnTo>
                  <a:lnTo>
                    <a:pt x="329336" y="1083691"/>
                  </a:lnTo>
                  <a:lnTo>
                    <a:pt x="350888" y="1112812"/>
                  </a:lnTo>
                  <a:lnTo>
                    <a:pt x="380923" y="1130833"/>
                  </a:lnTo>
                  <a:lnTo>
                    <a:pt x="415505" y="1136294"/>
                  </a:lnTo>
                  <a:lnTo>
                    <a:pt x="450735" y="1127760"/>
                  </a:lnTo>
                  <a:lnTo>
                    <a:pt x="1022527" y="860425"/>
                  </a:lnTo>
                  <a:lnTo>
                    <a:pt x="1051636" y="838885"/>
                  </a:lnTo>
                  <a:lnTo>
                    <a:pt x="1069657" y="808863"/>
                  </a:lnTo>
                  <a:lnTo>
                    <a:pt x="1075118" y="77428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8468" y="3804785"/>
              <a:ext cx="144302" cy="18394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05910" y="3642369"/>
              <a:ext cx="144300" cy="18392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32192" y="3723578"/>
              <a:ext cx="144302" cy="18400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79627" y="3561145"/>
              <a:ext cx="144306" cy="184001"/>
            </a:xfrm>
            <a:prstGeom prst="rect">
              <a:avLst/>
            </a:prstGeom>
          </p:spPr>
        </p:pic>
      </p:grpSp>
      <p:sp>
        <p:nvSpPr>
          <p:cNvPr id="73" name="object 73"/>
          <p:cNvSpPr txBox="1"/>
          <p:nvPr/>
        </p:nvSpPr>
        <p:spPr>
          <a:xfrm>
            <a:off x="759678" y="813061"/>
            <a:ext cx="10459085" cy="5261056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68935" indent="-356870" algn="just">
              <a:lnSpc>
                <a:spcPct val="100000"/>
              </a:lnSpc>
              <a:spcBef>
                <a:spcPts val="465"/>
              </a:spcBef>
              <a:buChar char="●"/>
              <a:tabLst>
                <a:tab pos="369570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Приказ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Министерства</a:t>
            </a:r>
            <a:r>
              <a:rPr sz="2000" spc="5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науки</a:t>
            </a:r>
            <a:r>
              <a:rPr sz="20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Российской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Федерации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от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05.08.2020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№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882/391</a:t>
            </a:r>
            <a:endParaRPr sz="2000" dirty="0">
              <a:latin typeface="Times New Roman"/>
              <a:cs typeface="Times New Roman"/>
            </a:endParaRPr>
          </a:p>
          <a:p>
            <a:pPr marL="368935" algn="just">
              <a:lnSpc>
                <a:spcPct val="100000"/>
              </a:lnSpc>
              <a:spcBef>
                <a:spcPts val="365"/>
              </a:spcBef>
            </a:pP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«Об</a:t>
            </a:r>
            <a:r>
              <a:rPr sz="20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организации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деятельности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сетевой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форме</a:t>
            </a:r>
            <a:r>
              <a:rPr sz="2000" spc="4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реализации</a:t>
            </a:r>
            <a:endParaRPr sz="2000" dirty="0">
              <a:latin typeface="Times New Roman"/>
              <a:cs typeface="Times New Roman"/>
            </a:endParaRPr>
          </a:p>
          <a:p>
            <a:pPr marL="368935" algn="just">
              <a:lnSpc>
                <a:spcPct val="100000"/>
              </a:lnSpc>
              <a:spcBef>
                <a:spcPts val="359"/>
              </a:spcBef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программ»;</a:t>
            </a:r>
            <a:endParaRPr sz="2000" dirty="0">
              <a:latin typeface="Times New Roman"/>
              <a:cs typeface="Times New Roman"/>
            </a:endParaRPr>
          </a:p>
          <a:p>
            <a:pPr marL="368935" marR="543560" indent="-356870" algn="just">
              <a:lnSpc>
                <a:spcPct val="115100"/>
              </a:lnSpc>
              <a:buChar char="●"/>
              <a:tabLst>
                <a:tab pos="369570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Приказ Министерства просвещения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Российской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Федерации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от 27.07.2022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г.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№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629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«Об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утверждении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Порядка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организации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осуществления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образовательной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деятельности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дополнительным</a:t>
            </a:r>
            <a:r>
              <a:rPr sz="20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общеобразовательным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программам»;</a:t>
            </a:r>
            <a:endParaRPr sz="2000" dirty="0">
              <a:latin typeface="Times New Roman"/>
              <a:cs typeface="Times New Roman"/>
            </a:endParaRPr>
          </a:p>
          <a:p>
            <a:pPr marL="368935" marR="104139" indent="-356870">
              <a:lnSpc>
                <a:spcPct val="114999"/>
              </a:lnSpc>
              <a:buChar char="●"/>
              <a:tabLst>
                <a:tab pos="368935" algn="l"/>
                <a:tab pos="369570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Постановление</a:t>
            </a:r>
            <a:r>
              <a:rPr sz="20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Главного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государственного</a:t>
            </a:r>
            <a:r>
              <a:rPr sz="20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санитарного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врача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РФ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28.09.2020г.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№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28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«Об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утверждении</a:t>
            </a:r>
            <a:r>
              <a:rPr sz="20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СанПиН</a:t>
            </a:r>
            <a:r>
              <a:rPr sz="20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2.4.3648–20</a:t>
            </a:r>
            <a:r>
              <a:rPr sz="2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«Санитарно–эпидемиологические</a:t>
            </a:r>
            <a:r>
              <a:rPr sz="200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требования</a:t>
            </a:r>
            <a:r>
              <a:rPr sz="20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к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организациям</a:t>
            </a:r>
            <a:r>
              <a:rPr sz="20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воспитания</a:t>
            </a:r>
            <a:r>
              <a:rPr sz="20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обучения,</a:t>
            </a:r>
            <a:r>
              <a:rPr sz="20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отдыха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оздоровления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детей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молодежи»;</a:t>
            </a:r>
            <a:endParaRPr sz="2000" dirty="0">
              <a:latin typeface="Times New Roman"/>
              <a:cs typeface="Times New Roman"/>
            </a:endParaRPr>
          </a:p>
          <a:p>
            <a:pPr marL="368935" indent="-356870">
              <a:lnSpc>
                <a:spcPct val="100000"/>
              </a:lnSpc>
              <a:spcBef>
                <a:spcPts val="360"/>
              </a:spcBef>
              <a:buChar char="●"/>
              <a:tabLst>
                <a:tab pos="368935" algn="l"/>
                <a:tab pos="369570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Постановление</a:t>
            </a:r>
            <a:r>
              <a:rPr sz="20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Главного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государственного</a:t>
            </a:r>
            <a:r>
              <a:rPr sz="20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санитарного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врача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Российской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Федерации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endParaRPr sz="2000" dirty="0">
              <a:latin typeface="Times New Roman"/>
              <a:cs typeface="Times New Roman"/>
            </a:endParaRPr>
          </a:p>
          <a:p>
            <a:pPr marL="368935">
              <a:lnSpc>
                <a:spcPct val="100000"/>
              </a:lnSpc>
              <a:spcBef>
                <a:spcPts val="365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28.01.2021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№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«Об</a:t>
            </a:r>
            <a:r>
              <a:rPr sz="20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утверждении</a:t>
            </a:r>
            <a:r>
              <a:rPr sz="200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санитарных</a:t>
            </a:r>
            <a:r>
              <a:rPr sz="20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правил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норм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СанПиН</a:t>
            </a:r>
            <a:r>
              <a:rPr sz="20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1.2.3685-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21</a:t>
            </a:r>
            <a:endParaRPr sz="2000" dirty="0">
              <a:latin typeface="Times New Roman"/>
              <a:cs typeface="Times New Roman"/>
            </a:endParaRPr>
          </a:p>
          <a:p>
            <a:pPr marL="368935">
              <a:lnSpc>
                <a:spcPct val="100000"/>
              </a:lnSpc>
              <a:spcBef>
                <a:spcPts val="359"/>
              </a:spcBef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«Гигиенические</a:t>
            </a:r>
            <a:r>
              <a:rPr sz="20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нормативы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требования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обеспечению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безопасности</a:t>
            </a:r>
            <a:r>
              <a:rPr lang="ru-RU"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</a:p>
          <a:p>
            <a:pPr marL="368935">
              <a:lnSpc>
                <a:spcPct val="100000"/>
              </a:lnSpc>
              <a:spcBef>
                <a:spcPts val="359"/>
              </a:spcBef>
            </a:pPr>
            <a:r>
              <a:rPr lang="ru-RU" sz="2000">
                <a:solidFill>
                  <a:schemeClr val="bg1"/>
                </a:solidFill>
                <a:latin typeface="Times New Roman"/>
                <a:cs typeface="Times New Roman"/>
              </a:rPr>
              <a:t>Методические рекомендации «</a:t>
            </a: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Разработка и реализация раздела о воспитании в составе дополнительной общеобразовательной общеразвивающей программы» ФГБНУ «Институт изучения детства, семьи и воспитания» 23.03.2023г.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74" name="object 7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0" y="5480302"/>
            <a:ext cx="256032" cy="13776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0259DE-210A-4D2B-B353-171326D7E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638299"/>
            <a:ext cx="6429375" cy="3105150"/>
          </a:xfrm>
          <a:prstGeom prst="rect">
            <a:avLst/>
          </a:prstGeom>
        </p:spPr>
      </p:pic>
      <p:sp>
        <p:nvSpPr>
          <p:cNvPr id="3" name="object 74">
            <a:extLst>
              <a:ext uri="{FF2B5EF4-FFF2-40B4-BE49-F238E27FC236}">
                <a16:creationId xmlns:a16="http://schemas.microsoft.com/office/drawing/2014/main" id="{C238D249-66A5-4A66-BAE8-B8412149154C}"/>
              </a:ext>
            </a:extLst>
          </p:cNvPr>
          <p:cNvSpPr txBox="1">
            <a:spLocks/>
          </p:cNvSpPr>
          <p:nvPr/>
        </p:nvSpPr>
        <p:spPr>
          <a:xfrm>
            <a:off x="1295400" y="259191"/>
            <a:ext cx="102869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3600" kern="0" spc="-5" dirty="0">
                <a:solidFill>
                  <a:sysClr val="windowText" lastClr="000000"/>
                </a:solidFill>
                <a:latin typeface="Impact"/>
                <a:cs typeface="Impact"/>
              </a:rPr>
              <a:t> </a:t>
            </a:r>
            <a:r>
              <a:rPr lang="ru-RU" sz="3600" b="1" kern="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  НОРМАТИВНО -ПРАВОВЫХ</a:t>
            </a:r>
            <a:r>
              <a:rPr lang="ru-RU" sz="3600" b="1" kern="0" spc="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ОСНОВАНИЙ</a:t>
            </a:r>
            <a:endParaRPr lang="ru-RU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4619D9-39BB-4EE1-B996-FFBEE8188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096" y="1981200"/>
            <a:ext cx="4981576" cy="1896367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839E59C-0084-4BCB-8855-13A055CC7D5A}"/>
              </a:ext>
            </a:extLst>
          </p:cNvPr>
          <p:cNvCxnSpPr/>
          <p:nvPr/>
        </p:nvCxnSpPr>
        <p:spPr>
          <a:xfrm>
            <a:off x="700087" y="1828800"/>
            <a:ext cx="563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1E62C24-FB82-478B-A227-55E46CA3A8DE}"/>
              </a:ext>
            </a:extLst>
          </p:cNvPr>
          <p:cNvCxnSpPr>
            <a:cxnSpLocks/>
          </p:cNvCxnSpPr>
          <p:nvPr/>
        </p:nvCxnSpPr>
        <p:spPr>
          <a:xfrm>
            <a:off x="9067800" y="3426371"/>
            <a:ext cx="28098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1C9BCA1-54B8-4E29-9C73-4A116E7E57A7}"/>
              </a:ext>
            </a:extLst>
          </p:cNvPr>
          <p:cNvCxnSpPr>
            <a:cxnSpLocks/>
          </p:cNvCxnSpPr>
          <p:nvPr/>
        </p:nvCxnSpPr>
        <p:spPr>
          <a:xfrm>
            <a:off x="278604" y="3657600"/>
            <a:ext cx="58173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4B8EFE7-F938-4385-B241-F54E34AA0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5210614"/>
            <a:ext cx="7143750" cy="132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48167" y="137032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70">
                  <a:moveTo>
                    <a:pt x="464012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30" y="637539"/>
                  </a:lnTo>
                  <a:lnTo>
                    <a:pt x="464012" y="633729"/>
                  </a:lnTo>
                  <a:close/>
                </a:path>
                <a:path w="575945" h="661670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371" y="91439"/>
                  </a:lnTo>
                  <a:lnTo>
                    <a:pt x="27291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80" y="468629"/>
                  </a:lnTo>
                  <a:lnTo>
                    <a:pt x="183784" y="471169"/>
                  </a:lnTo>
                  <a:lnTo>
                    <a:pt x="192903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668" y="497839"/>
                  </a:lnTo>
                  <a:lnTo>
                    <a:pt x="300513" y="523239"/>
                  </a:lnTo>
                  <a:lnTo>
                    <a:pt x="316388" y="539749"/>
                  </a:lnTo>
                  <a:lnTo>
                    <a:pt x="316388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2299"/>
                  </a:lnTo>
                  <a:lnTo>
                    <a:pt x="386492" y="633729"/>
                  </a:lnTo>
                  <a:lnTo>
                    <a:pt x="400494" y="638809"/>
                  </a:lnTo>
                  <a:lnTo>
                    <a:pt x="415496" y="638809"/>
                  </a:lnTo>
                  <a:lnTo>
                    <a:pt x="429926" y="633729"/>
                  </a:lnTo>
                  <a:lnTo>
                    <a:pt x="464012" y="633729"/>
                  </a:lnTo>
                  <a:lnTo>
                    <a:pt x="456215" y="627379"/>
                  </a:lnTo>
                  <a:lnTo>
                    <a:pt x="450119" y="618489"/>
                  </a:lnTo>
                  <a:lnTo>
                    <a:pt x="455321" y="614679"/>
                  </a:lnTo>
                  <a:lnTo>
                    <a:pt x="405844" y="614679"/>
                  </a:lnTo>
                  <a:lnTo>
                    <a:pt x="399881" y="612139"/>
                  </a:lnTo>
                  <a:lnTo>
                    <a:pt x="395001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79" y="459739"/>
                  </a:lnTo>
                  <a:lnTo>
                    <a:pt x="228901" y="454659"/>
                  </a:lnTo>
                  <a:lnTo>
                    <a:pt x="216985" y="452119"/>
                  </a:lnTo>
                  <a:lnTo>
                    <a:pt x="205771" y="450849"/>
                  </a:lnTo>
                  <a:lnTo>
                    <a:pt x="197850" y="449579"/>
                  </a:lnTo>
                  <a:lnTo>
                    <a:pt x="189547" y="447039"/>
                  </a:lnTo>
                  <a:lnTo>
                    <a:pt x="180625" y="444499"/>
                  </a:lnTo>
                  <a:lnTo>
                    <a:pt x="170846" y="441959"/>
                  </a:lnTo>
                  <a:lnTo>
                    <a:pt x="121197" y="417829"/>
                  </a:lnTo>
                  <a:lnTo>
                    <a:pt x="85026" y="387349"/>
                  </a:lnTo>
                  <a:lnTo>
                    <a:pt x="54260" y="350519"/>
                  </a:lnTo>
                  <a:lnTo>
                    <a:pt x="31573" y="295909"/>
                  </a:lnTo>
                  <a:lnTo>
                    <a:pt x="24971" y="246379"/>
                  </a:lnTo>
                  <a:lnTo>
                    <a:pt x="27775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099" y="39370"/>
                  </a:lnTo>
                  <a:lnTo>
                    <a:pt x="198171" y="29209"/>
                  </a:lnTo>
                  <a:lnTo>
                    <a:pt x="241839" y="25400"/>
                  </a:lnTo>
                  <a:lnTo>
                    <a:pt x="342624" y="25400"/>
                  </a:lnTo>
                  <a:lnTo>
                    <a:pt x="315595" y="12700"/>
                  </a:lnTo>
                  <a:lnTo>
                    <a:pt x="271335" y="2539"/>
                  </a:lnTo>
                  <a:lnTo>
                    <a:pt x="242220" y="0"/>
                  </a:lnTo>
                  <a:close/>
                </a:path>
                <a:path w="575945" h="661670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44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70">
                  <a:moveTo>
                    <a:pt x="532136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1649"/>
                  </a:lnTo>
                  <a:lnTo>
                    <a:pt x="418115" y="610869"/>
                  </a:lnTo>
                  <a:lnTo>
                    <a:pt x="412164" y="614679"/>
                  </a:lnTo>
                  <a:lnTo>
                    <a:pt x="455321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495" y="524509"/>
                  </a:lnTo>
                  <a:lnTo>
                    <a:pt x="573722" y="510539"/>
                  </a:lnTo>
                  <a:lnTo>
                    <a:pt x="572567" y="495299"/>
                  </a:lnTo>
                  <a:lnTo>
                    <a:pt x="565816" y="481329"/>
                  </a:lnTo>
                  <a:lnTo>
                    <a:pt x="532136" y="435609"/>
                  </a:lnTo>
                  <a:close/>
                </a:path>
                <a:path w="575945" h="661670">
                  <a:moveTo>
                    <a:pt x="301231" y="350519"/>
                  </a:moveTo>
                  <a:lnTo>
                    <a:pt x="269271" y="350519"/>
                  </a:lnTo>
                  <a:lnTo>
                    <a:pt x="373411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70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592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599" y="32384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70">
                  <a:moveTo>
                    <a:pt x="342624" y="25400"/>
                  </a:moveTo>
                  <a:lnTo>
                    <a:pt x="241839" y="25400"/>
                  </a:lnTo>
                  <a:lnTo>
                    <a:pt x="267991" y="27939"/>
                  </a:lnTo>
                  <a:lnTo>
                    <a:pt x="307705" y="36829"/>
                  </a:lnTo>
                  <a:lnTo>
                    <a:pt x="353728" y="57150"/>
                  </a:lnTo>
                  <a:lnTo>
                    <a:pt x="398811" y="95250"/>
                  </a:lnTo>
                  <a:lnTo>
                    <a:pt x="425608" y="135889"/>
                  </a:lnTo>
                  <a:lnTo>
                    <a:pt x="443460" y="179070"/>
                  </a:lnTo>
                  <a:lnTo>
                    <a:pt x="452405" y="233679"/>
                  </a:lnTo>
                  <a:lnTo>
                    <a:pt x="452387" y="243839"/>
                  </a:lnTo>
                  <a:lnTo>
                    <a:pt x="451881" y="252729"/>
                  </a:lnTo>
                  <a:lnTo>
                    <a:pt x="451066" y="261619"/>
                  </a:lnTo>
                  <a:lnTo>
                    <a:pt x="448786" y="280669"/>
                  </a:lnTo>
                  <a:lnTo>
                    <a:pt x="447928" y="293369"/>
                  </a:lnTo>
                  <a:lnTo>
                    <a:pt x="453544" y="345439"/>
                  </a:lnTo>
                  <a:lnTo>
                    <a:pt x="469253" y="38988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2136" y="435609"/>
                  </a:lnTo>
                  <a:lnTo>
                    <a:pt x="509682" y="405129"/>
                  </a:lnTo>
                  <a:lnTo>
                    <a:pt x="508158" y="403859"/>
                  </a:lnTo>
                  <a:lnTo>
                    <a:pt x="503586" y="401319"/>
                  </a:lnTo>
                  <a:lnTo>
                    <a:pt x="492803" y="380999"/>
                  </a:lnTo>
                  <a:lnTo>
                    <a:pt x="478047" y="340359"/>
                  </a:lnTo>
                  <a:lnTo>
                    <a:pt x="472860" y="303529"/>
                  </a:lnTo>
                  <a:lnTo>
                    <a:pt x="472926" y="293369"/>
                  </a:lnTo>
                  <a:lnTo>
                    <a:pt x="473640" y="283209"/>
                  </a:lnTo>
                  <a:lnTo>
                    <a:pt x="475978" y="264159"/>
                  </a:lnTo>
                  <a:lnTo>
                    <a:pt x="476869" y="255269"/>
                  </a:lnTo>
                  <a:lnTo>
                    <a:pt x="477284" y="246379"/>
                  </a:lnTo>
                  <a:lnTo>
                    <a:pt x="477410" y="24002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50" y="36829"/>
                  </a:lnTo>
                  <a:lnTo>
                    <a:pt x="342624" y="25400"/>
                  </a:lnTo>
                  <a:close/>
                </a:path>
                <a:path w="575945" h="661670">
                  <a:moveTo>
                    <a:pt x="219559" y="278129"/>
                  </a:moveTo>
                  <a:lnTo>
                    <a:pt x="183905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33" y="372109"/>
                  </a:lnTo>
                  <a:lnTo>
                    <a:pt x="232044" y="370839"/>
                  </a:lnTo>
                  <a:lnTo>
                    <a:pt x="242341" y="368299"/>
                  </a:lnTo>
                  <a:lnTo>
                    <a:pt x="252126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567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0564" y="328929"/>
                  </a:lnTo>
                  <a:lnTo>
                    <a:pt x="202088" y="321309"/>
                  </a:lnTo>
                  <a:lnTo>
                    <a:pt x="204882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495" y="303529"/>
                  </a:lnTo>
                  <a:lnTo>
                    <a:pt x="261778" y="297179"/>
                  </a:lnTo>
                  <a:lnTo>
                    <a:pt x="249753" y="287019"/>
                  </a:lnTo>
                  <a:lnTo>
                    <a:pt x="235203" y="279399"/>
                  </a:lnTo>
                  <a:lnTo>
                    <a:pt x="219559" y="278129"/>
                  </a:lnTo>
                  <a:close/>
                </a:path>
                <a:path w="575945" h="661670">
                  <a:moveTo>
                    <a:pt x="266495" y="303529"/>
                  </a:moveTo>
                  <a:lnTo>
                    <a:pt x="229234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567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7752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4986" y="314959"/>
                  </a:lnTo>
                  <a:lnTo>
                    <a:pt x="266495" y="303529"/>
                  </a:lnTo>
                  <a:close/>
                </a:path>
                <a:path w="575945" h="661670">
                  <a:moveTo>
                    <a:pt x="333881" y="203200"/>
                  </a:moveTo>
                  <a:lnTo>
                    <a:pt x="324389" y="203200"/>
                  </a:lnTo>
                  <a:lnTo>
                    <a:pt x="314666" y="204470"/>
                  </a:lnTo>
                  <a:lnTo>
                    <a:pt x="282481" y="232409"/>
                  </a:lnTo>
                  <a:lnTo>
                    <a:pt x="279288" y="247649"/>
                  </a:lnTo>
                  <a:lnTo>
                    <a:pt x="281215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8609"/>
                  </a:lnTo>
                  <a:lnTo>
                    <a:pt x="282987" y="309879"/>
                  </a:lnTo>
                  <a:lnTo>
                    <a:pt x="274986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361" y="287019"/>
                  </a:lnTo>
                  <a:lnTo>
                    <a:pt x="360534" y="280669"/>
                  </a:lnTo>
                  <a:lnTo>
                    <a:pt x="321341" y="280669"/>
                  </a:lnTo>
                  <a:lnTo>
                    <a:pt x="308641" y="26288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055" y="228599"/>
                  </a:lnTo>
                  <a:lnTo>
                    <a:pt x="329088" y="227329"/>
                  </a:lnTo>
                  <a:lnTo>
                    <a:pt x="366973" y="227329"/>
                  </a:lnTo>
                  <a:lnTo>
                    <a:pt x="364359" y="222249"/>
                  </a:lnTo>
                  <a:lnTo>
                    <a:pt x="358044" y="214629"/>
                  </a:lnTo>
                  <a:lnTo>
                    <a:pt x="350910" y="209550"/>
                  </a:lnTo>
                  <a:lnTo>
                    <a:pt x="342788" y="205739"/>
                  </a:lnTo>
                  <a:lnTo>
                    <a:pt x="333881" y="203200"/>
                  </a:lnTo>
                  <a:close/>
                </a:path>
                <a:path w="575945" h="661670">
                  <a:moveTo>
                    <a:pt x="366973" y="227329"/>
                  </a:moveTo>
                  <a:lnTo>
                    <a:pt x="329088" y="227329"/>
                  </a:lnTo>
                  <a:lnTo>
                    <a:pt x="335692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503" y="243839"/>
                  </a:lnTo>
                  <a:lnTo>
                    <a:pt x="347376" y="250189"/>
                  </a:lnTo>
                  <a:lnTo>
                    <a:pt x="347122" y="256539"/>
                  </a:lnTo>
                  <a:lnTo>
                    <a:pt x="343820" y="264159"/>
                  </a:lnTo>
                  <a:lnTo>
                    <a:pt x="338994" y="267969"/>
                  </a:lnTo>
                  <a:lnTo>
                    <a:pt x="321341" y="280669"/>
                  </a:lnTo>
                  <a:lnTo>
                    <a:pt x="360534" y="280669"/>
                  </a:lnTo>
                  <a:lnTo>
                    <a:pt x="361769" y="279399"/>
                  </a:lnTo>
                  <a:lnTo>
                    <a:pt x="367331" y="270509"/>
                  </a:lnTo>
                  <a:lnTo>
                    <a:pt x="370917" y="261619"/>
                  </a:lnTo>
                  <a:lnTo>
                    <a:pt x="372395" y="250189"/>
                  </a:lnTo>
                  <a:lnTo>
                    <a:pt x="371653" y="240029"/>
                  </a:lnTo>
                  <a:lnTo>
                    <a:pt x="368935" y="231139"/>
                  </a:lnTo>
                  <a:lnTo>
                    <a:pt x="366973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7105" y="188595"/>
              <a:ext cx="274572" cy="1054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38725" y="51815"/>
              <a:ext cx="1611630" cy="6522084"/>
            </a:xfrm>
            <a:custGeom>
              <a:avLst/>
              <a:gdLst/>
              <a:ahLst/>
              <a:cxnLst/>
              <a:rect l="l" t="t" r="r" b="b"/>
              <a:pathLst>
                <a:path w="1611629" h="6522084">
                  <a:moveTo>
                    <a:pt x="65024" y="366776"/>
                  </a:moveTo>
                  <a:lnTo>
                    <a:pt x="60325" y="360426"/>
                  </a:lnTo>
                  <a:lnTo>
                    <a:pt x="8382" y="352679"/>
                  </a:lnTo>
                  <a:lnTo>
                    <a:pt x="2032" y="357378"/>
                  </a:lnTo>
                  <a:lnTo>
                    <a:pt x="0" y="370967"/>
                  </a:lnTo>
                  <a:lnTo>
                    <a:pt x="4699" y="377317"/>
                  </a:lnTo>
                  <a:lnTo>
                    <a:pt x="49784" y="384048"/>
                  </a:lnTo>
                  <a:lnTo>
                    <a:pt x="53213" y="384556"/>
                  </a:lnTo>
                  <a:lnTo>
                    <a:pt x="56515" y="383540"/>
                  </a:lnTo>
                  <a:lnTo>
                    <a:pt x="61595" y="379857"/>
                  </a:lnTo>
                  <a:lnTo>
                    <a:pt x="63373" y="377063"/>
                  </a:lnTo>
                  <a:lnTo>
                    <a:pt x="65024" y="366776"/>
                  </a:lnTo>
                  <a:close/>
                </a:path>
                <a:path w="1611629" h="6522084">
                  <a:moveTo>
                    <a:pt x="104648" y="511683"/>
                  </a:moveTo>
                  <a:lnTo>
                    <a:pt x="100584" y="506095"/>
                  </a:lnTo>
                  <a:lnTo>
                    <a:pt x="96266" y="500380"/>
                  </a:lnTo>
                  <a:lnTo>
                    <a:pt x="88519" y="499110"/>
                  </a:lnTo>
                  <a:lnTo>
                    <a:pt x="83058" y="503174"/>
                  </a:lnTo>
                  <a:lnTo>
                    <a:pt x="51689" y="525907"/>
                  </a:lnTo>
                  <a:lnTo>
                    <a:pt x="46609" y="530098"/>
                  </a:lnTo>
                  <a:lnTo>
                    <a:pt x="44958" y="537718"/>
                  </a:lnTo>
                  <a:lnTo>
                    <a:pt x="53340" y="549021"/>
                  </a:lnTo>
                  <a:lnTo>
                    <a:pt x="61087" y="550418"/>
                  </a:lnTo>
                  <a:lnTo>
                    <a:pt x="98044" y="523621"/>
                  </a:lnTo>
                  <a:lnTo>
                    <a:pt x="98044" y="523494"/>
                  </a:lnTo>
                  <a:lnTo>
                    <a:pt x="103505" y="519557"/>
                  </a:lnTo>
                  <a:lnTo>
                    <a:pt x="104648" y="511683"/>
                  </a:lnTo>
                  <a:close/>
                </a:path>
                <a:path w="1611629" h="6522084">
                  <a:moveTo>
                    <a:pt x="225679" y="580263"/>
                  </a:moveTo>
                  <a:lnTo>
                    <a:pt x="221742" y="573405"/>
                  </a:lnTo>
                  <a:lnTo>
                    <a:pt x="208407" y="569976"/>
                  </a:lnTo>
                  <a:lnTo>
                    <a:pt x="201676" y="574040"/>
                  </a:lnTo>
                  <a:lnTo>
                    <a:pt x="199771" y="580644"/>
                  </a:lnTo>
                  <a:lnTo>
                    <a:pt x="187706" y="624840"/>
                  </a:lnTo>
                  <a:lnTo>
                    <a:pt x="191516" y="631698"/>
                  </a:lnTo>
                  <a:lnTo>
                    <a:pt x="198247" y="633349"/>
                  </a:lnTo>
                  <a:lnTo>
                    <a:pt x="202057" y="634492"/>
                  </a:lnTo>
                  <a:lnTo>
                    <a:pt x="205994" y="633603"/>
                  </a:lnTo>
                  <a:lnTo>
                    <a:pt x="211201" y="629666"/>
                  </a:lnTo>
                  <a:lnTo>
                    <a:pt x="212852" y="627380"/>
                  </a:lnTo>
                  <a:lnTo>
                    <a:pt x="225679" y="580263"/>
                  </a:lnTo>
                  <a:close/>
                </a:path>
                <a:path w="1611629" h="6522084">
                  <a:moveTo>
                    <a:pt x="506984" y="8509"/>
                  </a:moveTo>
                  <a:lnTo>
                    <a:pt x="502285" y="2159"/>
                  </a:lnTo>
                  <a:lnTo>
                    <a:pt x="488569" y="0"/>
                  </a:lnTo>
                  <a:lnTo>
                    <a:pt x="482092" y="5080"/>
                  </a:lnTo>
                  <a:lnTo>
                    <a:pt x="481076" y="11811"/>
                  </a:lnTo>
                  <a:lnTo>
                    <a:pt x="474980" y="50419"/>
                  </a:lnTo>
                  <a:lnTo>
                    <a:pt x="473837" y="57150"/>
                  </a:lnTo>
                  <a:lnTo>
                    <a:pt x="478663" y="63500"/>
                  </a:lnTo>
                  <a:lnTo>
                    <a:pt x="488823" y="65024"/>
                  </a:lnTo>
                  <a:lnTo>
                    <a:pt x="492252" y="64008"/>
                  </a:lnTo>
                  <a:lnTo>
                    <a:pt x="497459" y="60198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5841" y="15240"/>
                  </a:lnTo>
                  <a:lnTo>
                    <a:pt x="506984" y="8509"/>
                  </a:lnTo>
                  <a:close/>
                </a:path>
                <a:path w="1611629" h="6522084">
                  <a:moveTo>
                    <a:pt x="657098" y="105156"/>
                  </a:moveTo>
                  <a:lnTo>
                    <a:pt x="648716" y="93726"/>
                  </a:lnTo>
                  <a:lnTo>
                    <a:pt x="640715" y="92329"/>
                  </a:lnTo>
                  <a:lnTo>
                    <a:pt x="635254" y="96901"/>
                  </a:lnTo>
                  <a:lnTo>
                    <a:pt x="598424" y="124587"/>
                  </a:lnTo>
                  <a:lnTo>
                    <a:pt x="597281" y="132461"/>
                  </a:lnTo>
                  <a:lnTo>
                    <a:pt x="605790" y="143764"/>
                  </a:lnTo>
                  <a:lnTo>
                    <a:pt x="613664" y="144907"/>
                  </a:lnTo>
                  <a:lnTo>
                    <a:pt x="619125" y="140716"/>
                  </a:lnTo>
                  <a:lnTo>
                    <a:pt x="619252" y="140716"/>
                  </a:lnTo>
                  <a:lnTo>
                    <a:pt x="650494" y="117094"/>
                  </a:lnTo>
                  <a:lnTo>
                    <a:pt x="655955" y="113030"/>
                  </a:lnTo>
                  <a:lnTo>
                    <a:pt x="657098" y="105156"/>
                  </a:lnTo>
                  <a:close/>
                </a:path>
                <a:path w="1611629" h="6522084">
                  <a:moveTo>
                    <a:pt x="695198" y="261886"/>
                  </a:moveTo>
                  <a:lnTo>
                    <a:pt x="689864" y="256159"/>
                  </a:lnTo>
                  <a:lnTo>
                    <a:pt x="682879" y="255905"/>
                  </a:lnTo>
                  <a:lnTo>
                    <a:pt x="637159" y="254635"/>
                  </a:lnTo>
                  <a:lnTo>
                    <a:pt x="631317" y="259969"/>
                  </a:lnTo>
                  <a:lnTo>
                    <a:pt x="631063" y="266954"/>
                  </a:lnTo>
                  <a:lnTo>
                    <a:pt x="630682" y="273812"/>
                  </a:lnTo>
                  <a:lnTo>
                    <a:pt x="636143" y="279539"/>
                  </a:lnTo>
                  <a:lnTo>
                    <a:pt x="684784" y="280936"/>
                  </a:lnTo>
                  <a:lnTo>
                    <a:pt x="687578" y="280035"/>
                  </a:lnTo>
                  <a:lnTo>
                    <a:pt x="692658" y="276237"/>
                  </a:lnTo>
                  <a:lnTo>
                    <a:pt x="694690" y="272796"/>
                  </a:lnTo>
                  <a:lnTo>
                    <a:pt x="694944" y="268732"/>
                  </a:lnTo>
                  <a:lnTo>
                    <a:pt x="695198" y="261886"/>
                  </a:lnTo>
                  <a:close/>
                </a:path>
                <a:path w="1611629" h="6522084">
                  <a:moveTo>
                    <a:pt x="1315656" y="6113234"/>
                  </a:moveTo>
                  <a:lnTo>
                    <a:pt x="1315643" y="6071717"/>
                  </a:lnTo>
                  <a:lnTo>
                    <a:pt x="1302956" y="6031801"/>
                  </a:lnTo>
                  <a:lnTo>
                    <a:pt x="1295044" y="6020828"/>
                  </a:lnTo>
                  <a:lnTo>
                    <a:pt x="1295044" y="6092495"/>
                  </a:lnTo>
                  <a:lnTo>
                    <a:pt x="1286776" y="6135141"/>
                  </a:lnTo>
                  <a:lnTo>
                    <a:pt x="1261999" y="6172581"/>
                  </a:lnTo>
                  <a:lnTo>
                    <a:pt x="1224521" y="6197435"/>
                  </a:lnTo>
                  <a:lnTo>
                    <a:pt x="1181862" y="6205715"/>
                  </a:lnTo>
                  <a:lnTo>
                    <a:pt x="1139190" y="6197422"/>
                  </a:lnTo>
                  <a:lnTo>
                    <a:pt x="1101725" y="6172581"/>
                  </a:lnTo>
                  <a:lnTo>
                    <a:pt x="1076934" y="6135141"/>
                  </a:lnTo>
                  <a:lnTo>
                    <a:pt x="1068666" y="6092495"/>
                  </a:lnTo>
                  <a:lnTo>
                    <a:pt x="1076934" y="6049861"/>
                  </a:lnTo>
                  <a:lnTo>
                    <a:pt x="1101725" y="6012396"/>
                  </a:lnTo>
                  <a:lnTo>
                    <a:pt x="1139190" y="5987580"/>
                  </a:lnTo>
                  <a:lnTo>
                    <a:pt x="1181862" y="5979299"/>
                  </a:lnTo>
                  <a:lnTo>
                    <a:pt x="1224546" y="5987580"/>
                  </a:lnTo>
                  <a:lnTo>
                    <a:pt x="1261999" y="6012396"/>
                  </a:lnTo>
                  <a:lnTo>
                    <a:pt x="1286776" y="6049861"/>
                  </a:lnTo>
                  <a:lnTo>
                    <a:pt x="1295044" y="6092495"/>
                  </a:lnTo>
                  <a:lnTo>
                    <a:pt x="1295044" y="6020828"/>
                  </a:lnTo>
                  <a:lnTo>
                    <a:pt x="1277620" y="5996635"/>
                  </a:lnTo>
                  <a:lnTo>
                    <a:pt x="1253591" y="5979299"/>
                  </a:lnTo>
                  <a:lnTo>
                    <a:pt x="1242466" y="5971273"/>
                  </a:lnTo>
                  <a:lnTo>
                    <a:pt x="1202550" y="5958598"/>
                  </a:lnTo>
                  <a:lnTo>
                    <a:pt x="1161034" y="5958611"/>
                  </a:lnTo>
                  <a:lnTo>
                    <a:pt x="1121117" y="5971286"/>
                  </a:lnTo>
                  <a:lnTo>
                    <a:pt x="1085977" y="5996635"/>
                  </a:lnTo>
                  <a:lnTo>
                    <a:pt x="1060615" y="6031814"/>
                  </a:lnTo>
                  <a:lnTo>
                    <a:pt x="1047965" y="6071717"/>
                  </a:lnTo>
                  <a:lnTo>
                    <a:pt x="1047991" y="6113234"/>
                  </a:lnTo>
                  <a:lnTo>
                    <a:pt x="1060665" y="6153137"/>
                  </a:lnTo>
                  <a:lnTo>
                    <a:pt x="1085989" y="6188253"/>
                  </a:lnTo>
                  <a:lnTo>
                    <a:pt x="1121117" y="6213614"/>
                  </a:lnTo>
                  <a:lnTo>
                    <a:pt x="1161034" y="6226289"/>
                  </a:lnTo>
                  <a:lnTo>
                    <a:pt x="1202550" y="6226289"/>
                  </a:lnTo>
                  <a:lnTo>
                    <a:pt x="1242466" y="6213602"/>
                  </a:lnTo>
                  <a:lnTo>
                    <a:pt x="1253413" y="6205715"/>
                  </a:lnTo>
                  <a:lnTo>
                    <a:pt x="1277620" y="6188240"/>
                  </a:lnTo>
                  <a:lnTo>
                    <a:pt x="1302981" y="6153124"/>
                  </a:lnTo>
                  <a:lnTo>
                    <a:pt x="1315656" y="6113234"/>
                  </a:lnTo>
                  <a:close/>
                </a:path>
                <a:path w="1611629" h="6522084">
                  <a:moveTo>
                    <a:pt x="1611553" y="6274930"/>
                  </a:moveTo>
                  <a:lnTo>
                    <a:pt x="1605318" y="6242850"/>
                  </a:lnTo>
                  <a:lnTo>
                    <a:pt x="1589290" y="6218733"/>
                  </a:lnTo>
                  <a:lnTo>
                    <a:pt x="1589290" y="6274943"/>
                  </a:lnTo>
                  <a:lnTo>
                    <a:pt x="1584667" y="6298679"/>
                  </a:lnTo>
                  <a:lnTo>
                    <a:pt x="1570863" y="6319520"/>
                  </a:lnTo>
                  <a:lnTo>
                    <a:pt x="1409573" y="6480810"/>
                  </a:lnTo>
                  <a:lnTo>
                    <a:pt x="1388694" y="6494666"/>
                  </a:lnTo>
                  <a:lnTo>
                    <a:pt x="1364945" y="6499276"/>
                  </a:lnTo>
                  <a:lnTo>
                    <a:pt x="1341221" y="6494666"/>
                  </a:lnTo>
                  <a:lnTo>
                    <a:pt x="1320419" y="6480810"/>
                  </a:lnTo>
                  <a:lnTo>
                    <a:pt x="1246835" y="6407290"/>
                  </a:lnTo>
                  <a:lnTo>
                    <a:pt x="1242695" y="6403149"/>
                  </a:lnTo>
                  <a:lnTo>
                    <a:pt x="1286789" y="6391148"/>
                  </a:lnTo>
                  <a:lnTo>
                    <a:pt x="1297025" y="6386677"/>
                  </a:lnTo>
                  <a:lnTo>
                    <a:pt x="1368793" y="6347828"/>
                  </a:lnTo>
                  <a:lnTo>
                    <a:pt x="1405255" y="6316497"/>
                  </a:lnTo>
                  <a:lnTo>
                    <a:pt x="1436916" y="6279591"/>
                  </a:lnTo>
                  <a:lnTo>
                    <a:pt x="1461998" y="6239332"/>
                  </a:lnTo>
                  <a:lnTo>
                    <a:pt x="1480489" y="6196482"/>
                  </a:lnTo>
                  <a:lnTo>
                    <a:pt x="1492377" y="6151816"/>
                  </a:lnTo>
                  <a:lnTo>
                    <a:pt x="1570863" y="6230340"/>
                  </a:lnTo>
                  <a:lnTo>
                    <a:pt x="1584693" y="6251194"/>
                  </a:lnTo>
                  <a:lnTo>
                    <a:pt x="1589290" y="6274943"/>
                  </a:lnTo>
                  <a:lnTo>
                    <a:pt x="1589290" y="6218733"/>
                  </a:lnTo>
                  <a:lnTo>
                    <a:pt x="1586598" y="6214669"/>
                  </a:lnTo>
                  <a:lnTo>
                    <a:pt x="1571117" y="6199111"/>
                  </a:lnTo>
                  <a:lnTo>
                    <a:pt x="1574660" y="6180620"/>
                  </a:lnTo>
                  <a:lnTo>
                    <a:pt x="1580159" y="6151969"/>
                  </a:lnTo>
                  <a:lnTo>
                    <a:pt x="1583651" y="6104534"/>
                  </a:lnTo>
                  <a:lnTo>
                    <a:pt x="1581696" y="6057290"/>
                  </a:lnTo>
                  <a:lnTo>
                    <a:pt x="1574380" y="6010681"/>
                  </a:lnTo>
                  <a:lnTo>
                    <a:pt x="1561820" y="5965190"/>
                  </a:lnTo>
                  <a:lnTo>
                    <a:pt x="1561134" y="5963501"/>
                  </a:lnTo>
                  <a:lnTo>
                    <a:pt x="1561134" y="6082627"/>
                  </a:lnTo>
                  <a:lnTo>
                    <a:pt x="1559966" y="6131674"/>
                  </a:lnTo>
                  <a:lnTo>
                    <a:pt x="1552575" y="6180620"/>
                  </a:lnTo>
                  <a:lnTo>
                    <a:pt x="1538605" y="6166726"/>
                  </a:lnTo>
                  <a:lnTo>
                    <a:pt x="1540459" y="6151816"/>
                  </a:lnTo>
                  <a:lnTo>
                    <a:pt x="1540979" y="6147625"/>
                  </a:lnTo>
                  <a:lnTo>
                    <a:pt x="1545082" y="6114694"/>
                  </a:lnTo>
                  <a:lnTo>
                    <a:pt x="1543812" y="6062434"/>
                  </a:lnTo>
                  <a:lnTo>
                    <a:pt x="1534998" y="6010834"/>
                  </a:lnTo>
                  <a:lnTo>
                    <a:pt x="1523352" y="5974778"/>
                  </a:lnTo>
                  <a:lnTo>
                    <a:pt x="1523352" y="6101499"/>
                  </a:lnTo>
                  <a:lnTo>
                    <a:pt x="1519555" y="6147625"/>
                  </a:lnTo>
                  <a:lnTo>
                    <a:pt x="1496314" y="6124372"/>
                  </a:lnTo>
                  <a:lnTo>
                    <a:pt x="1497571" y="6077382"/>
                  </a:lnTo>
                  <a:lnTo>
                    <a:pt x="1491907" y="6030658"/>
                  </a:lnTo>
                  <a:lnTo>
                    <a:pt x="1479321" y="5985027"/>
                  </a:lnTo>
                  <a:lnTo>
                    <a:pt x="1475562" y="5976620"/>
                  </a:lnTo>
                  <a:lnTo>
                    <a:pt x="1475562" y="6104534"/>
                  </a:lnTo>
                  <a:lnTo>
                    <a:pt x="1475232" y="6110846"/>
                  </a:lnTo>
                  <a:lnTo>
                    <a:pt x="1463141" y="6178181"/>
                  </a:lnTo>
                  <a:lnTo>
                    <a:pt x="1445920" y="6222073"/>
                  </a:lnTo>
                  <a:lnTo>
                    <a:pt x="1421422" y="6263271"/>
                  </a:lnTo>
                  <a:lnTo>
                    <a:pt x="1389634" y="6300825"/>
                  </a:lnTo>
                  <a:lnTo>
                    <a:pt x="1352562" y="6332283"/>
                  </a:lnTo>
                  <a:lnTo>
                    <a:pt x="1311897" y="6356629"/>
                  </a:lnTo>
                  <a:lnTo>
                    <a:pt x="1268577" y="6373863"/>
                  </a:lnTo>
                  <a:lnTo>
                    <a:pt x="1223518" y="6383947"/>
                  </a:lnTo>
                  <a:lnTo>
                    <a:pt x="1194689" y="6386677"/>
                  </a:lnTo>
                  <a:lnTo>
                    <a:pt x="1146784" y="6384976"/>
                  </a:lnTo>
                  <a:lnTo>
                    <a:pt x="1099642" y="6375540"/>
                  </a:lnTo>
                  <a:lnTo>
                    <a:pt x="1054265" y="6358369"/>
                  </a:lnTo>
                  <a:lnTo>
                    <a:pt x="1011694" y="6333464"/>
                  </a:lnTo>
                  <a:lnTo>
                    <a:pt x="972947" y="6300825"/>
                  </a:lnTo>
                  <a:lnTo>
                    <a:pt x="941908" y="6264351"/>
                  </a:lnTo>
                  <a:lnTo>
                    <a:pt x="917778" y="6224422"/>
                  </a:lnTo>
                  <a:lnTo>
                    <a:pt x="900557" y="6181903"/>
                  </a:lnTo>
                  <a:lnTo>
                    <a:pt x="890219" y="6137643"/>
                  </a:lnTo>
                  <a:lnTo>
                    <a:pt x="886790" y="6092520"/>
                  </a:lnTo>
                  <a:lnTo>
                    <a:pt x="890244" y="6047397"/>
                  </a:lnTo>
                  <a:lnTo>
                    <a:pt x="900582" y="6003137"/>
                  </a:lnTo>
                  <a:lnTo>
                    <a:pt x="917816" y="5960618"/>
                  </a:lnTo>
                  <a:lnTo>
                    <a:pt x="941933" y="5920689"/>
                  </a:lnTo>
                  <a:lnTo>
                    <a:pt x="972997" y="5884151"/>
                  </a:lnTo>
                  <a:lnTo>
                    <a:pt x="1009040" y="5853481"/>
                  </a:lnTo>
                  <a:lnTo>
                    <a:pt x="1048524" y="5829503"/>
                  </a:lnTo>
                  <a:lnTo>
                    <a:pt x="1090574" y="5812269"/>
                  </a:lnTo>
                  <a:lnTo>
                    <a:pt x="1134351" y="5801792"/>
                  </a:lnTo>
                  <a:lnTo>
                    <a:pt x="1178991" y="5798070"/>
                  </a:lnTo>
                  <a:lnTo>
                    <a:pt x="1223683" y="5801106"/>
                  </a:lnTo>
                  <a:lnTo>
                    <a:pt x="1267574" y="5810885"/>
                  </a:lnTo>
                  <a:lnTo>
                    <a:pt x="1309839" y="5827420"/>
                  </a:lnTo>
                  <a:lnTo>
                    <a:pt x="1349629" y="5850699"/>
                  </a:lnTo>
                  <a:lnTo>
                    <a:pt x="1384223" y="5878893"/>
                  </a:lnTo>
                  <a:lnTo>
                    <a:pt x="1403350" y="5898959"/>
                  </a:lnTo>
                  <a:lnTo>
                    <a:pt x="1408303" y="5904623"/>
                  </a:lnTo>
                  <a:lnTo>
                    <a:pt x="1444231" y="5959576"/>
                  </a:lnTo>
                  <a:lnTo>
                    <a:pt x="1462862" y="6005957"/>
                  </a:lnTo>
                  <a:lnTo>
                    <a:pt x="1473327" y="6054344"/>
                  </a:lnTo>
                  <a:lnTo>
                    <a:pt x="1475511" y="6101499"/>
                  </a:lnTo>
                  <a:lnTo>
                    <a:pt x="1475562" y="6104534"/>
                  </a:lnTo>
                  <a:lnTo>
                    <a:pt x="1475562" y="5976620"/>
                  </a:lnTo>
                  <a:lnTo>
                    <a:pt x="1459788" y="5941339"/>
                  </a:lnTo>
                  <a:lnTo>
                    <a:pt x="1433322" y="5900432"/>
                  </a:lnTo>
                  <a:lnTo>
                    <a:pt x="1449451" y="5884253"/>
                  </a:lnTo>
                  <a:lnTo>
                    <a:pt x="1476121" y="5923673"/>
                  </a:lnTo>
                  <a:lnTo>
                    <a:pt x="1496999" y="5965774"/>
                  </a:lnTo>
                  <a:lnTo>
                    <a:pt x="1511922" y="6009894"/>
                  </a:lnTo>
                  <a:lnTo>
                    <a:pt x="1520761" y="6055360"/>
                  </a:lnTo>
                  <a:lnTo>
                    <a:pt x="1523352" y="6101499"/>
                  </a:lnTo>
                  <a:lnTo>
                    <a:pt x="1523352" y="5974778"/>
                  </a:lnTo>
                  <a:lnTo>
                    <a:pt x="1518818" y="5960732"/>
                  </a:lnTo>
                  <a:lnTo>
                    <a:pt x="1495488" y="5912993"/>
                  </a:lnTo>
                  <a:lnTo>
                    <a:pt x="1475930" y="5884253"/>
                  </a:lnTo>
                  <a:lnTo>
                    <a:pt x="1475206" y="5883199"/>
                  </a:lnTo>
                  <a:lnTo>
                    <a:pt x="1465199" y="5868492"/>
                  </a:lnTo>
                  <a:lnTo>
                    <a:pt x="1505915" y="5896864"/>
                  </a:lnTo>
                  <a:lnTo>
                    <a:pt x="1528457" y="5940590"/>
                  </a:lnTo>
                  <a:lnTo>
                    <a:pt x="1545247" y="5986500"/>
                  </a:lnTo>
                  <a:lnTo>
                    <a:pt x="1556181" y="6034036"/>
                  </a:lnTo>
                  <a:lnTo>
                    <a:pt x="1561134" y="6082627"/>
                  </a:lnTo>
                  <a:lnTo>
                    <a:pt x="1561134" y="5963501"/>
                  </a:lnTo>
                  <a:lnTo>
                    <a:pt x="1544104" y="5921286"/>
                  </a:lnTo>
                  <a:lnTo>
                    <a:pt x="1521345" y="5879427"/>
                  </a:lnTo>
                  <a:lnTo>
                    <a:pt x="1504784" y="5855906"/>
                  </a:lnTo>
                  <a:lnTo>
                    <a:pt x="1493647" y="5840095"/>
                  </a:lnTo>
                  <a:lnTo>
                    <a:pt x="1513967" y="5819737"/>
                  </a:lnTo>
                  <a:lnTo>
                    <a:pt x="1521333" y="5808624"/>
                  </a:lnTo>
                  <a:lnTo>
                    <a:pt x="1523834" y="5796000"/>
                  </a:lnTo>
                  <a:lnTo>
                    <a:pt x="1521421" y="5783389"/>
                  </a:lnTo>
                  <a:lnTo>
                    <a:pt x="1514094" y="5772328"/>
                  </a:lnTo>
                  <a:lnTo>
                    <a:pt x="1505991" y="5764200"/>
                  </a:lnTo>
                  <a:lnTo>
                    <a:pt x="1502791" y="5760986"/>
                  </a:lnTo>
                  <a:lnTo>
                    <a:pt x="1502791" y="5792444"/>
                  </a:lnTo>
                  <a:lnTo>
                    <a:pt x="1502791" y="5799620"/>
                  </a:lnTo>
                  <a:lnTo>
                    <a:pt x="1433893" y="5868492"/>
                  </a:lnTo>
                  <a:lnTo>
                    <a:pt x="1419098" y="5883199"/>
                  </a:lnTo>
                  <a:lnTo>
                    <a:pt x="1414653" y="5878144"/>
                  </a:lnTo>
                  <a:lnTo>
                    <a:pt x="1410081" y="5873191"/>
                  </a:lnTo>
                  <a:lnTo>
                    <a:pt x="1383157" y="5848324"/>
                  </a:lnTo>
                  <a:lnTo>
                    <a:pt x="1396758" y="5834735"/>
                  </a:lnTo>
                  <a:lnTo>
                    <a:pt x="1462849" y="5768695"/>
                  </a:lnTo>
                  <a:lnTo>
                    <a:pt x="1467345" y="5764200"/>
                  </a:lnTo>
                  <a:lnTo>
                    <a:pt x="1474597" y="5764301"/>
                  </a:lnTo>
                  <a:lnTo>
                    <a:pt x="1478965" y="5768695"/>
                  </a:lnTo>
                  <a:lnTo>
                    <a:pt x="1498346" y="5788050"/>
                  </a:lnTo>
                  <a:lnTo>
                    <a:pt x="1502791" y="5792444"/>
                  </a:lnTo>
                  <a:lnTo>
                    <a:pt x="1502791" y="5760986"/>
                  </a:lnTo>
                  <a:lnTo>
                    <a:pt x="1494790" y="5752935"/>
                  </a:lnTo>
                  <a:lnTo>
                    <a:pt x="1483677" y="5745581"/>
                  </a:lnTo>
                  <a:lnTo>
                    <a:pt x="1471041" y="5743156"/>
                  </a:lnTo>
                  <a:lnTo>
                    <a:pt x="1458391" y="5745645"/>
                  </a:lnTo>
                  <a:lnTo>
                    <a:pt x="1447292" y="5753036"/>
                  </a:lnTo>
                  <a:lnTo>
                    <a:pt x="1365504" y="5834735"/>
                  </a:lnTo>
                  <a:lnTo>
                    <a:pt x="1326997" y="5811151"/>
                  </a:lnTo>
                  <a:lnTo>
                    <a:pt x="1296695" y="5798070"/>
                  </a:lnTo>
                  <a:lnTo>
                    <a:pt x="1286192" y="5793549"/>
                  </a:lnTo>
                  <a:lnTo>
                    <a:pt x="1243736" y="5781929"/>
                  </a:lnTo>
                  <a:lnTo>
                    <a:pt x="1200302" y="5776315"/>
                  </a:lnTo>
                  <a:lnTo>
                    <a:pt x="1156576" y="5776684"/>
                  </a:lnTo>
                  <a:lnTo>
                    <a:pt x="1113243" y="5783046"/>
                  </a:lnTo>
                  <a:lnTo>
                    <a:pt x="1070952" y="5795403"/>
                  </a:lnTo>
                  <a:lnTo>
                    <a:pt x="1030401" y="5813742"/>
                  </a:lnTo>
                  <a:lnTo>
                    <a:pt x="992263" y="5838075"/>
                  </a:lnTo>
                  <a:lnTo>
                    <a:pt x="957199" y="5868390"/>
                  </a:lnTo>
                  <a:lnTo>
                    <a:pt x="926553" y="5903900"/>
                  </a:lnTo>
                  <a:lnTo>
                    <a:pt x="902042" y="5942533"/>
                  </a:lnTo>
                  <a:lnTo>
                    <a:pt x="883666" y="5983617"/>
                  </a:lnTo>
                  <a:lnTo>
                    <a:pt x="871410" y="6026455"/>
                  </a:lnTo>
                  <a:lnTo>
                    <a:pt x="865276" y="6070333"/>
                  </a:lnTo>
                  <a:lnTo>
                    <a:pt x="865301" y="6114694"/>
                  </a:lnTo>
                  <a:lnTo>
                    <a:pt x="871410" y="6158446"/>
                  </a:lnTo>
                  <a:lnTo>
                    <a:pt x="883666" y="6201283"/>
                  </a:lnTo>
                  <a:lnTo>
                    <a:pt x="902042" y="6242367"/>
                  </a:lnTo>
                  <a:lnTo>
                    <a:pt x="926553" y="6281001"/>
                  </a:lnTo>
                  <a:lnTo>
                    <a:pt x="957199" y="6316497"/>
                  </a:lnTo>
                  <a:lnTo>
                    <a:pt x="994397" y="6348400"/>
                  </a:lnTo>
                  <a:lnTo>
                    <a:pt x="1034986" y="6373584"/>
                  </a:lnTo>
                  <a:lnTo>
                    <a:pt x="1078179" y="6392062"/>
                  </a:lnTo>
                  <a:lnTo>
                    <a:pt x="1123149" y="6403848"/>
                  </a:lnTo>
                  <a:lnTo>
                    <a:pt x="1169111" y="6408928"/>
                  </a:lnTo>
                  <a:lnTo>
                    <a:pt x="1215263" y="6407290"/>
                  </a:lnTo>
                  <a:lnTo>
                    <a:pt x="1304671" y="6496634"/>
                  </a:lnTo>
                  <a:lnTo>
                    <a:pt x="1332877" y="6515328"/>
                  </a:lnTo>
                  <a:lnTo>
                    <a:pt x="1364996" y="6521551"/>
                  </a:lnTo>
                  <a:lnTo>
                    <a:pt x="1397101" y="6515303"/>
                  </a:lnTo>
                  <a:lnTo>
                    <a:pt x="1421269" y="6499276"/>
                  </a:lnTo>
                  <a:lnTo>
                    <a:pt x="1425321" y="6496583"/>
                  </a:lnTo>
                  <a:lnTo>
                    <a:pt x="1586598" y="6335242"/>
                  </a:lnTo>
                  <a:lnTo>
                    <a:pt x="1605318" y="6307048"/>
                  </a:lnTo>
                  <a:lnTo>
                    <a:pt x="1611553" y="62749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1547" y="6082255"/>
              <a:ext cx="116173" cy="1161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4223" y="6440770"/>
              <a:ext cx="81867" cy="818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1307" y="6279479"/>
              <a:ext cx="81867" cy="818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58328" y="2296414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07320" y="499109"/>
                  </a:moveTo>
                  <a:lnTo>
                    <a:pt x="324183" y="499109"/>
                  </a:lnTo>
                  <a:lnTo>
                    <a:pt x="341502" y="500379"/>
                  </a:lnTo>
                  <a:lnTo>
                    <a:pt x="359965" y="505459"/>
                  </a:lnTo>
                  <a:lnTo>
                    <a:pt x="379475" y="513079"/>
                  </a:lnTo>
                  <a:lnTo>
                    <a:pt x="379729" y="513079"/>
                  </a:lnTo>
                  <a:lnTo>
                    <a:pt x="379983" y="514350"/>
                  </a:lnTo>
                  <a:lnTo>
                    <a:pt x="387603" y="518159"/>
                  </a:lnTo>
                  <a:lnTo>
                    <a:pt x="397510" y="524509"/>
                  </a:lnTo>
                  <a:lnTo>
                    <a:pt x="398652" y="524509"/>
                  </a:lnTo>
                  <a:lnTo>
                    <a:pt x="410410" y="532129"/>
                  </a:lnTo>
                  <a:lnTo>
                    <a:pt x="434639" y="544829"/>
                  </a:lnTo>
                  <a:lnTo>
                    <a:pt x="447040" y="549909"/>
                  </a:lnTo>
                  <a:lnTo>
                    <a:pt x="457366" y="572769"/>
                  </a:lnTo>
                  <a:lnTo>
                    <a:pt x="488442" y="637539"/>
                  </a:lnTo>
                  <a:lnTo>
                    <a:pt x="594995" y="864869"/>
                  </a:lnTo>
                  <a:lnTo>
                    <a:pt x="598170" y="871219"/>
                  </a:lnTo>
                  <a:lnTo>
                    <a:pt x="621047" y="920750"/>
                  </a:lnTo>
                  <a:lnTo>
                    <a:pt x="634759" y="953769"/>
                  </a:lnTo>
                  <a:lnTo>
                    <a:pt x="644318" y="970279"/>
                  </a:lnTo>
                  <a:lnTo>
                    <a:pt x="657758" y="984250"/>
                  </a:lnTo>
                  <a:lnTo>
                    <a:pt x="675640" y="989329"/>
                  </a:lnTo>
                  <a:lnTo>
                    <a:pt x="682371" y="989329"/>
                  </a:lnTo>
                  <a:lnTo>
                    <a:pt x="686053" y="988059"/>
                  </a:lnTo>
                  <a:lnTo>
                    <a:pt x="699514" y="980439"/>
                  </a:lnTo>
                  <a:lnTo>
                    <a:pt x="707723" y="965200"/>
                  </a:lnTo>
                  <a:lnTo>
                    <a:pt x="708084" y="962659"/>
                  </a:lnTo>
                  <a:lnTo>
                    <a:pt x="678561" y="962659"/>
                  </a:lnTo>
                  <a:lnTo>
                    <a:pt x="670758" y="960119"/>
                  </a:lnTo>
                  <a:lnTo>
                    <a:pt x="663575" y="951229"/>
                  </a:lnTo>
                  <a:lnTo>
                    <a:pt x="657629" y="939800"/>
                  </a:lnTo>
                  <a:lnTo>
                    <a:pt x="653542" y="929639"/>
                  </a:lnTo>
                  <a:lnTo>
                    <a:pt x="652906" y="928369"/>
                  </a:lnTo>
                  <a:lnTo>
                    <a:pt x="645749" y="910589"/>
                  </a:lnTo>
                  <a:lnTo>
                    <a:pt x="638127" y="894079"/>
                  </a:lnTo>
                  <a:lnTo>
                    <a:pt x="630243" y="876300"/>
                  </a:lnTo>
                  <a:lnTo>
                    <a:pt x="622300" y="859789"/>
                  </a:lnTo>
                  <a:lnTo>
                    <a:pt x="619125" y="853439"/>
                  </a:lnTo>
                  <a:lnTo>
                    <a:pt x="613028" y="840739"/>
                  </a:lnTo>
                  <a:lnTo>
                    <a:pt x="498205" y="596900"/>
                  </a:lnTo>
                  <a:lnTo>
                    <a:pt x="476885" y="551179"/>
                  </a:lnTo>
                  <a:lnTo>
                    <a:pt x="470026" y="535939"/>
                  </a:lnTo>
                  <a:lnTo>
                    <a:pt x="470407" y="532129"/>
                  </a:lnTo>
                  <a:lnTo>
                    <a:pt x="471181" y="519429"/>
                  </a:lnTo>
                  <a:lnTo>
                    <a:pt x="444626" y="519429"/>
                  </a:lnTo>
                  <a:lnTo>
                    <a:pt x="436391" y="515619"/>
                  </a:lnTo>
                  <a:lnTo>
                    <a:pt x="428275" y="510539"/>
                  </a:lnTo>
                  <a:lnTo>
                    <a:pt x="420302" y="506729"/>
                  </a:lnTo>
                  <a:lnTo>
                    <a:pt x="412496" y="501650"/>
                  </a:lnTo>
                  <a:lnTo>
                    <a:pt x="411352" y="501650"/>
                  </a:lnTo>
                  <a:lnTo>
                    <a:pt x="409067" y="500379"/>
                  </a:lnTo>
                  <a:lnTo>
                    <a:pt x="407320" y="499109"/>
                  </a:lnTo>
                  <a:close/>
                </a:path>
                <a:path w="989329" h="989329">
                  <a:moveTo>
                    <a:pt x="527626" y="401319"/>
                  </a:moveTo>
                  <a:lnTo>
                    <a:pt x="496697" y="401319"/>
                  </a:lnTo>
                  <a:lnTo>
                    <a:pt x="498728" y="405129"/>
                  </a:lnTo>
                  <a:lnTo>
                    <a:pt x="502157" y="410209"/>
                  </a:lnTo>
                  <a:lnTo>
                    <a:pt x="507591" y="419100"/>
                  </a:lnTo>
                  <a:lnTo>
                    <a:pt x="512095" y="427989"/>
                  </a:lnTo>
                  <a:lnTo>
                    <a:pt x="516457" y="435609"/>
                  </a:lnTo>
                  <a:lnTo>
                    <a:pt x="520700" y="444500"/>
                  </a:lnTo>
                  <a:lnTo>
                    <a:pt x="541758" y="492759"/>
                  </a:lnTo>
                  <a:lnTo>
                    <a:pt x="558585" y="537209"/>
                  </a:lnTo>
                  <a:lnTo>
                    <a:pt x="569595" y="568959"/>
                  </a:lnTo>
                  <a:lnTo>
                    <a:pt x="572389" y="576579"/>
                  </a:lnTo>
                  <a:lnTo>
                    <a:pt x="580644" y="600709"/>
                  </a:lnTo>
                  <a:lnTo>
                    <a:pt x="587529" y="621029"/>
                  </a:lnTo>
                  <a:lnTo>
                    <a:pt x="594486" y="642619"/>
                  </a:lnTo>
                  <a:lnTo>
                    <a:pt x="601539" y="664209"/>
                  </a:lnTo>
                  <a:lnTo>
                    <a:pt x="608711" y="685800"/>
                  </a:lnTo>
                  <a:lnTo>
                    <a:pt x="612193" y="697229"/>
                  </a:lnTo>
                  <a:lnTo>
                    <a:pt x="615616" y="707389"/>
                  </a:lnTo>
                  <a:lnTo>
                    <a:pt x="626491" y="742950"/>
                  </a:lnTo>
                  <a:lnTo>
                    <a:pt x="630650" y="755650"/>
                  </a:lnTo>
                  <a:lnTo>
                    <a:pt x="639064" y="781050"/>
                  </a:lnTo>
                  <a:lnTo>
                    <a:pt x="650694" y="817879"/>
                  </a:lnTo>
                  <a:lnTo>
                    <a:pt x="662003" y="854709"/>
                  </a:lnTo>
                  <a:lnTo>
                    <a:pt x="672478" y="891539"/>
                  </a:lnTo>
                  <a:lnTo>
                    <a:pt x="681608" y="927100"/>
                  </a:lnTo>
                  <a:lnTo>
                    <a:pt x="681608" y="928369"/>
                  </a:lnTo>
                  <a:lnTo>
                    <a:pt x="683525" y="939800"/>
                  </a:lnTo>
                  <a:lnTo>
                    <a:pt x="683799" y="949959"/>
                  </a:lnTo>
                  <a:lnTo>
                    <a:pt x="682216" y="958850"/>
                  </a:lnTo>
                  <a:lnTo>
                    <a:pt x="678561" y="962659"/>
                  </a:lnTo>
                  <a:lnTo>
                    <a:pt x="708084" y="962659"/>
                  </a:lnTo>
                  <a:lnTo>
                    <a:pt x="707390" y="922019"/>
                  </a:lnTo>
                  <a:lnTo>
                    <a:pt x="698015" y="883919"/>
                  </a:lnTo>
                  <a:lnTo>
                    <a:pt x="687355" y="847089"/>
                  </a:lnTo>
                  <a:lnTo>
                    <a:pt x="675886" y="810259"/>
                  </a:lnTo>
                  <a:lnTo>
                    <a:pt x="664082" y="773429"/>
                  </a:lnTo>
                  <a:lnTo>
                    <a:pt x="659951" y="760729"/>
                  </a:lnTo>
                  <a:lnTo>
                    <a:pt x="655796" y="746759"/>
                  </a:lnTo>
                  <a:lnTo>
                    <a:pt x="651688" y="734059"/>
                  </a:lnTo>
                  <a:lnTo>
                    <a:pt x="647700" y="721359"/>
                  </a:lnTo>
                  <a:lnTo>
                    <a:pt x="640826" y="699769"/>
                  </a:lnTo>
                  <a:lnTo>
                    <a:pt x="637359" y="688339"/>
                  </a:lnTo>
                  <a:lnTo>
                    <a:pt x="628302" y="660400"/>
                  </a:lnTo>
                  <a:lnTo>
                    <a:pt x="622855" y="643889"/>
                  </a:lnTo>
                  <a:lnTo>
                    <a:pt x="617479" y="627379"/>
                  </a:lnTo>
                  <a:lnTo>
                    <a:pt x="612140" y="610869"/>
                  </a:lnTo>
                  <a:lnTo>
                    <a:pt x="694083" y="610869"/>
                  </a:lnTo>
                  <a:lnTo>
                    <a:pt x="642620" y="593089"/>
                  </a:lnTo>
                  <a:lnTo>
                    <a:pt x="621649" y="586739"/>
                  </a:lnTo>
                  <a:lnTo>
                    <a:pt x="601345" y="579119"/>
                  </a:lnTo>
                  <a:lnTo>
                    <a:pt x="597153" y="567689"/>
                  </a:lnTo>
                  <a:lnTo>
                    <a:pt x="591312" y="551179"/>
                  </a:lnTo>
                  <a:lnTo>
                    <a:pt x="585390" y="534669"/>
                  </a:lnTo>
                  <a:lnTo>
                    <a:pt x="579374" y="516889"/>
                  </a:lnTo>
                  <a:lnTo>
                    <a:pt x="573166" y="500379"/>
                  </a:lnTo>
                  <a:lnTo>
                    <a:pt x="566674" y="482600"/>
                  </a:lnTo>
                  <a:lnTo>
                    <a:pt x="628755" y="482600"/>
                  </a:lnTo>
                  <a:lnTo>
                    <a:pt x="618192" y="477519"/>
                  </a:lnTo>
                  <a:lnTo>
                    <a:pt x="575988" y="458469"/>
                  </a:lnTo>
                  <a:lnTo>
                    <a:pt x="551052" y="445769"/>
                  </a:lnTo>
                  <a:lnTo>
                    <a:pt x="545167" y="434339"/>
                  </a:lnTo>
                  <a:lnTo>
                    <a:pt x="538924" y="421639"/>
                  </a:lnTo>
                  <a:lnTo>
                    <a:pt x="532300" y="408939"/>
                  </a:lnTo>
                  <a:lnTo>
                    <a:pt x="527626" y="401319"/>
                  </a:lnTo>
                  <a:close/>
                </a:path>
                <a:path w="989329" h="989329">
                  <a:moveTo>
                    <a:pt x="694083" y="610869"/>
                  </a:moveTo>
                  <a:lnTo>
                    <a:pt x="612140" y="610869"/>
                  </a:lnTo>
                  <a:lnTo>
                    <a:pt x="628149" y="617219"/>
                  </a:lnTo>
                  <a:lnTo>
                    <a:pt x="661503" y="627379"/>
                  </a:lnTo>
                  <a:lnTo>
                    <a:pt x="678942" y="633729"/>
                  </a:lnTo>
                  <a:lnTo>
                    <a:pt x="735236" y="651509"/>
                  </a:lnTo>
                  <a:lnTo>
                    <a:pt x="748109" y="655319"/>
                  </a:lnTo>
                  <a:lnTo>
                    <a:pt x="810492" y="675639"/>
                  </a:lnTo>
                  <a:lnTo>
                    <a:pt x="847486" y="687069"/>
                  </a:lnTo>
                  <a:lnTo>
                    <a:pt x="884791" y="697229"/>
                  </a:lnTo>
                  <a:lnTo>
                    <a:pt x="922274" y="706119"/>
                  </a:lnTo>
                  <a:lnTo>
                    <a:pt x="931291" y="708659"/>
                  </a:lnTo>
                  <a:lnTo>
                    <a:pt x="939673" y="709929"/>
                  </a:lnTo>
                  <a:lnTo>
                    <a:pt x="955020" y="709929"/>
                  </a:lnTo>
                  <a:lnTo>
                    <a:pt x="988949" y="685800"/>
                  </a:lnTo>
                  <a:lnTo>
                    <a:pt x="988861" y="683259"/>
                  </a:lnTo>
                  <a:lnTo>
                    <a:pt x="939956" y="683259"/>
                  </a:lnTo>
                  <a:lnTo>
                    <a:pt x="928243" y="680719"/>
                  </a:lnTo>
                  <a:lnTo>
                    <a:pt x="891510" y="671829"/>
                  </a:lnTo>
                  <a:lnTo>
                    <a:pt x="854789" y="661669"/>
                  </a:lnTo>
                  <a:lnTo>
                    <a:pt x="782193" y="638809"/>
                  </a:lnTo>
                  <a:lnTo>
                    <a:pt x="769165" y="633729"/>
                  </a:lnTo>
                  <a:lnTo>
                    <a:pt x="743205" y="626109"/>
                  </a:lnTo>
                  <a:lnTo>
                    <a:pt x="719464" y="618489"/>
                  </a:lnTo>
                  <a:lnTo>
                    <a:pt x="708644" y="614679"/>
                  </a:lnTo>
                  <a:lnTo>
                    <a:pt x="697799" y="612139"/>
                  </a:lnTo>
                  <a:lnTo>
                    <a:pt x="694083" y="610869"/>
                  </a:lnTo>
                  <a:close/>
                </a:path>
                <a:path w="989329" h="989329">
                  <a:moveTo>
                    <a:pt x="628755" y="482600"/>
                  </a:moveTo>
                  <a:lnTo>
                    <a:pt x="566674" y="482600"/>
                  </a:lnTo>
                  <a:lnTo>
                    <a:pt x="597280" y="497839"/>
                  </a:lnTo>
                  <a:lnTo>
                    <a:pt x="612572" y="504189"/>
                  </a:lnTo>
                  <a:lnTo>
                    <a:pt x="627888" y="511809"/>
                  </a:lnTo>
                  <a:lnTo>
                    <a:pt x="847598" y="615950"/>
                  </a:lnTo>
                  <a:lnTo>
                    <a:pt x="860425" y="621029"/>
                  </a:lnTo>
                  <a:lnTo>
                    <a:pt x="877065" y="629919"/>
                  </a:lnTo>
                  <a:lnTo>
                    <a:pt x="894016" y="637539"/>
                  </a:lnTo>
                  <a:lnTo>
                    <a:pt x="928751" y="652779"/>
                  </a:lnTo>
                  <a:lnTo>
                    <a:pt x="939317" y="656589"/>
                  </a:lnTo>
                  <a:lnTo>
                    <a:pt x="950483" y="661669"/>
                  </a:lnTo>
                  <a:lnTo>
                    <a:pt x="959864" y="669289"/>
                  </a:lnTo>
                  <a:lnTo>
                    <a:pt x="963802" y="675639"/>
                  </a:lnTo>
                  <a:lnTo>
                    <a:pt x="963802" y="676909"/>
                  </a:lnTo>
                  <a:lnTo>
                    <a:pt x="963549" y="678179"/>
                  </a:lnTo>
                  <a:lnTo>
                    <a:pt x="959336" y="681989"/>
                  </a:lnTo>
                  <a:lnTo>
                    <a:pt x="950896" y="683259"/>
                  </a:lnTo>
                  <a:lnTo>
                    <a:pt x="988861" y="683259"/>
                  </a:lnTo>
                  <a:lnTo>
                    <a:pt x="988163" y="662939"/>
                  </a:lnTo>
                  <a:lnTo>
                    <a:pt x="974947" y="646429"/>
                  </a:lnTo>
                  <a:lnTo>
                    <a:pt x="956444" y="635000"/>
                  </a:lnTo>
                  <a:lnTo>
                    <a:pt x="939800" y="627379"/>
                  </a:lnTo>
                  <a:lnTo>
                    <a:pt x="938529" y="627379"/>
                  </a:lnTo>
                  <a:lnTo>
                    <a:pt x="921702" y="621029"/>
                  </a:lnTo>
                  <a:lnTo>
                    <a:pt x="888380" y="605789"/>
                  </a:lnTo>
                  <a:lnTo>
                    <a:pt x="871981" y="596900"/>
                  </a:lnTo>
                  <a:lnTo>
                    <a:pt x="865504" y="594359"/>
                  </a:lnTo>
                  <a:lnTo>
                    <a:pt x="628755" y="482600"/>
                  </a:lnTo>
                  <a:close/>
                </a:path>
                <a:path w="989329" h="989329">
                  <a:moveTo>
                    <a:pt x="133476" y="322579"/>
                  </a:moveTo>
                  <a:lnTo>
                    <a:pt x="80740" y="330200"/>
                  </a:lnTo>
                  <a:lnTo>
                    <a:pt x="36575" y="358139"/>
                  </a:lnTo>
                  <a:lnTo>
                    <a:pt x="9144" y="400050"/>
                  </a:lnTo>
                  <a:lnTo>
                    <a:pt x="0" y="447039"/>
                  </a:lnTo>
                  <a:lnTo>
                    <a:pt x="9144" y="494029"/>
                  </a:lnTo>
                  <a:lnTo>
                    <a:pt x="36575" y="534669"/>
                  </a:lnTo>
                  <a:lnTo>
                    <a:pt x="84312" y="563879"/>
                  </a:lnTo>
                  <a:lnTo>
                    <a:pt x="134239" y="571500"/>
                  </a:lnTo>
                  <a:lnTo>
                    <a:pt x="147085" y="571500"/>
                  </a:lnTo>
                  <a:lnTo>
                    <a:pt x="215900" y="556259"/>
                  </a:lnTo>
                  <a:lnTo>
                    <a:pt x="241534" y="544829"/>
                  </a:lnTo>
                  <a:lnTo>
                    <a:pt x="117554" y="544829"/>
                  </a:lnTo>
                  <a:lnTo>
                    <a:pt x="85111" y="535939"/>
                  </a:lnTo>
                  <a:lnTo>
                    <a:pt x="55372" y="516889"/>
                  </a:lnTo>
                  <a:lnTo>
                    <a:pt x="33726" y="483869"/>
                  </a:lnTo>
                  <a:lnTo>
                    <a:pt x="26511" y="447039"/>
                  </a:lnTo>
                  <a:lnTo>
                    <a:pt x="33726" y="410209"/>
                  </a:lnTo>
                  <a:lnTo>
                    <a:pt x="55372" y="377189"/>
                  </a:lnTo>
                  <a:lnTo>
                    <a:pt x="87645" y="355600"/>
                  </a:lnTo>
                  <a:lnTo>
                    <a:pt x="126492" y="347979"/>
                  </a:lnTo>
                  <a:lnTo>
                    <a:pt x="222170" y="347979"/>
                  </a:lnTo>
                  <a:lnTo>
                    <a:pt x="180776" y="332739"/>
                  </a:lnTo>
                  <a:lnTo>
                    <a:pt x="133476" y="322579"/>
                  </a:lnTo>
                  <a:close/>
                </a:path>
                <a:path w="989329" h="989329">
                  <a:moveTo>
                    <a:pt x="337439" y="472439"/>
                  </a:moveTo>
                  <a:lnTo>
                    <a:pt x="318543" y="472439"/>
                  </a:lnTo>
                  <a:lnTo>
                    <a:pt x="300481" y="476250"/>
                  </a:lnTo>
                  <a:lnTo>
                    <a:pt x="288508" y="481329"/>
                  </a:lnTo>
                  <a:lnTo>
                    <a:pt x="277844" y="487679"/>
                  </a:lnTo>
                  <a:lnTo>
                    <a:pt x="268085" y="494029"/>
                  </a:lnTo>
                  <a:lnTo>
                    <a:pt x="258825" y="501650"/>
                  </a:lnTo>
                  <a:lnTo>
                    <a:pt x="253359" y="505459"/>
                  </a:lnTo>
                  <a:lnTo>
                    <a:pt x="247951" y="510539"/>
                  </a:lnTo>
                  <a:lnTo>
                    <a:pt x="242520" y="514350"/>
                  </a:lnTo>
                  <a:lnTo>
                    <a:pt x="236981" y="516889"/>
                  </a:lnTo>
                  <a:lnTo>
                    <a:pt x="221843" y="524509"/>
                  </a:lnTo>
                  <a:lnTo>
                    <a:pt x="190565" y="537209"/>
                  </a:lnTo>
                  <a:lnTo>
                    <a:pt x="174498" y="541019"/>
                  </a:lnTo>
                  <a:lnTo>
                    <a:pt x="148687" y="544829"/>
                  </a:lnTo>
                  <a:lnTo>
                    <a:pt x="241534" y="544829"/>
                  </a:lnTo>
                  <a:lnTo>
                    <a:pt x="249936" y="541019"/>
                  </a:lnTo>
                  <a:lnTo>
                    <a:pt x="257004" y="535939"/>
                  </a:lnTo>
                  <a:lnTo>
                    <a:pt x="263620" y="532129"/>
                  </a:lnTo>
                  <a:lnTo>
                    <a:pt x="269902" y="527050"/>
                  </a:lnTo>
                  <a:lnTo>
                    <a:pt x="275971" y="521969"/>
                  </a:lnTo>
                  <a:lnTo>
                    <a:pt x="291512" y="509269"/>
                  </a:lnTo>
                  <a:lnTo>
                    <a:pt x="299563" y="505459"/>
                  </a:lnTo>
                  <a:lnTo>
                    <a:pt x="308101" y="501650"/>
                  </a:lnTo>
                  <a:lnTo>
                    <a:pt x="324183" y="499109"/>
                  </a:lnTo>
                  <a:lnTo>
                    <a:pt x="407320" y="499109"/>
                  </a:lnTo>
                  <a:lnTo>
                    <a:pt x="402081" y="495300"/>
                  </a:lnTo>
                  <a:lnTo>
                    <a:pt x="405815" y="483869"/>
                  </a:lnTo>
                  <a:lnTo>
                    <a:pt x="377444" y="483869"/>
                  </a:lnTo>
                  <a:lnTo>
                    <a:pt x="357096" y="476250"/>
                  </a:lnTo>
                  <a:lnTo>
                    <a:pt x="337439" y="472439"/>
                  </a:lnTo>
                  <a:close/>
                </a:path>
                <a:path w="989329" h="989329">
                  <a:moveTo>
                    <a:pt x="468113" y="457200"/>
                  </a:moveTo>
                  <a:lnTo>
                    <a:pt x="416560" y="457200"/>
                  </a:lnTo>
                  <a:lnTo>
                    <a:pt x="418592" y="458469"/>
                  </a:lnTo>
                  <a:lnTo>
                    <a:pt x="420750" y="458469"/>
                  </a:lnTo>
                  <a:lnTo>
                    <a:pt x="427863" y="461009"/>
                  </a:lnTo>
                  <a:lnTo>
                    <a:pt x="444938" y="509269"/>
                  </a:lnTo>
                  <a:lnTo>
                    <a:pt x="444626" y="519429"/>
                  </a:lnTo>
                  <a:lnTo>
                    <a:pt x="471181" y="519429"/>
                  </a:lnTo>
                  <a:lnTo>
                    <a:pt x="471336" y="516889"/>
                  </a:lnTo>
                  <a:lnTo>
                    <a:pt x="471456" y="511809"/>
                  </a:lnTo>
                  <a:lnTo>
                    <a:pt x="471570" y="501650"/>
                  </a:lnTo>
                  <a:lnTo>
                    <a:pt x="471448" y="495300"/>
                  </a:lnTo>
                  <a:lnTo>
                    <a:pt x="470997" y="483869"/>
                  </a:lnTo>
                  <a:lnTo>
                    <a:pt x="469646" y="468629"/>
                  </a:lnTo>
                  <a:lnTo>
                    <a:pt x="468113" y="457200"/>
                  </a:lnTo>
                  <a:close/>
                </a:path>
                <a:path w="989329" h="989329">
                  <a:moveTo>
                    <a:pt x="222170" y="347979"/>
                  </a:moveTo>
                  <a:lnTo>
                    <a:pt x="128270" y="347979"/>
                  </a:lnTo>
                  <a:lnTo>
                    <a:pt x="132079" y="349250"/>
                  </a:lnTo>
                  <a:lnTo>
                    <a:pt x="169713" y="358139"/>
                  </a:lnTo>
                  <a:lnTo>
                    <a:pt x="226647" y="377189"/>
                  </a:lnTo>
                  <a:lnTo>
                    <a:pt x="286367" y="400050"/>
                  </a:lnTo>
                  <a:lnTo>
                    <a:pt x="332358" y="419100"/>
                  </a:lnTo>
                  <a:lnTo>
                    <a:pt x="342985" y="424179"/>
                  </a:lnTo>
                  <a:lnTo>
                    <a:pt x="352504" y="429259"/>
                  </a:lnTo>
                  <a:lnTo>
                    <a:pt x="361094" y="433069"/>
                  </a:lnTo>
                  <a:lnTo>
                    <a:pt x="376047" y="440689"/>
                  </a:lnTo>
                  <a:lnTo>
                    <a:pt x="382650" y="443229"/>
                  </a:lnTo>
                  <a:lnTo>
                    <a:pt x="389254" y="447039"/>
                  </a:lnTo>
                  <a:lnTo>
                    <a:pt x="377444" y="483869"/>
                  </a:lnTo>
                  <a:lnTo>
                    <a:pt x="405815" y="483869"/>
                  </a:lnTo>
                  <a:lnTo>
                    <a:pt x="414527" y="457200"/>
                  </a:lnTo>
                  <a:lnTo>
                    <a:pt x="468113" y="457200"/>
                  </a:lnTo>
                  <a:lnTo>
                    <a:pt x="467772" y="454659"/>
                  </a:lnTo>
                  <a:lnTo>
                    <a:pt x="466609" y="448309"/>
                  </a:lnTo>
                  <a:lnTo>
                    <a:pt x="465327" y="441959"/>
                  </a:lnTo>
                  <a:lnTo>
                    <a:pt x="463952" y="435609"/>
                  </a:lnTo>
                  <a:lnTo>
                    <a:pt x="436372" y="435609"/>
                  </a:lnTo>
                  <a:lnTo>
                    <a:pt x="433831" y="434339"/>
                  </a:lnTo>
                  <a:lnTo>
                    <a:pt x="422021" y="431800"/>
                  </a:lnTo>
                  <a:lnTo>
                    <a:pt x="416432" y="429259"/>
                  </a:lnTo>
                  <a:lnTo>
                    <a:pt x="411352" y="426719"/>
                  </a:lnTo>
                  <a:lnTo>
                    <a:pt x="410464" y="426719"/>
                  </a:lnTo>
                  <a:lnTo>
                    <a:pt x="403197" y="424179"/>
                  </a:lnTo>
                  <a:lnTo>
                    <a:pt x="396049" y="420369"/>
                  </a:lnTo>
                  <a:lnTo>
                    <a:pt x="388711" y="416559"/>
                  </a:lnTo>
                  <a:lnTo>
                    <a:pt x="380873" y="412750"/>
                  </a:lnTo>
                  <a:lnTo>
                    <a:pt x="372782" y="408939"/>
                  </a:lnTo>
                  <a:lnTo>
                    <a:pt x="363966" y="405129"/>
                  </a:lnTo>
                  <a:lnTo>
                    <a:pt x="354173" y="400050"/>
                  </a:lnTo>
                  <a:lnTo>
                    <a:pt x="343153" y="394969"/>
                  </a:lnTo>
                  <a:lnTo>
                    <a:pt x="246316" y="356869"/>
                  </a:lnTo>
                  <a:lnTo>
                    <a:pt x="222170" y="347979"/>
                  </a:lnTo>
                  <a:close/>
                </a:path>
                <a:path w="989329" h="989329">
                  <a:moveTo>
                    <a:pt x="448135" y="0"/>
                  </a:moveTo>
                  <a:lnTo>
                    <a:pt x="401075" y="8889"/>
                  </a:lnTo>
                  <a:lnTo>
                    <a:pt x="359791" y="35559"/>
                  </a:lnTo>
                  <a:lnTo>
                    <a:pt x="331850" y="80009"/>
                  </a:lnTo>
                  <a:lnTo>
                    <a:pt x="323723" y="133350"/>
                  </a:lnTo>
                  <a:lnTo>
                    <a:pt x="334904" y="180339"/>
                  </a:lnTo>
                  <a:lnTo>
                    <a:pt x="357933" y="245109"/>
                  </a:lnTo>
                  <a:lnTo>
                    <a:pt x="382176" y="307339"/>
                  </a:lnTo>
                  <a:lnTo>
                    <a:pt x="397001" y="342900"/>
                  </a:lnTo>
                  <a:lnTo>
                    <a:pt x="401941" y="353059"/>
                  </a:lnTo>
                  <a:lnTo>
                    <a:pt x="406511" y="363219"/>
                  </a:lnTo>
                  <a:lnTo>
                    <a:pt x="410771" y="372109"/>
                  </a:lnTo>
                  <a:lnTo>
                    <a:pt x="414781" y="379729"/>
                  </a:lnTo>
                  <a:lnTo>
                    <a:pt x="418169" y="387350"/>
                  </a:lnTo>
                  <a:lnTo>
                    <a:pt x="421306" y="393700"/>
                  </a:lnTo>
                  <a:lnTo>
                    <a:pt x="424229" y="400050"/>
                  </a:lnTo>
                  <a:lnTo>
                    <a:pt x="426974" y="406400"/>
                  </a:lnTo>
                  <a:lnTo>
                    <a:pt x="427100" y="407669"/>
                  </a:lnTo>
                  <a:lnTo>
                    <a:pt x="427354" y="408939"/>
                  </a:lnTo>
                  <a:lnTo>
                    <a:pt x="427736" y="410209"/>
                  </a:lnTo>
                  <a:lnTo>
                    <a:pt x="429895" y="415289"/>
                  </a:lnTo>
                  <a:lnTo>
                    <a:pt x="431926" y="420369"/>
                  </a:lnTo>
                  <a:lnTo>
                    <a:pt x="433958" y="426719"/>
                  </a:lnTo>
                  <a:lnTo>
                    <a:pt x="434848" y="430529"/>
                  </a:lnTo>
                  <a:lnTo>
                    <a:pt x="436372" y="435609"/>
                  </a:lnTo>
                  <a:lnTo>
                    <a:pt x="463952" y="435609"/>
                  </a:lnTo>
                  <a:lnTo>
                    <a:pt x="463676" y="434339"/>
                  </a:lnTo>
                  <a:lnTo>
                    <a:pt x="461899" y="426719"/>
                  </a:lnTo>
                  <a:lnTo>
                    <a:pt x="459740" y="420369"/>
                  </a:lnTo>
                  <a:lnTo>
                    <a:pt x="458343" y="415289"/>
                  </a:lnTo>
                  <a:lnTo>
                    <a:pt x="457707" y="414019"/>
                  </a:lnTo>
                  <a:lnTo>
                    <a:pt x="496697" y="401319"/>
                  </a:lnTo>
                  <a:lnTo>
                    <a:pt x="527626" y="401319"/>
                  </a:lnTo>
                  <a:lnTo>
                    <a:pt x="524510" y="396239"/>
                  </a:lnTo>
                  <a:lnTo>
                    <a:pt x="522350" y="392429"/>
                  </a:lnTo>
                  <a:lnTo>
                    <a:pt x="520064" y="388619"/>
                  </a:lnTo>
                  <a:lnTo>
                    <a:pt x="447928" y="388619"/>
                  </a:lnTo>
                  <a:lnTo>
                    <a:pt x="445007" y="382269"/>
                  </a:lnTo>
                  <a:lnTo>
                    <a:pt x="441832" y="375919"/>
                  </a:lnTo>
                  <a:lnTo>
                    <a:pt x="434542" y="360679"/>
                  </a:lnTo>
                  <a:lnTo>
                    <a:pt x="430371" y="351789"/>
                  </a:lnTo>
                  <a:lnTo>
                    <a:pt x="425866" y="342900"/>
                  </a:lnTo>
                  <a:lnTo>
                    <a:pt x="401804" y="285750"/>
                  </a:lnTo>
                  <a:lnTo>
                    <a:pt x="378745" y="226059"/>
                  </a:lnTo>
                  <a:lnTo>
                    <a:pt x="359068" y="168909"/>
                  </a:lnTo>
                  <a:lnTo>
                    <a:pt x="350012" y="132079"/>
                  </a:lnTo>
                  <a:lnTo>
                    <a:pt x="351077" y="110489"/>
                  </a:lnTo>
                  <a:lnTo>
                    <a:pt x="365496" y="71119"/>
                  </a:lnTo>
                  <a:lnTo>
                    <a:pt x="393636" y="41909"/>
                  </a:lnTo>
                  <a:lnTo>
                    <a:pt x="447928" y="25400"/>
                  </a:lnTo>
                  <a:lnTo>
                    <a:pt x="520820" y="25400"/>
                  </a:lnTo>
                  <a:lnTo>
                    <a:pt x="495218" y="8889"/>
                  </a:lnTo>
                  <a:lnTo>
                    <a:pt x="448135" y="0"/>
                  </a:lnTo>
                  <a:close/>
                </a:path>
                <a:path w="989329" h="989329">
                  <a:moveTo>
                    <a:pt x="520820" y="25400"/>
                  </a:moveTo>
                  <a:lnTo>
                    <a:pt x="447928" y="25400"/>
                  </a:lnTo>
                  <a:lnTo>
                    <a:pt x="466766" y="27939"/>
                  </a:lnTo>
                  <a:lnTo>
                    <a:pt x="484997" y="33019"/>
                  </a:lnTo>
                  <a:lnTo>
                    <a:pt x="517398" y="54609"/>
                  </a:lnTo>
                  <a:lnTo>
                    <a:pt x="545512" y="116839"/>
                  </a:lnTo>
                  <a:lnTo>
                    <a:pt x="545812" y="148589"/>
                  </a:lnTo>
                  <a:lnTo>
                    <a:pt x="541908" y="173989"/>
                  </a:lnTo>
                  <a:lnTo>
                    <a:pt x="526014" y="220979"/>
                  </a:lnTo>
                  <a:lnTo>
                    <a:pt x="502666" y="257809"/>
                  </a:lnTo>
                  <a:lnTo>
                    <a:pt x="495254" y="267969"/>
                  </a:lnTo>
                  <a:lnTo>
                    <a:pt x="488235" y="276859"/>
                  </a:lnTo>
                  <a:lnTo>
                    <a:pt x="482145" y="288289"/>
                  </a:lnTo>
                  <a:lnTo>
                    <a:pt x="477520" y="299719"/>
                  </a:lnTo>
                  <a:lnTo>
                    <a:pt x="474184" y="317500"/>
                  </a:lnTo>
                  <a:lnTo>
                    <a:pt x="474265" y="336550"/>
                  </a:lnTo>
                  <a:lnTo>
                    <a:pt x="477752" y="356869"/>
                  </a:lnTo>
                  <a:lnTo>
                    <a:pt x="484631" y="377189"/>
                  </a:lnTo>
                  <a:lnTo>
                    <a:pt x="447928" y="388619"/>
                  </a:lnTo>
                  <a:lnTo>
                    <a:pt x="520064" y="388619"/>
                  </a:lnTo>
                  <a:lnTo>
                    <a:pt x="519302" y="387350"/>
                  </a:lnTo>
                  <a:lnTo>
                    <a:pt x="516127" y="381000"/>
                  </a:lnTo>
                  <a:lnTo>
                    <a:pt x="515874" y="381000"/>
                  </a:lnTo>
                  <a:lnTo>
                    <a:pt x="515493" y="379729"/>
                  </a:lnTo>
                  <a:lnTo>
                    <a:pt x="506513" y="359409"/>
                  </a:lnTo>
                  <a:lnTo>
                    <a:pt x="501665" y="340359"/>
                  </a:lnTo>
                  <a:lnTo>
                    <a:pt x="500556" y="323850"/>
                  </a:lnTo>
                  <a:lnTo>
                    <a:pt x="503174" y="307339"/>
                  </a:lnTo>
                  <a:lnTo>
                    <a:pt x="506614" y="298450"/>
                  </a:lnTo>
                  <a:lnTo>
                    <a:pt x="511365" y="290829"/>
                  </a:lnTo>
                  <a:lnTo>
                    <a:pt x="517068" y="283209"/>
                  </a:lnTo>
                  <a:lnTo>
                    <a:pt x="528339" y="269239"/>
                  </a:lnTo>
                  <a:lnTo>
                    <a:pt x="533241" y="262889"/>
                  </a:lnTo>
                  <a:lnTo>
                    <a:pt x="557609" y="214629"/>
                  </a:lnTo>
                  <a:lnTo>
                    <a:pt x="572722" y="148589"/>
                  </a:lnTo>
                  <a:lnTo>
                    <a:pt x="572008" y="111759"/>
                  </a:lnTo>
                  <a:lnTo>
                    <a:pt x="561482" y="72389"/>
                  </a:lnTo>
                  <a:lnTo>
                    <a:pt x="536575" y="35559"/>
                  </a:lnTo>
                  <a:lnTo>
                    <a:pt x="520820" y="2540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8431" y="2682239"/>
              <a:ext cx="131032" cy="1280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5423" y="2368295"/>
              <a:ext cx="128016" cy="1280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30847" y="2761567"/>
              <a:ext cx="66897" cy="70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873742" y="5740400"/>
              <a:ext cx="608330" cy="965200"/>
            </a:xfrm>
            <a:custGeom>
              <a:avLst/>
              <a:gdLst/>
              <a:ahLst/>
              <a:cxnLst/>
              <a:rect l="l" t="t" r="r" b="b"/>
              <a:pathLst>
                <a:path w="608329" h="965200">
                  <a:moveTo>
                    <a:pt x="91821" y="722807"/>
                  </a:moveTo>
                  <a:lnTo>
                    <a:pt x="88900" y="715670"/>
                  </a:lnTo>
                  <a:lnTo>
                    <a:pt x="82677" y="713143"/>
                  </a:lnTo>
                  <a:lnTo>
                    <a:pt x="80899" y="712406"/>
                  </a:lnTo>
                  <a:lnTo>
                    <a:pt x="54762" y="755726"/>
                  </a:lnTo>
                  <a:lnTo>
                    <a:pt x="46024" y="796874"/>
                  </a:lnTo>
                  <a:lnTo>
                    <a:pt x="43815" y="815022"/>
                  </a:lnTo>
                  <a:lnTo>
                    <a:pt x="48514" y="821055"/>
                  </a:lnTo>
                  <a:lnTo>
                    <a:pt x="56515" y="821944"/>
                  </a:lnTo>
                  <a:lnTo>
                    <a:pt x="62484" y="821944"/>
                  </a:lnTo>
                  <a:lnTo>
                    <a:pt x="67691" y="817410"/>
                  </a:lnTo>
                  <a:lnTo>
                    <a:pt x="69875" y="800608"/>
                  </a:lnTo>
                  <a:lnTo>
                    <a:pt x="71653" y="789940"/>
                  </a:lnTo>
                  <a:lnTo>
                    <a:pt x="83058" y="745845"/>
                  </a:lnTo>
                  <a:lnTo>
                    <a:pt x="89281" y="729132"/>
                  </a:lnTo>
                  <a:lnTo>
                    <a:pt x="91821" y="722807"/>
                  </a:lnTo>
                  <a:close/>
                </a:path>
                <a:path w="608329" h="96520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5300"/>
                  </a:lnTo>
                  <a:lnTo>
                    <a:pt x="428917" y="502920"/>
                  </a:lnTo>
                  <a:lnTo>
                    <a:pt x="426593" y="510540"/>
                  </a:lnTo>
                  <a:lnTo>
                    <a:pt x="424815" y="516890"/>
                  </a:lnTo>
                  <a:lnTo>
                    <a:pt x="423710" y="504190"/>
                  </a:lnTo>
                  <a:lnTo>
                    <a:pt x="424649" y="491490"/>
                  </a:lnTo>
                  <a:lnTo>
                    <a:pt x="427736" y="47879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3520"/>
                  </a:lnTo>
                  <a:lnTo>
                    <a:pt x="566686" y="204470"/>
                  </a:lnTo>
                  <a:lnTo>
                    <a:pt x="566686" y="200660"/>
                  </a:lnTo>
                  <a:lnTo>
                    <a:pt x="566712" y="184150"/>
                  </a:lnTo>
                  <a:lnTo>
                    <a:pt x="562737" y="163830"/>
                  </a:lnTo>
                  <a:lnTo>
                    <a:pt x="561975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37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80010"/>
                  </a:lnTo>
                  <a:lnTo>
                    <a:pt x="561479" y="49530"/>
                  </a:lnTo>
                  <a:lnTo>
                    <a:pt x="547573" y="25400"/>
                  </a:lnTo>
                  <a:lnTo>
                    <a:pt x="546087" y="24130"/>
                  </a:lnTo>
                  <a:lnTo>
                    <a:pt x="544830" y="23063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163" y="12700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38822" y="14224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223" y="20320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77342" y="274320"/>
                  </a:lnTo>
                  <a:lnTo>
                    <a:pt x="437515" y="347980"/>
                  </a:lnTo>
                  <a:lnTo>
                    <a:pt x="432485" y="342900"/>
                  </a:lnTo>
                  <a:lnTo>
                    <a:pt x="427291" y="336550"/>
                  </a:lnTo>
                  <a:lnTo>
                    <a:pt x="425069" y="334467"/>
                  </a:lnTo>
                  <a:lnTo>
                    <a:pt x="425069" y="370840"/>
                  </a:lnTo>
                  <a:lnTo>
                    <a:pt x="415671" y="388620"/>
                  </a:lnTo>
                  <a:lnTo>
                    <a:pt x="402844" y="373430"/>
                  </a:lnTo>
                  <a:lnTo>
                    <a:pt x="402844" y="412750"/>
                  </a:lnTo>
                  <a:lnTo>
                    <a:pt x="241935" y="711200"/>
                  </a:lnTo>
                  <a:lnTo>
                    <a:pt x="233349" y="697230"/>
                  </a:lnTo>
                  <a:lnTo>
                    <a:pt x="226695" y="688047"/>
                  </a:lnTo>
                  <a:lnTo>
                    <a:pt x="226695" y="736600"/>
                  </a:lnTo>
                  <a:lnTo>
                    <a:pt x="225425" y="739140"/>
                  </a:lnTo>
                  <a:lnTo>
                    <a:pt x="224028" y="742950"/>
                  </a:lnTo>
                  <a:lnTo>
                    <a:pt x="222631" y="745490"/>
                  </a:lnTo>
                  <a:lnTo>
                    <a:pt x="217563" y="755650"/>
                  </a:lnTo>
                  <a:lnTo>
                    <a:pt x="211683" y="767080"/>
                  </a:lnTo>
                  <a:lnTo>
                    <a:pt x="178371" y="815340"/>
                  </a:lnTo>
                  <a:lnTo>
                    <a:pt x="127050" y="862330"/>
                  </a:lnTo>
                  <a:lnTo>
                    <a:pt x="93853" y="880110"/>
                  </a:lnTo>
                  <a:lnTo>
                    <a:pt x="93599" y="880110"/>
                  </a:lnTo>
                  <a:lnTo>
                    <a:pt x="62103" y="863244"/>
                  </a:lnTo>
                  <a:lnTo>
                    <a:pt x="62103" y="891540"/>
                  </a:lnTo>
                  <a:lnTo>
                    <a:pt x="57150" y="892810"/>
                  </a:lnTo>
                  <a:lnTo>
                    <a:pt x="46609" y="895350"/>
                  </a:lnTo>
                  <a:lnTo>
                    <a:pt x="45085" y="890270"/>
                  </a:lnTo>
                  <a:lnTo>
                    <a:pt x="43688" y="885190"/>
                  </a:lnTo>
                  <a:lnTo>
                    <a:pt x="42418" y="880110"/>
                  </a:lnTo>
                  <a:lnTo>
                    <a:pt x="62103" y="891540"/>
                  </a:lnTo>
                  <a:lnTo>
                    <a:pt x="62103" y="863244"/>
                  </a:lnTo>
                  <a:lnTo>
                    <a:pt x="36703" y="849630"/>
                  </a:lnTo>
                  <a:lnTo>
                    <a:pt x="35941" y="842010"/>
                  </a:lnTo>
                  <a:lnTo>
                    <a:pt x="35153" y="807720"/>
                  </a:lnTo>
                  <a:lnTo>
                    <a:pt x="38646" y="775970"/>
                  </a:lnTo>
                  <a:lnTo>
                    <a:pt x="54610" y="720090"/>
                  </a:lnTo>
                  <a:lnTo>
                    <a:pt x="73406" y="680720"/>
                  </a:lnTo>
                  <a:lnTo>
                    <a:pt x="81788" y="666750"/>
                  </a:lnTo>
                  <a:lnTo>
                    <a:pt x="85598" y="660400"/>
                  </a:lnTo>
                  <a:lnTo>
                    <a:pt x="100571" y="657860"/>
                  </a:lnTo>
                  <a:lnTo>
                    <a:pt x="121551" y="657860"/>
                  </a:lnTo>
                  <a:lnTo>
                    <a:pt x="173609" y="673100"/>
                  </a:lnTo>
                  <a:lnTo>
                    <a:pt x="210667" y="706120"/>
                  </a:lnTo>
                  <a:lnTo>
                    <a:pt x="226695" y="736600"/>
                  </a:lnTo>
                  <a:lnTo>
                    <a:pt x="226695" y="688047"/>
                  </a:lnTo>
                  <a:lnTo>
                    <a:pt x="221399" y="680720"/>
                  </a:lnTo>
                  <a:lnTo>
                    <a:pt x="205625" y="665480"/>
                  </a:lnTo>
                  <a:lnTo>
                    <a:pt x="194665" y="657860"/>
                  </a:lnTo>
                  <a:lnTo>
                    <a:pt x="185547" y="651510"/>
                  </a:lnTo>
                  <a:lnTo>
                    <a:pt x="159296" y="640080"/>
                  </a:lnTo>
                  <a:lnTo>
                    <a:pt x="134327" y="635000"/>
                  </a:lnTo>
                  <a:lnTo>
                    <a:pt x="111887" y="633730"/>
                  </a:lnTo>
                  <a:lnTo>
                    <a:pt x="93218" y="635000"/>
                  </a:lnTo>
                  <a:lnTo>
                    <a:pt x="108712" y="605790"/>
                  </a:lnTo>
                  <a:lnTo>
                    <a:pt x="200418" y="438150"/>
                  </a:lnTo>
                  <a:lnTo>
                    <a:pt x="227177" y="388620"/>
                  </a:lnTo>
                  <a:lnTo>
                    <a:pt x="253746" y="339090"/>
                  </a:lnTo>
                  <a:lnTo>
                    <a:pt x="277152" y="339090"/>
                  </a:lnTo>
                  <a:lnTo>
                    <a:pt x="322389" y="347980"/>
                  </a:lnTo>
                  <a:lnTo>
                    <a:pt x="361099" y="368300"/>
                  </a:lnTo>
                  <a:lnTo>
                    <a:pt x="390893" y="396240"/>
                  </a:lnTo>
                  <a:lnTo>
                    <a:pt x="402844" y="412750"/>
                  </a:lnTo>
                  <a:lnTo>
                    <a:pt x="402844" y="373430"/>
                  </a:lnTo>
                  <a:lnTo>
                    <a:pt x="388302" y="358140"/>
                  </a:lnTo>
                  <a:lnTo>
                    <a:pt x="372262" y="345440"/>
                  </a:lnTo>
                  <a:lnTo>
                    <a:pt x="361365" y="339090"/>
                  </a:lnTo>
                  <a:lnTo>
                    <a:pt x="354838" y="33528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4960"/>
                  </a:lnTo>
                  <a:lnTo>
                    <a:pt x="269621" y="313690"/>
                  </a:lnTo>
                  <a:lnTo>
                    <a:pt x="266954" y="313690"/>
                  </a:lnTo>
                  <a:lnTo>
                    <a:pt x="270383" y="308610"/>
                  </a:lnTo>
                  <a:lnTo>
                    <a:pt x="276733" y="295910"/>
                  </a:lnTo>
                  <a:lnTo>
                    <a:pt x="283718" y="295910"/>
                  </a:lnTo>
                  <a:lnTo>
                    <a:pt x="286893" y="297192"/>
                  </a:lnTo>
                  <a:lnTo>
                    <a:pt x="295148" y="297192"/>
                  </a:lnTo>
                  <a:lnTo>
                    <a:pt x="29768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2547" y="300990"/>
                  </a:lnTo>
                  <a:lnTo>
                    <a:pt x="316230" y="300990"/>
                  </a:lnTo>
                  <a:lnTo>
                    <a:pt x="326390" y="303542"/>
                  </a:lnTo>
                  <a:lnTo>
                    <a:pt x="331470" y="306070"/>
                  </a:lnTo>
                  <a:lnTo>
                    <a:pt x="334772" y="306070"/>
                  </a:lnTo>
                  <a:lnTo>
                    <a:pt x="338709" y="308610"/>
                  </a:lnTo>
                  <a:lnTo>
                    <a:pt x="340868" y="30861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18770"/>
                  </a:lnTo>
                  <a:lnTo>
                    <a:pt x="369697" y="322580"/>
                  </a:lnTo>
                  <a:lnTo>
                    <a:pt x="372491" y="323850"/>
                  </a:lnTo>
                  <a:lnTo>
                    <a:pt x="376301" y="326390"/>
                  </a:lnTo>
                  <a:lnTo>
                    <a:pt x="378079" y="327660"/>
                  </a:lnTo>
                  <a:lnTo>
                    <a:pt x="382270" y="330200"/>
                  </a:lnTo>
                  <a:lnTo>
                    <a:pt x="386207" y="332740"/>
                  </a:lnTo>
                  <a:lnTo>
                    <a:pt x="391287" y="337820"/>
                  </a:lnTo>
                  <a:lnTo>
                    <a:pt x="392684" y="337820"/>
                  </a:lnTo>
                  <a:lnTo>
                    <a:pt x="393954" y="339090"/>
                  </a:lnTo>
                  <a:lnTo>
                    <a:pt x="395859" y="340360"/>
                  </a:lnTo>
                  <a:lnTo>
                    <a:pt x="397764" y="342900"/>
                  </a:lnTo>
                  <a:lnTo>
                    <a:pt x="399669" y="344170"/>
                  </a:lnTo>
                  <a:lnTo>
                    <a:pt x="400050" y="344170"/>
                  </a:lnTo>
                  <a:lnTo>
                    <a:pt x="407289" y="351790"/>
                  </a:lnTo>
                  <a:lnTo>
                    <a:pt x="408178" y="351790"/>
                  </a:lnTo>
                  <a:lnTo>
                    <a:pt x="408559" y="353060"/>
                  </a:lnTo>
                  <a:lnTo>
                    <a:pt x="411099" y="354330"/>
                  </a:lnTo>
                  <a:lnTo>
                    <a:pt x="413385" y="356870"/>
                  </a:lnTo>
                  <a:lnTo>
                    <a:pt x="415544" y="359410"/>
                  </a:lnTo>
                  <a:lnTo>
                    <a:pt x="416560" y="360680"/>
                  </a:lnTo>
                  <a:lnTo>
                    <a:pt x="417703" y="361950"/>
                  </a:lnTo>
                  <a:lnTo>
                    <a:pt x="418592" y="36322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8300"/>
                  </a:lnTo>
                  <a:lnTo>
                    <a:pt x="423926" y="369570"/>
                  </a:lnTo>
                  <a:lnTo>
                    <a:pt x="425069" y="370840"/>
                  </a:lnTo>
                  <a:lnTo>
                    <a:pt x="425069" y="334467"/>
                  </a:lnTo>
                  <a:lnTo>
                    <a:pt x="421894" y="331470"/>
                  </a:lnTo>
                  <a:lnTo>
                    <a:pt x="416306" y="32639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0040"/>
                  </a:lnTo>
                  <a:lnTo>
                    <a:pt x="406273" y="318770"/>
                  </a:lnTo>
                  <a:lnTo>
                    <a:pt x="403860" y="316230"/>
                  </a:lnTo>
                  <a:lnTo>
                    <a:pt x="401320" y="314960"/>
                  </a:lnTo>
                  <a:lnTo>
                    <a:pt x="401066" y="313690"/>
                  </a:lnTo>
                  <a:lnTo>
                    <a:pt x="400304" y="313690"/>
                  </a:lnTo>
                  <a:lnTo>
                    <a:pt x="397891" y="312420"/>
                  </a:lnTo>
                  <a:lnTo>
                    <a:pt x="393065" y="308610"/>
                  </a:lnTo>
                  <a:lnTo>
                    <a:pt x="387985" y="306070"/>
                  </a:lnTo>
                  <a:lnTo>
                    <a:pt x="385445" y="303542"/>
                  </a:lnTo>
                  <a:lnTo>
                    <a:pt x="382397" y="302260"/>
                  </a:lnTo>
                  <a:lnTo>
                    <a:pt x="379222" y="29972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591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58521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702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32232" y="280670"/>
                  </a:lnTo>
                  <a:lnTo>
                    <a:pt x="329565" y="279400"/>
                  </a:lnTo>
                  <a:lnTo>
                    <a:pt x="327025" y="279400"/>
                  </a:lnTo>
                  <a:lnTo>
                    <a:pt x="321818" y="278130"/>
                  </a:lnTo>
                  <a:lnTo>
                    <a:pt x="319786" y="276860"/>
                  </a:lnTo>
                  <a:lnTo>
                    <a:pt x="315468" y="276860"/>
                  </a:lnTo>
                  <a:lnTo>
                    <a:pt x="308483" y="27559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779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3063"/>
                  </a:lnTo>
                  <a:lnTo>
                    <a:pt x="526796" y="7620"/>
                  </a:lnTo>
                  <a:lnTo>
                    <a:pt x="505853" y="1270"/>
                  </a:lnTo>
                  <a:lnTo>
                    <a:pt x="482866" y="0"/>
                  </a:lnTo>
                  <a:lnTo>
                    <a:pt x="458368" y="6350"/>
                  </a:lnTo>
                  <a:lnTo>
                    <a:pt x="409359" y="35560"/>
                  </a:lnTo>
                  <a:lnTo>
                    <a:pt x="366915" y="83820"/>
                  </a:lnTo>
                  <a:lnTo>
                    <a:pt x="346583" y="11684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6860"/>
                  </a:lnTo>
                  <a:lnTo>
                    <a:pt x="259461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1310"/>
                  </a:lnTo>
                  <a:lnTo>
                    <a:pt x="234315" y="323850"/>
                  </a:lnTo>
                  <a:lnTo>
                    <a:pt x="153885" y="472440"/>
                  </a:lnTo>
                  <a:lnTo>
                    <a:pt x="87376" y="594360"/>
                  </a:lnTo>
                  <a:lnTo>
                    <a:pt x="58801" y="647700"/>
                  </a:lnTo>
                  <a:lnTo>
                    <a:pt x="55740" y="654050"/>
                  </a:lnTo>
                  <a:lnTo>
                    <a:pt x="53251" y="660400"/>
                  </a:lnTo>
                  <a:lnTo>
                    <a:pt x="51308" y="666750"/>
                  </a:lnTo>
                  <a:lnTo>
                    <a:pt x="49911" y="673100"/>
                  </a:lnTo>
                  <a:lnTo>
                    <a:pt x="33680" y="707402"/>
                  </a:lnTo>
                  <a:lnTo>
                    <a:pt x="20040" y="748030"/>
                  </a:lnTo>
                  <a:lnTo>
                    <a:pt x="11811" y="793750"/>
                  </a:lnTo>
                  <a:lnTo>
                    <a:pt x="11811" y="844550"/>
                  </a:lnTo>
                  <a:lnTo>
                    <a:pt x="13335" y="857250"/>
                  </a:lnTo>
                  <a:lnTo>
                    <a:pt x="13208" y="857250"/>
                  </a:lnTo>
                  <a:lnTo>
                    <a:pt x="13462" y="858520"/>
                  </a:lnTo>
                  <a:lnTo>
                    <a:pt x="15621" y="871220"/>
                  </a:lnTo>
                  <a:lnTo>
                    <a:pt x="18313" y="883920"/>
                  </a:lnTo>
                  <a:lnTo>
                    <a:pt x="21526" y="895350"/>
                  </a:lnTo>
                  <a:lnTo>
                    <a:pt x="25273" y="906780"/>
                  </a:lnTo>
                  <a:lnTo>
                    <a:pt x="0" y="953770"/>
                  </a:lnTo>
                  <a:lnTo>
                    <a:pt x="2286" y="961390"/>
                  </a:lnTo>
                  <a:lnTo>
                    <a:pt x="9906" y="965200"/>
                  </a:lnTo>
                  <a:lnTo>
                    <a:pt x="18161" y="965200"/>
                  </a:lnTo>
                  <a:lnTo>
                    <a:pt x="22352" y="963930"/>
                  </a:lnTo>
                  <a:lnTo>
                    <a:pt x="24511" y="958850"/>
                  </a:lnTo>
                  <a:lnTo>
                    <a:pt x="45974" y="919480"/>
                  </a:lnTo>
                  <a:lnTo>
                    <a:pt x="70523" y="914400"/>
                  </a:lnTo>
                  <a:lnTo>
                    <a:pt x="82486" y="910590"/>
                  </a:lnTo>
                  <a:lnTo>
                    <a:pt x="94234" y="905510"/>
                  </a:lnTo>
                  <a:lnTo>
                    <a:pt x="97155" y="905510"/>
                  </a:lnTo>
                  <a:lnTo>
                    <a:pt x="99314" y="904240"/>
                  </a:lnTo>
                  <a:lnTo>
                    <a:pt x="101600" y="902970"/>
                  </a:lnTo>
                  <a:lnTo>
                    <a:pt x="114503" y="895350"/>
                  </a:lnTo>
                  <a:lnTo>
                    <a:pt x="155384" y="871220"/>
                  </a:lnTo>
                  <a:lnTo>
                    <a:pt x="195097" y="833120"/>
                  </a:lnTo>
                  <a:lnTo>
                    <a:pt x="224193" y="793750"/>
                  </a:lnTo>
                  <a:lnTo>
                    <a:pt x="243967" y="756920"/>
                  </a:lnTo>
                  <a:lnTo>
                    <a:pt x="245618" y="754380"/>
                  </a:lnTo>
                  <a:lnTo>
                    <a:pt x="247142" y="751840"/>
                  </a:lnTo>
                  <a:lnTo>
                    <a:pt x="248539" y="749300"/>
                  </a:lnTo>
                  <a:lnTo>
                    <a:pt x="248793" y="749300"/>
                  </a:lnTo>
                  <a:lnTo>
                    <a:pt x="269379" y="711200"/>
                  </a:lnTo>
                  <a:lnTo>
                    <a:pt x="343103" y="575310"/>
                  </a:lnTo>
                  <a:lnTo>
                    <a:pt x="370713" y="523240"/>
                  </a:lnTo>
                  <a:lnTo>
                    <a:pt x="399084" y="471170"/>
                  </a:lnTo>
                  <a:lnTo>
                    <a:pt x="427228" y="419100"/>
                  </a:lnTo>
                  <a:lnTo>
                    <a:pt x="427482" y="417830"/>
                  </a:lnTo>
                  <a:lnTo>
                    <a:pt x="427736" y="417830"/>
                  </a:lnTo>
                  <a:lnTo>
                    <a:pt x="443217" y="388620"/>
                  </a:lnTo>
                  <a:lnTo>
                    <a:pt x="449961" y="375920"/>
                  </a:lnTo>
                  <a:lnTo>
                    <a:pt x="450215" y="375920"/>
                  </a:lnTo>
                  <a:lnTo>
                    <a:pt x="465188" y="347980"/>
                  </a:lnTo>
                  <a:lnTo>
                    <a:pt x="492417" y="297192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066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3520"/>
                  </a:lnTo>
                  <a:lnTo>
                    <a:pt x="533654" y="231140"/>
                  </a:lnTo>
                  <a:lnTo>
                    <a:pt x="411861" y="455930"/>
                  </a:lnTo>
                  <a:lnTo>
                    <a:pt x="400608" y="487680"/>
                  </a:lnTo>
                  <a:lnTo>
                    <a:pt x="412127" y="553720"/>
                  </a:lnTo>
                  <a:lnTo>
                    <a:pt x="439039" y="584200"/>
                  </a:lnTo>
                  <a:lnTo>
                    <a:pt x="444373" y="584200"/>
                  </a:lnTo>
                  <a:lnTo>
                    <a:pt x="446786" y="582930"/>
                  </a:lnTo>
                  <a:lnTo>
                    <a:pt x="453644" y="579120"/>
                  </a:lnTo>
                  <a:lnTo>
                    <a:pt x="455422" y="572770"/>
                  </a:lnTo>
                  <a:lnTo>
                    <a:pt x="453390" y="567690"/>
                  </a:lnTo>
                  <a:lnTo>
                    <a:pt x="450723" y="560070"/>
                  </a:lnTo>
                  <a:lnTo>
                    <a:pt x="448818" y="552450"/>
                  </a:lnTo>
                  <a:lnTo>
                    <a:pt x="447675" y="544830"/>
                  </a:lnTo>
                  <a:lnTo>
                    <a:pt x="447294" y="53721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479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90860" y="5847295"/>
              <a:ext cx="94742" cy="1542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3090" y="3182111"/>
              <a:ext cx="3805554" cy="3481070"/>
            </a:xfrm>
            <a:custGeom>
              <a:avLst/>
              <a:gdLst/>
              <a:ahLst/>
              <a:cxnLst/>
              <a:rect l="l" t="t" r="r" b="b"/>
              <a:pathLst>
                <a:path w="3805554" h="3481070">
                  <a:moveTo>
                    <a:pt x="937374" y="1661248"/>
                  </a:moveTo>
                  <a:lnTo>
                    <a:pt x="932294" y="1614208"/>
                  </a:lnTo>
                  <a:lnTo>
                    <a:pt x="919353" y="1569123"/>
                  </a:lnTo>
                  <a:lnTo>
                    <a:pt x="909789" y="1549285"/>
                  </a:lnTo>
                  <a:lnTo>
                    <a:pt x="909789" y="1690420"/>
                  </a:lnTo>
                  <a:lnTo>
                    <a:pt x="900468" y="1738122"/>
                  </a:lnTo>
                  <a:lnTo>
                    <a:pt x="731431" y="1678940"/>
                  </a:lnTo>
                  <a:lnTo>
                    <a:pt x="729513" y="1655864"/>
                  </a:lnTo>
                  <a:lnTo>
                    <a:pt x="720394" y="1634858"/>
                  </a:lnTo>
                  <a:lnTo>
                    <a:pt x="714984" y="1628838"/>
                  </a:lnTo>
                  <a:lnTo>
                    <a:pt x="705015" y="1617738"/>
                  </a:lnTo>
                  <a:lnTo>
                    <a:pt x="684314" y="1606296"/>
                  </a:lnTo>
                  <a:lnTo>
                    <a:pt x="661035" y="1602359"/>
                  </a:lnTo>
                  <a:lnTo>
                    <a:pt x="638365" y="1606169"/>
                  </a:lnTo>
                  <a:lnTo>
                    <a:pt x="618121" y="1616951"/>
                  </a:lnTo>
                  <a:lnTo>
                    <a:pt x="602145" y="1633855"/>
                  </a:lnTo>
                  <a:lnTo>
                    <a:pt x="433108" y="1574673"/>
                  </a:lnTo>
                  <a:lnTo>
                    <a:pt x="455396" y="1531708"/>
                  </a:lnTo>
                  <a:lnTo>
                    <a:pt x="484822" y="1494815"/>
                  </a:lnTo>
                  <a:lnTo>
                    <a:pt x="520192" y="1464551"/>
                  </a:lnTo>
                  <a:lnTo>
                    <a:pt x="560336" y="1441500"/>
                  </a:lnTo>
                  <a:lnTo>
                    <a:pt x="604075" y="1426235"/>
                  </a:lnTo>
                  <a:lnTo>
                    <a:pt x="650214" y="1419326"/>
                  </a:lnTo>
                  <a:lnTo>
                    <a:pt x="697585" y="1421320"/>
                  </a:lnTo>
                  <a:lnTo>
                    <a:pt x="745020" y="1432814"/>
                  </a:lnTo>
                  <a:lnTo>
                    <a:pt x="789203" y="1453324"/>
                  </a:lnTo>
                  <a:lnTo>
                    <a:pt x="827455" y="1481188"/>
                  </a:lnTo>
                  <a:lnTo>
                    <a:pt x="859205" y="1515262"/>
                  </a:lnTo>
                  <a:lnTo>
                    <a:pt x="883881" y="1554378"/>
                  </a:lnTo>
                  <a:lnTo>
                    <a:pt x="900925" y="1597380"/>
                  </a:lnTo>
                  <a:lnTo>
                    <a:pt x="909751" y="1643113"/>
                  </a:lnTo>
                  <a:lnTo>
                    <a:pt x="909789" y="1690420"/>
                  </a:lnTo>
                  <a:lnTo>
                    <a:pt x="909789" y="1549285"/>
                  </a:lnTo>
                  <a:lnTo>
                    <a:pt x="871804" y="1488744"/>
                  </a:lnTo>
                  <a:lnTo>
                    <a:pt x="838161" y="1455458"/>
                  </a:lnTo>
                  <a:lnTo>
                    <a:pt x="798576" y="1428102"/>
                  </a:lnTo>
                  <a:lnTo>
                    <a:pt x="779208" y="1419326"/>
                  </a:lnTo>
                  <a:lnTo>
                    <a:pt x="753529" y="1407668"/>
                  </a:lnTo>
                  <a:lnTo>
                    <a:pt x="705573" y="1395603"/>
                  </a:lnTo>
                  <a:lnTo>
                    <a:pt x="657580" y="1392351"/>
                  </a:lnTo>
                  <a:lnTo>
                    <a:pt x="610527" y="1397431"/>
                  </a:lnTo>
                  <a:lnTo>
                    <a:pt x="565416" y="1410373"/>
                  </a:lnTo>
                  <a:lnTo>
                    <a:pt x="523252" y="1430693"/>
                  </a:lnTo>
                  <a:lnTo>
                    <a:pt x="485038" y="1457921"/>
                  </a:lnTo>
                  <a:lnTo>
                    <a:pt x="451751" y="1491564"/>
                  </a:lnTo>
                  <a:lnTo>
                    <a:pt x="424421" y="1531150"/>
                  </a:lnTo>
                  <a:lnTo>
                    <a:pt x="403517" y="1577340"/>
                  </a:lnTo>
                  <a:lnTo>
                    <a:pt x="401358" y="1586357"/>
                  </a:lnTo>
                  <a:lnTo>
                    <a:pt x="405041" y="1592961"/>
                  </a:lnTo>
                  <a:lnTo>
                    <a:pt x="610400" y="1664716"/>
                  </a:lnTo>
                  <a:lnTo>
                    <a:pt x="617639" y="1661541"/>
                  </a:lnTo>
                  <a:lnTo>
                    <a:pt x="620433" y="1655191"/>
                  </a:lnTo>
                  <a:lnTo>
                    <a:pt x="629894" y="1641551"/>
                  </a:lnTo>
                  <a:lnTo>
                    <a:pt x="641324" y="1633855"/>
                  </a:lnTo>
                  <a:lnTo>
                    <a:pt x="643305" y="1632534"/>
                  </a:lnTo>
                  <a:lnTo>
                    <a:pt x="659015" y="1628838"/>
                  </a:lnTo>
                  <a:lnTo>
                    <a:pt x="675424" y="1631188"/>
                  </a:lnTo>
                  <a:lnTo>
                    <a:pt x="689876" y="1639595"/>
                  </a:lnTo>
                  <a:lnTo>
                    <a:pt x="699947" y="1652308"/>
                  </a:lnTo>
                  <a:lnTo>
                    <a:pt x="704799" y="1667738"/>
                  </a:lnTo>
                  <a:lnTo>
                    <a:pt x="703618" y="1684274"/>
                  </a:lnTo>
                  <a:lnTo>
                    <a:pt x="701713" y="1691132"/>
                  </a:lnTo>
                  <a:lnTo>
                    <a:pt x="705523" y="1697990"/>
                  </a:lnTo>
                  <a:lnTo>
                    <a:pt x="904405" y="1767459"/>
                  </a:lnTo>
                  <a:lnTo>
                    <a:pt x="910755" y="1769745"/>
                  </a:lnTo>
                  <a:lnTo>
                    <a:pt x="917867" y="1766951"/>
                  </a:lnTo>
                  <a:lnTo>
                    <a:pt x="920661" y="1760728"/>
                  </a:lnTo>
                  <a:lnTo>
                    <a:pt x="921169" y="1759712"/>
                  </a:lnTo>
                  <a:lnTo>
                    <a:pt x="921550" y="1758315"/>
                  </a:lnTo>
                  <a:lnTo>
                    <a:pt x="922058" y="1757172"/>
                  </a:lnTo>
                  <a:lnTo>
                    <a:pt x="926846" y="1738122"/>
                  </a:lnTo>
                  <a:lnTo>
                    <a:pt x="934123" y="1709242"/>
                  </a:lnTo>
                  <a:lnTo>
                    <a:pt x="937374" y="1661248"/>
                  </a:lnTo>
                  <a:close/>
                </a:path>
                <a:path w="3805554" h="3481070">
                  <a:moveTo>
                    <a:pt x="985939" y="3177286"/>
                  </a:moveTo>
                  <a:lnTo>
                    <a:pt x="985850" y="3174746"/>
                  </a:lnTo>
                  <a:lnTo>
                    <a:pt x="985164" y="3154426"/>
                  </a:lnTo>
                  <a:lnTo>
                    <a:pt x="972007" y="3137916"/>
                  </a:lnTo>
                  <a:lnTo>
                    <a:pt x="960793" y="3130956"/>
                  </a:lnTo>
                  <a:lnTo>
                    <a:pt x="960793" y="3167126"/>
                  </a:lnTo>
                  <a:lnTo>
                    <a:pt x="960793" y="3168396"/>
                  </a:lnTo>
                  <a:lnTo>
                    <a:pt x="960539" y="3169666"/>
                  </a:lnTo>
                  <a:lnTo>
                    <a:pt x="956335" y="3173476"/>
                  </a:lnTo>
                  <a:lnTo>
                    <a:pt x="947940" y="3174746"/>
                  </a:lnTo>
                  <a:lnTo>
                    <a:pt x="937044" y="3174746"/>
                  </a:lnTo>
                  <a:lnTo>
                    <a:pt x="888784" y="3163316"/>
                  </a:lnTo>
                  <a:lnTo>
                    <a:pt x="779818" y="3130296"/>
                  </a:lnTo>
                  <a:lnTo>
                    <a:pt x="753922" y="3121406"/>
                  </a:lnTo>
                  <a:lnTo>
                    <a:pt x="741006" y="3117596"/>
                  </a:lnTo>
                  <a:lnTo>
                    <a:pt x="706513" y="3106166"/>
                  </a:lnTo>
                  <a:lnTo>
                    <a:pt x="695667" y="3103626"/>
                  </a:lnTo>
                  <a:lnTo>
                    <a:pt x="691972" y="3102356"/>
                  </a:lnTo>
                  <a:lnTo>
                    <a:pt x="640715" y="3084576"/>
                  </a:lnTo>
                  <a:lnTo>
                    <a:pt x="599478" y="3071876"/>
                  </a:lnTo>
                  <a:lnTo>
                    <a:pt x="595287" y="3059176"/>
                  </a:lnTo>
                  <a:lnTo>
                    <a:pt x="583641" y="3026156"/>
                  </a:lnTo>
                  <a:lnTo>
                    <a:pt x="577634" y="3008376"/>
                  </a:lnTo>
                  <a:lnTo>
                    <a:pt x="571423" y="2991866"/>
                  </a:lnTo>
                  <a:lnTo>
                    <a:pt x="564934" y="2974086"/>
                  </a:lnTo>
                  <a:lnTo>
                    <a:pt x="845096" y="3107436"/>
                  </a:lnTo>
                  <a:lnTo>
                    <a:pt x="851319" y="3109976"/>
                  </a:lnTo>
                  <a:lnTo>
                    <a:pt x="874407" y="3121406"/>
                  </a:lnTo>
                  <a:lnTo>
                    <a:pt x="891298" y="3129026"/>
                  </a:lnTo>
                  <a:lnTo>
                    <a:pt x="925868" y="3144266"/>
                  </a:lnTo>
                  <a:lnTo>
                    <a:pt x="936409" y="3148076"/>
                  </a:lnTo>
                  <a:lnTo>
                    <a:pt x="947534" y="3153156"/>
                  </a:lnTo>
                  <a:lnTo>
                    <a:pt x="956868" y="3160776"/>
                  </a:lnTo>
                  <a:lnTo>
                    <a:pt x="960793" y="3167126"/>
                  </a:lnTo>
                  <a:lnTo>
                    <a:pt x="960793" y="3130956"/>
                  </a:lnTo>
                  <a:lnTo>
                    <a:pt x="953592" y="3126486"/>
                  </a:lnTo>
                  <a:lnTo>
                    <a:pt x="937044" y="3118866"/>
                  </a:lnTo>
                  <a:lnTo>
                    <a:pt x="935647" y="3118866"/>
                  </a:lnTo>
                  <a:lnTo>
                    <a:pt x="918832" y="3112516"/>
                  </a:lnTo>
                  <a:lnTo>
                    <a:pt x="885647" y="3097276"/>
                  </a:lnTo>
                  <a:lnTo>
                    <a:pt x="862876" y="3085846"/>
                  </a:lnTo>
                  <a:lnTo>
                    <a:pt x="856399" y="3083306"/>
                  </a:lnTo>
                  <a:lnTo>
                    <a:pt x="849922" y="3079496"/>
                  </a:lnTo>
                  <a:lnTo>
                    <a:pt x="627024" y="2974086"/>
                  </a:lnTo>
                  <a:lnTo>
                    <a:pt x="616280" y="2969006"/>
                  </a:lnTo>
                  <a:lnTo>
                    <a:pt x="574217" y="2949956"/>
                  </a:lnTo>
                  <a:lnTo>
                    <a:pt x="549440" y="2937256"/>
                  </a:lnTo>
                  <a:lnTo>
                    <a:pt x="543547" y="2925826"/>
                  </a:lnTo>
                  <a:lnTo>
                    <a:pt x="537298" y="2913126"/>
                  </a:lnTo>
                  <a:lnTo>
                    <a:pt x="530682" y="2900426"/>
                  </a:lnTo>
                  <a:lnTo>
                    <a:pt x="525995" y="2892806"/>
                  </a:lnTo>
                  <a:lnTo>
                    <a:pt x="522897" y="2887726"/>
                  </a:lnTo>
                  <a:lnTo>
                    <a:pt x="520865" y="2883916"/>
                  </a:lnTo>
                  <a:lnTo>
                    <a:pt x="518579" y="2880106"/>
                  </a:lnTo>
                  <a:lnTo>
                    <a:pt x="517817" y="2878836"/>
                  </a:lnTo>
                  <a:lnTo>
                    <a:pt x="514515" y="2872486"/>
                  </a:lnTo>
                  <a:lnTo>
                    <a:pt x="514388" y="2872486"/>
                  </a:lnTo>
                  <a:lnTo>
                    <a:pt x="514007" y="2871216"/>
                  </a:lnTo>
                  <a:lnTo>
                    <a:pt x="513499" y="2869946"/>
                  </a:lnTo>
                  <a:lnTo>
                    <a:pt x="504964" y="2850896"/>
                  </a:lnTo>
                  <a:lnTo>
                    <a:pt x="500164" y="2831846"/>
                  </a:lnTo>
                  <a:lnTo>
                    <a:pt x="505066" y="2789948"/>
                  </a:lnTo>
                  <a:lnTo>
                    <a:pt x="521881" y="2767076"/>
                  </a:lnTo>
                  <a:lnTo>
                    <a:pt x="526757" y="2760726"/>
                  </a:lnTo>
                  <a:lnTo>
                    <a:pt x="548767" y="2723896"/>
                  </a:lnTo>
                  <a:lnTo>
                    <a:pt x="566458" y="2670556"/>
                  </a:lnTo>
                  <a:lnTo>
                    <a:pt x="570979" y="2640076"/>
                  </a:lnTo>
                  <a:lnTo>
                    <a:pt x="570280" y="2603246"/>
                  </a:lnTo>
                  <a:lnTo>
                    <a:pt x="559790" y="2563876"/>
                  </a:lnTo>
                  <a:lnTo>
                    <a:pt x="544195" y="2540749"/>
                  </a:lnTo>
                  <a:lnTo>
                    <a:pt x="544195" y="2640076"/>
                  </a:lnTo>
                  <a:lnTo>
                    <a:pt x="540296" y="2665476"/>
                  </a:lnTo>
                  <a:lnTo>
                    <a:pt x="524446" y="2712466"/>
                  </a:lnTo>
                  <a:lnTo>
                    <a:pt x="505587" y="2744216"/>
                  </a:lnTo>
                  <a:lnTo>
                    <a:pt x="493763" y="2759456"/>
                  </a:lnTo>
                  <a:lnTo>
                    <a:pt x="486765" y="2768346"/>
                  </a:lnTo>
                  <a:lnTo>
                    <a:pt x="480707" y="2779776"/>
                  </a:lnTo>
                  <a:lnTo>
                    <a:pt x="476161" y="2791206"/>
                  </a:lnTo>
                  <a:lnTo>
                    <a:pt x="472744" y="2808998"/>
                  </a:lnTo>
                  <a:lnTo>
                    <a:pt x="472795" y="2828048"/>
                  </a:lnTo>
                  <a:lnTo>
                    <a:pt x="476262" y="2848356"/>
                  </a:lnTo>
                  <a:lnTo>
                    <a:pt x="483146" y="2868676"/>
                  </a:lnTo>
                  <a:lnTo>
                    <a:pt x="446570" y="2880106"/>
                  </a:lnTo>
                  <a:lnTo>
                    <a:pt x="443649" y="2873756"/>
                  </a:lnTo>
                  <a:lnTo>
                    <a:pt x="443572" y="2873603"/>
                  </a:lnTo>
                  <a:lnTo>
                    <a:pt x="443572" y="3000756"/>
                  </a:lnTo>
                  <a:lnTo>
                    <a:pt x="443268" y="3010916"/>
                  </a:lnTo>
                  <a:lnTo>
                    <a:pt x="435051" y="3007106"/>
                  </a:lnTo>
                  <a:lnTo>
                    <a:pt x="426974" y="3002026"/>
                  </a:lnTo>
                  <a:lnTo>
                    <a:pt x="419049" y="2998216"/>
                  </a:lnTo>
                  <a:lnTo>
                    <a:pt x="411264" y="2993136"/>
                  </a:lnTo>
                  <a:lnTo>
                    <a:pt x="410121" y="2993136"/>
                  </a:lnTo>
                  <a:lnTo>
                    <a:pt x="407835" y="2991866"/>
                  </a:lnTo>
                  <a:lnTo>
                    <a:pt x="406247" y="2990596"/>
                  </a:lnTo>
                  <a:lnTo>
                    <a:pt x="404660" y="2989326"/>
                  </a:lnTo>
                  <a:lnTo>
                    <a:pt x="400850" y="2986786"/>
                  </a:lnTo>
                  <a:lnTo>
                    <a:pt x="404583" y="2975356"/>
                  </a:lnTo>
                  <a:lnTo>
                    <a:pt x="413296" y="2948686"/>
                  </a:lnTo>
                  <a:lnTo>
                    <a:pt x="415328" y="2948686"/>
                  </a:lnTo>
                  <a:lnTo>
                    <a:pt x="417360" y="2949956"/>
                  </a:lnTo>
                  <a:lnTo>
                    <a:pt x="419519" y="2949956"/>
                  </a:lnTo>
                  <a:lnTo>
                    <a:pt x="426504" y="2952496"/>
                  </a:lnTo>
                  <a:lnTo>
                    <a:pt x="443572" y="3000756"/>
                  </a:lnTo>
                  <a:lnTo>
                    <a:pt x="443572" y="2873603"/>
                  </a:lnTo>
                  <a:lnTo>
                    <a:pt x="440474" y="2867406"/>
                  </a:lnTo>
                  <a:lnTo>
                    <a:pt x="429120" y="2843276"/>
                  </a:lnTo>
                  <a:lnTo>
                    <a:pt x="424624" y="2834398"/>
                  </a:lnTo>
                  <a:lnTo>
                    <a:pt x="400583" y="2777248"/>
                  </a:lnTo>
                  <a:lnTo>
                    <a:pt x="377583" y="2717546"/>
                  </a:lnTo>
                  <a:lnTo>
                    <a:pt x="357987" y="2660396"/>
                  </a:lnTo>
                  <a:lnTo>
                    <a:pt x="349034" y="2623566"/>
                  </a:lnTo>
                  <a:lnTo>
                    <a:pt x="350037" y="2601976"/>
                  </a:lnTo>
                  <a:lnTo>
                    <a:pt x="364439" y="2562606"/>
                  </a:lnTo>
                  <a:lnTo>
                    <a:pt x="392455" y="2533396"/>
                  </a:lnTo>
                  <a:lnTo>
                    <a:pt x="446570" y="2516886"/>
                  </a:lnTo>
                  <a:lnTo>
                    <a:pt x="465378" y="2519426"/>
                  </a:lnTo>
                  <a:lnTo>
                    <a:pt x="515785" y="2546096"/>
                  </a:lnTo>
                  <a:lnTo>
                    <a:pt x="543890" y="2608326"/>
                  </a:lnTo>
                  <a:lnTo>
                    <a:pt x="544195" y="2640076"/>
                  </a:lnTo>
                  <a:lnTo>
                    <a:pt x="544195" y="2540749"/>
                  </a:lnTo>
                  <a:lnTo>
                    <a:pt x="534962" y="2527046"/>
                  </a:lnTo>
                  <a:lnTo>
                    <a:pt x="519239" y="2516886"/>
                  </a:lnTo>
                  <a:lnTo>
                    <a:pt x="493712" y="2500376"/>
                  </a:lnTo>
                  <a:lnTo>
                    <a:pt x="446773" y="2490216"/>
                  </a:lnTo>
                  <a:lnTo>
                    <a:pt x="399846" y="2500376"/>
                  </a:lnTo>
                  <a:lnTo>
                    <a:pt x="358686" y="2527046"/>
                  </a:lnTo>
                  <a:lnTo>
                    <a:pt x="342455" y="2547366"/>
                  </a:lnTo>
                  <a:lnTo>
                    <a:pt x="330809" y="2571496"/>
                  </a:lnTo>
                  <a:lnTo>
                    <a:pt x="324104" y="2596896"/>
                  </a:lnTo>
                  <a:lnTo>
                    <a:pt x="322745" y="2624836"/>
                  </a:lnTo>
                  <a:lnTo>
                    <a:pt x="333883" y="2671826"/>
                  </a:lnTo>
                  <a:lnTo>
                    <a:pt x="356819" y="2736596"/>
                  </a:lnTo>
                  <a:lnTo>
                    <a:pt x="380974" y="2798826"/>
                  </a:lnTo>
                  <a:lnTo>
                    <a:pt x="395770" y="2834398"/>
                  </a:lnTo>
                  <a:lnTo>
                    <a:pt x="400697" y="2844546"/>
                  </a:lnTo>
                  <a:lnTo>
                    <a:pt x="405269" y="2854706"/>
                  </a:lnTo>
                  <a:lnTo>
                    <a:pt x="409536" y="2863596"/>
                  </a:lnTo>
                  <a:lnTo>
                    <a:pt x="413550" y="2871216"/>
                  </a:lnTo>
                  <a:lnTo>
                    <a:pt x="416928" y="2878836"/>
                  </a:lnTo>
                  <a:lnTo>
                    <a:pt x="420065" y="2885186"/>
                  </a:lnTo>
                  <a:lnTo>
                    <a:pt x="422986" y="2891536"/>
                  </a:lnTo>
                  <a:lnTo>
                    <a:pt x="425742" y="2897886"/>
                  </a:lnTo>
                  <a:lnTo>
                    <a:pt x="425996" y="2900426"/>
                  </a:lnTo>
                  <a:lnTo>
                    <a:pt x="426504" y="2901696"/>
                  </a:lnTo>
                  <a:lnTo>
                    <a:pt x="428663" y="2906776"/>
                  </a:lnTo>
                  <a:lnTo>
                    <a:pt x="430695" y="2911856"/>
                  </a:lnTo>
                  <a:lnTo>
                    <a:pt x="432727" y="2918206"/>
                  </a:lnTo>
                  <a:lnTo>
                    <a:pt x="435013" y="2927096"/>
                  </a:lnTo>
                  <a:lnTo>
                    <a:pt x="432473" y="2925826"/>
                  </a:lnTo>
                  <a:lnTo>
                    <a:pt x="430060" y="2925826"/>
                  </a:lnTo>
                  <a:lnTo>
                    <a:pt x="427520" y="2924556"/>
                  </a:lnTo>
                  <a:lnTo>
                    <a:pt x="420662" y="2923286"/>
                  </a:lnTo>
                  <a:lnTo>
                    <a:pt x="415201" y="2920746"/>
                  </a:lnTo>
                  <a:lnTo>
                    <a:pt x="410121" y="2918206"/>
                  </a:lnTo>
                  <a:lnTo>
                    <a:pt x="409232" y="2918206"/>
                  </a:lnTo>
                  <a:lnTo>
                    <a:pt x="401980" y="2915666"/>
                  </a:lnTo>
                  <a:lnTo>
                    <a:pt x="394855" y="2911856"/>
                  </a:lnTo>
                  <a:lnTo>
                    <a:pt x="388023" y="2908312"/>
                  </a:lnTo>
                  <a:lnTo>
                    <a:pt x="388023" y="2938526"/>
                  </a:lnTo>
                  <a:lnTo>
                    <a:pt x="376339" y="2975356"/>
                  </a:lnTo>
                  <a:lnTo>
                    <a:pt x="356006" y="2967736"/>
                  </a:lnTo>
                  <a:lnTo>
                    <a:pt x="336397" y="2963926"/>
                  </a:lnTo>
                  <a:lnTo>
                    <a:pt x="317538" y="2963926"/>
                  </a:lnTo>
                  <a:lnTo>
                    <a:pt x="276987" y="2979166"/>
                  </a:lnTo>
                  <a:lnTo>
                    <a:pt x="258102" y="2993136"/>
                  </a:lnTo>
                  <a:lnTo>
                    <a:pt x="252628" y="2996946"/>
                  </a:lnTo>
                  <a:lnTo>
                    <a:pt x="247218" y="3002026"/>
                  </a:lnTo>
                  <a:lnTo>
                    <a:pt x="241795" y="3005836"/>
                  </a:lnTo>
                  <a:lnTo>
                    <a:pt x="236258" y="3008376"/>
                  </a:lnTo>
                  <a:lnTo>
                    <a:pt x="221183" y="3015996"/>
                  </a:lnTo>
                  <a:lnTo>
                    <a:pt x="189966" y="3028696"/>
                  </a:lnTo>
                  <a:lnTo>
                    <a:pt x="173901" y="3032506"/>
                  </a:lnTo>
                  <a:lnTo>
                    <a:pt x="148234" y="3036316"/>
                  </a:lnTo>
                  <a:lnTo>
                    <a:pt x="117208" y="3036316"/>
                  </a:lnTo>
                  <a:lnTo>
                    <a:pt x="84861" y="3027426"/>
                  </a:lnTo>
                  <a:lnTo>
                    <a:pt x="55283" y="3008376"/>
                  </a:lnTo>
                  <a:lnTo>
                    <a:pt x="33705" y="2975356"/>
                  </a:lnTo>
                  <a:lnTo>
                    <a:pt x="26517" y="2938526"/>
                  </a:lnTo>
                  <a:lnTo>
                    <a:pt x="33705" y="2901696"/>
                  </a:lnTo>
                  <a:lnTo>
                    <a:pt x="55283" y="2868676"/>
                  </a:lnTo>
                  <a:lnTo>
                    <a:pt x="87477" y="2847098"/>
                  </a:lnTo>
                  <a:lnTo>
                    <a:pt x="126149" y="2840748"/>
                  </a:lnTo>
                  <a:lnTo>
                    <a:pt x="131610" y="2840748"/>
                  </a:lnTo>
                  <a:lnTo>
                    <a:pt x="169176" y="2849626"/>
                  </a:lnTo>
                  <a:lnTo>
                    <a:pt x="225971" y="2868676"/>
                  </a:lnTo>
                  <a:lnTo>
                    <a:pt x="285521" y="2891536"/>
                  </a:lnTo>
                  <a:lnTo>
                    <a:pt x="331381" y="2910586"/>
                  </a:lnTo>
                  <a:lnTo>
                    <a:pt x="351459" y="2920746"/>
                  </a:lnTo>
                  <a:lnTo>
                    <a:pt x="360006" y="2924556"/>
                  </a:lnTo>
                  <a:lnTo>
                    <a:pt x="374942" y="2932176"/>
                  </a:lnTo>
                  <a:lnTo>
                    <a:pt x="381546" y="2934716"/>
                  </a:lnTo>
                  <a:lnTo>
                    <a:pt x="388023" y="2938526"/>
                  </a:lnTo>
                  <a:lnTo>
                    <a:pt x="388023" y="2908312"/>
                  </a:lnTo>
                  <a:lnTo>
                    <a:pt x="387527" y="2908046"/>
                  </a:lnTo>
                  <a:lnTo>
                    <a:pt x="371614" y="2900426"/>
                  </a:lnTo>
                  <a:lnTo>
                    <a:pt x="362851" y="2896616"/>
                  </a:lnTo>
                  <a:lnTo>
                    <a:pt x="353110" y="2891536"/>
                  </a:lnTo>
                  <a:lnTo>
                    <a:pt x="342176" y="2886456"/>
                  </a:lnTo>
                  <a:lnTo>
                    <a:pt x="245554" y="2848356"/>
                  </a:lnTo>
                  <a:lnTo>
                    <a:pt x="224917" y="2840748"/>
                  </a:lnTo>
                  <a:lnTo>
                    <a:pt x="180225" y="2824226"/>
                  </a:lnTo>
                  <a:lnTo>
                    <a:pt x="133134" y="2814066"/>
                  </a:lnTo>
                  <a:lnTo>
                    <a:pt x="106311" y="2815348"/>
                  </a:lnTo>
                  <a:lnTo>
                    <a:pt x="80518" y="2821698"/>
                  </a:lnTo>
                  <a:lnTo>
                    <a:pt x="56870" y="2833116"/>
                  </a:lnTo>
                  <a:lnTo>
                    <a:pt x="36487" y="2849626"/>
                  </a:lnTo>
                  <a:lnTo>
                    <a:pt x="9118" y="2891536"/>
                  </a:lnTo>
                  <a:lnTo>
                    <a:pt x="0" y="2938526"/>
                  </a:lnTo>
                  <a:lnTo>
                    <a:pt x="9118" y="2985516"/>
                  </a:lnTo>
                  <a:lnTo>
                    <a:pt x="36487" y="3026156"/>
                  </a:lnTo>
                  <a:lnTo>
                    <a:pt x="84074" y="3055366"/>
                  </a:lnTo>
                  <a:lnTo>
                    <a:pt x="133769" y="3062986"/>
                  </a:lnTo>
                  <a:lnTo>
                    <a:pt x="146659" y="3062986"/>
                  </a:lnTo>
                  <a:lnTo>
                    <a:pt x="215303" y="3047746"/>
                  </a:lnTo>
                  <a:lnTo>
                    <a:pt x="240842" y="3036316"/>
                  </a:lnTo>
                  <a:lnTo>
                    <a:pt x="249212" y="3032506"/>
                  </a:lnTo>
                  <a:lnTo>
                    <a:pt x="256222" y="3027426"/>
                  </a:lnTo>
                  <a:lnTo>
                    <a:pt x="262826" y="3023616"/>
                  </a:lnTo>
                  <a:lnTo>
                    <a:pt x="269100" y="3018536"/>
                  </a:lnTo>
                  <a:lnTo>
                    <a:pt x="307124" y="2993136"/>
                  </a:lnTo>
                  <a:lnTo>
                    <a:pt x="323176" y="2990596"/>
                  </a:lnTo>
                  <a:lnTo>
                    <a:pt x="340461" y="2991866"/>
                  </a:lnTo>
                  <a:lnTo>
                    <a:pt x="358876" y="2996946"/>
                  </a:lnTo>
                  <a:lnTo>
                    <a:pt x="378371" y="3004566"/>
                  </a:lnTo>
                  <a:lnTo>
                    <a:pt x="378498" y="3004566"/>
                  </a:lnTo>
                  <a:lnTo>
                    <a:pt x="379006" y="3005836"/>
                  </a:lnTo>
                  <a:lnTo>
                    <a:pt x="386499" y="3009646"/>
                  </a:lnTo>
                  <a:lnTo>
                    <a:pt x="392341" y="3013456"/>
                  </a:lnTo>
                  <a:lnTo>
                    <a:pt x="396405" y="3015996"/>
                  </a:lnTo>
                  <a:lnTo>
                    <a:pt x="397548" y="3015996"/>
                  </a:lnTo>
                  <a:lnTo>
                    <a:pt x="409206" y="3023616"/>
                  </a:lnTo>
                  <a:lnTo>
                    <a:pt x="421132" y="3029966"/>
                  </a:lnTo>
                  <a:lnTo>
                    <a:pt x="433298" y="3036316"/>
                  </a:lnTo>
                  <a:lnTo>
                    <a:pt x="445681" y="3041396"/>
                  </a:lnTo>
                  <a:lnTo>
                    <a:pt x="486956" y="3130296"/>
                  </a:lnTo>
                  <a:lnTo>
                    <a:pt x="587159" y="3343656"/>
                  </a:lnTo>
                  <a:lnTo>
                    <a:pt x="590080" y="3350006"/>
                  </a:lnTo>
                  <a:lnTo>
                    <a:pt x="593255" y="3356356"/>
                  </a:lnTo>
                  <a:lnTo>
                    <a:pt x="611746" y="3395726"/>
                  </a:lnTo>
                  <a:lnTo>
                    <a:pt x="626656" y="3431298"/>
                  </a:lnTo>
                  <a:lnTo>
                    <a:pt x="632866" y="3445256"/>
                  </a:lnTo>
                  <a:lnTo>
                    <a:pt x="642378" y="3461766"/>
                  </a:lnTo>
                  <a:lnTo>
                    <a:pt x="655777" y="3475736"/>
                  </a:lnTo>
                  <a:lnTo>
                    <a:pt x="673646" y="3480816"/>
                  </a:lnTo>
                  <a:lnTo>
                    <a:pt x="680377" y="3480816"/>
                  </a:lnTo>
                  <a:lnTo>
                    <a:pt x="683933" y="3479558"/>
                  </a:lnTo>
                  <a:lnTo>
                    <a:pt x="697382" y="3471938"/>
                  </a:lnTo>
                  <a:lnTo>
                    <a:pt x="705599" y="3456698"/>
                  </a:lnTo>
                  <a:lnTo>
                    <a:pt x="705954" y="3454146"/>
                  </a:lnTo>
                  <a:lnTo>
                    <a:pt x="708304" y="3437648"/>
                  </a:lnTo>
                  <a:lnTo>
                    <a:pt x="705269" y="3413506"/>
                  </a:lnTo>
                  <a:lnTo>
                    <a:pt x="695947" y="3375406"/>
                  </a:lnTo>
                  <a:lnTo>
                    <a:pt x="685292" y="3338576"/>
                  </a:lnTo>
                  <a:lnTo>
                    <a:pt x="681736" y="3327158"/>
                  </a:lnTo>
                  <a:lnTo>
                    <a:pt x="681736" y="3441446"/>
                  </a:lnTo>
                  <a:lnTo>
                    <a:pt x="680148" y="3450348"/>
                  </a:lnTo>
                  <a:lnTo>
                    <a:pt x="676440" y="3454146"/>
                  </a:lnTo>
                  <a:lnTo>
                    <a:pt x="668655" y="3451606"/>
                  </a:lnTo>
                  <a:lnTo>
                    <a:pt x="661517" y="3442716"/>
                  </a:lnTo>
                  <a:lnTo>
                    <a:pt x="655612" y="3431298"/>
                  </a:lnTo>
                  <a:lnTo>
                    <a:pt x="651548" y="3421126"/>
                  </a:lnTo>
                  <a:lnTo>
                    <a:pt x="650913" y="3419856"/>
                  </a:lnTo>
                  <a:lnTo>
                    <a:pt x="643763" y="3402076"/>
                  </a:lnTo>
                  <a:lnTo>
                    <a:pt x="636193" y="3385566"/>
                  </a:lnTo>
                  <a:lnTo>
                    <a:pt x="628345" y="3367798"/>
                  </a:lnTo>
                  <a:lnTo>
                    <a:pt x="620433" y="3351276"/>
                  </a:lnTo>
                  <a:lnTo>
                    <a:pt x="617258" y="3344926"/>
                  </a:lnTo>
                  <a:lnTo>
                    <a:pt x="614210" y="3338576"/>
                  </a:lnTo>
                  <a:lnTo>
                    <a:pt x="478929" y="3050286"/>
                  </a:lnTo>
                  <a:lnTo>
                    <a:pt x="471982" y="3035046"/>
                  </a:lnTo>
                  <a:lnTo>
                    <a:pt x="468541" y="3027426"/>
                  </a:lnTo>
                  <a:lnTo>
                    <a:pt x="468795" y="3024886"/>
                  </a:lnTo>
                  <a:lnTo>
                    <a:pt x="469049" y="3023616"/>
                  </a:lnTo>
                  <a:lnTo>
                    <a:pt x="469773" y="3010916"/>
                  </a:lnTo>
                  <a:lnTo>
                    <a:pt x="469925" y="3008376"/>
                  </a:lnTo>
                  <a:lnTo>
                    <a:pt x="470039" y="3003296"/>
                  </a:lnTo>
                  <a:lnTo>
                    <a:pt x="470166" y="2993136"/>
                  </a:lnTo>
                  <a:lnTo>
                    <a:pt x="470103" y="2989326"/>
                  </a:lnTo>
                  <a:lnTo>
                    <a:pt x="469620" y="2975356"/>
                  </a:lnTo>
                  <a:lnTo>
                    <a:pt x="468287" y="2960116"/>
                  </a:lnTo>
                  <a:lnTo>
                    <a:pt x="466737" y="2948686"/>
                  </a:lnTo>
                  <a:lnTo>
                    <a:pt x="466394" y="2946146"/>
                  </a:lnTo>
                  <a:lnTo>
                    <a:pt x="465188" y="2939796"/>
                  </a:lnTo>
                  <a:lnTo>
                    <a:pt x="462572" y="2927096"/>
                  </a:lnTo>
                  <a:lnTo>
                    <a:pt x="462318" y="2925826"/>
                  </a:lnTo>
                  <a:lnTo>
                    <a:pt x="460540" y="2918206"/>
                  </a:lnTo>
                  <a:lnTo>
                    <a:pt x="458381" y="2911856"/>
                  </a:lnTo>
                  <a:lnTo>
                    <a:pt x="457619" y="2909316"/>
                  </a:lnTo>
                  <a:lnTo>
                    <a:pt x="456349" y="2905506"/>
                  </a:lnTo>
                  <a:lnTo>
                    <a:pt x="495211" y="2892806"/>
                  </a:lnTo>
                  <a:lnTo>
                    <a:pt x="497243" y="2896616"/>
                  </a:lnTo>
                  <a:lnTo>
                    <a:pt x="499148" y="2899156"/>
                  </a:lnTo>
                  <a:lnTo>
                    <a:pt x="500672" y="2901696"/>
                  </a:lnTo>
                  <a:lnTo>
                    <a:pt x="501307" y="2902966"/>
                  </a:lnTo>
                  <a:lnTo>
                    <a:pt x="505993" y="2910586"/>
                  </a:lnTo>
                  <a:lnTo>
                    <a:pt x="510527" y="2919476"/>
                  </a:lnTo>
                  <a:lnTo>
                    <a:pt x="514896" y="2927096"/>
                  </a:lnTo>
                  <a:lnTo>
                    <a:pt x="519087" y="2935986"/>
                  </a:lnTo>
                  <a:lnTo>
                    <a:pt x="540067" y="2984246"/>
                  </a:lnTo>
                  <a:lnTo>
                    <a:pt x="556844" y="3028696"/>
                  </a:lnTo>
                  <a:lnTo>
                    <a:pt x="564807" y="3051556"/>
                  </a:lnTo>
                  <a:lnTo>
                    <a:pt x="570649" y="3068066"/>
                  </a:lnTo>
                  <a:lnTo>
                    <a:pt x="578904" y="3092196"/>
                  </a:lnTo>
                  <a:lnTo>
                    <a:pt x="585711" y="3112516"/>
                  </a:lnTo>
                  <a:lnTo>
                    <a:pt x="592645" y="3134106"/>
                  </a:lnTo>
                  <a:lnTo>
                    <a:pt x="599719" y="3155696"/>
                  </a:lnTo>
                  <a:lnTo>
                    <a:pt x="606971" y="3177286"/>
                  </a:lnTo>
                  <a:lnTo>
                    <a:pt x="610374" y="3188716"/>
                  </a:lnTo>
                  <a:lnTo>
                    <a:pt x="624598" y="3234436"/>
                  </a:lnTo>
                  <a:lnTo>
                    <a:pt x="648677" y="3309366"/>
                  </a:lnTo>
                  <a:lnTo>
                    <a:pt x="659955" y="3346196"/>
                  </a:lnTo>
                  <a:lnTo>
                    <a:pt x="670420" y="3383026"/>
                  </a:lnTo>
                  <a:lnTo>
                    <a:pt x="679615" y="3418598"/>
                  </a:lnTo>
                  <a:lnTo>
                    <a:pt x="679615" y="3419856"/>
                  </a:lnTo>
                  <a:lnTo>
                    <a:pt x="681469" y="3431298"/>
                  </a:lnTo>
                  <a:lnTo>
                    <a:pt x="681736" y="3441446"/>
                  </a:lnTo>
                  <a:lnTo>
                    <a:pt x="681736" y="3327158"/>
                  </a:lnTo>
                  <a:lnTo>
                    <a:pt x="673823" y="3301746"/>
                  </a:lnTo>
                  <a:lnTo>
                    <a:pt x="662089" y="3264916"/>
                  </a:lnTo>
                  <a:lnTo>
                    <a:pt x="657948" y="3252216"/>
                  </a:lnTo>
                  <a:lnTo>
                    <a:pt x="653796" y="3238246"/>
                  </a:lnTo>
                  <a:lnTo>
                    <a:pt x="649693" y="3225546"/>
                  </a:lnTo>
                  <a:lnTo>
                    <a:pt x="645706" y="3212846"/>
                  </a:lnTo>
                  <a:lnTo>
                    <a:pt x="631990" y="3169666"/>
                  </a:lnTo>
                  <a:lnTo>
                    <a:pt x="626427" y="3151886"/>
                  </a:lnTo>
                  <a:lnTo>
                    <a:pt x="620979" y="3135376"/>
                  </a:lnTo>
                  <a:lnTo>
                    <a:pt x="615607" y="3118866"/>
                  </a:lnTo>
                  <a:lnTo>
                    <a:pt x="610273" y="3102356"/>
                  </a:lnTo>
                  <a:lnTo>
                    <a:pt x="626198" y="3108706"/>
                  </a:lnTo>
                  <a:lnTo>
                    <a:pt x="659447" y="3118866"/>
                  </a:lnTo>
                  <a:lnTo>
                    <a:pt x="676821" y="3125216"/>
                  </a:lnTo>
                  <a:lnTo>
                    <a:pt x="733031" y="3142996"/>
                  </a:lnTo>
                  <a:lnTo>
                    <a:pt x="745858" y="3146806"/>
                  </a:lnTo>
                  <a:lnTo>
                    <a:pt x="808012" y="3167126"/>
                  </a:lnTo>
                  <a:lnTo>
                    <a:pt x="844918" y="3178556"/>
                  </a:lnTo>
                  <a:lnTo>
                    <a:pt x="882129" y="3188716"/>
                  </a:lnTo>
                  <a:lnTo>
                    <a:pt x="919518" y="3197606"/>
                  </a:lnTo>
                  <a:lnTo>
                    <a:pt x="928535" y="3200146"/>
                  </a:lnTo>
                  <a:lnTo>
                    <a:pt x="936790" y="3201416"/>
                  </a:lnTo>
                  <a:lnTo>
                    <a:pt x="952131" y="3201416"/>
                  </a:lnTo>
                  <a:lnTo>
                    <a:pt x="983526" y="3184906"/>
                  </a:lnTo>
                  <a:lnTo>
                    <a:pt x="985939" y="3177286"/>
                  </a:lnTo>
                  <a:close/>
                </a:path>
                <a:path w="3805554" h="3481070">
                  <a:moveTo>
                    <a:pt x="1026579" y="2202942"/>
                  </a:moveTo>
                  <a:lnTo>
                    <a:pt x="1024928" y="2196973"/>
                  </a:lnTo>
                  <a:lnTo>
                    <a:pt x="1020483" y="2193544"/>
                  </a:lnTo>
                  <a:lnTo>
                    <a:pt x="1017600" y="2191258"/>
                  </a:lnTo>
                  <a:lnTo>
                    <a:pt x="1017117" y="2190877"/>
                  </a:lnTo>
                  <a:lnTo>
                    <a:pt x="983018" y="2163826"/>
                  </a:lnTo>
                  <a:lnTo>
                    <a:pt x="974382" y="2156980"/>
                  </a:lnTo>
                  <a:lnTo>
                    <a:pt x="974382" y="2190750"/>
                  </a:lnTo>
                  <a:lnTo>
                    <a:pt x="930821" y="2190877"/>
                  </a:lnTo>
                  <a:lnTo>
                    <a:pt x="940346" y="2163826"/>
                  </a:lnTo>
                  <a:lnTo>
                    <a:pt x="974382" y="2190750"/>
                  </a:lnTo>
                  <a:lnTo>
                    <a:pt x="974382" y="2156980"/>
                  </a:lnTo>
                  <a:lnTo>
                    <a:pt x="944918" y="2133600"/>
                  </a:lnTo>
                  <a:lnTo>
                    <a:pt x="944156" y="2132584"/>
                  </a:lnTo>
                  <a:lnTo>
                    <a:pt x="943394" y="2131695"/>
                  </a:lnTo>
                  <a:lnTo>
                    <a:pt x="942378" y="2130806"/>
                  </a:lnTo>
                  <a:lnTo>
                    <a:pt x="918248" y="2111578"/>
                  </a:lnTo>
                  <a:lnTo>
                    <a:pt x="918248" y="2145411"/>
                  </a:lnTo>
                  <a:lnTo>
                    <a:pt x="902373" y="2190877"/>
                  </a:lnTo>
                  <a:lnTo>
                    <a:pt x="830618" y="2191258"/>
                  </a:lnTo>
                  <a:lnTo>
                    <a:pt x="830973" y="2190242"/>
                  </a:lnTo>
                  <a:lnTo>
                    <a:pt x="862241" y="2100961"/>
                  </a:lnTo>
                  <a:lnTo>
                    <a:pt x="918248" y="2145411"/>
                  </a:lnTo>
                  <a:lnTo>
                    <a:pt x="918248" y="2111578"/>
                  </a:lnTo>
                  <a:lnTo>
                    <a:pt x="904938" y="2100961"/>
                  </a:lnTo>
                  <a:lnTo>
                    <a:pt x="867829" y="2071370"/>
                  </a:lnTo>
                  <a:lnTo>
                    <a:pt x="866940" y="2069846"/>
                  </a:lnTo>
                  <a:lnTo>
                    <a:pt x="837349" y="2054415"/>
                  </a:lnTo>
                  <a:lnTo>
                    <a:pt x="837349" y="2082546"/>
                  </a:lnTo>
                  <a:lnTo>
                    <a:pt x="799757" y="2190242"/>
                  </a:lnTo>
                  <a:lnTo>
                    <a:pt x="319189" y="2022221"/>
                  </a:lnTo>
                  <a:lnTo>
                    <a:pt x="322287" y="2013331"/>
                  </a:lnTo>
                  <a:lnTo>
                    <a:pt x="356781" y="1914652"/>
                  </a:lnTo>
                  <a:lnTo>
                    <a:pt x="837349" y="2082546"/>
                  </a:lnTo>
                  <a:lnTo>
                    <a:pt x="837349" y="2054415"/>
                  </a:lnTo>
                  <a:lnTo>
                    <a:pt x="437299" y="1914652"/>
                  </a:lnTo>
                  <a:lnTo>
                    <a:pt x="352971" y="1885188"/>
                  </a:lnTo>
                  <a:lnTo>
                    <a:pt x="352971" y="1885061"/>
                  </a:lnTo>
                  <a:lnTo>
                    <a:pt x="352590" y="1885061"/>
                  </a:lnTo>
                  <a:lnTo>
                    <a:pt x="352463" y="1884934"/>
                  </a:lnTo>
                  <a:lnTo>
                    <a:pt x="331127" y="1877491"/>
                  </a:lnTo>
                  <a:lnTo>
                    <a:pt x="331127" y="1905762"/>
                  </a:lnTo>
                  <a:lnTo>
                    <a:pt x="293535" y="2013331"/>
                  </a:lnTo>
                  <a:lnTo>
                    <a:pt x="199936" y="1980692"/>
                  </a:lnTo>
                  <a:lnTo>
                    <a:pt x="203073" y="1971675"/>
                  </a:lnTo>
                  <a:lnTo>
                    <a:pt x="237528" y="1872996"/>
                  </a:lnTo>
                  <a:lnTo>
                    <a:pt x="331127" y="1905762"/>
                  </a:lnTo>
                  <a:lnTo>
                    <a:pt x="331127" y="1877491"/>
                  </a:lnTo>
                  <a:lnTo>
                    <a:pt x="318249" y="1872996"/>
                  </a:lnTo>
                  <a:lnTo>
                    <a:pt x="212255" y="1835975"/>
                  </a:lnTo>
                  <a:lnTo>
                    <a:pt x="212255" y="1864106"/>
                  </a:lnTo>
                  <a:lnTo>
                    <a:pt x="174663" y="1971675"/>
                  </a:lnTo>
                  <a:lnTo>
                    <a:pt x="81064" y="1939036"/>
                  </a:lnTo>
                  <a:lnTo>
                    <a:pt x="118656" y="1831340"/>
                  </a:lnTo>
                  <a:lnTo>
                    <a:pt x="212255" y="1864106"/>
                  </a:lnTo>
                  <a:lnTo>
                    <a:pt x="212255" y="1835975"/>
                  </a:lnTo>
                  <a:lnTo>
                    <a:pt x="198996" y="1831340"/>
                  </a:lnTo>
                  <a:lnTo>
                    <a:pt x="107861" y="1799463"/>
                  </a:lnTo>
                  <a:lnTo>
                    <a:pt x="100241" y="1803146"/>
                  </a:lnTo>
                  <a:lnTo>
                    <a:pt x="97828" y="1810004"/>
                  </a:lnTo>
                  <a:lnTo>
                    <a:pt x="51473" y="1942846"/>
                  </a:lnTo>
                  <a:lnTo>
                    <a:pt x="49060" y="1949831"/>
                  </a:lnTo>
                  <a:lnTo>
                    <a:pt x="52616" y="1957324"/>
                  </a:lnTo>
                  <a:lnTo>
                    <a:pt x="297218" y="2042795"/>
                  </a:lnTo>
                  <a:lnTo>
                    <a:pt x="297345" y="2042795"/>
                  </a:lnTo>
                  <a:lnTo>
                    <a:pt x="297599" y="2042922"/>
                  </a:lnTo>
                  <a:lnTo>
                    <a:pt x="297726" y="2042922"/>
                  </a:lnTo>
                  <a:lnTo>
                    <a:pt x="297853" y="2043049"/>
                  </a:lnTo>
                  <a:lnTo>
                    <a:pt x="798614" y="2218055"/>
                  </a:lnTo>
                  <a:lnTo>
                    <a:pt x="800138" y="2218563"/>
                  </a:lnTo>
                  <a:lnTo>
                    <a:pt x="801662" y="2218817"/>
                  </a:lnTo>
                  <a:lnTo>
                    <a:pt x="813092" y="2218817"/>
                  </a:lnTo>
                  <a:lnTo>
                    <a:pt x="814616" y="2218563"/>
                  </a:lnTo>
                  <a:lnTo>
                    <a:pt x="815886" y="2218055"/>
                  </a:lnTo>
                  <a:lnTo>
                    <a:pt x="912660" y="2217420"/>
                  </a:lnTo>
                  <a:lnTo>
                    <a:pt x="912914" y="2217293"/>
                  </a:lnTo>
                  <a:lnTo>
                    <a:pt x="1012355" y="2217039"/>
                  </a:lnTo>
                  <a:lnTo>
                    <a:pt x="1018070" y="2216912"/>
                  </a:lnTo>
                  <a:lnTo>
                    <a:pt x="1023023" y="2213483"/>
                  </a:lnTo>
                  <a:lnTo>
                    <a:pt x="1024928" y="2208149"/>
                  </a:lnTo>
                  <a:lnTo>
                    <a:pt x="1026579" y="2202942"/>
                  </a:lnTo>
                  <a:close/>
                </a:path>
                <a:path w="3805554" h="3481070">
                  <a:moveTo>
                    <a:pt x="1178725" y="1841500"/>
                  </a:moveTo>
                  <a:lnTo>
                    <a:pt x="1175042" y="1834007"/>
                  </a:lnTo>
                  <a:lnTo>
                    <a:pt x="1146975" y="1824177"/>
                  </a:lnTo>
                  <a:lnTo>
                    <a:pt x="1146975" y="1852295"/>
                  </a:lnTo>
                  <a:lnTo>
                    <a:pt x="1088555" y="2019427"/>
                  </a:lnTo>
                  <a:lnTo>
                    <a:pt x="1088428" y="2019427"/>
                  </a:lnTo>
                  <a:lnTo>
                    <a:pt x="992416" y="1985899"/>
                  </a:lnTo>
                  <a:lnTo>
                    <a:pt x="995413" y="1977263"/>
                  </a:lnTo>
                  <a:lnTo>
                    <a:pt x="1019213" y="1908937"/>
                  </a:lnTo>
                  <a:lnTo>
                    <a:pt x="1021753" y="1901952"/>
                  </a:lnTo>
                  <a:lnTo>
                    <a:pt x="1018197" y="1894459"/>
                  </a:lnTo>
                  <a:lnTo>
                    <a:pt x="1004608" y="1889633"/>
                  </a:lnTo>
                  <a:lnTo>
                    <a:pt x="997115" y="1893316"/>
                  </a:lnTo>
                  <a:lnTo>
                    <a:pt x="994702" y="1900301"/>
                  </a:lnTo>
                  <a:lnTo>
                    <a:pt x="967778" y="1977263"/>
                  </a:lnTo>
                  <a:lnTo>
                    <a:pt x="884339" y="1948053"/>
                  </a:lnTo>
                  <a:lnTo>
                    <a:pt x="887399" y="1939290"/>
                  </a:lnTo>
                  <a:lnTo>
                    <a:pt x="913676" y="1864233"/>
                  </a:lnTo>
                  <a:lnTo>
                    <a:pt x="909993" y="1856613"/>
                  </a:lnTo>
                  <a:lnTo>
                    <a:pt x="903008" y="1854200"/>
                  </a:lnTo>
                  <a:lnTo>
                    <a:pt x="895896" y="1851660"/>
                  </a:lnTo>
                  <a:lnTo>
                    <a:pt x="888276" y="1855343"/>
                  </a:lnTo>
                  <a:lnTo>
                    <a:pt x="885863" y="1862201"/>
                  </a:lnTo>
                  <a:lnTo>
                    <a:pt x="858939" y="1939290"/>
                  </a:lnTo>
                  <a:lnTo>
                    <a:pt x="775500" y="1910080"/>
                  </a:lnTo>
                  <a:lnTo>
                    <a:pt x="778598" y="1901190"/>
                  </a:lnTo>
                  <a:lnTo>
                    <a:pt x="802424" y="1833118"/>
                  </a:lnTo>
                  <a:lnTo>
                    <a:pt x="804837" y="1826133"/>
                  </a:lnTo>
                  <a:lnTo>
                    <a:pt x="801154" y="1818513"/>
                  </a:lnTo>
                  <a:lnTo>
                    <a:pt x="787057" y="1813687"/>
                  </a:lnTo>
                  <a:lnTo>
                    <a:pt x="779437" y="1817243"/>
                  </a:lnTo>
                  <a:lnTo>
                    <a:pt x="777024" y="1824228"/>
                  </a:lnTo>
                  <a:lnTo>
                    <a:pt x="750100" y="1901190"/>
                  </a:lnTo>
                  <a:lnTo>
                    <a:pt x="666661" y="1871980"/>
                  </a:lnTo>
                  <a:lnTo>
                    <a:pt x="669721" y="1863217"/>
                  </a:lnTo>
                  <a:lnTo>
                    <a:pt x="695998" y="1788160"/>
                  </a:lnTo>
                  <a:lnTo>
                    <a:pt x="692315" y="1780540"/>
                  </a:lnTo>
                  <a:lnTo>
                    <a:pt x="685330" y="1778127"/>
                  </a:lnTo>
                  <a:lnTo>
                    <a:pt x="678218" y="1775587"/>
                  </a:lnTo>
                  <a:lnTo>
                    <a:pt x="670725" y="1779270"/>
                  </a:lnTo>
                  <a:lnTo>
                    <a:pt x="668185" y="1786255"/>
                  </a:lnTo>
                  <a:lnTo>
                    <a:pt x="641388" y="1863217"/>
                  </a:lnTo>
                  <a:lnTo>
                    <a:pt x="557822" y="1834007"/>
                  </a:lnTo>
                  <a:lnTo>
                    <a:pt x="560832" y="1825371"/>
                  </a:lnTo>
                  <a:lnTo>
                    <a:pt x="584746" y="1757045"/>
                  </a:lnTo>
                  <a:lnTo>
                    <a:pt x="587159" y="1750060"/>
                  </a:lnTo>
                  <a:lnTo>
                    <a:pt x="583730" y="1742567"/>
                  </a:lnTo>
                  <a:lnTo>
                    <a:pt x="570014" y="1737741"/>
                  </a:lnTo>
                  <a:lnTo>
                    <a:pt x="562648" y="1741424"/>
                  </a:lnTo>
                  <a:lnTo>
                    <a:pt x="560235" y="1748409"/>
                  </a:lnTo>
                  <a:lnTo>
                    <a:pt x="533311" y="1825371"/>
                  </a:lnTo>
                  <a:lnTo>
                    <a:pt x="449872" y="1796288"/>
                  </a:lnTo>
                  <a:lnTo>
                    <a:pt x="452970" y="1787398"/>
                  </a:lnTo>
                  <a:lnTo>
                    <a:pt x="476796" y="1719313"/>
                  </a:lnTo>
                  <a:lnTo>
                    <a:pt x="479209" y="1712341"/>
                  </a:lnTo>
                  <a:lnTo>
                    <a:pt x="475526" y="1704721"/>
                  </a:lnTo>
                  <a:lnTo>
                    <a:pt x="461429" y="1699895"/>
                  </a:lnTo>
                  <a:lnTo>
                    <a:pt x="453809" y="1703451"/>
                  </a:lnTo>
                  <a:lnTo>
                    <a:pt x="451396" y="1710436"/>
                  </a:lnTo>
                  <a:lnTo>
                    <a:pt x="424472" y="1787398"/>
                  </a:lnTo>
                  <a:lnTo>
                    <a:pt x="341033" y="1758188"/>
                  </a:lnTo>
                  <a:lnTo>
                    <a:pt x="344131" y="1749298"/>
                  </a:lnTo>
                  <a:lnTo>
                    <a:pt x="367957" y="1681226"/>
                  </a:lnTo>
                  <a:lnTo>
                    <a:pt x="370370" y="1674241"/>
                  </a:lnTo>
                  <a:lnTo>
                    <a:pt x="366687" y="1666748"/>
                  </a:lnTo>
                  <a:lnTo>
                    <a:pt x="359575" y="1664208"/>
                  </a:lnTo>
                  <a:lnTo>
                    <a:pt x="352590" y="1661795"/>
                  </a:lnTo>
                  <a:lnTo>
                    <a:pt x="344970" y="1665478"/>
                  </a:lnTo>
                  <a:lnTo>
                    <a:pt x="315633" y="1749298"/>
                  </a:lnTo>
                  <a:lnTo>
                    <a:pt x="232194" y="1720215"/>
                  </a:lnTo>
                  <a:lnTo>
                    <a:pt x="235292" y="1711325"/>
                  </a:lnTo>
                  <a:lnTo>
                    <a:pt x="259118" y="1643253"/>
                  </a:lnTo>
                  <a:lnTo>
                    <a:pt x="261531" y="1636268"/>
                  </a:lnTo>
                  <a:lnTo>
                    <a:pt x="257848" y="1628648"/>
                  </a:lnTo>
                  <a:lnTo>
                    <a:pt x="243751" y="1623822"/>
                  </a:lnTo>
                  <a:lnTo>
                    <a:pt x="236131" y="1627378"/>
                  </a:lnTo>
                  <a:lnTo>
                    <a:pt x="233718" y="1634363"/>
                  </a:lnTo>
                  <a:lnTo>
                    <a:pt x="206794" y="1711325"/>
                  </a:lnTo>
                  <a:lnTo>
                    <a:pt x="110782" y="1677797"/>
                  </a:lnTo>
                  <a:lnTo>
                    <a:pt x="169202" y="1510538"/>
                  </a:lnTo>
                  <a:lnTo>
                    <a:pt x="238925" y="1534922"/>
                  </a:lnTo>
                  <a:lnTo>
                    <a:pt x="246418" y="1531239"/>
                  </a:lnTo>
                  <a:lnTo>
                    <a:pt x="248831" y="1524254"/>
                  </a:lnTo>
                  <a:lnTo>
                    <a:pt x="249593" y="1522222"/>
                  </a:lnTo>
                  <a:lnTo>
                    <a:pt x="254393" y="1510538"/>
                  </a:lnTo>
                  <a:lnTo>
                    <a:pt x="257479" y="1503045"/>
                  </a:lnTo>
                  <a:lnTo>
                    <a:pt x="267754" y="1478064"/>
                  </a:lnTo>
                  <a:lnTo>
                    <a:pt x="290131" y="1436941"/>
                  </a:lnTo>
                  <a:lnTo>
                    <a:pt x="316382" y="1398993"/>
                  </a:lnTo>
                  <a:lnTo>
                    <a:pt x="346138" y="1364411"/>
                  </a:lnTo>
                  <a:lnTo>
                    <a:pt x="379082" y="1333360"/>
                  </a:lnTo>
                  <a:lnTo>
                    <a:pt x="414858" y="1305991"/>
                  </a:lnTo>
                  <a:lnTo>
                    <a:pt x="453136" y="1282484"/>
                  </a:lnTo>
                  <a:lnTo>
                    <a:pt x="493547" y="1263002"/>
                  </a:lnTo>
                  <a:lnTo>
                    <a:pt x="535762" y="1247698"/>
                  </a:lnTo>
                  <a:lnTo>
                    <a:pt x="579450" y="1236751"/>
                  </a:lnTo>
                  <a:lnTo>
                    <a:pt x="624243" y="1230325"/>
                  </a:lnTo>
                  <a:lnTo>
                    <a:pt x="669823" y="1228585"/>
                  </a:lnTo>
                  <a:lnTo>
                    <a:pt x="715822" y="1231684"/>
                  </a:lnTo>
                  <a:lnTo>
                    <a:pt x="761911" y="1239812"/>
                  </a:lnTo>
                  <a:lnTo>
                    <a:pt x="807758" y="1253109"/>
                  </a:lnTo>
                  <a:lnTo>
                    <a:pt x="851916" y="1271257"/>
                  </a:lnTo>
                  <a:lnTo>
                    <a:pt x="893038" y="1293622"/>
                  </a:lnTo>
                  <a:lnTo>
                    <a:pt x="930986" y="1319847"/>
                  </a:lnTo>
                  <a:lnTo>
                    <a:pt x="965568" y="1349590"/>
                  </a:lnTo>
                  <a:lnTo>
                    <a:pt x="996619" y="1382534"/>
                  </a:lnTo>
                  <a:lnTo>
                    <a:pt x="1023988" y="1418297"/>
                  </a:lnTo>
                  <a:lnTo>
                    <a:pt x="1047496" y="1456563"/>
                  </a:lnTo>
                  <a:lnTo>
                    <a:pt x="1066977" y="1496974"/>
                  </a:lnTo>
                  <a:lnTo>
                    <a:pt x="1082281" y="1539201"/>
                  </a:lnTo>
                  <a:lnTo>
                    <a:pt x="1093228" y="1582889"/>
                  </a:lnTo>
                  <a:lnTo>
                    <a:pt x="1099616" y="1627378"/>
                  </a:lnTo>
                  <a:lnTo>
                    <a:pt x="1101394" y="1673288"/>
                  </a:lnTo>
                  <a:lnTo>
                    <a:pt x="1098296" y="1719313"/>
                  </a:lnTo>
                  <a:lnTo>
                    <a:pt x="1090168" y="1765427"/>
                  </a:lnTo>
                  <a:lnTo>
                    <a:pt x="1076871" y="1811274"/>
                  </a:lnTo>
                  <a:lnTo>
                    <a:pt x="1073696" y="1820418"/>
                  </a:lnTo>
                  <a:lnTo>
                    <a:pt x="1077379" y="1827911"/>
                  </a:lnTo>
                  <a:lnTo>
                    <a:pt x="1146975" y="1852295"/>
                  </a:lnTo>
                  <a:lnTo>
                    <a:pt x="1146975" y="1824177"/>
                  </a:lnTo>
                  <a:lnTo>
                    <a:pt x="1105446" y="1809623"/>
                  </a:lnTo>
                  <a:lnTo>
                    <a:pt x="1117536" y="1764626"/>
                  </a:lnTo>
                  <a:lnTo>
                    <a:pt x="1124978" y="1719313"/>
                  </a:lnTo>
                  <a:lnTo>
                    <a:pt x="1127887" y="1674342"/>
                  </a:lnTo>
                  <a:lnTo>
                    <a:pt x="1126413" y="1629638"/>
                  </a:lnTo>
                  <a:lnTo>
                    <a:pt x="1120686" y="1585620"/>
                  </a:lnTo>
                  <a:lnTo>
                    <a:pt x="1110843" y="1542554"/>
                  </a:lnTo>
                  <a:lnTo>
                    <a:pt x="1097026" y="1500733"/>
                  </a:lnTo>
                  <a:lnTo>
                    <a:pt x="1079373" y="1460461"/>
                  </a:lnTo>
                  <a:lnTo>
                    <a:pt x="1058024" y="1422006"/>
                  </a:lnTo>
                  <a:lnTo>
                    <a:pt x="1033106" y="1385658"/>
                  </a:lnTo>
                  <a:lnTo>
                    <a:pt x="1004760" y="1351711"/>
                  </a:lnTo>
                  <a:lnTo>
                    <a:pt x="973137" y="1320444"/>
                  </a:lnTo>
                  <a:lnTo>
                    <a:pt x="938364" y="1292148"/>
                  </a:lnTo>
                  <a:lnTo>
                    <a:pt x="900569" y="1267117"/>
                  </a:lnTo>
                  <a:lnTo>
                    <a:pt x="859917" y="1245628"/>
                  </a:lnTo>
                  <a:lnTo>
                    <a:pt x="818019" y="1228585"/>
                  </a:lnTo>
                  <a:lnTo>
                    <a:pt x="816521" y="1227963"/>
                  </a:lnTo>
                  <a:lnTo>
                    <a:pt x="771575" y="1214742"/>
                  </a:lnTo>
                  <a:lnTo>
                    <a:pt x="726389" y="1206220"/>
                  </a:lnTo>
                  <a:lnTo>
                    <a:pt x="681240" y="1202258"/>
                  </a:lnTo>
                  <a:lnTo>
                    <a:pt x="636409" y="1202728"/>
                  </a:lnTo>
                  <a:lnTo>
                    <a:pt x="592188" y="1207477"/>
                  </a:lnTo>
                  <a:lnTo>
                    <a:pt x="548881" y="1216380"/>
                  </a:lnTo>
                  <a:lnTo>
                    <a:pt x="506742" y="1229283"/>
                  </a:lnTo>
                  <a:lnTo>
                    <a:pt x="466090" y="1246060"/>
                  </a:lnTo>
                  <a:lnTo>
                    <a:pt x="427189" y="1266583"/>
                  </a:lnTo>
                  <a:lnTo>
                    <a:pt x="390334" y="1290688"/>
                  </a:lnTo>
                  <a:lnTo>
                    <a:pt x="355815" y="1318247"/>
                  </a:lnTo>
                  <a:lnTo>
                    <a:pt x="323913" y="1349133"/>
                  </a:lnTo>
                  <a:lnTo>
                    <a:pt x="294919" y="1383182"/>
                  </a:lnTo>
                  <a:lnTo>
                    <a:pt x="269125" y="1420279"/>
                  </a:lnTo>
                  <a:lnTo>
                    <a:pt x="246799" y="1460284"/>
                  </a:lnTo>
                  <a:lnTo>
                    <a:pt x="228257" y="1503045"/>
                  </a:lnTo>
                  <a:lnTo>
                    <a:pt x="158534" y="1478661"/>
                  </a:lnTo>
                  <a:lnTo>
                    <a:pt x="150914" y="1482344"/>
                  </a:lnTo>
                  <a:lnTo>
                    <a:pt x="148501" y="1489202"/>
                  </a:lnTo>
                  <a:lnTo>
                    <a:pt x="81318" y="1681480"/>
                  </a:lnTo>
                  <a:lnTo>
                    <a:pt x="78905" y="1688465"/>
                  </a:lnTo>
                  <a:lnTo>
                    <a:pt x="82588" y="1695958"/>
                  </a:lnTo>
                  <a:lnTo>
                    <a:pt x="149504" y="1719326"/>
                  </a:lnTo>
                  <a:lnTo>
                    <a:pt x="1099096" y="2051304"/>
                  </a:lnTo>
                  <a:lnTo>
                    <a:pt x="1106716" y="2047621"/>
                  </a:lnTo>
                  <a:lnTo>
                    <a:pt x="1109129" y="2040648"/>
                  </a:lnTo>
                  <a:lnTo>
                    <a:pt x="1116533" y="2019427"/>
                  </a:lnTo>
                  <a:lnTo>
                    <a:pt x="1176312" y="1848485"/>
                  </a:lnTo>
                  <a:lnTo>
                    <a:pt x="1178725" y="1841500"/>
                  </a:lnTo>
                  <a:close/>
                </a:path>
                <a:path w="3805554" h="3481070">
                  <a:moveTo>
                    <a:pt x="1403464" y="365315"/>
                  </a:moveTo>
                  <a:lnTo>
                    <a:pt x="1402486" y="359537"/>
                  </a:lnTo>
                  <a:lnTo>
                    <a:pt x="1402054" y="356958"/>
                  </a:lnTo>
                  <a:lnTo>
                    <a:pt x="1397584" y="349770"/>
                  </a:lnTo>
                  <a:lnTo>
                    <a:pt x="1390434" y="344678"/>
                  </a:lnTo>
                  <a:lnTo>
                    <a:pt x="1386624" y="343801"/>
                  </a:lnTo>
                  <a:lnTo>
                    <a:pt x="1386624" y="364363"/>
                  </a:lnTo>
                  <a:lnTo>
                    <a:pt x="1385608" y="366649"/>
                  </a:lnTo>
                  <a:lnTo>
                    <a:pt x="1384465" y="369062"/>
                  </a:lnTo>
                  <a:lnTo>
                    <a:pt x="1381798" y="370078"/>
                  </a:lnTo>
                  <a:lnTo>
                    <a:pt x="1379385" y="368935"/>
                  </a:lnTo>
                  <a:lnTo>
                    <a:pt x="1377099" y="367919"/>
                  </a:lnTo>
                  <a:lnTo>
                    <a:pt x="1376083" y="365252"/>
                  </a:lnTo>
                  <a:lnTo>
                    <a:pt x="1377099" y="362839"/>
                  </a:lnTo>
                  <a:lnTo>
                    <a:pt x="1378242" y="360553"/>
                  </a:lnTo>
                  <a:lnTo>
                    <a:pt x="1380909" y="359537"/>
                  </a:lnTo>
                  <a:lnTo>
                    <a:pt x="1383195" y="360553"/>
                  </a:lnTo>
                  <a:lnTo>
                    <a:pt x="1385608" y="361569"/>
                  </a:lnTo>
                  <a:lnTo>
                    <a:pt x="1386624" y="364363"/>
                  </a:lnTo>
                  <a:lnTo>
                    <a:pt x="1386624" y="343801"/>
                  </a:lnTo>
                  <a:lnTo>
                    <a:pt x="1381848" y="342696"/>
                  </a:lnTo>
                  <a:lnTo>
                    <a:pt x="1373492" y="344106"/>
                  </a:lnTo>
                  <a:lnTo>
                    <a:pt x="1366304" y="348576"/>
                  </a:lnTo>
                  <a:lnTo>
                    <a:pt x="1361224" y="355727"/>
                  </a:lnTo>
                  <a:lnTo>
                    <a:pt x="1359230" y="364248"/>
                  </a:lnTo>
                  <a:lnTo>
                    <a:pt x="1360652" y="372579"/>
                  </a:lnTo>
                  <a:lnTo>
                    <a:pt x="1365110" y="379793"/>
                  </a:lnTo>
                  <a:lnTo>
                    <a:pt x="1372273" y="384937"/>
                  </a:lnTo>
                  <a:lnTo>
                    <a:pt x="1380782" y="386880"/>
                  </a:lnTo>
                  <a:lnTo>
                    <a:pt x="1389113" y="385470"/>
                  </a:lnTo>
                  <a:lnTo>
                    <a:pt x="1396326" y="381038"/>
                  </a:lnTo>
                  <a:lnTo>
                    <a:pt x="1401483" y="373888"/>
                  </a:lnTo>
                  <a:lnTo>
                    <a:pt x="1402359" y="370078"/>
                  </a:lnTo>
                  <a:lnTo>
                    <a:pt x="1403464" y="365315"/>
                  </a:lnTo>
                  <a:close/>
                </a:path>
                <a:path w="3805554" h="3481070">
                  <a:moveTo>
                    <a:pt x="1620304" y="728980"/>
                  </a:moveTo>
                  <a:lnTo>
                    <a:pt x="1612684" y="716280"/>
                  </a:lnTo>
                  <a:lnTo>
                    <a:pt x="1604556" y="713752"/>
                  </a:lnTo>
                  <a:lnTo>
                    <a:pt x="1598333" y="717550"/>
                  </a:lnTo>
                  <a:lnTo>
                    <a:pt x="1574431" y="731520"/>
                  </a:lnTo>
                  <a:lnTo>
                    <a:pt x="1549857" y="742950"/>
                  </a:lnTo>
                  <a:lnTo>
                    <a:pt x="1524698" y="753110"/>
                  </a:lnTo>
                  <a:lnTo>
                    <a:pt x="1499019" y="760730"/>
                  </a:lnTo>
                  <a:lnTo>
                    <a:pt x="1497749" y="637540"/>
                  </a:lnTo>
                  <a:lnTo>
                    <a:pt x="1497622" y="629932"/>
                  </a:lnTo>
                  <a:lnTo>
                    <a:pt x="1491653" y="623582"/>
                  </a:lnTo>
                  <a:lnTo>
                    <a:pt x="1477048" y="623582"/>
                  </a:lnTo>
                  <a:lnTo>
                    <a:pt x="1471079" y="629932"/>
                  </a:lnTo>
                  <a:lnTo>
                    <a:pt x="1471206" y="637540"/>
                  </a:lnTo>
                  <a:lnTo>
                    <a:pt x="1472577" y="765810"/>
                  </a:lnTo>
                  <a:lnTo>
                    <a:pt x="1472692" y="787400"/>
                  </a:lnTo>
                  <a:lnTo>
                    <a:pt x="1472793" y="798830"/>
                  </a:lnTo>
                  <a:lnTo>
                    <a:pt x="1473238" y="833120"/>
                  </a:lnTo>
                  <a:lnTo>
                    <a:pt x="1465567" y="875030"/>
                  </a:lnTo>
                  <a:lnTo>
                    <a:pt x="1443977" y="910602"/>
                  </a:lnTo>
                  <a:lnTo>
                    <a:pt x="1411452" y="937260"/>
                  </a:lnTo>
                  <a:lnTo>
                    <a:pt x="1371003" y="949960"/>
                  </a:lnTo>
                  <a:lnTo>
                    <a:pt x="1369199" y="773430"/>
                  </a:lnTo>
                  <a:lnTo>
                    <a:pt x="1366304" y="491490"/>
                  </a:lnTo>
                  <a:lnTo>
                    <a:pt x="1392123" y="492760"/>
                  </a:lnTo>
                  <a:lnTo>
                    <a:pt x="1398409" y="491490"/>
                  </a:lnTo>
                  <a:lnTo>
                    <a:pt x="1417269" y="487680"/>
                  </a:lnTo>
                  <a:lnTo>
                    <a:pt x="1440967" y="478790"/>
                  </a:lnTo>
                  <a:lnTo>
                    <a:pt x="1460487" y="466090"/>
                  </a:lnTo>
                  <a:lnTo>
                    <a:pt x="1462443" y="464832"/>
                  </a:lnTo>
                  <a:lnTo>
                    <a:pt x="1469809" y="504190"/>
                  </a:lnTo>
                  <a:lnTo>
                    <a:pt x="1470545" y="580390"/>
                  </a:lnTo>
                  <a:lnTo>
                    <a:pt x="1470698" y="590550"/>
                  </a:lnTo>
                  <a:lnTo>
                    <a:pt x="1476667" y="595630"/>
                  </a:lnTo>
                  <a:lnTo>
                    <a:pt x="1491272" y="595630"/>
                  </a:lnTo>
                  <a:lnTo>
                    <a:pt x="1497114" y="590550"/>
                  </a:lnTo>
                  <a:lnTo>
                    <a:pt x="1497088" y="580390"/>
                  </a:lnTo>
                  <a:lnTo>
                    <a:pt x="1496352" y="504190"/>
                  </a:lnTo>
                  <a:lnTo>
                    <a:pt x="1490154" y="464832"/>
                  </a:lnTo>
                  <a:lnTo>
                    <a:pt x="1482636" y="444500"/>
                  </a:lnTo>
                  <a:lnTo>
                    <a:pt x="1487208" y="438150"/>
                  </a:lnTo>
                  <a:lnTo>
                    <a:pt x="1491399" y="431800"/>
                  </a:lnTo>
                  <a:lnTo>
                    <a:pt x="1495209" y="425450"/>
                  </a:lnTo>
                  <a:lnTo>
                    <a:pt x="1498638" y="417842"/>
                  </a:lnTo>
                  <a:lnTo>
                    <a:pt x="1509674" y="373392"/>
                  </a:lnTo>
                  <a:lnTo>
                    <a:pt x="1503730" y="327660"/>
                  </a:lnTo>
                  <a:lnTo>
                    <a:pt x="1483245" y="289725"/>
                  </a:lnTo>
                  <a:lnTo>
                    <a:pt x="1483245" y="368300"/>
                  </a:lnTo>
                  <a:lnTo>
                    <a:pt x="1474508" y="407682"/>
                  </a:lnTo>
                  <a:lnTo>
                    <a:pt x="1472476" y="411492"/>
                  </a:lnTo>
                  <a:lnTo>
                    <a:pt x="1470190" y="415290"/>
                  </a:lnTo>
                  <a:lnTo>
                    <a:pt x="1467777" y="420382"/>
                  </a:lnTo>
                  <a:lnTo>
                    <a:pt x="1431531" y="453390"/>
                  </a:lnTo>
                  <a:lnTo>
                    <a:pt x="1388732" y="466090"/>
                  </a:lnTo>
                  <a:lnTo>
                    <a:pt x="1366050" y="464832"/>
                  </a:lnTo>
                  <a:lnTo>
                    <a:pt x="1359827" y="463550"/>
                  </a:lnTo>
                  <a:lnTo>
                    <a:pt x="1353858" y="461010"/>
                  </a:lnTo>
                  <a:lnTo>
                    <a:pt x="1347889" y="459740"/>
                  </a:lnTo>
                  <a:lnTo>
                    <a:pt x="1346111" y="458482"/>
                  </a:lnTo>
                  <a:lnTo>
                    <a:pt x="1344460" y="458482"/>
                  </a:lnTo>
                  <a:lnTo>
                    <a:pt x="1342809" y="457200"/>
                  </a:lnTo>
                  <a:lnTo>
                    <a:pt x="1342555" y="456946"/>
                  </a:lnTo>
                  <a:lnTo>
                    <a:pt x="1342555" y="773430"/>
                  </a:lnTo>
                  <a:lnTo>
                    <a:pt x="1314234" y="768350"/>
                  </a:lnTo>
                  <a:lnTo>
                    <a:pt x="1308608" y="767080"/>
                  </a:lnTo>
                  <a:lnTo>
                    <a:pt x="1286129" y="762000"/>
                  </a:lnTo>
                  <a:lnTo>
                    <a:pt x="1258354" y="753110"/>
                  </a:lnTo>
                  <a:lnTo>
                    <a:pt x="1231049" y="742950"/>
                  </a:lnTo>
                  <a:lnTo>
                    <a:pt x="1235722" y="732802"/>
                  </a:lnTo>
                  <a:lnTo>
                    <a:pt x="1251496" y="698500"/>
                  </a:lnTo>
                  <a:lnTo>
                    <a:pt x="1248702" y="690880"/>
                  </a:lnTo>
                  <a:lnTo>
                    <a:pt x="1235494" y="684530"/>
                  </a:lnTo>
                  <a:lnTo>
                    <a:pt x="1227874" y="687070"/>
                  </a:lnTo>
                  <a:lnTo>
                    <a:pt x="1207427" y="732802"/>
                  </a:lnTo>
                  <a:lnTo>
                    <a:pt x="1180833" y="717550"/>
                  </a:lnTo>
                  <a:lnTo>
                    <a:pt x="1155611" y="702310"/>
                  </a:lnTo>
                  <a:lnTo>
                    <a:pt x="1131798" y="684530"/>
                  </a:lnTo>
                  <a:lnTo>
                    <a:pt x="1128826" y="682002"/>
                  </a:lnTo>
                  <a:lnTo>
                    <a:pt x="1109510" y="665480"/>
                  </a:lnTo>
                  <a:lnTo>
                    <a:pt x="1325664" y="478790"/>
                  </a:lnTo>
                  <a:lnTo>
                    <a:pt x="1327696" y="478790"/>
                  </a:lnTo>
                  <a:lnTo>
                    <a:pt x="1331760" y="481330"/>
                  </a:lnTo>
                  <a:lnTo>
                    <a:pt x="1334300" y="482600"/>
                  </a:lnTo>
                  <a:lnTo>
                    <a:pt x="1339634" y="485140"/>
                  </a:lnTo>
                  <a:lnTo>
                    <a:pt x="1342555" y="773430"/>
                  </a:lnTo>
                  <a:lnTo>
                    <a:pt x="1342555" y="456946"/>
                  </a:lnTo>
                  <a:lnTo>
                    <a:pt x="1341539" y="455930"/>
                  </a:lnTo>
                  <a:lnTo>
                    <a:pt x="1339253" y="455930"/>
                  </a:lnTo>
                  <a:lnTo>
                    <a:pt x="1333665" y="452132"/>
                  </a:lnTo>
                  <a:lnTo>
                    <a:pt x="1294587" y="410210"/>
                  </a:lnTo>
                  <a:lnTo>
                    <a:pt x="1284389" y="367042"/>
                  </a:lnTo>
                  <a:lnTo>
                    <a:pt x="1284528" y="359410"/>
                  </a:lnTo>
                  <a:lnTo>
                    <a:pt x="1316151" y="293370"/>
                  </a:lnTo>
                  <a:lnTo>
                    <a:pt x="1348600" y="273050"/>
                  </a:lnTo>
                  <a:lnTo>
                    <a:pt x="1386205" y="266700"/>
                  </a:lnTo>
                  <a:lnTo>
                    <a:pt x="1424724" y="275590"/>
                  </a:lnTo>
                  <a:lnTo>
                    <a:pt x="1456766" y="298450"/>
                  </a:lnTo>
                  <a:lnTo>
                    <a:pt x="1476806" y="331470"/>
                  </a:lnTo>
                  <a:lnTo>
                    <a:pt x="1483245" y="368300"/>
                  </a:lnTo>
                  <a:lnTo>
                    <a:pt x="1483245" y="289725"/>
                  </a:lnTo>
                  <a:lnTo>
                    <a:pt x="1482471" y="288290"/>
                  </a:lnTo>
                  <a:lnTo>
                    <a:pt x="1457756" y="266700"/>
                  </a:lnTo>
                  <a:lnTo>
                    <a:pt x="1447584" y="257810"/>
                  </a:lnTo>
                  <a:lnTo>
                    <a:pt x="1452727" y="246392"/>
                  </a:lnTo>
                  <a:lnTo>
                    <a:pt x="1494447" y="153670"/>
                  </a:lnTo>
                  <a:lnTo>
                    <a:pt x="1521688" y="156210"/>
                  </a:lnTo>
                  <a:lnTo>
                    <a:pt x="1569605" y="133350"/>
                  </a:lnTo>
                  <a:lnTo>
                    <a:pt x="1592402" y="80010"/>
                  </a:lnTo>
                  <a:lnTo>
                    <a:pt x="1587309" y="50800"/>
                  </a:lnTo>
                  <a:lnTo>
                    <a:pt x="1572285" y="26670"/>
                  </a:lnTo>
                  <a:lnTo>
                    <a:pt x="1571498" y="25400"/>
                  </a:lnTo>
                  <a:lnTo>
                    <a:pt x="1565732" y="21056"/>
                  </a:lnTo>
                  <a:lnTo>
                    <a:pt x="1565732" y="80010"/>
                  </a:lnTo>
                  <a:lnTo>
                    <a:pt x="1561122" y="99060"/>
                  </a:lnTo>
                  <a:lnTo>
                    <a:pt x="1549387" y="115570"/>
                  </a:lnTo>
                  <a:lnTo>
                    <a:pt x="1532940" y="125742"/>
                  </a:lnTo>
                  <a:lnTo>
                    <a:pt x="1513840" y="129540"/>
                  </a:lnTo>
                  <a:lnTo>
                    <a:pt x="1494193" y="125742"/>
                  </a:lnTo>
                  <a:lnTo>
                    <a:pt x="1492669" y="125742"/>
                  </a:lnTo>
                  <a:lnTo>
                    <a:pt x="1492161" y="124460"/>
                  </a:lnTo>
                  <a:lnTo>
                    <a:pt x="1491145" y="124460"/>
                  </a:lnTo>
                  <a:lnTo>
                    <a:pt x="1475143" y="113042"/>
                  </a:lnTo>
                  <a:lnTo>
                    <a:pt x="1465237" y="95250"/>
                  </a:lnTo>
                  <a:lnTo>
                    <a:pt x="1462176" y="76200"/>
                  </a:lnTo>
                  <a:lnTo>
                    <a:pt x="1466761" y="57150"/>
                  </a:lnTo>
                  <a:lnTo>
                    <a:pt x="1478788" y="40640"/>
                  </a:lnTo>
                  <a:lnTo>
                    <a:pt x="1495717" y="29210"/>
                  </a:lnTo>
                  <a:lnTo>
                    <a:pt x="1515300" y="26670"/>
                  </a:lnTo>
                  <a:lnTo>
                    <a:pt x="1535341" y="30492"/>
                  </a:lnTo>
                  <a:lnTo>
                    <a:pt x="1552003" y="43192"/>
                  </a:lnTo>
                  <a:lnTo>
                    <a:pt x="1562417" y="59690"/>
                  </a:lnTo>
                  <a:lnTo>
                    <a:pt x="1565732" y="80010"/>
                  </a:lnTo>
                  <a:lnTo>
                    <a:pt x="1565732" y="21056"/>
                  </a:lnTo>
                  <a:lnTo>
                    <a:pt x="1546263" y="6350"/>
                  </a:lnTo>
                  <a:lnTo>
                    <a:pt x="1515935" y="0"/>
                  </a:lnTo>
                  <a:lnTo>
                    <a:pt x="1486281" y="5092"/>
                  </a:lnTo>
                  <a:lnTo>
                    <a:pt x="1460677" y="20320"/>
                  </a:lnTo>
                  <a:lnTo>
                    <a:pt x="1442504" y="45720"/>
                  </a:lnTo>
                  <a:lnTo>
                    <a:pt x="1435671" y="72390"/>
                  </a:lnTo>
                  <a:lnTo>
                    <a:pt x="1438592" y="100342"/>
                  </a:lnTo>
                  <a:lnTo>
                    <a:pt x="1450314" y="124460"/>
                  </a:lnTo>
                  <a:lnTo>
                    <a:pt x="1469936" y="143510"/>
                  </a:lnTo>
                  <a:lnTo>
                    <a:pt x="1423073" y="246392"/>
                  </a:lnTo>
                  <a:lnTo>
                    <a:pt x="1377276" y="240042"/>
                  </a:lnTo>
                  <a:lnTo>
                    <a:pt x="1333347" y="251460"/>
                  </a:lnTo>
                  <a:lnTo>
                    <a:pt x="1295692" y="275590"/>
                  </a:lnTo>
                  <a:lnTo>
                    <a:pt x="1268768" y="314960"/>
                  </a:lnTo>
                  <a:lnTo>
                    <a:pt x="1259370" y="345440"/>
                  </a:lnTo>
                  <a:lnTo>
                    <a:pt x="1245501" y="350532"/>
                  </a:lnTo>
                  <a:lnTo>
                    <a:pt x="1232166" y="356882"/>
                  </a:lnTo>
                  <a:lnTo>
                    <a:pt x="1219479" y="364490"/>
                  </a:lnTo>
                  <a:lnTo>
                    <a:pt x="1207554" y="373392"/>
                  </a:lnTo>
                  <a:lnTo>
                    <a:pt x="1017435" y="538480"/>
                  </a:lnTo>
                  <a:lnTo>
                    <a:pt x="1007084" y="513080"/>
                  </a:lnTo>
                  <a:lnTo>
                    <a:pt x="998359" y="487680"/>
                  </a:lnTo>
                  <a:lnTo>
                    <a:pt x="991336" y="462280"/>
                  </a:lnTo>
                  <a:lnTo>
                    <a:pt x="986066" y="435610"/>
                  </a:lnTo>
                  <a:lnTo>
                    <a:pt x="984796" y="427990"/>
                  </a:lnTo>
                  <a:lnTo>
                    <a:pt x="977938" y="422910"/>
                  </a:lnTo>
                  <a:lnTo>
                    <a:pt x="963587" y="425450"/>
                  </a:lnTo>
                  <a:lnTo>
                    <a:pt x="958634" y="431800"/>
                  </a:lnTo>
                  <a:lnTo>
                    <a:pt x="959777" y="439432"/>
                  </a:lnTo>
                  <a:lnTo>
                    <a:pt x="965885" y="469900"/>
                  </a:lnTo>
                  <a:lnTo>
                    <a:pt x="974077" y="499110"/>
                  </a:lnTo>
                  <a:lnTo>
                    <a:pt x="984288" y="528332"/>
                  </a:lnTo>
                  <a:lnTo>
                    <a:pt x="996480" y="556260"/>
                  </a:lnTo>
                  <a:lnTo>
                    <a:pt x="959015" y="588010"/>
                  </a:lnTo>
                  <a:lnTo>
                    <a:pt x="930795" y="621030"/>
                  </a:lnTo>
                  <a:lnTo>
                    <a:pt x="914285" y="660400"/>
                  </a:lnTo>
                  <a:lnTo>
                    <a:pt x="909637" y="701052"/>
                  </a:lnTo>
                  <a:lnTo>
                    <a:pt x="917079" y="741680"/>
                  </a:lnTo>
                  <a:lnTo>
                    <a:pt x="936790" y="779780"/>
                  </a:lnTo>
                  <a:lnTo>
                    <a:pt x="875322" y="838200"/>
                  </a:lnTo>
                  <a:lnTo>
                    <a:pt x="875068" y="845820"/>
                  </a:lnTo>
                  <a:lnTo>
                    <a:pt x="880148" y="852170"/>
                  </a:lnTo>
                  <a:lnTo>
                    <a:pt x="881418" y="853452"/>
                  </a:lnTo>
                  <a:lnTo>
                    <a:pt x="882815" y="853452"/>
                  </a:lnTo>
                  <a:lnTo>
                    <a:pt x="884339" y="854710"/>
                  </a:lnTo>
                  <a:lnTo>
                    <a:pt x="889165" y="857250"/>
                  </a:lnTo>
                  <a:lnTo>
                    <a:pt x="895007" y="855980"/>
                  </a:lnTo>
                  <a:lnTo>
                    <a:pt x="898944" y="852170"/>
                  </a:lnTo>
                  <a:lnTo>
                    <a:pt x="963587" y="792480"/>
                  </a:lnTo>
                  <a:lnTo>
                    <a:pt x="964476" y="791210"/>
                  </a:lnTo>
                  <a:lnTo>
                    <a:pt x="965746" y="788670"/>
                  </a:lnTo>
                  <a:lnTo>
                    <a:pt x="993305" y="765810"/>
                  </a:lnTo>
                  <a:lnTo>
                    <a:pt x="997394" y="762000"/>
                  </a:lnTo>
                  <a:lnTo>
                    <a:pt x="998766" y="760730"/>
                  </a:lnTo>
                  <a:lnTo>
                    <a:pt x="999401" y="751852"/>
                  </a:lnTo>
                  <a:lnTo>
                    <a:pt x="994702" y="746760"/>
                  </a:lnTo>
                  <a:lnTo>
                    <a:pt x="989876" y="741680"/>
                  </a:lnTo>
                  <a:lnTo>
                    <a:pt x="981494" y="740410"/>
                  </a:lnTo>
                  <a:lnTo>
                    <a:pt x="975906" y="745502"/>
                  </a:lnTo>
                  <a:lnTo>
                    <a:pt x="956221" y="762000"/>
                  </a:lnTo>
                  <a:lnTo>
                    <a:pt x="939063" y="723900"/>
                  </a:lnTo>
                  <a:lnTo>
                    <a:pt x="936917" y="682002"/>
                  </a:lnTo>
                  <a:lnTo>
                    <a:pt x="949426" y="642632"/>
                  </a:lnTo>
                  <a:lnTo>
                    <a:pt x="976287" y="608330"/>
                  </a:lnTo>
                  <a:lnTo>
                    <a:pt x="1009053" y="580390"/>
                  </a:lnTo>
                  <a:lnTo>
                    <a:pt x="1057516" y="538480"/>
                  </a:lnTo>
                  <a:lnTo>
                    <a:pt x="1224953" y="393700"/>
                  </a:lnTo>
                  <a:lnTo>
                    <a:pt x="1257846" y="373392"/>
                  </a:lnTo>
                  <a:lnTo>
                    <a:pt x="1261935" y="398792"/>
                  </a:lnTo>
                  <a:lnTo>
                    <a:pt x="1270977" y="422910"/>
                  </a:lnTo>
                  <a:lnTo>
                    <a:pt x="1284706" y="444500"/>
                  </a:lnTo>
                  <a:lnTo>
                    <a:pt x="1302804" y="463550"/>
                  </a:lnTo>
                  <a:lnTo>
                    <a:pt x="1090587" y="646430"/>
                  </a:lnTo>
                  <a:lnTo>
                    <a:pt x="1070521" y="662952"/>
                  </a:lnTo>
                  <a:lnTo>
                    <a:pt x="1006132" y="718820"/>
                  </a:lnTo>
                  <a:lnTo>
                    <a:pt x="1005497" y="727710"/>
                  </a:lnTo>
                  <a:lnTo>
                    <a:pt x="1015149" y="737870"/>
                  </a:lnTo>
                  <a:lnTo>
                    <a:pt x="1023531" y="739152"/>
                  </a:lnTo>
                  <a:lnTo>
                    <a:pt x="1089190" y="682002"/>
                  </a:lnTo>
                  <a:lnTo>
                    <a:pt x="1113574" y="703580"/>
                  </a:lnTo>
                  <a:lnTo>
                    <a:pt x="1139634" y="722630"/>
                  </a:lnTo>
                  <a:lnTo>
                    <a:pt x="1167269" y="740410"/>
                  </a:lnTo>
                  <a:lnTo>
                    <a:pt x="1196378" y="756920"/>
                  </a:lnTo>
                  <a:lnTo>
                    <a:pt x="1173264" y="807720"/>
                  </a:lnTo>
                  <a:lnTo>
                    <a:pt x="1170216" y="815352"/>
                  </a:lnTo>
                  <a:lnTo>
                    <a:pt x="1173010" y="822960"/>
                  </a:lnTo>
                  <a:lnTo>
                    <a:pt x="1186091" y="828052"/>
                  </a:lnTo>
                  <a:lnTo>
                    <a:pt x="1193965" y="825500"/>
                  </a:lnTo>
                  <a:lnTo>
                    <a:pt x="1196886" y="819150"/>
                  </a:lnTo>
                  <a:lnTo>
                    <a:pt x="1220127" y="767080"/>
                  </a:lnTo>
                  <a:lnTo>
                    <a:pt x="1250149" y="778510"/>
                  </a:lnTo>
                  <a:lnTo>
                    <a:pt x="1280706" y="787400"/>
                  </a:lnTo>
                  <a:lnTo>
                    <a:pt x="1311630" y="795020"/>
                  </a:lnTo>
                  <a:lnTo>
                    <a:pt x="1342809" y="798830"/>
                  </a:lnTo>
                  <a:lnTo>
                    <a:pt x="1344460" y="960120"/>
                  </a:lnTo>
                  <a:lnTo>
                    <a:pt x="1344079" y="961402"/>
                  </a:lnTo>
                  <a:lnTo>
                    <a:pt x="1343825" y="962660"/>
                  </a:lnTo>
                  <a:lnTo>
                    <a:pt x="1343774" y="965200"/>
                  </a:lnTo>
                  <a:lnTo>
                    <a:pt x="1341031" y="1051560"/>
                  </a:lnTo>
                  <a:lnTo>
                    <a:pt x="1340904" y="1057910"/>
                  </a:lnTo>
                  <a:lnTo>
                    <a:pt x="1344206" y="1063002"/>
                  </a:lnTo>
                  <a:lnTo>
                    <a:pt x="1348905" y="1064260"/>
                  </a:lnTo>
                  <a:lnTo>
                    <a:pt x="1350429" y="1065530"/>
                  </a:lnTo>
                  <a:lnTo>
                    <a:pt x="1361351" y="1065530"/>
                  </a:lnTo>
                  <a:lnTo>
                    <a:pt x="1367447" y="1060450"/>
                  </a:lnTo>
                  <a:lnTo>
                    <a:pt x="1370114" y="976630"/>
                  </a:lnTo>
                  <a:lnTo>
                    <a:pt x="1411681" y="965200"/>
                  </a:lnTo>
                  <a:lnTo>
                    <a:pt x="1436916" y="949960"/>
                  </a:lnTo>
                  <a:lnTo>
                    <a:pt x="1447431" y="943610"/>
                  </a:lnTo>
                  <a:lnTo>
                    <a:pt x="1475333" y="913130"/>
                  </a:lnTo>
                  <a:lnTo>
                    <a:pt x="1493367" y="875030"/>
                  </a:lnTo>
                  <a:lnTo>
                    <a:pt x="1499527" y="831850"/>
                  </a:lnTo>
                  <a:lnTo>
                    <a:pt x="1499019" y="788670"/>
                  </a:lnTo>
                  <a:lnTo>
                    <a:pt x="1528203" y="779780"/>
                  </a:lnTo>
                  <a:lnTo>
                    <a:pt x="1556829" y="768350"/>
                  </a:lnTo>
                  <a:lnTo>
                    <a:pt x="1573568" y="760730"/>
                  </a:lnTo>
                  <a:lnTo>
                    <a:pt x="1584744" y="755650"/>
                  </a:lnTo>
                  <a:lnTo>
                    <a:pt x="1611795" y="740410"/>
                  </a:lnTo>
                  <a:lnTo>
                    <a:pt x="1618272" y="736600"/>
                  </a:lnTo>
                  <a:lnTo>
                    <a:pt x="1620304" y="728980"/>
                  </a:lnTo>
                  <a:close/>
                </a:path>
                <a:path w="3805554" h="3481070">
                  <a:moveTo>
                    <a:pt x="2164550" y="1361414"/>
                  </a:moveTo>
                  <a:lnTo>
                    <a:pt x="2162213" y="1347597"/>
                  </a:lnTo>
                  <a:lnTo>
                    <a:pt x="2157247" y="1334452"/>
                  </a:lnTo>
                  <a:lnTo>
                    <a:pt x="2149919" y="1322755"/>
                  </a:lnTo>
                  <a:lnTo>
                    <a:pt x="2149132" y="1321930"/>
                  </a:lnTo>
                  <a:lnTo>
                    <a:pt x="2140458" y="1312760"/>
                  </a:lnTo>
                  <a:lnTo>
                    <a:pt x="2138108" y="1311097"/>
                  </a:lnTo>
                  <a:lnTo>
                    <a:pt x="2138108" y="1363218"/>
                  </a:lnTo>
                  <a:lnTo>
                    <a:pt x="2137854" y="1371828"/>
                  </a:lnTo>
                  <a:lnTo>
                    <a:pt x="1916341" y="1764538"/>
                  </a:lnTo>
                  <a:lnTo>
                    <a:pt x="1880831" y="1786674"/>
                  </a:lnTo>
                  <a:lnTo>
                    <a:pt x="1872183" y="1786420"/>
                  </a:lnTo>
                  <a:lnTo>
                    <a:pt x="1835150" y="1754187"/>
                  </a:lnTo>
                  <a:lnTo>
                    <a:pt x="1833880" y="1737283"/>
                  </a:lnTo>
                  <a:lnTo>
                    <a:pt x="1839379" y="1720596"/>
                  </a:lnTo>
                  <a:lnTo>
                    <a:pt x="2055406" y="1344168"/>
                  </a:lnTo>
                  <a:lnTo>
                    <a:pt x="2088045" y="1322324"/>
                  </a:lnTo>
                  <a:lnTo>
                    <a:pt x="2095068" y="1321930"/>
                  </a:lnTo>
                  <a:lnTo>
                    <a:pt x="2102154" y="1322666"/>
                  </a:lnTo>
                  <a:lnTo>
                    <a:pt x="2133536" y="1346377"/>
                  </a:lnTo>
                  <a:lnTo>
                    <a:pt x="2138108" y="1363218"/>
                  </a:lnTo>
                  <a:lnTo>
                    <a:pt x="2138108" y="1311097"/>
                  </a:lnTo>
                  <a:lnTo>
                    <a:pt x="2129066" y="1304671"/>
                  </a:lnTo>
                  <a:lnTo>
                    <a:pt x="2102370" y="1295793"/>
                  </a:lnTo>
                  <a:lnTo>
                    <a:pt x="2075243" y="1297749"/>
                  </a:lnTo>
                  <a:lnTo>
                    <a:pt x="2050834" y="1309712"/>
                  </a:lnTo>
                  <a:lnTo>
                    <a:pt x="2032292" y="1330833"/>
                  </a:lnTo>
                  <a:lnTo>
                    <a:pt x="1816265" y="1707261"/>
                  </a:lnTo>
                  <a:lnTo>
                    <a:pt x="1807400" y="1733956"/>
                  </a:lnTo>
                  <a:lnTo>
                    <a:pt x="1809407" y="1761083"/>
                  </a:lnTo>
                  <a:lnTo>
                    <a:pt x="1842554" y="1804035"/>
                  </a:lnTo>
                  <a:lnTo>
                    <a:pt x="1876031" y="1813306"/>
                  </a:lnTo>
                  <a:lnTo>
                    <a:pt x="1887385" y="1812671"/>
                  </a:lnTo>
                  <a:lnTo>
                    <a:pt x="1929396" y="1791169"/>
                  </a:lnTo>
                  <a:lnTo>
                    <a:pt x="2155355" y="1401318"/>
                  </a:lnTo>
                  <a:lnTo>
                    <a:pt x="2164156" y="1375181"/>
                  </a:lnTo>
                  <a:lnTo>
                    <a:pt x="2164550" y="1361414"/>
                  </a:lnTo>
                  <a:close/>
                </a:path>
                <a:path w="3805554" h="3481070">
                  <a:moveTo>
                    <a:pt x="2293239" y="1331391"/>
                  </a:moveTo>
                  <a:lnTo>
                    <a:pt x="2284793" y="1287018"/>
                  </a:lnTo>
                  <a:lnTo>
                    <a:pt x="2265870" y="1245997"/>
                  </a:lnTo>
                  <a:lnTo>
                    <a:pt x="2237092" y="1210259"/>
                  </a:lnTo>
                  <a:lnTo>
                    <a:pt x="2201329" y="1183462"/>
                  </a:lnTo>
                  <a:lnTo>
                    <a:pt x="2199043" y="1181735"/>
                  </a:lnTo>
                  <a:lnTo>
                    <a:pt x="2155177" y="1163383"/>
                  </a:lnTo>
                  <a:lnTo>
                    <a:pt x="2109736" y="1156677"/>
                  </a:lnTo>
                  <a:lnTo>
                    <a:pt x="2064740" y="1161148"/>
                  </a:lnTo>
                  <a:lnTo>
                    <a:pt x="2022144" y="1176375"/>
                  </a:lnTo>
                  <a:lnTo>
                    <a:pt x="1983943" y="1201877"/>
                  </a:lnTo>
                  <a:lnTo>
                    <a:pt x="1952155" y="1237234"/>
                  </a:lnTo>
                  <a:lnTo>
                    <a:pt x="1578902" y="1773936"/>
                  </a:lnTo>
                  <a:lnTo>
                    <a:pt x="1578775" y="1774317"/>
                  </a:lnTo>
                  <a:lnTo>
                    <a:pt x="1578521" y="1774571"/>
                  </a:lnTo>
                  <a:lnTo>
                    <a:pt x="1574876" y="1782597"/>
                  </a:lnTo>
                  <a:lnTo>
                    <a:pt x="1572933" y="1791068"/>
                  </a:lnTo>
                  <a:lnTo>
                    <a:pt x="1572691" y="1799818"/>
                  </a:lnTo>
                  <a:lnTo>
                    <a:pt x="1574203" y="1808607"/>
                  </a:lnTo>
                  <a:lnTo>
                    <a:pt x="1604556" y="1841246"/>
                  </a:lnTo>
                  <a:lnTo>
                    <a:pt x="1574838" y="1976755"/>
                  </a:lnTo>
                  <a:lnTo>
                    <a:pt x="1573568" y="1982470"/>
                  </a:lnTo>
                  <a:lnTo>
                    <a:pt x="1576108" y="1988185"/>
                  </a:lnTo>
                  <a:lnTo>
                    <a:pt x="1614716" y="2010537"/>
                  </a:lnTo>
                  <a:lnTo>
                    <a:pt x="1590586" y="2052574"/>
                  </a:lnTo>
                  <a:lnTo>
                    <a:pt x="1588808" y="2055749"/>
                  </a:lnTo>
                  <a:lnTo>
                    <a:pt x="1588427" y="2059432"/>
                  </a:lnTo>
                  <a:lnTo>
                    <a:pt x="1589316" y="2062734"/>
                  </a:lnTo>
                  <a:lnTo>
                    <a:pt x="1590205" y="2066163"/>
                  </a:lnTo>
                  <a:lnTo>
                    <a:pt x="1592364" y="2068957"/>
                  </a:lnTo>
                  <a:lnTo>
                    <a:pt x="1620177" y="2084959"/>
                  </a:lnTo>
                  <a:lnTo>
                    <a:pt x="1564424" y="2182495"/>
                  </a:lnTo>
                  <a:lnTo>
                    <a:pt x="1562011" y="2186686"/>
                  </a:lnTo>
                  <a:lnTo>
                    <a:pt x="1562138" y="2192020"/>
                  </a:lnTo>
                  <a:lnTo>
                    <a:pt x="1564678" y="2196084"/>
                  </a:lnTo>
                  <a:lnTo>
                    <a:pt x="1567218" y="2200275"/>
                  </a:lnTo>
                  <a:lnTo>
                    <a:pt x="1571917" y="2202688"/>
                  </a:lnTo>
                  <a:lnTo>
                    <a:pt x="1576743" y="2202307"/>
                  </a:lnTo>
                  <a:lnTo>
                    <a:pt x="1675803" y="2195830"/>
                  </a:lnTo>
                  <a:lnTo>
                    <a:pt x="1676692" y="2195703"/>
                  </a:lnTo>
                  <a:lnTo>
                    <a:pt x="1680756" y="2195195"/>
                  </a:lnTo>
                  <a:lnTo>
                    <a:pt x="1684312" y="2192655"/>
                  </a:lnTo>
                  <a:lnTo>
                    <a:pt x="1686598" y="2189226"/>
                  </a:lnTo>
                  <a:lnTo>
                    <a:pt x="1695208" y="2174113"/>
                  </a:lnTo>
                  <a:lnTo>
                    <a:pt x="1715046" y="2139315"/>
                  </a:lnTo>
                  <a:lnTo>
                    <a:pt x="1741462" y="2154301"/>
                  </a:lnTo>
                  <a:lnTo>
                    <a:pt x="1744002" y="2155952"/>
                  </a:lnTo>
                  <a:lnTo>
                    <a:pt x="1746923" y="2156333"/>
                  </a:lnTo>
                  <a:lnTo>
                    <a:pt x="1753654" y="2155444"/>
                  </a:lnTo>
                  <a:lnTo>
                    <a:pt x="1757337" y="2153158"/>
                  </a:lnTo>
                  <a:lnTo>
                    <a:pt x="1759496" y="2149475"/>
                  </a:lnTo>
                  <a:lnTo>
                    <a:pt x="1765325" y="2139315"/>
                  </a:lnTo>
                  <a:lnTo>
                    <a:pt x="1773707" y="2124710"/>
                  </a:lnTo>
                  <a:lnTo>
                    <a:pt x="1783626" y="2107438"/>
                  </a:lnTo>
                  <a:lnTo>
                    <a:pt x="1811947" y="2123694"/>
                  </a:lnTo>
                  <a:lnTo>
                    <a:pt x="1814487" y="2125345"/>
                  </a:lnTo>
                  <a:lnTo>
                    <a:pt x="1817535" y="2125726"/>
                  </a:lnTo>
                  <a:lnTo>
                    <a:pt x="1820329" y="2125345"/>
                  </a:lnTo>
                  <a:lnTo>
                    <a:pt x="1822869" y="2125091"/>
                  </a:lnTo>
                  <a:lnTo>
                    <a:pt x="1825409" y="2124075"/>
                  </a:lnTo>
                  <a:lnTo>
                    <a:pt x="1827441" y="2122043"/>
                  </a:lnTo>
                  <a:lnTo>
                    <a:pt x="1843659" y="2107438"/>
                  </a:lnTo>
                  <a:lnTo>
                    <a:pt x="1856511" y="2095881"/>
                  </a:lnTo>
                  <a:lnTo>
                    <a:pt x="1931454" y="2028444"/>
                  </a:lnTo>
                  <a:lnTo>
                    <a:pt x="1939836" y="2033270"/>
                  </a:lnTo>
                  <a:lnTo>
                    <a:pt x="1946668" y="2036470"/>
                  </a:lnTo>
                  <a:lnTo>
                    <a:pt x="1953755" y="2038438"/>
                  </a:lnTo>
                  <a:lnTo>
                    <a:pt x="1960956" y="2039188"/>
                  </a:lnTo>
                  <a:lnTo>
                    <a:pt x="1968157" y="2038731"/>
                  </a:lnTo>
                  <a:lnTo>
                    <a:pt x="1977986" y="2036305"/>
                  </a:lnTo>
                  <a:lnTo>
                    <a:pt x="1987029" y="2031733"/>
                  </a:lnTo>
                  <a:lnTo>
                    <a:pt x="1990928" y="2028444"/>
                  </a:lnTo>
                  <a:lnTo>
                    <a:pt x="1994852" y="2025142"/>
                  </a:lnTo>
                  <a:lnTo>
                    <a:pt x="2001050" y="2016633"/>
                  </a:lnTo>
                  <a:lnTo>
                    <a:pt x="2001304" y="2016125"/>
                  </a:lnTo>
                  <a:lnTo>
                    <a:pt x="2001558" y="2015871"/>
                  </a:lnTo>
                  <a:lnTo>
                    <a:pt x="2001685" y="2015490"/>
                  </a:lnTo>
                  <a:lnTo>
                    <a:pt x="2003094" y="2012442"/>
                  </a:lnTo>
                  <a:lnTo>
                    <a:pt x="2097189" y="1809115"/>
                  </a:lnTo>
                  <a:lnTo>
                    <a:pt x="2094268" y="1801241"/>
                  </a:lnTo>
                  <a:lnTo>
                    <a:pt x="2087664" y="1798066"/>
                  </a:lnTo>
                  <a:lnTo>
                    <a:pt x="2081060" y="1795018"/>
                  </a:lnTo>
                  <a:lnTo>
                    <a:pt x="2073186" y="1797939"/>
                  </a:lnTo>
                  <a:lnTo>
                    <a:pt x="2070011" y="1804543"/>
                  </a:lnTo>
                  <a:lnTo>
                    <a:pt x="1977936" y="2003679"/>
                  </a:lnTo>
                  <a:lnTo>
                    <a:pt x="1973135" y="2008987"/>
                  </a:lnTo>
                  <a:lnTo>
                    <a:pt x="1966887" y="2011972"/>
                  </a:lnTo>
                  <a:lnTo>
                    <a:pt x="1959965" y="2012442"/>
                  </a:lnTo>
                  <a:lnTo>
                    <a:pt x="1953171" y="2010156"/>
                  </a:lnTo>
                  <a:lnTo>
                    <a:pt x="1906943" y="1983689"/>
                  </a:lnTo>
                  <a:lnTo>
                    <a:pt x="1906943" y="2014867"/>
                  </a:lnTo>
                  <a:lnTo>
                    <a:pt x="1816900" y="2095881"/>
                  </a:lnTo>
                  <a:lnTo>
                    <a:pt x="1760512" y="2063496"/>
                  </a:lnTo>
                  <a:lnTo>
                    <a:pt x="1760512" y="2094103"/>
                  </a:lnTo>
                  <a:lnTo>
                    <a:pt x="1742986" y="2124710"/>
                  </a:lnTo>
                  <a:lnTo>
                    <a:pt x="1696554" y="2098040"/>
                  </a:lnTo>
                  <a:lnTo>
                    <a:pt x="1691805" y="2095322"/>
                  </a:lnTo>
                  <a:lnTo>
                    <a:pt x="1691805" y="2125980"/>
                  </a:lnTo>
                  <a:lnTo>
                    <a:pt x="1666913" y="2169668"/>
                  </a:lnTo>
                  <a:lnTo>
                    <a:pt x="1599603" y="2174113"/>
                  </a:lnTo>
                  <a:lnTo>
                    <a:pt x="1643037" y="2098040"/>
                  </a:lnTo>
                  <a:lnTo>
                    <a:pt x="1691805" y="2125980"/>
                  </a:lnTo>
                  <a:lnTo>
                    <a:pt x="1691805" y="2095322"/>
                  </a:lnTo>
                  <a:lnTo>
                    <a:pt x="1620177" y="2054225"/>
                  </a:lnTo>
                  <a:lnTo>
                    <a:pt x="1637703" y="2023618"/>
                  </a:lnTo>
                  <a:lnTo>
                    <a:pt x="1760512" y="2094103"/>
                  </a:lnTo>
                  <a:lnTo>
                    <a:pt x="1760512" y="2063496"/>
                  </a:lnTo>
                  <a:lnTo>
                    <a:pt x="1691106" y="2023618"/>
                  </a:lnTo>
                  <a:lnTo>
                    <a:pt x="1602651" y="1972945"/>
                  </a:lnTo>
                  <a:lnTo>
                    <a:pt x="1628686" y="1855089"/>
                  </a:lnTo>
                  <a:lnTo>
                    <a:pt x="1906943" y="2014867"/>
                  </a:lnTo>
                  <a:lnTo>
                    <a:pt x="1906943" y="1983689"/>
                  </a:lnTo>
                  <a:lnTo>
                    <a:pt x="1682381" y="1855089"/>
                  </a:lnTo>
                  <a:lnTo>
                    <a:pt x="1626273" y="1822958"/>
                  </a:lnTo>
                  <a:lnTo>
                    <a:pt x="1626273" y="1822831"/>
                  </a:lnTo>
                  <a:lnTo>
                    <a:pt x="1626146" y="1822831"/>
                  </a:lnTo>
                  <a:lnTo>
                    <a:pt x="1604302" y="1810258"/>
                  </a:lnTo>
                  <a:lnTo>
                    <a:pt x="1601254" y="1806321"/>
                  </a:lnTo>
                  <a:lnTo>
                    <a:pt x="1599882" y="1801241"/>
                  </a:lnTo>
                  <a:lnTo>
                    <a:pt x="1598841" y="1796923"/>
                  </a:lnTo>
                  <a:lnTo>
                    <a:pt x="1599349" y="1792224"/>
                  </a:lnTo>
                  <a:lnTo>
                    <a:pt x="1974253" y="1252220"/>
                  </a:lnTo>
                  <a:lnTo>
                    <a:pt x="2007666" y="1216825"/>
                  </a:lnTo>
                  <a:lnTo>
                    <a:pt x="2048497" y="1193685"/>
                  </a:lnTo>
                  <a:lnTo>
                    <a:pt x="2093785" y="1183462"/>
                  </a:lnTo>
                  <a:lnTo>
                    <a:pt x="2140585" y="1186840"/>
                  </a:lnTo>
                  <a:lnTo>
                    <a:pt x="2185962" y="1204468"/>
                  </a:lnTo>
                  <a:lnTo>
                    <a:pt x="2224189" y="1234719"/>
                  </a:lnTo>
                  <a:lnTo>
                    <a:pt x="2250821" y="1273403"/>
                  </a:lnTo>
                  <a:lnTo>
                    <a:pt x="2264943" y="1317650"/>
                  </a:lnTo>
                  <a:lnTo>
                    <a:pt x="2265629" y="1364589"/>
                  </a:lnTo>
                  <a:lnTo>
                    <a:pt x="2252002" y="1411351"/>
                  </a:lnTo>
                  <a:lnTo>
                    <a:pt x="2104682" y="1729994"/>
                  </a:lnTo>
                  <a:lnTo>
                    <a:pt x="2104174" y="1731010"/>
                  </a:lnTo>
                  <a:lnTo>
                    <a:pt x="2103920" y="1732153"/>
                  </a:lnTo>
                  <a:lnTo>
                    <a:pt x="2103793" y="1733169"/>
                  </a:lnTo>
                  <a:lnTo>
                    <a:pt x="2094395" y="1753489"/>
                  </a:lnTo>
                  <a:lnTo>
                    <a:pt x="2091474" y="1760093"/>
                  </a:lnTo>
                  <a:lnTo>
                    <a:pt x="2094268" y="1767713"/>
                  </a:lnTo>
                  <a:lnTo>
                    <a:pt x="2100872" y="1770888"/>
                  </a:lnTo>
                  <a:lnTo>
                    <a:pt x="2103158" y="1771904"/>
                  </a:lnTo>
                  <a:lnTo>
                    <a:pt x="2105698" y="1772285"/>
                  </a:lnTo>
                  <a:lnTo>
                    <a:pt x="2108111" y="1772031"/>
                  </a:lnTo>
                  <a:lnTo>
                    <a:pt x="2112429" y="1771396"/>
                  </a:lnTo>
                  <a:lnTo>
                    <a:pt x="2116366" y="1768729"/>
                  </a:lnTo>
                  <a:lnTo>
                    <a:pt x="2118271" y="1764411"/>
                  </a:lnTo>
                  <a:lnTo>
                    <a:pt x="2128939" y="1741424"/>
                  </a:lnTo>
                  <a:lnTo>
                    <a:pt x="2129193" y="1740789"/>
                  </a:lnTo>
                  <a:lnTo>
                    <a:pt x="2129320" y="1740281"/>
                  </a:lnTo>
                  <a:lnTo>
                    <a:pt x="2129574" y="1739646"/>
                  </a:lnTo>
                  <a:lnTo>
                    <a:pt x="2276259" y="1422400"/>
                  </a:lnTo>
                  <a:lnTo>
                    <a:pt x="2290584" y="1377162"/>
                  </a:lnTo>
                  <a:lnTo>
                    <a:pt x="2293239" y="1331391"/>
                  </a:lnTo>
                  <a:close/>
                </a:path>
                <a:path w="3805554" h="3481070">
                  <a:moveTo>
                    <a:pt x="3805174" y="1666430"/>
                  </a:moveTo>
                  <a:lnTo>
                    <a:pt x="3804831" y="1641030"/>
                  </a:lnTo>
                  <a:lnTo>
                    <a:pt x="3780574" y="1529270"/>
                  </a:lnTo>
                  <a:lnTo>
                    <a:pt x="3773716" y="1513243"/>
                  </a:lnTo>
                  <a:lnTo>
                    <a:pt x="3773716" y="1656270"/>
                  </a:lnTo>
                  <a:lnTo>
                    <a:pt x="3772192" y="1665160"/>
                  </a:lnTo>
                  <a:lnTo>
                    <a:pt x="3698278" y="1696910"/>
                  </a:lnTo>
                  <a:lnTo>
                    <a:pt x="3690505" y="1661350"/>
                  </a:lnTo>
                  <a:lnTo>
                    <a:pt x="3661956" y="1530540"/>
                  </a:lnTo>
                  <a:lnTo>
                    <a:pt x="3660305" y="1522920"/>
                  </a:lnTo>
                  <a:lnTo>
                    <a:pt x="3709835" y="1511490"/>
                  </a:lnTo>
                  <a:lnTo>
                    <a:pt x="3722535" y="1511490"/>
                  </a:lnTo>
                  <a:lnTo>
                    <a:pt x="3733927" y="1516570"/>
                  </a:lnTo>
                  <a:lnTo>
                    <a:pt x="3742791" y="1524190"/>
                  </a:lnTo>
                  <a:lnTo>
                    <a:pt x="3747935" y="1535620"/>
                  </a:lnTo>
                  <a:lnTo>
                    <a:pt x="3772065" y="1648650"/>
                  </a:lnTo>
                  <a:lnTo>
                    <a:pt x="3773716" y="1656270"/>
                  </a:lnTo>
                  <a:lnTo>
                    <a:pt x="3773716" y="1513243"/>
                  </a:lnTo>
                  <a:lnTo>
                    <a:pt x="3772966" y="1511490"/>
                  </a:lnTo>
                  <a:lnTo>
                    <a:pt x="3770249" y="1505140"/>
                  </a:lnTo>
                  <a:lnTo>
                    <a:pt x="3752202" y="1487360"/>
                  </a:lnTo>
                  <a:lnTo>
                    <a:pt x="3728936" y="1478470"/>
                  </a:lnTo>
                  <a:lnTo>
                    <a:pt x="3702977" y="1478470"/>
                  </a:lnTo>
                  <a:lnTo>
                    <a:pt x="3659797" y="1488186"/>
                  </a:lnTo>
                  <a:lnTo>
                    <a:pt x="3659797" y="1705800"/>
                  </a:lnTo>
                  <a:lnTo>
                    <a:pt x="3495078" y="1741360"/>
                  </a:lnTo>
                  <a:lnTo>
                    <a:pt x="3490252" y="1718500"/>
                  </a:lnTo>
                  <a:lnTo>
                    <a:pt x="3481730" y="1679130"/>
                  </a:lnTo>
                  <a:lnTo>
                    <a:pt x="3475139" y="1648650"/>
                  </a:lnTo>
                  <a:lnTo>
                    <a:pt x="3460432" y="1581340"/>
                  </a:lnTo>
                  <a:lnTo>
                    <a:pt x="3457105" y="1566100"/>
                  </a:lnTo>
                  <a:lnTo>
                    <a:pt x="3610292" y="1533080"/>
                  </a:lnTo>
                  <a:lnTo>
                    <a:pt x="3622078" y="1530540"/>
                  </a:lnTo>
                  <a:lnTo>
                    <a:pt x="3643287" y="1629600"/>
                  </a:lnTo>
                  <a:lnTo>
                    <a:pt x="3510953" y="1657540"/>
                  </a:lnTo>
                  <a:lnTo>
                    <a:pt x="3504869" y="1660080"/>
                  </a:lnTo>
                  <a:lnTo>
                    <a:pt x="3500437" y="1665160"/>
                  </a:lnTo>
                  <a:lnTo>
                    <a:pt x="3498050" y="1671510"/>
                  </a:lnTo>
                  <a:lnTo>
                    <a:pt x="3498126" y="1677860"/>
                  </a:lnTo>
                  <a:lnTo>
                    <a:pt x="3499142" y="1681670"/>
                  </a:lnTo>
                  <a:lnTo>
                    <a:pt x="3501809" y="1685480"/>
                  </a:lnTo>
                  <a:lnTo>
                    <a:pt x="3509175" y="1690560"/>
                  </a:lnTo>
                  <a:lnTo>
                    <a:pt x="3513620" y="1691830"/>
                  </a:lnTo>
                  <a:lnTo>
                    <a:pt x="3518065" y="1690560"/>
                  </a:lnTo>
                  <a:lnTo>
                    <a:pt x="3650399" y="1661350"/>
                  </a:lnTo>
                  <a:lnTo>
                    <a:pt x="3659797" y="1705800"/>
                  </a:lnTo>
                  <a:lnTo>
                    <a:pt x="3659797" y="1488186"/>
                  </a:lnTo>
                  <a:lnTo>
                    <a:pt x="3640874" y="1492440"/>
                  </a:lnTo>
                  <a:lnTo>
                    <a:pt x="3636683" y="1492440"/>
                  </a:lnTo>
                  <a:lnTo>
                    <a:pt x="3449866" y="1533080"/>
                  </a:lnTo>
                  <a:lnTo>
                    <a:pt x="3438487" y="1481010"/>
                  </a:lnTo>
                  <a:lnTo>
                    <a:pt x="3417125" y="1383220"/>
                  </a:lnTo>
                  <a:lnTo>
                    <a:pt x="3395497" y="1284160"/>
                  </a:lnTo>
                  <a:lnTo>
                    <a:pt x="3380524" y="1215580"/>
                  </a:lnTo>
                  <a:lnTo>
                    <a:pt x="3375456" y="1199070"/>
                  </a:lnTo>
                  <a:lnTo>
                    <a:pt x="3367506" y="1185100"/>
                  </a:lnTo>
                  <a:lnTo>
                    <a:pt x="3365373" y="1182560"/>
                  </a:lnTo>
                  <a:lnTo>
                    <a:pt x="3356876" y="1172400"/>
                  </a:lnTo>
                  <a:lnTo>
                    <a:pt x="3343821" y="1162240"/>
                  </a:lnTo>
                  <a:lnTo>
                    <a:pt x="3329038" y="1154620"/>
                  </a:lnTo>
                  <a:lnTo>
                    <a:pt x="3313341" y="1150810"/>
                  </a:lnTo>
                  <a:lnTo>
                    <a:pt x="3297059" y="1149540"/>
                  </a:lnTo>
                  <a:lnTo>
                    <a:pt x="3280575" y="1150810"/>
                  </a:lnTo>
                  <a:lnTo>
                    <a:pt x="3127540" y="1183830"/>
                  </a:lnTo>
                  <a:lnTo>
                    <a:pt x="3085134" y="1207960"/>
                  </a:lnTo>
                  <a:lnTo>
                    <a:pt x="3062719" y="1251140"/>
                  </a:lnTo>
                  <a:lnTo>
                    <a:pt x="3061385" y="1267650"/>
                  </a:lnTo>
                  <a:lnTo>
                    <a:pt x="3063278" y="1284160"/>
                  </a:lnTo>
                  <a:lnTo>
                    <a:pt x="3132620" y="1602930"/>
                  </a:lnTo>
                  <a:lnTo>
                    <a:pt x="3124873" y="1604200"/>
                  </a:lnTo>
                  <a:lnTo>
                    <a:pt x="3032925" y="1624888"/>
                  </a:lnTo>
                  <a:lnTo>
                    <a:pt x="3032925" y="1832800"/>
                  </a:lnTo>
                  <a:lnTo>
                    <a:pt x="2905925" y="1811210"/>
                  </a:lnTo>
                  <a:lnTo>
                    <a:pt x="2904553" y="1804860"/>
                  </a:lnTo>
                  <a:lnTo>
                    <a:pt x="2896870" y="1769300"/>
                  </a:lnTo>
                  <a:lnTo>
                    <a:pt x="2892209" y="1747710"/>
                  </a:lnTo>
                  <a:lnTo>
                    <a:pt x="2998254" y="1674050"/>
                  </a:lnTo>
                  <a:lnTo>
                    <a:pt x="3032925" y="1832800"/>
                  </a:lnTo>
                  <a:lnTo>
                    <a:pt x="3032925" y="1624888"/>
                  </a:lnTo>
                  <a:lnTo>
                    <a:pt x="3011970" y="1629600"/>
                  </a:lnTo>
                  <a:lnTo>
                    <a:pt x="3005620" y="1629600"/>
                  </a:lnTo>
                  <a:lnTo>
                    <a:pt x="3002572" y="1630870"/>
                  </a:lnTo>
                  <a:lnTo>
                    <a:pt x="2999905" y="1633410"/>
                  </a:lnTo>
                  <a:lnTo>
                    <a:pt x="2870111" y="1723097"/>
                  </a:lnTo>
                  <a:lnTo>
                    <a:pt x="2870111" y="1804860"/>
                  </a:lnTo>
                  <a:lnTo>
                    <a:pt x="2823375" y="1795970"/>
                  </a:lnTo>
                  <a:lnTo>
                    <a:pt x="2862364" y="1769300"/>
                  </a:lnTo>
                  <a:lnTo>
                    <a:pt x="2870111" y="1804860"/>
                  </a:lnTo>
                  <a:lnTo>
                    <a:pt x="2870111" y="1723097"/>
                  </a:lnTo>
                  <a:lnTo>
                    <a:pt x="2863888" y="1727390"/>
                  </a:lnTo>
                  <a:lnTo>
                    <a:pt x="2862745" y="1727390"/>
                  </a:lnTo>
                  <a:lnTo>
                    <a:pt x="2862237" y="1728660"/>
                  </a:lnTo>
                  <a:lnTo>
                    <a:pt x="2771178" y="1790890"/>
                  </a:lnTo>
                  <a:lnTo>
                    <a:pt x="2765463" y="1794700"/>
                  </a:lnTo>
                  <a:lnTo>
                    <a:pt x="2762796" y="1802320"/>
                  </a:lnTo>
                  <a:lnTo>
                    <a:pt x="2764193" y="1808670"/>
                  </a:lnTo>
                  <a:lnTo>
                    <a:pt x="2765209" y="1813750"/>
                  </a:lnTo>
                  <a:lnTo>
                    <a:pt x="2767876" y="1816290"/>
                  </a:lnTo>
                  <a:lnTo>
                    <a:pt x="2773337" y="1820100"/>
                  </a:lnTo>
                  <a:lnTo>
                    <a:pt x="2775496" y="1821370"/>
                  </a:lnTo>
                  <a:lnTo>
                    <a:pt x="2777655" y="1821370"/>
                  </a:lnTo>
                  <a:lnTo>
                    <a:pt x="2885224" y="1840420"/>
                  </a:lnTo>
                  <a:lnTo>
                    <a:pt x="2886367" y="1841690"/>
                  </a:lnTo>
                  <a:lnTo>
                    <a:pt x="2888907" y="1841690"/>
                  </a:lnTo>
                  <a:lnTo>
                    <a:pt x="3051721" y="1870900"/>
                  </a:lnTo>
                  <a:lnTo>
                    <a:pt x="3058198" y="1870900"/>
                  </a:lnTo>
                  <a:lnTo>
                    <a:pt x="3061119" y="1869630"/>
                  </a:lnTo>
                  <a:lnTo>
                    <a:pt x="3064167" y="1869630"/>
                  </a:lnTo>
                  <a:lnTo>
                    <a:pt x="3177197" y="1844230"/>
                  </a:lnTo>
                  <a:lnTo>
                    <a:pt x="3184944" y="1842960"/>
                  </a:lnTo>
                  <a:lnTo>
                    <a:pt x="3247301" y="2128710"/>
                  </a:lnTo>
                  <a:lnTo>
                    <a:pt x="3252406" y="2145220"/>
                  </a:lnTo>
                  <a:lnTo>
                    <a:pt x="3284131" y="2182050"/>
                  </a:lnTo>
                  <a:lnTo>
                    <a:pt x="3330879" y="2194750"/>
                  </a:lnTo>
                  <a:lnTo>
                    <a:pt x="3347377" y="2193480"/>
                  </a:lnTo>
                  <a:lnTo>
                    <a:pt x="3494519" y="2161730"/>
                  </a:lnTo>
                  <a:lnTo>
                    <a:pt x="3500412" y="2160460"/>
                  </a:lnTo>
                  <a:lnTo>
                    <a:pt x="3542804" y="2136330"/>
                  </a:lnTo>
                  <a:lnTo>
                    <a:pt x="3565220" y="2093150"/>
                  </a:lnTo>
                  <a:lnTo>
                    <a:pt x="3566553" y="2076640"/>
                  </a:lnTo>
                  <a:lnTo>
                    <a:pt x="3566261" y="2074100"/>
                  </a:lnTo>
                  <a:lnTo>
                    <a:pt x="3564674" y="2060130"/>
                  </a:lnTo>
                  <a:lnTo>
                    <a:pt x="3546056" y="1975040"/>
                  </a:lnTo>
                  <a:lnTo>
                    <a:pt x="3533051" y="1915553"/>
                  </a:lnTo>
                  <a:lnTo>
                    <a:pt x="3533051" y="2074100"/>
                  </a:lnTo>
                  <a:lnTo>
                    <a:pt x="3518814" y="2113470"/>
                  </a:lnTo>
                  <a:lnTo>
                    <a:pt x="3340265" y="2160460"/>
                  </a:lnTo>
                  <a:lnTo>
                    <a:pt x="3330397" y="2161730"/>
                  </a:lnTo>
                  <a:lnTo>
                    <a:pt x="3320592" y="2161730"/>
                  </a:lnTo>
                  <a:lnTo>
                    <a:pt x="3287877" y="2140140"/>
                  </a:lnTo>
                  <a:lnTo>
                    <a:pt x="3219196" y="1842960"/>
                  </a:lnTo>
                  <a:lnTo>
                    <a:pt x="3216986" y="1832800"/>
                  </a:lnTo>
                  <a:lnTo>
                    <a:pt x="3177832" y="1652828"/>
                  </a:lnTo>
                  <a:lnTo>
                    <a:pt x="3177832" y="1809940"/>
                  </a:lnTo>
                  <a:lnTo>
                    <a:pt x="3169958" y="1812480"/>
                  </a:lnTo>
                  <a:lnTo>
                    <a:pt x="3073438" y="1832800"/>
                  </a:lnTo>
                  <a:lnTo>
                    <a:pt x="3039033" y="1674050"/>
                  </a:lnTo>
                  <a:lnTo>
                    <a:pt x="3035465" y="1657540"/>
                  </a:lnTo>
                  <a:lnTo>
                    <a:pt x="3131985" y="1637220"/>
                  </a:lnTo>
                  <a:lnTo>
                    <a:pt x="3139732" y="1635950"/>
                  </a:lnTo>
                  <a:lnTo>
                    <a:pt x="3172879" y="1787080"/>
                  </a:lnTo>
                  <a:lnTo>
                    <a:pt x="3177832" y="1809940"/>
                  </a:lnTo>
                  <a:lnTo>
                    <a:pt x="3177832" y="1652828"/>
                  </a:lnTo>
                  <a:lnTo>
                    <a:pt x="3174161" y="1635950"/>
                  </a:lnTo>
                  <a:lnTo>
                    <a:pt x="3167545" y="1605470"/>
                  </a:lnTo>
                  <a:lnTo>
                    <a:pt x="3160433" y="1572450"/>
                  </a:lnTo>
                  <a:lnTo>
                    <a:pt x="3096044" y="1276540"/>
                  </a:lnTo>
                  <a:lnTo>
                    <a:pt x="3094863" y="1267650"/>
                  </a:lnTo>
                  <a:lnTo>
                    <a:pt x="3095675" y="1257490"/>
                  </a:lnTo>
                  <a:lnTo>
                    <a:pt x="3098419" y="1248600"/>
                  </a:lnTo>
                  <a:lnTo>
                    <a:pt x="3125216" y="1219390"/>
                  </a:lnTo>
                  <a:lnTo>
                    <a:pt x="3287814" y="1183830"/>
                  </a:lnTo>
                  <a:lnTo>
                    <a:pt x="3297656" y="1182560"/>
                  </a:lnTo>
                  <a:lnTo>
                    <a:pt x="3307435" y="1183830"/>
                  </a:lnTo>
                  <a:lnTo>
                    <a:pt x="3340150" y="1204150"/>
                  </a:lnTo>
                  <a:lnTo>
                    <a:pt x="3349409" y="1229550"/>
                  </a:lnTo>
                  <a:lnTo>
                    <a:pt x="3354489" y="1252410"/>
                  </a:lnTo>
                  <a:lnTo>
                    <a:pt x="3351822" y="1252410"/>
                  </a:lnTo>
                  <a:lnTo>
                    <a:pt x="3305086" y="1262570"/>
                  </a:lnTo>
                  <a:lnTo>
                    <a:pt x="3299028" y="1265110"/>
                  </a:lnTo>
                  <a:lnTo>
                    <a:pt x="3294634" y="1270190"/>
                  </a:lnTo>
                  <a:lnTo>
                    <a:pt x="3292297" y="1275270"/>
                  </a:lnTo>
                  <a:lnTo>
                    <a:pt x="3292386" y="1281620"/>
                  </a:lnTo>
                  <a:lnTo>
                    <a:pt x="3307753" y="1295590"/>
                  </a:lnTo>
                  <a:lnTo>
                    <a:pt x="3312198" y="1294320"/>
                  </a:lnTo>
                  <a:lnTo>
                    <a:pt x="3358934" y="1284160"/>
                  </a:lnTo>
                  <a:lnTo>
                    <a:pt x="3361474" y="1284160"/>
                  </a:lnTo>
                  <a:lnTo>
                    <a:pt x="3370999" y="1328610"/>
                  </a:lnTo>
                  <a:lnTo>
                    <a:pt x="3376079" y="1351470"/>
                  </a:lnTo>
                  <a:lnTo>
                    <a:pt x="3374682" y="1351470"/>
                  </a:lnTo>
                  <a:lnTo>
                    <a:pt x="3282226" y="1370520"/>
                  </a:lnTo>
                  <a:lnTo>
                    <a:pt x="3276066" y="1373060"/>
                  </a:lnTo>
                  <a:lnTo>
                    <a:pt x="3271583" y="1376870"/>
                  </a:lnTo>
                  <a:lnTo>
                    <a:pt x="3269145" y="1383220"/>
                  </a:lnTo>
                  <a:lnTo>
                    <a:pt x="3269145" y="1389570"/>
                  </a:lnTo>
                  <a:lnTo>
                    <a:pt x="3284639" y="1403540"/>
                  </a:lnTo>
                  <a:lnTo>
                    <a:pt x="3289084" y="1402270"/>
                  </a:lnTo>
                  <a:lnTo>
                    <a:pt x="3380905" y="1384490"/>
                  </a:lnTo>
                  <a:lnTo>
                    <a:pt x="3381667" y="1384490"/>
                  </a:lnTo>
                  <a:lnTo>
                    <a:pt x="3382302" y="1383220"/>
                  </a:lnTo>
                  <a:lnTo>
                    <a:pt x="3383064" y="1383220"/>
                  </a:lnTo>
                  <a:lnTo>
                    <a:pt x="3392462" y="1426400"/>
                  </a:lnTo>
                  <a:lnTo>
                    <a:pt x="3397415" y="1449260"/>
                  </a:lnTo>
                  <a:lnTo>
                    <a:pt x="3394875" y="1449260"/>
                  </a:lnTo>
                  <a:lnTo>
                    <a:pt x="3348139" y="1459420"/>
                  </a:lnTo>
                  <a:lnTo>
                    <a:pt x="3342055" y="1461960"/>
                  </a:lnTo>
                  <a:lnTo>
                    <a:pt x="3337636" y="1467040"/>
                  </a:lnTo>
                  <a:lnTo>
                    <a:pt x="3335286" y="1473390"/>
                  </a:lnTo>
                  <a:lnTo>
                    <a:pt x="3335439" y="1479740"/>
                  </a:lnTo>
                  <a:lnTo>
                    <a:pt x="3336455" y="1483550"/>
                  </a:lnTo>
                  <a:lnTo>
                    <a:pt x="3339122" y="1487360"/>
                  </a:lnTo>
                  <a:lnTo>
                    <a:pt x="3346234" y="1492440"/>
                  </a:lnTo>
                  <a:lnTo>
                    <a:pt x="3350806" y="1493710"/>
                  </a:lnTo>
                  <a:lnTo>
                    <a:pt x="3355251" y="1492440"/>
                  </a:lnTo>
                  <a:lnTo>
                    <a:pt x="3401860" y="1482280"/>
                  </a:lnTo>
                  <a:lnTo>
                    <a:pt x="3403638" y="1482280"/>
                  </a:lnTo>
                  <a:lnTo>
                    <a:pt x="3404400" y="1481010"/>
                  </a:lnTo>
                  <a:lnTo>
                    <a:pt x="3412401" y="1517840"/>
                  </a:lnTo>
                  <a:lnTo>
                    <a:pt x="3414179" y="1525460"/>
                  </a:lnTo>
                  <a:lnTo>
                    <a:pt x="3419132" y="1548320"/>
                  </a:lnTo>
                  <a:lnTo>
                    <a:pt x="3417100" y="1548320"/>
                  </a:lnTo>
                  <a:lnTo>
                    <a:pt x="3411258" y="1549590"/>
                  </a:lnTo>
                  <a:lnTo>
                    <a:pt x="3325279" y="1567370"/>
                  </a:lnTo>
                  <a:lnTo>
                    <a:pt x="3319183" y="1569910"/>
                  </a:lnTo>
                  <a:lnTo>
                    <a:pt x="3314700" y="1574990"/>
                  </a:lnTo>
                  <a:lnTo>
                    <a:pt x="3312274" y="1581340"/>
                  </a:lnTo>
                  <a:lnTo>
                    <a:pt x="3312325" y="1587690"/>
                  </a:lnTo>
                  <a:lnTo>
                    <a:pt x="3313087" y="1591500"/>
                  </a:lnTo>
                  <a:lnTo>
                    <a:pt x="3314992" y="1594040"/>
                  </a:lnTo>
                  <a:lnTo>
                    <a:pt x="3317659" y="1596580"/>
                  </a:lnTo>
                  <a:lnTo>
                    <a:pt x="3318294" y="1596580"/>
                  </a:lnTo>
                  <a:lnTo>
                    <a:pt x="3318929" y="1597850"/>
                  </a:lnTo>
                  <a:lnTo>
                    <a:pt x="3319691" y="1597850"/>
                  </a:lnTo>
                  <a:lnTo>
                    <a:pt x="3323374" y="1600390"/>
                  </a:lnTo>
                  <a:lnTo>
                    <a:pt x="3327692" y="1601660"/>
                  </a:lnTo>
                  <a:lnTo>
                    <a:pt x="3332264" y="1600390"/>
                  </a:lnTo>
                  <a:lnTo>
                    <a:pt x="3423958" y="1581340"/>
                  </a:lnTo>
                  <a:lnTo>
                    <a:pt x="3426117" y="1581340"/>
                  </a:lnTo>
                  <a:lnTo>
                    <a:pt x="3440468" y="1647380"/>
                  </a:lnTo>
                  <a:lnTo>
                    <a:pt x="3437928" y="1647380"/>
                  </a:lnTo>
                  <a:lnTo>
                    <a:pt x="3391319" y="1657540"/>
                  </a:lnTo>
                  <a:lnTo>
                    <a:pt x="3385235" y="1660080"/>
                  </a:lnTo>
                  <a:lnTo>
                    <a:pt x="3380816" y="1665160"/>
                  </a:lnTo>
                  <a:lnTo>
                    <a:pt x="3378466" y="1670240"/>
                  </a:lnTo>
                  <a:lnTo>
                    <a:pt x="3378619" y="1677860"/>
                  </a:lnTo>
                  <a:lnTo>
                    <a:pt x="3379508" y="1681670"/>
                  </a:lnTo>
                  <a:lnTo>
                    <a:pt x="3382302" y="1685480"/>
                  </a:lnTo>
                  <a:lnTo>
                    <a:pt x="3389414" y="1690560"/>
                  </a:lnTo>
                  <a:lnTo>
                    <a:pt x="3398431" y="1690560"/>
                  </a:lnTo>
                  <a:lnTo>
                    <a:pt x="3445040" y="1680400"/>
                  </a:lnTo>
                  <a:lnTo>
                    <a:pt x="3445929" y="1680400"/>
                  </a:lnTo>
                  <a:lnTo>
                    <a:pt x="3446818" y="1679130"/>
                  </a:lnTo>
                  <a:lnTo>
                    <a:pt x="3447580" y="1679130"/>
                  </a:lnTo>
                  <a:lnTo>
                    <a:pt x="3448088" y="1681670"/>
                  </a:lnTo>
                  <a:lnTo>
                    <a:pt x="3457105" y="1723580"/>
                  </a:lnTo>
                  <a:lnTo>
                    <a:pt x="3457740" y="1724850"/>
                  </a:lnTo>
                  <a:lnTo>
                    <a:pt x="3462185" y="1746440"/>
                  </a:lnTo>
                  <a:lnTo>
                    <a:pt x="3459645" y="1746440"/>
                  </a:lnTo>
                  <a:lnTo>
                    <a:pt x="3368332" y="1765490"/>
                  </a:lnTo>
                  <a:lnTo>
                    <a:pt x="3364776" y="1765490"/>
                  </a:lnTo>
                  <a:lnTo>
                    <a:pt x="3361601" y="1768030"/>
                  </a:lnTo>
                  <a:lnTo>
                    <a:pt x="3355886" y="1774380"/>
                  </a:lnTo>
                  <a:lnTo>
                    <a:pt x="3354235" y="1779460"/>
                  </a:lnTo>
                  <a:lnTo>
                    <a:pt x="3355378" y="1784540"/>
                  </a:lnTo>
                  <a:lnTo>
                    <a:pt x="3356267" y="1789620"/>
                  </a:lnTo>
                  <a:lnTo>
                    <a:pt x="3359061" y="1793430"/>
                  </a:lnTo>
                  <a:lnTo>
                    <a:pt x="3362744" y="1795970"/>
                  </a:lnTo>
                  <a:lnTo>
                    <a:pt x="3366173" y="1798510"/>
                  </a:lnTo>
                  <a:lnTo>
                    <a:pt x="3375063" y="1798510"/>
                  </a:lnTo>
                  <a:lnTo>
                    <a:pt x="3461296" y="1779460"/>
                  </a:lnTo>
                  <a:lnTo>
                    <a:pt x="3466376" y="1779460"/>
                  </a:lnTo>
                  <a:lnTo>
                    <a:pt x="3467265" y="1778190"/>
                  </a:lnTo>
                  <a:lnTo>
                    <a:pt x="3469170" y="1778190"/>
                  </a:lnTo>
                  <a:lnTo>
                    <a:pt x="3478568" y="1821370"/>
                  </a:lnTo>
                  <a:lnTo>
                    <a:pt x="3483521" y="1844230"/>
                  </a:lnTo>
                  <a:lnTo>
                    <a:pt x="3481489" y="1844230"/>
                  </a:lnTo>
                  <a:lnTo>
                    <a:pt x="3434626" y="1854390"/>
                  </a:lnTo>
                  <a:lnTo>
                    <a:pt x="3428466" y="1858200"/>
                  </a:lnTo>
                  <a:lnTo>
                    <a:pt x="3423996" y="1862010"/>
                  </a:lnTo>
                  <a:lnTo>
                    <a:pt x="3421596" y="1868360"/>
                  </a:lnTo>
                  <a:lnTo>
                    <a:pt x="3421672" y="1874710"/>
                  </a:lnTo>
                  <a:lnTo>
                    <a:pt x="3437039" y="1888680"/>
                  </a:lnTo>
                  <a:lnTo>
                    <a:pt x="3441484" y="1887410"/>
                  </a:lnTo>
                  <a:lnTo>
                    <a:pt x="3488474" y="1877250"/>
                  </a:lnTo>
                  <a:lnTo>
                    <a:pt x="3489871" y="1877250"/>
                  </a:lnTo>
                  <a:lnTo>
                    <a:pt x="3490506" y="1875980"/>
                  </a:lnTo>
                  <a:lnTo>
                    <a:pt x="3505111" y="1943290"/>
                  </a:lnTo>
                  <a:lnTo>
                    <a:pt x="3502825" y="1943290"/>
                  </a:lnTo>
                  <a:lnTo>
                    <a:pt x="3411766" y="1962340"/>
                  </a:lnTo>
                  <a:lnTo>
                    <a:pt x="3405733" y="1964880"/>
                  </a:lnTo>
                  <a:lnTo>
                    <a:pt x="3401301" y="1969960"/>
                  </a:lnTo>
                  <a:lnTo>
                    <a:pt x="3398888" y="1975040"/>
                  </a:lnTo>
                  <a:lnTo>
                    <a:pt x="3398939" y="1982660"/>
                  </a:lnTo>
                  <a:lnTo>
                    <a:pt x="3399828" y="1986470"/>
                  </a:lnTo>
                  <a:lnTo>
                    <a:pt x="3402622" y="1990280"/>
                  </a:lnTo>
                  <a:lnTo>
                    <a:pt x="3409734" y="1995360"/>
                  </a:lnTo>
                  <a:lnTo>
                    <a:pt x="3418624" y="1995360"/>
                  </a:lnTo>
                  <a:lnTo>
                    <a:pt x="3509556" y="1976310"/>
                  </a:lnTo>
                  <a:lnTo>
                    <a:pt x="3511334" y="1976310"/>
                  </a:lnTo>
                  <a:lnTo>
                    <a:pt x="3512096" y="1975040"/>
                  </a:lnTo>
                  <a:lnTo>
                    <a:pt x="3521621" y="2019490"/>
                  </a:lnTo>
                  <a:lnTo>
                    <a:pt x="3526574" y="2042350"/>
                  </a:lnTo>
                  <a:lnTo>
                    <a:pt x="3477679" y="2052510"/>
                  </a:lnTo>
                  <a:lnTo>
                    <a:pt x="3464649" y="2066480"/>
                  </a:lnTo>
                  <a:lnTo>
                    <a:pt x="3464725" y="2072830"/>
                  </a:lnTo>
                  <a:lnTo>
                    <a:pt x="3465741" y="2076640"/>
                  </a:lnTo>
                  <a:lnTo>
                    <a:pt x="3468408" y="2080450"/>
                  </a:lnTo>
                  <a:lnTo>
                    <a:pt x="3475520" y="2085530"/>
                  </a:lnTo>
                  <a:lnTo>
                    <a:pt x="3479965" y="2086800"/>
                  </a:lnTo>
                  <a:lnTo>
                    <a:pt x="3532035" y="2075370"/>
                  </a:lnTo>
                  <a:lnTo>
                    <a:pt x="3533051" y="2074100"/>
                  </a:lnTo>
                  <a:lnTo>
                    <a:pt x="3533051" y="1915553"/>
                  </a:lnTo>
                  <a:lnTo>
                    <a:pt x="3524402" y="1875980"/>
                  </a:lnTo>
                  <a:lnTo>
                    <a:pt x="3503015" y="1778190"/>
                  </a:lnTo>
                  <a:lnTo>
                    <a:pt x="3502190" y="1774380"/>
                  </a:lnTo>
                  <a:lnTo>
                    <a:pt x="3651732" y="1741360"/>
                  </a:lnTo>
                  <a:lnTo>
                    <a:pt x="3680498" y="1735010"/>
                  </a:lnTo>
                  <a:lnTo>
                    <a:pt x="3683038" y="1735010"/>
                  </a:lnTo>
                  <a:lnTo>
                    <a:pt x="3754793" y="1718500"/>
                  </a:lnTo>
                  <a:lnTo>
                    <a:pt x="3778516" y="1708340"/>
                  </a:lnTo>
                  <a:lnTo>
                    <a:pt x="3789667" y="1696910"/>
                  </a:lnTo>
                  <a:lnTo>
                    <a:pt x="3795852" y="1690560"/>
                  </a:lnTo>
                  <a:lnTo>
                    <a:pt x="3805174" y="16664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33236" y="6059423"/>
              <a:ext cx="127979" cy="1280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50223" y="5745479"/>
              <a:ext cx="128016" cy="1280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35647" y="6141797"/>
              <a:ext cx="66897" cy="6697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67437" y="179831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69">
                  <a:moveTo>
                    <a:pt x="464065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78" y="637539"/>
                  </a:lnTo>
                  <a:lnTo>
                    <a:pt x="464065" y="633729"/>
                  </a:lnTo>
                  <a:close/>
                </a:path>
                <a:path w="575945" h="661669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466" y="91439"/>
                  </a:lnTo>
                  <a:lnTo>
                    <a:pt x="27362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98" y="468629"/>
                  </a:lnTo>
                  <a:lnTo>
                    <a:pt x="183832" y="471169"/>
                  </a:lnTo>
                  <a:lnTo>
                    <a:pt x="192956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721" y="497839"/>
                  </a:lnTo>
                  <a:lnTo>
                    <a:pt x="300531" y="523239"/>
                  </a:lnTo>
                  <a:lnTo>
                    <a:pt x="316515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3569"/>
                  </a:lnTo>
                  <a:lnTo>
                    <a:pt x="386510" y="633729"/>
                  </a:lnTo>
                  <a:lnTo>
                    <a:pt x="400542" y="638809"/>
                  </a:lnTo>
                  <a:lnTo>
                    <a:pt x="415549" y="638809"/>
                  </a:lnTo>
                  <a:lnTo>
                    <a:pt x="429926" y="633729"/>
                  </a:lnTo>
                  <a:lnTo>
                    <a:pt x="464065" y="633729"/>
                  </a:lnTo>
                  <a:lnTo>
                    <a:pt x="456215" y="627379"/>
                  </a:lnTo>
                  <a:lnTo>
                    <a:pt x="450119" y="619759"/>
                  </a:lnTo>
                  <a:lnTo>
                    <a:pt x="456925" y="614679"/>
                  </a:lnTo>
                  <a:lnTo>
                    <a:pt x="405955" y="614679"/>
                  </a:lnTo>
                  <a:lnTo>
                    <a:pt x="400006" y="612139"/>
                  </a:lnTo>
                  <a:lnTo>
                    <a:pt x="395128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81" y="459739"/>
                  </a:lnTo>
                  <a:lnTo>
                    <a:pt x="228917" y="454659"/>
                  </a:lnTo>
                  <a:lnTo>
                    <a:pt x="217039" y="452119"/>
                  </a:lnTo>
                  <a:lnTo>
                    <a:pt x="205898" y="450849"/>
                  </a:lnTo>
                  <a:lnTo>
                    <a:pt x="197903" y="449579"/>
                  </a:lnTo>
                  <a:lnTo>
                    <a:pt x="189563" y="447039"/>
                  </a:lnTo>
                  <a:lnTo>
                    <a:pt x="180627" y="444499"/>
                  </a:lnTo>
                  <a:lnTo>
                    <a:pt x="170846" y="441959"/>
                  </a:lnTo>
                  <a:lnTo>
                    <a:pt x="121271" y="417829"/>
                  </a:lnTo>
                  <a:lnTo>
                    <a:pt x="85137" y="387349"/>
                  </a:lnTo>
                  <a:lnTo>
                    <a:pt x="54387" y="350519"/>
                  </a:lnTo>
                  <a:lnTo>
                    <a:pt x="31626" y="295909"/>
                  </a:lnTo>
                  <a:lnTo>
                    <a:pt x="24987" y="246379"/>
                  </a:lnTo>
                  <a:lnTo>
                    <a:pt x="27777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115" y="39370"/>
                  </a:lnTo>
                  <a:lnTo>
                    <a:pt x="198225" y="29209"/>
                  </a:lnTo>
                  <a:lnTo>
                    <a:pt x="241966" y="25400"/>
                  </a:lnTo>
                  <a:lnTo>
                    <a:pt x="342656" y="25400"/>
                  </a:lnTo>
                  <a:lnTo>
                    <a:pt x="315642" y="12700"/>
                  </a:lnTo>
                  <a:lnTo>
                    <a:pt x="271389" y="2539"/>
                  </a:lnTo>
                  <a:lnTo>
                    <a:pt x="242220" y="0"/>
                  </a:lnTo>
                  <a:close/>
                </a:path>
                <a:path w="575945" h="661669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62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69">
                  <a:moveTo>
                    <a:pt x="531615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2919"/>
                  </a:lnTo>
                  <a:lnTo>
                    <a:pt x="418115" y="612139"/>
                  </a:lnTo>
                  <a:lnTo>
                    <a:pt x="412238" y="614679"/>
                  </a:lnTo>
                  <a:lnTo>
                    <a:pt x="456925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515" y="524509"/>
                  </a:lnTo>
                  <a:lnTo>
                    <a:pt x="573786" y="510539"/>
                  </a:lnTo>
                  <a:lnTo>
                    <a:pt x="572674" y="495299"/>
                  </a:lnTo>
                  <a:lnTo>
                    <a:pt x="565943" y="481329"/>
                  </a:lnTo>
                  <a:lnTo>
                    <a:pt x="531615" y="435609"/>
                  </a:lnTo>
                  <a:close/>
                </a:path>
                <a:path w="575945" h="661669">
                  <a:moveTo>
                    <a:pt x="301231" y="350519"/>
                  </a:moveTo>
                  <a:lnTo>
                    <a:pt x="269271" y="350519"/>
                  </a:lnTo>
                  <a:lnTo>
                    <a:pt x="373538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69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719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69">
                  <a:moveTo>
                    <a:pt x="342656" y="25400"/>
                  </a:moveTo>
                  <a:lnTo>
                    <a:pt x="241966" y="25400"/>
                  </a:lnTo>
                  <a:lnTo>
                    <a:pt x="268045" y="27939"/>
                  </a:lnTo>
                  <a:lnTo>
                    <a:pt x="307721" y="36829"/>
                  </a:lnTo>
                  <a:lnTo>
                    <a:pt x="353730" y="57150"/>
                  </a:lnTo>
                  <a:lnTo>
                    <a:pt x="398811" y="95250"/>
                  </a:lnTo>
                  <a:lnTo>
                    <a:pt x="425656" y="135889"/>
                  </a:lnTo>
                  <a:lnTo>
                    <a:pt x="443478" y="179069"/>
                  </a:lnTo>
                  <a:lnTo>
                    <a:pt x="452405" y="233679"/>
                  </a:lnTo>
                  <a:lnTo>
                    <a:pt x="452337" y="245109"/>
                  </a:lnTo>
                  <a:lnTo>
                    <a:pt x="451929" y="252729"/>
                  </a:lnTo>
                  <a:lnTo>
                    <a:pt x="451119" y="261619"/>
                  </a:lnTo>
                  <a:lnTo>
                    <a:pt x="450119" y="269239"/>
                  </a:lnTo>
                  <a:lnTo>
                    <a:pt x="448841" y="280669"/>
                  </a:lnTo>
                  <a:lnTo>
                    <a:pt x="447992" y="293369"/>
                  </a:lnTo>
                  <a:lnTo>
                    <a:pt x="448043" y="306069"/>
                  </a:lnTo>
                  <a:lnTo>
                    <a:pt x="448167" y="308609"/>
                  </a:lnTo>
                  <a:lnTo>
                    <a:pt x="460248" y="36829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1615" y="435609"/>
                  </a:lnTo>
                  <a:lnTo>
                    <a:pt x="509682" y="406399"/>
                  </a:lnTo>
                  <a:lnTo>
                    <a:pt x="508158" y="403859"/>
                  </a:lnTo>
                  <a:lnTo>
                    <a:pt x="505999" y="402589"/>
                  </a:lnTo>
                  <a:lnTo>
                    <a:pt x="484282" y="360679"/>
                  </a:lnTo>
                  <a:lnTo>
                    <a:pt x="474122" y="320039"/>
                  </a:lnTo>
                  <a:lnTo>
                    <a:pt x="473038" y="293369"/>
                  </a:lnTo>
                  <a:lnTo>
                    <a:pt x="473765" y="283209"/>
                  </a:lnTo>
                  <a:lnTo>
                    <a:pt x="476049" y="264159"/>
                  </a:lnTo>
                  <a:lnTo>
                    <a:pt x="476932" y="255269"/>
                  </a:lnTo>
                  <a:lnTo>
                    <a:pt x="477392" y="24637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68" y="36829"/>
                  </a:lnTo>
                  <a:lnTo>
                    <a:pt x="342656" y="25400"/>
                  </a:lnTo>
                  <a:close/>
                </a:path>
                <a:path w="575945" h="661669">
                  <a:moveTo>
                    <a:pt x="219614" y="278129"/>
                  </a:moveTo>
                  <a:lnTo>
                    <a:pt x="183959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53" y="372109"/>
                  </a:lnTo>
                  <a:lnTo>
                    <a:pt x="232108" y="370839"/>
                  </a:lnTo>
                  <a:lnTo>
                    <a:pt x="242448" y="368299"/>
                  </a:lnTo>
                  <a:lnTo>
                    <a:pt x="252253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694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3866" y="335279"/>
                  </a:lnTo>
                  <a:lnTo>
                    <a:pt x="200691" y="328929"/>
                  </a:lnTo>
                  <a:lnTo>
                    <a:pt x="202088" y="321309"/>
                  </a:lnTo>
                  <a:lnTo>
                    <a:pt x="203231" y="318769"/>
                  </a:lnTo>
                  <a:lnTo>
                    <a:pt x="205009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622" y="303529"/>
                  </a:lnTo>
                  <a:lnTo>
                    <a:pt x="261905" y="297179"/>
                  </a:lnTo>
                  <a:lnTo>
                    <a:pt x="249824" y="287019"/>
                  </a:lnTo>
                  <a:lnTo>
                    <a:pt x="235267" y="280669"/>
                  </a:lnTo>
                  <a:lnTo>
                    <a:pt x="219614" y="278129"/>
                  </a:lnTo>
                  <a:close/>
                </a:path>
                <a:path w="575945" h="661669">
                  <a:moveTo>
                    <a:pt x="266622" y="303529"/>
                  </a:moveTo>
                  <a:lnTo>
                    <a:pt x="229235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694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8006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5113" y="314959"/>
                  </a:lnTo>
                  <a:lnTo>
                    <a:pt x="266622" y="303529"/>
                  </a:lnTo>
                  <a:close/>
                </a:path>
                <a:path w="575945" h="661669">
                  <a:moveTo>
                    <a:pt x="333882" y="203199"/>
                  </a:moveTo>
                  <a:lnTo>
                    <a:pt x="324389" y="203199"/>
                  </a:lnTo>
                  <a:lnTo>
                    <a:pt x="314666" y="204469"/>
                  </a:lnTo>
                  <a:lnTo>
                    <a:pt x="282535" y="232409"/>
                  </a:lnTo>
                  <a:lnTo>
                    <a:pt x="279336" y="247649"/>
                  </a:lnTo>
                  <a:lnTo>
                    <a:pt x="281233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9879"/>
                  </a:lnTo>
                  <a:lnTo>
                    <a:pt x="282987" y="309879"/>
                  </a:lnTo>
                  <a:lnTo>
                    <a:pt x="275113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488" y="287019"/>
                  </a:lnTo>
                  <a:lnTo>
                    <a:pt x="360600" y="280669"/>
                  </a:lnTo>
                  <a:lnTo>
                    <a:pt x="321468" y="280669"/>
                  </a:lnTo>
                  <a:lnTo>
                    <a:pt x="308641" y="26415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182" y="228599"/>
                  </a:lnTo>
                  <a:lnTo>
                    <a:pt x="367703" y="228599"/>
                  </a:lnTo>
                  <a:lnTo>
                    <a:pt x="364466" y="222249"/>
                  </a:lnTo>
                  <a:lnTo>
                    <a:pt x="358171" y="214629"/>
                  </a:lnTo>
                  <a:lnTo>
                    <a:pt x="350964" y="209549"/>
                  </a:lnTo>
                  <a:lnTo>
                    <a:pt x="342804" y="205739"/>
                  </a:lnTo>
                  <a:lnTo>
                    <a:pt x="333882" y="203199"/>
                  </a:lnTo>
                  <a:close/>
                </a:path>
                <a:path w="575945" h="661669">
                  <a:moveTo>
                    <a:pt x="367703" y="228599"/>
                  </a:moveTo>
                  <a:lnTo>
                    <a:pt x="335819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630" y="243839"/>
                  </a:lnTo>
                  <a:lnTo>
                    <a:pt x="347122" y="256539"/>
                  </a:lnTo>
                  <a:lnTo>
                    <a:pt x="343947" y="264159"/>
                  </a:lnTo>
                  <a:lnTo>
                    <a:pt x="338994" y="267969"/>
                  </a:lnTo>
                  <a:lnTo>
                    <a:pt x="321468" y="280669"/>
                  </a:lnTo>
                  <a:lnTo>
                    <a:pt x="360600" y="280669"/>
                  </a:lnTo>
                  <a:lnTo>
                    <a:pt x="361823" y="279399"/>
                  </a:lnTo>
                  <a:lnTo>
                    <a:pt x="367347" y="270509"/>
                  </a:lnTo>
                  <a:lnTo>
                    <a:pt x="370919" y="261619"/>
                  </a:lnTo>
                  <a:lnTo>
                    <a:pt x="372395" y="250189"/>
                  </a:lnTo>
                  <a:lnTo>
                    <a:pt x="371673" y="240029"/>
                  </a:lnTo>
                  <a:lnTo>
                    <a:pt x="368998" y="231139"/>
                  </a:lnTo>
                  <a:lnTo>
                    <a:pt x="367703" y="22859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96375" y="231393"/>
              <a:ext cx="274574" cy="1054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857996" y="94741"/>
              <a:ext cx="695325" cy="634365"/>
            </a:xfrm>
            <a:custGeom>
              <a:avLst/>
              <a:gdLst/>
              <a:ahLst/>
              <a:cxnLst/>
              <a:rect l="l" t="t" r="r" b="b"/>
              <a:pathLst>
                <a:path w="695325" h="634365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1143" y="364109"/>
                  </a:lnTo>
                  <a:lnTo>
                    <a:pt x="0" y="370840"/>
                  </a:lnTo>
                  <a:lnTo>
                    <a:pt x="4826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540"/>
                  </a:lnTo>
                  <a:lnTo>
                    <a:pt x="61595" y="379730"/>
                  </a:lnTo>
                  <a:lnTo>
                    <a:pt x="63500" y="376936"/>
                  </a:lnTo>
                  <a:lnTo>
                    <a:pt x="65024" y="366649"/>
                  </a:lnTo>
                  <a:close/>
                </a:path>
                <a:path w="695325" h="634365">
                  <a:moveTo>
                    <a:pt x="104648" y="511556"/>
                  </a:moveTo>
                  <a:lnTo>
                    <a:pt x="100584" y="505968"/>
                  </a:lnTo>
                  <a:lnTo>
                    <a:pt x="96266" y="500253"/>
                  </a:lnTo>
                  <a:lnTo>
                    <a:pt x="88646" y="498983"/>
                  </a:lnTo>
                  <a:lnTo>
                    <a:pt x="51816" y="525780"/>
                  </a:lnTo>
                  <a:lnTo>
                    <a:pt x="46609" y="529971"/>
                  </a:lnTo>
                  <a:lnTo>
                    <a:pt x="45085" y="537718"/>
                  </a:lnTo>
                  <a:lnTo>
                    <a:pt x="49149" y="543306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648" y="511556"/>
                  </a:lnTo>
                  <a:close/>
                </a:path>
                <a:path w="695325" h="634365">
                  <a:moveTo>
                    <a:pt x="225679" y="580136"/>
                  </a:moveTo>
                  <a:lnTo>
                    <a:pt x="221869" y="573405"/>
                  </a:lnTo>
                  <a:lnTo>
                    <a:pt x="208407" y="569976"/>
                  </a:lnTo>
                  <a:lnTo>
                    <a:pt x="201676" y="573913"/>
                  </a:lnTo>
                  <a:lnTo>
                    <a:pt x="199771" y="580517"/>
                  </a:lnTo>
                  <a:lnTo>
                    <a:pt x="187706" y="624713"/>
                  </a:lnTo>
                  <a:lnTo>
                    <a:pt x="191643" y="631571"/>
                  </a:lnTo>
                  <a:lnTo>
                    <a:pt x="202057" y="634365"/>
                  </a:lnTo>
                  <a:lnTo>
                    <a:pt x="205994" y="633476"/>
                  </a:lnTo>
                  <a:lnTo>
                    <a:pt x="211201" y="629539"/>
                  </a:lnTo>
                  <a:lnTo>
                    <a:pt x="212852" y="627253"/>
                  </a:lnTo>
                  <a:lnTo>
                    <a:pt x="225679" y="580136"/>
                  </a:lnTo>
                  <a:close/>
                </a:path>
                <a:path w="695325" h="634365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3964" y="57023"/>
                  </a:lnTo>
                  <a:lnTo>
                    <a:pt x="478663" y="63500"/>
                  </a:lnTo>
                  <a:lnTo>
                    <a:pt x="488950" y="64897"/>
                  </a:lnTo>
                  <a:lnTo>
                    <a:pt x="492252" y="64008"/>
                  </a:lnTo>
                  <a:lnTo>
                    <a:pt x="494792" y="61976"/>
                  </a:lnTo>
                  <a:lnTo>
                    <a:pt x="497459" y="60071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6984" y="8382"/>
                  </a:lnTo>
                  <a:close/>
                </a:path>
                <a:path w="695325" h="634365">
                  <a:moveTo>
                    <a:pt x="657098" y="105029"/>
                  </a:moveTo>
                  <a:lnTo>
                    <a:pt x="648716" y="93599"/>
                  </a:lnTo>
                  <a:lnTo>
                    <a:pt x="640842" y="92202"/>
                  </a:lnTo>
                  <a:lnTo>
                    <a:pt x="635254" y="96774"/>
                  </a:lnTo>
                  <a:lnTo>
                    <a:pt x="604012" y="120408"/>
                  </a:lnTo>
                  <a:lnTo>
                    <a:pt x="598424" y="124460"/>
                  </a:lnTo>
                  <a:lnTo>
                    <a:pt x="597281" y="132461"/>
                  </a:lnTo>
                  <a:lnTo>
                    <a:pt x="601599" y="138061"/>
                  </a:lnTo>
                  <a:lnTo>
                    <a:pt x="605790" y="143637"/>
                  </a:lnTo>
                  <a:lnTo>
                    <a:pt x="613664" y="144780"/>
                  </a:lnTo>
                  <a:lnTo>
                    <a:pt x="619125" y="140716"/>
                  </a:lnTo>
                  <a:lnTo>
                    <a:pt x="619252" y="140589"/>
                  </a:lnTo>
                  <a:lnTo>
                    <a:pt x="656082" y="112903"/>
                  </a:lnTo>
                  <a:lnTo>
                    <a:pt x="657098" y="105029"/>
                  </a:lnTo>
                  <a:close/>
                </a:path>
                <a:path w="695325" h="634365">
                  <a:moveTo>
                    <a:pt x="695198" y="261747"/>
                  </a:moveTo>
                  <a:lnTo>
                    <a:pt x="689864" y="256032"/>
                  </a:lnTo>
                  <a:lnTo>
                    <a:pt x="682879" y="255778"/>
                  </a:lnTo>
                  <a:lnTo>
                    <a:pt x="637159" y="254508"/>
                  </a:lnTo>
                  <a:lnTo>
                    <a:pt x="631444" y="259969"/>
                  </a:lnTo>
                  <a:lnTo>
                    <a:pt x="630809" y="273685"/>
                  </a:lnTo>
                  <a:lnTo>
                    <a:pt x="636143" y="279400"/>
                  </a:lnTo>
                  <a:lnTo>
                    <a:pt x="681863" y="280797"/>
                  </a:lnTo>
                  <a:lnTo>
                    <a:pt x="684784" y="280797"/>
                  </a:lnTo>
                  <a:lnTo>
                    <a:pt x="687578" y="279908"/>
                  </a:lnTo>
                  <a:lnTo>
                    <a:pt x="692785" y="276098"/>
                  </a:lnTo>
                  <a:lnTo>
                    <a:pt x="694817" y="272669"/>
                  </a:lnTo>
                  <a:lnTo>
                    <a:pt x="695198" y="26174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52096" y="131826"/>
              <a:ext cx="1642580" cy="21449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895573" y="120027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5">
                  <a:moveTo>
                    <a:pt x="595388" y="501510"/>
                  </a:moveTo>
                  <a:lnTo>
                    <a:pt x="591832" y="495541"/>
                  </a:lnTo>
                  <a:lnTo>
                    <a:pt x="569607" y="490169"/>
                  </a:lnTo>
                  <a:lnTo>
                    <a:pt x="569607" y="513194"/>
                  </a:lnTo>
                  <a:lnTo>
                    <a:pt x="556018" y="569709"/>
                  </a:lnTo>
                  <a:lnTo>
                    <a:pt x="550519" y="569747"/>
                  </a:lnTo>
                  <a:lnTo>
                    <a:pt x="550519" y="592340"/>
                  </a:lnTo>
                  <a:lnTo>
                    <a:pt x="531126" y="672325"/>
                  </a:lnTo>
                  <a:lnTo>
                    <a:pt x="526707" y="681240"/>
                  </a:lnTo>
                  <a:lnTo>
                    <a:pt x="518972" y="687552"/>
                  </a:lnTo>
                  <a:lnTo>
                    <a:pt x="509028" y="690714"/>
                  </a:lnTo>
                  <a:lnTo>
                    <a:pt x="497979" y="690105"/>
                  </a:lnTo>
                  <a:lnTo>
                    <a:pt x="229120" y="624954"/>
                  </a:lnTo>
                  <a:lnTo>
                    <a:pt x="218998" y="620509"/>
                  </a:lnTo>
                  <a:lnTo>
                    <a:pt x="211594" y="613181"/>
                  </a:lnTo>
                  <a:lnTo>
                    <a:pt x="207606" y="603999"/>
                  </a:lnTo>
                  <a:lnTo>
                    <a:pt x="207784" y="593966"/>
                  </a:lnTo>
                  <a:lnTo>
                    <a:pt x="227088" y="513956"/>
                  </a:lnTo>
                  <a:lnTo>
                    <a:pt x="353199" y="579869"/>
                  </a:lnTo>
                  <a:lnTo>
                    <a:pt x="359664" y="582942"/>
                  </a:lnTo>
                  <a:lnTo>
                    <a:pt x="401116" y="593001"/>
                  </a:lnTo>
                  <a:lnTo>
                    <a:pt x="408317" y="593204"/>
                  </a:lnTo>
                  <a:lnTo>
                    <a:pt x="550519" y="592340"/>
                  </a:lnTo>
                  <a:lnTo>
                    <a:pt x="550519" y="569747"/>
                  </a:lnTo>
                  <a:lnTo>
                    <a:pt x="408317" y="570598"/>
                  </a:lnTo>
                  <a:lnTo>
                    <a:pt x="396722" y="569912"/>
                  </a:lnTo>
                  <a:lnTo>
                    <a:pt x="275831" y="513956"/>
                  </a:lnTo>
                  <a:lnTo>
                    <a:pt x="232549" y="491350"/>
                  </a:lnTo>
                  <a:lnTo>
                    <a:pt x="246265" y="434835"/>
                  </a:lnTo>
                  <a:lnTo>
                    <a:pt x="569607" y="513194"/>
                  </a:lnTo>
                  <a:lnTo>
                    <a:pt x="569607" y="490169"/>
                  </a:lnTo>
                  <a:lnTo>
                    <a:pt x="340956" y="434835"/>
                  </a:lnTo>
                  <a:lnTo>
                    <a:pt x="240804" y="410578"/>
                  </a:lnTo>
                  <a:lnTo>
                    <a:pt x="234835" y="409054"/>
                  </a:lnTo>
                  <a:lnTo>
                    <a:pt x="228739" y="412737"/>
                  </a:lnTo>
                  <a:lnTo>
                    <a:pt x="227342" y="418706"/>
                  </a:lnTo>
                  <a:lnTo>
                    <a:pt x="209016" y="494144"/>
                  </a:lnTo>
                  <a:lnTo>
                    <a:pt x="208927" y="494906"/>
                  </a:lnTo>
                  <a:lnTo>
                    <a:pt x="186194" y="588759"/>
                  </a:lnTo>
                  <a:lnTo>
                    <a:pt x="185724" y="607529"/>
                  </a:lnTo>
                  <a:lnTo>
                    <a:pt x="192671" y="624636"/>
                  </a:lnTo>
                  <a:lnTo>
                    <a:pt x="205803" y="638238"/>
                  </a:lnTo>
                  <a:lnTo>
                    <a:pt x="223913" y="646417"/>
                  </a:lnTo>
                  <a:lnTo>
                    <a:pt x="492645" y="711441"/>
                  </a:lnTo>
                  <a:lnTo>
                    <a:pt x="512559" y="712482"/>
                  </a:lnTo>
                  <a:lnTo>
                    <a:pt x="530504" y="706424"/>
                  </a:lnTo>
                  <a:lnTo>
                    <a:pt x="544550" y="694372"/>
                  </a:lnTo>
                  <a:lnTo>
                    <a:pt x="546341" y="690714"/>
                  </a:lnTo>
                  <a:lnTo>
                    <a:pt x="552843" y="677405"/>
                  </a:lnTo>
                  <a:lnTo>
                    <a:pt x="573481" y="592188"/>
                  </a:lnTo>
                  <a:lnTo>
                    <a:pt x="575576" y="583552"/>
                  </a:lnTo>
                  <a:lnTo>
                    <a:pt x="575652" y="582942"/>
                  </a:lnTo>
                  <a:lnTo>
                    <a:pt x="578650" y="570598"/>
                  </a:lnTo>
                  <a:lnTo>
                    <a:pt x="593991" y="507479"/>
                  </a:lnTo>
                  <a:lnTo>
                    <a:pt x="595388" y="501510"/>
                  </a:lnTo>
                  <a:close/>
                </a:path>
                <a:path w="770254" h="856615">
                  <a:moveTo>
                    <a:pt x="769823" y="201269"/>
                  </a:moveTo>
                  <a:lnTo>
                    <a:pt x="758609" y="171196"/>
                  </a:lnTo>
                  <a:lnTo>
                    <a:pt x="747826" y="159397"/>
                  </a:lnTo>
                  <a:lnTo>
                    <a:pt x="747826" y="205016"/>
                  </a:lnTo>
                  <a:lnTo>
                    <a:pt x="746899" y="229349"/>
                  </a:lnTo>
                  <a:lnTo>
                    <a:pt x="667143" y="558787"/>
                  </a:lnTo>
                  <a:lnTo>
                    <a:pt x="661936" y="580504"/>
                  </a:lnTo>
                  <a:lnTo>
                    <a:pt x="636917" y="684009"/>
                  </a:lnTo>
                  <a:lnTo>
                    <a:pt x="650570" y="577113"/>
                  </a:lnTo>
                  <a:lnTo>
                    <a:pt x="653300" y="555358"/>
                  </a:lnTo>
                  <a:lnTo>
                    <a:pt x="672604" y="404863"/>
                  </a:lnTo>
                  <a:lnTo>
                    <a:pt x="673823" y="395757"/>
                  </a:lnTo>
                  <a:lnTo>
                    <a:pt x="675182" y="386562"/>
                  </a:lnTo>
                  <a:lnTo>
                    <a:pt x="678065" y="368160"/>
                  </a:lnTo>
                  <a:lnTo>
                    <a:pt x="680986" y="350202"/>
                  </a:lnTo>
                  <a:lnTo>
                    <a:pt x="683628" y="332016"/>
                  </a:lnTo>
                  <a:lnTo>
                    <a:pt x="685685" y="313715"/>
                  </a:lnTo>
                  <a:lnTo>
                    <a:pt x="686828" y="295389"/>
                  </a:lnTo>
                  <a:lnTo>
                    <a:pt x="686777" y="280073"/>
                  </a:lnTo>
                  <a:lnTo>
                    <a:pt x="680732" y="234556"/>
                  </a:lnTo>
                  <a:lnTo>
                    <a:pt x="664425" y="189039"/>
                  </a:lnTo>
                  <a:lnTo>
                    <a:pt x="664425" y="295389"/>
                  </a:lnTo>
                  <a:lnTo>
                    <a:pt x="663359" y="311962"/>
                  </a:lnTo>
                  <a:lnTo>
                    <a:pt x="661377" y="329526"/>
                  </a:lnTo>
                  <a:lnTo>
                    <a:pt x="658850" y="347141"/>
                  </a:lnTo>
                  <a:lnTo>
                    <a:pt x="656094" y="364604"/>
                  </a:lnTo>
                  <a:lnTo>
                    <a:pt x="654558" y="373913"/>
                  </a:lnTo>
                  <a:lnTo>
                    <a:pt x="653034" y="383298"/>
                  </a:lnTo>
                  <a:lnTo>
                    <a:pt x="651624" y="392709"/>
                  </a:lnTo>
                  <a:lnTo>
                    <a:pt x="650379" y="402069"/>
                  </a:lnTo>
                  <a:lnTo>
                    <a:pt x="631456" y="550151"/>
                  </a:lnTo>
                  <a:lnTo>
                    <a:pt x="627862" y="577710"/>
                  </a:lnTo>
                  <a:lnTo>
                    <a:pt x="607580" y="736587"/>
                  </a:lnTo>
                  <a:lnTo>
                    <a:pt x="585571" y="783297"/>
                  </a:lnTo>
                  <a:lnTo>
                    <a:pt x="559320" y="801992"/>
                  </a:lnTo>
                  <a:lnTo>
                    <a:pt x="554748" y="801992"/>
                  </a:lnTo>
                  <a:lnTo>
                    <a:pt x="550049" y="801484"/>
                  </a:lnTo>
                  <a:lnTo>
                    <a:pt x="170942" y="709663"/>
                  </a:lnTo>
                  <a:lnTo>
                    <a:pt x="131076" y="700011"/>
                  </a:lnTo>
                  <a:lnTo>
                    <a:pt x="107696" y="667626"/>
                  </a:lnTo>
                  <a:lnTo>
                    <a:pt x="104660" y="650481"/>
                  </a:lnTo>
                  <a:lnTo>
                    <a:pt x="105232" y="633056"/>
                  </a:lnTo>
                  <a:lnTo>
                    <a:pt x="109486" y="615937"/>
                  </a:lnTo>
                  <a:lnTo>
                    <a:pt x="131254" y="555866"/>
                  </a:lnTo>
                  <a:lnTo>
                    <a:pt x="165874" y="460362"/>
                  </a:lnTo>
                  <a:lnTo>
                    <a:pt x="173621" y="439280"/>
                  </a:lnTo>
                  <a:lnTo>
                    <a:pt x="217309" y="318503"/>
                  </a:lnTo>
                  <a:lnTo>
                    <a:pt x="226834" y="293230"/>
                  </a:lnTo>
                  <a:lnTo>
                    <a:pt x="232448" y="278549"/>
                  </a:lnTo>
                  <a:lnTo>
                    <a:pt x="237921" y="263652"/>
                  </a:lnTo>
                  <a:lnTo>
                    <a:pt x="243103" y="248551"/>
                  </a:lnTo>
                  <a:lnTo>
                    <a:pt x="247789" y="233299"/>
                  </a:lnTo>
                  <a:lnTo>
                    <a:pt x="252526" y="218109"/>
                  </a:lnTo>
                  <a:lnTo>
                    <a:pt x="271284" y="178041"/>
                  </a:lnTo>
                  <a:lnTo>
                    <a:pt x="308025" y="133045"/>
                  </a:lnTo>
                  <a:lnTo>
                    <a:pt x="355739" y="99555"/>
                  </a:lnTo>
                  <a:lnTo>
                    <a:pt x="401332" y="82550"/>
                  </a:lnTo>
                  <a:lnTo>
                    <a:pt x="443369" y="76441"/>
                  </a:lnTo>
                  <a:lnTo>
                    <a:pt x="450989" y="76187"/>
                  </a:lnTo>
                  <a:lnTo>
                    <a:pt x="458482" y="76187"/>
                  </a:lnTo>
                  <a:lnTo>
                    <a:pt x="466102" y="76695"/>
                  </a:lnTo>
                  <a:lnTo>
                    <a:pt x="469531" y="76822"/>
                  </a:lnTo>
                  <a:lnTo>
                    <a:pt x="508863" y="83858"/>
                  </a:lnTo>
                  <a:lnTo>
                    <a:pt x="551065" y="100444"/>
                  </a:lnTo>
                  <a:lnTo>
                    <a:pt x="583349" y="121856"/>
                  </a:lnTo>
                  <a:lnTo>
                    <a:pt x="614362" y="151866"/>
                  </a:lnTo>
                  <a:lnTo>
                    <a:pt x="648627" y="207937"/>
                  </a:lnTo>
                  <a:lnTo>
                    <a:pt x="661593" y="253250"/>
                  </a:lnTo>
                  <a:lnTo>
                    <a:pt x="664425" y="295389"/>
                  </a:lnTo>
                  <a:lnTo>
                    <a:pt x="664425" y="189039"/>
                  </a:lnTo>
                  <a:lnTo>
                    <a:pt x="661949" y="183349"/>
                  </a:lnTo>
                  <a:lnTo>
                    <a:pt x="648347" y="159981"/>
                  </a:lnTo>
                  <a:lnTo>
                    <a:pt x="632218" y="138417"/>
                  </a:lnTo>
                  <a:lnTo>
                    <a:pt x="701560" y="155181"/>
                  </a:lnTo>
                  <a:lnTo>
                    <a:pt x="723696" y="165531"/>
                  </a:lnTo>
                  <a:lnTo>
                    <a:pt x="739609" y="182930"/>
                  </a:lnTo>
                  <a:lnTo>
                    <a:pt x="747826" y="205016"/>
                  </a:lnTo>
                  <a:lnTo>
                    <a:pt x="747826" y="159397"/>
                  </a:lnTo>
                  <a:lnTo>
                    <a:pt x="736968" y="147497"/>
                  </a:lnTo>
                  <a:lnTo>
                    <a:pt x="717511" y="138417"/>
                  </a:lnTo>
                  <a:lnTo>
                    <a:pt x="706894" y="133477"/>
                  </a:lnTo>
                  <a:lnTo>
                    <a:pt x="601738" y="107950"/>
                  </a:lnTo>
                  <a:lnTo>
                    <a:pt x="592569" y="100736"/>
                  </a:lnTo>
                  <a:lnTo>
                    <a:pt x="583031" y="93954"/>
                  </a:lnTo>
                  <a:lnTo>
                    <a:pt x="573163" y="87642"/>
                  </a:lnTo>
                  <a:lnTo>
                    <a:pt x="563003" y="81775"/>
                  </a:lnTo>
                  <a:lnTo>
                    <a:pt x="564349" y="76187"/>
                  </a:lnTo>
                  <a:lnTo>
                    <a:pt x="565365" y="71996"/>
                  </a:lnTo>
                  <a:lnTo>
                    <a:pt x="569861" y="53454"/>
                  </a:lnTo>
                  <a:lnTo>
                    <a:pt x="570395" y="39865"/>
                  </a:lnTo>
                  <a:lnTo>
                    <a:pt x="565873" y="27584"/>
                  </a:lnTo>
                  <a:lnTo>
                    <a:pt x="559612" y="20688"/>
                  </a:lnTo>
                  <a:lnTo>
                    <a:pt x="557085" y="17919"/>
                  </a:lnTo>
                  <a:lnTo>
                    <a:pt x="549795" y="14503"/>
                  </a:lnTo>
                  <a:lnTo>
                    <a:pt x="549795" y="41897"/>
                  </a:lnTo>
                  <a:lnTo>
                    <a:pt x="542556" y="71996"/>
                  </a:lnTo>
                  <a:lnTo>
                    <a:pt x="503847" y="59677"/>
                  </a:lnTo>
                  <a:lnTo>
                    <a:pt x="471436" y="54724"/>
                  </a:lnTo>
                  <a:lnTo>
                    <a:pt x="477151" y="30975"/>
                  </a:lnTo>
                  <a:lnTo>
                    <a:pt x="478802" y="24625"/>
                  </a:lnTo>
                  <a:lnTo>
                    <a:pt x="485152" y="20688"/>
                  </a:lnTo>
                  <a:lnTo>
                    <a:pt x="545985" y="35420"/>
                  </a:lnTo>
                  <a:lnTo>
                    <a:pt x="549795" y="41897"/>
                  </a:lnTo>
                  <a:lnTo>
                    <a:pt x="549795" y="14503"/>
                  </a:lnTo>
                  <a:lnTo>
                    <a:pt x="544842" y="12179"/>
                  </a:lnTo>
                  <a:lnTo>
                    <a:pt x="496709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16" y="13487"/>
                  </a:lnTo>
                  <a:lnTo>
                    <a:pt x="455688" y="25768"/>
                  </a:lnTo>
                  <a:lnTo>
                    <a:pt x="448830" y="54089"/>
                  </a:lnTo>
                  <a:lnTo>
                    <a:pt x="437019" y="54571"/>
                  </a:lnTo>
                  <a:lnTo>
                    <a:pt x="425183" y="55664"/>
                  </a:lnTo>
                  <a:lnTo>
                    <a:pt x="413550" y="57340"/>
                  </a:lnTo>
                  <a:lnTo>
                    <a:pt x="401967" y="59677"/>
                  </a:lnTo>
                  <a:lnTo>
                    <a:pt x="382905" y="55067"/>
                  </a:lnTo>
                  <a:lnTo>
                    <a:pt x="361073" y="49784"/>
                  </a:lnTo>
                  <a:lnTo>
                    <a:pt x="361073" y="72758"/>
                  </a:lnTo>
                  <a:lnTo>
                    <a:pt x="355866" y="74917"/>
                  </a:lnTo>
                  <a:lnTo>
                    <a:pt x="317982" y="96583"/>
                  </a:lnTo>
                  <a:lnTo>
                    <a:pt x="270992" y="140208"/>
                  </a:lnTo>
                  <a:lnTo>
                    <a:pt x="244627" y="180314"/>
                  </a:lnTo>
                  <a:lnTo>
                    <a:pt x="226453" y="227203"/>
                  </a:lnTo>
                  <a:lnTo>
                    <a:pt x="221932" y="241922"/>
                  </a:lnTo>
                  <a:lnTo>
                    <a:pt x="216903" y="256565"/>
                  </a:lnTo>
                  <a:lnTo>
                    <a:pt x="211569" y="271056"/>
                  </a:lnTo>
                  <a:lnTo>
                    <a:pt x="203669" y="291757"/>
                  </a:lnTo>
                  <a:lnTo>
                    <a:pt x="196481" y="310883"/>
                  </a:lnTo>
                  <a:lnTo>
                    <a:pt x="151777" y="433946"/>
                  </a:lnTo>
                  <a:lnTo>
                    <a:pt x="144157" y="455155"/>
                  </a:lnTo>
                  <a:lnTo>
                    <a:pt x="107581" y="555866"/>
                  </a:lnTo>
                  <a:lnTo>
                    <a:pt x="132727" y="452361"/>
                  </a:lnTo>
                  <a:lnTo>
                    <a:pt x="136156" y="438010"/>
                  </a:lnTo>
                  <a:lnTo>
                    <a:pt x="139192" y="425437"/>
                  </a:lnTo>
                  <a:lnTo>
                    <a:pt x="217690" y="101206"/>
                  </a:lnTo>
                  <a:lnTo>
                    <a:pt x="228028" y="79146"/>
                  </a:lnTo>
                  <a:lnTo>
                    <a:pt x="245452" y="63271"/>
                  </a:lnTo>
                  <a:lnTo>
                    <a:pt x="267563" y="55067"/>
                  </a:lnTo>
                  <a:lnTo>
                    <a:pt x="291985" y="55994"/>
                  </a:lnTo>
                  <a:lnTo>
                    <a:pt x="361073" y="72758"/>
                  </a:lnTo>
                  <a:lnTo>
                    <a:pt x="361073" y="49784"/>
                  </a:lnTo>
                  <a:lnTo>
                    <a:pt x="297192" y="34277"/>
                  </a:lnTo>
                  <a:lnTo>
                    <a:pt x="263956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00" y="95872"/>
                  </a:lnTo>
                  <a:lnTo>
                    <a:pt x="116344" y="425437"/>
                  </a:lnTo>
                  <a:lnTo>
                    <a:pt x="111137" y="424180"/>
                  </a:lnTo>
                  <a:lnTo>
                    <a:pt x="111137" y="447154"/>
                  </a:lnTo>
                  <a:lnTo>
                    <a:pt x="68846" y="621652"/>
                  </a:lnTo>
                  <a:lnTo>
                    <a:pt x="66662" y="647179"/>
                  </a:lnTo>
                  <a:lnTo>
                    <a:pt x="72085" y="671334"/>
                  </a:lnTo>
                  <a:lnTo>
                    <a:pt x="84162" y="692645"/>
                  </a:lnTo>
                  <a:lnTo>
                    <a:pt x="101993" y="709663"/>
                  </a:lnTo>
                  <a:lnTo>
                    <a:pt x="60845" y="699757"/>
                  </a:lnTo>
                  <a:lnTo>
                    <a:pt x="42265" y="691057"/>
                  </a:lnTo>
                  <a:lnTo>
                    <a:pt x="28879" y="676363"/>
                  </a:lnTo>
                  <a:lnTo>
                    <a:pt x="21958" y="657720"/>
                  </a:lnTo>
                  <a:lnTo>
                    <a:pt x="22745" y="637146"/>
                  </a:lnTo>
                  <a:lnTo>
                    <a:pt x="69862" y="442582"/>
                  </a:lnTo>
                  <a:lnTo>
                    <a:pt x="70497" y="439661"/>
                  </a:lnTo>
                  <a:lnTo>
                    <a:pt x="73418" y="438010"/>
                  </a:lnTo>
                  <a:lnTo>
                    <a:pt x="76212" y="438645"/>
                  </a:lnTo>
                  <a:lnTo>
                    <a:pt x="111137" y="447154"/>
                  </a:lnTo>
                  <a:lnTo>
                    <a:pt x="111137" y="424180"/>
                  </a:lnTo>
                  <a:lnTo>
                    <a:pt x="81292" y="416928"/>
                  </a:lnTo>
                  <a:lnTo>
                    <a:pt x="70459" y="416534"/>
                  </a:lnTo>
                  <a:lnTo>
                    <a:pt x="60629" y="420230"/>
                  </a:lnTo>
                  <a:lnTo>
                    <a:pt x="52870" y="427367"/>
                  </a:lnTo>
                  <a:lnTo>
                    <a:pt x="48272" y="437248"/>
                  </a:lnTo>
                  <a:lnTo>
                    <a:pt x="1155" y="631812"/>
                  </a:lnTo>
                  <a:lnTo>
                    <a:pt x="0" y="661212"/>
                  </a:lnTo>
                  <a:lnTo>
                    <a:pt x="9867" y="687857"/>
                  </a:lnTo>
                  <a:lnTo>
                    <a:pt x="28994" y="708825"/>
                  </a:lnTo>
                  <a:lnTo>
                    <a:pt x="55638" y="721220"/>
                  </a:lnTo>
                  <a:lnTo>
                    <a:pt x="607580" y="854951"/>
                  </a:lnTo>
                  <a:lnTo>
                    <a:pt x="636955" y="856018"/>
                  </a:lnTo>
                  <a:lnTo>
                    <a:pt x="663549" y="846061"/>
                  </a:lnTo>
                  <a:lnTo>
                    <a:pt x="696798" y="800341"/>
                  </a:lnTo>
                  <a:lnTo>
                    <a:pt x="743978" y="605650"/>
                  </a:lnTo>
                  <a:lnTo>
                    <a:pt x="744385" y="594766"/>
                  </a:lnTo>
                  <a:lnTo>
                    <a:pt x="741045" y="585711"/>
                  </a:lnTo>
                  <a:lnTo>
                    <a:pt x="723150" y="597776"/>
                  </a:lnTo>
                  <a:lnTo>
                    <a:pt x="722515" y="600570"/>
                  </a:lnTo>
                  <a:lnTo>
                    <a:pt x="675398" y="795134"/>
                  </a:lnTo>
                  <a:lnTo>
                    <a:pt x="666686" y="813790"/>
                  </a:lnTo>
                  <a:lnTo>
                    <a:pt x="652005" y="827201"/>
                  </a:lnTo>
                  <a:lnTo>
                    <a:pt x="633399" y="834148"/>
                  </a:lnTo>
                  <a:lnTo>
                    <a:pt x="612914" y="833361"/>
                  </a:lnTo>
                  <a:lnTo>
                    <a:pt x="571512" y="823328"/>
                  </a:lnTo>
                  <a:lnTo>
                    <a:pt x="595172" y="816381"/>
                  </a:lnTo>
                  <a:lnTo>
                    <a:pt x="615657" y="802970"/>
                  </a:lnTo>
                  <a:lnTo>
                    <a:pt x="616458" y="801992"/>
                  </a:lnTo>
                  <a:lnTo>
                    <a:pt x="631494" y="783958"/>
                  </a:lnTo>
                  <a:lnTo>
                    <a:pt x="641235" y="760209"/>
                  </a:lnTo>
                  <a:lnTo>
                    <a:pt x="659701" y="684009"/>
                  </a:lnTo>
                  <a:lnTo>
                    <a:pt x="683526" y="585711"/>
                  </a:lnTo>
                  <a:lnTo>
                    <a:pt x="718705" y="594220"/>
                  </a:lnTo>
                  <a:lnTo>
                    <a:pt x="721499" y="594982"/>
                  </a:lnTo>
                  <a:lnTo>
                    <a:pt x="723150" y="597776"/>
                  </a:lnTo>
                  <a:lnTo>
                    <a:pt x="723150" y="572350"/>
                  </a:lnTo>
                  <a:lnTo>
                    <a:pt x="688733" y="563994"/>
                  </a:lnTo>
                  <a:lnTo>
                    <a:pt x="768578" y="234556"/>
                  </a:lnTo>
                  <a:lnTo>
                    <a:pt x="768654" y="23329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78871" y="324865"/>
              <a:ext cx="144018" cy="1423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47376" y="2695701"/>
              <a:ext cx="1824101" cy="127279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076956" y="150723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58" y="578866"/>
                  </a:moveTo>
                  <a:lnTo>
                    <a:pt x="32880" y="384937"/>
                  </a:lnTo>
                  <a:lnTo>
                    <a:pt x="27444" y="366585"/>
                  </a:lnTo>
                  <a:lnTo>
                    <a:pt x="27647" y="348081"/>
                  </a:lnTo>
                  <a:lnTo>
                    <a:pt x="47663" y="310807"/>
                  </a:lnTo>
                  <a:lnTo>
                    <a:pt x="65900" y="299085"/>
                  </a:lnTo>
                  <a:lnTo>
                    <a:pt x="54343" y="274193"/>
                  </a:lnTo>
                  <a:lnTo>
                    <a:pt x="12217" y="311467"/>
                  </a:lnTo>
                  <a:lnTo>
                    <a:pt x="0" y="367449"/>
                  </a:lnTo>
                  <a:lnTo>
                    <a:pt x="8115" y="396494"/>
                  </a:lnTo>
                  <a:lnTo>
                    <a:pt x="95491" y="583565"/>
                  </a:lnTo>
                  <a:lnTo>
                    <a:pt x="98666" y="590423"/>
                  </a:lnTo>
                  <a:lnTo>
                    <a:pt x="106794" y="593344"/>
                  </a:lnTo>
                  <a:lnTo>
                    <a:pt x="120510" y="586994"/>
                  </a:lnTo>
                  <a:lnTo>
                    <a:pt x="123558" y="578866"/>
                  </a:lnTo>
                  <a:close/>
                </a:path>
                <a:path w="1075690" h="1136650">
                  <a:moveTo>
                    <a:pt x="239636" y="217805"/>
                  </a:moveTo>
                  <a:lnTo>
                    <a:pt x="228079" y="193040"/>
                  </a:lnTo>
                  <a:lnTo>
                    <a:pt x="103873" y="251079"/>
                  </a:lnTo>
                  <a:lnTo>
                    <a:pt x="115557" y="275844"/>
                  </a:lnTo>
                  <a:lnTo>
                    <a:pt x="239636" y="217805"/>
                  </a:lnTo>
                  <a:close/>
                </a:path>
                <a:path w="1075690" h="1136650">
                  <a:moveTo>
                    <a:pt x="310121" y="975995"/>
                  </a:moveTo>
                  <a:lnTo>
                    <a:pt x="306946" y="969137"/>
                  </a:lnTo>
                  <a:lnTo>
                    <a:pt x="145275" y="623316"/>
                  </a:lnTo>
                  <a:lnTo>
                    <a:pt x="142100" y="616458"/>
                  </a:lnTo>
                  <a:lnTo>
                    <a:pt x="133972" y="613537"/>
                  </a:lnTo>
                  <a:lnTo>
                    <a:pt x="120256" y="619887"/>
                  </a:lnTo>
                  <a:lnTo>
                    <a:pt x="117335" y="628015"/>
                  </a:lnTo>
                  <a:lnTo>
                    <a:pt x="120510" y="635000"/>
                  </a:lnTo>
                  <a:lnTo>
                    <a:pt x="282181" y="980821"/>
                  </a:lnTo>
                  <a:lnTo>
                    <a:pt x="285356" y="987679"/>
                  </a:lnTo>
                  <a:lnTo>
                    <a:pt x="293484" y="990600"/>
                  </a:lnTo>
                  <a:lnTo>
                    <a:pt x="300342" y="987425"/>
                  </a:lnTo>
                  <a:lnTo>
                    <a:pt x="307200" y="984123"/>
                  </a:lnTo>
                  <a:lnTo>
                    <a:pt x="310121" y="975995"/>
                  </a:lnTo>
                  <a:close/>
                </a:path>
                <a:path w="1075690" h="1136650">
                  <a:moveTo>
                    <a:pt x="413372" y="136652"/>
                  </a:moveTo>
                  <a:lnTo>
                    <a:pt x="401688" y="111760"/>
                  </a:lnTo>
                  <a:lnTo>
                    <a:pt x="277609" y="169799"/>
                  </a:lnTo>
                  <a:lnTo>
                    <a:pt x="289293" y="194691"/>
                  </a:lnTo>
                  <a:lnTo>
                    <a:pt x="413372" y="136652"/>
                  </a:lnTo>
                  <a:close/>
                </a:path>
                <a:path w="1075690" h="1136650">
                  <a:moveTo>
                    <a:pt x="587108" y="55372"/>
                  </a:moveTo>
                  <a:lnTo>
                    <a:pt x="575424" y="30607"/>
                  </a:lnTo>
                  <a:lnTo>
                    <a:pt x="451345" y="88646"/>
                  </a:lnTo>
                  <a:lnTo>
                    <a:pt x="463029" y="113411"/>
                  </a:lnTo>
                  <a:lnTo>
                    <a:pt x="587108" y="55372"/>
                  </a:lnTo>
                  <a:close/>
                </a:path>
                <a:path w="1075690" h="1136650">
                  <a:moveTo>
                    <a:pt x="701662" y="267208"/>
                  </a:moveTo>
                  <a:lnTo>
                    <a:pt x="695312" y="253492"/>
                  </a:lnTo>
                  <a:lnTo>
                    <a:pt x="687184" y="250571"/>
                  </a:lnTo>
                  <a:lnTo>
                    <a:pt x="204838" y="475996"/>
                  </a:lnTo>
                  <a:lnTo>
                    <a:pt x="197980" y="479298"/>
                  </a:lnTo>
                  <a:lnTo>
                    <a:pt x="194932" y="487426"/>
                  </a:lnTo>
                  <a:lnTo>
                    <a:pt x="198234" y="494284"/>
                  </a:lnTo>
                  <a:lnTo>
                    <a:pt x="201409" y="501142"/>
                  </a:lnTo>
                  <a:lnTo>
                    <a:pt x="209537" y="504063"/>
                  </a:lnTo>
                  <a:lnTo>
                    <a:pt x="691883" y="278638"/>
                  </a:lnTo>
                  <a:lnTo>
                    <a:pt x="698741" y="275336"/>
                  </a:lnTo>
                  <a:lnTo>
                    <a:pt x="701662" y="267208"/>
                  </a:lnTo>
                  <a:close/>
                </a:path>
                <a:path w="1075690" h="1136650">
                  <a:moveTo>
                    <a:pt x="755891" y="383286"/>
                  </a:moveTo>
                  <a:lnTo>
                    <a:pt x="749541" y="369570"/>
                  </a:lnTo>
                  <a:lnTo>
                    <a:pt x="741413" y="366522"/>
                  </a:lnTo>
                  <a:lnTo>
                    <a:pt x="734555" y="369824"/>
                  </a:lnTo>
                  <a:lnTo>
                    <a:pt x="252209" y="595249"/>
                  </a:lnTo>
                  <a:lnTo>
                    <a:pt x="249161" y="603377"/>
                  </a:lnTo>
                  <a:lnTo>
                    <a:pt x="252463" y="610235"/>
                  </a:lnTo>
                  <a:lnTo>
                    <a:pt x="255638" y="617093"/>
                  </a:lnTo>
                  <a:lnTo>
                    <a:pt x="263766" y="620014"/>
                  </a:lnTo>
                  <a:lnTo>
                    <a:pt x="752970" y="391414"/>
                  </a:lnTo>
                  <a:lnTo>
                    <a:pt x="755891" y="383286"/>
                  </a:lnTo>
                  <a:close/>
                </a:path>
                <a:path w="1075690" h="1136650">
                  <a:moveTo>
                    <a:pt x="810120" y="499364"/>
                  </a:moveTo>
                  <a:lnTo>
                    <a:pt x="803770" y="485648"/>
                  </a:lnTo>
                  <a:lnTo>
                    <a:pt x="795642" y="482727"/>
                  </a:lnTo>
                  <a:lnTo>
                    <a:pt x="313296" y="708152"/>
                  </a:lnTo>
                  <a:lnTo>
                    <a:pt x="306438" y="711454"/>
                  </a:lnTo>
                  <a:lnTo>
                    <a:pt x="303517" y="719582"/>
                  </a:lnTo>
                  <a:lnTo>
                    <a:pt x="309867" y="733298"/>
                  </a:lnTo>
                  <a:lnTo>
                    <a:pt x="317995" y="736219"/>
                  </a:lnTo>
                  <a:lnTo>
                    <a:pt x="324980" y="733044"/>
                  </a:lnTo>
                  <a:lnTo>
                    <a:pt x="800341" y="510794"/>
                  </a:lnTo>
                  <a:lnTo>
                    <a:pt x="807199" y="507492"/>
                  </a:lnTo>
                  <a:lnTo>
                    <a:pt x="810120" y="499364"/>
                  </a:lnTo>
                  <a:close/>
                </a:path>
                <a:path w="1075690" h="1136650">
                  <a:moveTo>
                    <a:pt x="860285" y="606679"/>
                  </a:moveTo>
                  <a:lnTo>
                    <a:pt x="857110" y="599694"/>
                  </a:lnTo>
                  <a:lnTo>
                    <a:pt x="853935" y="592836"/>
                  </a:lnTo>
                  <a:lnTo>
                    <a:pt x="845807" y="589915"/>
                  </a:lnTo>
                  <a:lnTo>
                    <a:pt x="363461" y="815340"/>
                  </a:lnTo>
                  <a:lnTo>
                    <a:pt x="356603" y="818642"/>
                  </a:lnTo>
                  <a:lnTo>
                    <a:pt x="353682" y="826770"/>
                  </a:lnTo>
                  <a:lnTo>
                    <a:pt x="360032" y="840486"/>
                  </a:lnTo>
                  <a:lnTo>
                    <a:pt x="368160" y="843407"/>
                  </a:lnTo>
                  <a:lnTo>
                    <a:pt x="857364" y="614807"/>
                  </a:lnTo>
                  <a:lnTo>
                    <a:pt x="860285" y="606679"/>
                  </a:lnTo>
                  <a:close/>
                </a:path>
                <a:path w="1075690" h="1136650">
                  <a:moveTo>
                    <a:pt x="914641" y="722757"/>
                  </a:moveTo>
                  <a:lnTo>
                    <a:pt x="911466" y="715899"/>
                  </a:lnTo>
                  <a:lnTo>
                    <a:pt x="908164" y="709041"/>
                  </a:lnTo>
                  <a:lnTo>
                    <a:pt x="900036" y="706120"/>
                  </a:lnTo>
                  <a:lnTo>
                    <a:pt x="410832" y="934720"/>
                  </a:lnTo>
                  <a:lnTo>
                    <a:pt x="407911" y="942848"/>
                  </a:lnTo>
                  <a:lnTo>
                    <a:pt x="411086" y="949706"/>
                  </a:lnTo>
                  <a:lnTo>
                    <a:pt x="414388" y="956691"/>
                  </a:lnTo>
                  <a:lnTo>
                    <a:pt x="422516" y="959612"/>
                  </a:lnTo>
                  <a:lnTo>
                    <a:pt x="429374" y="956310"/>
                  </a:lnTo>
                  <a:lnTo>
                    <a:pt x="904735" y="734060"/>
                  </a:lnTo>
                  <a:lnTo>
                    <a:pt x="911720" y="730885"/>
                  </a:lnTo>
                  <a:lnTo>
                    <a:pt x="914641" y="722757"/>
                  </a:lnTo>
                  <a:close/>
                </a:path>
                <a:path w="1075690" h="1136650">
                  <a:moveTo>
                    <a:pt x="1075182" y="774357"/>
                  </a:moveTo>
                  <a:lnTo>
                    <a:pt x="745350" y="51943"/>
                  </a:lnTo>
                  <a:lnTo>
                    <a:pt x="706513" y="10541"/>
                  </a:lnTo>
                  <a:lnTo>
                    <a:pt x="651878" y="0"/>
                  </a:lnTo>
                  <a:lnTo>
                    <a:pt x="645109" y="1028"/>
                  </a:lnTo>
                  <a:lnTo>
                    <a:pt x="638378" y="2603"/>
                  </a:lnTo>
                  <a:lnTo>
                    <a:pt x="631685" y="4762"/>
                  </a:lnTo>
                  <a:lnTo>
                    <a:pt x="625081" y="7493"/>
                  </a:lnTo>
                  <a:lnTo>
                    <a:pt x="636638" y="32258"/>
                  </a:lnTo>
                  <a:lnTo>
                    <a:pt x="643534" y="29641"/>
                  </a:lnTo>
                  <a:lnTo>
                    <a:pt x="650468" y="27851"/>
                  </a:lnTo>
                  <a:lnTo>
                    <a:pt x="657415" y="26873"/>
                  </a:lnTo>
                  <a:lnTo>
                    <a:pt x="664324" y="26670"/>
                  </a:lnTo>
                  <a:lnTo>
                    <a:pt x="681520" y="29578"/>
                  </a:lnTo>
                  <a:lnTo>
                    <a:pt x="720458" y="63500"/>
                  </a:lnTo>
                  <a:lnTo>
                    <a:pt x="1041768" y="750697"/>
                  </a:lnTo>
                  <a:lnTo>
                    <a:pt x="1047686" y="775385"/>
                  </a:lnTo>
                  <a:lnTo>
                    <a:pt x="1043863" y="799617"/>
                  </a:lnTo>
                  <a:lnTo>
                    <a:pt x="1031265" y="820623"/>
                  </a:lnTo>
                  <a:lnTo>
                    <a:pt x="1010907" y="835660"/>
                  </a:lnTo>
                  <a:lnTo>
                    <a:pt x="439026" y="1102995"/>
                  </a:lnTo>
                  <a:lnTo>
                    <a:pt x="414401" y="1108925"/>
                  </a:lnTo>
                  <a:lnTo>
                    <a:pt x="390220" y="1105090"/>
                  </a:lnTo>
                  <a:lnTo>
                    <a:pt x="369227" y="1092504"/>
                  </a:lnTo>
                  <a:lnTo>
                    <a:pt x="354190" y="1072134"/>
                  </a:lnTo>
                  <a:lnTo>
                    <a:pt x="340093" y="1042162"/>
                  </a:lnTo>
                  <a:lnTo>
                    <a:pt x="331965" y="1039241"/>
                  </a:lnTo>
                  <a:lnTo>
                    <a:pt x="318249" y="1045591"/>
                  </a:lnTo>
                  <a:lnTo>
                    <a:pt x="315328" y="1053719"/>
                  </a:lnTo>
                  <a:lnTo>
                    <a:pt x="329298" y="1083818"/>
                  </a:lnTo>
                  <a:lnTo>
                    <a:pt x="350850" y="1112926"/>
                  </a:lnTo>
                  <a:lnTo>
                    <a:pt x="380898" y="1130896"/>
                  </a:lnTo>
                  <a:lnTo>
                    <a:pt x="415493" y="1136307"/>
                  </a:lnTo>
                  <a:lnTo>
                    <a:pt x="450710" y="1127760"/>
                  </a:lnTo>
                  <a:lnTo>
                    <a:pt x="1022464" y="860552"/>
                  </a:lnTo>
                  <a:lnTo>
                    <a:pt x="1051648" y="839000"/>
                  </a:lnTo>
                  <a:lnTo>
                    <a:pt x="1069708" y="808951"/>
                  </a:lnTo>
                  <a:lnTo>
                    <a:pt x="1075182" y="77435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89709" y="1690308"/>
              <a:ext cx="144303" cy="1839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63445" y="1609099"/>
              <a:ext cx="144250" cy="1839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37181" y="1527875"/>
              <a:ext cx="144250" cy="18400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10917" y="1446668"/>
              <a:ext cx="144250" cy="18394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436098" y="141477"/>
              <a:ext cx="1391920" cy="6316345"/>
            </a:xfrm>
            <a:custGeom>
              <a:avLst/>
              <a:gdLst/>
              <a:ahLst/>
              <a:cxnLst/>
              <a:rect l="l" t="t" r="r" b="b"/>
              <a:pathLst>
                <a:path w="1391920" h="6316345">
                  <a:moveTo>
                    <a:pt x="888314" y="1691601"/>
                  </a:moveTo>
                  <a:lnTo>
                    <a:pt x="883234" y="1644561"/>
                  </a:lnTo>
                  <a:lnTo>
                    <a:pt x="870292" y="1599476"/>
                  </a:lnTo>
                  <a:lnTo>
                    <a:pt x="860806" y="1579791"/>
                  </a:lnTo>
                  <a:lnTo>
                    <a:pt x="860806" y="1720773"/>
                  </a:lnTo>
                  <a:lnTo>
                    <a:pt x="851535" y="1768475"/>
                  </a:lnTo>
                  <a:lnTo>
                    <a:pt x="682498" y="1709420"/>
                  </a:lnTo>
                  <a:lnTo>
                    <a:pt x="680504" y="1686267"/>
                  </a:lnTo>
                  <a:lnTo>
                    <a:pt x="671360" y="1665224"/>
                  </a:lnTo>
                  <a:lnTo>
                    <a:pt x="666013" y="1659267"/>
                  </a:lnTo>
                  <a:lnTo>
                    <a:pt x="656005" y="1648091"/>
                  </a:lnTo>
                  <a:lnTo>
                    <a:pt x="635381" y="1636649"/>
                  </a:lnTo>
                  <a:lnTo>
                    <a:pt x="612038" y="1632762"/>
                  </a:lnTo>
                  <a:lnTo>
                    <a:pt x="589343" y="1636572"/>
                  </a:lnTo>
                  <a:lnTo>
                    <a:pt x="569112" y="1647317"/>
                  </a:lnTo>
                  <a:lnTo>
                    <a:pt x="553212" y="1664208"/>
                  </a:lnTo>
                  <a:lnTo>
                    <a:pt x="384175" y="1605153"/>
                  </a:lnTo>
                  <a:lnTo>
                    <a:pt x="406425" y="1562150"/>
                  </a:lnTo>
                  <a:lnTo>
                    <a:pt x="435813" y="1525219"/>
                  </a:lnTo>
                  <a:lnTo>
                    <a:pt x="471170" y="1494929"/>
                  </a:lnTo>
                  <a:lnTo>
                    <a:pt x="511289" y="1471866"/>
                  </a:lnTo>
                  <a:lnTo>
                    <a:pt x="555015" y="1456601"/>
                  </a:lnTo>
                  <a:lnTo>
                    <a:pt x="601154" y="1449679"/>
                  </a:lnTo>
                  <a:lnTo>
                    <a:pt x="648525" y="1451673"/>
                  </a:lnTo>
                  <a:lnTo>
                    <a:pt x="695960" y="1463167"/>
                  </a:lnTo>
                  <a:lnTo>
                    <a:pt x="740143" y="1483677"/>
                  </a:lnTo>
                  <a:lnTo>
                    <a:pt x="778395" y="1511541"/>
                  </a:lnTo>
                  <a:lnTo>
                    <a:pt x="810158" y="1545615"/>
                  </a:lnTo>
                  <a:lnTo>
                    <a:pt x="834847" y="1584731"/>
                  </a:lnTo>
                  <a:lnTo>
                    <a:pt x="851903" y="1627733"/>
                  </a:lnTo>
                  <a:lnTo>
                    <a:pt x="860742" y="1673466"/>
                  </a:lnTo>
                  <a:lnTo>
                    <a:pt x="860806" y="1720773"/>
                  </a:lnTo>
                  <a:lnTo>
                    <a:pt x="860806" y="1579791"/>
                  </a:lnTo>
                  <a:lnTo>
                    <a:pt x="822744" y="1519097"/>
                  </a:lnTo>
                  <a:lnTo>
                    <a:pt x="789101" y="1485811"/>
                  </a:lnTo>
                  <a:lnTo>
                    <a:pt x="749515" y="1458455"/>
                  </a:lnTo>
                  <a:lnTo>
                    <a:pt x="730148" y="1449679"/>
                  </a:lnTo>
                  <a:lnTo>
                    <a:pt x="704469" y="1438021"/>
                  </a:lnTo>
                  <a:lnTo>
                    <a:pt x="656526" y="1425956"/>
                  </a:lnTo>
                  <a:lnTo>
                    <a:pt x="608533" y="1422717"/>
                  </a:lnTo>
                  <a:lnTo>
                    <a:pt x="561492" y="1427810"/>
                  </a:lnTo>
                  <a:lnTo>
                    <a:pt x="516407" y="1440776"/>
                  </a:lnTo>
                  <a:lnTo>
                    <a:pt x="474243" y="1461096"/>
                  </a:lnTo>
                  <a:lnTo>
                    <a:pt x="436029" y="1488325"/>
                  </a:lnTo>
                  <a:lnTo>
                    <a:pt x="402742" y="1521968"/>
                  </a:lnTo>
                  <a:lnTo>
                    <a:pt x="375386" y="1561541"/>
                  </a:lnTo>
                  <a:lnTo>
                    <a:pt x="354965" y="1606550"/>
                  </a:lnTo>
                  <a:lnTo>
                    <a:pt x="354584" y="1607693"/>
                  </a:lnTo>
                  <a:lnTo>
                    <a:pt x="354076" y="1608963"/>
                  </a:lnTo>
                  <a:lnTo>
                    <a:pt x="353822" y="1610233"/>
                  </a:lnTo>
                  <a:lnTo>
                    <a:pt x="352425" y="1616710"/>
                  </a:lnTo>
                  <a:lnTo>
                    <a:pt x="355981" y="1623314"/>
                  </a:lnTo>
                  <a:lnTo>
                    <a:pt x="554736" y="1692783"/>
                  </a:lnTo>
                  <a:lnTo>
                    <a:pt x="561340" y="1695196"/>
                  </a:lnTo>
                  <a:lnTo>
                    <a:pt x="568579" y="1691894"/>
                  </a:lnTo>
                  <a:lnTo>
                    <a:pt x="594258" y="1662963"/>
                  </a:lnTo>
                  <a:lnTo>
                    <a:pt x="610019" y="1659267"/>
                  </a:lnTo>
                  <a:lnTo>
                    <a:pt x="626491" y="1661668"/>
                  </a:lnTo>
                  <a:lnTo>
                    <a:pt x="640867" y="1670062"/>
                  </a:lnTo>
                  <a:lnTo>
                    <a:pt x="650900" y="1682737"/>
                  </a:lnTo>
                  <a:lnTo>
                    <a:pt x="655739" y="1698155"/>
                  </a:lnTo>
                  <a:lnTo>
                    <a:pt x="654558" y="1714754"/>
                  </a:lnTo>
                  <a:lnTo>
                    <a:pt x="652780" y="1721485"/>
                  </a:lnTo>
                  <a:lnTo>
                    <a:pt x="656590" y="1728343"/>
                  </a:lnTo>
                  <a:lnTo>
                    <a:pt x="861822" y="1800098"/>
                  </a:lnTo>
                  <a:lnTo>
                    <a:pt x="868807" y="1797304"/>
                  </a:lnTo>
                  <a:lnTo>
                    <a:pt x="872109" y="1790065"/>
                  </a:lnTo>
                  <a:lnTo>
                    <a:pt x="872617" y="1788795"/>
                  </a:lnTo>
                  <a:lnTo>
                    <a:pt x="872998" y="1787525"/>
                  </a:lnTo>
                  <a:lnTo>
                    <a:pt x="877785" y="1768475"/>
                  </a:lnTo>
                  <a:lnTo>
                    <a:pt x="885063" y="1739595"/>
                  </a:lnTo>
                  <a:lnTo>
                    <a:pt x="888314" y="1691601"/>
                  </a:lnTo>
                  <a:close/>
                </a:path>
                <a:path w="1391920" h="6316345">
                  <a:moveTo>
                    <a:pt x="977519" y="2233295"/>
                  </a:moveTo>
                  <a:lnTo>
                    <a:pt x="975868" y="2227453"/>
                  </a:lnTo>
                  <a:lnTo>
                    <a:pt x="968527" y="2221611"/>
                  </a:lnTo>
                  <a:lnTo>
                    <a:pt x="968044" y="2221230"/>
                  </a:lnTo>
                  <a:lnTo>
                    <a:pt x="933869" y="2194179"/>
                  </a:lnTo>
                  <a:lnTo>
                    <a:pt x="925322" y="2187422"/>
                  </a:lnTo>
                  <a:lnTo>
                    <a:pt x="925322" y="2221103"/>
                  </a:lnTo>
                  <a:lnTo>
                    <a:pt x="881761" y="2221230"/>
                  </a:lnTo>
                  <a:lnTo>
                    <a:pt x="891286" y="2194179"/>
                  </a:lnTo>
                  <a:lnTo>
                    <a:pt x="925322" y="2221103"/>
                  </a:lnTo>
                  <a:lnTo>
                    <a:pt x="925322" y="2187422"/>
                  </a:lnTo>
                  <a:lnTo>
                    <a:pt x="895858" y="2164080"/>
                  </a:lnTo>
                  <a:lnTo>
                    <a:pt x="895223" y="2163064"/>
                  </a:lnTo>
                  <a:lnTo>
                    <a:pt x="894334" y="2162048"/>
                  </a:lnTo>
                  <a:lnTo>
                    <a:pt x="893318" y="2161159"/>
                  </a:lnTo>
                  <a:lnTo>
                    <a:pt x="869188" y="2141969"/>
                  </a:lnTo>
                  <a:lnTo>
                    <a:pt x="869188" y="2175764"/>
                  </a:lnTo>
                  <a:lnTo>
                    <a:pt x="853313" y="2221230"/>
                  </a:lnTo>
                  <a:lnTo>
                    <a:pt x="781558" y="2221611"/>
                  </a:lnTo>
                  <a:lnTo>
                    <a:pt x="781913" y="2220595"/>
                  </a:lnTo>
                  <a:lnTo>
                    <a:pt x="813181" y="2131314"/>
                  </a:lnTo>
                  <a:lnTo>
                    <a:pt x="869188" y="2175764"/>
                  </a:lnTo>
                  <a:lnTo>
                    <a:pt x="869188" y="2141969"/>
                  </a:lnTo>
                  <a:lnTo>
                    <a:pt x="855802" y="2131314"/>
                  </a:lnTo>
                  <a:lnTo>
                    <a:pt x="818769" y="2101850"/>
                  </a:lnTo>
                  <a:lnTo>
                    <a:pt x="818007" y="2100199"/>
                  </a:lnTo>
                  <a:lnTo>
                    <a:pt x="816991" y="2098802"/>
                  </a:lnTo>
                  <a:lnTo>
                    <a:pt x="815467" y="2097659"/>
                  </a:lnTo>
                  <a:lnTo>
                    <a:pt x="809879" y="2093087"/>
                  </a:lnTo>
                  <a:lnTo>
                    <a:pt x="808609" y="2092198"/>
                  </a:lnTo>
                  <a:lnTo>
                    <a:pt x="807339" y="2091436"/>
                  </a:lnTo>
                  <a:lnTo>
                    <a:pt x="805942" y="2090928"/>
                  </a:lnTo>
                  <a:lnTo>
                    <a:pt x="788289" y="2084768"/>
                  </a:lnTo>
                  <a:lnTo>
                    <a:pt x="788289" y="2113026"/>
                  </a:lnTo>
                  <a:lnTo>
                    <a:pt x="750697" y="2220595"/>
                  </a:lnTo>
                  <a:lnTo>
                    <a:pt x="270129" y="2052574"/>
                  </a:lnTo>
                  <a:lnTo>
                    <a:pt x="273227" y="2043684"/>
                  </a:lnTo>
                  <a:lnTo>
                    <a:pt x="307721" y="1945005"/>
                  </a:lnTo>
                  <a:lnTo>
                    <a:pt x="788289" y="2113026"/>
                  </a:lnTo>
                  <a:lnTo>
                    <a:pt x="788289" y="2084768"/>
                  </a:lnTo>
                  <a:lnTo>
                    <a:pt x="388239" y="1945005"/>
                  </a:lnTo>
                  <a:lnTo>
                    <a:pt x="303911" y="1915541"/>
                  </a:lnTo>
                  <a:lnTo>
                    <a:pt x="303784" y="1915414"/>
                  </a:lnTo>
                  <a:lnTo>
                    <a:pt x="303530" y="1915414"/>
                  </a:lnTo>
                  <a:lnTo>
                    <a:pt x="303403" y="1915287"/>
                  </a:lnTo>
                  <a:lnTo>
                    <a:pt x="282194" y="1907895"/>
                  </a:lnTo>
                  <a:lnTo>
                    <a:pt x="282194" y="1936115"/>
                  </a:lnTo>
                  <a:lnTo>
                    <a:pt x="244475" y="2043684"/>
                  </a:lnTo>
                  <a:lnTo>
                    <a:pt x="150876" y="2011045"/>
                  </a:lnTo>
                  <a:lnTo>
                    <a:pt x="153974" y="2002155"/>
                  </a:lnTo>
                  <a:lnTo>
                    <a:pt x="188468" y="1903476"/>
                  </a:lnTo>
                  <a:lnTo>
                    <a:pt x="282194" y="1936115"/>
                  </a:lnTo>
                  <a:lnTo>
                    <a:pt x="282194" y="1907895"/>
                  </a:lnTo>
                  <a:lnTo>
                    <a:pt x="269557" y="1903476"/>
                  </a:lnTo>
                  <a:lnTo>
                    <a:pt x="163195" y="1866328"/>
                  </a:lnTo>
                  <a:lnTo>
                    <a:pt x="163195" y="1894459"/>
                  </a:lnTo>
                  <a:lnTo>
                    <a:pt x="125603" y="2002155"/>
                  </a:lnTo>
                  <a:lnTo>
                    <a:pt x="32004" y="1969389"/>
                  </a:lnTo>
                  <a:lnTo>
                    <a:pt x="69596" y="1861820"/>
                  </a:lnTo>
                  <a:lnTo>
                    <a:pt x="163195" y="1894459"/>
                  </a:lnTo>
                  <a:lnTo>
                    <a:pt x="163195" y="1866328"/>
                  </a:lnTo>
                  <a:lnTo>
                    <a:pt x="150304" y="1861820"/>
                  </a:lnTo>
                  <a:lnTo>
                    <a:pt x="58801" y="1829816"/>
                  </a:lnTo>
                  <a:lnTo>
                    <a:pt x="51308" y="1833499"/>
                  </a:lnTo>
                  <a:lnTo>
                    <a:pt x="48895" y="1840484"/>
                  </a:lnTo>
                  <a:lnTo>
                    <a:pt x="2413" y="1973199"/>
                  </a:lnTo>
                  <a:lnTo>
                    <a:pt x="0" y="1980184"/>
                  </a:lnTo>
                  <a:lnTo>
                    <a:pt x="3683" y="1987677"/>
                  </a:lnTo>
                  <a:lnTo>
                    <a:pt x="129286" y="2031619"/>
                  </a:lnTo>
                  <a:lnTo>
                    <a:pt x="129540" y="2031746"/>
                  </a:lnTo>
                  <a:lnTo>
                    <a:pt x="248285" y="2073148"/>
                  </a:lnTo>
                  <a:lnTo>
                    <a:pt x="248285" y="2073275"/>
                  </a:lnTo>
                  <a:lnTo>
                    <a:pt x="248666" y="2073275"/>
                  </a:lnTo>
                  <a:lnTo>
                    <a:pt x="248793" y="2073402"/>
                  </a:lnTo>
                  <a:lnTo>
                    <a:pt x="749681" y="2248408"/>
                  </a:lnTo>
                  <a:lnTo>
                    <a:pt x="751078" y="2248916"/>
                  </a:lnTo>
                  <a:lnTo>
                    <a:pt x="752602" y="2249170"/>
                  </a:lnTo>
                  <a:lnTo>
                    <a:pt x="764032" y="2249170"/>
                  </a:lnTo>
                  <a:lnTo>
                    <a:pt x="765556" y="2248916"/>
                  </a:lnTo>
                  <a:lnTo>
                    <a:pt x="766826" y="2248408"/>
                  </a:lnTo>
                  <a:lnTo>
                    <a:pt x="863219" y="2247900"/>
                  </a:lnTo>
                  <a:lnTo>
                    <a:pt x="863346" y="2247900"/>
                  </a:lnTo>
                  <a:lnTo>
                    <a:pt x="863854" y="2247646"/>
                  </a:lnTo>
                  <a:lnTo>
                    <a:pt x="969010" y="2247392"/>
                  </a:lnTo>
                  <a:lnTo>
                    <a:pt x="973963" y="2243836"/>
                  </a:lnTo>
                  <a:lnTo>
                    <a:pt x="975868" y="2238502"/>
                  </a:lnTo>
                  <a:lnTo>
                    <a:pt x="977519" y="2233295"/>
                  </a:lnTo>
                  <a:close/>
                </a:path>
                <a:path w="1391920" h="6316345">
                  <a:moveTo>
                    <a:pt x="1095819" y="5907417"/>
                  </a:moveTo>
                  <a:lnTo>
                    <a:pt x="1095806" y="5865901"/>
                  </a:lnTo>
                  <a:lnTo>
                    <a:pt x="1083119" y="5825985"/>
                  </a:lnTo>
                  <a:lnTo>
                    <a:pt x="1075309" y="5815152"/>
                  </a:lnTo>
                  <a:lnTo>
                    <a:pt x="1075309" y="5886678"/>
                  </a:lnTo>
                  <a:lnTo>
                    <a:pt x="1067015" y="5929325"/>
                  </a:lnTo>
                  <a:lnTo>
                    <a:pt x="1042162" y="5966765"/>
                  </a:lnTo>
                  <a:lnTo>
                    <a:pt x="1004684" y="5991618"/>
                  </a:lnTo>
                  <a:lnTo>
                    <a:pt x="962037" y="5999899"/>
                  </a:lnTo>
                  <a:lnTo>
                    <a:pt x="919403" y="5991618"/>
                  </a:lnTo>
                  <a:lnTo>
                    <a:pt x="882015" y="5966765"/>
                  </a:lnTo>
                  <a:lnTo>
                    <a:pt x="857148" y="5929325"/>
                  </a:lnTo>
                  <a:lnTo>
                    <a:pt x="848868" y="5886678"/>
                  </a:lnTo>
                  <a:lnTo>
                    <a:pt x="857148" y="5844044"/>
                  </a:lnTo>
                  <a:lnTo>
                    <a:pt x="882015" y="5806592"/>
                  </a:lnTo>
                  <a:lnTo>
                    <a:pt x="919403" y="5781776"/>
                  </a:lnTo>
                  <a:lnTo>
                    <a:pt x="962037" y="5773483"/>
                  </a:lnTo>
                  <a:lnTo>
                    <a:pt x="1004709" y="5781776"/>
                  </a:lnTo>
                  <a:lnTo>
                    <a:pt x="1042162" y="5806592"/>
                  </a:lnTo>
                  <a:lnTo>
                    <a:pt x="1067015" y="5844044"/>
                  </a:lnTo>
                  <a:lnTo>
                    <a:pt x="1075309" y="5886678"/>
                  </a:lnTo>
                  <a:lnTo>
                    <a:pt x="1075309" y="5815152"/>
                  </a:lnTo>
                  <a:lnTo>
                    <a:pt x="1057783" y="5790819"/>
                  </a:lnTo>
                  <a:lnTo>
                    <a:pt x="1033754" y="5773483"/>
                  </a:lnTo>
                  <a:lnTo>
                    <a:pt x="1022629" y="5765470"/>
                  </a:lnTo>
                  <a:lnTo>
                    <a:pt x="982713" y="5752795"/>
                  </a:lnTo>
                  <a:lnTo>
                    <a:pt x="941222" y="5752795"/>
                  </a:lnTo>
                  <a:lnTo>
                    <a:pt x="901344" y="5765482"/>
                  </a:lnTo>
                  <a:lnTo>
                    <a:pt x="866267" y="5790819"/>
                  </a:lnTo>
                  <a:lnTo>
                    <a:pt x="840841" y="5825998"/>
                  </a:lnTo>
                  <a:lnTo>
                    <a:pt x="828167" y="5865901"/>
                  </a:lnTo>
                  <a:lnTo>
                    <a:pt x="828192" y="5907417"/>
                  </a:lnTo>
                  <a:lnTo>
                    <a:pt x="840892" y="5947321"/>
                  </a:lnTo>
                  <a:lnTo>
                    <a:pt x="866267" y="5982436"/>
                  </a:lnTo>
                  <a:lnTo>
                    <a:pt x="901395" y="6007811"/>
                  </a:lnTo>
                  <a:lnTo>
                    <a:pt x="941285" y="6020486"/>
                  </a:lnTo>
                  <a:lnTo>
                    <a:pt x="982751" y="6020473"/>
                  </a:lnTo>
                  <a:lnTo>
                    <a:pt x="1022642" y="6007798"/>
                  </a:lnTo>
                  <a:lnTo>
                    <a:pt x="1033589" y="5999899"/>
                  </a:lnTo>
                  <a:lnTo>
                    <a:pt x="1057783" y="5982436"/>
                  </a:lnTo>
                  <a:lnTo>
                    <a:pt x="1083132" y="5947308"/>
                  </a:lnTo>
                  <a:lnTo>
                    <a:pt x="1095819" y="5907417"/>
                  </a:lnTo>
                  <a:close/>
                </a:path>
                <a:path w="1391920" h="6316345">
                  <a:moveTo>
                    <a:pt x="1129665" y="1871980"/>
                  </a:moveTo>
                  <a:lnTo>
                    <a:pt x="1125982" y="1864360"/>
                  </a:lnTo>
                  <a:lnTo>
                    <a:pt x="1097915" y="1854581"/>
                  </a:lnTo>
                  <a:lnTo>
                    <a:pt x="1097915" y="1882648"/>
                  </a:lnTo>
                  <a:lnTo>
                    <a:pt x="1039495" y="2049907"/>
                  </a:lnTo>
                  <a:lnTo>
                    <a:pt x="1039368" y="2049780"/>
                  </a:lnTo>
                  <a:lnTo>
                    <a:pt x="943356" y="2016252"/>
                  </a:lnTo>
                  <a:lnTo>
                    <a:pt x="946365" y="2007616"/>
                  </a:lnTo>
                  <a:lnTo>
                    <a:pt x="970280" y="1939290"/>
                  </a:lnTo>
                  <a:lnTo>
                    <a:pt x="972693" y="1932305"/>
                  </a:lnTo>
                  <a:lnTo>
                    <a:pt x="969137" y="1924812"/>
                  </a:lnTo>
                  <a:lnTo>
                    <a:pt x="955548" y="1919986"/>
                  </a:lnTo>
                  <a:lnTo>
                    <a:pt x="948182" y="1923669"/>
                  </a:lnTo>
                  <a:lnTo>
                    <a:pt x="945642" y="1930654"/>
                  </a:lnTo>
                  <a:lnTo>
                    <a:pt x="918845" y="2007616"/>
                  </a:lnTo>
                  <a:lnTo>
                    <a:pt x="835279" y="1978533"/>
                  </a:lnTo>
                  <a:lnTo>
                    <a:pt x="838377" y="1969643"/>
                  </a:lnTo>
                  <a:lnTo>
                    <a:pt x="862203" y="1901571"/>
                  </a:lnTo>
                  <a:lnTo>
                    <a:pt x="864616" y="1894586"/>
                  </a:lnTo>
                  <a:lnTo>
                    <a:pt x="860933" y="1886966"/>
                  </a:lnTo>
                  <a:lnTo>
                    <a:pt x="846963" y="1882140"/>
                  </a:lnTo>
                  <a:lnTo>
                    <a:pt x="839343" y="1885696"/>
                  </a:lnTo>
                  <a:lnTo>
                    <a:pt x="836803" y="1892681"/>
                  </a:lnTo>
                  <a:lnTo>
                    <a:pt x="810006" y="1969643"/>
                  </a:lnTo>
                  <a:lnTo>
                    <a:pt x="726440" y="1940433"/>
                  </a:lnTo>
                  <a:lnTo>
                    <a:pt x="729538" y="1931543"/>
                  </a:lnTo>
                  <a:lnTo>
                    <a:pt x="753364" y="1863471"/>
                  </a:lnTo>
                  <a:lnTo>
                    <a:pt x="755777" y="1856486"/>
                  </a:lnTo>
                  <a:lnTo>
                    <a:pt x="752094" y="1848993"/>
                  </a:lnTo>
                  <a:lnTo>
                    <a:pt x="745109" y="1846453"/>
                  </a:lnTo>
                  <a:lnTo>
                    <a:pt x="738124" y="1844040"/>
                  </a:lnTo>
                  <a:lnTo>
                    <a:pt x="730504" y="1847596"/>
                  </a:lnTo>
                  <a:lnTo>
                    <a:pt x="728091" y="1854581"/>
                  </a:lnTo>
                  <a:lnTo>
                    <a:pt x="701167" y="1931543"/>
                  </a:lnTo>
                  <a:lnTo>
                    <a:pt x="617601" y="1902460"/>
                  </a:lnTo>
                  <a:lnTo>
                    <a:pt x="620699" y="1893570"/>
                  </a:lnTo>
                  <a:lnTo>
                    <a:pt x="644525" y="1825498"/>
                  </a:lnTo>
                  <a:lnTo>
                    <a:pt x="646938" y="1818513"/>
                  </a:lnTo>
                  <a:lnTo>
                    <a:pt x="643255" y="1810893"/>
                  </a:lnTo>
                  <a:lnTo>
                    <a:pt x="629285" y="1806067"/>
                  </a:lnTo>
                  <a:lnTo>
                    <a:pt x="621665" y="1809623"/>
                  </a:lnTo>
                  <a:lnTo>
                    <a:pt x="619252" y="1816608"/>
                  </a:lnTo>
                  <a:lnTo>
                    <a:pt x="592328" y="1893570"/>
                  </a:lnTo>
                  <a:lnTo>
                    <a:pt x="508889" y="1864360"/>
                  </a:lnTo>
                  <a:lnTo>
                    <a:pt x="511848" y="1855851"/>
                  </a:lnTo>
                  <a:lnTo>
                    <a:pt x="535686" y="1787398"/>
                  </a:lnTo>
                  <a:lnTo>
                    <a:pt x="538226" y="1780413"/>
                  </a:lnTo>
                  <a:lnTo>
                    <a:pt x="534670" y="1772920"/>
                  </a:lnTo>
                  <a:lnTo>
                    <a:pt x="527812" y="1770507"/>
                  </a:lnTo>
                  <a:lnTo>
                    <a:pt x="521081" y="1768221"/>
                  </a:lnTo>
                  <a:lnTo>
                    <a:pt x="513588" y="1771904"/>
                  </a:lnTo>
                  <a:lnTo>
                    <a:pt x="511175" y="1778889"/>
                  </a:lnTo>
                  <a:lnTo>
                    <a:pt x="484251" y="1855851"/>
                  </a:lnTo>
                  <a:lnTo>
                    <a:pt x="400812" y="1826641"/>
                  </a:lnTo>
                  <a:lnTo>
                    <a:pt x="403910" y="1817751"/>
                  </a:lnTo>
                  <a:lnTo>
                    <a:pt x="427736" y="1749679"/>
                  </a:lnTo>
                  <a:lnTo>
                    <a:pt x="430149" y="1742694"/>
                  </a:lnTo>
                  <a:lnTo>
                    <a:pt x="426466" y="1735074"/>
                  </a:lnTo>
                  <a:lnTo>
                    <a:pt x="412369" y="1730248"/>
                  </a:lnTo>
                  <a:lnTo>
                    <a:pt x="404749" y="1733804"/>
                  </a:lnTo>
                  <a:lnTo>
                    <a:pt x="402336" y="1740789"/>
                  </a:lnTo>
                  <a:lnTo>
                    <a:pt x="375412" y="1817751"/>
                  </a:lnTo>
                  <a:lnTo>
                    <a:pt x="291973" y="1788668"/>
                  </a:lnTo>
                  <a:lnTo>
                    <a:pt x="295071" y="1779778"/>
                  </a:lnTo>
                  <a:lnTo>
                    <a:pt x="318897" y="1711579"/>
                  </a:lnTo>
                  <a:lnTo>
                    <a:pt x="321310" y="1704721"/>
                  </a:lnTo>
                  <a:lnTo>
                    <a:pt x="317627" y="1697101"/>
                  </a:lnTo>
                  <a:lnTo>
                    <a:pt x="310642" y="1694688"/>
                  </a:lnTo>
                  <a:lnTo>
                    <a:pt x="303530" y="1692148"/>
                  </a:lnTo>
                  <a:lnTo>
                    <a:pt x="295910" y="1695831"/>
                  </a:lnTo>
                  <a:lnTo>
                    <a:pt x="290334" y="1711833"/>
                  </a:lnTo>
                  <a:lnTo>
                    <a:pt x="266573" y="1779778"/>
                  </a:lnTo>
                  <a:lnTo>
                    <a:pt x="183134" y="1750568"/>
                  </a:lnTo>
                  <a:lnTo>
                    <a:pt x="186232" y="1741678"/>
                  </a:lnTo>
                  <a:lnTo>
                    <a:pt x="210058" y="1673606"/>
                  </a:lnTo>
                  <a:lnTo>
                    <a:pt x="212471" y="1666621"/>
                  </a:lnTo>
                  <a:lnTo>
                    <a:pt x="208788" y="1659001"/>
                  </a:lnTo>
                  <a:lnTo>
                    <a:pt x="194691" y="1654175"/>
                  </a:lnTo>
                  <a:lnTo>
                    <a:pt x="187071" y="1657731"/>
                  </a:lnTo>
                  <a:lnTo>
                    <a:pt x="184658" y="1664716"/>
                  </a:lnTo>
                  <a:lnTo>
                    <a:pt x="157734" y="1741678"/>
                  </a:lnTo>
                  <a:lnTo>
                    <a:pt x="61722" y="1708150"/>
                  </a:lnTo>
                  <a:lnTo>
                    <a:pt x="120269" y="1540891"/>
                  </a:lnTo>
                  <a:lnTo>
                    <a:pt x="189865" y="1565275"/>
                  </a:lnTo>
                  <a:lnTo>
                    <a:pt x="197358" y="1561592"/>
                  </a:lnTo>
                  <a:lnTo>
                    <a:pt x="200533" y="1552575"/>
                  </a:lnTo>
                  <a:lnTo>
                    <a:pt x="205333" y="1540891"/>
                  </a:lnTo>
                  <a:lnTo>
                    <a:pt x="208419" y="1533398"/>
                  </a:lnTo>
                  <a:lnTo>
                    <a:pt x="218694" y="1508417"/>
                  </a:lnTo>
                  <a:lnTo>
                    <a:pt x="241071" y="1467294"/>
                  </a:lnTo>
                  <a:lnTo>
                    <a:pt x="267322" y="1429346"/>
                  </a:lnTo>
                  <a:lnTo>
                    <a:pt x="297078" y="1394764"/>
                  </a:lnTo>
                  <a:lnTo>
                    <a:pt x="330034" y="1363713"/>
                  </a:lnTo>
                  <a:lnTo>
                    <a:pt x="365810" y="1336344"/>
                  </a:lnTo>
                  <a:lnTo>
                    <a:pt x="404088" y="1312837"/>
                  </a:lnTo>
                  <a:lnTo>
                    <a:pt x="444500" y="1293355"/>
                  </a:lnTo>
                  <a:lnTo>
                    <a:pt x="486740" y="1278051"/>
                  </a:lnTo>
                  <a:lnTo>
                    <a:pt x="530428" y="1267104"/>
                  </a:lnTo>
                  <a:lnTo>
                    <a:pt x="575233" y="1260678"/>
                  </a:lnTo>
                  <a:lnTo>
                    <a:pt x="620826" y="1258938"/>
                  </a:lnTo>
                  <a:lnTo>
                    <a:pt x="666851" y="1262037"/>
                  </a:lnTo>
                  <a:lnTo>
                    <a:pt x="712965" y="1270165"/>
                  </a:lnTo>
                  <a:lnTo>
                    <a:pt x="758825" y="1283462"/>
                  </a:lnTo>
                  <a:lnTo>
                    <a:pt x="802957" y="1301610"/>
                  </a:lnTo>
                  <a:lnTo>
                    <a:pt x="844067" y="1323975"/>
                  </a:lnTo>
                  <a:lnTo>
                    <a:pt x="881989" y="1350213"/>
                  </a:lnTo>
                  <a:lnTo>
                    <a:pt x="916559" y="1379969"/>
                  </a:lnTo>
                  <a:lnTo>
                    <a:pt x="947597" y="1412913"/>
                  </a:lnTo>
                  <a:lnTo>
                    <a:pt x="974953" y="1448701"/>
                  </a:lnTo>
                  <a:lnTo>
                    <a:pt x="998448" y="1486979"/>
                  </a:lnTo>
                  <a:lnTo>
                    <a:pt x="1017930" y="1527403"/>
                  </a:lnTo>
                  <a:lnTo>
                    <a:pt x="1033233" y="1569643"/>
                  </a:lnTo>
                  <a:lnTo>
                    <a:pt x="1044168" y="1613344"/>
                  </a:lnTo>
                  <a:lnTo>
                    <a:pt x="1050594" y="1658162"/>
                  </a:lnTo>
                  <a:lnTo>
                    <a:pt x="1052309" y="1702816"/>
                  </a:lnTo>
                  <a:lnTo>
                    <a:pt x="1052271" y="1704771"/>
                  </a:lnTo>
                  <a:lnTo>
                    <a:pt x="1049223" y="1749869"/>
                  </a:lnTo>
                  <a:lnTo>
                    <a:pt x="1041107" y="1795894"/>
                  </a:lnTo>
                  <a:lnTo>
                    <a:pt x="1027811" y="1841754"/>
                  </a:lnTo>
                  <a:lnTo>
                    <a:pt x="1026960" y="1844040"/>
                  </a:lnTo>
                  <a:lnTo>
                    <a:pt x="1024636" y="1850771"/>
                  </a:lnTo>
                  <a:lnTo>
                    <a:pt x="1028319" y="1858264"/>
                  </a:lnTo>
                  <a:lnTo>
                    <a:pt x="1035304" y="1860804"/>
                  </a:lnTo>
                  <a:lnTo>
                    <a:pt x="1097915" y="1882648"/>
                  </a:lnTo>
                  <a:lnTo>
                    <a:pt x="1097915" y="1854581"/>
                  </a:lnTo>
                  <a:lnTo>
                    <a:pt x="1056386" y="1840103"/>
                  </a:lnTo>
                  <a:lnTo>
                    <a:pt x="1068476" y="1795081"/>
                  </a:lnTo>
                  <a:lnTo>
                    <a:pt x="1075931" y="1749679"/>
                  </a:lnTo>
                  <a:lnTo>
                    <a:pt x="1078826" y="1704771"/>
                  </a:lnTo>
                  <a:lnTo>
                    <a:pt x="1077353" y="1660055"/>
                  </a:lnTo>
                  <a:lnTo>
                    <a:pt x="1071626" y="1616011"/>
                  </a:lnTo>
                  <a:lnTo>
                    <a:pt x="1061783" y="1572945"/>
                  </a:lnTo>
                  <a:lnTo>
                    <a:pt x="1047965" y="1531124"/>
                  </a:lnTo>
                  <a:lnTo>
                    <a:pt x="1030312" y="1490840"/>
                  </a:lnTo>
                  <a:lnTo>
                    <a:pt x="1008964" y="1452384"/>
                  </a:lnTo>
                  <a:lnTo>
                    <a:pt x="984046" y="1416050"/>
                  </a:lnTo>
                  <a:lnTo>
                    <a:pt x="955700" y="1382102"/>
                  </a:lnTo>
                  <a:lnTo>
                    <a:pt x="924077" y="1350848"/>
                  </a:lnTo>
                  <a:lnTo>
                    <a:pt x="889304" y="1322578"/>
                  </a:lnTo>
                  <a:lnTo>
                    <a:pt x="851509" y="1297559"/>
                  </a:lnTo>
                  <a:lnTo>
                    <a:pt x="810856" y="1276083"/>
                  </a:lnTo>
                  <a:lnTo>
                    <a:pt x="768642" y="1258938"/>
                  </a:lnTo>
                  <a:lnTo>
                    <a:pt x="767461" y="1258443"/>
                  </a:lnTo>
                  <a:lnTo>
                    <a:pt x="722515" y="1245196"/>
                  </a:lnTo>
                  <a:lnTo>
                    <a:pt x="677329" y="1236662"/>
                  </a:lnTo>
                  <a:lnTo>
                    <a:pt x="632180" y="1232687"/>
                  </a:lnTo>
                  <a:lnTo>
                    <a:pt x="587349" y="1233131"/>
                  </a:lnTo>
                  <a:lnTo>
                    <a:pt x="543128" y="1237869"/>
                  </a:lnTo>
                  <a:lnTo>
                    <a:pt x="499821" y="1246759"/>
                  </a:lnTo>
                  <a:lnTo>
                    <a:pt x="457682" y="1259662"/>
                  </a:lnTo>
                  <a:lnTo>
                    <a:pt x="417029" y="1276438"/>
                  </a:lnTo>
                  <a:lnTo>
                    <a:pt x="378129" y="1296936"/>
                  </a:lnTo>
                  <a:lnTo>
                    <a:pt x="341274" y="1321041"/>
                  </a:lnTo>
                  <a:lnTo>
                    <a:pt x="306755" y="1348600"/>
                  </a:lnTo>
                  <a:lnTo>
                    <a:pt x="274853" y="1379486"/>
                  </a:lnTo>
                  <a:lnTo>
                    <a:pt x="245859" y="1413535"/>
                  </a:lnTo>
                  <a:lnTo>
                    <a:pt x="220065" y="1450632"/>
                  </a:lnTo>
                  <a:lnTo>
                    <a:pt x="197739" y="1490637"/>
                  </a:lnTo>
                  <a:lnTo>
                    <a:pt x="179197" y="1533398"/>
                  </a:lnTo>
                  <a:lnTo>
                    <a:pt x="109474" y="1509014"/>
                  </a:lnTo>
                  <a:lnTo>
                    <a:pt x="101981" y="1512697"/>
                  </a:lnTo>
                  <a:lnTo>
                    <a:pt x="99568" y="1519682"/>
                  </a:lnTo>
                  <a:lnTo>
                    <a:pt x="32385" y="1711833"/>
                  </a:lnTo>
                  <a:lnTo>
                    <a:pt x="29845" y="1718818"/>
                  </a:lnTo>
                  <a:lnTo>
                    <a:pt x="33528" y="1726311"/>
                  </a:lnTo>
                  <a:lnTo>
                    <a:pt x="40513" y="1728851"/>
                  </a:lnTo>
                  <a:lnTo>
                    <a:pt x="1050163" y="2081657"/>
                  </a:lnTo>
                  <a:lnTo>
                    <a:pt x="1057656" y="2077974"/>
                  </a:lnTo>
                  <a:lnTo>
                    <a:pt x="1060069" y="2070989"/>
                  </a:lnTo>
                  <a:lnTo>
                    <a:pt x="1067435" y="2049907"/>
                  </a:lnTo>
                  <a:lnTo>
                    <a:pt x="1127252" y="1878838"/>
                  </a:lnTo>
                  <a:lnTo>
                    <a:pt x="1129665" y="1871980"/>
                  </a:lnTo>
                  <a:close/>
                </a:path>
                <a:path w="1391920" h="6316345">
                  <a:moveTo>
                    <a:pt x="1132281" y="365379"/>
                  </a:moveTo>
                  <a:lnTo>
                    <a:pt x="1131290" y="359537"/>
                  </a:lnTo>
                  <a:lnTo>
                    <a:pt x="1130871" y="357047"/>
                  </a:lnTo>
                  <a:lnTo>
                    <a:pt x="1126401" y="349834"/>
                  </a:lnTo>
                  <a:lnTo>
                    <a:pt x="1119251" y="344678"/>
                  </a:lnTo>
                  <a:lnTo>
                    <a:pt x="1115441" y="343801"/>
                  </a:lnTo>
                  <a:lnTo>
                    <a:pt x="1115441" y="364363"/>
                  </a:lnTo>
                  <a:lnTo>
                    <a:pt x="1114425" y="366776"/>
                  </a:lnTo>
                  <a:lnTo>
                    <a:pt x="1113282" y="369062"/>
                  </a:lnTo>
                  <a:lnTo>
                    <a:pt x="1110615" y="370078"/>
                  </a:lnTo>
                  <a:lnTo>
                    <a:pt x="1108329" y="369062"/>
                  </a:lnTo>
                  <a:lnTo>
                    <a:pt x="1105916" y="367919"/>
                  </a:lnTo>
                  <a:lnTo>
                    <a:pt x="1104900" y="365252"/>
                  </a:lnTo>
                  <a:lnTo>
                    <a:pt x="1105916" y="362966"/>
                  </a:lnTo>
                  <a:lnTo>
                    <a:pt x="1107059" y="360553"/>
                  </a:lnTo>
                  <a:lnTo>
                    <a:pt x="1109726" y="359537"/>
                  </a:lnTo>
                  <a:lnTo>
                    <a:pt x="1112139" y="360553"/>
                  </a:lnTo>
                  <a:lnTo>
                    <a:pt x="1114425" y="361696"/>
                  </a:lnTo>
                  <a:lnTo>
                    <a:pt x="1115441" y="364363"/>
                  </a:lnTo>
                  <a:lnTo>
                    <a:pt x="1115441" y="343801"/>
                  </a:lnTo>
                  <a:lnTo>
                    <a:pt x="1088047" y="364261"/>
                  </a:lnTo>
                  <a:lnTo>
                    <a:pt x="1089469" y="372618"/>
                  </a:lnTo>
                  <a:lnTo>
                    <a:pt x="1093927" y="379844"/>
                  </a:lnTo>
                  <a:lnTo>
                    <a:pt x="1101090" y="384937"/>
                  </a:lnTo>
                  <a:lnTo>
                    <a:pt x="1109611" y="386880"/>
                  </a:lnTo>
                  <a:lnTo>
                    <a:pt x="1117981" y="385470"/>
                  </a:lnTo>
                  <a:lnTo>
                    <a:pt x="1125194" y="381038"/>
                  </a:lnTo>
                  <a:lnTo>
                    <a:pt x="1130300" y="373888"/>
                  </a:lnTo>
                  <a:lnTo>
                    <a:pt x="1131189" y="370078"/>
                  </a:lnTo>
                  <a:lnTo>
                    <a:pt x="1132281" y="365379"/>
                  </a:lnTo>
                  <a:close/>
                </a:path>
                <a:path w="1391920" h="6316345">
                  <a:moveTo>
                    <a:pt x="1349248" y="728980"/>
                  </a:moveTo>
                  <a:lnTo>
                    <a:pt x="1345311" y="722630"/>
                  </a:lnTo>
                  <a:lnTo>
                    <a:pt x="1341628" y="716280"/>
                  </a:lnTo>
                  <a:lnTo>
                    <a:pt x="1333500" y="713752"/>
                  </a:lnTo>
                  <a:lnTo>
                    <a:pt x="1278674" y="742962"/>
                  </a:lnTo>
                  <a:lnTo>
                    <a:pt x="1227836" y="760730"/>
                  </a:lnTo>
                  <a:lnTo>
                    <a:pt x="1226566" y="637552"/>
                  </a:lnTo>
                  <a:lnTo>
                    <a:pt x="1226439" y="629920"/>
                  </a:lnTo>
                  <a:lnTo>
                    <a:pt x="1220470" y="623570"/>
                  </a:lnTo>
                  <a:lnTo>
                    <a:pt x="1205865" y="623570"/>
                  </a:lnTo>
                  <a:lnTo>
                    <a:pt x="1200023" y="629920"/>
                  </a:lnTo>
                  <a:lnTo>
                    <a:pt x="1200111" y="646430"/>
                  </a:lnTo>
                  <a:lnTo>
                    <a:pt x="1201420" y="767080"/>
                  </a:lnTo>
                  <a:lnTo>
                    <a:pt x="1201521" y="788670"/>
                  </a:lnTo>
                  <a:lnTo>
                    <a:pt x="1201635" y="801370"/>
                  </a:lnTo>
                  <a:lnTo>
                    <a:pt x="1202055" y="833120"/>
                  </a:lnTo>
                  <a:lnTo>
                    <a:pt x="1194435" y="875030"/>
                  </a:lnTo>
                  <a:lnTo>
                    <a:pt x="1172845" y="910602"/>
                  </a:lnTo>
                  <a:lnTo>
                    <a:pt x="1140294" y="937260"/>
                  </a:lnTo>
                  <a:lnTo>
                    <a:pt x="1099820" y="949960"/>
                  </a:lnTo>
                  <a:lnTo>
                    <a:pt x="1098003" y="772160"/>
                  </a:lnTo>
                  <a:lnTo>
                    <a:pt x="1095121" y="491502"/>
                  </a:lnTo>
                  <a:lnTo>
                    <a:pt x="1120965" y="492760"/>
                  </a:lnTo>
                  <a:lnTo>
                    <a:pt x="1127264" y="491502"/>
                  </a:lnTo>
                  <a:lnTo>
                    <a:pt x="1146149" y="487680"/>
                  </a:lnTo>
                  <a:lnTo>
                    <a:pt x="1169885" y="478802"/>
                  </a:lnTo>
                  <a:lnTo>
                    <a:pt x="1189431" y="466102"/>
                  </a:lnTo>
                  <a:lnTo>
                    <a:pt x="1191387" y="464820"/>
                  </a:lnTo>
                  <a:lnTo>
                    <a:pt x="1194422" y="474980"/>
                  </a:lnTo>
                  <a:lnTo>
                    <a:pt x="1196670" y="483870"/>
                  </a:lnTo>
                  <a:lnTo>
                    <a:pt x="1198079" y="494030"/>
                  </a:lnTo>
                  <a:lnTo>
                    <a:pt x="1198626" y="504202"/>
                  </a:lnTo>
                  <a:lnTo>
                    <a:pt x="1199362" y="580402"/>
                  </a:lnTo>
                  <a:lnTo>
                    <a:pt x="1199515" y="590562"/>
                  </a:lnTo>
                  <a:lnTo>
                    <a:pt x="1205484" y="596912"/>
                  </a:lnTo>
                  <a:lnTo>
                    <a:pt x="1220089" y="595630"/>
                  </a:lnTo>
                  <a:lnTo>
                    <a:pt x="1226058" y="590562"/>
                  </a:lnTo>
                  <a:lnTo>
                    <a:pt x="1225931" y="582930"/>
                  </a:lnTo>
                  <a:lnTo>
                    <a:pt x="1225169" y="504202"/>
                  </a:lnTo>
                  <a:lnTo>
                    <a:pt x="1219009" y="464820"/>
                  </a:lnTo>
                  <a:lnTo>
                    <a:pt x="1211580" y="444512"/>
                  </a:lnTo>
                  <a:lnTo>
                    <a:pt x="1216075" y="438162"/>
                  </a:lnTo>
                  <a:lnTo>
                    <a:pt x="1220228" y="431812"/>
                  </a:lnTo>
                  <a:lnTo>
                    <a:pt x="1224026" y="425462"/>
                  </a:lnTo>
                  <a:lnTo>
                    <a:pt x="1227455" y="417830"/>
                  </a:lnTo>
                  <a:lnTo>
                    <a:pt x="1238491" y="373380"/>
                  </a:lnTo>
                  <a:lnTo>
                    <a:pt x="1232547" y="327660"/>
                  </a:lnTo>
                  <a:lnTo>
                    <a:pt x="1212062" y="289737"/>
                  </a:lnTo>
                  <a:lnTo>
                    <a:pt x="1212062" y="369570"/>
                  </a:lnTo>
                  <a:lnTo>
                    <a:pt x="1203325" y="407670"/>
                  </a:lnTo>
                  <a:lnTo>
                    <a:pt x="1201293" y="411480"/>
                  </a:lnTo>
                  <a:lnTo>
                    <a:pt x="1199007" y="415302"/>
                  </a:lnTo>
                  <a:lnTo>
                    <a:pt x="1196594" y="420370"/>
                  </a:lnTo>
                  <a:lnTo>
                    <a:pt x="1160424" y="453402"/>
                  </a:lnTo>
                  <a:lnTo>
                    <a:pt x="1117600" y="466102"/>
                  </a:lnTo>
                  <a:lnTo>
                    <a:pt x="1094867" y="464820"/>
                  </a:lnTo>
                  <a:lnTo>
                    <a:pt x="1088771" y="463562"/>
                  </a:lnTo>
                  <a:lnTo>
                    <a:pt x="1082675" y="461010"/>
                  </a:lnTo>
                  <a:lnTo>
                    <a:pt x="1076706" y="459752"/>
                  </a:lnTo>
                  <a:lnTo>
                    <a:pt x="1075055" y="458470"/>
                  </a:lnTo>
                  <a:lnTo>
                    <a:pt x="1073277" y="458470"/>
                  </a:lnTo>
                  <a:lnTo>
                    <a:pt x="1071372" y="457250"/>
                  </a:lnTo>
                  <a:lnTo>
                    <a:pt x="1071372" y="772160"/>
                  </a:lnTo>
                  <a:lnTo>
                    <a:pt x="1043063" y="768362"/>
                  </a:lnTo>
                  <a:lnTo>
                    <a:pt x="1037450" y="767080"/>
                  </a:lnTo>
                  <a:lnTo>
                    <a:pt x="1014996" y="762012"/>
                  </a:lnTo>
                  <a:lnTo>
                    <a:pt x="987234" y="753110"/>
                  </a:lnTo>
                  <a:lnTo>
                    <a:pt x="959866" y="742962"/>
                  </a:lnTo>
                  <a:lnTo>
                    <a:pt x="964565" y="732802"/>
                  </a:lnTo>
                  <a:lnTo>
                    <a:pt x="980440" y="698512"/>
                  </a:lnTo>
                  <a:lnTo>
                    <a:pt x="977519" y="690880"/>
                  </a:lnTo>
                  <a:lnTo>
                    <a:pt x="970915" y="687070"/>
                  </a:lnTo>
                  <a:lnTo>
                    <a:pt x="964311" y="684530"/>
                  </a:lnTo>
                  <a:lnTo>
                    <a:pt x="956691" y="687070"/>
                  </a:lnTo>
                  <a:lnTo>
                    <a:pt x="953643" y="693420"/>
                  </a:lnTo>
                  <a:lnTo>
                    <a:pt x="936244" y="732802"/>
                  </a:lnTo>
                  <a:lnTo>
                    <a:pt x="909701" y="718820"/>
                  </a:lnTo>
                  <a:lnTo>
                    <a:pt x="884491" y="702310"/>
                  </a:lnTo>
                  <a:lnTo>
                    <a:pt x="860691" y="684530"/>
                  </a:lnTo>
                  <a:lnTo>
                    <a:pt x="857732" y="682002"/>
                  </a:lnTo>
                  <a:lnTo>
                    <a:pt x="838454" y="665480"/>
                  </a:lnTo>
                  <a:lnTo>
                    <a:pt x="1054481" y="478802"/>
                  </a:lnTo>
                  <a:lnTo>
                    <a:pt x="1058545" y="480060"/>
                  </a:lnTo>
                  <a:lnTo>
                    <a:pt x="1063244" y="482612"/>
                  </a:lnTo>
                  <a:lnTo>
                    <a:pt x="1065784" y="483870"/>
                  </a:lnTo>
                  <a:lnTo>
                    <a:pt x="1068451" y="485152"/>
                  </a:lnTo>
                  <a:lnTo>
                    <a:pt x="1071372" y="772160"/>
                  </a:lnTo>
                  <a:lnTo>
                    <a:pt x="1071372" y="457250"/>
                  </a:lnTo>
                  <a:lnTo>
                    <a:pt x="1069340" y="455930"/>
                  </a:lnTo>
                  <a:lnTo>
                    <a:pt x="1068197" y="455930"/>
                  </a:lnTo>
                  <a:lnTo>
                    <a:pt x="1062482" y="452120"/>
                  </a:lnTo>
                  <a:lnTo>
                    <a:pt x="1023404" y="410210"/>
                  </a:lnTo>
                  <a:lnTo>
                    <a:pt x="1013929" y="373380"/>
                  </a:lnTo>
                  <a:lnTo>
                    <a:pt x="1013206" y="367030"/>
                  </a:lnTo>
                  <a:lnTo>
                    <a:pt x="1018159" y="335280"/>
                  </a:lnTo>
                  <a:lnTo>
                    <a:pt x="1019810" y="330212"/>
                  </a:lnTo>
                  <a:lnTo>
                    <a:pt x="1021969" y="325120"/>
                  </a:lnTo>
                  <a:lnTo>
                    <a:pt x="1044968" y="293370"/>
                  </a:lnTo>
                  <a:lnTo>
                    <a:pt x="1077417" y="273062"/>
                  </a:lnTo>
                  <a:lnTo>
                    <a:pt x="1115021" y="266712"/>
                  </a:lnTo>
                  <a:lnTo>
                    <a:pt x="1153541" y="275602"/>
                  </a:lnTo>
                  <a:lnTo>
                    <a:pt x="1185583" y="298462"/>
                  </a:lnTo>
                  <a:lnTo>
                    <a:pt x="1205623" y="331470"/>
                  </a:lnTo>
                  <a:lnTo>
                    <a:pt x="1212062" y="369570"/>
                  </a:lnTo>
                  <a:lnTo>
                    <a:pt x="1212062" y="289737"/>
                  </a:lnTo>
                  <a:lnTo>
                    <a:pt x="1211287" y="288302"/>
                  </a:lnTo>
                  <a:lnTo>
                    <a:pt x="1186573" y="266712"/>
                  </a:lnTo>
                  <a:lnTo>
                    <a:pt x="1176401" y="257810"/>
                  </a:lnTo>
                  <a:lnTo>
                    <a:pt x="1181544" y="246380"/>
                  </a:lnTo>
                  <a:lnTo>
                    <a:pt x="1223264" y="153670"/>
                  </a:lnTo>
                  <a:lnTo>
                    <a:pt x="1250505" y="156222"/>
                  </a:lnTo>
                  <a:lnTo>
                    <a:pt x="1259128" y="153670"/>
                  </a:lnTo>
                  <a:lnTo>
                    <a:pt x="1276362" y="148602"/>
                  </a:lnTo>
                  <a:lnTo>
                    <a:pt x="1298422" y="133350"/>
                  </a:lnTo>
                  <a:lnTo>
                    <a:pt x="1301076" y="129552"/>
                  </a:lnTo>
                  <a:lnTo>
                    <a:pt x="1314323" y="110502"/>
                  </a:lnTo>
                  <a:lnTo>
                    <a:pt x="1321219" y="80022"/>
                  </a:lnTo>
                  <a:lnTo>
                    <a:pt x="1316126" y="50800"/>
                  </a:lnTo>
                  <a:lnTo>
                    <a:pt x="1301102" y="26670"/>
                  </a:lnTo>
                  <a:lnTo>
                    <a:pt x="1300314" y="25400"/>
                  </a:lnTo>
                  <a:lnTo>
                    <a:pt x="1294549" y="21056"/>
                  </a:lnTo>
                  <a:lnTo>
                    <a:pt x="1294549" y="80022"/>
                  </a:lnTo>
                  <a:lnTo>
                    <a:pt x="1289939" y="99072"/>
                  </a:lnTo>
                  <a:lnTo>
                    <a:pt x="1278255" y="115570"/>
                  </a:lnTo>
                  <a:lnTo>
                    <a:pt x="1261795" y="125730"/>
                  </a:lnTo>
                  <a:lnTo>
                    <a:pt x="1242682" y="129552"/>
                  </a:lnTo>
                  <a:lnTo>
                    <a:pt x="1223010" y="125730"/>
                  </a:lnTo>
                  <a:lnTo>
                    <a:pt x="1222121" y="125730"/>
                  </a:lnTo>
                  <a:lnTo>
                    <a:pt x="1221105" y="124472"/>
                  </a:lnTo>
                  <a:lnTo>
                    <a:pt x="1219962" y="124472"/>
                  </a:lnTo>
                  <a:lnTo>
                    <a:pt x="1204023" y="113030"/>
                  </a:lnTo>
                  <a:lnTo>
                    <a:pt x="1194092" y="95250"/>
                  </a:lnTo>
                  <a:lnTo>
                    <a:pt x="1191006" y="76200"/>
                  </a:lnTo>
                  <a:lnTo>
                    <a:pt x="1195578" y="57150"/>
                  </a:lnTo>
                  <a:lnTo>
                    <a:pt x="1207604" y="40640"/>
                  </a:lnTo>
                  <a:lnTo>
                    <a:pt x="1224534" y="29210"/>
                  </a:lnTo>
                  <a:lnTo>
                    <a:pt x="1244117" y="26670"/>
                  </a:lnTo>
                  <a:lnTo>
                    <a:pt x="1264158" y="30480"/>
                  </a:lnTo>
                  <a:lnTo>
                    <a:pt x="1280820" y="43180"/>
                  </a:lnTo>
                  <a:lnTo>
                    <a:pt x="1291234" y="59702"/>
                  </a:lnTo>
                  <a:lnTo>
                    <a:pt x="1294549" y="80022"/>
                  </a:lnTo>
                  <a:lnTo>
                    <a:pt x="1294549" y="21056"/>
                  </a:lnTo>
                  <a:lnTo>
                    <a:pt x="1275080" y="6350"/>
                  </a:lnTo>
                  <a:lnTo>
                    <a:pt x="1244752" y="0"/>
                  </a:lnTo>
                  <a:lnTo>
                    <a:pt x="1215097" y="5080"/>
                  </a:lnTo>
                  <a:lnTo>
                    <a:pt x="1189494" y="20320"/>
                  </a:lnTo>
                  <a:lnTo>
                    <a:pt x="1171321" y="45720"/>
                  </a:lnTo>
                  <a:lnTo>
                    <a:pt x="1164551" y="72402"/>
                  </a:lnTo>
                  <a:lnTo>
                    <a:pt x="1167460" y="100330"/>
                  </a:lnTo>
                  <a:lnTo>
                    <a:pt x="1179156" y="124472"/>
                  </a:lnTo>
                  <a:lnTo>
                    <a:pt x="1198753" y="143522"/>
                  </a:lnTo>
                  <a:lnTo>
                    <a:pt x="1151890" y="246380"/>
                  </a:lnTo>
                  <a:lnTo>
                    <a:pt x="1106093" y="240030"/>
                  </a:lnTo>
                  <a:lnTo>
                    <a:pt x="1062164" y="251472"/>
                  </a:lnTo>
                  <a:lnTo>
                    <a:pt x="1024509" y="275602"/>
                  </a:lnTo>
                  <a:lnTo>
                    <a:pt x="997585" y="314960"/>
                  </a:lnTo>
                  <a:lnTo>
                    <a:pt x="988314" y="345452"/>
                  </a:lnTo>
                  <a:lnTo>
                    <a:pt x="974420" y="350520"/>
                  </a:lnTo>
                  <a:lnTo>
                    <a:pt x="961047" y="356870"/>
                  </a:lnTo>
                  <a:lnTo>
                    <a:pt x="948321" y="364502"/>
                  </a:lnTo>
                  <a:lnTo>
                    <a:pt x="936371" y="373380"/>
                  </a:lnTo>
                  <a:lnTo>
                    <a:pt x="746252" y="537210"/>
                  </a:lnTo>
                  <a:lnTo>
                    <a:pt x="735901" y="513080"/>
                  </a:lnTo>
                  <a:lnTo>
                    <a:pt x="727176" y="487680"/>
                  </a:lnTo>
                  <a:lnTo>
                    <a:pt x="720153" y="462280"/>
                  </a:lnTo>
                  <a:lnTo>
                    <a:pt x="714883" y="435610"/>
                  </a:lnTo>
                  <a:lnTo>
                    <a:pt x="713613" y="428002"/>
                  </a:lnTo>
                  <a:lnTo>
                    <a:pt x="706882" y="422910"/>
                  </a:lnTo>
                  <a:lnTo>
                    <a:pt x="692404" y="425462"/>
                  </a:lnTo>
                  <a:lnTo>
                    <a:pt x="687451" y="431812"/>
                  </a:lnTo>
                  <a:lnTo>
                    <a:pt x="688594" y="439420"/>
                  </a:lnTo>
                  <a:lnTo>
                    <a:pt x="694715" y="469912"/>
                  </a:lnTo>
                  <a:lnTo>
                    <a:pt x="702945" y="499110"/>
                  </a:lnTo>
                  <a:lnTo>
                    <a:pt x="713168" y="528320"/>
                  </a:lnTo>
                  <a:lnTo>
                    <a:pt x="725297" y="556260"/>
                  </a:lnTo>
                  <a:lnTo>
                    <a:pt x="687959" y="588010"/>
                  </a:lnTo>
                  <a:lnTo>
                    <a:pt x="659726" y="621030"/>
                  </a:lnTo>
                  <a:lnTo>
                    <a:pt x="643178" y="660412"/>
                  </a:lnTo>
                  <a:lnTo>
                    <a:pt x="638505" y="701052"/>
                  </a:lnTo>
                  <a:lnTo>
                    <a:pt x="645909" y="741680"/>
                  </a:lnTo>
                  <a:lnTo>
                    <a:pt x="665607" y="779780"/>
                  </a:lnTo>
                  <a:lnTo>
                    <a:pt x="604139" y="838212"/>
                  </a:lnTo>
                  <a:lnTo>
                    <a:pt x="603885" y="845820"/>
                  </a:lnTo>
                  <a:lnTo>
                    <a:pt x="608965" y="852170"/>
                  </a:lnTo>
                  <a:lnTo>
                    <a:pt x="610235" y="853452"/>
                  </a:lnTo>
                  <a:lnTo>
                    <a:pt x="611632" y="854710"/>
                  </a:lnTo>
                  <a:lnTo>
                    <a:pt x="613156" y="854710"/>
                  </a:lnTo>
                  <a:lnTo>
                    <a:pt x="617982" y="857262"/>
                  </a:lnTo>
                  <a:lnTo>
                    <a:pt x="623824" y="855980"/>
                  </a:lnTo>
                  <a:lnTo>
                    <a:pt x="692531" y="791210"/>
                  </a:lnTo>
                  <a:lnTo>
                    <a:pt x="693293" y="791210"/>
                  </a:lnTo>
                  <a:lnTo>
                    <a:pt x="694563" y="788670"/>
                  </a:lnTo>
                  <a:lnTo>
                    <a:pt x="726198" y="762012"/>
                  </a:lnTo>
                  <a:lnTo>
                    <a:pt x="727710" y="760730"/>
                  </a:lnTo>
                  <a:lnTo>
                    <a:pt x="728218" y="751852"/>
                  </a:lnTo>
                  <a:lnTo>
                    <a:pt x="723519" y="746760"/>
                  </a:lnTo>
                  <a:lnTo>
                    <a:pt x="718693" y="741680"/>
                  </a:lnTo>
                  <a:lnTo>
                    <a:pt x="710311" y="740410"/>
                  </a:lnTo>
                  <a:lnTo>
                    <a:pt x="704723" y="745502"/>
                  </a:lnTo>
                  <a:lnTo>
                    <a:pt x="685038" y="762012"/>
                  </a:lnTo>
                  <a:lnTo>
                    <a:pt x="667880" y="723912"/>
                  </a:lnTo>
                  <a:lnTo>
                    <a:pt x="665734" y="682002"/>
                  </a:lnTo>
                  <a:lnTo>
                    <a:pt x="678243" y="642620"/>
                  </a:lnTo>
                  <a:lnTo>
                    <a:pt x="705104" y="608330"/>
                  </a:lnTo>
                  <a:lnTo>
                    <a:pt x="737870" y="580402"/>
                  </a:lnTo>
                  <a:lnTo>
                    <a:pt x="787793" y="537210"/>
                  </a:lnTo>
                  <a:lnTo>
                    <a:pt x="953770" y="393712"/>
                  </a:lnTo>
                  <a:lnTo>
                    <a:pt x="986663" y="373380"/>
                  </a:lnTo>
                  <a:lnTo>
                    <a:pt x="990752" y="398780"/>
                  </a:lnTo>
                  <a:lnTo>
                    <a:pt x="999794" y="422910"/>
                  </a:lnTo>
                  <a:lnTo>
                    <a:pt x="1013523" y="444512"/>
                  </a:lnTo>
                  <a:lnTo>
                    <a:pt x="1031621" y="463562"/>
                  </a:lnTo>
                  <a:lnTo>
                    <a:pt x="734949" y="718820"/>
                  </a:lnTo>
                  <a:lnTo>
                    <a:pt x="734441" y="727710"/>
                  </a:lnTo>
                  <a:lnTo>
                    <a:pt x="739140" y="732802"/>
                  </a:lnTo>
                  <a:lnTo>
                    <a:pt x="743966" y="739152"/>
                  </a:lnTo>
                  <a:lnTo>
                    <a:pt x="752348" y="739152"/>
                  </a:lnTo>
                  <a:lnTo>
                    <a:pt x="818007" y="682002"/>
                  </a:lnTo>
                  <a:lnTo>
                    <a:pt x="842391" y="703580"/>
                  </a:lnTo>
                  <a:lnTo>
                    <a:pt x="868464" y="723912"/>
                  </a:lnTo>
                  <a:lnTo>
                    <a:pt x="896137" y="740410"/>
                  </a:lnTo>
                  <a:lnTo>
                    <a:pt x="925322" y="756920"/>
                  </a:lnTo>
                  <a:lnTo>
                    <a:pt x="899033" y="815352"/>
                  </a:lnTo>
                  <a:lnTo>
                    <a:pt x="901827" y="822960"/>
                  </a:lnTo>
                  <a:lnTo>
                    <a:pt x="914908" y="828052"/>
                  </a:lnTo>
                  <a:lnTo>
                    <a:pt x="922782" y="825512"/>
                  </a:lnTo>
                  <a:lnTo>
                    <a:pt x="925703" y="819162"/>
                  </a:lnTo>
                  <a:lnTo>
                    <a:pt x="948944" y="767080"/>
                  </a:lnTo>
                  <a:lnTo>
                    <a:pt x="978966" y="778510"/>
                  </a:lnTo>
                  <a:lnTo>
                    <a:pt x="1009523" y="787412"/>
                  </a:lnTo>
                  <a:lnTo>
                    <a:pt x="1040447" y="795020"/>
                  </a:lnTo>
                  <a:lnTo>
                    <a:pt x="1071626" y="798830"/>
                  </a:lnTo>
                  <a:lnTo>
                    <a:pt x="1073277" y="960120"/>
                  </a:lnTo>
                  <a:lnTo>
                    <a:pt x="1072896" y="961402"/>
                  </a:lnTo>
                  <a:lnTo>
                    <a:pt x="1072642" y="962660"/>
                  </a:lnTo>
                  <a:lnTo>
                    <a:pt x="1072591" y="965212"/>
                  </a:lnTo>
                  <a:lnTo>
                    <a:pt x="1069848" y="1051560"/>
                  </a:lnTo>
                  <a:lnTo>
                    <a:pt x="1069721" y="1057910"/>
                  </a:lnTo>
                  <a:lnTo>
                    <a:pt x="1073023" y="1063002"/>
                  </a:lnTo>
                  <a:lnTo>
                    <a:pt x="1077722" y="1064260"/>
                  </a:lnTo>
                  <a:lnTo>
                    <a:pt x="1079246" y="1065530"/>
                  </a:lnTo>
                  <a:lnTo>
                    <a:pt x="1090168" y="1065530"/>
                  </a:lnTo>
                  <a:lnTo>
                    <a:pt x="1096264" y="1060462"/>
                  </a:lnTo>
                  <a:lnTo>
                    <a:pt x="1098931" y="976630"/>
                  </a:lnTo>
                  <a:lnTo>
                    <a:pt x="1140548" y="965212"/>
                  </a:lnTo>
                  <a:lnTo>
                    <a:pt x="1165783" y="949960"/>
                  </a:lnTo>
                  <a:lnTo>
                    <a:pt x="1176299" y="943610"/>
                  </a:lnTo>
                  <a:lnTo>
                    <a:pt x="1204175" y="913130"/>
                  </a:lnTo>
                  <a:lnTo>
                    <a:pt x="1222197" y="875030"/>
                  </a:lnTo>
                  <a:lnTo>
                    <a:pt x="1228344" y="831862"/>
                  </a:lnTo>
                  <a:lnTo>
                    <a:pt x="1227963" y="788670"/>
                  </a:lnTo>
                  <a:lnTo>
                    <a:pt x="1257134" y="779780"/>
                  </a:lnTo>
                  <a:lnTo>
                    <a:pt x="1285722" y="768362"/>
                  </a:lnTo>
                  <a:lnTo>
                    <a:pt x="1302461" y="760730"/>
                  </a:lnTo>
                  <a:lnTo>
                    <a:pt x="1313624" y="755662"/>
                  </a:lnTo>
                  <a:lnTo>
                    <a:pt x="1340739" y="740410"/>
                  </a:lnTo>
                  <a:lnTo>
                    <a:pt x="1347089" y="736612"/>
                  </a:lnTo>
                  <a:lnTo>
                    <a:pt x="1349248" y="728980"/>
                  </a:lnTo>
                  <a:close/>
                </a:path>
                <a:path w="1391920" h="6316345">
                  <a:moveTo>
                    <a:pt x="1391716" y="6069127"/>
                  </a:moveTo>
                  <a:lnTo>
                    <a:pt x="1385481" y="6037034"/>
                  </a:lnTo>
                  <a:lnTo>
                    <a:pt x="1369453" y="6012904"/>
                  </a:lnTo>
                  <a:lnTo>
                    <a:pt x="1369453" y="6069127"/>
                  </a:lnTo>
                  <a:lnTo>
                    <a:pt x="1364830" y="6092863"/>
                  </a:lnTo>
                  <a:lnTo>
                    <a:pt x="1351026" y="6113716"/>
                  </a:lnTo>
                  <a:lnTo>
                    <a:pt x="1189736" y="6275006"/>
                  </a:lnTo>
                  <a:lnTo>
                    <a:pt x="1168869" y="6288849"/>
                  </a:lnTo>
                  <a:lnTo>
                    <a:pt x="1145159" y="6293459"/>
                  </a:lnTo>
                  <a:lnTo>
                    <a:pt x="1121435" y="6288849"/>
                  </a:lnTo>
                  <a:lnTo>
                    <a:pt x="1100582" y="6275006"/>
                  </a:lnTo>
                  <a:lnTo>
                    <a:pt x="1027010" y="6201486"/>
                  </a:lnTo>
                  <a:lnTo>
                    <a:pt x="1022858" y="6197333"/>
                  </a:lnTo>
                  <a:lnTo>
                    <a:pt x="1066952" y="6185332"/>
                  </a:lnTo>
                  <a:lnTo>
                    <a:pt x="1077201" y="6180861"/>
                  </a:lnTo>
                  <a:lnTo>
                    <a:pt x="1148956" y="6142025"/>
                  </a:lnTo>
                  <a:lnTo>
                    <a:pt x="1185418" y="6110681"/>
                  </a:lnTo>
                  <a:lnTo>
                    <a:pt x="1217129" y="6073787"/>
                  </a:lnTo>
                  <a:lnTo>
                    <a:pt x="1242212" y="6033528"/>
                  </a:lnTo>
                  <a:lnTo>
                    <a:pt x="1260665" y="5990679"/>
                  </a:lnTo>
                  <a:lnTo>
                    <a:pt x="1272540" y="5946000"/>
                  </a:lnTo>
                  <a:lnTo>
                    <a:pt x="1351026" y="6024524"/>
                  </a:lnTo>
                  <a:lnTo>
                    <a:pt x="1364856" y="6045390"/>
                  </a:lnTo>
                  <a:lnTo>
                    <a:pt x="1369453" y="6069127"/>
                  </a:lnTo>
                  <a:lnTo>
                    <a:pt x="1369453" y="6012904"/>
                  </a:lnTo>
                  <a:lnTo>
                    <a:pt x="1366774" y="6008865"/>
                  </a:lnTo>
                  <a:lnTo>
                    <a:pt x="1351280" y="5993295"/>
                  </a:lnTo>
                  <a:lnTo>
                    <a:pt x="1354823" y="5974804"/>
                  </a:lnTo>
                  <a:lnTo>
                    <a:pt x="1360322" y="5946165"/>
                  </a:lnTo>
                  <a:lnTo>
                    <a:pt x="1363827" y="5898731"/>
                  </a:lnTo>
                  <a:lnTo>
                    <a:pt x="1361884" y="5851474"/>
                  </a:lnTo>
                  <a:lnTo>
                    <a:pt x="1354594" y="5804878"/>
                  </a:lnTo>
                  <a:lnTo>
                    <a:pt x="1342034" y="5759386"/>
                  </a:lnTo>
                  <a:lnTo>
                    <a:pt x="1341297" y="5757570"/>
                  </a:lnTo>
                  <a:lnTo>
                    <a:pt x="1341297" y="5876810"/>
                  </a:lnTo>
                  <a:lnTo>
                    <a:pt x="1340129" y="5925858"/>
                  </a:lnTo>
                  <a:lnTo>
                    <a:pt x="1332738" y="5974804"/>
                  </a:lnTo>
                  <a:lnTo>
                    <a:pt x="1318895" y="5960910"/>
                  </a:lnTo>
                  <a:lnTo>
                    <a:pt x="1320736" y="5946000"/>
                  </a:lnTo>
                  <a:lnTo>
                    <a:pt x="1321257" y="5941809"/>
                  </a:lnTo>
                  <a:lnTo>
                    <a:pt x="1325359" y="5908878"/>
                  </a:lnTo>
                  <a:lnTo>
                    <a:pt x="1324063" y="5856617"/>
                  </a:lnTo>
                  <a:lnTo>
                    <a:pt x="1315224" y="5805017"/>
                  </a:lnTo>
                  <a:lnTo>
                    <a:pt x="1303515" y="5768822"/>
                  </a:lnTo>
                  <a:lnTo>
                    <a:pt x="1303515" y="5895683"/>
                  </a:lnTo>
                  <a:lnTo>
                    <a:pt x="1299718" y="5941809"/>
                  </a:lnTo>
                  <a:lnTo>
                    <a:pt x="1276477" y="5918568"/>
                  </a:lnTo>
                  <a:lnTo>
                    <a:pt x="1277734" y="5871578"/>
                  </a:lnTo>
                  <a:lnTo>
                    <a:pt x="1272070" y="5824842"/>
                  </a:lnTo>
                  <a:lnTo>
                    <a:pt x="1259484" y="5779211"/>
                  </a:lnTo>
                  <a:lnTo>
                    <a:pt x="1255725" y="5770804"/>
                  </a:lnTo>
                  <a:lnTo>
                    <a:pt x="1255725" y="5898731"/>
                  </a:lnTo>
                  <a:lnTo>
                    <a:pt x="1255395" y="5905030"/>
                  </a:lnTo>
                  <a:lnTo>
                    <a:pt x="1243304" y="5972365"/>
                  </a:lnTo>
                  <a:lnTo>
                    <a:pt x="1226083" y="6016256"/>
                  </a:lnTo>
                  <a:lnTo>
                    <a:pt x="1201585" y="6057455"/>
                  </a:lnTo>
                  <a:lnTo>
                    <a:pt x="1169797" y="6095022"/>
                  </a:lnTo>
                  <a:lnTo>
                    <a:pt x="1132725" y="6126467"/>
                  </a:lnTo>
                  <a:lnTo>
                    <a:pt x="1092060" y="6150813"/>
                  </a:lnTo>
                  <a:lnTo>
                    <a:pt x="1048740" y="6168047"/>
                  </a:lnTo>
                  <a:lnTo>
                    <a:pt x="1003681" y="6178143"/>
                  </a:lnTo>
                  <a:lnTo>
                    <a:pt x="974852" y="6180861"/>
                  </a:lnTo>
                  <a:lnTo>
                    <a:pt x="926947" y="6179159"/>
                  </a:lnTo>
                  <a:lnTo>
                    <a:pt x="879805" y="6169723"/>
                  </a:lnTo>
                  <a:lnTo>
                    <a:pt x="834428" y="6152553"/>
                  </a:lnTo>
                  <a:lnTo>
                    <a:pt x="791857" y="6127661"/>
                  </a:lnTo>
                  <a:lnTo>
                    <a:pt x="753110" y="6095022"/>
                  </a:lnTo>
                  <a:lnTo>
                    <a:pt x="722109" y="6058547"/>
                  </a:lnTo>
                  <a:lnTo>
                    <a:pt x="697992" y="6018619"/>
                  </a:lnTo>
                  <a:lnTo>
                    <a:pt x="680770" y="5976086"/>
                  </a:lnTo>
                  <a:lnTo>
                    <a:pt x="670445" y="5931840"/>
                  </a:lnTo>
                  <a:lnTo>
                    <a:pt x="667004" y="5886716"/>
                  </a:lnTo>
                  <a:lnTo>
                    <a:pt x="670445" y="5841593"/>
                  </a:lnTo>
                  <a:lnTo>
                    <a:pt x="680770" y="5797334"/>
                  </a:lnTo>
                  <a:lnTo>
                    <a:pt x="697992" y="5754814"/>
                  </a:lnTo>
                  <a:lnTo>
                    <a:pt x="722109" y="5714873"/>
                  </a:lnTo>
                  <a:lnTo>
                    <a:pt x="753160" y="5678348"/>
                  </a:lnTo>
                  <a:lnTo>
                    <a:pt x="789203" y="5647677"/>
                  </a:lnTo>
                  <a:lnTo>
                    <a:pt x="828687" y="5623687"/>
                  </a:lnTo>
                  <a:lnTo>
                    <a:pt x="870737" y="5606466"/>
                  </a:lnTo>
                  <a:lnTo>
                    <a:pt x="914514" y="5595988"/>
                  </a:lnTo>
                  <a:lnTo>
                    <a:pt x="959154" y="5592267"/>
                  </a:lnTo>
                  <a:lnTo>
                    <a:pt x="1003846" y="5595290"/>
                  </a:lnTo>
                  <a:lnTo>
                    <a:pt x="1047737" y="5605081"/>
                  </a:lnTo>
                  <a:lnTo>
                    <a:pt x="1090002" y="5621617"/>
                  </a:lnTo>
                  <a:lnTo>
                    <a:pt x="1129792" y="5644896"/>
                  </a:lnTo>
                  <a:lnTo>
                    <a:pt x="1164386" y="5673090"/>
                  </a:lnTo>
                  <a:lnTo>
                    <a:pt x="1193165" y="5704573"/>
                  </a:lnTo>
                  <a:lnTo>
                    <a:pt x="1224394" y="5753760"/>
                  </a:lnTo>
                  <a:lnTo>
                    <a:pt x="1243025" y="5800141"/>
                  </a:lnTo>
                  <a:lnTo>
                    <a:pt x="1253490" y="5848528"/>
                  </a:lnTo>
                  <a:lnTo>
                    <a:pt x="1255674" y="5895683"/>
                  </a:lnTo>
                  <a:lnTo>
                    <a:pt x="1255725" y="5898731"/>
                  </a:lnTo>
                  <a:lnTo>
                    <a:pt x="1255725" y="5770804"/>
                  </a:lnTo>
                  <a:lnTo>
                    <a:pt x="1239951" y="5735523"/>
                  </a:lnTo>
                  <a:lnTo>
                    <a:pt x="1213485" y="5694616"/>
                  </a:lnTo>
                  <a:lnTo>
                    <a:pt x="1229614" y="5678449"/>
                  </a:lnTo>
                  <a:lnTo>
                    <a:pt x="1256284" y="5717870"/>
                  </a:lnTo>
                  <a:lnTo>
                    <a:pt x="1277162" y="5759970"/>
                  </a:lnTo>
                  <a:lnTo>
                    <a:pt x="1292098" y="5804090"/>
                  </a:lnTo>
                  <a:lnTo>
                    <a:pt x="1300924" y="5849556"/>
                  </a:lnTo>
                  <a:lnTo>
                    <a:pt x="1303515" y="5895683"/>
                  </a:lnTo>
                  <a:lnTo>
                    <a:pt x="1303515" y="5768822"/>
                  </a:lnTo>
                  <a:lnTo>
                    <a:pt x="1299019" y="5754916"/>
                  </a:lnTo>
                  <a:lnTo>
                    <a:pt x="1275664" y="5707177"/>
                  </a:lnTo>
                  <a:lnTo>
                    <a:pt x="1256093" y="5678449"/>
                  </a:lnTo>
                  <a:lnTo>
                    <a:pt x="1255369" y="5677382"/>
                  </a:lnTo>
                  <a:lnTo>
                    <a:pt x="1245362" y="5662676"/>
                  </a:lnTo>
                  <a:lnTo>
                    <a:pt x="1257935" y="5650103"/>
                  </a:lnTo>
                  <a:lnTo>
                    <a:pt x="1286078" y="5691060"/>
                  </a:lnTo>
                  <a:lnTo>
                    <a:pt x="1308620" y="5734774"/>
                  </a:lnTo>
                  <a:lnTo>
                    <a:pt x="1325410" y="5780684"/>
                  </a:lnTo>
                  <a:lnTo>
                    <a:pt x="1336344" y="5828233"/>
                  </a:lnTo>
                  <a:lnTo>
                    <a:pt x="1341297" y="5876810"/>
                  </a:lnTo>
                  <a:lnTo>
                    <a:pt x="1341297" y="5757570"/>
                  </a:lnTo>
                  <a:lnTo>
                    <a:pt x="1324317" y="5715470"/>
                  </a:lnTo>
                  <a:lnTo>
                    <a:pt x="1301546" y="5673623"/>
                  </a:lnTo>
                  <a:lnTo>
                    <a:pt x="1284960" y="5650103"/>
                  </a:lnTo>
                  <a:lnTo>
                    <a:pt x="1273810" y="5634279"/>
                  </a:lnTo>
                  <a:lnTo>
                    <a:pt x="1294130" y="5613920"/>
                  </a:lnTo>
                  <a:lnTo>
                    <a:pt x="1301559" y="5602808"/>
                  </a:lnTo>
                  <a:lnTo>
                    <a:pt x="1304061" y="5590184"/>
                  </a:lnTo>
                  <a:lnTo>
                    <a:pt x="1301661" y="5577586"/>
                  </a:lnTo>
                  <a:lnTo>
                    <a:pt x="1294384" y="5566524"/>
                  </a:lnTo>
                  <a:lnTo>
                    <a:pt x="1286230" y="5558383"/>
                  </a:lnTo>
                  <a:lnTo>
                    <a:pt x="1282954" y="5555119"/>
                  </a:lnTo>
                  <a:lnTo>
                    <a:pt x="1282954" y="5586628"/>
                  </a:lnTo>
                  <a:lnTo>
                    <a:pt x="1282954" y="5593804"/>
                  </a:lnTo>
                  <a:lnTo>
                    <a:pt x="1199388" y="5677382"/>
                  </a:lnTo>
                  <a:lnTo>
                    <a:pt x="1194943" y="5672328"/>
                  </a:lnTo>
                  <a:lnTo>
                    <a:pt x="1190244" y="5667375"/>
                  </a:lnTo>
                  <a:lnTo>
                    <a:pt x="1163320" y="5642521"/>
                  </a:lnTo>
                  <a:lnTo>
                    <a:pt x="1176909" y="5628932"/>
                  </a:lnTo>
                  <a:lnTo>
                    <a:pt x="1243012" y="5562879"/>
                  </a:lnTo>
                  <a:lnTo>
                    <a:pt x="1247648" y="5558383"/>
                  </a:lnTo>
                  <a:lnTo>
                    <a:pt x="1254760" y="5558485"/>
                  </a:lnTo>
                  <a:lnTo>
                    <a:pt x="1259128" y="5562879"/>
                  </a:lnTo>
                  <a:lnTo>
                    <a:pt x="1278509" y="5582234"/>
                  </a:lnTo>
                  <a:lnTo>
                    <a:pt x="1282954" y="5586628"/>
                  </a:lnTo>
                  <a:lnTo>
                    <a:pt x="1282954" y="5555119"/>
                  </a:lnTo>
                  <a:lnTo>
                    <a:pt x="1274953" y="5547118"/>
                  </a:lnTo>
                  <a:lnTo>
                    <a:pt x="1263840" y="5539765"/>
                  </a:lnTo>
                  <a:lnTo>
                    <a:pt x="1251204" y="5537339"/>
                  </a:lnTo>
                  <a:lnTo>
                    <a:pt x="1238554" y="5539829"/>
                  </a:lnTo>
                  <a:lnTo>
                    <a:pt x="1227455" y="5547220"/>
                  </a:lnTo>
                  <a:lnTo>
                    <a:pt x="1145794" y="5628932"/>
                  </a:lnTo>
                  <a:lnTo>
                    <a:pt x="1107287" y="5605348"/>
                  </a:lnTo>
                  <a:lnTo>
                    <a:pt x="1076960" y="5592267"/>
                  </a:lnTo>
                  <a:lnTo>
                    <a:pt x="1066469" y="5587746"/>
                  </a:lnTo>
                  <a:lnTo>
                    <a:pt x="1023988" y="5576125"/>
                  </a:lnTo>
                  <a:lnTo>
                    <a:pt x="980554" y="5570499"/>
                  </a:lnTo>
                  <a:lnTo>
                    <a:pt x="936815" y="5570867"/>
                  </a:lnTo>
                  <a:lnTo>
                    <a:pt x="893445" y="5577230"/>
                  </a:lnTo>
                  <a:lnTo>
                    <a:pt x="851154" y="5589587"/>
                  </a:lnTo>
                  <a:lnTo>
                    <a:pt x="810577" y="5607926"/>
                  </a:lnTo>
                  <a:lnTo>
                    <a:pt x="772426" y="5632259"/>
                  </a:lnTo>
                  <a:lnTo>
                    <a:pt x="737362" y="5662574"/>
                  </a:lnTo>
                  <a:lnTo>
                    <a:pt x="706716" y="5698083"/>
                  </a:lnTo>
                  <a:lnTo>
                    <a:pt x="682205" y="5736717"/>
                  </a:lnTo>
                  <a:lnTo>
                    <a:pt x="663829" y="5777801"/>
                  </a:lnTo>
                  <a:lnTo>
                    <a:pt x="651573" y="5820638"/>
                  </a:lnTo>
                  <a:lnTo>
                    <a:pt x="645439" y="5864517"/>
                  </a:lnTo>
                  <a:lnTo>
                    <a:pt x="645464" y="5908878"/>
                  </a:lnTo>
                  <a:lnTo>
                    <a:pt x="651573" y="5952629"/>
                  </a:lnTo>
                  <a:lnTo>
                    <a:pt x="663829" y="5995467"/>
                  </a:lnTo>
                  <a:lnTo>
                    <a:pt x="682205" y="6036551"/>
                  </a:lnTo>
                  <a:lnTo>
                    <a:pt x="706716" y="6075184"/>
                  </a:lnTo>
                  <a:lnTo>
                    <a:pt x="737362" y="6110681"/>
                  </a:lnTo>
                  <a:lnTo>
                    <a:pt x="774560" y="6142583"/>
                  </a:lnTo>
                  <a:lnTo>
                    <a:pt x="815162" y="6167767"/>
                  </a:lnTo>
                  <a:lnTo>
                    <a:pt x="858354" y="6186259"/>
                  </a:lnTo>
                  <a:lnTo>
                    <a:pt x="903351" y="6198044"/>
                  </a:lnTo>
                  <a:lnTo>
                    <a:pt x="949350" y="6203124"/>
                  </a:lnTo>
                  <a:lnTo>
                    <a:pt x="995553" y="6201486"/>
                  </a:lnTo>
                  <a:lnTo>
                    <a:pt x="1084834" y="6290818"/>
                  </a:lnTo>
                  <a:lnTo>
                    <a:pt x="1113040" y="6309512"/>
                  </a:lnTo>
                  <a:lnTo>
                    <a:pt x="1145159" y="6315735"/>
                  </a:lnTo>
                  <a:lnTo>
                    <a:pt x="1177264" y="6309487"/>
                  </a:lnTo>
                  <a:lnTo>
                    <a:pt x="1201420" y="6293459"/>
                  </a:lnTo>
                  <a:lnTo>
                    <a:pt x="1205484" y="6290767"/>
                  </a:lnTo>
                  <a:lnTo>
                    <a:pt x="1366774" y="6129426"/>
                  </a:lnTo>
                  <a:lnTo>
                    <a:pt x="1385481" y="6101232"/>
                  </a:lnTo>
                  <a:lnTo>
                    <a:pt x="1391716" y="606912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339131" y="5966110"/>
              <a:ext cx="116125" cy="1161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698858" y="6163325"/>
              <a:ext cx="81851" cy="8185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41823" y="6324615"/>
              <a:ext cx="81803" cy="8185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140003" y="5228094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4">
                  <a:moveTo>
                    <a:pt x="595439" y="501535"/>
                  </a:moveTo>
                  <a:lnTo>
                    <a:pt x="591756" y="495515"/>
                  </a:lnTo>
                  <a:lnTo>
                    <a:pt x="569658" y="490169"/>
                  </a:lnTo>
                  <a:lnTo>
                    <a:pt x="569658" y="513168"/>
                  </a:lnTo>
                  <a:lnTo>
                    <a:pt x="556069" y="569633"/>
                  </a:lnTo>
                  <a:lnTo>
                    <a:pt x="550443" y="569671"/>
                  </a:lnTo>
                  <a:lnTo>
                    <a:pt x="550443" y="592340"/>
                  </a:lnTo>
                  <a:lnTo>
                    <a:pt x="531177" y="672274"/>
                  </a:lnTo>
                  <a:lnTo>
                    <a:pt x="526707" y="681228"/>
                  </a:lnTo>
                  <a:lnTo>
                    <a:pt x="518960" y="687552"/>
                  </a:lnTo>
                  <a:lnTo>
                    <a:pt x="509003" y="690689"/>
                  </a:lnTo>
                  <a:lnTo>
                    <a:pt x="497903" y="690041"/>
                  </a:lnTo>
                  <a:lnTo>
                    <a:pt x="229171" y="624967"/>
                  </a:lnTo>
                  <a:lnTo>
                    <a:pt x="218986" y="620483"/>
                  </a:lnTo>
                  <a:lnTo>
                    <a:pt x="211594" y="613143"/>
                  </a:lnTo>
                  <a:lnTo>
                    <a:pt x="207645" y="603973"/>
                  </a:lnTo>
                  <a:lnTo>
                    <a:pt x="207835" y="593979"/>
                  </a:lnTo>
                  <a:lnTo>
                    <a:pt x="227139" y="513981"/>
                  </a:lnTo>
                  <a:lnTo>
                    <a:pt x="353250" y="579869"/>
                  </a:lnTo>
                  <a:lnTo>
                    <a:pt x="359702" y="582942"/>
                  </a:lnTo>
                  <a:lnTo>
                    <a:pt x="401154" y="592950"/>
                  </a:lnTo>
                  <a:lnTo>
                    <a:pt x="408368" y="593140"/>
                  </a:lnTo>
                  <a:lnTo>
                    <a:pt x="550443" y="592340"/>
                  </a:lnTo>
                  <a:lnTo>
                    <a:pt x="550443" y="569671"/>
                  </a:lnTo>
                  <a:lnTo>
                    <a:pt x="408368" y="570560"/>
                  </a:lnTo>
                  <a:lnTo>
                    <a:pt x="396709" y="569912"/>
                  </a:lnTo>
                  <a:lnTo>
                    <a:pt x="275996" y="513981"/>
                  </a:lnTo>
                  <a:lnTo>
                    <a:pt x="232600" y="491324"/>
                  </a:lnTo>
                  <a:lnTo>
                    <a:pt x="246189" y="434860"/>
                  </a:lnTo>
                  <a:lnTo>
                    <a:pt x="569658" y="513168"/>
                  </a:lnTo>
                  <a:lnTo>
                    <a:pt x="569658" y="490169"/>
                  </a:lnTo>
                  <a:lnTo>
                    <a:pt x="341287" y="434860"/>
                  </a:lnTo>
                  <a:lnTo>
                    <a:pt x="234886" y="409092"/>
                  </a:lnTo>
                  <a:lnTo>
                    <a:pt x="228790" y="412775"/>
                  </a:lnTo>
                  <a:lnTo>
                    <a:pt x="227393" y="418744"/>
                  </a:lnTo>
                  <a:lnTo>
                    <a:pt x="208978" y="494512"/>
                  </a:lnTo>
                  <a:lnTo>
                    <a:pt x="208978" y="494855"/>
                  </a:lnTo>
                  <a:lnTo>
                    <a:pt x="186245" y="588683"/>
                  </a:lnTo>
                  <a:lnTo>
                    <a:pt x="185724" y="607491"/>
                  </a:lnTo>
                  <a:lnTo>
                    <a:pt x="223964" y="646430"/>
                  </a:lnTo>
                  <a:lnTo>
                    <a:pt x="492696" y="711492"/>
                  </a:lnTo>
                  <a:lnTo>
                    <a:pt x="512610" y="712495"/>
                  </a:lnTo>
                  <a:lnTo>
                    <a:pt x="530555" y="706424"/>
                  </a:lnTo>
                  <a:lnTo>
                    <a:pt x="544601" y="694372"/>
                  </a:lnTo>
                  <a:lnTo>
                    <a:pt x="546404" y="690689"/>
                  </a:lnTo>
                  <a:lnTo>
                    <a:pt x="552894" y="677456"/>
                  </a:lnTo>
                  <a:lnTo>
                    <a:pt x="573532" y="592201"/>
                  </a:lnTo>
                  <a:lnTo>
                    <a:pt x="575627" y="583552"/>
                  </a:lnTo>
                  <a:lnTo>
                    <a:pt x="575703" y="582942"/>
                  </a:lnTo>
                  <a:lnTo>
                    <a:pt x="578713" y="570560"/>
                  </a:lnTo>
                  <a:lnTo>
                    <a:pt x="594042" y="507504"/>
                  </a:lnTo>
                  <a:lnTo>
                    <a:pt x="595439" y="501535"/>
                  </a:lnTo>
                  <a:close/>
                </a:path>
                <a:path w="770254" h="856614">
                  <a:moveTo>
                    <a:pt x="769823" y="201269"/>
                  </a:moveTo>
                  <a:lnTo>
                    <a:pt x="758647" y="171183"/>
                  </a:lnTo>
                  <a:lnTo>
                    <a:pt x="747877" y="159397"/>
                  </a:lnTo>
                  <a:lnTo>
                    <a:pt x="747877" y="204965"/>
                  </a:lnTo>
                  <a:lnTo>
                    <a:pt x="746950" y="229349"/>
                  </a:lnTo>
                  <a:lnTo>
                    <a:pt x="667194" y="558761"/>
                  </a:lnTo>
                  <a:lnTo>
                    <a:pt x="661987" y="580504"/>
                  </a:lnTo>
                  <a:lnTo>
                    <a:pt x="636841" y="684047"/>
                  </a:lnTo>
                  <a:lnTo>
                    <a:pt x="650506" y="577100"/>
                  </a:lnTo>
                  <a:lnTo>
                    <a:pt x="653351" y="555409"/>
                  </a:lnTo>
                  <a:lnTo>
                    <a:pt x="672528" y="404863"/>
                  </a:lnTo>
                  <a:lnTo>
                    <a:pt x="673773" y="395732"/>
                  </a:lnTo>
                  <a:lnTo>
                    <a:pt x="675170" y="386524"/>
                  </a:lnTo>
                  <a:lnTo>
                    <a:pt x="678116" y="368198"/>
                  </a:lnTo>
                  <a:lnTo>
                    <a:pt x="681037" y="350202"/>
                  </a:lnTo>
                  <a:lnTo>
                    <a:pt x="683679" y="331978"/>
                  </a:lnTo>
                  <a:lnTo>
                    <a:pt x="685736" y="313664"/>
                  </a:lnTo>
                  <a:lnTo>
                    <a:pt x="686879" y="295389"/>
                  </a:lnTo>
                  <a:lnTo>
                    <a:pt x="686828" y="280073"/>
                  </a:lnTo>
                  <a:lnTo>
                    <a:pt x="680618" y="234429"/>
                  </a:lnTo>
                  <a:lnTo>
                    <a:pt x="664476" y="189242"/>
                  </a:lnTo>
                  <a:lnTo>
                    <a:pt x="664476" y="295389"/>
                  </a:lnTo>
                  <a:lnTo>
                    <a:pt x="663384" y="312153"/>
                  </a:lnTo>
                  <a:lnTo>
                    <a:pt x="661416" y="329526"/>
                  </a:lnTo>
                  <a:lnTo>
                    <a:pt x="658837" y="347154"/>
                  </a:lnTo>
                  <a:lnTo>
                    <a:pt x="656018" y="364629"/>
                  </a:lnTo>
                  <a:lnTo>
                    <a:pt x="653072" y="383247"/>
                  </a:lnTo>
                  <a:lnTo>
                    <a:pt x="651675" y="392645"/>
                  </a:lnTo>
                  <a:lnTo>
                    <a:pt x="650430" y="401993"/>
                  </a:lnTo>
                  <a:lnTo>
                    <a:pt x="631507" y="550113"/>
                  </a:lnTo>
                  <a:lnTo>
                    <a:pt x="627900" y="577723"/>
                  </a:lnTo>
                  <a:lnTo>
                    <a:pt x="607631" y="736523"/>
                  </a:lnTo>
                  <a:lnTo>
                    <a:pt x="585571" y="783297"/>
                  </a:lnTo>
                  <a:lnTo>
                    <a:pt x="559371" y="802030"/>
                  </a:lnTo>
                  <a:lnTo>
                    <a:pt x="554799" y="801941"/>
                  </a:lnTo>
                  <a:lnTo>
                    <a:pt x="550100" y="801408"/>
                  </a:lnTo>
                  <a:lnTo>
                    <a:pt x="171323" y="709688"/>
                  </a:lnTo>
                  <a:lnTo>
                    <a:pt x="131000" y="699947"/>
                  </a:lnTo>
                  <a:lnTo>
                    <a:pt x="107746" y="667639"/>
                  </a:lnTo>
                  <a:lnTo>
                    <a:pt x="104711" y="650468"/>
                  </a:lnTo>
                  <a:lnTo>
                    <a:pt x="105283" y="633031"/>
                  </a:lnTo>
                  <a:lnTo>
                    <a:pt x="109537" y="615911"/>
                  </a:lnTo>
                  <a:lnTo>
                    <a:pt x="131279" y="555917"/>
                  </a:lnTo>
                  <a:lnTo>
                    <a:pt x="165925" y="460400"/>
                  </a:lnTo>
                  <a:lnTo>
                    <a:pt x="173545" y="439254"/>
                  </a:lnTo>
                  <a:lnTo>
                    <a:pt x="217360" y="318503"/>
                  </a:lnTo>
                  <a:lnTo>
                    <a:pt x="219748" y="311962"/>
                  </a:lnTo>
                  <a:lnTo>
                    <a:pt x="222072" y="305828"/>
                  </a:lnTo>
                  <a:lnTo>
                    <a:pt x="226885" y="293230"/>
                  </a:lnTo>
                  <a:lnTo>
                    <a:pt x="232435" y="278549"/>
                  </a:lnTo>
                  <a:lnTo>
                    <a:pt x="237921" y="263626"/>
                  </a:lnTo>
                  <a:lnTo>
                    <a:pt x="243128" y="248500"/>
                  </a:lnTo>
                  <a:lnTo>
                    <a:pt x="247840" y="233159"/>
                  </a:lnTo>
                  <a:lnTo>
                    <a:pt x="252577" y="218033"/>
                  </a:lnTo>
                  <a:lnTo>
                    <a:pt x="271335" y="178041"/>
                  </a:lnTo>
                  <a:lnTo>
                    <a:pt x="308063" y="133045"/>
                  </a:lnTo>
                  <a:lnTo>
                    <a:pt x="355663" y="99555"/>
                  </a:lnTo>
                  <a:lnTo>
                    <a:pt x="401383" y="82537"/>
                  </a:lnTo>
                  <a:lnTo>
                    <a:pt x="443420" y="76441"/>
                  </a:lnTo>
                  <a:lnTo>
                    <a:pt x="451040" y="76060"/>
                  </a:lnTo>
                  <a:lnTo>
                    <a:pt x="458533" y="76187"/>
                  </a:lnTo>
                  <a:lnTo>
                    <a:pt x="466153" y="76695"/>
                  </a:lnTo>
                  <a:lnTo>
                    <a:pt x="469582" y="76822"/>
                  </a:lnTo>
                  <a:lnTo>
                    <a:pt x="508901" y="83858"/>
                  </a:lnTo>
                  <a:lnTo>
                    <a:pt x="550989" y="100444"/>
                  </a:lnTo>
                  <a:lnTo>
                    <a:pt x="583399" y="121856"/>
                  </a:lnTo>
                  <a:lnTo>
                    <a:pt x="614413" y="151841"/>
                  </a:lnTo>
                  <a:lnTo>
                    <a:pt x="648677" y="207886"/>
                  </a:lnTo>
                  <a:lnTo>
                    <a:pt x="661644" y="253199"/>
                  </a:lnTo>
                  <a:lnTo>
                    <a:pt x="664476" y="295389"/>
                  </a:lnTo>
                  <a:lnTo>
                    <a:pt x="664476" y="189242"/>
                  </a:lnTo>
                  <a:lnTo>
                    <a:pt x="661911" y="183349"/>
                  </a:lnTo>
                  <a:lnTo>
                    <a:pt x="648284" y="159981"/>
                  </a:lnTo>
                  <a:lnTo>
                    <a:pt x="632142" y="138417"/>
                  </a:lnTo>
                  <a:lnTo>
                    <a:pt x="701611" y="155181"/>
                  </a:lnTo>
                  <a:lnTo>
                    <a:pt x="723747" y="165506"/>
                  </a:lnTo>
                  <a:lnTo>
                    <a:pt x="739660" y="182892"/>
                  </a:lnTo>
                  <a:lnTo>
                    <a:pt x="747877" y="204965"/>
                  </a:lnTo>
                  <a:lnTo>
                    <a:pt x="747877" y="159397"/>
                  </a:lnTo>
                  <a:lnTo>
                    <a:pt x="737006" y="147497"/>
                  </a:lnTo>
                  <a:lnTo>
                    <a:pt x="717562" y="138417"/>
                  </a:lnTo>
                  <a:lnTo>
                    <a:pt x="706945" y="133464"/>
                  </a:lnTo>
                  <a:lnTo>
                    <a:pt x="601789" y="107937"/>
                  </a:lnTo>
                  <a:lnTo>
                    <a:pt x="592569" y="100736"/>
                  </a:lnTo>
                  <a:lnTo>
                    <a:pt x="583018" y="93954"/>
                  </a:lnTo>
                  <a:lnTo>
                    <a:pt x="573138" y="87642"/>
                  </a:lnTo>
                  <a:lnTo>
                    <a:pt x="562927" y="81775"/>
                  </a:lnTo>
                  <a:lnTo>
                    <a:pt x="564299" y="76060"/>
                  </a:lnTo>
                  <a:lnTo>
                    <a:pt x="565289" y="71996"/>
                  </a:lnTo>
                  <a:lnTo>
                    <a:pt x="569785" y="53454"/>
                  </a:lnTo>
                  <a:lnTo>
                    <a:pt x="570318" y="39865"/>
                  </a:lnTo>
                  <a:lnTo>
                    <a:pt x="565810" y="27584"/>
                  </a:lnTo>
                  <a:lnTo>
                    <a:pt x="559574" y="20688"/>
                  </a:lnTo>
                  <a:lnTo>
                    <a:pt x="557060" y="17919"/>
                  </a:lnTo>
                  <a:lnTo>
                    <a:pt x="549846" y="14528"/>
                  </a:lnTo>
                  <a:lnTo>
                    <a:pt x="549846" y="41770"/>
                  </a:lnTo>
                  <a:lnTo>
                    <a:pt x="548322" y="48247"/>
                  </a:lnTo>
                  <a:lnTo>
                    <a:pt x="542607" y="71996"/>
                  </a:lnTo>
                  <a:lnTo>
                    <a:pt x="534073" y="68643"/>
                  </a:lnTo>
                  <a:lnTo>
                    <a:pt x="525437" y="65620"/>
                  </a:lnTo>
                  <a:lnTo>
                    <a:pt x="480618" y="55664"/>
                  </a:lnTo>
                  <a:lnTo>
                    <a:pt x="471487" y="54724"/>
                  </a:lnTo>
                  <a:lnTo>
                    <a:pt x="478726" y="24625"/>
                  </a:lnTo>
                  <a:lnTo>
                    <a:pt x="485203" y="20688"/>
                  </a:lnTo>
                  <a:lnTo>
                    <a:pt x="546036" y="35420"/>
                  </a:lnTo>
                  <a:lnTo>
                    <a:pt x="549846" y="41770"/>
                  </a:lnTo>
                  <a:lnTo>
                    <a:pt x="549846" y="14528"/>
                  </a:lnTo>
                  <a:lnTo>
                    <a:pt x="544893" y="12179"/>
                  </a:lnTo>
                  <a:lnTo>
                    <a:pt x="496760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41" y="13487"/>
                  </a:lnTo>
                  <a:lnTo>
                    <a:pt x="455739" y="25768"/>
                  </a:lnTo>
                  <a:lnTo>
                    <a:pt x="448881" y="54089"/>
                  </a:lnTo>
                  <a:lnTo>
                    <a:pt x="437019" y="54521"/>
                  </a:lnTo>
                  <a:lnTo>
                    <a:pt x="425234" y="55587"/>
                  </a:lnTo>
                  <a:lnTo>
                    <a:pt x="413537" y="57277"/>
                  </a:lnTo>
                  <a:lnTo>
                    <a:pt x="401891" y="59550"/>
                  </a:lnTo>
                  <a:lnTo>
                    <a:pt x="383209" y="55041"/>
                  </a:lnTo>
                  <a:lnTo>
                    <a:pt x="361124" y="49707"/>
                  </a:lnTo>
                  <a:lnTo>
                    <a:pt x="361124" y="72758"/>
                  </a:lnTo>
                  <a:lnTo>
                    <a:pt x="355917" y="74790"/>
                  </a:lnTo>
                  <a:lnTo>
                    <a:pt x="318033" y="96583"/>
                  </a:lnTo>
                  <a:lnTo>
                    <a:pt x="271043" y="140208"/>
                  </a:lnTo>
                  <a:lnTo>
                    <a:pt x="244665" y="180314"/>
                  </a:lnTo>
                  <a:lnTo>
                    <a:pt x="226504" y="227190"/>
                  </a:lnTo>
                  <a:lnTo>
                    <a:pt x="221983" y="241922"/>
                  </a:lnTo>
                  <a:lnTo>
                    <a:pt x="216954" y="256565"/>
                  </a:lnTo>
                  <a:lnTo>
                    <a:pt x="211620" y="271056"/>
                  </a:lnTo>
                  <a:lnTo>
                    <a:pt x="206184" y="285356"/>
                  </a:lnTo>
                  <a:lnTo>
                    <a:pt x="203720" y="291744"/>
                  </a:lnTo>
                  <a:lnTo>
                    <a:pt x="198907" y="304507"/>
                  </a:lnTo>
                  <a:lnTo>
                    <a:pt x="196062" y="312153"/>
                  </a:lnTo>
                  <a:lnTo>
                    <a:pt x="151828" y="433984"/>
                  </a:lnTo>
                  <a:lnTo>
                    <a:pt x="144208" y="455142"/>
                  </a:lnTo>
                  <a:lnTo>
                    <a:pt x="107632" y="555917"/>
                  </a:lnTo>
                  <a:lnTo>
                    <a:pt x="132651" y="452361"/>
                  </a:lnTo>
                  <a:lnTo>
                    <a:pt x="136169" y="438010"/>
                  </a:lnTo>
                  <a:lnTo>
                    <a:pt x="139242" y="425399"/>
                  </a:lnTo>
                  <a:lnTo>
                    <a:pt x="217741" y="101206"/>
                  </a:lnTo>
                  <a:lnTo>
                    <a:pt x="228079" y="79095"/>
                  </a:lnTo>
                  <a:lnTo>
                    <a:pt x="245491" y="63220"/>
                  </a:lnTo>
                  <a:lnTo>
                    <a:pt x="267563" y="55041"/>
                  </a:lnTo>
                  <a:lnTo>
                    <a:pt x="291909" y="55994"/>
                  </a:lnTo>
                  <a:lnTo>
                    <a:pt x="361124" y="72758"/>
                  </a:lnTo>
                  <a:lnTo>
                    <a:pt x="361124" y="49707"/>
                  </a:lnTo>
                  <a:lnTo>
                    <a:pt x="297243" y="34277"/>
                  </a:lnTo>
                  <a:lnTo>
                    <a:pt x="263994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51" y="95872"/>
                  </a:lnTo>
                  <a:lnTo>
                    <a:pt x="116395" y="425399"/>
                  </a:lnTo>
                  <a:lnTo>
                    <a:pt x="111061" y="424116"/>
                  </a:lnTo>
                  <a:lnTo>
                    <a:pt x="111061" y="447141"/>
                  </a:lnTo>
                  <a:lnTo>
                    <a:pt x="68897" y="621665"/>
                  </a:lnTo>
                  <a:lnTo>
                    <a:pt x="66713" y="647204"/>
                  </a:lnTo>
                  <a:lnTo>
                    <a:pt x="72136" y="671360"/>
                  </a:lnTo>
                  <a:lnTo>
                    <a:pt x="84213" y="692683"/>
                  </a:lnTo>
                  <a:lnTo>
                    <a:pt x="102044" y="709688"/>
                  </a:lnTo>
                  <a:lnTo>
                    <a:pt x="60896" y="699719"/>
                  </a:lnTo>
                  <a:lnTo>
                    <a:pt x="42252" y="691019"/>
                  </a:lnTo>
                  <a:lnTo>
                    <a:pt x="28892" y="676325"/>
                  </a:lnTo>
                  <a:lnTo>
                    <a:pt x="21996" y="657682"/>
                  </a:lnTo>
                  <a:lnTo>
                    <a:pt x="22796" y="637120"/>
                  </a:lnTo>
                  <a:lnTo>
                    <a:pt x="69913" y="442518"/>
                  </a:lnTo>
                  <a:lnTo>
                    <a:pt x="70548" y="439674"/>
                  </a:lnTo>
                  <a:lnTo>
                    <a:pt x="73342" y="438010"/>
                  </a:lnTo>
                  <a:lnTo>
                    <a:pt x="111061" y="447141"/>
                  </a:lnTo>
                  <a:lnTo>
                    <a:pt x="111061" y="424116"/>
                  </a:lnTo>
                  <a:lnTo>
                    <a:pt x="81343" y="416928"/>
                  </a:lnTo>
                  <a:lnTo>
                    <a:pt x="70446" y="416521"/>
                  </a:lnTo>
                  <a:lnTo>
                    <a:pt x="60579" y="420217"/>
                  </a:lnTo>
                  <a:lnTo>
                    <a:pt x="52793" y="427329"/>
                  </a:lnTo>
                  <a:lnTo>
                    <a:pt x="48196" y="437210"/>
                  </a:lnTo>
                  <a:lnTo>
                    <a:pt x="1079" y="631799"/>
                  </a:lnTo>
                  <a:lnTo>
                    <a:pt x="0" y="661187"/>
                  </a:lnTo>
                  <a:lnTo>
                    <a:pt x="9880" y="687819"/>
                  </a:lnTo>
                  <a:lnTo>
                    <a:pt x="28981" y="708799"/>
                  </a:lnTo>
                  <a:lnTo>
                    <a:pt x="55562" y="721233"/>
                  </a:lnTo>
                  <a:lnTo>
                    <a:pt x="607631" y="854887"/>
                  </a:lnTo>
                  <a:lnTo>
                    <a:pt x="636955" y="855992"/>
                  </a:lnTo>
                  <a:lnTo>
                    <a:pt x="663549" y="846074"/>
                  </a:lnTo>
                  <a:lnTo>
                    <a:pt x="696912" y="800252"/>
                  </a:lnTo>
                  <a:lnTo>
                    <a:pt x="744029" y="605663"/>
                  </a:lnTo>
                  <a:lnTo>
                    <a:pt x="744435" y="594766"/>
                  </a:lnTo>
                  <a:lnTo>
                    <a:pt x="741095" y="585736"/>
                  </a:lnTo>
                  <a:lnTo>
                    <a:pt x="740791" y="584885"/>
                  </a:lnTo>
                  <a:lnTo>
                    <a:pt x="733704" y="577100"/>
                  </a:lnTo>
                  <a:lnTo>
                    <a:pt x="723836" y="572477"/>
                  </a:lnTo>
                  <a:lnTo>
                    <a:pt x="723201" y="572325"/>
                  </a:lnTo>
                  <a:lnTo>
                    <a:pt x="723201" y="597763"/>
                  </a:lnTo>
                  <a:lnTo>
                    <a:pt x="722566" y="600532"/>
                  </a:lnTo>
                  <a:lnTo>
                    <a:pt x="675449" y="795134"/>
                  </a:lnTo>
                  <a:lnTo>
                    <a:pt x="666737" y="813803"/>
                  </a:lnTo>
                  <a:lnTo>
                    <a:pt x="652056" y="827214"/>
                  </a:lnTo>
                  <a:lnTo>
                    <a:pt x="633450" y="834148"/>
                  </a:lnTo>
                  <a:lnTo>
                    <a:pt x="612965" y="833374"/>
                  </a:lnTo>
                  <a:lnTo>
                    <a:pt x="571563" y="823353"/>
                  </a:lnTo>
                  <a:lnTo>
                    <a:pt x="595223" y="816394"/>
                  </a:lnTo>
                  <a:lnTo>
                    <a:pt x="615708" y="802957"/>
                  </a:lnTo>
                  <a:lnTo>
                    <a:pt x="616470" y="802030"/>
                  </a:lnTo>
                  <a:lnTo>
                    <a:pt x="631545" y="783958"/>
                  </a:lnTo>
                  <a:lnTo>
                    <a:pt x="641286" y="760260"/>
                  </a:lnTo>
                  <a:lnTo>
                    <a:pt x="659752" y="684047"/>
                  </a:lnTo>
                  <a:lnTo>
                    <a:pt x="683577" y="585736"/>
                  </a:lnTo>
                  <a:lnTo>
                    <a:pt x="721550" y="594931"/>
                  </a:lnTo>
                  <a:lnTo>
                    <a:pt x="723201" y="597763"/>
                  </a:lnTo>
                  <a:lnTo>
                    <a:pt x="723201" y="572325"/>
                  </a:lnTo>
                  <a:lnTo>
                    <a:pt x="688784" y="563994"/>
                  </a:lnTo>
                  <a:lnTo>
                    <a:pt x="768502" y="234556"/>
                  </a:lnTo>
                  <a:lnTo>
                    <a:pt x="768578" y="23315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23353" y="5432933"/>
              <a:ext cx="144018" cy="14236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27622" y="1689785"/>
              <a:ext cx="746760" cy="778510"/>
            </a:xfrm>
            <a:custGeom>
              <a:avLst/>
              <a:gdLst/>
              <a:ahLst/>
              <a:cxnLst/>
              <a:rect l="l" t="t" r="r" b="b"/>
              <a:pathLst>
                <a:path w="746759" h="778510">
                  <a:moveTo>
                    <a:pt x="450380" y="370065"/>
                  </a:moveTo>
                  <a:lnTo>
                    <a:pt x="450367" y="328574"/>
                  </a:lnTo>
                  <a:lnTo>
                    <a:pt x="437692" y="288709"/>
                  </a:lnTo>
                  <a:lnTo>
                    <a:pt x="429869" y="277876"/>
                  </a:lnTo>
                  <a:lnTo>
                    <a:pt x="429869" y="349351"/>
                  </a:lnTo>
                  <a:lnTo>
                    <a:pt x="421576" y="391998"/>
                  </a:lnTo>
                  <a:lnTo>
                    <a:pt x="396722" y="429463"/>
                  </a:lnTo>
                  <a:lnTo>
                    <a:pt x="359244" y="454329"/>
                  </a:lnTo>
                  <a:lnTo>
                    <a:pt x="316598" y="462610"/>
                  </a:lnTo>
                  <a:lnTo>
                    <a:pt x="273964" y="454329"/>
                  </a:lnTo>
                  <a:lnTo>
                    <a:pt x="236575" y="429463"/>
                  </a:lnTo>
                  <a:lnTo>
                    <a:pt x="211709" y="391998"/>
                  </a:lnTo>
                  <a:lnTo>
                    <a:pt x="203428" y="349351"/>
                  </a:lnTo>
                  <a:lnTo>
                    <a:pt x="211709" y="306717"/>
                  </a:lnTo>
                  <a:lnTo>
                    <a:pt x="236575" y="269316"/>
                  </a:lnTo>
                  <a:lnTo>
                    <a:pt x="273964" y="244462"/>
                  </a:lnTo>
                  <a:lnTo>
                    <a:pt x="316598" y="236169"/>
                  </a:lnTo>
                  <a:lnTo>
                    <a:pt x="359244" y="244462"/>
                  </a:lnTo>
                  <a:lnTo>
                    <a:pt x="396722" y="269316"/>
                  </a:lnTo>
                  <a:lnTo>
                    <a:pt x="421576" y="306717"/>
                  </a:lnTo>
                  <a:lnTo>
                    <a:pt x="429869" y="349351"/>
                  </a:lnTo>
                  <a:lnTo>
                    <a:pt x="429869" y="277876"/>
                  </a:lnTo>
                  <a:lnTo>
                    <a:pt x="412343" y="253568"/>
                  </a:lnTo>
                  <a:lnTo>
                    <a:pt x="388277" y="236169"/>
                  </a:lnTo>
                  <a:lnTo>
                    <a:pt x="377190" y="228168"/>
                  </a:lnTo>
                  <a:lnTo>
                    <a:pt x="337273" y="215468"/>
                  </a:lnTo>
                  <a:lnTo>
                    <a:pt x="295783" y="215468"/>
                  </a:lnTo>
                  <a:lnTo>
                    <a:pt x="255905" y="228142"/>
                  </a:lnTo>
                  <a:lnTo>
                    <a:pt x="220827" y="253441"/>
                  </a:lnTo>
                  <a:lnTo>
                    <a:pt x="195414" y="288645"/>
                  </a:lnTo>
                  <a:lnTo>
                    <a:pt x="182727" y="328574"/>
                  </a:lnTo>
                  <a:lnTo>
                    <a:pt x="182753" y="370065"/>
                  </a:lnTo>
                  <a:lnTo>
                    <a:pt x="195453" y="409956"/>
                  </a:lnTo>
                  <a:lnTo>
                    <a:pt x="220827" y="445084"/>
                  </a:lnTo>
                  <a:lnTo>
                    <a:pt x="255955" y="470446"/>
                  </a:lnTo>
                  <a:lnTo>
                    <a:pt x="295846" y="483133"/>
                  </a:lnTo>
                  <a:lnTo>
                    <a:pt x="337312" y="483133"/>
                  </a:lnTo>
                  <a:lnTo>
                    <a:pt x="377202" y="470446"/>
                  </a:lnTo>
                  <a:lnTo>
                    <a:pt x="388061" y="462610"/>
                  </a:lnTo>
                  <a:lnTo>
                    <a:pt x="412343" y="445084"/>
                  </a:lnTo>
                  <a:lnTo>
                    <a:pt x="437692" y="409956"/>
                  </a:lnTo>
                  <a:lnTo>
                    <a:pt x="450380" y="370065"/>
                  </a:lnTo>
                  <a:close/>
                </a:path>
                <a:path w="746759" h="778510">
                  <a:moveTo>
                    <a:pt x="746290" y="531825"/>
                  </a:moveTo>
                  <a:lnTo>
                    <a:pt x="740041" y="499719"/>
                  </a:lnTo>
                  <a:lnTo>
                    <a:pt x="724065" y="475627"/>
                  </a:lnTo>
                  <a:lnTo>
                    <a:pt x="724065" y="531787"/>
                  </a:lnTo>
                  <a:lnTo>
                    <a:pt x="719442" y="555536"/>
                  </a:lnTo>
                  <a:lnTo>
                    <a:pt x="705586" y="576402"/>
                  </a:lnTo>
                  <a:lnTo>
                    <a:pt x="544296" y="737692"/>
                  </a:lnTo>
                  <a:lnTo>
                    <a:pt x="523430" y="751560"/>
                  </a:lnTo>
                  <a:lnTo>
                    <a:pt x="499719" y="756170"/>
                  </a:lnTo>
                  <a:lnTo>
                    <a:pt x="475996" y="751560"/>
                  </a:lnTo>
                  <a:lnTo>
                    <a:pt x="455142" y="737692"/>
                  </a:lnTo>
                  <a:lnTo>
                    <a:pt x="381609" y="664159"/>
                  </a:lnTo>
                  <a:lnTo>
                    <a:pt x="377418" y="659968"/>
                  </a:lnTo>
                  <a:lnTo>
                    <a:pt x="421513" y="647992"/>
                  </a:lnTo>
                  <a:lnTo>
                    <a:pt x="431622" y="643585"/>
                  </a:lnTo>
                  <a:lnTo>
                    <a:pt x="463791" y="629577"/>
                  </a:lnTo>
                  <a:lnTo>
                    <a:pt x="503516" y="604697"/>
                  </a:lnTo>
                  <a:lnTo>
                    <a:pt x="539978" y="573354"/>
                  </a:lnTo>
                  <a:lnTo>
                    <a:pt x="571690" y="536460"/>
                  </a:lnTo>
                  <a:lnTo>
                    <a:pt x="596773" y="496189"/>
                  </a:lnTo>
                  <a:lnTo>
                    <a:pt x="615226" y="453326"/>
                  </a:lnTo>
                  <a:lnTo>
                    <a:pt x="627100" y="408635"/>
                  </a:lnTo>
                  <a:lnTo>
                    <a:pt x="680948" y="462610"/>
                  </a:lnTo>
                  <a:lnTo>
                    <a:pt x="698855" y="480390"/>
                  </a:lnTo>
                  <a:lnTo>
                    <a:pt x="705586" y="487248"/>
                  </a:lnTo>
                  <a:lnTo>
                    <a:pt x="719442" y="508063"/>
                  </a:lnTo>
                  <a:lnTo>
                    <a:pt x="724065" y="531787"/>
                  </a:lnTo>
                  <a:lnTo>
                    <a:pt x="724065" y="475627"/>
                  </a:lnTo>
                  <a:lnTo>
                    <a:pt x="721334" y="471500"/>
                  </a:lnTo>
                  <a:lnTo>
                    <a:pt x="705840" y="456006"/>
                  </a:lnTo>
                  <a:lnTo>
                    <a:pt x="709396" y="437464"/>
                  </a:lnTo>
                  <a:lnTo>
                    <a:pt x="714883" y="408851"/>
                  </a:lnTo>
                  <a:lnTo>
                    <a:pt x="718388" y="361403"/>
                  </a:lnTo>
                  <a:lnTo>
                    <a:pt x="716445" y="314147"/>
                  </a:lnTo>
                  <a:lnTo>
                    <a:pt x="709155" y="267538"/>
                  </a:lnTo>
                  <a:lnTo>
                    <a:pt x="696595" y="222059"/>
                  </a:lnTo>
                  <a:lnTo>
                    <a:pt x="695858" y="220243"/>
                  </a:lnTo>
                  <a:lnTo>
                    <a:pt x="695858" y="339471"/>
                  </a:lnTo>
                  <a:lnTo>
                    <a:pt x="694690" y="388518"/>
                  </a:lnTo>
                  <a:lnTo>
                    <a:pt x="687298" y="437464"/>
                  </a:lnTo>
                  <a:lnTo>
                    <a:pt x="673455" y="423621"/>
                  </a:lnTo>
                  <a:lnTo>
                    <a:pt x="675309" y="408635"/>
                  </a:lnTo>
                  <a:lnTo>
                    <a:pt x="675830" y="404444"/>
                  </a:lnTo>
                  <a:lnTo>
                    <a:pt x="679919" y="371551"/>
                  </a:lnTo>
                  <a:lnTo>
                    <a:pt x="678624" y="319278"/>
                  </a:lnTo>
                  <a:lnTo>
                    <a:pt x="669785" y="267652"/>
                  </a:lnTo>
                  <a:lnTo>
                    <a:pt x="658075" y="231470"/>
                  </a:lnTo>
                  <a:lnTo>
                    <a:pt x="658075" y="358317"/>
                  </a:lnTo>
                  <a:lnTo>
                    <a:pt x="654278" y="404444"/>
                  </a:lnTo>
                  <a:lnTo>
                    <a:pt x="631037" y="381203"/>
                  </a:lnTo>
                  <a:lnTo>
                    <a:pt x="632294" y="334264"/>
                  </a:lnTo>
                  <a:lnTo>
                    <a:pt x="626630" y="287540"/>
                  </a:lnTo>
                  <a:lnTo>
                    <a:pt x="614045" y="241922"/>
                  </a:lnTo>
                  <a:lnTo>
                    <a:pt x="610285" y="233514"/>
                  </a:lnTo>
                  <a:lnTo>
                    <a:pt x="610285" y="361403"/>
                  </a:lnTo>
                  <a:lnTo>
                    <a:pt x="609955" y="367741"/>
                  </a:lnTo>
                  <a:lnTo>
                    <a:pt x="597865" y="435051"/>
                  </a:lnTo>
                  <a:lnTo>
                    <a:pt x="580644" y="478967"/>
                  </a:lnTo>
                  <a:lnTo>
                    <a:pt x="556145" y="520179"/>
                  </a:lnTo>
                  <a:lnTo>
                    <a:pt x="524357" y="557733"/>
                  </a:lnTo>
                  <a:lnTo>
                    <a:pt x="487286" y="589165"/>
                  </a:lnTo>
                  <a:lnTo>
                    <a:pt x="446633" y="613511"/>
                  </a:lnTo>
                  <a:lnTo>
                    <a:pt x="403301" y="630732"/>
                  </a:lnTo>
                  <a:lnTo>
                    <a:pt x="358241" y="640791"/>
                  </a:lnTo>
                  <a:lnTo>
                    <a:pt x="329412" y="643585"/>
                  </a:lnTo>
                  <a:lnTo>
                    <a:pt x="281508" y="641870"/>
                  </a:lnTo>
                  <a:lnTo>
                    <a:pt x="234365" y="632421"/>
                  </a:lnTo>
                  <a:lnTo>
                    <a:pt x="188988" y="615264"/>
                  </a:lnTo>
                  <a:lnTo>
                    <a:pt x="146418" y="590372"/>
                  </a:lnTo>
                  <a:lnTo>
                    <a:pt x="107670" y="557733"/>
                  </a:lnTo>
                  <a:lnTo>
                    <a:pt x="76669" y="521246"/>
                  </a:lnTo>
                  <a:lnTo>
                    <a:pt x="52552" y="481304"/>
                  </a:lnTo>
                  <a:lnTo>
                    <a:pt x="35331" y="438772"/>
                  </a:lnTo>
                  <a:lnTo>
                    <a:pt x="25006" y="394512"/>
                  </a:lnTo>
                  <a:lnTo>
                    <a:pt x="21564" y="349389"/>
                  </a:lnTo>
                  <a:lnTo>
                    <a:pt x="25006" y="304279"/>
                  </a:lnTo>
                  <a:lnTo>
                    <a:pt x="35331" y="260019"/>
                  </a:lnTo>
                  <a:lnTo>
                    <a:pt x="52552" y="217487"/>
                  </a:lnTo>
                  <a:lnTo>
                    <a:pt x="76669" y="177546"/>
                  </a:lnTo>
                  <a:lnTo>
                    <a:pt x="107670" y="141046"/>
                  </a:lnTo>
                  <a:lnTo>
                    <a:pt x="143764" y="110350"/>
                  </a:lnTo>
                  <a:lnTo>
                    <a:pt x="183248" y="86385"/>
                  </a:lnTo>
                  <a:lnTo>
                    <a:pt x="225298" y="69176"/>
                  </a:lnTo>
                  <a:lnTo>
                    <a:pt x="269074" y="58699"/>
                  </a:lnTo>
                  <a:lnTo>
                    <a:pt x="313715" y="54978"/>
                  </a:lnTo>
                  <a:lnTo>
                    <a:pt x="358406" y="57988"/>
                  </a:lnTo>
                  <a:lnTo>
                    <a:pt x="402297" y="67754"/>
                  </a:lnTo>
                  <a:lnTo>
                    <a:pt x="444563" y="84264"/>
                  </a:lnTo>
                  <a:lnTo>
                    <a:pt x="484352" y="107518"/>
                  </a:lnTo>
                  <a:lnTo>
                    <a:pt x="518947" y="135788"/>
                  </a:lnTo>
                  <a:lnTo>
                    <a:pt x="547725" y="167208"/>
                  </a:lnTo>
                  <a:lnTo>
                    <a:pt x="578954" y="216458"/>
                  </a:lnTo>
                  <a:lnTo>
                    <a:pt x="597585" y="262839"/>
                  </a:lnTo>
                  <a:lnTo>
                    <a:pt x="608050" y="311238"/>
                  </a:lnTo>
                  <a:lnTo>
                    <a:pt x="610235" y="358317"/>
                  </a:lnTo>
                  <a:lnTo>
                    <a:pt x="610285" y="361403"/>
                  </a:lnTo>
                  <a:lnTo>
                    <a:pt x="610285" y="233514"/>
                  </a:lnTo>
                  <a:lnTo>
                    <a:pt x="594512" y="198221"/>
                  </a:lnTo>
                  <a:lnTo>
                    <a:pt x="568045" y="157302"/>
                  </a:lnTo>
                  <a:lnTo>
                    <a:pt x="584174" y="141173"/>
                  </a:lnTo>
                  <a:lnTo>
                    <a:pt x="610844" y="180581"/>
                  </a:lnTo>
                  <a:lnTo>
                    <a:pt x="631723" y="222669"/>
                  </a:lnTo>
                  <a:lnTo>
                    <a:pt x="646658" y="266763"/>
                  </a:lnTo>
                  <a:lnTo>
                    <a:pt x="655485" y="312204"/>
                  </a:lnTo>
                  <a:lnTo>
                    <a:pt x="658075" y="358317"/>
                  </a:lnTo>
                  <a:lnTo>
                    <a:pt x="658075" y="231470"/>
                  </a:lnTo>
                  <a:lnTo>
                    <a:pt x="653554" y="217487"/>
                  </a:lnTo>
                  <a:lnTo>
                    <a:pt x="630224" y="169811"/>
                  </a:lnTo>
                  <a:lnTo>
                    <a:pt x="610730" y="141173"/>
                  </a:lnTo>
                  <a:lnTo>
                    <a:pt x="609942" y="140030"/>
                  </a:lnTo>
                  <a:lnTo>
                    <a:pt x="599922" y="125298"/>
                  </a:lnTo>
                  <a:lnTo>
                    <a:pt x="640638" y="153708"/>
                  </a:lnTo>
                  <a:lnTo>
                    <a:pt x="663181" y="197434"/>
                  </a:lnTo>
                  <a:lnTo>
                    <a:pt x="679970" y="243357"/>
                  </a:lnTo>
                  <a:lnTo>
                    <a:pt x="690905" y="290893"/>
                  </a:lnTo>
                  <a:lnTo>
                    <a:pt x="695858" y="339471"/>
                  </a:lnTo>
                  <a:lnTo>
                    <a:pt x="695858" y="220243"/>
                  </a:lnTo>
                  <a:lnTo>
                    <a:pt x="678878" y="178155"/>
                  </a:lnTo>
                  <a:lnTo>
                    <a:pt x="656107" y="136309"/>
                  </a:lnTo>
                  <a:lnTo>
                    <a:pt x="639470" y="112725"/>
                  </a:lnTo>
                  <a:lnTo>
                    <a:pt x="628370" y="96977"/>
                  </a:lnTo>
                  <a:lnTo>
                    <a:pt x="648690" y="76657"/>
                  </a:lnTo>
                  <a:lnTo>
                    <a:pt x="656120" y="65506"/>
                  </a:lnTo>
                  <a:lnTo>
                    <a:pt x="658622" y="52870"/>
                  </a:lnTo>
                  <a:lnTo>
                    <a:pt x="656221" y="40246"/>
                  </a:lnTo>
                  <a:lnTo>
                    <a:pt x="648944" y="29159"/>
                  </a:lnTo>
                  <a:lnTo>
                    <a:pt x="640753" y="21031"/>
                  </a:lnTo>
                  <a:lnTo>
                    <a:pt x="637514" y="17818"/>
                  </a:lnTo>
                  <a:lnTo>
                    <a:pt x="637514" y="49352"/>
                  </a:lnTo>
                  <a:lnTo>
                    <a:pt x="637514" y="56464"/>
                  </a:lnTo>
                  <a:lnTo>
                    <a:pt x="553948" y="140030"/>
                  </a:lnTo>
                  <a:lnTo>
                    <a:pt x="549503" y="134950"/>
                  </a:lnTo>
                  <a:lnTo>
                    <a:pt x="544804" y="129997"/>
                  </a:lnTo>
                  <a:lnTo>
                    <a:pt x="539978" y="125298"/>
                  </a:lnTo>
                  <a:lnTo>
                    <a:pt x="534657" y="120040"/>
                  </a:lnTo>
                  <a:lnTo>
                    <a:pt x="529209" y="114935"/>
                  </a:lnTo>
                  <a:lnTo>
                    <a:pt x="523608" y="109994"/>
                  </a:lnTo>
                  <a:lnTo>
                    <a:pt x="517880" y="105232"/>
                  </a:lnTo>
                  <a:lnTo>
                    <a:pt x="531456" y="91643"/>
                  </a:lnTo>
                  <a:lnTo>
                    <a:pt x="597636" y="25476"/>
                  </a:lnTo>
                  <a:lnTo>
                    <a:pt x="597636" y="25603"/>
                  </a:lnTo>
                  <a:lnTo>
                    <a:pt x="597763" y="25476"/>
                  </a:lnTo>
                  <a:lnTo>
                    <a:pt x="602208" y="21031"/>
                  </a:lnTo>
                  <a:lnTo>
                    <a:pt x="609320" y="21158"/>
                  </a:lnTo>
                  <a:lnTo>
                    <a:pt x="637514" y="49352"/>
                  </a:lnTo>
                  <a:lnTo>
                    <a:pt x="637514" y="17818"/>
                  </a:lnTo>
                  <a:lnTo>
                    <a:pt x="629513" y="9855"/>
                  </a:lnTo>
                  <a:lnTo>
                    <a:pt x="618401" y="2451"/>
                  </a:lnTo>
                  <a:lnTo>
                    <a:pt x="605764" y="0"/>
                  </a:lnTo>
                  <a:lnTo>
                    <a:pt x="593115" y="2489"/>
                  </a:lnTo>
                  <a:lnTo>
                    <a:pt x="582015" y="9855"/>
                  </a:lnTo>
                  <a:lnTo>
                    <a:pt x="500354" y="91643"/>
                  </a:lnTo>
                  <a:lnTo>
                    <a:pt x="461848" y="68046"/>
                  </a:lnTo>
                  <a:lnTo>
                    <a:pt x="431533" y="54978"/>
                  </a:lnTo>
                  <a:lnTo>
                    <a:pt x="421030" y="50444"/>
                  </a:lnTo>
                  <a:lnTo>
                    <a:pt x="378548" y="38823"/>
                  </a:lnTo>
                  <a:lnTo>
                    <a:pt x="335114" y="33197"/>
                  </a:lnTo>
                  <a:lnTo>
                    <a:pt x="291376" y="33566"/>
                  </a:lnTo>
                  <a:lnTo>
                    <a:pt x="248005" y="39916"/>
                  </a:lnTo>
                  <a:lnTo>
                    <a:pt x="205714" y="52273"/>
                  </a:lnTo>
                  <a:lnTo>
                    <a:pt x="165138" y="70624"/>
                  </a:lnTo>
                  <a:lnTo>
                    <a:pt x="126987" y="94970"/>
                  </a:lnTo>
                  <a:lnTo>
                    <a:pt x="91922" y="125298"/>
                  </a:lnTo>
                  <a:lnTo>
                    <a:pt x="61277" y="160782"/>
                  </a:lnTo>
                  <a:lnTo>
                    <a:pt x="36766" y="199402"/>
                  </a:lnTo>
                  <a:lnTo>
                    <a:pt x="18389" y="240474"/>
                  </a:lnTo>
                  <a:lnTo>
                    <a:pt x="6134" y="283298"/>
                  </a:lnTo>
                  <a:lnTo>
                    <a:pt x="0" y="327177"/>
                  </a:lnTo>
                  <a:lnTo>
                    <a:pt x="25" y="371551"/>
                  </a:lnTo>
                  <a:lnTo>
                    <a:pt x="6134" y="415277"/>
                  </a:lnTo>
                  <a:lnTo>
                    <a:pt x="18389" y="458114"/>
                  </a:lnTo>
                  <a:lnTo>
                    <a:pt x="36766" y="499211"/>
                  </a:lnTo>
                  <a:lnTo>
                    <a:pt x="61277" y="537857"/>
                  </a:lnTo>
                  <a:lnTo>
                    <a:pt x="91922" y="573354"/>
                  </a:lnTo>
                  <a:lnTo>
                    <a:pt x="129120" y="605243"/>
                  </a:lnTo>
                  <a:lnTo>
                    <a:pt x="169722" y="630428"/>
                  </a:lnTo>
                  <a:lnTo>
                    <a:pt x="212915" y="648906"/>
                  </a:lnTo>
                  <a:lnTo>
                    <a:pt x="257911" y="660692"/>
                  </a:lnTo>
                  <a:lnTo>
                    <a:pt x="303911" y="665772"/>
                  </a:lnTo>
                  <a:lnTo>
                    <a:pt x="350113" y="664159"/>
                  </a:lnTo>
                  <a:lnTo>
                    <a:pt x="439394" y="753440"/>
                  </a:lnTo>
                  <a:lnTo>
                    <a:pt x="467601" y="772160"/>
                  </a:lnTo>
                  <a:lnTo>
                    <a:pt x="499719" y="778395"/>
                  </a:lnTo>
                  <a:lnTo>
                    <a:pt x="531825" y="772160"/>
                  </a:lnTo>
                  <a:lnTo>
                    <a:pt x="555917" y="756170"/>
                  </a:lnTo>
                  <a:lnTo>
                    <a:pt x="560044" y="753440"/>
                  </a:lnTo>
                  <a:lnTo>
                    <a:pt x="721334" y="592150"/>
                  </a:lnTo>
                  <a:lnTo>
                    <a:pt x="740041" y="563943"/>
                  </a:lnTo>
                  <a:lnTo>
                    <a:pt x="746290" y="53182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85215" y="1977135"/>
              <a:ext cx="116125" cy="11606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87907" y="2335641"/>
              <a:ext cx="81819" cy="818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44943" y="2174351"/>
              <a:ext cx="81867" cy="818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451052" y="368515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4" h="1029969">
                  <a:moveTo>
                    <a:pt x="610908" y="316763"/>
                  </a:moveTo>
                  <a:lnTo>
                    <a:pt x="610273" y="300062"/>
                  </a:lnTo>
                  <a:lnTo>
                    <a:pt x="603034" y="284391"/>
                  </a:lnTo>
                  <a:lnTo>
                    <a:pt x="583806" y="258165"/>
                  </a:lnTo>
                  <a:lnTo>
                    <a:pt x="583806" y="312610"/>
                  </a:lnTo>
                  <a:lnTo>
                    <a:pt x="581710" y="318427"/>
                  </a:lnTo>
                  <a:lnTo>
                    <a:pt x="577380" y="323126"/>
                  </a:lnTo>
                  <a:lnTo>
                    <a:pt x="419646" y="438823"/>
                  </a:lnTo>
                  <a:lnTo>
                    <a:pt x="413804" y="441490"/>
                  </a:lnTo>
                  <a:lnTo>
                    <a:pt x="407619" y="441731"/>
                  </a:lnTo>
                  <a:lnTo>
                    <a:pt x="401802" y="439674"/>
                  </a:lnTo>
                  <a:lnTo>
                    <a:pt x="397040" y="435394"/>
                  </a:lnTo>
                  <a:lnTo>
                    <a:pt x="335699" y="351701"/>
                  </a:lnTo>
                  <a:lnTo>
                    <a:pt x="333032" y="345871"/>
                  </a:lnTo>
                  <a:lnTo>
                    <a:pt x="332790" y="339686"/>
                  </a:lnTo>
                  <a:lnTo>
                    <a:pt x="334848" y="333870"/>
                  </a:lnTo>
                  <a:lnTo>
                    <a:pt x="339128" y="329095"/>
                  </a:lnTo>
                  <a:lnTo>
                    <a:pt x="496989" y="213398"/>
                  </a:lnTo>
                  <a:lnTo>
                    <a:pt x="502818" y="210743"/>
                  </a:lnTo>
                  <a:lnTo>
                    <a:pt x="508990" y="210515"/>
                  </a:lnTo>
                  <a:lnTo>
                    <a:pt x="514769" y="212623"/>
                  </a:lnTo>
                  <a:lnTo>
                    <a:pt x="519468" y="216954"/>
                  </a:lnTo>
                  <a:lnTo>
                    <a:pt x="580809" y="300647"/>
                  </a:lnTo>
                  <a:lnTo>
                    <a:pt x="583539" y="306438"/>
                  </a:lnTo>
                  <a:lnTo>
                    <a:pt x="583806" y="312610"/>
                  </a:lnTo>
                  <a:lnTo>
                    <a:pt x="583806" y="258165"/>
                  </a:lnTo>
                  <a:lnTo>
                    <a:pt x="548881" y="210515"/>
                  </a:lnTo>
                  <a:lnTo>
                    <a:pt x="541693" y="200698"/>
                  </a:lnTo>
                  <a:lnTo>
                    <a:pt x="528916" y="189115"/>
                  </a:lnTo>
                  <a:lnTo>
                    <a:pt x="513219" y="183502"/>
                  </a:lnTo>
                  <a:lnTo>
                    <a:pt x="496557" y="184162"/>
                  </a:lnTo>
                  <a:lnTo>
                    <a:pt x="480860" y="191427"/>
                  </a:lnTo>
                  <a:lnTo>
                    <a:pt x="323126" y="306997"/>
                  </a:lnTo>
                  <a:lnTo>
                    <a:pt x="311505" y="319798"/>
                  </a:lnTo>
                  <a:lnTo>
                    <a:pt x="305854" y="335508"/>
                  </a:lnTo>
                  <a:lnTo>
                    <a:pt x="306476" y="352183"/>
                  </a:lnTo>
                  <a:lnTo>
                    <a:pt x="313728" y="367830"/>
                  </a:lnTo>
                  <a:lnTo>
                    <a:pt x="375069" y="451523"/>
                  </a:lnTo>
                  <a:lnTo>
                    <a:pt x="387858" y="463194"/>
                  </a:lnTo>
                  <a:lnTo>
                    <a:pt x="403580" y="468845"/>
                  </a:lnTo>
                  <a:lnTo>
                    <a:pt x="420243" y="468198"/>
                  </a:lnTo>
                  <a:lnTo>
                    <a:pt x="435902" y="460921"/>
                  </a:lnTo>
                  <a:lnTo>
                    <a:pt x="462064" y="441731"/>
                  </a:lnTo>
                  <a:lnTo>
                    <a:pt x="593636" y="345224"/>
                  </a:lnTo>
                  <a:lnTo>
                    <a:pt x="605243" y="332498"/>
                  </a:lnTo>
                  <a:lnTo>
                    <a:pt x="610908" y="316763"/>
                  </a:lnTo>
                  <a:close/>
                </a:path>
                <a:path w="1029334" h="1029969">
                  <a:moveTo>
                    <a:pt x="1028776" y="546201"/>
                  </a:moveTo>
                  <a:lnTo>
                    <a:pt x="1028065" y="525983"/>
                  </a:lnTo>
                  <a:lnTo>
                    <a:pt x="1019340" y="507022"/>
                  </a:lnTo>
                  <a:lnTo>
                    <a:pt x="1001649" y="482930"/>
                  </a:lnTo>
                  <a:lnTo>
                    <a:pt x="1001649" y="542137"/>
                  </a:lnTo>
                  <a:lnTo>
                    <a:pt x="998321" y="551281"/>
                  </a:lnTo>
                  <a:lnTo>
                    <a:pt x="991527" y="558711"/>
                  </a:lnTo>
                  <a:lnTo>
                    <a:pt x="968552" y="575576"/>
                  </a:lnTo>
                  <a:lnTo>
                    <a:pt x="968552" y="645668"/>
                  </a:lnTo>
                  <a:lnTo>
                    <a:pt x="962685" y="662025"/>
                  </a:lnTo>
                  <a:lnTo>
                    <a:pt x="950633" y="675297"/>
                  </a:lnTo>
                  <a:lnTo>
                    <a:pt x="606590" y="927392"/>
                  </a:lnTo>
                  <a:lnTo>
                    <a:pt x="151511" y="306743"/>
                  </a:lnTo>
                  <a:lnTo>
                    <a:pt x="137452" y="287566"/>
                  </a:lnTo>
                  <a:lnTo>
                    <a:pt x="481495" y="35344"/>
                  </a:lnTo>
                  <a:lnTo>
                    <a:pt x="497814" y="27838"/>
                  </a:lnTo>
                  <a:lnTo>
                    <a:pt x="515162" y="27190"/>
                  </a:lnTo>
                  <a:lnTo>
                    <a:pt x="531482" y="33058"/>
                  </a:lnTo>
                  <a:lnTo>
                    <a:pt x="544741" y="45123"/>
                  </a:lnTo>
                  <a:lnTo>
                    <a:pt x="960285" y="611924"/>
                  </a:lnTo>
                  <a:lnTo>
                    <a:pt x="967867" y="628281"/>
                  </a:lnTo>
                  <a:lnTo>
                    <a:pt x="968552" y="645668"/>
                  </a:lnTo>
                  <a:lnTo>
                    <a:pt x="968552" y="575576"/>
                  </a:lnTo>
                  <a:lnTo>
                    <a:pt x="968159" y="575856"/>
                  </a:lnTo>
                  <a:lnTo>
                    <a:pt x="881926" y="458254"/>
                  </a:lnTo>
                  <a:lnTo>
                    <a:pt x="905294" y="441109"/>
                  </a:lnTo>
                  <a:lnTo>
                    <a:pt x="914438" y="436892"/>
                  </a:lnTo>
                  <a:lnTo>
                    <a:pt x="924153" y="436499"/>
                  </a:lnTo>
                  <a:lnTo>
                    <a:pt x="933297" y="439737"/>
                  </a:lnTo>
                  <a:lnTo>
                    <a:pt x="940727" y="446443"/>
                  </a:lnTo>
                  <a:lnTo>
                    <a:pt x="997115" y="523278"/>
                  </a:lnTo>
                  <a:lnTo>
                    <a:pt x="1001306" y="532422"/>
                  </a:lnTo>
                  <a:lnTo>
                    <a:pt x="1001649" y="542137"/>
                  </a:lnTo>
                  <a:lnTo>
                    <a:pt x="1001649" y="482930"/>
                  </a:lnTo>
                  <a:lnTo>
                    <a:pt x="967574" y="436499"/>
                  </a:lnTo>
                  <a:lnTo>
                    <a:pt x="967422" y="436283"/>
                  </a:lnTo>
                  <a:lnTo>
                    <a:pt x="962952" y="430187"/>
                  </a:lnTo>
                  <a:lnTo>
                    <a:pt x="947483" y="416102"/>
                  </a:lnTo>
                  <a:lnTo>
                    <a:pt x="928433" y="409321"/>
                  </a:lnTo>
                  <a:lnTo>
                    <a:pt x="908189" y="410171"/>
                  </a:lnTo>
                  <a:lnTo>
                    <a:pt x="889165" y="419011"/>
                  </a:lnTo>
                  <a:lnTo>
                    <a:pt x="865543" y="436283"/>
                  </a:lnTo>
                  <a:lnTo>
                    <a:pt x="836841" y="397040"/>
                  </a:lnTo>
                  <a:lnTo>
                    <a:pt x="861860" y="378752"/>
                  </a:lnTo>
                  <a:lnTo>
                    <a:pt x="861860" y="378879"/>
                  </a:lnTo>
                  <a:lnTo>
                    <a:pt x="861974" y="378752"/>
                  </a:lnTo>
                  <a:lnTo>
                    <a:pt x="865428" y="374942"/>
                  </a:lnTo>
                  <a:lnTo>
                    <a:pt x="875525" y="363842"/>
                  </a:lnTo>
                  <a:lnTo>
                    <a:pt x="882205" y="345389"/>
                  </a:lnTo>
                  <a:lnTo>
                    <a:pt x="881494" y="325843"/>
                  </a:lnTo>
                  <a:lnTo>
                    <a:pt x="873036" y="307505"/>
                  </a:lnTo>
                  <a:lnTo>
                    <a:pt x="855065" y="282981"/>
                  </a:lnTo>
                  <a:lnTo>
                    <a:pt x="855065" y="341274"/>
                  </a:lnTo>
                  <a:lnTo>
                    <a:pt x="851954" y="349821"/>
                  </a:lnTo>
                  <a:lnTo>
                    <a:pt x="845604" y="356781"/>
                  </a:lnTo>
                  <a:lnTo>
                    <a:pt x="820839" y="374942"/>
                  </a:lnTo>
                  <a:lnTo>
                    <a:pt x="734606" y="257340"/>
                  </a:lnTo>
                  <a:lnTo>
                    <a:pt x="759371" y="239052"/>
                  </a:lnTo>
                  <a:lnTo>
                    <a:pt x="767702" y="235242"/>
                  </a:lnTo>
                  <a:lnTo>
                    <a:pt x="767905" y="235153"/>
                  </a:lnTo>
                  <a:lnTo>
                    <a:pt x="776986" y="234784"/>
                  </a:lnTo>
                  <a:lnTo>
                    <a:pt x="785545" y="237820"/>
                  </a:lnTo>
                  <a:lnTo>
                    <a:pt x="792518" y="244132"/>
                  </a:lnTo>
                  <a:lnTo>
                    <a:pt x="850811" y="323761"/>
                  </a:lnTo>
                  <a:lnTo>
                    <a:pt x="854748" y="332232"/>
                  </a:lnTo>
                  <a:lnTo>
                    <a:pt x="855065" y="341274"/>
                  </a:lnTo>
                  <a:lnTo>
                    <a:pt x="855065" y="282981"/>
                  </a:lnTo>
                  <a:lnTo>
                    <a:pt x="819759" y="234784"/>
                  </a:lnTo>
                  <a:lnTo>
                    <a:pt x="814616" y="227749"/>
                  </a:lnTo>
                  <a:lnTo>
                    <a:pt x="799630" y="214198"/>
                  </a:lnTo>
                  <a:lnTo>
                    <a:pt x="781215" y="207645"/>
                  </a:lnTo>
                  <a:lnTo>
                    <a:pt x="761644" y="208445"/>
                  </a:lnTo>
                  <a:lnTo>
                    <a:pt x="743242" y="216954"/>
                  </a:lnTo>
                  <a:lnTo>
                    <a:pt x="718223" y="235242"/>
                  </a:lnTo>
                  <a:lnTo>
                    <a:pt x="690029" y="196761"/>
                  </a:lnTo>
                  <a:lnTo>
                    <a:pt x="711111" y="181394"/>
                  </a:lnTo>
                  <a:lnTo>
                    <a:pt x="717092" y="174790"/>
                  </a:lnTo>
                  <a:lnTo>
                    <a:pt x="725830" y="165176"/>
                  </a:lnTo>
                  <a:lnTo>
                    <a:pt x="732967" y="145199"/>
                  </a:lnTo>
                  <a:lnTo>
                    <a:pt x="732129" y="124002"/>
                  </a:lnTo>
                  <a:lnTo>
                    <a:pt x="722922" y="104051"/>
                  </a:lnTo>
                  <a:lnTo>
                    <a:pt x="706056" y="81076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4982" y="159296"/>
                  </a:lnTo>
                  <a:lnTo>
                    <a:pt x="673900" y="174790"/>
                  </a:lnTo>
                  <a:lnTo>
                    <a:pt x="587794" y="57315"/>
                  </a:lnTo>
                  <a:lnTo>
                    <a:pt x="608876" y="41821"/>
                  </a:lnTo>
                  <a:lnTo>
                    <a:pt x="618871" y="37211"/>
                  </a:lnTo>
                  <a:lnTo>
                    <a:pt x="629551" y="36766"/>
                  </a:lnTo>
                  <a:lnTo>
                    <a:pt x="639635" y="40347"/>
                  </a:lnTo>
                  <a:lnTo>
                    <a:pt x="647865" y="47790"/>
                  </a:lnTo>
                  <a:lnTo>
                    <a:pt x="700951" y="120307"/>
                  </a:lnTo>
                  <a:lnTo>
                    <a:pt x="705624" y="130340"/>
                  </a:lnTo>
                  <a:lnTo>
                    <a:pt x="706056" y="141046"/>
                  </a:lnTo>
                  <a:lnTo>
                    <a:pt x="706056" y="81076"/>
                  </a:lnTo>
                  <a:lnTo>
                    <a:pt x="673531" y="36766"/>
                  </a:lnTo>
                  <a:lnTo>
                    <a:pt x="672312" y="35090"/>
                  </a:lnTo>
                  <a:lnTo>
                    <a:pt x="669709" y="31534"/>
                  </a:lnTo>
                  <a:lnTo>
                    <a:pt x="653478" y="16814"/>
                  </a:lnTo>
                  <a:lnTo>
                    <a:pt x="633526" y="9664"/>
                  </a:lnTo>
                  <a:lnTo>
                    <a:pt x="612355" y="10464"/>
                  </a:lnTo>
                  <a:lnTo>
                    <a:pt x="592493" y="19596"/>
                  </a:lnTo>
                  <a:lnTo>
                    <a:pt x="571411" y="35090"/>
                  </a:lnTo>
                  <a:lnTo>
                    <a:pt x="566839" y="28867"/>
                  </a:lnTo>
                  <a:lnTo>
                    <a:pt x="564984" y="27190"/>
                  </a:lnTo>
                  <a:lnTo>
                    <a:pt x="545490" y="9423"/>
                  </a:lnTo>
                  <a:lnTo>
                    <a:pt x="519277" y="0"/>
                  </a:lnTo>
                  <a:lnTo>
                    <a:pt x="491426" y="1066"/>
                  </a:lnTo>
                  <a:lnTo>
                    <a:pt x="465239" y="13119"/>
                  </a:lnTo>
                  <a:lnTo>
                    <a:pt x="105956" y="276644"/>
                  </a:lnTo>
                  <a:lnTo>
                    <a:pt x="105702" y="276771"/>
                  </a:lnTo>
                  <a:lnTo>
                    <a:pt x="105321" y="277152"/>
                  </a:lnTo>
                  <a:lnTo>
                    <a:pt x="104559" y="277533"/>
                  </a:lnTo>
                  <a:lnTo>
                    <a:pt x="31534" y="331127"/>
                  </a:lnTo>
                  <a:lnTo>
                    <a:pt x="10312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669" y="553250"/>
                  </a:lnTo>
                  <a:lnTo>
                    <a:pt x="104178" y="554520"/>
                  </a:lnTo>
                  <a:lnTo>
                    <a:pt x="110401" y="550075"/>
                  </a:lnTo>
                  <a:lnTo>
                    <a:pt x="116497" y="545503"/>
                  </a:lnTo>
                  <a:lnTo>
                    <a:pt x="117767" y="536994"/>
                  </a:lnTo>
                  <a:lnTo>
                    <a:pt x="36487" y="426123"/>
                  </a:lnTo>
                  <a:lnTo>
                    <a:pt x="27800" y="407327"/>
                  </a:lnTo>
                  <a:lnTo>
                    <a:pt x="27025" y="387350"/>
                  </a:lnTo>
                  <a:lnTo>
                    <a:pt x="33769" y="368528"/>
                  </a:lnTo>
                  <a:lnTo>
                    <a:pt x="47663" y="353225"/>
                  </a:lnTo>
                  <a:lnTo>
                    <a:pt x="111036" y="306743"/>
                  </a:lnTo>
                  <a:lnTo>
                    <a:pt x="580301" y="946823"/>
                  </a:lnTo>
                  <a:lnTo>
                    <a:pt x="516928" y="993178"/>
                  </a:lnTo>
                  <a:lnTo>
                    <a:pt x="498119" y="1001864"/>
                  </a:lnTo>
                  <a:lnTo>
                    <a:pt x="478142" y="1002665"/>
                  </a:lnTo>
                  <a:lnTo>
                    <a:pt x="459320" y="995946"/>
                  </a:lnTo>
                  <a:lnTo>
                    <a:pt x="444030" y="982129"/>
                  </a:lnTo>
                  <a:lnTo>
                    <a:pt x="181521" y="623862"/>
                  </a:lnTo>
                  <a:lnTo>
                    <a:pt x="176949" y="617766"/>
                  </a:lnTo>
                  <a:lnTo>
                    <a:pt x="168440" y="616496"/>
                  </a:lnTo>
                  <a:lnTo>
                    <a:pt x="156248" y="625386"/>
                  </a:lnTo>
                  <a:lnTo>
                    <a:pt x="154851" y="634022"/>
                  </a:lnTo>
                  <a:lnTo>
                    <a:pt x="159423" y="640118"/>
                  </a:lnTo>
                  <a:lnTo>
                    <a:pt x="421932" y="998258"/>
                  </a:lnTo>
                  <a:lnTo>
                    <a:pt x="445262" y="1019467"/>
                  </a:lnTo>
                  <a:lnTo>
                    <a:pt x="473976" y="1029728"/>
                  </a:lnTo>
                  <a:lnTo>
                    <a:pt x="504494" y="1028522"/>
                  </a:lnTo>
                  <a:lnTo>
                    <a:pt x="533184" y="1015276"/>
                  </a:lnTo>
                  <a:lnTo>
                    <a:pt x="550379" y="1002665"/>
                  </a:lnTo>
                  <a:lnTo>
                    <a:pt x="606209" y="961682"/>
                  </a:lnTo>
                  <a:lnTo>
                    <a:pt x="606463" y="961555"/>
                  </a:lnTo>
                  <a:lnTo>
                    <a:pt x="606590" y="961301"/>
                  </a:lnTo>
                  <a:lnTo>
                    <a:pt x="607352" y="960920"/>
                  </a:lnTo>
                  <a:lnTo>
                    <a:pt x="607479" y="960793"/>
                  </a:lnTo>
                  <a:lnTo>
                    <a:pt x="653021" y="927392"/>
                  </a:lnTo>
                  <a:lnTo>
                    <a:pt x="966889" y="697268"/>
                  </a:lnTo>
                  <a:lnTo>
                    <a:pt x="985901" y="676541"/>
                  </a:lnTo>
                  <a:lnTo>
                    <a:pt x="995413" y="651065"/>
                  </a:lnTo>
                  <a:lnTo>
                    <a:pt x="994930" y="623862"/>
                  </a:lnTo>
                  <a:lnTo>
                    <a:pt x="984034" y="598081"/>
                  </a:lnTo>
                  <a:lnTo>
                    <a:pt x="1007656" y="580809"/>
                  </a:lnTo>
                  <a:lnTo>
                    <a:pt x="1012177" y="575856"/>
                  </a:lnTo>
                  <a:lnTo>
                    <a:pt x="1021854" y="565289"/>
                  </a:lnTo>
                  <a:lnTo>
                    <a:pt x="1028776" y="546201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14056" y="612266"/>
              <a:ext cx="189102" cy="16268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046239" y="3524757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867" y="384937"/>
                  </a:lnTo>
                  <a:lnTo>
                    <a:pt x="27432" y="366585"/>
                  </a:lnTo>
                  <a:lnTo>
                    <a:pt x="27635" y="348081"/>
                  </a:lnTo>
                  <a:lnTo>
                    <a:pt x="47650" y="310743"/>
                  </a:lnTo>
                  <a:lnTo>
                    <a:pt x="65887" y="298958"/>
                  </a:lnTo>
                  <a:lnTo>
                    <a:pt x="54330" y="274193"/>
                  </a:lnTo>
                  <a:lnTo>
                    <a:pt x="12255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478" y="583438"/>
                  </a:lnTo>
                  <a:lnTo>
                    <a:pt x="98653" y="590423"/>
                  </a:lnTo>
                  <a:lnTo>
                    <a:pt x="106781" y="593344"/>
                  </a:lnTo>
                  <a:lnTo>
                    <a:pt x="120497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23" y="217805"/>
                  </a:moveTo>
                  <a:lnTo>
                    <a:pt x="228066" y="192913"/>
                  </a:lnTo>
                  <a:lnTo>
                    <a:pt x="103987" y="250952"/>
                  </a:lnTo>
                  <a:lnTo>
                    <a:pt x="115544" y="275844"/>
                  </a:lnTo>
                  <a:lnTo>
                    <a:pt x="239623" y="217805"/>
                  </a:lnTo>
                  <a:close/>
                </a:path>
                <a:path w="1075690" h="1136650">
                  <a:moveTo>
                    <a:pt x="310108" y="975995"/>
                  </a:moveTo>
                  <a:lnTo>
                    <a:pt x="306933" y="969010"/>
                  </a:lnTo>
                  <a:lnTo>
                    <a:pt x="145262" y="623316"/>
                  </a:lnTo>
                  <a:lnTo>
                    <a:pt x="142087" y="616458"/>
                  </a:lnTo>
                  <a:lnTo>
                    <a:pt x="133959" y="613537"/>
                  </a:lnTo>
                  <a:lnTo>
                    <a:pt x="120243" y="619887"/>
                  </a:lnTo>
                  <a:lnTo>
                    <a:pt x="117322" y="628015"/>
                  </a:lnTo>
                  <a:lnTo>
                    <a:pt x="120497" y="634873"/>
                  </a:lnTo>
                  <a:lnTo>
                    <a:pt x="282168" y="980694"/>
                  </a:lnTo>
                  <a:lnTo>
                    <a:pt x="285343" y="987552"/>
                  </a:lnTo>
                  <a:lnTo>
                    <a:pt x="293471" y="990600"/>
                  </a:lnTo>
                  <a:lnTo>
                    <a:pt x="300329" y="987298"/>
                  </a:lnTo>
                  <a:lnTo>
                    <a:pt x="307187" y="984123"/>
                  </a:lnTo>
                  <a:lnTo>
                    <a:pt x="310108" y="975995"/>
                  </a:lnTo>
                  <a:close/>
                </a:path>
                <a:path w="1075690" h="1136650">
                  <a:moveTo>
                    <a:pt x="413359" y="136525"/>
                  </a:moveTo>
                  <a:lnTo>
                    <a:pt x="401675" y="111760"/>
                  </a:lnTo>
                  <a:lnTo>
                    <a:pt x="277596" y="169799"/>
                  </a:lnTo>
                  <a:lnTo>
                    <a:pt x="289280" y="194564"/>
                  </a:lnTo>
                  <a:lnTo>
                    <a:pt x="413359" y="136525"/>
                  </a:lnTo>
                  <a:close/>
                </a:path>
                <a:path w="1075690" h="1136650">
                  <a:moveTo>
                    <a:pt x="587095" y="55372"/>
                  </a:moveTo>
                  <a:lnTo>
                    <a:pt x="575411" y="30607"/>
                  </a:lnTo>
                  <a:lnTo>
                    <a:pt x="451332" y="88519"/>
                  </a:lnTo>
                  <a:lnTo>
                    <a:pt x="463016" y="113411"/>
                  </a:lnTo>
                  <a:lnTo>
                    <a:pt x="587095" y="55372"/>
                  </a:lnTo>
                  <a:close/>
                </a:path>
                <a:path w="1075690" h="1136650">
                  <a:moveTo>
                    <a:pt x="701649" y="267081"/>
                  </a:moveTo>
                  <a:lnTo>
                    <a:pt x="698474" y="260350"/>
                  </a:lnTo>
                  <a:lnTo>
                    <a:pt x="695299" y="253492"/>
                  </a:lnTo>
                  <a:lnTo>
                    <a:pt x="687171" y="250571"/>
                  </a:lnTo>
                  <a:lnTo>
                    <a:pt x="197967" y="479171"/>
                  </a:lnTo>
                  <a:lnTo>
                    <a:pt x="194919" y="487299"/>
                  </a:lnTo>
                  <a:lnTo>
                    <a:pt x="198221" y="494157"/>
                  </a:lnTo>
                  <a:lnTo>
                    <a:pt x="201396" y="501015"/>
                  </a:lnTo>
                  <a:lnTo>
                    <a:pt x="209524" y="504063"/>
                  </a:lnTo>
                  <a:lnTo>
                    <a:pt x="216382" y="500761"/>
                  </a:lnTo>
                  <a:lnTo>
                    <a:pt x="698728" y="275336"/>
                  </a:lnTo>
                  <a:lnTo>
                    <a:pt x="701649" y="267081"/>
                  </a:lnTo>
                  <a:close/>
                </a:path>
                <a:path w="1075690" h="1136650">
                  <a:moveTo>
                    <a:pt x="755878" y="383286"/>
                  </a:moveTo>
                  <a:lnTo>
                    <a:pt x="752703" y="376301"/>
                  </a:lnTo>
                  <a:lnTo>
                    <a:pt x="749528" y="369443"/>
                  </a:lnTo>
                  <a:lnTo>
                    <a:pt x="741400" y="366522"/>
                  </a:lnTo>
                  <a:lnTo>
                    <a:pt x="259054" y="591947"/>
                  </a:lnTo>
                  <a:lnTo>
                    <a:pt x="252196" y="595249"/>
                  </a:lnTo>
                  <a:lnTo>
                    <a:pt x="249148" y="603377"/>
                  </a:lnTo>
                  <a:lnTo>
                    <a:pt x="252450" y="610235"/>
                  </a:lnTo>
                  <a:lnTo>
                    <a:pt x="255625" y="617093"/>
                  </a:lnTo>
                  <a:lnTo>
                    <a:pt x="263753" y="620014"/>
                  </a:lnTo>
                  <a:lnTo>
                    <a:pt x="746099" y="394589"/>
                  </a:lnTo>
                  <a:lnTo>
                    <a:pt x="752957" y="391287"/>
                  </a:lnTo>
                  <a:lnTo>
                    <a:pt x="755878" y="383286"/>
                  </a:lnTo>
                  <a:close/>
                </a:path>
                <a:path w="1075690" h="1136650">
                  <a:moveTo>
                    <a:pt x="810234" y="499364"/>
                  </a:moveTo>
                  <a:lnTo>
                    <a:pt x="806932" y="492506"/>
                  </a:lnTo>
                  <a:lnTo>
                    <a:pt x="803757" y="485648"/>
                  </a:lnTo>
                  <a:lnTo>
                    <a:pt x="795629" y="482727"/>
                  </a:lnTo>
                  <a:lnTo>
                    <a:pt x="306425" y="711327"/>
                  </a:lnTo>
                  <a:lnTo>
                    <a:pt x="303504" y="719455"/>
                  </a:lnTo>
                  <a:lnTo>
                    <a:pt x="306679" y="726313"/>
                  </a:lnTo>
                  <a:lnTo>
                    <a:pt x="309981" y="733171"/>
                  </a:lnTo>
                  <a:lnTo>
                    <a:pt x="318109" y="736219"/>
                  </a:lnTo>
                  <a:lnTo>
                    <a:pt x="324967" y="732917"/>
                  </a:lnTo>
                  <a:lnTo>
                    <a:pt x="800328" y="510667"/>
                  </a:lnTo>
                  <a:lnTo>
                    <a:pt x="807313" y="507492"/>
                  </a:lnTo>
                  <a:lnTo>
                    <a:pt x="810234" y="499364"/>
                  </a:lnTo>
                  <a:close/>
                </a:path>
                <a:path w="1075690" h="1136650">
                  <a:moveTo>
                    <a:pt x="860272" y="606552"/>
                  </a:moveTo>
                  <a:lnTo>
                    <a:pt x="853922" y="592836"/>
                  </a:lnTo>
                  <a:lnTo>
                    <a:pt x="845794" y="589915"/>
                  </a:lnTo>
                  <a:lnTo>
                    <a:pt x="356590" y="818515"/>
                  </a:lnTo>
                  <a:lnTo>
                    <a:pt x="353669" y="826643"/>
                  </a:lnTo>
                  <a:lnTo>
                    <a:pt x="356844" y="833501"/>
                  </a:lnTo>
                  <a:lnTo>
                    <a:pt x="360019" y="840486"/>
                  </a:lnTo>
                  <a:lnTo>
                    <a:pt x="368147" y="843407"/>
                  </a:lnTo>
                  <a:lnTo>
                    <a:pt x="857351" y="614680"/>
                  </a:lnTo>
                  <a:lnTo>
                    <a:pt x="860272" y="606552"/>
                  </a:lnTo>
                  <a:close/>
                </a:path>
                <a:path w="1075690" h="1136650">
                  <a:moveTo>
                    <a:pt x="914628" y="722630"/>
                  </a:moveTo>
                  <a:lnTo>
                    <a:pt x="911453" y="715899"/>
                  </a:lnTo>
                  <a:lnTo>
                    <a:pt x="908151" y="709041"/>
                  </a:lnTo>
                  <a:lnTo>
                    <a:pt x="900023" y="705993"/>
                  </a:lnTo>
                  <a:lnTo>
                    <a:pt x="893165" y="709295"/>
                  </a:lnTo>
                  <a:lnTo>
                    <a:pt x="410819" y="934720"/>
                  </a:lnTo>
                  <a:lnTo>
                    <a:pt x="407898" y="942848"/>
                  </a:lnTo>
                  <a:lnTo>
                    <a:pt x="411073" y="949706"/>
                  </a:lnTo>
                  <a:lnTo>
                    <a:pt x="414375" y="956564"/>
                  </a:lnTo>
                  <a:lnTo>
                    <a:pt x="422503" y="959485"/>
                  </a:lnTo>
                  <a:lnTo>
                    <a:pt x="911707" y="730885"/>
                  </a:lnTo>
                  <a:lnTo>
                    <a:pt x="914628" y="722630"/>
                  </a:lnTo>
                  <a:close/>
                </a:path>
                <a:path w="1075690" h="1136650">
                  <a:moveTo>
                    <a:pt x="1075169" y="774293"/>
                  </a:moveTo>
                  <a:lnTo>
                    <a:pt x="745337" y="51816"/>
                  </a:lnTo>
                  <a:lnTo>
                    <a:pt x="706501" y="10477"/>
                  </a:lnTo>
                  <a:lnTo>
                    <a:pt x="651865" y="0"/>
                  </a:lnTo>
                  <a:lnTo>
                    <a:pt x="645096" y="1028"/>
                  </a:lnTo>
                  <a:lnTo>
                    <a:pt x="638365" y="2590"/>
                  </a:lnTo>
                  <a:lnTo>
                    <a:pt x="631672" y="4699"/>
                  </a:lnTo>
                  <a:lnTo>
                    <a:pt x="625068" y="7366"/>
                  </a:lnTo>
                  <a:lnTo>
                    <a:pt x="636625" y="32131"/>
                  </a:lnTo>
                  <a:lnTo>
                    <a:pt x="643521" y="29591"/>
                  </a:lnTo>
                  <a:lnTo>
                    <a:pt x="650468" y="27838"/>
                  </a:lnTo>
                  <a:lnTo>
                    <a:pt x="657402" y="26873"/>
                  </a:lnTo>
                  <a:lnTo>
                    <a:pt x="664311" y="26670"/>
                  </a:lnTo>
                  <a:lnTo>
                    <a:pt x="681507" y="29514"/>
                  </a:lnTo>
                  <a:lnTo>
                    <a:pt x="720445" y="63512"/>
                  </a:lnTo>
                  <a:lnTo>
                    <a:pt x="1041755" y="750697"/>
                  </a:lnTo>
                  <a:lnTo>
                    <a:pt x="1047673" y="775373"/>
                  </a:lnTo>
                  <a:lnTo>
                    <a:pt x="1043851" y="799566"/>
                  </a:lnTo>
                  <a:lnTo>
                    <a:pt x="1031252" y="820572"/>
                  </a:lnTo>
                  <a:lnTo>
                    <a:pt x="1010894" y="835660"/>
                  </a:lnTo>
                  <a:lnTo>
                    <a:pt x="439013" y="1102868"/>
                  </a:lnTo>
                  <a:lnTo>
                    <a:pt x="414388" y="1108875"/>
                  </a:lnTo>
                  <a:lnTo>
                    <a:pt x="390207" y="1105077"/>
                  </a:lnTo>
                  <a:lnTo>
                    <a:pt x="369214" y="1092492"/>
                  </a:lnTo>
                  <a:lnTo>
                    <a:pt x="354177" y="1072134"/>
                  </a:lnTo>
                  <a:lnTo>
                    <a:pt x="340080" y="1042035"/>
                  </a:lnTo>
                  <a:lnTo>
                    <a:pt x="331952" y="1039114"/>
                  </a:lnTo>
                  <a:lnTo>
                    <a:pt x="318236" y="1045591"/>
                  </a:lnTo>
                  <a:lnTo>
                    <a:pt x="315315" y="1053719"/>
                  </a:lnTo>
                  <a:lnTo>
                    <a:pt x="329285" y="1083691"/>
                  </a:lnTo>
                  <a:lnTo>
                    <a:pt x="350837" y="1112812"/>
                  </a:lnTo>
                  <a:lnTo>
                    <a:pt x="380885" y="1130833"/>
                  </a:lnTo>
                  <a:lnTo>
                    <a:pt x="415480" y="1136294"/>
                  </a:lnTo>
                  <a:lnTo>
                    <a:pt x="450697" y="1127760"/>
                  </a:lnTo>
                  <a:lnTo>
                    <a:pt x="1022451" y="860425"/>
                  </a:lnTo>
                  <a:lnTo>
                    <a:pt x="1051636" y="838936"/>
                  </a:lnTo>
                  <a:lnTo>
                    <a:pt x="1069695" y="808913"/>
                  </a:lnTo>
                  <a:lnTo>
                    <a:pt x="1075169" y="774293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58979" y="3707774"/>
              <a:ext cx="144303" cy="18392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32715" y="3626550"/>
              <a:ext cx="144250" cy="1840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28950" y="1440762"/>
              <a:ext cx="3776289" cy="418430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06451" y="3545344"/>
              <a:ext cx="144250" cy="18394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80187" y="3464117"/>
              <a:ext cx="144250" cy="1840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689606" y="5835408"/>
              <a:ext cx="608330" cy="967740"/>
            </a:xfrm>
            <a:custGeom>
              <a:avLst/>
              <a:gdLst/>
              <a:ahLst/>
              <a:cxnLst/>
              <a:rect l="l" t="t" r="r" b="b"/>
              <a:pathLst>
                <a:path w="608329" h="967740">
                  <a:moveTo>
                    <a:pt x="91821" y="725043"/>
                  </a:moveTo>
                  <a:lnTo>
                    <a:pt x="88900" y="718108"/>
                  </a:lnTo>
                  <a:lnTo>
                    <a:pt x="82677" y="715645"/>
                  </a:lnTo>
                  <a:lnTo>
                    <a:pt x="80899" y="714921"/>
                  </a:lnTo>
                  <a:lnTo>
                    <a:pt x="54762" y="757047"/>
                  </a:lnTo>
                  <a:lnTo>
                    <a:pt x="46024" y="797052"/>
                  </a:lnTo>
                  <a:lnTo>
                    <a:pt x="43815" y="814692"/>
                  </a:lnTo>
                  <a:lnTo>
                    <a:pt x="48514" y="820559"/>
                  </a:lnTo>
                  <a:lnTo>
                    <a:pt x="56515" y="821423"/>
                  </a:lnTo>
                  <a:lnTo>
                    <a:pt x="62484" y="821423"/>
                  </a:lnTo>
                  <a:lnTo>
                    <a:pt x="67691" y="817016"/>
                  </a:lnTo>
                  <a:lnTo>
                    <a:pt x="69875" y="800684"/>
                  </a:lnTo>
                  <a:lnTo>
                    <a:pt x="71653" y="790308"/>
                  </a:lnTo>
                  <a:lnTo>
                    <a:pt x="83058" y="747433"/>
                  </a:lnTo>
                  <a:lnTo>
                    <a:pt x="89281" y="731189"/>
                  </a:lnTo>
                  <a:lnTo>
                    <a:pt x="91821" y="725043"/>
                  </a:lnTo>
                  <a:close/>
                </a:path>
                <a:path w="608329" h="96774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6570"/>
                  </a:lnTo>
                  <a:lnTo>
                    <a:pt x="428917" y="504190"/>
                  </a:lnTo>
                  <a:lnTo>
                    <a:pt x="426593" y="510540"/>
                  </a:lnTo>
                  <a:lnTo>
                    <a:pt x="424815" y="518160"/>
                  </a:lnTo>
                  <a:lnTo>
                    <a:pt x="423710" y="505460"/>
                  </a:lnTo>
                  <a:lnTo>
                    <a:pt x="424649" y="492760"/>
                  </a:lnTo>
                  <a:lnTo>
                    <a:pt x="427736" y="48006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4790"/>
                  </a:lnTo>
                  <a:lnTo>
                    <a:pt x="566686" y="204470"/>
                  </a:lnTo>
                  <a:lnTo>
                    <a:pt x="566712" y="184150"/>
                  </a:lnTo>
                  <a:lnTo>
                    <a:pt x="562724" y="163830"/>
                  </a:lnTo>
                  <a:lnTo>
                    <a:pt x="561962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24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78740"/>
                  </a:lnTo>
                  <a:lnTo>
                    <a:pt x="561479" y="49530"/>
                  </a:lnTo>
                  <a:lnTo>
                    <a:pt x="547573" y="24130"/>
                  </a:lnTo>
                  <a:lnTo>
                    <a:pt x="544830" y="21958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350" y="203200"/>
                  </a:lnTo>
                  <a:lnTo>
                    <a:pt x="514223" y="20447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37515" y="349250"/>
                  </a:lnTo>
                  <a:lnTo>
                    <a:pt x="432485" y="342900"/>
                  </a:lnTo>
                  <a:lnTo>
                    <a:pt x="427278" y="337820"/>
                  </a:lnTo>
                  <a:lnTo>
                    <a:pt x="425069" y="335737"/>
                  </a:lnTo>
                  <a:lnTo>
                    <a:pt x="425069" y="372110"/>
                  </a:lnTo>
                  <a:lnTo>
                    <a:pt x="415671" y="389890"/>
                  </a:lnTo>
                  <a:lnTo>
                    <a:pt x="402844" y="373430"/>
                  </a:lnTo>
                  <a:lnTo>
                    <a:pt x="402844" y="414020"/>
                  </a:lnTo>
                  <a:lnTo>
                    <a:pt x="253619" y="692150"/>
                  </a:lnTo>
                  <a:lnTo>
                    <a:pt x="241935" y="713740"/>
                  </a:lnTo>
                  <a:lnTo>
                    <a:pt x="233349" y="698500"/>
                  </a:lnTo>
                  <a:lnTo>
                    <a:pt x="226695" y="690016"/>
                  </a:lnTo>
                  <a:lnTo>
                    <a:pt x="226695" y="739140"/>
                  </a:lnTo>
                  <a:lnTo>
                    <a:pt x="225425" y="741680"/>
                  </a:lnTo>
                  <a:lnTo>
                    <a:pt x="224028" y="744220"/>
                  </a:lnTo>
                  <a:lnTo>
                    <a:pt x="222631" y="748030"/>
                  </a:lnTo>
                  <a:lnTo>
                    <a:pt x="197231" y="792480"/>
                  </a:lnTo>
                  <a:lnTo>
                    <a:pt x="155105" y="842010"/>
                  </a:lnTo>
                  <a:lnTo>
                    <a:pt x="93853" y="882650"/>
                  </a:lnTo>
                  <a:lnTo>
                    <a:pt x="93599" y="882650"/>
                  </a:lnTo>
                  <a:lnTo>
                    <a:pt x="62103" y="865784"/>
                  </a:lnTo>
                  <a:lnTo>
                    <a:pt x="62103" y="892810"/>
                  </a:lnTo>
                  <a:lnTo>
                    <a:pt x="57150" y="895350"/>
                  </a:lnTo>
                  <a:lnTo>
                    <a:pt x="51816" y="896620"/>
                  </a:lnTo>
                  <a:lnTo>
                    <a:pt x="46609" y="896620"/>
                  </a:lnTo>
                  <a:lnTo>
                    <a:pt x="45085" y="892810"/>
                  </a:lnTo>
                  <a:lnTo>
                    <a:pt x="43688" y="887730"/>
                  </a:lnTo>
                  <a:lnTo>
                    <a:pt x="42418" y="882650"/>
                  </a:lnTo>
                  <a:lnTo>
                    <a:pt x="62103" y="892810"/>
                  </a:lnTo>
                  <a:lnTo>
                    <a:pt x="62103" y="865784"/>
                  </a:lnTo>
                  <a:lnTo>
                    <a:pt x="36703" y="852170"/>
                  </a:lnTo>
                  <a:lnTo>
                    <a:pt x="35941" y="844550"/>
                  </a:lnTo>
                  <a:lnTo>
                    <a:pt x="35153" y="810260"/>
                  </a:lnTo>
                  <a:lnTo>
                    <a:pt x="38646" y="778510"/>
                  </a:lnTo>
                  <a:lnTo>
                    <a:pt x="54610" y="721360"/>
                  </a:lnTo>
                  <a:lnTo>
                    <a:pt x="73406" y="681990"/>
                  </a:lnTo>
                  <a:lnTo>
                    <a:pt x="121551" y="659130"/>
                  </a:lnTo>
                  <a:lnTo>
                    <a:pt x="146545" y="662940"/>
                  </a:lnTo>
                  <a:lnTo>
                    <a:pt x="195275" y="689610"/>
                  </a:lnTo>
                  <a:lnTo>
                    <a:pt x="220802" y="725170"/>
                  </a:lnTo>
                  <a:lnTo>
                    <a:pt x="226695" y="739140"/>
                  </a:lnTo>
                  <a:lnTo>
                    <a:pt x="226695" y="690016"/>
                  </a:lnTo>
                  <a:lnTo>
                    <a:pt x="221399" y="683260"/>
                  </a:lnTo>
                  <a:lnTo>
                    <a:pt x="205625" y="666750"/>
                  </a:lnTo>
                  <a:lnTo>
                    <a:pt x="194665" y="659130"/>
                  </a:lnTo>
                  <a:lnTo>
                    <a:pt x="185547" y="652780"/>
                  </a:lnTo>
                  <a:lnTo>
                    <a:pt x="159296" y="641350"/>
                  </a:lnTo>
                  <a:lnTo>
                    <a:pt x="134327" y="636270"/>
                  </a:lnTo>
                  <a:lnTo>
                    <a:pt x="111887" y="635000"/>
                  </a:lnTo>
                  <a:lnTo>
                    <a:pt x="93218" y="636270"/>
                  </a:lnTo>
                  <a:lnTo>
                    <a:pt x="108712" y="608330"/>
                  </a:lnTo>
                  <a:lnTo>
                    <a:pt x="227177" y="388620"/>
                  </a:lnTo>
                  <a:lnTo>
                    <a:pt x="253746" y="340360"/>
                  </a:lnTo>
                  <a:lnTo>
                    <a:pt x="277152" y="339090"/>
                  </a:lnTo>
                  <a:lnTo>
                    <a:pt x="300126" y="341630"/>
                  </a:lnTo>
                  <a:lnTo>
                    <a:pt x="343662" y="358140"/>
                  </a:lnTo>
                  <a:lnTo>
                    <a:pt x="376910" y="382270"/>
                  </a:lnTo>
                  <a:lnTo>
                    <a:pt x="402844" y="414020"/>
                  </a:lnTo>
                  <a:lnTo>
                    <a:pt x="402844" y="373430"/>
                  </a:lnTo>
                  <a:lnTo>
                    <a:pt x="388302" y="359410"/>
                  </a:lnTo>
                  <a:lnTo>
                    <a:pt x="372262" y="346710"/>
                  </a:lnTo>
                  <a:lnTo>
                    <a:pt x="359194" y="339090"/>
                  </a:lnTo>
                  <a:lnTo>
                    <a:pt x="354838" y="33655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6230"/>
                  </a:lnTo>
                  <a:lnTo>
                    <a:pt x="269621" y="314960"/>
                  </a:lnTo>
                  <a:lnTo>
                    <a:pt x="266954" y="314960"/>
                  </a:lnTo>
                  <a:lnTo>
                    <a:pt x="270383" y="308610"/>
                  </a:lnTo>
                  <a:lnTo>
                    <a:pt x="273558" y="302260"/>
                  </a:lnTo>
                  <a:lnTo>
                    <a:pt x="276733" y="297180"/>
                  </a:lnTo>
                  <a:lnTo>
                    <a:pt x="292735" y="297180"/>
                  </a:lnTo>
                  <a:lnTo>
                    <a:pt x="29514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6230" y="302260"/>
                  </a:lnTo>
                  <a:lnTo>
                    <a:pt x="331470" y="306070"/>
                  </a:lnTo>
                  <a:lnTo>
                    <a:pt x="333121" y="306070"/>
                  </a:lnTo>
                  <a:lnTo>
                    <a:pt x="334772" y="307340"/>
                  </a:lnTo>
                  <a:lnTo>
                    <a:pt x="338709" y="308610"/>
                  </a:lnTo>
                  <a:lnTo>
                    <a:pt x="340868" y="30988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20040"/>
                  </a:lnTo>
                  <a:lnTo>
                    <a:pt x="369697" y="322580"/>
                  </a:lnTo>
                  <a:lnTo>
                    <a:pt x="372491" y="325120"/>
                  </a:lnTo>
                  <a:lnTo>
                    <a:pt x="376301" y="327660"/>
                  </a:lnTo>
                  <a:lnTo>
                    <a:pt x="378079" y="328930"/>
                  </a:lnTo>
                  <a:lnTo>
                    <a:pt x="382270" y="331470"/>
                  </a:lnTo>
                  <a:lnTo>
                    <a:pt x="386207" y="334010"/>
                  </a:lnTo>
                  <a:lnTo>
                    <a:pt x="390017" y="336550"/>
                  </a:lnTo>
                  <a:lnTo>
                    <a:pt x="391287" y="337820"/>
                  </a:lnTo>
                  <a:lnTo>
                    <a:pt x="392684" y="339090"/>
                  </a:lnTo>
                  <a:lnTo>
                    <a:pt x="393954" y="340360"/>
                  </a:lnTo>
                  <a:lnTo>
                    <a:pt x="399669" y="344170"/>
                  </a:lnTo>
                  <a:lnTo>
                    <a:pt x="399796" y="344170"/>
                  </a:lnTo>
                  <a:lnTo>
                    <a:pt x="399923" y="345440"/>
                  </a:lnTo>
                  <a:lnTo>
                    <a:pt x="400050" y="345440"/>
                  </a:lnTo>
                  <a:lnTo>
                    <a:pt x="402463" y="346710"/>
                  </a:lnTo>
                  <a:lnTo>
                    <a:pt x="407289" y="351790"/>
                  </a:lnTo>
                  <a:lnTo>
                    <a:pt x="407670" y="351790"/>
                  </a:lnTo>
                  <a:lnTo>
                    <a:pt x="408178" y="353060"/>
                  </a:lnTo>
                  <a:lnTo>
                    <a:pt x="408559" y="353060"/>
                  </a:lnTo>
                  <a:lnTo>
                    <a:pt x="411099" y="355600"/>
                  </a:lnTo>
                  <a:lnTo>
                    <a:pt x="413385" y="358140"/>
                  </a:lnTo>
                  <a:lnTo>
                    <a:pt x="415544" y="360680"/>
                  </a:lnTo>
                  <a:lnTo>
                    <a:pt x="416560" y="361950"/>
                  </a:lnTo>
                  <a:lnTo>
                    <a:pt x="417703" y="363220"/>
                  </a:lnTo>
                  <a:lnTo>
                    <a:pt x="418592" y="36449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9570"/>
                  </a:lnTo>
                  <a:lnTo>
                    <a:pt x="423926" y="370840"/>
                  </a:lnTo>
                  <a:lnTo>
                    <a:pt x="425069" y="372110"/>
                  </a:lnTo>
                  <a:lnTo>
                    <a:pt x="425069" y="335737"/>
                  </a:lnTo>
                  <a:lnTo>
                    <a:pt x="421894" y="332740"/>
                  </a:lnTo>
                  <a:lnTo>
                    <a:pt x="416306" y="32766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1310"/>
                  </a:lnTo>
                  <a:lnTo>
                    <a:pt x="406273" y="318770"/>
                  </a:lnTo>
                  <a:lnTo>
                    <a:pt x="403860" y="317500"/>
                  </a:lnTo>
                  <a:lnTo>
                    <a:pt x="401320" y="314960"/>
                  </a:lnTo>
                  <a:lnTo>
                    <a:pt x="400304" y="314960"/>
                  </a:lnTo>
                  <a:lnTo>
                    <a:pt x="397891" y="312420"/>
                  </a:lnTo>
                  <a:lnTo>
                    <a:pt x="393065" y="309880"/>
                  </a:lnTo>
                  <a:lnTo>
                    <a:pt x="390525" y="307340"/>
                  </a:lnTo>
                  <a:lnTo>
                    <a:pt x="385445" y="304800"/>
                  </a:lnTo>
                  <a:lnTo>
                    <a:pt x="382397" y="302260"/>
                  </a:lnTo>
                  <a:lnTo>
                    <a:pt x="379222" y="30099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718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60680" y="290830"/>
                  </a:lnTo>
                  <a:lnTo>
                    <a:pt x="358521" y="290830"/>
                  </a:lnTo>
                  <a:lnTo>
                    <a:pt x="357886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829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27025" y="279400"/>
                  </a:lnTo>
                  <a:lnTo>
                    <a:pt x="324485" y="279400"/>
                  </a:lnTo>
                  <a:lnTo>
                    <a:pt x="321818" y="278130"/>
                  </a:lnTo>
                  <a:lnTo>
                    <a:pt x="319786" y="278130"/>
                  </a:lnTo>
                  <a:lnTo>
                    <a:pt x="314706" y="27686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652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1958"/>
                  </a:lnTo>
                  <a:lnTo>
                    <a:pt x="526796" y="7620"/>
                  </a:lnTo>
                  <a:lnTo>
                    <a:pt x="505853" y="0"/>
                  </a:lnTo>
                  <a:lnTo>
                    <a:pt x="482866" y="0"/>
                  </a:lnTo>
                  <a:lnTo>
                    <a:pt x="432943" y="17780"/>
                  </a:lnTo>
                  <a:lnTo>
                    <a:pt x="387172" y="57150"/>
                  </a:lnTo>
                  <a:lnTo>
                    <a:pt x="349123" y="11176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2580"/>
                  </a:lnTo>
                  <a:lnTo>
                    <a:pt x="234823" y="322580"/>
                  </a:lnTo>
                  <a:lnTo>
                    <a:pt x="234315" y="325120"/>
                  </a:lnTo>
                  <a:lnTo>
                    <a:pt x="87376" y="596900"/>
                  </a:lnTo>
                  <a:lnTo>
                    <a:pt x="58801" y="648970"/>
                  </a:lnTo>
                  <a:lnTo>
                    <a:pt x="49911" y="674370"/>
                  </a:lnTo>
                  <a:lnTo>
                    <a:pt x="33680" y="708660"/>
                  </a:lnTo>
                  <a:lnTo>
                    <a:pt x="20040" y="749300"/>
                  </a:lnTo>
                  <a:lnTo>
                    <a:pt x="11811" y="796290"/>
                  </a:lnTo>
                  <a:lnTo>
                    <a:pt x="11811" y="847090"/>
                  </a:lnTo>
                  <a:lnTo>
                    <a:pt x="13335" y="859790"/>
                  </a:lnTo>
                  <a:lnTo>
                    <a:pt x="13208" y="859790"/>
                  </a:lnTo>
                  <a:lnTo>
                    <a:pt x="13462" y="861060"/>
                  </a:lnTo>
                  <a:lnTo>
                    <a:pt x="15621" y="873760"/>
                  </a:lnTo>
                  <a:lnTo>
                    <a:pt x="18313" y="885190"/>
                  </a:lnTo>
                  <a:lnTo>
                    <a:pt x="21526" y="897890"/>
                  </a:lnTo>
                  <a:lnTo>
                    <a:pt x="25273" y="909320"/>
                  </a:lnTo>
                  <a:lnTo>
                    <a:pt x="0" y="956310"/>
                  </a:lnTo>
                  <a:lnTo>
                    <a:pt x="2286" y="963930"/>
                  </a:lnTo>
                  <a:lnTo>
                    <a:pt x="9906" y="967740"/>
                  </a:lnTo>
                  <a:lnTo>
                    <a:pt x="18161" y="967740"/>
                  </a:lnTo>
                  <a:lnTo>
                    <a:pt x="22352" y="966470"/>
                  </a:lnTo>
                  <a:lnTo>
                    <a:pt x="24511" y="961390"/>
                  </a:lnTo>
                  <a:lnTo>
                    <a:pt x="45974" y="922020"/>
                  </a:lnTo>
                  <a:lnTo>
                    <a:pt x="58343" y="919480"/>
                  </a:lnTo>
                  <a:lnTo>
                    <a:pt x="94234" y="908050"/>
                  </a:lnTo>
                  <a:lnTo>
                    <a:pt x="97155" y="908050"/>
                  </a:lnTo>
                  <a:lnTo>
                    <a:pt x="99314" y="906780"/>
                  </a:lnTo>
                  <a:lnTo>
                    <a:pt x="101600" y="905510"/>
                  </a:lnTo>
                  <a:lnTo>
                    <a:pt x="116649" y="896620"/>
                  </a:lnTo>
                  <a:lnTo>
                    <a:pt x="155384" y="873760"/>
                  </a:lnTo>
                  <a:lnTo>
                    <a:pt x="195097" y="835660"/>
                  </a:lnTo>
                  <a:lnTo>
                    <a:pt x="224193" y="796290"/>
                  </a:lnTo>
                  <a:lnTo>
                    <a:pt x="243967" y="759460"/>
                  </a:lnTo>
                  <a:lnTo>
                    <a:pt x="245618" y="756920"/>
                  </a:lnTo>
                  <a:lnTo>
                    <a:pt x="247142" y="754380"/>
                  </a:lnTo>
                  <a:lnTo>
                    <a:pt x="248539" y="751840"/>
                  </a:lnTo>
                  <a:lnTo>
                    <a:pt x="248666" y="751840"/>
                  </a:lnTo>
                  <a:lnTo>
                    <a:pt x="248793" y="750570"/>
                  </a:lnTo>
                  <a:lnTo>
                    <a:pt x="268693" y="713740"/>
                  </a:lnTo>
                  <a:lnTo>
                    <a:pt x="343103" y="576580"/>
                  </a:lnTo>
                  <a:lnTo>
                    <a:pt x="370713" y="524510"/>
                  </a:lnTo>
                  <a:lnTo>
                    <a:pt x="399084" y="472440"/>
                  </a:lnTo>
                  <a:lnTo>
                    <a:pt x="427228" y="419100"/>
                  </a:lnTo>
                  <a:lnTo>
                    <a:pt x="427482" y="419100"/>
                  </a:lnTo>
                  <a:lnTo>
                    <a:pt x="427736" y="417830"/>
                  </a:lnTo>
                  <a:lnTo>
                    <a:pt x="443014" y="389890"/>
                  </a:lnTo>
                  <a:lnTo>
                    <a:pt x="449961" y="377190"/>
                  </a:lnTo>
                  <a:lnTo>
                    <a:pt x="450215" y="375920"/>
                  </a:lnTo>
                  <a:lnTo>
                    <a:pt x="464502" y="349250"/>
                  </a:lnTo>
                  <a:lnTo>
                    <a:pt x="492417" y="297180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193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4790"/>
                  </a:lnTo>
                  <a:lnTo>
                    <a:pt x="411861" y="455930"/>
                  </a:lnTo>
                  <a:lnTo>
                    <a:pt x="400608" y="488950"/>
                  </a:lnTo>
                  <a:lnTo>
                    <a:pt x="412127" y="554990"/>
                  </a:lnTo>
                  <a:lnTo>
                    <a:pt x="439039" y="585470"/>
                  </a:lnTo>
                  <a:lnTo>
                    <a:pt x="444373" y="585470"/>
                  </a:lnTo>
                  <a:lnTo>
                    <a:pt x="446786" y="584200"/>
                  </a:lnTo>
                  <a:lnTo>
                    <a:pt x="453644" y="580390"/>
                  </a:lnTo>
                  <a:lnTo>
                    <a:pt x="455422" y="574040"/>
                  </a:lnTo>
                  <a:lnTo>
                    <a:pt x="453390" y="568960"/>
                  </a:lnTo>
                  <a:lnTo>
                    <a:pt x="450710" y="561340"/>
                  </a:lnTo>
                  <a:lnTo>
                    <a:pt x="448805" y="553720"/>
                  </a:lnTo>
                  <a:lnTo>
                    <a:pt x="447662" y="546100"/>
                  </a:lnTo>
                  <a:lnTo>
                    <a:pt x="447294" y="53848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606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03550" y="5944933"/>
              <a:ext cx="97917" cy="15411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75931" y="3279139"/>
              <a:ext cx="2295525" cy="3481704"/>
            </a:xfrm>
            <a:custGeom>
              <a:avLst/>
              <a:gdLst/>
              <a:ahLst/>
              <a:cxnLst/>
              <a:rect l="l" t="t" r="r" b="b"/>
              <a:pathLst>
                <a:path w="2295525" h="3481704">
                  <a:moveTo>
                    <a:pt x="939507" y="1661248"/>
                  </a:moveTo>
                  <a:lnTo>
                    <a:pt x="934427" y="1614208"/>
                  </a:lnTo>
                  <a:lnTo>
                    <a:pt x="921499" y="1569123"/>
                  </a:lnTo>
                  <a:lnTo>
                    <a:pt x="911999" y="1549412"/>
                  </a:lnTo>
                  <a:lnTo>
                    <a:pt x="911999" y="1690331"/>
                  </a:lnTo>
                  <a:lnTo>
                    <a:pt x="902728" y="1737995"/>
                  </a:lnTo>
                  <a:lnTo>
                    <a:pt x="733691" y="1678940"/>
                  </a:lnTo>
                  <a:lnTo>
                    <a:pt x="731697" y="1655813"/>
                  </a:lnTo>
                  <a:lnTo>
                    <a:pt x="722553" y="1634807"/>
                  </a:lnTo>
                  <a:lnTo>
                    <a:pt x="717181" y="1628838"/>
                  </a:lnTo>
                  <a:lnTo>
                    <a:pt x="707199" y="1617726"/>
                  </a:lnTo>
                  <a:lnTo>
                    <a:pt x="686574" y="1606296"/>
                  </a:lnTo>
                  <a:lnTo>
                    <a:pt x="663232" y="1602333"/>
                  </a:lnTo>
                  <a:lnTo>
                    <a:pt x="640537" y="1606118"/>
                  </a:lnTo>
                  <a:lnTo>
                    <a:pt x="620306" y="1616837"/>
                  </a:lnTo>
                  <a:lnTo>
                    <a:pt x="604405" y="1633728"/>
                  </a:lnTo>
                  <a:lnTo>
                    <a:pt x="435368" y="1574673"/>
                  </a:lnTo>
                  <a:lnTo>
                    <a:pt x="457619" y="1531708"/>
                  </a:lnTo>
                  <a:lnTo>
                    <a:pt x="487006" y="1494790"/>
                  </a:lnTo>
                  <a:lnTo>
                    <a:pt x="522363" y="1464513"/>
                  </a:lnTo>
                  <a:lnTo>
                    <a:pt x="562483" y="1441450"/>
                  </a:lnTo>
                  <a:lnTo>
                    <a:pt x="606209" y="1426184"/>
                  </a:lnTo>
                  <a:lnTo>
                    <a:pt x="652348" y="1419263"/>
                  </a:lnTo>
                  <a:lnTo>
                    <a:pt x="699719" y="1421282"/>
                  </a:lnTo>
                  <a:lnTo>
                    <a:pt x="747153" y="1432814"/>
                  </a:lnTo>
                  <a:lnTo>
                    <a:pt x="791337" y="1453286"/>
                  </a:lnTo>
                  <a:lnTo>
                    <a:pt x="829589" y="1481124"/>
                  </a:lnTo>
                  <a:lnTo>
                    <a:pt x="861352" y="1515198"/>
                  </a:lnTo>
                  <a:lnTo>
                    <a:pt x="886040" y="1554314"/>
                  </a:lnTo>
                  <a:lnTo>
                    <a:pt x="903097" y="1597317"/>
                  </a:lnTo>
                  <a:lnTo>
                    <a:pt x="911936" y="1643037"/>
                  </a:lnTo>
                  <a:lnTo>
                    <a:pt x="911999" y="1690331"/>
                  </a:lnTo>
                  <a:lnTo>
                    <a:pt x="911999" y="1549412"/>
                  </a:lnTo>
                  <a:lnTo>
                    <a:pt x="873975" y="1488744"/>
                  </a:lnTo>
                  <a:lnTo>
                    <a:pt x="840359" y="1455458"/>
                  </a:lnTo>
                  <a:lnTo>
                    <a:pt x="800798" y="1428102"/>
                  </a:lnTo>
                  <a:lnTo>
                    <a:pt x="755789" y="1407668"/>
                  </a:lnTo>
                  <a:lnTo>
                    <a:pt x="707809" y="1395603"/>
                  </a:lnTo>
                  <a:lnTo>
                    <a:pt x="659790" y="1392351"/>
                  </a:lnTo>
                  <a:lnTo>
                    <a:pt x="612724" y="1397431"/>
                  </a:lnTo>
                  <a:lnTo>
                    <a:pt x="567613" y="1410360"/>
                  </a:lnTo>
                  <a:lnTo>
                    <a:pt x="525449" y="1430680"/>
                  </a:lnTo>
                  <a:lnTo>
                    <a:pt x="487235" y="1457883"/>
                  </a:lnTo>
                  <a:lnTo>
                    <a:pt x="453936" y="1491500"/>
                  </a:lnTo>
                  <a:lnTo>
                    <a:pt x="426580" y="1531061"/>
                  </a:lnTo>
                  <a:lnTo>
                    <a:pt x="406158" y="1576070"/>
                  </a:lnTo>
                  <a:lnTo>
                    <a:pt x="405777" y="1577340"/>
                  </a:lnTo>
                  <a:lnTo>
                    <a:pt x="405269" y="1578610"/>
                  </a:lnTo>
                  <a:lnTo>
                    <a:pt x="403618" y="1586357"/>
                  </a:lnTo>
                  <a:lnTo>
                    <a:pt x="407174" y="1592961"/>
                  </a:lnTo>
                  <a:lnTo>
                    <a:pt x="612660" y="1664716"/>
                  </a:lnTo>
                  <a:lnTo>
                    <a:pt x="619772" y="1661541"/>
                  </a:lnTo>
                  <a:lnTo>
                    <a:pt x="622566" y="1655191"/>
                  </a:lnTo>
                  <a:lnTo>
                    <a:pt x="632028" y="1641551"/>
                  </a:lnTo>
                  <a:lnTo>
                    <a:pt x="643661" y="1633728"/>
                  </a:lnTo>
                  <a:lnTo>
                    <a:pt x="645452" y="1632521"/>
                  </a:lnTo>
                  <a:lnTo>
                    <a:pt x="661212" y="1628838"/>
                  </a:lnTo>
                  <a:lnTo>
                    <a:pt x="677684" y="1631188"/>
                  </a:lnTo>
                  <a:lnTo>
                    <a:pt x="692061" y="1639582"/>
                  </a:lnTo>
                  <a:lnTo>
                    <a:pt x="702094" y="1652257"/>
                  </a:lnTo>
                  <a:lnTo>
                    <a:pt x="706932" y="1667675"/>
                  </a:lnTo>
                  <a:lnTo>
                    <a:pt x="705751" y="1684274"/>
                  </a:lnTo>
                  <a:lnTo>
                    <a:pt x="703973" y="1691132"/>
                  </a:lnTo>
                  <a:lnTo>
                    <a:pt x="707783" y="1697990"/>
                  </a:lnTo>
                  <a:lnTo>
                    <a:pt x="906665" y="1767459"/>
                  </a:lnTo>
                  <a:lnTo>
                    <a:pt x="913015" y="1769745"/>
                  </a:lnTo>
                  <a:lnTo>
                    <a:pt x="920000" y="1766951"/>
                  </a:lnTo>
                  <a:lnTo>
                    <a:pt x="923302" y="1759585"/>
                  </a:lnTo>
                  <a:lnTo>
                    <a:pt x="923810" y="1758315"/>
                  </a:lnTo>
                  <a:lnTo>
                    <a:pt x="924191" y="1757172"/>
                  </a:lnTo>
                  <a:lnTo>
                    <a:pt x="929017" y="1737995"/>
                  </a:lnTo>
                  <a:lnTo>
                    <a:pt x="936256" y="1709242"/>
                  </a:lnTo>
                  <a:lnTo>
                    <a:pt x="939507" y="1661248"/>
                  </a:lnTo>
                  <a:close/>
                </a:path>
                <a:path w="2295525" h="3481704">
                  <a:moveTo>
                    <a:pt x="988961" y="3177794"/>
                  </a:moveTo>
                  <a:lnTo>
                    <a:pt x="988872" y="3175254"/>
                  </a:lnTo>
                  <a:lnTo>
                    <a:pt x="988174" y="3154946"/>
                  </a:lnTo>
                  <a:lnTo>
                    <a:pt x="974953" y="3138424"/>
                  </a:lnTo>
                  <a:lnTo>
                    <a:pt x="963815" y="3131553"/>
                  </a:lnTo>
                  <a:lnTo>
                    <a:pt x="963815" y="3167646"/>
                  </a:lnTo>
                  <a:lnTo>
                    <a:pt x="963815" y="3168904"/>
                  </a:lnTo>
                  <a:lnTo>
                    <a:pt x="963561" y="3170174"/>
                  </a:lnTo>
                  <a:lnTo>
                    <a:pt x="959345" y="3173984"/>
                  </a:lnTo>
                  <a:lnTo>
                    <a:pt x="950899" y="3175254"/>
                  </a:lnTo>
                  <a:lnTo>
                    <a:pt x="939965" y="3175254"/>
                  </a:lnTo>
                  <a:lnTo>
                    <a:pt x="891514" y="3163824"/>
                  </a:lnTo>
                  <a:lnTo>
                    <a:pt x="818286" y="3142246"/>
                  </a:lnTo>
                  <a:lnTo>
                    <a:pt x="756183" y="3121914"/>
                  </a:lnTo>
                  <a:lnTo>
                    <a:pt x="743216" y="3118104"/>
                  </a:lnTo>
                  <a:lnTo>
                    <a:pt x="719467" y="3110496"/>
                  </a:lnTo>
                  <a:lnTo>
                    <a:pt x="708647" y="3106674"/>
                  </a:lnTo>
                  <a:lnTo>
                    <a:pt x="697801" y="3104146"/>
                  </a:lnTo>
                  <a:lnTo>
                    <a:pt x="694093" y="3102864"/>
                  </a:lnTo>
                  <a:lnTo>
                    <a:pt x="642632" y="3085096"/>
                  </a:lnTo>
                  <a:lnTo>
                    <a:pt x="601357" y="3072384"/>
                  </a:lnTo>
                  <a:lnTo>
                    <a:pt x="597166" y="3059684"/>
                  </a:lnTo>
                  <a:lnTo>
                    <a:pt x="591324" y="3043174"/>
                  </a:lnTo>
                  <a:lnTo>
                    <a:pt x="585393" y="3026664"/>
                  </a:lnTo>
                  <a:lnTo>
                    <a:pt x="579386" y="3008884"/>
                  </a:lnTo>
                  <a:lnTo>
                    <a:pt x="573176" y="2992374"/>
                  </a:lnTo>
                  <a:lnTo>
                    <a:pt x="566686" y="2974594"/>
                  </a:lnTo>
                  <a:lnTo>
                    <a:pt x="841133" y="3104146"/>
                  </a:lnTo>
                  <a:lnTo>
                    <a:pt x="860437" y="3114294"/>
                  </a:lnTo>
                  <a:lnTo>
                    <a:pt x="877074" y="3121914"/>
                  </a:lnTo>
                  <a:lnTo>
                    <a:pt x="911263" y="3137154"/>
                  </a:lnTo>
                  <a:lnTo>
                    <a:pt x="939330" y="3148596"/>
                  </a:lnTo>
                  <a:lnTo>
                    <a:pt x="950493" y="3153664"/>
                  </a:lnTo>
                  <a:lnTo>
                    <a:pt x="959866" y="3161296"/>
                  </a:lnTo>
                  <a:lnTo>
                    <a:pt x="963815" y="3167646"/>
                  </a:lnTo>
                  <a:lnTo>
                    <a:pt x="963815" y="3131553"/>
                  </a:lnTo>
                  <a:lnTo>
                    <a:pt x="956449" y="3126994"/>
                  </a:lnTo>
                  <a:lnTo>
                    <a:pt x="939812" y="3119374"/>
                  </a:lnTo>
                  <a:lnTo>
                    <a:pt x="938542" y="3119374"/>
                  </a:lnTo>
                  <a:lnTo>
                    <a:pt x="921715" y="3113024"/>
                  </a:lnTo>
                  <a:lnTo>
                    <a:pt x="888390" y="3097796"/>
                  </a:lnTo>
                  <a:lnTo>
                    <a:pt x="871994" y="3088894"/>
                  </a:lnTo>
                  <a:lnTo>
                    <a:pt x="859040" y="3083814"/>
                  </a:lnTo>
                  <a:lnTo>
                    <a:pt x="852563" y="3080004"/>
                  </a:lnTo>
                  <a:lnTo>
                    <a:pt x="627938" y="2974594"/>
                  </a:lnTo>
                  <a:lnTo>
                    <a:pt x="554875" y="2940304"/>
                  </a:lnTo>
                  <a:lnTo>
                    <a:pt x="551065" y="2937764"/>
                  </a:lnTo>
                  <a:lnTo>
                    <a:pt x="545172" y="2926334"/>
                  </a:lnTo>
                  <a:lnTo>
                    <a:pt x="538937" y="2913634"/>
                  </a:lnTo>
                  <a:lnTo>
                    <a:pt x="532307" y="2900934"/>
                  </a:lnTo>
                  <a:lnTo>
                    <a:pt x="527621" y="2893314"/>
                  </a:lnTo>
                  <a:lnTo>
                    <a:pt x="525284" y="2889504"/>
                  </a:lnTo>
                  <a:lnTo>
                    <a:pt x="522363" y="2884424"/>
                  </a:lnTo>
                  <a:lnTo>
                    <a:pt x="520077" y="2880614"/>
                  </a:lnTo>
                  <a:lnTo>
                    <a:pt x="519315" y="2879344"/>
                  </a:lnTo>
                  <a:lnTo>
                    <a:pt x="516140" y="2872994"/>
                  </a:lnTo>
                  <a:lnTo>
                    <a:pt x="515886" y="2872994"/>
                  </a:lnTo>
                  <a:lnTo>
                    <a:pt x="515124" y="2870454"/>
                  </a:lnTo>
                  <a:lnTo>
                    <a:pt x="506514" y="2851404"/>
                  </a:lnTo>
                  <a:lnTo>
                    <a:pt x="501675" y="2832354"/>
                  </a:lnTo>
                  <a:lnTo>
                    <a:pt x="506615" y="2790444"/>
                  </a:lnTo>
                  <a:lnTo>
                    <a:pt x="523379" y="2767584"/>
                  </a:lnTo>
                  <a:lnTo>
                    <a:pt x="528345" y="2761246"/>
                  </a:lnTo>
                  <a:lnTo>
                    <a:pt x="550506" y="2724404"/>
                  </a:lnTo>
                  <a:lnTo>
                    <a:pt x="568210" y="2671076"/>
                  </a:lnTo>
                  <a:lnTo>
                    <a:pt x="572731" y="2640584"/>
                  </a:lnTo>
                  <a:lnTo>
                    <a:pt x="572008" y="2603754"/>
                  </a:lnTo>
                  <a:lnTo>
                    <a:pt x="561492" y="2564384"/>
                  </a:lnTo>
                  <a:lnTo>
                    <a:pt x="545820" y="2541219"/>
                  </a:lnTo>
                  <a:lnTo>
                    <a:pt x="545820" y="2640584"/>
                  </a:lnTo>
                  <a:lnTo>
                    <a:pt x="541921" y="2665984"/>
                  </a:lnTo>
                  <a:lnTo>
                    <a:pt x="526021" y="2712974"/>
                  </a:lnTo>
                  <a:lnTo>
                    <a:pt x="507149" y="2744724"/>
                  </a:lnTo>
                  <a:lnTo>
                    <a:pt x="502678" y="2751074"/>
                  </a:lnTo>
                  <a:lnTo>
                    <a:pt x="477532" y="2791714"/>
                  </a:lnTo>
                  <a:lnTo>
                    <a:pt x="474192" y="2809494"/>
                  </a:lnTo>
                  <a:lnTo>
                    <a:pt x="474268" y="2828544"/>
                  </a:lnTo>
                  <a:lnTo>
                    <a:pt x="477761" y="2848864"/>
                  </a:lnTo>
                  <a:lnTo>
                    <a:pt x="484644" y="2869184"/>
                  </a:lnTo>
                  <a:lnTo>
                    <a:pt x="447941" y="2880614"/>
                  </a:lnTo>
                  <a:lnTo>
                    <a:pt x="445020" y="2874264"/>
                  </a:lnTo>
                  <a:lnTo>
                    <a:pt x="444944" y="2874111"/>
                  </a:lnTo>
                  <a:lnTo>
                    <a:pt x="444944" y="3001264"/>
                  </a:lnTo>
                  <a:lnTo>
                    <a:pt x="444639" y="3011424"/>
                  </a:lnTo>
                  <a:lnTo>
                    <a:pt x="436397" y="3007614"/>
                  </a:lnTo>
                  <a:lnTo>
                    <a:pt x="428282" y="3002534"/>
                  </a:lnTo>
                  <a:lnTo>
                    <a:pt x="420306" y="2998724"/>
                  </a:lnTo>
                  <a:lnTo>
                    <a:pt x="412508" y="2993644"/>
                  </a:lnTo>
                  <a:lnTo>
                    <a:pt x="411365" y="2993644"/>
                  </a:lnTo>
                  <a:lnTo>
                    <a:pt x="409079" y="2992374"/>
                  </a:lnTo>
                  <a:lnTo>
                    <a:pt x="407492" y="2991104"/>
                  </a:lnTo>
                  <a:lnTo>
                    <a:pt x="405904" y="2989834"/>
                  </a:lnTo>
                  <a:lnTo>
                    <a:pt x="402094" y="2987294"/>
                  </a:lnTo>
                  <a:lnTo>
                    <a:pt x="405815" y="2975864"/>
                  </a:lnTo>
                  <a:lnTo>
                    <a:pt x="414540" y="2949194"/>
                  </a:lnTo>
                  <a:lnTo>
                    <a:pt x="416572" y="2949194"/>
                  </a:lnTo>
                  <a:lnTo>
                    <a:pt x="418604" y="2950464"/>
                  </a:lnTo>
                  <a:lnTo>
                    <a:pt x="420763" y="2950464"/>
                  </a:lnTo>
                  <a:lnTo>
                    <a:pt x="427875" y="2953004"/>
                  </a:lnTo>
                  <a:lnTo>
                    <a:pt x="434987" y="2954274"/>
                  </a:lnTo>
                  <a:lnTo>
                    <a:pt x="442353" y="2956814"/>
                  </a:lnTo>
                  <a:lnTo>
                    <a:pt x="443915" y="2969514"/>
                  </a:lnTo>
                  <a:lnTo>
                    <a:pt x="444830" y="2983484"/>
                  </a:lnTo>
                  <a:lnTo>
                    <a:pt x="444944" y="3001264"/>
                  </a:lnTo>
                  <a:lnTo>
                    <a:pt x="444944" y="2874111"/>
                  </a:lnTo>
                  <a:lnTo>
                    <a:pt x="441845" y="2867914"/>
                  </a:lnTo>
                  <a:lnTo>
                    <a:pt x="438416" y="2860294"/>
                  </a:lnTo>
                  <a:lnTo>
                    <a:pt x="434543" y="2852674"/>
                  </a:lnTo>
                  <a:lnTo>
                    <a:pt x="430377" y="2843784"/>
                  </a:lnTo>
                  <a:lnTo>
                    <a:pt x="425869" y="2834894"/>
                  </a:lnTo>
                  <a:lnTo>
                    <a:pt x="421017" y="2823464"/>
                  </a:lnTo>
                  <a:lnTo>
                    <a:pt x="401815" y="2777744"/>
                  </a:lnTo>
                  <a:lnTo>
                    <a:pt x="378752" y="2718054"/>
                  </a:lnTo>
                  <a:lnTo>
                    <a:pt x="359079" y="2660904"/>
                  </a:lnTo>
                  <a:lnTo>
                    <a:pt x="350024" y="2624074"/>
                  </a:lnTo>
                  <a:lnTo>
                    <a:pt x="351078" y="2602484"/>
                  </a:lnTo>
                  <a:lnTo>
                    <a:pt x="365506" y="2563126"/>
                  </a:lnTo>
                  <a:lnTo>
                    <a:pt x="393649" y="2533904"/>
                  </a:lnTo>
                  <a:lnTo>
                    <a:pt x="447941" y="2517394"/>
                  </a:lnTo>
                  <a:lnTo>
                    <a:pt x="466775" y="2519934"/>
                  </a:lnTo>
                  <a:lnTo>
                    <a:pt x="517410" y="2546604"/>
                  </a:lnTo>
                  <a:lnTo>
                    <a:pt x="545515" y="2608834"/>
                  </a:lnTo>
                  <a:lnTo>
                    <a:pt x="545820" y="2640584"/>
                  </a:lnTo>
                  <a:lnTo>
                    <a:pt x="545820" y="2541219"/>
                  </a:lnTo>
                  <a:lnTo>
                    <a:pt x="536587" y="2527554"/>
                  </a:lnTo>
                  <a:lnTo>
                    <a:pt x="520827" y="2517394"/>
                  </a:lnTo>
                  <a:lnTo>
                    <a:pt x="495223" y="2500884"/>
                  </a:lnTo>
                  <a:lnTo>
                    <a:pt x="448144" y="2490724"/>
                  </a:lnTo>
                  <a:lnTo>
                    <a:pt x="401078" y="2500884"/>
                  </a:lnTo>
                  <a:lnTo>
                    <a:pt x="359803" y="2527554"/>
                  </a:lnTo>
                  <a:lnTo>
                    <a:pt x="343547" y="2547874"/>
                  </a:lnTo>
                  <a:lnTo>
                    <a:pt x="331863" y="2572004"/>
                  </a:lnTo>
                  <a:lnTo>
                    <a:pt x="325120" y="2597404"/>
                  </a:lnTo>
                  <a:lnTo>
                    <a:pt x="323735" y="2625344"/>
                  </a:lnTo>
                  <a:lnTo>
                    <a:pt x="334911" y="2672334"/>
                  </a:lnTo>
                  <a:lnTo>
                    <a:pt x="357936" y="2737104"/>
                  </a:lnTo>
                  <a:lnTo>
                    <a:pt x="382181" y="2799334"/>
                  </a:lnTo>
                  <a:lnTo>
                    <a:pt x="397014" y="2834894"/>
                  </a:lnTo>
                  <a:lnTo>
                    <a:pt x="401942" y="2845054"/>
                  </a:lnTo>
                  <a:lnTo>
                    <a:pt x="406514" y="2855214"/>
                  </a:lnTo>
                  <a:lnTo>
                    <a:pt x="410781" y="2864104"/>
                  </a:lnTo>
                  <a:lnTo>
                    <a:pt x="414794" y="2871724"/>
                  </a:lnTo>
                  <a:lnTo>
                    <a:pt x="418172" y="2879344"/>
                  </a:lnTo>
                  <a:lnTo>
                    <a:pt x="421309" y="2885694"/>
                  </a:lnTo>
                  <a:lnTo>
                    <a:pt x="424230" y="2892044"/>
                  </a:lnTo>
                  <a:lnTo>
                    <a:pt x="426986" y="2898394"/>
                  </a:lnTo>
                  <a:lnTo>
                    <a:pt x="427113" y="2899664"/>
                  </a:lnTo>
                  <a:lnTo>
                    <a:pt x="427367" y="2900934"/>
                  </a:lnTo>
                  <a:lnTo>
                    <a:pt x="427748" y="2902204"/>
                  </a:lnTo>
                  <a:lnTo>
                    <a:pt x="429907" y="2907284"/>
                  </a:lnTo>
                  <a:lnTo>
                    <a:pt x="431939" y="2912364"/>
                  </a:lnTo>
                  <a:lnTo>
                    <a:pt x="433971" y="2918714"/>
                  </a:lnTo>
                  <a:lnTo>
                    <a:pt x="434860" y="2922524"/>
                  </a:lnTo>
                  <a:lnTo>
                    <a:pt x="436384" y="2927604"/>
                  </a:lnTo>
                  <a:lnTo>
                    <a:pt x="433844" y="2926334"/>
                  </a:lnTo>
                  <a:lnTo>
                    <a:pt x="431304" y="2926334"/>
                  </a:lnTo>
                  <a:lnTo>
                    <a:pt x="422033" y="2923794"/>
                  </a:lnTo>
                  <a:lnTo>
                    <a:pt x="416445" y="2921254"/>
                  </a:lnTo>
                  <a:lnTo>
                    <a:pt x="411365" y="2918714"/>
                  </a:lnTo>
                  <a:lnTo>
                    <a:pt x="410476" y="2918714"/>
                  </a:lnTo>
                  <a:lnTo>
                    <a:pt x="403199" y="2916174"/>
                  </a:lnTo>
                  <a:lnTo>
                    <a:pt x="396062" y="2912364"/>
                  </a:lnTo>
                  <a:lnTo>
                    <a:pt x="389267" y="2908846"/>
                  </a:lnTo>
                  <a:lnTo>
                    <a:pt x="389267" y="2939034"/>
                  </a:lnTo>
                  <a:lnTo>
                    <a:pt x="377456" y="2975864"/>
                  </a:lnTo>
                  <a:lnTo>
                    <a:pt x="357098" y="2968244"/>
                  </a:lnTo>
                  <a:lnTo>
                    <a:pt x="337451" y="2964434"/>
                  </a:lnTo>
                  <a:lnTo>
                    <a:pt x="318554" y="2964434"/>
                  </a:lnTo>
                  <a:lnTo>
                    <a:pt x="300494" y="2968244"/>
                  </a:lnTo>
                  <a:lnTo>
                    <a:pt x="288518" y="2973324"/>
                  </a:lnTo>
                  <a:lnTo>
                    <a:pt x="277850" y="2979674"/>
                  </a:lnTo>
                  <a:lnTo>
                    <a:pt x="268097" y="2986024"/>
                  </a:lnTo>
                  <a:lnTo>
                    <a:pt x="258838" y="2993644"/>
                  </a:lnTo>
                  <a:lnTo>
                    <a:pt x="253365" y="2997454"/>
                  </a:lnTo>
                  <a:lnTo>
                    <a:pt x="247954" y="3002534"/>
                  </a:lnTo>
                  <a:lnTo>
                    <a:pt x="242531" y="3006344"/>
                  </a:lnTo>
                  <a:lnTo>
                    <a:pt x="236994" y="3008884"/>
                  </a:lnTo>
                  <a:lnTo>
                    <a:pt x="221843" y="3016504"/>
                  </a:lnTo>
                  <a:lnTo>
                    <a:pt x="190550" y="3029204"/>
                  </a:lnTo>
                  <a:lnTo>
                    <a:pt x="174459" y="3033014"/>
                  </a:lnTo>
                  <a:lnTo>
                    <a:pt x="148691" y="3036824"/>
                  </a:lnTo>
                  <a:lnTo>
                    <a:pt x="117563" y="3036824"/>
                  </a:lnTo>
                  <a:lnTo>
                    <a:pt x="85115" y="3027934"/>
                  </a:lnTo>
                  <a:lnTo>
                    <a:pt x="55410" y="3008884"/>
                  </a:lnTo>
                  <a:lnTo>
                    <a:pt x="33769" y="2975864"/>
                  </a:lnTo>
                  <a:lnTo>
                    <a:pt x="26555" y="2939034"/>
                  </a:lnTo>
                  <a:lnTo>
                    <a:pt x="33769" y="2902204"/>
                  </a:lnTo>
                  <a:lnTo>
                    <a:pt x="55410" y="2869184"/>
                  </a:lnTo>
                  <a:lnTo>
                    <a:pt x="87680" y="2847594"/>
                  </a:lnTo>
                  <a:lnTo>
                    <a:pt x="126466" y="2841244"/>
                  </a:lnTo>
                  <a:lnTo>
                    <a:pt x="132029" y="2841244"/>
                  </a:lnTo>
                  <a:lnTo>
                    <a:pt x="169710" y="2850134"/>
                  </a:lnTo>
                  <a:lnTo>
                    <a:pt x="226656" y="2869184"/>
                  </a:lnTo>
                  <a:lnTo>
                    <a:pt x="286372" y="2892044"/>
                  </a:lnTo>
                  <a:lnTo>
                    <a:pt x="332371" y="2911094"/>
                  </a:lnTo>
                  <a:lnTo>
                    <a:pt x="352513" y="2921254"/>
                  </a:lnTo>
                  <a:lnTo>
                    <a:pt x="361099" y="2925064"/>
                  </a:lnTo>
                  <a:lnTo>
                    <a:pt x="368947" y="2928874"/>
                  </a:lnTo>
                  <a:lnTo>
                    <a:pt x="376059" y="2932684"/>
                  </a:lnTo>
                  <a:lnTo>
                    <a:pt x="382663" y="2935224"/>
                  </a:lnTo>
                  <a:lnTo>
                    <a:pt x="389267" y="2939034"/>
                  </a:lnTo>
                  <a:lnTo>
                    <a:pt x="389267" y="2908846"/>
                  </a:lnTo>
                  <a:lnTo>
                    <a:pt x="388721" y="2908554"/>
                  </a:lnTo>
                  <a:lnTo>
                    <a:pt x="380885" y="2904744"/>
                  </a:lnTo>
                  <a:lnTo>
                    <a:pt x="372783" y="2900934"/>
                  </a:lnTo>
                  <a:lnTo>
                    <a:pt x="363969" y="2897124"/>
                  </a:lnTo>
                  <a:lnTo>
                    <a:pt x="354177" y="2892044"/>
                  </a:lnTo>
                  <a:lnTo>
                    <a:pt x="343166" y="2886964"/>
                  </a:lnTo>
                  <a:lnTo>
                    <a:pt x="246316" y="2848864"/>
                  </a:lnTo>
                  <a:lnTo>
                    <a:pt x="225615" y="2841244"/>
                  </a:lnTo>
                  <a:lnTo>
                    <a:pt x="180784" y="2824734"/>
                  </a:lnTo>
                  <a:lnTo>
                    <a:pt x="133553" y="2814574"/>
                  </a:lnTo>
                  <a:lnTo>
                    <a:pt x="106629" y="2815844"/>
                  </a:lnTo>
                  <a:lnTo>
                    <a:pt x="80759" y="2822194"/>
                  </a:lnTo>
                  <a:lnTo>
                    <a:pt x="57048" y="2833624"/>
                  </a:lnTo>
                  <a:lnTo>
                    <a:pt x="36614" y="2850134"/>
                  </a:lnTo>
                  <a:lnTo>
                    <a:pt x="9156" y="2892044"/>
                  </a:lnTo>
                  <a:lnTo>
                    <a:pt x="0" y="2939034"/>
                  </a:lnTo>
                  <a:lnTo>
                    <a:pt x="9156" y="2986024"/>
                  </a:lnTo>
                  <a:lnTo>
                    <a:pt x="36614" y="3026664"/>
                  </a:lnTo>
                  <a:lnTo>
                    <a:pt x="84315" y="3055874"/>
                  </a:lnTo>
                  <a:lnTo>
                    <a:pt x="134200" y="3063494"/>
                  </a:lnTo>
                  <a:lnTo>
                    <a:pt x="147104" y="3063494"/>
                  </a:lnTo>
                  <a:lnTo>
                    <a:pt x="215912" y="3048254"/>
                  </a:lnTo>
                  <a:lnTo>
                    <a:pt x="241541" y="3036824"/>
                  </a:lnTo>
                  <a:lnTo>
                    <a:pt x="249948" y="3033014"/>
                  </a:lnTo>
                  <a:lnTo>
                    <a:pt x="257009" y="3027934"/>
                  </a:lnTo>
                  <a:lnTo>
                    <a:pt x="263626" y="3024124"/>
                  </a:lnTo>
                  <a:lnTo>
                    <a:pt x="269913" y="3019044"/>
                  </a:lnTo>
                  <a:lnTo>
                    <a:pt x="308114" y="2993644"/>
                  </a:lnTo>
                  <a:lnTo>
                    <a:pt x="324192" y="2991104"/>
                  </a:lnTo>
                  <a:lnTo>
                    <a:pt x="341515" y="2992374"/>
                  </a:lnTo>
                  <a:lnTo>
                    <a:pt x="359968" y="2997454"/>
                  </a:lnTo>
                  <a:lnTo>
                    <a:pt x="379488" y="3005074"/>
                  </a:lnTo>
                  <a:lnTo>
                    <a:pt x="379742" y="3005074"/>
                  </a:lnTo>
                  <a:lnTo>
                    <a:pt x="379996" y="3006344"/>
                  </a:lnTo>
                  <a:lnTo>
                    <a:pt x="380250" y="3006344"/>
                  </a:lnTo>
                  <a:lnTo>
                    <a:pt x="387616" y="3010154"/>
                  </a:lnTo>
                  <a:lnTo>
                    <a:pt x="398665" y="3016504"/>
                  </a:lnTo>
                  <a:lnTo>
                    <a:pt x="410413" y="3024124"/>
                  </a:lnTo>
                  <a:lnTo>
                    <a:pt x="434644" y="3036824"/>
                  </a:lnTo>
                  <a:lnTo>
                    <a:pt x="447052" y="3041904"/>
                  </a:lnTo>
                  <a:lnTo>
                    <a:pt x="457377" y="3064764"/>
                  </a:lnTo>
                  <a:lnTo>
                    <a:pt x="595007" y="3356864"/>
                  </a:lnTo>
                  <a:lnTo>
                    <a:pt x="613625" y="3396246"/>
                  </a:lnTo>
                  <a:lnTo>
                    <a:pt x="628535" y="3431794"/>
                  </a:lnTo>
                  <a:lnTo>
                    <a:pt x="634771" y="3445764"/>
                  </a:lnTo>
                  <a:lnTo>
                    <a:pt x="644321" y="3462274"/>
                  </a:lnTo>
                  <a:lnTo>
                    <a:pt x="657771" y="3476244"/>
                  </a:lnTo>
                  <a:lnTo>
                    <a:pt x="675652" y="3481324"/>
                  </a:lnTo>
                  <a:lnTo>
                    <a:pt x="682383" y="3481324"/>
                  </a:lnTo>
                  <a:lnTo>
                    <a:pt x="686066" y="3480066"/>
                  </a:lnTo>
                  <a:lnTo>
                    <a:pt x="699516" y="3472446"/>
                  </a:lnTo>
                  <a:lnTo>
                    <a:pt x="707732" y="3457194"/>
                  </a:lnTo>
                  <a:lnTo>
                    <a:pt x="708088" y="3454654"/>
                  </a:lnTo>
                  <a:lnTo>
                    <a:pt x="710438" y="3438144"/>
                  </a:lnTo>
                  <a:lnTo>
                    <a:pt x="707402" y="3414014"/>
                  </a:lnTo>
                  <a:lnTo>
                    <a:pt x="698017" y="3375914"/>
                  </a:lnTo>
                  <a:lnTo>
                    <a:pt x="687362" y="3339084"/>
                  </a:lnTo>
                  <a:lnTo>
                    <a:pt x="683806" y="3327666"/>
                  </a:lnTo>
                  <a:lnTo>
                    <a:pt x="683806" y="3441954"/>
                  </a:lnTo>
                  <a:lnTo>
                    <a:pt x="682218" y="3450844"/>
                  </a:lnTo>
                  <a:lnTo>
                    <a:pt x="678573" y="3454654"/>
                  </a:lnTo>
                  <a:lnTo>
                    <a:pt x="670763" y="3452114"/>
                  </a:lnTo>
                  <a:lnTo>
                    <a:pt x="663587" y="3443224"/>
                  </a:lnTo>
                  <a:lnTo>
                    <a:pt x="657631" y="3431794"/>
                  </a:lnTo>
                  <a:lnTo>
                    <a:pt x="653554" y="3421646"/>
                  </a:lnTo>
                  <a:lnTo>
                    <a:pt x="652919" y="3420364"/>
                  </a:lnTo>
                  <a:lnTo>
                    <a:pt x="645756" y="3402596"/>
                  </a:lnTo>
                  <a:lnTo>
                    <a:pt x="638136" y="3386074"/>
                  </a:lnTo>
                  <a:lnTo>
                    <a:pt x="630250" y="3368294"/>
                  </a:lnTo>
                  <a:lnTo>
                    <a:pt x="622312" y="3351784"/>
                  </a:lnTo>
                  <a:lnTo>
                    <a:pt x="619137" y="3345434"/>
                  </a:lnTo>
                  <a:lnTo>
                    <a:pt x="613041" y="3332734"/>
                  </a:lnTo>
                  <a:lnTo>
                    <a:pt x="498208" y="3088894"/>
                  </a:lnTo>
                  <a:lnTo>
                    <a:pt x="483755" y="3058414"/>
                  </a:lnTo>
                  <a:lnTo>
                    <a:pt x="470039" y="3027934"/>
                  </a:lnTo>
                  <a:lnTo>
                    <a:pt x="470420" y="3024124"/>
                  </a:lnTo>
                  <a:lnTo>
                    <a:pt x="471182" y="3011424"/>
                  </a:lnTo>
                  <a:lnTo>
                    <a:pt x="471347" y="3008884"/>
                  </a:lnTo>
                  <a:lnTo>
                    <a:pt x="471449" y="3005074"/>
                  </a:lnTo>
                  <a:lnTo>
                    <a:pt x="471538" y="2997454"/>
                  </a:lnTo>
                  <a:lnTo>
                    <a:pt x="471424" y="2987294"/>
                  </a:lnTo>
                  <a:lnTo>
                    <a:pt x="468122" y="2949194"/>
                  </a:lnTo>
                  <a:lnTo>
                    <a:pt x="463956" y="2927604"/>
                  </a:lnTo>
                  <a:lnTo>
                    <a:pt x="463689" y="2926334"/>
                  </a:lnTo>
                  <a:lnTo>
                    <a:pt x="461911" y="2918714"/>
                  </a:lnTo>
                  <a:lnTo>
                    <a:pt x="459752" y="2912364"/>
                  </a:lnTo>
                  <a:lnTo>
                    <a:pt x="458990" y="2909824"/>
                  </a:lnTo>
                  <a:lnTo>
                    <a:pt x="457720" y="2906014"/>
                  </a:lnTo>
                  <a:lnTo>
                    <a:pt x="496709" y="2893314"/>
                  </a:lnTo>
                  <a:lnTo>
                    <a:pt x="498741" y="2897124"/>
                  </a:lnTo>
                  <a:lnTo>
                    <a:pt x="500646" y="2899664"/>
                  </a:lnTo>
                  <a:lnTo>
                    <a:pt x="502932" y="2903474"/>
                  </a:lnTo>
                  <a:lnTo>
                    <a:pt x="507593" y="2911094"/>
                  </a:lnTo>
                  <a:lnTo>
                    <a:pt x="512102" y="2919984"/>
                  </a:lnTo>
                  <a:lnTo>
                    <a:pt x="516458" y="2927604"/>
                  </a:lnTo>
                  <a:lnTo>
                    <a:pt x="520712" y="2936494"/>
                  </a:lnTo>
                  <a:lnTo>
                    <a:pt x="523786" y="2942844"/>
                  </a:lnTo>
                  <a:lnTo>
                    <a:pt x="541769" y="2984754"/>
                  </a:lnTo>
                  <a:lnTo>
                    <a:pt x="558596" y="3029204"/>
                  </a:lnTo>
                  <a:lnTo>
                    <a:pt x="566559" y="3052064"/>
                  </a:lnTo>
                  <a:lnTo>
                    <a:pt x="572389" y="3068574"/>
                  </a:lnTo>
                  <a:lnTo>
                    <a:pt x="580656" y="3092704"/>
                  </a:lnTo>
                  <a:lnTo>
                    <a:pt x="587540" y="3113024"/>
                  </a:lnTo>
                  <a:lnTo>
                    <a:pt x="594499" y="3134614"/>
                  </a:lnTo>
                  <a:lnTo>
                    <a:pt x="601548" y="3156204"/>
                  </a:lnTo>
                  <a:lnTo>
                    <a:pt x="608723" y="3177794"/>
                  </a:lnTo>
                  <a:lnTo>
                    <a:pt x="612203" y="3189224"/>
                  </a:lnTo>
                  <a:lnTo>
                    <a:pt x="615619" y="3199384"/>
                  </a:lnTo>
                  <a:lnTo>
                    <a:pt x="626503" y="3234944"/>
                  </a:lnTo>
                  <a:lnTo>
                    <a:pt x="630656" y="3247644"/>
                  </a:lnTo>
                  <a:lnTo>
                    <a:pt x="639076" y="3273044"/>
                  </a:lnTo>
                  <a:lnTo>
                    <a:pt x="650697" y="3309874"/>
                  </a:lnTo>
                  <a:lnTo>
                    <a:pt x="662012" y="3346704"/>
                  </a:lnTo>
                  <a:lnTo>
                    <a:pt x="672490" y="3383546"/>
                  </a:lnTo>
                  <a:lnTo>
                    <a:pt x="681621" y="3419094"/>
                  </a:lnTo>
                  <a:lnTo>
                    <a:pt x="681621" y="3420364"/>
                  </a:lnTo>
                  <a:lnTo>
                    <a:pt x="683526" y="3431794"/>
                  </a:lnTo>
                  <a:lnTo>
                    <a:pt x="683806" y="3441954"/>
                  </a:lnTo>
                  <a:lnTo>
                    <a:pt x="683806" y="3327666"/>
                  </a:lnTo>
                  <a:lnTo>
                    <a:pt x="675894" y="3302254"/>
                  </a:lnTo>
                  <a:lnTo>
                    <a:pt x="664095" y="3265424"/>
                  </a:lnTo>
                  <a:lnTo>
                    <a:pt x="659955" y="3252724"/>
                  </a:lnTo>
                  <a:lnTo>
                    <a:pt x="655802" y="3238754"/>
                  </a:lnTo>
                  <a:lnTo>
                    <a:pt x="651700" y="3226054"/>
                  </a:lnTo>
                  <a:lnTo>
                    <a:pt x="647712" y="3213354"/>
                  </a:lnTo>
                  <a:lnTo>
                    <a:pt x="640829" y="3191764"/>
                  </a:lnTo>
                  <a:lnTo>
                    <a:pt x="637362" y="3180334"/>
                  </a:lnTo>
                  <a:lnTo>
                    <a:pt x="628307" y="3152394"/>
                  </a:lnTo>
                  <a:lnTo>
                    <a:pt x="622858" y="3135896"/>
                  </a:lnTo>
                  <a:lnTo>
                    <a:pt x="617486" y="3119374"/>
                  </a:lnTo>
                  <a:lnTo>
                    <a:pt x="612152" y="3102864"/>
                  </a:lnTo>
                  <a:lnTo>
                    <a:pt x="628154" y="3109214"/>
                  </a:lnTo>
                  <a:lnTo>
                    <a:pt x="661504" y="3119374"/>
                  </a:lnTo>
                  <a:lnTo>
                    <a:pt x="678954" y="3125724"/>
                  </a:lnTo>
                  <a:lnTo>
                    <a:pt x="722388" y="3138424"/>
                  </a:lnTo>
                  <a:lnTo>
                    <a:pt x="735241" y="3143504"/>
                  </a:lnTo>
                  <a:lnTo>
                    <a:pt x="773950" y="3154946"/>
                  </a:lnTo>
                  <a:lnTo>
                    <a:pt x="810501" y="3167646"/>
                  </a:lnTo>
                  <a:lnTo>
                    <a:pt x="847496" y="3179064"/>
                  </a:lnTo>
                  <a:lnTo>
                    <a:pt x="884796" y="3189224"/>
                  </a:lnTo>
                  <a:lnTo>
                    <a:pt x="922286" y="3198114"/>
                  </a:lnTo>
                  <a:lnTo>
                    <a:pt x="931303" y="3200654"/>
                  </a:lnTo>
                  <a:lnTo>
                    <a:pt x="939685" y="3201924"/>
                  </a:lnTo>
                  <a:lnTo>
                    <a:pt x="955027" y="3201924"/>
                  </a:lnTo>
                  <a:lnTo>
                    <a:pt x="986548" y="3185414"/>
                  </a:lnTo>
                  <a:lnTo>
                    <a:pt x="988961" y="3177794"/>
                  </a:lnTo>
                  <a:close/>
                </a:path>
                <a:path w="2295525" h="3481704">
                  <a:moveTo>
                    <a:pt x="1028839" y="2202942"/>
                  </a:moveTo>
                  <a:lnTo>
                    <a:pt x="1027061" y="2196973"/>
                  </a:lnTo>
                  <a:lnTo>
                    <a:pt x="1022616" y="2193544"/>
                  </a:lnTo>
                  <a:lnTo>
                    <a:pt x="1019733" y="2191258"/>
                  </a:lnTo>
                  <a:lnTo>
                    <a:pt x="1019251" y="2190877"/>
                  </a:lnTo>
                  <a:lnTo>
                    <a:pt x="985151" y="2163826"/>
                  </a:lnTo>
                  <a:lnTo>
                    <a:pt x="976515" y="2156980"/>
                  </a:lnTo>
                  <a:lnTo>
                    <a:pt x="976515" y="2190750"/>
                  </a:lnTo>
                  <a:lnTo>
                    <a:pt x="932954" y="2190877"/>
                  </a:lnTo>
                  <a:lnTo>
                    <a:pt x="942479" y="2163826"/>
                  </a:lnTo>
                  <a:lnTo>
                    <a:pt x="976515" y="2190750"/>
                  </a:lnTo>
                  <a:lnTo>
                    <a:pt x="976515" y="2156980"/>
                  </a:lnTo>
                  <a:lnTo>
                    <a:pt x="947051" y="2133600"/>
                  </a:lnTo>
                  <a:lnTo>
                    <a:pt x="946416" y="2132584"/>
                  </a:lnTo>
                  <a:lnTo>
                    <a:pt x="945527" y="2131568"/>
                  </a:lnTo>
                  <a:lnTo>
                    <a:pt x="944511" y="2130806"/>
                  </a:lnTo>
                  <a:lnTo>
                    <a:pt x="920381" y="2111578"/>
                  </a:lnTo>
                  <a:lnTo>
                    <a:pt x="920381" y="2145411"/>
                  </a:lnTo>
                  <a:lnTo>
                    <a:pt x="904506" y="2190877"/>
                  </a:lnTo>
                  <a:lnTo>
                    <a:pt x="832751" y="2191258"/>
                  </a:lnTo>
                  <a:lnTo>
                    <a:pt x="833145" y="2190115"/>
                  </a:lnTo>
                  <a:lnTo>
                    <a:pt x="864374" y="2100834"/>
                  </a:lnTo>
                  <a:lnTo>
                    <a:pt x="920381" y="2145411"/>
                  </a:lnTo>
                  <a:lnTo>
                    <a:pt x="920381" y="2111578"/>
                  </a:lnTo>
                  <a:lnTo>
                    <a:pt x="906907" y="2100834"/>
                  </a:lnTo>
                  <a:lnTo>
                    <a:pt x="869962" y="2071370"/>
                  </a:lnTo>
                  <a:lnTo>
                    <a:pt x="869200" y="2069846"/>
                  </a:lnTo>
                  <a:lnTo>
                    <a:pt x="868184" y="2068322"/>
                  </a:lnTo>
                  <a:lnTo>
                    <a:pt x="866660" y="2067179"/>
                  </a:lnTo>
                  <a:lnTo>
                    <a:pt x="861072" y="2062734"/>
                  </a:lnTo>
                  <a:lnTo>
                    <a:pt x="859929" y="2061845"/>
                  </a:lnTo>
                  <a:lnTo>
                    <a:pt x="858659" y="2061083"/>
                  </a:lnTo>
                  <a:lnTo>
                    <a:pt x="857135" y="2060575"/>
                  </a:lnTo>
                  <a:lnTo>
                    <a:pt x="839482" y="2054415"/>
                  </a:lnTo>
                  <a:lnTo>
                    <a:pt x="839482" y="2082546"/>
                  </a:lnTo>
                  <a:lnTo>
                    <a:pt x="801890" y="2190115"/>
                  </a:lnTo>
                  <a:lnTo>
                    <a:pt x="321322" y="2022221"/>
                  </a:lnTo>
                  <a:lnTo>
                    <a:pt x="324421" y="2013331"/>
                  </a:lnTo>
                  <a:lnTo>
                    <a:pt x="358914" y="1914664"/>
                  </a:lnTo>
                  <a:lnTo>
                    <a:pt x="839482" y="2082546"/>
                  </a:lnTo>
                  <a:lnTo>
                    <a:pt x="839482" y="2054415"/>
                  </a:lnTo>
                  <a:lnTo>
                    <a:pt x="439737" y="1914664"/>
                  </a:lnTo>
                  <a:lnTo>
                    <a:pt x="355104" y="1885061"/>
                  </a:lnTo>
                  <a:lnTo>
                    <a:pt x="354850" y="1885061"/>
                  </a:lnTo>
                  <a:lnTo>
                    <a:pt x="354723" y="1884934"/>
                  </a:lnTo>
                  <a:lnTo>
                    <a:pt x="354596" y="1884934"/>
                  </a:lnTo>
                  <a:lnTo>
                    <a:pt x="333387" y="1877517"/>
                  </a:lnTo>
                  <a:lnTo>
                    <a:pt x="333387" y="1905762"/>
                  </a:lnTo>
                  <a:lnTo>
                    <a:pt x="295795" y="2013331"/>
                  </a:lnTo>
                  <a:lnTo>
                    <a:pt x="202069" y="1980565"/>
                  </a:lnTo>
                  <a:lnTo>
                    <a:pt x="205168" y="1971675"/>
                  </a:lnTo>
                  <a:lnTo>
                    <a:pt x="239661" y="1872996"/>
                  </a:lnTo>
                  <a:lnTo>
                    <a:pt x="333387" y="1905762"/>
                  </a:lnTo>
                  <a:lnTo>
                    <a:pt x="333387" y="1877517"/>
                  </a:lnTo>
                  <a:lnTo>
                    <a:pt x="320497" y="1872996"/>
                  </a:lnTo>
                  <a:lnTo>
                    <a:pt x="235978" y="1843405"/>
                  </a:lnTo>
                  <a:lnTo>
                    <a:pt x="235597" y="1843405"/>
                  </a:lnTo>
                  <a:lnTo>
                    <a:pt x="214388" y="1835988"/>
                  </a:lnTo>
                  <a:lnTo>
                    <a:pt x="214388" y="1864106"/>
                  </a:lnTo>
                  <a:lnTo>
                    <a:pt x="176847" y="1971675"/>
                  </a:lnTo>
                  <a:lnTo>
                    <a:pt x="83223" y="1939036"/>
                  </a:lnTo>
                  <a:lnTo>
                    <a:pt x="120827" y="1831340"/>
                  </a:lnTo>
                  <a:lnTo>
                    <a:pt x="214388" y="1864106"/>
                  </a:lnTo>
                  <a:lnTo>
                    <a:pt x="214388" y="1835988"/>
                  </a:lnTo>
                  <a:lnTo>
                    <a:pt x="201129" y="1831340"/>
                  </a:lnTo>
                  <a:lnTo>
                    <a:pt x="110032" y="1799463"/>
                  </a:lnTo>
                  <a:lnTo>
                    <a:pt x="102476" y="1803146"/>
                  </a:lnTo>
                  <a:lnTo>
                    <a:pt x="100050" y="1810004"/>
                  </a:lnTo>
                  <a:lnTo>
                    <a:pt x="53644" y="1942846"/>
                  </a:lnTo>
                  <a:lnTo>
                    <a:pt x="51219" y="1949704"/>
                  </a:lnTo>
                  <a:lnTo>
                    <a:pt x="54851" y="1957324"/>
                  </a:lnTo>
                  <a:lnTo>
                    <a:pt x="180467" y="2001266"/>
                  </a:lnTo>
                  <a:lnTo>
                    <a:pt x="180797" y="2001266"/>
                  </a:lnTo>
                  <a:lnTo>
                    <a:pt x="299478" y="2042795"/>
                  </a:lnTo>
                  <a:lnTo>
                    <a:pt x="299605" y="2042795"/>
                  </a:lnTo>
                  <a:lnTo>
                    <a:pt x="299732" y="2042922"/>
                  </a:lnTo>
                  <a:lnTo>
                    <a:pt x="299986" y="2042922"/>
                  </a:lnTo>
                  <a:lnTo>
                    <a:pt x="800874" y="2218055"/>
                  </a:lnTo>
                  <a:lnTo>
                    <a:pt x="802271" y="2218563"/>
                  </a:lnTo>
                  <a:lnTo>
                    <a:pt x="803795" y="2218817"/>
                  </a:lnTo>
                  <a:lnTo>
                    <a:pt x="815225" y="2218817"/>
                  </a:lnTo>
                  <a:lnTo>
                    <a:pt x="816749" y="2218563"/>
                  </a:lnTo>
                  <a:lnTo>
                    <a:pt x="818019" y="2218055"/>
                  </a:lnTo>
                  <a:lnTo>
                    <a:pt x="914793" y="2217420"/>
                  </a:lnTo>
                  <a:lnTo>
                    <a:pt x="915047" y="2217293"/>
                  </a:lnTo>
                  <a:lnTo>
                    <a:pt x="1014488" y="2217039"/>
                  </a:lnTo>
                  <a:lnTo>
                    <a:pt x="1020203" y="2216912"/>
                  </a:lnTo>
                  <a:lnTo>
                    <a:pt x="1025156" y="2213483"/>
                  </a:lnTo>
                  <a:lnTo>
                    <a:pt x="1027061" y="2208149"/>
                  </a:lnTo>
                  <a:lnTo>
                    <a:pt x="1028839" y="2202942"/>
                  </a:lnTo>
                  <a:close/>
                </a:path>
                <a:path w="2295525" h="3481704">
                  <a:moveTo>
                    <a:pt x="1180858" y="1841500"/>
                  </a:moveTo>
                  <a:lnTo>
                    <a:pt x="1177302" y="1834007"/>
                  </a:lnTo>
                  <a:lnTo>
                    <a:pt x="1149108" y="1824151"/>
                  </a:lnTo>
                  <a:lnTo>
                    <a:pt x="1149108" y="1852295"/>
                  </a:lnTo>
                  <a:lnTo>
                    <a:pt x="1090688" y="2019427"/>
                  </a:lnTo>
                  <a:lnTo>
                    <a:pt x="994549" y="1985899"/>
                  </a:lnTo>
                  <a:lnTo>
                    <a:pt x="997559" y="1977263"/>
                  </a:lnTo>
                  <a:lnTo>
                    <a:pt x="1021473" y="1908810"/>
                  </a:lnTo>
                  <a:lnTo>
                    <a:pt x="1023886" y="1901952"/>
                  </a:lnTo>
                  <a:lnTo>
                    <a:pt x="1020330" y="1894459"/>
                  </a:lnTo>
                  <a:lnTo>
                    <a:pt x="1006741" y="1889633"/>
                  </a:lnTo>
                  <a:lnTo>
                    <a:pt x="999375" y="1893316"/>
                  </a:lnTo>
                  <a:lnTo>
                    <a:pt x="996962" y="1900301"/>
                  </a:lnTo>
                  <a:lnTo>
                    <a:pt x="970038" y="1977263"/>
                  </a:lnTo>
                  <a:lnTo>
                    <a:pt x="886599" y="1948053"/>
                  </a:lnTo>
                  <a:lnTo>
                    <a:pt x="889647" y="1939290"/>
                  </a:lnTo>
                  <a:lnTo>
                    <a:pt x="913396" y="1871091"/>
                  </a:lnTo>
                  <a:lnTo>
                    <a:pt x="915936" y="1864106"/>
                  </a:lnTo>
                  <a:lnTo>
                    <a:pt x="912126" y="1856613"/>
                  </a:lnTo>
                  <a:lnTo>
                    <a:pt x="905141" y="1854073"/>
                  </a:lnTo>
                  <a:lnTo>
                    <a:pt x="898156" y="1851660"/>
                  </a:lnTo>
                  <a:lnTo>
                    <a:pt x="890536" y="1855343"/>
                  </a:lnTo>
                  <a:lnTo>
                    <a:pt x="888123" y="1862201"/>
                  </a:lnTo>
                  <a:lnTo>
                    <a:pt x="861199" y="1939290"/>
                  </a:lnTo>
                  <a:lnTo>
                    <a:pt x="777760" y="1910080"/>
                  </a:lnTo>
                  <a:lnTo>
                    <a:pt x="780846" y="1901190"/>
                  </a:lnTo>
                  <a:lnTo>
                    <a:pt x="804557" y="1833118"/>
                  </a:lnTo>
                  <a:lnTo>
                    <a:pt x="807097" y="1826133"/>
                  </a:lnTo>
                  <a:lnTo>
                    <a:pt x="803287" y="1818513"/>
                  </a:lnTo>
                  <a:lnTo>
                    <a:pt x="789317" y="1813687"/>
                  </a:lnTo>
                  <a:lnTo>
                    <a:pt x="781697" y="1817243"/>
                  </a:lnTo>
                  <a:lnTo>
                    <a:pt x="779284" y="1824228"/>
                  </a:lnTo>
                  <a:lnTo>
                    <a:pt x="752360" y="1901190"/>
                  </a:lnTo>
                  <a:lnTo>
                    <a:pt x="668921" y="1871980"/>
                  </a:lnTo>
                  <a:lnTo>
                    <a:pt x="671982" y="1863217"/>
                  </a:lnTo>
                  <a:lnTo>
                    <a:pt x="695845" y="1795018"/>
                  </a:lnTo>
                  <a:lnTo>
                    <a:pt x="698258" y="1788033"/>
                  </a:lnTo>
                  <a:lnTo>
                    <a:pt x="694448" y="1780540"/>
                  </a:lnTo>
                  <a:lnTo>
                    <a:pt x="687463" y="1778000"/>
                  </a:lnTo>
                  <a:lnTo>
                    <a:pt x="680478" y="1775587"/>
                  </a:lnTo>
                  <a:lnTo>
                    <a:pt x="672858" y="1779270"/>
                  </a:lnTo>
                  <a:lnTo>
                    <a:pt x="670445" y="1786128"/>
                  </a:lnTo>
                  <a:lnTo>
                    <a:pt x="643521" y="1863217"/>
                  </a:lnTo>
                  <a:lnTo>
                    <a:pt x="560082" y="1834007"/>
                  </a:lnTo>
                  <a:lnTo>
                    <a:pt x="563092" y="1825371"/>
                  </a:lnTo>
                  <a:lnTo>
                    <a:pt x="587006" y="1757045"/>
                  </a:lnTo>
                  <a:lnTo>
                    <a:pt x="589419" y="1750060"/>
                  </a:lnTo>
                  <a:lnTo>
                    <a:pt x="585863" y="1742567"/>
                  </a:lnTo>
                  <a:lnTo>
                    <a:pt x="572274" y="1737741"/>
                  </a:lnTo>
                  <a:lnTo>
                    <a:pt x="564781" y="1741424"/>
                  </a:lnTo>
                  <a:lnTo>
                    <a:pt x="562368" y="1748409"/>
                  </a:lnTo>
                  <a:lnTo>
                    <a:pt x="535444" y="1825371"/>
                  </a:lnTo>
                  <a:lnTo>
                    <a:pt x="452005" y="1796288"/>
                  </a:lnTo>
                  <a:lnTo>
                    <a:pt x="455104" y="1787398"/>
                  </a:lnTo>
                  <a:lnTo>
                    <a:pt x="478929" y="1719199"/>
                  </a:lnTo>
                  <a:lnTo>
                    <a:pt x="481342" y="1712341"/>
                  </a:lnTo>
                  <a:lnTo>
                    <a:pt x="477659" y="1704721"/>
                  </a:lnTo>
                  <a:lnTo>
                    <a:pt x="470674" y="1702308"/>
                  </a:lnTo>
                  <a:lnTo>
                    <a:pt x="463562" y="1699768"/>
                  </a:lnTo>
                  <a:lnTo>
                    <a:pt x="456069" y="1703451"/>
                  </a:lnTo>
                  <a:lnTo>
                    <a:pt x="453529" y="1710436"/>
                  </a:lnTo>
                  <a:lnTo>
                    <a:pt x="426732" y="1787398"/>
                  </a:lnTo>
                  <a:lnTo>
                    <a:pt x="343166" y="1758188"/>
                  </a:lnTo>
                  <a:lnTo>
                    <a:pt x="346265" y="1749298"/>
                  </a:lnTo>
                  <a:lnTo>
                    <a:pt x="370090" y="1681226"/>
                  </a:lnTo>
                  <a:lnTo>
                    <a:pt x="372503" y="1674241"/>
                  </a:lnTo>
                  <a:lnTo>
                    <a:pt x="368820" y="1666748"/>
                  </a:lnTo>
                  <a:lnTo>
                    <a:pt x="361835" y="1664208"/>
                  </a:lnTo>
                  <a:lnTo>
                    <a:pt x="354850" y="1661795"/>
                  </a:lnTo>
                  <a:lnTo>
                    <a:pt x="347230" y="1665351"/>
                  </a:lnTo>
                  <a:lnTo>
                    <a:pt x="344690" y="1672336"/>
                  </a:lnTo>
                  <a:lnTo>
                    <a:pt x="317893" y="1749298"/>
                  </a:lnTo>
                  <a:lnTo>
                    <a:pt x="234327" y="1720215"/>
                  </a:lnTo>
                  <a:lnTo>
                    <a:pt x="237426" y="1711325"/>
                  </a:lnTo>
                  <a:lnTo>
                    <a:pt x="261251" y="1643126"/>
                  </a:lnTo>
                  <a:lnTo>
                    <a:pt x="263664" y="1636268"/>
                  </a:lnTo>
                  <a:lnTo>
                    <a:pt x="259981" y="1628648"/>
                  </a:lnTo>
                  <a:lnTo>
                    <a:pt x="252996" y="1626235"/>
                  </a:lnTo>
                  <a:lnTo>
                    <a:pt x="246011" y="1623695"/>
                  </a:lnTo>
                  <a:lnTo>
                    <a:pt x="238391" y="1627378"/>
                  </a:lnTo>
                  <a:lnTo>
                    <a:pt x="235851" y="1634363"/>
                  </a:lnTo>
                  <a:lnTo>
                    <a:pt x="209054" y="1711325"/>
                  </a:lnTo>
                  <a:lnTo>
                    <a:pt x="113004" y="1677797"/>
                  </a:lnTo>
                  <a:lnTo>
                    <a:pt x="171437" y="1510538"/>
                  </a:lnTo>
                  <a:lnTo>
                    <a:pt x="241058" y="1534922"/>
                  </a:lnTo>
                  <a:lnTo>
                    <a:pt x="248551" y="1531239"/>
                  </a:lnTo>
                  <a:lnTo>
                    <a:pt x="251091" y="1524254"/>
                  </a:lnTo>
                  <a:lnTo>
                    <a:pt x="251726" y="1522222"/>
                  </a:lnTo>
                  <a:lnTo>
                    <a:pt x="256527" y="1510538"/>
                  </a:lnTo>
                  <a:lnTo>
                    <a:pt x="259613" y="1503045"/>
                  </a:lnTo>
                  <a:lnTo>
                    <a:pt x="269887" y="1478064"/>
                  </a:lnTo>
                  <a:lnTo>
                    <a:pt x="292265" y="1436941"/>
                  </a:lnTo>
                  <a:lnTo>
                    <a:pt x="318516" y="1398993"/>
                  </a:lnTo>
                  <a:lnTo>
                    <a:pt x="348272" y="1364411"/>
                  </a:lnTo>
                  <a:lnTo>
                    <a:pt x="381228" y="1333360"/>
                  </a:lnTo>
                  <a:lnTo>
                    <a:pt x="417004" y="1305991"/>
                  </a:lnTo>
                  <a:lnTo>
                    <a:pt x="455282" y="1282471"/>
                  </a:lnTo>
                  <a:lnTo>
                    <a:pt x="495693" y="1262976"/>
                  </a:lnTo>
                  <a:lnTo>
                    <a:pt x="537933" y="1247673"/>
                  </a:lnTo>
                  <a:lnTo>
                    <a:pt x="581621" y="1236713"/>
                  </a:lnTo>
                  <a:lnTo>
                    <a:pt x="626427" y="1230274"/>
                  </a:lnTo>
                  <a:lnTo>
                    <a:pt x="672020" y="1228509"/>
                  </a:lnTo>
                  <a:lnTo>
                    <a:pt x="718045" y="1231607"/>
                  </a:lnTo>
                  <a:lnTo>
                    <a:pt x="764159" y="1239710"/>
                  </a:lnTo>
                  <a:lnTo>
                    <a:pt x="810018" y="1252982"/>
                  </a:lnTo>
                  <a:lnTo>
                    <a:pt x="854151" y="1271155"/>
                  </a:lnTo>
                  <a:lnTo>
                    <a:pt x="895261" y="1293533"/>
                  </a:lnTo>
                  <a:lnTo>
                    <a:pt x="933183" y="1319784"/>
                  </a:lnTo>
                  <a:lnTo>
                    <a:pt x="967752" y="1349540"/>
                  </a:lnTo>
                  <a:lnTo>
                    <a:pt x="998791" y="1382496"/>
                  </a:lnTo>
                  <a:lnTo>
                    <a:pt x="1026147" y="1418272"/>
                  </a:lnTo>
                  <a:lnTo>
                    <a:pt x="1049642" y="1456550"/>
                  </a:lnTo>
                  <a:lnTo>
                    <a:pt x="1069124" y="1496961"/>
                  </a:lnTo>
                  <a:lnTo>
                    <a:pt x="1084427" y="1539201"/>
                  </a:lnTo>
                  <a:lnTo>
                    <a:pt x="1095362" y="1582889"/>
                  </a:lnTo>
                  <a:lnTo>
                    <a:pt x="1101750" y="1627378"/>
                  </a:lnTo>
                  <a:lnTo>
                    <a:pt x="1103503" y="1672336"/>
                  </a:lnTo>
                  <a:lnTo>
                    <a:pt x="1103464" y="1674342"/>
                  </a:lnTo>
                  <a:lnTo>
                    <a:pt x="1100429" y="1719199"/>
                  </a:lnTo>
                  <a:lnTo>
                    <a:pt x="1092301" y="1765427"/>
                  </a:lnTo>
                  <a:lnTo>
                    <a:pt x="1078369" y="1813433"/>
                  </a:lnTo>
                  <a:lnTo>
                    <a:pt x="1075829" y="1820418"/>
                  </a:lnTo>
                  <a:lnTo>
                    <a:pt x="1079512" y="1827911"/>
                  </a:lnTo>
                  <a:lnTo>
                    <a:pt x="1149108" y="1852295"/>
                  </a:lnTo>
                  <a:lnTo>
                    <a:pt x="1149108" y="1824151"/>
                  </a:lnTo>
                  <a:lnTo>
                    <a:pt x="1107579" y="1809623"/>
                  </a:lnTo>
                  <a:lnTo>
                    <a:pt x="1119670" y="1764626"/>
                  </a:lnTo>
                  <a:lnTo>
                    <a:pt x="1127112" y="1719440"/>
                  </a:lnTo>
                  <a:lnTo>
                    <a:pt x="1130020" y="1674342"/>
                  </a:lnTo>
                  <a:lnTo>
                    <a:pt x="1128547" y="1629638"/>
                  </a:lnTo>
                  <a:lnTo>
                    <a:pt x="1122819" y="1585620"/>
                  </a:lnTo>
                  <a:lnTo>
                    <a:pt x="1112977" y="1542554"/>
                  </a:lnTo>
                  <a:lnTo>
                    <a:pt x="1099159" y="1500733"/>
                  </a:lnTo>
                  <a:lnTo>
                    <a:pt x="1081506" y="1460461"/>
                  </a:lnTo>
                  <a:lnTo>
                    <a:pt x="1060157" y="1422006"/>
                  </a:lnTo>
                  <a:lnTo>
                    <a:pt x="1035240" y="1385658"/>
                  </a:lnTo>
                  <a:lnTo>
                    <a:pt x="1006894" y="1351711"/>
                  </a:lnTo>
                  <a:lnTo>
                    <a:pt x="975271" y="1320444"/>
                  </a:lnTo>
                  <a:lnTo>
                    <a:pt x="940498" y="1292148"/>
                  </a:lnTo>
                  <a:lnTo>
                    <a:pt x="902703" y="1267117"/>
                  </a:lnTo>
                  <a:lnTo>
                    <a:pt x="862050" y="1245628"/>
                  </a:lnTo>
                  <a:lnTo>
                    <a:pt x="819988" y="1228509"/>
                  </a:lnTo>
                  <a:lnTo>
                    <a:pt x="818654" y="1227963"/>
                  </a:lnTo>
                  <a:lnTo>
                    <a:pt x="773734" y="1214742"/>
                  </a:lnTo>
                  <a:lnTo>
                    <a:pt x="728560" y="1206220"/>
                  </a:lnTo>
                  <a:lnTo>
                    <a:pt x="683412" y="1202258"/>
                  </a:lnTo>
                  <a:lnTo>
                    <a:pt x="638594" y="1202728"/>
                  </a:lnTo>
                  <a:lnTo>
                    <a:pt x="594385" y="1207477"/>
                  </a:lnTo>
                  <a:lnTo>
                    <a:pt x="551065" y="1216380"/>
                  </a:lnTo>
                  <a:lnTo>
                    <a:pt x="508939" y="1229283"/>
                  </a:lnTo>
                  <a:lnTo>
                    <a:pt x="468274" y="1246060"/>
                  </a:lnTo>
                  <a:lnTo>
                    <a:pt x="429361" y="1266583"/>
                  </a:lnTo>
                  <a:lnTo>
                    <a:pt x="392506" y="1290688"/>
                  </a:lnTo>
                  <a:lnTo>
                    <a:pt x="357974" y="1318247"/>
                  </a:lnTo>
                  <a:lnTo>
                    <a:pt x="326072" y="1349121"/>
                  </a:lnTo>
                  <a:lnTo>
                    <a:pt x="297065" y="1383182"/>
                  </a:lnTo>
                  <a:lnTo>
                    <a:pt x="271259" y="1420279"/>
                  </a:lnTo>
                  <a:lnTo>
                    <a:pt x="248932" y="1460284"/>
                  </a:lnTo>
                  <a:lnTo>
                    <a:pt x="230390" y="1503045"/>
                  </a:lnTo>
                  <a:lnTo>
                    <a:pt x="160705" y="1478661"/>
                  </a:lnTo>
                  <a:lnTo>
                    <a:pt x="153149" y="1482217"/>
                  </a:lnTo>
                  <a:lnTo>
                    <a:pt x="150723" y="1489202"/>
                  </a:lnTo>
                  <a:lnTo>
                    <a:pt x="83540" y="1681480"/>
                  </a:lnTo>
                  <a:lnTo>
                    <a:pt x="81114" y="1688465"/>
                  </a:lnTo>
                  <a:lnTo>
                    <a:pt x="84747" y="1695958"/>
                  </a:lnTo>
                  <a:lnTo>
                    <a:pt x="1094371" y="2048764"/>
                  </a:lnTo>
                  <a:lnTo>
                    <a:pt x="1101356" y="2051304"/>
                  </a:lnTo>
                  <a:lnTo>
                    <a:pt x="1108849" y="2047621"/>
                  </a:lnTo>
                  <a:lnTo>
                    <a:pt x="1111262" y="2040636"/>
                  </a:lnTo>
                  <a:lnTo>
                    <a:pt x="1118666" y="2019427"/>
                  </a:lnTo>
                  <a:lnTo>
                    <a:pt x="1178445" y="1848485"/>
                  </a:lnTo>
                  <a:lnTo>
                    <a:pt x="1180858" y="1841500"/>
                  </a:lnTo>
                  <a:close/>
                </a:path>
                <a:path w="2295525" h="3481704">
                  <a:moveTo>
                    <a:pt x="1405597" y="365315"/>
                  </a:moveTo>
                  <a:lnTo>
                    <a:pt x="1404620" y="359537"/>
                  </a:lnTo>
                  <a:lnTo>
                    <a:pt x="1404188" y="356958"/>
                  </a:lnTo>
                  <a:lnTo>
                    <a:pt x="1399717" y="349770"/>
                  </a:lnTo>
                  <a:lnTo>
                    <a:pt x="1392567" y="344678"/>
                  </a:lnTo>
                  <a:lnTo>
                    <a:pt x="1388745" y="343801"/>
                  </a:lnTo>
                  <a:lnTo>
                    <a:pt x="1388745" y="364248"/>
                  </a:lnTo>
                  <a:lnTo>
                    <a:pt x="1386725" y="369062"/>
                  </a:lnTo>
                  <a:lnTo>
                    <a:pt x="1383931" y="370078"/>
                  </a:lnTo>
                  <a:lnTo>
                    <a:pt x="1381645" y="368935"/>
                  </a:lnTo>
                  <a:lnTo>
                    <a:pt x="1379232" y="367919"/>
                  </a:lnTo>
                  <a:lnTo>
                    <a:pt x="1378216" y="365252"/>
                  </a:lnTo>
                  <a:lnTo>
                    <a:pt x="1379359" y="362839"/>
                  </a:lnTo>
                  <a:lnTo>
                    <a:pt x="1380375" y="360553"/>
                  </a:lnTo>
                  <a:lnTo>
                    <a:pt x="1383042" y="359537"/>
                  </a:lnTo>
                  <a:lnTo>
                    <a:pt x="1385455" y="360553"/>
                  </a:lnTo>
                  <a:lnTo>
                    <a:pt x="1387741" y="361569"/>
                  </a:lnTo>
                  <a:lnTo>
                    <a:pt x="1388745" y="364248"/>
                  </a:lnTo>
                  <a:lnTo>
                    <a:pt x="1388745" y="343801"/>
                  </a:lnTo>
                  <a:lnTo>
                    <a:pt x="1361440" y="364248"/>
                  </a:lnTo>
                  <a:lnTo>
                    <a:pt x="1362875" y="372579"/>
                  </a:lnTo>
                  <a:lnTo>
                    <a:pt x="1367320" y="379793"/>
                  </a:lnTo>
                  <a:lnTo>
                    <a:pt x="1374406" y="384937"/>
                  </a:lnTo>
                  <a:lnTo>
                    <a:pt x="1382928" y="386854"/>
                  </a:lnTo>
                  <a:lnTo>
                    <a:pt x="1391285" y="385419"/>
                  </a:lnTo>
                  <a:lnTo>
                    <a:pt x="1398511" y="380974"/>
                  </a:lnTo>
                  <a:lnTo>
                    <a:pt x="1403616" y="373888"/>
                  </a:lnTo>
                  <a:lnTo>
                    <a:pt x="1404493" y="370078"/>
                  </a:lnTo>
                  <a:lnTo>
                    <a:pt x="1405597" y="365315"/>
                  </a:lnTo>
                  <a:close/>
                </a:path>
                <a:path w="2295525" h="3481704">
                  <a:moveTo>
                    <a:pt x="1622564" y="728980"/>
                  </a:moveTo>
                  <a:lnTo>
                    <a:pt x="1614944" y="716280"/>
                  </a:lnTo>
                  <a:lnTo>
                    <a:pt x="1606816" y="713740"/>
                  </a:lnTo>
                  <a:lnTo>
                    <a:pt x="1600466" y="717550"/>
                  </a:lnTo>
                  <a:lnTo>
                    <a:pt x="1576565" y="731520"/>
                  </a:lnTo>
                  <a:lnTo>
                    <a:pt x="1551990" y="742950"/>
                  </a:lnTo>
                  <a:lnTo>
                    <a:pt x="1526832" y="753110"/>
                  </a:lnTo>
                  <a:lnTo>
                    <a:pt x="1501152" y="760730"/>
                  </a:lnTo>
                  <a:lnTo>
                    <a:pt x="1499882" y="637540"/>
                  </a:lnTo>
                  <a:lnTo>
                    <a:pt x="1499755" y="629920"/>
                  </a:lnTo>
                  <a:lnTo>
                    <a:pt x="1493913" y="623570"/>
                  </a:lnTo>
                  <a:lnTo>
                    <a:pt x="1486547" y="623570"/>
                  </a:lnTo>
                  <a:lnTo>
                    <a:pt x="1479181" y="624840"/>
                  </a:lnTo>
                  <a:lnTo>
                    <a:pt x="1473339" y="629920"/>
                  </a:lnTo>
                  <a:lnTo>
                    <a:pt x="1473466" y="637540"/>
                  </a:lnTo>
                  <a:lnTo>
                    <a:pt x="1475371" y="833120"/>
                  </a:lnTo>
                  <a:lnTo>
                    <a:pt x="1467764" y="875030"/>
                  </a:lnTo>
                  <a:lnTo>
                    <a:pt x="1446199" y="910590"/>
                  </a:lnTo>
                  <a:lnTo>
                    <a:pt x="1413662" y="937260"/>
                  </a:lnTo>
                  <a:lnTo>
                    <a:pt x="1373136" y="949960"/>
                  </a:lnTo>
                  <a:lnTo>
                    <a:pt x="1371333" y="773430"/>
                  </a:lnTo>
                  <a:lnTo>
                    <a:pt x="1368437" y="491490"/>
                  </a:lnTo>
                  <a:lnTo>
                    <a:pt x="1394282" y="492760"/>
                  </a:lnTo>
                  <a:lnTo>
                    <a:pt x="1400581" y="491490"/>
                  </a:lnTo>
                  <a:lnTo>
                    <a:pt x="1419466" y="487680"/>
                  </a:lnTo>
                  <a:lnTo>
                    <a:pt x="1443202" y="478790"/>
                  </a:lnTo>
                  <a:lnTo>
                    <a:pt x="1462747" y="466090"/>
                  </a:lnTo>
                  <a:lnTo>
                    <a:pt x="1464703" y="464820"/>
                  </a:lnTo>
                  <a:lnTo>
                    <a:pt x="1471942" y="504190"/>
                  </a:lnTo>
                  <a:lnTo>
                    <a:pt x="1472704" y="582930"/>
                  </a:lnTo>
                  <a:lnTo>
                    <a:pt x="1472831" y="590550"/>
                  </a:lnTo>
                  <a:lnTo>
                    <a:pt x="1478800" y="595630"/>
                  </a:lnTo>
                  <a:lnTo>
                    <a:pt x="1493532" y="595630"/>
                  </a:lnTo>
                  <a:lnTo>
                    <a:pt x="1499374" y="590550"/>
                  </a:lnTo>
                  <a:lnTo>
                    <a:pt x="1499247" y="582930"/>
                  </a:lnTo>
                  <a:lnTo>
                    <a:pt x="1498485" y="504190"/>
                  </a:lnTo>
                  <a:lnTo>
                    <a:pt x="1492326" y="464820"/>
                  </a:lnTo>
                  <a:lnTo>
                    <a:pt x="1484896" y="444500"/>
                  </a:lnTo>
                  <a:lnTo>
                    <a:pt x="1489392" y="438150"/>
                  </a:lnTo>
                  <a:lnTo>
                    <a:pt x="1493545" y="431800"/>
                  </a:lnTo>
                  <a:lnTo>
                    <a:pt x="1497342" y="425450"/>
                  </a:lnTo>
                  <a:lnTo>
                    <a:pt x="1500771" y="417830"/>
                  </a:lnTo>
                  <a:lnTo>
                    <a:pt x="1511808" y="373380"/>
                  </a:lnTo>
                  <a:lnTo>
                    <a:pt x="1505864" y="327660"/>
                  </a:lnTo>
                  <a:lnTo>
                    <a:pt x="1485430" y="289826"/>
                  </a:lnTo>
                  <a:lnTo>
                    <a:pt x="1485430" y="368300"/>
                  </a:lnTo>
                  <a:lnTo>
                    <a:pt x="1476641" y="407670"/>
                  </a:lnTo>
                  <a:lnTo>
                    <a:pt x="1474736" y="411480"/>
                  </a:lnTo>
                  <a:lnTo>
                    <a:pt x="1472450" y="415290"/>
                  </a:lnTo>
                  <a:lnTo>
                    <a:pt x="1469910" y="420370"/>
                  </a:lnTo>
                  <a:lnTo>
                    <a:pt x="1433741" y="453390"/>
                  </a:lnTo>
                  <a:lnTo>
                    <a:pt x="1390916" y="466090"/>
                  </a:lnTo>
                  <a:lnTo>
                    <a:pt x="1368183" y="464820"/>
                  </a:lnTo>
                  <a:lnTo>
                    <a:pt x="1362087" y="463550"/>
                  </a:lnTo>
                  <a:lnTo>
                    <a:pt x="1355991" y="461010"/>
                  </a:lnTo>
                  <a:lnTo>
                    <a:pt x="1348371" y="458470"/>
                  </a:lnTo>
                  <a:lnTo>
                    <a:pt x="1346720" y="457200"/>
                  </a:lnTo>
                  <a:lnTo>
                    <a:pt x="1344815" y="456615"/>
                  </a:lnTo>
                  <a:lnTo>
                    <a:pt x="1344815" y="773430"/>
                  </a:lnTo>
                  <a:lnTo>
                    <a:pt x="1316443" y="768350"/>
                  </a:lnTo>
                  <a:lnTo>
                    <a:pt x="1310817" y="767080"/>
                  </a:lnTo>
                  <a:lnTo>
                    <a:pt x="1288338" y="762000"/>
                  </a:lnTo>
                  <a:lnTo>
                    <a:pt x="1260602" y="753110"/>
                  </a:lnTo>
                  <a:lnTo>
                    <a:pt x="1233309" y="742950"/>
                  </a:lnTo>
                  <a:lnTo>
                    <a:pt x="1237983" y="732790"/>
                  </a:lnTo>
                  <a:lnTo>
                    <a:pt x="1253756" y="698500"/>
                  </a:lnTo>
                  <a:lnTo>
                    <a:pt x="1250835" y="690880"/>
                  </a:lnTo>
                  <a:lnTo>
                    <a:pt x="1244231" y="687070"/>
                  </a:lnTo>
                  <a:lnTo>
                    <a:pt x="1237754" y="684530"/>
                  </a:lnTo>
                  <a:lnTo>
                    <a:pt x="1230007" y="687070"/>
                  </a:lnTo>
                  <a:lnTo>
                    <a:pt x="1209560" y="732790"/>
                  </a:lnTo>
                  <a:lnTo>
                    <a:pt x="1183043" y="717550"/>
                  </a:lnTo>
                  <a:lnTo>
                    <a:pt x="1157846" y="702310"/>
                  </a:lnTo>
                  <a:lnTo>
                    <a:pt x="1134059" y="684530"/>
                  </a:lnTo>
                  <a:lnTo>
                    <a:pt x="1131087" y="681990"/>
                  </a:lnTo>
                  <a:lnTo>
                    <a:pt x="1111770" y="665480"/>
                  </a:lnTo>
                  <a:lnTo>
                    <a:pt x="1327797" y="478790"/>
                  </a:lnTo>
                  <a:lnTo>
                    <a:pt x="1329829" y="480060"/>
                  </a:lnTo>
                  <a:lnTo>
                    <a:pt x="1331988" y="480060"/>
                  </a:lnTo>
                  <a:lnTo>
                    <a:pt x="1334020" y="481330"/>
                  </a:lnTo>
                  <a:lnTo>
                    <a:pt x="1339100" y="483870"/>
                  </a:lnTo>
                  <a:lnTo>
                    <a:pt x="1341767" y="485140"/>
                  </a:lnTo>
                  <a:lnTo>
                    <a:pt x="1344815" y="773430"/>
                  </a:lnTo>
                  <a:lnTo>
                    <a:pt x="1344815" y="456615"/>
                  </a:lnTo>
                  <a:lnTo>
                    <a:pt x="1342656" y="455930"/>
                  </a:lnTo>
                  <a:lnTo>
                    <a:pt x="1341513" y="455930"/>
                  </a:lnTo>
                  <a:lnTo>
                    <a:pt x="1335798" y="452120"/>
                  </a:lnTo>
                  <a:lnTo>
                    <a:pt x="1296771" y="410210"/>
                  </a:lnTo>
                  <a:lnTo>
                    <a:pt x="1286522" y="367030"/>
                  </a:lnTo>
                  <a:lnTo>
                    <a:pt x="1286738" y="359410"/>
                  </a:lnTo>
                  <a:lnTo>
                    <a:pt x="1318336" y="293370"/>
                  </a:lnTo>
                  <a:lnTo>
                    <a:pt x="1350784" y="273050"/>
                  </a:lnTo>
                  <a:lnTo>
                    <a:pt x="1388364" y="266700"/>
                  </a:lnTo>
                  <a:lnTo>
                    <a:pt x="1426857" y="275590"/>
                  </a:lnTo>
                  <a:lnTo>
                    <a:pt x="1458925" y="298450"/>
                  </a:lnTo>
                  <a:lnTo>
                    <a:pt x="1478991" y="331470"/>
                  </a:lnTo>
                  <a:lnTo>
                    <a:pt x="1485430" y="368300"/>
                  </a:lnTo>
                  <a:lnTo>
                    <a:pt x="1485430" y="289826"/>
                  </a:lnTo>
                  <a:lnTo>
                    <a:pt x="1484604" y="288290"/>
                  </a:lnTo>
                  <a:lnTo>
                    <a:pt x="1459890" y="266700"/>
                  </a:lnTo>
                  <a:lnTo>
                    <a:pt x="1449717" y="257810"/>
                  </a:lnTo>
                  <a:lnTo>
                    <a:pt x="1454861" y="246380"/>
                  </a:lnTo>
                  <a:lnTo>
                    <a:pt x="1496580" y="153670"/>
                  </a:lnTo>
                  <a:lnTo>
                    <a:pt x="1523873" y="156210"/>
                  </a:lnTo>
                  <a:lnTo>
                    <a:pt x="1532496" y="153670"/>
                  </a:lnTo>
                  <a:lnTo>
                    <a:pt x="1549730" y="148590"/>
                  </a:lnTo>
                  <a:lnTo>
                    <a:pt x="1571764" y="133350"/>
                  </a:lnTo>
                  <a:lnTo>
                    <a:pt x="1574406" y="129540"/>
                  </a:lnTo>
                  <a:lnTo>
                    <a:pt x="1587639" y="110490"/>
                  </a:lnTo>
                  <a:lnTo>
                    <a:pt x="1594535" y="80010"/>
                  </a:lnTo>
                  <a:lnTo>
                    <a:pt x="1589443" y="50800"/>
                  </a:lnTo>
                  <a:lnTo>
                    <a:pt x="1574419" y="26670"/>
                  </a:lnTo>
                  <a:lnTo>
                    <a:pt x="1573631" y="25400"/>
                  </a:lnTo>
                  <a:lnTo>
                    <a:pt x="1567916" y="21094"/>
                  </a:lnTo>
                  <a:lnTo>
                    <a:pt x="1567916" y="80010"/>
                  </a:lnTo>
                  <a:lnTo>
                    <a:pt x="1563382" y="99060"/>
                  </a:lnTo>
                  <a:lnTo>
                    <a:pt x="1551635" y="115570"/>
                  </a:lnTo>
                  <a:lnTo>
                    <a:pt x="1535137" y="125730"/>
                  </a:lnTo>
                  <a:lnTo>
                    <a:pt x="1515999" y="129540"/>
                  </a:lnTo>
                  <a:lnTo>
                    <a:pt x="1496326" y="125730"/>
                  </a:lnTo>
                  <a:lnTo>
                    <a:pt x="1495437" y="125730"/>
                  </a:lnTo>
                  <a:lnTo>
                    <a:pt x="1494929" y="124460"/>
                  </a:lnTo>
                  <a:lnTo>
                    <a:pt x="1493278" y="124460"/>
                  </a:lnTo>
                  <a:lnTo>
                    <a:pt x="1477352" y="113030"/>
                  </a:lnTo>
                  <a:lnTo>
                    <a:pt x="1467459" y="95250"/>
                  </a:lnTo>
                  <a:lnTo>
                    <a:pt x="1464373" y="76200"/>
                  </a:lnTo>
                  <a:lnTo>
                    <a:pt x="1468894" y="57150"/>
                  </a:lnTo>
                  <a:lnTo>
                    <a:pt x="1480921" y="40640"/>
                  </a:lnTo>
                  <a:lnTo>
                    <a:pt x="1497850" y="29210"/>
                  </a:lnTo>
                  <a:lnTo>
                    <a:pt x="1517434" y="26670"/>
                  </a:lnTo>
                  <a:lnTo>
                    <a:pt x="1537474" y="30480"/>
                  </a:lnTo>
                  <a:lnTo>
                    <a:pt x="1554137" y="43180"/>
                  </a:lnTo>
                  <a:lnTo>
                    <a:pt x="1564563" y="59690"/>
                  </a:lnTo>
                  <a:lnTo>
                    <a:pt x="1567916" y="80010"/>
                  </a:lnTo>
                  <a:lnTo>
                    <a:pt x="1567916" y="21094"/>
                  </a:lnTo>
                  <a:lnTo>
                    <a:pt x="1548396" y="6350"/>
                  </a:lnTo>
                  <a:lnTo>
                    <a:pt x="1518081" y="0"/>
                  </a:lnTo>
                  <a:lnTo>
                    <a:pt x="1488465" y="5080"/>
                  </a:lnTo>
                  <a:lnTo>
                    <a:pt x="1462862" y="20320"/>
                  </a:lnTo>
                  <a:lnTo>
                    <a:pt x="1444637" y="45720"/>
                  </a:lnTo>
                  <a:lnTo>
                    <a:pt x="1437868" y="72390"/>
                  </a:lnTo>
                  <a:lnTo>
                    <a:pt x="1440776" y="100330"/>
                  </a:lnTo>
                  <a:lnTo>
                    <a:pt x="1452473" y="124460"/>
                  </a:lnTo>
                  <a:lnTo>
                    <a:pt x="1472069" y="143510"/>
                  </a:lnTo>
                  <a:lnTo>
                    <a:pt x="1425333" y="246380"/>
                  </a:lnTo>
                  <a:lnTo>
                    <a:pt x="1379461" y="240030"/>
                  </a:lnTo>
                  <a:lnTo>
                    <a:pt x="1335493" y="251460"/>
                  </a:lnTo>
                  <a:lnTo>
                    <a:pt x="1297825" y="275590"/>
                  </a:lnTo>
                  <a:lnTo>
                    <a:pt x="1270901" y="314960"/>
                  </a:lnTo>
                  <a:lnTo>
                    <a:pt x="1261630" y="345440"/>
                  </a:lnTo>
                  <a:lnTo>
                    <a:pt x="1247736" y="350520"/>
                  </a:lnTo>
                  <a:lnTo>
                    <a:pt x="1234389" y="356870"/>
                  </a:lnTo>
                  <a:lnTo>
                    <a:pt x="1221689" y="364490"/>
                  </a:lnTo>
                  <a:lnTo>
                    <a:pt x="1209814" y="373380"/>
                  </a:lnTo>
                  <a:lnTo>
                    <a:pt x="1019568" y="538480"/>
                  </a:lnTo>
                  <a:lnTo>
                    <a:pt x="1009218" y="513080"/>
                  </a:lnTo>
                  <a:lnTo>
                    <a:pt x="1000493" y="487680"/>
                  </a:lnTo>
                  <a:lnTo>
                    <a:pt x="993470" y="462280"/>
                  </a:lnTo>
                  <a:lnTo>
                    <a:pt x="988199" y="435610"/>
                  </a:lnTo>
                  <a:lnTo>
                    <a:pt x="987056" y="427990"/>
                  </a:lnTo>
                  <a:lnTo>
                    <a:pt x="980198" y="422910"/>
                  </a:lnTo>
                  <a:lnTo>
                    <a:pt x="965720" y="425450"/>
                  </a:lnTo>
                  <a:lnTo>
                    <a:pt x="960767" y="431800"/>
                  </a:lnTo>
                  <a:lnTo>
                    <a:pt x="962037" y="439420"/>
                  </a:lnTo>
                  <a:lnTo>
                    <a:pt x="968082" y="469900"/>
                  </a:lnTo>
                  <a:lnTo>
                    <a:pt x="976287" y="499110"/>
                  </a:lnTo>
                  <a:lnTo>
                    <a:pt x="986536" y="528320"/>
                  </a:lnTo>
                  <a:lnTo>
                    <a:pt x="998740" y="556260"/>
                  </a:lnTo>
                  <a:lnTo>
                    <a:pt x="961275" y="588010"/>
                  </a:lnTo>
                  <a:lnTo>
                    <a:pt x="933056" y="621030"/>
                  </a:lnTo>
                  <a:lnTo>
                    <a:pt x="916533" y="660400"/>
                  </a:lnTo>
                  <a:lnTo>
                    <a:pt x="911872" y="701040"/>
                  </a:lnTo>
                  <a:lnTo>
                    <a:pt x="919276" y="741680"/>
                  </a:lnTo>
                  <a:lnTo>
                    <a:pt x="938923" y="779780"/>
                  </a:lnTo>
                  <a:lnTo>
                    <a:pt x="877455" y="838200"/>
                  </a:lnTo>
                  <a:lnTo>
                    <a:pt x="877201" y="847090"/>
                  </a:lnTo>
                  <a:lnTo>
                    <a:pt x="883551" y="853440"/>
                  </a:lnTo>
                  <a:lnTo>
                    <a:pt x="885075" y="854710"/>
                  </a:lnTo>
                  <a:lnTo>
                    <a:pt x="886599" y="854710"/>
                  </a:lnTo>
                  <a:lnTo>
                    <a:pt x="891298" y="857250"/>
                  </a:lnTo>
                  <a:lnTo>
                    <a:pt x="897140" y="855980"/>
                  </a:lnTo>
                  <a:lnTo>
                    <a:pt x="965847" y="791210"/>
                  </a:lnTo>
                  <a:lnTo>
                    <a:pt x="966609" y="791210"/>
                  </a:lnTo>
                  <a:lnTo>
                    <a:pt x="967371" y="789940"/>
                  </a:lnTo>
                  <a:lnTo>
                    <a:pt x="967879" y="788670"/>
                  </a:lnTo>
                  <a:lnTo>
                    <a:pt x="995438" y="765810"/>
                  </a:lnTo>
                  <a:lnTo>
                    <a:pt x="999629" y="762000"/>
                  </a:lnTo>
                  <a:lnTo>
                    <a:pt x="1001026" y="760730"/>
                  </a:lnTo>
                  <a:lnTo>
                    <a:pt x="1001661" y="751840"/>
                  </a:lnTo>
                  <a:lnTo>
                    <a:pt x="992009" y="741680"/>
                  </a:lnTo>
                  <a:lnTo>
                    <a:pt x="983627" y="740410"/>
                  </a:lnTo>
                  <a:lnTo>
                    <a:pt x="958354" y="762000"/>
                  </a:lnTo>
                  <a:lnTo>
                    <a:pt x="941247" y="723900"/>
                  </a:lnTo>
                  <a:lnTo>
                    <a:pt x="939088" y="681990"/>
                  </a:lnTo>
                  <a:lnTo>
                    <a:pt x="951585" y="642620"/>
                  </a:lnTo>
                  <a:lnTo>
                    <a:pt x="978420" y="608330"/>
                  </a:lnTo>
                  <a:lnTo>
                    <a:pt x="1011186" y="580390"/>
                  </a:lnTo>
                  <a:lnTo>
                    <a:pt x="1059649" y="538480"/>
                  </a:lnTo>
                  <a:lnTo>
                    <a:pt x="1227086" y="393700"/>
                  </a:lnTo>
                  <a:lnTo>
                    <a:pt x="1259979" y="373380"/>
                  </a:lnTo>
                  <a:lnTo>
                    <a:pt x="1264081" y="398780"/>
                  </a:lnTo>
                  <a:lnTo>
                    <a:pt x="1273162" y="422910"/>
                  </a:lnTo>
                  <a:lnTo>
                    <a:pt x="1286891" y="444500"/>
                  </a:lnTo>
                  <a:lnTo>
                    <a:pt x="1304937" y="463550"/>
                  </a:lnTo>
                  <a:lnTo>
                    <a:pt x="1092720" y="646430"/>
                  </a:lnTo>
                  <a:lnTo>
                    <a:pt x="1072654" y="664210"/>
                  </a:lnTo>
                  <a:lnTo>
                    <a:pt x="1013853" y="713740"/>
                  </a:lnTo>
                  <a:lnTo>
                    <a:pt x="1008392" y="718820"/>
                  </a:lnTo>
                  <a:lnTo>
                    <a:pt x="1007757" y="727710"/>
                  </a:lnTo>
                  <a:lnTo>
                    <a:pt x="1017282" y="739140"/>
                  </a:lnTo>
                  <a:lnTo>
                    <a:pt x="1025664" y="739140"/>
                  </a:lnTo>
                  <a:lnTo>
                    <a:pt x="1031252" y="734060"/>
                  </a:lnTo>
                  <a:lnTo>
                    <a:pt x="1091450" y="681990"/>
                  </a:lnTo>
                  <a:lnTo>
                    <a:pt x="1115834" y="703580"/>
                  </a:lnTo>
                  <a:lnTo>
                    <a:pt x="1141895" y="722630"/>
                  </a:lnTo>
                  <a:lnTo>
                    <a:pt x="1169530" y="740410"/>
                  </a:lnTo>
                  <a:lnTo>
                    <a:pt x="1198638" y="756920"/>
                  </a:lnTo>
                  <a:lnTo>
                    <a:pt x="1175397" y="807720"/>
                  </a:lnTo>
                  <a:lnTo>
                    <a:pt x="1172349" y="815340"/>
                  </a:lnTo>
                  <a:lnTo>
                    <a:pt x="1175270" y="822960"/>
                  </a:lnTo>
                  <a:lnTo>
                    <a:pt x="1188224" y="828040"/>
                  </a:lnTo>
                  <a:lnTo>
                    <a:pt x="1196098" y="825500"/>
                  </a:lnTo>
                  <a:lnTo>
                    <a:pt x="1199146" y="819150"/>
                  </a:lnTo>
                  <a:lnTo>
                    <a:pt x="1222260" y="767080"/>
                  </a:lnTo>
                  <a:lnTo>
                    <a:pt x="1252334" y="778510"/>
                  </a:lnTo>
                  <a:lnTo>
                    <a:pt x="1282877" y="787400"/>
                  </a:lnTo>
                  <a:lnTo>
                    <a:pt x="1313789" y="795020"/>
                  </a:lnTo>
                  <a:lnTo>
                    <a:pt x="1344942" y="798830"/>
                  </a:lnTo>
                  <a:lnTo>
                    <a:pt x="1346593" y="960120"/>
                  </a:lnTo>
                  <a:lnTo>
                    <a:pt x="1346339" y="961390"/>
                  </a:lnTo>
                  <a:lnTo>
                    <a:pt x="1345958" y="962660"/>
                  </a:lnTo>
                  <a:lnTo>
                    <a:pt x="1345907" y="965200"/>
                  </a:lnTo>
                  <a:lnTo>
                    <a:pt x="1343164" y="1051560"/>
                  </a:lnTo>
                  <a:lnTo>
                    <a:pt x="1343037" y="1057910"/>
                  </a:lnTo>
                  <a:lnTo>
                    <a:pt x="1346339" y="1062990"/>
                  </a:lnTo>
                  <a:lnTo>
                    <a:pt x="1351038" y="1064260"/>
                  </a:lnTo>
                  <a:lnTo>
                    <a:pt x="1352562" y="1065530"/>
                  </a:lnTo>
                  <a:lnTo>
                    <a:pt x="1363484" y="1065530"/>
                  </a:lnTo>
                  <a:lnTo>
                    <a:pt x="1369580" y="1060450"/>
                  </a:lnTo>
                  <a:lnTo>
                    <a:pt x="1372247" y="976630"/>
                  </a:lnTo>
                  <a:lnTo>
                    <a:pt x="1413865" y="965200"/>
                  </a:lnTo>
                  <a:lnTo>
                    <a:pt x="1439100" y="949960"/>
                  </a:lnTo>
                  <a:lnTo>
                    <a:pt x="1449628" y="943610"/>
                  </a:lnTo>
                  <a:lnTo>
                    <a:pt x="1477530" y="913130"/>
                  </a:lnTo>
                  <a:lnTo>
                    <a:pt x="1495577" y="875030"/>
                  </a:lnTo>
                  <a:lnTo>
                    <a:pt x="1501787" y="831850"/>
                  </a:lnTo>
                  <a:lnTo>
                    <a:pt x="1501279" y="788670"/>
                  </a:lnTo>
                  <a:lnTo>
                    <a:pt x="1530451" y="779780"/>
                  </a:lnTo>
                  <a:lnTo>
                    <a:pt x="1559039" y="768350"/>
                  </a:lnTo>
                  <a:lnTo>
                    <a:pt x="1575777" y="760730"/>
                  </a:lnTo>
                  <a:lnTo>
                    <a:pt x="1586941" y="755650"/>
                  </a:lnTo>
                  <a:lnTo>
                    <a:pt x="1614055" y="740410"/>
                  </a:lnTo>
                  <a:lnTo>
                    <a:pt x="1620405" y="736600"/>
                  </a:lnTo>
                  <a:lnTo>
                    <a:pt x="1622564" y="728980"/>
                  </a:lnTo>
                  <a:close/>
                </a:path>
                <a:path w="2295525" h="3481704">
                  <a:moveTo>
                    <a:pt x="2166785" y="1361414"/>
                  </a:moveTo>
                  <a:lnTo>
                    <a:pt x="2164473" y="1347597"/>
                  </a:lnTo>
                  <a:lnTo>
                    <a:pt x="2159444" y="1334452"/>
                  </a:lnTo>
                  <a:lnTo>
                    <a:pt x="2152129" y="1322755"/>
                  </a:lnTo>
                  <a:lnTo>
                    <a:pt x="2151253" y="1321828"/>
                  </a:lnTo>
                  <a:lnTo>
                    <a:pt x="2142693" y="1312760"/>
                  </a:lnTo>
                  <a:lnTo>
                    <a:pt x="2140267" y="1311046"/>
                  </a:lnTo>
                  <a:lnTo>
                    <a:pt x="2140267" y="1363218"/>
                  </a:lnTo>
                  <a:lnTo>
                    <a:pt x="2140051" y="1371828"/>
                  </a:lnTo>
                  <a:lnTo>
                    <a:pt x="1918601" y="1764538"/>
                  </a:lnTo>
                  <a:lnTo>
                    <a:pt x="1883041" y="1786674"/>
                  </a:lnTo>
                  <a:lnTo>
                    <a:pt x="1874418" y="1786420"/>
                  </a:lnTo>
                  <a:lnTo>
                    <a:pt x="1837296" y="1754149"/>
                  </a:lnTo>
                  <a:lnTo>
                    <a:pt x="1836064" y="1737220"/>
                  </a:lnTo>
                  <a:lnTo>
                    <a:pt x="1841639" y="1720596"/>
                  </a:lnTo>
                  <a:lnTo>
                    <a:pt x="2057666" y="1344168"/>
                  </a:lnTo>
                  <a:lnTo>
                    <a:pt x="2090178" y="1322197"/>
                  </a:lnTo>
                  <a:lnTo>
                    <a:pt x="2097201" y="1321828"/>
                  </a:lnTo>
                  <a:lnTo>
                    <a:pt x="2104301" y="1322603"/>
                  </a:lnTo>
                  <a:lnTo>
                    <a:pt x="2135746" y="1346377"/>
                  </a:lnTo>
                  <a:lnTo>
                    <a:pt x="2140267" y="1363218"/>
                  </a:lnTo>
                  <a:lnTo>
                    <a:pt x="2140267" y="1311046"/>
                  </a:lnTo>
                  <a:lnTo>
                    <a:pt x="2131326" y="1304671"/>
                  </a:lnTo>
                  <a:lnTo>
                    <a:pt x="2104567" y="1295793"/>
                  </a:lnTo>
                  <a:lnTo>
                    <a:pt x="2077440" y="1297762"/>
                  </a:lnTo>
                  <a:lnTo>
                    <a:pt x="2053031" y="1309712"/>
                  </a:lnTo>
                  <a:lnTo>
                    <a:pt x="2034425" y="1330833"/>
                  </a:lnTo>
                  <a:lnTo>
                    <a:pt x="1818398" y="1707261"/>
                  </a:lnTo>
                  <a:lnTo>
                    <a:pt x="1809584" y="1733943"/>
                  </a:lnTo>
                  <a:lnTo>
                    <a:pt x="1811578" y="1761020"/>
                  </a:lnTo>
                  <a:lnTo>
                    <a:pt x="1844687" y="1803908"/>
                  </a:lnTo>
                  <a:lnTo>
                    <a:pt x="1878164" y="1813306"/>
                  </a:lnTo>
                  <a:lnTo>
                    <a:pt x="1889518" y="1812671"/>
                  </a:lnTo>
                  <a:lnTo>
                    <a:pt x="1904949" y="1808772"/>
                  </a:lnTo>
                  <a:lnTo>
                    <a:pt x="1919211" y="1801545"/>
                  </a:lnTo>
                  <a:lnTo>
                    <a:pt x="1931644" y="1791157"/>
                  </a:lnTo>
                  <a:lnTo>
                    <a:pt x="1934959" y="1786674"/>
                  </a:lnTo>
                  <a:lnTo>
                    <a:pt x="1941588" y="1777746"/>
                  </a:lnTo>
                  <a:lnTo>
                    <a:pt x="2157615" y="1401318"/>
                  </a:lnTo>
                  <a:lnTo>
                    <a:pt x="2163292" y="1388592"/>
                  </a:lnTo>
                  <a:lnTo>
                    <a:pt x="2166366" y="1375181"/>
                  </a:lnTo>
                  <a:lnTo>
                    <a:pt x="2166785" y="1361414"/>
                  </a:lnTo>
                  <a:close/>
                </a:path>
                <a:path w="2295525" h="3481704">
                  <a:moveTo>
                    <a:pt x="2295372" y="1331366"/>
                  </a:moveTo>
                  <a:lnTo>
                    <a:pt x="2286939" y="1286954"/>
                  </a:lnTo>
                  <a:lnTo>
                    <a:pt x="2268042" y="1245908"/>
                  </a:lnTo>
                  <a:lnTo>
                    <a:pt x="2239289" y="1210144"/>
                  </a:lnTo>
                  <a:lnTo>
                    <a:pt x="2203754" y="1183462"/>
                  </a:lnTo>
                  <a:lnTo>
                    <a:pt x="2201303" y="1181608"/>
                  </a:lnTo>
                  <a:lnTo>
                    <a:pt x="2157374" y="1163320"/>
                  </a:lnTo>
                  <a:lnTo>
                    <a:pt x="2111921" y="1156639"/>
                  </a:lnTo>
                  <a:lnTo>
                    <a:pt x="2066899" y="1161135"/>
                  </a:lnTo>
                  <a:lnTo>
                    <a:pt x="2024316" y="1176362"/>
                  </a:lnTo>
                  <a:lnTo>
                    <a:pt x="1986153" y="1201877"/>
                  </a:lnTo>
                  <a:lnTo>
                    <a:pt x="1954415" y="1237234"/>
                  </a:lnTo>
                  <a:lnTo>
                    <a:pt x="1581035" y="1773936"/>
                  </a:lnTo>
                  <a:lnTo>
                    <a:pt x="1581035" y="1774317"/>
                  </a:lnTo>
                  <a:lnTo>
                    <a:pt x="1580781" y="1774571"/>
                  </a:lnTo>
                  <a:lnTo>
                    <a:pt x="1577060" y="1782597"/>
                  </a:lnTo>
                  <a:lnTo>
                    <a:pt x="1575079" y="1791068"/>
                  </a:lnTo>
                  <a:lnTo>
                    <a:pt x="1574825" y="1799818"/>
                  </a:lnTo>
                  <a:lnTo>
                    <a:pt x="1576336" y="1808607"/>
                  </a:lnTo>
                  <a:lnTo>
                    <a:pt x="1606689" y="1841246"/>
                  </a:lnTo>
                  <a:lnTo>
                    <a:pt x="1576971" y="1976628"/>
                  </a:lnTo>
                  <a:lnTo>
                    <a:pt x="1575701" y="1982343"/>
                  </a:lnTo>
                  <a:lnTo>
                    <a:pt x="1578241" y="1988185"/>
                  </a:lnTo>
                  <a:lnTo>
                    <a:pt x="1616976" y="2010410"/>
                  </a:lnTo>
                  <a:lnTo>
                    <a:pt x="1592719" y="2052574"/>
                  </a:lnTo>
                  <a:lnTo>
                    <a:pt x="1591068" y="2055749"/>
                  </a:lnTo>
                  <a:lnTo>
                    <a:pt x="1590560" y="2059432"/>
                  </a:lnTo>
                  <a:lnTo>
                    <a:pt x="1592338" y="2066036"/>
                  </a:lnTo>
                  <a:lnTo>
                    <a:pt x="1594497" y="2068957"/>
                  </a:lnTo>
                  <a:lnTo>
                    <a:pt x="1597672" y="2070735"/>
                  </a:lnTo>
                  <a:lnTo>
                    <a:pt x="1622310" y="2084959"/>
                  </a:lnTo>
                  <a:lnTo>
                    <a:pt x="1566684" y="2182495"/>
                  </a:lnTo>
                  <a:lnTo>
                    <a:pt x="1564271" y="2186686"/>
                  </a:lnTo>
                  <a:lnTo>
                    <a:pt x="1564398" y="2191893"/>
                  </a:lnTo>
                  <a:lnTo>
                    <a:pt x="1569478" y="2200275"/>
                  </a:lnTo>
                  <a:lnTo>
                    <a:pt x="1574177" y="2202688"/>
                  </a:lnTo>
                  <a:lnTo>
                    <a:pt x="1579003" y="2202307"/>
                  </a:lnTo>
                  <a:lnTo>
                    <a:pt x="1677936" y="2195830"/>
                  </a:lnTo>
                  <a:lnTo>
                    <a:pt x="1697418" y="2174113"/>
                  </a:lnTo>
                  <a:lnTo>
                    <a:pt x="1717306" y="2139315"/>
                  </a:lnTo>
                  <a:lnTo>
                    <a:pt x="1746262" y="2155825"/>
                  </a:lnTo>
                  <a:lnTo>
                    <a:pt x="1749183" y="2156333"/>
                  </a:lnTo>
                  <a:lnTo>
                    <a:pt x="1755914" y="2155444"/>
                  </a:lnTo>
                  <a:lnTo>
                    <a:pt x="1759597" y="2153158"/>
                  </a:lnTo>
                  <a:lnTo>
                    <a:pt x="1761756" y="2149475"/>
                  </a:lnTo>
                  <a:lnTo>
                    <a:pt x="1767547" y="2139315"/>
                  </a:lnTo>
                  <a:lnTo>
                    <a:pt x="1775891" y="2124710"/>
                  </a:lnTo>
                  <a:lnTo>
                    <a:pt x="1785759" y="2107438"/>
                  </a:lnTo>
                  <a:lnTo>
                    <a:pt x="1814207" y="2123694"/>
                  </a:lnTo>
                  <a:lnTo>
                    <a:pt x="1816747" y="2125345"/>
                  </a:lnTo>
                  <a:lnTo>
                    <a:pt x="1819795" y="2125726"/>
                  </a:lnTo>
                  <a:lnTo>
                    <a:pt x="1822589" y="2125345"/>
                  </a:lnTo>
                  <a:lnTo>
                    <a:pt x="1825129" y="2125091"/>
                  </a:lnTo>
                  <a:lnTo>
                    <a:pt x="1827669" y="2124075"/>
                  </a:lnTo>
                  <a:lnTo>
                    <a:pt x="1829574" y="2122043"/>
                  </a:lnTo>
                  <a:lnTo>
                    <a:pt x="1845792" y="2107438"/>
                  </a:lnTo>
                  <a:lnTo>
                    <a:pt x="1858645" y="2095881"/>
                  </a:lnTo>
                  <a:lnTo>
                    <a:pt x="1933587" y="2028444"/>
                  </a:lnTo>
                  <a:lnTo>
                    <a:pt x="1941969" y="2033270"/>
                  </a:lnTo>
                  <a:lnTo>
                    <a:pt x="1948878" y="2036445"/>
                  </a:lnTo>
                  <a:lnTo>
                    <a:pt x="1955990" y="2038388"/>
                  </a:lnTo>
                  <a:lnTo>
                    <a:pt x="1963216" y="2039137"/>
                  </a:lnTo>
                  <a:lnTo>
                    <a:pt x="1970417" y="2038731"/>
                  </a:lnTo>
                  <a:lnTo>
                    <a:pt x="1980234" y="2036305"/>
                  </a:lnTo>
                  <a:lnTo>
                    <a:pt x="1989239" y="2031720"/>
                  </a:lnTo>
                  <a:lnTo>
                    <a:pt x="1993099" y="2028444"/>
                  </a:lnTo>
                  <a:lnTo>
                    <a:pt x="1997062" y="2025091"/>
                  </a:lnTo>
                  <a:lnTo>
                    <a:pt x="2003310" y="2016506"/>
                  </a:lnTo>
                  <a:lnTo>
                    <a:pt x="2003564" y="2016125"/>
                  </a:lnTo>
                  <a:lnTo>
                    <a:pt x="2003691" y="2015871"/>
                  </a:lnTo>
                  <a:lnTo>
                    <a:pt x="2003945" y="2015490"/>
                  </a:lnTo>
                  <a:lnTo>
                    <a:pt x="2005355" y="2012442"/>
                  </a:lnTo>
                  <a:lnTo>
                    <a:pt x="2096274" y="1815719"/>
                  </a:lnTo>
                  <a:lnTo>
                    <a:pt x="2099322" y="1808988"/>
                  </a:lnTo>
                  <a:lnTo>
                    <a:pt x="2096401" y="1801241"/>
                  </a:lnTo>
                  <a:lnTo>
                    <a:pt x="2089797" y="1798066"/>
                  </a:lnTo>
                  <a:lnTo>
                    <a:pt x="2083193" y="1795018"/>
                  </a:lnTo>
                  <a:lnTo>
                    <a:pt x="2075319" y="1797939"/>
                  </a:lnTo>
                  <a:lnTo>
                    <a:pt x="1980196" y="2003679"/>
                  </a:lnTo>
                  <a:lnTo>
                    <a:pt x="1975319" y="2008987"/>
                  </a:lnTo>
                  <a:lnTo>
                    <a:pt x="1969033" y="2011972"/>
                  </a:lnTo>
                  <a:lnTo>
                    <a:pt x="1962099" y="2012442"/>
                  </a:lnTo>
                  <a:lnTo>
                    <a:pt x="1955304" y="2010156"/>
                  </a:lnTo>
                  <a:lnTo>
                    <a:pt x="1909203" y="1983752"/>
                  </a:lnTo>
                  <a:lnTo>
                    <a:pt x="1909203" y="2014855"/>
                  </a:lnTo>
                  <a:lnTo>
                    <a:pt x="1819033" y="2095881"/>
                  </a:lnTo>
                  <a:lnTo>
                    <a:pt x="1762645" y="2063483"/>
                  </a:lnTo>
                  <a:lnTo>
                    <a:pt x="1762645" y="2094103"/>
                  </a:lnTo>
                  <a:lnTo>
                    <a:pt x="1745246" y="2124710"/>
                  </a:lnTo>
                  <a:lnTo>
                    <a:pt x="1698472" y="2097913"/>
                  </a:lnTo>
                  <a:lnTo>
                    <a:pt x="1694065" y="2095385"/>
                  </a:lnTo>
                  <a:lnTo>
                    <a:pt x="1694065" y="2125980"/>
                  </a:lnTo>
                  <a:lnTo>
                    <a:pt x="1669046" y="2169668"/>
                  </a:lnTo>
                  <a:lnTo>
                    <a:pt x="1601863" y="2174113"/>
                  </a:lnTo>
                  <a:lnTo>
                    <a:pt x="1645170" y="2097913"/>
                  </a:lnTo>
                  <a:lnTo>
                    <a:pt x="1694065" y="2125980"/>
                  </a:lnTo>
                  <a:lnTo>
                    <a:pt x="1694065" y="2095385"/>
                  </a:lnTo>
                  <a:lnTo>
                    <a:pt x="1622310" y="2054225"/>
                  </a:lnTo>
                  <a:lnTo>
                    <a:pt x="1639836" y="2023618"/>
                  </a:lnTo>
                  <a:lnTo>
                    <a:pt x="1762645" y="2094103"/>
                  </a:lnTo>
                  <a:lnTo>
                    <a:pt x="1762645" y="2063483"/>
                  </a:lnTo>
                  <a:lnTo>
                    <a:pt x="1693278" y="2023618"/>
                  </a:lnTo>
                  <a:lnTo>
                    <a:pt x="1604911" y="1972818"/>
                  </a:lnTo>
                  <a:lnTo>
                    <a:pt x="1630946" y="1855089"/>
                  </a:lnTo>
                  <a:lnTo>
                    <a:pt x="1909203" y="2014855"/>
                  </a:lnTo>
                  <a:lnTo>
                    <a:pt x="1909203" y="1983752"/>
                  </a:lnTo>
                  <a:lnTo>
                    <a:pt x="1684680" y="1855089"/>
                  </a:lnTo>
                  <a:lnTo>
                    <a:pt x="1628533" y="1822958"/>
                  </a:lnTo>
                  <a:lnTo>
                    <a:pt x="1628406" y="1822831"/>
                  </a:lnTo>
                  <a:lnTo>
                    <a:pt x="1628279" y="1822831"/>
                  </a:lnTo>
                  <a:lnTo>
                    <a:pt x="1610753" y="1812671"/>
                  </a:lnTo>
                  <a:lnTo>
                    <a:pt x="1606435" y="1810258"/>
                  </a:lnTo>
                  <a:lnTo>
                    <a:pt x="1603387" y="1806321"/>
                  </a:lnTo>
                  <a:lnTo>
                    <a:pt x="1602016" y="1801241"/>
                  </a:lnTo>
                  <a:lnTo>
                    <a:pt x="1600974" y="1796923"/>
                  </a:lnTo>
                  <a:lnTo>
                    <a:pt x="1601482" y="1792224"/>
                  </a:lnTo>
                  <a:lnTo>
                    <a:pt x="1976386" y="1252220"/>
                  </a:lnTo>
                  <a:lnTo>
                    <a:pt x="2009800" y="1216825"/>
                  </a:lnTo>
                  <a:lnTo>
                    <a:pt x="2050630" y="1193685"/>
                  </a:lnTo>
                  <a:lnTo>
                    <a:pt x="2095944" y="1183462"/>
                  </a:lnTo>
                  <a:lnTo>
                    <a:pt x="2142794" y="1186840"/>
                  </a:lnTo>
                  <a:lnTo>
                    <a:pt x="2188210" y="1204468"/>
                  </a:lnTo>
                  <a:lnTo>
                    <a:pt x="2226399" y="1234719"/>
                  </a:lnTo>
                  <a:lnTo>
                    <a:pt x="2252992" y="1273403"/>
                  </a:lnTo>
                  <a:lnTo>
                    <a:pt x="2267089" y="1317650"/>
                  </a:lnTo>
                  <a:lnTo>
                    <a:pt x="2267775" y="1364589"/>
                  </a:lnTo>
                  <a:lnTo>
                    <a:pt x="2254135" y="1411351"/>
                  </a:lnTo>
                  <a:lnTo>
                    <a:pt x="2106942" y="1729994"/>
                  </a:lnTo>
                  <a:lnTo>
                    <a:pt x="2106434" y="1731010"/>
                  </a:lnTo>
                  <a:lnTo>
                    <a:pt x="2106053" y="1732026"/>
                  </a:lnTo>
                  <a:lnTo>
                    <a:pt x="2105926" y="1733169"/>
                  </a:lnTo>
                  <a:lnTo>
                    <a:pt x="2093607" y="1759966"/>
                  </a:lnTo>
                  <a:lnTo>
                    <a:pt x="2096401" y="1767713"/>
                  </a:lnTo>
                  <a:lnTo>
                    <a:pt x="2103005" y="1770888"/>
                  </a:lnTo>
                  <a:lnTo>
                    <a:pt x="2105418" y="1771904"/>
                  </a:lnTo>
                  <a:lnTo>
                    <a:pt x="2107958" y="1772285"/>
                  </a:lnTo>
                  <a:lnTo>
                    <a:pt x="2110371" y="1771904"/>
                  </a:lnTo>
                  <a:lnTo>
                    <a:pt x="2114562" y="1771396"/>
                  </a:lnTo>
                  <a:lnTo>
                    <a:pt x="2118626" y="1768729"/>
                  </a:lnTo>
                  <a:lnTo>
                    <a:pt x="2120531" y="1764411"/>
                  </a:lnTo>
                  <a:lnTo>
                    <a:pt x="2131072" y="1741424"/>
                  </a:lnTo>
                  <a:lnTo>
                    <a:pt x="2131453" y="1740789"/>
                  </a:lnTo>
                  <a:lnTo>
                    <a:pt x="2131580" y="1740154"/>
                  </a:lnTo>
                  <a:lnTo>
                    <a:pt x="2131707" y="1739646"/>
                  </a:lnTo>
                  <a:lnTo>
                    <a:pt x="2278392" y="1422400"/>
                  </a:lnTo>
                  <a:lnTo>
                    <a:pt x="2292718" y="1377162"/>
                  </a:lnTo>
                  <a:lnTo>
                    <a:pt x="2295372" y="1331366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49100" y="6156959"/>
              <a:ext cx="127989" cy="12801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66088" y="5843015"/>
              <a:ext cx="124968" cy="12801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8463" y="6239333"/>
              <a:ext cx="66897" cy="6697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782445" y="276859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4" h="661669">
                  <a:moveTo>
                    <a:pt x="464052" y="633729"/>
                  </a:moveTo>
                  <a:lnTo>
                    <a:pt x="429894" y="633729"/>
                  </a:lnTo>
                  <a:lnTo>
                    <a:pt x="436117" y="642619"/>
                  </a:lnTo>
                  <a:lnTo>
                    <a:pt x="451280" y="655319"/>
                  </a:lnTo>
                  <a:lnTo>
                    <a:pt x="469884" y="661669"/>
                  </a:lnTo>
                  <a:lnTo>
                    <a:pt x="489606" y="661669"/>
                  </a:lnTo>
                  <a:lnTo>
                    <a:pt x="508126" y="652779"/>
                  </a:lnTo>
                  <a:lnTo>
                    <a:pt x="528483" y="637539"/>
                  </a:lnTo>
                  <a:lnTo>
                    <a:pt x="473694" y="637539"/>
                  </a:lnTo>
                  <a:lnTo>
                    <a:pt x="464052" y="633729"/>
                  </a:lnTo>
                  <a:close/>
                </a:path>
                <a:path w="575944" h="661669">
                  <a:moveTo>
                    <a:pt x="242315" y="0"/>
                  </a:moveTo>
                  <a:lnTo>
                    <a:pt x="193655" y="5079"/>
                  </a:lnTo>
                  <a:lnTo>
                    <a:pt x="152304" y="16509"/>
                  </a:lnTo>
                  <a:lnTo>
                    <a:pt x="95249" y="45720"/>
                  </a:lnTo>
                  <a:lnTo>
                    <a:pt x="50450" y="91439"/>
                  </a:lnTo>
                  <a:lnTo>
                    <a:pt x="27384" y="128269"/>
                  </a:lnTo>
                  <a:lnTo>
                    <a:pt x="9270" y="172719"/>
                  </a:lnTo>
                  <a:lnTo>
                    <a:pt x="0" y="247649"/>
                  </a:lnTo>
                  <a:lnTo>
                    <a:pt x="7485" y="303529"/>
                  </a:lnTo>
                  <a:lnTo>
                    <a:pt x="33019" y="363219"/>
                  </a:lnTo>
                  <a:lnTo>
                    <a:pt x="67357" y="405129"/>
                  </a:lnTo>
                  <a:lnTo>
                    <a:pt x="107654" y="438149"/>
                  </a:lnTo>
                  <a:lnTo>
                    <a:pt x="162940" y="466089"/>
                  </a:lnTo>
                  <a:lnTo>
                    <a:pt x="173922" y="468629"/>
                  </a:lnTo>
                  <a:lnTo>
                    <a:pt x="183832" y="471169"/>
                  </a:lnTo>
                  <a:lnTo>
                    <a:pt x="192980" y="473709"/>
                  </a:lnTo>
                  <a:lnTo>
                    <a:pt x="201675" y="474979"/>
                  </a:lnTo>
                  <a:lnTo>
                    <a:pt x="212187" y="477519"/>
                  </a:lnTo>
                  <a:lnTo>
                    <a:pt x="265763" y="497839"/>
                  </a:lnTo>
                  <a:lnTo>
                    <a:pt x="300608" y="523239"/>
                  </a:lnTo>
                  <a:lnTo>
                    <a:pt x="316483" y="539749"/>
                  </a:lnTo>
                  <a:lnTo>
                    <a:pt x="316483" y="542289"/>
                  </a:lnTo>
                  <a:lnTo>
                    <a:pt x="317245" y="544829"/>
                  </a:lnTo>
                  <a:lnTo>
                    <a:pt x="318896" y="547369"/>
                  </a:lnTo>
                  <a:lnTo>
                    <a:pt x="375030" y="622299"/>
                  </a:lnTo>
                  <a:lnTo>
                    <a:pt x="386478" y="633729"/>
                  </a:lnTo>
                  <a:lnTo>
                    <a:pt x="400510" y="638809"/>
                  </a:lnTo>
                  <a:lnTo>
                    <a:pt x="415518" y="638809"/>
                  </a:lnTo>
                  <a:lnTo>
                    <a:pt x="429894" y="633729"/>
                  </a:lnTo>
                  <a:lnTo>
                    <a:pt x="464052" y="633729"/>
                  </a:lnTo>
                  <a:lnTo>
                    <a:pt x="456183" y="627379"/>
                  </a:lnTo>
                  <a:lnTo>
                    <a:pt x="450214" y="618489"/>
                  </a:lnTo>
                  <a:lnTo>
                    <a:pt x="455409" y="614679"/>
                  </a:lnTo>
                  <a:lnTo>
                    <a:pt x="405939" y="614679"/>
                  </a:lnTo>
                  <a:lnTo>
                    <a:pt x="399976" y="612139"/>
                  </a:lnTo>
                  <a:lnTo>
                    <a:pt x="395096" y="608329"/>
                  </a:lnTo>
                  <a:lnTo>
                    <a:pt x="350392" y="547369"/>
                  </a:lnTo>
                  <a:lnTo>
                    <a:pt x="386397" y="520699"/>
                  </a:lnTo>
                  <a:lnTo>
                    <a:pt x="332993" y="520699"/>
                  </a:lnTo>
                  <a:lnTo>
                    <a:pt x="297227" y="488949"/>
                  </a:lnTo>
                  <a:lnTo>
                    <a:pt x="257174" y="464819"/>
                  </a:lnTo>
                  <a:lnTo>
                    <a:pt x="242175" y="459739"/>
                  </a:lnTo>
                  <a:lnTo>
                    <a:pt x="228996" y="454659"/>
                  </a:lnTo>
                  <a:lnTo>
                    <a:pt x="217080" y="452119"/>
                  </a:lnTo>
                  <a:lnTo>
                    <a:pt x="205866" y="450849"/>
                  </a:lnTo>
                  <a:lnTo>
                    <a:pt x="197943" y="449579"/>
                  </a:lnTo>
                  <a:lnTo>
                    <a:pt x="189626" y="447039"/>
                  </a:lnTo>
                  <a:lnTo>
                    <a:pt x="180667" y="444499"/>
                  </a:lnTo>
                  <a:lnTo>
                    <a:pt x="170814" y="441959"/>
                  </a:lnTo>
                  <a:lnTo>
                    <a:pt x="121239" y="417829"/>
                  </a:lnTo>
                  <a:lnTo>
                    <a:pt x="85105" y="387349"/>
                  </a:lnTo>
                  <a:lnTo>
                    <a:pt x="54355" y="350519"/>
                  </a:lnTo>
                  <a:lnTo>
                    <a:pt x="31615" y="295909"/>
                  </a:lnTo>
                  <a:lnTo>
                    <a:pt x="25018" y="246379"/>
                  </a:lnTo>
                  <a:lnTo>
                    <a:pt x="27852" y="205739"/>
                  </a:lnTo>
                  <a:lnTo>
                    <a:pt x="49621" y="139699"/>
                  </a:lnTo>
                  <a:lnTo>
                    <a:pt x="70294" y="106679"/>
                  </a:lnTo>
                  <a:lnTo>
                    <a:pt x="110235" y="66039"/>
                  </a:lnTo>
                  <a:lnTo>
                    <a:pt x="161131" y="39370"/>
                  </a:lnTo>
                  <a:lnTo>
                    <a:pt x="198211" y="29209"/>
                  </a:lnTo>
                  <a:lnTo>
                    <a:pt x="241934" y="25400"/>
                  </a:lnTo>
                  <a:lnTo>
                    <a:pt x="342719" y="25400"/>
                  </a:lnTo>
                  <a:lnTo>
                    <a:pt x="315690" y="12700"/>
                  </a:lnTo>
                  <a:lnTo>
                    <a:pt x="271430" y="2539"/>
                  </a:lnTo>
                  <a:lnTo>
                    <a:pt x="242315" y="0"/>
                  </a:lnTo>
                  <a:close/>
                </a:path>
                <a:path w="575944" h="661669">
                  <a:moveTo>
                    <a:pt x="569510" y="552449"/>
                  </a:moveTo>
                  <a:lnTo>
                    <a:pt x="540257" y="552449"/>
                  </a:lnTo>
                  <a:lnTo>
                    <a:pt x="546353" y="560069"/>
                  </a:lnTo>
                  <a:lnTo>
                    <a:pt x="550840" y="570229"/>
                  </a:lnTo>
                  <a:lnTo>
                    <a:pt x="493394" y="632459"/>
                  </a:lnTo>
                  <a:lnTo>
                    <a:pt x="483883" y="637539"/>
                  </a:lnTo>
                  <a:lnTo>
                    <a:pt x="528483" y="637539"/>
                  </a:lnTo>
                  <a:lnTo>
                    <a:pt x="555624" y="617219"/>
                  </a:lnTo>
                  <a:lnTo>
                    <a:pt x="569331" y="601979"/>
                  </a:lnTo>
                  <a:lnTo>
                    <a:pt x="575929" y="584199"/>
                  </a:lnTo>
                  <a:lnTo>
                    <a:pt x="575073" y="563879"/>
                  </a:lnTo>
                  <a:lnTo>
                    <a:pt x="569510" y="552449"/>
                  </a:lnTo>
                  <a:close/>
                </a:path>
                <a:path w="575944" h="661669">
                  <a:moveTo>
                    <a:pt x="532231" y="435609"/>
                  </a:moveTo>
                  <a:lnTo>
                    <a:pt x="501268" y="435609"/>
                  </a:lnTo>
                  <a:lnTo>
                    <a:pt x="545845" y="496569"/>
                  </a:lnTo>
                  <a:lnTo>
                    <a:pt x="548596" y="501649"/>
                  </a:lnTo>
                  <a:lnTo>
                    <a:pt x="418210" y="610869"/>
                  </a:lnTo>
                  <a:lnTo>
                    <a:pt x="412259" y="614679"/>
                  </a:lnTo>
                  <a:lnTo>
                    <a:pt x="455409" y="614679"/>
                  </a:lnTo>
                  <a:lnTo>
                    <a:pt x="540257" y="552449"/>
                  </a:lnTo>
                  <a:lnTo>
                    <a:pt x="569510" y="552449"/>
                  </a:lnTo>
                  <a:lnTo>
                    <a:pt x="566419" y="546099"/>
                  </a:lnTo>
                  <a:lnTo>
                    <a:pt x="560196" y="537209"/>
                  </a:lnTo>
                  <a:lnTo>
                    <a:pt x="569537" y="524509"/>
                  </a:lnTo>
                  <a:lnTo>
                    <a:pt x="573770" y="510539"/>
                  </a:lnTo>
                  <a:lnTo>
                    <a:pt x="572644" y="495299"/>
                  </a:lnTo>
                  <a:lnTo>
                    <a:pt x="565911" y="481329"/>
                  </a:lnTo>
                  <a:lnTo>
                    <a:pt x="532231" y="435609"/>
                  </a:lnTo>
                  <a:close/>
                </a:path>
                <a:path w="575944" h="661669">
                  <a:moveTo>
                    <a:pt x="301326" y="350519"/>
                  </a:moveTo>
                  <a:lnTo>
                    <a:pt x="269366" y="350519"/>
                  </a:lnTo>
                  <a:lnTo>
                    <a:pt x="373506" y="491489"/>
                  </a:lnTo>
                  <a:lnTo>
                    <a:pt x="332993" y="520699"/>
                  </a:lnTo>
                  <a:lnTo>
                    <a:pt x="386397" y="520699"/>
                  </a:lnTo>
                  <a:lnTo>
                    <a:pt x="446405" y="476249"/>
                  </a:lnTo>
                  <a:lnTo>
                    <a:pt x="394207" y="476249"/>
                  </a:lnTo>
                  <a:lnTo>
                    <a:pt x="301326" y="350519"/>
                  </a:lnTo>
                  <a:close/>
                </a:path>
                <a:path w="575944" h="661669">
                  <a:moveTo>
                    <a:pt x="347641" y="316229"/>
                  </a:moveTo>
                  <a:lnTo>
                    <a:pt x="316229" y="316229"/>
                  </a:lnTo>
                  <a:lnTo>
                    <a:pt x="420369" y="455929"/>
                  </a:lnTo>
                  <a:lnTo>
                    <a:pt x="394207" y="476249"/>
                  </a:lnTo>
                  <a:lnTo>
                    <a:pt x="446405" y="476249"/>
                  </a:lnTo>
                  <a:lnTo>
                    <a:pt x="492696" y="441959"/>
                  </a:lnTo>
                  <a:lnTo>
                    <a:pt x="440308" y="441959"/>
                  </a:lnTo>
                  <a:lnTo>
                    <a:pt x="354075" y="325119"/>
                  </a:lnTo>
                  <a:lnTo>
                    <a:pt x="353821" y="325119"/>
                  </a:lnTo>
                  <a:lnTo>
                    <a:pt x="353694" y="323849"/>
                  </a:lnTo>
                  <a:lnTo>
                    <a:pt x="353313" y="323849"/>
                  </a:lnTo>
                  <a:lnTo>
                    <a:pt x="347641" y="316229"/>
                  </a:lnTo>
                  <a:close/>
                </a:path>
                <a:path w="575944" h="661669">
                  <a:moveTo>
                    <a:pt x="342719" y="25400"/>
                  </a:moveTo>
                  <a:lnTo>
                    <a:pt x="241934" y="25400"/>
                  </a:lnTo>
                  <a:lnTo>
                    <a:pt x="268067" y="27939"/>
                  </a:lnTo>
                  <a:lnTo>
                    <a:pt x="307736" y="36829"/>
                  </a:lnTo>
                  <a:lnTo>
                    <a:pt x="353716" y="57150"/>
                  </a:lnTo>
                  <a:lnTo>
                    <a:pt x="398779" y="95249"/>
                  </a:lnTo>
                  <a:lnTo>
                    <a:pt x="425640" y="135889"/>
                  </a:lnTo>
                  <a:lnTo>
                    <a:pt x="443499" y="179069"/>
                  </a:lnTo>
                  <a:lnTo>
                    <a:pt x="452500" y="233679"/>
                  </a:lnTo>
                  <a:lnTo>
                    <a:pt x="452483" y="243839"/>
                  </a:lnTo>
                  <a:lnTo>
                    <a:pt x="451977" y="252729"/>
                  </a:lnTo>
                  <a:lnTo>
                    <a:pt x="451161" y="261619"/>
                  </a:lnTo>
                  <a:lnTo>
                    <a:pt x="448881" y="280669"/>
                  </a:lnTo>
                  <a:lnTo>
                    <a:pt x="448024" y="293369"/>
                  </a:lnTo>
                  <a:lnTo>
                    <a:pt x="453638" y="345439"/>
                  </a:lnTo>
                  <a:lnTo>
                    <a:pt x="469294" y="389889"/>
                  </a:lnTo>
                  <a:lnTo>
                    <a:pt x="480694" y="411479"/>
                  </a:lnTo>
                  <a:lnTo>
                    <a:pt x="440308" y="441959"/>
                  </a:lnTo>
                  <a:lnTo>
                    <a:pt x="492696" y="441959"/>
                  </a:lnTo>
                  <a:lnTo>
                    <a:pt x="501268" y="435609"/>
                  </a:lnTo>
                  <a:lnTo>
                    <a:pt x="532231" y="435609"/>
                  </a:lnTo>
                  <a:lnTo>
                    <a:pt x="509777" y="405129"/>
                  </a:lnTo>
                  <a:lnTo>
                    <a:pt x="508126" y="403859"/>
                  </a:lnTo>
                  <a:lnTo>
                    <a:pt x="505967" y="402589"/>
                  </a:lnTo>
                  <a:lnTo>
                    <a:pt x="503681" y="401319"/>
                  </a:lnTo>
                  <a:lnTo>
                    <a:pt x="492827" y="380999"/>
                  </a:lnTo>
                  <a:lnTo>
                    <a:pt x="478071" y="340359"/>
                  </a:lnTo>
                  <a:lnTo>
                    <a:pt x="472955" y="303529"/>
                  </a:lnTo>
                  <a:lnTo>
                    <a:pt x="473021" y="293369"/>
                  </a:lnTo>
                  <a:lnTo>
                    <a:pt x="473735" y="283209"/>
                  </a:lnTo>
                  <a:lnTo>
                    <a:pt x="476073" y="264159"/>
                  </a:lnTo>
                  <a:lnTo>
                    <a:pt x="476964" y="255269"/>
                  </a:lnTo>
                  <a:lnTo>
                    <a:pt x="477379" y="246379"/>
                  </a:lnTo>
                  <a:lnTo>
                    <a:pt x="477505" y="240029"/>
                  </a:lnTo>
                  <a:lnTo>
                    <a:pt x="477519" y="232409"/>
                  </a:lnTo>
                  <a:lnTo>
                    <a:pt x="467437" y="171449"/>
                  </a:lnTo>
                  <a:lnTo>
                    <a:pt x="447436" y="124459"/>
                  </a:lnTo>
                  <a:lnTo>
                    <a:pt x="427460" y="91439"/>
                  </a:lnTo>
                  <a:lnTo>
                    <a:pt x="417448" y="78739"/>
                  </a:lnTo>
                  <a:lnTo>
                    <a:pt x="367045" y="36829"/>
                  </a:lnTo>
                  <a:lnTo>
                    <a:pt x="342719" y="25400"/>
                  </a:lnTo>
                  <a:close/>
                </a:path>
                <a:path w="575944" h="661669">
                  <a:moveTo>
                    <a:pt x="219654" y="278129"/>
                  </a:moveTo>
                  <a:lnTo>
                    <a:pt x="183929" y="300989"/>
                  </a:lnTo>
                  <a:lnTo>
                    <a:pt x="176974" y="328929"/>
                  </a:lnTo>
                  <a:lnTo>
                    <a:pt x="178311" y="337819"/>
                  </a:lnTo>
                  <a:lnTo>
                    <a:pt x="211200" y="369569"/>
                  </a:lnTo>
                  <a:lnTo>
                    <a:pt x="221628" y="372109"/>
                  </a:lnTo>
                  <a:lnTo>
                    <a:pt x="232140" y="370839"/>
                  </a:lnTo>
                  <a:lnTo>
                    <a:pt x="242437" y="368299"/>
                  </a:lnTo>
                  <a:lnTo>
                    <a:pt x="252221" y="363219"/>
                  </a:lnTo>
                  <a:lnTo>
                    <a:pt x="269366" y="350519"/>
                  </a:lnTo>
                  <a:lnTo>
                    <a:pt x="301326" y="350519"/>
                  </a:lnTo>
                  <a:lnTo>
                    <a:pt x="299449" y="347979"/>
                  </a:lnTo>
                  <a:lnTo>
                    <a:pt x="224662" y="347979"/>
                  </a:lnTo>
                  <a:lnTo>
                    <a:pt x="217804" y="345439"/>
                  </a:lnTo>
                  <a:lnTo>
                    <a:pt x="211581" y="344169"/>
                  </a:lnTo>
                  <a:lnTo>
                    <a:pt x="206501" y="340359"/>
                  </a:lnTo>
                  <a:lnTo>
                    <a:pt x="203834" y="335279"/>
                  </a:lnTo>
                  <a:lnTo>
                    <a:pt x="200659" y="328929"/>
                  </a:lnTo>
                  <a:lnTo>
                    <a:pt x="202183" y="321309"/>
                  </a:lnTo>
                  <a:lnTo>
                    <a:pt x="203326" y="318769"/>
                  </a:lnTo>
                  <a:lnTo>
                    <a:pt x="204977" y="313689"/>
                  </a:lnTo>
                  <a:lnTo>
                    <a:pt x="208152" y="309879"/>
                  </a:lnTo>
                  <a:lnTo>
                    <a:pt x="211708" y="307339"/>
                  </a:lnTo>
                  <a:lnTo>
                    <a:pt x="212597" y="306069"/>
                  </a:lnTo>
                  <a:lnTo>
                    <a:pt x="213486" y="306069"/>
                  </a:lnTo>
                  <a:lnTo>
                    <a:pt x="214502" y="304799"/>
                  </a:lnTo>
                  <a:lnTo>
                    <a:pt x="221771" y="303529"/>
                  </a:lnTo>
                  <a:lnTo>
                    <a:pt x="266591" y="303529"/>
                  </a:lnTo>
                  <a:lnTo>
                    <a:pt x="261873" y="297179"/>
                  </a:lnTo>
                  <a:lnTo>
                    <a:pt x="249848" y="287019"/>
                  </a:lnTo>
                  <a:lnTo>
                    <a:pt x="235299" y="279399"/>
                  </a:lnTo>
                  <a:lnTo>
                    <a:pt x="219654" y="278129"/>
                  </a:lnTo>
                  <a:close/>
                </a:path>
                <a:path w="575944" h="661669">
                  <a:moveTo>
                    <a:pt x="266591" y="303529"/>
                  </a:moveTo>
                  <a:lnTo>
                    <a:pt x="229219" y="303529"/>
                  </a:lnTo>
                  <a:lnTo>
                    <a:pt x="236166" y="307339"/>
                  </a:lnTo>
                  <a:lnTo>
                    <a:pt x="241934" y="312419"/>
                  </a:lnTo>
                  <a:lnTo>
                    <a:pt x="255015" y="330199"/>
                  </a:lnTo>
                  <a:lnTo>
                    <a:pt x="237997" y="342899"/>
                  </a:lnTo>
                  <a:lnTo>
                    <a:pt x="232028" y="346709"/>
                  </a:lnTo>
                  <a:lnTo>
                    <a:pt x="224662" y="347979"/>
                  </a:lnTo>
                  <a:lnTo>
                    <a:pt x="299449" y="347979"/>
                  </a:lnTo>
                  <a:lnTo>
                    <a:pt x="290067" y="335279"/>
                  </a:lnTo>
                  <a:lnTo>
                    <a:pt x="307593" y="322579"/>
                  </a:lnTo>
                  <a:lnTo>
                    <a:pt x="308228" y="321309"/>
                  </a:lnTo>
                  <a:lnTo>
                    <a:pt x="316229" y="316229"/>
                  </a:lnTo>
                  <a:lnTo>
                    <a:pt x="347641" y="316229"/>
                  </a:lnTo>
                  <a:lnTo>
                    <a:pt x="346695" y="314959"/>
                  </a:lnTo>
                  <a:lnTo>
                    <a:pt x="275081" y="314959"/>
                  </a:lnTo>
                  <a:lnTo>
                    <a:pt x="266591" y="303529"/>
                  </a:lnTo>
                  <a:close/>
                </a:path>
                <a:path w="575944" h="661669">
                  <a:moveTo>
                    <a:pt x="333922" y="203199"/>
                  </a:moveTo>
                  <a:lnTo>
                    <a:pt x="324484" y="203199"/>
                  </a:lnTo>
                  <a:lnTo>
                    <a:pt x="314741" y="204469"/>
                  </a:lnTo>
                  <a:lnTo>
                    <a:pt x="282523" y="232409"/>
                  </a:lnTo>
                  <a:lnTo>
                    <a:pt x="279368" y="247649"/>
                  </a:lnTo>
                  <a:lnTo>
                    <a:pt x="281308" y="262889"/>
                  </a:lnTo>
                  <a:lnTo>
                    <a:pt x="288416" y="278129"/>
                  </a:lnTo>
                  <a:lnTo>
                    <a:pt x="301370" y="295909"/>
                  </a:lnTo>
                  <a:lnTo>
                    <a:pt x="283844" y="308609"/>
                  </a:lnTo>
                  <a:lnTo>
                    <a:pt x="283336" y="308609"/>
                  </a:lnTo>
                  <a:lnTo>
                    <a:pt x="283082" y="309879"/>
                  </a:lnTo>
                  <a:lnTo>
                    <a:pt x="275081" y="314959"/>
                  </a:lnTo>
                  <a:lnTo>
                    <a:pt x="346695" y="314959"/>
                  </a:lnTo>
                  <a:lnTo>
                    <a:pt x="336295" y="300989"/>
                  </a:lnTo>
                  <a:lnTo>
                    <a:pt x="354456" y="287019"/>
                  </a:lnTo>
                  <a:lnTo>
                    <a:pt x="360583" y="280669"/>
                  </a:lnTo>
                  <a:lnTo>
                    <a:pt x="321436" y="280669"/>
                  </a:lnTo>
                  <a:lnTo>
                    <a:pt x="308609" y="262889"/>
                  </a:lnTo>
                  <a:lnTo>
                    <a:pt x="305175" y="256539"/>
                  </a:lnTo>
                  <a:lnTo>
                    <a:pt x="304180" y="248919"/>
                  </a:lnTo>
                  <a:lnTo>
                    <a:pt x="305591" y="241299"/>
                  </a:lnTo>
                  <a:lnTo>
                    <a:pt x="309371" y="234949"/>
                  </a:lnTo>
                  <a:lnTo>
                    <a:pt x="312927" y="231139"/>
                  </a:lnTo>
                  <a:lnTo>
                    <a:pt x="319150" y="228599"/>
                  </a:lnTo>
                  <a:lnTo>
                    <a:pt x="325627" y="228599"/>
                  </a:lnTo>
                  <a:lnTo>
                    <a:pt x="329183" y="227329"/>
                  </a:lnTo>
                  <a:lnTo>
                    <a:pt x="367059" y="227329"/>
                  </a:lnTo>
                  <a:lnTo>
                    <a:pt x="364452" y="222249"/>
                  </a:lnTo>
                  <a:lnTo>
                    <a:pt x="358139" y="214629"/>
                  </a:lnTo>
                  <a:lnTo>
                    <a:pt x="350988" y="209549"/>
                  </a:lnTo>
                  <a:lnTo>
                    <a:pt x="342836" y="205739"/>
                  </a:lnTo>
                  <a:lnTo>
                    <a:pt x="333922" y="203199"/>
                  </a:lnTo>
                  <a:close/>
                </a:path>
                <a:path w="575944" h="661669">
                  <a:moveTo>
                    <a:pt x="367059" y="227329"/>
                  </a:moveTo>
                  <a:lnTo>
                    <a:pt x="329183" y="227329"/>
                  </a:lnTo>
                  <a:lnTo>
                    <a:pt x="335787" y="228599"/>
                  </a:lnTo>
                  <a:lnTo>
                    <a:pt x="340994" y="233679"/>
                  </a:lnTo>
                  <a:lnTo>
                    <a:pt x="345185" y="237489"/>
                  </a:lnTo>
                  <a:lnTo>
                    <a:pt x="347598" y="243839"/>
                  </a:lnTo>
                  <a:lnTo>
                    <a:pt x="347471" y="250189"/>
                  </a:lnTo>
                  <a:lnTo>
                    <a:pt x="347217" y="256539"/>
                  </a:lnTo>
                  <a:lnTo>
                    <a:pt x="343915" y="264159"/>
                  </a:lnTo>
                  <a:lnTo>
                    <a:pt x="338962" y="267969"/>
                  </a:lnTo>
                  <a:lnTo>
                    <a:pt x="321436" y="280669"/>
                  </a:lnTo>
                  <a:lnTo>
                    <a:pt x="360583" y="280669"/>
                  </a:lnTo>
                  <a:lnTo>
                    <a:pt x="361809" y="279399"/>
                  </a:lnTo>
                  <a:lnTo>
                    <a:pt x="367363" y="270509"/>
                  </a:lnTo>
                  <a:lnTo>
                    <a:pt x="370941" y="261619"/>
                  </a:lnTo>
                  <a:lnTo>
                    <a:pt x="372363" y="250189"/>
                  </a:lnTo>
                  <a:lnTo>
                    <a:pt x="371695" y="240029"/>
                  </a:lnTo>
                  <a:lnTo>
                    <a:pt x="369014" y="231139"/>
                  </a:lnTo>
                  <a:lnTo>
                    <a:pt x="367059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11351" y="328422"/>
              <a:ext cx="274572" cy="10541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673098" y="191769"/>
              <a:ext cx="1807845" cy="881380"/>
            </a:xfrm>
            <a:custGeom>
              <a:avLst/>
              <a:gdLst/>
              <a:ahLst/>
              <a:cxnLst/>
              <a:rect l="l" t="t" r="r" b="b"/>
              <a:pathLst>
                <a:path w="1807845" h="881380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0" y="370840"/>
                  </a:lnTo>
                  <a:lnTo>
                    <a:pt x="4699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413"/>
                  </a:lnTo>
                  <a:lnTo>
                    <a:pt x="59055" y="381635"/>
                  </a:lnTo>
                  <a:lnTo>
                    <a:pt x="61468" y="379730"/>
                  </a:lnTo>
                  <a:lnTo>
                    <a:pt x="63373" y="376936"/>
                  </a:lnTo>
                  <a:lnTo>
                    <a:pt x="65024" y="366649"/>
                  </a:lnTo>
                  <a:close/>
                </a:path>
                <a:path w="1807845" h="881380">
                  <a:moveTo>
                    <a:pt x="104521" y="511556"/>
                  </a:moveTo>
                  <a:lnTo>
                    <a:pt x="96266" y="500253"/>
                  </a:lnTo>
                  <a:lnTo>
                    <a:pt x="88519" y="498983"/>
                  </a:lnTo>
                  <a:lnTo>
                    <a:pt x="82931" y="503047"/>
                  </a:lnTo>
                  <a:lnTo>
                    <a:pt x="51689" y="525780"/>
                  </a:lnTo>
                  <a:lnTo>
                    <a:pt x="46609" y="529971"/>
                  </a:lnTo>
                  <a:lnTo>
                    <a:pt x="44958" y="537591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7917" y="523494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521" y="511556"/>
                  </a:lnTo>
                  <a:close/>
                </a:path>
                <a:path w="1807845" h="881380">
                  <a:moveTo>
                    <a:pt x="225679" y="580136"/>
                  </a:moveTo>
                  <a:lnTo>
                    <a:pt x="221742" y="573278"/>
                  </a:lnTo>
                  <a:lnTo>
                    <a:pt x="208407" y="569976"/>
                  </a:lnTo>
                  <a:lnTo>
                    <a:pt x="201549" y="573913"/>
                  </a:lnTo>
                  <a:lnTo>
                    <a:pt x="199644" y="580517"/>
                  </a:lnTo>
                  <a:lnTo>
                    <a:pt x="189484" y="618109"/>
                  </a:lnTo>
                  <a:lnTo>
                    <a:pt x="187579" y="624713"/>
                  </a:lnTo>
                  <a:lnTo>
                    <a:pt x="191516" y="631571"/>
                  </a:lnTo>
                  <a:lnTo>
                    <a:pt x="198247" y="633222"/>
                  </a:lnTo>
                  <a:lnTo>
                    <a:pt x="202057" y="634365"/>
                  </a:lnTo>
                  <a:lnTo>
                    <a:pt x="223774" y="586867"/>
                  </a:lnTo>
                  <a:lnTo>
                    <a:pt x="225679" y="580136"/>
                  </a:lnTo>
                  <a:close/>
                </a:path>
                <a:path w="1807845" h="881380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4980" y="50292"/>
                  </a:lnTo>
                  <a:lnTo>
                    <a:pt x="473837" y="57035"/>
                  </a:lnTo>
                  <a:lnTo>
                    <a:pt x="478536" y="63385"/>
                  </a:lnTo>
                  <a:lnTo>
                    <a:pt x="488823" y="64909"/>
                  </a:lnTo>
                  <a:lnTo>
                    <a:pt x="492125" y="63881"/>
                  </a:lnTo>
                  <a:lnTo>
                    <a:pt x="497332" y="60083"/>
                  </a:lnTo>
                  <a:lnTo>
                    <a:pt x="499237" y="57150"/>
                  </a:lnTo>
                  <a:lnTo>
                    <a:pt x="505841" y="15113"/>
                  </a:lnTo>
                  <a:lnTo>
                    <a:pt x="506984" y="8382"/>
                  </a:lnTo>
                  <a:close/>
                </a:path>
                <a:path w="1807845" h="881380">
                  <a:moveTo>
                    <a:pt x="657098" y="105029"/>
                  </a:moveTo>
                  <a:lnTo>
                    <a:pt x="652780" y="99314"/>
                  </a:lnTo>
                  <a:lnTo>
                    <a:pt x="648589" y="93599"/>
                  </a:lnTo>
                  <a:lnTo>
                    <a:pt x="640715" y="92202"/>
                  </a:lnTo>
                  <a:lnTo>
                    <a:pt x="635127" y="96774"/>
                  </a:lnTo>
                  <a:lnTo>
                    <a:pt x="603885" y="120281"/>
                  </a:lnTo>
                  <a:lnTo>
                    <a:pt x="598424" y="124460"/>
                  </a:lnTo>
                  <a:lnTo>
                    <a:pt x="597281" y="132334"/>
                  </a:lnTo>
                  <a:lnTo>
                    <a:pt x="601472" y="138049"/>
                  </a:lnTo>
                  <a:lnTo>
                    <a:pt x="605663" y="143637"/>
                  </a:lnTo>
                  <a:lnTo>
                    <a:pt x="613537" y="144780"/>
                  </a:lnTo>
                  <a:lnTo>
                    <a:pt x="619125" y="140716"/>
                  </a:lnTo>
                  <a:lnTo>
                    <a:pt x="619125" y="140589"/>
                  </a:lnTo>
                  <a:lnTo>
                    <a:pt x="650367" y="116967"/>
                  </a:lnTo>
                  <a:lnTo>
                    <a:pt x="655955" y="112903"/>
                  </a:lnTo>
                  <a:lnTo>
                    <a:pt x="657098" y="105029"/>
                  </a:lnTo>
                  <a:close/>
                </a:path>
                <a:path w="1807845" h="881380">
                  <a:moveTo>
                    <a:pt x="695198" y="261747"/>
                  </a:moveTo>
                  <a:lnTo>
                    <a:pt x="689737" y="256032"/>
                  </a:lnTo>
                  <a:lnTo>
                    <a:pt x="682879" y="255778"/>
                  </a:lnTo>
                  <a:lnTo>
                    <a:pt x="637032" y="254508"/>
                  </a:lnTo>
                  <a:lnTo>
                    <a:pt x="631317" y="259969"/>
                  </a:lnTo>
                  <a:lnTo>
                    <a:pt x="630682" y="273685"/>
                  </a:lnTo>
                  <a:lnTo>
                    <a:pt x="636016" y="279400"/>
                  </a:lnTo>
                  <a:lnTo>
                    <a:pt x="684784" y="280797"/>
                  </a:lnTo>
                  <a:lnTo>
                    <a:pt x="687451" y="279908"/>
                  </a:lnTo>
                  <a:lnTo>
                    <a:pt x="692658" y="276098"/>
                  </a:lnTo>
                  <a:lnTo>
                    <a:pt x="694690" y="272669"/>
                  </a:lnTo>
                  <a:lnTo>
                    <a:pt x="695198" y="261747"/>
                  </a:lnTo>
                  <a:close/>
                </a:path>
                <a:path w="1807845" h="881380">
                  <a:moveTo>
                    <a:pt x="1632966" y="526796"/>
                  </a:moveTo>
                  <a:lnTo>
                    <a:pt x="1629270" y="520827"/>
                  </a:lnTo>
                  <a:lnTo>
                    <a:pt x="1623314" y="519303"/>
                  </a:lnTo>
                  <a:lnTo>
                    <a:pt x="1607185" y="515404"/>
                  </a:lnTo>
                  <a:lnTo>
                    <a:pt x="1607185" y="538480"/>
                  </a:lnTo>
                  <a:lnTo>
                    <a:pt x="1593456" y="594868"/>
                  </a:lnTo>
                  <a:lnTo>
                    <a:pt x="1587957" y="594906"/>
                  </a:lnTo>
                  <a:lnTo>
                    <a:pt x="1587957" y="617626"/>
                  </a:lnTo>
                  <a:lnTo>
                    <a:pt x="1568577" y="697611"/>
                  </a:lnTo>
                  <a:lnTo>
                    <a:pt x="1564182" y="706526"/>
                  </a:lnTo>
                  <a:lnTo>
                    <a:pt x="1556473" y="712838"/>
                  </a:lnTo>
                  <a:lnTo>
                    <a:pt x="1546529" y="716000"/>
                  </a:lnTo>
                  <a:lnTo>
                    <a:pt x="1535430" y="715391"/>
                  </a:lnTo>
                  <a:lnTo>
                    <a:pt x="1266698" y="650240"/>
                  </a:lnTo>
                  <a:lnTo>
                    <a:pt x="1256512" y="645744"/>
                  </a:lnTo>
                  <a:lnTo>
                    <a:pt x="1249095" y="638416"/>
                  </a:lnTo>
                  <a:lnTo>
                    <a:pt x="1245120" y="629259"/>
                  </a:lnTo>
                  <a:lnTo>
                    <a:pt x="1245235" y="619252"/>
                  </a:lnTo>
                  <a:lnTo>
                    <a:pt x="1264666" y="539242"/>
                  </a:lnTo>
                  <a:lnTo>
                    <a:pt x="1390650" y="605155"/>
                  </a:lnTo>
                  <a:lnTo>
                    <a:pt x="1397114" y="608203"/>
                  </a:lnTo>
                  <a:lnTo>
                    <a:pt x="1438681" y="618286"/>
                  </a:lnTo>
                  <a:lnTo>
                    <a:pt x="1445895" y="618490"/>
                  </a:lnTo>
                  <a:lnTo>
                    <a:pt x="1587957" y="617626"/>
                  </a:lnTo>
                  <a:lnTo>
                    <a:pt x="1587957" y="594906"/>
                  </a:lnTo>
                  <a:lnTo>
                    <a:pt x="1445768" y="595884"/>
                  </a:lnTo>
                  <a:lnTo>
                    <a:pt x="1434185" y="595198"/>
                  </a:lnTo>
                  <a:lnTo>
                    <a:pt x="1313319" y="539242"/>
                  </a:lnTo>
                  <a:lnTo>
                    <a:pt x="1270000" y="516636"/>
                  </a:lnTo>
                  <a:lnTo>
                    <a:pt x="1283716" y="460121"/>
                  </a:lnTo>
                  <a:lnTo>
                    <a:pt x="1607185" y="538480"/>
                  </a:lnTo>
                  <a:lnTo>
                    <a:pt x="1607185" y="515404"/>
                  </a:lnTo>
                  <a:lnTo>
                    <a:pt x="1378559" y="460121"/>
                  </a:lnTo>
                  <a:lnTo>
                    <a:pt x="1278255" y="435864"/>
                  </a:lnTo>
                  <a:lnTo>
                    <a:pt x="1272286" y="434340"/>
                  </a:lnTo>
                  <a:lnTo>
                    <a:pt x="1266317" y="438023"/>
                  </a:lnTo>
                  <a:lnTo>
                    <a:pt x="1264793" y="443992"/>
                  </a:lnTo>
                  <a:lnTo>
                    <a:pt x="1246505" y="519811"/>
                  </a:lnTo>
                  <a:lnTo>
                    <a:pt x="1246378" y="520192"/>
                  </a:lnTo>
                  <a:lnTo>
                    <a:pt x="1223645" y="613918"/>
                  </a:lnTo>
                  <a:lnTo>
                    <a:pt x="1223200" y="632752"/>
                  </a:lnTo>
                  <a:lnTo>
                    <a:pt x="1230185" y="649909"/>
                  </a:lnTo>
                  <a:lnTo>
                    <a:pt x="1243355" y="663524"/>
                  </a:lnTo>
                  <a:lnTo>
                    <a:pt x="1261491" y="671703"/>
                  </a:lnTo>
                  <a:lnTo>
                    <a:pt x="1530223" y="736727"/>
                  </a:lnTo>
                  <a:lnTo>
                    <a:pt x="1550085" y="737768"/>
                  </a:lnTo>
                  <a:lnTo>
                    <a:pt x="1568018" y="731710"/>
                  </a:lnTo>
                  <a:lnTo>
                    <a:pt x="1582064" y="719658"/>
                  </a:lnTo>
                  <a:lnTo>
                    <a:pt x="1583842" y="716000"/>
                  </a:lnTo>
                  <a:lnTo>
                    <a:pt x="1590281" y="702691"/>
                  </a:lnTo>
                  <a:lnTo>
                    <a:pt x="1610931" y="617474"/>
                  </a:lnTo>
                  <a:lnTo>
                    <a:pt x="1613027" y="608838"/>
                  </a:lnTo>
                  <a:lnTo>
                    <a:pt x="1613154" y="608584"/>
                  </a:lnTo>
                  <a:lnTo>
                    <a:pt x="1616214" y="595884"/>
                  </a:lnTo>
                  <a:lnTo>
                    <a:pt x="1631442" y="532765"/>
                  </a:lnTo>
                  <a:lnTo>
                    <a:pt x="1632966" y="526796"/>
                  </a:lnTo>
                  <a:close/>
                </a:path>
                <a:path w="1807845" h="881380">
                  <a:moveTo>
                    <a:pt x="1807324" y="226555"/>
                  </a:moveTo>
                  <a:lnTo>
                    <a:pt x="1796110" y="196469"/>
                  </a:lnTo>
                  <a:lnTo>
                    <a:pt x="1785404" y="184772"/>
                  </a:lnTo>
                  <a:lnTo>
                    <a:pt x="1785404" y="230251"/>
                  </a:lnTo>
                  <a:lnTo>
                    <a:pt x="1784477" y="254635"/>
                  </a:lnTo>
                  <a:lnTo>
                    <a:pt x="1704721" y="584073"/>
                  </a:lnTo>
                  <a:lnTo>
                    <a:pt x="1699387" y="605790"/>
                  </a:lnTo>
                  <a:lnTo>
                    <a:pt x="1674368" y="709295"/>
                  </a:lnTo>
                  <a:lnTo>
                    <a:pt x="1688617" y="597662"/>
                  </a:lnTo>
                  <a:lnTo>
                    <a:pt x="1690751" y="580644"/>
                  </a:lnTo>
                  <a:lnTo>
                    <a:pt x="1710055" y="430149"/>
                  </a:lnTo>
                  <a:lnTo>
                    <a:pt x="1711274" y="421043"/>
                  </a:lnTo>
                  <a:lnTo>
                    <a:pt x="1712658" y="411848"/>
                  </a:lnTo>
                  <a:lnTo>
                    <a:pt x="1714119" y="402628"/>
                  </a:lnTo>
                  <a:lnTo>
                    <a:pt x="1715643" y="393446"/>
                  </a:lnTo>
                  <a:lnTo>
                    <a:pt x="1718564" y="375475"/>
                  </a:lnTo>
                  <a:lnTo>
                    <a:pt x="1721205" y="357251"/>
                  </a:lnTo>
                  <a:lnTo>
                    <a:pt x="1723263" y="338950"/>
                  </a:lnTo>
                  <a:lnTo>
                    <a:pt x="1724406" y="320675"/>
                  </a:lnTo>
                  <a:lnTo>
                    <a:pt x="1724304" y="305358"/>
                  </a:lnTo>
                  <a:lnTo>
                    <a:pt x="1718144" y="259715"/>
                  </a:lnTo>
                  <a:lnTo>
                    <a:pt x="1701876" y="214210"/>
                  </a:lnTo>
                  <a:lnTo>
                    <a:pt x="1701876" y="320675"/>
                  </a:lnTo>
                  <a:lnTo>
                    <a:pt x="1700860" y="337439"/>
                  </a:lnTo>
                  <a:lnTo>
                    <a:pt x="1698917" y="354812"/>
                  </a:lnTo>
                  <a:lnTo>
                    <a:pt x="1696364" y="372427"/>
                  </a:lnTo>
                  <a:lnTo>
                    <a:pt x="1693545" y="389890"/>
                  </a:lnTo>
                  <a:lnTo>
                    <a:pt x="1692021" y="399135"/>
                  </a:lnTo>
                  <a:lnTo>
                    <a:pt x="1690535" y="408520"/>
                  </a:lnTo>
                  <a:lnTo>
                    <a:pt x="1689125" y="417918"/>
                  </a:lnTo>
                  <a:lnTo>
                    <a:pt x="1687830" y="427228"/>
                  </a:lnTo>
                  <a:lnTo>
                    <a:pt x="1668183" y="581152"/>
                  </a:lnTo>
                  <a:lnTo>
                    <a:pt x="1663217" y="620268"/>
                  </a:lnTo>
                  <a:lnTo>
                    <a:pt x="1645145" y="761746"/>
                  </a:lnTo>
                  <a:lnTo>
                    <a:pt x="1623072" y="808583"/>
                  </a:lnTo>
                  <a:lnTo>
                    <a:pt x="1596898" y="827278"/>
                  </a:lnTo>
                  <a:lnTo>
                    <a:pt x="1592199" y="827278"/>
                  </a:lnTo>
                  <a:lnTo>
                    <a:pt x="1208392" y="734949"/>
                  </a:lnTo>
                  <a:lnTo>
                    <a:pt x="1168527" y="725297"/>
                  </a:lnTo>
                  <a:lnTo>
                    <a:pt x="1145222" y="692912"/>
                  </a:lnTo>
                  <a:lnTo>
                    <a:pt x="1142199" y="675767"/>
                  </a:lnTo>
                  <a:lnTo>
                    <a:pt x="1142758" y="658342"/>
                  </a:lnTo>
                  <a:lnTo>
                    <a:pt x="1146937" y="641223"/>
                  </a:lnTo>
                  <a:lnTo>
                    <a:pt x="1168704" y="581152"/>
                  </a:lnTo>
                  <a:lnTo>
                    <a:pt x="1203325" y="485648"/>
                  </a:lnTo>
                  <a:lnTo>
                    <a:pt x="1211072" y="464566"/>
                  </a:lnTo>
                  <a:lnTo>
                    <a:pt x="1257261" y="337248"/>
                  </a:lnTo>
                  <a:lnTo>
                    <a:pt x="1259547" y="331114"/>
                  </a:lnTo>
                  <a:lnTo>
                    <a:pt x="1261948" y="324815"/>
                  </a:lnTo>
                  <a:lnTo>
                    <a:pt x="1264412" y="318516"/>
                  </a:lnTo>
                  <a:lnTo>
                    <a:pt x="1269949" y="303834"/>
                  </a:lnTo>
                  <a:lnTo>
                    <a:pt x="1275397" y="288912"/>
                  </a:lnTo>
                  <a:lnTo>
                    <a:pt x="1280553" y="273786"/>
                  </a:lnTo>
                  <a:lnTo>
                    <a:pt x="1285240" y="258445"/>
                  </a:lnTo>
                  <a:lnTo>
                    <a:pt x="1290053" y="243332"/>
                  </a:lnTo>
                  <a:lnTo>
                    <a:pt x="1308735" y="203327"/>
                  </a:lnTo>
                  <a:lnTo>
                    <a:pt x="1345577" y="158330"/>
                  </a:lnTo>
                  <a:lnTo>
                    <a:pt x="1393190" y="124841"/>
                  </a:lnTo>
                  <a:lnTo>
                    <a:pt x="1438910" y="107835"/>
                  </a:lnTo>
                  <a:lnTo>
                    <a:pt x="1480947" y="101727"/>
                  </a:lnTo>
                  <a:lnTo>
                    <a:pt x="1488440" y="101358"/>
                  </a:lnTo>
                  <a:lnTo>
                    <a:pt x="1496060" y="101485"/>
                  </a:lnTo>
                  <a:lnTo>
                    <a:pt x="1503680" y="101981"/>
                  </a:lnTo>
                  <a:lnTo>
                    <a:pt x="1507109" y="102108"/>
                  </a:lnTo>
                  <a:lnTo>
                    <a:pt x="1546377" y="109143"/>
                  </a:lnTo>
                  <a:lnTo>
                    <a:pt x="1574673" y="119253"/>
                  </a:lnTo>
                  <a:lnTo>
                    <a:pt x="1581645" y="122301"/>
                  </a:lnTo>
                  <a:lnTo>
                    <a:pt x="1620850" y="147142"/>
                  </a:lnTo>
                  <a:lnTo>
                    <a:pt x="1651914" y="177126"/>
                  </a:lnTo>
                  <a:lnTo>
                    <a:pt x="1686102" y="233172"/>
                  </a:lnTo>
                  <a:lnTo>
                    <a:pt x="1699120" y="278536"/>
                  </a:lnTo>
                  <a:lnTo>
                    <a:pt x="1701876" y="320675"/>
                  </a:lnTo>
                  <a:lnTo>
                    <a:pt x="1701876" y="214210"/>
                  </a:lnTo>
                  <a:lnTo>
                    <a:pt x="1699450" y="208635"/>
                  </a:lnTo>
                  <a:lnTo>
                    <a:pt x="1685810" y="185267"/>
                  </a:lnTo>
                  <a:lnTo>
                    <a:pt x="1669669" y="163703"/>
                  </a:lnTo>
                  <a:lnTo>
                    <a:pt x="1739138" y="180467"/>
                  </a:lnTo>
                  <a:lnTo>
                    <a:pt x="1761274" y="190792"/>
                  </a:lnTo>
                  <a:lnTo>
                    <a:pt x="1777187" y="208178"/>
                  </a:lnTo>
                  <a:lnTo>
                    <a:pt x="1785404" y="230251"/>
                  </a:lnTo>
                  <a:lnTo>
                    <a:pt x="1785404" y="184772"/>
                  </a:lnTo>
                  <a:lnTo>
                    <a:pt x="1774431" y="172783"/>
                  </a:lnTo>
                  <a:lnTo>
                    <a:pt x="1754962" y="163703"/>
                  </a:lnTo>
                  <a:lnTo>
                    <a:pt x="1744345" y="158750"/>
                  </a:lnTo>
                  <a:lnTo>
                    <a:pt x="1639189" y="133235"/>
                  </a:lnTo>
                  <a:lnTo>
                    <a:pt x="1630045" y="126022"/>
                  </a:lnTo>
                  <a:lnTo>
                    <a:pt x="1620532" y="119240"/>
                  </a:lnTo>
                  <a:lnTo>
                    <a:pt x="1610664" y="112928"/>
                  </a:lnTo>
                  <a:lnTo>
                    <a:pt x="1600454" y="107061"/>
                  </a:lnTo>
                  <a:lnTo>
                    <a:pt x="1601825" y="101358"/>
                  </a:lnTo>
                  <a:lnTo>
                    <a:pt x="1602816" y="97282"/>
                  </a:lnTo>
                  <a:lnTo>
                    <a:pt x="1607312" y="78740"/>
                  </a:lnTo>
                  <a:lnTo>
                    <a:pt x="1607845" y="65151"/>
                  </a:lnTo>
                  <a:lnTo>
                    <a:pt x="1603336" y="52870"/>
                  </a:lnTo>
                  <a:lnTo>
                    <a:pt x="1597101" y="45974"/>
                  </a:lnTo>
                  <a:lnTo>
                    <a:pt x="1594586" y="43205"/>
                  </a:lnTo>
                  <a:lnTo>
                    <a:pt x="1587373" y="39814"/>
                  </a:lnTo>
                  <a:lnTo>
                    <a:pt x="1587373" y="67056"/>
                  </a:lnTo>
                  <a:lnTo>
                    <a:pt x="1585849" y="73533"/>
                  </a:lnTo>
                  <a:lnTo>
                    <a:pt x="1579994" y="97282"/>
                  </a:lnTo>
                  <a:lnTo>
                    <a:pt x="1571548" y="93929"/>
                  </a:lnTo>
                  <a:lnTo>
                    <a:pt x="1562950" y="90906"/>
                  </a:lnTo>
                  <a:lnTo>
                    <a:pt x="1518018" y="80949"/>
                  </a:lnTo>
                  <a:lnTo>
                    <a:pt x="1508887" y="80010"/>
                  </a:lnTo>
                  <a:lnTo>
                    <a:pt x="1514729" y="56261"/>
                  </a:lnTo>
                  <a:lnTo>
                    <a:pt x="1516253" y="49911"/>
                  </a:lnTo>
                  <a:lnTo>
                    <a:pt x="1522603" y="45974"/>
                  </a:lnTo>
                  <a:lnTo>
                    <a:pt x="1583436" y="60706"/>
                  </a:lnTo>
                  <a:lnTo>
                    <a:pt x="1587373" y="67056"/>
                  </a:lnTo>
                  <a:lnTo>
                    <a:pt x="1587373" y="39814"/>
                  </a:lnTo>
                  <a:lnTo>
                    <a:pt x="1582407" y="37465"/>
                  </a:lnTo>
                  <a:lnTo>
                    <a:pt x="1534160" y="25781"/>
                  </a:lnTo>
                  <a:lnTo>
                    <a:pt x="1520710" y="25285"/>
                  </a:lnTo>
                  <a:lnTo>
                    <a:pt x="1508493" y="29895"/>
                  </a:lnTo>
                  <a:lnTo>
                    <a:pt x="1498866" y="38773"/>
                  </a:lnTo>
                  <a:lnTo>
                    <a:pt x="1493139" y="51054"/>
                  </a:lnTo>
                  <a:lnTo>
                    <a:pt x="1486281" y="79375"/>
                  </a:lnTo>
                  <a:lnTo>
                    <a:pt x="1474470" y="79806"/>
                  </a:lnTo>
                  <a:lnTo>
                    <a:pt x="1462697" y="80873"/>
                  </a:lnTo>
                  <a:lnTo>
                    <a:pt x="1451000" y="82562"/>
                  </a:lnTo>
                  <a:lnTo>
                    <a:pt x="1439418" y="84836"/>
                  </a:lnTo>
                  <a:lnTo>
                    <a:pt x="1420710" y="80327"/>
                  </a:lnTo>
                  <a:lnTo>
                    <a:pt x="1398651" y="75006"/>
                  </a:lnTo>
                  <a:lnTo>
                    <a:pt x="1398651" y="98056"/>
                  </a:lnTo>
                  <a:lnTo>
                    <a:pt x="1393317" y="100076"/>
                  </a:lnTo>
                  <a:lnTo>
                    <a:pt x="1355445" y="121869"/>
                  </a:lnTo>
                  <a:lnTo>
                    <a:pt x="1308493" y="165493"/>
                  </a:lnTo>
                  <a:lnTo>
                    <a:pt x="1282128" y="205600"/>
                  </a:lnTo>
                  <a:lnTo>
                    <a:pt x="1263904" y="252476"/>
                  </a:lnTo>
                  <a:lnTo>
                    <a:pt x="1259433" y="267208"/>
                  </a:lnTo>
                  <a:lnTo>
                    <a:pt x="1254404" y="281851"/>
                  </a:lnTo>
                  <a:lnTo>
                    <a:pt x="1249032" y="296341"/>
                  </a:lnTo>
                  <a:lnTo>
                    <a:pt x="1241120" y="317030"/>
                  </a:lnTo>
                  <a:lnTo>
                    <a:pt x="1236306" y="329793"/>
                  </a:lnTo>
                  <a:lnTo>
                    <a:pt x="1233474" y="337439"/>
                  </a:lnTo>
                  <a:lnTo>
                    <a:pt x="1189355" y="459232"/>
                  </a:lnTo>
                  <a:lnTo>
                    <a:pt x="1181608" y="480441"/>
                  </a:lnTo>
                  <a:lnTo>
                    <a:pt x="1145159" y="581152"/>
                  </a:lnTo>
                  <a:lnTo>
                    <a:pt x="1170178" y="477647"/>
                  </a:lnTo>
                  <a:lnTo>
                    <a:pt x="1173607" y="463296"/>
                  </a:lnTo>
                  <a:lnTo>
                    <a:pt x="1255268" y="126492"/>
                  </a:lnTo>
                  <a:lnTo>
                    <a:pt x="1282915" y="88506"/>
                  </a:lnTo>
                  <a:lnTo>
                    <a:pt x="1305013" y="80327"/>
                  </a:lnTo>
                  <a:lnTo>
                    <a:pt x="1329436" y="81280"/>
                  </a:lnTo>
                  <a:lnTo>
                    <a:pt x="1398651" y="98056"/>
                  </a:lnTo>
                  <a:lnTo>
                    <a:pt x="1398651" y="75006"/>
                  </a:lnTo>
                  <a:lnTo>
                    <a:pt x="1334643" y="59563"/>
                  </a:lnTo>
                  <a:lnTo>
                    <a:pt x="1301470" y="58280"/>
                  </a:lnTo>
                  <a:lnTo>
                    <a:pt x="1271397" y="69456"/>
                  </a:lnTo>
                  <a:lnTo>
                    <a:pt x="1247698" y="91097"/>
                  </a:lnTo>
                  <a:lnTo>
                    <a:pt x="1233678" y="121158"/>
                  </a:lnTo>
                  <a:lnTo>
                    <a:pt x="1153795" y="450723"/>
                  </a:lnTo>
                  <a:lnTo>
                    <a:pt x="1148588" y="449465"/>
                  </a:lnTo>
                  <a:lnTo>
                    <a:pt x="1148588" y="472440"/>
                  </a:lnTo>
                  <a:lnTo>
                    <a:pt x="1106297" y="646938"/>
                  </a:lnTo>
                  <a:lnTo>
                    <a:pt x="1104163" y="672465"/>
                  </a:lnTo>
                  <a:lnTo>
                    <a:pt x="1109586" y="696620"/>
                  </a:lnTo>
                  <a:lnTo>
                    <a:pt x="1121689" y="717931"/>
                  </a:lnTo>
                  <a:lnTo>
                    <a:pt x="1139571" y="734949"/>
                  </a:lnTo>
                  <a:lnTo>
                    <a:pt x="1098423" y="725043"/>
                  </a:lnTo>
                  <a:lnTo>
                    <a:pt x="1079766" y="716343"/>
                  </a:lnTo>
                  <a:lnTo>
                    <a:pt x="1066342" y="701649"/>
                  </a:lnTo>
                  <a:lnTo>
                    <a:pt x="1059408" y="683006"/>
                  </a:lnTo>
                  <a:lnTo>
                    <a:pt x="1060196" y="662432"/>
                  </a:lnTo>
                  <a:lnTo>
                    <a:pt x="1107313" y="467868"/>
                  </a:lnTo>
                  <a:lnTo>
                    <a:pt x="1108075" y="464947"/>
                  </a:lnTo>
                  <a:lnTo>
                    <a:pt x="1110869" y="463296"/>
                  </a:lnTo>
                  <a:lnTo>
                    <a:pt x="1113663" y="463931"/>
                  </a:lnTo>
                  <a:lnTo>
                    <a:pt x="1148588" y="472440"/>
                  </a:lnTo>
                  <a:lnTo>
                    <a:pt x="1148588" y="449465"/>
                  </a:lnTo>
                  <a:lnTo>
                    <a:pt x="1118870" y="442214"/>
                  </a:lnTo>
                  <a:lnTo>
                    <a:pt x="1107973" y="441820"/>
                  </a:lnTo>
                  <a:lnTo>
                    <a:pt x="1098105" y="445516"/>
                  </a:lnTo>
                  <a:lnTo>
                    <a:pt x="1090320" y="452653"/>
                  </a:lnTo>
                  <a:lnTo>
                    <a:pt x="1085723" y="462534"/>
                  </a:lnTo>
                  <a:lnTo>
                    <a:pt x="1038606" y="657098"/>
                  </a:lnTo>
                  <a:lnTo>
                    <a:pt x="1037463" y="686498"/>
                  </a:lnTo>
                  <a:lnTo>
                    <a:pt x="1047369" y="713143"/>
                  </a:lnTo>
                  <a:lnTo>
                    <a:pt x="1066495" y="734110"/>
                  </a:lnTo>
                  <a:lnTo>
                    <a:pt x="1093089" y="746506"/>
                  </a:lnTo>
                  <a:lnTo>
                    <a:pt x="1645145" y="880237"/>
                  </a:lnTo>
                  <a:lnTo>
                    <a:pt x="1674456" y="881303"/>
                  </a:lnTo>
                  <a:lnTo>
                    <a:pt x="1701012" y="871359"/>
                  </a:lnTo>
                  <a:lnTo>
                    <a:pt x="1734248" y="825627"/>
                  </a:lnTo>
                  <a:lnTo>
                    <a:pt x="1781429" y="630936"/>
                  </a:lnTo>
                  <a:lnTo>
                    <a:pt x="1781835" y="620052"/>
                  </a:lnTo>
                  <a:lnTo>
                    <a:pt x="1778508" y="610997"/>
                  </a:lnTo>
                  <a:lnTo>
                    <a:pt x="1760728" y="623062"/>
                  </a:lnTo>
                  <a:lnTo>
                    <a:pt x="1759966" y="625856"/>
                  </a:lnTo>
                  <a:lnTo>
                    <a:pt x="1712849" y="820420"/>
                  </a:lnTo>
                  <a:lnTo>
                    <a:pt x="1704136" y="839076"/>
                  </a:lnTo>
                  <a:lnTo>
                    <a:pt x="1689455" y="852487"/>
                  </a:lnTo>
                  <a:lnTo>
                    <a:pt x="1670850" y="859434"/>
                  </a:lnTo>
                  <a:lnTo>
                    <a:pt x="1650365" y="858647"/>
                  </a:lnTo>
                  <a:lnTo>
                    <a:pt x="1608963" y="848614"/>
                  </a:lnTo>
                  <a:lnTo>
                    <a:pt x="1632623" y="841667"/>
                  </a:lnTo>
                  <a:lnTo>
                    <a:pt x="1653120" y="828255"/>
                  </a:lnTo>
                  <a:lnTo>
                    <a:pt x="1653933" y="827278"/>
                  </a:lnTo>
                  <a:lnTo>
                    <a:pt x="1668995" y="809244"/>
                  </a:lnTo>
                  <a:lnTo>
                    <a:pt x="1678813" y="785495"/>
                  </a:lnTo>
                  <a:lnTo>
                    <a:pt x="1697215" y="709295"/>
                  </a:lnTo>
                  <a:lnTo>
                    <a:pt x="1720977" y="610997"/>
                  </a:lnTo>
                  <a:lnTo>
                    <a:pt x="1756283" y="619506"/>
                  </a:lnTo>
                  <a:lnTo>
                    <a:pt x="1758950" y="620268"/>
                  </a:lnTo>
                  <a:lnTo>
                    <a:pt x="1760728" y="623062"/>
                  </a:lnTo>
                  <a:lnTo>
                    <a:pt x="1760728" y="597636"/>
                  </a:lnTo>
                  <a:lnTo>
                    <a:pt x="1726311" y="589280"/>
                  </a:lnTo>
                  <a:lnTo>
                    <a:pt x="1806028" y="259842"/>
                  </a:lnTo>
                  <a:lnTo>
                    <a:pt x="1806105" y="258445"/>
                  </a:lnTo>
                  <a:lnTo>
                    <a:pt x="1807324" y="22655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93973" y="421894"/>
              <a:ext cx="144018" cy="14236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9344" y="1543694"/>
              <a:ext cx="2589173" cy="183958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854958" y="238505"/>
              <a:ext cx="788035" cy="6316345"/>
            </a:xfrm>
            <a:custGeom>
              <a:avLst/>
              <a:gdLst/>
              <a:ahLst/>
              <a:cxnLst/>
              <a:rect l="l" t="t" r="r" b="b"/>
              <a:pathLst>
                <a:path w="788035" h="6316345">
                  <a:moveTo>
                    <a:pt x="491959" y="5865888"/>
                  </a:moveTo>
                  <a:lnTo>
                    <a:pt x="479298" y="5825972"/>
                  </a:lnTo>
                  <a:lnTo>
                    <a:pt x="471411" y="5815000"/>
                  </a:lnTo>
                  <a:lnTo>
                    <a:pt x="471411" y="5886678"/>
                  </a:lnTo>
                  <a:lnTo>
                    <a:pt x="463130" y="5929312"/>
                  </a:lnTo>
                  <a:lnTo>
                    <a:pt x="438277" y="5966752"/>
                  </a:lnTo>
                  <a:lnTo>
                    <a:pt x="400875" y="5991606"/>
                  </a:lnTo>
                  <a:lnTo>
                    <a:pt x="358241" y="5999886"/>
                  </a:lnTo>
                  <a:lnTo>
                    <a:pt x="315595" y="5991606"/>
                  </a:lnTo>
                  <a:lnTo>
                    <a:pt x="278130" y="5966752"/>
                  </a:lnTo>
                  <a:lnTo>
                    <a:pt x="253263" y="5929312"/>
                  </a:lnTo>
                  <a:lnTo>
                    <a:pt x="244970" y="5886678"/>
                  </a:lnTo>
                  <a:lnTo>
                    <a:pt x="253263" y="5844032"/>
                  </a:lnTo>
                  <a:lnTo>
                    <a:pt x="278130" y="5806579"/>
                  </a:lnTo>
                  <a:lnTo>
                    <a:pt x="315544" y="5781764"/>
                  </a:lnTo>
                  <a:lnTo>
                    <a:pt x="358203" y="5773471"/>
                  </a:lnTo>
                  <a:lnTo>
                    <a:pt x="400875" y="5781764"/>
                  </a:lnTo>
                  <a:lnTo>
                    <a:pt x="438277" y="5806579"/>
                  </a:lnTo>
                  <a:lnTo>
                    <a:pt x="463130" y="5844032"/>
                  </a:lnTo>
                  <a:lnTo>
                    <a:pt x="471411" y="5886678"/>
                  </a:lnTo>
                  <a:lnTo>
                    <a:pt x="471411" y="5815000"/>
                  </a:lnTo>
                  <a:lnTo>
                    <a:pt x="454025" y="5790806"/>
                  </a:lnTo>
                  <a:lnTo>
                    <a:pt x="429971" y="5773471"/>
                  </a:lnTo>
                  <a:lnTo>
                    <a:pt x="418820" y="5765444"/>
                  </a:lnTo>
                  <a:lnTo>
                    <a:pt x="378891" y="5752770"/>
                  </a:lnTo>
                  <a:lnTo>
                    <a:pt x="337400" y="5752782"/>
                  </a:lnTo>
                  <a:lnTo>
                    <a:pt x="297510" y="5765457"/>
                  </a:lnTo>
                  <a:lnTo>
                    <a:pt x="262382" y="5790806"/>
                  </a:lnTo>
                  <a:lnTo>
                    <a:pt x="237007" y="5825985"/>
                  </a:lnTo>
                  <a:lnTo>
                    <a:pt x="224332" y="5865888"/>
                  </a:lnTo>
                  <a:lnTo>
                    <a:pt x="224345" y="5907405"/>
                  </a:lnTo>
                  <a:lnTo>
                    <a:pt x="237020" y="5947308"/>
                  </a:lnTo>
                  <a:lnTo>
                    <a:pt x="262382" y="5982424"/>
                  </a:lnTo>
                  <a:lnTo>
                    <a:pt x="297522" y="6007786"/>
                  </a:lnTo>
                  <a:lnTo>
                    <a:pt x="337439" y="6020460"/>
                  </a:lnTo>
                  <a:lnTo>
                    <a:pt x="378955" y="6020460"/>
                  </a:lnTo>
                  <a:lnTo>
                    <a:pt x="418871" y="6007773"/>
                  </a:lnTo>
                  <a:lnTo>
                    <a:pt x="454025" y="5982424"/>
                  </a:lnTo>
                  <a:lnTo>
                    <a:pt x="479323" y="5947295"/>
                  </a:lnTo>
                  <a:lnTo>
                    <a:pt x="491959" y="5907405"/>
                  </a:lnTo>
                  <a:lnTo>
                    <a:pt x="491959" y="5865888"/>
                  </a:lnTo>
                  <a:close/>
                </a:path>
                <a:path w="788035" h="6316345">
                  <a:moveTo>
                    <a:pt x="528447" y="365315"/>
                  </a:moveTo>
                  <a:lnTo>
                    <a:pt x="511683" y="343801"/>
                  </a:lnTo>
                  <a:lnTo>
                    <a:pt x="511683" y="364363"/>
                  </a:lnTo>
                  <a:lnTo>
                    <a:pt x="510540" y="366649"/>
                  </a:lnTo>
                  <a:lnTo>
                    <a:pt x="509524" y="369062"/>
                  </a:lnTo>
                  <a:lnTo>
                    <a:pt x="506857" y="370078"/>
                  </a:lnTo>
                  <a:lnTo>
                    <a:pt x="504444" y="369062"/>
                  </a:lnTo>
                  <a:lnTo>
                    <a:pt x="502031" y="367919"/>
                  </a:lnTo>
                  <a:lnTo>
                    <a:pt x="501015" y="365252"/>
                  </a:lnTo>
                  <a:lnTo>
                    <a:pt x="502158" y="362839"/>
                  </a:lnTo>
                  <a:lnTo>
                    <a:pt x="503174" y="360553"/>
                  </a:lnTo>
                  <a:lnTo>
                    <a:pt x="505841" y="359537"/>
                  </a:lnTo>
                  <a:lnTo>
                    <a:pt x="508254" y="360553"/>
                  </a:lnTo>
                  <a:lnTo>
                    <a:pt x="510540" y="361569"/>
                  </a:lnTo>
                  <a:lnTo>
                    <a:pt x="511683" y="364363"/>
                  </a:lnTo>
                  <a:lnTo>
                    <a:pt x="511683" y="343801"/>
                  </a:lnTo>
                  <a:lnTo>
                    <a:pt x="484238" y="364248"/>
                  </a:lnTo>
                  <a:lnTo>
                    <a:pt x="485673" y="372579"/>
                  </a:lnTo>
                  <a:lnTo>
                    <a:pt x="490118" y="379793"/>
                  </a:lnTo>
                  <a:lnTo>
                    <a:pt x="497205" y="384937"/>
                  </a:lnTo>
                  <a:lnTo>
                    <a:pt x="505726" y="386880"/>
                  </a:lnTo>
                  <a:lnTo>
                    <a:pt x="514108" y="385470"/>
                  </a:lnTo>
                  <a:lnTo>
                    <a:pt x="521360" y="381038"/>
                  </a:lnTo>
                  <a:lnTo>
                    <a:pt x="526542" y="373888"/>
                  </a:lnTo>
                  <a:lnTo>
                    <a:pt x="527392" y="370078"/>
                  </a:lnTo>
                  <a:lnTo>
                    <a:pt x="528447" y="365315"/>
                  </a:lnTo>
                  <a:close/>
                </a:path>
                <a:path w="788035" h="6316345">
                  <a:moveTo>
                    <a:pt x="745363" y="728980"/>
                  </a:moveTo>
                  <a:lnTo>
                    <a:pt x="737743" y="716280"/>
                  </a:lnTo>
                  <a:lnTo>
                    <a:pt x="729615" y="713740"/>
                  </a:lnTo>
                  <a:lnTo>
                    <a:pt x="723265" y="717562"/>
                  </a:lnTo>
                  <a:lnTo>
                    <a:pt x="699389" y="731520"/>
                  </a:lnTo>
                  <a:lnTo>
                    <a:pt x="674839" y="742962"/>
                  </a:lnTo>
                  <a:lnTo>
                    <a:pt x="649681" y="753110"/>
                  </a:lnTo>
                  <a:lnTo>
                    <a:pt x="623951" y="760730"/>
                  </a:lnTo>
                  <a:lnTo>
                    <a:pt x="622808" y="637540"/>
                  </a:lnTo>
                  <a:lnTo>
                    <a:pt x="622681" y="629920"/>
                  </a:lnTo>
                  <a:lnTo>
                    <a:pt x="616712" y="623570"/>
                  </a:lnTo>
                  <a:lnTo>
                    <a:pt x="601980" y="623570"/>
                  </a:lnTo>
                  <a:lnTo>
                    <a:pt x="596138" y="629920"/>
                  </a:lnTo>
                  <a:lnTo>
                    <a:pt x="596265" y="637540"/>
                  </a:lnTo>
                  <a:lnTo>
                    <a:pt x="598170" y="833120"/>
                  </a:lnTo>
                  <a:lnTo>
                    <a:pt x="590562" y="875030"/>
                  </a:lnTo>
                  <a:lnTo>
                    <a:pt x="568998" y="910590"/>
                  </a:lnTo>
                  <a:lnTo>
                    <a:pt x="536460" y="937260"/>
                  </a:lnTo>
                  <a:lnTo>
                    <a:pt x="495935" y="949960"/>
                  </a:lnTo>
                  <a:lnTo>
                    <a:pt x="494538" y="801370"/>
                  </a:lnTo>
                  <a:lnTo>
                    <a:pt x="494118" y="772160"/>
                  </a:lnTo>
                  <a:lnTo>
                    <a:pt x="491236" y="491490"/>
                  </a:lnTo>
                  <a:lnTo>
                    <a:pt x="517080" y="492760"/>
                  </a:lnTo>
                  <a:lnTo>
                    <a:pt x="523379" y="491490"/>
                  </a:lnTo>
                  <a:lnTo>
                    <a:pt x="542264" y="487680"/>
                  </a:lnTo>
                  <a:lnTo>
                    <a:pt x="566000" y="478790"/>
                  </a:lnTo>
                  <a:lnTo>
                    <a:pt x="585546" y="466090"/>
                  </a:lnTo>
                  <a:lnTo>
                    <a:pt x="587502" y="464820"/>
                  </a:lnTo>
                  <a:lnTo>
                    <a:pt x="594868" y="504190"/>
                  </a:lnTo>
                  <a:lnTo>
                    <a:pt x="595604" y="580390"/>
                  </a:lnTo>
                  <a:lnTo>
                    <a:pt x="595630" y="590562"/>
                  </a:lnTo>
                  <a:lnTo>
                    <a:pt x="601599" y="595630"/>
                  </a:lnTo>
                  <a:lnTo>
                    <a:pt x="616331" y="595630"/>
                  </a:lnTo>
                  <a:lnTo>
                    <a:pt x="622173" y="590562"/>
                  </a:lnTo>
                  <a:lnTo>
                    <a:pt x="622046" y="582930"/>
                  </a:lnTo>
                  <a:lnTo>
                    <a:pt x="621284" y="504190"/>
                  </a:lnTo>
                  <a:lnTo>
                    <a:pt x="615124" y="464820"/>
                  </a:lnTo>
                  <a:lnTo>
                    <a:pt x="607695" y="444512"/>
                  </a:lnTo>
                  <a:lnTo>
                    <a:pt x="612190" y="438162"/>
                  </a:lnTo>
                  <a:lnTo>
                    <a:pt x="616356" y="431812"/>
                  </a:lnTo>
                  <a:lnTo>
                    <a:pt x="620191" y="425462"/>
                  </a:lnTo>
                  <a:lnTo>
                    <a:pt x="623697" y="417830"/>
                  </a:lnTo>
                  <a:lnTo>
                    <a:pt x="634682" y="373380"/>
                  </a:lnTo>
                  <a:lnTo>
                    <a:pt x="628738" y="327660"/>
                  </a:lnTo>
                  <a:lnTo>
                    <a:pt x="608228" y="289636"/>
                  </a:lnTo>
                  <a:lnTo>
                    <a:pt x="608228" y="369570"/>
                  </a:lnTo>
                  <a:lnTo>
                    <a:pt x="599440" y="407670"/>
                  </a:lnTo>
                  <a:lnTo>
                    <a:pt x="597535" y="411480"/>
                  </a:lnTo>
                  <a:lnTo>
                    <a:pt x="595249" y="416560"/>
                  </a:lnTo>
                  <a:lnTo>
                    <a:pt x="592709" y="420370"/>
                  </a:lnTo>
                  <a:lnTo>
                    <a:pt x="556539" y="453390"/>
                  </a:lnTo>
                  <a:lnTo>
                    <a:pt x="513715" y="466090"/>
                  </a:lnTo>
                  <a:lnTo>
                    <a:pt x="490982" y="464820"/>
                  </a:lnTo>
                  <a:lnTo>
                    <a:pt x="484886" y="463562"/>
                  </a:lnTo>
                  <a:lnTo>
                    <a:pt x="478790" y="461010"/>
                  </a:lnTo>
                  <a:lnTo>
                    <a:pt x="472948" y="459740"/>
                  </a:lnTo>
                  <a:lnTo>
                    <a:pt x="471170" y="458470"/>
                  </a:lnTo>
                  <a:lnTo>
                    <a:pt x="469519" y="458470"/>
                  </a:lnTo>
                  <a:lnTo>
                    <a:pt x="467741" y="457212"/>
                  </a:lnTo>
                  <a:lnTo>
                    <a:pt x="467614" y="457073"/>
                  </a:lnTo>
                  <a:lnTo>
                    <a:pt x="467614" y="772160"/>
                  </a:lnTo>
                  <a:lnTo>
                    <a:pt x="439242" y="768362"/>
                  </a:lnTo>
                  <a:lnTo>
                    <a:pt x="433616" y="767080"/>
                  </a:lnTo>
                  <a:lnTo>
                    <a:pt x="411137" y="762012"/>
                  </a:lnTo>
                  <a:lnTo>
                    <a:pt x="383400" y="753110"/>
                  </a:lnTo>
                  <a:lnTo>
                    <a:pt x="356108" y="742962"/>
                  </a:lnTo>
                  <a:lnTo>
                    <a:pt x="360781" y="732790"/>
                  </a:lnTo>
                  <a:lnTo>
                    <a:pt x="376555" y="698512"/>
                  </a:lnTo>
                  <a:lnTo>
                    <a:pt x="373634" y="690880"/>
                  </a:lnTo>
                  <a:lnTo>
                    <a:pt x="367157" y="687070"/>
                  </a:lnTo>
                  <a:lnTo>
                    <a:pt x="360553" y="684530"/>
                  </a:lnTo>
                  <a:lnTo>
                    <a:pt x="352806" y="687070"/>
                  </a:lnTo>
                  <a:lnTo>
                    <a:pt x="349758" y="693420"/>
                  </a:lnTo>
                  <a:lnTo>
                    <a:pt x="332486" y="732790"/>
                  </a:lnTo>
                  <a:lnTo>
                    <a:pt x="305892" y="718820"/>
                  </a:lnTo>
                  <a:lnTo>
                    <a:pt x="280670" y="702310"/>
                  </a:lnTo>
                  <a:lnTo>
                    <a:pt x="256857" y="684530"/>
                  </a:lnTo>
                  <a:lnTo>
                    <a:pt x="253885" y="681990"/>
                  </a:lnTo>
                  <a:lnTo>
                    <a:pt x="234569" y="665480"/>
                  </a:lnTo>
                  <a:lnTo>
                    <a:pt x="450723" y="478790"/>
                  </a:lnTo>
                  <a:lnTo>
                    <a:pt x="452628" y="480060"/>
                  </a:lnTo>
                  <a:lnTo>
                    <a:pt x="454787" y="480060"/>
                  </a:lnTo>
                  <a:lnTo>
                    <a:pt x="456819" y="481330"/>
                  </a:lnTo>
                  <a:lnTo>
                    <a:pt x="459359" y="482612"/>
                  </a:lnTo>
                  <a:lnTo>
                    <a:pt x="462026" y="483870"/>
                  </a:lnTo>
                  <a:lnTo>
                    <a:pt x="464566" y="485140"/>
                  </a:lnTo>
                  <a:lnTo>
                    <a:pt x="467614" y="772160"/>
                  </a:lnTo>
                  <a:lnTo>
                    <a:pt x="467614" y="457073"/>
                  </a:lnTo>
                  <a:lnTo>
                    <a:pt x="466598" y="455930"/>
                  </a:lnTo>
                  <a:lnTo>
                    <a:pt x="464312" y="455930"/>
                  </a:lnTo>
                  <a:lnTo>
                    <a:pt x="458597" y="452120"/>
                  </a:lnTo>
                  <a:lnTo>
                    <a:pt x="419569" y="410210"/>
                  </a:lnTo>
                  <a:lnTo>
                    <a:pt x="409321" y="367030"/>
                  </a:lnTo>
                  <a:lnTo>
                    <a:pt x="409536" y="359410"/>
                  </a:lnTo>
                  <a:lnTo>
                    <a:pt x="441159" y="293370"/>
                  </a:lnTo>
                  <a:lnTo>
                    <a:pt x="473646" y="273062"/>
                  </a:lnTo>
                  <a:lnTo>
                    <a:pt x="511263" y="266712"/>
                  </a:lnTo>
                  <a:lnTo>
                    <a:pt x="549783" y="275590"/>
                  </a:lnTo>
                  <a:lnTo>
                    <a:pt x="581774" y="298462"/>
                  </a:lnTo>
                  <a:lnTo>
                    <a:pt x="601802" y="331470"/>
                  </a:lnTo>
                  <a:lnTo>
                    <a:pt x="608228" y="369570"/>
                  </a:lnTo>
                  <a:lnTo>
                    <a:pt x="608228" y="289636"/>
                  </a:lnTo>
                  <a:lnTo>
                    <a:pt x="607504" y="288290"/>
                  </a:lnTo>
                  <a:lnTo>
                    <a:pt x="582803" y="266712"/>
                  </a:lnTo>
                  <a:lnTo>
                    <a:pt x="572643" y="257810"/>
                  </a:lnTo>
                  <a:lnTo>
                    <a:pt x="577761" y="246380"/>
                  </a:lnTo>
                  <a:lnTo>
                    <a:pt x="619379" y="153670"/>
                  </a:lnTo>
                  <a:lnTo>
                    <a:pt x="646696" y="156222"/>
                  </a:lnTo>
                  <a:lnTo>
                    <a:pt x="655320" y="153670"/>
                  </a:lnTo>
                  <a:lnTo>
                    <a:pt x="694613" y="133350"/>
                  </a:lnTo>
                  <a:lnTo>
                    <a:pt x="717334" y="80022"/>
                  </a:lnTo>
                  <a:lnTo>
                    <a:pt x="712254" y="50800"/>
                  </a:lnTo>
                  <a:lnTo>
                    <a:pt x="697268" y="26670"/>
                  </a:lnTo>
                  <a:lnTo>
                    <a:pt x="696480" y="25400"/>
                  </a:lnTo>
                  <a:lnTo>
                    <a:pt x="690714" y="21043"/>
                  </a:lnTo>
                  <a:lnTo>
                    <a:pt x="690714" y="80022"/>
                  </a:lnTo>
                  <a:lnTo>
                    <a:pt x="686181" y="99072"/>
                  </a:lnTo>
                  <a:lnTo>
                    <a:pt x="674433" y="115570"/>
                  </a:lnTo>
                  <a:lnTo>
                    <a:pt x="657948" y="125730"/>
                  </a:lnTo>
                  <a:lnTo>
                    <a:pt x="638848" y="129540"/>
                  </a:lnTo>
                  <a:lnTo>
                    <a:pt x="619252" y="125730"/>
                  </a:lnTo>
                  <a:lnTo>
                    <a:pt x="617220" y="124472"/>
                  </a:lnTo>
                  <a:lnTo>
                    <a:pt x="616204" y="124472"/>
                  </a:lnTo>
                  <a:lnTo>
                    <a:pt x="600202" y="113042"/>
                  </a:lnTo>
                  <a:lnTo>
                    <a:pt x="590296" y="95250"/>
                  </a:lnTo>
                  <a:lnTo>
                    <a:pt x="587235" y="76200"/>
                  </a:lnTo>
                  <a:lnTo>
                    <a:pt x="591820" y="57150"/>
                  </a:lnTo>
                  <a:lnTo>
                    <a:pt x="603783" y="40640"/>
                  </a:lnTo>
                  <a:lnTo>
                    <a:pt x="620661" y="29222"/>
                  </a:lnTo>
                  <a:lnTo>
                    <a:pt x="640232" y="26670"/>
                  </a:lnTo>
                  <a:lnTo>
                    <a:pt x="660273" y="30492"/>
                  </a:lnTo>
                  <a:lnTo>
                    <a:pt x="676935" y="43192"/>
                  </a:lnTo>
                  <a:lnTo>
                    <a:pt x="687362" y="59690"/>
                  </a:lnTo>
                  <a:lnTo>
                    <a:pt x="690714" y="80022"/>
                  </a:lnTo>
                  <a:lnTo>
                    <a:pt x="690714" y="21043"/>
                  </a:lnTo>
                  <a:lnTo>
                    <a:pt x="671322" y="6350"/>
                  </a:lnTo>
                  <a:lnTo>
                    <a:pt x="640994" y="0"/>
                  </a:lnTo>
                  <a:lnTo>
                    <a:pt x="611327" y="5092"/>
                  </a:lnTo>
                  <a:lnTo>
                    <a:pt x="585685" y="20320"/>
                  </a:lnTo>
                  <a:lnTo>
                    <a:pt x="567436" y="45720"/>
                  </a:lnTo>
                  <a:lnTo>
                    <a:pt x="560679" y="72390"/>
                  </a:lnTo>
                  <a:lnTo>
                    <a:pt x="563638" y="100342"/>
                  </a:lnTo>
                  <a:lnTo>
                    <a:pt x="575373" y="124472"/>
                  </a:lnTo>
                  <a:lnTo>
                    <a:pt x="594995" y="143522"/>
                  </a:lnTo>
                  <a:lnTo>
                    <a:pt x="548132" y="246380"/>
                  </a:lnTo>
                  <a:lnTo>
                    <a:pt x="502259" y="240030"/>
                  </a:lnTo>
                  <a:lnTo>
                    <a:pt x="458304" y="251472"/>
                  </a:lnTo>
                  <a:lnTo>
                    <a:pt x="420687" y="275590"/>
                  </a:lnTo>
                  <a:lnTo>
                    <a:pt x="393827" y="314960"/>
                  </a:lnTo>
                  <a:lnTo>
                    <a:pt x="384429" y="345440"/>
                  </a:lnTo>
                  <a:lnTo>
                    <a:pt x="370560" y="350520"/>
                  </a:lnTo>
                  <a:lnTo>
                    <a:pt x="357225" y="356870"/>
                  </a:lnTo>
                  <a:lnTo>
                    <a:pt x="344538" y="364490"/>
                  </a:lnTo>
                  <a:lnTo>
                    <a:pt x="332613" y="373380"/>
                  </a:lnTo>
                  <a:lnTo>
                    <a:pt x="142367" y="537210"/>
                  </a:lnTo>
                  <a:lnTo>
                    <a:pt x="132029" y="513080"/>
                  </a:lnTo>
                  <a:lnTo>
                    <a:pt x="123342" y="487680"/>
                  </a:lnTo>
                  <a:lnTo>
                    <a:pt x="116319" y="462280"/>
                  </a:lnTo>
                  <a:lnTo>
                    <a:pt x="110998" y="435610"/>
                  </a:lnTo>
                  <a:lnTo>
                    <a:pt x="109855" y="427990"/>
                  </a:lnTo>
                  <a:lnTo>
                    <a:pt x="102997" y="422910"/>
                  </a:lnTo>
                  <a:lnTo>
                    <a:pt x="88519" y="425462"/>
                  </a:lnTo>
                  <a:lnTo>
                    <a:pt x="83693" y="431812"/>
                  </a:lnTo>
                  <a:lnTo>
                    <a:pt x="84836" y="439420"/>
                  </a:lnTo>
                  <a:lnTo>
                    <a:pt x="90944" y="469912"/>
                  </a:lnTo>
                  <a:lnTo>
                    <a:pt x="99136" y="499110"/>
                  </a:lnTo>
                  <a:lnTo>
                    <a:pt x="109347" y="528320"/>
                  </a:lnTo>
                  <a:lnTo>
                    <a:pt x="121539" y="556260"/>
                  </a:lnTo>
                  <a:lnTo>
                    <a:pt x="84074" y="588010"/>
                  </a:lnTo>
                  <a:lnTo>
                    <a:pt x="55854" y="621030"/>
                  </a:lnTo>
                  <a:lnTo>
                    <a:pt x="39331" y="660412"/>
                  </a:lnTo>
                  <a:lnTo>
                    <a:pt x="34671" y="701040"/>
                  </a:lnTo>
                  <a:lnTo>
                    <a:pt x="42075" y="741680"/>
                  </a:lnTo>
                  <a:lnTo>
                    <a:pt x="61722" y="779780"/>
                  </a:lnTo>
                  <a:lnTo>
                    <a:pt x="5588" y="833120"/>
                  </a:lnTo>
                  <a:lnTo>
                    <a:pt x="381" y="838212"/>
                  </a:lnTo>
                  <a:lnTo>
                    <a:pt x="0" y="845820"/>
                  </a:lnTo>
                  <a:lnTo>
                    <a:pt x="5080" y="852170"/>
                  </a:lnTo>
                  <a:lnTo>
                    <a:pt x="6350" y="853440"/>
                  </a:lnTo>
                  <a:lnTo>
                    <a:pt x="7874" y="854710"/>
                  </a:lnTo>
                  <a:lnTo>
                    <a:pt x="9398" y="854710"/>
                  </a:lnTo>
                  <a:lnTo>
                    <a:pt x="14224" y="857262"/>
                  </a:lnTo>
                  <a:lnTo>
                    <a:pt x="19939" y="855980"/>
                  </a:lnTo>
                  <a:lnTo>
                    <a:pt x="88646" y="791210"/>
                  </a:lnTo>
                  <a:lnTo>
                    <a:pt x="89535" y="791210"/>
                  </a:lnTo>
                  <a:lnTo>
                    <a:pt x="90170" y="789940"/>
                  </a:lnTo>
                  <a:lnTo>
                    <a:pt x="90678" y="788670"/>
                  </a:lnTo>
                  <a:lnTo>
                    <a:pt x="118364" y="765810"/>
                  </a:lnTo>
                  <a:lnTo>
                    <a:pt x="122453" y="762012"/>
                  </a:lnTo>
                  <a:lnTo>
                    <a:pt x="123825" y="760730"/>
                  </a:lnTo>
                  <a:lnTo>
                    <a:pt x="124460" y="751840"/>
                  </a:lnTo>
                  <a:lnTo>
                    <a:pt x="114808" y="741680"/>
                  </a:lnTo>
                  <a:lnTo>
                    <a:pt x="106426" y="740410"/>
                  </a:lnTo>
                  <a:lnTo>
                    <a:pt x="81153" y="762012"/>
                  </a:lnTo>
                  <a:lnTo>
                    <a:pt x="64046" y="723912"/>
                  </a:lnTo>
                  <a:lnTo>
                    <a:pt x="61912" y="681990"/>
                  </a:lnTo>
                  <a:lnTo>
                    <a:pt x="74434" y="642620"/>
                  </a:lnTo>
                  <a:lnTo>
                    <a:pt x="101346" y="608330"/>
                  </a:lnTo>
                  <a:lnTo>
                    <a:pt x="134112" y="580390"/>
                  </a:lnTo>
                  <a:lnTo>
                    <a:pt x="184035" y="537210"/>
                  </a:lnTo>
                  <a:lnTo>
                    <a:pt x="349885" y="393712"/>
                  </a:lnTo>
                  <a:lnTo>
                    <a:pt x="382778" y="373380"/>
                  </a:lnTo>
                  <a:lnTo>
                    <a:pt x="386880" y="398780"/>
                  </a:lnTo>
                  <a:lnTo>
                    <a:pt x="395960" y="422910"/>
                  </a:lnTo>
                  <a:lnTo>
                    <a:pt x="409689" y="444512"/>
                  </a:lnTo>
                  <a:lnTo>
                    <a:pt x="427736" y="463562"/>
                  </a:lnTo>
                  <a:lnTo>
                    <a:pt x="215646" y="646430"/>
                  </a:lnTo>
                  <a:lnTo>
                    <a:pt x="195453" y="664210"/>
                  </a:lnTo>
                  <a:lnTo>
                    <a:pt x="131191" y="718820"/>
                  </a:lnTo>
                  <a:lnTo>
                    <a:pt x="130556" y="727710"/>
                  </a:lnTo>
                  <a:lnTo>
                    <a:pt x="140081" y="737870"/>
                  </a:lnTo>
                  <a:lnTo>
                    <a:pt x="148463" y="739140"/>
                  </a:lnTo>
                  <a:lnTo>
                    <a:pt x="214249" y="681990"/>
                  </a:lnTo>
                  <a:lnTo>
                    <a:pt x="238633" y="703580"/>
                  </a:lnTo>
                  <a:lnTo>
                    <a:pt x="264693" y="722630"/>
                  </a:lnTo>
                  <a:lnTo>
                    <a:pt x="292328" y="740410"/>
                  </a:lnTo>
                  <a:lnTo>
                    <a:pt x="321437" y="756920"/>
                  </a:lnTo>
                  <a:lnTo>
                    <a:pt x="295148" y="815340"/>
                  </a:lnTo>
                  <a:lnTo>
                    <a:pt x="298069" y="822960"/>
                  </a:lnTo>
                  <a:lnTo>
                    <a:pt x="311023" y="828040"/>
                  </a:lnTo>
                  <a:lnTo>
                    <a:pt x="318897" y="825512"/>
                  </a:lnTo>
                  <a:lnTo>
                    <a:pt x="345059" y="767080"/>
                  </a:lnTo>
                  <a:lnTo>
                    <a:pt x="375132" y="778510"/>
                  </a:lnTo>
                  <a:lnTo>
                    <a:pt x="405676" y="787412"/>
                  </a:lnTo>
                  <a:lnTo>
                    <a:pt x="436587" y="795020"/>
                  </a:lnTo>
                  <a:lnTo>
                    <a:pt x="467741" y="798830"/>
                  </a:lnTo>
                  <a:lnTo>
                    <a:pt x="469392" y="960120"/>
                  </a:lnTo>
                  <a:lnTo>
                    <a:pt x="468884" y="962660"/>
                  </a:lnTo>
                  <a:lnTo>
                    <a:pt x="468757" y="963930"/>
                  </a:lnTo>
                  <a:lnTo>
                    <a:pt x="466090" y="1051560"/>
                  </a:lnTo>
                  <a:lnTo>
                    <a:pt x="465963" y="1057910"/>
                  </a:lnTo>
                  <a:lnTo>
                    <a:pt x="469138" y="1062990"/>
                  </a:lnTo>
                  <a:lnTo>
                    <a:pt x="473964" y="1064260"/>
                  </a:lnTo>
                  <a:lnTo>
                    <a:pt x="475361" y="1065530"/>
                  </a:lnTo>
                  <a:lnTo>
                    <a:pt x="486283" y="1065530"/>
                  </a:lnTo>
                  <a:lnTo>
                    <a:pt x="492379" y="1060462"/>
                  </a:lnTo>
                  <a:lnTo>
                    <a:pt x="495046" y="976630"/>
                  </a:lnTo>
                  <a:lnTo>
                    <a:pt x="536663" y="965212"/>
                  </a:lnTo>
                  <a:lnTo>
                    <a:pt x="561898" y="949960"/>
                  </a:lnTo>
                  <a:lnTo>
                    <a:pt x="572427" y="943610"/>
                  </a:lnTo>
                  <a:lnTo>
                    <a:pt x="600329" y="913130"/>
                  </a:lnTo>
                  <a:lnTo>
                    <a:pt x="618375" y="875030"/>
                  </a:lnTo>
                  <a:lnTo>
                    <a:pt x="624586" y="831862"/>
                  </a:lnTo>
                  <a:lnTo>
                    <a:pt x="624078" y="788670"/>
                  </a:lnTo>
                  <a:lnTo>
                    <a:pt x="653262" y="779780"/>
                  </a:lnTo>
                  <a:lnTo>
                    <a:pt x="681888" y="768362"/>
                  </a:lnTo>
                  <a:lnTo>
                    <a:pt x="698639" y="760730"/>
                  </a:lnTo>
                  <a:lnTo>
                    <a:pt x="709790" y="755662"/>
                  </a:lnTo>
                  <a:lnTo>
                    <a:pt x="736854" y="740410"/>
                  </a:lnTo>
                  <a:lnTo>
                    <a:pt x="743204" y="736612"/>
                  </a:lnTo>
                  <a:lnTo>
                    <a:pt x="745363" y="728980"/>
                  </a:lnTo>
                  <a:close/>
                </a:path>
                <a:path w="788035" h="6316345">
                  <a:moveTo>
                    <a:pt x="787920" y="6069114"/>
                  </a:moveTo>
                  <a:lnTo>
                    <a:pt x="781710" y="6037021"/>
                  </a:lnTo>
                  <a:lnTo>
                    <a:pt x="765632" y="6012802"/>
                  </a:lnTo>
                  <a:lnTo>
                    <a:pt x="765632" y="6069114"/>
                  </a:lnTo>
                  <a:lnTo>
                    <a:pt x="760996" y="6092850"/>
                  </a:lnTo>
                  <a:lnTo>
                    <a:pt x="747141" y="6113691"/>
                  </a:lnTo>
                  <a:lnTo>
                    <a:pt x="585851" y="6274994"/>
                  </a:lnTo>
                  <a:lnTo>
                    <a:pt x="564984" y="6288837"/>
                  </a:lnTo>
                  <a:lnTo>
                    <a:pt x="541274" y="6293447"/>
                  </a:lnTo>
                  <a:lnTo>
                    <a:pt x="517550" y="6288837"/>
                  </a:lnTo>
                  <a:lnTo>
                    <a:pt x="496697" y="6274994"/>
                  </a:lnTo>
                  <a:lnTo>
                    <a:pt x="423240" y="6201473"/>
                  </a:lnTo>
                  <a:lnTo>
                    <a:pt x="419100" y="6197320"/>
                  </a:lnTo>
                  <a:lnTo>
                    <a:pt x="463143" y="6185319"/>
                  </a:lnTo>
                  <a:lnTo>
                    <a:pt x="473379" y="6180848"/>
                  </a:lnTo>
                  <a:lnTo>
                    <a:pt x="545185" y="6141999"/>
                  </a:lnTo>
                  <a:lnTo>
                    <a:pt x="581660" y="6110668"/>
                  </a:lnTo>
                  <a:lnTo>
                    <a:pt x="613308" y="6073762"/>
                  </a:lnTo>
                  <a:lnTo>
                    <a:pt x="638340" y="6033503"/>
                  </a:lnTo>
                  <a:lnTo>
                    <a:pt x="656793" y="5990666"/>
                  </a:lnTo>
                  <a:lnTo>
                    <a:pt x="668655" y="5945987"/>
                  </a:lnTo>
                  <a:lnTo>
                    <a:pt x="740410" y="6017742"/>
                  </a:lnTo>
                  <a:lnTo>
                    <a:pt x="747268" y="6024511"/>
                  </a:lnTo>
                  <a:lnTo>
                    <a:pt x="761047" y="6045378"/>
                  </a:lnTo>
                  <a:lnTo>
                    <a:pt x="765632" y="6069114"/>
                  </a:lnTo>
                  <a:lnTo>
                    <a:pt x="765632" y="6012802"/>
                  </a:lnTo>
                  <a:lnTo>
                    <a:pt x="763016" y="6008852"/>
                  </a:lnTo>
                  <a:lnTo>
                    <a:pt x="747395" y="5993282"/>
                  </a:lnTo>
                  <a:lnTo>
                    <a:pt x="750938" y="5974791"/>
                  </a:lnTo>
                  <a:lnTo>
                    <a:pt x="756437" y="5946152"/>
                  </a:lnTo>
                  <a:lnTo>
                    <a:pt x="759942" y="5898718"/>
                  </a:lnTo>
                  <a:lnTo>
                    <a:pt x="757999" y="5851461"/>
                  </a:lnTo>
                  <a:lnTo>
                    <a:pt x="750709" y="5804865"/>
                  </a:lnTo>
                  <a:lnTo>
                    <a:pt x="738149" y="5759374"/>
                  </a:lnTo>
                  <a:lnTo>
                    <a:pt x="737438" y="5757621"/>
                  </a:lnTo>
                  <a:lnTo>
                    <a:pt x="737438" y="5876798"/>
                  </a:lnTo>
                  <a:lnTo>
                    <a:pt x="736257" y="5925845"/>
                  </a:lnTo>
                  <a:lnTo>
                    <a:pt x="728853" y="5974791"/>
                  </a:lnTo>
                  <a:lnTo>
                    <a:pt x="715010" y="5960897"/>
                  </a:lnTo>
                  <a:lnTo>
                    <a:pt x="716851" y="5945987"/>
                  </a:lnTo>
                  <a:lnTo>
                    <a:pt x="717372" y="5941796"/>
                  </a:lnTo>
                  <a:lnTo>
                    <a:pt x="721474" y="5908865"/>
                  </a:lnTo>
                  <a:lnTo>
                    <a:pt x="720191" y="5856605"/>
                  </a:lnTo>
                  <a:lnTo>
                    <a:pt x="711352" y="5805005"/>
                  </a:lnTo>
                  <a:lnTo>
                    <a:pt x="699744" y="5769064"/>
                  </a:lnTo>
                  <a:lnTo>
                    <a:pt x="699744" y="5895670"/>
                  </a:lnTo>
                  <a:lnTo>
                    <a:pt x="695960" y="5941796"/>
                  </a:lnTo>
                  <a:lnTo>
                    <a:pt x="672719" y="5918555"/>
                  </a:lnTo>
                  <a:lnTo>
                    <a:pt x="673912" y="5871565"/>
                  </a:lnTo>
                  <a:lnTo>
                    <a:pt x="668210" y="5824829"/>
                  </a:lnTo>
                  <a:lnTo>
                    <a:pt x="655599" y="5779198"/>
                  </a:lnTo>
                  <a:lnTo>
                    <a:pt x="651840" y="5770791"/>
                  </a:lnTo>
                  <a:lnTo>
                    <a:pt x="651840" y="5898718"/>
                  </a:lnTo>
                  <a:lnTo>
                    <a:pt x="651522" y="5905017"/>
                  </a:lnTo>
                  <a:lnTo>
                    <a:pt x="639419" y="5972353"/>
                  </a:lnTo>
                  <a:lnTo>
                    <a:pt x="622198" y="6016244"/>
                  </a:lnTo>
                  <a:lnTo>
                    <a:pt x="597700" y="6057443"/>
                  </a:lnTo>
                  <a:lnTo>
                    <a:pt x="565912" y="6094996"/>
                  </a:lnTo>
                  <a:lnTo>
                    <a:pt x="528866" y="6126454"/>
                  </a:lnTo>
                  <a:lnTo>
                    <a:pt x="488251" y="6150800"/>
                  </a:lnTo>
                  <a:lnTo>
                    <a:pt x="444957" y="6168034"/>
                  </a:lnTo>
                  <a:lnTo>
                    <a:pt x="399923" y="6178118"/>
                  </a:lnTo>
                  <a:lnTo>
                    <a:pt x="371094" y="6180848"/>
                  </a:lnTo>
                  <a:lnTo>
                    <a:pt x="323189" y="6179147"/>
                  </a:lnTo>
                  <a:lnTo>
                    <a:pt x="276034" y="6169711"/>
                  </a:lnTo>
                  <a:lnTo>
                    <a:pt x="230644" y="6152540"/>
                  </a:lnTo>
                  <a:lnTo>
                    <a:pt x="188036" y="6127635"/>
                  </a:lnTo>
                  <a:lnTo>
                    <a:pt x="149225" y="6094996"/>
                  </a:lnTo>
                  <a:lnTo>
                    <a:pt x="118224" y="6058535"/>
                  </a:lnTo>
                  <a:lnTo>
                    <a:pt x="94107" y="6018593"/>
                  </a:lnTo>
                  <a:lnTo>
                    <a:pt x="76898" y="5976074"/>
                  </a:lnTo>
                  <a:lnTo>
                    <a:pt x="66560" y="5931814"/>
                  </a:lnTo>
                  <a:lnTo>
                    <a:pt x="63131" y="5886691"/>
                  </a:lnTo>
                  <a:lnTo>
                    <a:pt x="66586" y="5841581"/>
                  </a:lnTo>
                  <a:lnTo>
                    <a:pt x="76936" y="5797321"/>
                  </a:lnTo>
                  <a:lnTo>
                    <a:pt x="94170" y="5754789"/>
                  </a:lnTo>
                  <a:lnTo>
                    <a:pt x="118313" y="5714860"/>
                  </a:lnTo>
                  <a:lnTo>
                    <a:pt x="149402" y="5678335"/>
                  </a:lnTo>
                  <a:lnTo>
                    <a:pt x="185445" y="5647664"/>
                  </a:lnTo>
                  <a:lnTo>
                    <a:pt x="224929" y="5623674"/>
                  </a:lnTo>
                  <a:lnTo>
                    <a:pt x="266979" y="5606453"/>
                  </a:lnTo>
                  <a:lnTo>
                    <a:pt x="310743" y="5595975"/>
                  </a:lnTo>
                  <a:lnTo>
                    <a:pt x="355384" y="5592254"/>
                  </a:lnTo>
                  <a:lnTo>
                    <a:pt x="400050" y="5595277"/>
                  </a:lnTo>
                  <a:lnTo>
                    <a:pt x="443928" y="5605069"/>
                  </a:lnTo>
                  <a:lnTo>
                    <a:pt x="486156" y="5621604"/>
                  </a:lnTo>
                  <a:lnTo>
                    <a:pt x="525907" y="5644883"/>
                  </a:lnTo>
                  <a:lnTo>
                    <a:pt x="560527" y="5673077"/>
                  </a:lnTo>
                  <a:lnTo>
                    <a:pt x="579755" y="5693130"/>
                  </a:lnTo>
                  <a:lnTo>
                    <a:pt x="584708" y="5698795"/>
                  </a:lnTo>
                  <a:lnTo>
                    <a:pt x="620509" y="5753747"/>
                  </a:lnTo>
                  <a:lnTo>
                    <a:pt x="639140" y="5800128"/>
                  </a:lnTo>
                  <a:lnTo>
                    <a:pt x="649605" y="5848515"/>
                  </a:lnTo>
                  <a:lnTo>
                    <a:pt x="651789" y="5895670"/>
                  </a:lnTo>
                  <a:lnTo>
                    <a:pt x="651840" y="5898718"/>
                  </a:lnTo>
                  <a:lnTo>
                    <a:pt x="651840" y="5770791"/>
                  </a:lnTo>
                  <a:lnTo>
                    <a:pt x="636066" y="5735510"/>
                  </a:lnTo>
                  <a:lnTo>
                    <a:pt x="609600" y="5694604"/>
                  </a:lnTo>
                  <a:lnTo>
                    <a:pt x="625729" y="5678436"/>
                  </a:lnTo>
                  <a:lnTo>
                    <a:pt x="652411" y="5717857"/>
                  </a:lnTo>
                  <a:lnTo>
                    <a:pt x="673315" y="5759958"/>
                  </a:lnTo>
                  <a:lnTo>
                    <a:pt x="688276" y="5804078"/>
                  </a:lnTo>
                  <a:lnTo>
                    <a:pt x="697128" y="5849531"/>
                  </a:lnTo>
                  <a:lnTo>
                    <a:pt x="699744" y="5895670"/>
                  </a:lnTo>
                  <a:lnTo>
                    <a:pt x="699744" y="5769064"/>
                  </a:lnTo>
                  <a:lnTo>
                    <a:pt x="695172" y="5754903"/>
                  </a:lnTo>
                  <a:lnTo>
                    <a:pt x="671855" y="5707164"/>
                  </a:lnTo>
                  <a:lnTo>
                    <a:pt x="652322" y="5678436"/>
                  </a:lnTo>
                  <a:lnTo>
                    <a:pt x="651598" y="5677370"/>
                  </a:lnTo>
                  <a:lnTo>
                    <a:pt x="641604" y="5662663"/>
                  </a:lnTo>
                  <a:lnTo>
                    <a:pt x="654177" y="5650077"/>
                  </a:lnTo>
                  <a:lnTo>
                    <a:pt x="682307" y="5691035"/>
                  </a:lnTo>
                  <a:lnTo>
                    <a:pt x="704837" y="5734761"/>
                  </a:lnTo>
                  <a:lnTo>
                    <a:pt x="721601" y="5780671"/>
                  </a:lnTo>
                  <a:lnTo>
                    <a:pt x="732510" y="5828208"/>
                  </a:lnTo>
                  <a:lnTo>
                    <a:pt x="737438" y="5876798"/>
                  </a:lnTo>
                  <a:lnTo>
                    <a:pt x="737438" y="5757621"/>
                  </a:lnTo>
                  <a:lnTo>
                    <a:pt x="720432" y="5715457"/>
                  </a:lnTo>
                  <a:lnTo>
                    <a:pt x="697661" y="5673610"/>
                  </a:lnTo>
                  <a:lnTo>
                    <a:pt x="681075" y="5650077"/>
                  </a:lnTo>
                  <a:lnTo>
                    <a:pt x="669925" y="5634266"/>
                  </a:lnTo>
                  <a:lnTo>
                    <a:pt x="690372" y="5613908"/>
                  </a:lnTo>
                  <a:lnTo>
                    <a:pt x="697738" y="5602795"/>
                  </a:lnTo>
                  <a:lnTo>
                    <a:pt x="700239" y="5590171"/>
                  </a:lnTo>
                  <a:lnTo>
                    <a:pt x="697826" y="5577573"/>
                  </a:lnTo>
                  <a:lnTo>
                    <a:pt x="690499" y="5566511"/>
                  </a:lnTo>
                  <a:lnTo>
                    <a:pt x="682345" y="5558371"/>
                  </a:lnTo>
                  <a:lnTo>
                    <a:pt x="679069" y="5555107"/>
                  </a:lnTo>
                  <a:lnTo>
                    <a:pt x="679069" y="5586615"/>
                  </a:lnTo>
                  <a:lnTo>
                    <a:pt x="679069" y="5593791"/>
                  </a:lnTo>
                  <a:lnTo>
                    <a:pt x="595503" y="5677370"/>
                  </a:lnTo>
                  <a:lnTo>
                    <a:pt x="591058" y="5672315"/>
                  </a:lnTo>
                  <a:lnTo>
                    <a:pt x="586359" y="5667362"/>
                  </a:lnTo>
                  <a:lnTo>
                    <a:pt x="559562" y="5642508"/>
                  </a:lnTo>
                  <a:lnTo>
                    <a:pt x="573151" y="5628906"/>
                  </a:lnTo>
                  <a:lnTo>
                    <a:pt x="639191" y="5562816"/>
                  </a:lnTo>
                  <a:lnTo>
                    <a:pt x="639318" y="5562866"/>
                  </a:lnTo>
                  <a:lnTo>
                    <a:pt x="643763" y="5558371"/>
                  </a:lnTo>
                  <a:lnTo>
                    <a:pt x="651002" y="5558472"/>
                  </a:lnTo>
                  <a:lnTo>
                    <a:pt x="655370" y="5562866"/>
                  </a:lnTo>
                  <a:lnTo>
                    <a:pt x="674751" y="5582221"/>
                  </a:lnTo>
                  <a:lnTo>
                    <a:pt x="679069" y="5586615"/>
                  </a:lnTo>
                  <a:lnTo>
                    <a:pt x="679069" y="5555107"/>
                  </a:lnTo>
                  <a:lnTo>
                    <a:pt x="671068" y="5547106"/>
                  </a:lnTo>
                  <a:lnTo>
                    <a:pt x="659980" y="5539752"/>
                  </a:lnTo>
                  <a:lnTo>
                    <a:pt x="647357" y="5537327"/>
                  </a:lnTo>
                  <a:lnTo>
                    <a:pt x="634720" y="5539816"/>
                  </a:lnTo>
                  <a:lnTo>
                    <a:pt x="623570" y="5547207"/>
                  </a:lnTo>
                  <a:lnTo>
                    <a:pt x="541909" y="5628906"/>
                  </a:lnTo>
                  <a:lnTo>
                    <a:pt x="503402" y="5605323"/>
                  </a:lnTo>
                  <a:lnTo>
                    <a:pt x="473100" y="5592254"/>
                  </a:lnTo>
                  <a:lnTo>
                    <a:pt x="462597" y="5587720"/>
                  </a:lnTo>
                  <a:lnTo>
                    <a:pt x="420128" y="5576113"/>
                  </a:lnTo>
                  <a:lnTo>
                    <a:pt x="376707" y="5570486"/>
                  </a:lnTo>
                  <a:lnTo>
                    <a:pt x="332968" y="5570855"/>
                  </a:lnTo>
                  <a:lnTo>
                    <a:pt x="289623" y="5577217"/>
                  </a:lnTo>
                  <a:lnTo>
                    <a:pt x="247319" y="5589575"/>
                  </a:lnTo>
                  <a:lnTo>
                    <a:pt x="206743" y="5607913"/>
                  </a:lnTo>
                  <a:lnTo>
                    <a:pt x="168567" y="5632247"/>
                  </a:lnTo>
                  <a:lnTo>
                    <a:pt x="133477" y="5662561"/>
                  </a:lnTo>
                  <a:lnTo>
                    <a:pt x="102870" y="5698071"/>
                  </a:lnTo>
                  <a:lnTo>
                    <a:pt x="78384" y="5736704"/>
                  </a:lnTo>
                  <a:lnTo>
                    <a:pt x="60020" y="5777789"/>
                  </a:lnTo>
                  <a:lnTo>
                    <a:pt x="47777" y="5820626"/>
                  </a:lnTo>
                  <a:lnTo>
                    <a:pt x="41656" y="5864504"/>
                  </a:lnTo>
                  <a:lnTo>
                    <a:pt x="41668" y="5908865"/>
                  </a:lnTo>
                  <a:lnTo>
                    <a:pt x="47777" y="5952617"/>
                  </a:lnTo>
                  <a:lnTo>
                    <a:pt x="60020" y="5995454"/>
                  </a:lnTo>
                  <a:lnTo>
                    <a:pt x="78384" y="6036538"/>
                  </a:lnTo>
                  <a:lnTo>
                    <a:pt x="102870" y="6075172"/>
                  </a:lnTo>
                  <a:lnTo>
                    <a:pt x="133477" y="6110668"/>
                  </a:lnTo>
                  <a:lnTo>
                    <a:pt x="170688" y="6142571"/>
                  </a:lnTo>
                  <a:lnTo>
                    <a:pt x="211302" y="6167755"/>
                  </a:lnTo>
                  <a:lnTo>
                    <a:pt x="254520" y="6186233"/>
                  </a:lnTo>
                  <a:lnTo>
                    <a:pt x="299516" y="6198019"/>
                  </a:lnTo>
                  <a:lnTo>
                    <a:pt x="345503" y="6203099"/>
                  </a:lnTo>
                  <a:lnTo>
                    <a:pt x="391668" y="6201473"/>
                  </a:lnTo>
                  <a:lnTo>
                    <a:pt x="481076" y="6290805"/>
                  </a:lnTo>
                  <a:lnTo>
                    <a:pt x="509206" y="6309499"/>
                  </a:lnTo>
                  <a:lnTo>
                    <a:pt x="541286" y="6315722"/>
                  </a:lnTo>
                  <a:lnTo>
                    <a:pt x="573379" y="6309474"/>
                  </a:lnTo>
                  <a:lnTo>
                    <a:pt x="597535" y="6293447"/>
                  </a:lnTo>
                  <a:lnTo>
                    <a:pt x="601599" y="6290754"/>
                  </a:lnTo>
                  <a:lnTo>
                    <a:pt x="763016" y="6129413"/>
                  </a:lnTo>
                  <a:lnTo>
                    <a:pt x="781672" y="6101219"/>
                  </a:lnTo>
                  <a:lnTo>
                    <a:pt x="787920" y="6069114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54170" y="6063116"/>
              <a:ext cx="116078" cy="11614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356846" y="6421631"/>
              <a:ext cx="81819" cy="8185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13897" y="6260341"/>
              <a:ext cx="81851" cy="8185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614" y="5325500"/>
              <a:ext cx="822028" cy="141696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36093" y="144233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5" h="1029969">
                  <a:moveTo>
                    <a:pt x="610946" y="316763"/>
                  </a:moveTo>
                  <a:lnTo>
                    <a:pt x="610311" y="300062"/>
                  </a:lnTo>
                  <a:lnTo>
                    <a:pt x="603097" y="284391"/>
                  </a:lnTo>
                  <a:lnTo>
                    <a:pt x="583831" y="258114"/>
                  </a:lnTo>
                  <a:lnTo>
                    <a:pt x="583831" y="312610"/>
                  </a:lnTo>
                  <a:lnTo>
                    <a:pt x="581736" y="318427"/>
                  </a:lnTo>
                  <a:lnTo>
                    <a:pt x="577430" y="323126"/>
                  </a:lnTo>
                  <a:lnTo>
                    <a:pt x="419633" y="438823"/>
                  </a:lnTo>
                  <a:lnTo>
                    <a:pt x="413816" y="441540"/>
                  </a:lnTo>
                  <a:lnTo>
                    <a:pt x="407631" y="441782"/>
                  </a:lnTo>
                  <a:lnTo>
                    <a:pt x="401815" y="439686"/>
                  </a:lnTo>
                  <a:lnTo>
                    <a:pt x="397090" y="435394"/>
                  </a:lnTo>
                  <a:lnTo>
                    <a:pt x="335749" y="351701"/>
                  </a:lnTo>
                  <a:lnTo>
                    <a:pt x="333057" y="345871"/>
                  </a:lnTo>
                  <a:lnTo>
                    <a:pt x="332816" y="339686"/>
                  </a:lnTo>
                  <a:lnTo>
                    <a:pt x="334899" y="333870"/>
                  </a:lnTo>
                  <a:lnTo>
                    <a:pt x="339217" y="329095"/>
                  </a:lnTo>
                  <a:lnTo>
                    <a:pt x="497014" y="213525"/>
                  </a:lnTo>
                  <a:lnTo>
                    <a:pt x="502818" y="210794"/>
                  </a:lnTo>
                  <a:lnTo>
                    <a:pt x="509003" y="210527"/>
                  </a:lnTo>
                  <a:lnTo>
                    <a:pt x="514819" y="212623"/>
                  </a:lnTo>
                  <a:lnTo>
                    <a:pt x="519557" y="216954"/>
                  </a:lnTo>
                  <a:lnTo>
                    <a:pt x="580898" y="300647"/>
                  </a:lnTo>
                  <a:lnTo>
                    <a:pt x="583590" y="306438"/>
                  </a:lnTo>
                  <a:lnTo>
                    <a:pt x="583831" y="312610"/>
                  </a:lnTo>
                  <a:lnTo>
                    <a:pt x="583831" y="258114"/>
                  </a:lnTo>
                  <a:lnTo>
                    <a:pt x="548957" y="210527"/>
                  </a:lnTo>
                  <a:lnTo>
                    <a:pt x="541756" y="200698"/>
                  </a:lnTo>
                  <a:lnTo>
                    <a:pt x="528980" y="189115"/>
                  </a:lnTo>
                  <a:lnTo>
                    <a:pt x="513270" y="183489"/>
                  </a:lnTo>
                  <a:lnTo>
                    <a:pt x="496595" y="184162"/>
                  </a:lnTo>
                  <a:lnTo>
                    <a:pt x="480923" y="191427"/>
                  </a:lnTo>
                  <a:lnTo>
                    <a:pt x="323126" y="307124"/>
                  </a:lnTo>
                  <a:lnTo>
                    <a:pt x="311518" y="319849"/>
                  </a:lnTo>
                  <a:lnTo>
                    <a:pt x="305879" y="335546"/>
                  </a:lnTo>
                  <a:lnTo>
                    <a:pt x="306514" y="352247"/>
                  </a:lnTo>
                  <a:lnTo>
                    <a:pt x="313766" y="367957"/>
                  </a:lnTo>
                  <a:lnTo>
                    <a:pt x="375107" y="451523"/>
                  </a:lnTo>
                  <a:lnTo>
                    <a:pt x="387870" y="463194"/>
                  </a:lnTo>
                  <a:lnTo>
                    <a:pt x="403580" y="468845"/>
                  </a:lnTo>
                  <a:lnTo>
                    <a:pt x="420255" y="468198"/>
                  </a:lnTo>
                  <a:lnTo>
                    <a:pt x="435940" y="460921"/>
                  </a:lnTo>
                  <a:lnTo>
                    <a:pt x="462051" y="441782"/>
                  </a:lnTo>
                  <a:lnTo>
                    <a:pt x="593725" y="345224"/>
                  </a:lnTo>
                  <a:lnTo>
                    <a:pt x="605320" y="332498"/>
                  </a:lnTo>
                  <a:lnTo>
                    <a:pt x="610946" y="316763"/>
                  </a:lnTo>
                  <a:close/>
                </a:path>
                <a:path w="1029335" h="1029969">
                  <a:moveTo>
                    <a:pt x="1028852" y="546252"/>
                  </a:moveTo>
                  <a:lnTo>
                    <a:pt x="1028128" y="526046"/>
                  </a:lnTo>
                  <a:lnTo>
                    <a:pt x="1019378" y="507022"/>
                  </a:lnTo>
                  <a:lnTo>
                    <a:pt x="1001661" y="482879"/>
                  </a:lnTo>
                  <a:lnTo>
                    <a:pt x="1001661" y="542137"/>
                  </a:lnTo>
                  <a:lnTo>
                    <a:pt x="998334" y="551281"/>
                  </a:lnTo>
                  <a:lnTo>
                    <a:pt x="991552" y="558711"/>
                  </a:lnTo>
                  <a:lnTo>
                    <a:pt x="968578" y="575551"/>
                  </a:lnTo>
                  <a:lnTo>
                    <a:pt x="968578" y="645668"/>
                  </a:lnTo>
                  <a:lnTo>
                    <a:pt x="962698" y="662025"/>
                  </a:lnTo>
                  <a:lnTo>
                    <a:pt x="950633" y="675297"/>
                  </a:lnTo>
                  <a:lnTo>
                    <a:pt x="606653" y="927519"/>
                  </a:lnTo>
                  <a:lnTo>
                    <a:pt x="151676" y="306870"/>
                  </a:lnTo>
                  <a:lnTo>
                    <a:pt x="137515" y="287566"/>
                  </a:lnTo>
                  <a:lnTo>
                    <a:pt x="481507" y="35344"/>
                  </a:lnTo>
                  <a:lnTo>
                    <a:pt x="497840" y="27838"/>
                  </a:lnTo>
                  <a:lnTo>
                    <a:pt x="515200" y="27190"/>
                  </a:lnTo>
                  <a:lnTo>
                    <a:pt x="531533" y="33058"/>
                  </a:lnTo>
                  <a:lnTo>
                    <a:pt x="544804" y="45123"/>
                  </a:lnTo>
                  <a:lnTo>
                    <a:pt x="960374" y="611924"/>
                  </a:lnTo>
                  <a:lnTo>
                    <a:pt x="967917" y="628281"/>
                  </a:lnTo>
                  <a:lnTo>
                    <a:pt x="968578" y="645668"/>
                  </a:lnTo>
                  <a:lnTo>
                    <a:pt x="968578" y="575551"/>
                  </a:lnTo>
                  <a:lnTo>
                    <a:pt x="968146" y="575856"/>
                  </a:lnTo>
                  <a:lnTo>
                    <a:pt x="881951" y="458254"/>
                  </a:lnTo>
                  <a:lnTo>
                    <a:pt x="905344" y="441109"/>
                  </a:lnTo>
                  <a:lnTo>
                    <a:pt x="914501" y="436892"/>
                  </a:lnTo>
                  <a:lnTo>
                    <a:pt x="924217" y="436499"/>
                  </a:lnTo>
                  <a:lnTo>
                    <a:pt x="933348" y="439737"/>
                  </a:lnTo>
                  <a:lnTo>
                    <a:pt x="940765" y="446443"/>
                  </a:lnTo>
                  <a:lnTo>
                    <a:pt x="997102" y="523278"/>
                  </a:lnTo>
                  <a:lnTo>
                    <a:pt x="1001306" y="532422"/>
                  </a:lnTo>
                  <a:lnTo>
                    <a:pt x="1001661" y="542137"/>
                  </a:lnTo>
                  <a:lnTo>
                    <a:pt x="1001661" y="482879"/>
                  </a:lnTo>
                  <a:lnTo>
                    <a:pt x="967651" y="436499"/>
                  </a:lnTo>
                  <a:lnTo>
                    <a:pt x="967498" y="436283"/>
                  </a:lnTo>
                  <a:lnTo>
                    <a:pt x="963041" y="430187"/>
                  </a:lnTo>
                  <a:lnTo>
                    <a:pt x="947559" y="416153"/>
                  </a:lnTo>
                  <a:lnTo>
                    <a:pt x="928497" y="409359"/>
                  </a:lnTo>
                  <a:lnTo>
                    <a:pt x="908227" y="410184"/>
                  </a:lnTo>
                  <a:lnTo>
                    <a:pt x="889152" y="419011"/>
                  </a:lnTo>
                  <a:lnTo>
                    <a:pt x="865632" y="436283"/>
                  </a:lnTo>
                  <a:lnTo>
                    <a:pt x="836891" y="397040"/>
                  </a:lnTo>
                  <a:lnTo>
                    <a:pt x="861834" y="378752"/>
                  </a:lnTo>
                  <a:lnTo>
                    <a:pt x="861885" y="378879"/>
                  </a:lnTo>
                  <a:lnTo>
                    <a:pt x="861999" y="378752"/>
                  </a:lnTo>
                  <a:lnTo>
                    <a:pt x="865466" y="374942"/>
                  </a:lnTo>
                  <a:lnTo>
                    <a:pt x="875563" y="363893"/>
                  </a:lnTo>
                  <a:lnTo>
                    <a:pt x="882243" y="345440"/>
                  </a:lnTo>
                  <a:lnTo>
                    <a:pt x="881545" y="325856"/>
                  </a:lnTo>
                  <a:lnTo>
                    <a:pt x="873086" y="307505"/>
                  </a:lnTo>
                  <a:lnTo>
                    <a:pt x="855091" y="282968"/>
                  </a:lnTo>
                  <a:lnTo>
                    <a:pt x="855091" y="341274"/>
                  </a:lnTo>
                  <a:lnTo>
                    <a:pt x="852004" y="349821"/>
                  </a:lnTo>
                  <a:lnTo>
                    <a:pt x="845680" y="356781"/>
                  </a:lnTo>
                  <a:lnTo>
                    <a:pt x="820864" y="374942"/>
                  </a:lnTo>
                  <a:lnTo>
                    <a:pt x="734606" y="257340"/>
                  </a:lnTo>
                  <a:lnTo>
                    <a:pt x="759434" y="239179"/>
                  </a:lnTo>
                  <a:lnTo>
                    <a:pt x="767626" y="235369"/>
                  </a:lnTo>
                  <a:lnTo>
                    <a:pt x="767956" y="235229"/>
                  </a:lnTo>
                  <a:lnTo>
                    <a:pt x="777024" y="234848"/>
                  </a:lnTo>
                  <a:lnTo>
                    <a:pt x="785558" y="237883"/>
                  </a:lnTo>
                  <a:lnTo>
                    <a:pt x="792492" y="244132"/>
                  </a:lnTo>
                  <a:lnTo>
                    <a:pt x="850874" y="323761"/>
                  </a:lnTo>
                  <a:lnTo>
                    <a:pt x="854760" y="332232"/>
                  </a:lnTo>
                  <a:lnTo>
                    <a:pt x="855091" y="341274"/>
                  </a:lnTo>
                  <a:lnTo>
                    <a:pt x="855091" y="282968"/>
                  </a:lnTo>
                  <a:lnTo>
                    <a:pt x="819810" y="234848"/>
                  </a:lnTo>
                  <a:lnTo>
                    <a:pt x="814705" y="227876"/>
                  </a:lnTo>
                  <a:lnTo>
                    <a:pt x="799719" y="214249"/>
                  </a:lnTo>
                  <a:lnTo>
                    <a:pt x="781278" y="207670"/>
                  </a:lnTo>
                  <a:lnTo>
                    <a:pt x="761682" y="208508"/>
                  </a:lnTo>
                  <a:lnTo>
                    <a:pt x="743242" y="217081"/>
                  </a:lnTo>
                  <a:lnTo>
                    <a:pt x="718299" y="235369"/>
                  </a:lnTo>
                  <a:lnTo>
                    <a:pt x="690079" y="196888"/>
                  </a:lnTo>
                  <a:lnTo>
                    <a:pt x="711111" y="181394"/>
                  </a:lnTo>
                  <a:lnTo>
                    <a:pt x="717118" y="174790"/>
                  </a:lnTo>
                  <a:lnTo>
                    <a:pt x="725868" y="165176"/>
                  </a:lnTo>
                  <a:lnTo>
                    <a:pt x="733018" y="145199"/>
                  </a:lnTo>
                  <a:lnTo>
                    <a:pt x="732167" y="124002"/>
                  </a:lnTo>
                  <a:lnTo>
                    <a:pt x="722909" y="104051"/>
                  </a:lnTo>
                  <a:lnTo>
                    <a:pt x="706056" y="81064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5007" y="159296"/>
                  </a:lnTo>
                  <a:lnTo>
                    <a:pt x="673925" y="174790"/>
                  </a:lnTo>
                  <a:lnTo>
                    <a:pt x="587756" y="57315"/>
                  </a:lnTo>
                  <a:lnTo>
                    <a:pt x="608850" y="41821"/>
                  </a:lnTo>
                  <a:lnTo>
                    <a:pt x="618871" y="37223"/>
                  </a:lnTo>
                  <a:lnTo>
                    <a:pt x="629564" y="36804"/>
                  </a:lnTo>
                  <a:lnTo>
                    <a:pt x="639648" y="40398"/>
                  </a:lnTo>
                  <a:lnTo>
                    <a:pt x="647852" y="47790"/>
                  </a:lnTo>
                  <a:lnTo>
                    <a:pt x="701014" y="120319"/>
                  </a:lnTo>
                  <a:lnTo>
                    <a:pt x="705637" y="130340"/>
                  </a:lnTo>
                  <a:lnTo>
                    <a:pt x="706056" y="141046"/>
                  </a:lnTo>
                  <a:lnTo>
                    <a:pt x="706056" y="81064"/>
                  </a:lnTo>
                  <a:lnTo>
                    <a:pt x="673608" y="36804"/>
                  </a:lnTo>
                  <a:lnTo>
                    <a:pt x="672350" y="35090"/>
                  </a:lnTo>
                  <a:lnTo>
                    <a:pt x="669747" y="31534"/>
                  </a:lnTo>
                  <a:lnTo>
                    <a:pt x="653516" y="16814"/>
                  </a:lnTo>
                  <a:lnTo>
                    <a:pt x="633552" y="9664"/>
                  </a:lnTo>
                  <a:lnTo>
                    <a:pt x="612381" y="10464"/>
                  </a:lnTo>
                  <a:lnTo>
                    <a:pt x="592505" y="19596"/>
                  </a:lnTo>
                  <a:lnTo>
                    <a:pt x="571487" y="35090"/>
                  </a:lnTo>
                  <a:lnTo>
                    <a:pt x="566915" y="28867"/>
                  </a:lnTo>
                  <a:lnTo>
                    <a:pt x="565061" y="27190"/>
                  </a:lnTo>
                  <a:lnTo>
                    <a:pt x="545566" y="9423"/>
                  </a:lnTo>
                  <a:lnTo>
                    <a:pt x="519328" y="0"/>
                  </a:lnTo>
                  <a:lnTo>
                    <a:pt x="491477" y="1066"/>
                  </a:lnTo>
                  <a:lnTo>
                    <a:pt x="465315" y="13119"/>
                  </a:lnTo>
                  <a:lnTo>
                    <a:pt x="105956" y="276644"/>
                  </a:lnTo>
                  <a:lnTo>
                    <a:pt x="105727" y="276771"/>
                  </a:lnTo>
                  <a:lnTo>
                    <a:pt x="105524" y="277025"/>
                  </a:lnTo>
                  <a:lnTo>
                    <a:pt x="105346" y="277152"/>
                  </a:lnTo>
                  <a:lnTo>
                    <a:pt x="105117" y="277406"/>
                  </a:lnTo>
                  <a:lnTo>
                    <a:pt x="104838" y="277406"/>
                  </a:lnTo>
                  <a:lnTo>
                    <a:pt x="31610" y="331127"/>
                  </a:lnTo>
                  <a:lnTo>
                    <a:pt x="10337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719" y="553250"/>
                  </a:lnTo>
                  <a:lnTo>
                    <a:pt x="104267" y="554520"/>
                  </a:lnTo>
                  <a:lnTo>
                    <a:pt x="116497" y="545630"/>
                  </a:lnTo>
                  <a:lnTo>
                    <a:pt x="117805" y="536994"/>
                  </a:lnTo>
                  <a:lnTo>
                    <a:pt x="36474" y="426123"/>
                  </a:lnTo>
                  <a:lnTo>
                    <a:pt x="27813" y="407327"/>
                  </a:lnTo>
                  <a:lnTo>
                    <a:pt x="27051" y="387350"/>
                  </a:lnTo>
                  <a:lnTo>
                    <a:pt x="33820" y="368528"/>
                  </a:lnTo>
                  <a:lnTo>
                    <a:pt x="47739" y="353225"/>
                  </a:lnTo>
                  <a:lnTo>
                    <a:pt x="111112" y="306870"/>
                  </a:lnTo>
                  <a:lnTo>
                    <a:pt x="580288" y="946823"/>
                  </a:lnTo>
                  <a:lnTo>
                    <a:pt x="516915" y="993305"/>
                  </a:lnTo>
                  <a:lnTo>
                    <a:pt x="498144" y="1001941"/>
                  </a:lnTo>
                  <a:lnTo>
                    <a:pt x="478167" y="1002728"/>
                  </a:lnTo>
                  <a:lnTo>
                    <a:pt x="459346" y="996010"/>
                  </a:lnTo>
                  <a:lnTo>
                    <a:pt x="444093" y="982129"/>
                  </a:lnTo>
                  <a:lnTo>
                    <a:pt x="177025" y="617766"/>
                  </a:lnTo>
                  <a:lnTo>
                    <a:pt x="168478" y="616496"/>
                  </a:lnTo>
                  <a:lnTo>
                    <a:pt x="162369" y="620941"/>
                  </a:lnTo>
                  <a:lnTo>
                    <a:pt x="156248" y="625513"/>
                  </a:lnTo>
                  <a:lnTo>
                    <a:pt x="154927" y="634022"/>
                  </a:lnTo>
                  <a:lnTo>
                    <a:pt x="421995" y="998258"/>
                  </a:lnTo>
                  <a:lnTo>
                    <a:pt x="445312" y="1019479"/>
                  </a:lnTo>
                  <a:lnTo>
                    <a:pt x="474014" y="1029779"/>
                  </a:lnTo>
                  <a:lnTo>
                    <a:pt x="504507" y="1028573"/>
                  </a:lnTo>
                  <a:lnTo>
                    <a:pt x="550316" y="1002728"/>
                  </a:lnTo>
                  <a:lnTo>
                    <a:pt x="606221" y="961809"/>
                  </a:lnTo>
                  <a:lnTo>
                    <a:pt x="606653" y="961301"/>
                  </a:lnTo>
                  <a:lnTo>
                    <a:pt x="606831" y="961174"/>
                  </a:lnTo>
                  <a:lnTo>
                    <a:pt x="607352" y="960920"/>
                  </a:lnTo>
                  <a:lnTo>
                    <a:pt x="652919" y="927519"/>
                  </a:lnTo>
                  <a:lnTo>
                    <a:pt x="966889" y="697395"/>
                  </a:lnTo>
                  <a:lnTo>
                    <a:pt x="985926" y="676605"/>
                  </a:lnTo>
                  <a:lnTo>
                    <a:pt x="995464" y="651090"/>
                  </a:lnTo>
                  <a:lnTo>
                    <a:pt x="995006" y="623951"/>
                  </a:lnTo>
                  <a:lnTo>
                    <a:pt x="984110" y="598208"/>
                  </a:lnTo>
                  <a:lnTo>
                    <a:pt x="1007745" y="580809"/>
                  </a:lnTo>
                  <a:lnTo>
                    <a:pt x="1012266" y="575856"/>
                  </a:lnTo>
                  <a:lnTo>
                    <a:pt x="1021918" y="565302"/>
                  </a:lnTo>
                  <a:lnTo>
                    <a:pt x="1028852" y="546252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9173" y="388111"/>
              <a:ext cx="189026" cy="16256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45694" y="362178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918" y="384937"/>
                  </a:lnTo>
                  <a:lnTo>
                    <a:pt x="27495" y="366585"/>
                  </a:lnTo>
                  <a:lnTo>
                    <a:pt x="27698" y="348081"/>
                  </a:lnTo>
                  <a:lnTo>
                    <a:pt x="47675" y="310743"/>
                  </a:lnTo>
                  <a:lnTo>
                    <a:pt x="65925" y="298958"/>
                  </a:lnTo>
                  <a:lnTo>
                    <a:pt x="54317" y="274193"/>
                  </a:lnTo>
                  <a:lnTo>
                    <a:pt x="12268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516" y="583438"/>
                  </a:lnTo>
                  <a:lnTo>
                    <a:pt x="98729" y="590296"/>
                  </a:lnTo>
                  <a:lnTo>
                    <a:pt x="106845" y="593344"/>
                  </a:lnTo>
                  <a:lnTo>
                    <a:pt x="120599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49" y="217805"/>
                  </a:moveTo>
                  <a:lnTo>
                    <a:pt x="228041" y="192913"/>
                  </a:lnTo>
                  <a:lnTo>
                    <a:pt x="103962" y="250952"/>
                  </a:lnTo>
                  <a:lnTo>
                    <a:pt x="115557" y="275717"/>
                  </a:lnTo>
                  <a:lnTo>
                    <a:pt x="239649" y="217805"/>
                  </a:lnTo>
                  <a:close/>
                </a:path>
                <a:path w="1075690" h="1136650">
                  <a:moveTo>
                    <a:pt x="310172" y="975868"/>
                  </a:moveTo>
                  <a:lnTo>
                    <a:pt x="142113" y="616458"/>
                  </a:lnTo>
                  <a:lnTo>
                    <a:pt x="133997" y="613410"/>
                  </a:lnTo>
                  <a:lnTo>
                    <a:pt x="127127" y="616712"/>
                  </a:lnTo>
                  <a:lnTo>
                    <a:pt x="120243" y="619887"/>
                  </a:lnTo>
                  <a:lnTo>
                    <a:pt x="117297" y="628015"/>
                  </a:lnTo>
                  <a:lnTo>
                    <a:pt x="285381" y="987552"/>
                  </a:lnTo>
                  <a:lnTo>
                    <a:pt x="293509" y="990600"/>
                  </a:lnTo>
                  <a:lnTo>
                    <a:pt x="300380" y="987298"/>
                  </a:lnTo>
                  <a:lnTo>
                    <a:pt x="307251" y="984123"/>
                  </a:lnTo>
                  <a:lnTo>
                    <a:pt x="310172" y="975868"/>
                  </a:lnTo>
                  <a:close/>
                </a:path>
                <a:path w="1075690" h="1136650">
                  <a:moveTo>
                    <a:pt x="413372" y="136525"/>
                  </a:moveTo>
                  <a:lnTo>
                    <a:pt x="401764" y="111760"/>
                  </a:lnTo>
                  <a:lnTo>
                    <a:pt x="277672" y="169799"/>
                  </a:lnTo>
                  <a:lnTo>
                    <a:pt x="289280" y="194564"/>
                  </a:lnTo>
                  <a:lnTo>
                    <a:pt x="413372" y="136525"/>
                  </a:lnTo>
                  <a:close/>
                </a:path>
                <a:path w="1075690" h="1136650">
                  <a:moveTo>
                    <a:pt x="587082" y="55372"/>
                  </a:moveTo>
                  <a:lnTo>
                    <a:pt x="575487" y="30607"/>
                  </a:lnTo>
                  <a:lnTo>
                    <a:pt x="451396" y="88519"/>
                  </a:lnTo>
                  <a:lnTo>
                    <a:pt x="463003" y="113411"/>
                  </a:lnTo>
                  <a:lnTo>
                    <a:pt x="587082" y="55372"/>
                  </a:lnTo>
                  <a:close/>
                </a:path>
                <a:path w="1075690" h="1136650">
                  <a:moveTo>
                    <a:pt x="701687" y="267081"/>
                  </a:moveTo>
                  <a:lnTo>
                    <a:pt x="698500" y="260350"/>
                  </a:lnTo>
                  <a:lnTo>
                    <a:pt x="695286" y="253492"/>
                  </a:lnTo>
                  <a:lnTo>
                    <a:pt x="687158" y="250444"/>
                  </a:lnTo>
                  <a:lnTo>
                    <a:pt x="680288" y="253746"/>
                  </a:lnTo>
                  <a:lnTo>
                    <a:pt x="197954" y="479171"/>
                  </a:lnTo>
                  <a:lnTo>
                    <a:pt x="195008" y="487299"/>
                  </a:lnTo>
                  <a:lnTo>
                    <a:pt x="201434" y="501015"/>
                  </a:lnTo>
                  <a:lnTo>
                    <a:pt x="209562" y="503936"/>
                  </a:lnTo>
                  <a:lnTo>
                    <a:pt x="698766" y="275336"/>
                  </a:lnTo>
                  <a:lnTo>
                    <a:pt x="701687" y="267081"/>
                  </a:lnTo>
                  <a:close/>
                </a:path>
                <a:path w="1075690" h="1136650">
                  <a:moveTo>
                    <a:pt x="755942" y="383159"/>
                  </a:moveTo>
                  <a:lnTo>
                    <a:pt x="749515" y="369443"/>
                  </a:lnTo>
                  <a:lnTo>
                    <a:pt x="741387" y="366522"/>
                  </a:lnTo>
                  <a:lnTo>
                    <a:pt x="259054" y="591947"/>
                  </a:lnTo>
                  <a:lnTo>
                    <a:pt x="252183" y="595249"/>
                  </a:lnTo>
                  <a:lnTo>
                    <a:pt x="249237" y="603377"/>
                  </a:lnTo>
                  <a:lnTo>
                    <a:pt x="255663" y="617093"/>
                  </a:lnTo>
                  <a:lnTo>
                    <a:pt x="263791" y="620014"/>
                  </a:lnTo>
                  <a:lnTo>
                    <a:pt x="746125" y="394589"/>
                  </a:lnTo>
                  <a:lnTo>
                    <a:pt x="752995" y="391287"/>
                  </a:lnTo>
                  <a:lnTo>
                    <a:pt x="755942" y="383159"/>
                  </a:lnTo>
                  <a:close/>
                </a:path>
                <a:path w="1075690" h="1136650">
                  <a:moveTo>
                    <a:pt x="810209" y="499237"/>
                  </a:moveTo>
                  <a:lnTo>
                    <a:pt x="807021" y="492506"/>
                  </a:lnTo>
                  <a:lnTo>
                    <a:pt x="803808" y="485648"/>
                  </a:lnTo>
                  <a:lnTo>
                    <a:pt x="795693" y="482727"/>
                  </a:lnTo>
                  <a:lnTo>
                    <a:pt x="306476" y="711327"/>
                  </a:lnTo>
                  <a:lnTo>
                    <a:pt x="303530" y="719455"/>
                  </a:lnTo>
                  <a:lnTo>
                    <a:pt x="309956" y="733171"/>
                  </a:lnTo>
                  <a:lnTo>
                    <a:pt x="318084" y="736219"/>
                  </a:lnTo>
                  <a:lnTo>
                    <a:pt x="324954" y="732917"/>
                  </a:lnTo>
                  <a:lnTo>
                    <a:pt x="807288" y="507492"/>
                  </a:lnTo>
                  <a:lnTo>
                    <a:pt x="810209" y="499237"/>
                  </a:lnTo>
                  <a:close/>
                </a:path>
                <a:path w="1075690" h="1136650">
                  <a:moveTo>
                    <a:pt x="860348" y="606552"/>
                  </a:moveTo>
                  <a:lnTo>
                    <a:pt x="853922" y="592836"/>
                  </a:lnTo>
                  <a:lnTo>
                    <a:pt x="845807" y="589915"/>
                  </a:lnTo>
                  <a:lnTo>
                    <a:pt x="356590" y="818515"/>
                  </a:lnTo>
                  <a:lnTo>
                    <a:pt x="353644" y="826643"/>
                  </a:lnTo>
                  <a:lnTo>
                    <a:pt x="360070" y="840359"/>
                  </a:lnTo>
                  <a:lnTo>
                    <a:pt x="368198" y="843407"/>
                  </a:lnTo>
                  <a:lnTo>
                    <a:pt x="375069" y="840105"/>
                  </a:lnTo>
                  <a:lnTo>
                    <a:pt x="857402" y="614680"/>
                  </a:lnTo>
                  <a:lnTo>
                    <a:pt x="860348" y="606552"/>
                  </a:lnTo>
                  <a:close/>
                </a:path>
                <a:path w="1075690" h="1136650">
                  <a:moveTo>
                    <a:pt x="914615" y="722630"/>
                  </a:moveTo>
                  <a:lnTo>
                    <a:pt x="911428" y="715899"/>
                  </a:lnTo>
                  <a:lnTo>
                    <a:pt x="908215" y="708914"/>
                  </a:lnTo>
                  <a:lnTo>
                    <a:pt x="900099" y="705993"/>
                  </a:lnTo>
                  <a:lnTo>
                    <a:pt x="410883" y="934720"/>
                  </a:lnTo>
                  <a:lnTo>
                    <a:pt x="407936" y="942848"/>
                  </a:lnTo>
                  <a:lnTo>
                    <a:pt x="414362" y="956564"/>
                  </a:lnTo>
                  <a:lnTo>
                    <a:pt x="422490" y="959485"/>
                  </a:lnTo>
                  <a:lnTo>
                    <a:pt x="911694" y="730885"/>
                  </a:lnTo>
                  <a:lnTo>
                    <a:pt x="914615" y="722630"/>
                  </a:lnTo>
                  <a:close/>
                </a:path>
                <a:path w="1075690" h="1136650">
                  <a:moveTo>
                    <a:pt x="1075118" y="774280"/>
                  </a:moveTo>
                  <a:lnTo>
                    <a:pt x="745413" y="51816"/>
                  </a:lnTo>
                  <a:lnTo>
                    <a:pt x="706513" y="10477"/>
                  </a:lnTo>
                  <a:lnTo>
                    <a:pt x="651903" y="0"/>
                  </a:lnTo>
                  <a:lnTo>
                    <a:pt x="645134" y="1028"/>
                  </a:lnTo>
                  <a:lnTo>
                    <a:pt x="638403" y="2590"/>
                  </a:lnTo>
                  <a:lnTo>
                    <a:pt x="631736" y="4699"/>
                  </a:lnTo>
                  <a:lnTo>
                    <a:pt x="625157" y="7366"/>
                  </a:lnTo>
                  <a:lnTo>
                    <a:pt x="636727" y="32131"/>
                  </a:lnTo>
                  <a:lnTo>
                    <a:pt x="643559" y="29591"/>
                  </a:lnTo>
                  <a:lnTo>
                    <a:pt x="650468" y="27838"/>
                  </a:lnTo>
                  <a:lnTo>
                    <a:pt x="657428" y="26873"/>
                  </a:lnTo>
                  <a:lnTo>
                    <a:pt x="664375" y="26670"/>
                  </a:lnTo>
                  <a:lnTo>
                    <a:pt x="681532" y="29514"/>
                  </a:lnTo>
                  <a:lnTo>
                    <a:pt x="720534" y="63500"/>
                  </a:lnTo>
                  <a:lnTo>
                    <a:pt x="1041704" y="750697"/>
                  </a:lnTo>
                  <a:lnTo>
                    <a:pt x="1047699" y="775322"/>
                  </a:lnTo>
                  <a:lnTo>
                    <a:pt x="1043901" y="799503"/>
                  </a:lnTo>
                  <a:lnTo>
                    <a:pt x="1031290" y="820496"/>
                  </a:lnTo>
                  <a:lnTo>
                    <a:pt x="1010894" y="835533"/>
                  </a:lnTo>
                  <a:lnTo>
                    <a:pt x="439102" y="1102868"/>
                  </a:lnTo>
                  <a:lnTo>
                    <a:pt x="414439" y="1108875"/>
                  </a:lnTo>
                  <a:lnTo>
                    <a:pt x="390220" y="1105077"/>
                  </a:lnTo>
                  <a:lnTo>
                    <a:pt x="369214" y="1092492"/>
                  </a:lnTo>
                  <a:lnTo>
                    <a:pt x="354152" y="1072134"/>
                  </a:lnTo>
                  <a:lnTo>
                    <a:pt x="340118" y="1042035"/>
                  </a:lnTo>
                  <a:lnTo>
                    <a:pt x="331990" y="1039114"/>
                  </a:lnTo>
                  <a:lnTo>
                    <a:pt x="318249" y="1045591"/>
                  </a:lnTo>
                  <a:lnTo>
                    <a:pt x="315302" y="1053719"/>
                  </a:lnTo>
                  <a:lnTo>
                    <a:pt x="329336" y="1083691"/>
                  </a:lnTo>
                  <a:lnTo>
                    <a:pt x="350888" y="1112812"/>
                  </a:lnTo>
                  <a:lnTo>
                    <a:pt x="380923" y="1130833"/>
                  </a:lnTo>
                  <a:lnTo>
                    <a:pt x="415505" y="1136294"/>
                  </a:lnTo>
                  <a:lnTo>
                    <a:pt x="450735" y="1127760"/>
                  </a:lnTo>
                  <a:lnTo>
                    <a:pt x="1022527" y="860425"/>
                  </a:lnTo>
                  <a:lnTo>
                    <a:pt x="1051636" y="838885"/>
                  </a:lnTo>
                  <a:lnTo>
                    <a:pt x="1069657" y="808863"/>
                  </a:lnTo>
                  <a:lnTo>
                    <a:pt x="1075118" y="77428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8468" y="3804785"/>
              <a:ext cx="144302" cy="18394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05910" y="3642369"/>
              <a:ext cx="144300" cy="18392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32192" y="3723578"/>
              <a:ext cx="144302" cy="18400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79627" y="3561145"/>
              <a:ext cx="144306" cy="184001"/>
            </a:xfrm>
            <a:prstGeom prst="rect">
              <a:avLst/>
            </a:prstGeom>
          </p:spPr>
        </p:pic>
      </p:grp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1204366" y="270205"/>
            <a:ext cx="104192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</a:t>
            </a:r>
            <a:r>
              <a:rPr sz="28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ОБЩЕРАЗВИВАЮЩАЯ ПРОГРАММА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69124" y="948250"/>
            <a:ext cx="11009802" cy="57054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2390" algn="ctr">
              <a:lnSpc>
                <a:spcPct val="100000"/>
              </a:lnSpc>
              <a:spcBef>
                <a:spcPts val="90"/>
              </a:spcBef>
            </a:pPr>
            <a:r>
              <a:rPr sz="24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(Дополнительные</a:t>
            </a:r>
            <a:r>
              <a:rPr sz="2400" b="1" spc="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</a:t>
            </a:r>
            <a:r>
              <a:rPr sz="2400" b="1" spc="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sz="2400" b="1"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</a:t>
            </a:r>
            <a:r>
              <a:rPr sz="2400" b="1" spc="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sz="2400" b="1" spc="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пункта</a:t>
            </a:r>
            <a:r>
              <a:rPr sz="2400" b="1"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2400" b="1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</a:t>
            </a:r>
            <a:r>
              <a:rPr sz="2400" b="1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" algn="ctr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</a:t>
            </a:r>
            <a:r>
              <a:rPr sz="2400" b="1" spc="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</a:t>
            </a:r>
            <a:r>
              <a:rPr sz="2400" b="1" spc="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</a:t>
            </a:r>
            <a:r>
              <a:rPr sz="24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sz="2400" b="1" spc="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</a:t>
            </a:r>
            <a:r>
              <a:rPr sz="24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Федерации»)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Impact"/>
              <a:cs typeface="Impact"/>
            </a:endParaRPr>
          </a:p>
          <a:p>
            <a:pPr marL="368935" indent="-356870">
              <a:lnSpc>
                <a:spcPct val="100000"/>
              </a:lnSpc>
              <a:buChar char="●"/>
              <a:tabLst>
                <a:tab pos="368935" algn="l"/>
                <a:tab pos="369570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Образовательная</a:t>
            </a:r>
            <a:r>
              <a:rPr sz="20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программа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—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комплекс основных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характеристик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</a:t>
            </a:r>
            <a:endParaRPr sz="2000" dirty="0">
              <a:latin typeface="Times New Roman"/>
              <a:cs typeface="Times New Roman"/>
            </a:endParaRPr>
          </a:p>
          <a:p>
            <a:pPr marL="368935">
              <a:lnSpc>
                <a:spcPct val="100000"/>
              </a:lnSpc>
              <a:spcBef>
                <a:spcPts val="360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(объем,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содержание,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планируемые</a:t>
            </a:r>
            <a:r>
              <a:rPr sz="200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результаты)</a:t>
            </a:r>
            <a:r>
              <a:rPr sz="20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организационно-педагогических</a:t>
            </a:r>
            <a:endParaRPr sz="2000" dirty="0">
              <a:latin typeface="Times New Roman"/>
              <a:cs typeface="Times New Roman"/>
            </a:endParaRPr>
          </a:p>
          <a:p>
            <a:pPr marL="368935" marR="147320">
              <a:lnSpc>
                <a:spcPct val="114999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условий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который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представлен</a:t>
            </a:r>
            <a:r>
              <a:rPr sz="20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виде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учебного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плана,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календарного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учебного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графика,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рабочих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учебных</a:t>
            </a:r>
            <a:r>
              <a:rPr sz="20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предметов,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курсов,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дисциплин</a:t>
            </a:r>
            <a:r>
              <a:rPr sz="20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(модулей),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иных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компонентов,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оценочных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методических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материалов,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также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предусмотренных</a:t>
            </a:r>
            <a:r>
              <a:rPr sz="20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настоящим</a:t>
            </a:r>
            <a:endParaRPr sz="2000" dirty="0">
              <a:latin typeface="Times New Roman"/>
              <a:cs typeface="Times New Roman"/>
            </a:endParaRPr>
          </a:p>
          <a:p>
            <a:pPr marL="368935">
              <a:lnSpc>
                <a:spcPct val="100000"/>
              </a:lnSpc>
              <a:spcBef>
                <a:spcPts val="365"/>
              </a:spcBef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Федеральным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законом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случаях</a:t>
            </a:r>
            <a:r>
              <a:rPr sz="20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виде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рабочей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воспитания,</a:t>
            </a:r>
            <a:r>
              <a:rPr sz="20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календарного</a:t>
            </a:r>
            <a:endParaRPr sz="2000" dirty="0">
              <a:latin typeface="Times New Roman"/>
              <a:cs typeface="Times New Roman"/>
            </a:endParaRPr>
          </a:p>
          <a:p>
            <a:pPr marL="368935">
              <a:lnSpc>
                <a:spcPct val="100000"/>
              </a:lnSpc>
              <a:spcBef>
                <a:spcPts val="360"/>
              </a:spcBef>
            </a:pP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плана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воспитательной</a:t>
            </a:r>
            <a:r>
              <a:rPr sz="20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работы,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форм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аттестации</a:t>
            </a:r>
            <a:r>
              <a:rPr sz="20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(ФЗ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№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273,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гл.1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cm.2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п.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9).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368935" indent="-356870">
              <a:lnSpc>
                <a:spcPct val="100000"/>
              </a:lnSpc>
              <a:buChar char="●"/>
              <a:tabLst>
                <a:tab pos="368935" algn="l"/>
                <a:tab pos="369570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Направленность</a:t>
            </a:r>
            <a:r>
              <a:rPr sz="20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(профиль)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</a:t>
            </a:r>
            <a:r>
              <a:rPr sz="20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ориентация</a:t>
            </a:r>
            <a:r>
              <a:rPr sz="20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endParaRPr sz="2000" dirty="0">
              <a:latin typeface="Times New Roman"/>
              <a:cs typeface="Times New Roman"/>
            </a:endParaRPr>
          </a:p>
          <a:p>
            <a:pPr marL="368935">
              <a:lnSpc>
                <a:spcPct val="100000"/>
              </a:lnSpc>
              <a:spcBef>
                <a:spcPts val="365"/>
              </a:spcBef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конкретные</a:t>
            </a:r>
            <a:r>
              <a:rPr sz="20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области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знания</a:t>
            </a:r>
            <a:r>
              <a:rPr sz="20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(или)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виды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деятельности,</a:t>
            </a:r>
            <a:r>
              <a:rPr sz="20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определяющая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ее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предметно-</a:t>
            </a:r>
            <a:endParaRPr sz="2000" dirty="0">
              <a:latin typeface="Times New Roman"/>
              <a:cs typeface="Times New Roman"/>
            </a:endParaRPr>
          </a:p>
          <a:p>
            <a:pPr marL="368935">
              <a:lnSpc>
                <a:spcPct val="100000"/>
              </a:lnSpc>
              <a:spcBef>
                <a:spcPts val="360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тематическое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содержание,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преобладающие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виды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учебной</a:t>
            </a:r>
            <a:r>
              <a:rPr sz="20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деятельности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обучающегося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endParaRPr sz="2000" dirty="0">
              <a:latin typeface="Times New Roman"/>
              <a:cs typeface="Times New Roman"/>
            </a:endParaRPr>
          </a:p>
          <a:p>
            <a:pPr marL="368935">
              <a:lnSpc>
                <a:spcPct val="100000"/>
              </a:lnSpc>
              <a:spcBef>
                <a:spcPts val="360"/>
              </a:spcBef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требования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результатам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освоения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(ФЗ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№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273,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ст.3,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n.25).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82" name="object 82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0" y="5590030"/>
            <a:ext cx="201168" cy="12679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3252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48167" y="137032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70">
                  <a:moveTo>
                    <a:pt x="464012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30" y="637539"/>
                  </a:lnTo>
                  <a:lnTo>
                    <a:pt x="464012" y="633729"/>
                  </a:lnTo>
                  <a:close/>
                </a:path>
                <a:path w="575945" h="661670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371" y="91439"/>
                  </a:lnTo>
                  <a:lnTo>
                    <a:pt x="27291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80" y="468629"/>
                  </a:lnTo>
                  <a:lnTo>
                    <a:pt x="183784" y="471169"/>
                  </a:lnTo>
                  <a:lnTo>
                    <a:pt x="192903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668" y="497839"/>
                  </a:lnTo>
                  <a:lnTo>
                    <a:pt x="300513" y="523239"/>
                  </a:lnTo>
                  <a:lnTo>
                    <a:pt x="316388" y="539749"/>
                  </a:lnTo>
                  <a:lnTo>
                    <a:pt x="316388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2299"/>
                  </a:lnTo>
                  <a:lnTo>
                    <a:pt x="386492" y="633729"/>
                  </a:lnTo>
                  <a:lnTo>
                    <a:pt x="400494" y="638809"/>
                  </a:lnTo>
                  <a:lnTo>
                    <a:pt x="415496" y="638809"/>
                  </a:lnTo>
                  <a:lnTo>
                    <a:pt x="429926" y="633729"/>
                  </a:lnTo>
                  <a:lnTo>
                    <a:pt x="464012" y="633729"/>
                  </a:lnTo>
                  <a:lnTo>
                    <a:pt x="456215" y="627379"/>
                  </a:lnTo>
                  <a:lnTo>
                    <a:pt x="450119" y="618489"/>
                  </a:lnTo>
                  <a:lnTo>
                    <a:pt x="455321" y="614679"/>
                  </a:lnTo>
                  <a:lnTo>
                    <a:pt x="405844" y="614679"/>
                  </a:lnTo>
                  <a:lnTo>
                    <a:pt x="399881" y="612139"/>
                  </a:lnTo>
                  <a:lnTo>
                    <a:pt x="395001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79" y="459739"/>
                  </a:lnTo>
                  <a:lnTo>
                    <a:pt x="228901" y="454659"/>
                  </a:lnTo>
                  <a:lnTo>
                    <a:pt x="216985" y="452119"/>
                  </a:lnTo>
                  <a:lnTo>
                    <a:pt x="205771" y="450849"/>
                  </a:lnTo>
                  <a:lnTo>
                    <a:pt x="197850" y="449579"/>
                  </a:lnTo>
                  <a:lnTo>
                    <a:pt x="189547" y="447039"/>
                  </a:lnTo>
                  <a:lnTo>
                    <a:pt x="180625" y="444499"/>
                  </a:lnTo>
                  <a:lnTo>
                    <a:pt x="170846" y="441959"/>
                  </a:lnTo>
                  <a:lnTo>
                    <a:pt x="121197" y="417829"/>
                  </a:lnTo>
                  <a:lnTo>
                    <a:pt x="85026" y="387349"/>
                  </a:lnTo>
                  <a:lnTo>
                    <a:pt x="54260" y="350519"/>
                  </a:lnTo>
                  <a:lnTo>
                    <a:pt x="31573" y="295909"/>
                  </a:lnTo>
                  <a:lnTo>
                    <a:pt x="24971" y="246379"/>
                  </a:lnTo>
                  <a:lnTo>
                    <a:pt x="27775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099" y="39370"/>
                  </a:lnTo>
                  <a:lnTo>
                    <a:pt x="198171" y="29209"/>
                  </a:lnTo>
                  <a:lnTo>
                    <a:pt x="241839" y="25400"/>
                  </a:lnTo>
                  <a:lnTo>
                    <a:pt x="342624" y="25400"/>
                  </a:lnTo>
                  <a:lnTo>
                    <a:pt x="315595" y="12700"/>
                  </a:lnTo>
                  <a:lnTo>
                    <a:pt x="271335" y="2539"/>
                  </a:lnTo>
                  <a:lnTo>
                    <a:pt x="242220" y="0"/>
                  </a:lnTo>
                  <a:close/>
                </a:path>
                <a:path w="575945" h="661670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44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70">
                  <a:moveTo>
                    <a:pt x="532136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1649"/>
                  </a:lnTo>
                  <a:lnTo>
                    <a:pt x="418115" y="610869"/>
                  </a:lnTo>
                  <a:lnTo>
                    <a:pt x="412164" y="614679"/>
                  </a:lnTo>
                  <a:lnTo>
                    <a:pt x="455321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495" y="524509"/>
                  </a:lnTo>
                  <a:lnTo>
                    <a:pt x="573722" y="510539"/>
                  </a:lnTo>
                  <a:lnTo>
                    <a:pt x="572567" y="495299"/>
                  </a:lnTo>
                  <a:lnTo>
                    <a:pt x="565816" y="481329"/>
                  </a:lnTo>
                  <a:lnTo>
                    <a:pt x="532136" y="435609"/>
                  </a:lnTo>
                  <a:close/>
                </a:path>
                <a:path w="575945" h="661670">
                  <a:moveTo>
                    <a:pt x="301231" y="350519"/>
                  </a:moveTo>
                  <a:lnTo>
                    <a:pt x="269271" y="350519"/>
                  </a:lnTo>
                  <a:lnTo>
                    <a:pt x="373411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70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592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599" y="32384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70">
                  <a:moveTo>
                    <a:pt x="342624" y="25400"/>
                  </a:moveTo>
                  <a:lnTo>
                    <a:pt x="241839" y="25400"/>
                  </a:lnTo>
                  <a:lnTo>
                    <a:pt x="267991" y="27939"/>
                  </a:lnTo>
                  <a:lnTo>
                    <a:pt x="307705" y="36829"/>
                  </a:lnTo>
                  <a:lnTo>
                    <a:pt x="353728" y="57150"/>
                  </a:lnTo>
                  <a:lnTo>
                    <a:pt x="398811" y="95250"/>
                  </a:lnTo>
                  <a:lnTo>
                    <a:pt x="425608" y="135889"/>
                  </a:lnTo>
                  <a:lnTo>
                    <a:pt x="443460" y="179070"/>
                  </a:lnTo>
                  <a:lnTo>
                    <a:pt x="452405" y="233679"/>
                  </a:lnTo>
                  <a:lnTo>
                    <a:pt x="452387" y="243839"/>
                  </a:lnTo>
                  <a:lnTo>
                    <a:pt x="451881" y="252729"/>
                  </a:lnTo>
                  <a:lnTo>
                    <a:pt x="451066" y="261619"/>
                  </a:lnTo>
                  <a:lnTo>
                    <a:pt x="448786" y="280669"/>
                  </a:lnTo>
                  <a:lnTo>
                    <a:pt x="447928" y="293369"/>
                  </a:lnTo>
                  <a:lnTo>
                    <a:pt x="453544" y="345439"/>
                  </a:lnTo>
                  <a:lnTo>
                    <a:pt x="469253" y="38988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2136" y="435609"/>
                  </a:lnTo>
                  <a:lnTo>
                    <a:pt x="509682" y="405129"/>
                  </a:lnTo>
                  <a:lnTo>
                    <a:pt x="508158" y="403859"/>
                  </a:lnTo>
                  <a:lnTo>
                    <a:pt x="503586" y="401319"/>
                  </a:lnTo>
                  <a:lnTo>
                    <a:pt x="492803" y="380999"/>
                  </a:lnTo>
                  <a:lnTo>
                    <a:pt x="478047" y="340359"/>
                  </a:lnTo>
                  <a:lnTo>
                    <a:pt x="472860" y="303529"/>
                  </a:lnTo>
                  <a:lnTo>
                    <a:pt x="472926" y="293369"/>
                  </a:lnTo>
                  <a:lnTo>
                    <a:pt x="473640" y="283209"/>
                  </a:lnTo>
                  <a:lnTo>
                    <a:pt x="475978" y="264159"/>
                  </a:lnTo>
                  <a:lnTo>
                    <a:pt x="476869" y="255269"/>
                  </a:lnTo>
                  <a:lnTo>
                    <a:pt x="477284" y="246379"/>
                  </a:lnTo>
                  <a:lnTo>
                    <a:pt x="477410" y="24002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50" y="36829"/>
                  </a:lnTo>
                  <a:lnTo>
                    <a:pt x="342624" y="25400"/>
                  </a:lnTo>
                  <a:close/>
                </a:path>
                <a:path w="575945" h="661670">
                  <a:moveTo>
                    <a:pt x="219559" y="278129"/>
                  </a:moveTo>
                  <a:lnTo>
                    <a:pt x="183905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33" y="372109"/>
                  </a:lnTo>
                  <a:lnTo>
                    <a:pt x="232044" y="370839"/>
                  </a:lnTo>
                  <a:lnTo>
                    <a:pt x="242341" y="368299"/>
                  </a:lnTo>
                  <a:lnTo>
                    <a:pt x="252126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567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0564" y="328929"/>
                  </a:lnTo>
                  <a:lnTo>
                    <a:pt x="202088" y="321309"/>
                  </a:lnTo>
                  <a:lnTo>
                    <a:pt x="204882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495" y="303529"/>
                  </a:lnTo>
                  <a:lnTo>
                    <a:pt x="261778" y="297179"/>
                  </a:lnTo>
                  <a:lnTo>
                    <a:pt x="249753" y="287019"/>
                  </a:lnTo>
                  <a:lnTo>
                    <a:pt x="235203" y="279399"/>
                  </a:lnTo>
                  <a:lnTo>
                    <a:pt x="219559" y="278129"/>
                  </a:lnTo>
                  <a:close/>
                </a:path>
                <a:path w="575945" h="661670">
                  <a:moveTo>
                    <a:pt x="266495" y="303529"/>
                  </a:moveTo>
                  <a:lnTo>
                    <a:pt x="229234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567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7752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4986" y="314959"/>
                  </a:lnTo>
                  <a:lnTo>
                    <a:pt x="266495" y="303529"/>
                  </a:lnTo>
                  <a:close/>
                </a:path>
                <a:path w="575945" h="661670">
                  <a:moveTo>
                    <a:pt x="333881" y="203200"/>
                  </a:moveTo>
                  <a:lnTo>
                    <a:pt x="324389" y="203200"/>
                  </a:lnTo>
                  <a:lnTo>
                    <a:pt x="314666" y="204470"/>
                  </a:lnTo>
                  <a:lnTo>
                    <a:pt x="282481" y="232409"/>
                  </a:lnTo>
                  <a:lnTo>
                    <a:pt x="279288" y="247649"/>
                  </a:lnTo>
                  <a:lnTo>
                    <a:pt x="281215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8609"/>
                  </a:lnTo>
                  <a:lnTo>
                    <a:pt x="282987" y="309879"/>
                  </a:lnTo>
                  <a:lnTo>
                    <a:pt x="274986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361" y="287019"/>
                  </a:lnTo>
                  <a:lnTo>
                    <a:pt x="360534" y="280669"/>
                  </a:lnTo>
                  <a:lnTo>
                    <a:pt x="321341" y="280669"/>
                  </a:lnTo>
                  <a:lnTo>
                    <a:pt x="308641" y="26288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055" y="228599"/>
                  </a:lnTo>
                  <a:lnTo>
                    <a:pt x="329088" y="227329"/>
                  </a:lnTo>
                  <a:lnTo>
                    <a:pt x="366973" y="227329"/>
                  </a:lnTo>
                  <a:lnTo>
                    <a:pt x="364359" y="222249"/>
                  </a:lnTo>
                  <a:lnTo>
                    <a:pt x="358044" y="214629"/>
                  </a:lnTo>
                  <a:lnTo>
                    <a:pt x="350910" y="209550"/>
                  </a:lnTo>
                  <a:lnTo>
                    <a:pt x="342788" y="205739"/>
                  </a:lnTo>
                  <a:lnTo>
                    <a:pt x="333881" y="203200"/>
                  </a:lnTo>
                  <a:close/>
                </a:path>
                <a:path w="575945" h="661670">
                  <a:moveTo>
                    <a:pt x="366973" y="227329"/>
                  </a:moveTo>
                  <a:lnTo>
                    <a:pt x="329088" y="227329"/>
                  </a:lnTo>
                  <a:lnTo>
                    <a:pt x="335692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503" y="243839"/>
                  </a:lnTo>
                  <a:lnTo>
                    <a:pt x="347376" y="250189"/>
                  </a:lnTo>
                  <a:lnTo>
                    <a:pt x="347122" y="256539"/>
                  </a:lnTo>
                  <a:lnTo>
                    <a:pt x="343820" y="264159"/>
                  </a:lnTo>
                  <a:lnTo>
                    <a:pt x="338994" y="267969"/>
                  </a:lnTo>
                  <a:lnTo>
                    <a:pt x="321341" y="280669"/>
                  </a:lnTo>
                  <a:lnTo>
                    <a:pt x="360534" y="280669"/>
                  </a:lnTo>
                  <a:lnTo>
                    <a:pt x="361769" y="279399"/>
                  </a:lnTo>
                  <a:lnTo>
                    <a:pt x="367331" y="270509"/>
                  </a:lnTo>
                  <a:lnTo>
                    <a:pt x="370917" y="261619"/>
                  </a:lnTo>
                  <a:lnTo>
                    <a:pt x="372395" y="250189"/>
                  </a:lnTo>
                  <a:lnTo>
                    <a:pt x="371653" y="240029"/>
                  </a:lnTo>
                  <a:lnTo>
                    <a:pt x="368935" y="231139"/>
                  </a:lnTo>
                  <a:lnTo>
                    <a:pt x="366973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7105" y="188595"/>
              <a:ext cx="274572" cy="1054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38725" y="51815"/>
              <a:ext cx="1611630" cy="6522084"/>
            </a:xfrm>
            <a:custGeom>
              <a:avLst/>
              <a:gdLst/>
              <a:ahLst/>
              <a:cxnLst/>
              <a:rect l="l" t="t" r="r" b="b"/>
              <a:pathLst>
                <a:path w="1611629" h="6522084">
                  <a:moveTo>
                    <a:pt x="65024" y="366776"/>
                  </a:moveTo>
                  <a:lnTo>
                    <a:pt x="60325" y="360426"/>
                  </a:lnTo>
                  <a:lnTo>
                    <a:pt x="8382" y="352679"/>
                  </a:lnTo>
                  <a:lnTo>
                    <a:pt x="2032" y="357378"/>
                  </a:lnTo>
                  <a:lnTo>
                    <a:pt x="0" y="370967"/>
                  </a:lnTo>
                  <a:lnTo>
                    <a:pt x="4699" y="377317"/>
                  </a:lnTo>
                  <a:lnTo>
                    <a:pt x="49784" y="384048"/>
                  </a:lnTo>
                  <a:lnTo>
                    <a:pt x="53213" y="384556"/>
                  </a:lnTo>
                  <a:lnTo>
                    <a:pt x="56515" y="383540"/>
                  </a:lnTo>
                  <a:lnTo>
                    <a:pt x="61595" y="379857"/>
                  </a:lnTo>
                  <a:lnTo>
                    <a:pt x="63373" y="377063"/>
                  </a:lnTo>
                  <a:lnTo>
                    <a:pt x="65024" y="366776"/>
                  </a:lnTo>
                  <a:close/>
                </a:path>
                <a:path w="1611629" h="6522084">
                  <a:moveTo>
                    <a:pt x="104648" y="511683"/>
                  </a:moveTo>
                  <a:lnTo>
                    <a:pt x="100584" y="506095"/>
                  </a:lnTo>
                  <a:lnTo>
                    <a:pt x="96266" y="500380"/>
                  </a:lnTo>
                  <a:lnTo>
                    <a:pt x="88519" y="499110"/>
                  </a:lnTo>
                  <a:lnTo>
                    <a:pt x="83058" y="503174"/>
                  </a:lnTo>
                  <a:lnTo>
                    <a:pt x="51689" y="525907"/>
                  </a:lnTo>
                  <a:lnTo>
                    <a:pt x="46609" y="530098"/>
                  </a:lnTo>
                  <a:lnTo>
                    <a:pt x="44958" y="537718"/>
                  </a:lnTo>
                  <a:lnTo>
                    <a:pt x="53340" y="549021"/>
                  </a:lnTo>
                  <a:lnTo>
                    <a:pt x="61087" y="550418"/>
                  </a:lnTo>
                  <a:lnTo>
                    <a:pt x="98044" y="523621"/>
                  </a:lnTo>
                  <a:lnTo>
                    <a:pt x="98044" y="523494"/>
                  </a:lnTo>
                  <a:lnTo>
                    <a:pt x="103505" y="519557"/>
                  </a:lnTo>
                  <a:lnTo>
                    <a:pt x="104648" y="511683"/>
                  </a:lnTo>
                  <a:close/>
                </a:path>
                <a:path w="1611629" h="6522084">
                  <a:moveTo>
                    <a:pt x="225679" y="580263"/>
                  </a:moveTo>
                  <a:lnTo>
                    <a:pt x="221742" y="573405"/>
                  </a:lnTo>
                  <a:lnTo>
                    <a:pt x="208407" y="569976"/>
                  </a:lnTo>
                  <a:lnTo>
                    <a:pt x="201676" y="574040"/>
                  </a:lnTo>
                  <a:lnTo>
                    <a:pt x="199771" y="580644"/>
                  </a:lnTo>
                  <a:lnTo>
                    <a:pt x="187706" y="624840"/>
                  </a:lnTo>
                  <a:lnTo>
                    <a:pt x="191516" y="631698"/>
                  </a:lnTo>
                  <a:lnTo>
                    <a:pt x="198247" y="633349"/>
                  </a:lnTo>
                  <a:lnTo>
                    <a:pt x="202057" y="634492"/>
                  </a:lnTo>
                  <a:lnTo>
                    <a:pt x="205994" y="633603"/>
                  </a:lnTo>
                  <a:lnTo>
                    <a:pt x="211201" y="629666"/>
                  </a:lnTo>
                  <a:lnTo>
                    <a:pt x="212852" y="627380"/>
                  </a:lnTo>
                  <a:lnTo>
                    <a:pt x="225679" y="580263"/>
                  </a:lnTo>
                  <a:close/>
                </a:path>
                <a:path w="1611629" h="6522084">
                  <a:moveTo>
                    <a:pt x="506984" y="8509"/>
                  </a:moveTo>
                  <a:lnTo>
                    <a:pt x="502285" y="2159"/>
                  </a:lnTo>
                  <a:lnTo>
                    <a:pt x="488569" y="0"/>
                  </a:lnTo>
                  <a:lnTo>
                    <a:pt x="482092" y="5080"/>
                  </a:lnTo>
                  <a:lnTo>
                    <a:pt x="481076" y="11811"/>
                  </a:lnTo>
                  <a:lnTo>
                    <a:pt x="474980" y="50419"/>
                  </a:lnTo>
                  <a:lnTo>
                    <a:pt x="473837" y="57150"/>
                  </a:lnTo>
                  <a:lnTo>
                    <a:pt x="478663" y="63500"/>
                  </a:lnTo>
                  <a:lnTo>
                    <a:pt x="488823" y="65024"/>
                  </a:lnTo>
                  <a:lnTo>
                    <a:pt x="492252" y="64008"/>
                  </a:lnTo>
                  <a:lnTo>
                    <a:pt x="497459" y="60198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5841" y="15240"/>
                  </a:lnTo>
                  <a:lnTo>
                    <a:pt x="506984" y="8509"/>
                  </a:lnTo>
                  <a:close/>
                </a:path>
                <a:path w="1611629" h="6522084">
                  <a:moveTo>
                    <a:pt x="657098" y="105156"/>
                  </a:moveTo>
                  <a:lnTo>
                    <a:pt x="648716" y="93726"/>
                  </a:lnTo>
                  <a:lnTo>
                    <a:pt x="640715" y="92329"/>
                  </a:lnTo>
                  <a:lnTo>
                    <a:pt x="635254" y="96901"/>
                  </a:lnTo>
                  <a:lnTo>
                    <a:pt x="598424" y="124587"/>
                  </a:lnTo>
                  <a:lnTo>
                    <a:pt x="597281" y="132461"/>
                  </a:lnTo>
                  <a:lnTo>
                    <a:pt x="605790" y="143764"/>
                  </a:lnTo>
                  <a:lnTo>
                    <a:pt x="613664" y="144907"/>
                  </a:lnTo>
                  <a:lnTo>
                    <a:pt x="619125" y="140716"/>
                  </a:lnTo>
                  <a:lnTo>
                    <a:pt x="619252" y="140716"/>
                  </a:lnTo>
                  <a:lnTo>
                    <a:pt x="650494" y="117094"/>
                  </a:lnTo>
                  <a:lnTo>
                    <a:pt x="655955" y="113030"/>
                  </a:lnTo>
                  <a:lnTo>
                    <a:pt x="657098" y="105156"/>
                  </a:lnTo>
                  <a:close/>
                </a:path>
                <a:path w="1611629" h="6522084">
                  <a:moveTo>
                    <a:pt x="695198" y="261886"/>
                  </a:moveTo>
                  <a:lnTo>
                    <a:pt x="689864" y="256159"/>
                  </a:lnTo>
                  <a:lnTo>
                    <a:pt x="682879" y="255905"/>
                  </a:lnTo>
                  <a:lnTo>
                    <a:pt x="637159" y="254635"/>
                  </a:lnTo>
                  <a:lnTo>
                    <a:pt x="631317" y="259969"/>
                  </a:lnTo>
                  <a:lnTo>
                    <a:pt x="631063" y="266954"/>
                  </a:lnTo>
                  <a:lnTo>
                    <a:pt x="630682" y="273812"/>
                  </a:lnTo>
                  <a:lnTo>
                    <a:pt x="636143" y="279539"/>
                  </a:lnTo>
                  <a:lnTo>
                    <a:pt x="684784" y="280936"/>
                  </a:lnTo>
                  <a:lnTo>
                    <a:pt x="687578" y="280035"/>
                  </a:lnTo>
                  <a:lnTo>
                    <a:pt x="692658" y="276237"/>
                  </a:lnTo>
                  <a:lnTo>
                    <a:pt x="694690" y="272796"/>
                  </a:lnTo>
                  <a:lnTo>
                    <a:pt x="694944" y="268732"/>
                  </a:lnTo>
                  <a:lnTo>
                    <a:pt x="695198" y="261886"/>
                  </a:lnTo>
                  <a:close/>
                </a:path>
                <a:path w="1611629" h="6522084">
                  <a:moveTo>
                    <a:pt x="1315656" y="6113234"/>
                  </a:moveTo>
                  <a:lnTo>
                    <a:pt x="1315643" y="6071717"/>
                  </a:lnTo>
                  <a:lnTo>
                    <a:pt x="1302956" y="6031801"/>
                  </a:lnTo>
                  <a:lnTo>
                    <a:pt x="1295044" y="6020828"/>
                  </a:lnTo>
                  <a:lnTo>
                    <a:pt x="1295044" y="6092495"/>
                  </a:lnTo>
                  <a:lnTo>
                    <a:pt x="1286776" y="6135141"/>
                  </a:lnTo>
                  <a:lnTo>
                    <a:pt x="1261999" y="6172581"/>
                  </a:lnTo>
                  <a:lnTo>
                    <a:pt x="1224521" y="6197435"/>
                  </a:lnTo>
                  <a:lnTo>
                    <a:pt x="1181862" y="6205715"/>
                  </a:lnTo>
                  <a:lnTo>
                    <a:pt x="1139190" y="6197422"/>
                  </a:lnTo>
                  <a:lnTo>
                    <a:pt x="1101725" y="6172581"/>
                  </a:lnTo>
                  <a:lnTo>
                    <a:pt x="1076934" y="6135141"/>
                  </a:lnTo>
                  <a:lnTo>
                    <a:pt x="1068666" y="6092495"/>
                  </a:lnTo>
                  <a:lnTo>
                    <a:pt x="1076934" y="6049861"/>
                  </a:lnTo>
                  <a:lnTo>
                    <a:pt x="1101725" y="6012396"/>
                  </a:lnTo>
                  <a:lnTo>
                    <a:pt x="1139190" y="5987580"/>
                  </a:lnTo>
                  <a:lnTo>
                    <a:pt x="1181862" y="5979299"/>
                  </a:lnTo>
                  <a:lnTo>
                    <a:pt x="1224546" y="5987580"/>
                  </a:lnTo>
                  <a:lnTo>
                    <a:pt x="1261999" y="6012396"/>
                  </a:lnTo>
                  <a:lnTo>
                    <a:pt x="1286776" y="6049861"/>
                  </a:lnTo>
                  <a:lnTo>
                    <a:pt x="1295044" y="6092495"/>
                  </a:lnTo>
                  <a:lnTo>
                    <a:pt x="1295044" y="6020828"/>
                  </a:lnTo>
                  <a:lnTo>
                    <a:pt x="1277620" y="5996635"/>
                  </a:lnTo>
                  <a:lnTo>
                    <a:pt x="1253591" y="5979299"/>
                  </a:lnTo>
                  <a:lnTo>
                    <a:pt x="1242466" y="5971273"/>
                  </a:lnTo>
                  <a:lnTo>
                    <a:pt x="1202550" y="5958598"/>
                  </a:lnTo>
                  <a:lnTo>
                    <a:pt x="1161034" y="5958611"/>
                  </a:lnTo>
                  <a:lnTo>
                    <a:pt x="1121117" y="5971286"/>
                  </a:lnTo>
                  <a:lnTo>
                    <a:pt x="1085977" y="5996635"/>
                  </a:lnTo>
                  <a:lnTo>
                    <a:pt x="1060615" y="6031814"/>
                  </a:lnTo>
                  <a:lnTo>
                    <a:pt x="1047965" y="6071717"/>
                  </a:lnTo>
                  <a:lnTo>
                    <a:pt x="1047991" y="6113234"/>
                  </a:lnTo>
                  <a:lnTo>
                    <a:pt x="1060665" y="6153137"/>
                  </a:lnTo>
                  <a:lnTo>
                    <a:pt x="1085989" y="6188253"/>
                  </a:lnTo>
                  <a:lnTo>
                    <a:pt x="1121117" y="6213614"/>
                  </a:lnTo>
                  <a:lnTo>
                    <a:pt x="1161034" y="6226289"/>
                  </a:lnTo>
                  <a:lnTo>
                    <a:pt x="1202550" y="6226289"/>
                  </a:lnTo>
                  <a:lnTo>
                    <a:pt x="1242466" y="6213602"/>
                  </a:lnTo>
                  <a:lnTo>
                    <a:pt x="1253413" y="6205715"/>
                  </a:lnTo>
                  <a:lnTo>
                    <a:pt x="1277620" y="6188240"/>
                  </a:lnTo>
                  <a:lnTo>
                    <a:pt x="1302981" y="6153124"/>
                  </a:lnTo>
                  <a:lnTo>
                    <a:pt x="1315656" y="6113234"/>
                  </a:lnTo>
                  <a:close/>
                </a:path>
                <a:path w="1611629" h="6522084">
                  <a:moveTo>
                    <a:pt x="1611553" y="6274930"/>
                  </a:moveTo>
                  <a:lnTo>
                    <a:pt x="1605318" y="6242850"/>
                  </a:lnTo>
                  <a:lnTo>
                    <a:pt x="1589290" y="6218733"/>
                  </a:lnTo>
                  <a:lnTo>
                    <a:pt x="1589290" y="6274943"/>
                  </a:lnTo>
                  <a:lnTo>
                    <a:pt x="1584667" y="6298679"/>
                  </a:lnTo>
                  <a:lnTo>
                    <a:pt x="1570863" y="6319520"/>
                  </a:lnTo>
                  <a:lnTo>
                    <a:pt x="1409573" y="6480810"/>
                  </a:lnTo>
                  <a:lnTo>
                    <a:pt x="1388694" y="6494666"/>
                  </a:lnTo>
                  <a:lnTo>
                    <a:pt x="1364945" y="6499276"/>
                  </a:lnTo>
                  <a:lnTo>
                    <a:pt x="1341221" y="6494666"/>
                  </a:lnTo>
                  <a:lnTo>
                    <a:pt x="1320419" y="6480810"/>
                  </a:lnTo>
                  <a:lnTo>
                    <a:pt x="1246835" y="6407290"/>
                  </a:lnTo>
                  <a:lnTo>
                    <a:pt x="1242695" y="6403149"/>
                  </a:lnTo>
                  <a:lnTo>
                    <a:pt x="1286789" y="6391148"/>
                  </a:lnTo>
                  <a:lnTo>
                    <a:pt x="1297025" y="6386677"/>
                  </a:lnTo>
                  <a:lnTo>
                    <a:pt x="1368793" y="6347828"/>
                  </a:lnTo>
                  <a:lnTo>
                    <a:pt x="1405255" y="6316497"/>
                  </a:lnTo>
                  <a:lnTo>
                    <a:pt x="1436916" y="6279591"/>
                  </a:lnTo>
                  <a:lnTo>
                    <a:pt x="1461998" y="6239332"/>
                  </a:lnTo>
                  <a:lnTo>
                    <a:pt x="1480489" y="6196482"/>
                  </a:lnTo>
                  <a:lnTo>
                    <a:pt x="1492377" y="6151816"/>
                  </a:lnTo>
                  <a:lnTo>
                    <a:pt x="1570863" y="6230340"/>
                  </a:lnTo>
                  <a:lnTo>
                    <a:pt x="1584693" y="6251194"/>
                  </a:lnTo>
                  <a:lnTo>
                    <a:pt x="1589290" y="6274943"/>
                  </a:lnTo>
                  <a:lnTo>
                    <a:pt x="1589290" y="6218733"/>
                  </a:lnTo>
                  <a:lnTo>
                    <a:pt x="1586598" y="6214669"/>
                  </a:lnTo>
                  <a:lnTo>
                    <a:pt x="1571117" y="6199111"/>
                  </a:lnTo>
                  <a:lnTo>
                    <a:pt x="1574660" y="6180620"/>
                  </a:lnTo>
                  <a:lnTo>
                    <a:pt x="1580159" y="6151969"/>
                  </a:lnTo>
                  <a:lnTo>
                    <a:pt x="1583651" y="6104534"/>
                  </a:lnTo>
                  <a:lnTo>
                    <a:pt x="1581696" y="6057290"/>
                  </a:lnTo>
                  <a:lnTo>
                    <a:pt x="1574380" y="6010681"/>
                  </a:lnTo>
                  <a:lnTo>
                    <a:pt x="1561820" y="5965190"/>
                  </a:lnTo>
                  <a:lnTo>
                    <a:pt x="1561134" y="5963501"/>
                  </a:lnTo>
                  <a:lnTo>
                    <a:pt x="1561134" y="6082627"/>
                  </a:lnTo>
                  <a:lnTo>
                    <a:pt x="1559966" y="6131674"/>
                  </a:lnTo>
                  <a:lnTo>
                    <a:pt x="1552575" y="6180620"/>
                  </a:lnTo>
                  <a:lnTo>
                    <a:pt x="1538605" y="6166726"/>
                  </a:lnTo>
                  <a:lnTo>
                    <a:pt x="1540459" y="6151816"/>
                  </a:lnTo>
                  <a:lnTo>
                    <a:pt x="1540979" y="6147625"/>
                  </a:lnTo>
                  <a:lnTo>
                    <a:pt x="1545082" y="6114694"/>
                  </a:lnTo>
                  <a:lnTo>
                    <a:pt x="1543812" y="6062434"/>
                  </a:lnTo>
                  <a:lnTo>
                    <a:pt x="1534998" y="6010834"/>
                  </a:lnTo>
                  <a:lnTo>
                    <a:pt x="1523352" y="5974778"/>
                  </a:lnTo>
                  <a:lnTo>
                    <a:pt x="1523352" y="6101499"/>
                  </a:lnTo>
                  <a:lnTo>
                    <a:pt x="1519555" y="6147625"/>
                  </a:lnTo>
                  <a:lnTo>
                    <a:pt x="1496314" y="6124372"/>
                  </a:lnTo>
                  <a:lnTo>
                    <a:pt x="1497571" y="6077382"/>
                  </a:lnTo>
                  <a:lnTo>
                    <a:pt x="1491907" y="6030658"/>
                  </a:lnTo>
                  <a:lnTo>
                    <a:pt x="1479321" y="5985027"/>
                  </a:lnTo>
                  <a:lnTo>
                    <a:pt x="1475562" y="5976620"/>
                  </a:lnTo>
                  <a:lnTo>
                    <a:pt x="1475562" y="6104534"/>
                  </a:lnTo>
                  <a:lnTo>
                    <a:pt x="1475232" y="6110846"/>
                  </a:lnTo>
                  <a:lnTo>
                    <a:pt x="1463141" y="6178181"/>
                  </a:lnTo>
                  <a:lnTo>
                    <a:pt x="1445920" y="6222073"/>
                  </a:lnTo>
                  <a:lnTo>
                    <a:pt x="1421422" y="6263271"/>
                  </a:lnTo>
                  <a:lnTo>
                    <a:pt x="1389634" y="6300825"/>
                  </a:lnTo>
                  <a:lnTo>
                    <a:pt x="1352562" y="6332283"/>
                  </a:lnTo>
                  <a:lnTo>
                    <a:pt x="1311897" y="6356629"/>
                  </a:lnTo>
                  <a:lnTo>
                    <a:pt x="1268577" y="6373863"/>
                  </a:lnTo>
                  <a:lnTo>
                    <a:pt x="1223518" y="6383947"/>
                  </a:lnTo>
                  <a:lnTo>
                    <a:pt x="1194689" y="6386677"/>
                  </a:lnTo>
                  <a:lnTo>
                    <a:pt x="1146784" y="6384976"/>
                  </a:lnTo>
                  <a:lnTo>
                    <a:pt x="1099642" y="6375540"/>
                  </a:lnTo>
                  <a:lnTo>
                    <a:pt x="1054265" y="6358369"/>
                  </a:lnTo>
                  <a:lnTo>
                    <a:pt x="1011694" y="6333464"/>
                  </a:lnTo>
                  <a:lnTo>
                    <a:pt x="972947" y="6300825"/>
                  </a:lnTo>
                  <a:lnTo>
                    <a:pt x="941908" y="6264351"/>
                  </a:lnTo>
                  <a:lnTo>
                    <a:pt x="917778" y="6224422"/>
                  </a:lnTo>
                  <a:lnTo>
                    <a:pt x="900557" y="6181903"/>
                  </a:lnTo>
                  <a:lnTo>
                    <a:pt x="890219" y="6137643"/>
                  </a:lnTo>
                  <a:lnTo>
                    <a:pt x="886790" y="6092520"/>
                  </a:lnTo>
                  <a:lnTo>
                    <a:pt x="890244" y="6047397"/>
                  </a:lnTo>
                  <a:lnTo>
                    <a:pt x="900582" y="6003137"/>
                  </a:lnTo>
                  <a:lnTo>
                    <a:pt x="917816" y="5960618"/>
                  </a:lnTo>
                  <a:lnTo>
                    <a:pt x="941933" y="5920689"/>
                  </a:lnTo>
                  <a:lnTo>
                    <a:pt x="972997" y="5884151"/>
                  </a:lnTo>
                  <a:lnTo>
                    <a:pt x="1009040" y="5853481"/>
                  </a:lnTo>
                  <a:lnTo>
                    <a:pt x="1048524" y="5829503"/>
                  </a:lnTo>
                  <a:lnTo>
                    <a:pt x="1090574" y="5812269"/>
                  </a:lnTo>
                  <a:lnTo>
                    <a:pt x="1134351" y="5801792"/>
                  </a:lnTo>
                  <a:lnTo>
                    <a:pt x="1178991" y="5798070"/>
                  </a:lnTo>
                  <a:lnTo>
                    <a:pt x="1223683" y="5801106"/>
                  </a:lnTo>
                  <a:lnTo>
                    <a:pt x="1267574" y="5810885"/>
                  </a:lnTo>
                  <a:lnTo>
                    <a:pt x="1309839" y="5827420"/>
                  </a:lnTo>
                  <a:lnTo>
                    <a:pt x="1349629" y="5850699"/>
                  </a:lnTo>
                  <a:lnTo>
                    <a:pt x="1384223" y="5878893"/>
                  </a:lnTo>
                  <a:lnTo>
                    <a:pt x="1403350" y="5898959"/>
                  </a:lnTo>
                  <a:lnTo>
                    <a:pt x="1408303" y="5904623"/>
                  </a:lnTo>
                  <a:lnTo>
                    <a:pt x="1444231" y="5959576"/>
                  </a:lnTo>
                  <a:lnTo>
                    <a:pt x="1462862" y="6005957"/>
                  </a:lnTo>
                  <a:lnTo>
                    <a:pt x="1473327" y="6054344"/>
                  </a:lnTo>
                  <a:lnTo>
                    <a:pt x="1475511" y="6101499"/>
                  </a:lnTo>
                  <a:lnTo>
                    <a:pt x="1475562" y="6104534"/>
                  </a:lnTo>
                  <a:lnTo>
                    <a:pt x="1475562" y="5976620"/>
                  </a:lnTo>
                  <a:lnTo>
                    <a:pt x="1459788" y="5941339"/>
                  </a:lnTo>
                  <a:lnTo>
                    <a:pt x="1433322" y="5900432"/>
                  </a:lnTo>
                  <a:lnTo>
                    <a:pt x="1449451" y="5884253"/>
                  </a:lnTo>
                  <a:lnTo>
                    <a:pt x="1476121" y="5923673"/>
                  </a:lnTo>
                  <a:lnTo>
                    <a:pt x="1496999" y="5965774"/>
                  </a:lnTo>
                  <a:lnTo>
                    <a:pt x="1511922" y="6009894"/>
                  </a:lnTo>
                  <a:lnTo>
                    <a:pt x="1520761" y="6055360"/>
                  </a:lnTo>
                  <a:lnTo>
                    <a:pt x="1523352" y="6101499"/>
                  </a:lnTo>
                  <a:lnTo>
                    <a:pt x="1523352" y="5974778"/>
                  </a:lnTo>
                  <a:lnTo>
                    <a:pt x="1518818" y="5960732"/>
                  </a:lnTo>
                  <a:lnTo>
                    <a:pt x="1495488" y="5912993"/>
                  </a:lnTo>
                  <a:lnTo>
                    <a:pt x="1475930" y="5884253"/>
                  </a:lnTo>
                  <a:lnTo>
                    <a:pt x="1475206" y="5883199"/>
                  </a:lnTo>
                  <a:lnTo>
                    <a:pt x="1465199" y="5868492"/>
                  </a:lnTo>
                  <a:lnTo>
                    <a:pt x="1505915" y="5896864"/>
                  </a:lnTo>
                  <a:lnTo>
                    <a:pt x="1528457" y="5940590"/>
                  </a:lnTo>
                  <a:lnTo>
                    <a:pt x="1545247" y="5986500"/>
                  </a:lnTo>
                  <a:lnTo>
                    <a:pt x="1556181" y="6034036"/>
                  </a:lnTo>
                  <a:lnTo>
                    <a:pt x="1561134" y="6082627"/>
                  </a:lnTo>
                  <a:lnTo>
                    <a:pt x="1561134" y="5963501"/>
                  </a:lnTo>
                  <a:lnTo>
                    <a:pt x="1544104" y="5921286"/>
                  </a:lnTo>
                  <a:lnTo>
                    <a:pt x="1521345" y="5879427"/>
                  </a:lnTo>
                  <a:lnTo>
                    <a:pt x="1504784" y="5855906"/>
                  </a:lnTo>
                  <a:lnTo>
                    <a:pt x="1493647" y="5840095"/>
                  </a:lnTo>
                  <a:lnTo>
                    <a:pt x="1513967" y="5819737"/>
                  </a:lnTo>
                  <a:lnTo>
                    <a:pt x="1521333" y="5808624"/>
                  </a:lnTo>
                  <a:lnTo>
                    <a:pt x="1523834" y="5796000"/>
                  </a:lnTo>
                  <a:lnTo>
                    <a:pt x="1521421" y="5783389"/>
                  </a:lnTo>
                  <a:lnTo>
                    <a:pt x="1514094" y="5772328"/>
                  </a:lnTo>
                  <a:lnTo>
                    <a:pt x="1505991" y="5764200"/>
                  </a:lnTo>
                  <a:lnTo>
                    <a:pt x="1502791" y="5760986"/>
                  </a:lnTo>
                  <a:lnTo>
                    <a:pt x="1502791" y="5792444"/>
                  </a:lnTo>
                  <a:lnTo>
                    <a:pt x="1502791" y="5799620"/>
                  </a:lnTo>
                  <a:lnTo>
                    <a:pt x="1433893" y="5868492"/>
                  </a:lnTo>
                  <a:lnTo>
                    <a:pt x="1419098" y="5883199"/>
                  </a:lnTo>
                  <a:lnTo>
                    <a:pt x="1414653" y="5878144"/>
                  </a:lnTo>
                  <a:lnTo>
                    <a:pt x="1410081" y="5873191"/>
                  </a:lnTo>
                  <a:lnTo>
                    <a:pt x="1383157" y="5848324"/>
                  </a:lnTo>
                  <a:lnTo>
                    <a:pt x="1396758" y="5834735"/>
                  </a:lnTo>
                  <a:lnTo>
                    <a:pt x="1462849" y="5768695"/>
                  </a:lnTo>
                  <a:lnTo>
                    <a:pt x="1467345" y="5764200"/>
                  </a:lnTo>
                  <a:lnTo>
                    <a:pt x="1474597" y="5764301"/>
                  </a:lnTo>
                  <a:lnTo>
                    <a:pt x="1478965" y="5768695"/>
                  </a:lnTo>
                  <a:lnTo>
                    <a:pt x="1498346" y="5788050"/>
                  </a:lnTo>
                  <a:lnTo>
                    <a:pt x="1502791" y="5792444"/>
                  </a:lnTo>
                  <a:lnTo>
                    <a:pt x="1502791" y="5760986"/>
                  </a:lnTo>
                  <a:lnTo>
                    <a:pt x="1494790" y="5752935"/>
                  </a:lnTo>
                  <a:lnTo>
                    <a:pt x="1483677" y="5745581"/>
                  </a:lnTo>
                  <a:lnTo>
                    <a:pt x="1471041" y="5743156"/>
                  </a:lnTo>
                  <a:lnTo>
                    <a:pt x="1458391" y="5745645"/>
                  </a:lnTo>
                  <a:lnTo>
                    <a:pt x="1447292" y="5753036"/>
                  </a:lnTo>
                  <a:lnTo>
                    <a:pt x="1365504" y="5834735"/>
                  </a:lnTo>
                  <a:lnTo>
                    <a:pt x="1326997" y="5811151"/>
                  </a:lnTo>
                  <a:lnTo>
                    <a:pt x="1296695" y="5798070"/>
                  </a:lnTo>
                  <a:lnTo>
                    <a:pt x="1286192" y="5793549"/>
                  </a:lnTo>
                  <a:lnTo>
                    <a:pt x="1243736" y="5781929"/>
                  </a:lnTo>
                  <a:lnTo>
                    <a:pt x="1200302" y="5776315"/>
                  </a:lnTo>
                  <a:lnTo>
                    <a:pt x="1156576" y="5776684"/>
                  </a:lnTo>
                  <a:lnTo>
                    <a:pt x="1113243" y="5783046"/>
                  </a:lnTo>
                  <a:lnTo>
                    <a:pt x="1070952" y="5795403"/>
                  </a:lnTo>
                  <a:lnTo>
                    <a:pt x="1030401" y="5813742"/>
                  </a:lnTo>
                  <a:lnTo>
                    <a:pt x="992263" y="5838075"/>
                  </a:lnTo>
                  <a:lnTo>
                    <a:pt x="957199" y="5868390"/>
                  </a:lnTo>
                  <a:lnTo>
                    <a:pt x="926553" y="5903900"/>
                  </a:lnTo>
                  <a:lnTo>
                    <a:pt x="902042" y="5942533"/>
                  </a:lnTo>
                  <a:lnTo>
                    <a:pt x="883666" y="5983617"/>
                  </a:lnTo>
                  <a:lnTo>
                    <a:pt x="871410" y="6026455"/>
                  </a:lnTo>
                  <a:lnTo>
                    <a:pt x="865276" y="6070333"/>
                  </a:lnTo>
                  <a:lnTo>
                    <a:pt x="865301" y="6114694"/>
                  </a:lnTo>
                  <a:lnTo>
                    <a:pt x="871410" y="6158446"/>
                  </a:lnTo>
                  <a:lnTo>
                    <a:pt x="883666" y="6201283"/>
                  </a:lnTo>
                  <a:lnTo>
                    <a:pt x="902042" y="6242367"/>
                  </a:lnTo>
                  <a:lnTo>
                    <a:pt x="926553" y="6281001"/>
                  </a:lnTo>
                  <a:lnTo>
                    <a:pt x="957199" y="6316497"/>
                  </a:lnTo>
                  <a:lnTo>
                    <a:pt x="994397" y="6348400"/>
                  </a:lnTo>
                  <a:lnTo>
                    <a:pt x="1034986" y="6373584"/>
                  </a:lnTo>
                  <a:lnTo>
                    <a:pt x="1078179" y="6392062"/>
                  </a:lnTo>
                  <a:lnTo>
                    <a:pt x="1123149" y="6403848"/>
                  </a:lnTo>
                  <a:lnTo>
                    <a:pt x="1169111" y="6408928"/>
                  </a:lnTo>
                  <a:lnTo>
                    <a:pt x="1215263" y="6407290"/>
                  </a:lnTo>
                  <a:lnTo>
                    <a:pt x="1304671" y="6496634"/>
                  </a:lnTo>
                  <a:lnTo>
                    <a:pt x="1332877" y="6515328"/>
                  </a:lnTo>
                  <a:lnTo>
                    <a:pt x="1364996" y="6521551"/>
                  </a:lnTo>
                  <a:lnTo>
                    <a:pt x="1397101" y="6515303"/>
                  </a:lnTo>
                  <a:lnTo>
                    <a:pt x="1421269" y="6499276"/>
                  </a:lnTo>
                  <a:lnTo>
                    <a:pt x="1425321" y="6496583"/>
                  </a:lnTo>
                  <a:lnTo>
                    <a:pt x="1586598" y="6335242"/>
                  </a:lnTo>
                  <a:lnTo>
                    <a:pt x="1605318" y="6307048"/>
                  </a:lnTo>
                  <a:lnTo>
                    <a:pt x="1611553" y="62749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1547" y="6082255"/>
              <a:ext cx="116173" cy="1161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4223" y="6440770"/>
              <a:ext cx="81867" cy="818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1307" y="6279479"/>
              <a:ext cx="81867" cy="818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58328" y="2296414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07320" y="499109"/>
                  </a:moveTo>
                  <a:lnTo>
                    <a:pt x="324183" y="499109"/>
                  </a:lnTo>
                  <a:lnTo>
                    <a:pt x="341502" y="500379"/>
                  </a:lnTo>
                  <a:lnTo>
                    <a:pt x="359965" y="505459"/>
                  </a:lnTo>
                  <a:lnTo>
                    <a:pt x="379475" y="513079"/>
                  </a:lnTo>
                  <a:lnTo>
                    <a:pt x="379729" y="513079"/>
                  </a:lnTo>
                  <a:lnTo>
                    <a:pt x="379983" y="514350"/>
                  </a:lnTo>
                  <a:lnTo>
                    <a:pt x="387603" y="518159"/>
                  </a:lnTo>
                  <a:lnTo>
                    <a:pt x="397510" y="524509"/>
                  </a:lnTo>
                  <a:lnTo>
                    <a:pt x="398652" y="524509"/>
                  </a:lnTo>
                  <a:lnTo>
                    <a:pt x="410410" y="532129"/>
                  </a:lnTo>
                  <a:lnTo>
                    <a:pt x="434639" y="544829"/>
                  </a:lnTo>
                  <a:lnTo>
                    <a:pt x="447040" y="549909"/>
                  </a:lnTo>
                  <a:lnTo>
                    <a:pt x="457366" y="572769"/>
                  </a:lnTo>
                  <a:lnTo>
                    <a:pt x="488442" y="637539"/>
                  </a:lnTo>
                  <a:lnTo>
                    <a:pt x="594995" y="864869"/>
                  </a:lnTo>
                  <a:lnTo>
                    <a:pt x="598170" y="871219"/>
                  </a:lnTo>
                  <a:lnTo>
                    <a:pt x="621047" y="920750"/>
                  </a:lnTo>
                  <a:lnTo>
                    <a:pt x="634759" y="953769"/>
                  </a:lnTo>
                  <a:lnTo>
                    <a:pt x="644318" y="970279"/>
                  </a:lnTo>
                  <a:lnTo>
                    <a:pt x="657758" y="984250"/>
                  </a:lnTo>
                  <a:lnTo>
                    <a:pt x="675640" y="989329"/>
                  </a:lnTo>
                  <a:lnTo>
                    <a:pt x="682371" y="989329"/>
                  </a:lnTo>
                  <a:lnTo>
                    <a:pt x="686053" y="988059"/>
                  </a:lnTo>
                  <a:lnTo>
                    <a:pt x="699514" y="980439"/>
                  </a:lnTo>
                  <a:lnTo>
                    <a:pt x="707723" y="965200"/>
                  </a:lnTo>
                  <a:lnTo>
                    <a:pt x="708084" y="962659"/>
                  </a:lnTo>
                  <a:lnTo>
                    <a:pt x="678561" y="962659"/>
                  </a:lnTo>
                  <a:lnTo>
                    <a:pt x="670758" y="960119"/>
                  </a:lnTo>
                  <a:lnTo>
                    <a:pt x="663575" y="951229"/>
                  </a:lnTo>
                  <a:lnTo>
                    <a:pt x="657629" y="939800"/>
                  </a:lnTo>
                  <a:lnTo>
                    <a:pt x="653542" y="929639"/>
                  </a:lnTo>
                  <a:lnTo>
                    <a:pt x="652906" y="928369"/>
                  </a:lnTo>
                  <a:lnTo>
                    <a:pt x="645749" y="910589"/>
                  </a:lnTo>
                  <a:lnTo>
                    <a:pt x="638127" y="894079"/>
                  </a:lnTo>
                  <a:lnTo>
                    <a:pt x="630243" y="876300"/>
                  </a:lnTo>
                  <a:lnTo>
                    <a:pt x="622300" y="859789"/>
                  </a:lnTo>
                  <a:lnTo>
                    <a:pt x="619125" y="853439"/>
                  </a:lnTo>
                  <a:lnTo>
                    <a:pt x="613028" y="840739"/>
                  </a:lnTo>
                  <a:lnTo>
                    <a:pt x="498205" y="596900"/>
                  </a:lnTo>
                  <a:lnTo>
                    <a:pt x="476885" y="551179"/>
                  </a:lnTo>
                  <a:lnTo>
                    <a:pt x="470026" y="535939"/>
                  </a:lnTo>
                  <a:lnTo>
                    <a:pt x="470407" y="532129"/>
                  </a:lnTo>
                  <a:lnTo>
                    <a:pt x="471181" y="519429"/>
                  </a:lnTo>
                  <a:lnTo>
                    <a:pt x="444626" y="519429"/>
                  </a:lnTo>
                  <a:lnTo>
                    <a:pt x="436391" y="515619"/>
                  </a:lnTo>
                  <a:lnTo>
                    <a:pt x="428275" y="510539"/>
                  </a:lnTo>
                  <a:lnTo>
                    <a:pt x="420302" y="506729"/>
                  </a:lnTo>
                  <a:lnTo>
                    <a:pt x="412496" y="501650"/>
                  </a:lnTo>
                  <a:lnTo>
                    <a:pt x="411352" y="501650"/>
                  </a:lnTo>
                  <a:lnTo>
                    <a:pt x="409067" y="500379"/>
                  </a:lnTo>
                  <a:lnTo>
                    <a:pt x="407320" y="499109"/>
                  </a:lnTo>
                  <a:close/>
                </a:path>
                <a:path w="989329" h="989329">
                  <a:moveTo>
                    <a:pt x="527626" y="401319"/>
                  </a:moveTo>
                  <a:lnTo>
                    <a:pt x="496697" y="401319"/>
                  </a:lnTo>
                  <a:lnTo>
                    <a:pt x="498728" y="405129"/>
                  </a:lnTo>
                  <a:lnTo>
                    <a:pt x="502157" y="410209"/>
                  </a:lnTo>
                  <a:lnTo>
                    <a:pt x="507591" y="419100"/>
                  </a:lnTo>
                  <a:lnTo>
                    <a:pt x="512095" y="427989"/>
                  </a:lnTo>
                  <a:lnTo>
                    <a:pt x="516457" y="435609"/>
                  </a:lnTo>
                  <a:lnTo>
                    <a:pt x="520700" y="444500"/>
                  </a:lnTo>
                  <a:lnTo>
                    <a:pt x="541758" y="492759"/>
                  </a:lnTo>
                  <a:lnTo>
                    <a:pt x="558585" y="537209"/>
                  </a:lnTo>
                  <a:lnTo>
                    <a:pt x="569595" y="568959"/>
                  </a:lnTo>
                  <a:lnTo>
                    <a:pt x="572389" y="576579"/>
                  </a:lnTo>
                  <a:lnTo>
                    <a:pt x="580644" y="600709"/>
                  </a:lnTo>
                  <a:lnTo>
                    <a:pt x="587529" y="621029"/>
                  </a:lnTo>
                  <a:lnTo>
                    <a:pt x="594486" y="642619"/>
                  </a:lnTo>
                  <a:lnTo>
                    <a:pt x="601539" y="664209"/>
                  </a:lnTo>
                  <a:lnTo>
                    <a:pt x="608711" y="685800"/>
                  </a:lnTo>
                  <a:lnTo>
                    <a:pt x="612193" y="697229"/>
                  </a:lnTo>
                  <a:lnTo>
                    <a:pt x="615616" y="707389"/>
                  </a:lnTo>
                  <a:lnTo>
                    <a:pt x="626491" y="742950"/>
                  </a:lnTo>
                  <a:lnTo>
                    <a:pt x="630650" y="755650"/>
                  </a:lnTo>
                  <a:lnTo>
                    <a:pt x="639064" y="781050"/>
                  </a:lnTo>
                  <a:lnTo>
                    <a:pt x="650694" y="817879"/>
                  </a:lnTo>
                  <a:lnTo>
                    <a:pt x="662003" y="854709"/>
                  </a:lnTo>
                  <a:lnTo>
                    <a:pt x="672478" y="891539"/>
                  </a:lnTo>
                  <a:lnTo>
                    <a:pt x="681608" y="927100"/>
                  </a:lnTo>
                  <a:lnTo>
                    <a:pt x="681608" y="928369"/>
                  </a:lnTo>
                  <a:lnTo>
                    <a:pt x="683525" y="939800"/>
                  </a:lnTo>
                  <a:lnTo>
                    <a:pt x="683799" y="949959"/>
                  </a:lnTo>
                  <a:lnTo>
                    <a:pt x="682216" y="958850"/>
                  </a:lnTo>
                  <a:lnTo>
                    <a:pt x="678561" y="962659"/>
                  </a:lnTo>
                  <a:lnTo>
                    <a:pt x="708084" y="962659"/>
                  </a:lnTo>
                  <a:lnTo>
                    <a:pt x="707390" y="922019"/>
                  </a:lnTo>
                  <a:lnTo>
                    <a:pt x="698015" y="883919"/>
                  </a:lnTo>
                  <a:lnTo>
                    <a:pt x="687355" y="847089"/>
                  </a:lnTo>
                  <a:lnTo>
                    <a:pt x="675886" y="810259"/>
                  </a:lnTo>
                  <a:lnTo>
                    <a:pt x="664082" y="773429"/>
                  </a:lnTo>
                  <a:lnTo>
                    <a:pt x="659951" y="760729"/>
                  </a:lnTo>
                  <a:lnTo>
                    <a:pt x="655796" y="746759"/>
                  </a:lnTo>
                  <a:lnTo>
                    <a:pt x="651688" y="734059"/>
                  </a:lnTo>
                  <a:lnTo>
                    <a:pt x="647700" y="721359"/>
                  </a:lnTo>
                  <a:lnTo>
                    <a:pt x="640826" y="699769"/>
                  </a:lnTo>
                  <a:lnTo>
                    <a:pt x="637359" y="688339"/>
                  </a:lnTo>
                  <a:lnTo>
                    <a:pt x="628302" y="660400"/>
                  </a:lnTo>
                  <a:lnTo>
                    <a:pt x="622855" y="643889"/>
                  </a:lnTo>
                  <a:lnTo>
                    <a:pt x="617479" y="627379"/>
                  </a:lnTo>
                  <a:lnTo>
                    <a:pt x="612140" y="610869"/>
                  </a:lnTo>
                  <a:lnTo>
                    <a:pt x="694083" y="610869"/>
                  </a:lnTo>
                  <a:lnTo>
                    <a:pt x="642620" y="593089"/>
                  </a:lnTo>
                  <a:lnTo>
                    <a:pt x="621649" y="586739"/>
                  </a:lnTo>
                  <a:lnTo>
                    <a:pt x="601345" y="579119"/>
                  </a:lnTo>
                  <a:lnTo>
                    <a:pt x="597153" y="567689"/>
                  </a:lnTo>
                  <a:lnTo>
                    <a:pt x="591312" y="551179"/>
                  </a:lnTo>
                  <a:lnTo>
                    <a:pt x="585390" y="534669"/>
                  </a:lnTo>
                  <a:lnTo>
                    <a:pt x="579374" y="516889"/>
                  </a:lnTo>
                  <a:lnTo>
                    <a:pt x="573166" y="500379"/>
                  </a:lnTo>
                  <a:lnTo>
                    <a:pt x="566674" y="482600"/>
                  </a:lnTo>
                  <a:lnTo>
                    <a:pt x="628755" y="482600"/>
                  </a:lnTo>
                  <a:lnTo>
                    <a:pt x="618192" y="477519"/>
                  </a:lnTo>
                  <a:lnTo>
                    <a:pt x="575988" y="458469"/>
                  </a:lnTo>
                  <a:lnTo>
                    <a:pt x="551052" y="445769"/>
                  </a:lnTo>
                  <a:lnTo>
                    <a:pt x="545167" y="434339"/>
                  </a:lnTo>
                  <a:lnTo>
                    <a:pt x="538924" y="421639"/>
                  </a:lnTo>
                  <a:lnTo>
                    <a:pt x="532300" y="408939"/>
                  </a:lnTo>
                  <a:lnTo>
                    <a:pt x="527626" y="401319"/>
                  </a:lnTo>
                  <a:close/>
                </a:path>
                <a:path w="989329" h="989329">
                  <a:moveTo>
                    <a:pt x="694083" y="610869"/>
                  </a:moveTo>
                  <a:lnTo>
                    <a:pt x="612140" y="610869"/>
                  </a:lnTo>
                  <a:lnTo>
                    <a:pt x="628149" y="617219"/>
                  </a:lnTo>
                  <a:lnTo>
                    <a:pt x="661503" y="627379"/>
                  </a:lnTo>
                  <a:lnTo>
                    <a:pt x="678942" y="633729"/>
                  </a:lnTo>
                  <a:lnTo>
                    <a:pt x="735236" y="651509"/>
                  </a:lnTo>
                  <a:lnTo>
                    <a:pt x="748109" y="655319"/>
                  </a:lnTo>
                  <a:lnTo>
                    <a:pt x="810492" y="675639"/>
                  </a:lnTo>
                  <a:lnTo>
                    <a:pt x="847486" y="687069"/>
                  </a:lnTo>
                  <a:lnTo>
                    <a:pt x="884791" y="697229"/>
                  </a:lnTo>
                  <a:lnTo>
                    <a:pt x="922274" y="706119"/>
                  </a:lnTo>
                  <a:lnTo>
                    <a:pt x="931291" y="708659"/>
                  </a:lnTo>
                  <a:lnTo>
                    <a:pt x="939673" y="709929"/>
                  </a:lnTo>
                  <a:lnTo>
                    <a:pt x="955020" y="709929"/>
                  </a:lnTo>
                  <a:lnTo>
                    <a:pt x="988949" y="685800"/>
                  </a:lnTo>
                  <a:lnTo>
                    <a:pt x="988861" y="683259"/>
                  </a:lnTo>
                  <a:lnTo>
                    <a:pt x="939956" y="683259"/>
                  </a:lnTo>
                  <a:lnTo>
                    <a:pt x="928243" y="680719"/>
                  </a:lnTo>
                  <a:lnTo>
                    <a:pt x="891510" y="671829"/>
                  </a:lnTo>
                  <a:lnTo>
                    <a:pt x="854789" y="661669"/>
                  </a:lnTo>
                  <a:lnTo>
                    <a:pt x="782193" y="638809"/>
                  </a:lnTo>
                  <a:lnTo>
                    <a:pt x="769165" y="633729"/>
                  </a:lnTo>
                  <a:lnTo>
                    <a:pt x="743205" y="626109"/>
                  </a:lnTo>
                  <a:lnTo>
                    <a:pt x="719464" y="618489"/>
                  </a:lnTo>
                  <a:lnTo>
                    <a:pt x="708644" y="614679"/>
                  </a:lnTo>
                  <a:lnTo>
                    <a:pt x="697799" y="612139"/>
                  </a:lnTo>
                  <a:lnTo>
                    <a:pt x="694083" y="610869"/>
                  </a:lnTo>
                  <a:close/>
                </a:path>
                <a:path w="989329" h="989329">
                  <a:moveTo>
                    <a:pt x="628755" y="482600"/>
                  </a:moveTo>
                  <a:lnTo>
                    <a:pt x="566674" y="482600"/>
                  </a:lnTo>
                  <a:lnTo>
                    <a:pt x="597280" y="497839"/>
                  </a:lnTo>
                  <a:lnTo>
                    <a:pt x="612572" y="504189"/>
                  </a:lnTo>
                  <a:lnTo>
                    <a:pt x="627888" y="511809"/>
                  </a:lnTo>
                  <a:lnTo>
                    <a:pt x="847598" y="615950"/>
                  </a:lnTo>
                  <a:lnTo>
                    <a:pt x="860425" y="621029"/>
                  </a:lnTo>
                  <a:lnTo>
                    <a:pt x="877065" y="629919"/>
                  </a:lnTo>
                  <a:lnTo>
                    <a:pt x="894016" y="637539"/>
                  </a:lnTo>
                  <a:lnTo>
                    <a:pt x="928751" y="652779"/>
                  </a:lnTo>
                  <a:lnTo>
                    <a:pt x="939317" y="656589"/>
                  </a:lnTo>
                  <a:lnTo>
                    <a:pt x="950483" y="661669"/>
                  </a:lnTo>
                  <a:lnTo>
                    <a:pt x="959864" y="669289"/>
                  </a:lnTo>
                  <a:lnTo>
                    <a:pt x="963802" y="675639"/>
                  </a:lnTo>
                  <a:lnTo>
                    <a:pt x="963802" y="676909"/>
                  </a:lnTo>
                  <a:lnTo>
                    <a:pt x="963549" y="678179"/>
                  </a:lnTo>
                  <a:lnTo>
                    <a:pt x="959336" y="681989"/>
                  </a:lnTo>
                  <a:lnTo>
                    <a:pt x="950896" y="683259"/>
                  </a:lnTo>
                  <a:lnTo>
                    <a:pt x="988861" y="683259"/>
                  </a:lnTo>
                  <a:lnTo>
                    <a:pt x="988163" y="662939"/>
                  </a:lnTo>
                  <a:lnTo>
                    <a:pt x="974947" y="646429"/>
                  </a:lnTo>
                  <a:lnTo>
                    <a:pt x="956444" y="635000"/>
                  </a:lnTo>
                  <a:lnTo>
                    <a:pt x="939800" y="627379"/>
                  </a:lnTo>
                  <a:lnTo>
                    <a:pt x="938529" y="627379"/>
                  </a:lnTo>
                  <a:lnTo>
                    <a:pt x="921702" y="621029"/>
                  </a:lnTo>
                  <a:lnTo>
                    <a:pt x="888380" y="605789"/>
                  </a:lnTo>
                  <a:lnTo>
                    <a:pt x="871981" y="596900"/>
                  </a:lnTo>
                  <a:lnTo>
                    <a:pt x="865504" y="594359"/>
                  </a:lnTo>
                  <a:lnTo>
                    <a:pt x="628755" y="482600"/>
                  </a:lnTo>
                  <a:close/>
                </a:path>
                <a:path w="989329" h="989329">
                  <a:moveTo>
                    <a:pt x="133476" y="322579"/>
                  </a:moveTo>
                  <a:lnTo>
                    <a:pt x="80740" y="330200"/>
                  </a:lnTo>
                  <a:lnTo>
                    <a:pt x="36575" y="358139"/>
                  </a:lnTo>
                  <a:lnTo>
                    <a:pt x="9144" y="400050"/>
                  </a:lnTo>
                  <a:lnTo>
                    <a:pt x="0" y="447039"/>
                  </a:lnTo>
                  <a:lnTo>
                    <a:pt x="9144" y="494029"/>
                  </a:lnTo>
                  <a:lnTo>
                    <a:pt x="36575" y="534669"/>
                  </a:lnTo>
                  <a:lnTo>
                    <a:pt x="84312" y="563879"/>
                  </a:lnTo>
                  <a:lnTo>
                    <a:pt x="134239" y="571500"/>
                  </a:lnTo>
                  <a:lnTo>
                    <a:pt x="147085" y="571500"/>
                  </a:lnTo>
                  <a:lnTo>
                    <a:pt x="215900" y="556259"/>
                  </a:lnTo>
                  <a:lnTo>
                    <a:pt x="241534" y="544829"/>
                  </a:lnTo>
                  <a:lnTo>
                    <a:pt x="117554" y="544829"/>
                  </a:lnTo>
                  <a:lnTo>
                    <a:pt x="85111" y="535939"/>
                  </a:lnTo>
                  <a:lnTo>
                    <a:pt x="55372" y="516889"/>
                  </a:lnTo>
                  <a:lnTo>
                    <a:pt x="33726" y="483869"/>
                  </a:lnTo>
                  <a:lnTo>
                    <a:pt x="26511" y="447039"/>
                  </a:lnTo>
                  <a:lnTo>
                    <a:pt x="33726" y="410209"/>
                  </a:lnTo>
                  <a:lnTo>
                    <a:pt x="55372" y="377189"/>
                  </a:lnTo>
                  <a:lnTo>
                    <a:pt x="87645" y="355600"/>
                  </a:lnTo>
                  <a:lnTo>
                    <a:pt x="126492" y="347979"/>
                  </a:lnTo>
                  <a:lnTo>
                    <a:pt x="222170" y="347979"/>
                  </a:lnTo>
                  <a:lnTo>
                    <a:pt x="180776" y="332739"/>
                  </a:lnTo>
                  <a:lnTo>
                    <a:pt x="133476" y="322579"/>
                  </a:lnTo>
                  <a:close/>
                </a:path>
                <a:path w="989329" h="989329">
                  <a:moveTo>
                    <a:pt x="337439" y="472439"/>
                  </a:moveTo>
                  <a:lnTo>
                    <a:pt x="318543" y="472439"/>
                  </a:lnTo>
                  <a:lnTo>
                    <a:pt x="300481" y="476250"/>
                  </a:lnTo>
                  <a:lnTo>
                    <a:pt x="288508" y="481329"/>
                  </a:lnTo>
                  <a:lnTo>
                    <a:pt x="277844" y="487679"/>
                  </a:lnTo>
                  <a:lnTo>
                    <a:pt x="268085" y="494029"/>
                  </a:lnTo>
                  <a:lnTo>
                    <a:pt x="258825" y="501650"/>
                  </a:lnTo>
                  <a:lnTo>
                    <a:pt x="253359" y="505459"/>
                  </a:lnTo>
                  <a:lnTo>
                    <a:pt x="247951" y="510539"/>
                  </a:lnTo>
                  <a:lnTo>
                    <a:pt x="242520" y="514350"/>
                  </a:lnTo>
                  <a:lnTo>
                    <a:pt x="236981" y="516889"/>
                  </a:lnTo>
                  <a:lnTo>
                    <a:pt x="221843" y="524509"/>
                  </a:lnTo>
                  <a:lnTo>
                    <a:pt x="190565" y="537209"/>
                  </a:lnTo>
                  <a:lnTo>
                    <a:pt x="174498" y="541019"/>
                  </a:lnTo>
                  <a:lnTo>
                    <a:pt x="148687" y="544829"/>
                  </a:lnTo>
                  <a:lnTo>
                    <a:pt x="241534" y="544829"/>
                  </a:lnTo>
                  <a:lnTo>
                    <a:pt x="249936" y="541019"/>
                  </a:lnTo>
                  <a:lnTo>
                    <a:pt x="257004" y="535939"/>
                  </a:lnTo>
                  <a:lnTo>
                    <a:pt x="263620" y="532129"/>
                  </a:lnTo>
                  <a:lnTo>
                    <a:pt x="269902" y="527050"/>
                  </a:lnTo>
                  <a:lnTo>
                    <a:pt x="275971" y="521969"/>
                  </a:lnTo>
                  <a:lnTo>
                    <a:pt x="291512" y="509269"/>
                  </a:lnTo>
                  <a:lnTo>
                    <a:pt x="299563" y="505459"/>
                  </a:lnTo>
                  <a:lnTo>
                    <a:pt x="308101" y="501650"/>
                  </a:lnTo>
                  <a:lnTo>
                    <a:pt x="324183" y="499109"/>
                  </a:lnTo>
                  <a:lnTo>
                    <a:pt x="407320" y="499109"/>
                  </a:lnTo>
                  <a:lnTo>
                    <a:pt x="402081" y="495300"/>
                  </a:lnTo>
                  <a:lnTo>
                    <a:pt x="405815" y="483869"/>
                  </a:lnTo>
                  <a:lnTo>
                    <a:pt x="377444" y="483869"/>
                  </a:lnTo>
                  <a:lnTo>
                    <a:pt x="357096" y="476250"/>
                  </a:lnTo>
                  <a:lnTo>
                    <a:pt x="337439" y="472439"/>
                  </a:lnTo>
                  <a:close/>
                </a:path>
                <a:path w="989329" h="989329">
                  <a:moveTo>
                    <a:pt x="468113" y="457200"/>
                  </a:moveTo>
                  <a:lnTo>
                    <a:pt x="416560" y="457200"/>
                  </a:lnTo>
                  <a:lnTo>
                    <a:pt x="418592" y="458469"/>
                  </a:lnTo>
                  <a:lnTo>
                    <a:pt x="420750" y="458469"/>
                  </a:lnTo>
                  <a:lnTo>
                    <a:pt x="427863" y="461009"/>
                  </a:lnTo>
                  <a:lnTo>
                    <a:pt x="444938" y="509269"/>
                  </a:lnTo>
                  <a:lnTo>
                    <a:pt x="444626" y="519429"/>
                  </a:lnTo>
                  <a:lnTo>
                    <a:pt x="471181" y="519429"/>
                  </a:lnTo>
                  <a:lnTo>
                    <a:pt x="471336" y="516889"/>
                  </a:lnTo>
                  <a:lnTo>
                    <a:pt x="471456" y="511809"/>
                  </a:lnTo>
                  <a:lnTo>
                    <a:pt x="471570" y="501650"/>
                  </a:lnTo>
                  <a:lnTo>
                    <a:pt x="471448" y="495300"/>
                  </a:lnTo>
                  <a:lnTo>
                    <a:pt x="470997" y="483869"/>
                  </a:lnTo>
                  <a:lnTo>
                    <a:pt x="469646" y="468629"/>
                  </a:lnTo>
                  <a:lnTo>
                    <a:pt x="468113" y="457200"/>
                  </a:lnTo>
                  <a:close/>
                </a:path>
                <a:path w="989329" h="989329">
                  <a:moveTo>
                    <a:pt x="222170" y="347979"/>
                  </a:moveTo>
                  <a:lnTo>
                    <a:pt x="128270" y="347979"/>
                  </a:lnTo>
                  <a:lnTo>
                    <a:pt x="132079" y="349250"/>
                  </a:lnTo>
                  <a:lnTo>
                    <a:pt x="169713" y="358139"/>
                  </a:lnTo>
                  <a:lnTo>
                    <a:pt x="226647" y="377189"/>
                  </a:lnTo>
                  <a:lnTo>
                    <a:pt x="286367" y="400050"/>
                  </a:lnTo>
                  <a:lnTo>
                    <a:pt x="332358" y="419100"/>
                  </a:lnTo>
                  <a:lnTo>
                    <a:pt x="342985" y="424179"/>
                  </a:lnTo>
                  <a:lnTo>
                    <a:pt x="352504" y="429259"/>
                  </a:lnTo>
                  <a:lnTo>
                    <a:pt x="361094" y="433069"/>
                  </a:lnTo>
                  <a:lnTo>
                    <a:pt x="376047" y="440689"/>
                  </a:lnTo>
                  <a:lnTo>
                    <a:pt x="382650" y="443229"/>
                  </a:lnTo>
                  <a:lnTo>
                    <a:pt x="389254" y="447039"/>
                  </a:lnTo>
                  <a:lnTo>
                    <a:pt x="377444" y="483869"/>
                  </a:lnTo>
                  <a:lnTo>
                    <a:pt x="405815" y="483869"/>
                  </a:lnTo>
                  <a:lnTo>
                    <a:pt x="414527" y="457200"/>
                  </a:lnTo>
                  <a:lnTo>
                    <a:pt x="468113" y="457200"/>
                  </a:lnTo>
                  <a:lnTo>
                    <a:pt x="467772" y="454659"/>
                  </a:lnTo>
                  <a:lnTo>
                    <a:pt x="466609" y="448309"/>
                  </a:lnTo>
                  <a:lnTo>
                    <a:pt x="465327" y="441959"/>
                  </a:lnTo>
                  <a:lnTo>
                    <a:pt x="463952" y="435609"/>
                  </a:lnTo>
                  <a:lnTo>
                    <a:pt x="436372" y="435609"/>
                  </a:lnTo>
                  <a:lnTo>
                    <a:pt x="433831" y="434339"/>
                  </a:lnTo>
                  <a:lnTo>
                    <a:pt x="422021" y="431800"/>
                  </a:lnTo>
                  <a:lnTo>
                    <a:pt x="416432" y="429259"/>
                  </a:lnTo>
                  <a:lnTo>
                    <a:pt x="411352" y="426719"/>
                  </a:lnTo>
                  <a:lnTo>
                    <a:pt x="410464" y="426719"/>
                  </a:lnTo>
                  <a:lnTo>
                    <a:pt x="403197" y="424179"/>
                  </a:lnTo>
                  <a:lnTo>
                    <a:pt x="396049" y="420369"/>
                  </a:lnTo>
                  <a:lnTo>
                    <a:pt x="388711" y="416559"/>
                  </a:lnTo>
                  <a:lnTo>
                    <a:pt x="380873" y="412750"/>
                  </a:lnTo>
                  <a:lnTo>
                    <a:pt x="372782" y="408939"/>
                  </a:lnTo>
                  <a:lnTo>
                    <a:pt x="363966" y="405129"/>
                  </a:lnTo>
                  <a:lnTo>
                    <a:pt x="354173" y="400050"/>
                  </a:lnTo>
                  <a:lnTo>
                    <a:pt x="343153" y="394969"/>
                  </a:lnTo>
                  <a:lnTo>
                    <a:pt x="246316" y="356869"/>
                  </a:lnTo>
                  <a:lnTo>
                    <a:pt x="222170" y="347979"/>
                  </a:lnTo>
                  <a:close/>
                </a:path>
                <a:path w="989329" h="989329">
                  <a:moveTo>
                    <a:pt x="448135" y="0"/>
                  </a:moveTo>
                  <a:lnTo>
                    <a:pt x="401075" y="8889"/>
                  </a:lnTo>
                  <a:lnTo>
                    <a:pt x="359791" y="35559"/>
                  </a:lnTo>
                  <a:lnTo>
                    <a:pt x="331850" y="80009"/>
                  </a:lnTo>
                  <a:lnTo>
                    <a:pt x="323723" y="133350"/>
                  </a:lnTo>
                  <a:lnTo>
                    <a:pt x="334904" y="180339"/>
                  </a:lnTo>
                  <a:lnTo>
                    <a:pt x="357933" y="245109"/>
                  </a:lnTo>
                  <a:lnTo>
                    <a:pt x="382176" y="307339"/>
                  </a:lnTo>
                  <a:lnTo>
                    <a:pt x="397001" y="342900"/>
                  </a:lnTo>
                  <a:lnTo>
                    <a:pt x="401941" y="353059"/>
                  </a:lnTo>
                  <a:lnTo>
                    <a:pt x="406511" y="363219"/>
                  </a:lnTo>
                  <a:lnTo>
                    <a:pt x="410771" y="372109"/>
                  </a:lnTo>
                  <a:lnTo>
                    <a:pt x="414781" y="379729"/>
                  </a:lnTo>
                  <a:lnTo>
                    <a:pt x="418169" y="387350"/>
                  </a:lnTo>
                  <a:lnTo>
                    <a:pt x="421306" y="393700"/>
                  </a:lnTo>
                  <a:lnTo>
                    <a:pt x="424229" y="400050"/>
                  </a:lnTo>
                  <a:lnTo>
                    <a:pt x="426974" y="406400"/>
                  </a:lnTo>
                  <a:lnTo>
                    <a:pt x="427100" y="407669"/>
                  </a:lnTo>
                  <a:lnTo>
                    <a:pt x="427354" y="408939"/>
                  </a:lnTo>
                  <a:lnTo>
                    <a:pt x="427736" y="410209"/>
                  </a:lnTo>
                  <a:lnTo>
                    <a:pt x="429895" y="415289"/>
                  </a:lnTo>
                  <a:lnTo>
                    <a:pt x="431926" y="420369"/>
                  </a:lnTo>
                  <a:lnTo>
                    <a:pt x="433958" y="426719"/>
                  </a:lnTo>
                  <a:lnTo>
                    <a:pt x="434848" y="430529"/>
                  </a:lnTo>
                  <a:lnTo>
                    <a:pt x="436372" y="435609"/>
                  </a:lnTo>
                  <a:lnTo>
                    <a:pt x="463952" y="435609"/>
                  </a:lnTo>
                  <a:lnTo>
                    <a:pt x="463676" y="434339"/>
                  </a:lnTo>
                  <a:lnTo>
                    <a:pt x="461899" y="426719"/>
                  </a:lnTo>
                  <a:lnTo>
                    <a:pt x="459740" y="420369"/>
                  </a:lnTo>
                  <a:lnTo>
                    <a:pt x="458343" y="415289"/>
                  </a:lnTo>
                  <a:lnTo>
                    <a:pt x="457707" y="414019"/>
                  </a:lnTo>
                  <a:lnTo>
                    <a:pt x="496697" y="401319"/>
                  </a:lnTo>
                  <a:lnTo>
                    <a:pt x="527626" y="401319"/>
                  </a:lnTo>
                  <a:lnTo>
                    <a:pt x="524510" y="396239"/>
                  </a:lnTo>
                  <a:lnTo>
                    <a:pt x="522350" y="392429"/>
                  </a:lnTo>
                  <a:lnTo>
                    <a:pt x="520064" y="388619"/>
                  </a:lnTo>
                  <a:lnTo>
                    <a:pt x="447928" y="388619"/>
                  </a:lnTo>
                  <a:lnTo>
                    <a:pt x="445007" y="382269"/>
                  </a:lnTo>
                  <a:lnTo>
                    <a:pt x="441832" y="375919"/>
                  </a:lnTo>
                  <a:lnTo>
                    <a:pt x="434542" y="360679"/>
                  </a:lnTo>
                  <a:lnTo>
                    <a:pt x="430371" y="351789"/>
                  </a:lnTo>
                  <a:lnTo>
                    <a:pt x="425866" y="342900"/>
                  </a:lnTo>
                  <a:lnTo>
                    <a:pt x="401804" y="285750"/>
                  </a:lnTo>
                  <a:lnTo>
                    <a:pt x="378745" y="226059"/>
                  </a:lnTo>
                  <a:lnTo>
                    <a:pt x="359068" y="168909"/>
                  </a:lnTo>
                  <a:lnTo>
                    <a:pt x="350012" y="132079"/>
                  </a:lnTo>
                  <a:lnTo>
                    <a:pt x="351077" y="110489"/>
                  </a:lnTo>
                  <a:lnTo>
                    <a:pt x="365496" y="71119"/>
                  </a:lnTo>
                  <a:lnTo>
                    <a:pt x="393636" y="41909"/>
                  </a:lnTo>
                  <a:lnTo>
                    <a:pt x="447928" y="25400"/>
                  </a:lnTo>
                  <a:lnTo>
                    <a:pt x="520820" y="25400"/>
                  </a:lnTo>
                  <a:lnTo>
                    <a:pt x="495218" y="8889"/>
                  </a:lnTo>
                  <a:lnTo>
                    <a:pt x="448135" y="0"/>
                  </a:lnTo>
                  <a:close/>
                </a:path>
                <a:path w="989329" h="989329">
                  <a:moveTo>
                    <a:pt x="520820" y="25400"/>
                  </a:moveTo>
                  <a:lnTo>
                    <a:pt x="447928" y="25400"/>
                  </a:lnTo>
                  <a:lnTo>
                    <a:pt x="466766" y="27939"/>
                  </a:lnTo>
                  <a:lnTo>
                    <a:pt x="484997" y="33019"/>
                  </a:lnTo>
                  <a:lnTo>
                    <a:pt x="517398" y="54609"/>
                  </a:lnTo>
                  <a:lnTo>
                    <a:pt x="545512" y="116839"/>
                  </a:lnTo>
                  <a:lnTo>
                    <a:pt x="545812" y="148589"/>
                  </a:lnTo>
                  <a:lnTo>
                    <a:pt x="541908" y="173989"/>
                  </a:lnTo>
                  <a:lnTo>
                    <a:pt x="526014" y="220979"/>
                  </a:lnTo>
                  <a:lnTo>
                    <a:pt x="502666" y="257809"/>
                  </a:lnTo>
                  <a:lnTo>
                    <a:pt x="495254" y="267969"/>
                  </a:lnTo>
                  <a:lnTo>
                    <a:pt x="488235" y="276859"/>
                  </a:lnTo>
                  <a:lnTo>
                    <a:pt x="482145" y="288289"/>
                  </a:lnTo>
                  <a:lnTo>
                    <a:pt x="477520" y="299719"/>
                  </a:lnTo>
                  <a:lnTo>
                    <a:pt x="474184" y="317500"/>
                  </a:lnTo>
                  <a:lnTo>
                    <a:pt x="474265" y="336550"/>
                  </a:lnTo>
                  <a:lnTo>
                    <a:pt x="477752" y="356869"/>
                  </a:lnTo>
                  <a:lnTo>
                    <a:pt x="484631" y="377189"/>
                  </a:lnTo>
                  <a:lnTo>
                    <a:pt x="447928" y="388619"/>
                  </a:lnTo>
                  <a:lnTo>
                    <a:pt x="520064" y="388619"/>
                  </a:lnTo>
                  <a:lnTo>
                    <a:pt x="519302" y="387350"/>
                  </a:lnTo>
                  <a:lnTo>
                    <a:pt x="516127" y="381000"/>
                  </a:lnTo>
                  <a:lnTo>
                    <a:pt x="515874" y="381000"/>
                  </a:lnTo>
                  <a:lnTo>
                    <a:pt x="515493" y="379729"/>
                  </a:lnTo>
                  <a:lnTo>
                    <a:pt x="506513" y="359409"/>
                  </a:lnTo>
                  <a:lnTo>
                    <a:pt x="501665" y="340359"/>
                  </a:lnTo>
                  <a:lnTo>
                    <a:pt x="500556" y="323850"/>
                  </a:lnTo>
                  <a:lnTo>
                    <a:pt x="503174" y="307339"/>
                  </a:lnTo>
                  <a:lnTo>
                    <a:pt x="506614" y="298450"/>
                  </a:lnTo>
                  <a:lnTo>
                    <a:pt x="511365" y="290829"/>
                  </a:lnTo>
                  <a:lnTo>
                    <a:pt x="517068" y="283209"/>
                  </a:lnTo>
                  <a:lnTo>
                    <a:pt x="528339" y="269239"/>
                  </a:lnTo>
                  <a:lnTo>
                    <a:pt x="533241" y="262889"/>
                  </a:lnTo>
                  <a:lnTo>
                    <a:pt x="557609" y="214629"/>
                  </a:lnTo>
                  <a:lnTo>
                    <a:pt x="572722" y="148589"/>
                  </a:lnTo>
                  <a:lnTo>
                    <a:pt x="572008" y="111759"/>
                  </a:lnTo>
                  <a:lnTo>
                    <a:pt x="561482" y="72389"/>
                  </a:lnTo>
                  <a:lnTo>
                    <a:pt x="536575" y="35559"/>
                  </a:lnTo>
                  <a:lnTo>
                    <a:pt x="520820" y="2540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8431" y="2682239"/>
              <a:ext cx="131032" cy="1280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5423" y="2368295"/>
              <a:ext cx="128016" cy="1280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30847" y="2761567"/>
              <a:ext cx="66897" cy="70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873742" y="5740400"/>
              <a:ext cx="608330" cy="965200"/>
            </a:xfrm>
            <a:custGeom>
              <a:avLst/>
              <a:gdLst/>
              <a:ahLst/>
              <a:cxnLst/>
              <a:rect l="l" t="t" r="r" b="b"/>
              <a:pathLst>
                <a:path w="608329" h="965200">
                  <a:moveTo>
                    <a:pt x="91821" y="722807"/>
                  </a:moveTo>
                  <a:lnTo>
                    <a:pt x="88900" y="715670"/>
                  </a:lnTo>
                  <a:lnTo>
                    <a:pt x="82677" y="713143"/>
                  </a:lnTo>
                  <a:lnTo>
                    <a:pt x="80899" y="712406"/>
                  </a:lnTo>
                  <a:lnTo>
                    <a:pt x="54762" y="755726"/>
                  </a:lnTo>
                  <a:lnTo>
                    <a:pt x="46024" y="796874"/>
                  </a:lnTo>
                  <a:lnTo>
                    <a:pt x="43815" y="815022"/>
                  </a:lnTo>
                  <a:lnTo>
                    <a:pt x="48514" y="821055"/>
                  </a:lnTo>
                  <a:lnTo>
                    <a:pt x="56515" y="821944"/>
                  </a:lnTo>
                  <a:lnTo>
                    <a:pt x="62484" y="821944"/>
                  </a:lnTo>
                  <a:lnTo>
                    <a:pt x="67691" y="817410"/>
                  </a:lnTo>
                  <a:lnTo>
                    <a:pt x="69875" y="800608"/>
                  </a:lnTo>
                  <a:lnTo>
                    <a:pt x="71653" y="789940"/>
                  </a:lnTo>
                  <a:lnTo>
                    <a:pt x="83058" y="745845"/>
                  </a:lnTo>
                  <a:lnTo>
                    <a:pt x="89281" y="729132"/>
                  </a:lnTo>
                  <a:lnTo>
                    <a:pt x="91821" y="722807"/>
                  </a:lnTo>
                  <a:close/>
                </a:path>
                <a:path w="608329" h="96520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5300"/>
                  </a:lnTo>
                  <a:lnTo>
                    <a:pt x="428917" y="502920"/>
                  </a:lnTo>
                  <a:lnTo>
                    <a:pt x="426593" y="510540"/>
                  </a:lnTo>
                  <a:lnTo>
                    <a:pt x="424815" y="516890"/>
                  </a:lnTo>
                  <a:lnTo>
                    <a:pt x="423710" y="504190"/>
                  </a:lnTo>
                  <a:lnTo>
                    <a:pt x="424649" y="491490"/>
                  </a:lnTo>
                  <a:lnTo>
                    <a:pt x="427736" y="47879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3520"/>
                  </a:lnTo>
                  <a:lnTo>
                    <a:pt x="566686" y="204470"/>
                  </a:lnTo>
                  <a:lnTo>
                    <a:pt x="566686" y="200660"/>
                  </a:lnTo>
                  <a:lnTo>
                    <a:pt x="566712" y="184150"/>
                  </a:lnTo>
                  <a:lnTo>
                    <a:pt x="562737" y="163830"/>
                  </a:lnTo>
                  <a:lnTo>
                    <a:pt x="561975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37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80010"/>
                  </a:lnTo>
                  <a:lnTo>
                    <a:pt x="561479" y="49530"/>
                  </a:lnTo>
                  <a:lnTo>
                    <a:pt x="547573" y="25400"/>
                  </a:lnTo>
                  <a:lnTo>
                    <a:pt x="546087" y="24130"/>
                  </a:lnTo>
                  <a:lnTo>
                    <a:pt x="544830" y="23063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163" y="12700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38822" y="14224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223" y="20320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77342" y="274320"/>
                  </a:lnTo>
                  <a:lnTo>
                    <a:pt x="437515" y="347980"/>
                  </a:lnTo>
                  <a:lnTo>
                    <a:pt x="432485" y="342900"/>
                  </a:lnTo>
                  <a:lnTo>
                    <a:pt x="427291" y="336550"/>
                  </a:lnTo>
                  <a:lnTo>
                    <a:pt x="425069" y="334467"/>
                  </a:lnTo>
                  <a:lnTo>
                    <a:pt x="425069" y="370840"/>
                  </a:lnTo>
                  <a:lnTo>
                    <a:pt x="415671" y="388620"/>
                  </a:lnTo>
                  <a:lnTo>
                    <a:pt x="402844" y="373430"/>
                  </a:lnTo>
                  <a:lnTo>
                    <a:pt x="402844" y="412750"/>
                  </a:lnTo>
                  <a:lnTo>
                    <a:pt x="241935" y="711200"/>
                  </a:lnTo>
                  <a:lnTo>
                    <a:pt x="233349" y="697230"/>
                  </a:lnTo>
                  <a:lnTo>
                    <a:pt x="226695" y="688047"/>
                  </a:lnTo>
                  <a:lnTo>
                    <a:pt x="226695" y="736600"/>
                  </a:lnTo>
                  <a:lnTo>
                    <a:pt x="225425" y="739140"/>
                  </a:lnTo>
                  <a:lnTo>
                    <a:pt x="224028" y="742950"/>
                  </a:lnTo>
                  <a:lnTo>
                    <a:pt x="222631" y="745490"/>
                  </a:lnTo>
                  <a:lnTo>
                    <a:pt x="217563" y="755650"/>
                  </a:lnTo>
                  <a:lnTo>
                    <a:pt x="211683" y="767080"/>
                  </a:lnTo>
                  <a:lnTo>
                    <a:pt x="178371" y="815340"/>
                  </a:lnTo>
                  <a:lnTo>
                    <a:pt x="127050" y="862330"/>
                  </a:lnTo>
                  <a:lnTo>
                    <a:pt x="93853" y="880110"/>
                  </a:lnTo>
                  <a:lnTo>
                    <a:pt x="93599" y="880110"/>
                  </a:lnTo>
                  <a:lnTo>
                    <a:pt x="62103" y="863244"/>
                  </a:lnTo>
                  <a:lnTo>
                    <a:pt x="62103" y="891540"/>
                  </a:lnTo>
                  <a:lnTo>
                    <a:pt x="57150" y="892810"/>
                  </a:lnTo>
                  <a:lnTo>
                    <a:pt x="46609" y="895350"/>
                  </a:lnTo>
                  <a:lnTo>
                    <a:pt x="45085" y="890270"/>
                  </a:lnTo>
                  <a:lnTo>
                    <a:pt x="43688" y="885190"/>
                  </a:lnTo>
                  <a:lnTo>
                    <a:pt x="42418" y="880110"/>
                  </a:lnTo>
                  <a:lnTo>
                    <a:pt x="62103" y="891540"/>
                  </a:lnTo>
                  <a:lnTo>
                    <a:pt x="62103" y="863244"/>
                  </a:lnTo>
                  <a:lnTo>
                    <a:pt x="36703" y="849630"/>
                  </a:lnTo>
                  <a:lnTo>
                    <a:pt x="35941" y="842010"/>
                  </a:lnTo>
                  <a:lnTo>
                    <a:pt x="35153" y="807720"/>
                  </a:lnTo>
                  <a:lnTo>
                    <a:pt x="38646" y="775970"/>
                  </a:lnTo>
                  <a:lnTo>
                    <a:pt x="54610" y="720090"/>
                  </a:lnTo>
                  <a:lnTo>
                    <a:pt x="73406" y="680720"/>
                  </a:lnTo>
                  <a:lnTo>
                    <a:pt x="81788" y="666750"/>
                  </a:lnTo>
                  <a:lnTo>
                    <a:pt x="85598" y="660400"/>
                  </a:lnTo>
                  <a:lnTo>
                    <a:pt x="100571" y="657860"/>
                  </a:lnTo>
                  <a:lnTo>
                    <a:pt x="121551" y="657860"/>
                  </a:lnTo>
                  <a:lnTo>
                    <a:pt x="173609" y="673100"/>
                  </a:lnTo>
                  <a:lnTo>
                    <a:pt x="210667" y="706120"/>
                  </a:lnTo>
                  <a:lnTo>
                    <a:pt x="226695" y="736600"/>
                  </a:lnTo>
                  <a:lnTo>
                    <a:pt x="226695" y="688047"/>
                  </a:lnTo>
                  <a:lnTo>
                    <a:pt x="221399" y="680720"/>
                  </a:lnTo>
                  <a:lnTo>
                    <a:pt x="205625" y="665480"/>
                  </a:lnTo>
                  <a:lnTo>
                    <a:pt x="194665" y="657860"/>
                  </a:lnTo>
                  <a:lnTo>
                    <a:pt x="185547" y="651510"/>
                  </a:lnTo>
                  <a:lnTo>
                    <a:pt x="159296" y="640080"/>
                  </a:lnTo>
                  <a:lnTo>
                    <a:pt x="134327" y="635000"/>
                  </a:lnTo>
                  <a:lnTo>
                    <a:pt x="111887" y="633730"/>
                  </a:lnTo>
                  <a:lnTo>
                    <a:pt x="93218" y="635000"/>
                  </a:lnTo>
                  <a:lnTo>
                    <a:pt x="108712" y="605790"/>
                  </a:lnTo>
                  <a:lnTo>
                    <a:pt x="200418" y="438150"/>
                  </a:lnTo>
                  <a:lnTo>
                    <a:pt x="227177" y="388620"/>
                  </a:lnTo>
                  <a:lnTo>
                    <a:pt x="253746" y="339090"/>
                  </a:lnTo>
                  <a:lnTo>
                    <a:pt x="277152" y="339090"/>
                  </a:lnTo>
                  <a:lnTo>
                    <a:pt x="322389" y="347980"/>
                  </a:lnTo>
                  <a:lnTo>
                    <a:pt x="361099" y="368300"/>
                  </a:lnTo>
                  <a:lnTo>
                    <a:pt x="390893" y="396240"/>
                  </a:lnTo>
                  <a:lnTo>
                    <a:pt x="402844" y="412750"/>
                  </a:lnTo>
                  <a:lnTo>
                    <a:pt x="402844" y="373430"/>
                  </a:lnTo>
                  <a:lnTo>
                    <a:pt x="388302" y="358140"/>
                  </a:lnTo>
                  <a:lnTo>
                    <a:pt x="372262" y="345440"/>
                  </a:lnTo>
                  <a:lnTo>
                    <a:pt x="361365" y="339090"/>
                  </a:lnTo>
                  <a:lnTo>
                    <a:pt x="354838" y="33528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4960"/>
                  </a:lnTo>
                  <a:lnTo>
                    <a:pt x="269621" y="313690"/>
                  </a:lnTo>
                  <a:lnTo>
                    <a:pt x="266954" y="313690"/>
                  </a:lnTo>
                  <a:lnTo>
                    <a:pt x="270383" y="308610"/>
                  </a:lnTo>
                  <a:lnTo>
                    <a:pt x="276733" y="295910"/>
                  </a:lnTo>
                  <a:lnTo>
                    <a:pt x="283718" y="295910"/>
                  </a:lnTo>
                  <a:lnTo>
                    <a:pt x="286893" y="297192"/>
                  </a:lnTo>
                  <a:lnTo>
                    <a:pt x="295148" y="297192"/>
                  </a:lnTo>
                  <a:lnTo>
                    <a:pt x="29768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2547" y="300990"/>
                  </a:lnTo>
                  <a:lnTo>
                    <a:pt x="316230" y="300990"/>
                  </a:lnTo>
                  <a:lnTo>
                    <a:pt x="326390" y="303542"/>
                  </a:lnTo>
                  <a:lnTo>
                    <a:pt x="331470" y="306070"/>
                  </a:lnTo>
                  <a:lnTo>
                    <a:pt x="334772" y="306070"/>
                  </a:lnTo>
                  <a:lnTo>
                    <a:pt x="338709" y="308610"/>
                  </a:lnTo>
                  <a:lnTo>
                    <a:pt x="340868" y="30861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18770"/>
                  </a:lnTo>
                  <a:lnTo>
                    <a:pt x="369697" y="322580"/>
                  </a:lnTo>
                  <a:lnTo>
                    <a:pt x="372491" y="323850"/>
                  </a:lnTo>
                  <a:lnTo>
                    <a:pt x="376301" y="326390"/>
                  </a:lnTo>
                  <a:lnTo>
                    <a:pt x="378079" y="327660"/>
                  </a:lnTo>
                  <a:lnTo>
                    <a:pt x="382270" y="330200"/>
                  </a:lnTo>
                  <a:lnTo>
                    <a:pt x="386207" y="332740"/>
                  </a:lnTo>
                  <a:lnTo>
                    <a:pt x="391287" y="337820"/>
                  </a:lnTo>
                  <a:lnTo>
                    <a:pt x="392684" y="337820"/>
                  </a:lnTo>
                  <a:lnTo>
                    <a:pt x="393954" y="339090"/>
                  </a:lnTo>
                  <a:lnTo>
                    <a:pt x="395859" y="340360"/>
                  </a:lnTo>
                  <a:lnTo>
                    <a:pt x="397764" y="342900"/>
                  </a:lnTo>
                  <a:lnTo>
                    <a:pt x="399669" y="344170"/>
                  </a:lnTo>
                  <a:lnTo>
                    <a:pt x="400050" y="344170"/>
                  </a:lnTo>
                  <a:lnTo>
                    <a:pt x="407289" y="351790"/>
                  </a:lnTo>
                  <a:lnTo>
                    <a:pt x="408178" y="351790"/>
                  </a:lnTo>
                  <a:lnTo>
                    <a:pt x="408559" y="353060"/>
                  </a:lnTo>
                  <a:lnTo>
                    <a:pt x="411099" y="354330"/>
                  </a:lnTo>
                  <a:lnTo>
                    <a:pt x="413385" y="356870"/>
                  </a:lnTo>
                  <a:lnTo>
                    <a:pt x="415544" y="359410"/>
                  </a:lnTo>
                  <a:lnTo>
                    <a:pt x="416560" y="360680"/>
                  </a:lnTo>
                  <a:lnTo>
                    <a:pt x="417703" y="361950"/>
                  </a:lnTo>
                  <a:lnTo>
                    <a:pt x="418592" y="36322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8300"/>
                  </a:lnTo>
                  <a:lnTo>
                    <a:pt x="423926" y="369570"/>
                  </a:lnTo>
                  <a:lnTo>
                    <a:pt x="425069" y="370840"/>
                  </a:lnTo>
                  <a:lnTo>
                    <a:pt x="425069" y="334467"/>
                  </a:lnTo>
                  <a:lnTo>
                    <a:pt x="421894" y="331470"/>
                  </a:lnTo>
                  <a:lnTo>
                    <a:pt x="416306" y="32639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0040"/>
                  </a:lnTo>
                  <a:lnTo>
                    <a:pt x="406273" y="318770"/>
                  </a:lnTo>
                  <a:lnTo>
                    <a:pt x="403860" y="316230"/>
                  </a:lnTo>
                  <a:lnTo>
                    <a:pt x="401320" y="314960"/>
                  </a:lnTo>
                  <a:lnTo>
                    <a:pt x="401066" y="313690"/>
                  </a:lnTo>
                  <a:lnTo>
                    <a:pt x="400304" y="313690"/>
                  </a:lnTo>
                  <a:lnTo>
                    <a:pt x="397891" y="312420"/>
                  </a:lnTo>
                  <a:lnTo>
                    <a:pt x="393065" y="308610"/>
                  </a:lnTo>
                  <a:lnTo>
                    <a:pt x="387985" y="306070"/>
                  </a:lnTo>
                  <a:lnTo>
                    <a:pt x="385445" y="303542"/>
                  </a:lnTo>
                  <a:lnTo>
                    <a:pt x="382397" y="302260"/>
                  </a:lnTo>
                  <a:lnTo>
                    <a:pt x="379222" y="29972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591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58521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702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32232" y="280670"/>
                  </a:lnTo>
                  <a:lnTo>
                    <a:pt x="329565" y="279400"/>
                  </a:lnTo>
                  <a:lnTo>
                    <a:pt x="327025" y="279400"/>
                  </a:lnTo>
                  <a:lnTo>
                    <a:pt x="321818" y="278130"/>
                  </a:lnTo>
                  <a:lnTo>
                    <a:pt x="319786" y="276860"/>
                  </a:lnTo>
                  <a:lnTo>
                    <a:pt x="315468" y="276860"/>
                  </a:lnTo>
                  <a:lnTo>
                    <a:pt x="308483" y="27559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779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3063"/>
                  </a:lnTo>
                  <a:lnTo>
                    <a:pt x="526796" y="7620"/>
                  </a:lnTo>
                  <a:lnTo>
                    <a:pt x="505853" y="1270"/>
                  </a:lnTo>
                  <a:lnTo>
                    <a:pt x="482866" y="0"/>
                  </a:lnTo>
                  <a:lnTo>
                    <a:pt x="458368" y="6350"/>
                  </a:lnTo>
                  <a:lnTo>
                    <a:pt x="409359" y="35560"/>
                  </a:lnTo>
                  <a:lnTo>
                    <a:pt x="366915" y="83820"/>
                  </a:lnTo>
                  <a:lnTo>
                    <a:pt x="346583" y="11684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6860"/>
                  </a:lnTo>
                  <a:lnTo>
                    <a:pt x="259461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1310"/>
                  </a:lnTo>
                  <a:lnTo>
                    <a:pt x="234315" y="323850"/>
                  </a:lnTo>
                  <a:lnTo>
                    <a:pt x="153885" y="472440"/>
                  </a:lnTo>
                  <a:lnTo>
                    <a:pt x="87376" y="594360"/>
                  </a:lnTo>
                  <a:lnTo>
                    <a:pt x="58801" y="647700"/>
                  </a:lnTo>
                  <a:lnTo>
                    <a:pt x="55740" y="654050"/>
                  </a:lnTo>
                  <a:lnTo>
                    <a:pt x="53251" y="660400"/>
                  </a:lnTo>
                  <a:lnTo>
                    <a:pt x="51308" y="666750"/>
                  </a:lnTo>
                  <a:lnTo>
                    <a:pt x="49911" y="673100"/>
                  </a:lnTo>
                  <a:lnTo>
                    <a:pt x="33680" y="707402"/>
                  </a:lnTo>
                  <a:lnTo>
                    <a:pt x="20040" y="748030"/>
                  </a:lnTo>
                  <a:lnTo>
                    <a:pt x="11811" y="793750"/>
                  </a:lnTo>
                  <a:lnTo>
                    <a:pt x="11811" y="844550"/>
                  </a:lnTo>
                  <a:lnTo>
                    <a:pt x="13335" y="857250"/>
                  </a:lnTo>
                  <a:lnTo>
                    <a:pt x="13208" y="857250"/>
                  </a:lnTo>
                  <a:lnTo>
                    <a:pt x="13462" y="858520"/>
                  </a:lnTo>
                  <a:lnTo>
                    <a:pt x="15621" y="871220"/>
                  </a:lnTo>
                  <a:lnTo>
                    <a:pt x="18313" y="883920"/>
                  </a:lnTo>
                  <a:lnTo>
                    <a:pt x="21526" y="895350"/>
                  </a:lnTo>
                  <a:lnTo>
                    <a:pt x="25273" y="906780"/>
                  </a:lnTo>
                  <a:lnTo>
                    <a:pt x="0" y="953770"/>
                  </a:lnTo>
                  <a:lnTo>
                    <a:pt x="2286" y="961390"/>
                  </a:lnTo>
                  <a:lnTo>
                    <a:pt x="9906" y="965200"/>
                  </a:lnTo>
                  <a:lnTo>
                    <a:pt x="18161" y="965200"/>
                  </a:lnTo>
                  <a:lnTo>
                    <a:pt x="22352" y="963930"/>
                  </a:lnTo>
                  <a:lnTo>
                    <a:pt x="24511" y="958850"/>
                  </a:lnTo>
                  <a:lnTo>
                    <a:pt x="45974" y="919480"/>
                  </a:lnTo>
                  <a:lnTo>
                    <a:pt x="70523" y="914400"/>
                  </a:lnTo>
                  <a:lnTo>
                    <a:pt x="82486" y="910590"/>
                  </a:lnTo>
                  <a:lnTo>
                    <a:pt x="94234" y="905510"/>
                  </a:lnTo>
                  <a:lnTo>
                    <a:pt x="97155" y="905510"/>
                  </a:lnTo>
                  <a:lnTo>
                    <a:pt x="99314" y="904240"/>
                  </a:lnTo>
                  <a:lnTo>
                    <a:pt x="101600" y="902970"/>
                  </a:lnTo>
                  <a:lnTo>
                    <a:pt x="114503" y="895350"/>
                  </a:lnTo>
                  <a:lnTo>
                    <a:pt x="155384" y="871220"/>
                  </a:lnTo>
                  <a:lnTo>
                    <a:pt x="195097" y="833120"/>
                  </a:lnTo>
                  <a:lnTo>
                    <a:pt x="224193" y="793750"/>
                  </a:lnTo>
                  <a:lnTo>
                    <a:pt x="243967" y="756920"/>
                  </a:lnTo>
                  <a:lnTo>
                    <a:pt x="245618" y="754380"/>
                  </a:lnTo>
                  <a:lnTo>
                    <a:pt x="247142" y="751840"/>
                  </a:lnTo>
                  <a:lnTo>
                    <a:pt x="248539" y="749300"/>
                  </a:lnTo>
                  <a:lnTo>
                    <a:pt x="248793" y="749300"/>
                  </a:lnTo>
                  <a:lnTo>
                    <a:pt x="269379" y="711200"/>
                  </a:lnTo>
                  <a:lnTo>
                    <a:pt x="343103" y="575310"/>
                  </a:lnTo>
                  <a:lnTo>
                    <a:pt x="370713" y="523240"/>
                  </a:lnTo>
                  <a:lnTo>
                    <a:pt x="399084" y="471170"/>
                  </a:lnTo>
                  <a:lnTo>
                    <a:pt x="427228" y="419100"/>
                  </a:lnTo>
                  <a:lnTo>
                    <a:pt x="427482" y="417830"/>
                  </a:lnTo>
                  <a:lnTo>
                    <a:pt x="427736" y="417830"/>
                  </a:lnTo>
                  <a:lnTo>
                    <a:pt x="443217" y="388620"/>
                  </a:lnTo>
                  <a:lnTo>
                    <a:pt x="449961" y="375920"/>
                  </a:lnTo>
                  <a:lnTo>
                    <a:pt x="450215" y="375920"/>
                  </a:lnTo>
                  <a:lnTo>
                    <a:pt x="465188" y="347980"/>
                  </a:lnTo>
                  <a:lnTo>
                    <a:pt x="492417" y="297192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066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3520"/>
                  </a:lnTo>
                  <a:lnTo>
                    <a:pt x="533654" y="231140"/>
                  </a:lnTo>
                  <a:lnTo>
                    <a:pt x="411861" y="455930"/>
                  </a:lnTo>
                  <a:lnTo>
                    <a:pt x="400608" y="487680"/>
                  </a:lnTo>
                  <a:lnTo>
                    <a:pt x="412127" y="553720"/>
                  </a:lnTo>
                  <a:lnTo>
                    <a:pt x="439039" y="584200"/>
                  </a:lnTo>
                  <a:lnTo>
                    <a:pt x="444373" y="584200"/>
                  </a:lnTo>
                  <a:lnTo>
                    <a:pt x="446786" y="582930"/>
                  </a:lnTo>
                  <a:lnTo>
                    <a:pt x="453644" y="579120"/>
                  </a:lnTo>
                  <a:lnTo>
                    <a:pt x="455422" y="572770"/>
                  </a:lnTo>
                  <a:lnTo>
                    <a:pt x="453390" y="567690"/>
                  </a:lnTo>
                  <a:lnTo>
                    <a:pt x="450723" y="560070"/>
                  </a:lnTo>
                  <a:lnTo>
                    <a:pt x="448818" y="552450"/>
                  </a:lnTo>
                  <a:lnTo>
                    <a:pt x="447675" y="544830"/>
                  </a:lnTo>
                  <a:lnTo>
                    <a:pt x="447294" y="53721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479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90860" y="5847295"/>
              <a:ext cx="94742" cy="1542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3090" y="3182111"/>
              <a:ext cx="3805554" cy="3481070"/>
            </a:xfrm>
            <a:custGeom>
              <a:avLst/>
              <a:gdLst/>
              <a:ahLst/>
              <a:cxnLst/>
              <a:rect l="l" t="t" r="r" b="b"/>
              <a:pathLst>
                <a:path w="3805554" h="3481070">
                  <a:moveTo>
                    <a:pt x="937374" y="1661248"/>
                  </a:moveTo>
                  <a:lnTo>
                    <a:pt x="932294" y="1614208"/>
                  </a:lnTo>
                  <a:lnTo>
                    <a:pt x="919353" y="1569123"/>
                  </a:lnTo>
                  <a:lnTo>
                    <a:pt x="909789" y="1549285"/>
                  </a:lnTo>
                  <a:lnTo>
                    <a:pt x="909789" y="1690420"/>
                  </a:lnTo>
                  <a:lnTo>
                    <a:pt x="900468" y="1738122"/>
                  </a:lnTo>
                  <a:lnTo>
                    <a:pt x="731431" y="1678940"/>
                  </a:lnTo>
                  <a:lnTo>
                    <a:pt x="729513" y="1655864"/>
                  </a:lnTo>
                  <a:lnTo>
                    <a:pt x="720394" y="1634858"/>
                  </a:lnTo>
                  <a:lnTo>
                    <a:pt x="714984" y="1628838"/>
                  </a:lnTo>
                  <a:lnTo>
                    <a:pt x="705015" y="1617738"/>
                  </a:lnTo>
                  <a:lnTo>
                    <a:pt x="684314" y="1606296"/>
                  </a:lnTo>
                  <a:lnTo>
                    <a:pt x="661035" y="1602359"/>
                  </a:lnTo>
                  <a:lnTo>
                    <a:pt x="638365" y="1606169"/>
                  </a:lnTo>
                  <a:lnTo>
                    <a:pt x="618121" y="1616951"/>
                  </a:lnTo>
                  <a:lnTo>
                    <a:pt x="602145" y="1633855"/>
                  </a:lnTo>
                  <a:lnTo>
                    <a:pt x="433108" y="1574673"/>
                  </a:lnTo>
                  <a:lnTo>
                    <a:pt x="455396" y="1531708"/>
                  </a:lnTo>
                  <a:lnTo>
                    <a:pt x="484822" y="1494815"/>
                  </a:lnTo>
                  <a:lnTo>
                    <a:pt x="520192" y="1464551"/>
                  </a:lnTo>
                  <a:lnTo>
                    <a:pt x="560336" y="1441500"/>
                  </a:lnTo>
                  <a:lnTo>
                    <a:pt x="604075" y="1426235"/>
                  </a:lnTo>
                  <a:lnTo>
                    <a:pt x="650214" y="1419326"/>
                  </a:lnTo>
                  <a:lnTo>
                    <a:pt x="697585" y="1421320"/>
                  </a:lnTo>
                  <a:lnTo>
                    <a:pt x="745020" y="1432814"/>
                  </a:lnTo>
                  <a:lnTo>
                    <a:pt x="789203" y="1453324"/>
                  </a:lnTo>
                  <a:lnTo>
                    <a:pt x="827455" y="1481188"/>
                  </a:lnTo>
                  <a:lnTo>
                    <a:pt x="859205" y="1515262"/>
                  </a:lnTo>
                  <a:lnTo>
                    <a:pt x="883881" y="1554378"/>
                  </a:lnTo>
                  <a:lnTo>
                    <a:pt x="900925" y="1597380"/>
                  </a:lnTo>
                  <a:lnTo>
                    <a:pt x="909751" y="1643113"/>
                  </a:lnTo>
                  <a:lnTo>
                    <a:pt x="909789" y="1690420"/>
                  </a:lnTo>
                  <a:lnTo>
                    <a:pt x="909789" y="1549285"/>
                  </a:lnTo>
                  <a:lnTo>
                    <a:pt x="871804" y="1488744"/>
                  </a:lnTo>
                  <a:lnTo>
                    <a:pt x="838161" y="1455458"/>
                  </a:lnTo>
                  <a:lnTo>
                    <a:pt x="798576" y="1428102"/>
                  </a:lnTo>
                  <a:lnTo>
                    <a:pt x="779208" y="1419326"/>
                  </a:lnTo>
                  <a:lnTo>
                    <a:pt x="753529" y="1407668"/>
                  </a:lnTo>
                  <a:lnTo>
                    <a:pt x="705573" y="1395603"/>
                  </a:lnTo>
                  <a:lnTo>
                    <a:pt x="657580" y="1392351"/>
                  </a:lnTo>
                  <a:lnTo>
                    <a:pt x="610527" y="1397431"/>
                  </a:lnTo>
                  <a:lnTo>
                    <a:pt x="565416" y="1410373"/>
                  </a:lnTo>
                  <a:lnTo>
                    <a:pt x="523252" y="1430693"/>
                  </a:lnTo>
                  <a:lnTo>
                    <a:pt x="485038" y="1457921"/>
                  </a:lnTo>
                  <a:lnTo>
                    <a:pt x="451751" y="1491564"/>
                  </a:lnTo>
                  <a:lnTo>
                    <a:pt x="424421" y="1531150"/>
                  </a:lnTo>
                  <a:lnTo>
                    <a:pt x="403517" y="1577340"/>
                  </a:lnTo>
                  <a:lnTo>
                    <a:pt x="401358" y="1586357"/>
                  </a:lnTo>
                  <a:lnTo>
                    <a:pt x="405041" y="1592961"/>
                  </a:lnTo>
                  <a:lnTo>
                    <a:pt x="610400" y="1664716"/>
                  </a:lnTo>
                  <a:lnTo>
                    <a:pt x="617639" y="1661541"/>
                  </a:lnTo>
                  <a:lnTo>
                    <a:pt x="620433" y="1655191"/>
                  </a:lnTo>
                  <a:lnTo>
                    <a:pt x="629894" y="1641551"/>
                  </a:lnTo>
                  <a:lnTo>
                    <a:pt x="641324" y="1633855"/>
                  </a:lnTo>
                  <a:lnTo>
                    <a:pt x="643305" y="1632534"/>
                  </a:lnTo>
                  <a:lnTo>
                    <a:pt x="659015" y="1628838"/>
                  </a:lnTo>
                  <a:lnTo>
                    <a:pt x="675424" y="1631188"/>
                  </a:lnTo>
                  <a:lnTo>
                    <a:pt x="689876" y="1639595"/>
                  </a:lnTo>
                  <a:lnTo>
                    <a:pt x="699947" y="1652308"/>
                  </a:lnTo>
                  <a:lnTo>
                    <a:pt x="704799" y="1667738"/>
                  </a:lnTo>
                  <a:lnTo>
                    <a:pt x="703618" y="1684274"/>
                  </a:lnTo>
                  <a:lnTo>
                    <a:pt x="701713" y="1691132"/>
                  </a:lnTo>
                  <a:lnTo>
                    <a:pt x="705523" y="1697990"/>
                  </a:lnTo>
                  <a:lnTo>
                    <a:pt x="904405" y="1767459"/>
                  </a:lnTo>
                  <a:lnTo>
                    <a:pt x="910755" y="1769745"/>
                  </a:lnTo>
                  <a:lnTo>
                    <a:pt x="917867" y="1766951"/>
                  </a:lnTo>
                  <a:lnTo>
                    <a:pt x="920661" y="1760728"/>
                  </a:lnTo>
                  <a:lnTo>
                    <a:pt x="921169" y="1759712"/>
                  </a:lnTo>
                  <a:lnTo>
                    <a:pt x="921550" y="1758315"/>
                  </a:lnTo>
                  <a:lnTo>
                    <a:pt x="922058" y="1757172"/>
                  </a:lnTo>
                  <a:lnTo>
                    <a:pt x="926846" y="1738122"/>
                  </a:lnTo>
                  <a:lnTo>
                    <a:pt x="934123" y="1709242"/>
                  </a:lnTo>
                  <a:lnTo>
                    <a:pt x="937374" y="1661248"/>
                  </a:lnTo>
                  <a:close/>
                </a:path>
                <a:path w="3805554" h="3481070">
                  <a:moveTo>
                    <a:pt x="985939" y="3177286"/>
                  </a:moveTo>
                  <a:lnTo>
                    <a:pt x="985850" y="3174746"/>
                  </a:lnTo>
                  <a:lnTo>
                    <a:pt x="985164" y="3154426"/>
                  </a:lnTo>
                  <a:lnTo>
                    <a:pt x="972007" y="3137916"/>
                  </a:lnTo>
                  <a:lnTo>
                    <a:pt x="960793" y="3130956"/>
                  </a:lnTo>
                  <a:lnTo>
                    <a:pt x="960793" y="3167126"/>
                  </a:lnTo>
                  <a:lnTo>
                    <a:pt x="960793" y="3168396"/>
                  </a:lnTo>
                  <a:lnTo>
                    <a:pt x="960539" y="3169666"/>
                  </a:lnTo>
                  <a:lnTo>
                    <a:pt x="956335" y="3173476"/>
                  </a:lnTo>
                  <a:lnTo>
                    <a:pt x="947940" y="3174746"/>
                  </a:lnTo>
                  <a:lnTo>
                    <a:pt x="937044" y="3174746"/>
                  </a:lnTo>
                  <a:lnTo>
                    <a:pt x="888784" y="3163316"/>
                  </a:lnTo>
                  <a:lnTo>
                    <a:pt x="779818" y="3130296"/>
                  </a:lnTo>
                  <a:lnTo>
                    <a:pt x="753922" y="3121406"/>
                  </a:lnTo>
                  <a:lnTo>
                    <a:pt x="741006" y="3117596"/>
                  </a:lnTo>
                  <a:lnTo>
                    <a:pt x="706513" y="3106166"/>
                  </a:lnTo>
                  <a:lnTo>
                    <a:pt x="695667" y="3103626"/>
                  </a:lnTo>
                  <a:lnTo>
                    <a:pt x="691972" y="3102356"/>
                  </a:lnTo>
                  <a:lnTo>
                    <a:pt x="640715" y="3084576"/>
                  </a:lnTo>
                  <a:lnTo>
                    <a:pt x="599478" y="3071876"/>
                  </a:lnTo>
                  <a:lnTo>
                    <a:pt x="595287" y="3059176"/>
                  </a:lnTo>
                  <a:lnTo>
                    <a:pt x="583641" y="3026156"/>
                  </a:lnTo>
                  <a:lnTo>
                    <a:pt x="577634" y="3008376"/>
                  </a:lnTo>
                  <a:lnTo>
                    <a:pt x="571423" y="2991866"/>
                  </a:lnTo>
                  <a:lnTo>
                    <a:pt x="564934" y="2974086"/>
                  </a:lnTo>
                  <a:lnTo>
                    <a:pt x="845096" y="3107436"/>
                  </a:lnTo>
                  <a:lnTo>
                    <a:pt x="851319" y="3109976"/>
                  </a:lnTo>
                  <a:lnTo>
                    <a:pt x="874407" y="3121406"/>
                  </a:lnTo>
                  <a:lnTo>
                    <a:pt x="891298" y="3129026"/>
                  </a:lnTo>
                  <a:lnTo>
                    <a:pt x="925868" y="3144266"/>
                  </a:lnTo>
                  <a:lnTo>
                    <a:pt x="936409" y="3148076"/>
                  </a:lnTo>
                  <a:lnTo>
                    <a:pt x="947534" y="3153156"/>
                  </a:lnTo>
                  <a:lnTo>
                    <a:pt x="956868" y="3160776"/>
                  </a:lnTo>
                  <a:lnTo>
                    <a:pt x="960793" y="3167126"/>
                  </a:lnTo>
                  <a:lnTo>
                    <a:pt x="960793" y="3130956"/>
                  </a:lnTo>
                  <a:lnTo>
                    <a:pt x="953592" y="3126486"/>
                  </a:lnTo>
                  <a:lnTo>
                    <a:pt x="937044" y="3118866"/>
                  </a:lnTo>
                  <a:lnTo>
                    <a:pt x="935647" y="3118866"/>
                  </a:lnTo>
                  <a:lnTo>
                    <a:pt x="918832" y="3112516"/>
                  </a:lnTo>
                  <a:lnTo>
                    <a:pt x="885647" y="3097276"/>
                  </a:lnTo>
                  <a:lnTo>
                    <a:pt x="862876" y="3085846"/>
                  </a:lnTo>
                  <a:lnTo>
                    <a:pt x="856399" y="3083306"/>
                  </a:lnTo>
                  <a:lnTo>
                    <a:pt x="849922" y="3079496"/>
                  </a:lnTo>
                  <a:lnTo>
                    <a:pt x="627024" y="2974086"/>
                  </a:lnTo>
                  <a:lnTo>
                    <a:pt x="616280" y="2969006"/>
                  </a:lnTo>
                  <a:lnTo>
                    <a:pt x="574217" y="2949956"/>
                  </a:lnTo>
                  <a:lnTo>
                    <a:pt x="549440" y="2937256"/>
                  </a:lnTo>
                  <a:lnTo>
                    <a:pt x="543547" y="2925826"/>
                  </a:lnTo>
                  <a:lnTo>
                    <a:pt x="537298" y="2913126"/>
                  </a:lnTo>
                  <a:lnTo>
                    <a:pt x="530682" y="2900426"/>
                  </a:lnTo>
                  <a:lnTo>
                    <a:pt x="525995" y="2892806"/>
                  </a:lnTo>
                  <a:lnTo>
                    <a:pt x="522897" y="2887726"/>
                  </a:lnTo>
                  <a:lnTo>
                    <a:pt x="520865" y="2883916"/>
                  </a:lnTo>
                  <a:lnTo>
                    <a:pt x="518579" y="2880106"/>
                  </a:lnTo>
                  <a:lnTo>
                    <a:pt x="517817" y="2878836"/>
                  </a:lnTo>
                  <a:lnTo>
                    <a:pt x="514515" y="2872486"/>
                  </a:lnTo>
                  <a:lnTo>
                    <a:pt x="514388" y="2872486"/>
                  </a:lnTo>
                  <a:lnTo>
                    <a:pt x="514007" y="2871216"/>
                  </a:lnTo>
                  <a:lnTo>
                    <a:pt x="513499" y="2869946"/>
                  </a:lnTo>
                  <a:lnTo>
                    <a:pt x="504964" y="2850896"/>
                  </a:lnTo>
                  <a:lnTo>
                    <a:pt x="500164" y="2831846"/>
                  </a:lnTo>
                  <a:lnTo>
                    <a:pt x="505066" y="2789948"/>
                  </a:lnTo>
                  <a:lnTo>
                    <a:pt x="521881" y="2767076"/>
                  </a:lnTo>
                  <a:lnTo>
                    <a:pt x="526757" y="2760726"/>
                  </a:lnTo>
                  <a:lnTo>
                    <a:pt x="548767" y="2723896"/>
                  </a:lnTo>
                  <a:lnTo>
                    <a:pt x="566458" y="2670556"/>
                  </a:lnTo>
                  <a:lnTo>
                    <a:pt x="570979" y="2640076"/>
                  </a:lnTo>
                  <a:lnTo>
                    <a:pt x="570280" y="2603246"/>
                  </a:lnTo>
                  <a:lnTo>
                    <a:pt x="559790" y="2563876"/>
                  </a:lnTo>
                  <a:lnTo>
                    <a:pt x="544195" y="2540749"/>
                  </a:lnTo>
                  <a:lnTo>
                    <a:pt x="544195" y="2640076"/>
                  </a:lnTo>
                  <a:lnTo>
                    <a:pt x="540296" y="2665476"/>
                  </a:lnTo>
                  <a:lnTo>
                    <a:pt x="524446" y="2712466"/>
                  </a:lnTo>
                  <a:lnTo>
                    <a:pt x="505587" y="2744216"/>
                  </a:lnTo>
                  <a:lnTo>
                    <a:pt x="493763" y="2759456"/>
                  </a:lnTo>
                  <a:lnTo>
                    <a:pt x="486765" y="2768346"/>
                  </a:lnTo>
                  <a:lnTo>
                    <a:pt x="480707" y="2779776"/>
                  </a:lnTo>
                  <a:lnTo>
                    <a:pt x="476161" y="2791206"/>
                  </a:lnTo>
                  <a:lnTo>
                    <a:pt x="472744" y="2808998"/>
                  </a:lnTo>
                  <a:lnTo>
                    <a:pt x="472795" y="2828048"/>
                  </a:lnTo>
                  <a:lnTo>
                    <a:pt x="476262" y="2848356"/>
                  </a:lnTo>
                  <a:lnTo>
                    <a:pt x="483146" y="2868676"/>
                  </a:lnTo>
                  <a:lnTo>
                    <a:pt x="446570" y="2880106"/>
                  </a:lnTo>
                  <a:lnTo>
                    <a:pt x="443649" y="2873756"/>
                  </a:lnTo>
                  <a:lnTo>
                    <a:pt x="443572" y="2873603"/>
                  </a:lnTo>
                  <a:lnTo>
                    <a:pt x="443572" y="3000756"/>
                  </a:lnTo>
                  <a:lnTo>
                    <a:pt x="443268" y="3010916"/>
                  </a:lnTo>
                  <a:lnTo>
                    <a:pt x="435051" y="3007106"/>
                  </a:lnTo>
                  <a:lnTo>
                    <a:pt x="426974" y="3002026"/>
                  </a:lnTo>
                  <a:lnTo>
                    <a:pt x="419049" y="2998216"/>
                  </a:lnTo>
                  <a:lnTo>
                    <a:pt x="411264" y="2993136"/>
                  </a:lnTo>
                  <a:lnTo>
                    <a:pt x="410121" y="2993136"/>
                  </a:lnTo>
                  <a:lnTo>
                    <a:pt x="407835" y="2991866"/>
                  </a:lnTo>
                  <a:lnTo>
                    <a:pt x="406247" y="2990596"/>
                  </a:lnTo>
                  <a:lnTo>
                    <a:pt x="404660" y="2989326"/>
                  </a:lnTo>
                  <a:lnTo>
                    <a:pt x="400850" y="2986786"/>
                  </a:lnTo>
                  <a:lnTo>
                    <a:pt x="404583" y="2975356"/>
                  </a:lnTo>
                  <a:lnTo>
                    <a:pt x="413296" y="2948686"/>
                  </a:lnTo>
                  <a:lnTo>
                    <a:pt x="415328" y="2948686"/>
                  </a:lnTo>
                  <a:lnTo>
                    <a:pt x="417360" y="2949956"/>
                  </a:lnTo>
                  <a:lnTo>
                    <a:pt x="419519" y="2949956"/>
                  </a:lnTo>
                  <a:lnTo>
                    <a:pt x="426504" y="2952496"/>
                  </a:lnTo>
                  <a:lnTo>
                    <a:pt x="443572" y="3000756"/>
                  </a:lnTo>
                  <a:lnTo>
                    <a:pt x="443572" y="2873603"/>
                  </a:lnTo>
                  <a:lnTo>
                    <a:pt x="440474" y="2867406"/>
                  </a:lnTo>
                  <a:lnTo>
                    <a:pt x="429120" y="2843276"/>
                  </a:lnTo>
                  <a:lnTo>
                    <a:pt x="424624" y="2834398"/>
                  </a:lnTo>
                  <a:lnTo>
                    <a:pt x="400583" y="2777248"/>
                  </a:lnTo>
                  <a:lnTo>
                    <a:pt x="377583" y="2717546"/>
                  </a:lnTo>
                  <a:lnTo>
                    <a:pt x="357987" y="2660396"/>
                  </a:lnTo>
                  <a:lnTo>
                    <a:pt x="349034" y="2623566"/>
                  </a:lnTo>
                  <a:lnTo>
                    <a:pt x="350037" y="2601976"/>
                  </a:lnTo>
                  <a:lnTo>
                    <a:pt x="364439" y="2562606"/>
                  </a:lnTo>
                  <a:lnTo>
                    <a:pt x="392455" y="2533396"/>
                  </a:lnTo>
                  <a:lnTo>
                    <a:pt x="446570" y="2516886"/>
                  </a:lnTo>
                  <a:lnTo>
                    <a:pt x="465378" y="2519426"/>
                  </a:lnTo>
                  <a:lnTo>
                    <a:pt x="515785" y="2546096"/>
                  </a:lnTo>
                  <a:lnTo>
                    <a:pt x="543890" y="2608326"/>
                  </a:lnTo>
                  <a:lnTo>
                    <a:pt x="544195" y="2640076"/>
                  </a:lnTo>
                  <a:lnTo>
                    <a:pt x="544195" y="2540749"/>
                  </a:lnTo>
                  <a:lnTo>
                    <a:pt x="534962" y="2527046"/>
                  </a:lnTo>
                  <a:lnTo>
                    <a:pt x="519239" y="2516886"/>
                  </a:lnTo>
                  <a:lnTo>
                    <a:pt x="493712" y="2500376"/>
                  </a:lnTo>
                  <a:lnTo>
                    <a:pt x="446773" y="2490216"/>
                  </a:lnTo>
                  <a:lnTo>
                    <a:pt x="399846" y="2500376"/>
                  </a:lnTo>
                  <a:lnTo>
                    <a:pt x="358686" y="2527046"/>
                  </a:lnTo>
                  <a:lnTo>
                    <a:pt x="342455" y="2547366"/>
                  </a:lnTo>
                  <a:lnTo>
                    <a:pt x="330809" y="2571496"/>
                  </a:lnTo>
                  <a:lnTo>
                    <a:pt x="324104" y="2596896"/>
                  </a:lnTo>
                  <a:lnTo>
                    <a:pt x="322745" y="2624836"/>
                  </a:lnTo>
                  <a:lnTo>
                    <a:pt x="333883" y="2671826"/>
                  </a:lnTo>
                  <a:lnTo>
                    <a:pt x="356819" y="2736596"/>
                  </a:lnTo>
                  <a:lnTo>
                    <a:pt x="380974" y="2798826"/>
                  </a:lnTo>
                  <a:lnTo>
                    <a:pt x="395770" y="2834398"/>
                  </a:lnTo>
                  <a:lnTo>
                    <a:pt x="400697" y="2844546"/>
                  </a:lnTo>
                  <a:lnTo>
                    <a:pt x="405269" y="2854706"/>
                  </a:lnTo>
                  <a:lnTo>
                    <a:pt x="409536" y="2863596"/>
                  </a:lnTo>
                  <a:lnTo>
                    <a:pt x="413550" y="2871216"/>
                  </a:lnTo>
                  <a:lnTo>
                    <a:pt x="416928" y="2878836"/>
                  </a:lnTo>
                  <a:lnTo>
                    <a:pt x="420065" y="2885186"/>
                  </a:lnTo>
                  <a:lnTo>
                    <a:pt x="422986" y="2891536"/>
                  </a:lnTo>
                  <a:lnTo>
                    <a:pt x="425742" y="2897886"/>
                  </a:lnTo>
                  <a:lnTo>
                    <a:pt x="425996" y="2900426"/>
                  </a:lnTo>
                  <a:lnTo>
                    <a:pt x="426504" y="2901696"/>
                  </a:lnTo>
                  <a:lnTo>
                    <a:pt x="428663" y="2906776"/>
                  </a:lnTo>
                  <a:lnTo>
                    <a:pt x="430695" y="2911856"/>
                  </a:lnTo>
                  <a:lnTo>
                    <a:pt x="432727" y="2918206"/>
                  </a:lnTo>
                  <a:lnTo>
                    <a:pt x="435013" y="2927096"/>
                  </a:lnTo>
                  <a:lnTo>
                    <a:pt x="432473" y="2925826"/>
                  </a:lnTo>
                  <a:lnTo>
                    <a:pt x="430060" y="2925826"/>
                  </a:lnTo>
                  <a:lnTo>
                    <a:pt x="427520" y="2924556"/>
                  </a:lnTo>
                  <a:lnTo>
                    <a:pt x="420662" y="2923286"/>
                  </a:lnTo>
                  <a:lnTo>
                    <a:pt x="415201" y="2920746"/>
                  </a:lnTo>
                  <a:lnTo>
                    <a:pt x="410121" y="2918206"/>
                  </a:lnTo>
                  <a:lnTo>
                    <a:pt x="409232" y="2918206"/>
                  </a:lnTo>
                  <a:lnTo>
                    <a:pt x="401980" y="2915666"/>
                  </a:lnTo>
                  <a:lnTo>
                    <a:pt x="394855" y="2911856"/>
                  </a:lnTo>
                  <a:lnTo>
                    <a:pt x="388023" y="2908312"/>
                  </a:lnTo>
                  <a:lnTo>
                    <a:pt x="388023" y="2938526"/>
                  </a:lnTo>
                  <a:lnTo>
                    <a:pt x="376339" y="2975356"/>
                  </a:lnTo>
                  <a:lnTo>
                    <a:pt x="356006" y="2967736"/>
                  </a:lnTo>
                  <a:lnTo>
                    <a:pt x="336397" y="2963926"/>
                  </a:lnTo>
                  <a:lnTo>
                    <a:pt x="317538" y="2963926"/>
                  </a:lnTo>
                  <a:lnTo>
                    <a:pt x="276987" y="2979166"/>
                  </a:lnTo>
                  <a:lnTo>
                    <a:pt x="258102" y="2993136"/>
                  </a:lnTo>
                  <a:lnTo>
                    <a:pt x="252628" y="2996946"/>
                  </a:lnTo>
                  <a:lnTo>
                    <a:pt x="247218" y="3002026"/>
                  </a:lnTo>
                  <a:lnTo>
                    <a:pt x="241795" y="3005836"/>
                  </a:lnTo>
                  <a:lnTo>
                    <a:pt x="236258" y="3008376"/>
                  </a:lnTo>
                  <a:lnTo>
                    <a:pt x="221183" y="3015996"/>
                  </a:lnTo>
                  <a:lnTo>
                    <a:pt x="189966" y="3028696"/>
                  </a:lnTo>
                  <a:lnTo>
                    <a:pt x="173901" y="3032506"/>
                  </a:lnTo>
                  <a:lnTo>
                    <a:pt x="148234" y="3036316"/>
                  </a:lnTo>
                  <a:lnTo>
                    <a:pt x="117208" y="3036316"/>
                  </a:lnTo>
                  <a:lnTo>
                    <a:pt x="84861" y="3027426"/>
                  </a:lnTo>
                  <a:lnTo>
                    <a:pt x="55283" y="3008376"/>
                  </a:lnTo>
                  <a:lnTo>
                    <a:pt x="33705" y="2975356"/>
                  </a:lnTo>
                  <a:lnTo>
                    <a:pt x="26517" y="2938526"/>
                  </a:lnTo>
                  <a:lnTo>
                    <a:pt x="33705" y="2901696"/>
                  </a:lnTo>
                  <a:lnTo>
                    <a:pt x="55283" y="2868676"/>
                  </a:lnTo>
                  <a:lnTo>
                    <a:pt x="87477" y="2847098"/>
                  </a:lnTo>
                  <a:lnTo>
                    <a:pt x="126149" y="2840748"/>
                  </a:lnTo>
                  <a:lnTo>
                    <a:pt x="131610" y="2840748"/>
                  </a:lnTo>
                  <a:lnTo>
                    <a:pt x="169176" y="2849626"/>
                  </a:lnTo>
                  <a:lnTo>
                    <a:pt x="225971" y="2868676"/>
                  </a:lnTo>
                  <a:lnTo>
                    <a:pt x="285521" y="2891536"/>
                  </a:lnTo>
                  <a:lnTo>
                    <a:pt x="331381" y="2910586"/>
                  </a:lnTo>
                  <a:lnTo>
                    <a:pt x="351459" y="2920746"/>
                  </a:lnTo>
                  <a:lnTo>
                    <a:pt x="360006" y="2924556"/>
                  </a:lnTo>
                  <a:lnTo>
                    <a:pt x="374942" y="2932176"/>
                  </a:lnTo>
                  <a:lnTo>
                    <a:pt x="381546" y="2934716"/>
                  </a:lnTo>
                  <a:lnTo>
                    <a:pt x="388023" y="2938526"/>
                  </a:lnTo>
                  <a:lnTo>
                    <a:pt x="388023" y="2908312"/>
                  </a:lnTo>
                  <a:lnTo>
                    <a:pt x="387527" y="2908046"/>
                  </a:lnTo>
                  <a:lnTo>
                    <a:pt x="371614" y="2900426"/>
                  </a:lnTo>
                  <a:lnTo>
                    <a:pt x="362851" y="2896616"/>
                  </a:lnTo>
                  <a:lnTo>
                    <a:pt x="353110" y="2891536"/>
                  </a:lnTo>
                  <a:lnTo>
                    <a:pt x="342176" y="2886456"/>
                  </a:lnTo>
                  <a:lnTo>
                    <a:pt x="245554" y="2848356"/>
                  </a:lnTo>
                  <a:lnTo>
                    <a:pt x="224917" y="2840748"/>
                  </a:lnTo>
                  <a:lnTo>
                    <a:pt x="180225" y="2824226"/>
                  </a:lnTo>
                  <a:lnTo>
                    <a:pt x="133134" y="2814066"/>
                  </a:lnTo>
                  <a:lnTo>
                    <a:pt x="106311" y="2815348"/>
                  </a:lnTo>
                  <a:lnTo>
                    <a:pt x="80518" y="2821698"/>
                  </a:lnTo>
                  <a:lnTo>
                    <a:pt x="56870" y="2833116"/>
                  </a:lnTo>
                  <a:lnTo>
                    <a:pt x="36487" y="2849626"/>
                  </a:lnTo>
                  <a:lnTo>
                    <a:pt x="9118" y="2891536"/>
                  </a:lnTo>
                  <a:lnTo>
                    <a:pt x="0" y="2938526"/>
                  </a:lnTo>
                  <a:lnTo>
                    <a:pt x="9118" y="2985516"/>
                  </a:lnTo>
                  <a:lnTo>
                    <a:pt x="36487" y="3026156"/>
                  </a:lnTo>
                  <a:lnTo>
                    <a:pt x="84074" y="3055366"/>
                  </a:lnTo>
                  <a:lnTo>
                    <a:pt x="133769" y="3062986"/>
                  </a:lnTo>
                  <a:lnTo>
                    <a:pt x="146659" y="3062986"/>
                  </a:lnTo>
                  <a:lnTo>
                    <a:pt x="215303" y="3047746"/>
                  </a:lnTo>
                  <a:lnTo>
                    <a:pt x="240842" y="3036316"/>
                  </a:lnTo>
                  <a:lnTo>
                    <a:pt x="249212" y="3032506"/>
                  </a:lnTo>
                  <a:lnTo>
                    <a:pt x="256222" y="3027426"/>
                  </a:lnTo>
                  <a:lnTo>
                    <a:pt x="262826" y="3023616"/>
                  </a:lnTo>
                  <a:lnTo>
                    <a:pt x="269100" y="3018536"/>
                  </a:lnTo>
                  <a:lnTo>
                    <a:pt x="307124" y="2993136"/>
                  </a:lnTo>
                  <a:lnTo>
                    <a:pt x="323176" y="2990596"/>
                  </a:lnTo>
                  <a:lnTo>
                    <a:pt x="340461" y="2991866"/>
                  </a:lnTo>
                  <a:lnTo>
                    <a:pt x="358876" y="2996946"/>
                  </a:lnTo>
                  <a:lnTo>
                    <a:pt x="378371" y="3004566"/>
                  </a:lnTo>
                  <a:lnTo>
                    <a:pt x="378498" y="3004566"/>
                  </a:lnTo>
                  <a:lnTo>
                    <a:pt x="379006" y="3005836"/>
                  </a:lnTo>
                  <a:lnTo>
                    <a:pt x="386499" y="3009646"/>
                  </a:lnTo>
                  <a:lnTo>
                    <a:pt x="392341" y="3013456"/>
                  </a:lnTo>
                  <a:lnTo>
                    <a:pt x="396405" y="3015996"/>
                  </a:lnTo>
                  <a:lnTo>
                    <a:pt x="397548" y="3015996"/>
                  </a:lnTo>
                  <a:lnTo>
                    <a:pt x="409206" y="3023616"/>
                  </a:lnTo>
                  <a:lnTo>
                    <a:pt x="421132" y="3029966"/>
                  </a:lnTo>
                  <a:lnTo>
                    <a:pt x="433298" y="3036316"/>
                  </a:lnTo>
                  <a:lnTo>
                    <a:pt x="445681" y="3041396"/>
                  </a:lnTo>
                  <a:lnTo>
                    <a:pt x="486956" y="3130296"/>
                  </a:lnTo>
                  <a:lnTo>
                    <a:pt x="587159" y="3343656"/>
                  </a:lnTo>
                  <a:lnTo>
                    <a:pt x="590080" y="3350006"/>
                  </a:lnTo>
                  <a:lnTo>
                    <a:pt x="593255" y="3356356"/>
                  </a:lnTo>
                  <a:lnTo>
                    <a:pt x="611746" y="3395726"/>
                  </a:lnTo>
                  <a:lnTo>
                    <a:pt x="626656" y="3431298"/>
                  </a:lnTo>
                  <a:lnTo>
                    <a:pt x="632866" y="3445256"/>
                  </a:lnTo>
                  <a:lnTo>
                    <a:pt x="642378" y="3461766"/>
                  </a:lnTo>
                  <a:lnTo>
                    <a:pt x="655777" y="3475736"/>
                  </a:lnTo>
                  <a:lnTo>
                    <a:pt x="673646" y="3480816"/>
                  </a:lnTo>
                  <a:lnTo>
                    <a:pt x="680377" y="3480816"/>
                  </a:lnTo>
                  <a:lnTo>
                    <a:pt x="683933" y="3479558"/>
                  </a:lnTo>
                  <a:lnTo>
                    <a:pt x="697382" y="3471938"/>
                  </a:lnTo>
                  <a:lnTo>
                    <a:pt x="705599" y="3456698"/>
                  </a:lnTo>
                  <a:lnTo>
                    <a:pt x="705954" y="3454146"/>
                  </a:lnTo>
                  <a:lnTo>
                    <a:pt x="708304" y="3437648"/>
                  </a:lnTo>
                  <a:lnTo>
                    <a:pt x="705269" y="3413506"/>
                  </a:lnTo>
                  <a:lnTo>
                    <a:pt x="695947" y="3375406"/>
                  </a:lnTo>
                  <a:lnTo>
                    <a:pt x="685292" y="3338576"/>
                  </a:lnTo>
                  <a:lnTo>
                    <a:pt x="681736" y="3327158"/>
                  </a:lnTo>
                  <a:lnTo>
                    <a:pt x="681736" y="3441446"/>
                  </a:lnTo>
                  <a:lnTo>
                    <a:pt x="680148" y="3450348"/>
                  </a:lnTo>
                  <a:lnTo>
                    <a:pt x="676440" y="3454146"/>
                  </a:lnTo>
                  <a:lnTo>
                    <a:pt x="668655" y="3451606"/>
                  </a:lnTo>
                  <a:lnTo>
                    <a:pt x="661517" y="3442716"/>
                  </a:lnTo>
                  <a:lnTo>
                    <a:pt x="655612" y="3431298"/>
                  </a:lnTo>
                  <a:lnTo>
                    <a:pt x="651548" y="3421126"/>
                  </a:lnTo>
                  <a:lnTo>
                    <a:pt x="650913" y="3419856"/>
                  </a:lnTo>
                  <a:lnTo>
                    <a:pt x="643763" y="3402076"/>
                  </a:lnTo>
                  <a:lnTo>
                    <a:pt x="636193" y="3385566"/>
                  </a:lnTo>
                  <a:lnTo>
                    <a:pt x="628345" y="3367798"/>
                  </a:lnTo>
                  <a:lnTo>
                    <a:pt x="620433" y="3351276"/>
                  </a:lnTo>
                  <a:lnTo>
                    <a:pt x="617258" y="3344926"/>
                  </a:lnTo>
                  <a:lnTo>
                    <a:pt x="614210" y="3338576"/>
                  </a:lnTo>
                  <a:lnTo>
                    <a:pt x="478929" y="3050286"/>
                  </a:lnTo>
                  <a:lnTo>
                    <a:pt x="471982" y="3035046"/>
                  </a:lnTo>
                  <a:lnTo>
                    <a:pt x="468541" y="3027426"/>
                  </a:lnTo>
                  <a:lnTo>
                    <a:pt x="468795" y="3024886"/>
                  </a:lnTo>
                  <a:lnTo>
                    <a:pt x="469049" y="3023616"/>
                  </a:lnTo>
                  <a:lnTo>
                    <a:pt x="469773" y="3010916"/>
                  </a:lnTo>
                  <a:lnTo>
                    <a:pt x="469925" y="3008376"/>
                  </a:lnTo>
                  <a:lnTo>
                    <a:pt x="470039" y="3003296"/>
                  </a:lnTo>
                  <a:lnTo>
                    <a:pt x="470166" y="2993136"/>
                  </a:lnTo>
                  <a:lnTo>
                    <a:pt x="470103" y="2989326"/>
                  </a:lnTo>
                  <a:lnTo>
                    <a:pt x="469620" y="2975356"/>
                  </a:lnTo>
                  <a:lnTo>
                    <a:pt x="468287" y="2960116"/>
                  </a:lnTo>
                  <a:lnTo>
                    <a:pt x="466737" y="2948686"/>
                  </a:lnTo>
                  <a:lnTo>
                    <a:pt x="466394" y="2946146"/>
                  </a:lnTo>
                  <a:lnTo>
                    <a:pt x="465188" y="2939796"/>
                  </a:lnTo>
                  <a:lnTo>
                    <a:pt x="462572" y="2927096"/>
                  </a:lnTo>
                  <a:lnTo>
                    <a:pt x="462318" y="2925826"/>
                  </a:lnTo>
                  <a:lnTo>
                    <a:pt x="460540" y="2918206"/>
                  </a:lnTo>
                  <a:lnTo>
                    <a:pt x="458381" y="2911856"/>
                  </a:lnTo>
                  <a:lnTo>
                    <a:pt x="457619" y="2909316"/>
                  </a:lnTo>
                  <a:lnTo>
                    <a:pt x="456349" y="2905506"/>
                  </a:lnTo>
                  <a:lnTo>
                    <a:pt x="495211" y="2892806"/>
                  </a:lnTo>
                  <a:lnTo>
                    <a:pt x="497243" y="2896616"/>
                  </a:lnTo>
                  <a:lnTo>
                    <a:pt x="499148" y="2899156"/>
                  </a:lnTo>
                  <a:lnTo>
                    <a:pt x="500672" y="2901696"/>
                  </a:lnTo>
                  <a:lnTo>
                    <a:pt x="501307" y="2902966"/>
                  </a:lnTo>
                  <a:lnTo>
                    <a:pt x="505993" y="2910586"/>
                  </a:lnTo>
                  <a:lnTo>
                    <a:pt x="510527" y="2919476"/>
                  </a:lnTo>
                  <a:lnTo>
                    <a:pt x="514896" y="2927096"/>
                  </a:lnTo>
                  <a:lnTo>
                    <a:pt x="519087" y="2935986"/>
                  </a:lnTo>
                  <a:lnTo>
                    <a:pt x="540067" y="2984246"/>
                  </a:lnTo>
                  <a:lnTo>
                    <a:pt x="556844" y="3028696"/>
                  </a:lnTo>
                  <a:lnTo>
                    <a:pt x="564807" y="3051556"/>
                  </a:lnTo>
                  <a:lnTo>
                    <a:pt x="570649" y="3068066"/>
                  </a:lnTo>
                  <a:lnTo>
                    <a:pt x="578904" y="3092196"/>
                  </a:lnTo>
                  <a:lnTo>
                    <a:pt x="585711" y="3112516"/>
                  </a:lnTo>
                  <a:lnTo>
                    <a:pt x="592645" y="3134106"/>
                  </a:lnTo>
                  <a:lnTo>
                    <a:pt x="599719" y="3155696"/>
                  </a:lnTo>
                  <a:lnTo>
                    <a:pt x="606971" y="3177286"/>
                  </a:lnTo>
                  <a:lnTo>
                    <a:pt x="610374" y="3188716"/>
                  </a:lnTo>
                  <a:lnTo>
                    <a:pt x="624598" y="3234436"/>
                  </a:lnTo>
                  <a:lnTo>
                    <a:pt x="648677" y="3309366"/>
                  </a:lnTo>
                  <a:lnTo>
                    <a:pt x="659955" y="3346196"/>
                  </a:lnTo>
                  <a:lnTo>
                    <a:pt x="670420" y="3383026"/>
                  </a:lnTo>
                  <a:lnTo>
                    <a:pt x="679615" y="3418598"/>
                  </a:lnTo>
                  <a:lnTo>
                    <a:pt x="679615" y="3419856"/>
                  </a:lnTo>
                  <a:lnTo>
                    <a:pt x="681469" y="3431298"/>
                  </a:lnTo>
                  <a:lnTo>
                    <a:pt x="681736" y="3441446"/>
                  </a:lnTo>
                  <a:lnTo>
                    <a:pt x="681736" y="3327158"/>
                  </a:lnTo>
                  <a:lnTo>
                    <a:pt x="673823" y="3301746"/>
                  </a:lnTo>
                  <a:lnTo>
                    <a:pt x="662089" y="3264916"/>
                  </a:lnTo>
                  <a:lnTo>
                    <a:pt x="657948" y="3252216"/>
                  </a:lnTo>
                  <a:lnTo>
                    <a:pt x="653796" y="3238246"/>
                  </a:lnTo>
                  <a:lnTo>
                    <a:pt x="649693" y="3225546"/>
                  </a:lnTo>
                  <a:lnTo>
                    <a:pt x="645706" y="3212846"/>
                  </a:lnTo>
                  <a:lnTo>
                    <a:pt x="631990" y="3169666"/>
                  </a:lnTo>
                  <a:lnTo>
                    <a:pt x="626427" y="3151886"/>
                  </a:lnTo>
                  <a:lnTo>
                    <a:pt x="620979" y="3135376"/>
                  </a:lnTo>
                  <a:lnTo>
                    <a:pt x="615607" y="3118866"/>
                  </a:lnTo>
                  <a:lnTo>
                    <a:pt x="610273" y="3102356"/>
                  </a:lnTo>
                  <a:lnTo>
                    <a:pt x="626198" y="3108706"/>
                  </a:lnTo>
                  <a:lnTo>
                    <a:pt x="659447" y="3118866"/>
                  </a:lnTo>
                  <a:lnTo>
                    <a:pt x="676821" y="3125216"/>
                  </a:lnTo>
                  <a:lnTo>
                    <a:pt x="733031" y="3142996"/>
                  </a:lnTo>
                  <a:lnTo>
                    <a:pt x="745858" y="3146806"/>
                  </a:lnTo>
                  <a:lnTo>
                    <a:pt x="808012" y="3167126"/>
                  </a:lnTo>
                  <a:lnTo>
                    <a:pt x="844918" y="3178556"/>
                  </a:lnTo>
                  <a:lnTo>
                    <a:pt x="882129" y="3188716"/>
                  </a:lnTo>
                  <a:lnTo>
                    <a:pt x="919518" y="3197606"/>
                  </a:lnTo>
                  <a:lnTo>
                    <a:pt x="928535" y="3200146"/>
                  </a:lnTo>
                  <a:lnTo>
                    <a:pt x="936790" y="3201416"/>
                  </a:lnTo>
                  <a:lnTo>
                    <a:pt x="952131" y="3201416"/>
                  </a:lnTo>
                  <a:lnTo>
                    <a:pt x="983526" y="3184906"/>
                  </a:lnTo>
                  <a:lnTo>
                    <a:pt x="985939" y="3177286"/>
                  </a:lnTo>
                  <a:close/>
                </a:path>
                <a:path w="3805554" h="3481070">
                  <a:moveTo>
                    <a:pt x="1026579" y="2202942"/>
                  </a:moveTo>
                  <a:lnTo>
                    <a:pt x="1024928" y="2196973"/>
                  </a:lnTo>
                  <a:lnTo>
                    <a:pt x="1020483" y="2193544"/>
                  </a:lnTo>
                  <a:lnTo>
                    <a:pt x="1017600" y="2191258"/>
                  </a:lnTo>
                  <a:lnTo>
                    <a:pt x="1017117" y="2190877"/>
                  </a:lnTo>
                  <a:lnTo>
                    <a:pt x="983018" y="2163826"/>
                  </a:lnTo>
                  <a:lnTo>
                    <a:pt x="974382" y="2156980"/>
                  </a:lnTo>
                  <a:lnTo>
                    <a:pt x="974382" y="2190750"/>
                  </a:lnTo>
                  <a:lnTo>
                    <a:pt x="930821" y="2190877"/>
                  </a:lnTo>
                  <a:lnTo>
                    <a:pt x="940346" y="2163826"/>
                  </a:lnTo>
                  <a:lnTo>
                    <a:pt x="974382" y="2190750"/>
                  </a:lnTo>
                  <a:lnTo>
                    <a:pt x="974382" y="2156980"/>
                  </a:lnTo>
                  <a:lnTo>
                    <a:pt x="944918" y="2133600"/>
                  </a:lnTo>
                  <a:lnTo>
                    <a:pt x="944156" y="2132584"/>
                  </a:lnTo>
                  <a:lnTo>
                    <a:pt x="943394" y="2131695"/>
                  </a:lnTo>
                  <a:lnTo>
                    <a:pt x="942378" y="2130806"/>
                  </a:lnTo>
                  <a:lnTo>
                    <a:pt x="918248" y="2111578"/>
                  </a:lnTo>
                  <a:lnTo>
                    <a:pt x="918248" y="2145411"/>
                  </a:lnTo>
                  <a:lnTo>
                    <a:pt x="902373" y="2190877"/>
                  </a:lnTo>
                  <a:lnTo>
                    <a:pt x="830618" y="2191258"/>
                  </a:lnTo>
                  <a:lnTo>
                    <a:pt x="830973" y="2190242"/>
                  </a:lnTo>
                  <a:lnTo>
                    <a:pt x="862241" y="2100961"/>
                  </a:lnTo>
                  <a:lnTo>
                    <a:pt x="918248" y="2145411"/>
                  </a:lnTo>
                  <a:lnTo>
                    <a:pt x="918248" y="2111578"/>
                  </a:lnTo>
                  <a:lnTo>
                    <a:pt x="904938" y="2100961"/>
                  </a:lnTo>
                  <a:lnTo>
                    <a:pt x="867829" y="2071370"/>
                  </a:lnTo>
                  <a:lnTo>
                    <a:pt x="866940" y="2069846"/>
                  </a:lnTo>
                  <a:lnTo>
                    <a:pt x="837349" y="2054415"/>
                  </a:lnTo>
                  <a:lnTo>
                    <a:pt x="837349" y="2082546"/>
                  </a:lnTo>
                  <a:lnTo>
                    <a:pt x="799757" y="2190242"/>
                  </a:lnTo>
                  <a:lnTo>
                    <a:pt x="319189" y="2022221"/>
                  </a:lnTo>
                  <a:lnTo>
                    <a:pt x="322287" y="2013331"/>
                  </a:lnTo>
                  <a:lnTo>
                    <a:pt x="356781" y="1914652"/>
                  </a:lnTo>
                  <a:lnTo>
                    <a:pt x="837349" y="2082546"/>
                  </a:lnTo>
                  <a:lnTo>
                    <a:pt x="837349" y="2054415"/>
                  </a:lnTo>
                  <a:lnTo>
                    <a:pt x="437299" y="1914652"/>
                  </a:lnTo>
                  <a:lnTo>
                    <a:pt x="352971" y="1885188"/>
                  </a:lnTo>
                  <a:lnTo>
                    <a:pt x="352971" y="1885061"/>
                  </a:lnTo>
                  <a:lnTo>
                    <a:pt x="352590" y="1885061"/>
                  </a:lnTo>
                  <a:lnTo>
                    <a:pt x="352463" y="1884934"/>
                  </a:lnTo>
                  <a:lnTo>
                    <a:pt x="331127" y="1877491"/>
                  </a:lnTo>
                  <a:lnTo>
                    <a:pt x="331127" y="1905762"/>
                  </a:lnTo>
                  <a:lnTo>
                    <a:pt x="293535" y="2013331"/>
                  </a:lnTo>
                  <a:lnTo>
                    <a:pt x="199936" y="1980692"/>
                  </a:lnTo>
                  <a:lnTo>
                    <a:pt x="203073" y="1971675"/>
                  </a:lnTo>
                  <a:lnTo>
                    <a:pt x="237528" y="1872996"/>
                  </a:lnTo>
                  <a:lnTo>
                    <a:pt x="331127" y="1905762"/>
                  </a:lnTo>
                  <a:lnTo>
                    <a:pt x="331127" y="1877491"/>
                  </a:lnTo>
                  <a:lnTo>
                    <a:pt x="318249" y="1872996"/>
                  </a:lnTo>
                  <a:lnTo>
                    <a:pt x="212255" y="1835975"/>
                  </a:lnTo>
                  <a:lnTo>
                    <a:pt x="212255" y="1864106"/>
                  </a:lnTo>
                  <a:lnTo>
                    <a:pt x="174663" y="1971675"/>
                  </a:lnTo>
                  <a:lnTo>
                    <a:pt x="81064" y="1939036"/>
                  </a:lnTo>
                  <a:lnTo>
                    <a:pt x="118656" y="1831340"/>
                  </a:lnTo>
                  <a:lnTo>
                    <a:pt x="212255" y="1864106"/>
                  </a:lnTo>
                  <a:lnTo>
                    <a:pt x="212255" y="1835975"/>
                  </a:lnTo>
                  <a:lnTo>
                    <a:pt x="198996" y="1831340"/>
                  </a:lnTo>
                  <a:lnTo>
                    <a:pt x="107861" y="1799463"/>
                  </a:lnTo>
                  <a:lnTo>
                    <a:pt x="100241" y="1803146"/>
                  </a:lnTo>
                  <a:lnTo>
                    <a:pt x="97828" y="1810004"/>
                  </a:lnTo>
                  <a:lnTo>
                    <a:pt x="51473" y="1942846"/>
                  </a:lnTo>
                  <a:lnTo>
                    <a:pt x="49060" y="1949831"/>
                  </a:lnTo>
                  <a:lnTo>
                    <a:pt x="52616" y="1957324"/>
                  </a:lnTo>
                  <a:lnTo>
                    <a:pt x="297218" y="2042795"/>
                  </a:lnTo>
                  <a:lnTo>
                    <a:pt x="297345" y="2042795"/>
                  </a:lnTo>
                  <a:lnTo>
                    <a:pt x="297599" y="2042922"/>
                  </a:lnTo>
                  <a:lnTo>
                    <a:pt x="297726" y="2042922"/>
                  </a:lnTo>
                  <a:lnTo>
                    <a:pt x="297853" y="2043049"/>
                  </a:lnTo>
                  <a:lnTo>
                    <a:pt x="798614" y="2218055"/>
                  </a:lnTo>
                  <a:lnTo>
                    <a:pt x="800138" y="2218563"/>
                  </a:lnTo>
                  <a:lnTo>
                    <a:pt x="801662" y="2218817"/>
                  </a:lnTo>
                  <a:lnTo>
                    <a:pt x="813092" y="2218817"/>
                  </a:lnTo>
                  <a:lnTo>
                    <a:pt x="814616" y="2218563"/>
                  </a:lnTo>
                  <a:lnTo>
                    <a:pt x="815886" y="2218055"/>
                  </a:lnTo>
                  <a:lnTo>
                    <a:pt x="912660" y="2217420"/>
                  </a:lnTo>
                  <a:lnTo>
                    <a:pt x="912914" y="2217293"/>
                  </a:lnTo>
                  <a:lnTo>
                    <a:pt x="1012355" y="2217039"/>
                  </a:lnTo>
                  <a:lnTo>
                    <a:pt x="1018070" y="2216912"/>
                  </a:lnTo>
                  <a:lnTo>
                    <a:pt x="1023023" y="2213483"/>
                  </a:lnTo>
                  <a:lnTo>
                    <a:pt x="1024928" y="2208149"/>
                  </a:lnTo>
                  <a:lnTo>
                    <a:pt x="1026579" y="2202942"/>
                  </a:lnTo>
                  <a:close/>
                </a:path>
                <a:path w="3805554" h="3481070">
                  <a:moveTo>
                    <a:pt x="1178725" y="1841500"/>
                  </a:moveTo>
                  <a:lnTo>
                    <a:pt x="1175042" y="1834007"/>
                  </a:lnTo>
                  <a:lnTo>
                    <a:pt x="1146975" y="1824177"/>
                  </a:lnTo>
                  <a:lnTo>
                    <a:pt x="1146975" y="1852295"/>
                  </a:lnTo>
                  <a:lnTo>
                    <a:pt x="1088555" y="2019427"/>
                  </a:lnTo>
                  <a:lnTo>
                    <a:pt x="1088428" y="2019427"/>
                  </a:lnTo>
                  <a:lnTo>
                    <a:pt x="992416" y="1985899"/>
                  </a:lnTo>
                  <a:lnTo>
                    <a:pt x="995413" y="1977263"/>
                  </a:lnTo>
                  <a:lnTo>
                    <a:pt x="1019213" y="1908937"/>
                  </a:lnTo>
                  <a:lnTo>
                    <a:pt x="1021753" y="1901952"/>
                  </a:lnTo>
                  <a:lnTo>
                    <a:pt x="1018197" y="1894459"/>
                  </a:lnTo>
                  <a:lnTo>
                    <a:pt x="1004608" y="1889633"/>
                  </a:lnTo>
                  <a:lnTo>
                    <a:pt x="997115" y="1893316"/>
                  </a:lnTo>
                  <a:lnTo>
                    <a:pt x="994702" y="1900301"/>
                  </a:lnTo>
                  <a:lnTo>
                    <a:pt x="967778" y="1977263"/>
                  </a:lnTo>
                  <a:lnTo>
                    <a:pt x="884339" y="1948053"/>
                  </a:lnTo>
                  <a:lnTo>
                    <a:pt x="887399" y="1939290"/>
                  </a:lnTo>
                  <a:lnTo>
                    <a:pt x="913676" y="1864233"/>
                  </a:lnTo>
                  <a:lnTo>
                    <a:pt x="909993" y="1856613"/>
                  </a:lnTo>
                  <a:lnTo>
                    <a:pt x="903008" y="1854200"/>
                  </a:lnTo>
                  <a:lnTo>
                    <a:pt x="895896" y="1851660"/>
                  </a:lnTo>
                  <a:lnTo>
                    <a:pt x="888276" y="1855343"/>
                  </a:lnTo>
                  <a:lnTo>
                    <a:pt x="885863" y="1862201"/>
                  </a:lnTo>
                  <a:lnTo>
                    <a:pt x="858939" y="1939290"/>
                  </a:lnTo>
                  <a:lnTo>
                    <a:pt x="775500" y="1910080"/>
                  </a:lnTo>
                  <a:lnTo>
                    <a:pt x="778598" y="1901190"/>
                  </a:lnTo>
                  <a:lnTo>
                    <a:pt x="802424" y="1833118"/>
                  </a:lnTo>
                  <a:lnTo>
                    <a:pt x="804837" y="1826133"/>
                  </a:lnTo>
                  <a:lnTo>
                    <a:pt x="801154" y="1818513"/>
                  </a:lnTo>
                  <a:lnTo>
                    <a:pt x="787057" y="1813687"/>
                  </a:lnTo>
                  <a:lnTo>
                    <a:pt x="779437" y="1817243"/>
                  </a:lnTo>
                  <a:lnTo>
                    <a:pt x="777024" y="1824228"/>
                  </a:lnTo>
                  <a:lnTo>
                    <a:pt x="750100" y="1901190"/>
                  </a:lnTo>
                  <a:lnTo>
                    <a:pt x="666661" y="1871980"/>
                  </a:lnTo>
                  <a:lnTo>
                    <a:pt x="669721" y="1863217"/>
                  </a:lnTo>
                  <a:lnTo>
                    <a:pt x="695998" y="1788160"/>
                  </a:lnTo>
                  <a:lnTo>
                    <a:pt x="692315" y="1780540"/>
                  </a:lnTo>
                  <a:lnTo>
                    <a:pt x="685330" y="1778127"/>
                  </a:lnTo>
                  <a:lnTo>
                    <a:pt x="678218" y="1775587"/>
                  </a:lnTo>
                  <a:lnTo>
                    <a:pt x="670725" y="1779270"/>
                  </a:lnTo>
                  <a:lnTo>
                    <a:pt x="668185" y="1786255"/>
                  </a:lnTo>
                  <a:lnTo>
                    <a:pt x="641388" y="1863217"/>
                  </a:lnTo>
                  <a:lnTo>
                    <a:pt x="557822" y="1834007"/>
                  </a:lnTo>
                  <a:lnTo>
                    <a:pt x="560832" y="1825371"/>
                  </a:lnTo>
                  <a:lnTo>
                    <a:pt x="584746" y="1757045"/>
                  </a:lnTo>
                  <a:lnTo>
                    <a:pt x="587159" y="1750060"/>
                  </a:lnTo>
                  <a:lnTo>
                    <a:pt x="583730" y="1742567"/>
                  </a:lnTo>
                  <a:lnTo>
                    <a:pt x="570014" y="1737741"/>
                  </a:lnTo>
                  <a:lnTo>
                    <a:pt x="562648" y="1741424"/>
                  </a:lnTo>
                  <a:lnTo>
                    <a:pt x="560235" y="1748409"/>
                  </a:lnTo>
                  <a:lnTo>
                    <a:pt x="533311" y="1825371"/>
                  </a:lnTo>
                  <a:lnTo>
                    <a:pt x="449872" y="1796288"/>
                  </a:lnTo>
                  <a:lnTo>
                    <a:pt x="452970" y="1787398"/>
                  </a:lnTo>
                  <a:lnTo>
                    <a:pt x="476796" y="1719313"/>
                  </a:lnTo>
                  <a:lnTo>
                    <a:pt x="479209" y="1712341"/>
                  </a:lnTo>
                  <a:lnTo>
                    <a:pt x="475526" y="1704721"/>
                  </a:lnTo>
                  <a:lnTo>
                    <a:pt x="461429" y="1699895"/>
                  </a:lnTo>
                  <a:lnTo>
                    <a:pt x="453809" y="1703451"/>
                  </a:lnTo>
                  <a:lnTo>
                    <a:pt x="451396" y="1710436"/>
                  </a:lnTo>
                  <a:lnTo>
                    <a:pt x="424472" y="1787398"/>
                  </a:lnTo>
                  <a:lnTo>
                    <a:pt x="341033" y="1758188"/>
                  </a:lnTo>
                  <a:lnTo>
                    <a:pt x="344131" y="1749298"/>
                  </a:lnTo>
                  <a:lnTo>
                    <a:pt x="367957" y="1681226"/>
                  </a:lnTo>
                  <a:lnTo>
                    <a:pt x="370370" y="1674241"/>
                  </a:lnTo>
                  <a:lnTo>
                    <a:pt x="366687" y="1666748"/>
                  </a:lnTo>
                  <a:lnTo>
                    <a:pt x="359575" y="1664208"/>
                  </a:lnTo>
                  <a:lnTo>
                    <a:pt x="352590" y="1661795"/>
                  </a:lnTo>
                  <a:lnTo>
                    <a:pt x="344970" y="1665478"/>
                  </a:lnTo>
                  <a:lnTo>
                    <a:pt x="315633" y="1749298"/>
                  </a:lnTo>
                  <a:lnTo>
                    <a:pt x="232194" y="1720215"/>
                  </a:lnTo>
                  <a:lnTo>
                    <a:pt x="235292" y="1711325"/>
                  </a:lnTo>
                  <a:lnTo>
                    <a:pt x="259118" y="1643253"/>
                  </a:lnTo>
                  <a:lnTo>
                    <a:pt x="261531" y="1636268"/>
                  </a:lnTo>
                  <a:lnTo>
                    <a:pt x="257848" y="1628648"/>
                  </a:lnTo>
                  <a:lnTo>
                    <a:pt x="243751" y="1623822"/>
                  </a:lnTo>
                  <a:lnTo>
                    <a:pt x="236131" y="1627378"/>
                  </a:lnTo>
                  <a:lnTo>
                    <a:pt x="233718" y="1634363"/>
                  </a:lnTo>
                  <a:lnTo>
                    <a:pt x="206794" y="1711325"/>
                  </a:lnTo>
                  <a:lnTo>
                    <a:pt x="110782" y="1677797"/>
                  </a:lnTo>
                  <a:lnTo>
                    <a:pt x="169202" y="1510538"/>
                  </a:lnTo>
                  <a:lnTo>
                    <a:pt x="238925" y="1534922"/>
                  </a:lnTo>
                  <a:lnTo>
                    <a:pt x="246418" y="1531239"/>
                  </a:lnTo>
                  <a:lnTo>
                    <a:pt x="248831" y="1524254"/>
                  </a:lnTo>
                  <a:lnTo>
                    <a:pt x="249593" y="1522222"/>
                  </a:lnTo>
                  <a:lnTo>
                    <a:pt x="254393" y="1510538"/>
                  </a:lnTo>
                  <a:lnTo>
                    <a:pt x="257479" y="1503045"/>
                  </a:lnTo>
                  <a:lnTo>
                    <a:pt x="267754" y="1478064"/>
                  </a:lnTo>
                  <a:lnTo>
                    <a:pt x="290131" y="1436941"/>
                  </a:lnTo>
                  <a:lnTo>
                    <a:pt x="316382" y="1398993"/>
                  </a:lnTo>
                  <a:lnTo>
                    <a:pt x="346138" y="1364411"/>
                  </a:lnTo>
                  <a:lnTo>
                    <a:pt x="379082" y="1333360"/>
                  </a:lnTo>
                  <a:lnTo>
                    <a:pt x="414858" y="1305991"/>
                  </a:lnTo>
                  <a:lnTo>
                    <a:pt x="453136" y="1282484"/>
                  </a:lnTo>
                  <a:lnTo>
                    <a:pt x="493547" y="1263002"/>
                  </a:lnTo>
                  <a:lnTo>
                    <a:pt x="535762" y="1247698"/>
                  </a:lnTo>
                  <a:lnTo>
                    <a:pt x="579450" y="1236751"/>
                  </a:lnTo>
                  <a:lnTo>
                    <a:pt x="624243" y="1230325"/>
                  </a:lnTo>
                  <a:lnTo>
                    <a:pt x="669823" y="1228585"/>
                  </a:lnTo>
                  <a:lnTo>
                    <a:pt x="715822" y="1231684"/>
                  </a:lnTo>
                  <a:lnTo>
                    <a:pt x="761911" y="1239812"/>
                  </a:lnTo>
                  <a:lnTo>
                    <a:pt x="807758" y="1253109"/>
                  </a:lnTo>
                  <a:lnTo>
                    <a:pt x="851916" y="1271257"/>
                  </a:lnTo>
                  <a:lnTo>
                    <a:pt x="893038" y="1293622"/>
                  </a:lnTo>
                  <a:lnTo>
                    <a:pt x="930986" y="1319847"/>
                  </a:lnTo>
                  <a:lnTo>
                    <a:pt x="965568" y="1349590"/>
                  </a:lnTo>
                  <a:lnTo>
                    <a:pt x="996619" y="1382534"/>
                  </a:lnTo>
                  <a:lnTo>
                    <a:pt x="1023988" y="1418297"/>
                  </a:lnTo>
                  <a:lnTo>
                    <a:pt x="1047496" y="1456563"/>
                  </a:lnTo>
                  <a:lnTo>
                    <a:pt x="1066977" y="1496974"/>
                  </a:lnTo>
                  <a:lnTo>
                    <a:pt x="1082281" y="1539201"/>
                  </a:lnTo>
                  <a:lnTo>
                    <a:pt x="1093228" y="1582889"/>
                  </a:lnTo>
                  <a:lnTo>
                    <a:pt x="1099616" y="1627378"/>
                  </a:lnTo>
                  <a:lnTo>
                    <a:pt x="1101394" y="1673288"/>
                  </a:lnTo>
                  <a:lnTo>
                    <a:pt x="1098296" y="1719313"/>
                  </a:lnTo>
                  <a:lnTo>
                    <a:pt x="1090168" y="1765427"/>
                  </a:lnTo>
                  <a:lnTo>
                    <a:pt x="1076871" y="1811274"/>
                  </a:lnTo>
                  <a:lnTo>
                    <a:pt x="1073696" y="1820418"/>
                  </a:lnTo>
                  <a:lnTo>
                    <a:pt x="1077379" y="1827911"/>
                  </a:lnTo>
                  <a:lnTo>
                    <a:pt x="1146975" y="1852295"/>
                  </a:lnTo>
                  <a:lnTo>
                    <a:pt x="1146975" y="1824177"/>
                  </a:lnTo>
                  <a:lnTo>
                    <a:pt x="1105446" y="1809623"/>
                  </a:lnTo>
                  <a:lnTo>
                    <a:pt x="1117536" y="1764626"/>
                  </a:lnTo>
                  <a:lnTo>
                    <a:pt x="1124978" y="1719313"/>
                  </a:lnTo>
                  <a:lnTo>
                    <a:pt x="1127887" y="1674342"/>
                  </a:lnTo>
                  <a:lnTo>
                    <a:pt x="1126413" y="1629638"/>
                  </a:lnTo>
                  <a:lnTo>
                    <a:pt x="1120686" y="1585620"/>
                  </a:lnTo>
                  <a:lnTo>
                    <a:pt x="1110843" y="1542554"/>
                  </a:lnTo>
                  <a:lnTo>
                    <a:pt x="1097026" y="1500733"/>
                  </a:lnTo>
                  <a:lnTo>
                    <a:pt x="1079373" y="1460461"/>
                  </a:lnTo>
                  <a:lnTo>
                    <a:pt x="1058024" y="1422006"/>
                  </a:lnTo>
                  <a:lnTo>
                    <a:pt x="1033106" y="1385658"/>
                  </a:lnTo>
                  <a:lnTo>
                    <a:pt x="1004760" y="1351711"/>
                  </a:lnTo>
                  <a:lnTo>
                    <a:pt x="973137" y="1320444"/>
                  </a:lnTo>
                  <a:lnTo>
                    <a:pt x="938364" y="1292148"/>
                  </a:lnTo>
                  <a:lnTo>
                    <a:pt x="900569" y="1267117"/>
                  </a:lnTo>
                  <a:lnTo>
                    <a:pt x="859917" y="1245628"/>
                  </a:lnTo>
                  <a:lnTo>
                    <a:pt x="818019" y="1228585"/>
                  </a:lnTo>
                  <a:lnTo>
                    <a:pt x="816521" y="1227963"/>
                  </a:lnTo>
                  <a:lnTo>
                    <a:pt x="771575" y="1214742"/>
                  </a:lnTo>
                  <a:lnTo>
                    <a:pt x="726389" y="1206220"/>
                  </a:lnTo>
                  <a:lnTo>
                    <a:pt x="681240" y="1202258"/>
                  </a:lnTo>
                  <a:lnTo>
                    <a:pt x="636409" y="1202728"/>
                  </a:lnTo>
                  <a:lnTo>
                    <a:pt x="592188" y="1207477"/>
                  </a:lnTo>
                  <a:lnTo>
                    <a:pt x="548881" y="1216380"/>
                  </a:lnTo>
                  <a:lnTo>
                    <a:pt x="506742" y="1229283"/>
                  </a:lnTo>
                  <a:lnTo>
                    <a:pt x="466090" y="1246060"/>
                  </a:lnTo>
                  <a:lnTo>
                    <a:pt x="427189" y="1266583"/>
                  </a:lnTo>
                  <a:lnTo>
                    <a:pt x="390334" y="1290688"/>
                  </a:lnTo>
                  <a:lnTo>
                    <a:pt x="355815" y="1318247"/>
                  </a:lnTo>
                  <a:lnTo>
                    <a:pt x="323913" y="1349133"/>
                  </a:lnTo>
                  <a:lnTo>
                    <a:pt x="294919" y="1383182"/>
                  </a:lnTo>
                  <a:lnTo>
                    <a:pt x="269125" y="1420279"/>
                  </a:lnTo>
                  <a:lnTo>
                    <a:pt x="246799" y="1460284"/>
                  </a:lnTo>
                  <a:lnTo>
                    <a:pt x="228257" y="1503045"/>
                  </a:lnTo>
                  <a:lnTo>
                    <a:pt x="158534" y="1478661"/>
                  </a:lnTo>
                  <a:lnTo>
                    <a:pt x="150914" y="1482344"/>
                  </a:lnTo>
                  <a:lnTo>
                    <a:pt x="148501" y="1489202"/>
                  </a:lnTo>
                  <a:lnTo>
                    <a:pt x="81318" y="1681480"/>
                  </a:lnTo>
                  <a:lnTo>
                    <a:pt x="78905" y="1688465"/>
                  </a:lnTo>
                  <a:lnTo>
                    <a:pt x="82588" y="1695958"/>
                  </a:lnTo>
                  <a:lnTo>
                    <a:pt x="149504" y="1719326"/>
                  </a:lnTo>
                  <a:lnTo>
                    <a:pt x="1099096" y="2051304"/>
                  </a:lnTo>
                  <a:lnTo>
                    <a:pt x="1106716" y="2047621"/>
                  </a:lnTo>
                  <a:lnTo>
                    <a:pt x="1109129" y="2040648"/>
                  </a:lnTo>
                  <a:lnTo>
                    <a:pt x="1116533" y="2019427"/>
                  </a:lnTo>
                  <a:lnTo>
                    <a:pt x="1176312" y="1848485"/>
                  </a:lnTo>
                  <a:lnTo>
                    <a:pt x="1178725" y="1841500"/>
                  </a:lnTo>
                  <a:close/>
                </a:path>
                <a:path w="3805554" h="3481070">
                  <a:moveTo>
                    <a:pt x="1403464" y="365315"/>
                  </a:moveTo>
                  <a:lnTo>
                    <a:pt x="1402486" y="359537"/>
                  </a:lnTo>
                  <a:lnTo>
                    <a:pt x="1402054" y="356958"/>
                  </a:lnTo>
                  <a:lnTo>
                    <a:pt x="1397584" y="349770"/>
                  </a:lnTo>
                  <a:lnTo>
                    <a:pt x="1390434" y="344678"/>
                  </a:lnTo>
                  <a:lnTo>
                    <a:pt x="1386624" y="343801"/>
                  </a:lnTo>
                  <a:lnTo>
                    <a:pt x="1386624" y="364363"/>
                  </a:lnTo>
                  <a:lnTo>
                    <a:pt x="1385608" y="366649"/>
                  </a:lnTo>
                  <a:lnTo>
                    <a:pt x="1384465" y="369062"/>
                  </a:lnTo>
                  <a:lnTo>
                    <a:pt x="1381798" y="370078"/>
                  </a:lnTo>
                  <a:lnTo>
                    <a:pt x="1379385" y="368935"/>
                  </a:lnTo>
                  <a:lnTo>
                    <a:pt x="1377099" y="367919"/>
                  </a:lnTo>
                  <a:lnTo>
                    <a:pt x="1376083" y="365252"/>
                  </a:lnTo>
                  <a:lnTo>
                    <a:pt x="1377099" y="362839"/>
                  </a:lnTo>
                  <a:lnTo>
                    <a:pt x="1378242" y="360553"/>
                  </a:lnTo>
                  <a:lnTo>
                    <a:pt x="1380909" y="359537"/>
                  </a:lnTo>
                  <a:lnTo>
                    <a:pt x="1383195" y="360553"/>
                  </a:lnTo>
                  <a:lnTo>
                    <a:pt x="1385608" y="361569"/>
                  </a:lnTo>
                  <a:lnTo>
                    <a:pt x="1386624" y="364363"/>
                  </a:lnTo>
                  <a:lnTo>
                    <a:pt x="1386624" y="343801"/>
                  </a:lnTo>
                  <a:lnTo>
                    <a:pt x="1381848" y="342696"/>
                  </a:lnTo>
                  <a:lnTo>
                    <a:pt x="1373492" y="344106"/>
                  </a:lnTo>
                  <a:lnTo>
                    <a:pt x="1366304" y="348576"/>
                  </a:lnTo>
                  <a:lnTo>
                    <a:pt x="1361224" y="355727"/>
                  </a:lnTo>
                  <a:lnTo>
                    <a:pt x="1359230" y="364248"/>
                  </a:lnTo>
                  <a:lnTo>
                    <a:pt x="1360652" y="372579"/>
                  </a:lnTo>
                  <a:lnTo>
                    <a:pt x="1365110" y="379793"/>
                  </a:lnTo>
                  <a:lnTo>
                    <a:pt x="1372273" y="384937"/>
                  </a:lnTo>
                  <a:lnTo>
                    <a:pt x="1380782" y="386880"/>
                  </a:lnTo>
                  <a:lnTo>
                    <a:pt x="1389113" y="385470"/>
                  </a:lnTo>
                  <a:lnTo>
                    <a:pt x="1396326" y="381038"/>
                  </a:lnTo>
                  <a:lnTo>
                    <a:pt x="1401483" y="373888"/>
                  </a:lnTo>
                  <a:lnTo>
                    <a:pt x="1402359" y="370078"/>
                  </a:lnTo>
                  <a:lnTo>
                    <a:pt x="1403464" y="365315"/>
                  </a:lnTo>
                  <a:close/>
                </a:path>
                <a:path w="3805554" h="3481070">
                  <a:moveTo>
                    <a:pt x="1620304" y="728980"/>
                  </a:moveTo>
                  <a:lnTo>
                    <a:pt x="1612684" y="716280"/>
                  </a:lnTo>
                  <a:lnTo>
                    <a:pt x="1604556" y="713752"/>
                  </a:lnTo>
                  <a:lnTo>
                    <a:pt x="1598333" y="717550"/>
                  </a:lnTo>
                  <a:lnTo>
                    <a:pt x="1574431" y="731520"/>
                  </a:lnTo>
                  <a:lnTo>
                    <a:pt x="1549857" y="742950"/>
                  </a:lnTo>
                  <a:lnTo>
                    <a:pt x="1524698" y="753110"/>
                  </a:lnTo>
                  <a:lnTo>
                    <a:pt x="1499019" y="760730"/>
                  </a:lnTo>
                  <a:lnTo>
                    <a:pt x="1497749" y="637540"/>
                  </a:lnTo>
                  <a:lnTo>
                    <a:pt x="1497622" y="629932"/>
                  </a:lnTo>
                  <a:lnTo>
                    <a:pt x="1491653" y="623582"/>
                  </a:lnTo>
                  <a:lnTo>
                    <a:pt x="1477048" y="623582"/>
                  </a:lnTo>
                  <a:lnTo>
                    <a:pt x="1471079" y="629932"/>
                  </a:lnTo>
                  <a:lnTo>
                    <a:pt x="1471206" y="637540"/>
                  </a:lnTo>
                  <a:lnTo>
                    <a:pt x="1472577" y="765810"/>
                  </a:lnTo>
                  <a:lnTo>
                    <a:pt x="1472692" y="787400"/>
                  </a:lnTo>
                  <a:lnTo>
                    <a:pt x="1472793" y="798830"/>
                  </a:lnTo>
                  <a:lnTo>
                    <a:pt x="1473238" y="833120"/>
                  </a:lnTo>
                  <a:lnTo>
                    <a:pt x="1465567" y="875030"/>
                  </a:lnTo>
                  <a:lnTo>
                    <a:pt x="1443977" y="910602"/>
                  </a:lnTo>
                  <a:lnTo>
                    <a:pt x="1411452" y="937260"/>
                  </a:lnTo>
                  <a:lnTo>
                    <a:pt x="1371003" y="949960"/>
                  </a:lnTo>
                  <a:lnTo>
                    <a:pt x="1369199" y="773430"/>
                  </a:lnTo>
                  <a:lnTo>
                    <a:pt x="1366304" y="491490"/>
                  </a:lnTo>
                  <a:lnTo>
                    <a:pt x="1392123" y="492760"/>
                  </a:lnTo>
                  <a:lnTo>
                    <a:pt x="1398409" y="491490"/>
                  </a:lnTo>
                  <a:lnTo>
                    <a:pt x="1417269" y="487680"/>
                  </a:lnTo>
                  <a:lnTo>
                    <a:pt x="1440967" y="478790"/>
                  </a:lnTo>
                  <a:lnTo>
                    <a:pt x="1460487" y="466090"/>
                  </a:lnTo>
                  <a:lnTo>
                    <a:pt x="1462443" y="464832"/>
                  </a:lnTo>
                  <a:lnTo>
                    <a:pt x="1469809" y="504190"/>
                  </a:lnTo>
                  <a:lnTo>
                    <a:pt x="1470545" y="580390"/>
                  </a:lnTo>
                  <a:lnTo>
                    <a:pt x="1470698" y="590550"/>
                  </a:lnTo>
                  <a:lnTo>
                    <a:pt x="1476667" y="595630"/>
                  </a:lnTo>
                  <a:lnTo>
                    <a:pt x="1491272" y="595630"/>
                  </a:lnTo>
                  <a:lnTo>
                    <a:pt x="1497114" y="590550"/>
                  </a:lnTo>
                  <a:lnTo>
                    <a:pt x="1497088" y="580390"/>
                  </a:lnTo>
                  <a:lnTo>
                    <a:pt x="1496352" y="504190"/>
                  </a:lnTo>
                  <a:lnTo>
                    <a:pt x="1490154" y="464832"/>
                  </a:lnTo>
                  <a:lnTo>
                    <a:pt x="1482636" y="444500"/>
                  </a:lnTo>
                  <a:lnTo>
                    <a:pt x="1487208" y="438150"/>
                  </a:lnTo>
                  <a:lnTo>
                    <a:pt x="1491399" y="431800"/>
                  </a:lnTo>
                  <a:lnTo>
                    <a:pt x="1495209" y="425450"/>
                  </a:lnTo>
                  <a:lnTo>
                    <a:pt x="1498638" y="417842"/>
                  </a:lnTo>
                  <a:lnTo>
                    <a:pt x="1509674" y="373392"/>
                  </a:lnTo>
                  <a:lnTo>
                    <a:pt x="1503730" y="327660"/>
                  </a:lnTo>
                  <a:lnTo>
                    <a:pt x="1483245" y="289725"/>
                  </a:lnTo>
                  <a:lnTo>
                    <a:pt x="1483245" y="368300"/>
                  </a:lnTo>
                  <a:lnTo>
                    <a:pt x="1474508" y="407682"/>
                  </a:lnTo>
                  <a:lnTo>
                    <a:pt x="1472476" y="411492"/>
                  </a:lnTo>
                  <a:lnTo>
                    <a:pt x="1470190" y="415290"/>
                  </a:lnTo>
                  <a:lnTo>
                    <a:pt x="1467777" y="420382"/>
                  </a:lnTo>
                  <a:lnTo>
                    <a:pt x="1431531" y="453390"/>
                  </a:lnTo>
                  <a:lnTo>
                    <a:pt x="1388732" y="466090"/>
                  </a:lnTo>
                  <a:lnTo>
                    <a:pt x="1366050" y="464832"/>
                  </a:lnTo>
                  <a:lnTo>
                    <a:pt x="1359827" y="463550"/>
                  </a:lnTo>
                  <a:lnTo>
                    <a:pt x="1353858" y="461010"/>
                  </a:lnTo>
                  <a:lnTo>
                    <a:pt x="1347889" y="459740"/>
                  </a:lnTo>
                  <a:lnTo>
                    <a:pt x="1346111" y="458482"/>
                  </a:lnTo>
                  <a:lnTo>
                    <a:pt x="1344460" y="458482"/>
                  </a:lnTo>
                  <a:lnTo>
                    <a:pt x="1342809" y="457200"/>
                  </a:lnTo>
                  <a:lnTo>
                    <a:pt x="1342555" y="456946"/>
                  </a:lnTo>
                  <a:lnTo>
                    <a:pt x="1342555" y="773430"/>
                  </a:lnTo>
                  <a:lnTo>
                    <a:pt x="1314234" y="768350"/>
                  </a:lnTo>
                  <a:lnTo>
                    <a:pt x="1308608" y="767080"/>
                  </a:lnTo>
                  <a:lnTo>
                    <a:pt x="1286129" y="762000"/>
                  </a:lnTo>
                  <a:lnTo>
                    <a:pt x="1258354" y="753110"/>
                  </a:lnTo>
                  <a:lnTo>
                    <a:pt x="1231049" y="742950"/>
                  </a:lnTo>
                  <a:lnTo>
                    <a:pt x="1235722" y="732802"/>
                  </a:lnTo>
                  <a:lnTo>
                    <a:pt x="1251496" y="698500"/>
                  </a:lnTo>
                  <a:lnTo>
                    <a:pt x="1248702" y="690880"/>
                  </a:lnTo>
                  <a:lnTo>
                    <a:pt x="1235494" y="684530"/>
                  </a:lnTo>
                  <a:lnTo>
                    <a:pt x="1227874" y="687070"/>
                  </a:lnTo>
                  <a:lnTo>
                    <a:pt x="1207427" y="732802"/>
                  </a:lnTo>
                  <a:lnTo>
                    <a:pt x="1180833" y="717550"/>
                  </a:lnTo>
                  <a:lnTo>
                    <a:pt x="1155611" y="702310"/>
                  </a:lnTo>
                  <a:lnTo>
                    <a:pt x="1131798" y="684530"/>
                  </a:lnTo>
                  <a:lnTo>
                    <a:pt x="1128826" y="682002"/>
                  </a:lnTo>
                  <a:lnTo>
                    <a:pt x="1109510" y="665480"/>
                  </a:lnTo>
                  <a:lnTo>
                    <a:pt x="1325664" y="478790"/>
                  </a:lnTo>
                  <a:lnTo>
                    <a:pt x="1327696" y="478790"/>
                  </a:lnTo>
                  <a:lnTo>
                    <a:pt x="1331760" y="481330"/>
                  </a:lnTo>
                  <a:lnTo>
                    <a:pt x="1334300" y="482600"/>
                  </a:lnTo>
                  <a:lnTo>
                    <a:pt x="1339634" y="485140"/>
                  </a:lnTo>
                  <a:lnTo>
                    <a:pt x="1342555" y="773430"/>
                  </a:lnTo>
                  <a:lnTo>
                    <a:pt x="1342555" y="456946"/>
                  </a:lnTo>
                  <a:lnTo>
                    <a:pt x="1341539" y="455930"/>
                  </a:lnTo>
                  <a:lnTo>
                    <a:pt x="1339253" y="455930"/>
                  </a:lnTo>
                  <a:lnTo>
                    <a:pt x="1333665" y="452132"/>
                  </a:lnTo>
                  <a:lnTo>
                    <a:pt x="1294587" y="410210"/>
                  </a:lnTo>
                  <a:lnTo>
                    <a:pt x="1284389" y="367042"/>
                  </a:lnTo>
                  <a:lnTo>
                    <a:pt x="1284528" y="359410"/>
                  </a:lnTo>
                  <a:lnTo>
                    <a:pt x="1316151" y="293370"/>
                  </a:lnTo>
                  <a:lnTo>
                    <a:pt x="1348600" y="273050"/>
                  </a:lnTo>
                  <a:lnTo>
                    <a:pt x="1386205" y="266700"/>
                  </a:lnTo>
                  <a:lnTo>
                    <a:pt x="1424724" y="275590"/>
                  </a:lnTo>
                  <a:lnTo>
                    <a:pt x="1456766" y="298450"/>
                  </a:lnTo>
                  <a:lnTo>
                    <a:pt x="1476806" y="331470"/>
                  </a:lnTo>
                  <a:lnTo>
                    <a:pt x="1483245" y="368300"/>
                  </a:lnTo>
                  <a:lnTo>
                    <a:pt x="1483245" y="289725"/>
                  </a:lnTo>
                  <a:lnTo>
                    <a:pt x="1482471" y="288290"/>
                  </a:lnTo>
                  <a:lnTo>
                    <a:pt x="1457756" y="266700"/>
                  </a:lnTo>
                  <a:lnTo>
                    <a:pt x="1447584" y="257810"/>
                  </a:lnTo>
                  <a:lnTo>
                    <a:pt x="1452727" y="246392"/>
                  </a:lnTo>
                  <a:lnTo>
                    <a:pt x="1494447" y="153670"/>
                  </a:lnTo>
                  <a:lnTo>
                    <a:pt x="1521688" y="156210"/>
                  </a:lnTo>
                  <a:lnTo>
                    <a:pt x="1569605" y="133350"/>
                  </a:lnTo>
                  <a:lnTo>
                    <a:pt x="1592402" y="80010"/>
                  </a:lnTo>
                  <a:lnTo>
                    <a:pt x="1587309" y="50800"/>
                  </a:lnTo>
                  <a:lnTo>
                    <a:pt x="1572285" y="26670"/>
                  </a:lnTo>
                  <a:lnTo>
                    <a:pt x="1571498" y="25400"/>
                  </a:lnTo>
                  <a:lnTo>
                    <a:pt x="1565732" y="21056"/>
                  </a:lnTo>
                  <a:lnTo>
                    <a:pt x="1565732" y="80010"/>
                  </a:lnTo>
                  <a:lnTo>
                    <a:pt x="1561122" y="99060"/>
                  </a:lnTo>
                  <a:lnTo>
                    <a:pt x="1549387" y="115570"/>
                  </a:lnTo>
                  <a:lnTo>
                    <a:pt x="1532940" y="125742"/>
                  </a:lnTo>
                  <a:lnTo>
                    <a:pt x="1513840" y="129540"/>
                  </a:lnTo>
                  <a:lnTo>
                    <a:pt x="1494193" y="125742"/>
                  </a:lnTo>
                  <a:lnTo>
                    <a:pt x="1492669" y="125742"/>
                  </a:lnTo>
                  <a:lnTo>
                    <a:pt x="1492161" y="124460"/>
                  </a:lnTo>
                  <a:lnTo>
                    <a:pt x="1491145" y="124460"/>
                  </a:lnTo>
                  <a:lnTo>
                    <a:pt x="1475143" y="113042"/>
                  </a:lnTo>
                  <a:lnTo>
                    <a:pt x="1465237" y="95250"/>
                  </a:lnTo>
                  <a:lnTo>
                    <a:pt x="1462176" y="76200"/>
                  </a:lnTo>
                  <a:lnTo>
                    <a:pt x="1466761" y="57150"/>
                  </a:lnTo>
                  <a:lnTo>
                    <a:pt x="1478788" y="40640"/>
                  </a:lnTo>
                  <a:lnTo>
                    <a:pt x="1495717" y="29210"/>
                  </a:lnTo>
                  <a:lnTo>
                    <a:pt x="1515300" y="26670"/>
                  </a:lnTo>
                  <a:lnTo>
                    <a:pt x="1535341" y="30492"/>
                  </a:lnTo>
                  <a:lnTo>
                    <a:pt x="1552003" y="43192"/>
                  </a:lnTo>
                  <a:lnTo>
                    <a:pt x="1562417" y="59690"/>
                  </a:lnTo>
                  <a:lnTo>
                    <a:pt x="1565732" y="80010"/>
                  </a:lnTo>
                  <a:lnTo>
                    <a:pt x="1565732" y="21056"/>
                  </a:lnTo>
                  <a:lnTo>
                    <a:pt x="1546263" y="6350"/>
                  </a:lnTo>
                  <a:lnTo>
                    <a:pt x="1515935" y="0"/>
                  </a:lnTo>
                  <a:lnTo>
                    <a:pt x="1486281" y="5092"/>
                  </a:lnTo>
                  <a:lnTo>
                    <a:pt x="1460677" y="20320"/>
                  </a:lnTo>
                  <a:lnTo>
                    <a:pt x="1442504" y="45720"/>
                  </a:lnTo>
                  <a:lnTo>
                    <a:pt x="1435671" y="72390"/>
                  </a:lnTo>
                  <a:lnTo>
                    <a:pt x="1438592" y="100342"/>
                  </a:lnTo>
                  <a:lnTo>
                    <a:pt x="1450314" y="124460"/>
                  </a:lnTo>
                  <a:lnTo>
                    <a:pt x="1469936" y="143510"/>
                  </a:lnTo>
                  <a:lnTo>
                    <a:pt x="1423073" y="246392"/>
                  </a:lnTo>
                  <a:lnTo>
                    <a:pt x="1377276" y="240042"/>
                  </a:lnTo>
                  <a:lnTo>
                    <a:pt x="1333347" y="251460"/>
                  </a:lnTo>
                  <a:lnTo>
                    <a:pt x="1295692" y="275590"/>
                  </a:lnTo>
                  <a:lnTo>
                    <a:pt x="1268768" y="314960"/>
                  </a:lnTo>
                  <a:lnTo>
                    <a:pt x="1259370" y="345440"/>
                  </a:lnTo>
                  <a:lnTo>
                    <a:pt x="1245501" y="350532"/>
                  </a:lnTo>
                  <a:lnTo>
                    <a:pt x="1232166" y="356882"/>
                  </a:lnTo>
                  <a:lnTo>
                    <a:pt x="1219479" y="364490"/>
                  </a:lnTo>
                  <a:lnTo>
                    <a:pt x="1207554" y="373392"/>
                  </a:lnTo>
                  <a:lnTo>
                    <a:pt x="1017435" y="538480"/>
                  </a:lnTo>
                  <a:lnTo>
                    <a:pt x="1007084" y="513080"/>
                  </a:lnTo>
                  <a:lnTo>
                    <a:pt x="998359" y="487680"/>
                  </a:lnTo>
                  <a:lnTo>
                    <a:pt x="991336" y="462280"/>
                  </a:lnTo>
                  <a:lnTo>
                    <a:pt x="986066" y="435610"/>
                  </a:lnTo>
                  <a:lnTo>
                    <a:pt x="984796" y="427990"/>
                  </a:lnTo>
                  <a:lnTo>
                    <a:pt x="977938" y="422910"/>
                  </a:lnTo>
                  <a:lnTo>
                    <a:pt x="963587" y="425450"/>
                  </a:lnTo>
                  <a:lnTo>
                    <a:pt x="958634" y="431800"/>
                  </a:lnTo>
                  <a:lnTo>
                    <a:pt x="959777" y="439432"/>
                  </a:lnTo>
                  <a:lnTo>
                    <a:pt x="965885" y="469900"/>
                  </a:lnTo>
                  <a:lnTo>
                    <a:pt x="974077" y="499110"/>
                  </a:lnTo>
                  <a:lnTo>
                    <a:pt x="984288" y="528332"/>
                  </a:lnTo>
                  <a:lnTo>
                    <a:pt x="996480" y="556260"/>
                  </a:lnTo>
                  <a:lnTo>
                    <a:pt x="959015" y="588010"/>
                  </a:lnTo>
                  <a:lnTo>
                    <a:pt x="930795" y="621030"/>
                  </a:lnTo>
                  <a:lnTo>
                    <a:pt x="914285" y="660400"/>
                  </a:lnTo>
                  <a:lnTo>
                    <a:pt x="909637" y="701052"/>
                  </a:lnTo>
                  <a:lnTo>
                    <a:pt x="917079" y="741680"/>
                  </a:lnTo>
                  <a:lnTo>
                    <a:pt x="936790" y="779780"/>
                  </a:lnTo>
                  <a:lnTo>
                    <a:pt x="875322" y="838200"/>
                  </a:lnTo>
                  <a:lnTo>
                    <a:pt x="875068" y="845820"/>
                  </a:lnTo>
                  <a:lnTo>
                    <a:pt x="880148" y="852170"/>
                  </a:lnTo>
                  <a:lnTo>
                    <a:pt x="881418" y="853452"/>
                  </a:lnTo>
                  <a:lnTo>
                    <a:pt x="882815" y="853452"/>
                  </a:lnTo>
                  <a:lnTo>
                    <a:pt x="884339" y="854710"/>
                  </a:lnTo>
                  <a:lnTo>
                    <a:pt x="889165" y="857250"/>
                  </a:lnTo>
                  <a:lnTo>
                    <a:pt x="895007" y="855980"/>
                  </a:lnTo>
                  <a:lnTo>
                    <a:pt x="898944" y="852170"/>
                  </a:lnTo>
                  <a:lnTo>
                    <a:pt x="963587" y="792480"/>
                  </a:lnTo>
                  <a:lnTo>
                    <a:pt x="964476" y="791210"/>
                  </a:lnTo>
                  <a:lnTo>
                    <a:pt x="965746" y="788670"/>
                  </a:lnTo>
                  <a:lnTo>
                    <a:pt x="993305" y="765810"/>
                  </a:lnTo>
                  <a:lnTo>
                    <a:pt x="997394" y="762000"/>
                  </a:lnTo>
                  <a:lnTo>
                    <a:pt x="998766" y="760730"/>
                  </a:lnTo>
                  <a:lnTo>
                    <a:pt x="999401" y="751852"/>
                  </a:lnTo>
                  <a:lnTo>
                    <a:pt x="994702" y="746760"/>
                  </a:lnTo>
                  <a:lnTo>
                    <a:pt x="989876" y="741680"/>
                  </a:lnTo>
                  <a:lnTo>
                    <a:pt x="981494" y="740410"/>
                  </a:lnTo>
                  <a:lnTo>
                    <a:pt x="975906" y="745502"/>
                  </a:lnTo>
                  <a:lnTo>
                    <a:pt x="956221" y="762000"/>
                  </a:lnTo>
                  <a:lnTo>
                    <a:pt x="939063" y="723900"/>
                  </a:lnTo>
                  <a:lnTo>
                    <a:pt x="936917" y="682002"/>
                  </a:lnTo>
                  <a:lnTo>
                    <a:pt x="949426" y="642632"/>
                  </a:lnTo>
                  <a:lnTo>
                    <a:pt x="976287" y="608330"/>
                  </a:lnTo>
                  <a:lnTo>
                    <a:pt x="1009053" y="580390"/>
                  </a:lnTo>
                  <a:lnTo>
                    <a:pt x="1057516" y="538480"/>
                  </a:lnTo>
                  <a:lnTo>
                    <a:pt x="1224953" y="393700"/>
                  </a:lnTo>
                  <a:lnTo>
                    <a:pt x="1257846" y="373392"/>
                  </a:lnTo>
                  <a:lnTo>
                    <a:pt x="1261935" y="398792"/>
                  </a:lnTo>
                  <a:lnTo>
                    <a:pt x="1270977" y="422910"/>
                  </a:lnTo>
                  <a:lnTo>
                    <a:pt x="1284706" y="444500"/>
                  </a:lnTo>
                  <a:lnTo>
                    <a:pt x="1302804" y="463550"/>
                  </a:lnTo>
                  <a:lnTo>
                    <a:pt x="1090587" y="646430"/>
                  </a:lnTo>
                  <a:lnTo>
                    <a:pt x="1070521" y="662952"/>
                  </a:lnTo>
                  <a:lnTo>
                    <a:pt x="1006132" y="718820"/>
                  </a:lnTo>
                  <a:lnTo>
                    <a:pt x="1005497" y="727710"/>
                  </a:lnTo>
                  <a:lnTo>
                    <a:pt x="1015149" y="737870"/>
                  </a:lnTo>
                  <a:lnTo>
                    <a:pt x="1023531" y="739152"/>
                  </a:lnTo>
                  <a:lnTo>
                    <a:pt x="1089190" y="682002"/>
                  </a:lnTo>
                  <a:lnTo>
                    <a:pt x="1113574" y="703580"/>
                  </a:lnTo>
                  <a:lnTo>
                    <a:pt x="1139634" y="722630"/>
                  </a:lnTo>
                  <a:lnTo>
                    <a:pt x="1167269" y="740410"/>
                  </a:lnTo>
                  <a:lnTo>
                    <a:pt x="1196378" y="756920"/>
                  </a:lnTo>
                  <a:lnTo>
                    <a:pt x="1173264" y="807720"/>
                  </a:lnTo>
                  <a:lnTo>
                    <a:pt x="1170216" y="815352"/>
                  </a:lnTo>
                  <a:lnTo>
                    <a:pt x="1173010" y="822960"/>
                  </a:lnTo>
                  <a:lnTo>
                    <a:pt x="1186091" y="828052"/>
                  </a:lnTo>
                  <a:lnTo>
                    <a:pt x="1193965" y="825500"/>
                  </a:lnTo>
                  <a:lnTo>
                    <a:pt x="1196886" y="819150"/>
                  </a:lnTo>
                  <a:lnTo>
                    <a:pt x="1220127" y="767080"/>
                  </a:lnTo>
                  <a:lnTo>
                    <a:pt x="1250149" y="778510"/>
                  </a:lnTo>
                  <a:lnTo>
                    <a:pt x="1280706" y="787400"/>
                  </a:lnTo>
                  <a:lnTo>
                    <a:pt x="1311630" y="795020"/>
                  </a:lnTo>
                  <a:lnTo>
                    <a:pt x="1342809" y="798830"/>
                  </a:lnTo>
                  <a:lnTo>
                    <a:pt x="1344460" y="960120"/>
                  </a:lnTo>
                  <a:lnTo>
                    <a:pt x="1344079" y="961402"/>
                  </a:lnTo>
                  <a:lnTo>
                    <a:pt x="1343825" y="962660"/>
                  </a:lnTo>
                  <a:lnTo>
                    <a:pt x="1343774" y="965200"/>
                  </a:lnTo>
                  <a:lnTo>
                    <a:pt x="1341031" y="1051560"/>
                  </a:lnTo>
                  <a:lnTo>
                    <a:pt x="1340904" y="1057910"/>
                  </a:lnTo>
                  <a:lnTo>
                    <a:pt x="1344206" y="1063002"/>
                  </a:lnTo>
                  <a:lnTo>
                    <a:pt x="1348905" y="1064260"/>
                  </a:lnTo>
                  <a:lnTo>
                    <a:pt x="1350429" y="1065530"/>
                  </a:lnTo>
                  <a:lnTo>
                    <a:pt x="1361351" y="1065530"/>
                  </a:lnTo>
                  <a:lnTo>
                    <a:pt x="1367447" y="1060450"/>
                  </a:lnTo>
                  <a:lnTo>
                    <a:pt x="1370114" y="976630"/>
                  </a:lnTo>
                  <a:lnTo>
                    <a:pt x="1411681" y="965200"/>
                  </a:lnTo>
                  <a:lnTo>
                    <a:pt x="1436916" y="949960"/>
                  </a:lnTo>
                  <a:lnTo>
                    <a:pt x="1447431" y="943610"/>
                  </a:lnTo>
                  <a:lnTo>
                    <a:pt x="1475333" y="913130"/>
                  </a:lnTo>
                  <a:lnTo>
                    <a:pt x="1493367" y="875030"/>
                  </a:lnTo>
                  <a:lnTo>
                    <a:pt x="1499527" y="831850"/>
                  </a:lnTo>
                  <a:lnTo>
                    <a:pt x="1499019" y="788670"/>
                  </a:lnTo>
                  <a:lnTo>
                    <a:pt x="1528203" y="779780"/>
                  </a:lnTo>
                  <a:lnTo>
                    <a:pt x="1556829" y="768350"/>
                  </a:lnTo>
                  <a:lnTo>
                    <a:pt x="1573568" y="760730"/>
                  </a:lnTo>
                  <a:lnTo>
                    <a:pt x="1584744" y="755650"/>
                  </a:lnTo>
                  <a:lnTo>
                    <a:pt x="1611795" y="740410"/>
                  </a:lnTo>
                  <a:lnTo>
                    <a:pt x="1618272" y="736600"/>
                  </a:lnTo>
                  <a:lnTo>
                    <a:pt x="1620304" y="728980"/>
                  </a:lnTo>
                  <a:close/>
                </a:path>
                <a:path w="3805554" h="3481070">
                  <a:moveTo>
                    <a:pt x="2164550" y="1361414"/>
                  </a:moveTo>
                  <a:lnTo>
                    <a:pt x="2162213" y="1347597"/>
                  </a:lnTo>
                  <a:lnTo>
                    <a:pt x="2157247" y="1334452"/>
                  </a:lnTo>
                  <a:lnTo>
                    <a:pt x="2149919" y="1322755"/>
                  </a:lnTo>
                  <a:lnTo>
                    <a:pt x="2149132" y="1321930"/>
                  </a:lnTo>
                  <a:lnTo>
                    <a:pt x="2140458" y="1312760"/>
                  </a:lnTo>
                  <a:lnTo>
                    <a:pt x="2138108" y="1311097"/>
                  </a:lnTo>
                  <a:lnTo>
                    <a:pt x="2138108" y="1363218"/>
                  </a:lnTo>
                  <a:lnTo>
                    <a:pt x="2137854" y="1371828"/>
                  </a:lnTo>
                  <a:lnTo>
                    <a:pt x="1916341" y="1764538"/>
                  </a:lnTo>
                  <a:lnTo>
                    <a:pt x="1880831" y="1786674"/>
                  </a:lnTo>
                  <a:lnTo>
                    <a:pt x="1872183" y="1786420"/>
                  </a:lnTo>
                  <a:lnTo>
                    <a:pt x="1835150" y="1754187"/>
                  </a:lnTo>
                  <a:lnTo>
                    <a:pt x="1833880" y="1737283"/>
                  </a:lnTo>
                  <a:lnTo>
                    <a:pt x="1839379" y="1720596"/>
                  </a:lnTo>
                  <a:lnTo>
                    <a:pt x="2055406" y="1344168"/>
                  </a:lnTo>
                  <a:lnTo>
                    <a:pt x="2088045" y="1322324"/>
                  </a:lnTo>
                  <a:lnTo>
                    <a:pt x="2095068" y="1321930"/>
                  </a:lnTo>
                  <a:lnTo>
                    <a:pt x="2102154" y="1322666"/>
                  </a:lnTo>
                  <a:lnTo>
                    <a:pt x="2133536" y="1346377"/>
                  </a:lnTo>
                  <a:lnTo>
                    <a:pt x="2138108" y="1363218"/>
                  </a:lnTo>
                  <a:lnTo>
                    <a:pt x="2138108" y="1311097"/>
                  </a:lnTo>
                  <a:lnTo>
                    <a:pt x="2129066" y="1304671"/>
                  </a:lnTo>
                  <a:lnTo>
                    <a:pt x="2102370" y="1295793"/>
                  </a:lnTo>
                  <a:lnTo>
                    <a:pt x="2075243" y="1297749"/>
                  </a:lnTo>
                  <a:lnTo>
                    <a:pt x="2050834" y="1309712"/>
                  </a:lnTo>
                  <a:lnTo>
                    <a:pt x="2032292" y="1330833"/>
                  </a:lnTo>
                  <a:lnTo>
                    <a:pt x="1816265" y="1707261"/>
                  </a:lnTo>
                  <a:lnTo>
                    <a:pt x="1807400" y="1733956"/>
                  </a:lnTo>
                  <a:lnTo>
                    <a:pt x="1809407" y="1761083"/>
                  </a:lnTo>
                  <a:lnTo>
                    <a:pt x="1842554" y="1804035"/>
                  </a:lnTo>
                  <a:lnTo>
                    <a:pt x="1876031" y="1813306"/>
                  </a:lnTo>
                  <a:lnTo>
                    <a:pt x="1887385" y="1812671"/>
                  </a:lnTo>
                  <a:lnTo>
                    <a:pt x="1929396" y="1791169"/>
                  </a:lnTo>
                  <a:lnTo>
                    <a:pt x="2155355" y="1401318"/>
                  </a:lnTo>
                  <a:lnTo>
                    <a:pt x="2164156" y="1375181"/>
                  </a:lnTo>
                  <a:lnTo>
                    <a:pt x="2164550" y="1361414"/>
                  </a:lnTo>
                  <a:close/>
                </a:path>
                <a:path w="3805554" h="3481070">
                  <a:moveTo>
                    <a:pt x="2293239" y="1331391"/>
                  </a:moveTo>
                  <a:lnTo>
                    <a:pt x="2284793" y="1287018"/>
                  </a:lnTo>
                  <a:lnTo>
                    <a:pt x="2265870" y="1245997"/>
                  </a:lnTo>
                  <a:lnTo>
                    <a:pt x="2237092" y="1210259"/>
                  </a:lnTo>
                  <a:lnTo>
                    <a:pt x="2201329" y="1183462"/>
                  </a:lnTo>
                  <a:lnTo>
                    <a:pt x="2199043" y="1181735"/>
                  </a:lnTo>
                  <a:lnTo>
                    <a:pt x="2155177" y="1163383"/>
                  </a:lnTo>
                  <a:lnTo>
                    <a:pt x="2109736" y="1156677"/>
                  </a:lnTo>
                  <a:lnTo>
                    <a:pt x="2064740" y="1161148"/>
                  </a:lnTo>
                  <a:lnTo>
                    <a:pt x="2022144" y="1176375"/>
                  </a:lnTo>
                  <a:lnTo>
                    <a:pt x="1983943" y="1201877"/>
                  </a:lnTo>
                  <a:lnTo>
                    <a:pt x="1952155" y="1237234"/>
                  </a:lnTo>
                  <a:lnTo>
                    <a:pt x="1578902" y="1773936"/>
                  </a:lnTo>
                  <a:lnTo>
                    <a:pt x="1578775" y="1774317"/>
                  </a:lnTo>
                  <a:lnTo>
                    <a:pt x="1578521" y="1774571"/>
                  </a:lnTo>
                  <a:lnTo>
                    <a:pt x="1574876" y="1782597"/>
                  </a:lnTo>
                  <a:lnTo>
                    <a:pt x="1572933" y="1791068"/>
                  </a:lnTo>
                  <a:lnTo>
                    <a:pt x="1572691" y="1799818"/>
                  </a:lnTo>
                  <a:lnTo>
                    <a:pt x="1574203" y="1808607"/>
                  </a:lnTo>
                  <a:lnTo>
                    <a:pt x="1604556" y="1841246"/>
                  </a:lnTo>
                  <a:lnTo>
                    <a:pt x="1574838" y="1976755"/>
                  </a:lnTo>
                  <a:lnTo>
                    <a:pt x="1573568" y="1982470"/>
                  </a:lnTo>
                  <a:lnTo>
                    <a:pt x="1576108" y="1988185"/>
                  </a:lnTo>
                  <a:lnTo>
                    <a:pt x="1614716" y="2010537"/>
                  </a:lnTo>
                  <a:lnTo>
                    <a:pt x="1590586" y="2052574"/>
                  </a:lnTo>
                  <a:lnTo>
                    <a:pt x="1588808" y="2055749"/>
                  </a:lnTo>
                  <a:lnTo>
                    <a:pt x="1588427" y="2059432"/>
                  </a:lnTo>
                  <a:lnTo>
                    <a:pt x="1589316" y="2062734"/>
                  </a:lnTo>
                  <a:lnTo>
                    <a:pt x="1590205" y="2066163"/>
                  </a:lnTo>
                  <a:lnTo>
                    <a:pt x="1592364" y="2068957"/>
                  </a:lnTo>
                  <a:lnTo>
                    <a:pt x="1620177" y="2084959"/>
                  </a:lnTo>
                  <a:lnTo>
                    <a:pt x="1564424" y="2182495"/>
                  </a:lnTo>
                  <a:lnTo>
                    <a:pt x="1562011" y="2186686"/>
                  </a:lnTo>
                  <a:lnTo>
                    <a:pt x="1562138" y="2192020"/>
                  </a:lnTo>
                  <a:lnTo>
                    <a:pt x="1564678" y="2196084"/>
                  </a:lnTo>
                  <a:lnTo>
                    <a:pt x="1567218" y="2200275"/>
                  </a:lnTo>
                  <a:lnTo>
                    <a:pt x="1571917" y="2202688"/>
                  </a:lnTo>
                  <a:lnTo>
                    <a:pt x="1576743" y="2202307"/>
                  </a:lnTo>
                  <a:lnTo>
                    <a:pt x="1675803" y="2195830"/>
                  </a:lnTo>
                  <a:lnTo>
                    <a:pt x="1676692" y="2195703"/>
                  </a:lnTo>
                  <a:lnTo>
                    <a:pt x="1680756" y="2195195"/>
                  </a:lnTo>
                  <a:lnTo>
                    <a:pt x="1684312" y="2192655"/>
                  </a:lnTo>
                  <a:lnTo>
                    <a:pt x="1686598" y="2189226"/>
                  </a:lnTo>
                  <a:lnTo>
                    <a:pt x="1695208" y="2174113"/>
                  </a:lnTo>
                  <a:lnTo>
                    <a:pt x="1715046" y="2139315"/>
                  </a:lnTo>
                  <a:lnTo>
                    <a:pt x="1741462" y="2154301"/>
                  </a:lnTo>
                  <a:lnTo>
                    <a:pt x="1744002" y="2155952"/>
                  </a:lnTo>
                  <a:lnTo>
                    <a:pt x="1746923" y="2156333"/>
                  </a:lnTo>
                  <a:lnTo>
                    <a:pt x="1753654" y="2155444"/>
                  </a:lnTo>
                  <a:lnTo>
                    <a:pt x="1757337" y="2153158"/>
                  </a:lnTo>
                  <a:lnTo>
                    <a:pt x="1759496" y="2149475"/>
                  </a:lnTo>
                  <a:lnTo>
                    <a:pt x="1765325" y="2139315"/>
                  </a:lnTo>
                  <a:lnTo>
                    <a:pt x="1773707" y="2124710"/>
                  </a:lnTo>
                  <a:lnTo>
                    <a:pt x="1783626" y="2107438"/>
                  </a:lnTo>
                  <a:lnTo>
                    <a:pt x="1811947" y="2123694"/>
                  </a:lnTo>
                  <a:lnTo>
                    <a:pt x="1814487" y="2125345"/>
                  </a:lnTo>
                  <a:lnTo>
                    <a:pt x="1817535" y="2125726"/>
                  </a:lnTo>
                  <a:lnTo>
                    <a:pt x="1820329" y="2125345"/>
                  </a:lnTo>
                  <a:lnTo>
                    <a:pt x="1822869" y="2125091"/>
                  </a:lnTo>
                  <a:lnTo>
                    <a:pt x="1825409" y="2124075"/>
                  </a:lnTo>
                  <a:lnTo>
                    <a:pt x="1827441" y="2122043"/>
                  </a:lnTo>
                  <a:lnTo>
                    <a:pt x="1843659" y="2107438"/>
                  </a:lnTo>
                  <a:lnTo>
                    <a:pt x="1856511" y="2095881"/>
                  </a:lnTo>
                  <a:lnTo>
                    <a:pt x="1931454" y="2028444"/>
                  </a:lnTo>
                  <a:lnTo>
                    <a:pt x="1939836" y="2033270"/>
                  </a:lnTo>
                  <a:lnTo>
                    <a:pt x="1946668" y="2036470"/>
                  </a:lnTo>
                  <a:lnTo>
                    <a:pt x="1953755" y="2038438"/>
                  </a:lnTo>
                  <a:lnTo>
                    <a:pt x="1960956" y="2039188"/>
                  </a:lnTo>
                  <a:lnTo>
                    <a:pt x="1968157" y="2038731"/>
                  </a:lnTo>
                  <a:lnTo>
                    <a:pt x="1977986" y="2036305"/>
                  </a:lnTo>
                  <a:lnTo>
                    <a:pt x="1987029" y="2031733"/>
                  </a:lnTo>
                  <a:lnTo>
                    <a:pt x="1990928" y="2028444"/>
                  </a:lnTo>
                  <a:lnTo>
                    <a:pt x="1994852" y="2025142"/>
                  </a:lnTo>
                  <a:lnTo>
                    <a:pt x="2001050" y="2016633"/>
                  </a:lnTo>
                  <a:lnTo>
                    <a:pt x="2001304" y="2016125"/>
                  </a:lnTo>
                  <a:lnTo>
                    <a:pt x="2001558" y="2015871"/>
                  </a:lnTo>
                  <a:lnTo>
                    <a:pt x="2001685" y="2015490"/>
                  </a:lnTo>
                  <a:lnTo>
                    <a:pt x="2003094" y="2012442"/>
                  </a:lnTo>
                  <a:lnTo>
                    <a:pt x="2097189" y="1809115"/>
                  </a:lnTo>
                  <a:lnTo>
                    <a:pt x="2094268" y="1801241"/>
                  </a:lnTo>
                  <a:lnTo>
                    <a:pt x="2087664" y="1798066"/>
                  </a:lnTo>
                  <a:lnTo>
                    <a:pt x="2081060" y="1795018"/>
                  </a:lnTo>
                  <a:lnTo>
                    <a:pt x="2073186" y="1797939"/>
                  </a:lnTo>
                  <a:lnTo>
                    <a:pt x="2070011" y="1804543"/>
                  </a:lnTo>
                  <a:lnTo>
                    <a:pt x="1977936" y="2003679"/>
                  </a:lnTo>
                  <a:lnTo>
                    <a:pt x="1973135" y="2008987"/>
                  </a:lnTo>
                  <a:lnTo>
                    <a:pt x="1966887" y="2011972"/>
                  </a:lnTo>
                  <a:lnTo>
                    <a:pt x="1959965" y="2012442"/>
                  </a:lnTo>
                  <a:lnTo>
                    <a:pt x="1953171" y="2010156"/>
                  </a:lnTo>
                  <a:lnTo>
                    <a:pt x="1906943" y="1983689"/>
                  </a:lnTo>
                  <a:lnTo>
                    <a:pt x="1906943" y="2014867"/>
                  </a:lnTo>
                  <a:lnTo>
                    <a:pt x="1816900" y="2095881"/>
                  </a:lnTo>
                  <a:lnTo>
                    <a:pt x="1760512" y="2063496"/>
                  </a:lnTo>
                  <a:lnTo>
                    <a:pt x="1760512" y="2094103"/>
                  </a:lnTo>
                  <a:lnTo>
                    <a:pt x="1742986" y="2124710"/>
                  </a:lnTo>
                  <a:lnTo>
                    <a:pt x="1696554" y="2098040"/>
                  </a:lnTo>
                  <a:lnTo>
                    <a:pt x="1691805" y="2095322"/>
                  </a:lnTo>
                  <a:lnTo>
                    <a:pt x="1691805" y="2125980"/>
                  </a:lnTo>
                  <a:lnTo>
                    <a:pt x="1666913" y="2169668"/>
                  </a:lnTo>
                  <a:lnTo>
                    <a:pt x="1599603" y="2174113"/>
                  </a:lnTo>
                  <a:lnTo>
                    <a:pt x="1643037" y="2098040"/>
                  </a:lnTo>
                  <a:lnTo>
                    <a:pt x="1691805" y="2125980"/>
                  </a:lnTo>
                  <a:lnTo>
                    <a:pt x="1691805" y="2095322"/>
                  </a:lnTo>
                  <a:lnTo>
                    <a:pt x="1620177" y="2054225"/>
                  </a:lnTo>
                  <a:lnTo>
                    <a:pt x="1637703" y="2023618"/>
                  </a:lnTo>
                  <a:lnTo>
                    <a:pt x="1760512" y="2094103"/>
                  </a:lnTo>
                  <a:lnTo>
                    <a:pt x="1760512" y="2063496"/>
                  </a:lnTo>
                  <a:lnTo>
                    <a:pt x="1691106" y="2023618"/>
                  </a:lnTo>
                  <a:lnTo>
                    <a:pt x="1602651" y="1972945"/>
                  </a:lnTo>
                  <a:lnTo>
                    <a:pt x="1628686" y="1855089"/>
                  </a:lnTo>
                  <a:lnTo>
                    <a:pt x="1906943" y="2014867"/>
                  </a:lnTo>
                  <a:lnTo>
                    <a:pt x="1906943" y="1983689"/>
                  </a:lnTo>
                  <a:lnTo>
                    <a:pt x="1682381" y="1855089"/>
                  </a:lnTo>
                  <a:lnTo>
                    <a:pt x="1626273" y="1822958"/>
                  </a:lnTo>
                  <a:lnTo>
                    <a:pt x="1626273" y="1822831"/>
                  </a:lnTo>
                  <a:lnTo>
                    <a:pt x="1626146" y="1822831"/>
                  </a:lnTo>
                  <a:lnTo>
                    <a:pt x="1604302" y="1810258"/>
                  </a:lnTo>
                  <a:lnTo>
                    <a:pt x="1601254" y="1806321"/>
                  </a:lnTo>
                  <a:lnTo>
                    <a:pt x="1599882" y="1801241"/>
                  </a:lnTo>
                  <a:lnTo>
                    <a:pt x="1598841" y="1796923"/>
                  </a:lnTo>
                  <a:lnTo>
                    <a:pt x="1599349" y="1792224"/>
                  </a:lnTo>
                  <a:lnTo>
                    <a:pt x="1974253" y="1252220"/>
                  </a:lnTo>
                  <a:lnTo>
                    <a:pt x="2007666" y="1216825"/>
                  </a:lnTo>
                  <a:lnTo>
                    <a:pt x="2048497" y="1193685"/>
                  </a:lnTo>
                  <a:lnTo>
                    <a:pt x="2093785" y="1183462"/>
                  </a:lnTo>
                  <a:lnTo>
                    <a:pt x="2140585" y="1186840"/>
                  </a:lnTo>
                  <a:lnTo>
                    <a:pt x="2185962" y="1204468"/>
                  </a:lnTo>
                  <a:lnTo>
                    <a:pt x="2224189" y="1234719"/>
                  </a:lnTo>
                  <a:lnTo>
                    <a:pt x="2250821" y="1273403"/>
                  </a:lnTo>
                  <a:lnTo>
                    <a:pt x="2264943" y="1317650"/>
                  </a:lnTo>
                  <a:lnTo>
                    <a:pt x="2265629" y="1364589"/>
                  </a:lnTo>
                  <a:lnTo>
                    <a:pt x="2252002" y="1411351"/>
                  </a:lnTo>
                  <a:lnTo>
                    <a:pt x="2104682" y="1729994"/>
                  </a:lnTo>
                  <a:lnTo>
                    <a:pt x="2104174" y="1731010"/>
                  </a:lnTo>
                  <a:lnTo>
                    <a:pt x="2103920" y="1732153"/>
                  </a:lnTo>
                  <a:lnTo>
                    <a:pt x="2103793" y="1733169"/>
                  </a:lnTo>
                  <a:lnTo>
                    <a:pt x="2094395" y="1753489"/>
                  </a:lnTo>
                  <a:lnTo>
                    <a:pt x="2091474" y="1760093"/>
                  </a:lnTo>
                  <a:lnTo>
                    <a:pt x="2094268" y="1767713"/>
                  </a:lnTo>
                  <a:lnTo>
                    <a:pt x="2100872" y="1770888"/>
                  </a:lnTo>
                  <a:lnTo>
                    <a:pt x="2103158" y="1771904"/>
                  </a:lnTo>
                  <a:lnTo>
                    <a:pt x="2105698" y="1772285"/>
                  </a:lnTo>
                  <a:lnTo>
                    <a:pt x="2108111" y="1772031"/>
                  </a:lnTo>
                  <a:lnTo>
                    <a:pt x="2112429" y="1771396"/>
                  </a:lnTo>
                  <a:lnTo>
                    <a:pt x="2116366" y="1768729"/>
                  </a:lnTo>
                  <a:lnTo>
                    <a:pt x="2118271" y="1764411"/>
                  </a:lnTo>
                  <a:lnTo>
                    <a:pt x="2128939" y="1741424"/>
                  </a:lnTo>
                  <a:lnTo>
                    <a:pt x="2129193" y="1740789"/>
                  </a:lnTo>
                  <a:lnTo>
                    <a:pt x="2129320" y="1740281"/>
                  </a:lnTo>
                  <a:lnTo>
                    <a:pt x="2129574" y="1739646"/>
                  </a:lnTo>
                  <a:lnTo>
                    <a:pt x="2276259" y="1422400"/>
                  </a:lnTo>
                  <a:lnTo>
                    <a:pt x="2290584" y="1377162"/>
                  </a:lnTo>
                  <a:lnTo>
                    <a:pt x="2293239" y="1331391"/>
                  </a:lnTo>
                  <a:close/>
                </a:path>
                <a:path w="3805554" h="3481070">
                  <a:moveTo>
                    <a:pt x="3805174" y="1666430"/>
                  </a:moveTo>
                  <a:lnTo>
                    <a:pt x="3804831" y="1641030"/>
                  </a:lnTo>
                  <a:lnTo>
                    <a:pt x="3780574" y="1529270"/>
                  </a:lnTo>
                  <a:lnTo>
                    <a:pt x="3773716" y="1513243"/>
                  </a:lnTo>
                  <a:lnTo>
                    <a:pt x="3773716" y="1656270"/>
                  </a:lnTo>
                  <a:lnTo>
                    <a:pt x="3772192" y="1665160"/>
                  </a:lnTo>
                  <a:lnTo>
                    <a:pt x="3698278" y="1696910"/>
                  </a:lnTo>
                  <a:lnTo>
                    <a:pt x="3690505" y="1661350"/>
                  </a:lnTo>
                  <a:lnTo>
                    <a:pt x="3661956" y="1530540"/>
                  </a:lnTo>
                  <a:lnTo>
                    <a:pt x="3660305" y="1522920"/>
                  </a:lnTo>
                  <a:lnTo>
                    <a:pt x="3709835" y="1511490"/>
                  </a:lnTo>
                  <a:lnTo>
                    <a:pt x="3722535" y="1511490"/>
                  </a:lnTo>
                  <a:lnTo>
                    <a:pt x="3733927" y="1516570"/>
                  </a:lnTo>
                  <a:lnTo>
                    <a:pt x="3742791" y="1524190"/>
                  </a:lnTo>
                  <a:lnTo>
                    <a:pt x="3747935" y="1535620"/>
                  </a:lnTo>
                  <a:lnTo>
                    <a:pt x="3772065" y="1648650"/>
                  </a:lnTo>
                  <a:lnTo>
                    <a:pt x="3773716" y="1656270"/>
                  </a:lnTo>
                  <a:lnTo>
                    <a:pt x="3773716" y="1513243"/>
                  </a:lnTo>
                  <a:lnTo>
                    <a:pt x="3772966" y="1511490"/>
                  </a:lnTo>
                  <a:lnTo>
                    <a:pt x="3770249" y="1505140"/>
                  </a:lnTo>
                  <a:lnTo>
                    <a:pt x="3752202" y="1487360"/>
                  </a:lnTo>
                  <a:lnTo>
                    <a:pt x="3728936" y="1478470"/>
                  </a:lnTo>
                  <a:lnTo>
                    <a:pt x="3702977" y="1478470"/>
                  </a:lnTo>
                  <a:lnTo>
                    <a:pt x="3659797" y="1488186"/>
                  </a:lnTo>
                  <a:lnTo>
                    <a:pt x="3659797" y="1705800"/>
                  </a:lnTo>
                  <a:lnTo>
                    <a:pt x="3495078" y="1741360"/>
                  </a:lnTo>
                  <a:lnTo>
                    <a:pt x="3490252" y="1718500"/>
                  </a:lnTo>
                  <a:lnTo>
                    <a:pt x="3481730" y="1679130"/>
                  </a:lnTo>
                  <a:lnTo>
                    <a:pt x="3475139" y="1648650"/>
                  </a:lnTo>
                  <a:lnTo>
                    <a:pt x="3460432" y="1581340"/>
                  </a:lnTo>
                  <a:lnTo>
                    <a:pt x="3457105" y="1566100"/>
                  </a:lnTo>
                  <a:lnTo>
                    <a:pt x="3610292" y="1533080"/>
                  </a:lnTo>
                  <a:lnTo>
                    <a:pt x="3622078" y="1530540"/>
                  </a:lnTo>
                  <a:lnTo>
                    <a:pt x="3643287" y="1629600"/>
                  </a:lnTo>
                  <a:lnTo>
                    <a:pt x="3510953" y="1657540"/>
                  </a:lnTo>
                  <a:lnTo>
                    <a:pt x="3504869" y="1660080"/>
                  </a:lnTo>
                  <a:lnTo>
                    <a:pt x="3500437" y="1665160"/>
                  </a:lnTo>
                  <a:lnTo>
                    <a:pt x="3498050" y="1671510"/>
                  </a:lnTo>
                  <a:lnTo>
                    <a:pt x="3498126" y="1677860"/>
                  </a:lnTo>
                  <a:lnTo>
                    <a:pt x="3499142" y="1681670"/>
                  </a:lnTo>
                  <a:lnTo>
                    <a:pt x="3501809" y="1685480"/>
                  </a:lnTo>
                  <a:lnTo>
                    <a:pt x="3509175" y="1690560"/>
                  </a:lnTo>
                  <a:lnTo>
                    <a:pt x="3513620" y="1691830"/>
                  </a:lnTo>
                  <a:lnTo>
                    <a:pt x="3518065" y="1690560"/>
                  </a:lnTo>
                  <a:lnTo>
                    <a:pt x="3650399" y="1661350"/>
                  </a:lnTo>
                  <a:lnTo>
                    <a:pt x="3659797" y="1705800"/>
                  </a:lnTo>
                  <a:lnTo>
                    <a:pt x="3659797" y="1488186"/>
                  </a:lnTo>
                  <a:lnTo>
                    <a:pt x="3640874" y="1492440"/>
                  </a:lnTo>
                  <a:lnTo>
                    <a:pt x="3636683" y="1492440"/>
                  </a:lnTo>
                  <a:lnTo>
                    <a:pt x="3449866" y="1533080"/>
                  </a:lnTo>
                  <a:lnTo>
                    <a:pt x="3438487" y="1481010"/>
                  </a:lnTo>
                  <a:lnTo>
                    <a:pt x="3417125" y="1383220"/>
                  </a:lnTo>
                  <a:lnTo>
                    <a:pt x="3395497" y="1284160"/>
                  </a:lnTo>
                  <a:lnTo>
                    <a:pt x="3380524" y="1215580"/>
                  </a:lnTo>
                  <a:lnTo>
                    <a:pt x="3375456" y="1199070"/>
                  </a:lnTo>
                  <a:lnTo>
                    <a:pt x="3367506" y="1185100"/>
                  </a:lnTo>
                  <a:lnTo>
                    <a:pt x="3365373" y="1182560"/>
                  </a:lnTo>
                  <a:lnTo>
                    <a:pt x="3356876" y="1172400"/>
                  </a:lnTo>
                  <a:lnTo>
                    <a:pt x="3343821" y="1162240"/>
                  </a:lnTo>
                  <a:lnTo>
                    <a:pt x="3329038" y="1154620"/>
                  </a:lnTo>
                  <a:lnTo>
                    <a:pt x="3313341" y="1150810"/>
                  </a:lnTo>
                  <a:lnTo>
                    <a:pt x="3297059" y="1149540"/>
                  </a:lnTo>
                  <a:lnTo>
                    <a:pt x="3280575" y="1150810"/>
                  </a:lnTo>
                  <a:lnTo>
                    <a:pt x="3127540" y="1183830"/>
                  </a:lnTo>
                  <a:lnTo>
                    <a:pt x="3085134" y="1207960"/>
                  </a:lnTo>
                  <a:lnTo>
                    <a:pt x="3062719" y="1251140"/>
                  </a:lnTo>
                  <a:lnTo>
                    <a:pt x="3061385" y="1267650"/>
                  </a:lnTo>
                  <a:lnTo>
                    <a:pt x="3063278" y="1284160"/>
                  </a:lnTo>
                  <a:lnTo>
                    <a:pt x="3132620" y="1602930"/>
                  </a:lnTo>
                  <a:lnTo>
                    <a:pt x="3124873" y="1604200"/>
                  </a:lnTo>
                  <a:lnTo>
                    <a:pt x="3032925" y="1624888"/>
                  </a:lnTo>
                  <a:lnTo>
                    <a:pt x="3032925" y="1832800"/>
                  </a:lnTo>
                  <a:lnTo>
                    <a:pt x="2905925" y="1811210"/>
                  </a:lnTo>
                  <a:lnTo>
                    <a:pt x="2904553" y="1804860"/>
                  </a:lnTo>
                  <a:lnTo>
                    <a:pt x="2896870" y="1769300"/>
                  </a:lnTo>
                  <a:lnTo>
                    <a:pt x="2892209" y="1747710"/>
                  </a:lnTo>
                  <a:lnTo>
                    <a:pt x="2998254" y="1674050"/>
                  </a:lnTo>
                  <a:lnTo>
                    <a:pt x="3032925" y="1832800"/>
                  </a:lnTo>
                  <a:lnTo>
                    <a:pt x="3032925" y="1624888"/>
                  </a:lnTo>
                  <a:lnTo>
                    <a:pt x="3011970" y="1629600"/>
                  </a:lnTo>
                  <a:lnTo>
                    <a:pt x="3005620" y="1629600"/>
                  </a:lnTo>
                  <a:lnTo>
                    <a:pt x="3002572" y="1630870"/>
                  </a:lnTo>
                  <a:lnTo>
                    <a:pt x="2999905" y="1633410"/>
                  </a:lnTo>
                  <a:lnTo>
                    <a:pt x="2870111" y="1723097"/>
                  </a:lnTo>
                  <a:lnTo>
                    <a:pt x="2870111" y="1804860"/>
                  </a:lnTo>
                  <a:lnTo>
                    <a:pt x="2823375" y="1795970"/>
                  </a:lnTo>
                  <a:lnTo>
                    <a:pt x="2862364" y="1769300"/>
                  </a:lnTo>
                  <a:lnTo>
                    <a:pt x="2870111" y="1804860"/>
                  </a:lnTo>
                  <a:lnTo>
                    <a:pt x="2870111" y="1723097"/>
                  </a:lnTo>
                  <a:lnTo>
                    <a:pt x="2863888" y="1727390"/>
                  </a:lnTo>
                  <a:lnTo>
                    <a:pt x="2862745" y="1727390"/>
                  </a:lnTo>
                  <a:lnTo>
                    <a:pt x="2862237" y="1728660"/>
                  </a:lnTo>
                  <a:lnTo>
                    <a:pt x="2771178" y="1790890"/>
                  </a:lnTo>
                  <a:lnTo>
                    <a:pt x="2765463" y="1794700"/>
                  </a:lnTo>
                  <a:lnTo>
                    <a:pt x="2762796" y="1802320"/>
                  </a:lnTo>
                  <a:lnTo>
                    <a:pt x="2764193" y="1808670"/>
                  </a:lnTo>
                  <a:lnTo>
                    <a:pt x="2765209" y="1813750"/>
                  </a:lnTo>
                  <a:lnTo>
                    <a:pt x="2767876" y="1816290"/>
                  </a:lnTo>
                  <a:lnTo>
                    <a:pt x="2773337" y="1820100"/>
                  </a:lnTo>
                  <a:lnTo>
                    <a:pt x="2775496" y="1821370"/>
                  </a:lnTo>
                  <a:lnTo>
                    <a:pt x="2777655" y="1821370"/>
                  </a:lnTo>
                  <a:lnTo>
                    <a:pt x="2885224" y="1840420"/>
                  </a:lnTo>
                  <a:lnTo>
                    <a:pt x="2886367" y="1841690"/>
                  </a:lnTo>
                  <a:lnTo>
                    <a:pt x="2888907" y="1841690"/>
                  </a:lnTo>
                  <a:lnTo>
                    <a:pt x="3051721" y="1870900"/>
                  </a:lnTo>
                  <a:lnTo>
                    <a:pt x="3058198" y="1870900"/>
                  </a:lnTo>
                  <a:lnTo>
                    <a:pt x="3061119" y="1869630"/>
                  </a:lnTo>
                  <a:lnTo>
                    <a:pt x="3064167" y="1869630"/>
                  </a:lnTo>
                  <a:lnTo>
                    <a:pt x="3177197" y="1844230"/>
                  </a:lnTo>
                  <a:lnTo>
                    <a:pt x="3184944" y="1842960"/>
                  </a:lnTo>
                  <a:lnTo>
                    <a:pt x="3247301" y="2128710"/>
                  </a:lnTo>
                  <a:lnTo>
                    <a:pt x="3252406" y="2145220"/>
                  </a:lnTo>
                  <a:lnTo>
                    <a:pt x="3284131" y="2182050"/>
                  </a:lnTo>
                  <a:lnTo>
                    <a:pt x="3330879" y="2194750"/>
                  </a:lnTo>
                  <a:lnTo>
                    <a:pt x="3347377" y="2193480"/>
                  </a:lnTo>
                  <a:lnTo>
                    <a:pt x="3494519" y="2161730"/>
                  </a:lnTo>
                  <a:lnTo>
                    <a:pt x="3500412" y="2160460"/>
                  </a:lnTo>
                  <a:lnTo>
                    <a:pt x="3542804" y="2136330"/>
                  </a:lnTo>
                  <a:lnTo>
                    <a:pt x="3565220" y="2093150"/>
                  </a:lnTo>
                  <a:lnTo>
                    <a:pt x="3566553" y="2076640"/>
                  </a:lnTo>
                  <a:lnTo>
                    <a:pt x="3566261" y="2074100"/>
                  </a:lnTo>
                  <a:lnTo>
                    <a:pt x="3564674" y="2060130"/>
                  </a:lnTo>
                  <a:lnTo>
                    <a:pt x="3546056" y="1975040"/>
                  </a:lnTo>
                  <a:lnTo>
                    <a:pt x="3533051" y="1915553"/>
                  </a:lnTo>
                  <a:lnTo>
                    <a:pt x="3533051" y="2074100"/>
                  </a:lnTo>
                  <a:lnTo>
                    <a:pt x="3518814" y="2113470"/>
                  </a:lnTo>
                  <a:lnTo>
                    <a:pt x="3340265" y="2160460"/>
                  </a:lnTo>
                  <a:lnTo>
                    <a:pt x="3330397" y="2161730"/>
                  </a:lnTo>
                  <a:lnTo>
                    <a:pt x="3320592" y="2161730"/>
                  </a:lnTo>
                  <a:lnTo>
                    <a:pt x="3287877" y="2140140"/>
                  </a:lnTo>
                  <a:lnTo>
                    <a:pt x="3219196" y="1842960"/>
                  </a:lnTo>
                  <a:lnTo>
                    <a:pt x="3216986" y="1832800"/>
                  </a:lnTo>
                  <a:lnTo>
                    <a:pt x="3177832" y="1652828"/>
                  </a:lnTo>
                  <a:lnTo>
                    <a:pt x="3177832" y="1809940"/>
                  </a:lnTo>
                  <a:lnTo>
                    <a:pt x="3169958" y="1812480"/>
                  </a:lnTo>
                  <a:lnTo>
                    <a:pt x="3073438" y="1832800"/>
                  </a:lnTo>
                  <a:lnTo>
                    <a:pt x="3039033" y="1674050"/>
                  </a:lnTo>
                  <a:lnTo>
                    <a:pt x="3035465" y="1657540"/>
                  </a:lnTo>
                  <a:lnTo>
                    <a:pt x="3131985" y="1637220"/>
                  </a:lnTo>
                  <a:lnTo>
                    <a:pt x="3139732" y="1635950"/>
                  </a:lnTo>
                  <a:lnTo>
                    <a:pt x="3172879" y="1787080"/>
                  </a:lnTo>
                  <a:lnTo>
                    <a:pt x="3177832" y="1809940"/>
                  </a:lnTo>
                  <a:lnTo>
                    <a:pt x="3177832" y="1652828"/>
                  </a:lnTo>
                  <a:lnTo>
                    <a:pt x="3174161" y="1635950"/>
                  </a:lnTo>
                  <a:lnTo>
                    <a:pt x="3167545" y="1605470"/>
                  </a:lnTo>
                  <a:lnTo>
                    <a:pt x="3160433" y="1572450"/>
                  </a:lnTo>
                  <a:lnTo>
                    <a:pt x="3096044" y="1276540"/>
                  </a:lnTo>
                  <a:lnTo>
                    <a:pt x="3094863" y="1267650"/>
                  </a:lnTo>
                  <a:lnTo>
                    <a:pt x="3095675" y="1257490"/>
                  </a:lnTo>
                  <a:lnTo>
                    <a:pt x="3098419" y="1248600"/>
                  </a:lnTo>
                  <a:lnTo>
                    <a:pt x="3125216" y="1219390"/>
                  </a:lnTo>
                  <a:lnTo>
                    <a:pt x="3287814" y="1183830"/>
                  </a:lnTo>
                  <a:lnTo>
                    <a:pt x="3297656" y="1182560"/>
                  </a:lnTo>
                  <a:lnTo>
                    <a:pt x="3307435" y="1183830"/>
                  </a:lnTo>
                  <a:lnTo>
                    <a:pt x="3340150" y="1204150"/>
                  </a:lnTo>
                  <a:lnTo>
                    <a:pt x="3349409" y="1229550"/>
                  </a:lnTo>
                  <a:lnTo>
                    <a:pt x="3354489" y="1252410"/>
                  </a:lnTo>
                  <a:lnTo>
                    <a:pt x="3351822" y="1252410"/>
                  </a:lnTo>
                  <a:lnTo>
                    <a:pt x="3305086" y="1262570"/>
                  </a:lnTo>
                  <a:lnTo>
                    <a:pt x="3299028" y="1265110"/>
                  </a:lnTo>
                  <a:lnTo>
                    <a:pt x="3294634" y="1270190"/>
                  </a:lnTo>
                  <a:lnTo>
                    <a:pt x="3292297" y="1275270"/>
                  </a:lnTo>
                  <a:lnTo>
                    <a:pt x="3292386" y="1281620"/>
                  </a:lnTo>
                  <a:lnTo>
                    <a:pt x="3307753" y="1295590"/>
                  </a:lnTo>
                  <a:lnTo>
                    <a:pt x="3312198" y="1294320"/>
                  </a:lnTo>
                  <a:lnTo>
                    <a:pt x="3358934" y="1284160"/>
                  </a:lnTo>
                  <a:lnTo>
                    <a:pt x="3361474" y="1284160"/>
                  </a:lnTo>
                  <a:lnTo>
                    <a:pt x="3370999" y="1328610"/>
                  </a:lnTo>
                  <a:lnTo>
                    <a:pt x="3376079" y="1351470"/>
                  </a:lnTo>
                  <a:lnTo>
                    <a:pt x="3374682" y="1351470"/>
                  </a:lnTo>
                  <a:lnTo>
                    <a:pt x="3282226" y="1370520"/>
                  </a:lnTo>
                  <a:lnTo>
                    <a:pt x="3276066" y="1373060"/>
                  </a:lnTo>
                  <a:lnTo>
                    <a:pt x="3271583" y="1376870"/>
                  </a:lnTo>
                  <a:lnTo>
                    <a:pt x="3269145" y="1383220"/>
                  </a:lnTo>
                  <a:lnTo>
                    <a:pt x="3269145" y="1389570"/>
                  </a:lnTo>
                  <a:lnTo>
                    <a:pt x="3284639" y="1403540"/>
                  </a:lnTo>
                  <a:lnTo>
                    <a:pt x="3289084" y="1402270"/>
                  </a:lnTo>
                  <a:lnTo>
                    <a:pt x="3380905" y="1384490"/>
                  </a:lnTo>
                  <a:lnTo>
                    <a:pt x="3381667" y="1384490"/>
                  </a:lnTo>
                  <a:lnTo>
                    <a:pt x="3382302" y="1383220"/>
                  </a:lnTo>
                  <a:lnTo>
                    <a:pt x="3383064" y="1383220"/>
                  </a:lnTo>
                  <a:lnTo>
                    <a:pt x="3392462" y="1426400"/>
                  </a:lnTo>
                  <a:lnTo>
                    <a:pt x="3397415" y="1449260"/>
                  </a:lnTo>
                  <a:lnTo>
                    <a:pt x="3394875" y="1449260"/>
                  </a:lnTo>
                  <a:lnTo>
                    <a:pt x="3348139" y="1459420"/>
                  </a:lnTo>
                  <a:lnTo>
                    <a:pt x="3342055" y="1461960"/>
                  </a:lnTo>
                  <a:lnTo>
                    <a:pt x="3337636" y="1467040"/>
                  </a:lnTo>
                  <a:lnTo>
                    <a:pt x="3335286" y="1473390"/>
                  </a:lnTo>
                  <a:lnTo>
                    <a:pt x="3335439" y="1479740"/>
                  </a:lnTo>
                  <a:lnTo>
                    <a:pt x="3336455" y="1483550"/>
                  </a:lnTo>
                  <a:lnTo>
                    <a:pt x="3339122" y="1487360"/>
                  </a:lnTo>
                  <a:lnTo>
                    <a:pt x="3346234" y="1492440"/>
                  </a:lnTo>
                  <a:lnTo>
                    <a:pt x="3350806" y="1493710"/>
                  </a:lnTo>
                  <a:lnTo>
                    <a:pt x="3355251" y="1492440"/>
                  </a:lnTo>
                  <a:lnTo>
                    <a:pt x="3401860" y="1482280"/>
                  </a:lnTo>
                  <a:lnTo>
                    <a:pt x="3403638" y="1482280"/>
                  </a:lnTo>
                  <a:lnTo>
                    <a:pt x="3404400" y="1481010"/>
                  </a:lnTo>
                  <a:lnTo>
                    <a:pt x="3412401" y="1517840"/>
                  </a:lnTo>
                  <a:lnTo>
                    <a:pt x="3414179" y="1525460"/>
                  </a:lnTo>
                  <a:lnTo>
                    <a:pt x="3419132" y="1548320"/>
                  </a:lnTo>
                  <a:lnTo>
                    <a:pt x="3417100" y="1548320"/>
                  </a:lnTo>
                  <a:lnTo>
                    <a:pt x="3411258" y="1549590"/>
                  </a:lnTo>
                  <a:lnTo>
                    <a:pt x="3325279" y="1567370"/>
                  </a:lnTo>
                  <a:lnTo>
                    <a:pt x="3319183" y="1569910"/>
                  </a:lnTo>
                  <a:lnTo>
                    <a:pt x="3314700" y="1574990"/>
                  </a:lnTo>
                  <a:lnTo>
                    <a:pt x="3312274" y="1581340"/>
                  </a:lnTo>
                  <a:lnTo>
                    <a:pt x="3312325" y="1587690"/>
                  </a:lnTo>
                  <a:lnTo>
                    <a:pt x="3313087" y="1591500"/>
                  </a:lnTo>
                  <a:lnTo>
                    <a:pt x="3314992" y="1594040"/>
                  </a:lnTo>
                  <a:lnTo>
                    <a:pt x="3317659" y="1596580"/>
                  </a:lnTo>
                  <a:lnTo>
                    <a:pt x="3318294" y="1596580"/>
                  </a:lnTo>
                  <a:lnTo>
                    <a:pt x="3318929" y="1597850"/>
                  </a:lnTo>
                  <a:lnTo>
                    <a:pt x="3319691" y="1597850"/>
                  </a:lnTo>
                  <a:lnTo>
                    <a:pt x="3323374" y="1600390"/>
                  </a:lnTo>
                  <a:lnTo>
                    <a:pt x="3327692" y="1601660"/>
                  </a:lnTo>
                  <a:lnTo>
                    <a:pt x="3332264" y="1600390"/>
                  </a:lnTo>
                  <a:lnTo>
                    <a:pt x="3423958" y="1581340"/>
                  </a:lnTo>
                  <a:lnTo>
                    <a:pt x="3426117" y="1581340"/>
                  </a:lnTo>
                  <a:lnTo>
                    <a:pt x="3440468" y="1647380"/>
                  </a:lnTo>
                  <a:lnTo>
                    <a:pt x="3437928" y="1647380"/>
                  </a:lnTo>
                  <a:lnTo>
                    <a:pt x="3391319" y="1657540"/>
                  </a:lnTo>
                  <a:lnTo>
                    <a:pt x="3385235" y="1660080"/>
                  </a:lnTo>
                  <a:lnTo>
                    <a:pt x="3380816" y="1665160"/>
                  </a:lnTo>
                  <a:lnTo>
                    <a:pt x="3378466" y="1670240"/>
                  </a:lnTo>
                  <a:lnTo>
                    <a:pt x="3378619" y="1677860"/>
                  </a:lnTo>
                  <a:lnTo>
                    <a:pt x="3379508" y="1681670"/>
                  </a:lnTo>
                  <a:lnTo>
                    <a:pt x="3382302" y="1685480"/>
                  </a:lnTo>
                  <a:lnTo>
                    <a:pt x="3389414" y="1690560"/>
                  </a:lnTo>
                  <a:lnTo>
                    <a:pt x="3398431" y="1690560"/>
                  </a:lnTo>
                  <a:lnTo>
                    <a:pt x="3445040" y="1680400"/>
                  </a:lnTo>
                  <a:lnTo>
                    <a:pt x="3445929" y="1680400"/>
                  </a:lnTo>
                  <a:lnTo>
                    <a:pt x="3446818" y="1679130"/>
                  </a:lnTo>
                  <a:lnTo>
                    <a:pt x="3447580" y="1679130"/>
                  </a:lnTo>
                  <a:lnTo>
                    <a:pt x="3448088" y="1681670"/>
                  </a:lnTo>
                  <a:lnTo>
                    <a:pt x="3457105" y="1723580"/>
                  </a:lnTo>
                  <a:lnTo>
                    <a:pt x="3457740" y="1724850"/>
                  </a:lnTo>
                  <a:lnTo>
                    <a:pt x="3462185" y="1746440"/>
                  </a:lnTo>
                  <a:lnTo>
                    <a:pt x="3459645" y="1746440"/>
                  </a:lnTo>
                  <a:lnTo>
                    <a:pt x="3368332" y="1765490"/>
                  </a:lnTo>
                  <a:lnTo>
                    <a:pt x="3364776" y="1765490"/>
                  </a:lnTo>
                  <a:lnTo>
                    <a:pt x="3361601" y="1768030"/>
                  </a:lnTo>
                  <a:lnTo>
                    <a:pt x="3355886" y="1774380"/>
                  </a:lnTo>
                  <a:lnTo>
                    <a:pt x="3354235" y="1779460"/>
                  </a:lnTo>
                  <a:lnTo>
                    <a:pt x="3355378" y="1784540"/>
                  </a:lnTo>
                  <a:lnTo>
                    <a:pt x="3356267" y="1789620"/>
                  </a:lnTo>
                  <a:lnTo>
                    <a:pt x="3359061" y="1793430"/>
                  </a:lnTo>
                  <a:lnTo>
                    <a:pt x="3362744" y="1795970"/>
                  </a:lnTo>
                  <a:lnTo>
                    <a:pt x="3366173" y="1798510"/>
                  </a:lnTo>
                  <a:lnTo>
                    <a:pt x="3375063" y="1798510"/>
                  </a:lnTo>
                  <a:lnTo>
                    <a:pt x="3461296" y="1779460"/>
                  </a:lnTo>
                  <a:lnTo>
                    <a:pt x="3466376" y="1779460"/>
                  </a:lnTo>
                  <a:lnTo>
                    <a:pt x="3467265" y="1778190"/>
                  </a:lnTo>
                  <a:lnTo>
                    <a:pt x="3469170" y="1778190"/>
                  </a:lnTo>
                  <a:lnTo>
                    <a:pt x="3478568" y="1821370"/>
                  </a:lnTo>
                  <a:lnTo>
                    <a:pt x="3483521" y="1844230"/>
                  </a:lnTo>
                  <a:lnTo>
                    <a:pt x="3481489" y="1844230"/>
                  </a:lnTo>
                  <a:lnTo>
                    <a:pt x="3434626" y="1854390"/>
                  </a:lnTo>
                  <a:lnTo>
                    <a:pt x="3428466" y="1858200"/>
                  </a:lnTo>
                  <a:lnTo>
                    <a:pt x="3423996" y="1862010"/>
                  </a:lnTo>
                  <a:lnTo>
                    <a:pt x="3421596" y="1868360"/>
                  </a:lnTo>
                  <a:lnTo>
                    <a:pt x="3421672" y="1874710"/>
                  </a:lnTo>
                  <a:lnTo>
                    <a:pt x="3437039" y="1888680"/>
                  </a:lnTo>
                  <a:lnTo>
                    <a:pt x="3441484" y="1887410"/>
                  </a:lnTo>
                  <a:lnTo>
                    <a:pt x="3488474" y="1877250"/>
                  </a:lnTo>
                  <a:lnTo>
                    <a:pt x="3489871" y="1877250"/>
                  </a:lnTo>
                  <a:lnTo>
                    <a:pt x="3490506" y="1875980"/>
                  </a:lnTo>
                  <a:lnTo>
                    <a:pt x="3505111" y="1943290"/>
                  </a:lnTo>
                  <a:lnTo>
                    <a:pt x="3502825" y="1943290"/>
                  </a:lnTo>
                  <a:lnTo>
                    <a:pt x="3411766" y="1962340"/>
                  </a:lnTo>
                  <a:lnTo>
                    <a:pt x="3405733" y="1964880"/>
                  </a:lnTo>
                  <a:lnTo>
                    <a:pt x="3401301" y="1969960"/>
                  </a:lnTo>
                  <a:lnTo>
                    <a:pt x="3398888" y="1975040"/>
                  </a:lnTo>
                  <a:lnTo>
                    <a:pt x="3398939" y="1982660"/>
                  </a:lnTo>
                  <a:lnTo>
                    <a:pt x="3399828" y="1986470"/>
                  </a:lnTo>
                  <a:lnTo>
                    <a:pt x="3402622" y="1990280"/>
                  </a:lnTo>
                  <a:lnTo>
                    <a:pt x="3409734" y="1995360"/>
                  </a:lnTo>
                  <a:lnTo>
                    <a:pt x="3418624" y="1995360"/>
                  </a:lnTo>
                  <a:lnTo>
                    <a:pt x="3509556" y="1976310"/>
                  </a:lnTo>
                  <a:lnTo>
                    <a:pt x="3511334" y="1976310"/>
                  </a:lnTo>
                  <a:lnTo>
                    <a:pt x="3512096" y="1975040"/>
                  </a:lnTo>
                  <a:lnTo>
                    <a:pt x="3521621" y="2019490"/>
                  </a:lnTo>
                  <a:lnTo>
                    <a:pt x="3526574" y="2042350"/>
                  </a:lnTo>
                  <a:lnTo>
                    <a:pt x="3477679" y="2052510"/>
                  </a:lnTo>
                  <a:lnTo>
                    <a:pt x="3464649" y="2066480"/>
                  </a:lnTo>
                  <a:lnTo>
                    <a:pt x="3464725" y="2072830"/>
                  </a:lnTo>
                  <a:lnTo>
                    <a:pt x="3465741" y="2076640"/>
                  </a:lnTo>
                  <a:lnTo>
                    <a:pt x="3468408" y="2080450"/>
                  </a:lnTo>
                  <a:lnTo>
                    <a:pt x="3475520" y="2085530"/>
                  </a:lnTo>
                  <a:lnTo>
                    <a:pt x="3479965" y="2086800"/>
                  </a:lnTo>
                  <a:lnTo>
                    <a:pt x="3532035" y="2075370"/>
                  </a:lnTo>
                  <a:lnTo>
                    <a:pt x="3533051" y="2074100"/>
                  </a:lnTo>
                  <a:lnTo>
                    <a:pt x="3533051" y="1915553"/>
                  </a:lnTo>
                  <a:lnTo>
                    <a:pt x="3524402" y="1875980"/>
                  </a:lnTo>
                  <a:lnTo>
                    <a:pt x="3503015" y="1778190"/>
                  </a:lnTo>
                  <a:lnTo>
                    <a:pt x="3502190" y="1774380"/>
                  </a:lnTo>
                  <a:lnTo>
                    <a:pt x="3651732" y="1741360"/>
                  </a:lnTo>
                  <a:lnTo>
                    <a:pt x="3680498" y="1735010"/>
                  </a:lnTo>
                  <a:lnTo>
                    <a:pt x="3683038" y="1735010"/>
                  </a:lnTo>
                  <a:lnTo>
                    <a:pt x="3754793" y="1718500"/>
                  </a:lnTo>
                  <a:lnTo>
                    <a:pt x="3778516" y="1708340"/>
                  </a:lnTo>
                  <a:lnTo>
                    <a:pt x="3789667" y="1696910"/>
                  </a:lnTo>
                  <a:lnTo>
                    <a:pt x="3795852" y="1690560"/>
                  </a:lnTo>
                  <a:lnTo>
                    <a:pt x="3805174" y="16664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33236" y="6059423"/>
              <a:ext cx="127979" cy="1280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50223" y="5745479"/>
              <a:ext cx="128016" cy="1280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35647" y="6141797"/>
              <a:ext cx="66897" cy="6697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67437" y="179831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69">
                  <a:moveTo>
                    <a:pt x="464065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78" y="637539"/>
                  </a:lnTo>
                  <a:lnTo>
                    <a:pt x="464065" y="633729"/>
                  </a:lnTo>
                  <a:close/>
                </a:path>
                <a:path w="575945" h="661669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466" y="91439"/>
                  </a:lnTo>
                  <a:lnTo>
                    <a:pt x="27362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98" y="468629"/>
                  </a:lnTo>
                  <a:lnTo>
                    <a:pt x="183832" y="471169"/>
                  </a:lnTo>
                  <a:lnTo>
                    <a:pt x="192956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721" y="497839"/>
                  </a:lnTo>
                  <a:lnTo>
                    <a:pt x="300531" y="523239"/>
                  </a:lnTo>
                  <a:lnTo>
                    <a:pt x="316515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3569"/>
                  </a:lnTo>
                  <a:lnTo>
                    <a:pt x="386510" y="633729"/>
                  </a:lnTo>
                  <a:lnTo>
                    <a:pt x="400542" y="638809"/>
                  </a:lnTo>
                  <a:lnTo>
                    <a:pt x="415549" y="638809"/>
                  </a:lnTo>
                  <a:lnTo>
                    <a:pt x="429926" y="633729"/>
                  </a:lnTo>
                  <a:lnTo>
                    <a:pt x="464065" y="633729"/>
                  </a:lnTo>
                  <a:lnTo>
                    <a:pt x="456215" y="627379"/>
                  </a:lnTo>
                  <a:lnTo>
                    <a:pt x="450119" y="619759"/>
                  </a:lnTo>
                  <a:lnTo>
                    <a:pt x="456925" y="614679"/>
                  </a:lnTo>
                  <a:lnTo>
                    <a:pt x="405955" y="614679"/>
                  </a:lnTo>
                  <a:lnTo>
                    <a:pt x="400006" y="612139"/>
                  </a:lnTo>
                  <a:lnTo>
                    <a:pt x="395128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81" y="459739"/>
                  </a:lnTo>
                  <a:lnTo>
                    <a:pt x="228917" y="454659"/>
                  </a:lnTo>
                  <a:lnTo>
                    <a:pt x="217039" y="452119"/>
                  </a:lnTo>
                  <a:lnTo>
                    <a:pt x="205898" y="450849"/>
                  </a:lnTo>
                  <a:lnTo>
                    <a:pt x="197903" y="449579"/>
                  </a:lnTo>
                  <a:lnTo>
                    <a:pt x="189563" y="447039"/>
                  </a:lnTo>
                  <a:lnTo>
                    <a:pt x="180627" y="444499"/>
                  </a:lnTo>
                  <a:lnTo>
                    <a:pt x="170846" y="441959"/>
                  </a:lnTo>
                  <a:lnTo>
                    <a:pt x="121271" y="417829"/>
                  </a:lnTo>
                  <a:lnTo>
                    <a:pt x="85137" y="387349"/>
                  </a:lnTo>
                  <a:lnTo>
                    <a:pt x="54387" y="350519"/>
                  </a:lnTo>
                  <a:lnTo>
                    <a:pt x="31626" y="295909"/>
                  </a:lnTo>
                  <a:lnTo>
                    <a:pt x="24987" y="246379"/>
                  </a:lnTo>
                  <a:lnTo>
                    <a:pt x="27777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115" y="39370"/>
                  </a:lnTo>
                  <a:lnTo>
                    <a:pt x="198225" y="29209"/>
                  </a:lnTo>
                  <a:lnTo>
                    <a:pt x="241966" y="25400"/>
                  </a:lnTo>
                  <a:lnTo>
                    <a:pt x="342656" y="25400"/>
                  </a:lnTo>
                  <a:lnTo>
                    <a:pt x="315642" y="12700"/>
                  </a:lnTo>
                  <a:lnTo>
                    <a:pt x="271389" y="2539"/>
                  </a:lnTo>
                  <a:lnTo>
                    <a:pt x="242220" y="0"/>
                  </a:lnTo>
                  <a:close/>
                </a:path>
                <a:path w="575945" h="661669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62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69">
                  <a:moveTo>
                    <a:pt x="531615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2919"/>
                  </a:lnTo>
                  <a:lnTo>
                    <a:pt x="418115" y="612139"/>
                  </a:lnTo>
                  <a:lnTo>
                    <a:pt x="412238" y="614679"/>
                  </a:lnTo>
                  <a:lnTo>
                    <a:pt x="456925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515" y="524509"/>
                  </a:lnTo>
                  <a:lnTo>
                    <a:pt x="573786" y="510539"/>
                  </a:lnTo>
                  <a:lnTo>
                    <a:pt x="572674" y="495299"/>
                  </a:lnTo>
                  <a:lnTo>
                    <a:pt x="565943" y="481329"/>
                  </a:lnTo>
                  <a:lnTo>
                    <a:pt x="531615" y="435609"/>
                  </a:lnTo>
                  <a:close/>
                </a:path>
                <a:path w="575945" h="661669">
                  <a:moveTo>
                    <a:pt x="301231" y="350519"/>
                  </a:moveTo>
                  <a:lnTo>
                    <a:pt x="269271" y="350519"/>
                  </a:lnTo>
                  <a:lnTo>
                    <a:pt x="373538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69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719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69">
                  <a:moveTo>
                    <a:pt x="342656" y="25400"/>
                  </a:moveTo>
                  <a:lnTo>
                    <a:pt x="241966" y="25400"/>
                  </a:lnTo>
                  <a:lnTo>
                    <a:pt x="268045" y="27939"/>
                  </a:lnTo>
                  <a:lnTo>
                    <a:pt x="307721" y="36829"/>
                  </a:lnTo>
                  <a:lnTo>
                    <a:pt x="353730" y="57150"/>
                  </a:lnTo>
                  <a:lnTo>
                    <a:pt x="398811" y="95250"/>
                  </a:lnTo>
                  <a:lnTo>
                    <a:pt x="425656" y="135889"/>
                  </a:lnTo>
                  <a:lnTo>
                    <a:pt x="443478" y="179069"/>
                  </a:lnTo>
                  <a:lnTo>
                    <a:pt x="452405" y="233679"/>
                  </a:lnTo>
                  <a:lnTo>
                    <a:pt x="452337" y="245109"/>
                  </a:lnTo>
                  <a:lnTo>
                    <a:pt x="451929" y="252729"/>
                  </a:lnTo>
                  <a:lnTo>
                    <a:pt x="451119" y="261619"/>
                  </a:lnTo>
                  <a:lnTo>
                    <a:pt x="450119" y="269239"/>
                  </a:lnTo>
                  <a:lnTo>
                    <a:pt x="448841" y="280669"/>
                  </a:lnTo>
                  <a:lnTo>
                    <a:pt x="447992" y="293369"/>
                  </a:lnTo>
                  <a:lnTo>
                    <a:pt x="448043" y="306069"/>
                  </a:lnTo>
                  <a:lnTo>
                    <a:pt x="448167" y="308609"/>
                  </a:lnTo>
                  <a:lnTo>
                    <a:pt x="460248" y="36829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1615" y="435609"/>
                  </a:lnTo>
                  <a:lnTo>
                    <a:pt x="509682" y="406399"/>
                  </a:lnTo>
                  <a:lnTo>
                    <a:pt x="508158" y="403859"/>
                  </a:lnTo>
                  <a:lnTo>
                    <a:pt x="505999" y="402589"/>
                  </a:lnTo>
                  <a:lnTo>
                    <a:pt x="484282" y="360679"/>
                  </a:lnTo>
                  <a:lnTo>
                    <a:pt x="474122" y="320039"/>
                  </a:lnTo>
                  <a:lnTo>
                    <a:pt x="473038" y="293369"/>
                  </a:lnTo>
                  <a:lnTo>
                    <a:pt x="473765" y="283209"/>
                  </a:lnTo>
                  <a:lnTo>
                    <a:pt x="476049" y="264159"/>
                  </a:lnTo>
                  <a:lnTo>
                    <a:pt x="476932" y="255269"/>
                  </a:lnTo>
                  <a:lnTo>
                    <a:pt x="477392" y="24637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68" y="36829"/>
                  </a:lnTo>
                  <a:lnTo>
                    <a:pt x="342656" y="25400"/>
                  </a:lnTo>
                  <a:close/>
                </a:path>
                <a:path w="575945" h="661669">
                  <a:moveTo>
                    <a:pt x="219614" y="278129"/>
                  </a:moveTo>
                  <a:lnTo>
                    <a:pt x="183959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53" y="372109"/>
                  </a:lnTo>
                  <a:lnTo>
                    <a:pt x="232108" y="370839"/>
                  </a:lnTo>
                  <a:lnTo>
                    <a:pt x="242448" y="368299"/>
                  </a:lnTo>
                  <a:lnTo>
                    <a:pt x="252253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694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3866" y="335279"/>
                  </a:lnTo>
                  <a:lnTo>
                    <a:pt x="200691" y="328929"/>
                  </a:lnTo>
                  <a:lnTo>
                    <a:pt x="202088" y="321309"/>
                  </a:lnTo>
                  <a:lnTo>
                    <a:pt x="203231" y="318769"/>
                  </a:lnTo>
                  <a:lnTo>
                    <a:pt x="205009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622" y="303529"/>
                  </a:lnTo>
                  <a:lnTo>
                    <a:pt x="261905" y="297179"/>
                  </a:lnTo>
                  <a:lnTo>
                    <a:pt x="249824" y="287019"/>
                  </a:lnTo>
                  <a:lnTo>
                    <a:pt x="235267" y="280669"/>
                  </a:lnTo>
                  <a:lnTo>
                    <a:pt x="219614" y="278129"/>
                  </a:lnTo>
                  <a:close/>
                </a:path>
                <a:path w="575945" h="661669">
                  <a:moveTo>
                    <a:pt x="266622" y="303529"/>
                  </a:moveTo>
                  <a:lnTo>
                    <a:pt x="229235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694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8006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5113" y="314959"/>
                  </a:lnTo>
                  <a:lnTo>
                    <a:pt x="266622" y="303529"/>
                  </a:lnTo>
                  <a:close/>
                </a:path>
                <a:path w="575945" h="661669">
                  <a:moveTo>
                    <a:pt x="333882" y="203199"/>
                  </a:moveTo>
                  <a:lnTo>
                    <a:pt x="324389" y="203199"/>
                  </a:lnTo>
                  <a:lnTo>
                    <a:pt x="314666" y="204469"/>
                  </a:lnTo>
                  <a:lnTo>
                    <a:pt x="282535" y="232409"/>
                  </a:lnTo>
                  <a:lnTo>
                    <a:pt x="279336" y="247649"/>
                  </a:lnTo>
                  <a:lnTo>
                    <a:pt x="281233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9879"/>
                  </a:lnTo>
                  <a:lnTo>
                    <a:pt x="282987" y="309879"/>
                  </a:lnTo>
                  <a:lnTo>
                    <a:pt x="275113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488" y="287019"/>
                  </a:lnTo>
                  <a:lnTo>
                    <a:pt x="360600" y="280669"/>
                  </a:lnTo>
                  <a:lnTo>
                    <a:pt x="321468" y="280669"/>
                  </a:lnTo>
                  <a:lnTo>
                    <a:pt x="308641" y="26415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182" y="228599"/>
                  </a:lnTo>
                  <a:lnTo>
                    <a:pt x="367703" y="228599"/>
                  </a:lnTo>
                  <a:lnTo>
                    <a:pt x="364466" y="222249"/>
                  </a:lnTo>
                  <a:lnTo>
                    <a:pt x="358171" y="214629"/>
                  </a:lnTo>
                  <a:lnTo>
                    <a:pt x="350964" y="209549"/>
                  </a:lnTo>
                  <a:lnTo>
                    <a:pt x="342804" y="205739"/>
                  </a:lnTo>
                  <a:lnTo>
                    <a:pt x="333882" y="203199"/>
                  </a:lnTo>
                  <a:close/>
                </a:path>
                <a:path w="575945" h="661669">
                  <a:moveTo>
                    <a:pt x="367703" y="228599"/>
                  </a:moveTo>
                  <a:lnTo>
                    <a:pt x="335819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630" y="243839"/>
                  </a:lnTo>
                  <a:lnTo>
                    <a:pt x="347122" y="256539"/>
                  </a:lnTo>
                  <a:lnTo>
                    <a:pt x="343947" y="264159"/>
                  </a:lnTo>
                  <a:lnTo>
                    <a:pt x="338994" y="267969"/>
                  </a:lnTo>
                  <a:lnTo>
                    <a:pt x="321468" y="280669"/>
                  </a:lnTo>
                  <a:lnTo>
                    <a:pt x="360600" y="280669"/>
                  </a:lnTo>
                  <a:lnTo>
                    <a:pt x="361823" y="279399"/>
                  </a:lnTo>
                  <a:lnTo>
                    <a:pt x="367347" y="270509"/>
                  </a:lnTo>
                  <a:lnTo>
                    <a:pt x="370919" y="261619"/>
                  </a:lnTo>
                  <a:lnTo>
                    <a:pt x="372395" y="250189"/>
                  </a:lnTo>
                  <a:lnTo>
                    <a:pt x="371673" y="240029"/>
                  </a:lnTo>
                  <a:lnTo>
                    <a:pt x="368998" y="231139"/>
                  </a:lnTo>
                  <a:lnTo>
                    <a:pt x="367703" y="22859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96375" y="231393"/>
              <a:ext cx="274574" cy="1054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857996" y="94741"/>
              <a:ext cx="695325" cy="634365"/>
            </a:xfrm>
            <a:custGeom>
              <a:avLst/>
              <a:gdLst/>
              <a:ahLst/>
              <a:cxnLst/>
              <a:rect l="l" t="t" r="r" b="b"/>
              <a:pathLst>
                <a:path w="695325" h="634365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1143" y="364109"/>
                  </a:lnTo>
                  <a:lnTo>
                    <a:pt x="0" y="370840"/>
                  </a:lnTo>
                  <a:lnTo>
                    <a:pt x="4826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540"/>
                  </a:lnTo>
                  <a:lnTo>
                    <a:pt x="61595" y="379730"/>
                  </a:lnTo>
                  <a:lnTo>
                    <a:pt x="63500" y="376936"/>
                  </a:lnTo>
                  <a:lnTo>
                    <a:pt x="65024" y="366649"/>
                  </a:lnTo>
                  <a:close/>
                </a:path>
                <a:path w="695325" h="634365">
                  <a:moveTo>
                    <a:pt x="104648" y="511556"/>
                  </a:moveTo>
                  <a:lnTo>
                    <a:pt x="100584" y="505968"/>
                  </a:lnTo>
                  <a:lnTo>
                    <a:pt x="96266" y="500253"/>
                  </a:lnTo>
                  <a:lnTo>
                    <a:pt x="88646" y="498983"/>
                  </a:lnTo>
                  <a:lnTo>
                    <a:pt x="51816" y="525780"/>
                  </a:lnTo>
                  <a:lnTo>
                    <a:pt x="46609" y="529971"/>
                  </a:lnTo>
                  <a:lnTo>
                    <a:pt x="45085" y="537718"/>
                  </a:lnTo>
                  <a:lnTo>
                    <a:pt x="49149" y="543306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648" y="511556"/>
                  </a:lnTo>
                  <a:close/>
                </a:path>
                <a:path w="695325" h="634365">
                  <a:moveTo>
                    <a:pt x="225679" y="580136"/>
                  </a:moveTo>
                  <a:lnTo>
                    <a:pt x="221869" y="573405"/>
                  </a:lnTo>
                  <a:lnTo>
                    <a:pt x="208407" y="569976"/>
                  </a:lnTo>
                  <a:lnTo>
                    <a:pt x="201676" y="573913"/>
                  </a:lnTo>
                  <a:lnTo>
                    <a:pt x="199771" y="580517"/>
                  </a:lnTo>
                  <a:lnTo>
                    <a:pt x="187706" y="624713"/>
                  </a:lnTo>
                  <a:lnTo>
                    <a:pt x="191643" y="631571"/>
                  </a:lnTo>
                  <a:lnTo>
                    <a:pt x="202057" y="634365"/>
                  </a:lnTo>
                  <a:lnTo>
                    <a:pt x="205994" y="633476"/>
                  </a:lnTo>
                  <a:lnTo>
                    <a:pt x="211201" y="629539"/>
                  </a:lnTo>
                  <a:lnTo>
                    <a:pt x="212852" y="627253"/>
                  </a:lnTo>
                  <a:lnTo>
                    <a:pt x="225679" y="580136"/>
                  </a:lnTo>
                  <a:close/>
                </a:path>
                <a:path w="695325" h="634365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3964" y="57023"/>
                  </a:lnTo>
                  <a:lnTo>
                    <a:pt x="478663" y="63500"/>
                  </a:lnTo>
                  <a:lnTo>
                    <a:pt x="488950" y="64897"/>
                  </a:lnTo>
                  <a:lnTo>
                    <a:pt x="492252" y="64008"/>
                  </a:lnTo>
                  <a:lnTo>
                    <a:pt x="494792" y="61976"/>
                  </a:lnTo>
                  <a:lnTo>
                    <a:pt x="497459" y="60071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6984" y="8382"/>
                  </a:lnTo>
                  <a:close/>
                </a:path>
                <a:path w="695325" h="634365">
                  <a:moveTo>
                    <a:pt x="657098" y="105029"/>
                  </a:moveTo>
                  <a:lnTo>
                    <a:pt x="648716" y="93599"/>
                  </a:lnTo>
                  <a:lnTo>
                    <a:pt x="640842" y="92202"/>
                  </a:lnTo>
                  <a:lnTo>
                    <a:pt x="635254" y="96774"/>
                  </a:lnTo>
                  <a:lnTo>
                    <a:pt x="604012" y="120408"/>
                  </a:lnTo>
                  <a:lnTo>
                    <a:pt x="598424" y="124460"/>
                  </a:lnTo>
                  <a:lnTo>
                    <a:pt x="597281" y="132461"/>
                  </a:lnTo>
                  <a:lnTo>
                    <a:pt x="601599" y="138061"/>
                  </a:lnTo>
                  <a:lnTo>
                    <a:pt x="605790" y="143637"/>
                  </a:lnTo>
                  <a:lnTo>
                    <a:pt x="613664" y="144780"/>
                  </a:lnTo>
                  <a:lnTo>
                    <a:pt x="619125" y="140716"/>
                  </a:lnTo>
                  <a:lnTo>
                    <a:pt x="619252" y="140589"/>
                  </a:lnTo>
                  <a:lnTo>
                    <a:pt x="656082" y="112903"/>
                  </a:lnTo>
                  <a:lnTo>
                    <a:pt x="657098" y="105029"/>
                  </a:lnTo>
                  <a:close/>
                </a:path>
                <a:path w="695325" h="634365">
                  <a:moveTo>
                    <a:pt x="695198" y="261747"/>
                  </a:moveTo>
                  <a:lnTo>
                    <a:pt x="689864" y="256032"/>
                  </a:lnTo>
                  <a:lnTo>
                    <a:pt x="682879" y="255778"/>
                  </a:lnTo>
                  <a:lnTo>
                    <a:pt x="637159" y="254508"/>
                  </a:lnTo>
                  <a:lnTo>
                    <a:pt x="631444" y="259969"/>
                  </a:lnTo>
                  <a:lnTo>
                    <a:pt x="630809" y="273685"/>
                  </a:lnTo>
                  <a:lnTo>
                    <a:pt x="636143" y="279400"/>
                  </a:lnTo>
                  <a:lnTo>
                    <a:pt x="681863" y="280797"/>
                  </a:lnTo>
                  <a:lnTo>
                    <a:pt x="684784" y="280797"/>
                  </a:lnTo>
                  <a:lnTo>
                    <a:pt x="687578" y="279908"/>
                  </a:lnTo>
                  <a:lnTo>
                    <a:pt x="692785" y="276098"/>
                  </a:lnTo>
                  <a:lnTo>
                    <a:pt x="694817" y="272669"/>
                  </a:lnTo>
                  <a:lnTo>
                    <a:pt x="695198" y="26174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52096" y="131826"/>
              <a:ext cx="1642580" cy="21449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895573" y="120027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5">
                  <a:moveTo>
                    <a:pt x="595388" y="501510"/>
                  </a:moveTo>
                  <a:lnTo>
                    <a:pt x="591832" y="495541"/>
                  </a:lnTo>
                  <a:lnTo>
                    <a:pt x="569607" y="490169"/>
                  </a:lnTo>
                  <a:lnTo>
                    <a:pt x="569607" y="513194"/>
                  </a:lnTo>
                  <a:lnTo>
                    <a:pt x="556018" y="569709"/>
                  </a:lnTo>
                  <a:lnTo>
                    <a:pt x="550519" y="569747"/>
                  </a:lnTo>
                  <a:lnTo>
                    <a:pt x="550519" y="592340"/>
                  </a:lnTo>
                  <a:lnTo>
                    <a:pt x="531126" y="672325"/>
                  </a:lnTo>
                  <a:lnTo>
                    <a:pt x="526707" y="681240"/>
                  </a:lnTo>
                  <a:lnTo>
                    <a:pt x="518972" y="687552"/>
                  </a:lnTo>
                  <a:lnTo>
                    <a:pt x="509028" y="690714"/>
                  </a:lnTo>
                  <a:lnTo>
                    <a:pt x="497979" y="690105"/>
                  </a:lnTo>
                  <a:lnTo>
                    <a:pt x="229120" y="624954"/>
                  </a:lnTo>
                  <a:lnTo>
                    <a:pt x="218998" y="620509"/>
                  </a:lnTo>
                  <a:lnTo>
                    <a:pt x="211594" y="613181"/>
                  </a:lnTo>
                  <a:lnTo>
                    <a:pt x="207606" y="603999"/>
                  </a:lnTo>
                  <a:lnTo>
                    <a:pt x="207784" y="593966"/>
                  </a:lnTo>
                  <a:lnTo>
                    <a:pt x="227088" y="513956"/>
                  </a:lnTo>
                  <a:lnTo>
                    <a:pt x="353199" y="579869"/>
                  </a:lnTo>
                  <a:lnTo>
                    <a:pt x="359664" y="582942"/>
                  </a:lnTo>
                  <a:lnTo>
                    <a:pt x="401116" y="593001"/>
                  </a:lnTo>
                  <a:lnTo>
                    <a:pt x="408317" y="593204"/>
                  </a:lnTo>
                  <a:lnTo>
                    <a:pt x="550519" y="592340"/>
                  </a:lnTo>
                  <a:lnTo>
                    <a:pt x="550519" y="569747"/>
                  </a:lnTo>
                  <a:lnTo>
                    <a:pt x="408317" y="570598"/>
                  </a:lnTo>
                  <a:lnTo>
                    <a:pt x="396722" y="569912"/>
                  </a:lnTo>
                  <a:lnTo>
                    <a:pt x="275831" y="513956"/>
                  </a:lnTo>
                  <a:lnTo>
                    <a:pt x="232549" y="491350"/>
                  </a:lnTo>
                  <a:lnTo>
                    <a:pt x="246265" y="434835"/>
                  </a:lnTo>
                  <a:lnTo>
                    <a:pt x="569607" y="513194"/>
                  </a:lnTo>
                  <a:lnTo>
                    <a:pt x="569607" y="490169"/>
                  </a:lnTo>
                  <a:lnTo>
                    <a:pt x="340956" y="434835"/>
                  </a:lnTo>
                  <a:lnTo>
                    <a:pt x="240804" y="410578"/>
                  </a:lnTo>
                  <a:lnTo>
                    <a:pt x="234835" y="409054"/>
                  </a:lnTo>
                  <a:lnTo>
                    <a:pt x="228739" y="412737"/>
                  </a:lnTo>
                  <a:lnTo>
                    <a:pt x="227342" y="418706"/>
                  </a:lnTo>
                  <a:lnTo>
                    <a:pt x="209016" y="494144"/>
                  </a:lnTo>
                  <a:lnTo>
                    <a:pt x="208927" y="494906"/>
                  </a:lnTo>
                  <a:lnTo>
                    <a:pt x="186194" y="588759"/>
                  </a:lnTo>
                  <a:lnTo>
                    <a:pt x="185724" y="607529"/>
                  </a:lnTo>
                  <a:lnTo>
                    <a:pt x="192671" y="624636"/>
                  </a:lnTo>
                  <a:lnTo>
                    <a:pt x="205803" y="638238"/>
                  </a:lnTo>
                  <a:lnTo>
                    <a:pt x="223913" y="646417"/>
                  </a:lnTo>
                  <a:lnTo>
                    <a:pt x="492645" y="711441"/>
                  </a:lnTo>
                  <a:lnTo>
                    <a:pt x="512559" y="712482"/>
                  </a:lnTo>
                  <a:lnTo>
                    <a:pt x="530504" y="706424"/>
                  </a:lnTo>
                  <a:lnTo>
                    <a:pt x="544550" y="694372"/>
                  </a:lnTo>
                  <a:lnTo>
                    <a:pt x="546341" y="690714"/>
                  </a:lnTo>
                  <a:lnTo>
                    <a:pt x="552843" y="677405"/>
                  </a:lnTo>
                  <a:lnTo>
                    <a:pt x="573481" y="592188"/>
                  </a:lnTo>
                  <a:lnTo>
                    <a:pt x="575576" y="583552"/>
                  </a:lnTo>
                  <a:lnTo>
                    <a:pt x="575652" y="582942"/>
                  </a:lnTo>
                  <a:lnTo>
                    <a:pt x="578650" y="570598"/>
                  </a:lnTo>
                  <a:lnTo>
                    <a:pt x="593991" y="507479"/>
                  </a:lnTo>
                  <a:lnTo>
                    <a:pt x="595388" y="501510"/>
                  </a:lnTo>
                  <a:close/>
                </a:path>
                <a:path w="770254" h="856615">
                  <a:moveTo>
                    <a:pt x="769823" y="201269"/>
                  </a:moveTo>
                  <a:lnTo>
                    <a:pt x="758609" y="171196"/>
                  </a:lnTo>
                  <a:lnTo>
                    <a:pt x="747826" y="159397"/>
                  </a:lnTo>
                  <a:lnTo>
                    <a:pt x="747826" y="205016"/>
                  </a:lnTo>
                  <a:lnTo>
                    <a:pt x="746899" y="229349"/>
                  </a:lnTo>
                  <a:lnTo>
                    <a:pt x="667143" y="558787"/>
                  </a:lnTo>
                  <a:lnTo>
                    <a:pt x="661936" y="580504"/>
                  </a:lnTo>
                  <a:lnTo>
                    <a:pt x="636917" y="684009"/>
                  </a:lnTo>
                  <a:lnTo>
                    <a:pt x="650570" y="577113"/>
                  </a:lnTo>
                  <a:lnTo>
                    <a:pt x="653300" y="555358"/>
                  </a:lnTo>
                  <a:lnTo>
                    <a:pt x="672604" y="404863"/>
                  </a:lnTo>
                  <a:lnTo>
                    <a:pt x="673823" y="395757"/>
                  </a:lnTo>
                  <a:lnTo>
                    <a:pt x="675182" y="386562"/>
                  </a:lnTo>
                  <a:lnTo>
                    <a:pt x="678065" y="368160"/>
                  </a:lnTo>
                  <a:lnTo>
                    <a:pt x="680986" y="350202"/>
                  </a:lnTo>
                  <a:lnTo>
                    <a:pt x="683628" y="332016"/>
                  </a:lnTo>
                  <a:lnTo>
                    <a:pt x="685685" y="313715"/>
                  </a:lnTo>
                  <a:lnTo>
                    <a:pt x="686828" y="295389"/>
                  </a:lnTo>
                  <a:lnTo>
                    <a:pt x="686777" y="280073"/>
                  </a:lnTo>
                  <a:lnTo>
                    <a:pt x="680732" y="234556"/>
                  </a:lnTo>
                  <a:lnTo>
                    <a:pt x="664425" y="189039"/>
                  </a:lnTo>
                  <a:lnTo>
                    <a:pt x="664425" y="295389"/>
                  </a:lnTo>
                  <a:lnTo>
                    <a:pt x="663359" y="311962"/>
                  </a:lnTo>
                  <a:lnTo>
                    <a:pt x="661377" y="329526"/>
                  </a:lnTo>
                  <a:lnTo>
                    <a:pt x="658850" y="347141"/>
                  </a:lnTo>
                  <a:lnTo>
                    <a:pt x="656094" y="364604"/>
                  </a:lnTo>
                  <a:lnTo>
                    <a:pt x="654558" y="373913"/>
                  </a:lnTo>
                  <a:lnTo>
                    <a:pt x="653034" y="383298"/>
                  </a:lnTo>
                  <a:lnTo>
                    <a:pt x="651624" y="392709"/>
                  </a:lnTo>
                  <a:lnTo>
                    <a:pt x="650379" y="402069"/>
                  </a:lnTo>
                  <a:lnTo>
                    <a:pt x="631456" y="550151"/>
                  </a:lnTo>
                  <a:lnTo>
                    <a:pt x="627862" y="577710"/>
                  </a:lnTo>
                  <a:lnTo>
                    <a:pt x="607580" y="736587"/>
                  </a:lnTo>
                  <a:lnTo>
                    <a:pt x="585571" y="783297"/>
                  </a:lnTo>
                  <a:lnTo>
                    <a:pt x="559320" y="801992"/>
                  </a:lnTo>
                  <a:lnTo>
                    <a:pt x="554748" y="801992"/>
                  </a:lnTo>
                  <a:lnTo>
                    <a:pt x="550049" y="801484"/>
                  </a:lnTo>
                  <a:lnTo>
                    <a:pt x="170942" y="709663"/>
                  </a:lnTo>
                  <a:lnTo>
                    <a:pt x="131076" y="700011"/>
                  </a:lnTo>
                  <a:lnTo>
                    <a:pt x="107696" y="667626"/>
                  </a:lnTo>
                  <a:lnTo>
                    <a:pt x="104660" y="650481"/>
                  </a:lnTo>
                  <a:lnTo>
                    <a:pt x="105232" y="633056"/>
                  </a:lnTo>
                  <a:lnTo>
                    <a:pt x="109486" y="615937"/>
                  </a:lnTo>
                  <a:lnTo>
                    <a:pt x="131254" y="555866"/>
                  </a:lnTo>
                  <a:lnTo>
                    <a:pt x="165874" y="460362"/>
                  </a:lnTo>
                  <a:lnTo>
                    <a:pt x="173621" y="439280"/>
                  </a:lnTo>
                  <a:lnTo>
                    <a:pt x="217309" y="318503"/>
                  </a:lnTo>
                  <a:lnTo>
                    <a:pt x="226834" y="293230"/>
                  </a:lnTo>
                  <a:lnTo>
                    <a:pt x="232448" y="278549"/>
                  </a:lnTo>
                  <a:lnTo>
                    <a:pt x="237921" y="263652"/>
                  </a:lnTo>
                  <a:lnTo>
                    <a:pt x="243103" y="248551"/>
                  </a:lnTo>
                  <a:lnTo>
                    <a:pt x="247789" y="233299"/>
                  </a:lnTo>
                  <a:lnTo>
                    <a:pt x="252526" y="218109"/>
                  </a:lnTo>
                  <a:lnTo>
                    <a:pt x="271284" y="178041"/>
                  </a:lnTo>
                  <a:lnTo>
                    <a:pt x="308025" y="133045"/>
                  </a:lnTo>
                  <a:lnTo>
                    <a:pt x="355739" y="99555"/>
                  </a:lnTo>
                  <a:lnTo>
                    <a:pt x="401332" y="82550"/>
                  </a:lnTo>
                  <a:lnTo>
                    <a:pt x="443369" y="76441"/>
                  </a:lnTo>
                  <a:lnTo>
                    <a:pt x="450989" y="76187"/>
                  </a:lnTo>
                  <a:lnTo>
                    <a:pt x="458482" y="76187"/>
                  </a:lnTo>
                  <a:lnTo>
                    <a:pt x="466102" y="76695"/>
                  </a:lnTo>
                  <a:lnTo>
                    <a:pt x="469531" y="76822"/>
                  </a:lnTo>
                  <a:lnTo>
                    <a:pt x="508863" y="83858"/>
                  </a:lnTo>
                  <a:lnTo>
                    <a:pt x="551065" y="100444"/>
                  </a:lnTo>
                  <a:lnTo>
                    <a:pt x="583349" y="121856"/>
                  </a:lnTo>
                  <a:lnTo>
                    <a:pt x="614362" y="151866"/>
                  </a:lnTo>
                  <a:lnTo>
                    <a:pt x="648627" y="207937"/>
                  </a:lnTo>
                  <a:lnTo>
                    <a:pt x="661593" y="253250"/>
                  </a:lnTo>
                  <a:lnTo>
                    <a:pt x="664425" y="295389"/>
                  </a:lnTo>
                  <a:lnTo>
                    <a:pt x="664425" y="189039"/>
                  </a:lnTo>
                  <a:lnTo>
                    <a:pt x="661949" y="183349"/>
                  </a:lnTo>
                  <a:lnTo>
                    <a:pt x="648347" y="159981"/>
                  </a:lnTo>
                  <a:lnTo>
                    <a:pt x="632218" y="138417"/>
                  </a:lnTo>
                  <a:lnTo>
                    <a:pt x="701560" y="155181"/>
                  </a:lnTo>
                  <a:lnTo>
                    <a:pt x="723696" y="165531"/>
                  </a:lnTo>
                  <a:lnTo>
                    <a:pt x="739609" y="182930"/>
                  </a:lnTo>
                  <a:lnTo>
                    <a:pt x="747826" y="205016"/>
                  </a:lnTo>
                  <a:lnTo>
                    <a:pt x="747826" y="159397"/>
                  </a:lnTo>
                  <a:lnTo>
                    <a:pt x="736968" y="147497"/>
                  </a:lnTo>
                  <a:lnTo>
                    <a:pt x="717511" y="138417"/>
                  </a:lnTo>
                  <a:lnTo>
                    <a:pt x="706894" y="133477"/>
                  </a:lnTo>
                  <a:lnTo>
                    <a:pt x="601738" y="107950"/>
                  </a:lnTo>
                  <a:lnTo>
                    <a:pt x="592569" y="100736"/>
                  </a:lnTo>
                  <a:lnTo>
                    <a:pt x="583031" y="93954"/>
                  </a:lnTo>
                  <a:lnTo>
                    <a:pt x="573163" y="87642"/>
                  </a:lnTo>
                  <a:lnTo>
                    <a:pt x="563003" y="81775"/>
                  </a:lnTo>
                  <a:lnTo>
                    <a:pt x="564349" y="76187"/>
                  </a:lnTo>
                  <a:lnTo>
                    <a:pt x="565365" y="71996"/>
                  </a:lnTo>
                  <a:lnTo>
                    <a:pt x="569861" y="53454"/>
                  </a:lnTo>
                  <a:lnTo>
                    <a:pt x="570395" y="39865"/>
                  </a:lnTo>
                  <a:lnTo>
                    <a:pt x="565873" y="27584"/>
                  </a:lnTo>
                  <a:lnTo>
                    <a:pt x="559612" y="20688"/>
                  </a:lnTo>
                  <a:lnTo>
                    <a:pt x="557085" y="17919"/>
                  </a:lnTo>
                  <a:lnTo>
                    <a:pt x="549795" y="14503"/>
                  </a:lnTo>
                  <a:lnTo>
                    <a:pt x="549795" y="41897"/>
                  </a:lnTo>
                  <a:lnTo>
                    <a:pt x="542556" y="71996"/>
                  </a:lnTo>
                  <a:lnTo>
                    <a:pt x="503847" y="59677"/>
                  </a:lnTo>
                  <a:lnTo>
                    <a:pt x="471436" y="54724"/>
                  </a:lnTo>
                  <a:lnTo>
                    <a:pt x="477151" y="30975"/>
                  </a:lnTo>
                  <a:lnTo>
                    <a:pt x="478802" y="24625"/>
                  </a:lnTo>
                  <a:lnTo>
                    <a:pt x="485152" y="20688"/>
                  </a:lnTo>
                  <a:lnTo>
                    <a:pt x="545985" y="35420"/>
                  </a:lnTo>
                  <a:lnTo>
                    <a:pt x="549795" y="41897"/>
                  </a:lnTo>
                  <a:lnTo>
                    <a:pt x="549795" y="14503"/>
                  </a:lnTo>
                  <a:lnTo>
                    <a:pt x="544842" y="12179"/>
                  </a:lnTo>
                  <a:lnTo>
                    <a:pt x="496709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16" y="13487"/>
                  </a:lnTo>
                  <a:lnTo>
                    <a:pt x="455688" y="25768"/>
                  </a:lnTo>
                  <a:lnTo>
                    <a:pt x="448830" y="54089"/>
                  </a:lnTo>
                  <a:lnTo>
                    <a:pt x="437019" y="54571"/>
                  </a:lnTo>
                  <a:lnTo>
                    <a:pt x="425183" y="55664"/>
                  </a:lnTo>
                  <a:lnTo>
                    <a:pt x="413550" y="57340"/>
                  </a:lnTo>
                  <a:lnTo>
                    <a:pt x="401967" y="59677"/>
                  </a:lnTo>
                  <a:lnTo>
                    <a:pt x="382905" y="55067"/>
                  </a:lnTo>
                  <a:lnTo>
                    <a:pt x="361073" y="49784"/>
                  </a:lnTo>
                  <a:lnTo>
                    <a:pt x="361073" y="72758"/>
                  </a:lnTo>
                  <a:lnTo>
                    <a:pt x="355866" y="74917"/>
                  </a:lnTo>
                  <a:lnTo>
                    <a:pt x="317982" y="96583"/>
                  </a:lnTo>
                  <a:lnTo>
                    <a:pt x="270992" y="140208"/>
                  </a:lnTo>
                  <a:lnTo>
                    <a:pt x="244627" y="180314"/>
                  </a:lnTo>
                  <a:lnTo>
                    <a:pt x="226453" y="227203"/>
                  </a:lnTo>
                  <a:lnTo>
                    <a:pt x="221932" y="241922"/>
                  </a:lnTo>
                  <a:lnTo>
                    <a:pt x="216903" y="256565"/>
                  </a:lnTo>
                  <a:lnTo>
                    <a:pt x="211569" y="271056"/>
                  </a:lnTo>
                  <a:lnTo>
                    <a:pt x="203669" y="291757"/>
                  </a:lnTo>
                  <a:lnTo>
                    <a:pt x="196481" y="310883"/>
                  </a:lnTo>
                  <a:lnTo>
                    <a:pt x="151777" y="433946"/>
                  </a:lnTo>
                  <a:lnTo>
                    <a:pt x="144157" y="455155"/>
                  </a:lnTo>
                  <a:lnTo>
                    <a:pt x="107581" y="555866"/>
                  </a:lnTo>
                  <a:lnTo>
                    <a:pt x="132727" y="452361"/>
                  </a:lnTo>
                  <a:lnTo>
                    <a:pt x="136156" y="438010"/>
                  </a:lnTo>
                  <a:lnTo>
                    <a:pt x="139192" y="425437"/>
                  </a:lnTo>
                  <a:lnTo>
                    <a:pt x="217690" y="101206"/>
                  </a:lnTo>
                  <a:lnTo>
                    <a:pt x="228028" y="79146"/>
                  </a:lnTo>
                  <a:lnTo>
                    <a:pt x="245452" y="63271"/>
                  </a:lnTo>
                  <a:lnTo>
                    <a:pt x="267563" y="55067"/>
                  </a:lnTo>
                  <a:lnTo>
                    <a:pt x="291985" y="55994"/>
                  </a:lnTo>
                  <a:lnTo>
                    <a:pt x="361073" y="72758"/>
                  </a:lnTo>
                  <a:lnTo>
                    <a:pt x="361073" y="49784"/>
                  </a:lnTo>
                  <a:lnTo>
                    <a:pt x="297192" y="34277"/>
                  </a:lnTo>
                  <a:lnTo>
                    <a:pt x="263956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00" y="95872"/>
                  </a:lnTo>
                  <a:lnTo>
                    <a:pt x="116344" y="425437"/>
                  </a:lnTo>
                  <a:lnTo>
                    <a:pt x="111137" y="424180"/>
                  </a:lnTo>
                  <a:lnTo>
                    <a:pt x="111137" y="447154"/>
                  </a:lnTo>
                  <a:lnTo>
                    <a:pt x="68846" y="621652"/>
                  </a:lnTo>
                  <a:lnTo>
                    <a:pt x="66662" y="647179"/>
                  </a:lnTo>
                  <a:lnTo>
                    <a:pt x="72085" y="671334"/>
                  </a:lnTo>
                  <a:lnTo>
                    <a:pt x="84162" y="692645"/>
                  </a:lnTo>
                  <a:lnTo>
                    <a:pt x="101993" y="709663"/>
                  </a:lnTo>
                  <a:lnTo>
                    <a:pt x="60845" y="699757"/>
                  </a:lnTo>
                  <a:lnTo>
                    <a:pt x="42265" y="691057"/>
                  </a:lnTo>
                  <a:lnTo>
                    <a:pt x="28879" y="676363"/>
                  </a:lnTo>
                  <a:lnTo>
                    <a:pt x="21958" y="657720"/>
                  </a:lnTo>
                  <a:lnTo>
                    <a:pt x="22745" y="637146"/>
                  </a:lnTo>
                  <a:lnTo>
                    <a:pt x="69862" y="442582"/>
                  </a:lnTo>
                  <a:lnTo>
                    <a:pt x="70497" y="439661"/>
                  </a:lnTo>
                  <a:lnTo>
                    <a:pt x="73418" y="438010"/>
                  </a:lnTo>
                  <a:lnTo>
                    <a:pt x="76212" y="438645"/>
                  </a:lnTo>
                  <a:lnTo>
                    <a:pt x="111137" y="447154"/>
                  </a:lnTo>
                  <a:lnTo>
                    <a:pt x="111137" y="424180"/>
                  </a:lnTo>
                  <a:lnTo>
                    <a:pt x="81292" y="416928"/>
                  </a:lnTo>
                  <a:lnTo>
                    <a:pt x="70459" y="416534"/>
                  </a:lnTo>
                  <a:lnTo>
                    <a:pt x="60629" y="420230"/>
                  </a:lnTo>
                  <a:lnTo>
                    <a:pt x="52870" y="427367"/>
                  </a:lnTo>
                  <a:lnTo>
                    <a:pt x="48272" y="437248"/>
                  </a:lnTo>
                  <a:lnTo>
                    <a:pt x="1155" y="631812"/>
                  </a:lnTo>
                  <a:lnTo>
                    <a:pt x="0" y="661212"/>
                  </a:lnTo>
                  <a:lnTo>
                    <a:pt x="9867" y="687857"/>
                  </a:lnTo>
                  <a:lnTo>
                    <a:pt x="28994" y="708825"/>
                  </a:lnTo>
                  <a:lnTo>
                    <a:pt x="55638" y="721220"/>
                  </a:lnTo>
                  <a:lnTo>
                    <a:pt x="607580" y="854951"/>
                  </a:lnTo>
                  <a:lnTo>
                    <a:pt x="636955" y="856018"/>
                  </a:lnTo>
                  <a:lnTo>
                    <a:pt x="663549" y="846061"/>
                  </a:lnTo>
                  <a:lnTo>
                    <a:pt x="696798" y="800341"/>
                  </a:lnTo>
                  <a:lnTo>
                    <a:pt x="743978" y="605650"/>
                  </a:lnTo>
                  <a:lnTo>
                    <a:pt x="744385" y="594766"/>
                  </a:lnTo>
                  <a:lnTo>
                    <a:pt x="741045" y="585711"/>
                  </a:lnTo>
                  <a:lnTo>
                    <a:pt x="723150" y="597776"/>
                  </a:lnTo>
                  <a:lnTo>
                    <a:pt x="722515" y="600570"/>
                  </a:lnTo>
                  <a:lnTo>
                    <a:pt x="675398" y="795134"/>
                  </a:lnTo>
                  <a:lnTo>
                    <a:pt x="666686" y="813790"/>
                  </a:lnTo>
                  <a:lnTo>
                    <a:pt x="652005" y="827201"/>
                  </a:lnTo>
                  <a:lnTo>
                    <a:pt x="633399" y="834148"/>
                  </a:lnTo>
                  <a:lnTo>
                    <a:pt x="612914" y="833361"/>
                  </a:lnTo>
                  <a:lnTo>
                    <a:pt x="571512" y="823328"/>
                  </a:lnTo>
                  <a:lnTo>
                    <a:pt x="595172" y="816381"/>
                  </a:lnTo>
                  <a:lnTo>
                    <a:pt x="615657" y="802970"/>
                  </a:lnTo>
                  <a:lnTo>
                    <a:pt x="616458" y="801992"/>
                  </a:lnTo>
                  <a:lnTo>
                    <a:pt x="631494" y="783958"/>
                  </a:lnTo>
                  <a:lnTo>
                    <a:pt x="641235" y="760209"/>
                  </a:lnTo>
                  <a:lnTo>
                    <a:pt x="659701" y="684009"/>
                  </a:lnTo>
                  <a:lnTo>
                    <a:pt x="683526" y="585711"/>
                  </a:lnTo>
                  <a:lnTo>
                    <a:pt x="718705" y="594220"/>
                  </a:lnTo>
                  <a:lnTo>
                    <a:pt x="721499" y="594982"/>
                  </a:lnTo>
                  <a:lnTo>
                    <a:pt x="723150" y="597776"/>
                  </a:lnTo>
                  <a:lnTo>
                    <a:pt x="723150" y="572350"/>
                  </a:lnTo>
                  <a:lnTo>
                    <a:pt x="688733" y="563994"/>
                  </a:lnTo>
                  <a:lnTo>
                    <a:pt x="768578" y="234556"/>
                  </a:lnTo>
                  <a:lnTo>
                    <a:pt x="768654" y="23329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78871" y="324865"/>
              <a:ext cx="144018" cy="1423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47376" y="2695701"/>
              <a:ext cx="1824101" cy="127279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076956" y="150723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58" y="578866"/>
                  </a:moveTo>
                  <a:lnTo>
                    <a:pt x="32880" y="384937"/>
                  </a:lnTo>
                  <a:lnTo>
                    <a:pt x="27444" y="366585"/>
                  </a:lnTo>
                  <a:lnTo>
                    <a:pt x="27647" y="348081"/>
                  </a:lnTo>
                  <a:lnTo>
                    <a:pt x="47663" y="310807"/>
                  </a:lnTo>
                  <a:lnTo>
                    <a:pt x="65900" y="299085"/>
                  </a:lnTo>
                  <a:lnTo>
                    <a:pt x="54343" y="274193"/>
                  </a:lnTo>
                  <a:lnTo>
                    <a:pt x="12217" y="311467"/>
                  </a:lnTo>
                  <a:lnTo>
                    <a:pt x="0" y="367449"/>
                  </a:lnTo>
                  <a:lnTo>
                    <a:pt x="8115" y="396494"/>
                  </a:lnTo>
                  <a:lnTo>
                    <a:pt x="95491" y="583565"/>
                  </a:lnTo>
                  <a:lnTo>
                    <a:pt x="98666" y="590423"/>
                  </a:lnTo>
                  <a:lnTo>
                    <a:pt x="106794" y="593344"/>
                  </a:lnTo>
                  <a:lnTo>
                    <a:pt x="120510" y="586994"/>
                  </a:lnTo>
                  <a:lnTo>
                    <a:pt x="123558" y="578866"/>
                  </a:lnTo>
                  <a:close/>
                </a:path>
                <a:path w="1075690" h="1136650">
                  <a:moveTo>
                    <a:pt x="239636" y="217805"/>
                  </a:moveTo>
                  <a:lnTo>
                    <a:pt x="228079" y="193040"/>
                  </a:lnTo>
                  <a:lnTo>
                    <a:pt x="103873" y="251079"/>
                  </a:lnTo>
                  <a:lnTo>
                    <a:pt x="115557" y="275844"/>
                  </a:lnTo>
                  <a:lnTo>
                    <a:pt x="239636" y="217805"/>
                  </a:lnTo>
                  <a:close/>
                </a:path>
                <a:path w="1075690" h="1136650">
                  <a:moveTo>
                    <a:pt x="310121" y="975995"/>
                  </a:moveTo>
                  <a:lnTo>
                    <a:pt x="306946" y="969137"/>
                  </a:lnTo>
                  <a:lnTo>
                    <a:pt x="145275" y="623316"/>
                  </a:lnTo>
                  <a:lnTo>
                    <a:pt x="142100" y="616458"/>
                  </a:lnTo>
                  <a:lnTo>
                    <a:pt x="133972" y="613537"/>
                  </a:lnTo>
                  <a:lnTo>
                    <a:pt x="120256" y="619887"/>
                  </a:lnTo>
                  <a:lnTo>
                    <a:pt x="117335" y="628015"/>
                  </a:lnTo>
                  <a:lnTo>
                    <a:pt x="120510" y="635000"/>
                  </a:lnTo>
                  <a:lnTo>
                    <a:pt x="282181" y="980821"/>
                  </a:lnTo>
                  <a:lnTo>
                    <a:pt x="285356" y="987679"/>
                  </a:lnTo>
                  <a:lnTo>
                    <a:pt x="293484" y="990600"/>
                  </a:lnTo>
                  <a:lnTo>
                    <a:pt x="300342" y="987425"/>
                  </a:lnTo>
                  <a:lnTo>
                    <a:pt x="307200" y="984123"/>
                  </a:lnTo>
                  <a:lnTo>
                    <a:pt x="310121" y="975995"/>
                  </a:lnTo>
                  <a:close/>
                </a:path>
                <a:path w="1075690" h="1136650">
                  <a:moveTo>
                    <a:pt x="413372" y="136652"/>
                  </a:moveTo>
                  <a:lnTo>
                    <a:pt x="401688" y="111760"/>
                  </a:lnTo>
                  <a:lnTo>
                    <a:pt x="277609" y="169799"/>
                  </a:lnTo>
                  <a:lnTo>
                    <a:pt x="289293" y="194691"/>
                  </a:lnTo>
                  <a:lnTo>
                    <a:pt x="413372" y="136652"/>
                  </a:lnTo>
                  <a:close/>
                </a:path>
                <a:path w="1075690" h="1136650">
                  <a:moveTo>
                    <a:pt x="587108" y="55372"/>
                  </a:moveTo>
                  <a:lnTo>
                    <a:pt x="575424" y="30607"/>
                  </a:lnTo>
                  <a:lnTo>
                    <a:pt x="451345" y="88646"/>
                  </a:lnTo>
                  <a:lnTo>
                    <a:pt x="463029" y="113411"/>
                  </a:lnTo>
                  <a:lnTo>
                    <a:pt x="587108" y="55372"/>
                  </a:lnTo>
                  <a:close/>
                </a:path>
                <a:path w="1075690" h="1136650">
                  <a:moveTo>
                    <a:pt x="701662" y="267208"/>
                  </a:moveTo>
                  <a:lnTo>
                    <a:pt x="695312" y="253492"/>
                  </a:lnTo>
                  <a:lnTo>
                    <a:pt x="687184" y="250571"/>
                  </a:lnTo>
                  <a:lnTo>
                    <a:pt x="204838" y="475996"/>
                  </a:lnTo>
                  <a:lnTo>
                    <a:pt x="197980" y="479298"/>
                  </a:lnTo>
                  <a:lnTo>
                    <a:pt x="194932" y="487426"/>
                  </a:lnTo>
                  <a:lnTo>
                    <a:pt x="198234" y="494284"/>
                  </a:lnTo>
                  <a:lnTo>
                    <a:pt x="201409" y="501142"/>
                  </a:lnTo>
                  <a:lnTo>
                    <a:pt x="209537" y="504063"/>
                  </a:lnTo>
                  <a:lnTo>
                    <a:pt x="691883" y="278638"/>
                  </a:lnTo>
                  <a:lnTo>
                    <a:pt x="698741" y="275336"/>
                  </a:lnTo>
                  <a:lnTo>
                    <a:pt x="701662" y="267208"/>
                  </a:lnTo>
                  <a:close/>
                </a:path>
                <a:path w="1075690" h="1136650">
                  <a:moveTo>
                    <a:pt x="755891" y="383286"/>
                  </a:moveTo>
                  <a:lnTo>
                    <a:pt x="749541" y="369570"/>
                  </a:lnTo>
                  <a:lnTo>
                    <a:pt x="741413" y="366522"/>
                  </a:lnTo>
                  <a:lnTo>
                    <a:pt x="734555" y="369824"/>
                  </a:lnTo>
                  <a:lnTo>
                    <a:pt x="252209" y="595249"/>
                  </a:lnTo>
                  <a:lnTo>
                    <a:pt x="249161" y="603377"/>
                  </a:lnTo>
                  <a:lnTo>
                    <a:pt x="252463" y="610235"/>
                  </a:lnTo>
                  <a:lnTo>
                    <a:pt x="255638" y="617093"/>
                  </a:lnTo>
                  <a:lnTo>
                    <a:pt x="263766" y="620014"/>
                  </a:lnTo>
                  <a:lnTo>
                    <a:pt x="752970" y="391414"/>
                  </a:lnTo>
                  <a:lnTo>
                    <a:pt x="755891" y="383286"/>
                  </a:lnTo>
                  <a:close/>
                </a:path>
                <a:path w="1075690" h="1136650">
                  <a:moveTo>
                    <a:pt x="810120" y="499364"/>
                  </a:moveTo>
                  <a:lnTo>
                    <a:pt x="803770" y="485648"/>
                  </a:lnTo>
                  <a:lnTo>
                    <a:pt x="795642" y="482727"/>
                  </a:lnTo>
                  <a:lnTo>
                    <a:pt x="313296" y="708152"/>
                  </a:lnTo>
                  <a:lnTo>
                    <a:pt x="306438" y="711454"/>
                  </a:lnTo>
                  <a:lnTo>
                    <a:pt x="303517" y="719582"/>
                  </a:lnTo>
                  <a:lnTo>
                    <a:pt x="309867" y="733298"/>
                  </a:lnTo>
                  <a:lnTo>
                    <a:pt x="317995" y="736219"/>
                  </a:lnTo>
                  <a:lnTo>
                    <a:pt x="324980" y="733044"/>
                  </a:lnTo>
                  <a:lnTo>
                    <a:pt x="800341" y="510794"/>
                  </a:lnTo>
                  <a:lnTo>
                    <a:pt x="807199" y="507492"/>
                  </a:lnTo>
                  <a:lnTo>
                    <a:pt x="810120" y="499364"/>
                  </a:lnTo>
                  <a:close/>
                </a:path>
                <a:path w="1075690" h="1136650">
                  <a:moveTo>
                    <a:pt x="860285" y="606679"/>
                  </a:moveTo>
                  <a:lnTo>
                    <a:pt x="857110" y="599694"/>
                  </a:lnTo>
                  <a:lnTo>
                    <a:pt x="853935" y="592836"/>
                  </a:lnTo>
                  <a:lnTo>
                    <a:pt x="845807" y="589915"/>
                  </a:lnTo>
                  <a:lnTo>
                    <a:pt x="363461" y="815340"/>
                  </a:lnTo>
                  <a:lnTo>
                    <a:pt x="356603" y="818642"/>
                  </a:lnTo>
                  <a:lnTo>
                    <a:pt x="353682" y="826770"/>
                  </a:lnTo>
                  <a:lnTo>
                    <a:pt x="360032" y="840486"/>
                  </a:lnTo>
                  <a:lnTo>
                    <a:pt x="368160" y="843407"/>
                  </a:lnTo>
                  <a:lnTo>
                    <a:pt x="857364" y="614807"/>
                  </a:lnTo>
                  <a:lnTo>
                    <a:pt x="860285" y="606679"/>
                  </a:lnTo>
                  <a:close/>
                </a:path>
                <a:path w="1075690" h="1136650">
                  <a:moveTo>
                    <a:pt x="914641" y="722757"/>
                  </a:moveTo>
                  <a:lnTo>
                    <a:pt x="911466" y="715899"/>
                  </a:lnTo>
                  <a:lnTo>
                    <a:pt x="908164" y="709041"/>
                  </a:lnTo>
                  <a:lnTo>
                    <a:pt x="900036" y="706120"/>
                  </a:lnTo>
                  <a:lnTo>
                    <a:pt x="410832" y="934720"/>
                  </a:lnTo>
                  <a:lnTo>
                    <a:pt x="407911" y="942848"/>
                  </a:lnTo>
                  <a:lnTo>
                    <a:pt x="411086" y="949706"/>
                  </a:lnTo>
                  <a:lnTo>
                    <a:pt x="414388" y="956691"/>
                  </a:lnTo>
                  <a:lnTo>
                    <a:pt x="422516" y="959612"/>
                  </a:lnTo>
                  <a:lnTo>
                    <a:pt x="429374" y="956310"/>
                  </a:lnTo>
                  <a:lnTo>
                    <a:pt x="904735" y="734060"/>
                  </a:lnTo>
                  <a:lnTo>
                    <a:pt x="911720" y="730885"/>
                  </a:lnTo>
                  <a:lnTo>
                    <a:pt x="914641" y="722757"/>
                  </a:lnTo>
                  <a:close/>
                </a:path>
                <a:path w="1075690" h="1136650">
                  <a:moveTo>
                    <a:pt x="1075182" y="774357"/>
                  </a:moveTo>
                  <a:lnTo>
                    <a:pt x="745350" y="51943"/>
                  </a:lnTo>
                  <a:lnTo>
                    <a:pt x="706513" y="10541"/>
                  </a:lnTo>
                  <a:lnTo>
                    <a:pt x="651878" y="0"/>
                  </a:lnTo>
                  <a:lnTo>
                    <a:pt x="645109" y="1028"/>
                  </a:lnTo>
                  <a:lnTo>
                    <a:pt x="638378" y="2603"/>
                  </a:lnTo>
                  <a:lnTo>
                    <a:pt x="631685" y="4762"/>
                  </a:lnTo>
                  <a:lnTo>
                    <a:pt x="625081" y="7493"/>
                  </a:lnTo>
                  <a:lnTo>
                    <a:pt x="636638" y="32258"/>
                  </a:lnTo>
                  <a:lnTo>
                    <a:pt x="643534" y="29641"/>
                  </a:lnTo>
                  <a:lnTo>
                    <a:pt x="650468" y="27851"/>
                  </a:lnTo>
                  <a:lnTo>
                    <a:pt x="657415" y="26873"/>
                  </a:lnTo>
                  <a:lnTo>
                    <a:pt x="664324" y="26670"/>
                  </a:lnTo>
                  <a:lnTo>
                    <a:pt x="681520" y="29578"/>
                  </a:lnTo>
                  <a:lnTo>
                    <a:pt x="720458" y="63500"/>
                  </a:lnTo>
                  <a:lnTo>
                    <a:pt x="1041768" y="750697"/>
                  </a:lnTo>
                  <a:lnTo>
                    <a:pt x="1047686" y="775385"/>
                  </a:lnTo>
                  <a:lnTo>
                    <a:pt x="1043863" y="799617"/>
                  </a:lnTo>
                  <a:lnTo>
                    <a:pt x="1031265" y="820623"/>
                  </a:lnTo>
                  <a:lnTo>
                    <a:pt x="1010907" y="835660"/>
                  </a:lnTo>
                  <a:lnTo>
                    <a:pt x="439026" y="1102995"/>
                  </a:lnTo>
                  <a:lnTo>
                    <a:pt x="414401" y="1108925"/>
                  </a:lnTo>
                  <a:lnTo>
                    <a:pt x="390220" y="1105090"/>
                  </a:lnTo>
                  <a:lnTo>
                    <a:pt x="369227" y="1092504"/>
                  </a:lnTo>
                  <a:lnTo>
                    <a:pt x="354190" y="1072134"/>
                  </a:lnTo>
                  <a:lnTo>
                    <a:pt x="340093" y="1042162"/>
                  </a:lnTo>
                  <a:lnTo>
                    <a:pt x="331965" y="1039241"/>
                  </a:lnTo>
                  <a:lnTo>
                    <a:pt x="318249" y="1045591"/>
                  </a:lnTo>
                  <a:lnTo>
                    <a:pt x="315328" y="1053719"/>
                  </a:lnTo>
                  <a:lnTo>
                    <a:pt x="329298" y="1083818"/>
                  </a:lnTo>
                  <a:lnTo>
                    <a:pt x="350850" y="1112926"/>
                  </a:lnTo>
                  <a:lnTo>
                    <a:pt x="380898" y="1130896"/>
                  </a:lnTo>
                  <a:lnTo>
                    <a:pt x="415493" y="1136307"/>
                  </a:lnTo>
                  <a:lnTo>
                    <a:pt x="450710" y="1127760"/>
                  </a:lnTo>
                  <a:lnTo>
                    <a:pt x="1022464" y="860552"/>
                  </a:lnTo>
                  <a:lnTo>
                    <a:pt x="1051648" y="839000"/>
                  </a:lnTo>
                  <a:lnTo>
                    <a:pt x="1069708" y="808951"/>
                  </a:lnTo>
                  <a:lnTo>
                    <a:pt x="1075182" y="77435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89709" y="1690308"/>
              <a:ext cx="144303" cy="1839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63445" y="1609099"/>
              <a:ext cx="144250" cy="1839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37181" y="1527875"/>
              <a:ext cx="144250" cy="18400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10917" y="1446668"/>
              <a:ext cx="144250" cy="18394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436098" y="141477"/>
              <a:ext cx="1391920" cy="6316345"/>
            </a:xfrm>
            <a:custGeom>
              <a:avLst/>
              <a:gdLst/>
              <a:ahLst/>
              <a:cxnLst/>
              <a:rect l="l" t="t" r="r" b="b"/>
              <a:pathLst>
                <a:path w="1391920" h="6316345">
                  <a:moveTo>
                    <a:pt x="888314" y="1691601"/>
                  </a:moveTo>
                  <a:lnTo>
                    <a:pt x="883234" y="1644561"/>
                  </a:lnTo>
                  <a:lnTo>
                    <a:pt x="870292" y="1599476"/>
                  </a:lnTo>
                  <a:lnTo>
                    <a:pt x="860806" y="1579791"/>
                  </a:lnTo>
                  <a:lnTo>
                    <a:pt x="860806" y="1720773"/>
                  </a:lnTo>
                  <a:lnTo>
                    <a:pt x="851535" y="1768475"/>
                  </a:lnTo>
                  <a:lnTo>
                    <a:pt x="682498" y="1709420"/>
                  </a:lnTo>
                  <a:lnTo>
                    <a:pt x="680504" y="1686267"/>
                  </a:lnTo>
                  <a:lnTo>
                    <a:pt x="671360" y="1665224"/>
                  </a:lnTo>
                  <a:lnTo>
                    <a:pt x="666013" y="1659267"/>
                  </a:lnTo>
                  <a:lnTo>
                    <a:pt x="656005" y="1648091"/>
                  </a:lnTo>
                  <a:lnTo>
                    <a:pt x="635381" y="1636649"/>
                  </a:lnTo>
                  <a:lnTo>
                    <a:pt x="612038" y="1632762"/>
                  </a:lnTo>
                  <a:lnTo>
                    <a:pt x="589343" y="1636572"/>
                  </a:lnTo>
                  <a:lnTo>
                    <a:pt x="569112" y="1647317"/>
                  </a:lnTo>
                  <a:lnTo>
                    <a:pt x="553212" y="1664208"/>
                  </a:lnTo>
                  <a:lnTo>
                    <a:pt x="384175" y="1605153"/>
                  </a:lnTo>
                  <a:lnTo>
                    <a:pt x="406425" y="1562150"/>
                  </a:lnTo>
                  <a:lnTo>
                    <a:pt x="435813" y="1525219"/>
                  </a:lnTo>
                  <a:lnTo>
                    <a:pt x="471170" y="1494929"/>
                  </a:lnTo>
                  <a:lnTo>
                    <a:pt x="511289" y="1471866"/>
                  </a:lnTo>
                  <a:lnTo>
                    <a:pt x="555015" y="1456601"/>
                  </a:lnTo>
                  <a:lnTo>
                    <a:pt x="601154" y="1449679"/>
                  </a:lnTo>
                  <a:lnTo>
                    <a:pt x="648525" y="1451673"/>
                  </a:lnTo>
                  <a:lnTo>
                    <a:pt x="695960" y="1463167"/>
                  </a:lnTo>
                  <a:lnTo>
                    <a:pt x="740143" y="1483677"/>
                  </a:lnTo>
                  <a:lnTo>
                    <a:pt x="778395" y="1511541"/>
                  </a:lnTo>
                  <a:lnTo>
                    <a:pt x="810158" y="1545615"/>
                  </a:lnTo>
                  <a:lnTo>
                    <a:pt x="834847" y="1584731"/>
                  </a:lnTo>
                  <a:lnTo>
                    <a:pt x="851903" y="1627733"/>
                  </a:lnTo>
                  <a:lnTo>
                    <a:pt x="860742" y="1673466"/>
                  </a:lnTo>
                  <a:lnTo>
                    <a:pt x="860806" y="1720773"/>
                  </a:lnTo>
                  <a:lnTo>
                    <a:pt x="860806" y="1579791"/>
                  </a:lnTo>
                  <a:lnTo>
                    <a:pt x="822744" y="1519097"/>
                  </a:lnTo>
                  <a:lnTo>
                    <a:pt x="789101" y="1485811"/>
                  </a:lnTo>
                  <a:lnTo>
                    <a:pt x="749515" y="1458455"/>
                  </a:lnTo>
                  <a:lnTo>
                    <a:pt x="730148" y="1449679"/>
                  </a:lnTo>
                  <a:lnTo>
                    <a:pt x="704469" y="1438021"/>
                  </a:lnTo>
                  <a:lnTo>
                    <a:pt x="656526" y="1425956"/>
                  </a:lnTo>
                  <a:lnTo>
                    <a:pt x="608533" y="1422717"/>
                  </a:lnTo>
                  <a:lnTo>
                    <a:pt x="561492" y="1427810"/>
                  </a:lnTo>
                  <a:lnTo>
                    <a:pt x="516407" y="1440776"/>
                  </a:lnTo>
                  <a:lnTo>
                    <a:pt x="474243" y="1461096"/>
                  </a:lnTo>
                  <a:lnTo>
                    <a:pt x="436029" y="1488325"/>
                  </a:lnTo>
                  <a:lnTo>
                    <a:pt x="402742" y="1521968"/>
                  </a:lnTo>
                  <a:lnTo>
                    <a:pt x="375386" y="1561541"/>
                  </a:lnTo>
                  <a:lnTo>
                    <a:pt x="354965" y="1606550"/>
                  </a:lnTo>
                  <a:lnTo>
                    <a:pt x="354584" y="1607693"/>
                  </a:lnTo>
                  <a:lnTo>
                    <a:pt x="354076" y="1608963"/>
                  </a:lnTo>
                  <a:lnTo>
                    <a:pt x="353822" y="1610233"/>
                  </a:lnTo>
                  <a:lnTo>
                    <a:pt x="352425" y="1616710"/>
                  </a:lnTo>
                  <a:lnTo>
                    <a:pt x="355981" y="1623314"/>
                  </a:lnTo>
                  <a:lnTo>
                    <a:pt x="554736" y="1692783"/>
                  </a:lnTo>
                  <a:lnTo>
                    <a:pt x="561340" y="1695196"/>
                  </a:lnTo>
                  <a:lnTo>
                    <a:pt x="568579" y="1691894"/>
                  </a:lnTo>
                  <a:lnTo>
                    <a:pt x="594258" y="1662963"/>
                  </a:lnTo>
                  <a:lnTo>
                    <a:pt x="610019" y="1659267"/>
                  </a:lnTo>
                  <a:lnTo>
                    <a:pt x="626491" y="1661668"/>
                  </a:lnTo>
                  <a:lnTo>
                    <a:pt x="640867" y="1670062"/>
                  </a:lnTo>
                  <a:lnTo>
                    <a:pt x="650900" y="1682737"/>
                  </a:lnTo>
                  <a:lnTo>
                    <a:pt x="655739" y="1698155"/>
                  </a:lnTo>
                  <a:lnTo>
                    <a:pt x="654558" y="1714754"/>
                  </a:lnTo>
                  <a:lnTo>
                    <a:pt x="652780" y="1721485"/>
                  </a:lnTo>
                  <a:lnTo>
                    <a:pt x="656590" y="1728343"/>
                  </a:lnTo>
                  <a:lnTo>
                    <a:pt x="861822" y="1800098"/>
                  </a:lnTo>
                  <a:lnTo>
                    <a:pt x="868807" y="1797304"/>
                  </a:lnTo>
                  <a:lnTo>
                    <a:pt x="872109" y="1790065"/>
                  </a:lnTo>
                  <a:lnTo>
                    <a:pt x="872617" y="1788795"/>
                  </a:lnTo>
                  <a:lnTo>
                    <a:pt x="872998" y="1787525"/>
                  </a:lnTo>
                  <a:lnTo>
                    <a:pt x="877785" y="1768475"/>
                  </a:lnTo>
                  <a:lnTo>
                    <a:pt x="885063" y="1739595"/>
                  </a:lnTo>
                  <a:lnTo>
                    <a:pt x="888314" y="1691601"/>
                  </a:lnTo>
                  <a:close/>
                </a:path>
                <a:path w="1391920" h="6316345">
                  <a:moveTo>
                    <a:pt x="977519" y="2233295"/>
                  </a:moveTo>
                  <a:lnTo>
                    <a:pt x="975868" y="2227453"/>
                  </a:lnTo>
                  <a:lnTo>
                    <a:pt x="968527" y="2221611"/>
                  </a:lnTo>
                  <a:lnTo>
                    <a:pt x="968044" y="2221230"/>
                  </a:lnTo>
                  <a:lnTo>
                    <a:pt x="933869" y="2194179"/>
                  </a:lnTo>
                  <a:lnTo>
                    <a:pt x="925322" y="2187422"/>
                  </a:lnTo>
                  <a:lnTo>
                    <a:pt x="925322" y="2221103"/>
                  </a:lnTo>
                  <a:lnTo>
                    <a:pt x="881761" y="2221230"/>
                  </a:lnTo>
                  <a:lnTo>
                    <a:pt x="891286" y="2194179"/>
                  </a:lnTo>
                  <a:lnTo>
                    <a:pt x="925322" y="2221103"/>
                  </a:lnTo>
                  <a:lnTo>
                    <a:pt x="925322" y="2187422"/>
                  </a:lnTo>
                  <a:lnTo>
                    <a:pt x="895858" y="2164080"/>
                  </a:lnTo>
                  <a:lnTo>
                    <a:pt x="895223" y="2163064"/>
                  </a:lnTo>
                  <a:lnTo>
                    <a:pt x="894334" y="2162048"/>
                  </a:lnTo>
                  <a:lnTo>
                    <a:pt x="893318" y="2161159"/>
                  </a:lnTo>
                  <a:lnTo>
                    <a:pt x="869188" y="2141969"/>
                  </a:lnTo>
                  <a:lnTo>
                    <a:pt x="869188" y="2175764"/>
                  </a:lnTo>
                  <a:lnTo>
                    <a:pt x="853313" y="2221230"/>
                  </a:lnTo>
                  <a:lnTo>
                    <a:pt x="781558" y="2221611"/>
                  </a:lnTo>
                  <a:lnTo>
                    <a:pt x="781913" y="2220595"/>
                  </a:lnTo>
                  <a:lnTo>
                    <a:pt x="813181" y="2131314"/>
                  </a:lnTo>
                  <a:lnTo>
                    <a:pt x="869188" y="2175764"/>
                  </a:lnTo>
                  <a:lnTo>
                    <a:pt x="869188" y="2141969"/>
                  </a:lnTo>
                  <a:lnTo>
                    <a:pt x="855802" y="2131314"/>
                  </a:lnTo>
                  <a:lnTo>
                    <a:pt x="818769" y="2101850"/>
                  </a:lnTo>
                  <a:lnTo>
                    <a:pt x="818007" y="2100199"/>
                  </a:lnTo>
                  <a:lnTo>
                    <a:pt x="816991" y="2098802"/>
                  </a:lnTo>
                  <a:lnTo>
                    <a:pt x="815467" y="2097659"/>
                  </a:lnTo>
                  <a:lnTo>
                    <a:pt x="809879" y="2093087"/>
                  </a:lnTo>
                  <a:lnTo>
                    <a:pt x="808609" y="2092198"/>
                  </a:lnTo>
                  <a:lnTo>
                    <a:pt x="807339" y="2091436"/>
                  </a:lnTo>
                  <a:lnTo>
                    <a:pt x="805942" y="2090928"/>
                  </a:lnTo>
                  <a:lnTo>
                    <a:pt x="788289" y="2084768"/>
                  </a:lnTo>
                  <a:lnTo>
                    <a:pt x="788289" y="2113026"/>
                  </a:lnTo>
                  <a:lnTo>
                    <a:pt x="750697" y="2220595"/>
                  </a:lnTo>
                  <a:lnTo>
                    <a:pt x="270129" y="2052574"/>
                  </a:lnTo>
                  <a:lnTo>
                    <a:pt x="273227" y="2043684"/>
                  </a:lnTo>
                  <a:lnTo>
                    <a:pt x="307721" y="1945005"/>
                  </a:lnTo>
                  <a:lnTo>
                    <a:pt x="788289" y="2113026"/>
                  </a:lnTo>
                  <a:lnTo>
                    <a:pt x="788289" y="2084768"/>
                  </a:lnTo>
                  <a:lnTo>
                    <a:pt x="388239" y="1945005"/>
                  </a:lnTo>
                  <a:lnTo>
                    <a:pt x="303911" y="1915541"/>
                  </a:lnTo>
                  <a:lnTo>
                    <a:pt x="303784" y="1915414"/>
                  </a:lnTo>
                  <a:lnTo>
                    <a:pt x="303530" y="1915414"/>
                  </a:lnTo>
                  <a:lnTo>
                    <a:pt x="303403" y="1915287"/>
                  </a:lnTo>
                  <a:lnTo>
                    <a:pt x="282194" y="1907895"/>
                  </a:lnTo>
                  <a:lnTo>
                    <a:pt x="282194" y="1936115"/>
                  </a:lnTo>
                  <a:lnTo>
                    <a:pt x="244475" y="2043684"/>
                  </a:lnTo>
                  <a:lnTo>
                    <a:pt x="150876" y="2011045"/>
                  </a:lnTo>
                  <a:lnTo>
                    <a:pt x="153974" y="2002155"/>
                  </a:lnTo>
                  <a:lnTo>
                    <a:pt x="188468" y="1903476"/>
                  </a:lnTo>
                  <a:lnTo>
                    <a:pt x="282194" y="1936115"/>
                  </a:lnTo>
                  <a:lnTo>
                    <a:pt x="282194" y="1907895"/>
                  </a:lnTo>
                  <a:lnTo>
                    <a:pt x="269557" y="1903476"/>
                  </a:lnTo>
                  <a:lnTo>
                    <a:pt x="163195" y="1866328"/>
                  </a:lnTo>
                  <a:lnTo>
                    <a:pt x="163195" y="1894459"/>
                  </a:lnTo>
                  <a:lnTo>
                    <a:pt x="125603" y="2002155"/>
                  </a:lnTo>
                  <a:lnTo>
                    <a:pt x="32004" y="1969389"/>
                  </a:lnTo>
                  <a:lnTo>
                    <a:pt x="69596" y="1861820"/>
                  </a:lnTo>
                  <a:lnTo>
                    <a:pt x="163195" y="1894459"/>
                  </a:lnTo>
                  <a:lnTo>
                    <a:pt x="163195" y="1866328"/>
                  </a:lnTo>
                  <a:lnTo>
                    <a:pt x="150304" y="1861820"/>
                  </a:lnTo>
                  <a:lnTo>
                    <a:pt x="58801" y="1829816"/>
                  </a:lnTo>
                  <a:lnTo>
                    <a:pt x="51308" y="1833499"/>
                  </a:lnTo>
                  <a:lnTo>
                    <a:pt x="48895" y="1840484"/>
                  </a:lnTo>
                  <a:lnTo>
                    <a:pt x="2413" y="1973199"/>
                  </a:lnTo>
                  <a:lnTo>
                    <a:pt x="0" y="1980184"/>
                  </a:lnTo>
                  <a:lnTo>
                    <a:pt x="3683" y="1987677"/>
                  </a:lnTo>
                  <a:lnTo>
                    <a:pt x="129286" y="2031619"/>
                  </a:lnTo>
                  <a:lnTo>
                    <a:pt x="129540" y="2031746"/>
                  </a:lnTo>
                  <a:lnTo>
                    <a:pt x="248285" y="2073148"/>
                  </a:lnTo>
                  <a:lnTo>
                    <a:pt x="248285" y="2073275"/>
                  </a:lnTo>
                  <a:lnTo>
                    <a:pt x="248666" y="2073275"/>
                  </a:lnTo>
                  <a:lnTo>
                    <a:pt x="248793" y="2073402"/>
                  </a:lnTo>
                  <a:lnTo>
                    <a:pt x="749681" y="2248408"/>
                  </a:lnTo>
                  <a:lnTo>
                    <a:pt x="751078" y="2248916"/>
                  </a:lnTo>
                  <a:lnTo>
                    <a:pt x="752602" y="2249170"/>
                  </a:lnTo>
                  <a:lnTo>
                    <a:pt x="764032" y="2249170"/>
                  </a:lnTo>
                  <a:lnTo>
                    <a:pt x="765556" y="2248916"/>
                  </a:lnTo>
                  <a:lnTo>
                    <a:pt x="766826" y="2248408"/>
                  </a:lnTo>
                  <a:lnTo>
                    <a:pt x="863219" y="2247900"/>
                  </a:lnTo>
                  <a:lnTo>
                    <a:pt x="863346" y="2247900"/>
                  </a:lnTo>
                  <a:lnTo>
                    <a:pt x="863854" y="2247646"/>
                  </a:lnTo>
                  <a:lnTo>
                    <a:pt x="969010" y="2247392"/>
                  </a:lnTo>
                  <a:lnTo>
                    <a:pt x="973963" y="2243836"/>
                  </a:lnTo>
                  <a:lnTo>
                    <a:pt x="975868" y="2238502"/>
                  </a:lnTo>
                  <a:lnTo>
                    <a:pt x="977519" y="2233295"/>
                  </a:lnTo>
                  <a:close/>
                </a:path>
                <a:path w="1391920" h="6316345">
                  <a:moveTo>
                    <a:pt x="1095819" y="5907417"/>
                  </a:moveTo>
                  <a:lnTo>
                    <a:pt x="1095806" y="5865901"/>
                  </a:lnTo>
                  <a:lnTo>
                    <a:pt x="1083119" y="5825985"/>
                  </a:lnTo>
                  <a:lnTo>
                    <a:pt x="1075309" y="5815152"/>
                  </a:lnTo>
                  <a:lnTo>
                    <a:pt x="1075309" y="5886678"/>
                  </a:lnTo>
                  <a:lnTo>
                    <a:pt x="1067015" y="5929325"/>
                  </a:lnTo>
                  <a:lnTo>
                    <a:pt x="1042162" y="5966765"/>
                  </a:lnTo>
                  <a:lnTo>
                    <a:pt x="1004684" y="5991618"/>
                  </a:lnTo>
                  <a:lnTo>
                    <a:pt x="962037" y="5999899"/>
                  </a:lnTo>
                  <a:lnTo>
                    <a:pt x="919403" y="5991618"/>
                  </a:lnTo>
                  <a:lnTo>
                    <a:pt x="882015" y="5966765"/>
                  </a:lnTo>
                  <a:lnTo>
                    <a:pt x="857148" y="5929325"/>
                  </a:lnTo>
                  <a:lnTo>
                    <a:pt x="848868" y="5886678"/>
                  </a:lnTo>
                  <a:lnTo>
                    <a:pt x="857148" y="5844044"/>
                  </a:lnTo>
                  <a:lnTo>
                    <a:pt x="882015" y="5806592"/>
                  </a:lnTo>
                  <a:lnTo>
                    <a:pt x="919403" y="5781776"/>
                  </a:lnTo>
                  <a:lnTo>
                    <a:pt x="962037" y="5773483"/>
                  </a:lnTo>
                  <a:lnTo>
                    <a:pt x="1004709" y="5781776"/>
                  </a:lnTo>
                  <a:lnTo>
                    <a:pt x="1042162" y="5806592"/>
                  </a:lnTo>
                  <a:lnTo>
                    <a:pt x="1067015" y="5844044"/>
                  </a:lnTo>
                  <a:lnTo>
                    <a:pt x="1075309" y="5886678"/>
                  </a:lnTo>
                  <a:lnTo>
                    <a:pt x="1075309" y="5815152"/>
                  </a:lnTo>
                  <a:lnTo>
                    <a:pt x="1057783" y="5790819"/>
                  </a:lnTo>
                  <a:lnTo>
                    <a:pt x="1033754" y="5773483"/>
                  </a:lnTo>
                  <a:lnTo>
                    <a:pt x="1022629" y="5765470"/>
                  </a:lnTo>
                  <a:lnTo>
                    <a:pt x="982713" y="5752795"/>
                  </a:lnTo>
                  <a:lnTo>
                    <a:pt x="941222" y="5752795"/>
                  </a:lnTo>
                  <a:lnTo>
                    <a:pt x="901344" y="5765482"/>
                  </a:lnTo>
                  <a:lnTo>
                    <a:pt x="866267" y="5790819"/>
                  </a:lnTo>
                  <a:lnTo>
                    <a:pt x="840841" y="5825998"/>
                  </a:lnTo>
                  <a:lnTo>
                    <a:pt x="828167" y="5865901"/>
                  </a:lnTo>
                  <a:lnTo>
                    <a:pt x="828192" y="5907417"/>
                  </a:lnTo>
                  <a:lnTo>
                    <a:pt x="840892" y="5947321"/>
                  </a:lnTo>
                  <a:lnTo>
                    <a:pt x="866267" y="5982436"/>
                  </a:lnTo>
                  <a:lnTo>
                    <a:pt x="901395" y="6007811"/>
                  </a:lnTo>
                  <a:lnTo>
                    <a:pt x="941285" y="6020486"/>
                  </a:lnTo>
                  <a:lnTo>
                    <a:pt x="982751" y="6020473"/>
                  </a:lnTo>
                  <a:lnTo>
                    <a:pt x="1022642" y="6007798"/>
                  </a:lnTo>
                  <a:lnTo>
                    <a:pt x="1033589" y="5999899"/>
                  </a:lnTo>
                  <a:lnTo>
                    <a:pt x="1057783" y="5982436"/>
                  </a:lnTo>
                  <a:lnTo>
                    <a:pt x="1083132" y="5947308"/>
                  </a:lnTo>
                  <a:lnTo>
                    <a:pt x="1095819" y="5907417"/>
                  </a:lnTo>
                  <a:close/>
                </a:path>
                <a:path w="1391920" h="6316345">
                  <a:moveTo>
                    <a:pt x="1129665" y="1871980"/>
                  </a:moveTo>
                  <a:lnTo>
                    <a:pt x="1125982" y="1864360"/>
                  </a:lnTo>
                  <a:lnTo>
                    <a:pt x="1097915" y="1854581"/>
                  </a:lnTo>
                  <a:lnTo>
                    <a:pt x="1097915" y="1882648"/>
                  </a:lnTo>
                  <a:lnTo>
                    <a:pt x="1039495" y="2049907"/>
                  </a:lnTo>
                  <a:lnTo>
                    <a:pt x="1039368" y="2049780"/>
                  </a:lnTo>
                  <a:lnTo>
                    <a:pt x="943356" y="2016252"/>
                  </a:lnTo>
                  <a:lnTo>
                    <a:pt x="946365" y="2007616"/>
                  </a:lnTo>
                  <a:lnTo>
                    <a:pt x="970280" y="1939290"/>
                  </a:lnTo>
                  <a:lnTo>
                    <a:pt x="972693" y="1932305"/>
                  </a:lnTo>
                  <a:lnTo>
                    <a:pt x="969137" y="1924812"/>
                  </a:lnTo>
                  <a:lnTo>
                    <a:pt x="955548" y="1919986"/>
                  </a:lnTo>
                  <a:lnTo>
                    <a:pt x="948182" y="1923669"/>
                  </a:lnTo>
                  <a:lnTo>
                    <a:pt x="945642" y="1930654"/>
                  </a:lnTo>
                  <a:lnTo>
                    <a:pt x="918845" y="2007616"/>
                  </a:lnTo>
                  <a:lnTo>
                    <a:pt x="835279" y="1978533"/>
                  </a:lnTo>
                  <a:lnTo>
                    <a:pt x="838377" y="1969643"/>
                  </a:lnTo>
                  <a:lnTo>
                    <a:pt x="862203" y="1901571"/>
                  </a:lnTo>
                  <a:lnTo>
                    <a:pt x="864616" y="1894586"/>
                  </a:lnTo>
                  <a:lnTo>
                    <a:pt x="860933" y="1886966"/>
                  </a:lnTo>
                  <a:lnTo>
                    <a:pt x="846963" y="1882140"/>
                  </a:lnTo>
                  <a:lnTo>
                    <a:pt x="839343" y="1885696"/>
                  </a:lnTo>
                  <a:lnTo>
                    <a:pt x="836803" y="1892681"/>
                  </a:lnTo>
                  <a:lnTo>
                    <a:pt x="810006" y="1969643"/>
                  </a:lnTo>
                  <a:lnTo>
                    <a:pt x="726440" y="1940433"/>
                  </a:lnTo>
                  <a:lnTo>
                    <a:pt x="729538" y="1931543"/>
                  </a:lnTo>
                  <a:lnTo>
                    <a:pt x="753364" y="1863471"/>
                  </a:lnTo>
                  <a:lnTo>
                    <a:pt x="755777" y="1856486"/>
                  </a:lnTo>
                  <a:lnTo>
                    <a:pt x="752094" y="1848993"/>
                  </a:lnTo>
                  <a:lnTo>
                    <a:pt x="745109" y="1846453"/>
                  </a:lnTo>
                  <a:lnTo>
                    <a:pt x="738124" y="1844040"/>
                  </a:lnTo>
                  <a:lnTo>
                    <a:pt x="730504" y="1847596"/>
                  </a:lnTo>
                  <a:lnTo>
                    <a:pt x="728091" y="1854581"/>
                  </a:lnTo>
                  <a:lnTo>
                    <a:pt x="701167" y="1931543"/>
                  </a:lnTo>
                  <a:lnTo>
                    <a:pt x="617601" y="1902460"/>
                  </a:lnTo>
                  <a:lnTo>
                    <a:pt x="620699" y="1893570"/>
                  </a:lnTo>
                  <a:lnTo>
                    <a:pt x="644525" y="1825498"/>
                  </a:lnTo>
                  <a:lnTo>
                    <a:pt x="646938" y="1818513"/>
                  </a:lnTo>
                  <a:lnTo>
                    <a:pt x="643255" y="1810893"/>
                  </a:lnTo>
                  <a:lnTo>
                    <a:pt x="629285" y="1806067"/>
                  </a:lnTo>
                  <a:lnTo>
                    <a:pt x="621665" y="1809623"/>
                  </a:lnTo>
                  <a:lnTo>
                    <a:pt x="619252" y="1816608"/>
                  </a:lnTo>
                  <a:lnTo>
                    <a:pt x="592328" y="1893570"/>
                  </a:lnTo>
                  <a:lnTo>
                    <a:pt x="508889" y="1864360"/>
                  </a:lnTo>
                  <a:lnTo>
                    <a:pt x="511848" y="1855851"/>
                  </a:lnTo>
                  <a:lnTo>
                    <a:pt x="535686" y="1787398"/>
                  </a:lnTo>
                  <a:lnTo>
                    <a:pt x="538226" y="1780413"/>
                  </a:lnTo>
                  <a:lnTo>
                    <a:pt x="534670" y="1772920"/>
                  </a:lnTo>
                  <a:lnTo>
                    <a:pt x="527812" y="1770507"/>
                  </a:lnTo>
                  <a:lnTo>
                    <a:pt x="521081" y="1768221"/>
                  </a:lnTo>
                  <a:lnTo>
                    <a:pt x="513588" y="1771904"/>
                  </a:lnTo>
                  <a:lnTo>
                    <a:pt x="511175" y="1778889"/>
                  </a:lnTo>
                  <a:lnTo>
                    <a:pt x="484251" y="1855851"/>
                  </a:lnTo>
                  <a:lnTo>
                    <a:pt x="400812" y="1826641"/>
                  </a:lnTo>
                  <a:lnTo>
                    <a:pt x="403910" y="1817751"/>
                  </a:lnTo>
                  <a:lnTo>
                    <a:pt x="427736" y="1749679"/>
                  </a:lnTo>
                  <a:lnTo>
                    <a:pt x="430149" y="1742694"/>
                  </a:lnTo>
                  <a:lnTo>
                    <a:pt x="426466" y="1735074"/>
                  </a:lnTo>
                  <a:lnTo>
                    <a:pt x="412369" y="1730248"/>
                  </a:lnTo>
                  <a:lnTo>
                    <a:pt x="404749" y="1733804"/>
                  </a:lnTo>
                  <a:lnTo>
                    <a:pt x="402336" y="1740789"/>
                  </a:lnTo>
                  <a:lnTo>
                    <a:pt x="375412" y="1817751"/>
                  </a:lnTo>
                  <a:lnTo>
                    <a:pt x="291973" y="1788668"/>
                  </a:lnTo>
                  <a:lnTo>
                    <a:pt x="295071" y="1779778"/>
                  </a:lnTo>
                  <a:lnTo>
                    <a:pt x="318897" y="1711579"/>
                  </a:lnTo>
                  <a:lnTo>
                    <a:pt x="321310" y="1704721"/>
                  </a:lnTo>
                  <a:lnTo>
                    <a:pt x="317627" y="1697101"/>
                  </a:lnTo>
                  <a:lnTo>
                    <a:pt x="310642" y="1694688"/>
                  </a:lnTo>
                  <a:lnTo>
                    <a:pt x="303530" y="1692148"/>
                  </a:lnTo>
                  <a:lnTo>
                    <a:pt x="295910" y="1695831"/>
                  </a:lnTo>
                  <a:lnTo>
                    <a:pt x="290334" y="1711833"/>
                  </a:lnTo>
                  <a:lnTo>
                    <a:pt x="266573" y="1779778"/>
                  </a:lnTo>
                  <a:lnTo>
                    <a:pt x="183134" y="1750568"/>
                  </a:lnTo>
                  <a:lnTo>
                    <a:pt x="186232" y="1741678"/>
                  </a:lnTo>
                  <a:lnTo>
                    <a:pt x="210058" y="1673606"/>
                  </a:lnTo>
                  <a:lnTo>
                    <a:pt x="212471" y="1666621"/>
                  </a:lnTo>
                  <a:lnTo>
                    <a:pt x="208788" y="1659001"/>
                  </a:lnTo>
                  <a:lnTo>
                    <a:pt x="194691" y="1654175"/>
                  </a:lnTo>
                  <a:lnTo>
                    <a:pt x="187071" y="1657731"/>
                  </a:lnTo>
                  <a:lnTo>
                    <a:pt x="184658" y="1664716"/>
                  </a:lnTo>
                  <a:lnTo>
                    <a:pt x="157734" y="1741678"/>
                  </a:lnTo>
                  <a:lnTo>
                    <a:pt x="61722" y="1708150"/>
                  </a:lnTo>
                  <a:lnTo>
                    <a:pt x="120269" y="1540891"/>
                  </a:lnTo>
                  <a:lnTo>
                    <a:pt x="189865" y="1565275"/>
                  </a:lnTo>
                  <a:lnTo>
                    <a:pt x="197358" y="1561592"/>
                  </a:lnTo>
                  <a:lnTo>
                    <a:pt x="200533" y="1552575"/>
                  </a:lnTo>
                  <a:lnTo>
                    <a:pt x="205333" y="1540891"/>
                  </a:lnTo>
                  <a:lnTo>
                    <a:pt x="208419" y="1533398"/>
                  </a:lnTo>
                  <a:lnTo>
                    <a:pt x="218694" y="1508417"/>
                  </a:lnTo>
                  <a:lnTo>
                    <a:pt x="241071" y="1467294"/>
                  </a:lnTo>
                  <a:lnTo>
                    <a:pt x="267322" y="1429346"/>
                  </a:lnTo>
                  <a:lnTo>
                    <a:pt x="297078" y="1394764"/>
                  </a:lnTo>
                  <a:lnTo>
                    <a:pt x="330034" y="1363713"/>
                  </a:lnTo>
                  <a:lnTo>
                    <a:pt x="365810" y="1336344"/>
                  </a:lnTo>
                  <a:lnTo>
                    <a:pt x="404088" y="1312837"/>
                  </a:lnTo>
                  <a:lnTo>
                    <a:pt x="444500" y="1293355"/>
                  </a:lnTo>
                  <a:lnTo>
                    <a:pt x="486740" y="1278051"/>
                  </a:lnTo>
                  <a:lnTo>
                    <a:pt x="530428" y="1267104"/>
                  </a:lnTo>
                  <a:lnTo>
                    <a:pt x="575233" y="1260678"/>
                  </a:lnTo>
                  <a:lnTo>
                    <a:pt x="620826" y="1258938"/>
                  </a:lnTo>
                  <a:lnTo>
                    <a:pt x="666851" y="1262037"/>
                  </a:lnTo>
                  <a:lnTo>
                    <a:pt x="712965" y="1270165"/>
                  </a:lnTo>
                  <a:lnTo>
                    <a:pt x="758825" y="1283462"/>
                  </a:lnTo>
                  <a:lnTo>
                    <a:pt x="802957" y="1301610"/>
                  </a:lnTo>
                  <a:lnTo>
                    <a:pt x="844067" y="1323975"/>
                  </a:lnTo>
                  <a:lnTo>
                    <a:pt x="881989" y="1350213"/>
                  </a:lnTo>
                  <a:lnTo>
                    <a:pt x="916559" y="1379969"/>
                  </a:lnTo>
                  <a:lnTo>
                    <a:pt x="947597" y="1412913"/>
                  </a:lnTo>
                  <a:lnTo>
                    <a:pt x="974953" y="1448701"/>
                  </a:lnTo>
                  <a:lnTo>
                    <a:pt x="998448" y="1486979"/>
                  </a:lnTo>
                  <a:lnTo>
                    <a:pt x="1017930" y="1527403"/>
                  </a:lnTo>
                  <a:lnTo>
                    <a:pt x="1033233" y="1569643"/>
                  </a:lnTo>
                  <a:lnTo>
                    <a:pt x="1044168" y="1613344"/>
                  </a:lnTo>
                  <a:lnTo>
                    <a:pt x="1050594" y="1658162"/>
                  </a:lnTo>
                  <a:lnTo>
                    <a:pt x="1052309" y="1702816"/>
                  </a:lnTo>
                  <a:lnTo>
                    <a:pt x="1052271" y="1704771"/>
                  </a:lnTo>
                  <a:lnTo>
                    <a:pt x="1049223" y="1749869"/>
                  </a:lnTo>
                  <a:lnTo>
                    <a:pt x="1041107" y="1795894"/>
                  </a:lnTo>
                  <a:lnTo>
                    <a:pt x="1027811" y="1841754"/>
                  </a:lnTo>
                  <a:lnTo>
                    <a:pt x="1026960" y="1844040"/>
                  </a:lnTo>
                  <a:lnTo>
                    <a:pt x="1024636" y="1850771"/>
                  </a:lnTo>
                  <a:lnTo>
                    <a:pt x="1028319" y="1858264"/>
                  </a:lnTo>
                  <a:lnTo>
                    <a:pt x="1035304" y="1860804"/>
                  </a:lnTo>
                  <a:lnTo>
                    <a:pt x="1097915" y="1882648"/>
                  </a:lnTo>
                  <a:lnTo>
                    <a:pt x="1097915" y="1854581"/>
                  </a:lnTo>
                  <a:lnTo>
                    <a:pt x="1056386" y="1840103"/>
                  </a:lnTo>
                  <a:lnTo>
                    <a:pt x="1068476" y="1795081"/>
                  </a:lnTo>
                  <a:lnTo>
                    <a:pt x="1075931" y="1749679"/>
                  </a:lnTo>
                  <a:lnTo>
                    <a:pt x="1078826" y="1704771"/>
                  </a:lnTo>
                  <a:lnTo>
                    <a:pt x="1077353" y="1660055"/>
                  </a:lnTo>
                  <a:lnTo>
                    <a:pt x="1071626" y="1616011"/>
                  </a:lnTo>
                  <a:lnTo>
                    <a:pt x="1061783" y="1572945"/>
                  </a:lnTo>
                  <a:lnTo>
                    <a:pt x="1047965" y="1531124"/>
                  </a:lnTo>
                  <a:lnTo>
                    <a:pt x="1030312" y="1490840"/>
                  </a:lnTo>
                  <a:lnTo>
                    <a:pt x="1008964" y="1452384"/>
                  </a:lnTo>
                  <a:lnTo>
                    <a:pt x="984046" y="1416050"/>
                  </a:lnTo>
                  <a:lnTo>
                    <a:pt x="955700" y="1382102"/>
                  </a:lnTo>
                  <a:lnTo>
                    <a:pt x="924077" y="1350848"/>
                  </a:lnTo>
                  <a:lnTo>
                    <a:pt x="889304" y="1322578"/>
                  </a:lnTo>
                  <a:lnTo>
                    <a:pt x="851509" y="1297559"/>
                  </a:lnTo>
                  <a:lnTo>
                    <a:pt x="810856" y="1276083"/>
                  </a:lnTo>
                  <a:lnTo>
                    <a:pt x="768642" y="1258938"/>
                  </a:lnTo>
                  <a:lnTo>
                    <a:pt x="767461" y="1258443"/>
                  </a:lnTo>
                  <a:lnTo>
                    <a:pt x="722515" y="1245196"/>
                  </a:lnTo>
                  <a:lnTo>
                    <a:pt x="677329" y="1236662"/>
                  </a:lnTo>
                  <a:lnTo>
                    <a:pt x="632180" y="1232687"/>
                  </a:lnTo>
                  <a:lnTo>
                    <a:pt x="587349" y="1233131"/>
                  </a:lnTo>
                  <a:lnTo>
                    <a:pt x="543128" y="1237869"/>
                  </a:lnTo>
                  <a:lnTo>
                    <a:pt x="499821" y="1246759"/>
                  </a:lnTo>
                  <a:lnTo>
                    <a:pt x="457682" y="1259662"/>
                  </a:lnTo>
                  <a:lnTo>
                    <a:pt x="417029" y="1276438"/>
                  </a:lnTo>
                  <a:lnTo>
                    <a:pt x="378129" y="1296936"/>
                  </a:lnTo>
                  <a:lnTo>
                    <a:pt x="341274" y="1321041"/>
                  </a:lnTo>
                  <a:lnTo>
                    <a:pt x="306755" y="1348600"/>
                  </a:lnTo>
                  <a:lnTo>
                    <a:pt x="274853" y="1379486"/>
                  </a:lnTo>
                  <a:lnTo>
                    <a:pt x="245859" y="1413535"/>
                  </a:lnTo>
                  <a:lnTo>
                    <a:pt x="220065" y="1450632"/>
                  </a:lnTo>
                  <a:lnTo>
                    <a:pt x="197739" y="1490637"/>
                  </a:lnTo>
                  <a:lnTo>
                    <a:pt x="179197" y="1533398"/>
                  </a:lnTo>
                  <a:lnTo>
                    <a:pt x="109474" y="1509014"/>
                  </a:lnTo>
                  <a:lnTo>
                    <a:pt x="101981" y="1512697"/>
                  </a:lnTo>
                  <a:lnTo>
                    <a:pt x="99568" y="1519682"/>
                  </a:lnTo>
                  <a:lnTo>
                    <a:pt x="32385" y="1711833"/>
                  </a:lnTo>
                  <a:lnTo>
                    <a:pt x="29845" y="1718818"/>
                  </a:lnTo>
                  <a:lnTo>
                    <a:pt x="33528" y="1726311"/>
                  </a:lnTo>
                  <a:lnTo>
                    <a:pt x="40513" y="1728851"/>
                  </a:lnTo>
                  <a:lnTo>
                    <a:pt x="1050163" y="2081657"/>
                  </a:lnTo>
                  <a:lnTo>
                    <a:pt x="1057656" y="2077974"/>
                  </a:lnTo>
                  <a:lnTo>
                    <a:pt x="1060069" y="2070989"/>
                  </a:lnTo>
                  <a:lnTo>
                    <a:pt x="1067435" y="2049907"/>
                  </a:lnTo>
                  <a:lnTo>
                    <a:pt x="1127252" y="1878838"/>
                  </a:lnTo>
                  <a:lnTo>
                    <a:pt x="1129665" y="1871980"/>
                  </a:lnTo>
                  <a:close/>
                </a:path>
                <a:path w="1391920" h="6316345">
                  <a:moveTo>
                    <a:pt x="1132281" y="365379"/>
                  </a:moveTo>
                  <a:lnTo>
                    <a:pt x="1131290" y="359537"/>
                  </a:lnTo>
                  <a:lnTo>
                    <a:pt x="1130871" y="357047"/>
                  </a:lnTo>
                  <a:lnTo>
                    <a:pt x="1126401" y="349834"/>
                  </a:lnTo>
                  <a:lnTo>
                    <a:pt x="1119251" y="344678"/>
                  </a:lnTo>
                  <a:lnTo>
                    <a:pt x="1115441" y="343801"/>
                  </a:lnTo>
                  <a:lnTo>
                    <a:pt x="1115441" y="364363"/>
                  </a:lnTo>
                  <a:lnTo>
                    <a:pt x="1114425" y="366776"/>
                  </a:lnTo>
                  <a:lnTo>
                    <a:pt x="1113282" y="369062"/>
                  </a:lnTo>
                  <a:lnTo>
                    <a:pt x="1110615" y="370078"/>
                  </a:lnTo>
                  <a:lnTo>
                    <a:pt x="1108329" y="369062"/>
                  </a:lnTo>
                  <a:lnTo>
                    <a:pt x="1105916" y="367919"/>
                  </a:lnTo>
                  <a:lnTo>
                    <a:pt x="1104900" y="365252"/>
                  </a:lnTo>
                  <a:lnTo>
                    <a:pt x="1105916" y="362966"/>
                  </a:lnTo>
                  <a:lnTo>
                    <a:pt x="1107059" y="360553"/>
                  </a:lnTo>
                  <a:lnTo>
                    <a:pt x="1109726" y="359537"/>
                  </a:lnTo>
                  <a:lnTo>
                    <a:pt x="1112139" y="360553"/>
                  </a:lnTo>
                  <a:lnTo>
                    <a:pt x="1114425" y="361696"/>
                  </a:lnTo>
                  <a:lnTo>
                    <a:pt x="1115441" y="364363"/>
                  </a:lnTo>
                  <a:lnTo>
                    <a:pt x="1115441" y="343801"/>
                  </a:lnTo>
                  <a:lnTo>
                    <a:pt x="1088047" y="364261"/>
                  </a:lnTo>
                  <a:lnTo>
                    <a:pt x="1089469" y="372618"/>
                  </a:lnTo>
                  <a:lnTo>
                    <a:pt x="1093927" y="379844"/>
                  </a:lnTo>
                  <a:lnTo>
                    <a:pt x="1101090" y="384937"/>
                  </a:lnTo>
                  <a:lnTo>
                    <a:pt x="1109611" y="386880"/>
                  </a:lnTo>
                  <a:lnTo>
                    <a:pt x="1117981" y="385470"/>
                  </a:lnTo>
                  <a:lnTo>
                    <a:pt x="1125194" y="381038"/>
                  </a:lnTo>
                  <a:lnTo>
                    <a:pt x="1130300" y="373888"/>
                  </a:lnTo>
                  <a:lnTo>
                    <a:pt x="1131189" y="370078"/>
                  </a:lnTo>
                  <a:lnTo>
                    <a:pt x="1132281" y="365379"/>
                  </a:lnTo>
                  <a:close/>
                </a:path>
                <a:path w="1391920" h="6316345">
                  <a:moveTo>
                    <a:pt x="1349248" y="728980"/>
                  </a:moveTo>
                  <a:lnTo>
                    <a:pt x="1345311" y="722630"/>
                  </a:lnTo>
                  <a:lnTo>
                    <a:pt x="1341628" y="716280"/>
                  </a:lnTo>
                  <a:lnTo>
                    <a:pt x="1333500" y="713752"/>
                  </a:lnTo>
                  <a:lnTo>
                    <a:pt x="1278674" y="742962"/>
                  </a:lnTo>
                  <a:lnTo>
                    <a:pt x="1227836" y="760730"/>
                  </a:lnTo>
                  <a:lnTo>
                    <a:pt x="1226566" y="637552"/>
                  </a:lnTo>
                  <a:lnTo>
                    <a:pt x="1226439" y="629920"/>
                  </a:lnTo>
                  <a:lnTo>
                    <a:pt x="1220470" y="623570"/>
                  </a:lnTo>
                  <a:lnTo>
                    <a:pt x="1205865" y="623570"/>
                  </a:lnTo>
                  <a:lnTo>
                    <a:pt x="1200023" y="629920"/>
                  </a:lnTo>
                  <a:lnTo>
                    <a:pt x="1200111" y="646430"/>
                  </a:lnTo>
                  <a:lnTo>
                    <a:pt x="1201420" y="767080"/>
                  </a:lnTo>
                  <a:lnTo>
                    <a:pt x="1201521" y="788670"/>
                  </a:lnTo>
                  <a:lnTo>
                    <a:pt x="1201635" y="801370"/>
                  </a:lnTo>
                  <a:lnTo>
                    <a:pt x="1202055" y="833120"/>
                  </a:lnTo>
                  <a:lnTo>
                    <a:pt x="1194435" y="875030"/>
                  </a:lnTo>
                  <a:lnTo>
                    <a:pt x="1172845" y="910602"/>
                  </a:lnTo>
                  <a:lnTo>
                    <a:pt x="1140294" y="937260"/>
                  </a:lnTo>
                  <a:lnTo>
                    <a:pt x="1099820" y="949960"/>
                  </a:lnTo>
                  <a:lnTo>
                    <a:pt x="1098003" y="772160"/>
                  </a:lnTo>
                  <a:lnTo>
                    <a:pt x="1095121" y="491502"/>
                  </a:lnTo>
                  <a:lnTo>
                    <a:pt x="1120965" y="492760"/>
                  </a:lnTo>
                  <a:lnTo>
                    <a:pt x="1127264" y="491502"/>
                  </a:lnTo>
                  <a:lnTo>
                    <a:pt x="1146149" y="487680"/>
                  </a:lnTo>
                  <a:lnTo>
                    <a:pt x="1169885" y="478802"/>
                  </a:lnTo>
                  <a:lnTo>
                    <a:pt x="1189431" y="466102"/>
                  </a:lnTo>
                  <a:lnTo>
                    <a:pt x="1191387" y="464820"/>
                  </a:lnTo>
                  <a:lnTo>
                    <a:pt x="1194422" y="474980"/>
                  </a:lnTo>
                  <a:lnTo>
                    <a:pt x="1196670" y="483870"/>
                  </a:lnTo>
                  <a:lnTo>
                    <a:pt x="1198079" y="494030"/>
                  </a:lnTo>
                  <a:lnTo>
                    <a:pt x="1198626" y="504202"/>
                  </a:lnTo>
                  <a:lnTo>
                    <a:pt x="1199362" y="580402"/>
                  </a:lnTo>
                  <a:lnTo>
                    <a:pt x="1199515" y="590562"/>
                  </a:lnTo>
                  <a:lnTo>
                    <a:pt x="1205484" y="596912"/>
                  </a:lnTo>
                  <a:lnTo>
                    <a:pt x="1220089" y="595630"/>
                  </a:lnTo>
                  <a:lnTo>
                    <a:pt x="1226058" y="590562"/>
                  </a:lnTo>
                  <a:lnTo>
                    <a:pt x="1225931" y="582930"/>
                  </a:lnTo>
                  <a:lnTo>
                    <a:pt x="1225169" y="504202"/>
                  </a:lnTo>
                  <a:lnTo>
                    <a:pt x="1219009" y="464820"/>
                  </a:lnTo>
                  <a:lnTo>
                    <a:pt x="1211580" y="444512"/>
                  </a:lnTo>
                  <a:lnTo>
                    <a:pt x="1216075" y="438162"/>
                  </a:lnTo>
                  <a:lnTo>
                    <a:pt x="1220228" y="431812"/>
                  </a:lnTo>
                  <a:lnTo>
                    <a:pt x="1224026" y="425462"/>
                  </a:lnTo>
                  <a:lnTo>
                    <a:pt x="1227455" y="417830"/>
                  </a:lnTo>
                  <a:lnTo>
                    <a:pt x="1238491" y="373380"/>
                  </a:lnTo>
                  <a:lnTo>
                    <a:pt x="1232547" y="327660"/>
                  </a:lnTo>
                  <a:lnTo>
                    <a:pt x="1212062" y="289737"/>
                  </a:lnTo>
                  <a:lnTo>
                    <a:pt x="1212062" y="369570"/>
                  </a:lnTo>
                  <a:lnTo>
                    <a:pt x="1203325" y="407670"/>
                  </a:lnTo>
                  <a:lnTo>
                    <a:pt x="1201293" y="411480"/>
                  </a:lnTo>
                  <a:lnTo>
                    <a:pt x="1199007" y="415302"/>
                  </a:lnTo>
                  <a:lnTo>
                    <a:pt x="1196594" y="420370"/>
                  </a:lnTo>
                  <a:lnTo>
                    <a:pt x="1160424" y="453402"/>
                  </a:lnTo>
                  <a:lnTo>
                    <a:pt x="1117600" y="466102"/>
                  </a:lnTo>
                  <a:lnTo>
                    <a:pt x="1094867" y="464820"/>
                  </a:lnTo>
                  <a:lnTo>
                    <a:pt x="1088771" y="463562"/>
                  </a:lnTo>
                  <a:lnTo>
                    <a:pt x="1082675" y="461010"/>
                  </a:lnTo>
                  <a:lnTo>
                    <a:pt x="1076706" y="459752"/>
                  </a:lnTo>
                  <a:lnTo>
                    <a:pt x="1075055" y="458470"/>
                  </a:lnTo>
                  <a:lnTo>
                    <a:pt x="1073277" y="458470"/>
                  </a:lnTo>
                  <a:lnTo>
                    <a:pt x="1071372" y="457250"/>
                  </a:lnTo>
                  <a:lnTo>
                    <a:pt x="1071372" y="772160"/>
                  </a:lnTo>
                  <a:lnTo>
                    <a:pt x="1043063" y="768362"/>
                  </a:lnTo>
                  <a:lnTo>
                    <a:pt x="1037450" y="767080"/>
                  </a:lnTo>
                  <a:lnTo>
                    <a:pt x="1014996" y="762012"/>
                  </a:lnTo>
                  <a:lnTo>
                    <a:pt x="987234" y="753110"/>
                  </a:lnTo>
                  <a:lnTo>
                    <a:pt x="959866" y="742962"/>
                  </a:lnTo>
                  <a:lnTo>
                    <a:pt x="964565" y="732802"/>
                  </a:lnTo>
                  <a:lnTo>
                    <a:pt x="980440" y="698512"/>
                  </a:lnTo>
                  <a:lnTo>
                    <a:pt x="977519" y="690880"/>
                  </a:lnTo>
                  <a:lnTo>
                    <a:pt x="970915" y="687070"/>
                  </a:lnTo>
                  <a:lnTo>
                    <a:pt x="964311" y="684530"/>
                  </a:lnTo>
                  <a:lnTo>
                    <a:pt x="956691" y="687070"/>
                  </a:lnTo>
                  <a:lnTo>
                    <a:pt x="953643" y="693420"/>
                  </a:lnTo>
                  <a:lnTo>
                    <a:pt x="936244" y="732802"/>
                  </a:lnTo>
                  <a:lnTo>
                    <a:pt x="909701" y="718820"/>
                  </a:lnTo>
                  <a:lnTo>
                    <a:pt x="884491" y="702310"/>
                  </a:lnTo>
                  <a:lnTo>
                    <a:pt x="860691" y="684530"/>
                  </a:lnTo>
                  <a:lnTo>
                    <a:pt x="857732" y="682002"/>
                  </a:lnTo>
                  <a:lnTo>
                    <a:pt x="838454" y="665480"/>
                  </a:lnTo>
                  <a:lnTo>
                    <a:pt x="1054481" y="478802"/>
                  </a:lnTo>
                  <a:lnTo>
                    <a:pt x="1058545" y="480060"/>
                  </a:lnTo>
                  <a:lnTo>
                    <a:pt x="1063244" y="482612"/>
                  </a:lnTo>
                  <a:lnTo>
                    <a:pt x="1065784" y="483870"/>
                  </a:lnTo>
                  <a:lnTo>
                    <a:pt x="1068451" y="485152"/>
                  </a:lnTo>
                  <a:lnTo>
                    <a:pt x="1071372" y="772160"/>
                  </a:lnTo>
                  <a:lnTo>
                    <a:pt x="1071372" y="457250"/>
                  </a:lnTo>
                  <a:lnTo>
                    <a:pt x="1069340" y="455930"/>
                  </a:lnTo>
                  <a:lnTo>
                    <a:pt x="1068197" y="455930"/>
                  </a:lnTo>
                  <a:lnTo>
                    <a:pt x="1062482" y="452120"/>
                  </a:lnTo>
                  <a:lnTo>
                    <a:pt x="1023404" y="410210"/>
                  </a:lnTo>
                  <a:lnTo>
                    <a:pt x="1013929" y="373380"/>
                  </a:lnTo>
                  <a:lnTo>
                    <a:pt x="1013206" y="367030"/>
                  </a:lnTo>
                  <a:lnTo>
                    <a:pt x="1018159" y="335280"/>
                  </a:lnTo>
                  <a:lnTo>
                    <a:pt x="1019810" y="330212"/>
                  </a:lnTo>
                  <a:lnTo>
                    <a:pt x="1021969" y="325120"/>
                  </a:lnTo>
                  <a:lnTo>
                    <a:pt x="1044968" y="293370"/>
                  </a:lnTo>
                  <a:lnTo>
                    <a:pt x="1077417" y="273062"/>
                  </a:lnTo>
                  <a:lnTo>
                    <a:pt x="1115021" y="266712"/>
                  </a:lnTo>
                  <a:lnTo>
                    <a:pt x="1153541" y="275602"/>
                  </a:lnTo>
                  <a:lnTo>
                    <a:pt x="1185583" y="298462"/>
                  </a:lnTo>
                  <a:lnTo>
                    <a:pt x="1205623" y="331470"/>
                  </a:lnTo>
                  <a:lnTo>
                    <a:pt x="1212062" y="369570"/>
                  </a:lnTo>
                  <a:lnTo>
                    <a:pt x="1212062" y="289737"/>
                  </a:lnTo>
                  <a:lnTo>
                    <a:pt x="1211287" y="288302"/>
                  </a:lnTo>
                  <a:lnTo>
                    <a:pt x="1186573" y="266712"/>
                  </a:lnTo>
                  <a:lnTo>
                    <a:pt x="1176401" y="257810"/>
                  </a:lnTo>
                  <a:lnTo>
                    <a:pt x="1181544" y="246380"/>
                  </a:lnTo>
                  <a:lnTo>
                    <a:pt x="1223264" y="153670"/>
                  </a:lnTo>
                  <a:lnTo>
                    <a:pt x="1250505" y="156222"/>
                  </a:lnTo>
                  <a:lnTo>
                    <a:pt x="1259128" y="153670"/>
                  </a:lnTo>
                  <a:lnTo>
                    <a:pt x="1276362" y="148602"/>
                  </a:lnTo>
                  <a:lnTo>
                    <a:pt x="1298422" y="133350"/>
                  </a:lnTo>
                  <a:lnTo>
                    <a:pt x="1301076" y="129552"/>
                  </a:lnTo>
                  <a:lnTo>
                    <a:pt x="1314323" y="110502"/>
                  </a:lnTo>
                  <a:lnTo>
                    <a:pt x="1321219" y="80022"/>
                  </a:lnTo>
                  <a:lnTo>
                    <a:pt x="1316126" y="50800"/>
                  </a:lnTo>
                  <a:lnTo>
                    <a:pt x="1301102" y="26670"/>
                  </a:lnTo>
                  <a:lnTo>
                    <a:pt x="1300314" y="25400"/>
                  </a:lnTo>
                  <a:lnTo>
                    <a:pt x="1294549" y="21056"/>
                  </a:lnTo>
                  <a:lnTo>
                    <a:pt x="1294549" y="80022"/>
                  </a:lnTo>
                  <a:lnTo>
                    <a:pt x="1289939" y="99072"/>
                  </a:lnTo>
                  <a:lnTo>
                    <a:pt x="1278255" y="115570"/>
                  </a:lnTo>
                  <a:lnTo>
                    <a:pt x="1261795" y="125730"/>
                  </a:lnTo>
                  <a:lnTo>
                    <a:pt x="1242682" y="129552"/>
                  </a:lnTo>
                  <a:lnTo>
                    <a:pt x="1223010" y="125730"/>
                  </a:lnTo>
                  <a:lnTo>
                    <a:pt x="1222121" y="125730"/>
                  </a:lnTo>
                  <a:lnTo>
                    <a:pt x="1221105" y="124472"/>
                  </a:lnTo>
                  <a:lnTo>
                    <a:pt x="1219962" y="124472"/>
                  </a:lnTo>
                  <a:lnTo>
                    <a:pt x="1204023" y="113030"/>
                  </a:lnTo>
                  <a:lnTo>
                    <a:pt x="1194092" y="95250"/>
                  </a:lnTo>
                  <a:lnTo>
                    <a:pt x="1191006" y="76200"/>
                  </a:lnTo>
                  <a:lnTo>
                    <a:pt x="1195578" y="57150"/>
                  </a:lnTo>
                  <a:lnTo>
                    <a:pt x="1207604" y="40640"/>
                  </a:lnTo>
                  <a:lnTo>
                    <a:pt x="1224534" y="29210"/>
                  </a:lnTo>
                  <a:lnTo>
                    <a:pt x="1244117" y="26670"/>
                  </a:lnTo>
                  <a:lnTo>
                    <a:pt x="1264158" y="30480"/>
                  </a:lnTo>
                  <a:lnTo>
                    <a:pt x="1280820" y="43180"/>
                  </a:lnTo>
                  <a:lnTo>
                    <a:pt x="1291234" y="59702"/>
                  </a:lnTo>
                  <a:lnTo>
                    <a:pt x="1294549" y="80022"/>
                  </a:lnTo>
                  <a:lnTo>
                    <a:pt x="1294549" y="21056"/>
                  </a:lnTo>
                  <a:lnTo>
                    <a:pt x="1275080" y="6350"/>
                  </a:lnTo>
                  <a:lnTo>
                    <a:pt x="1244752" y="0"/>
                  </a:lnTo>
                  <a:lnTo>
                    <a:pt x="1215097" y="5080"/>
                  </a:lnTo>
                  <a:lnTo>
                    <a:pt x="1189494" y="20320"/>
                  </a:lnTo>
                  <a:lnTo>
                    <a:pt x="1171321" y="45720"/>
                  </a:lnTo>
                  <a:lnTo>
                    <a:pt x="1164551" y="72402"/>
                  </a:lnTo>
                  <a:lnTo>
                    <a:pt x="1167460" y="100330"/>
                  </a:lnTo>
                  <a:lnTo>
                    <a:pt x="1179156" y="124472"/>
                  </a:lnTo>
                  <a:lnTo>
                    <a:pt x="1198753" y="143522"/>
                  </a:lnTo>
                  <a:lnTo>
                    <a:pt x="1151890" y="246380"/>
                  </a:lnTo>
                  <a:lnTo>
                    <a:pt x="1106093" y="240030"/>
                  </a:lnTo>
                  <a:lnTo>
                    <a:pt x="1062164" y="251472"/>
                  </a:lnTo>
                  <a:lnTo>
                    <a:pt x="1024509" y="275602"/>
                  </a:lnTo>
                  <a:lnTo>
                    <a:pt x="997585" y="314960"/>
                  </a:lnTo>
                  <a:lnTo>
                    <a:pt x="988314" y="345452"/>
                  </a:lnTo>
                  <a:lnTo>
                    <a:pt x="974420" y="350520"/>
                  </a:lnTo>
                  <a:lnTo>
                    <a:pt x="961047" y="356870"/>
                  </a:lnTo>
                  <a:lnTo>
                    <a:pt x="948321" y="364502"/>
                  </a:lnTo>
                  <a:lnTo>
                    <a:pt x="936371" y="373380"/>
                  </a:lnTo>
                  <a:lnTo>
                    <a:pt x="746252" y="537210"/>
                  </a:lnTo>
                  <a:lnTo>
                    <a:pt x="735901" y="513080"/>
                  </a:lnTo>
                  <a:lnTo>
                    <a:pt x="727176" y="487680"/>
                  </a:lnTo>
                  <a:lnTo>
                    <a:pt x="720153" y="462280"/>
                  </a:lnTo>
                  <a:lnTo>
                    <a:pt x="714883" y="435610"/>
                  </a:lnTo>
                  <a:lnTo>
                    <a:pt x="713613" y="428002"/>
                  </a:lnTo>
                  <a:lnTo>
                    <a:pt x="706882" y="422910"/>
                  </a:lnTo>
                  <a:lnTo>
                    <a:pt x="692404" y="425462"/>
                  </a:lnTo>
                  <a:lnTo>
                    <a:pt x="687451" y="431812"/>
                  </a:lnTo>
                  <a:lnTo>
                    <a:pt x="688594" y="439420"/>
                  </a:lnTo>
                  <a:lnTo>
                    <a:pt x="694715" y="469912"/>
                  </a:lnTo>
                  <a:lnTo>
                    <a:pt x="702945" y="499110"/>
                  </a:lnTo>
                  <a:lnTo>
                    <a:pt x="713168" y="528320"/>
                  </a:lnTo>
                  <a:lnTo>
                    <a:pt x="725297" y="556260"/>
                  </a:lnTo>
                  <a:lnTo>
                    <a:pt x="687959" y="588010"/>
                  </a:lnTo>
                  <a:lnTo>
                    <a:pt x="659726" y="621030"/>
                  </a:lnTo>
                  <a:lnTo>
                    <a:pt x="643178" y="660412"/>
                  </a:lnTo>
                  <a:lnTo>
                    <a:pt x="638505" y="701052"/>
                  </a:lnTo>
                  <a:lnTo>
                    <a:pt x="645909" y="741680"/>
                  </a:lnTo>
                  <a:lnTo>
                    <a:pt x="665607" y="779780"/>
                  </a:lnTo>
                  <a:lnTo>
                    <a:pt x="604139" y="838212"/>
                  </a:lnTo>
                  <a:lnTo>
                    <a:pt x="603885" y="845820"/>
                  </a:lnTo>
                  <a:lnTo>
                    <a:pt x="608965" y="852170"/>
                  </a:lnTo>
                  <a:lnTo>
                    <a:pt x="610235" y="853452"/>
                  </a:lnTo>
                  <a:lnTo>
                    <a:pt x="611632" y="854710"/>
                  </a:lnTo>
                  <a:lnTo>
                    <a:pt x="613156" y="854710"/>
                  </a:lnTo>
                  <a:lnTo>
                    <a:pt x="617982" y="857262"/>
                  </a:lnTo>
                  <a:lnTo>
                    <a:pt x="623824" y="855980"/>
                  </a:lnTo>
                  <a:lnTo>
                    <a:pt x="692531" y="791210"/>
                  </a:lnTo>
                  <a:lnTo>
                    <a:pt x="693293" y="791210"/>
                  </a:lnTo>
                  <a:lnTo>
                    <a:pt x="694563" y="788670"/>
                  </a:lnTo>
                  <a:lnTo>
                    <a:pt x="726198" y="762012"/>
                  </a:lnTo>
                  <a:lnTo>
                    <a:pt x="727710" y="760730"/>
                  </a:lnTo>
                  <a:lnTo>
                    <a:pt x="728218" y="751852"/>
                  </a:lnTo>
                  <a:lnTo>
                    <a:pt x="723519" y="746760"/>
                  </a:lnTo>
                  <a:lnTo>
                    <a:pt x="718693" y="741680"/>
                  </a:lnTo>
                  <a:lnTo>
                    <a:pt x="710311" y="740410"/>
                  </a:lnTo>
                  <a:lnTo>
                    <a:pt x="704723" y="745502"/>
                  </a:lnTo>
                  <a:lnTo>
                    <a:pt x="685038" y="762012"/>
                  </a:lnTo>
                  <a:lnTo>
                    <a:pt x="667880" y="723912"/>
                  </a:lnTo>
                  <a:lnTo>
                    <a:pt x="665734" y="682002"/>
                  </a:lnTo>
                  <a:lnTo>
                    <a:pt x="678243" y="642620"/>
                  </a:lnTo>
                  <a:lnTo>
                    <a:pt x="705104" y="608330"/>
                  </a:lnTo>
                  <a:lnTo>
                    <a:pt x="737870" y="580402"/>
                  </a:lnTo>
                  <a:lnTo>
                    <a:pt x="787793" y="537210"/>
                  </a:lnTo>
                  <a:lnTo>
                    <a:pt x="953770" y="393712"/>
                  </a:lnTo>
                  <a:lnTo>
                    <a:pt x="986663" y="373380"/>
                  </a:lnTo>
                  <a:lnTo>
                    <a:pt x="990752" y="398780"/>
                  </a:lnTo>
                  <a:lnTo>
                    <a:pt x="999794" y="422910"/>
                  </a:lnTo>
                  <a:lnTo>
                    <a:pt x="1013523" y="444512"/>
                  </a:lnTo>
                  <a:lnTo>
                    <a:pt x="1031621" y="463562"/>
                  </a:lnTo>
                  <a:lnTo>
                    <a:pt x="734949" y="718820"/>
                  </a:lnTo>
                  <a:lnTo>
                    <a:pt x="734441" y="727710"/>
                  </a:lnTo>
                  <a:lnTo>
                    <a:pt x="739140" y="732802"/>
                  </a:lnTo>
                  <a:lnTo>
                    <a:pt x="743966" y="739152"/>
                  </a:lnTo>
                  <a:lnTo>
                    <a:pt x="752348" y="739152"/>
                  </a:lnTo>
                  <a:lnTo>
                    <a:pt x="818007" y="682002"/>
                  </a:lnTo>
                  <a:lnTo>
                    <a:pt x="842391" y="703580"/>
                  </a:lnTo>
                  <a:lnTo>
                    <a:pt x="868464" y="723912"/>
                  </a:lnTo>
                  <a:lnTo>
                    <a:pt x="896137" y="740410"/>
                  </a:lnTo>
                  <a:lnTo>
                    <a:pt x="925322" y="756920"/>
                  </a:lnTo>
                  <a:lnTo>
                    <a:pt x="899033" y="815352"/>
                  </a:lnTo>
                  <a:lnTo>
                    <a:pt x="901827" y="822960"/>
                  </a:lnTo>
                  <a:lnTo>
                    <a:pt x="914908" y="828052"/>
                  </a:lnTo>
                  <a:lnTo>
                    <a:pt x="922782" y="825512"/>
                  </a:lnTo>
                  <a:lnTo>
                    <a:pt x="925703" y="819162"/>
                  </a:lnTo>
                  <a:lnTo>
                    <a:pt x="948944" y="767080"/>
                  </a:lnTo>
                  <a:lnTo>
                    <a:pt x="978966" y="778510"/>
                  </a:lnTo>
                  <a:lnTo>
                    <a:pt x="1009523" y="787412"/>
                  </a:lnTo>
                  <a:lnTo>
                    <a:pt x="1040447" y="795020"/>
                  </a:lnTo>
                  <a:lnTo>
                    <a:pt x="1071626" y="798830"/>
                  </a:lnTo>
                  <a:lnTo>
                    <a:pt x="1073277" y="960120"/>
                  </a:lnTo>
                  <a:lnTo>
                    <a:pt x="1072896" y="961402"/>
                  </a:lnTo>
                  <a:lnTo>
                    <a:pt x="1072642" y="962660"/>
                  </a:lnTo>
                  <a:lnTo>
                    <a:pt x="1072591" y="965212"/>
                  </a:lnTo>
                  <a:lnTo>
                    <a:pt x="1069848" y="1051560"/>
                  </a:lnTo>
                  <a:lnTo>
                    <a:pt x="1069721" y="1057910"/>
                  </a:lnTo>
                  <a:lnTo>
                    <a:pt x="1073023" y="1063002"/>
                  </a:lnTo>
                  <a:lnTo>
                    <a:pt x="1077722" y="1064260"/>
                  </a:lnTo>
                  <a:lnTo>
                    <a:pt x="1079246" y="1065530"/>
                  </a:lnTo>
                  <a:lnTo>
                    <a:pt x="1090168" y="1065530"/>
                  </a:lnTo>
                  <a:lnTo>
                    <a:pt x="1096264" y="1060462"/>
                  </a:lnTo>
                  <a:lnTo>
                    <a:pt x="1098931" y="976630"/>
                  </a:lnTo>
                  <a:lnTo>
                    <a:pt x="1140548" y="965212"/>
                  </a:lnTo>
                  <a:lnTo>
                    <a:pt x="1165783" y="949960"/>
                  </a:lnTo>
                  <a:lnTo>
                    <a:pt x="1176299" y="943610"/>
                  </a:lnTo>
                  <a:lnTo>
                    <a:pt x="1204175" y="913130"/>
                  </a:lnTo>
                  <a:lnTo>
                    <a:pt x="1222197" y="875030"/>
                  </a:lnTo>
                  <a:lnTo>
                    <a:pt x="1228344" y="831862"/>
                  </a:lnTo>
                  <a:lnTo>
                    <a:pt x="1227963" y="788670"/>
                  </a:lnTo>
                  <a:lnTo>
                    <a:pt x="1257134" y="779780"/>
                  </a:lnTo>
                  <a:lnTo>
                    <a:pt x="1285722" y="768362"/>
                  </a:lnTo>
                  <a:lnTo>
                    <a:pt x="1302461" y="760730"/>
                  </a:lnTo>
                  <a:lnTo>
                    <a:pt x="1313624" y="755662"/>
                  </a:lnTo>
                  <a:lnTo>
                    <a:pt x="1340739" y="740410"/>
                  </a:lnTo>
                  <a:lnTo>
                    <a:pt x="1347089" y="736612"/>
                  </a:lnTo>
                  <a:lnTo>
                    <a:pt x="1349248" y="728980"/>
                  </a:lnTo>
                  <a:close/>
                </a:path>
                <a:path w="1391920" h="6316345">
                  <a:moveTo>
                    <a:pt x="1391716" y="6069127"/>
                  </a:moveTo>
                  <a:lnTo>
                    <a:pt x="1385481" y="6037034"/>
                  </a:lnTo>
                  <a:lnTo>
                    <a:pt x="1369453" y="6012904"/>
                  </a:lnTo>
                  <a:lnTo>
                    <a:pt x="1369453" y="6069127"/>
                  </a:lnTo>
                  <a:lnTo>
                    <a:pt x="1364830" y="6092863"/>
                  </a:lnTo>
                  <a:lnTo>
                    <a:pt x="1351026" y="6113716"/>
                  </a:lnTo>
                  <a:lnTo>
                    <a:pt x="1189736" y="6275006"/>
                  </a:lnTo>
                  <a:lnTo>
                    <a:pt x="1168869" y="6288849"/>
                  </a:lnTo>
                  <a:lnTo>
                    <a:pt x="1145159" y="6293459"/>
                  </a:lnTo>
                  <a:lnTo>
                    <a:pt x="1121435" y="6288849"/>
                  </a:lnTo>
                  <a:lnTo>
                    <a:pt x="1100582" y="6275006"/>
                  </a:lnTo>
                  <a:lnTo>
                    <a:pt x="1027010" y="6201486"/>
                  </a:lnTo>
                  <a:lnTo>
                    <a:pt x="1022858" y="6197333"/>
                  </a:lnTo>
                  <a:lnTo>
                    <a:pt x="1066952" y="6185332"/>
                  </a:lnTo>
                  <a:lnTo>
                    <a:pt x="1077201" y="6180861"/>
                  </a:lnTo>
                  <a:lnTo>
                    <a:pt x="1148956" y="6142025"/>
                  </a:lnTo>
                  <a:lnTo>
                    <a:pt x="1185418" y="6110681"/>
                  </a:lnTo>
                  <a:lnTo>
                    <a:pt x="1217129" y="6073787"/>
                  </a:lnTo>
                  <a:lnTo>
                    <a:pt x="1242212" y="6033528"/>
                  </a:lnTo>
                  <a:lnTo>
                    <a:pt x="1260665" y="5990679"/>
                  </a:lnTo>
                  <a:lnTo>
                    <a:pt x="1272540" y="5946000"/>
                  </a:lnTo>
                  <a:lnTo>
                    <a:pt x="1351026" y="6024524"/>
                  </a:lnTo>
                  <a:lnTo>
                    <a:pt x="1364856" y="6045390"/>
                  </a:lnTo>
                  <a:lnTo>
                    <a:pt x="1369453" y="6069127"/>
                  </a:lnTo>
                  <a:lnTo>
                    <a:pt x="1369453" y="6012904"/>
                  </a:lnTo>
                  <a:lnTo>
                    <a:pt x="1366774" y="6008865"/>
                  </a:lnTo>
                  <a:lnTo>
                    <a:pt x="1351280" y="5993295"/>
                  </a:lnTo>
                  <a:lnTo>
                    <a:pt x="1354823" y="5974804"/>
                  </a:lnTo>
                  <a:lnTo>
                    <a:pt x="1360322" y="5946165"/>
                  </a:lnTo>
                  <a:lnTo>
                    <a:pt x="1363827" y="5898731"/>
                  </a:lnTo>
                  <a:lnTo>
                    <a:pt x="1361884" y="5851474"/>
                  </a:lnTo>
                  <a:lnTo>
                    <a:pt x="1354594" y="5804878"/>
                  </a:lnTo>
                  <a:lnTo>
                    <a:pt x="1342034" y="5759386"/>
                  </a:lnTo>
                  <a:lnTo>
                    <a:pt x="1341297" y="5757570"/>
                  </a:lnTo>
                  <a:lnTo>
                    <a:pt x="1341297" y="5876810"/>
                  </a:lnTo>
                  <a:lnTo>
                    <a:pt x="1340129" y="5925858"/>
                  </a:lnTo>
                  <a:lnTo>
                    <a:pt x="1332738" y="5974804"/>
                  </a:lnTo>
                  <a:lnTo>
                    <a:pt x="1318895" y="5960910"/>
                  </a:lnTo>
                  <a:lnTo>
                    <a:pt x="1320736" y="5946000"/>
                  </a:lnTo>
                  <a:lnTo>
                    <a:pt x="1321257" y="5941809"/>
                  </a:lnTo>
                  <a:lnTo>
                    <a:pt x="1325359" y="5908878"/>
                  </a:lnTo>
                  <a:lnTo>
                    <a:pt x="1324063" y="5856617"/>
                  </a:lnTo>
                  <a:lnTo>
                    <a:pt x="1315224" y="5805017"/>
                  </a:lnTo>
                  <a:lnTo>
                    <a:pt x="1303515" y="5768822"/>
                  </a:lnTo>
                  <a:lnTo>
                    <a:pt x="1303515" y="5895683"/>
                  </a:lnTo>
                  <a:lnTo>
                    <a:pt x="1299718" y="5941809"/>
                  </a:lnTo>
                  <a:lnTo>
                    <a:pt x="1276477" y="5918568"/>
                  </a:lnTo>
                  <a:lnTo>
                    <a:pt x="1277734" y="5871578"/>
                  </a:lnTo>
                  <a:lnTo>
                    <a:pt x="1272070" y="5824842"/>
                  </a:lnTo>
                  <a:lnTo>
                    <a:pt x="1259484" y="5779211"/>
                  </a:lnTo>
                  <a:lnTo>
                    <a:pt x="1255725" y="5770804"/>
                  </a:lnTo>
                  <a:lnTo>
                    <a:pt x="1255725" y="5898731"/>
                  </a:lnTo>
                  <a:lnTo>
                    <a:pt x="1255395" y="5905030"/>
                  </a:lnTo>
                  <a:lnTo>
                    <a:pt x="1243304" y="5972365"/>
                  </a:lnTo>
                  <a:lnTo>
                    <a:pt x="1226083" y="6016256"/>
                  </a:lnTo>
                  <a:lnTo>
                    <a:pt x="1201585" y="6057455"/>
                  </a:lnTo>
                  <a:lnTo>
                    <a:pt x="1169797" y="6095022"/>
                  </a:lnTo>
                  <a:lnTo>
                    <a:pt x="1132725" y="6126467"/>
                  </a:lnTo>
                  <a:lnTo>
                    <a:pt x="1092060" y="6150813"/>
                  </a:lnTo>
                  <a:lnTo>
                    <a:pt x="1048740" y="6168047"/>
                  </a:lnTo>
                  <a:lnTo>
                    <a:pt x="1003681" y="6178143"/>
                  </a:lnTo>
                  <a:lnTo>
                    <a:pt x="974852" y="6180861"/>
                  </a:lnTo>
                  <a:lnTo>
                    <a:pt x="926947" y="6179159"/>
                  </a:lnTo>
                  <a:lnTo>
                    <a:pt x="879805" y="6169723"/>
                  </a:lnTo>
                  <a:lnTo>
                    <a:pt x="834428" y="6152553"/>
                  </a:lnTo>
                  <a:lnTo>
                    <a:pt x="791857" y="6127661"/>
                  </a:lnTo>
                  <a:lnTo>
                    <a:pt x="753110" y="6095022"/>
                  </a:lnTo>
                  <a:lnTo>
                    <a:pt x="722109" y="6058547"/>
                  </a:lnTo>
                  <a:lnTo>
                    <a:pt x="697992" y="6018619"/>
                  </a:lnTo>
                  <a:lnTo>
                    <a:pt x="680770" y="5976086"/>
                  </a:lnTo>
                  <a:lnTo>
                    <a:pt x="670445" y="5931840"/>
                  </a:lnTo>
                  <a:lnTo>
                    <a:pt x="667004" y="5886716"/>
                  </a:lnTo>
                  <a:lnTo>
                    <a:pt x="670445" y="5841593"/>
                  </a:lnTo>
                  <a:lnTo>
                    <a:pt x="680770" y="5797334"/>
                  </a:lnTo>
                  <a:lnTo>
                    <a:pt x="697992" y="5754814"/>
                  </a:lnTo>
                  <a:lnTo>
                    <a:pt x="722109" y="5714873"/>
                  </a:lnTo>
                  <a:lnTo>
                    <a:pt x="753160" y="5678348"/>
                  </a:lnTo>
                  <a:lnTo>
                    <a:pt x="789203" y="5647677"/>
                  </a:lnTo>
                  <a:lnTo>
                    <a:pt x="828687" y="5623687"/>
                  </a:lnTo>
                  <a:lnTo>
                    <a:pt x="870737" y="5606466"/>
                  </a:lnTo>
                  <a:lnTo>
                    <a:pt x="914514" y="5595988"/>
                  </a:lnTo>
                  <a:lnTo>
                    <a:pt x="959154" y="5592267"/>
                  </a:lnTo>
                  <a:lnTo>
                    <a:pt x="1003846" y="5595290"/>
                  </a:lnTo>
                  <a:lnTo>
                    <a:pt x="1047737" y="5605081"/>
                  </a:lnTo>
                  <a:lnTo>
                    <a:pt x="1090002" y="5621617"/>
                  </a:lnTo>
                  <a:lnTo>
                    <a:pt x="1129792" y="5644896"/>
                  </a:lnTo>
                  <a:lnTo>
                    <a:pt x="1164386" y="5673090"/>
                  </a:lnTo>
                  <a:lnTo>
                    <a:pt x="1193165" y="5704573"/>
                  </a:lnTo>
                  <a:lnTo>
                    <a:pt x="1224394" y="5753760"/>
                  </a:lnTo>
                  <a:lnTo>
                    <a:pt x="1243025" y="5800141"/>
                  </a:lnTo>
                  <a:lnTo>
                    <a:pt x="1253490" y="5848528"/>
                  </a:lnTo>
                  <a:lnTo>
                    <a:pt x="1255674" y="5895683"/>
                  </a:lnTo>
                  <a:lnTo>
                    <a:pt x="1255725" y="5898731"/>
                  </a:lnTo>
                  <a:lnTo>
                    <a:pt x="1255725" y="5770804"/>
                  </a:lnTo>
                  <a:lnTo>
                    <a:pt x="1239951" y="5735523"/>
                  </a:lnTo>
                  <a:lnTo>
                    <a:pt x="1213485" y="5694616"/>
                  </a:lnTo>
                  <a:lnTo>
                    <a:pt x="1229614" y="5678449"/>
                  </a:lnTo>
                  <a:lnTo>
                    <a:pt x="1256284" y="5717870"/>
                  </a:lnTo>
                  <a:lnTo>
                    <a:pt x="1277162" y="5759970"/>
                  </a:lnTo>
                  <a:lnTo>
                    <a:pt x="1292098" y="5804090"/>
                  </a:lnTo>
                  <a:lnTo>
                    <a:pt x="1300924" y="5849556"/>
                  </a:lnTo>
                  <a:lnTo>
                    <a:pt x="1303515" y="5895683"/>
                  </a:lnTo>
                  <a:lnTo>
                    <a:pt x="1303515" y="5768822"/>
                  </a:lnTo>
                  <a:lnTo>
                    <a:pt x="1299019" y="5754916"/>
                  </a:lnTo>
                  <a:lnTo>
                    <a:pt x="1275664" y="5707177"/>
                  </a:lnTo>
                  <a:lnTo>
                    <a:pt x="1256093" y="5678449"/>
                  </a:lnTo>
                  <a:lnTo>
                    <a:pt x="1255369" y="5677382"/>
                  </a:lnTo>
                  <a:lnTo>
                    <a:pt x="1245362" y="5662676"/>
                  </a:lnTo>
                  <a:lnTo>
                    <a:pt x="1257935" y="5650103"/>
                  </a:lnTo>
                  <a:lnTo>
                    <a:pt x="1286078" y="5691060"/>
                  </a:lnTo>
                  <a:lnTo>
                    <a:pt x="1308620" y="5734774"/>
                  </a:lnTo>
                  <a:lnTo>
                    <a:pt x="1325410" y="5780684"/>
                  </a:lnTo>
                  <a:lnTo>
                    <a:pt x="1336344" y="5828233"/>
                  </a:lnTo>
                  <a:lnTo>
                    <a:pt x="1341297" y="5876810"/>
                  </a:lnTo>
                  <a:lnTo>
                    <a:pt x="1341297" y="5757570"/>
                  </a:lnTo>
                  <a:lnTo>
                    <a:pt x="1324317" y="5715470"/>
                  </a:lnTo>
                  <a:lnTo>
                    <a:pt x="1301546" y="5673623"/>
                  </a:lnTo>
                  <a:lnTo>
                    <a:pt x="1284960" y="5650103"/>
                  </a:lnTo>
                  <a:lnTo>
                    <a:pt x="1273810" y="5634279"/>
                  </a:lnTo>
                  <a:lnTo>
                    <a:pt x="1294130" y="5613920"/>
                  </a:lnTo>
                  <a:lnTo>
                    <a:pt x="1301559" y="5602808"/>
                  </a:lnTo>
                  <a:lnTo>
                    <a:pt x="1304061" y="5590184"/>
                  </a:lnTo>
                  <a:lnTo>
                    <a:pt x="1301661" y="5577586"/>
                  </a:lnTo>
                  <a:lnTo>
                    <a:pt x="1294384" y="5566524"/>
                  </a:lnTo>
                  <a:lnTo>
                    <a:pt x="1286230" y="5558383"/>
                  </a:lnTo>
                  <a:lnTo>
                    <a:pt x="1282954" y="5555119"/>
                  </a:lnTo>
                  <a:lnTo>
                    <a:pt x="1282954" y="5586628"/>
                  </a:lnTo>
                  <a:lnTo>
                    <a:pt x="1282954" y="5593804"/>
                  </a:lnTo>
                  <a:lnTo>
                    <a:pt x="1199388" y="5677382"/>
                  </a:lnTo>
                  <a:lnTo>
                    <a:pt x="1194943" y="5672328"/>
                  </a:lnTo>
                  <a:lnTo>
                    <a:pt x="1190244" y="5667375"/>
                  </a:lnTo>
                  <a:lnTo>
                    <a:pt x="1163320" y="5642521"/>
                  </a:lnTo>
                  <a:lnTo>
                    <a:pt x="1176909" y="5628932"/>
                  </a:lnTo>
                  <a:lnTo>
                    <a:pt x="1243012" y="5562879"/>
                  </a:lnTo>
                  <a:lnTo>
                    <a:pt x="1247648" y="5558383"/>
                  </a:lnTo>
                  <a:lnTo>
                    <a:pt x="1254760" y="5558485"/>
                  </a:lnTo>
                  <a:lnTo>
                    <a:pt x="1259128" y="5562879"/>
                  </a:lnTo>
                  <a:lnTo>
                    <a:pt x="1278509" y="5582234"/>
                  </a:lnTo>
                  <a:lnTo>
                    <a:pt x="1282954" y="5586628"/>
                  </a:lnTo>
                  <a:lnTo>
                    <a:pt x="1282954" y="5555119"/>
                  </a:lnTo>
                  <a:lnTo>
                    <a:pt x="1274953" y="5547118"/>
                  </a:lnTo>
                  <a:lnTo>
                    <a:pt x="1263840" y="5539765"/>
                  </a:lnTo>
                  <a:lnTo>
                    <a:pt x="1251204" y="5537339"/>
                  </a:lnTo>
                  <a:lnTo>
                    <a:pt x="1238554" y="5539829"/>
                  </a:lnTo>
                  <a:lnTo>
                    <a:pt x="1227455" y="5547220"/>
                  </a:lnTo>
                  <a:lnTo>
                    <a:pt x="1145794" y="5628932"/>
                  </a:lnTo>
                  <a:lnTo>
                    <a:pt x="1107287" y="5605348"/>
                  </a:lnTo>
                  <a:lnTo>
                    <a:pt x="1076960" y="5592267"/>
                  </a:lnTo>
                  <a:lnTo>
                    <a:pt x="1066469" y="5587746"/>
                  </a:lnTo>
                  <a:lnTo>
                    <a:pt x="1023988" y="5576125"/>
                  </a:lnTo>
                  <a:lnTo>
                    <a:pt x="980554" y="5570499"/>
                  </a:lnTo>
                  <a:lnTo>
                    <a:pt x="936815" y="5570867"/>
                  </a:lnTo>
                  <a:lnTo>
                    <a:pt x="893445" y="5577230"/>
                  </a:lnTo>
                  <a:lnTo>
                    <a:pt x="851154" y="5589587"/>
                  </a:lnTo>
                  <a:lnTo>
                    <a:pt x="810577" y="5607926"/>
                  </a:lnTo>
                  <a:lnTo>
                    <a:pt x="772426" y="5632259"/>
                  </a:lnTo>
                  <a:lnTo>
                    <a:pt x="737362" y="5662574"/>
                  </a:lnTo>
                  <a:lnTo>
                    <a:pt x="706716" y="5698083"/>
                  </a:lnTo>
                  <a:lnTo>
                    <a:pt x="682205" y="5736717"/>
                  </a:lnTo>
                  <a:lnTo>
                    <a:pt x="663829" y="5777801"/>
                  </a:lnTo>
                  <a:lnTo>
                    <a:pt x="651573" y="5820638"/>
                  </a:lnTo>
                  <a:lnTo>
                    <a:pt x="645439" y="5864517"/>
                  </a:lnTo>
                  <a:lnTo>
                    <a:pt x="645464" y="5908878"/>
                  </a:lnTo>
                  <a:lnTo>
                    <a:pt x="651573" y="5952629"/>
                  </a:lnTo>
                  <a:lnTo>
                    <a:pt x="663829" y="5995467"/>
                  </a:lnTo>
                  <a:lnTo>
                    <a:pt x="682205" y="6036551"/>
                  </a:lnTo>
                  <a:lnTo>
                    <a:pt x="706716" y="6075184"/>
                  </a:lnTo>
                  <a:lnTo>
                    <a:pt x="737362" y="6110681"/>
                  </a:lnTo>
                  <a:lnTo>
                    <a:pt x="774560" y="6142583"/>
                  </a:lnTo>
                  <a:lnTo>
                    <a:pt x="815162" y="6167767"/>
                  </a:lnTo>
                  <a:lnTo>
                    <a:pt x="858354" y="6186259"/>
                  </a:lnTo>
                  <a:lnTo>
                    <a:pt x="903351" y="6198044"/>
                  </a:lnTo>
                  <a:lnTo>
                    <a:pt x="949350" y="6203124"/>
                  </a:lnTo>
                  <a:lnTo>
                    <a:pt x="995553" y="6201486"/>
                  </a:lnTo>
                  <a:lnTo>
                    <a:pt x="1084834" y="6290818"/>
                  </a:lnTo>
                  <a:lnTo>
                    <a:pt x="1113040" y="6309512"/>
                  </a:lnTo>
                  <a:lnTo>
                    <a:pt x="1145159" y="6315735"/>
                  </a:lnTo>
                  <a:lnTo>
                    <a:pt x="1177264" y="6309487"/>
                  </a:lnTo>
                  <a:lnTo>
                    <a:pt x="1201420" y="6293459"/>
                  </a:lnTo>
                  <a:lnTo>
                    <a:pt x="1205484" y="6290767"/>
                  </a:lnTo>
                  <a:lnTo>
                    <a:pt x="1366774" y="6129426"/>
                  </a:lnTo>
                  <a:lnTo>
                    <a:pt x="1385481" y="6101232"/>
                  </a:lnTo>
                  <a:lnTo>
                    <a:pt x="1391716" y="606912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339131" y="5966110"/>
              <a:ext cx="116125" cy="1161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698858" y="6163325"/>
              <a:ext cx="81851" cy="8185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41823" y="6324615"/>
              <a:ext cx="81803" cy="8185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140003" y="5228094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4">
                  <a:moveTo>
                    <a:pt x="595439" y="501535"/>
                  </a:moveTo>
                  <a:lnTo>
                    <a:pt x="591756" y="495515"/>
                  </a:lnTo>
                  <a:lnTo>
                    <a:pt x="569658" y="490169"/>
                  </a:lnTo>
                  <a:lnTo>
                    <a:pt x="569658" y="513168"/>
                  </a:lnTo>
                  <a:lnTo>
                    <a:pt x="556069" y="569633"/>
                  </a:lnTo>
                  <a:lnTo>
                    <a:pt x="550443" y="569671"/>
                  </a:lnTo>
                  <a:lnTo>
                    <a:pt x="550443" y="592340"/>
                  </a:lnTo>
                  <a:lnTo>
                    <a:pt x="531177" y="672274"/>
                  </a:lnTo>
                  <a:lnTo>
                    <a:pt x="526707" y="681228"/>
                  </a:lnTo>
                  <a:lnTo>
                    <a:pt x="518960" y="687552"/>
                  </a:lnTo>
                  <a:lnTo>
                    <a:pt x="509003" y="690689"/>
                  </a:lnTo>
                  <a:lnTo>
                    <a:pt x="497903" y="690041"/>
                  </a:lnTo>
                  <a:lnTo>
                    <a:pt x="229171" y="624967"/>
                  </a:lnTo>
                  <a:lnTo>
                    <a:pt x="218986" y="620483"/>
                  </a:lnTo>
                  <a:lnTo>
                    <a:pt x="211594" y="613143"/>
                  </a:lnTo>
                  <a:lnTo>
                    <a:pt x="207645" y="603973"/>
                  </a:lnTo>
                  <a:lnTo>
                    <a:pt x="207835" y="593979"/>
                  </a:lnTo>
                  <a:lnTo>
                    <a:pt x="227139" y="513981"/>
                  </a:lnTo>
                  <a:lnTo>
                    <a:pt x="353250" y="579869"/>
                  </a:lnTo>
                  <a:lnTo>
                    <a:pt x="359702" y="582942"/>
                  </a:lnTo>
                  <a:lnTo>
                    <a:pt x="401154" y="592950"/>
                  </a:lnTo>
                  <a:lnTo>
                    <a:pt x="408368" y="593140"/>
                  </a:lnTo>
                  <a:lnTo>
                    <a:pt x="550443" y="592340"/>
                  </a:lnTo>
                  <a:lnTo>
                    <a:pt x="550443" y="569671"/>
                  </a:lnTo>
                  <a:lnTo>
                    <a:pt x="408368" y="570560"/>
                  </a:lnTo>
                  <a:lnTo>
                    <a:pt x="396709" y="569912"/>
                  </a:lnTo>
                  <a:lnTo>
                    <a:pt x="275996" y="513981"/>
                  </a:lnTo>
                  <a:lnTo>
                    <a:pt x="232600" y="491324"/>
                  </a:lnTo>
                  <a:lnTo>
                    <a:pt x="246189" y="434860"/>
                  </a:lnTo>
                  <a:lnTo>
                    <a:pt x="569658" y="513168"/>
                  </a:lnTo>
                  <a:lnTo>
                    <a:pt x="569658" y="490169"/>
                  </a:lnTo>
                  <a:lnTo>
                    <a:pt x="341287" y="434860"/>
                  </a:lnTo>
                  <a:lnTo>
                    <a:pt x="234886" y="409092"/>
                  </a:lnTo>
                  <a:lnTo>
                    <a:pt x="228790" y="412775"/>
                  </a:lnTo>
                  <a:lnTo>
                    <a:pt x="227393" y="418744"/>
                  </a:lnTo>
                  <a:lnTo>
                    <a:pt x="208978" y="494512"/>
                  </a:lnTo>
                  <a:lnTo>
                    <a:pt x="208978" y="494855"/>
                  </a:lnTo>
                  <a:lnTo>
                    <a:pt x="186245" y="588683"/>
                  </a:lnTo>
                  <a:lnTo>
                    <a:pt x="185724" y="607491"/>
                  </a:lnTo>
                  <a:lnTo>
                    <a:pt x="223964" y="646430"/>
                  </a:lnTo>
                  <a:lnTo>
                    <a:pt x="492696" y="711492"/>
                  </a:lnTo>
                  <a:lnTo>
                    <a:pt x="512610" y="712495"/>
                  </a:lnTo>
                  <a:lnTo>
                    <a:pt x="530555" y="706424"/>
                  </a:lnTo>
                  <a:lnTo>
                    <a:pt x="544601" y="694372"/>
                  </a:lnTo>
                  <a:lnTo>
                    <a:pt x="546404" y="690689"/>
                  </a:lnTo>
                  <a:lnTo>
                    <a:pt x="552894" y="677456"/>
                  </a:lnTo>
                  <a:lnTo>
                    <a:pt x="573532" y="592201"/>
                  </a:lnTo>
                  <a:lnTo>
                    <a:pt x="575627" y="583552"/>
                  </a:lnTo>
                  <a:lnTo>
                    <a:pt x="575703" y="582942"/>
                  </a:lnTo>
                  <a:lnTo>
                    <a:pt x="578713" y="570560"/>
                  </a:lnTo>
                  <a:lnTo>
                    <a:pt x="594042" y="507504"/>
                  </a:lnTo>
                  <a:lnTo>
                    <a:pt x="595439" y="501535"/>
                  </a:lnTo>
                  <a:close/>
                </a:path>
                <a:path w="770254" h="856614">
                  <a:moveTo>
                    <a:pt x="769823" y="201269"/>
                  </a:moveTo>
                  <a:lnTo>
                    <a:pt x="758647" y="171183"/>
                  </a:lnTo>
                  <a:lnTo>
                    <a:pt x="747877" y="159397"/>
                  </a:lnTo>
                  <a:lnTo>
                    <a:pt x="747877" y="204965"/>
                  </a:lnTo>
                  <a:lnTo>
                    <a:pt x="746950" y="229349"/>
                  </a:lnTo>
                  <a:lnTo>
                    <a:pt x="667194" y="558761"/>
                  </a:lnTo>
                  <a:lnTo>
                    <a:pt x="661987" y="580504"/>
                  </a:lnTo>
                  <a:lnTo>
                    <a:pt x="636841" y="684047"/>
                  </a:lnTo>
                  <a:lnTo>
                    <a:pt x="650506" y="577100"/>
                  </a:lnTo>
                  <a:lnTo>
                    <a:pt x="653351" y="555409"/>
                  </a:lnTo>
                  <a:lnTo>
                    <a:pt x="672528" y="404863"/>
                  </a:lnTo>
                  <a:lnTo>
                    <a:pt x="673773" y="395732"/>
                  </a:lnTo>
                  <a:lnTo>
                    <a:pt x="675170" y="386524"/>
                  </a:lnTo>
                  <a:lnTo>
                    <a:pt x="678116" y="368198"/>
                  </a:lnTo>
                  <a:lnTo>
                    <a:pt x="681037" y="350202"/>
                  </a:lnTo>
                  <a:lnTo>
                    <a:pt x="683679" y="331978"/>
                  </a:lnTo>
                  <a:lnTo>
                    <a:pt x="685736" y="313664"/>
                  </a:lnTo>
                  <a:lnTo>
                    <a:pt x="686879" y="295389"/>
                  </a:lnTo>
                  <a:lnTo>
                    <a:pt x="686828" y="280073"/>
                  </a:lnTo>
                  <a:lnTo>
                    <a:pt x="680618" y="234429"/>
                  </a:lnTo>
                  <a:lnTo>
                    <a:pt x="664476" y="189242"/>
                  </a:lnTo>
                  <a:lnTo>
                    <a:pt x="664476" y="295389"/>
                  </a:lnTo>
                  <a:lnTo>
                    <a:pt x="663384" y="312153"/>
                  </a:lnTo>
                  <a:lnTo>
                    <a:pt x="661416" y="329526"/>
                  </a:lnTo>
                  <a:lnTo>
                    <a:pt x="658837" y="347154"/>
                  </a:lnTo>
                  <a:lnTo>
                    <a:pt x="656018" y="364629"/>
                  </a:lnTo>
                  <a:lnTo>
                    <a:pt x="653072" y="383247"/>
                  </a:lnTo>
                  <a:lnTo>
                    <a:pt x="651675" y="392645"/>
                  </a:lnTo>
                  <a:lnTo>
                    <a:pt x="650430" y="401993"/>
                  </a:lnTo>
                  <a:lnTo>
                    <a:pt x="631507" y="550113"/>
                  </a:lnTo>
                  <a:lnTo>
                    <a:pt x="627900" y="577723"/>
                  </a:lnTo>
                  <a:lnTo>
                    <a:pt x="607631" y="736523"/>
                  </a:lnTo>
                  <a:lnTo>
                    <a:pt x="585571" y="783297"/>
                  </a:lnTo>
                  <a:lnTo>
                    <a:pt x="559371" y="802030"/>
                  </a:lnTo>
                  <a:lnTo>
                    <a:pt x="554799" y="801941"/>
                  </a:lnTo>
                  <a:lnTo>
                    <a:pt x="550100" y="801408"/>
                  </a:lnTo>
                  <a:lnTo>
                    <a:pt x="171323" y="709688"/>
                  </a:lnTo>
                  <a:lnTo>
                    <a:pt x="131000" y="699947"/>
                  </a:lnTo>
                  <a:lnTo>
                    <a:pt x="107746" y="667639"/>
                  </a:lnTo>
                  <a:lnTo>
                    <a:pt x="104711" y="650468"/>
                  </a:lnTo>
                  <a:lnTo>
                    <a:pt x="105283" y="633031"/>
                  </a:lnTo>
                  <a:lnTo>
                    <a:pt x="109537" y="615911"/>
                  </a:lnTo>
                  <a:lnTo>
                    <a:pt x="131279" y="555917"/>
                  </a:lnTo>
                  <a:lnTo>
                    <a:pt x="165925" y="460400"/>
                  </a:lnTo>
                  <a:lnTo>
                    <a:pt x="173545" y="439254"/>
                  </a:lnTo>
                  <a:lnTo>
                    <a:pt x="217360" y="318503"/>
                  </a:lnTo>
                  <a:lnTo>
                    <a:pt x="219748" y="311962"/>
                  </a:lnTo>
                  <a:lnTo>
                    <a:pt x="222072" y="305828"/>
                  </a:lnTo>
                  <a:lnTo>
                    <a:pt x="226885" y="293230"/>
                  </a:lnTo>
                  <a:lnTo>
                    <a:pt x="232435" y="278549"/>
                  </a:lnTo>
                  <a:lnTo>
                    <a:pt x="237921" y="263626"/>
                  </a:lnTo>
                  <a:lnTo>
                    <a:pt x="243128" y="248500"/>
                  </a:lnTo>
                  <a:lnTo>
                    <a:pt x="247840" y="233159"/>
                  </a:lnTo>
                  <a:lnTo>
                    <a:pt x="252577" y="218033"/>
                  </a:lnTo>
                  <a:lnTo>
                    <a:pt x="271335" y="178041"/>
                  </a:lnTo>
                  <a:lnTo>
                    <a:pt x="308063" y="133045"/>
                  </a:lnTo>
                  <a:lnTo>
                    <a:pt x="355663" y="99555"/>
                  </a:lnTo>
                  <a:lnTo>
                    <a:pt x="401383" y="82537"/>
                  </a:lnTo>
                  <a:lnTo>
                    <a:pt x="443420" y="76441"/>
                  </a:lnTo>
                  <a:lnTo>
                    <a:pt x="451040" y="76060"/>
                  </a:lnTo>
                  <a:lnTo>
                    <a:pt x="458533" y="76187"/>
                  </a:lnTo>
                  <a:lnTo>
                    <a:pt x="466153" y="76695"/>
                  </a:lnTo>
                  <a:lnTo>
                    <a:pt x="469582" y="76822"/>
                  </a:lnTo>
                  <a:lnTo>
                    <a:pt x="508901" y="83858"/>
                  </a:lnTo>
                  <a:lnTo>
                    <a:pt x="550989" y="100444"/>
                  </a:lnTo>
                  <a:lnTo>
                    <a:pt x="583399" y="121856"/>
                  </a:lnTo>
                  <a:lnTo>
                    <a:pt x="614413" y="151841"/>
                  </a:lnTo>
                  <a:lnTo>
                    <a:pt x="648677" y="207886"/>
                  </a:lnTo>
                  <a:lnTo>
                    <a:pt x="661644" y="253199"/>
                  </a:lnTo>
                  <a:lnTo>
                    <a:pt x="664476" y="295389"/>
                  </a:lnTo>
                  <a:lnTo>
                    <a:pt x="664476" y="189242"/>
                  </a:lnTo>
                  <a:lnTo>
                    <a:pt x="661911" y="183349"/>
                  </a:lnTo>
                  <a:lnTo>
                    <a:pt x="648284" y="159981"/>
                  </a:lnTo>
                  <a:lnTo>
                    <a:pt x="632142" y="138417"/>
                  </a:lnTo>
                  <a:lnTo>
                    <a:pt x="701611" y="155181"/>
                  </a:lnTo>
                  <a:lnTo>
                    <a:pt x="723747" y="165506"/>
                  </a:lnTo>
                  <a:lnTo>
                    <a:pt x="739660" y="182892"/>
                  </a:lnTo>
                  <a:lnTo>
                    <a:pt x="747877" y="204965"/>
                  </a:lnTo>
                  <a:lnTo>
                    <a:pt x="747877" y="159397"/>
                  </a:lnTo>
                  <a:lnTo>
                    <a:pt x="737006" y="147497"/>
                  </a:lnTo>
                  <a:lnTo>
                    <a:pt x="717562" y="138417"/>
                  </a:lnTo>
                  <a:lnTo>
                    <a:pt x="706945" y="133464"/>
                  </a:lnTo>
                  <a:lnTo>
                    <a:pt x="601789" y="107937"/>
                  </a:lnTo>
                  <a:lnTo>
                    <a:pt x="592569" y="100736"/>
                  </a:lnTo>
                  <a:lnTo>
                    <a:pt x="583018" y="93954"/>
                  </a:lnTo>
                  <a:lnTo>
                    <a:pt x="573138" y="87642"/>
                  </a:lnTo>
                  <a:lnTo>
                    <a:pt x="562927" y="81775"/>
                  </a:lnTo>
                  <a:lnTo>
                    <a:pt x="564299" y="76060"/>
                  </a:lnTo>
                  <a:lnTo>
                    <a:pt x="565289" y="71996"/>
                  </a:lnTo>
                  <a:lnTo>
                    <a:pt x="569785" y="53454"/>
                  </a:lnTo>
                  <a:lnTo>
                    <a:pt x="570318" y="39865"/>
                  </a:lnTo>
                  <a:lnTo>
                    <a:pt x="565810" y="27584"/>
                  </a:lnTo>
                  <a:lnTo>
                    <a:pt x="559574" y="20688"/>
                  </a:lnTo>
                  <a:lnTo>
                    <a:pt x="557060" y="17919"/>
                  </a:lnTo>
                  <a:lnTo>
                    <a:pt x="549846" y="14528"/>
                  </a:lnTo>
                  <a:lnTo>
                    <a:pt x="549846" y="41770"/>
                  </a:lnTo>
                  <a:lnTo>
                    <a:pt x="548322" y="48247"/>
                  </a:lnTo>
                  <a:lnTo>
                    <a:pt x="542607" y="71996"/>
                  </a:lnTo>
                  <a:lnTo>
                    <a:pt x="534073" y="68643"/>
                  </a:lnTo>
                  <a:lnTo>
                    <a:pt x="525437" y="65620"/>
                  </a:lnTo>
                  <a:lnTo>
                    <a:pt x="480618" y="55664"/>
                  </a:lnTo>
                  <a:lnTo>
                    <a:pt x="471487" y="54724"/>
                  </a:lnTo>
                  <a:lnTo>
                    <a:pt x="478726" y="24625"/>
                  </a:lnTo>
                  <a:lnTo>
                    <a:pt x="485203" y="20688"/>
                  </a:lnTo>
                  <a:lnTo>
                    <a:pt x="546036" y="35420"/>
                  </a:lnTo>
                  <a:lnTo>
                    <a:pt x="549846" y="41770"/>
                  </a:lnTo>
                  <a:lnTo>
                    <a:pt x="549846" y="14528"/>
                  </a:lnTo>
                  <a:lnTo>
                    <a:pt x="544893" y="12179"/>
                  </a:lnTo>
                  <a:lnTo>
                    <a:pt x="496760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41" y="13487"/>
                  </a:lnTo>
                  <a:lnTo>
                    <a:pt x="455739" y="25768"/>
                  </a:lnTo>
                  <a:lnTo>
                    <a:pt x="448881" y="54089"/>
                  </a:lnTo>
                  <a:lnTo>
                    <a:pt x="437019" y="54521"/>
                  </a:lnTo>
                  <a:lnTo>
                    <a:pt x="425234" y="55587"/>
                  </a:lnTo>
                  <a:lnTo>
                    <a:pt x="413537" y="57277"/>
                  </a:lnTo>
                  <a:lnTo>
                    <a:pt x="401891" y="59550"/>
                  </a:lnTo>
                  <a:lnTo>
                    <a:pt x="383209" y="55041"/>
                  </a:lnTo>
                  <a:lnTo>
                    <a:pt x="361124" y="49707"/>
                  </a:lnTo>
                  <a:lnTo>
                    <a:pt x="361124" y="72758"/>
                  </a:lnTo>
                  <a:lnTo>
                    <a:pt x="355917" y="74790"/>
                  </a:lnTo>
                  <a:lnTo>
                    <a:pt x="318033" y="96583"/>
                  </a:lnTo>
                  <a:lnTo>
                    <a:pt x="271043" y="140208"/>
                  </a:lnTo>
                  <a:lnTo>
                    <a:pt x="244665" y="180314"/>
                  </a:lnTo>
                  <a:lnTo>
                    <a:pt x="226504" y="227190"/>
                  </a:lnTo>
                  <a:lnTo>
                    <a:pt x="221983" y="241922"/>
                  </a:lnTo>
                  <a:lnTo>
                    <a:pt x="216954" y="256565"/>
                  </a:lnTo>
                  <a:lnTo>
                    <a:pt x="211620" y="271056"/>
                  </a:lnTo>
                  <a:lnTo>
                    <a:pt x="206184" y="285356"/>
                  </a:lnTo>
                  <a:lnTo>
                    <a:pt x="203720" y="291744"/>
                  </a:lnTo>
                  <a:lnTo>
                    <a:pt x="198907" y="304507"/>
                  </a:lnTo>
                  <a:lnTo>
                    <a:pt x="196062" y="312153"/>
                  </a:lnTo>
                  <a:lnTo>
                    <a:pt x="151828" y="433984"/>
                  </a:lnTo>
                  <a:lnTo>
                    <a:pt x="144208" y="455142"/>
                  </a:lnTo>
                  <a:lnTo>
                    <a:pt x="107632" y="555917"/>
                  </a:lnTo>
                  <a:lnTo>
                    <a:pt x="132651" y="452361"/>
                  </a:lnTo>
                  <a:lnTo>
                    <a:pt x="136169" y="438010"/>
                  </a:lnTo>
                  <a:lnTo>
                    <a:pt x="139242" y="425399"/>
                  </a:lnTo>
                  <a:lnTo>
                    <a:pt x="217741" y="101206"/>
                  </a:lnTo>
                  <a:lnTo>
                    <a:pt x="228079" y="79095"/>
                  </a:lnTo>
                  <a:lnTo>
                    <a:pt x="245491" y="63220"/>
                  </a:lnTo>
                  <a:lnTo>
                    <a:pt x="267563" y="55041"/>
                  </a:lnTo>
                  <a:lnTo>
                    <a:pt x="291909" y="55994"/>
                  </a:lnTo>
                  <a:lnTo>
                    <a:pt x="361124" y="72758"/>
                  </a:lnTo>
                  <a:lnTo>
                    <a:pt x="361124" y="49707"/>
                  </a:lnTo>
                  <a:lnTo>
                    <a:pt x="297243" y="34277"/>
                  </a:lnTo>
                  <a:lnTo>
                    <a:pt x="263994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51" y="95872"/>
                  </a:lnTo>
                  <a:lnTo>
                    <a:pt x="116395" y="425399"/>
                  </a:lnTo>
                  <a:lnTo>
                    <a:pt x="111061" y="424116"/>
                  </a:lnTo>
                  <a:lnTo>
                    <a:pt x="111061" y="447141"/>
                  </a:lnTo>
                  <a:lnTo>
                    <a:pt x="68897" y="621665"/>
                  </a:lnTo>
                  <a:lnTo>
                    <a:pt x="66713" y="647204"/>
                  </a:lnTo>
                  <a:lnTo>
                    <a:pt x="72136" y="671360"/>
                  </a:lnTo>
                  <a:lnTo>
                    <a:pt x="84213" y="692683"/>
                  </a:lnTo>
                  <a:lnTo>
                    <a:pt x="102044" y="709688"/>
                  </a:lnTo>
                  <a:lnTo>
                    <a:pt x="60896" y="699719"/>
                  </a:lnTo>
                  <a:lnTo>
                    <a:pt x="42252" y="691019"/>
                  </a:lnTo>
                  <a:lnTo>
                    <a:pt x="28892" y="676325"/>
                  </a:lnTo>
                  <a:lnTo>
                    <a:pt x="21996" y="657682"/>
                  </a:lnTo>
                  <a:lnTo>
                    <a:pt x="22796" y="637120"/>
                  </a:lnTo>
                  <a:lnTo>
                    <a:pt x="69913" y="442518"/>
                  </a:lnTo>
                  <a:lnTo>
                    <a:pt x="70548" y="439674"/>
                  </a:lnTo>
                  <a:lnTo>
                    <a:pt x="73342" y="438010"/>
                  </a:lnTo>
                  <a:lnTo>
                    <a:pt x="111061" y="447141"/>
                  </a:lnTo>
                  <a:lnTo>
                    <a:pt x="111061" y="424116"/>
                  </a:lnTo>
                  <a:lnTo>
                    <a:pt x="81343" y="416928"/>
                  </a:lnTo>
                  <a:lnTo>
                    <a:pt x="70446" y="416521"/>
                  </a:lnTo>
                  <a:lnTo>
                    <a:pt x="60579" y="420217"/>
                  </a:lnTo>
                  <a:lnTo>
                    <a:pt x="52793" y="427329"/>
                  </a:lnTo>
                  <a:lnTo>
                    <a:pt x="48196" y="437210"/>
                  </a:lnTo>
                  <a:lnTo>
                    <a:pt x="1079" y="631799"/>
                  </a:lnTo>
                  <a:lnTo>
                    <a:pt x="0" y="661187"/>
                  </a:lnTo>
                  <a:lnTo>
                    <a:pt x="9880" y="687819"/>
                  </a:lnTo>
                  <a:lnTo>
                    <a:pt x="28981" y="708799"/>
                  </a:lnTo>
                  <a:lnTo>
                    <a:pt x="55562" y="721233"/>
                  </a:lnTo>
                  <a:lnTo>
                    <a:pt x="607631" y="854887"/>
                  </a:lnTo>
                  <a:lnTo>
                    <a:pt x="636955" y="855992"/>
                  </a:lnTo>
                  <a:lnTo>
                    <a:pt x="663549" y="846074"/>
                  </a:lnTo>
                  <a:lnTo>
                    <a:pt x="696912" y="800252"/>
                  </a:lnTo>
                  <a:lnTo>
                    <a:pt x="744029" y="605663"/>
                  </a:lnTo>
                  <a:lnTo>
                    <a:pt x="744435" y="594766"/>
                  </a:lnTo>
                  <a:lnTo>
                    <a:pt x="741095" y="585736"/>
                  </a:lnTo>
                  <a:lnTo>
                    <a:pt x="740791" y="584885"/>
                  </a:lnTo>
                  <a:lnTo>
                    <a:pt x="733704" y="577100"/>
                  </a:lnTo>
                  <a:lnTo>
                    <a:pt x="723836" y="572477"/>
                  </a:lnTo>
                  <a:lnTo>
                    <a:pt x="723201" y="572325"/>
                  </a:lnTo>
                  <a:lnTo>
                    <a:pt x="723201" y="597763"/>
                  </a:lnTo>
                  <a:lnTo>
                    <a:pt x="722566" y="600532"/>
                  </a:lnTo>
                  <a:lnTo>
                    <a:pt x="675449" y="795134"/>
                  </a:lnTo>
                  <a:lnTo>
                    <a:pt x="666737" y="813803"/>
                  </a:lnTo>
                  <a:lnTo>
                    <a:pt x="652056" y="827214"/>
                  </a:lnTo>
                  <a:lnTo>
                    <a:pt x="633450" y="834148"/>
                  </a:lnTo>
                  <a:lnTo>
                    <a:pt x="612965" y="833374"/>
                  </a:lnTo>
                  <a:lnTo>
                    <a:pt x="571563" y="823353"/>
                  </a:lnTo>
                  <a:lnTo>
                    <a:pt x="595223" y="816394"/>
                  </a:lnTo>
                  <a:lnTo>
                    <a:pt x="615708" y="802957"/>
                  </a:lnTo>
                  <a:lnTo>
                    <a:pt x="616470" y="802030"/>
                  </a:lnTo>
                  <a:lnTo>
                    <a:pt x="631545" y="783958"/>
                  </a:lnTo>
                  <a:lnTo>
                    <a:pt x="641286" y="760260"/>
                  </a:lnTo>
                  <a:lnTo>
                    <a:pt x="659752" y="684047"/>
                  </a:lnTo>
                  <a:lnTo>
                    <a:pt x="683577" y="585736"/>
                  </a:lnTo>
                  <a:lnTo>
                    <a:pt x="721550" y="594931"/>
                  </a:lnTo>
                  <a:lnTo>
                    <a:pt x="723201" y="597763"/>
                  </a:lnTo>
                  <a:lnTo>
                    <a:pt x="723201" y="572325"/>
                  </a:lnTo>
                  <a:lnTo>
                    <a:pt x="688784" y="563994"/>
                  </a:lnTo>
                  <a:lnTo>
                    <a:pt x="768502" y="234556"/>
                  </a:lnTo>
                  <a:lnTo>
                    <a:pt x="768578" y="23315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23353" y="5432933"/>
              <a:ext cx="144018" cy="14236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27622" y="1689785"/>
              <a:ext cx="746760" cy="778510"/>
            </a:xfrm>
            <a:custGeom>
              <a:avLst/>
              <a:gdLst/>
              <a:ahLst/>
              <a:cxnLst/>
              <a:rect l="l" t="t" r="r" b="b"/>
              <a:pathLst>
                <a:path w="746759" h="778510">
                  <a:moveTo>
                    <a:pt x="450380" y="370065"/>
                  </a:moveTo>
                  <a:lnTo>
                    <a:pt x="450367" y="328574"/>
                  </a:lnTo>
                  <a:lnTo>
                    <a:pt x="437692" y="288709"/>
                  </a:lnTo>
                  <a:lnTo>
                    <a:pt x="429869" y="277876"/>
                  </a:lnTo>
                  <a:lnTo>
                    <a:pt x="429869" y="349351"/>
                  </a:lnTo>
                  <a:lnTo>
                    <a:pt x="421576" y="391998"/>
                  </a:lnTo>
                  <a:lnTo>
                    <a:pt x="396722" y="429463"/>
                  </a:lnTo>
                  <a:lnTo>
                    <a:pt x="359244" y="454329"/>
                  </a:lnTo>
                  <a:lnTo>
                    <a:pt x="316598" y="462610"/>
                  </a:lnTo>
                  <a:lnTo>
                    <a:pt x="273964" y="454329"/>
                  </a:lnTo>
                  <a:lnTo>
                    <a:pt x="236575" y="429463"/>
                  </a:lnTo>
                  <a:lnTo>
                    <a:pt x="211709" y="391998"/>
                  </a:lnTo>
                  <a:lnTo>
                    <a:pt x="203428" y="349351"/>
                  </a:lnTo>
                  <a:lnTo>
                    <a:pt x="211709" y="306717"/>
                  </a:lnTo>
                  <a:lnTo>
                    <a:pt x="236575" y="269316"/>
                  </a:lnTo>
                  <a:lnTo>
                    <a:pt x="273964" y="244462"/>
                  </a:lnTo>
                  <a:lnTo>
                    <a:pt x="316598" y="236169"/>
                  </a:lnTo>
                  <a:lnTo>
                    <a:pt x="359244" y="244462"/>
                  </a:lnTo>
                  <a:lnTo>
                    <a:pt x="396722" y="269316"/>
                  </a:lnTo>
                  <a:lnTo>
                    <a:pt x="421576" y="306717"/>
                  </a:lnTo>
                  <a:lnTo>
                    <a:pt x="429869" y="349351"/>
                  </a:lnTo>
                  <a:lnTo>
                    <a:pt x="429869" y="277876"/>
                  </a:lnTo>
                  <a:lnTo>
                    <a:pt x="412343" y="253568"/>
                  </a:lnTo>
                  <a:lnTo>
                    <a:pt x="388277" y="236169"/>
                  </a:lnTo>
                  <a:lnTo>
                    <a:pt x="377190" y="228168"/>
                  </a:lnTo>
                  <a:lnTo>
                    <a:pt x="337273" y="215468"/>
                  </a:lnTo>
                  <a:lnTo>
                    <a:pt x="295783" y="215468"/>
                  </a:lnTo>
                  <a:lnTo>
                    <a:pt x="255905" y="228142"/>
                  </a:lnTo>
                  <a:lnTo>
                    <a:pt x="220827" y="253441"/>
                  </a:lnTo>
                  <a:lnTo>
                    <a:pt x="195414" y="288645"/>
                  </a:lnTo>
                  <a:lnTo>
                    <a:pt x="182727" y="328574"/>
                  </a:lnTo>
                  <a:lnTo>
                    <a:pt x="182753" y="370065"/>
                  </a:lnTo>
                  <a:lnTo>
                    <a:pt x="195453" y="409956"/>
                  </a:lnTo>
                  <a:lnTo>
                    <a:pt x="220827" y="445084"/>
                  </a:lnTo>
                  <a:lnTo>
                    <a:pt x="255955" y="470446"/>
                  </a:lnTo>
                  <a:lnTo>
                    <a:pt x="295846" y="483133"/>
                  </a:lnTo>
                  <a:lnTo>
                    <a:pt x="337312" y="483133"/>
                  </a:lnTo>
                  <a:lnTo>
                    <a:pt x="377202" y="470446"/>
                  </a:lnTo>
                  <a:lnTo>
                    <a:pt x="388061" y="462610"/>
                  </a:lnTo>
                  <a:lnTo>
                    <a:pt x="412343" y="445084"/>
                  </a:lnTo>
                  <a:lnTo>
                    <a:pt x="437692" y="409956"/>
                  </a:lnTo>
                  <a:lnTo>
                    <a:pt x="450380" y="370065"/>
                  </a:lnTo>
                  <a:close/>
                </a:path>
                <a:path w="746759" h="778510">
                  <a:moveTo>
                    <a:pt x="746290" y="531825"/>
                  </a:moveTo>
                  <a:lnTo>
                    <a:pt x="740041" y="499719"/>
                  </a:lnTo>
                  <a:lnTo>
                    <a:pt x="724065" y="475627"/>
                  </a:lnTo>
                  <a:lnTo>
                    <a:pt x="724065" y="531787"/>
                  </a:lnTo>
                  <a:lnTo>
                    <a:pt x="719442" y="555536"/>
                  </a:lnTo>
                  <a:lnTo>
                    <a:pt x="705586" y="576402"/>
                  </a:lnTo>
                  <a:lnTo>
                    <a:pt x="544296" y="737692"/>
                  </a:lnTo>
                  <a:lnTo>
                    <a:pt x="523430" y="751560"/>
                  </a:lnTo>
                  <a:lnTo>
                    <a:pt x="499719" y="756170"/>
                  </a:lnTo>
                  <a:lnTo>
                    <a:pt x="475996" y="751560"/>
                  </a:lnTo>
                  <a:lnTo>
                    <a:pt x="455142" y="737692"/>
                  </a:lnTo>
                  <a:lnTo>
                    <a:pt x="381609" y="664159"/>
                  </a:lnTo>
                  <a:lnTo>
                    <a:pt x="377418" y="659968"/>
                  </a:lnTo>
                  <a:lnTo>
                    <a:pt x="421513" y="647992"/>
                  </a:lnTo>
                  <a:lnTo>
                    <a:pt x="431622" y="643585"/>
                  </a:lnTo>
                  <a:lnTo>
                    <a:pt x="463791" y="629577"/>
                  </a:lnTo>
                  <a:lnTo>
                    <a:pt x="503516" y="604697"/>
                  </a:lnTo>
                  <a:lnTo>
                    <a:pt x="539978" y="573354"/>
                  </a:lnTo>
                  <a:lnTo>
                    <a:pt x="571690" y="536460"/>
                  </a:lnTo>
                  <a:lnTo>
                    <a:pt x="596773" y="496189"/>
                  </a:lnTo>
                  <a:lnTo>
                    <a:pt x="615226" y="453326"/>
                  </a:lnTo>
                  <a:lnTo>
                    <a:pt x="627100" y="408635"/>
                  </a:lnTo>
                  <a:lnTo>
                    <a:pt x="680948" y="462610"/>
                  </a:lnTo>
                  <a:lnTo>
                    <a:pt x="698855" y="480390"/>
                  </a:lnTo>
                  <a:lnTo>
                    <a:pt x="705586" y="487248"/>
                  </a:lnTo>
                  <a:lnTo>
                    <a:pt x="719442" y="508063"/>
                  </a:lnTo>
                  <a:lnTo>
                    <a:pt x="724065" y="531787"/>
                  </a:lnTo>
                  <a:lnTo>
                    <a:pt x="724065" y="475627"/>
                  </a:lnTo>
                  <a:lnTo>
                    <a:pt x="721334" y="471500"/>
                  </a:lnTo>
                  <a:lnTo>
                    <a:pt x="705840" y="456006"/>
                  </a:lnTo>
                  <a:lnTo>
                    <a:pt x="709396" y="437464"/>
                  </a:lnTo>
                  <a:lnTo>
                    <a:pt x="714883" y="408851"/>
                  </a:lnTo>
                  <a:lnTo>
                    <a:pt x="718388" y="361403"/>
                  </a:lnTo>
                  <a:lnTo>
                    <a:pt x="716445" y="314147"/>
                  </a:lnTo>
                  <a:lnTo>
                    <a:pt x="709155" y="267538"/>
                  </a:lnTo>
                  <a:lnTo>
                    <a:pt x="696595" y="222059"/>
                  </a:lnTo>
                  <a:lnTo>
                    <a:pt x="695858" y="220243"/>
                  </a:lnTo>
                  <a:lnTo>
                    <a:pt x="695858" y="339471"/>
                  </a:lnTo>
                  <a:lnTo>
                    <a:pt x="694690" y="388518"/>
                  </a:lnTo>
                  <a:lnTo>
                    <a:pt x="687298" y="437464"/>
                  </a:lnTo>
                  <a:lnTo>
                    <a:pt x="673455" y="423621"/>
                  </a:lnTo>
                  <a:lnTo>
                    <a:pt x="675309" y="408635"/>
                  </a:lnTo>
                  <a:lnTo>
                    <a:pt x="675830" y="404444"/>
                  </a:lnTo>
                  <a:lnTo>
                    <a:pt x="679919" y="371551"/>
                  </a:lnTo>
                  <a:lnTo>
                    <a:pt x="678624" y="319278"/>
                  </a:lnTo>
                  <a:lnTo>
                    <a:pt x="669785" y="267652"/>
                  </a:lnTo>
                  <a:lnTo>
                    <a:pt x="658075" y="231470"/>
                  </a:lnTo>
                  <a:lnTo>
                    <a:pt x="658075" y="358317"/>
                  </a:lnTo>
                  <a:lnTo>
                    <a:pt x="654278" y="404444"/>
                  </a:lnTo>
                  <a:lnTo>
                    <a:pt x="631037" y="381203"/>
                  </a:lnTo>
                  <a:lnTo>
                    <a:pt x="632294" y="334264"/>
                  </a:lnTo>
                  <a:lnTo>
                    <a:pt x="626630" y="287540"/>
                  </a:lnTo>
                  <a:lnTo>
                    <a:pt x="614045" y="241922"/>
                  </a:lnTo>
                  <a:lnTo>
                    <a:pt x="610285" y="233514"/>
                  </a:lnTo>
                  <a:lnTo>
                    <a:pt x="610285" y="361403"/>
                  </a:lnTo>
                  <a:lnTo>
                    <a:pt x="609955" y="367741"/>
                  </a:lnTo>
                  <a:lnTo>
                    <a:pt x="597865" y="435051"/>
                  </a:lnTo>
                  <a:lnTo>
                    <a:pt x="580644" y="478967"/>
                  </a:lnTo>
                  <a:lnTo>
                    <a:pt x="556145" y="520179"/>
                  </a:lnTo>
                  <a:lnTo>
                    <a:pt x="524357" y="557733"/>
                  </a:lnTo>
                  <a:lnTo>
                    <a:pt x="487286" y="589165"/>
                  </a:lnTo>
                  <a:lnTo>
                    <a:pt x="446633" y="613511"/>
                  </a:lnTo>
                  <a:lnTo>
                    <a:pt x="403301" y="630732"/>
                  </a:lnTo>
                  <a:lnTo>
                    <a:pt x="358241" y="640791"/>
                  </a:lnTo>
                  <a:lnTo>
                    <a:pt x="329412" y="643585"/>
                  </a:lnTo>
                  <a:lnTo>
                    <a:pt x="281508" y="641870"/>
                  </a:lnTo>
                  <a:lnTo>
                    <a:pt x="234365" y="632421"/>
                  </a:lnTo>
                  <a:lnTo>
                    <a:pt x="188988" y="615264"/>
                  </a:lnTo>
                  <a:lnTo>
                    <a:pt x="146418" y="590372"/>
                  </a:lnTo>
                  <a:lnTo>
                    <a:pt x="107670" y="557733"/>
                  </a:lnTo>
                  <a:lnTo>
                    <a:pt x="76669" y="521246"/>
                  </a:lnTo>
                  <a:lnTo>
                    <a:pt x="52552" y="481304"/>
                  </a:lnTo>
                  <a:lnTo>
                    <a:pt x="35331" y="438772"/>
                  </a:lnTo>
                  <a:lnTo>
                    <a:pt x="25006" y="394512"/>
                  </a:lnTo>
                  <a:lnTo>
                    <a:pt x="21564" y="349389"/>
                  </a:lnTo>
                  <a:lnTo>
                    <a:pt x="25006" y="304279"/>
                  </a:lnTo>
                  <a:lnTo>
                    <a:pt x="35331" y="260019"/>
                  </a:lnTo>
                  <a:lnTo>
                    <a:pt x="52552" y="217487"/>
                  </a:lnTo>
                  <a:lnTo>
                    <a:pt x="76669" y="177546"/>
                  </a:lnTo>
                  <a:lnTo>
                    <a:pt x="107670" y="141046"/>
                  </a:lnTo>
                  <a:lnTo>
                    <a:pt x="143764" y="110350"/>
                  </a:lnTo>
                  <a:lnTo>
                    <a:pt x="183248" y="86385"/>
                  </a:lnTo>
                  <a:lnTo>
                    <a:pt x="225298" y="69176"/>
                  </a:lnTo>
                  <a:lnTo>
                    <a:pt x="269074" y="58699"/>
                  </a:lnTo>
                  <a:lnTo>
                    <a:pt x="313715" y="54978"/>
                  </a:lnTo>
                  <a:lnTo>
                    <a:pt x="358406" y="57988"/>
                  </a:lnTo>
                  <a:lnTo>
                    <a:pt x="402297" y="67754"/>
                  </a:lnTo>
                  <a:lnTo>
                    <a:pt x="444563" y="84264"/>
                  </a:lnTo>
                  <a:lnTo>
                    <a:pt x="484352" y="107518"/>
                  </a:lnTo>
                  <a:lnTo>
                    <a:pt x="518947" y="135788"/>
                  </a:lnTo>
                  <a:lnTo>
                    <a:pt x="547725" y="167208"/>
                  </a:lnTo>
                  <a:lnTo>
                    <a:pt x="578954" y="216458"/>
                  </a:lnTo>
                  <a:lnTo>
                    <a:pt x="597585" y="262839"/>
                  </a:lnTo>
                  <a:lnTo>
                    <a:pt x="608050" y="311238"/>
                  </a:lnTo>
                  <a:lnTo>
                    <a:pt x="610235" y="358317"/>
                  </a:lnTo>
                  <a:lnTo>
                    <a:pt x="610285" y="361403"/>
                  </a:lnTo>
                  <a:lnTo>
                    <a:pt x="610285" y="233514"/>
                  </a:lnTo>
                  <a:lnTo>
                    <a:pt x="594512" y="198221"/>
                  </a:lnTo>
                  <a:lnTo>
                    <a:pt x="568045" y="157302"/>
                  </a:lnTo>
                  <a:lnTo>
                    <a:pt x="584174" y="141173"/>
                  </a:lnTo>
                  <a:lnTo>
                    <a:pt x="610844" y="180581"/>
                  </a:lnTo>
                  <a:lnTo>
                    <a:pt x="631723" y="222669"/>
                  </a:lnTo>
                  <a:lnTo>
                    <a:pt x="646658" y="266763"/>
                  </a:lnTo>
                  <a:lnTo>
                    <a:pt x="655485" y="312204"/>
                  </a:lnTo>
                  <a:lnTo>
                    <a:pt x="658075" y="358317"/>
                  </a:lnTo>
                  <a:lnTo>
                    <a:pt x="658075" y="231470"/>
                  </a:lnTo>
                  <a:lnTo>
                    <a:pt x="653554" y="217487"/>
                  </a:lnTo>
                  <a:lnTo>
                    <a:pt x="630224" y="169811"/>
                  </a:lnTo>
                  <a:lnTo>
                    <a:pt x="610730" y="141173"/>
                  </a:lnTo>
                  <a:lnTo>
                    <a:pt x="609942" y="140030"/>
                  </a:lnTo>
                  <a:lnTo>
                    <a:pt x="599922" y="125298"/>
                  </a:lnTo>
                  <a:lnTo>
                    <a:pt x="640638" y="153708"/>
                  </a:lnTo>
                  <a:lnTo>
                    <a:pt x="663181" y="197434"/>
                  </a:lnTo>
                  <a:lnTo>
                    <a:pt x="679970" y="243357"/>
                  </a:lnTo>
                  <a:lnTo>
                    <a:pt x="690905" y="290893"/>
                  </a:lnTo>
                  <a:lnTo>
                    <a:pt x="695858" y="339471"/>
                  </a:lnTo>
                  <a:lnTo>
                    <a:pt x="695858" y="220243"/>
                  </a:lnTo>
                  <a:lnTo>
                    <a:pt x="678878" y="178155"/>
                  </a:lnTo>
                  <a:lnTo>
                    <a:pt x="656107" y="136309"/>
                  </a:lnTo>
                  <a:lnTo>
                    <a:pt x="639470" y="112725"/>
                  </a:lnTo>
                  <a:lnTo>
                    <a:pt x="628370" y="96977"/>
                  </a:lnTo>
                  <a:lnTo>
                    <a:pt x="648690" y="76657"/>
                  </a:lnTo>
                  <a:lnTo>
                    <a:pt x="656120" y="65506"/>
                  </a:lnTo>
                  <a:lnTo>
                    <a:pt x="658622" y="52870"/>
                  </a:lnTo>
                  <a:lnTo>
                    <a:pt x="656221" y="40246"/>
                  </a:lnTo>
                  <a:lnTo>
                    <a:pt x="648944" y="29159"/>
                  </a:lnTo>
                  <a:lnTo>
                    <a:pt x="640753" y="21031"/>
                  </a:lnTo>
                  <a:lnTo>
                    <a:pt x="637514" y="17818"/>
                  </a:lnTo>
                  <a:lnTo>
                    <a:pt x="637514" y="49352"/>
                  </a:lnTo>
                  <a:lnTo>
                    <a:pt x="637514" y="56464"/>
                  </a:lnTo>
                  <a:lnTo>
                    <a:pt x="553948" y="140030"/>
                  </a:lnTo>
                  <a:lnTo>
                    <a:pt x="549503" y="134950"/>
                  </a:lnTo>
                  <a:lnTo>
                    <a:pt x="544804" y="129997"/>
                  </a:lnTo>
                  <a:lnTo>
                    <a:pt x="539978" y="125298"/>
                  </a:lnTo>
                  <a:lnTo>
                    <a:pt x="534657" y="120040"/>
                  </a:lnTo>
                  <a:lnTo>
                    <a:pt x="529209" y="114935"/>
                  </a:lnTo>
                  <a:lnTo>
                    <a:pt x="523608" y="109994"/>
                  </a:lnTo>
                  <a:lnTo>
                    <a:pt x="517880" y="105232"/>
                  </a:lnTo>
                  <a:lnTo>
                    <a:pt x="531456" y="91643"/>
                  </a:lnTo>
                  <a:lnTo>
                    <a:pt x="597636" y="25476"/>
                  </a:lnTo>
                  <a:lnTo>
                    <a:pt x="597636" y="25603"/>
                  </a:lnTo>
                  <a:lnTo>
                    <a:pt x="597763" y="25476"/>
                  </a:lnTo>
                  <a:lnTo>
                    <a:pt x="602208" y="21031"/>
                  </a:lnTo>
                  <a:lnTo>
                    <a:pt x="609320" y="21158"/>
                  </a:lnTo>
                  <a:lnTo>
                    <a:pt x="637514" y="49352"/>
                  </a:lnTo>
                  <a:lnTo>
                    <a:pt x="637514" y="17818"/>
                  </a:lnTo>
                  <a:lnTo>
                    <a:pt x="629513" y="9855"/>
                  </a:lnTo>
                  <a:lnTo>
                    <a:pt x="618401" y="2451"/>
                  </a:lnTo>
                  <a:lnTo>
                    <a:pt x="605764" y="0"/>
                  </a:lnTo>
                  <a:lnTo>
                    <a:pt x="593115" y="2489"/>
                  </a:lnTo>
                  <a:lnTo>
                    <a:pt x="582015" y="9855"/>
                  </a:lnTo>
                  <a:lnTo>
                    <a:pt x="500354" y="91643"/>
                  </a:lnTo>
                  <a:lnTo>
                    <a:pt x="461848" y="68046"/>
                  </a:lnTo>
                  <a:lnTo>
                    <a:pt x="431533" y="54978"/>
                  </a:lnTo>
                  <a:lnTo>
                    <a:pt x="421030" y="50444"/>
                  </a:lnTo>
                  <a:lnTo>
                    <a:pt x="378548" y="38823"/>
                  </a:lnTo>
                  <a:lnTo>
                    <a:pt x="335114" y="33197"/>
                  </a:lnTo>
                  <a:lnTo>
                    <a:pt x="291376" y="33566"/>
                  </a:lnTo>
                  <a:lnTo>
                    <a:pt x="248005" y="39916"/>
                  </a:lnTo>
                  <a:lnTo>
                    <a:pt x="205714" y="52273"/>
                  </a:lnTo>
                  <a:lnTo>
                    <a:pt x="165138" y="70624"/>
                  </a:lnTo>
                  <a:lnTo>
                    <a:pt x="126987" y="94970"/>
                  </a:lnTo>
                  <a:lnTo>
                    <a:pt x="91922" y="125298"/>
                  </a:lnTo>
                  <a:lnTo>
                    <a:pt x="61277" y="160782"/>
                  </a:lnTo>
                  <a:lnTo>
                    <a:pt x="36766" y="199402"/>
                  </a:lnTo>
                  <a:lnTo>
                    <a:pt x="18389" y="240474"/>
                  </a:lnTo>
                  <a:lnTo>
                    <a:pt x="6134" y="283298"/>
                  </a:lnTo>
                  <a:lnTo>
                    <a:pt x="0" y="327177"/>
                  </a:lnTo>
                  <a:lnTo>
                    <a:pt x="25" y="371551"/>
                  </a:lnTo>
                  <a:lnTo>
                    <a:pt x="6134" y="415277"/>
                  </a:lnTo>
                  <a:lnTo>
                    <a:pt x="18389" y="458114"/>
                  </a:lnTo>
                  <a:lnTo>
                    <a:pt x="36766" y="499211"/>
                  </a:lnTo>
                  <a:lnTo>
                    <a:pt x="61277" y="537857"/>
                  </a:lnTo>
                  <a:lnTo>
                    <a:pt x="91922" y="573354"/>
                  </a:lnTo>
                  <a:lnTo>
                    <a:pt x="129120" y="605243"/>
                  </a:lnTo>
                  <a:lnTo>
                    <a:pt x="169722" y="630428"/>
                  </a:lnTo>
                  <a:lnTo>
                    <a:pt x="212915" y="648906"/>
                  </a:lnTo>
                  <a:lnTo>
                    <a:pt x="257911" y="660692"/>
                  </a:lnTo>
                  <a:lnTo>
                    <a:pt x="303911" y="665772"/>
                  </a:lnTo>
                  <a:lnTo>
                    <a:pt x="350113" y="664159"/>
                  </a:lnTo>
                  <a:lnTo>
                    <a:pt x="439394" y="753440"/>
                  </a:lnTo>
                  <a:lnTo>
                    <a:pt x="467601" y="772160"/>
                  </a:lnTo>
                  <a:lnTo>
                    <a:pt x="499719" y="778395"/>
                  </a:lnTo>
                  <a:lnTo>
                    <a:pt x="531825" y="772160"/>
                  </a:lnTo>
                  <a:lnTo>
                    <a:pt x="555917" y="756170"/>
                  </a:lnTo>
                  <a:lnTo>
                    <a:pt x="560044" y="753440"/>
                  </a:lnTo>
                  <a:lnTo>
                    <a:pt x="721334" y="592150"/>
                  </a:lnTo>
                  <a:lnTo>
                    <a:pt x="740041" y="563943"/>
                  </a:lnTo>
                  <a:lnTo>
                    <a:pt x="746290" y="53182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85215" y="1977135"/>
              <a:ext cx="116125" cy="11606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87907" y="2335641"/>
              <a:ext cx="81819" cy="818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44943" y="2174351"/>
              <a:ext cx="81867" cy="818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451052" y="368515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4" h="1029969">
                  <a:moveTo>
                    <a:pt x="610908" y="316763"/>
                  </a:moveTo>
                  <a:lnTo>
                    <a:pt x="610273" y="300062"/>
                  </a:lnTo>
                  <a:lnTo>
                    <a:pt x="603034" y="284391"/>
                  </a:lnTo>
                  <a:lnTo>
                    <a:pt x="583806" y="258165"/>
                  </a:lnTo>
                  <a:lnTo>
                    <a:pt x="583806" y="312610"/>
                  </a:lnTo>
                  <a:lnTo>
                    <a:pt x="581710" y="318427"/>
                  </a:lnTo>
                  <a:lnTo>
                    <a:pt x="577380" y="323126"/>
                  </a:lnTo>
                  <a:lnTo>
                    <a:pt x="419646" y="438823"/>
                  </a:lnTo>
                  <a:lnTo>
                    <a:pt x="413804" y="441490"/>
                  </a:lnTo>
                  <a:lnTo>
                    <a:pt x="407619" y="441731"/>
                  </a:lnTo>
                  <a:lnTo>
                    <a:pt x="401802" y="439674"/>
                  </a:lnTo>
                  <a:lnTo>
                    <a:pt x="397040" y="435394"/>
                  </a:lnTo>
                  <a:lnTo>
                    <a:pt x="335699" y="351701"/>
                  </a:lnTo>
                  <a:lnTo>
                    <a:pt x="333032" y="345871"/>
                  </a:lnTo>
                  <a:lnTo>
                    <a:pt x="332790" y="339686"/>
                  </a:lnTo>
                  <a:lnTo>
                    <a:pt x="334848" y="333870"/>
                  </a:lnTo>
                  <a:lnTo>
                    <a:pt x="339128" y="329095"/>
                  </a:lnTo>
                  <a:lnTo>
                    <a:pt x="496989" y="213398"/>
                  </a:lnTo>
                  <a:lnTo>
                    <a:pt x="502818" y="210743"/>
                  </a:lnTo>
                  <a:lnTo>
                    <a:pt x="508990" y="210515"/>
                  </a:lnTo>
                  <a:lnTo>
                    <a:pt x="514769" y="212623"/>
                  </a:lnTo>
                  <a:lnTo>
                    <a:pt x="519468" y="216954"/>
                  </a:lnTo>
                  <a:lnTo>
                    <a:pt x="580809" y="300647"/>
                  </a:lnTo>
                  <a:lnTo>
                    <a:pt x="583539" y="306438"/>
                  </a:lnTo>
                  <a:lnTo>
                    <a:pt x="583806" y="312610"/>
                  </a:lnTo>
                  <a:lnTo>
                    <a:pt x="583806" y="258165"/>
                  </a:lnTo>
                  <a:lnTo>
                    <a:pt x="548881" y="210515"/>
                  </a:lnTo>
                  <a:lnTo>
                    <a:pt x="541693" y="200698"/>
                  </a:lnTo>
                  <a:lnTo>
                    <a:pt x="528916" y="189115"/>
                  </a:lnTo>
                  <a:lnTo>
                    <a:pt x="513219" y="183502"/>
                  </a:lnTo>
                  <a:lnTo>
                    <a:pt x="496557" y="184162"/>
                  </a:lnTo>
                  <a:lnTo>
                    <a:pt x="480860" y="191427"/>
                  </a:lnTo>
                  <a:lnTo>
                    <a:pt x="323126" y="306997"/>
                  </a:lnTo>
                  <a:lnTo>
                    <a:pt x="311505" y="319798"/>
                  </a:lnTo>
                  <a:lnTo>
                    <a:pt x="305854" y="335508"/>
                  </a:lnTo>
                  <a:lnTo>
                    <a:pt x="306476" y="352183"/>
                  </a:lnTo>
                  <a:lnTo>
                    <a:pt x="313728" y="367830"/>
                  </a:lnTo>
                  <a:lnTo>
                    <a:pt x="375069" y="451523"/>
                  </a:lnTo>
                  <a:lnTo>
                    <a:pt x="387858" y="463194"/>
                  </a:lnTo>
                  <a:lnTo>
                    <a:pt x="403580" y="468845"/>
                  </a:lnTo>
                  <a:lnTo>
                    <a:pt x="420243" y="468198"/>
                  </a:lnTo>
                  <a:lnTo>
                    <a:pt x="435902" y="460921"/>
                  </a:lnTo>
                  <a:lnTo>
                    <a:pt x="462064" y="441731"/>
                  </a:lnTo>
                  <a:lnTo>
                    <a:pt x="593636" y="345224"/>
                  </a:lnTo>
                  <a:lnTo>
                    <a:pt x="605243" y="332498"/>
                  </a:lnTo>
                  <a:lnTo>
                    <a:pt x="610908" y="316763"/>
                  </a:lnTo>
                  <a:close/>
                </a:path>
                <a:path w="1029334" h="1029969">
                  <a:moveTo>
                    <a:pt x="1028776" y="546201"/>
                  </a:moveTo>
                  <a:lnTo>
                    <a:pt x="1028065" y="525983"/>
                  </a:lnTo>
                  <a:lnTo>
                    <a:pt x="1019340" y="507022"/>
                  </a:lnTo>
                  <a:lnTo>
                    <a:pt x="1001649" y="482930"/>
                  </a:lnTo>
                  <a:lnTo>
                    <a:pt x="1001649" y="542137"/>
                  </a:lnTo>
                  <a:lnTo>
                    <a:pt x="998321" y="551281"/>
                  </a:lnTo>
                  <a:lnTo>
                    <a:pt x="991527" y="558711"/>
                  </a:lnTo>
                  <a:lnTo>
                    <a:pt x="968552" y="575576"/>
                  </a:lnTo>
                  <a:lnTo>
                    <a:pt x="968552" y="645668"/>
                  </a:lnTo>
                  <a:lnTo>
                    <a:pt x="962685" y="662025"/>
                  </a:lnTo>
                  <a:lnTo>
                    <a:pt x="950633" y="675297"/>
                  </a:lnTo>
                  <a:lnTo>
                    <a:pt x="606590" y="927392"/>
                  </a:lnTo>
                  <a:lnTo>
                    <a:pt x="151511" y="306743"/>
                  </a:lnTo>
                  <a:lnTo>
                    <a:pt x="137452" y="287566"/>
                  </a:lnTo>
                  <a:lnTo>
                    <a:pt x="481495" y="35344"/>
                  </a:lnTo>
                  <a:lnTo>
                    <a:pt x="497814" y="27838"/>
                  </a:lnTo>
                  <a:lnTo>
                    <a:pt x="515162" y="27190"/>
                  </a:lnTo>
                  <a:lnTo>
                    <a:pt x="531482" y="33058"/>
                  </a:lnTo>
                  <a:lnTo>
                    <a:pt x="544741" y="45123"/>
                  </a:lnTo>
                  <a:lnTo>
                    <a:pt x="960285" y="611924"/>
                  </a:lnTo>
                  <a:lnTo>
                    <a:pt x="967867" y="628281"/>
                  </a:lnTo>
                  <a:lnTo>
                    <a:pt x="968552" y="645668"/>
                  </a:lnTo>
                  <a:lnTo>
                    <a:pt x="968552" y="575576"/>
                  </a:lnTo>
                  <a:lnTo>
                    <a:pt x="968159" y="575856"/>
                  </a:lnTo>
                  <a:lnTo>
                    <a:pt x="881926" y="458254"/>
                  </a:lnTo>
                  <a:lnTo>
                    <a:pt x="905294" y="441109"/>
                  </a:lnTo>
                  <a:lnTo>
                    <a:pt x="914438" y="436892"/>
                  </a:lnTo>
                  <a:lnTo>
                    <a:pt x="924153" y="436499"/>
                  </a:lnTo>
                  <a:lnTo>
                    <a:pt x="933297" y="439737"/>
                  </a:lnTo>
                  <a:lnTo>
                    <a:pt x="940727" y="446443"/>
                  </a:lnTo>
                  <a:lnTo>
                    <a:pt x="997115" y="523278"/>
                  </a:lnTo>
                  <a:lnTo>
                    <a:pt x="1001306" y="532422"/>
                  </a:lnTo>
                  <a:lnTo>
                    <a:pt x="1001649" y="542137"/>
                  </a:lnTo>
                  <a:lnTo>
                    <a:pt x="1001649" y="482930"/>
                  </a:lnTo>
                  <a:lnTo>
                    <a:pt x="967574" y="436499"/>
                  </a:lnTo>
                  <a:lnTo>
                    <a:pt x="967422" y="436283"/>
                  </a:lnTo>
                  <a:lnTo>
                    <a:pt x="962952" y="430187"/>
                  </a:lnTo>
                  <a:lnTo>
                    <a:pt x="947483" y="416102"/>
                  </a:lnTo>
                  <a:lnTo>
                    <a:pt x="928433" y="409321"/>
                  </a:lnTo>
                  <a:lnTo>
                    <a:pt x="908189" y="410171"/>
                  </a:lnTo>
                  <a:lnTo>
                    <a:pt x="889165" y="419011"/>
                  </a:lnTo>
                  <a:lnTo>
                    <a:pt x="865543" y="436283"/>
                  </a:lnTo>
                  <a:lnTo>
                    <a:pt x="836841" y="397040"/>
                  </a:lnTo>
                  <a:lnTo>
                    <a:pt x="861860" y="378752"/>
                  </a:lnTo>
                  <a:lnTo>
                    <a:pt x="861860" y="378879"/>
                  </a:lnTo>
                  <a:lnTo>
                    <a:pt x="861974" y="378752"/>
                  </a:lnTo>
                  <a:lnTo>
                    <a:pt x="865428" y="374942"/>
                  </a:lnTo>
                  <a:lnTo>
                    <a:pt x="875525" y="363842"/>
                  </a:lnTo>
                  <a:lnTo>
                    <a:pt x="882205" y="345389"/>
                  </a:lnTo>
                  <a:lnTo>
                    <a:pt x="881494" y="325843"/>
                  </a:lnTo>
                  <a:lnTo>
                    <a:pt x="873036" y="307505"/>
                  </a:lnTo>
                  <a:lnTo>
                    <a:pt x="855065" y="282981"/>
                  </a:lnTo>
                  <a:lnTo>
                    <a:pt x="855065" y="341274"/>
                  </a:lnTo>
                  <a:lnTo>
                    <a:pt x="851954" y="349821"/>
                  </a:lnTo>
                  <a:lnTo>
                    <a:pt x="845604" y="356781"/>
                  </a:lnTo>
                  <a:lnTo>
                    <a:pt x="820839" y="374942"/>
                  </a:lnTo>
                  <a:lnTo>
                    <a:pt x="734606" y="257340"/>
                  </a:lnTo>
                  <a:lnTo>
                    <a:pt x="759371" y="239052"/>
                  </a:lnTo>
                  <a:lnTo>
                    <a:pt x="767702" y="235242"/>
                  </a:lnTo>
                  <a:lnTo>
                    <a:pt x="767905" y="235153"/>
                  </a:lnTo>
                  <a:lnTo>
                    <a:pt x="776986" y="234784"/>
                  </a:lnTo>
                  <a:lnTo>
                    <a:pt x="785545" y="237820"/>
                  </a:lnTo>
                  <a:lnTo>
                    <a:pt x="792518" y="244132"/>
                  </a:lnTo>
                  <a:lnTo>
                    <a:pt x="850811" y="323761"/>
                  </a:lnTo>
                  <a:lnTo>
                    <a:pt x="854748" y="332232"/>
                  </a:lnTo>
                  <a:lnTo>
                    <a:pt x="855065" y="341274"/>
                  </a:lnTo>
                  <a:lnTo>
                    <a:pt x="855065" y="282981"/>
                  </a:lnTo>
                  <a:lnTo>
                    <a:pt x="819759" y="234784"/>
                  </a:lnTo>
                  <a:lnTo>
                    <a:pt x="814616" y="227749"/>
                  </a:lnTo>
                  <a:lnTo>
                    <a:pt x="799630" y="214198"/>
                  </a:lnTo>
                  <a:lnTo>
                    <a:pt x="781215" y="207645"/>
                  </a:lnTo>
                  <a:lnTo>
                    <a:pt x="761644" y="208445"/>
                  </a:lnTo>
                  <a:lnTo>
                    <a:pt x="743242" y="216954"/>
                  </a:lnTo>
                  <a:lnTo>
                    <a:pt x="718223" y="235242"/>
                  </a:lnTo>
                  <a:lnTo>
                    <a:pt x="690029" y="196761"/>
                  </a:lnTo>
                  <a:lnTo>
                    <a:pt x="711111" y="181394"/>
                  </a:lnTo>
                  <a:lnTo>
                    <a:pt x="717092" y="174790"/>
                  </a:lnTo>
                  <a:lnTo>
                    <a:pt x="725830" y="165176"/>
                  </a:lnTo>
                  <a:lnTo>
                    <a:pt x="732967" y="145199"/>
                  </a:lnTo>
                  <a:lnTo>
                    <a:pt x="732129" y="124002"/>
                  </a:lnTo>
                  <a:lnTo>
                    <a:pt x="722922" y="104051"/>
                  </a:lnTo>
                  <a:lnTo>
                    <a:pt x="706056" y="81076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4982" y="159296"/>
                  </a:lnTo>
                  <a:lnTo>
                    <a:pt x="673900" y="174790"/>
                  </a:lnTo>
                  <a:lnTo>
                    <a:pt x="587794" y="57315"/>
                  </a:lnTo>
                  <a:lnTo>
                    <a:pt x="608876" y="41821"/>
                  </a:lnTo>
                  <a:lnTo>
                    <a:pt x="618871" y="37211"/>
                  </a:lnTo>
                  <a:lnTo>
                    <a:pt x="629551" y="36766"/>
                  </a:lnTo>
                  <a:lnTo>
                    <a:pt x="639635" y="40347"/>
                  </a:lnTo>
                  <a:lnTo>
                    <a:pt x="647865" y="47790"/>
                  </a:lnTo>
                  <a:lnTo>
                    <a:pt x="700951" y="120307"/>
                  </a:lnTo>
                  <a:lnTo>
                    <a:pt x="705624" y="130340"/>
                  </a:lnTo>
                  <a:lnTo>
                    <a:pt x="706056" y="141046"/>
                  </a:lnTo>
                  <a:lnTo>
                    <a:pt x="706056" y="81076"/>
                  </a:lnTo>
                  <a:lnTo>
                    <a:pt x="673531" y="36766"/>
                  </a:lnTo>
                  <a:lnTo>
                    <a:pt x="672312" y="35090"/>
                  </a:lnTo>
                  <a:lnTo>
                    <a:pt x="669709" y="31534"/>
                  </a:lnTo>
                  <a:lnTo>
                    <a:pt x="653478" y="16814"/>
                  </a:lnTo>
                  <a:lnTo>
                    <a:pt x="633526" y="9664"/>
                  </a:lnTo>
                  <a:lnTo>
                    <a:pt x="612355" y="10464"/>
                  </a:lnTo>
                  <a:lnTo>
                    <a:pt x="592493" y="19596"/>
                  </a:lnTo>
                  <a:lnTo>
                    <a:pt x="571411" y="35090"/>
                  </a:lnTo>
                  <a:lnTo>
                    <a:pt x="566839" y="28867"/>
                  </a:lnTo>
                  <a:lnTo>
                    <a:pt x="564984" y="27190"/>
                  </a:lnTo>
                  <a:lnTo>
                    <a:pt x="545490" y="9423"/>
                  </a:lnTo>
                  <a:lnTo>
                    <a:pt x="519277" y="0"/>
                  </a:lnTo>
                  <a:lnTo>
                    <a:pt x="491426" y="1066"/>
                  </a:lnTo>
                  <a:lnTo>
                    <a:pt x="465239" y="13119"/>
                  </a:lnTo>
                  <a:lnTo>
                    <a:pt x="105956" y="276644"/>
                  </a:lnTo>
                  <a:lnTo>
                    <a:pt x="105702" y="276771"/>
                  </a:lnTo>
                  <a:lnTo>
                    <a:pt x="105321" y="277152"/>
                  </a:lnTo>
                  <a:lnTo>
                    <a:pt x="104559" y="277533"/>
                  </a:lnTo>
                  <a:lnTo>
                    <a:pt x="31534" y="331127"/>
                  </a:lnTo>
                  <a:lnTo>
                    <a:pt x="10312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669" y="553250"/>
                  </a:lnTo>
                  <a:lnTo>
                    <a:pt x="104178" y="554520"/>
                  </a:lnTo>
                  <a:lnTo>
                    <a:pt x="110401" y="550075"/>
                  </a:lnTo>
                  <a:lnTo>
                    <a:pt x="116497" y="545503"/>
                  </a:lnTo>
                  <a:lnTo>
                    <a:pt x="117767" y="536994"/>
                  </a:lnTo>
                  <a:lnTo>
                    <a:pt x="36487" y="426123"/>
                  </a:lnTo>
                  <a:lnTo>
                    <a:pt x="27800" y="407327"/>
                  </a:lnTo>
                  <a:lnTo>
                    <a:pt x="27025" y="387350"/>
                  </a:lnTo>
                  <a:lnTo>
                    <a:pt x="33769" y="368528"/>
                  </a:lnTo>
                  <a:lnTo>
                    <a:pt x="47663" y="353225"/>
                  </a:lnTo>
                  <a:lnTo>
                    <a:pt x="111036" y="306743"/>
                  </a:lnTo>
                  <a:lnTo>
                    <a:pt x="580301" y="946823"/>
                  </a:lnTo>
                  <a:lnTo>
                    <a:pt x="516928" y="993178"/>
                  </a:lnTo>
                  <a:lnTo>
                    <a:pt x="498119" y="1001864"/>
                  </a:lnTo>
                  <a:lnTo>
                    <a:pt x="478142" y="1002665"/>
                  </a:lnTo>
                  <a:lnTo>
                    <a:pt x="459320" y="995946"/>
                  </a:lnTo>
                  <a:lnTo>
                    <a:pt x="444030" y="982129"/>
                  </a:lnTo>
                  <a:lnTo>
                    <a:pt x="181521" y="623862"/>
                  </a:lnTo>
                  <a:lnTo>
                    <a:pt x="176949" y="617766"/>
                  </a:lnTo>
                  <a:lnTo>
                    <a:pt x="168440" y="616496"/>
                  </a:lnTo>
                  <a:lnTo>
                    <a:pt x="156248" y="625386"/>
                  </a:lnTo>
                  <a:lnTo>
                    <a:pt x="154851" y="634022"/>
                  </a:lnTo>
                  <a:lnTo>
                    <a:pt x="159423" y="640118"/>
                  </a:lnTo>
                  <a:lnTo>
                    <a:pt x="421932" y="998258"/>
                  </a:lnTo>
                  <a:lnTo>
                    <a:pt x="445262" y="1019467"/>
                  </a:lnTo>
                  <a:lnTo>
                    <a:pt x="473976" y="1029728"/>
                  </a:lnTo>
                  <a:lnTo>
                    <a:pt x="504494" y="1028522"/>
                  </a:lnTo>
                  <a:lnTo>
                    <a:pt x="533184" y="1015276"/>
                  </a:lnTo>
                  <a:lnTo>
                    <a:pt x="550379" y="1002665"/>
                  </a:lnTo>
                  <a:lnTo>
                    <a:pt x="606209" y="961682"/>
                  </a:lnTo>
                  <a:lnTo>
                    <a:pt x="606463" y="961555"/>
                  </a:lnTo>
                  <a:lnTo>
                    <a:pt x="606590" y="961301"/>
                  </a:lnTo>
                  <a:lnTo>
                    <a:pt x="607352" y="960920"/>
                  </a:lnTo>
                  <a:lnTo>
                    <a:pt x="607479" y="960793"/>
                  </a:lnTo>
                  <a:lnTo>
                    <a:pt x="653021" y="927392"/>
                  </a:lnTo>
                  <a:lnTo>
                    <a:pt x="966889" y="697268"/>
                  </a:lnTo>
                  <a:lnTo>
                    <a:pt x="985901" y="676541"/>
                  </a:lnTo>
                  <a:lnTo>
                    <a:pt x="995413" y="651065"/>
                  </a:lnTo>
                  <a:lnTo>
                    <a:pt x="994930" y="623862"/>
                  </a:lnTo>
                  <a:lnTo>
                    <a:pt x="984034" y="598081"/>
                  </a:lnTo>
                  <a:lnTo>
                    <a:pt x="1007656" y="580809"/>
                  </a:lnTo>
                  <a:lnTo>
                    <a:pt x="1012177" y="575856"/>
                  </a:lnTo>
                  <a:lnTo>
                    <a:pt x="1021854" y="565289"/>
                  </a:lnTo>
                  <a:lnTo>
                    <a:pt x="1028776" y="546201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14056" y="612266"/>
              <a:ext cx="189102" cy="16268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046239" y="3524757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867" y="384937"/>
                  </a:lnTo>
                  <a:lnTo>
                    <a:pt x="27432" y="366585"/>
                  </a:lnTo>
                  <a:lnTo>
                    <a:pt x="27635" y="348081"/>
                  </a:lnTo>
                  <a:lnTo>
                    <a:pt x="47650" y="310743"/>
                  </a:lnTo>
                  <a:lnTo>
                    <a:pt x="65887" y="298958"/>
                  </a:lnTo>
                  <a:lnTo>
                    <a:pt x="54330" y="274193"/>
                  </a:lnTo>
                  <a:lnTo>
                    <a:pt x="12255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478" y="583438"/>
                  </a:lnTo>
                  <a:lnTo>
                    <a:pt x="98653" y="590423"/>
                  </a:lnTo>
                  <a:lnTo>
                    <a:pt x="106781" y="593344"/>
                  </a:lnTo>
                  <a:lnTo>
                    <a:pt x="120497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23" y="217805"/>
                  </a:moveTo>
                  <a:lnTo>
                    <a:pt x="228066" y="192913"/>
                  </a:lnTo>
                  <a:lnTo>
                    <a:pt x="103987" y="250952"/>
                  </a:lnTo>
                  <a:lnTo>
                    <a:pt x="115544" y="275844"/>
                  </a:lnTo>
                  <a:lnTo>
                    <a:pt x="239623" y="217805"/>
                  </a:lnTo>
                  <a:close/>
                </a:path>
                <a:path w="1075690" h="1136650">
                  <a:moveTo>
                    <a:pt x="310108" y="975995"/>
                  </a:moveTo>
                  <a:lnTo>
                    <a:pt x="306933" y="969010"/>
                  </a:lnTo>
                  <a:lnTo>
                    <a:pt x="145262" y="623316"/>
                  </a:lnTo>
                  <a:lnTo>
                    <a:pt x="142087" y="616458"/>
                  </a:lnTo>
                  <a:lnTo>
                    <a:pt x="133959" y="613537"/>
                  </a:lnTo>
                  <a:lnTo>
                    <a:pt x="120243" y="619887"/>
                  </a:lnTo>
                  <a:lnTo>
                    <a:pt x="117322" y="628015"/>
                  </a:lnTo>
                  <a:lnTo>
                    <a:pt x="120497" y="634873"/>
                  </a:lnTo>
                  <a:lnTo>
                    <a:pt x="282168" y="980694"/>
                  </a:lnTo>
                  <a:lnTo>
                    <a:pt x="285343" y="987552"/>
                  </a:lnTo>
                  <a:lnTo>
                    <a:pt x="293471" y="990600"/>
                  </a:lnTo>
                  <a:lnTo>
                    <a:pt x="300329" y="987298"/>
                  </a:lnTo>
                  <a:lnTo>
                    <a:pt x="307187" y="984123"/>
                  </a:lnTo>
                  <a:lnTo>
                    <a:pt x="310108" y="975995"/>
                  </a:lnTo>
                  <a:close/>
                </a:path>
                <a:path w="1075690" h="1136650">
                  <a:moveTo>
                    <a:pt x="413359" y="136525"/>
                  </a:moveTo>
                  <a:lnTo>
                    <a:pt x="401675" y="111760"/>
                  </a:lnTo>
                  <a:lnTo>
                    <a:pt x="277596" y="169799"/>
                  </a:lnTo>
                  <a:lnTo>
                    <a:pt x="289280" y="194564"/>
                  </a:lnTo>
                  <a:lnTo>
                    <a:pt x="413359" y="136525"/>
                  </a:lnTo>
                  <a:close/>
                </a:path>
                <a:path w="1075690" h="1136650">
                  <a:moveTo>
                    <a:pt x="587095" y="55372"/>
                  </a:moveTo>
                  <a:lnTo>
                    <a:pt x="575411" y="30607"/>
                  </a:lnTo>
                  <a:lnTo>
                    <a:pt x="451332" y="88519"/>
                  </a:lnTo>
                  <a:lnTo>
                    <a:pt x="463016" y="113411"/>
                  </a:lnTo>
                  <a:lnTo>
                    <a:pt x="587095" y="55372"/>
                  </a:lnTo>
                  <a:close/>
                </a:path>
                <a:path w="1075690" h="1136650">
                  <a:moveTo>
                    <a:pt x="701649" y="267081"/>
                  </a:moveTo>
                  <a:lnTo>
                    <a:pt x="698474" y="260350"/>
                  </a:lnTo>
                  <a:lnTo>
                    <a:pt x="695299" y="253492"/>
                  </a:lnTo>
                  <a:lnTo>
                    <a:pt x="687171" y="250571"/>
                  </a:lnTo>
                  <a:lnTo>
                    <a:pt x="197967" y="479171"/>
                  </a:lnTo>
                  <a:lnTo>
                    <a:pt x="194919" y="487299"/>
                  </a:lnTo>
                  <a:lnTo>
                    <a:pt x="198221" y="494157"/>
                  </a:lnTo>
                  <a:lnTo>
                    <a:pt x="201396" y="501015"/>
                  </a:lnTo>
                  <a:lnTo>
                    <a:pt x="209524" y="504063"/>
                  </a:lnTo>
                  <a:lnTo>
                    <a:pt x="216382" y="500761"/>
                  </a:lnTo>
                  <a:lnTo>
                    <a:pt x="698728" y="275336"/>
                  </a:lnTo>
                  <a:lnTo>
                    <a:pt x="701649" y="267081"/>
                  </a:lnTo>
                  <a:close/>
                </a:path>
                <a:path w="1075690" h="1136650">
                  <a:moveTo>
                    <a:pt x="755878" y="383286"/>
                  </a:moveTo>
                  <a:lnTo>
                    <a:pt x="752703" y="376301"/>
                  </a:lnTo>
                  <a:lnTo>
                    <a:pt x="749528" y="369443"/>
                  </a:lnTo>
                  <a:lnTo>
                    <a:pt x="741400" y="366522"/>
                  </a:lnTo>
                  <a:lnTo>
                    <a:pt x="259054" y="591947"/>
                  </a:lnTo>
                  <a:lnTo>
                    <a:pt x="252196" y="595249"/>
                  </a:lnTo>
                  <a:lnTo>
                    <a:pt x="249148" y="603377"/>
                  </a:lnTo>
                  <a:lnTo>
                    <a:pt x="252450" y="610235"/>
                  </a:lnTo>
                  <a:lnTo>
                    <a:pt x="255625" y="617093"/>
                  </a:lnTo>
                  <a:lnTo>
                    <a:pt x="263753" y="620014"/>
                  </a:lnTo>
                  <a:lnTo>
                    <a:pt x="746099" y="394589"/>
                  </a:lnTo>
                  <a:lnTo>
                    <a:pt x="752957" y="391287"/>
                  </a:lnTo>
                  <a:lnTo>
                    <a:pt x="755878" y="383286"/>
                  </a:lnTo>
                  <a:close/>
                </a:path>
                <a:path w="1075690" h="1136650">
                  <a:moveTo>
                    <a:pt x="810234" y="499364"/>
                  </a:moveTo>
                  <a:lnTo>
                    <a:pt x="806932" y="492506"/>
                  </a:lnTo>
                  <a:lnTo>
                    <a:pt x="803757" y="485648"/>
                  </a:lnTo>
                  <a:lnTo>
                    <a:pt x="795629" y="482727"/>
                  </a:lnTo>
                  <a:lnTo>
                    <a:pt x="306425" y="711327"/>
                  </a:lnTo>
                  <a:lnTo>
                    <a:pt x="303504" y="719455"/>
                  </a:lnTo>
                  <a:lnTo>
                    <a:pt x="306679" y="726313"/>
                  </a:lnTo>
                  <a:lnTo>
                    <a:pt x="309981" y="733171"/>
                  </a:lnTo>
                  <a:lnTo>
                    <a:pt x="318109" y="736219"/>
                  </a:lnTo>
                  <a:lnTo>
                    <a:pt x="324967" y="732917"/>
                  </a:lnTo>
                  <a:lnTo>
                    <a:pt x="800328" y="510667"/>
                  </a:lnTo>
                  <a:lnTo>
                    <a:pt x="807313" y="507492"/>
                  </a:lnTo>
                  <a:lnTo>
                    <a:pt x="810234" y="499364"/>
                  </a:lnTo>
                  <a:close/>
                </a:path>
                <a:path w="1075690" h="1136650">
                  <a:moveTo>
                    <a:pt x="860272" y="606552"/>
                  </a:moveTo>
                  <a:lnTo>
                    <a:pt x="853922" y="592836"/>
                  </a:lnTo>
                  <a:lnTo>
                    <a:pt x="845794" y="589915"/>
                  </a:lnTo>
                  <a:lnTo>
                    <a:pt x="356590" y="818515"/>
                  </a:lnTo>
                  <a:lnTo>
                    <a:pt x="353669" y="826643"/>
                  </a:lnTo>
                  <a:lnTo>
                    <a:pt x="356844" y="833501"/>
                  </a:lnTo>
                  <a:lnTo>
                    <a:pt x="360019" y="840486"/>
                  </a:lnTo>
                  <a:lnTo>
                    <a:pt x="368147" y="843407"/>
                  </a:lnTo>
                  <a:lnTo>
                    <a:pt x="857351" y="614680"/>
                  </a:lnTo>
                  <a:lnTo>
                    <a:pt x="860272" y="606552"/>
                  </a:lnTo>
                  <a:close/>
                </a:path>
                <a:path w="1075690" h="1136650">
                  <a:moveTo>
                    <a:pt x="914628" y="722630"/>
                  </a:moveTo>
                  <a:lnTo>
                    <a:pt x="911453" y="715899"/>
                  </a:lnTo>
                  <a:lnTo>
                    <a:pt x="908151" y="709041"/>
                  </a:lnTo>
                  <a:lnTo>
                    <a:pt x="900023" y="705993"/>
                  </a:lnTo>
                  <a:lnTo>
                    <a:pt x="893165" y="709295"/>
                  </a:lnTo>
                  <a:lnTo>
                    <a:pt x="410819" y="934720"/>
                  </a:lnTo>
                  <a:lnTo>
                    <a:pt x="407898" y="942848"/>
                  </a:lnTo>
                  <a:lnTo>
                    <a:pt x="411073" y="949706"/>
                  </a:lnTo>
                  <a:lnTo>
                    <a:pt x="414375" y="956564"/>
                  </a:lnTo>
                  <a:lnTo>
                    <a:pt x="422503" y="959485"/>
                  </a:lnTo>
                  <a:lnTo>
                    <a:pt x="911707" y="730885"/>
                  </a:lnTo>
                  <a:lnTo>
                    <a:pt x="914628" y="722630"/>
                  </a:lnTo>
                  <a:close/>
                </a:path>
                <a:path w="1075690" h="1136650">
                  <a:moveTo>
                    <a:pt x="1075169" y="774293"/>
                  </a:moveTo>
                  <a:lnTo>
                    <a:pt x="745337" y="51816"/>
                  </a:lnTo>
                  <a:lnTo>
                    <a:pt x="706501" y="10477"/>
                  </a:lnTo>
                  <a:lnTo>
                    <a:pt x="651865" y="0"/>
                  </a:lnTo>
                  <a:lnTo>
                    <a:pt x="645096" y="1028"/>
                  </a:lnTo>
                  <a:lnTo>
                    <a:pt x="638365" y="2590"/>
                  </a:lnTo>
                  <a:lnTo>
                    <a:pt x="631672" y="4699"/>
                  </a:lnTo>
                  <a:lnTo>
                    <a:pt x="625068" y="7366"/>
                  </a:lnTo>
                  <a:lnTo>
                    <a:pt x="636625" y="32131"/>
                  </a:lnTo>
                  <a:lnTo>
                    <a:pt x="643521" y="29591"/>
                  </a:lnTo>
                  <a:lnTo>
                    <a:pt x="650468" y="27838"/>
                  </a:lnTo>
                  <a:lnTo>
                    <a:pt x="657402" y="26873"/>
                  </a:lnTo>
                  <a:lnTo>
                    <a:pt x="664311" y="26670"/>
                  </a:lnTo>
                  <a:lnTo>
                    <a:pt x="681507" y="29514"/>
                  </a:lnTo>
                  <a:lnTo>
                    <a:pt x="720445" y="63512"/>
                  </a:lnTo>
                  <a:lnTo>
                    <a:pt x="1041755" y="750697"/>
                  </a:lnTo>
                  <a:lnTo>
                    <a:pt x="1047673" y="775373"/>
                  </a:lnTo>
                  <a:lnTo>
                    <a:pt x="1043851" y="799566"/>
                  </a:lnTo>
                  <a:lnTo>
                    <a:pt x="1031252" y="820572"/>
                  </a:lnTo>
                  <a:lnTo>
                    <a:pt x="1010894" y="835660"/>
                  </a:lnTo>
                  <a:lnTo>
                    <a:pt x="439013" y="1102868"/>
                  </a:lnTo>
                  <a:lnTo>
                    <a:pt x="414388" y="1108875"/>
                  </a:lnTo>
                  <a:lnTo>
                    <a:pt x="390207" y="1105077"/>
                  </a:lnTo>
                  <a:lnTo>
                    <a:pt x="369214" y="1092492"/>
                  </a:lnTo>
                  <a:lnTo>
                    <a:pt x="354177" y="1072134"/>
                  </a:lnTo>
                  <a:lnTo>
                    <a:pt x="340080" y="1042035"/>
                  </a:lnTo>
                  <a:lnTo>
                    <a:pt x="331952" y="1039114"/>
                  </a:lnTo>
                  <a:lnTo>
                    <a:pt x="318236" y="1045591"/>
                  </a:lnTo>
                  <a:lnTo>
                    <a:pt x="315315" y="1053719"/>
                  </a:lnTo>
                  <a:lnTo>
                    <a:pt x="329285" y="1083691"/>
                  </a:lnTo>
                  <a:lnTo>
                    <a:pt x="350837" y="1112812"/>
                  </a:lnTo>
                  <a:lnTo>
                    <a:pt x="380885" y="1130833"/>
                  </a:lnTo>
                  <a:lnTo>
                    <a:pt x="415480" y="1136294"/>
                  </a:lnTo>
                  <a:lnTo>
                    <a:pt x="450697" y="1127760"/>
                  </a:lnTo>
                  <a:lnTo>
                    <a:pt x="1022451" y="860425"/>
                  </a:lnTo>
                  <a:lnTo>
                    <a:pt x="1051636" y="838936"/>
                  </a:lnTo>
                  <a:lnTo>
                    <a:pt x="1069695" y="808913"/>
                  </a:lnTo>
                  <a:lnTo>
                    <a:pt x="1075169" y="774293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58979" y="3707774"/>
              <a:ext cx="144303" cy="18392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32715" y="3626550"/>
              <a:ext cx="144250" cy="1840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28950" y="1440762"/>
              <a:ext cx="3776289" cy="418430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06451" y="3545344"/>
              <a:ext cx="144250" cy="18394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80187" y="3464117"/>
              <a:ext cx="144250" cy="1840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689606" y="5835408"/>
              <a:ext cx="608330" cy="967740"/>
            </a:xfrm>
            <a:custGeom>
              <a:avLst/>
              <a:gdLst/>
              <a:ahLst/>
              <a:cxnLst/>
              <a:rect l="l" t="t" r="r" b="b"/>
              <a:pathLst>
                <a:path w="608329" h="967740">
                  <a:moveTo>
                    <a:pt x="91821" y="725043"/>
                  </a:moveTo>
                  <a:lnTo>
                    <a:pt x="88900" y="718108"/>
                  </a:lnTo>
                  <a:lnTo>
                    <a:pt x="82677" y="715645"/>
                  </a:lnTo>
                  <a:lnTo>
                    <a:pt x="80899" y="714921"/>
                  </a:lnTo>
                  <a:lnTo>
                    <a:pt x="54762" y="757047"/>
                  </a:lnTo>
                  <a:lnTo>
                    <a:pt x="46024" y="797052"/>
                  </a:lnTo>
                  <a:lnTo>
                    <a:pt x="43815" y="814692"/>
                  </a:lnTo>
                  <a:lnTo>
                    <a:pt x="48514" y="820559"/>
                  </a:lnTo>
                  <a:lnTo>
                    <a:pt x="56515" y="821423"/>
                  </a:lnTo>
                  <a:lnTo>
                    <a:pt x="62484" y="821423"/>
                  </a:lnTo>
                  <a:lnTo>
                    <a:pt x="67691" y="817016"/>
                  </a:lnTo>
                  <a:lnTo>
                    <a:pt x="69875" y="800684"/>
                  </a:lnTo>
                  <a:lnTo>
                    <a:pt x="71653" y="790308"/>
                  </a:lnTo>
                  <a:lnTo>
                    <a:pt x="83058" y="747433"/>
                  </a:lnTo>
                  <a:lnTo>
                    <a:pt x="89281" y="731189"/>
                  </a:lnTo>
                  <a:lnTo>
                    <a:pt x="91821" y="725043"/>
                  </a:lnTo>
                  <a:close/>
                </a:path>
                <a:path w="608329" h="96774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6570"/>
                  </a:lnTo>
                  <a:lnTo>
                    <a:pt x="428917" y="504190"/>
                  </a:lnTo>
                  <a:lnTo>
                    <a:pt x="426593" y="510540"/>
                  </a:lnTo>
                  <a:lnTo>
                    <a:pt x="424815" y="518160"/>
                  </a:lnTo>
                  <a:lnTo>
                    <a:pt x="423710" y="505460"/>
                  </a:lnTo>
                  <a:lnTo>
                    <a:pt x="424649" y="492760"/>
                  </a:lnTo>
                  <a:lnTo>
                    <a:pt x="427736" y="48006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4790"/>
                  </a:lnTo>
                  <a:lnTo>
                    <a:pt x="566686" y="204470"/>
                  </a:lnTo>
                  <a:lnTo>
                    <a:pt x="566712" y="184150"/>
                  </a:lnTo>
                  <a:lnTo>
                    <a:pt x="562724" y="163830"/>
                  </a:lnTo>
                  <a:lnTo>
                    <a:pt x="561962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24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78740"/>
                  </a:lnTo>
                  <a:lnTo>
                    <a:pt x="561479" y="49530"/>
                  </a:lnTo>
                  <a:lnTo>
                    <a:pt x="547573" y="24130"/>
                  </a:lnTo>
                  <a:lnTo>
                    <a:pt x="544830" y="21958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350" y="203200"/>
                  </a:lnTo>
                  <a:lnTo>
                    <a:pt x="514223" y="20447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37515" y="349250"/>
                  </a:lnTo>
                  <a:lnTo>
                    <a:pt x="432485" y="342900"/>
                  </a:lnTo>
                  <a:lnTo>
                    <a:pt x="427278" y="337820"/>
                  </a:lnTo>
                  <a:lnTo>
                    <a:pt x="425069" y="335737"/>
                  </a:lnTo>
                  <a:lnTo>
                    <a:pt x="425069" y="372110"/>
                  </a:lnTo>
                  <a:lnTo>
                    <a:pt x="415671" y="389890"/>
                  </a:lnTo>
                  <a:lnTo>
                    <a:pt x="402844" y="373430"/>
                  </a:lnTo>
                  <a:lnTo>
                    <a:pt x="402844" y="414020"/>
                  </a:lnTo>
                  <a:lnTo>
                    <a:pt x="253619" y="692150"/>
                  </a:lnTo>
                  <a:lnTo>
                    <a:pt x="241935" y="713740"/>
                  </a:lnTo>
                  <a:lnTo>
                    <a:pt x="233349" y="698500"/>
                  </a:lnTo>
                  <a:lnTo>
                    <a:pt x="226695" y="690016"/>
                  </a:lnTo>
                  <a:lnTo>
                    <a:pt x="226695" y="739140"/>
                  </a:lnTo>
                  <a:lnTo>
                    <a:pt x="225425" y="741680"/>
                  </a:lnTo>
                  <a:lnTo>
                    <a:pt x="224028" y="744220"/>
                  </a:lnTo>
                  <a:lnTo>
                    <a:pt x="222631" y="748030"/>
                  </a:lnTo>
                  <a:lnTo>
                    <a:pt x="197231" y="792480"/>
                  </a:lnTo>
                  <a:lnTo>
                    <a:pt x="155105" y="842010"/>
                  </a:lnTo>
                  <a:lnTo>
                    <a:pt x="93853" y="882650"/>
                  </a:lnTo>
                  <a:lnTo>
                    <a:pt x="93599" y="882650"/>
                  </a:lnTo>
                  <a:lnTo>
                    <a:pt x="62103" y="865784"/>
                  </a:lnTo>
                  <a:lnTo>
                    <a:pt x="62103" y="892810"/>
                  </a:lnTo>
                  <a:lnTo>
                    <a:pt x="57150" y="895350"/>
                  </a:lnTo>
                  <a:lnTo>
                    <a:pt x="51816" y="896620"/>
                  </a:lnTo>
                  <a:lnTo>
                    <a:pt x="46609" y="896620"/>
                  </a:lnTo>
                  <a:lnTo>
                    <a:pt x="45085" y="892810"/>
                  </a:lnTo>
                  <a:lnTo>
                    <a:pt x="43688" y="887730"/>
                  </a:lnTo>
                  <a:lnTo>
                    <a:pt x="42418" y="882650"/>
                  </a:lnTo>
                  <a:lnTo>
                    <a:pt x="62103" y="892810"/>
                  </a:lnTo>
                  <a:lnTo>
                    <a:pt x="62103" y="865784"/>
                  </a:lnTo>
                  <a:lnTo>
                    <a:pt x="36703" y="852170"/>
                  </a:lnTo>
                  <a:lnTo>
                    <a:pt x="35941" y="844550"/>
                  </a:lnTo>
                  <a:lnTo>
                    <a:pt x="35153" y="810260"/>
                  </a:lnTo>
                  <a:lnTo>
                    <a:pt x="38646" y="778510"/>
                  </a:lnTo>
                  <a:lnTo>
                    <a:pt x="54610" y="721360"/>
                  </a:lnTo>
                  <a:lnTo>
                    <a:pt x="73406" y="681990"/>
                  </a:lnTo>
                  <a:lnTo>
                    <a:pt x="121551" y="659130"/>
                  </a:lnTo>
                  <a:lnTo>
                    <a:pt x="146545" y="662940"/>
                  </a:lnTo>
                  <a:lnTo>
                    <a:pt x="195275" y="689610"/>
                  </a:lnTo>
                  <a:lnTo>
                    <a:pt x="220802" y="725170"/>
                  </a:lnTo>
                  <a:lnTo>
                    <a:pt x="226695" y="739140"/>
                  </a:lnTo>
                  <a:lnTo>
                    <a:pt x="226695" y="690016"/>
                  </a:lnTo>
                  <a:lnTo>
                    <a:pt x="221399" y="683260"/>
                  </a:lnTo>
                  <a:lnTo>
                    <a:pt x="205625" y="666750"/>
                  </a:lnTo>
                  <a:lnTo>
                    <a:pt x="194665" y="659130"/>
                  </a:lnTo>
                  <a:lnTo>
                    <a:pt x="185547" y="652780"/>
                  </a:lnTo>
                  <a:lnTo>
                    <a:pt x="159296" y="641350"/>
                  </a:lnTo>
                  <a:lnTo>
                    <a:pt x="134327" y="636270"/>
                  </a:lnTo>
                  <a:lnTo>
                    <a:pt x="111887" y="635000"/>
                  </a:lnTo>
                  <a:lnTo>
                    <a:pt x="93218" y="636270"/>
                  </a:lnTo>
                  <a:lnTo>
                    <a:pt x="108712" y="608330"/>
                  </a:lnTo>
                  <a:lnTo>
                    <a:pt x="227177" y="388620"/>
                  </a:lnTo>
                  <a:lnTo>
                    <a:pt x="253746" y="340360"/>
                  </a:lnTo>
                  <a:lnTo>
                    <a:pt x="277152" y="339090"/>
                  </a:lnTo>
                  <a:lnTo>
                    <a:pt x="300126" y="341630"/>
                  </a:lnTo>
                  <a:lnTo>
                    <a:pt x="343662" y="358140"/>
                  </a:lnTo>
                  <a:lnTo>
                    <a:pt x="376910" y="382270"/>
                  </a:lnTo>
                  <a:lnTo>
                    <a:pt x="402844" y="414020"/>
                  </a:lnTo>
                  <a:lnTo>
                    <a:pt x="402844" y="373430"/>
                  </a:lnTo>
                  <a:lnTo>
                    <a:pt x="388302" y="359410"/>
                  </a:lnTo>
                  <a:lnTo>
                    <a:pt x="372262" y="346710"/>
                  </a:lnTo>
                  <a:lnTo>
                    <a:pt x="359194" y="339090"/>
                  </a:lnTo>
                  <a:lnTo>
                    <a:pt x="354838" y="33655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6230"/>
                  </a:lnTo>
                  <a:lnTo>
                    <a:pt x="269621" y="314960"/>
                  </a:lnTo>
                  <a:lnTo>
                    <a:pt x="266954" y="314960"/>
                  </a:lnTo>
                  <a:lnTo>
                    <a:pt x="270383" y="308610"/>
                  </a:lnTo>
                  <a:lnTo>
                    <a:pt x="273558" y="302260"/>
                  </a:lnTo>
                  <a:lnTo>
                    <a:pt x="276733" y="297180"/>
                  </a:lnTo>
                  <a:lnTo>
                    <a:pt x="292735" y="297180"/>
                  </a:lnTo>
                  <a:lnTo>
                    <a:pt x="29514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6230" y="302260"/>
                  </a:lnTo>
                  <a:lnTo>
                    <a:pt x="331470" y="306070"/>
                  </a:lnTo>
                  <a:lnTo>
                    <a:pt x="333121" y="306070"/>
                  </a:lnTo>
                  <a:lnTo>
                    <a:pt x="334772" y="307340"/>
                  </a:lnTo>
                  <a:lnTo>
                    <a:pt x="338709" y="308610"/>
                  </a:lnTo>
                  <a:lnTo>
                    <a:pt x="340868" y="30988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20040"/>
                  </a:lnTo>
                  <a:lnTo>
                    <a:pt x="369697" y="322580"/>
                  </a:lnTo>
                  <a:lnTo>
                    <a:pt x="372491" y="325120"/>
                  </a:lnTo>
                  <a:lnTo>
                    <a:pt x="376301" y="327660"/>
                  </a:lnTo>
                  <a:lnTo>
                    <a:pt x="378079" y="328930"/>
                  </a:lnTo>
                  <a:lnTo>
                    <a:pt x="382270" y="331470"/>
                  </a:lnTo>
                  <a:lnTo>
                    <a:pt x="386207" y="334010"/>
                  </a:lnTo>
                  <a:lnTo>
                    <a:pt x="390017" y="336550"/>
                  </a:lnTo>
                  <a:lnTo>
                    <a:pt x="391287" y="337820"/>
                  </a:lnTo>
                  <a:lnTo>
                    <a:pt x="392684" y="339090"/>
                  </a:lnTo>
                  <a:lnTo>
                    <a:pt x="393954" y="340360"/>
                  </a:lnTo>
                  <a:lnTo>
                    <a:pt x="399669" y="344170"/>
                  </a:lnTo>
                  <a:lnTo>
                    <a:pt x="399796" y="344170"/>
                  </a:lnTo>
                  <a:lnTo>
                    <a:pt x="399923" y="345440"/>
                  </a:lnTo>
                  <a:lnTo>
                    <a:pt x="400050" y="345440"/>
                  </a:lnTo>
                  <a:lnTo>
                    <a:pt x="402463" y="346710"/>
                  </a:lnTo>
                  <a:lnTo>
                    <a:pt x="407289" y="351790"/>
                  </a:lnTo>
                  <a:lnTo>
                    <a:pt x="407670" y="351790"/>
                  </a:lnTo>
                  <a:lnTo>
                    <a:pt x="408178" y="353060"/>
                  </a:lnTo>
                  <a:lnTo>
                    <a:pt x="408559" y="353060"/>
                  </a:lnTo>
                  <a:lnTo>
                    <a:pt x="411099" y="355600"/>
                  </a:lnTo>
                  <a:lnTo>
                    <a:pt x="413385" y="358140"/>
                  </a:lnTo>
                  <a:lnTo>
                    <a:pt x="415544" y="360680"/>
                  </a:lnTo>
                  <a:lnTo>
                    <a:pt x="416560" y="361950"/>
                  </a:lnTo>
                  <a:lnTo>
                    <a:pt x="417703" y="363220"/>
                  </a:lnTo>
                  <a:lnTo>
                    <a:pt x="418592" y="36449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9570"/>
                  </a:lnTo>
                  <a:lnTo>
                    <a:pt x="423926" y="370840"/>
                  </a:lnTo>
                  <a:lnTo>
                    <a:pt x="425069" y="372110"/>
                  </a:lnTo>
                  <a:lnTo>
                    <a:pt x="425069" y="335737"/>
                  </a:lnTo>
                  <a:lnTo>
                    <a:pt x="421894" y="332740"/>
                  </a:lnTo>
                  <a:lnTo>
                    <a:pt x="416306" y="32766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1310"/>
                  </a:lnTo>
                  <a:lnTo>
                    <a:pt x="406273" y="318770"/>
                  </a:lnTo>
                  <a:lnTo>
                    <a:pt x="403860" y="317500"/>
                  </a:lnTo>
                  <a:lnTo>
                    <a:pt x="401320" y="314960"/>
                  </a:lnTo>
                  <a:lnTo>
                    <a:pt x="400304" y="314960"/>
                  </a:lnTo>
                  <a:lnTo>
                    <a:pt x="397891" y="312420"/>
                  </a:lnTo>
                  <a:lnTo>
                    <a:pt x="393065" y="309880"/>
                  </a:lnTo>
                  <a:lnTo>
                    <a:pt x="390525" y="307340"/>
                  </a:lnTo>
                  <a:lnTo>
                    <a:pt x="385445" y="304800"/>
                  </a:lnTo>
                  <a:lnTo>
                    <a:pt x="382397" y="302260"/>
                  </a:lnTo>
                  <a:lnTo>
                    <a:pt x="379222" y="30099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718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60680" y="290830"/>
                  </a:lnTo>
                  <a:lnTo>
                    <a:pt x="358521" y="290830"/>
                  </a:lnTo>
                  <a:lnTo>
                    <a:pt x="357886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829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27025" y="279400"/>
                  </a:lnTo>
                  <a:lnTo>
                    <a:pt x="324485" y="279400"/>
                  </a:lnTo>
                  <a:lnTo>
                    <a:pt x="321818" y="278130"/>
                  </a:lnTo>
                  <a:lnTo>
                    <a:pt x="319786" y="278130"/>
                  </a:lnTo>
                  <a:lnTo>
                    <a:pt x="314706" y="27686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652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1958"/>
                  </a:lnTo>
                  <a:lnTo>
                    <a:pt x="526796" y="7620"/>
                  </a:lnTo>
                  <a:lnTo>
                    <a:pt x="505853" y="0"/>
                  </a:lnTo>
                  <a:lnTo>
                    <a:pt x="482866" y="0"/>
                  </a:lnTo>
                  <a:lnTo>
                    <a:pt x="432943" y="17780"/>
                  </a:lnTo>
                  <a:lnTo>
                    <a:pt x="387172" y="57150"/>
                  </a:lnTo>
                  <a:lnTo>
                    <a:pt x="349123" y="11176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2580"/>
                  </a:lnTo>
                  <a:lnTo>
                    <a:pt x="234823" y="322580"/>
                  </a:lnTo>
                  <a:lnTo>
                    <a:pt x="234315" y="325120"/>
                  </a:lnTo>
                  <a:lnTo>
                    <a:pt x="87376" y="596900"/>
                  </a:lnTo>
                  <a:lnTo>
                    <a:pt x="58801" y="648970"/>
                  </a:lnTo>
                  <a:lnTo>
                    <a:pt x="49911" y="674370"/>
                  </a:lnTo>
                  <a:lnTo>
                    <a:pt x="33680" y="708660"/>
                  </a:lnTo>
                  <a:lnTo>
                    <a:pt x="20040" y="749300"/>
                  </a:lnTo>
                  <a:lnTo>
                    <a:pt x="11811" y="796290"/>
                  </a:lnTo>
                  <a:lnTo>
                    <a:pt x="11811" y="847090"/>
                  </a:lnTo>
                  <a:lnTo>
                    <a:pt x="13335" y="859790"/>
                  </a:lnTo>
                  <a:lnTo>
                    <a:pt x="13208" y="859790"/>
                  </a:lnTo>
                  <a:lnTo>
                    <a:pt x="13462" y="861060"/>
                  </a:lnTo>
                  <a:lnTo>
                    <a:pt x="15621" y="873760"/>
                  </a:lnTo>
                  <a:lnTo>
                    <a:pt x="18313" y="885190"/>
                  </a:lnTo>
                  <a:lnTo>
                    <a:pt x="21526" y="897890"/>
                  </a:lnTo>
                  <a:lnTo>
                    <a:pt x="25273" y="909320"/>
                  </a:lnTo>
                  <a:lnTo>
                    <a:pt x="0" y="956310"/>
                  </a:lnTo>
                  <a:lnTo>
                    <a:pt x="2286" y="963930"/>
                  </a:lnTo>
                  <a:lnTo>
                    <a:pt x="9906" y="967740"/>
                  </a:lnTo>
                  <a:lnTo>
                    <a:pt x="18161" y="967740"/>
                  </a:lnTo>
                  <a:lnTo>
                    <a:pt x="22352" y="966470"/>
                  </a:lnTo>
                  <a:lnTo>
                    <a:pt x="24511" y="961390"/>
                  </a:lnTo>
                  <a:lnTo>
                    <a:pt x="45974" y="922020"/>
                  </a:lnTo>
                  <a:lnTo>
                    <a:pt x="58343" y="919480"/>
                  </a:lnTo>
                  <a:lnTo>
                    <a:pt x="94234" y="908050"/>
                  </a:lnTo>
                  <a:lnTo>
                    <a:pt x="97155" y="908050"/>
                  </a:lnTo>
                  <a:lnTo>
                    <a:pt x="99314" y="906780"/>
                  </a:lnTo>
                  <a:lnTo>
                    <a:pt x="101600" y="905510"/>
                  </a:lnTo>
                  <a:lnTo>
                    <a:pt x="116649" y="896620"/>
                  </a:lnTo>
                  <a:lnTo>
                    <a:pt x="155384" y="873760"/>
                  </a:lnTo>
                  <a:lnTo>
                    <a:pt x="195097" y="835660"/>
                  </a:lnTo>
                  <a:lnTo>
                    <a:pt x="224193" y="796290"/>
                  </a:lnTo>
                  <a:lnTo>
                    <a:pt x="243967" y="759460"/>
                  </a:lnTo>
                  <a:lnTo>
                    <a:pt x="245618" y="756920"/>
                  </a:lnTo>
                  <a:lnTo>
                    <a:pt x="247142" y="754380"/>
                  </a:lnTo>
                  <a:lnTo>
                    <a:pt x="248539" y="751840"/>
                  </a:lnTo>
                  <a:lnTo>
                    <a:pt x="248666" y="751840"/>
                  </a:lnTo>
                  <a:lnTo>
                    <a:pt x="248793" y="750570"/>
                  </a:lnTo>
                  <a:lnTo>
                    <a:pt x="268693" y="713740"/>
                  </a:lnTo>
                  <a:lnTo>
                    <a:pt x="343103" y="576580"/>
                  </a:lnTo>
                  <a:lnTo>
                    <a:pt x="370713" y="524510"/>
                  </a:lnTo>
                  <a:lnTo>
                    <a:pt x="399084" y="472440"/>
                  </a:lnTo>
                  <a:lnTo>
                    <a:pt x="427228" y="419100"/>
                  </a:lnTo>
                  <a:lnTo>
                    <a:pt x="427482" y="419100"/>
                  </a:lnTo>
                  <a:lnTo>
                    <a:pt x="427736" y="417830"/>
                  </a:lnTo>
                  <a:lnTo>
                    <a:pt x="443014" y="389890"/>
                  </a:lnTo>
                  <a:lnTo>
                    <a:pt x="449961" y="377190"/>
                  </a:lnTo>
                  <a:lnTo>
                    <a:pt x="450215" y="375920"/>
                  </a:lnTo>
                  <a:lnTo>
                    <a:pt x="464502" y="349250"/>
                  </a:lnTo>
                  <a:lnTo>
                    <a:pt x="492417" y="297180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193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4790"/>
                  </a:lnTo>
                  <a:lnTo>
                    <a:pt x="411861" y="455930"/>
                  </a:lnTo>
                  <a:lnTo>
                    <a:pt x="400608" y="488950"/>
                  </a:lnTo>
                  <a:lnTo>
                    <a:pt x="412127" y="554990"/>
                  </a:lnTo>
                  <a:lnTo>
                    <a:pt x="439039" y="585470"/>
                  </a:lnTo>
                  <a:lnTo>
                    <a:pt x="444373" y="585470"/>
                  </a:lnTo>
                  <a:lnTo>
                    <a:pt x="446786" y="584200"/>
                  </a:lnTo>
                  <a:lnTo>
                    <a:pt x="453644" y="580390"/>
                  </a:lnTo>
                  <a:lnTo>
                    <a:pt x="455422" y="574040"/>
                  </a:lnTo>
                  <a:lnTo>
                    <a:pt x="453390" y="568960"/>
                  </a:lnTo>
                  <a:lnTo>
                    <a:pt x="450710" y="561340"/>
                  </a:lnTo>
                  <a:lnTo>
                    <a:pt x="448805" y="553720"/>
                  </a:lnTo>
                  <a:lnTo>
                    <a:pt x="447662" y="546100"/>
                  </a:lnTo>
                  <a:lnTo>
                    <a:pt x="447294" y="53848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606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03550" y="5944933"/>
              <a:ext cx="97917" cy="15411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75931" y="3279139"/>
              <a:ext cx="2295525" cy="3481704"/>
            </a:xfrm>
            <a:custGeom>
              <a:avLst/>
              <a:gdLst/>
              <a:ahLst/>
              <a:cxnLst/>
              <a:rect l="l" t="t" r="r" b="b"/>
              <a:pathLst>
                <a:path w="2295525" h="3481704">
                  <a:moveTo>
                    <a:pt x="939507" y="1661248"/>
                  </a:moveTo>
                  <a:lnTo>
                    <a:pt x="934427" y="1614208"/>
                  </a:lnTo>
                  <a:lnTo>
                    <a:pt x="921499" y="1569123"/>
                  </a:lnTo>
                  <a:lnTo>
                    <a:pt x="911999" y="1549412"/>
                  </a:lnTo>
                  <a:lnTo>
                    <a:pt x="911999" y="1690331"/>
                  </a:lnTo>
                  <a:lnTo>
                    <a:pt x="902728" y="1737995"/>
                  </a:lnTo>
                  <a:lnTo>
                    <a:pt x="733691" y="1678940"/>
                  </a:lnTo>
                  <a:lnTo>
                    <a:pt x="731697" y="1655813"/>
                  </a:lnTo>
                  <a:lnTo>
                    <a:pt x="722553" y="1634807"/>
                  </a:lnTo>
                  <a:lnTo>
                    <a:pt x="717181" y="1628838"/>
                  </a:lnTo>
                  <a:lnTo>
                    <a:pt x="707199" y="1617726"/>
                  </a:lnTo>
                  <a:lnTo>
                    <a:pt x="686574" y="1606296"/>
                  </a:lnTo>
                  <a:lnTo>
                    <a:pt x="663232" y="1602333"/>
                  </a:lnTo>
                  <a:lnTo>
                    <a:pt x="640537" y="1606118"/>
                  </a:lnTo>
                  <a:lnTo>
                    <a:pt x="620306" y="1616837"/>
                  </a:lnTo>
                  <a:lnTo>
                    <a:pt x="604405" y="1633728"/>
                  </a:lnTo>
                  <a:lnTo>
                    <a:pt x="435368" y="1574673"/>
                  </a:lnTo>
                  <a:lnTo>
                    <a:pt x="457619" y="1531708"/>
                  </a:lnTo>
                  <a:lnTo>
                    <a:pt x="487006" y="1494790"/>
                  </a:lnTo>
                  <a:lnTo>
                    <a:pt x="522363" y="1464513"/>
                  </a:lnTo>
                  <a:lnTo>
                    <a:pt x="562483" y="1441450"/>
                  </a:lnTo>
                  <a:lnTo>
                    <a:pt x="606209" y="1426184"/>
                  </a:lnTo>
                  <a:lnTo>
                    <a:pt x="652348" y="1419263"/>
                  </a:lnTo>
                  <a:lnTo>
                    <a:pt x="699719" y="1421282"/>
                  </a:lnTo>
                  <a:lnTo>
                    <a:pt x="747153" y="1432814"/>
                  </a:lnTo>
                  <a:lnTo>
                    <a:pt x="791337" y="1453286"/>
                  </a:lnTo>
                  <a:lnTo>
                    <a:pt x="829589" y="1481124"/>
                  </a:lnTo>
                  <a:lnTo>
                    <a:pt x="861352" y="1515198"/>
                  </a:lnTo>
                  <a:lnTo>
                    <a:pt x="886040" y="1554314"/>
                  </a:lnTo>
                  <a:lnTo>
                    <a:pt x="903097" y="1597317"/>
                  </a:lnTo>
                  <a:lnTo>
                    <a:pt x="911936" y="1643037"/>
                  </a:lnTo>
                  <a:lnTo>
                    <a:pt x="911999" y="1690331"/>
                  </a:lnTo>
                  <a:lnTo>
                    <a:pt x="911999" y="1549412"/>
                  </a:lnTo>
                  <a:lnTo>
                    <a:pt x="873975" y="1488744"/>
                  </a:lnTo>
                  <a:lnTo>
                    <a:pt x="840359" y="1455458"/>
                  </a:lnTo>
                  <a:lnTo>
                    <a:pt x="800798" y="1428102"/>
                  </a:lnTo>
                  <a:lnTo>
                    <a:pt x="755789" y="1407668"/>
                  </a:lnTo>
                  <a:lnTo>
                    <a:pt x="707809" y="1395603"/>
                  </a:lnTo>
                  <a:lnTo>
                    <a:pt x="659790" y="1392351"/>
                  </a:lnTo>
                  <a:lnTo>
                    <a:pt x="612724" y="1397431"/>
                  </a:lnTo>
                  <a:lnTo>
                    <a:pt x="567613" y="1410360"/>
                  </a:lnTo>
                  <a:lnTo>
                    <a:pt x="525449" y="1430680"/>
                  </a:lnTo>
                  <a:lnTo>
                    <a:pt x="487235" y="1457883"/>
                  </a:lnTo>
                  <a:lnTo>
                    <a:pt x="453936" y="1491500"/>
                  </a:lnTo>
                  <a:lnTo>
                    <a:pt x="426580" y="1531061"/>
                  </a:lnTo>
                  <a:lnTo>
                    <a:pt x="406158" y="1576070"/>
                  </a:lnTo>
                  <a:lnTo>
                    <a:pt x="405777" y="1577340"/>
                  </a:lnTo>
                  <a:lnTo>
                    <a:pt x="405269" y="1578610"/>
                  </a:lnTo>
                  <a:lnTo>
                    <a:pt x="403618" y="1586357"/>
                  </a:lnTo>
                  <a:lnTo>
                    <a:pt x="407174" y="1592961"/>
                  </a:lnTo>
                  <a:lnTo>
                    <a:pt x="612660" y="1664716"/>
                  </a:lnTo>
                  <a:lnTo>
                    <a:pt x="619772" y="1661541"/>
                  </a:lnTo>
                  <a:lnTo>
                    <a:pt x="622566" y="1655191"/>
                  </a:lnTo>
                  <a:lnTo>
                    <a:pt x="632028" y="1641551"/>
                  </a:lnTo>
                  <a:lnTo>
                    <a:pt x="643661" y="1633728"/>
                  </a:lnTo>
                  <a:lnTo>
                    <a:pt x="645452" y="1632521"/>
                  </a:lnTo>
                  <a:lnTo>
                    <a:pt x="661212" y="1628838"/>
                  </a:lnTo>
                  <a:lnTo>
                    <a:pt x="677684" y="1631188"/>
                  </a:lnTo>
                  <a:lnTo>
                    <a:pt x="692061" y="1639582"/>
                  </a:lnTo>
                  <a:lnTo>
                    <a:pt x="702094" y="1652257"/>
                  </a:lnTo>
                  <a:lnTo>
                    <a:pt x="706932" y="1667675"/>
                  </a:lnTo>
                  <a:lnTo>
                    <a:pt x="705751" y="1684274"/>
                  </a:lnTo>
                  <a:lnTo>
                    <a:pt x="703973" y="1691132"/>
                  </a:lnTo>
                  <a:lnTo>
                    <a:pt x="707783" y="1697990"/>
                  </a:lnTo>
                  <a:lnTo>
                    <a:pt x="906665" y="1767459"/>
                  </a:lnTo>
                  <a:lnTo>
                    <a:pt x="913015" y="1769745"/>
                  </a:lnTo>
                  <a:lnTo>
                    <a:pt x="920000" y="1766951"/>
                  </a:lnTo>
                  <a:lnTo>
                    <a:pt x="923302" y="1759585"/>
                  </a:lnTo>
                  <a:lnTo>
                    <a:pt x="923810" y="1758315"/>
                  </a:lnTo>
                  <a:lnTo>
                    <a:pt x="924191" y="1757172"/>
                  </a:lnTo>
                  <a:lnTo>
                    <a:pt x="929017" y="1737995"/>
                  </a:lnTo>
                  <a:lnTo>
                    <a:pt x="936256" y="1709242"/>
                  </a:lnTo>
                  <a:lnTo>
                    <a:pt x="939507" y="1661248"/>
                  </a:lnTo>
                  <a:close/>
                </a:path>
                <a:path w="2295525" h="3481704">
                  <a:moveTo>
                    <a:pt x="988961" y="3177794"/>
                  </a:moveTo>
                  <a:lnTo>
                    <a:pt x="988872" y="3175254"/>
                  </a:lnTo>
                  <a:lnTo>
                    <a:pt x="988174" y="3154946"/>
                  </a:lnTo>
                  <a:lnTo>
                    <a:pt x="974953" y="3138424"/>
                  </a:lnTo>
                  <a:lnTo>
                    <a:pt x="963815" y="3131553"/>
                  </a:lnTo>
                  <a:lnTo>
                    <a:pt x="963815" y="3167646"/>
                  </a:lnTo>
                  <a:lnTo>
                    <a:pt x="963815" y="3168904"/>
                  </a:lnTo>
                  <a:lnTo>
                    <a:pt x="963561" y="3170174"/>
                  </a:lnTo>
                  <a:lnTo>
                    <a:pt x="959345" y="3173984"/>
                  </a:lnTo>
                  <a:lnTo>
                    <a:pt x="950899" y="3175254"/>
                  </a:lnTo>
                  <a:lnTo>
                    <a:pt x="939965" y="3175254"/>
                  </a:lnTo>
                  <a:lnTo>
                    <a:pt x="891514" y="3163824"/>
                  </a:lnTo>
                  <a:lnTo>
                    <a:pt x="818286" y="3142246"/>
                  </a:lnTo>
                  <a:lnTo>
                    <a:pt x="756183" y="3121914"/>
                  </a:lnTo>
                  <a:lnTo>
                    <a:pt x="743216" y="3118104"/>
                  </a:lnTo>
                  <a:lnTo>
                    <a:pt x="719467" y="3110496"/>
                  </a:lnTo>
                  <a:lnTo>
                    <a:pt x="708647" y="3106674"/>
                  </a:lnTo>
                  <a:lnTo>
                    <a:pt x="697801" y="3104146"/>
                  </a:lnTo>
                  <a:lnTo>
                    <a:pt x="694093" y="3102864"/>
                  </a:lnTo>
                  <a:lnTo>
                    <a:pt x="642632" y="3085096"/>
                  </a:lnTo>
                  <a:lnTo>
                    <a:pt x="601357" y="3072384"/>
                  </a:lnTo>
                  <a:lnTo>
                    <a:pt x="597166" y="3059684"/>
                  </a:lnTo>
                  <a:lnTo>
                    <a:pt x="591324" y="3043174"/>
                  </a:lnTo>
                  <a:lnTo>
                    <a:pt x="585393" y="3026664"/>
                  </a:lnTo>
                  <a:lnTo>
                    <a:pt x="579386" y="3008884"/>
                  </a:lnTo>
                  <a:lnTo>
                    <a:pt x="573176" y="2992374"/>
                  </a:lnTo>
                  <a:lnTo>
                    <a:pt x="566686" y="2974594"/>
                  </a:lnTo>
                  <a:lnTo>
                    <a:pt x="841133" y="3104146"/>
                  </a:lnTo>
                  <a:lnTo>
                    <a:pt x="860437" y="3114294"/>
                  </a:lnTo>
                  <a:lnTo>
                    <a:pt x="877074" y="3121914"/>
                  </a:lnTo>
                  <a:lnTo>
                    <a:pt x="911263" y="3137154"/>
                  </a:lnTo>
                  <a:lnTo>
                    <a:pt x="939330" y="3148596"/>
                  </a:lnTo>
                  <a:lnTo>
                    <a:pt x="950493" y="3153664"/>
                  </a:lnTo>
                  <a:lnTo>
                    <a:pt x="959866" y="3161296"/>
                  </a:lnTo>
                  <a:lnTo>
                    <a:pt x="963815" y="3167646"/>
                  </a:lnTo>
                  <a:lnTo>
                    <a:pt x="963815" y="3131553"/>
                  </a:lnTo>
                  <a:lnTo>
                    <a:pt x="956449" y="3126994"/>
                  </a:lnTo>
                  <a:lnTo>
                    <a:pt x="939812" y="3119374"/>
                  </a:lnTo>
                  <a:lnTo>
                    <a:pt x="938542" y="3119374"/>
                  </a:lnTo>
                  <a:lnTo>
                    <a:pt x="921715" y="3113024"/>
                  </a:lnTo>
                  <a:lnTo>
                    <a:pt x="888390" y="3097796"/>
                  </a:lnTo>
                  <a:lnTo>
                    <a:pt x="871994" y="3088894"/>
                  </a:lnTo>
                  <a:lnTo>
                    <a:pt x="859040" y="3083814"/>
                  </a:lnTo>
                  <a:lnTo>
                    <a:pt x="852563" y="3080004"/>
                  </a:lnTo>
                  <a:lnTo>
                    <a:pt x="627938" y="2974594"/>
                  </a:lnTo>
                  <a:lnTo>
                    <a:pt x="554875" y="2940304"/>
                  </a:lnTo>
                  <a:lnTo>
                    <a:pt x="551065" y="2937764"/>
                  </a:lnTo>
                  <a:lnTo>
                    <a:pt x="545172" y="2926334"/>
                  </a:lnTo>
                  <a:lnTo>
                    <a:pt x="538937" y="2913634"/>
                  </a:lnTo>
                  <a:lnTo>
                    <a:pt x="532307" y="2900934"/>
                  </a:lnTo>
                  <a:lnTo>
                    <a:pt x="527621" y="2893314"/>
                  </a:lnTo>
                  <a:lnTo>
                    <a:pt x="525284" y="2889504"/>
                  </a:lnTo>
                  <a:lnTo>
                    <a:pt x="522363" y="2884424"/>
                  </a:lnTo>
                  <a:lnTo>
                    <a:pt x="520077" y="2880614"/>
                  </a:lnTo>
                  <a:lnTo>
                    <a:pt x="519315" y="2879344"/>
                  </a:lnTo>
                  <a:lnTo>
                    <a:pt x="516140" y="2872994"/>
                  </a:lnTo>
                  <a:lnTo>
                    <a:pt x="515886" y="2872994"/>
                  </a:lnTo>
                  <a:lnTo>
                    <a:pt x="515124" y="2870454"/>
                  </a:lnTo>
                  <a:lnTo>
                    <a:pt x="506514" y="2851404"/>
                  </a:lnTo>
                  <a:lnTo>
                    <a:pt x="501675" y="2832354"/>
                  </a:lnTo>
                  <a:lnTo>
                    <a:pt x="506615" y="2790444"/>
                  </a:lnTo>
                  <a:lnTo>
                    <a:pt x="523379" y="2767584"/>
                  </a:lnTo>
                  <a:lnTo>
                    <a:pt x="528345" y="2761246"/>
                  </a:lnTo>
                  <a:lnTo>
                    <a:pt x="550506" y="2724404"/>
                  </a:lnTo>
                  <a:lnTo>
                    <a:pt x="568210" y="2671076"/>
                  </a:lnTo>
                  <a:lnTo>
                    <a:pt x="572731" y="2640584"/>
                  </a:lnTo>
                  <a:lnTo>
                    <a:pt x="572008" y="2603754"/>
                  </a:lnTo>
                  <a:lnTo>
                    <a:pt x="561492" y="2564384"/>
                  </a:lnTo>
                  <a:lnTo>
                    <a:pt x="545820" y="2541219"/>
                  </a:lnTo>
                  <a:lnTo>
                    <a:pt x="545820" y="2640584"/>
                  </a:lnTo>
                  <a:lnTo>
                    <a:pt x="541921" y="2665984"/>
                  </a:lnTo>
                  <a:lnTo>
                    <a:pt x="526021" y="2712974"/>
                  </a:lnTo>
                  <a:lnTo>
                    <a:pt x="507149" y="2744724"/>
                  </a:lnTo>
                  <a:lnTo>
                    <a:pt x="502678" y="2751074"/>
                  </a:lnTo>
                  <a:lnTo>
                    <a:pt x="477532" y="2791714"/>
                  </a:lnTo>
                  <a:lnTo>
                    <a:pt x="474192" y="2809494"/>
                  </a:lnTo>
                  <a:lnTo>
                    <a:pt x="474268" y="2828544"/>
                  </a:lnTo>
                  <a:lnTo>
                    <a:pt x="477761" y="2848864"/>
                  </a:lnTo>
                  <a:lnTo>
                    <a:pt x="484644" y="2869184"/>
                  </a:lnTo>
                  <a:lnTo>
                    <a:pt x="447941" y="2880614"/>
                  </a:lnTo>
                  <a:lnTo>
                    <a:pt x="445020" y="2874264"/>
                  </a:lnTo>
                  <a:lnTo>
                    <a:pt x="444944" y="2874111"/>
                  </a:lnTo>
                  <a:lnTo>
                    <a:pt x="444944" y="3001264"/>
                  </a:lnTo>
                  <a:lnTo>
                    <a:pt x="444639" y="3011424"/>
                  </a:lnTo>
                  <a:lnTo>
                    <a:pt x="436397" y="3007614"/>
                  </a:lnTo>
                  <a:lnTo>
                    <a:pt x="428282" y="3002534"/>
                  </a:lnTo>
                  <a:lnTo>
                    <a:pt x="420306" y="2998724"/>
                  </a:lnTo>
                  <a:lnTo>
                    <a:pt x="412508" y="2993644"/>
                  </a:lnTo>
                  <a:lnTo>
                    <a:pt x="411365" y="2993644"/>
                  </a:lnTo>
                  <a:lnTo>
                    <a:pt x="409079" y="2992374"/>
                  </a:lnTo>
                  <a:lnTo>
                    <a:pt x="407492" y="2991104"/>
                  </a:lnTo>
                  <a:lnTo>
                    <a:pt x="405904" y="2989834"/>
                  </a:lnTo>
                  <a:lnTo>
                    <a:pt x="402094" y="2987294"/>
                  </a:lnTo>
                  <a:lnTo>
                    <a:pt x="405815" y="2975864"/>
                  </a:lnTo>
                  <a:lnTo>
                    <a:pt x="414540" y="2949194"/>
                  </a:lnTo>
                  <a:lnTo>
                    <a:pt x="416572" y="2949194"/>
                  </a:lnTo>
                  <a:lnTo>
                    <a:pt x="418604" y="2950464"/>
                  </a:lnTo>
                  <a:lnTo>
                    <a:pt x="420763" y="2950464"/>
                  </a:lnTo>
                  <a:lnTo>
                    <a:pt x="427875" y="2953004"/>
                  </a:lnTo>
                  <a:lnTo>
                    <a:pt x="434987" y="2954274"/>
                  </a:lnTo>
                  <a:lnTo>
                    <a:pt x="442353" y="2956814"/>
                  </a:lnTo>
                  <a:lnTo>
                    <a:pt x="443915" y="2969514"/>
                  </a:lnTo>
                  <a:lnTo>
                    <a:pt x="444830" y="2983484"/>
                  </a:lnTo>
                  <a:lnTo>
                    <a:pt x="444944" y="3001264"/>
                  </a:lnTo>
                  <a:lnTo>
                    <a:pt x="444944" y="2874111"/>
                  </a:lnTo>
                  <a:lnTo>
                    <a:pt x="441845" y="2867914"/>
                  </a:lnTo>
                  <a:lnTo>
                    <a:pt x="438416" y="2860294"/>
                  </a:lnTo>
                  <a:lnTo>
                    <a:pt x="434543" y="2852674"/>
                  </a:lnTo>
                  <a:lnTo>
                    <a:pt x="430377" y="2843784"/>
                  </a:lnTo>
                  <a:lnTo>
                    <a:pt x="425869" y="2834894"/>
                  </a:lnTo>
                  <a:lnTo>
                    <a:pt x="421017" y="2823464"/>
                  </a:lnTo>
                  <a:lnTo>
                    <a:pt x="401815" y="2777744"/>
                  </a:lnTo>
                  <a:lnTo>
                    <a:pt x="378752" y="2718054"/>
                  </a:lnTo>
                  <a:lnTo>
                    <a:pt x="359079" y="2660904"/>
                  </a:lnTo>
                  <a:lnTo>
                    <a:pt x="350024" y="2624074"/>
                  </a:lnTo>
                  <a:lnTo>
                    <a:pt x="351078" y="2602484"/>
                  </a:lnTo>
                  <a:lnTo>
                    <a:pt x="365506" y="2563126"/>
                  </a:lnTo>
                  <a:lnTo>
                    <a:pt x="393649" y="2533904"/>
                  </a:lnTo>
                  <a:lnTo>
                    <a:pt x="447941" y="2517394"/>
                  </a:lnTo>
                  <a:lnTo>
                    <a:pt x="466775" y="2519934"/>
                  </a:lnTo>
                  <a:lnTo>
                    <a:pt x="517410" y="2546604"/>
                  </a:lnTo>
                  <a:lnTo>
                    <a:pt x="545515" y="2608834"/>
                  </a:lnTo>
                  <a:lnTo>
                    <a:pt x="545820" y="2640584"/>
                  </a:lnTo>
                  <a:lnTo>
                    <a:pt x="545820" y="2541219"/>
                  </a:lnTo>
                  <a:lnTo>
                    <a:pt x="536587" y="2527554"/>
                  </a:lnTo>
                  <a:lnTo>
                    <a:pt x="520827" y="2517394"/>
                  </a:lnTo>
                  <a:lnTo>
                    <a:pt x="495223" y="2500884"/>
                  </a:lnTo>
                  <a:lnTo>
                    <a:pt x="448144" y="2490724"/>
                  </a:lnTo>
                  <a:lnTo>
                    <a:pt x="401078" y="2500884"/>
                  </a:lnTo>
                  <a:lnTo>
                    <a:pt x="359803" y="2527554"/>
                  </a:lnTo>
                  <a:lnTo>
                    <a:pt x="343547" y="2547874"/>
                  </a:lnTo>
                  <a:lnTo>
                    <a:pt x="331863" y="2572004"/>
                  </a:lnTo>
                  <a:lnTo>
                    <a:pt x="325120" y="2597404"/>
                  </a:lnTo>
                  <a:lnTo>
                    <a:pt x="323735" y="2625344"/>
                  </a:lnTo>
                  <a:lnTo>
                    <a:pt x="334911" y="2672334"/>
                  </a:lnTo>
                  <a:lnTo>
                    <a:pt x="357936" y="2737104"/>
                  </a:lnTo>
                  <a:lnTo>
                    <a:pt x="382181" y="2799334"/>
                  </a:lnTo>
                  <a:lnTo>
                    <a:pt x="397014" y="2834894"/>
                  </a:lnTo>
                  <a:lnTo>
                    <a:pt x="401942" y="2845054"/>
                  </a:lnTo>
                  <a:lnTo>
                    <a:pt x="406514" y="2855214"/>
                  </a:lnTo>
                  <a:lnTo>
                    <a:pt x="410781" y="2864104"/>
                  </a:lnTo>
                  <a:lnTo>
                    <a:pt x="414794" y="2871724"/>
                  </a:lnTo>
                  <a:lnTo>
                    <a:pt x="418172" y="2879344"/>
                  </a:lnTo>
                  <a:lnTo>
                    <a:pt x="421309" y="2885694"/>
                  </a:lnTo>
                  <a:lnTo>
                    <a:pt x="424230" y="2892044"/>
                  </a:lnTo>
                  <a:lnTo>
                    <a:pt x="426986" y="2898394"/>
                  </a:lnTo>
                  <a:lnTo>
                    <a:pt x="427113" y="2899664"/>
                  </a:lnTo>
                  <a:lnTo>
                    <a:pt x="427367" y="2900934"/>
                  </a:lnTo>
                  <a:lnTo>
                    <a:pt x="427748" y="2902204"/>
                  </a:lnTo>
                  <a:lnTo>
                    <a:pt x="429907" y="2907284"/>
                  </a:lnTo>
                  <a:lnTo>
                    <a:pt x="431939" y="2912364"/>
                  </a:lnTo>
                  <a:lnTo>
                    <a:pt x="433971" y="2918714"/>
                  </a:lnTo>
                  <a:lnTo>
                    <a:pt x="434860" y="2922524"/>
                  </a:lnTo>
                  <a:lnTo>
                    <a:pt x="436384" y="2927604"/>
                  </a:lnTo>
                  <a:lnTo>
                    <a:pt x="433844" y="2926334"/>
                  </a:lnTo>
                  <a:lnTo>
                    <a:pt x="431304" y="2926334"/>
                  </a:lnTo>
                  <a:lnTo>
                    <a:pt x="422033" y="2923794"/>
                  </a:lnTo>
                  <a:lnTo>
                    <a:pt x="416445" y="2921254"/>
                  </a:lnTo>
                  <a:lnTo>
                    <a:pt x="411365" y="2918714"/>
                  </a:lnTo>
                  <a:lnTo>
                    <a:pt x="410476" y="2918714"/>
                  </a:lnTo>
                  <a:lnTo>
                    <a:pt x="403199" y="2916174"/>
                  </a:lnTo>
                  <a:lnTo>
                    <a:pt x="396062" y="2912364"/>
                  </a:lnTo>
                  <a:lnTo>
                    <a:pt x="389267" y="2908846"/>
                  </a:lnTo>
                  <a:lnTo>
                    <a:pt x="389267" y="2939034"/>
                  </a:lnTo>
                  <a:lnTo>
                    <a:pt x="377456" y="2975864"/>
                  </a:lnTo>
                  <a:lnTo>
                    <a:pt x="357098" y="2968244"/>
                  </a:lnTo>
                  <a:lnTo>
                    <a:pt x="337451" y="2964434"/>
                  </a:lnTo>
                  <a:lnTo>
                    <a:pt x="318554" y="2964434"/>
                  </a:lnTo>
                  <a:lnTo>
                    <a:pt x="300494" y="2968244"/>
                  </a:lnTo>
                  <a:lnTo>
                    <a:pt x="288518" y="2973324"/>
                  </a:lnTo>
                  <a:lnTo>
                    <a:pt x="277850" y="2979674"/>
                  </a:lnTo>
                  <a:lnTo>
                    <a:pt x="268097" y="2986024"/>
                  </a:lnTo>
                  <a:lnTo>
                    <a:pt x="258838" y="2993644"/>
                  </a:lnTo>
                  <a:lnTo>
                    <a:pt x="253365" y="2997454"/>
                  </a:lnTo>
                  <a:lnTo>
                    <a:pt x="247954" y="3002534"/>
                  </a:lnTo>
                  <a:lnTo>
                    <a:pt x="242531" y="3006344"/>
                  </a:lnTo>
                  <a:lnTo>
                    <a:pt x="236994" y="3008884"/>
                  </a:lnTo>
                  <a:lnTo>
                    <a:pt x="221843" y="3016504"/>
                  </a:lnTo>
                  <a:lnTo>
                    <a:pt x="190550" y="3029204"/>
                  </a:lnTo>
                  <a:lnTo>
                    <a:pt x="174459" y="3033014"/>
                  </a:lnTo>
                  <a:lnTo>
                    <a:pt x="148691" y="3036824"/>
                  </a:lnTo>
                  <a:lnTo>
                    <a:pt x="117563" y="3036824"/>
                  </a:lnTo>
                  <a:lnTo>
                    <a:pt x="85115" y="3027934"/>
                  </a:lnTo>
                  <a:lnTo>
                    <a:pt x="55410" y="3008884"/>
                  </a:lnTo>
                  <a:lnTo>
                    <a:pt x="33769" y="2975864"/>
                  </a:lnTo>
                  <a:lnTo>
                    <a:pt x="26555" y="2939034"/>
                  </a:lnTo>
                  <a:lnTo>
                    <a:pt x="33769" y="2902204"/>
                  </a:lnTo>
                  <a:lnTo>
                    <a:pt x="55410" y="2869184"/>
                  </a:lnTo>
                  <a:lnTo>
                    <a:pt x="87680" y="2847594"/>
                  </a:lnTo>
                  <a:lnTo>
                    <a:pt x="126466" y="2841244"/>
                  </a:lnTo>
                  <a:lnTo>
                    <a:pt x="132029" y="2841244"/>
                  </a:lnTo>
                  <a:lnTo>
                    <a:pt x="169710" y="2850134"/>
                  </a:lnTo>
                  <a:lnTo>
                    <a:pt x="226656" y="2869184"/>
                  </a:lnTo>
                  <a:lnTo>
                    <a:pt x="286372" y="2892044"/>
                  </a:lnTo>
                  <a:lnTo>
                    <a:pt x="332371" y="2911094"/>
                  </a:lnTo>
                  <a:lnTo>
                    <a:pt x="352513" y="2921254"/>
                  </a:lnTo>
                  <a:lnTo>
                    <a:pt x="361099" y="2925064"/>
                  </a:lnTo>
                  <a:lnTo>
                    <a:pt x="368947" y="2928874"/>
                  </a:lnTo>
                  <a:lnTo>
                    <a:pt x="376059" y="2932684"/>
                  </a:lnTo>
                  <a:lnTo>
                    <a:pt x="382663" y="2935224"/>
                  </a:lnTo>
                  <a:lnTo>
                    <a:pt x="389267" y="2939034"/>
                  </a:lnTo>
                  <a:lnTo>
                    <a:pt x="389267" y="2908846"/>
                  </a:lnTo>
                  <a:lnTo>
                    <a:pt x="388721" y="2908554"/>
                  </a:lnTo>
                  <a:lnTo>
                    <a:pt x="380885" y="2904744"/>
                  </a:lnTo>
                  <a:lnTo>
                    <a:pt x="372783" y="2900934"/>
                  </a:lnTo>
                  <a:lnTo>
                    <a:pt x="363969" y="2897124"/>
                  </a:lnTo>
                  <a:lnTo>
                    <a:pt x="354177" y="2892044"/>
                  </a:lnTo>
                  <a:lnTo>
                    <a:pt x="343166" y="2886964"/>
                  </a:lnTo>
                  <a:lnTo>
                    <a:pt x="246316" y="2848864"/>
                  </a:lnTo>
                  <a:lnTo>
                    <a:pt x="225615" y="2841244"/>
                  </a:lnTo>
                  <a:lnTo>
                    <a:pt x="180784" y="2824734"/>
                  </a:lnTo>
                  <a:lnTo>
                    <a:pt x="133553" y="2814574"/>
                  </a:lnTo>
                  <a:lnTo>
                    <a:pt x="106629" y="2815844"/>
                  </a:lnTo>
                  <a:lnTo>
                    <a:pt x="80759" y="2822194"/>
                  </a:lnTo>
                  <a:lnTo>
                    <a:pt x="57048" y="2833624"/>
                  </a:lnTo>
                  <a:lnTo>
                    <a:pt x="36614" y="2850134"/>
                  </a:lnTo>
                  <a:lnTo>
                    <a:pt x="9156" y="2892044"/>
                  </a:lnTo>
                  <a:lnTo>
                    <a:pt x="0" y="2939034"/>
                  </a:lnTo>
                  <a:lnTo>
                    <a:pt x="9156" y="2986024"/>
                  </a:lnTo>
                  <a:lnTo>
                    <a:pt x="36614" y="3026664"/>
                  </a:lnTo>
                  <a:lnTo>
                    <a:pt x="84315" y="3055874"/>
                  </a:lnTo>
                  <a:lnTo>
                    <a:pt x="134200" y="3063494"/>
                  </a:lnTo>
                  <a:lnTo>
                    <a:pt x="147104" y="3063494"/>
                  </a:lnTo>
                  <a:lnTo>
                    <a:pt x="215912" y="3048254"/>
                  </a:lnTo>
                  <a:lnTo>
                    <a:pt x="241541" y="3036824"/>
                  </a:lnTo>
                  <a:lnTo>
                    <a:pt x="249948" y="3033014"/>
                  </a:lnTo>
                  <a:lnTo>
                    <a:pt x="257009" y="3027934"/>
                  </a:lnTo>
                  <a:lnTo>
                    <a:pt x="263626" y="3024124"/>
                  </a:lnTo>
                  <a:lnTo>
                    <a:pt x="269913" y="3019044"/>
                  </a:lnTo>
                  <a:lnTo>
                    <a:pt x="308114" y="2993644"/>
                  </a:lnTo>
                  <a:lnTo>
                    <a:pt x="324192" y="2991104"/>
                  </a:lnTo>
                  <a:lnTo>
                    <a:pt x="341515" y="2992374"/>
                  </a:lnTo>
                  <a:lnTo>
                    <a:pt x="359968" y="2997454"/>
                  </a:lnTo>
                  <a:lnTo>
                    <a:pt x="379488" y="3005074"/>
                  </a:lnTo>
                  <a:lnTo>
                    <a:pt x="379742" y="3005074"/>
                  </a:lnTo>
                  <a:lnTo>
                    <a:pt x="379996" y="3006344"/>
                  </a:lnTo>
                  <a:lnTo>
                    <a:pt x="380250" y="3006344"/>
                  </a:lnTo>
                  <a:lnTo>
                    <a:pt x="387616" y="3010154"/>
                  </a:lnTo>
                  <a:lnTo>
                    <a:pt x="398665" y="3016504"/>
                  </a:lnTo>
                  <a:lnTo>
                    <a:pt x="410413" y="3024124"/>
                  </a:lnTo>
                  <a:lnTo>
                    <a:pt x="434644" y="3036824"/>
                  </a:lnTo>
                  <a:lnTo>
                    <a:pt x="447052" y="3041904"/>
                  </a:lnTo>
                  <a:lnTo>
                    <a:pt x="457377" y="3064764"/>
                  </a:lnTo>
                  <a:lnTo>
                    <a:pt x="595007" y="3356864"/>
                  </a:lnTo>
                  <a:lnTo>
                    <a:pt x="613625" y="3396246"/>
                  </a:lnTo>
                  <a:lnTo>
                    <a:pt x="628535" y="3431794"/>
                  </a:lnTo>
                  <a:lnTo>
                    <a:pt x="634771" y="3445764"/>
                  </a:lnTo>
                  <a:lnTo>
                    <a:pt x="644321" y="3462274"/>
                  </a:lnTo>
                  <a:lnTo>
                    <a:pt x="657771" y="3476244"/>
                  </a:lnTo>
                  <a:lnTo>
                    <a:pt x="675652" y="3481324"/>
                  </a:lnTo>
                  <a:lnTo>
                    <a:pt x="682383" y="3481324"/>
                  </a:lnTo>
                  <a:lnTo>
                    <a:pt x="686066" y="3480066"/>
                  </a:lnTo>
                  <a:lnTo>
                    <a:pt x="699516" y="3472446"/>
                  </a:lnTo>
                  <a:lnTo>
                    <a:pt x="707732" y="3457194"/>
                  </a:lnTo>
                  <a:lnTo>
                    <a:pt x="708088" y="3454654"/>
                  </a:lnTo>
                  <a:lnTo>
                    <a:pt x="710438" y="3438144"/>
                  </a:lnTo>
                  <a:lnTo>
                    <a:pt x="707402" y="3414014"/>
                  </a:lnTo>
                  <a:lnTo>
                    <a:pt x="698017" y="3375914"/>
                  </a:lnTo>
                  <a:lnTo>
                    <a:pt x="687362" y="3339084"/>
                  </a:lnTo>
                  <a:lnTo>
                    <a:pt x="683806" y="3327666"/>
                  </a:lnTo>
                  <a:lnTo>
                    <a:pt x="683806" y="3441954"/>
                  </a:lnTo>
                  <a:lnTo>
                    <a:pt x="682218" y="3450844"/>
                  </a:lnTo>
                  <a:lnTo>
                    <a:pt x="678573" y="3454654"/>
                  </a:lnTo>
                  <a:lnTo>
                    <a:pt x="670763" y="3452114"/>
                  </a:lnTo>
                  <a:lnTo>
                    <a:pt x="663587" y="3443224"/>
                  </a:lnTo>
                  <a:lnTo>
                    <a:pt x="657631" y="3431794"/>
                  </a:lnTo>
                  <a:lnTo>
                    <a:pt x="653554" y="3421646"/>
                  </a:lnTo>
                  <a:lnTo>
                    <a:pt x="652919" y="3420364"/>
                  </a:lnTo>
                  <a:lnTo>
                    <a:pt x="645756" y="3402596"/>
                  </a:lnTo>
                  <a:lnTo>
                    <a:pt x="638136" y="3386074"/>
                  </a:lnTo>
                  <a:lnTo>
                    <a:pt x="630250" y="3368294"/>
                  </a:lnTo>
                  <a:lnTo>
                    <a:pt x="622312" y="3351784"/>
                  </a:lnTo>
                  <a:lnTo>
                    <a:pt x="619137" y="3345434"/>
                  </a:lnTo>
                  <a:lnTo>
                    <a:pt x="613041" y="3332734"/>
                  </a:lnTo>
                  <a:lnTo>
                    <a:pt x="498208" y="3088894"/>
                  </a:lnTo>
                  <a:lnTo>
                    <a:pt x="483755" y="3058414"/>
                  </a:lnTo>
                  <a:lnTo>
                    <a:pt x="470039" y="3027934"/>
                  </a:lnTo>
                  <a:lnTo>
                    <a:pt x="470420" y="3024124"/>
                  </a:lnTo>
                  <a:lnTo>
                    <a:pt x="471182" y="3011424"/>
                  </a:lnTo>
                  <a:lnTo>
                    <a:pt x="471347" y="3008884"/>
                  </a:lnTo>
                  <a:lnTo>
                    <a:pt x="471449" y="3005074"/>
                  </a:lnTo>
                  <a:lnTo>
                    <a:pt x="471538" y="2997454"/>
                  </a:lnTo>
                  <a:lnTo>
                    <a:pt x="471424" y="2987294"/>
                  </a:lnTo>
                  <a:lnTo>
                    <a:pt x="468122" y="2949194"/>
                  </a:lnTo>
                  <a:lnTo>
                    <a:pt x="463956" y="2927604"/>
                  </a:lnTo>
                  <a:lnTo>
                    <a:pt x="463689" y="2926334"/>
                  </a:lnTo>
                  <a:lnTo>
                    <a:pt x="461911" y="2918714"/>
                  </a:lnTo>
                  <a:lnTo>
                    <a:pt x="459752" y="2912364"/>
                  </a:lnTo>
                  <a:lnTo>
                    <a:pt x="458990" y="2909824"/>
                  </a:lnTo>
                  <a:lnTo>
                    <a:pt x="457720" y="2906014"/>
                  </a:lnTo>
                  <a:lnTo>
                    <a:pt x="496709" y="2893314"/>
                  </a:lnTo>
                  <a:lnTo>
                    <a:pt x="498741" y="2897124"/>
                  </a:lnTo>
                  <a:lnTo>
                    <a:pt x="500646" y="2899664"/>
                  </a:lnTo>
                  <a:lnTo>
                    <a:pt x="502932" y="2903474"/>
                  </a:lnTo>
                  <a:lnTo>
                    <a:pt x="507593" y="2911094"/>
                  </a:lnTo>
                  <a:lnTo>
                    <a:pt x="512102" y="2919984"/>
                  </a:lnTo>
                  <a:lnTo>
                    <a:pt x="516458" y="2927604"/>
                  </a:lnTo>
                  <a:lnTo>
                    <a:pt x="520712" y="2936494"/>
                  </a:lnTo>
                  <a:lnTo>
                    <a:pt x="523786" y="2942844"/>
                  </a:lnTo>
                  <a:lnTo>
                    <a:pt x="541769" y="2984754"/>
                  </a:lnTo>
                  <a:lnTo>
                    <a:pt x="558596" y="3029204"/>
                  </a:lnTo>
                  <a:lnTo>
                    <a:pt x="566559" y="3052064"/>
                  </a:lnTo>
                  <a:lnTo>
                    <a:pt x="572389" y="3068574"/>
                  </a:lnTo>
                  <a:lnTo>
                    <a:pt x="580656" y="3092704"/>
                  </a:lnTo>
                  <a:lnTo>
                    <a:pt x="587540" y="3113024"/>
                  </a:lnTo>
                  <a:lnTo>
                    <a:pt x="594499" y="3134614"/>
                  </a:lnTo>
                  <a:lnTo>
                    <a:pt x="601548" y="3156204"/>
                  </a:lnTo>
                  <a:lnTo>
                    <a:pt x="608723" y="3177794"/>
                  </a:lnTo>
                  <a:lnTo>
                    <a:pt x="612203" y="3189224"/>
                  </a:lnTo>
                  <a:lnTo>
                    <a:pt x="615619" y="3199384"/>
                  </a:lnTo>
                  <a:lnTo>
                    <a:pt x="626503" y="3234944"/>
                  </a:lnTo>
                  <a:lnTo>
                    <a:pt x="630656" y="3247644"/>
                  </a:lnTo>
                  <a:lnTo>
                    <a:pt x="639076" y="3273044"/>
                  </a:lnTo>
                  <a:lnTo>
                    <a:pt x="650697" y="3309874"/>
                  </a:lnTo>
                  <a:lnTo>
                    <a:pt x="662012" y="3346704"/>
                  </a:lnTo>
                  <a:lnTo>
                    <a:pt x="672490" y="3383546"/>
                  </a:lnTo>
                  <a:lnTo>
                    <a:pt x="681621" y="3419094"/>
                  </a:lnTo>
                  <a:lnTo>
                    <a:pt x="681621" y="3420364"/>
                  </a:lnTo>
                  <a:lnTo>
                    <a:pt x="683526" y="3431794"/>
                  </a:lnTo>
                  <a:lnTo>
                    <a:pt x="683806" y="3441954"/>
                  </a:lnTo>
                  <a:lnTo>
                    <a:pt x="683806" y="3327666"/>
                  </a:lnTo>
                  <a:lnTo>
                    <a:pt x="675894" y="3302254"/>
                  </a:lnTo>
                  <a:lnTo>
                    <a:pt x="664095" y="3265424"/>
                  </a:lnTo>
                  <a:lnTo>
                    <a:pt x="659955" y="3252724"/>
                  </a:lnTo>
                  <a:lnTo>
                    <a:pt x="655802" y="3238754"/>
                  </a:lnTo>
                  <a:lnTo>
                    <a:pt x="651700" y="3226054"/>
                  </a:lnTo>
                  <a:lnTo>
                    <a:pt x="647712" y="3213354"/>
                  </a:lnTo>
                  <a:lnTo>
                    <a:pt x="640829" y="3191764"/>
                  </a:lnTo>
                  <a:lnTo>
                    <a:pt x="637362" y="3180334"/>
                  </a:lnTo>
                  <a:lnTo>
                    <a:pt x="628307" y="3152394"/>
                  </a:lnTo>
                  <a:lnTo>
                    <a:pt x="622858" y="3135896"/>
                  </a:lnTo>
                  <a:lnTo>
                    <a:pt x="617486" y="3119374"/>
                  </a:lnTo>
                  <a:lnTo>
                    <a:pt x="612152" y="3102864"/>
                  </a:lnTo>
                  <a:lnTo>
                    <a:pt x="628154" y="3109214"/>
                  </a:lnTo>
                  <a:lnTo>
                    <a:pt x="661504" y="3119374"/>
                  </a:lnTo>
                  <a:lnTo>
                    <a:pt x="678954" y="3125724"/>
                  </a:lnTo>
                  <a:lnTo>
                    <a:pt x="722388" y="3138424"/>
                  </a:lnTo>
                  <a:lnTo>
                    <a:pt x="735241" y="3143504"/>
                  </a:lnTo>
                  <a:lnTo>
                    <a:pt x="773950" y="3154946"/>
                  </a:lnTo>
                  <a:lnTo>
                    <a:pt x="810501" y="3167646"/>
                  </a:lnTo>
                  <a:lnTo>
                    <a:pt x="847496" y="3179064"/>
                  </a:lnTo>
                  <a:lnTo>
                    <a:pt x="884796" y="3189224"/>
                  </a:lnTo>
                  <a:lnTo>
                    <a:pt x="922286" y="3198114"/>
                  </a:lnTo>
                  <a:lnTo>
                    <a:pt x="931303" y="3200654"/>
                  </a:lnTo>
                  <a:lnTo>
                    <a:pt x="939685" y="3201924"/>
                  </a:lnTo>
                  <a:lnTo>
                    <a:pt x="955027" y="3201924"/>
                  </a:lnTo>
                  <a:lnTo>
                    <a:pt x="986548" y="3185414"/>
                  </a:lnTo>
                  <a:lnTo>
                    <a:pt x="988961" y="3177794"/>
                  </a:lnTo>
                  <a:close/>
                </a:path>
                <a:path w="2295525" h="3481704">
                  <a:moveTo>
                    <a:pt x="1028839" y="2202942"/>
                  </a:moveTo>
                  <a:lnTo>
                    <a:pt x="1027061" y="2196973"/>
                  </a:lnTo>
                  <a:lnTo>
                    <a:pt x="1022616" y="2193544"/>
                  </a:lnTo>
                  <a:lnTo>
                    <a:pt x="1019733" y="2191258"/>
                  </a:lnTo>
                  <a:lnTo>
                    <a:pt x="1019251" y="2190877"/>
                  </a:lnTo>
                  <a:lnTo>
                    <a:pt x="985151" y="2163826"/>
                  </a:lnTo>
                  <a:lnTo>
                    <a:pt x="976515" y="2156980"/>
                  </a:lnTo>
                  <a:lnTo>
                    <a:pt x="976515" y="2190750"/>
                  </a:lnTo>
                  <a:lnTo>
                    <a:pt x="932954" y="2190877"/>
                  </a:lnTo>
                  <a:lnTo>
                    <a:pt x="942479" y="2163826"/>
                  </a:lnTo>
                  <a:lnTo>
                    <a:pt x="976515" y="2190750"/>
                  </a:lnTo>
                  <a:lnTo>
                    <a:pt x="976515" y="2156980"/>
                  </a:lnTo>
                  <a:lnTo>
                    <a:pt x="947051" y="2133600"/>
                  </a:lnTo>
                  <a:lnTo>
                    <a:pt x="946416" y="2132584"/>
                  </a:lnTo>
                  <a:lnTo>
                    <a:pt x="945527" y="2131568"/>
                  </a:lnTo>
                  <a:lnTo>
                    <a:pt x="944511" y="2130806"/>
                  </a:lnTo>
                  <a:lnTo>
                    <a:pt x="920381" y="2111578"/>
                  </a:lnTo>
                  <a:lnTo>
                    <a:pt x="920381" y="2145411"/>
                  </a:lnTo>
                  <a:lnTo>
                    <a:pt x="904506" y="2190877"/>
                  </a:lnTo>
                  <a:lnTo>
                    <a:pt x="832751" y="2191258"/>
                  </a:lnTo>
                  <a:lnTo>
                    <a:pt x="833145" y="2190115"/>
                  </a:lnTo>
                  <a:lnTo>
                    <a:pt x="864374" y="2100834"/>
                  </a:lnTo>
                  <a:lnTo>
                    <a:pt x="920381" y="2145411"/>
                  </a:lnTo>
                  <a:lnTo>
                    <a:pt x="920381" y="2111578"/>
                  </a:lnTo>
                  <a:lnTo>
                    <a:pt x="906907" y="2100834"/>
                  </a:lnTo>
                  <a:lnTo>
                    <a:pt x="869962" y="2071370"/>
                  </a:lnTo>
                  <a:lnTo>
                    <a:pt x="869200" y="2069846"/>
                  </a:lnTo>
                  <a:lnTo>
                    <a:pt x="868184" y="2068322"/>
                  </a:lnTo>
                  <a:lnTo>
                    <a:pt x="866660" y="2067179"/>
                  </a:lnTo>
                  <a:lnTo>
                    <a:pt x="861072" y="2062734"/>
                  </a:lnTo>
                  <a:lnTo>
                    <a:pt x="859929" y="2061845"/>
                  </a:lnTo>
                  <a:lnTo>
                    <a:pt x="858659" y="2061083"/>
                  </a:lnTo>
                  <a:lnTo>
                    <a:pt x="857135" y="2060575"/>
                  </a:lnTo>
                  <a:lnTo>
                    <a:pt x="839482" y="2054415"/>
                  </a:lnTo>
                  <a:lnTo>
                    <a:pt x="839482" y="2082546"/>
                  </a:lnTo>
                  <a:lnTo>
                    <a:pt x="801890" y="2190115"/>
                  </a:lnTo>
                  <a:lnTo>
                    <a:pt x="321322" y="2022221"/>
                  </a:lnTo>
                  <a:lnTo>
                    <a:pt x="324421" y="2013331"/>
                  </a:lnTo>
                  <a:lnTo>
                    <a:pt x="358914" y="1914664"/>
                  </a:lnTo>
                  <a:lnTo>
                    <a:pt x="839482" y="2082546"/>
                  </a:lnTo>
                  <a:lnTo>
                    <a:pt x="839482" y="2054415"/>
                  </a:lnTo>
                  <a:lnTo>
                    <a:pt x="439737" y="1914664"/>
                  </a:lnTo>
                  <a:lnTo>
                    <a:pt x="355104" y="1885061"/>
                  </a:lnTo>
                  <a:lnTo>
                    <a:pt x="354850" y="1885061"/>
                  </a:lnTo>
                  <a:lnTo>
                    <a:pt x="354723" y="1884934"/>
                  </a:lnTo>
                  <a:lnTo>
                    <a:pt x="354596" y="1884934"/>
                  </a:lnTo>
                  <a:lnTo>
                    <a:pt x="333387" y="1877517"/>
                  </a:lnTo>
                  <a:lnTo>
                    <a:pt x="333387" y="1905762"/>
                  </a:lnTo>
                  <a:lnTo>
                    <a:pt x="295795" y="2013331"/>
                  </a:lnTo>
                  <a:lnTo>
                    <a:pt x="202069" y="1980565"/>
                  </a:lnTo>
                  <a:lnTo>
                    <a:pt x="205168" y="1971675"/>
                  </a:lnTo>
                  <a:lnTo>
                    <a:pt x="239661" y="1872996"/>
                  </a:lnTo>
                  <a:lnTo>
                    <a:pt x="333387" y="1905762"/>
                  </a:lnTo>
                  <a:lnTo>
                    <a:pt x="333387" y="1877517"/>
                  </a:lnTo>
                  <a:lnTo>
                    <a:pt x="320497" y="1872996"/>
                  </a:lnTo>
                  <a:lnTo>
                    <a:pt x="235978" y="1843405"/>
                  </a:lnTo>
                  <a:lnTo>
                    <a:pt x="235597" y="1843405"/>
                  </a:lnTo>
                  <a:lnTo>
                    <a:pt x="214388" y="1835988"/>
                  </a:lnTo>
                  <a:lnTo>
                    <a:pt x="214388" y="1864106"/>
                  </a:lnTo>
                  <a:lnTo>
                    <a:pt x="176847" y="1971675"/>
                  </a:lnTo>
                  <a:lnTo>
                    <a:pt x="83223" y="1939036"/>
                  </a:lnTo>
                  <a:lnTo>
                    <a:pt x="120827" y="1831340"/>
                  </a:lnTo>
                  <a:lnTo>
                    <a:pt x="214388" y="1864106"/>
                  </a:lnTo>
                  <a:lnTo>
                    <a:pt x="214388" y="1835988"/>
                  </a:lnTo>
                  <a:lnTo>
                    <a:pt x="201129" y="1831340"/>
                  </a:lnTo>
                  <a:lnTo>
                    <a:pt x="110032" y="1799463"/>
                  </a:lnTo>
                  <a:lnTo>
                    <a:pt x="102476" y="1803146"/>
                  </a:lnTo>
                  <a:lnTo>
                    <a:pt x="100050" y="1810004"/>
                  </a:lnTo>
                  <a:lnTo>
                    <a:pt x="53644" y="1942846"/>
                  </a:lnTo>
                  <a:lnTo>
                    <a:pt x="51219" y="1949704"/>
                  </a:lnTo>
                  <a:lnTo>
                    <a:pt x="54851" y="1957324"/>
                  </a:lnTo>
                  <a:lnTo>
                    <a:pt x="180467" y="2001266"/>
                  </a:lnTo>
                  <a:lnTo>
                    <a:pt x="180797" y="2001266"/>
                  </a:lnTo>
                  <a:lnTo>
                    <a:pt x="299478" y="2042795"/>
                  </a:lnTo>
                  <a:lnTo>
                    <a:pt x="299605" y="2042795"/>
                  </a:lnTo>
                  <a:lnTo>
                    <a:pt x="299732" y="2042922"/>
                  </a:lnTo>
                  <a:lnTo>
                    <a:pt x="299986" y="2042922"/>
                  </a:lnTo>
                  <a:lnTo>
                    <a:pt x="800874" y="2218055"/>
                  </a:lnTo>
                  <a:lnTo>
                    <a:pt x="802271" y="2218563"/>
                  </a:lnTo>
                  <a:lnTo>
                    <a:pt x="803795" y="2218817"/>
                  </a:lnTo>
                  <a:lnTo>
                    <a:pt x="815225" y="2218817"/>
                  </a:lnTo>
                  <a:lnTo>
                    <a:pt x="816749" y="2218563"/>
                  </a:lnTo>
                  <a:lnTo>
                    <a:pt x="818019" y="2218055"/>
                  </a:lnTo>
                  <a:lnTo>
                    <a:pt x="914793" y="2217420"/>
                  </a:lnTo>
                  <a:lnTo>
                    <a:pt x="915047" y="2217293"/>
                  </a:lnTo>
                  <a:lnTo>
                    <a:pt x="1014488" y="2217039"/>
                  </a:lnTo>
                  <a:lnTo>
                    <a:pt x="1020203" y="2216912"/>
                  </a:lnTo>
                  <a:lnTo>
                    <a:pt x="1025156" y="2213483"/>
                  </a:lnTo>
                  <a:lnTo>
                    <a:pt x="1027061" y="2208149"/>
                  </a:lnTo>
                  <a:lnTo>
                    <a:pt x="1028839" y="2202942"/>
                  </a:lnTo>
                  <a:close/>
                </a:path>
                <a:path w="2295525" h="3481704">
                  <a:moveTo>
                    <a:pt x="1180858" y="1841500"/>
                  </a:moveTo>
                  <a:lnTo>
                    <a:pt x="1177302" y="1834007"/>
                  </a:lnTo>
                  <a:lnTo>
                    <a:pt x="1149108" y="1824151"/>
                  </a:lnTo>
                  <a:lnTo>
                    <a:pt x="1149108" y="1852295"/>
                  </a:lnTo>
                  <a:lnTo>
                    <a:pt x="1090688" y="2019427"/>
                  </a:lnTo>
                  <a:lnTo>
                    <a:pt x="994549" y="1985899"/>
                  </a:lnTo>
                  <a:lnTo>
                    <a:pt x="997559" y="1977263"/>
                  </a:lnTo>
                  <a:lnTo>
                    <a:pt x="1021473" y="1908810"/>
                  </a:lnTo>
                  <a:lnTo>
                    <a:pt x="1023886" y="1901952"/>
                  </a:lnTo>
                  <a:lnTo>
                    <a:pt x="1020330" y="1894459"/>
                  </a:lnTo>
                  <a:lnTo>
                    <a:pt x="1006741" y="1889633"/>
                  </a:lnTo>
                  <a:lnTo>
                    <a:pt x="999375" y="1893316"/>
                  </a:lnTo>
                  <a:lnTo>
                    <a:pt x="996962" y="1900301"/>
                  </a:lnTo>
                  <a:lnTo>
                    <a:pt x="970038" y="1977263"/>
                  </a:lnTo>
                  <a:lnTo>
                    <a:pt x="886599" y="1948053"/>
                  </a:lnTo>
                  <a:lnTo>
                    <a:pt x="889647" y="1939290"/>
                  </a:lnTo>
                  <a:lnTo>
                    <a:pt x="913396" y="1871091"/>
                  </a:lnTo>
                  <a:lnTo>
                    <a:pt x="915936" y="1864106"/>
                  </a:lnTo>
                  <a:lnTo>
                    <a:pt x="912126" y="1856613"/>
                  </a:lnTo>
                  <a:lnTo>
                    <a:pt x="905141" y="1854073"/>
                  </a:lnTo>
                  <a:lnTo>
                    <a:pt x="898156" y="1851660"/>
                  </a:lnTo>
                  <a:lnTo>
                    <a:pt x="890536" y="1855343"/>
                  </a:lnTo>
                  <a:lnTo>
                    <a:pt x="888123" y="1862201"/>
                  </a:lnTo>
                  <a:lnTo>
                    <a:pt x="861199" y="1939290"/>
                  </a:lnTo>
                  <a:lnTo>
                    <a:pt x="777760" y="1910080"/>
                  </a:lnTo>
                  <a:lnTo>
                    <a:pt x="780846" y="1901190"/>
                  </a:lnTo>
                  <a:lnTo>
                    <a:pt x="804557" y="1833118"/>
                  </a:lnTo>
                  <a:lnTo>
                    <a:pt x="807097" y="1826133"/>
                  </a:lnTo>
                  <a:lnTo>
                    <a:pt x="803287" y="1818513"/>
                  </a:lnTo>
                  <a:lnTo>
                    <a:pt x="789317" y="1813687"/>
                  </a:lnTo>
                  <a:lnTo>
                    <a:pt x="781697" y="1817243"/>
                  </a:lnTo>
                  <a:lnTo>
                    <a:pt x="779284" y="1824228"/>
                  </a:lnTo>
                  <a:lnTo>
                    <a:pt x="752360" y="1901190"/>
                  </a:lnTo>
                  <a:lnTo>
                    <a:pt x="668921" y="1871980"/>
                  </a:lnTo>
                  <a:lnTo>
                    <a:pt x="671982" y="1863217"/>
                  </a:lnTo>
                  <a:lnTo>
                    <a:pt x="695845" y="1795018"/>
                  </a:lnTo>
                  <a:lnTo>
                    <a:pt x="698258" y="1788033"/>
                  </a:lnTo>
                  <a:lnTo>
                    <a:pt x="694448" y="1780540"/>
                  </a:lnTo>
                  <a:lnTo>
                    <a:pt x="687463" y="1778000"/>
                  </a:lnTo>
                  <a:lnTo>
                    <a:pt x="680478" y="1775587"/>
                  </a:lnTo>
                  <a:lnTo>
                    <a:pt x="672858" y="1779270"/>
                  </a:lnTo>
                  <a:lnTo>
                    <a:pt x="670445" y="1786128"/>
                  </a:lnTo>
                  <a:lnTo>
                    <a:pt x="643521" y="1863217"/>
                  </a:lnTo>
                  <a:lnTo>
                    <a:pt x="560082" y="1834007"/>
                  </a:lnTo>
                  <a:lnTo>
                    <a:pt x="563092" y="1825371"/>
                  </a:lnTo>
                  <a:lnTo>
                    <a:pt x="587006" y="1757045"/>
                  </a:lnTo>
                  <a:lnTo>
                    <a:pt x="589419" y="1750060"/>
                  </a:lnTo>
                  <a:lnTo>
                    <a:pt x="585863" y="1742567"/>
                  </a:lnTo>
                  <a:lnTo>
                    <a:pt x="572274" y="1737741"/>
                  </a:lnTo>
                  <a:lnTo>
                    <a:pt x="564781" y="1741424"/>
                  </a:lnTo>
                  <a:lnTo>
                    <a:pt x="562368" y="1748409"/>
                  </a:lnTo>
                  <a:lnTo>
                    <a:pt x="535444" y="1825371"/>
                  </a:lnTo>
                  <a:lnTo>
                    <a:pt x="452005" y="1796288"/>
                  </a:lnTo>
                  <a:lnTo>
                    <a:pt x="455104" y="1787398"/>
                  </a:lnTo>
                  <a:lnTo>
                    <a:pt x="478929" y="1719199"/>
                  </a:lnTo>
                  <a:lnTo>
                    <a:pt x="481342" y="1712341"/>
                  </a:lnTo>
                  <a:lnTo>
                    <a:pt x="477659" y="1704721"/>
                  </a:lnTo>
                  <a:lnTo>
                    <a:pt x="470674" y="1702308"/>
                  </a:lnTo>
                  <a:lnTo>
                    <a:pt x="463562" y="1699768"/>
                  </a:lnTo>
                  <a:lnTo>
                    <a:pt x="456069" y="1703451"/>
                  </a:lnTo>
                  <a:lnTo>
                    <a:pt x="453529" y="1710436"/>
                  </a:lnTo>
                  <a:lnTo>
                    <a:pt x="426732" y="1787398"/>
                  </a:lnTo>
                  <a:lnTo>
                    <a:pt x="343166" y="1758188"/>
                  </a:lnTo>
                  <a:lnTo>
                    <a:pt x="346265" y="1749298"/>
                  </a:lnTo>
                  <a:lnTo>
                    <a:pt x="370090" y="1681226"/>
                  </a:lnTo>
                  <a:lnTo>
                    <a:pt x="372503" y="1674241"/>
                  </a:lnTo>
                  <a:lnTo>
                    <a:pt x="368820" y="1666748"/>
                  </a:lnTo>
                  <a:lnTo>
                    <a:pt x="361835" y="1664208"/>
                  </a:lnTo>
                  <a:lnTo>
                    <a:pt x="354850" y="1661795"/>
                  </a:lnTo>
                  <a:lnTo>
                    <a:pt x="347230" y="1665351"/>
                  </a:lnTo>
                  <a:lnTo>
                    <a:pt x="344690" y="1672336"/>
                  </a:lnTo>
                  <a:lnTo>
                    <a:pt x="317893" y="1749298"/>
                  </a:lnTo>
                  <a:lnTo>
                    <a:pt x="234327" y="1720215"/>
                  </a:lnTo>
                  <a:lnTo>
                    <a:pt x="237426" y="1711325"/>
                  </a:lnTo>
                  <a:lnTo>
                    <a:pt x="261251" y="1643126"/>
                  </a:lnTo>
                  <a:lnTo>
                    <a:pt x="263664" y="1636268"/>
                  </a:lnTo>
                  <a:lnTo>
                    <a:pt x="259981" y="1628648"/>
                  </a:lnTo>
                  <a:lnTo>
                    <a:pt x="252996" y="1626235"/>
                  </a:lnTo>
                  <a:lnTo>
                    <a:pt x="246011" y="1623695"/>
                  </a:lnTo>
                  <a:lnTo>
                    <a:pt x="238391" y="1627378"/>
                  </a:lnTo>
                  <a:lnTo>
                    <a:pt x="235851" y="1634363"/>
                  </a:lnTo>
                  <a:lnTo>
                    <a:pt x="209054" y="1711325"/>
                  </a:lnTo>
                  <a:lnTo>
                    <a:pt x="113004" y="1677797"/>
                  </a:lnTo>
                  <a:lnTo>
                    <a:pt x="171437" y="1510538"/>
                  </a:lnTo>
                  <a:lnTo>
                    <a:pt x="241058" y="1534922"/>
                  </a:lnTo>
                  <a:lnTo>
                    <a:pt x="248551" y="1531239"/>
                  </a:lnTo>
                  <a:lnTo>
                    <a:pt x="251091" y="1524254"/>
                  </a:lnTo>
                  <a:lnTo>
                    <a:pt x="251726" y="1522222"/>
                  </a:lnTo>
                  <a:lnTo>
                    <a:pt x="256527" y="1510538"/>
                  </a:lnTo>
                  <a:lnTo>
                    <a:pt x="259613" y="1503045"/>
                  </a:lnTo>
                  <a:lnTo>
                    <a:pt x="269887" y="1478064"/>
                  </a:lnTo>
                  <a:lnTo>
                    <a:pt x="292265" y="1436941"/>
                  </a:lnTo>
                  <a:lnTo>
                    <a:pt x="318516" y="1398993"/>
                  </a:lnTo>
                  <a:lnTo>
                    <a:pt x="348272" y="1364411"/>
                  </a:lnTo>
                  <a:lnTo>
                    <a:pt x="381228" y="1333360"/>
                  </a:lnTo>
                  <a:lnTo>
                    <a:pt x="417004" y="1305991"/>
                  </a:lnTo>
                  <a:lnTo>
                    <a:pt x="455282" y="1282471"/>
                  </a:lnTo>
                  <a:lnTo>
                    <a:pt x="495693" y="1262976"/>
                  </a:lnTo>
                  <a:lnTo>
                    <a:pt x="537933" y="1247673"/>
                  </a:lnTo>
                  <a:lnTo>
                    <a:pt x="581621" y="1236713"/>
                  </a:lnTo>
                  <a:lnTo>
                    <a:pt x="626427" y="1230274"/>
                  </a:lnTo>
                  <a:lnTo>
                    <a:pt x="672020" y="1228509"/>
                  </a:lnTo>
                  <a:lnTo>
                    <a:pt x="718045" y="1231607"/>
                  </a:lnTo>
                  <a:lnTo>
                    <a:pt x="764159" y="1239710"/>
                  </a:lnTo>
                  <a:lnTo>
                    <a:pt x="810018" y="1252982"/>
                  </a:lnTo>
                  <a:lnTo>
                    <a:pt x="854151" y="1271155"/>
                  </a:lnTo>
                  <a:lnTo>
                    <a:pt x="895261" y="1293533"/>
                  </a:lnTo>
                  <a:lnTo>
                    <a:pt x="933183" y="1319784"/>
                  </a:lnTo>
                  <a:lnTo>
                    <a:pt x="967752" y="1349540"/>
                  </a:lnTo>
                  <a:lnTo>
                    <a:pt x="998791" y="1382496"/>
                  </a:lnTo>
                  <a:lnTo>
                    <a:pt x="1026147" y="1418272"/>
                  </a:lnTo>
                  <a:lnTo>
                    <a:pt x="1049642" y="1456550"/>
                  </a:lnTo>
                  <a:lnTo>
                    <a:pt x="1069124" y="1496961"/>
                  </a:lnTo>
                  <a:lnTo>
                    <a:pt x="1084427" y="1539201"/>
                  </a:lnTo>
                  <a:lnTo>
                    <a:pt x="1095362" y="1582889"/>
                  </a:lnTo>
                  <a:lnTo>
                    <a:pt x="1101750" y="1627378"/>
                  </a:lnTo>
                  <a:lnTo>
                    <a:pt x="1103503" y="1672336"/>
                  </a:lnTo>
                  <a:lnTo>
                    <a:pt x="1103464" y="1674342"/>
                  </a:lnTo>
                  <a:lnTo>
                    <a:pt x="1100429" y="1719199"/>
                  </a:lnTo>
                  <a:lnTo>
                    <a:pt x="1092301" y="1765427"/>
                  </a:lnTo>
                  <a:lnTo>
                    <a:pt x="1078369" y="1813433"/>
                  </a:lnTo>
                  <a:lnTo>
                    <a:pt x="1075829" y="1820418"/>
                  </a:lnTo>
                  <a:lnTo>
                    <a:pt x="1079512" y="1827911"/>
                  </a:lnTo>
                  <a:lnTo>
                    <a:pt x="1149108" y="1852295"/>
                  </a:lnTo>
                  <a:lnTo>
                    <a:pt x="1149108" y="1824151"/>
                  </a:lnTo>
                  <a:lnTo>
                    <a:pt x="1107579" y="1809623"/>
                  </a:lnTo>
                  <a:lnTo>
                    <a:pt x="1119670" y="1764626"/>
                  </a:lnTo>
                  <a:lnTo>
                    <a:pt x="1127112" y="1719440"/>
                  </a:lnTo>
                  <a:lnTo>
                    <a:pt x="1130020" y="1674342"/>
                  </a:lnTo>
                  <a:lnTo>
                    <a:pt x="1128547" y="1629638"/>
                  </a:lnTo>
                  <a:lnTo>
                    <a:pt x="1122819" y="1585620"/>
                  </a:lnTo>
                  <a:lnTo>
                    <a:pt x="1112977" y="1542554"/>
                  </a:lnTo>
                  <a:lnTo>
                    <a:pt x="1099159" y="1500733"/>
                  </a:lnTo>
                  <a:lnTo>
                    <a:pt x="1081506" y="1460461"/>
                  </a:lnTo>
                  <a:lnTo>
                    <a:pt x="1060157" y="1422006"/>
                  </a:lnTo>
                  <a:lnTo>
                    <a:pt x="1035240" y="1385658"/>
                  </a:lnTo>
                  <a:lnTo>
                    <a:pt x="1006894" y="1351711"/>
                  </a:lnTo>
                  <a:lnTo>
                    <a:pt x="975271" y="1320444"/>
                  </a:lnTo>
                  <a:lnTo>
                    <a:pt x="940498" y="1292148"/>
                  </a:lnTo>
                  <a:lnTo>
                    <a:pt x="902703" y="1267117"/>
                  </a:lnTo>
                  <a:lnTo>
                    <a:pt x="862050" y="1245628"/>
                  </a:lnTo>
                  <a:lnTo>
                    <a:pt x="819988" y="1228509"/>
                  </a:lnTo>
                  <a:lnTo>
                    <a:pt x="818654" y="1227963"/>
                  </a:lnTo>
                  <a:lnTo>
                    <a:pt x="773734" y="1214742"/>
                  </a:lnTo>
                  <a:lnTo>
                    <a:pt x="728560" y="1206220"/>
                  </a:lnTo>
                  <a:lnTo>
                    <a:pt x="683412" y="1202258"/>
                  </a:lnTo>
                  <a:lnTo>
                    <a:pt x="638594" y="1202728"/>
                  </a:lnTo>
                  <a:lnTo>
                    <a:pt x="594385" y="1207477"/>
                  </a:lnTo>
                  <a:lnTo>
                    <a:pt x="551065" y="1216380"/>
                  </a:lnTo>
                  <a:lnTo>
                    <a:pt x="508939" y="1229283"/>
                  </a:lnTo>
                  <a:lnTo>
                    <a:pt x="468274" y="1246060"/>
                  </a:lnTo>
                  <a:lnTo>
                    <a:pt x="429361" y="1266583"/>
                  </a:lnTo>
                  <a:lnTo>
                    <a:pt x="392506" y="1290688"/>
                  </a:lnTo>
                  <a:lnTo>
                    <a:pt x="357974" y="1318247"/>
                  </a:lnTo>
                  <a:lnTo>
                    <a:pt x="326072" y="1349121"/>
                  </a:lnTo>
                  <a:lnTo>
                    <a:pt x="297065" y="1383182"/>
                  </a:lnTo>
                  <a:lnTo>
                    <a:pt x="271259" y="1420279"/>
                  </a:lnTo>
                  <a:lnTo>
                    <a:pt x="248932" y="1460284"/>
                  </a:lnTo>
                  <a:lnTo>
                    <a:pt x="230390" y="1503045"/>
                  </a:lnTo>
                  <a:lnTo>
                    <a:pt x="160705" y="1478661"/>
                  </a:lnTo>
                  <a:lnTo>
                    <a:pt x="153149" y="1482217"/>
                  </a:lnTo>
                  <a:lnTo>
                    <a:pt x="150723" y="1489202"/>
                  </a:lnTo>
                  <a:lnTo>
                    <a:pt x="83540" y="1681480"/>
                  </a:lnTo>
                  <a:lnTo>
                    <a:pt x="81114" y="1688465"/>
                  </a:lnTo>
                  <a:lnTo>
                    <a:pt x="84747" y="1695958"/>
                  </a:lnTo>
                  <a:lnTo>
                    <a:pt x="1094371" y="2048764"/>
                  </a:lnTo>
                  <a:lnTo>
                    <a:pt x="1101356" y="2051304"/>
                  </a:lnTo>
                  <a:lnTo>
                    <a:pt x="1108849" y="2047621"/>
                  </a:lnTo>
                  <a:lnTo>
                    <a:pt x="1111262" y="2040636"/>
                  </a:lnTo>
                  <a:lnTo>
                    <a:pt x="1118666" y="2019427"/>
                  </a:lnTo>
                  <a:lnTo>
                    <a:pt x="1178445" y="1848485"/>
                  </a:lnTo>
                  <a:lnTo>
                    <a:pt x="1180858" y="1841500"/>
                  </a:lnTo>
                  <a:close/>
                </a:path>
                <a:path w="2295525" h="3481704">
                  <a:moveTo>
                    <a:pt x="1405597" y="365315"/>
                  </a:moveTo>
                  <a:lnTo>
                    <a:pt x="1404620" y="359537"/>
                  </a:lnTo>
                  <a:lnTo>
                    <a:pt x="1404188" y="356958"/>
                  </a:lnTo>
                  <a:lnTo>
                    <a:pt x="1399717" y="349770"/>
                  </a:lnTo>
                  <a:lnTo>
                    <a:pt x="1392567" y="344678"/>
                  </a:lnTo>
                  <a:lnTo>
                    <a:pt x="1388745" y="343801"/>
                  </a:lnTo>
                  <a:lnTo>
                    <a:pt x="1388745" y="364248"/>
                  </a:lnTo>
                  <a:lnTo>
                    <a:pt x="1386725" y="369062"/>
                  </a:lnTo>
                  <a:lnTo>
                    <a:pt x="1383931" y="370078"/>
                  </a:lnTo>
                  <a:lnTo>
                    <a:pt x="1381645" y="368935"/>
                  </a:lnTo>
                  <a:lnTo>
                    <a:pt x="1379232" y="367919"/>
                  </a:lnTo>
                  <a:lnTo>
                    <a:pt x="1378216" y="365252"/>
                  </a:lnTo>
                  <a:lnTo>
                    <a:pt x="1379359" y="362839"/>
                  </a:lnTo>
                  <a:lnTo>
                    <a:pt x="1380375" y="360553"/>
                  </a:lnTo>
                  <a:lnTo>
                    <a:pt x="1383042" y="359537"/>
                  </a:lnTo>
                  <a:lnTo>
                    <a:pt x="1385455" y="360553"/>
                  </a:lnTo>
                  <a:lnTo>
                    <a:pt x="1387741" y="361569"/>
                  </a:lnTo>
                  <a:lnTo>
                    <a:pt x="1388745" y="364248"/>
                  </a:lnTo>
                  <a:lnTo>
                    <a:pt x="1388745" y="343801"/>
                  </a:lnTo>
                  <a:lnTo>
                    <a:pt x="1361440" y="364248"/>
                  </a:lnTo>
                  <a:lnTo>
                    <a:pt x="1362875" y="372579"/>
                  </a:lnTo>
                  <a:lnTo>
                    <a:pt x="1367320" y="379793"/>
                  </a:lnTo>
                  <a:lnTo>
                    <a:pt x="1374406" y="384937"/>
                  </a:lnTo>
                  <a:lnTo>
                    <a:pt x="1382928" y="386854"/>
                  </a:lnTo>
                  <a:lnTo>
                    <a:pt x="1391285" y="385419"/>
                  </a:lnTo>
                  <a:lnTo>
                    <a:pt x="1398511" y="380974"/>
                  </a:lnTo>
                  <a:lnTo>
                    <a:pt x="1403616" y="373888"/>
                  </a:lnTo>
                  <a:lnTo>
                    <a:pt x="1404493" y="370078"/>
                  </a:lnTo>
                  <a:lnTo>
                    <a:pt x="1405597" y="365315"/>
                  </a:lnTo>
                  <a:close/>
                </a:path>
                <a:path w="2295525" h="3481704">
                  <a:moveTo>
                    <a:pt x="1622564" y="728980"/>
                  </a:moveTo>
                  <a:lnTo>
                    <a:pt x="1614944" y="716280"/>
                  </a:lnTo>
                  <a:lnTo>
                    <a:pt x="1606816" y="713740"/>
                  </a:lnTo>
                  <a:lnTo>
                    <a:pt x="1600466" y="717550"/>
                  </a:lnTo>
                  <a:lnTo>
                    <a:pt x="1576565" y="731520"/>
                  </a:lnTo>
                  <a:lnTo>
                    <a:pt x="1551990" y="742950"/>
                  </a:lnTo>
                  <a:lnTo>
                    <a:pt x="1526832" y="753110"/>
                  </a:lnTo>
                  <a:lnTo>
                    <a:pt x="1501152" y="760730"/>
                  </a:lnTo>
                  <a:lnTo>
                    <a:pt x="1499882" y="637540"/>
                  </a:lnTo>
                  <a:lnTo>
                    <a:pt x="1499755" y="629920"/>
                  </a:lnTo>
                  <a:lnTo>
                    <a:pt x="1493913" y="623570"/>
                  </a:lnTo>
                  <a:lnTo>
                    <a:pt x="1486547" y="623570"/>
                  </a:lnTo>
                  <a:lnTo>
                    <a:pt x="1479181" y="624840"/>
                  </a:lnTo>
                  <a:lnTo>
                    <a:pt x="1473339" y="629920"/>
                  </a:lnTo>
                  <a:lnTo>
                    <a:pt x="1473466" y="637540"/>
                  </a:lnTo>
                  <a:lnTo>
                    <a:pt x="1475371" y="833120"/>
                  </a:lnTo>
                  <a:lnTo>
                    <a:pt x="1467764" y="875030"/>
                  </a:lnTo>
                  <a:lnTo>
                    <a:pt x="1446199" y="910590"/>
                  </a:lnTo>
                  <a:lnTo>
                    <a:pt x="1413662" y="937260"/>
                  </a:lnTo>
                  <a:lnTo>
                    <a:pt x="1373136" y="949960"/>
                  </a:lnTo>
                  <a:lnTo>
                    <a:pt x="1371333" y="773430"/>
                  </a:lnTo>
                  <a:lnTo>
                    <a:pt x="1368437" y="491490"/>
                  </a:lnTo>
                  <a:lnTo>
                    <a:pt x="1394282" y="492760"/>
                  </a:lnTo>
                  <a:lnTo>
                    <a:pt x="1400581" y="491490"/>
                  </a:lnTo>
                  <a:lnTo>
                    <a:pt x="1419466" y="487680"/>
                  </a:lnTo>
                  <a:lnTo>
                    <a:pt x="1443202" y="478790"/>
                  </a:lnTo>
                  <a:lnTo>
                    <a:pt x="1462747" y="466090"/>
                  </a:lnTo>
                  <a:lnTo>
                    <a:pt x="1464703" y="464820"/>
                  </a:lnTo>
                  <a:lnTo>
                    <a:pt x="1471942" y="504190"/>
                  </a:lnTo>
                  <a:lnTo>
                    <a:pt x="1472704" y="582930"/>
                  </a:lnTo>
                  <a:lnTo>
                    <a:pt x="1472831" y="590550"/>
                  </a:lnTo>
                  <a:lnTo>
                    <a:pt x="1478800" y="595630"/>
                  </a:lnTo>
                  <a:lnTo>
                    <a:pt x="1493532" y="595630"/>
                  </a:lnTo>
                  <a:lnTo>
                    <a:pt x="1499374" y="590550"/>
                  </a:lnTo>
                  <a:lnTo>
                    <a:pt x="1499247" y="582930"/>
                  </a:lnTo>
                  <a:lnTo>
                    <a:pt x="1498485" y="504190"/>
                  </a:lnTo>
                  <a:lnTo>
                    <a:pt x="1492326" y="464820"/>
                  </a:lnTo>
                  <a:lnTo>
                    <a:pt x="1484896" y="444500"/>
                  </a:lnTo>
                  <a:lnTo>
                    <a:pt x="1489392" y="438150"/>
                  </a:lnTo>
                  <a:lnTo>
                    <a:pt x="1493545" y="431800"/>
                  </a:lnTo>
                  <a:lnTo>
                    <a:pt x="1497342" y="425450"/>
                  </a:lnTo>
                  <a:lnTo>
                    <a:pt x="1500771" y="417830"/>
                  </a:lnTo>
                  <a:lnTo>
                    <a:pt x="1511808" y="373380"/>
                  </a:lnTo>
                  <a:lnTo>
                    <a:pt x="1505864" y="327660"/>
                  </a:lnTo>
                  <a:lnTo>
                    <a:pt x="1485430" y="289826"/>
                  </a:lnTo>
                  <a:lnTo>
                    <a:pt x="1485430" y="368300"/>
                  </a:lnTo>
                  <a:lnTo>
                    <a:pt x="1476641" y="407670"/>
                  </a:lnTo>
                  <a:lnTo>
                    <a:pt x="1474736" y="411480"/>
                  </a:lnTo>
                  <a:lnTo>
                    <a:pt x="1472450" y="415290"/>
                  </a:lnTo>
                  <a:lnTo>
                    <a:pt x="1469910" y="420370"/>
                  </a:lnTo>
                  <a:lnTo>
                    <a:pt x="1433741" y="453390"/>
                  </a:lnTo>
                  <a:lnTo>
                    <a:pt x="1390916" y="466090"/>
                  </a:lnTo>
                  <a:lnTo>
                    <a:pt x="1368183" y="464820"/>
                  </a:lnTo>
                  <a:lnTo>
                    <a:pt x="1362087" y="463550"/>
                  </a:lnTo>
                  <a:lnTo>
                    <a:pt x="1355991" y="461010"/>
                  </a:lnTo>
                  <a:lnTo>
                    <a:pt x="1348371" y="458470"/>
                  </a:lnTo>
                  <a:lnTo>
                    <a:pt x="1346720" y="457200"/>
                  </a:lnTo>
                  <a:lnTo>
                    <a:pt x="1344815" y="456615"/>
                  </a:lnTo>
                  <a:lnTo>
                    <a:pt x="1344815" y="773430"/>
                  </a:lnTo>
                  <a:lnTo>
                    <a:pt x="1316443" y="768350"/>
                  </a:lnTo>
                  <a:lnTo>
                    <a:pt x="1310817" y="767080"/>
                  </a:lnTo>
                  <a:lnTo>
                    <a:pt x="1288338" y="762000"/>
                  </a:lnTo>
                  <a:lnTo>
                    <a:pt x="1260602" y="753110"/>
                  </a:lnTo>
                  <a:lnTo>
                    <a:pt x="1233309" y="742950"/>
                  </a:lnTo>
                  <a:lnTo>
                    <a:pt x="1237983" y="732790"/>
                  </a:lnTo>
                  <a:lnTo>
                    <a:pt x="1253756" y="698500"/>
                  </a:lnTo>
                  <a:lnTo>
                    <a:pt x="1250835" y="690880"/>
                  </a:lnTo>
                  <a:lnTo>
                    <a:pt x="1244231" y="687070"/>
                  </a:lnTo>
                  <a:lnTo>
                    <a:pt x="1237754" y="684530"/>
                  </a:lnTo>
                  <a:lnTo>
                    <a:pt x="1230007" y="687070"/>
                  </a:lnTo>
                  <a:lnTo>
                    <a:pt x="1209560" y="732790"/>
                  </a:lnTo>
                  <a:lnTo>
                    <a:pt x="1183043" y="717550"/>
                  </a:lnTo>
                  <a:lnTo>
                    <a:pt x="1157846" y="702310"/>
                  </a:lnTo>
                  <a:lnTo>
                    <a:pt x="1134059" y="684530"/>
                  </a:lnTo>
                  <a:lnTo>
                    <a:pt x="1131087" y="681990"/>
                  </a:lnTo>
                  <a:lnTo>
                    <a:pt x="1111770" y="665480"/>
                  </a:lnTo>
                  <a:lnTo>
                    <a:pt x="1327797" y="478790"/>
                  </a:lnTo>
                  <a:lnTo>
                    <a:pt x="1329829" y="480060"/>
                  </a:lnTo>
                  <a:lnTo>
                    <a:pt x="1331988" y="480060"/>
                  </a:lnTo>
                  <a:lnTo>
                    <a:pt x="1334020" y="481330"/>
                  </a:lnTo>
                  <a:lnTo>
                    <a:pt x="1339100" y="483870"/>
                  </a:lnTo>
                  <a:lnTo>
                    <a:pt x="1341767" y="485140"/>
                  </a:lnTo>
                  <a:lnTo>
                    <a:pt x="1344815" y="773430"/>
                  </a:lnTo>
                  <a:lnTo>
                    <a:pt x="1344815" y="456615"/>
                  </a:lnTo>
                  <a:lnTo>
                    <a:pt x="1342656" y="455930"/>
                  </a:lnTo>
                  <a:lnTo>
                    <a:pt x="1341513" y="455930"/>
                  </a:lnTo>
                  <a:lnTo>
                    <a:pt x="1335798" y="452120"/>
                  </a:lnTo>
                  <a:lnTo>
                    <a:pt x="1296771" y="410210"/>
                  </a:lnTo>
                  <a:lnTo>
                    <a:pt x="1286522" y="367030"/>
                  </a:lnTo>
                  <a:lnTo>
                    <a:pt x="1286738" y="359410"/>
                  </a:lnTo>
                  <a:lnTo>
                    <a:pt x="1318336" y="293370"/>
                  </a:lnTo>
                  <a:lnTo>
                    <a:pt x="1350784" y="273050"/>
                  </a:lnTo>
                  <a:lnTo>
                    <a:pt x="1388364" y="266700"/>
                  </a:lnTo>
                  <a:lnTo>
                    <a:pt x="1426857" y="275590"/>
                  </a:lnTo>
                  <a:lnTo>
                    <a:pt x="1458925" y="298450"/>
                  </a:lnTo>
                  <a:lnTo>
                    <a:pt x="1478991" y="331470"/>
                  </a:lnTo>
                  <a:lnTo>
                    <a:pt x="1485430" y="368300"/>
                  </a:lnTo>
                  <a:lnTo>
                    <a:pt x="1485430" y="289826"/>
                  </a:lnTo>
                  <a:lnTo>
                    <a:pt x="1484604" y="288290"/>
                  </a:lnTo>
                  <a:lnTo>
                    <a:pt x="1459890" y="266700"/>
                  </a:lnTo>
                  <a:lnTo>
                    <a:pt x="1449717" y="257810"/>
                  </a:lnTo>
                  <a:lnTo>
                    <a:pt x="1454861" y="246380"/>
                  </a:lnTo>
                  <a:lnTo>
                    <a:pt x="1496580" y="153670"/>
                  </a:lnTo>
                  <a:lnTo>
                    <a:pt x="1523873" y="156210"/>
                  </a:lnTo>
                  <a:lnTo>
                    <a:pt x="1532496" y="153670"/>
                  </a:lnTo>
                  <a:lnTo>
                    <a:pt x="1549730" y="148590"/>
                  </a:lnTo>
                  <a:lnTo>
                    <a:pt x="1571764" y="133350"/>
                  </a:lnTo>
                  <a:lnTo>
                    <a:pt x="1574406" y="129540"/>
                  </a:lnTo>
                  <a:lnTo>
                    <a:pt x="1587639" y="110490"/>
                  </a:lnTo>
                  <a:lnTo>
                    <a:pt x="1594535" y="80010"/>
                  </a:lnTo>
                  <a:lnTo>
                    <a:pt x="1589443" y="50800"/>
                  </a:lnTo>
                  <a:lnTo>
                    <a:pt x="1574419" y="26670"/>
                  </a:lnTo>
                  <a:lnTo>
                    <a:pt x="1573631" y="25400"/>
                  </a:lnTo>
                  <a:lnTo>
                    <a:pt x="1567916" y="21094"/>
                  </a:lnTo>
                  <a:lnTo>
                    <a:pt x="1567916" y="80010"/>
                  </a:lnTo>
                  <a:lnTo>
                    <a:pt x="1563382" y="99060"/>
                  </a:lnTo>
                  <a:lnTo>
                    <a:pt x="1551635" y="115570"/>
                  </a:lnTo>
                  <a:lnTo>
                    <a:pt x="1535137" y="125730"/>
                  </a:lnTo>
                  <a:lnTo>
                    <a:pt x="1515999" y="129540"/>
                  </a:lnTo>
                  <a:lnTo>
                    <a:pt x="1496326" y="125730"/>
                  </a:lnTo>
                  <a:lnTo>
                    <a:pt x="1495437" y="125730"/>
                  </a:lnTo>
                  <a:lnTo>
                    <a:pt x="1494929" y="124460"/>
                  </a:lnTo>
                  <a:lnTo>
                    <a:pt x="1493278" y="124460"/>
                  </a:lnTo>
                  <a:lnTo>
                    <a:pt x="1477352" y="113030"/>
                  </a:lnTo>
                  <a:lnTo>
                    <a:pt x="1467459" y="95250"/>
                  </a:lnTo>
                  <a:lnTo>
                    <a:pt x="1464373" y="76200"/>
                  </a:lnTo>
                  <a:lnTo>
                    <a:pt x="1468894" y="57150"/>
                  </a:lnTo>
                  <a:lnTo>
                    <a:pt x="1480921" y="40640"/>
                  </a:lnTo>
                  <a:lnTo>
                    <a:pt x="1497850" y="29210"/>
                  </a:lnTo>
                  <a:lnTo>
                    <a:pt x="1517434" y="26670"/>
                  </a:lnTo>
                  <a:lnTo>
                    <a:pt x="1537474" y="30480"/>
                  </a:lnTo>
                  <a:lnTo>
                    <a:pt x="1554137" y="43180"/>
                  </a:lnTo>
                  <a:lnTo>
                    <a:pt x="1564563" y="59690"/>
                  </a:lnTo>
                  <a:lnTo>
                    <a:pt x="1567916" y="80010"/>
                  </a:lnTo>
                  <a:lnTo>
                    <a:pt x="1567916" y="21094"/>
                  </a:lnTo>
                  <a:lnTo>
                    <a:pt x="1548396" y="6350"/>
                  </a:lnTo>
                  <a:lnTo>
                    <a:pt x="1518081" y="0"/>
                  </a:lnTo>
                  <a:lnTo>
                    <a:pt x="1488465" y="5080"/>
                  </a:lnTo>
                  <a:lnTo>
                    <a:pt x="1462862" y="20320"/>
                  </a:lnTo>
                  <a:lnTo>
                    <a:pt x="1444637" y="45720"/>
                  </a:lnTo>
                  <a:lnTo>
                    <a:pt x="1437868" y="72390"/>
                  </a:lnTo>
                  <a:lnTo>
                    <a:pt x="1440776" y="100330"/>
                  </a:lnTo>
                  <a:lnTo>
                    <a:pt x="1452473" y="124460"/>
                  </a:lnTo>
                  <a:lnTo>
                    <a:pt x="1472069" y="143510"/>
                  </a:lnTo>
                  <a:lnTo>
                    <a:pt x="1425333" y="246380"/>
                  </a:lnTo>
                  <a:lnTo>
                    <a:pt x="1379461" y="240030"/>
                  </a:lnTo>
                  <a:lnTo>
                    <a:pt x="1335493" y="251460"/>
                  </a:lnTo>
                  <a:lnTo>
                    <a:pt x="1297825" y="275590"/>
                  </a:lnTo>
                  <a:lnTo>
                    <a:pt x="1270901" y="314960"/>
                  </a:lnTo>
                  <a:lnTo>
                    <a:pt x="1261630" y="345440"/>
                  </a:lnTo>
                  <a:lnTo>
                    <a:pt x="1247736" y="350520"/>
                  </a:lnTo>
                  <a:lnTo>
                    <a:pt x="1234389" y="356870"/>
                  </a:lnTo>
                  <a:lnTo>
                    <a:pt x="1221689" y="364490"/>
                  </a:lnTo>
                  <a:lnTo>
                    <a:pt x="1209814" y="373380"/>
                  </a:lnTo>
                  <a:lnTo>
                    <a:pt x="1019568" y="538480"/>
                  </a:lnTo>
                  <a:lnTo>
                    <a:pt x="1009218" y="513080"/>
                  </a:lnTo>
                  <a:lnTo>
                    <a:pt x="1000493" y="487680"/>
                  </a:lnTo>
                  <a:lnTo>
                    <a:pt x="993470" y="462280"/>
                  </a:lnTo>
                  <a:lnTo>
                    <a:pt x="988199" y="435610"/>
                  </a:lnTo>
                  <a:lnTo>
                    <a:pt x="987056" y="427990"/>
                  </a:lnTo>
                  <a:lnTo>
                    <a:pt x="980198" y="422910"/>
                  </a:lnTo>
                  <a:lnTo>
                    <a:pt x="965720" y="425450"/>
                  </a:lnTo>
                  <a:lnTo>
                    <a:pt x="960767" y="431800"/>
                  </a:lnTo>
                  <a:lnTo>
                    <a:pt x="962037" y="439420"/>
                  </a:lnTo>
                  <a:lnTo>
                    <a:pt x="968082" y="469900"/>
                  </a:lnTo>
                  <a:lnTo>
                    <a:pt x="976287" y="499110"/>
                  </a:lnTo>
                  <a:lnTo>
                    <a:pt x="986536" y="528320"/>
                  </a:lnTo>
                  <a:lnTo>
                    <a:pt x="998740" y="556260"/>
                  </a:lnTo>
                  <a:lnTo>
                    <a:pt x="961275" y="588010"/>
                  </a:lnTo>
                  <a:lnTo>
                    <a:pt x="933056" y="621030"/>
                  </a:lnTo>
                  <a:lnTo>
                    <a:pt x="916533" y="660400"/>
                  </a:lnTo>
                  <a:lnTo>
                    <a:pt x="911872" y="701040"/>
                  </a:lnTo>
                  <a:lnTo>
                    <a:pt x="919276" y="741680"/>
                  </a:lnTo>
                  <a:lnTo>
                    <a:pt x="938923" y="779780"/>
                  </a:lnTo>
                  <a:lnTo>
                    <a:pt x="877455" y="838200"/>
                  </a:lnTo>
                  <a:lnTo>
                    <a:pt x="877201" y="847090"/>
                  </a:lnTo>
                  <a:lnTo>
                    <a:pt x="883551" y="853440"/>
                  </a:lnTo>
                  <a:lnTo>
                    <a:pt x="885075" y="854710"/>
                  </a:lnTo>
                  <a:lnTo>
                    <a:pt x="886599" y="854710"/>
                  </a:lnTo>
                  <a:lnTo>
                    <a:pt x="891298" y="857250"/>
                  </a:lnTo>
                  <a:lnTo>
                    <a:pt x="897140" y="855980"/>
                  </a:lnTo>
                  <a:lnTo>
                    <a:pt x="965847" y="791210"/>
                  </a:lnTo>
                  <a:lnTo>
                    <a:pt x="966609" y="791210"/>
                  </a:lnTo>
                  <a:lnTo>
                    <a:pt x="967371" y="789940"/>
                  </a:lnTo>
                  <a:lnTo>
                    <a:pt x="967879" y="788670"/>
                  </a:lnTo>
                  <a:lnTo>
                    <a:pt x="995438" y="765810"/>
                  </a:lnTo>
                  <a:lnTo>
                    <a:pt x="999629" y="762000"/>
                  </a:lnTo>
                  <a:lnTo>
                    <a:pt x="1001026" y="760730"/>
                  </a:lnTo>
                  <a:lnTo>
                    <a:pt x="1001661" y="751840"/>
                  </a:lnTo>
                  <a:lnTo>
                    <a:pt x="992009" y="741680"/>
                  </a:lnTo>
                  <a:lnTo>
                    <a:pt x="983627" y="740410"/>
                  </a:lnTo>
                  <a:lnTo>
                    <a:pt x="958354" y="762000"/>
                  </a:lnTo>
                  <a:lnTo>
                    <a:pt x="941247" y="723900"/>
                  </a:lnTo>
                  <a:lnTo>
                    <a:pt x="939088" y="681990"/>
                  </a:lnTo>
                  <a:lnTo>
                    <a:pt x="951585" y="642620"/>
                  </a:lnTo>
                  <a:lnTo>
                    <a:pt x="978420" y="608330"/>
                  </a:lnTo>
                  <a:lnTo>
                    <a:pt x="1011186" y="580390"/>
                  </a:lnTo>
                  <a:lnTo>
                    <a:pt x="1059649" y="538480"/>
                  </a:lnTo>
                  <a:lnTo>
                    <a:pt x="1227086" y="393700"/>
                  </a:lnTo>
                  <a:lnTo>
                    <a:pt x="1259979" y="373380"/>
                  </a:lnTo>
                  <a:lnTo>
                    <a:pt x="1264081" y="398780"/>
                  </a:lnTo>
                  <a:lnTo>
                    <a:pt x="1273162" y="422910"/>
                  </a:lnTo>
                  <a:lnTo>
                    <a:pt x="1286891" y="444500"/>
                  </a:lnTo>
                  <a:lnTo>
                    <a:pt x="1304937" y="463550"/>
                  </a:lnTo>
                  <a:lnTo>
                    <a:pt x="1092720" y="646430"/>
                  </a:lnTo>
                  <a:lnTo>
                    <a:pt x="1072654" y="664210"/>
                  </a:lnTo>
                  <a:lnTo>
                    <a:pt x="1013853" y="713740"/>
                  </a:lnTo>
                  <a:lnTo>
                    <a:pt x="1008392" y="718820"/>
                  </a:lnTo>
                  <a:lnTo>
                    <a:pt x="1007757" y="727710"/>
                  </a:lnTo>
                  <a:lnTo>
                    <a:pt x="1017282" y="739140"/>
                  </a:lnTo>
                  <a:lnTo>
                    <a:pt x="1025664" y="739140"/>
                  </a:lnTo>
                  <a:lnTo>
                    <a:pt x="1031252" y="734060"/>
                  </a:lnTo>
                  <a:lnTo>
                    <a:pt x="1091450" y="681990"/>
                  </a:lnTo>
                  <a:lnTo>
                    <a:pt x="1115834" y="703580"/>
                  </a:lnTo>
                  <a:lnTo>
                    <a:pt x="1141895" y="722630"/>
                  </a:lnTo>
                  <a:lnTo>
                    <a:pt x="1169530" y="740410"/>
                  </a:lnTo>
                  <a:lnTo>
                    <a:pt x="1198638" y="756920"/>
                  </a:lnTo>
                  <a:lnTo>
                    <a:pt x="1175397" y="807720"/>
                  </a:lnTo>
                  <a:lnTo>
                    <a:pt x="1172349" y="815340"/>
                  </a:lnTo>
                  <a:lnTo>
                    <a:pt x="1175270" y="822960"/>
                  </a:lnTo>
                  <a:lnTo>
                    <a:pt x="1188224" y="828040"/>
                  </a:lnTo>
                  <a:lnTo>
                    <a:pt x="1196098" y="825500"/>
                  </a:lnTo>
                  <a:lnTo>
                    <a:pt x="1199146" y="819150"/>
                  </a:lnTo>
                  <a:lnTo>
                    <a:pt x="1222260" y="767080"/>
                  </a:lnTo>
                  <a:lnTo>
                    <a:pt x="1252334" y="778510"/>
                  </a:lnTo>
                  <a:lnTo>
                    <a:pt x="1282877" y="787400"/>
                  </a:lnTo>
                  <a:lnTo>
                    <a:pt x="1313789" y="795020"/>
                  </a:lnTo>
                  <a:lnTo>
                    <a:pt x="1344942" y="798830"/>
                  </a:lnTo>
                  <a:lnTo>
                    <a:pt x="1346593" y="960120"/>
                  </a:lnTo>
                  <a:lnTo>
                    <a:pt x="1346339" y="961390"/>
                  </a:lnTo>
                  <a:lnTo>
                    <a:pt x="1345958" y="962660"/>
                  </a:lnTo>
                  <a:lnTo>
                    <a:pt x="1345907" y="965200"/>
                  </a:lnTo>
                  <a:lnTo>
                    <a:pt x="1343164" y="1051560"/>
                  </a:lnTo>
                  <a:lnTo>
                    <a:pt x="1343037" y="1057910"/>
                  </a:lnTo>
                  <a:lnTo>
                    <a:pt x="1346339" y="1062990"/>
                  </a:lnTo>
                  <a:lnTo>
                    <a:pt x="1351038" y="1064260"/>
                  </a:lnTo>
                  <a:lnTo>
                    <a:pt x="1352562" y="1065530"/>
                  </a:lnTo>
                  <a:lnTo>
                    <a:pt x="1363484" y="1065530"/>
                  </a:lnTo>
                  <a:lnTo>
                    <a:pt x="1369580" y="1060450"/>
                  </a:lnTo>
                  <a:lnTo>
                    <a:pt x="1372247" y="976630"/>
                  </a:lnTo>
                  <a:lnTo>
                    <a:pt x="1413865" y="965200"/>
                  </a:lnTo>
                  <a:lnTo>
                    <a:pt x="1439100" y="949960"/>
                  </a:lnTo>
                  <a:lnTo>
                    <a:pt x="1449628" y="943610"/>
                  </a:lnTo>
                  <a:lnTo>
                    <a:pt x="1477530" y="913130"/>
                  </a:lnTo>
                  <a:lnTo>
                    <a:pt x="1495577" y="875030"/>
                  </a:lnTo>
                  <a:lnTo>
                    <a:pt x="1501787" y="831850"/>
                  </a:lnTo>
                  <a:lnTo>
                    <a:pt x="1501279" y="788670"/>
                  </a:lnTo>
                  <a:lnTo>
                    <a:pt x="1530451" y="779780"/>
                  </a:lnTo>
                  <a:lnTo>
                    <a:pt x="1559039" y="768350"/>
                  </a:lnTo>
                  <a:lnTo>
                    <a:pt x="1575777" y="760730"/>
                  </a:lnTo>
                  <a:lnTo>
                    <a:pt x="1586941" y="755650"/>
                  </a:lnTo>
                  <a:lnTo>
                    <a:pt x="1614055" y="740410"/>
                  </a:lnTo>
                  <a:lnTo>
                    <a:pt x="1620405" y="736600"/>
                  </a:lnTo>
                  <a:lnTo>
                    <a:pt x="1622564" y="728980"/>
                  </a:lnTo>
                  <a:close/>
                </a:path>
                <a:path w="2295525" h="3481704">
                  <a:moveTo>
                    <a:pt x="2166785" y="1361414"/>
                  </a:moveTo>
                  <a:lnTo>
                    <a:pt x="2164473" y="1347597"/>
                  </a:lnTo>
                  <a:lnTo>
                    <a:pt x="2159444" y="1334452"/>
                  </a:lnTo>
                  <a:lnTo>
                    <a:pt x="2152129" y="1322755"/>
                  </a:lnTo>
                  <a:lnTo>
                    <a:pt x="2151253" y="1321828"/>
                  </a:lnTo>
                  <a:lnTo>
                    <a:pt x="2142693" y="1312760"/>
                  </a:lnTo>
                  <a:lnTo>
                    <a:pt x="2140267" y="1311046"/>
                  </a:lnTo>
                  <a:lnTo>
                    <a:pt x="2140267" y="1363218"/>
                  </a:lnTo>
                  <a:lnTo>
                    <a:pt x="2140051" y="1371828"/>
                  </a:lnTo>
                  <a:lnTo>
                    <a:pt x="1918601" y="1764538"/>
                  </a:lnTo>
                  <a:lnTo>
                    <a:pt x="1883041" y="1786674"/>
                  </a:lnTo>
                  <a:lnTo>
                    <a:pt x="1874418" y="1786420"/>
                  </a:lnTo>
                  <a:lnTo>
                    <a:pt x="1837296" y="1754149"/>
                  </a:lnTo>
                  <a:lnTo>
                    <a:pt x="1836064" y="1737220"/>
                  </a:lnTo>
                  <a:lnTo>
                    <a:pt x="1841639" y="1720596"/>
                  </a:lnTo>
                  <a:lnTo>
                    <a:pt x="2057666" y="1344168"/>
                  </a:lnTo>
                  <a:lnTo>
                    <a:pt x="2090178" y="1322197"/>
                  </a:lnTo>
                  <a:lnTo>
                    <a:pt x="2097201" y="1321828"/>
                  </a:lnTo>
                  <a:lnTo>
                    <a:pt x="2104301" y="1322603"/>
                  </a:lnTo>
                  <a:lnTo>
                    <a:pt x="2135746" y="1346377"/>
                  </a:lnTo>
                  <a:lnTo>
                    <a:pt x="2140267" y="1363218"/>
                  </a:lnTo>
                  <a:lnTo>
                    <a:pt x="2140267" y="1311046"/>
                  </a:lnTo>
                  <a:lnTo>
                    <a:pt x="2131326" y="1304671"/>
                  </a:lnTo>
                  <a:lnTo>
                    <a:pt x="2104567" y="1295793"/>
                  </a:lnTo>
                  <a:lnTo>
                    <a:pt x="2077440" y="1297762"/>
                  </a:lnTo>
                  <a:lnTo>
                    <a:pt x="2053031" y="1309712"/>
                  </a:lnTo>
                  <a:lnTo>
                    <a:pt x="2034425" y="1330833"/>
                  </a:lnTo>
                  <a:lnTo>
                    <a:pt x="1818398" y="1707261"/>
                  </a:lnTo>
                  <a:lnTo>
                    <a:pt x="1809584" y="1733943"/>
                  </a:lnTo>
                  <a:lnTo>
                    <a:pt x="1811578" y="1761020"/>
                  </a:lnTo>
                  <a:lnTo>
                    <a:pt x="1844687" y="1803908"/>
                  </a:lnTo>
                  <a:lnTo>
                    <a:pt x="1878164" y="1813306"/>
                  </a:lnTo>
                  <a:lnTo>
                    <a:pt x="1889518" y="1812671"/>
                  </a:lnTo>
                  <a:lnTo>
                    <a:pt x="1904949" y="1808772"/>
                  </a:lnTo>
                  <a:lnTo>
                    <a:pt x="1919211" y="1801545"/>
                  </a:lnTo>
                  <a:lnTo>
                    <a:pt x="1931644" y="1791157"/>
                  </a:lnTo>
                  <a:lnTo>
                    <a:pt x="1934959" y="1786674"/>
                  </a:lnTo>
                  <a:lnTo>
                    <a:pt x="1941588" y="1777746"/>
                  </a:lnTo>
                  <a:lnTo>
                    <a:pt x="2157615" y="1401318"/>
                  </a:lnTo>
                  <a:lnTo>
                    <a:pt x="2163292" y="1388592"/>
                  </a:lnTo>
                  <a:lnTo>
                    <a:pt x="2166366" y="1375181"/>
                  </a:lnTo>
                  <a:lnTo>
                    <a:pt x="2166785" y="1361414"/>
                  </a:lnTo>
                  <a:close/>
                </a:path>
                <a:path w="2295525" h="3481704">
                  <a:moveTo>
                    <a:pt x="2295372" y="1331366"/>
                  </a:moveTo>
                  <a:lnTo>
                    <a:pt x="2286939" y="1286954"/>
                  </a:lnTo>
                  <a:lnTo>
                    <a:pt x="2268042" y="1245908"/>
                  </a:lnTo>
                  <a:lnTo>
                    <a:pt x="2239289" y="1210144"/>
                  </a:lnTo>
                  <a:lnTo>
                    <a:pt x="2203754" y="1183462"/>
                  </a:lnTo>
                  <a:lnTo>
                    <a:pt x="2201303" y="1181608"/>
                  </a:lnTo>
                  <a:lnTo>
                    <a:pt x="2157374" y="1163320"/>
                  </a:lnTo>
                  <a:lnTo>
                    <a:pt x="2111921" y="1156639"/>
                  </a:lnTo>
                  <a:lnTo>
                    <a:pt x="2066899" y="1161135"/>
                  </a:lnTo>
                  <a:lnTo>
                    <a:pt x="2024316" y="1176362"/>
                  </a:lnTo>
                  <a:lnTo>
                    <a:pt x="1986153" y="1201877"/>
                  </a:lnTo>
                  <a:lnTo>
                    <a:pt x="1954415" y="1237234"/>
                  </a:lnTo>
                  <a:lnTo>
                    <a:pt x="1581035" y="1773936"/>
                  </a:lnTo>
                  <a:lnTo>
                    <a:pt x="1581035" y="1774317"/>
                  </a:lnTo>
                  <a:lnTo>
                    <a:pt x="1580781" y="1774571"/>
                  </a:lnTo>
                  <a:lnTo>
                    <a:pt x="1577060" y="1782597"/>
                  </a:lnTo>
                  <a:lnTo>
                    <a:pt x="1575079" y="1791068"/>
                  </a:lnTo>
                  <a:lnTo>
                    <a:pt x="1574825" y="1799818"/>
                  </a:lnTo>
                  <a:lnTo>
                    <a:pt x="1576336" y="1808607"/>
                  </a:lnTo>
                  <a:lnTo>
                    <a:pt x="1606689" y="1841246"/>
                  </a:lnTo>
                  <a:lnTo>
                    <a:pt x="1576971" y="1976628"/>
                  </a:lnTo>
                  <a:lnTo>
                    <a:pt x="1575701" y="1982343"/>
                  </a:lnTo>
                  <a:lnTo>
                    <a:pt x="1578241" y="1988185"/>
                  </a:lnTo>
                  <a:lnTo>
                    <a:pt x="1616976" y="2010410"/>
                  </a:lnTo>
                  <a:lnTo>
                    <a:pt x="1592719" y="2052574"/>
                  </a:lnTo>
                  <a:lnTo>
                    <a:pt x="1591068" y="2055749"/>
                  </a:lnTo>
                  <a:lnTo>
                    <a:pt x="1590560" y="2059432"/>
                  </a:lnTo>
                  <a:lnTo>
                    <a:pt x="1592338" y="2066036"/>
                  </a:lnTo>
                  <a:lnTo>
                    <a:pt x="1594497" y="2068957"/>
                  </a:lnTo>
                  <a:lnTo>
                    <a:pt x="1597672" y="2070735"/>
                  </a:lnTo>
                  <a:lnTo>
                    <a:pt x="1622310" y="2084959"/>
                  </a:lnTo>
                  <a:lnTo>
                    <a:pt x="1566684" y="2182495"/>
                  </a:lnTo>
                  <a:lnTo>
                    <a:pt x="1564271" y="2186686"/>
                  </a:lnTo>
                  <a:lnTo>
                    <a:pt x="1564398" y="2191893"/>
                  </a:lnTo>
                  <a:lnTo>
                    <a:pt x="1569478" y="2200275"/>
                  </a:lnTo>
                  <a:lnTo>
                    <a:pt x="1574177" y="2202688"/>
                  </a:lnTo>
                  <a:lnTo>
                    <a:pt x="1579003" y="2202307"/>
                  </a:lnTo>
                  <a:lnTo>
                    <a:pt x="1677936" y="2195830"/>
                  </a:lnTo>
                  <a:lnTo>
                    <a:pt x="1697418" y="2174113"/>
                  </a:lnTo>
                  <a:lnTo>
                    <a:pt x="1717306" y="2139315"/>
                  </a:lnTo>
                  <a:lnTo>
                    <a:pt x="1746262" y="2155825"/>
                  </a:lnTo>
                  <a:lnTo>
                    <a:pt x="1749183" y="2156333"/>
                  </a:lnTo>
                  <a:lnTo>
                    <a:pt x="1755914" y="2155444"/>
                  </a:lnTo>
                  <a:lnTo>
                    <a:pt x="1759597" y="2153158"/>
                  </a:lnTo>
                  <a:lnTo>
                    <a:pt x="1761756" y="2149475"/>
                  </a:lnTo>
                  <a:lnTo>
                    <a:pt x="1767547" y="2139315"/>
                  </a:lnTo>
                  <a:lnTo>
                    <a:pt x="1775891" y="2124710"/>
                  </a:lnTo>
                  <a:lnTo>
                    <a:pt x="1785759" y="2107438"/>
                  </a:lnTo>
                  <a:lnTo>
                    <a:pt x="1814207" y="2123694"/>
                  </a:lnTo>
                  <a:lnTo>
                    <a:pt x="1816747" y="2125345"/>
                  </a:lnTo>
                  <a:lnTo>
                    <a:pt x="1819795" y="2125726"/>
                  </a:lnTo>
                  <a:lnTo>
                    <a:pt x="1822589" y="2125345"/>
                  </a:lnTo>
                  <a:lnTo>
                    <a:pt x="1825129" y="2125091"/>
                  </a:lnTo>
                  <a:lnTo>
                    <a:pt x="1827669" y="2124075"/>
                  </a:lnTo>
                  <a:lnTo>
                    <a:pt x="1829574" y="2122043"/>
                  </a:lnTo>
                  <a:lnTo>
                    <a:pt x="1845792" y="2107438"/>
                  </a:lnTo>
                  <a:lnTo>
                    <a:pt x="1858645" y="2095881"/>
                  </a:lnTo>
                  <a:lnTo>
                    <a:pt x="1933587" y="2028444"/>
                  </a:lnTo>
                  <a:lnTo>
                    <a:pt x="1941969" y="2033270"/>
                  </a:lnTo>
                  <a:lnTo>
                    <a:pt x="1948878" y="2036445"/>
                  </a:lnTo>
                  <a:lnTo>
                    <a:pt x="1955990" y="2038388"/>
                  </a:lnTo>
                  <a:lnTo>
                    <a:pt x="1963216" y="2039137"/>
                  </a:lnTo>
                  <a:lnTo>
                    <a:pt x="1970417" y="2038731"/>
                  </a:lnTo>
                  <a:lnTo>
                    <a:pt x="1980234" y="2036305"/>
                  </a:lnTo>
                  <a:lnTo>
                    <a:pt x="1989239" y="2031720"/>
                  </a:lnTo>
                  <a:lnTo>
                    <a:pt x="1993099" y="2028444"/>
                  </a:lnTo>
                  <a:lnTo>
                    <a:pt x="1997062" y="2025091"/>
                  </a:lnTo>
                  <a:lnTo>
                    <a:pt x="2003310" y="2016506"/>
                  </a:lnTo>
                  <a:lnTo>
                    <a:pt x="2003564" y="2016125"/>
                  </a:lnTo>
                  <a:lnTo>
                    <a:pt x="2003691" y="2015871"/>
                  </a:lnTo>
                  <a:lnTo>
                    <a:pt x="2003945" y="2015490"/>
                  </a:lnTo>
                  <a:lnTo>
                    <a:pt x="2005355" y="2012442"/>
                  </a:lnTo>
                  <a:lnTo>
                    <a:pt x="2096274" y="1815719"/>
                  </a:lnTo>
                  <a:lnTo>
                    <a:pt x="2099322" y="1808988"/>
                  </a:lnTo>
                  <a:lnTo>
                    <a:pt x="2096401" y="1801241"/>
                  </a:lnTo>
                  <a:lnTo>
                    <a:pt x="2089797" y="1798066"/>
                  </a:lnTo>
                  <a:lnTo>
                    <a:pt x="2083193" y="1795018"/>
                  </a:lnTo>
                  <a:lnTo>
                    <a:pt x="2075319" y="1797939"/>
                  </a:lnTo>
                  <a:lnTo>
                    <a:pt x="1980196" y="2003679"/>
                  </a:lnTo>
                  <a:lnTo>
                    <a:pt x="1975319" y="2008987"/>
                  </a:lnTo>
                  <a:lnTo>
                    <a:pt x="1969033" y="2011972"/>
                  </a:lnTo>
                  <a:lnTo>
                    <a:pt x="1962099" y="2012442"/>
                  </a:lnTo>
                  <a:lnTo>
                    <a:pt x="1955304" y="2010156"/>
                  </a:lnTo>
                  <a:lnTo>
                    <a:pt x="1909203" y="1983752"/>
                  </a:lnTo>
                  <a:lnTo>
                    <a:pt x="1909203" y="2014855"/>
                  </a:lnTo>
                  <a:lnTo>
                    <a:pt x="1819033" y="2095881"/>
                  </a:lnTo>
                  <a:lnTo>
                    <a:pt x="1762645" y="2063483"/>
                  </a:lnTo>
                  <a:lnTo>
                    <a:pt x="1762645" y="2094103"/>
                  </a:lnTo>
                  <a:lnTo>
                    <a:pt x="1745246" y="2124710"/>
                  </a:lnTo>
                  <a:lnTo>
                    <a:pt x="1698472" y="2097913"/>
                  </a:lnTo>
                  <a:lnTo>
                    <a:pt x="1694065" y="2095385"/>
                  </a:lnTo>
                  <a:lnTo>
                    <a:pt x="1694065" y="2125980"/>
                  </a:lnTo>
                  <a:lnTo>
                    <a:pt x="1669046" y="2169668"/>
                  </a:lnTo>
                  <a:lnTo>
                    <a:pt x="1601863" y="2174113"/>
                  </a:lnTo>
                  <a:lnTo>
                    <a:pt x="1645170" y="2097913"/>
                  </a:lnTo>
                  <a:lnTo>
                    <a:pt x="1694065" y="2125980"/>
                  </a:lnTo>
                  <a:lnTo>
                    <a:pt x="1694065" y="2095385"/>
                  </a:lnTo>
                  <a:lnTo>
                    <a:pt x="1622310" y="2054225"/>
                  </a:lnTo>
                  <a:lnTo>
                    <a:pt x="1639836" y="2023618"/>
                  </a:lnTo>
                  <a:lnTo>
                    <a:pt x="1762645" y="2094103"/>
                  </a:lnTo>
                  <a:lnTo>
                    <a:pt x="1762645" y="2063483"/>
                  </a:lnTo>
                  <a:lnTo>
                    <a:pt x="1693278" y="2023618"/>
                  </a:lnTo>
                  <a:lnTo>
                    <a:pt x="1604911" y="1972818"/>
                  </a:lnTo>
                  <a:lnTo>
                    <a:pt x="1630946" y="1855089"/>
                  </a:lnTo>
                  <a:lnTo>
                    <a:pt x="1909203" y="2014855"/>
                  </a:lnTo>
                  <a:lnTo>
                    <a:pt x="1909203" y="1983752"/>
                  </a:lnTo>
                  <a:lnTo>
                    <a:pt x="1684680" y="1855089"/>
                  </a:lnTo>
                  <a:lnTo>
                    <a:pt x="1628533" y="1822958"/>
                  </a:lnTo>
                  <a:lnTo>
                    <a:pt x="1628406" y="1822831"/>
                  </a:lnTo>
                  <a:lnTo>
                    <a:pt x="1628279" y="1822831"/>
                  </a:lnTo>
                  <a:lnTo>
                    <a:pt x="1610753" y="1812671"/>
                  </a:lnTo>
                  <a:lnTo>
                    <a:pt x="1606435" y="1810258"/>
                  </a:lnTo>
                  <a:lnTo>
                    <a:pt x="1603387" y="1806321"/>
                  </a:lnTo>
                  <a:lnTo>
                    <a:pt x="1602016" y="1801241"/>
                  </a:lnTo>
                  <a:lnTo>
                    <a:pt x="1600974" y="1796923"/>
                  </a:lnTo>
                  <a:lnTo>
                    <a:pt x="1601482" y="1792224"/>
                  </a:lnTo>
                  <a:lnTo>
                    <a:pt x="1976386" y="1252220"/>
                  </a:lnTo>
                  <a:lnTo>
                    <a:pt x="2009800" y="1216825"/>
                  </a:lnTo>
                  <a:lnTo>
                    <a:pt x="2050630" y="1193685"/>
                  </a:lnTo>
                  <a:lnTo>
                    <a:pt x="2095944" y="1183462"/>
                  </a:lnTo>
                  <a:lnTo>
                    <a:pt x="2142794" y="1186840"/>
                  </a:lnTo>
                  <a:lnTo>
                    <a:pt x="2188210" y="1204468"/>
                  </a:lnTo>
                  <a:lnTo>
                    <a:pt x="2226399" y="1234719"/>
                  </a:lnTo>
                  <a:lnTo>
                    <a:pt x="2252992" y="1273403"/>
                  </a:lnTo>
                  <a:lnTo>
                    <a:pt x="2267089" y="1317650"/>
                  </a:lnTo>
                  <a:lnTo>
                    <a:pt x="2267775" y="1364589"/>
                  </a:lnTo>
                  <a:lnTo>
                    <a:pt x="2254135" y="1411351"/>
                  </a:lnTo>
                  <a:lnTo>
                    <a:pt x="2106942" y="1729994"/>
                  </a:lnTo>
                  <a:lnTo>
                    <a:pt x="2106434" y="1731010"/>
                  </a:lnTo>
                  <a:lnTo>
                    <a:pt x="2106053" y="1732026"/>
                  </a:lnTo>
                  <a:lnTo>
                    <a:pt x="2105926" y="1733169"/>
                  </a:lnTo>
                  <a:lnTo>
                    <a:pt x="2093607" y="1759966"/>
                  </a:lnTo>
                  <a:lnTo>
                    <a:pt x="2096401" y="1767713"/>
                  </a:lnTo>
                  <a:lnTo>
                    <a:pt x="2103005" y="1770888"/>
                  </a:lnTo>
                  <a:lnTo>
                    <a:pt x="2105418" y="1771904"/>
                  </a:lnTo>
                  <a:lnTo>
                    <a:pt x="2107958" y="1772285"/>
                  </a:lnTo>
                  <a:lnTo>
                    <a:pt x="2110371" y="1771904"/>
                  </a:lnTo>
                  <a:lnTo>
                    <a:pt x="2114562" y="1771396"/>
                  </a:lnTo>
                  <a:lnTo>
                    <a:pt x="2118626" y="1768729"/>
                  </a:lnTo>
                  <a:lnTo>
                    <a:pt x="2120531" y="1764411"/>
                  </a:lnTo>
                  <a:lnTo>
                    <a:pt x="2131072" y="1741424"/>
                  </a:lnTo>
                  <a:lnTo>
                    <a:pt x="2131453" y="1740789"/>
                  </a:lnTo>
                  <a:lnTo>
                    <a:pt x="2131580" y="1740154"/>
                  </a:lnTo>
                  <a:lnTo>
                    <a:pt x="2131707" y="1739646"/>
                  </a:lnTo>
                  <a:lnTo>
                    <a:pt x="2278392" y="1422400"/>
                  </a:lnTo>
                  <a:lnTo>
                    <a:pt x="2292718" y="1377162"/>
                  </a:lnTo>
                  <a:lnTo>
                    <a:pt x="2295372" y="1331366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49100" y="6156959"/>
              <a:ext cx="127989" cy="12801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66088" y="5843015"/>
              <a:ext cx="124968" cy="12801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8463" y="6239333"/>
              <a:ext cx="66897" cy="6697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782445" y="276859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4" h="661669">
                  <a:moveTo>
                    <a:pt x="464052" y="633729"/>
                  </a:moveTo>
                  <a:lnTo>
                    <a:pt x="429894" y="633729"/>
                  </a:lnTo>
                  <a:lnTo>
                    <a:pt x="436117" y="642619"/>
                  </a:lnTo>
                  <a:lnTo>
                    <a:pt x="451280" y="655319"/>
                  </a:lnTo>
                  <a:lnTo>
                    <a:pt x="469884" y="661669"/>
                  </a:lnTo>
                  <a:lnTo>
                    <a:pt x="489606" y="661669"/>
                  </a:lnTo>
                  <a:lnTo>
                    <a:pt x="508126" y="652779"/>
                  </a:lnTo>
                  <a:lnTo>
                    <a:pt x="528483" y="637539"/>
                  </a:lnTo>
                  <a:lnTo>
                    <a:pt x="473694" y="637539"/>
                  </a:lnTo>
                  <a:lnTo>
                    <a:pt x="464052" y="633729"/>
                  </a:lnTo>
                  <a:close/>
                </a:path>
                <a:path w="575944" h="661669">
                  <a:moveTo>
                    <a:pt x="242315" y="0"/>
                  </a:moveTo>
                  <a:lnTo>
                    <a:pt x="193655" y="5079"/>
                  </a:lnTo>
                  <a:lnTo>
                    <a:pt x="152304" y="16509"/>
                  </a:lnTo>
                  <a:lnTo>
                    <a:pt x="95249" y="45720"/>
                  </a:lnTo>
                  <a:lnTo>
                    <a:pt x="50450" y="91439"/>
                  </a:lnTo>
                  <a:lnTo>
                    <a:pt x="27384" y="128269"/>
                  </a:lnTo>
                  <a:lnTo>
                    <a:pt x="9270" y="172719"/>
                  </a:lnTo>
                  <a:lnTo>
                    <a:pt x="0" y="247649"/>
                  </a:lnTo>
                  <a:lnTo>
                    <a:pt x="7485" y="303529"/>
                  </a:lnTo>
                  <a:lnTo>
                    <a:pt x="33019" y="363219"/>
                  </a:lnTo>
                  <a:lnTo>
                    <a:pt x="67357" y="405129"/>
                  </a:lnTo>
                  <a:lnTo>
                    <a:pt x="107654" y="438149"/>
                  </a:lnTo>
                  <a:lnTo>
                    <a:pt x="162940" y="466089"/>
                  </a:lnTo>
                  <a:lnTo>
                    <a:pt x="173922" y="468629"/>
                  </a:lnTo>
                  <a:lnTo>
                    <a:pt x="183832" y="471169"/>
                  </a:lnTo>
                  <a:lnTo>
                    <a:pt x="192980" y="473709"/>
                  </a:lnTo>
                  <a:lnTo>
                    <a:pt x="201675" y="474979"/>
                  </a:lnTo>
                  <a:lnTo>
                    <a:pt x="212187" y="477519"/>
                  </a:lnTo>
                  <a:lnTo>
                    <a:pt x="265763" y="497839"/>
                  </a:lnTo>
                  <a:lnTo>
                    <a:pt x="300608" y="523239"/>
                  </a:lnTo>
                  <a:lnTo>
                    <a:pt x="316483" y="539749"/>
                  </a:lnTo>
                  <a:lnTo>
                    <a:pt x="316483" y="542289"/>
                  </a:lnTo>
                  <a:lnTo>
                    <a:pt x="317245" y="544829"/>
                  </a:lnTo>
                  <a:lnTo>
                    <a:pt x="318896" y="547369"/>
                  </a:lnTo>
                  <a:lnTo>
                    <a:pt x="375030" y="622299"/>
                  </a:lnTo>
                  <a:lnTo>
                    <a:pt x="386478" y="633729"/>
                  </a:lnTo>
                  <a:lnTo>
                    <a:pt x="400510" y="638809"/>
                  </a:lnTo>
                  <a:lnTo>
                    <a:pt x="415518" y="638809"/>
                  </a:lnTo>
                  <a:lnTo>
                    <a:pt x="429894" y="633729"/>
                  </a:lnTo>
                  <a:lnTo>
                    <a:pt x="464052" y="633729"/>
                  </a:lnTo>
                  <a:lnTo>
                    <a:pt x="456183" y="627379"/>
                  </a:lnTo>
                  <a:lnTo>
                    <a:pt x="450214" y="618489"/>
                  </a:lnTo>
                  <a:lnTo>
                    <a:pt x="455409" y="614679"/>
                  </a:lnTo>
                  <a:lnTo>
                    <a:pt x="405939" y="614679"/>
                  </a:lnTo>
                  <a:lnTo>
                    <a:pt x="399976" y="612139"/>
                  </a:lnTo>
                  <a:lnTo>
                    <a:pt x="395096" y="608329"/>
                  </a:lnTo>
                  <a:lnTo>
                    <a:pt x="350392" y="547369"/>
                  </a:lnTo>
                  <a:lnTo>
                    <a:pt x="386397" y="520699"/>
                  </a:lnTo>
                  <a:lnTo>
                    <a:pt x="332993" y="520699"/>
                  </a:lnTo>
                  <a:lnTo>
                    <a:pt x="297227" y="488949"/>
                  </a:lnTo>
                  <a:lnTo>
                    <a:pt x="257174" y="464819"/>
                  </a:lnTo>
                  <a:lnTo>
                    <a:pt x="242175" y="459739"/>
                  </a:lnTo>
                  <a:lnTo>
                    <a:pt x="228996" y="454659"/>
                  </a:lnTo>
                  <a:lnTo>
                    <a:pt x="217080" y="452119"/>
                  </a:lnTo>
                  <a:lnTo>
                    <a:pt x="205866" y="450849"/>
                  </a:lnTo>
                  <a:lnTo>
                    <a:pt x="197943" y="449579"/>
                  </a:lnTo>
                  <a:lnTo>
                    <a:pt x="189626" y="447039"/>
                  </a:lnTo>
                  <a:lnTo>
                    <a:pt x="180667" y="444499"/>
                  </a:lnTo>
                  <a:lnTo>
                    <a:pt x="170814" y="441959"/>
                  </a:lnTo>
                  <a:lnTo>
                    <a:pt x="121239" y="417829"/>
                  </a:lnTo>
                  <a:lnTo>
                    <a:pt x="85105" y="387349"/>
                  </a:lnTo>
                  <a:lnTo>
                    <a:pt x="54355" y="350519"/>
                  </a:lnTo>
                  <a:lnTo>
                    <a:pt x="31615" y="295909"/>
                  </a:lnTo>
                  <a:lnTo>
                    <a:pt x="25018" y="246379"/>
                  </a:lnTo>
                  <a:lnTo>
                    <a:pt x="27852" y="205739"/>
                  </a:lnTo>
                  <a:lnTo>
                    <a:pt x="49621" y="139699"/>
                  </a:lnTo>
                  <a:lnTo>
                    <a:pt x="70294" y="106679"/>
                  </a:lnTo>
                  <a:lnTo>
                    <a:pt x="110235" y="66039"/>
                  </a:lnTo>
                  <a:lnTo>
                    <a:pt x="161131" y="39370"/>
                  </a:lnTo>
                  <a:lnTo>
                    <a:pt x="198211" y="29209"/>
                  </a:lnTo>
                  <a:lnTo>
                    <a:pt x="241934" y="25400"/>
                  </a:lnTo>
                  <a:lnTo>
                    <a:pt x="342719" y="25400"/>
                  </a:lnTo>
                  <a:lnTo>
                    <a:pt x="315690" y="12700"/>
                  </a:lnTo>
                  <a:lnTo>
                    <a:pt x="271430" y="2539"/>
                  </a:lnTo>
                  <a:lnTo>
                    <a:pt x="242315" y="0"/>
                  </a:lnTo>
                  <a:close/>
                </a:path>
                <a:path w="575944" h="661669">
                  <a:moveTo>
                    <a:pt x="569510" y="552449"/>
                  </a:moveTo>
                  <a:lnTo>
                    <a:pt x="540257" y="552449"/>
                  </a:lnTo>
                  <a:lnTo>
                    <a:pt x="546353" y="560069"/>
                  </a:lnTo>
                  <a:lnTo>
                    <a:pt x="550840" y="570229"/>
                  </a:lnTo>
                  <a:lnTo>
                    <a:pt x="493394" y="632459"/>
                  </a:lnTo>
                  <a:lnTo>
                    <a:pt x="483883" y="637539"/>
                  </a:lnTo>
                  <a:lnTo>
                    <a:pt x="528483" y="637539"/>
                  </a:lnTo>
                  <a:lnTo>
                    <a:pt x="555624" y="617219"/>
                  </a:lnTo>
                  <a:lnTo>
                    <a:pt x="569331" y="601979"/>
                  </a:lnTo>
                  <a:lnTo>
                    <a:pt x="575929" y="584199"/>
                  </a:lnTo>
                  <a:lnTo>
                    <a:pt x="575073" y="563879"/>
                  </a:lnTo>
                  <a:lnTo>
                    <a:pt x="569510" y="552449"/>
                  </a:lnTo>
                  <a:close/>
                </a:path>
                <a:path w="575944" h="661669">
                  <a:moveTo>
                    <a:pt x="532231" y="435609"/>
                  </a:moveTo>
                  <a:lnTo>
                    <a:pt x="501268" y="435609"/>
                  </a:lnTo>
                  <a:lnTo>
                    <a:pt x="545845" y="496569"/>
                  </a:lnTo>
                  <a:lnTo>
                    <a:pt x="548596" y="501649"/>
                  </a:lnTo>
                  <a:lnTo>
                    <a:pt x="418210" y="610869"/>
                  </a:lnTo>
                  <a:lnTo>
                    <a:pt x="412259" y="614679"/>
                  </a:lnTo>
                  <a:lnTo>
                    <a:pt x="455409" y="614679"/>
                  </a:lnTo>
                  <a:lnTo>
                    <a:pt x="540257" y="552449"/>
                  </a:lnTo>
                  <a:lnTo>
                    <a:pt x="569510" y="552449"/>
                  </a:lnTo>
                  <a:lnTo>
                    <a:pt x="566419" y="546099"/>
                  </a:lnTo>
                  <a:lnTo>
                    <a:pt x="560196" y="537209"/>
                  </a:lnTo>
                  <a:lnTo>
                    <a:pt x="569537" y="524509"/>
                  </a:lnTo>
                  <a:lnTo>
                    <a:pt x="573770" y="510539"/>
                  </a:lnTo>
                  <a:lnTo>
                    <a:pt x="572644" y="495299"/>
                  </a:lnTo>
                  <a:lnTo>
                    <a:pt x="565911" y="481329"/>
                  </a:lnTo>
                  <a:lnTo>
                    <a:pt x="532231" y="435609"/>
                  </a:lnTo>
                  <a:close/>
                </a:path>
                <a:path w="575944" h="661669">
                  <a:moveTo>
                    <a:pt x="301326" y="350519"/>
                  </a:moveTo>
                  <a:lnTo>
                    <a:pt x="269366" y="350519"/>
                  </a:lnTo>
                  <a:lnTo>
                    <a:pt x="373506" y="491489"/>
                  </a:lnTo>
                  <a:lnTo>
                    <a:pt x="332993" y="520699"/>
                  </a:lnTo>
                  <a:lnTo>
                    <a:pt x="386397" y="520699"/>
                  </a:lnTo>
                  <a:lnTo>
                    <a:pt x="446405" y="476249"/>
                  </a:lnTo>
                  <a:lnTo>
                    <a:pt x="394207" y="476249"/>
                  </a:lnTo>
                  <a:lnTo>
                    <a:pt x="301326" y="350519"/>
                  </a:lnTo>
                  <a:close/>
                </a:path>
                <a:path w="575944" h="661669">
                  <a:moveTo>
                    <a:pt x="347641" y="316229"/>
                  </a:moveTo>
                  <a:lnTo>
                    <a:pt x="316229" y="316229"/>
                  </a:lnTo>
                  <a:lnTo>
                    <a:pt x="420369" y="455929"/>
                  </a:lnTo>
                  <a:lnTo>
                    <a:pt x="394207" y="476249"/>
                  </a:lnTo>
                  <a:lnTo>
                    <a:pt x="446405" y="476249"/>
                  </a:lnTo>
                  <a:lnTo>
                    <a:pt x="492696" y="441959"/>
                  </a:lnTo>
                  <a:lnTo>
                    <a:pt x="440308" y="441959"/>
                  </a:lnTo>
                  <a:lnTo>
                    <a:pt x="354075" y="325119"/>
                  </a:lnTo>
                  <a:lnTo>
                    <a:pt x="353821" y="325119"/>
                  </a:lnTo>
                  <a:lnTo>
                    <a:pt x="353694" y="323849"/>
                  </a:lnTo>
                  <a:lnTo>
                    <a:pt x="353313" y="323849"/>
                  </a:lnTo>
                  <a:lnTo>
                    <a:pt x="347641" y="316229"/>
                  </a:lnTo>
                  <a:close/>
                </a:path>
                <a:path w="575944" h="661669">
                  <a:moveTo>
                    <a:pt x="342719" y="25400"/>
                  </a:moveTo>
                  <a:lnTo>
                    <a:pt x="241934" y="25400"/>
                  </a:lnTo>
                  <a:lnTo>
                    <a:pt x="268067" y="27939"/>
                  </a:lnTo>
                  <a:lnTo>
                    <a:pt x="307736" y="36829"/>
                  </a:lnTo>
                  <a:lnTo>
                    <a:pt x="353716" y="57150"/>
                  </a:lnTo>
                  <a:lnTo>
                    <a:pt x="398779" y="95249"/>
                  </a:lnTo>
                  <a:lnTo>
                    <a:pt x="425640" y="135889"/>
                  </a:lnTo>
                  <a:lnTo>
                    <a:pt x="443499" y="179069"/>
                  </a:lnTo>
                  <a:lnTo>
                    <a:pt x="452500" y="233679"/>
                  </a:lnTo>
                  <a:lnTo>
                    <a:pt x="452483" y="243839"/>
                  </a:lnTo>
                  <a:lnTo>
                    <a:pt x="451977" y="252729"/>
                  </a:lnTo>
                  <a:lnTo>
                    <a:pt x="451161" y="261619"/>
                  </a:lnTo>
                  <a:lnTo>
                    <a:pt x="448881" y="280669"/>
                  </a:lnTo>
                  <a:lnTo>
                    <a:pt x="448024" y="293369"/>
                  </a:lnTo>
                  <a:lnTo>
                    <a:pt x="453638" y="345439"/>
                  </a:lnTo>
                  <a:lnTo>
                    <a:pt x="469294" y="389889"/>
                  </a:lnTo>
                  <a:lnTo>
                    <a:pt x="480694" y="411479"/>
                  </a:lnTo>
                  <a:lnTo>
                    <a:pt x="440308" y="441959"/>
                  </a:lnTo>
                  <a:lnTo>
                    <a:pt x="492696" y="441959"/>
                  </a:lnTo>
                  <a:lnTo>
                    <a:pt x="501268" y="435609"/>
                  </a:lnTo>
                  <a:lnTo>
                    <a:pt x="532231" y="435609"/>
                  </a:lnTo>
                  <a:lnTo>
                    <a:pt x="509777" y="405129"/>
                  </a:lnTo>
                  <a:lnTo>
                    <a:pt x="508126" y="403859"/>
                  </a:lnTo>
                  <a:lnTo>
                    <a:pt x="505967" y="402589"/>
                  </a:lnTo>
                  <a:lnTo>
                    <a:pt x="503681" y="401319"/>
                  </a:lnTo>
                  <a:lnTo>
                    <a:pt x="492827" y="380999"/>
                  </a:lnTo>
                  <a:lnTo>
                    <a:pt x="478071" y="340359"/>
                  </a:lnTo>
                  <a:lnTo>
                    <a:pt x="472955" y="303529"/>
                  </a:lnTo>
                  <a:lnTo>
                    <a:pt x="473021" y="293369"/>
                  </a:lnTo>
                  <a:lnTo>
                    <a:pt x="473735" y="283209"/>
                  </a:lnTo>
                  <a:lnTo>
                    <a:pt x="476073" y="264159"/>
                  </a:lnTo>
                  <a:lnTo>
                    <a:pt x="476964" y="255269"/>
                  </a:lnTo>
                  <a:lnTo>
                    <a:pt x="477379" y="246379"/>
                  </a:lnTo>
                  <a:lnTo>
                    <a:pt x="477505" y="240029"/>
                  </a:lnTo>
                  <a:lnTo>
                    <a:pt x="477519" y="232409"/>
                  </a:lnTo>
                  <a:lnTo>
                    <a:pt x="467437" y="171449"/>
                  </a:lnTo>
                  <a:lnTo>
                    <a:pt x="447436" y="124459"/>
                  </a:lnTo>
                  <a:lnTo>
                    <a:pt x="427460" y="91439"/>
                  </a:lnTo>
                  <a:lnTo>
                    <a:pt x="417448" y="78739"/>
                  </a:lnTo>
                  <a:lnTo>
                    <a:pt x="367045" y="36829"/>
                  </a:lnTo>
                  <a:lnTo>
                    <a:pt x="342719" y="25400"/>
                  </a:lnTo>
                  <a:close/>
                </a:path>
                <a:path w="575944" h="661669">
                  <a:moveTo>
                    <a:pt x="219654" y="278129"/>
                  </a:moveTo>
                  <a:lnTo>
                    <a:pt x="183929" y="300989"/>
                  </a:lnTo>
                  <a:lnTo>
                    <a:pt x="176974" y="328929"/>
                  </a:lnTo>
                  <a:lnTo>
                    <a:pt x="178311" y="337819"/>
                  </a:lnTo>
                  <a:lnTo>
                    <a:pt x="211200" y="369569"/>
                  </a:lnTo>
                  <a:lnTo>
                    <a:pt x="221628" y="372109"/>
                  </a:lnTo>
                  <a:lnTo>
                    <a:pt x="232140" y="370839"/>
                  </a:lnTo>
                  <a:lnTo>
                    <a:pt x="242437" y="368299"/>
                  </a:lnTo>
                  <a:lnTo>
                    <a:pt x="252221" y="363219"/>
                  </a:lnTo>
                  <a:lnTo>
                    <a:pt x="269366" y="350519"/>
                  </a:lnTo>
                  <a:lnTo>
                    <a:pt x="301326" y="350519"/>
                  </a:lnTo>
                  <a:lnTo>
                    <a:pt x="299449" y="347979"/>
                  </a:lnTo>
                  <a:lnTo>
                    <a:pt x="224662" y="347979"/>
                  </a:lnTo>
                  <a:lnTo>
                    <a:pt x="217804" y="345439"/>
                  </a:lnTo>
                  <a:lnTo>
                    <a:pt x="211581" y="344169"/>
                  </a:lnTo>
                  <a:lnTo>
                    <a:pt x="206501" y="340359"/>
                  </a:lnTo>
                  <a:lnTo>
                    <a:pt x="203834" y="335279"/>
                  </a:lnTo>
                  <a:lnTo>
                    <a:pt x="200659" y="328929"/>
                  </a:lnTo>
                  <a:lnTo>
                    <a:pt x="202183" y="321309"/>
                  </a:lnTo>
                  <a:lnTo>
                    <a:pt x="203326" y="318769"/>
                  </a:lnTo>
                  <a:lnTo>
                    <a:pt x="204977" y="313689"/>
                  </a:lnTo>
                  <a:lnTo>
                    <a:pt x="208152" y="309879"/>
                  </a:lnTo>
                  <a:lnTo>
                    <a:pt x="211708" y="307339"/>
                  </a:lnTo>
                  <a:lnTo>
                    <a:pt x="212597" y="306069"/>
                  </a:lnTo>
                  <a:lnTo>
                    <a:pt x="213486" y="306069"/>
                  </a:lnTo>
                  <a:lnTo>
                    <a:pt x="214502" y="304799"/>
                  </a:lnTo>
                  <a:lnTo>
                    <a:pt x="221771" y="303529"/>
                  </a:lnTo>
                  <a:lnTo>
                    <a:pt x="266591" y="303529"/>
                  </a:lnTo>
                  <a:lnTo>
                    <a:pt x="261873" y="297179"/>
                  </a:lnTo>
                  <a:lnTo>
                    <a:pt x="249848" y="287019"/>
                  </a:lnTo>
                  <a:lnTo>
                    <a:pt x="235299" y="279399"/>
                  </a:lnTo>
                  <a:lnTo>
                    <a:pt x="219654" y="278129"/>
                  </a:lnTo>
                  <a:close/>
                </a:path>
                <a:path w="575944" h="661669">
                  <a:moveTo>
                    <a:pt x="266591" y="303529"/>
                  </a:moveTo>
                  <a:lnTo>
                    <a:pt x="229219" y="303529"/>
                  </a:lnTo>
                  <a:lnTo>
                    <a:pt x="236166" y="307339"/>
                  </a:lnTo>
                  <a:lnTo>
                    <a:pt x="241934" y="312419"/>
                  </a:lnTo>
                  <a:lnTo>
                    <a:pt x="255015" y="330199"/>
                  </a:lnTo>
                  <a:lnTo>
                    <a:pt x="237997" y="342899"/>
                  </a:lnTo>
                  <a:lnTo>
                    <a:pt x="232028" y="346709"/>
                  </a:lnTo>
                  <a:lnTo>
                    <a:pt x="224662" y="347979"/>
                  </a:lnTo>
                  <a:lnTo>
                    <a:pt x="299449" y="347979"/>
                  </a:lnTo>
                  <a:lnTo>
                    <a:pt x="290067" y="335279"/>
                  </a:lnTo>
                  <a:lnTo>
                    <a:pt x="307593" y="322579"/>
                  </a:lnTo>
                  <a:lnTo>
                    <a:pt x="308228" y="321309"/>
                  </a:lnTo>
                  <a:lnTo>
                    <a:pt x="316229" y="316229"/>
                  </a:lnTo>
                  <a:lnTo>
                    <a:pt x="347641" y="316229"/>
                  </a:lnTo>
                  <a:lnTo>
                    <a:pt x="346695" y="314959"/>
                  </a:lnTo>
                  <a:lnTo>
                    <a:pt x="275081" y="314959"/>
                  </a:lnTo>
                  <a:lnTo>
                    <a:pt x="266591" y="303529"/>
                  </a:lnTo>
                  <a:close/>
                </a:path>
                <a:path w="575944" h="661669">
                  <a:moveTo>
                    <a:pt x="333922" y="203199"/>
                  </a:moveTo>
                  <a:lnTo>
                    <a:pt x="324484" y="203199"/>
                  </a:lnTo>
                  <a:lnTo>
                    <a:pt x="314741" y="204469"/>
                  </a:lnTo>
                  <a:lnTo>
                    <a:pt x="282523" y="232409"/>
                  </a:lnTo>
                  <a:lnTo>
                    <a:pt x="279368" y="247649"/>
                  </a:lnTo>
                  <a:lnTo>
                    <a:pt x="281308" y="262889"/>
                  </a:lnTo>
                  <a:lnTo>
                    <a:pt x="288416" y="278129"/>
                  </a:lnTo>
                  <a:lnTo>
                    <a:pt x="301370" y="295909"/>
                  </a:lnTo>
                  <a:lnTo>
                    <a:pt x="283844" y="308609"/>
                  </a:lnTo>
                  <a:lnTo>
                    <a:pt x="283336" y="308609"/>
                  </a:lnTo>
                  <a:lnTo>
                    <a:pt x="283082" y="309879"/>
                  </a:lnTo>
                  <a:lnTo>
                    <a:pt x="275081" y="314959"/>
                  </a:lnTo>
                  <a:lnTo>
                    <a:pt x="346695" y="314959"/>
                  </a:lnTo>
                  <a:lnTo>
                    <a:pt x="336295" y="300989"/>
                  </a:lnTo>
                  <a:lnTo>
                    <a:pt x="354456" y="287019"/>
                  </a:lnTo>
                  <a:lnTo>
                    <a:pt x="360583" y="280669"/>
                  </a:lnTo>
                  <a:lnTo>
                    <a:pt x="321436" y="280669"/>
                  </a:lnTo>
                  <a:lnTo>
                    <a:pt x="308609" y="262889"/>
                  </a:lnTo>
                  <a:lnTo>
                    <a:pt x="305175" y="256539"/>
                  </a:lnTo>
                  <a:lnTo>
                    <a:pt x="304180" y="248919"/>
                  </a:lnTo>
                  <a:lnTo>
                    <a:pt x="305591" y="241299"/>
                  </a:lnTo>
                  <a:lnTo>
                    <a:pt x="309371" y="234949"/>
                  </a:lnTo>
                  <a:lnTo>
                    <a:pt x="312927" y="231139"/>
                  </a:lnTo>
                  <a:lnTo>
                    <a:pt x="319150" y="228599"/>
                  </a:lnTo>
                  <a:lnTo>
                    <a:pt x="325627" y="228599"/>
                  </a:lnTo>
                  <a:lnTo>
                    <a:pt x="329183" y="227329"/>
                  </a:lnTo>
                  <a:lnTo>
                    <a:pt x="367059" y="227329"/>
                  </a:lnTo>
                  <a:lnTo>
                    <a:pt x="364452" y="222249"/>
                  </a:lnTo>
                  <a:lnTo>
                    <a:pt x="358139" y="214629"/>
                  </a:lnTo>
                  <a:lnTo>
                    <a:pt x="350988" y="209549"/>
                  </a:lnTo>
                  <a:lnTo>
                    <a:pt x="342836" y="205739"/>
                  </a:lnTo>
                  <a:lnTo>
                    <a:pt x="333922" y="203199"/>
                  </a:lnTo>
                  <a:close/>
                </a:path>
                <a:path w="575944" h="661669">
                  <a:moveTo>
                    <a:pt x="367059" y="227329"/>
                  </a:moveTo>
                  <a:lnTo>
                    <a:pt x="329183" y="227329"/>
                  </a:lnTo>
                  <a:lnTo>
                    <a:pt x="335787" y="228599"/>
                  </a:lnTo>
                  <a:lnTo>
                    <a:pt x="340994" y="233679"/>
                  </a:lnTo>
                  <a:lnTo>
                    <a:pt x="345185" y="237489"/>
                  </a:lnTo>
                  <a:lnTo>
                    <a:pt x="347598" y="243839"/>
                  </a:lnTo>
                  <a:lnTo>
                    <a:pt x="347471" y="250189"/>
                  </a:lnTo>
                  <a:lnTo>
                    <a:pt x="347217" y="256539"/>
                  </a:lnTo>
                  <a:lnTo>
                    <a:pt x="343915" y="264159"/>
                  </a:lnTo>
                  <a:lnTo>
                    <a:pt x="338962" y="267969"/>
                  </a:lnTo>
                  <a:lnTo>
                    <a:pt x="321436" y="280669"/>
                  </a:lnTo>
                  <a:lnTo>
                    <a:pt x="360583" y="280669"/>
                  </a:lnTo>
                  <a:lnTo>
                    <a:pt x="361809" y="279399"/>
                  </a:lnTo>
                  <a:lnTo>
                    <a:pt x="367363" y="270509"/>
                  </a:lnTo>
                  <a:lnTo>
                    <a:pt x="370941" y="261619"/>
                  </a:lnTo>
                  <a:lnTo>
                    <a:pt x="372363" y="250189"/>
                  </a:lnTo>
                  <a:lnTo>
                    <a:pt x="371695" y="240029"/>
                  </a:lnTo>
                  <a:lnTo>
                    <a:pt x="369014" y="231139"/>
                  </a:lnTo>
                  <a:lnTo>
                    <a:pt x="367059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11351" y="328422"/>
              <a:ext cx="274572" cy="10541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673098" y="191769"/>
              <a:ext cx="1807845" cy="881380"/>
            </a:xfrm>
            <a:custGeom>
              <a:avLst/>
              <a:gdLst/>
              <a:ahLst/>
              <a:cxnLst/>
              <a:rect l="l" t="t" r="r" b="b"/>
              <a:pathLst>
                <a:path w="1807845" h="881380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0" y="370840"/>
                  </a:lnTo>
                  <a:lnTo>
                    <a:pt x="4699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413"/>
                  </a:lnTo>
                  <a:lnTo>
                    <a:pt x="59055" y="381635"/>
                  </a:lnTo>
                  <a:lnTo>
                    <a:pt x="61468" y="379730"/>
                  </a:lnTo>
                  <a:lnTo>
                    <a:pt x="63373" y="376936"/>
                  </a:lnTo>
                  <a:lnTo>
                    <a:pt x="65024" y="366649"/>
                  </a:lnTo>
                  <a:close/>
                </a:path>
                <a:path w="1807845" h="881380">
                  <a:moveTo>
                    <a:pt x="104521" y="511556"/>
                  </a:moveTo>
                  <a:lnTo>
                    <a:pt x="96266" y="500253"/>
                  </a:lnTo>
                  <a:lnTo>
                    <a:pt x="88519" y="498983"/>
                  </a:lnTo>
                  <a:lnTo>
                    <a:pt x="82931" y="503047"/>
                  </a:lnTo>
                  <a:lnTo>
                    <a:pt x="51689" y="525780"/>
                  </a:lnTo>
                  <a:lnTo>
                    <a:pt x="46609" y="529971"/>
                  </a:lnTo>
                  <a:lnTo>
                    <a:pt x="44958" y="537591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7917" y="523494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521" y="511556"/>
                  </a:lnTo>
                  <a:close/>
                </a:path>
                <a:path w="1807845" h="881380">
                  <a:moveTo>
                    <a:pt x="225679" y="580136"/>
                  </a:moveTo>
                  <a:lnTo>
                    <a:pt x="221742" y="573278"/>
                  </a:lnTo>
                  <a:lnTo>
                    <a:pt x="208407" y="569976"/>
                  </a:lnTo>
                  <a:lnTo>
                    <a:pt x="201549" y="573913"/>
                  </a:lnTo>
                  <a:lnTo>
                    <a:pt x="199644" y="580517"/>
                  </a:lnTo>
                  <a:lnTo>
                    <a:pt x="189484" y="618109"/>
                  </a:lnTo>
                  <a:lnTo>
                    <a:pt x="187579" y="624713"/>
                  </a:lnTo>
                  <a:lnTo>
                    <a:pt x="191516" y="631571"/>
                  </a:lnTo>
                  <a:lnTo>
                    <a:pt x="198247" y="633222"/>
                  </a:lnTo>
                  <a:lnTo>
                    <a:pt x="202057" y="634365"/>
                  </a:lnTo>
                  <a:lnTo>
                    <a:pt x="223774" y="586867"/>
                  </a:lnTo>
                  <a:lnTo>
                    <a:pt x="225679" y="580136"/>
                  </a:lnTo>
                  <a:close/>
                </a:path>
                <a:path w="1807845" h="881380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4980" y="50292"/>
                  </a:lnTo>
                  <a:lnTo>
                    <a:pt x="473837" y="57035"/>
                  </a:lnTo>
                  <a:lnTo>
                    <a:pt x="478536" y="63385"/>
                  </a:lnTo>
                  <a:lnTo>
                    <a:pt x="488823" y="64909"/>
                  </a:lnTo>
                  <a:lnTo>
                    <a:pt x="492125" y="63881"/>
                  </a:lnTo>
                  <a:lnTo>
                    <a:pt x="497332" y="60083"/>
                  </a:lnTo>
                  <a:lnTo>
                    <a:pt x="499237" y="57150"/>
                  </a:lnTo>
                  <a:lnTo>
                    <a:pt x="505841" y="15113"/>
                  </a:lnTo>
                  <a:lnTo>
                    <a:pt x="506984" y="8382"/>
                  </a:lnTo>
                  <a:close/>
                </a:path>
                <a:path w="1807845" h="881380">
                  <a:moveTo>
                    <a:pt x="657098" y="105029"/>
                  </a:moveTo>
                  <a:lnTo>
                    <a:pt x="652780" y="99314"/>
                  </a:lnTo>
                  <a:lnTo>
                    <a:pt x="648589" y="93599"/>
                  </a:lnTo>
                  <a:lnTo>
                    <a:pt x="640715" y="92202"/>
                  </a:lnTo>
                  <a:lnTo>
                    <a:pt x="635127" y="96774"/>
                  </a:lnTo>
                  <a:lnTo>
                    <a:pt x="603885" y="120281"/>
                  </a:lnTo>
                  <a:lnTo>
                    <a:pt x="598424" y="124460"/>
                  </a:lnTo>
                  <a:lnTo>
                    <a:pt x="597281" y="132334"/>
                  </a:lnTo>
                  <a:lnTo>
                    <a:pt x="601472" y="138049"/>
                  </a:lnTo>
                  <a:lnTo>
                    <a:pt x="605663" y="143637"/>
                  </a:lnTo>
                  <a:lnTo>
                    <a:pt x="613537" y="144780"/>
                  </a:lnTo>
                  <a:lnTo>
                    <a:pt x="619125" y="140716"/>
                  </a:lnTo>
                  <a:lnTo>
                    <a:pt x="619125" y="140589"/>
                  </a:lnTo>
                  <a:lnTo>
                    <a:pt x="650367" y="116967"/>
                  </a:lnTo>
                  <a:lnTo>
                    <a:pt x="655955" y="112903"/>
                  </a:lnTo>
                  <a:lnTo>
                    <a:pt x="657098" y="105029"/>
                  </a:lnTo>
                  <a:close/>
                </a:path>
                <a:path w="1807845" h="881380">
                  <a:moveTo>
                    <a:pt x="695198" y="261747"/>
                  </a:moveTo>
                  <a:lnTo>
                    <a:pt x="689737" y="256032"/>
                  </a:lnTo>
                  <a:lnTo>
                    <a:pt x="682879" y="255778"/>
                  </a:lnTo>
                  <a:lnTo>
                    <a:pt x="637032" y="254508"/>
                  </a:lnTo>
                  <a:lnTo>
                    <a:pt x="631317" y="259969"/>
                  </a:lnTo>
                  <a:lnTo>
                    <a:pt x="630682" y="273685"/>
                  </a:lnTo>
                  <a:lnTo>
                    <a:pt x="636016" y="279400"/>
                  </a:lnTo>
                  <a:lnTo>
                    <a:pt x="684784" y="280797"/>
                  </a:lnTo>
                  <a:lnTo>
                    <a:pt x="687451" y="279908"/>
                  </a:lnTo>
                  <a:lnTo>
                    <a:pt x="692658" y="276098"/>
                  </a:lnTo>
                  <a:lnTo>
                    <a:pt x="694690" y="272669"/>
                  </a:lnTo>
                  <a:lnTo>
                    <a:pt x="695198" y="261747"/>
                  </a:lnTo>
                  <a:close/>
                </a:path>
                <a:path w="1807845" h="881380">
                  <a:moveTo>
                    <a:pt x="1632966" y="526796"/>
                  </a:moveTo>
                  <a:lnTo>
                    <a:pt x="1629270" y="520827"/>
                  </a:lnTo>
                  <a:lnTo>
                    <a:pt x="1623314" y="519303"/>
                  </a:lnTo>
                  <a:lnTo>
                    <a:pt x="1607185" y="515404"/>
                  </a:lnTo>
                  <a:lnTo>
                    <a:pt x="1607185" y="538480"/>
                  </a:lnTo>
                  <a:lnTo>
                    <a:pt x="1593456" y="594868"/>
                  </a:lnTo>
                  <a:lnTo>
                    <a:pt x="1587957" y="594906"/>
                  </a:lnTo>
                  <a:lnTo>
                    <a:pt x="1587957" y="617626"/>
                  </a:lnTo>
                  <a:lnTo>
                    <a:pt x="1568577" y="697611"/>
                  </a:lnTo>
                  <a:lnTo>
                    <a:pt x="1564182" y="706526"/>
                  </a:lnTo>
                  <a:lnTo>
                    <a:pt x="1556473" y="712838"/>
                  </a:lnTo>
                  <a:lnTo>
                    <a:pt x="1546529" y="716000"/>
                  </a:lnTo>
                  <a:lnTo>
                    <a:pt x="1535430" y="715391"/>
                  </a:lnTo>
                  <a:lnTo>
                    <a:pt x="1266698" y="650240"/>
                  </a:lnTo>
                  <a:lnTo>
                    <a:pt x="1256512" y="645744"/>
                  </a:lnTo>
                  <a:lnTo>
                    <a:pt x="1249095" y="638416"/>
                  </a:lnTo>
                  <a:lnTo>
                    <a:pt x="1245120" y="629259"/>
                  </a:lnTo>
                  <a:lnTo>
                    <a:pt x="1245235" y="619252"/>
                  </a:lnTo>
                  <a:lnTo>
                    <a:pt x="1264666" y="539242"/>
                  </a:lnTo>
                  <a:lnTo>
                    <a:pt x="1390650" y="605155"/>
                  </a:lnTo>
                  <a:lnTo>
                    <a:pt x="1397114" y="608203"/>
                  </a:lnTo>
                  <a:lnTo>
                    <a:pt x="1438681" y="618286"/>
                  </a:lnTo>
                  <a:lnTo>
                    <a:pt x="1445895" y="618490"/>
                  </a:lnTo>
                  <a:lnTo>
                    <a:pt x="1587957" y="617626"/>
                  </a:lnTo>
                  <a:lnTo>
                    <a:pt x="1587957" y="594906"/>
                  </a:lnTo>
                  <a:lnTo>
                    <a:pt x="1445768" y="595884"/>
                  </a:lnTo>
                  <a:lnTo>
                    <a:pt x="1434185" y="595198"/>
                  </a:lnTo>
                  <a:lnTo>
                    <a:pt x="1313319" y="539242"/>
                  </a:lnTo>
                  <a:lnTo>
                    <a:pt x="1270000" y="516636"/>
                  </a:lnTo>
                  <a:lnTo>
                    <a:pt x="1283716" y="460121"/>
                  </a:lnTo>
                  <a:lnTo>
                    <a:pt x="1607185" y="538480"/>
                  </a:lnTo>
                  <a:lnTo>
                    <a:pt x="1607185" y="515404"/>
                  </a:lnTo>
                  <a:lnTo>
                    <a:pt x="1378559" y="460121"/>
                  </a:lnTo>
                  <a:lnTo>
                    <a:pt x="1278255" y="435864"/>
                  </a:lnTo>
                  <a:lnTo>
                    <a:pt x="1272286" y="434340"/>
                  </a:lnTo>
                  <a:lnTo>
                    <a:pt x="1266317" y="438023"/>
                  </a:lnTo>
                  <a:lnTo>
                    <a:pt x="1264793" y="443992"/>
                  </a:lnTo>
                  <a:lnTo>
                    <a:pt x="1246505" y="519811"/>
                  </a:lnTo>
                  <a:lnTo>
                    <a:pt x="1246378" y="520192"/>
                  </a:lnTo>
                  <a:lnTo>
                    <a:pt x="1223645" y="613918"/>
                  </a:lnTo>
                  <a:lnTo>
                    <a:pt x="1223200" y="632752"/>
                  </a:lnTo>
                  <a:lnTo>
                    <a:pt x="1230185" y="649909"/>
                  </a:lnTo>
                  <a:lnTo>
                    <a:pt x="1243355" y="663524"/>
                  </a:lnTo>
                  <a:lnTo>
                    <a:pt x="1261491" y="671703"/>
                  </a:lnTo>
                  <a:lnTo>
                    <a:pt x="1530223" y="736727"/>
                  </a:lnTo>
                  <a:lnTo>
                    <a:pt x="1550085" y="737768"/>
                  </a:lnTo>
                  <a:lnTo>
                    <a:pt x="1568018" y="731710"/>
                  </a:lnTo>
                  <a:lnTo>
                    <a:pt x="1582064" y="719658"/>
                  </a:lnTo>
                  <a:lnTo>
                    <a:pt x="1583842" y="716000"/>
                  </a:lnTo>
                  <a:lnTo>
                    <a:pt x="1590281" y="702691"/>
                  </a:lnTo>
                  <a:lnTo>
                    <a:pt x="1610931" y="617474"/>
                  </a:lnTo>
                  <a:lnTo>
                    <a:pt x="1613027" y="608838"/>
                  </a:lnTo>
                  <a:lnTo>
                    <a:pt x="1613154" y="608584"/>
                  </a:lnTo>
                  <a:lnTo>
                    <a:pt x="1616214" y="595884"/>
                  </a:lnTo>
                  <a:lnTo>
                    <a:pt x="1631442" y="532765"/>
                  </a:lnTo>
                  <a:lnTo>
                    <a:pt x="1632966" y="526796"/>
                  </a:lnTo>
                  <a:close/>
                </a:path>
                <a:path w="1807845" h="881380">
                  <a:moveTo>
                    <a:pt x="1807324" y="226555"/>
                  </a:moveTo>
                  <a:lnTo>
                    <a:pt x="1796110" y="196469"/>
                  </a:lnTo>
                  <a:lnTo>
                    <a:pt x="1785404" y="184772"/>
                  </a:lnTo>
                  <a:lnTo>
                    <a:pt x="1785404" y="230251"/>
                  </a:lnTo>
                  <a:lnTo>
                    <a:pt x="1784477" y="254635"/>
                  </a:lnTo>
                  <a:lnTo>
                    <a:pt x="1704721" y="584073"/>
                  </a:lnTo>
                  <a:lnTo>
                    <a:pt x="1699387" y="605790"/>
                  </a:lnTo>
                  <a:lnTo>
                    <a:pt x="1674368" y="709295"/>
                  </a:lnTo>
                  <a:lnTo>
                    <a:pt x="1688617" y="597662"/>
                  </a:lnTo>
                  <a:lnTo>
                    <a:pt x="1690751" y="580644"/>
                  </a:lnTo>
                  <a:lnTo>
                    <a:pt x="1710055" y="430149"/>
                  </a:lnTo>
                  <a:lnTo>
                    <a:pt x="1711274" y="421043"/>
                  </a:lnTo>
                  <a:lnTo>
                    <a:pt x="1712658" y="411848"/>
                  </a:lnTo>
                  <a:lnTo>
                    <a:pt x="1714119" y="402628"/>
                  </a:lnTo>
                  <a:lnTo>
                    <a:pt x="1715643" y="393446"/>
                  </a:lnTo>
                  <a:lnTo>
                    <a:pt x="1718564" y="375475"/>
                  </a:lnTo>
                  <a:lnTo>
                    <a:pt x="1721205" y="357251"/>
                  </a:lnTo>
                  <a:lnTo>
                    <a:pt x="1723263" y="338950"/>
                  </a:lnTo>
                  <a:lnTo>
                    <a:pt x="1724406" y="320675"/>
                  </a:lnTo>
                  <a:lnTo>
                    <a:pt x="1724304" y="305358"/>
                  </a:lnTo>
                  <a:lnTo>
                    <a:pt x="1718144" y="259715"/>
                  </a:lnTo>
                  <a:lnTo>
                    <a:pt x="1701876" y="214210"/>
                  </a:lnTo>
                  <a:lnTo>
                    <a:pt x="1701876" y="320675"/>
                  </a:lnTo>
                  <a:lnTo>
                    <a:pt x="1700860" y="337439"/>
                  </a:lnTo>
                  <a:lnTo>
                    <a:pt x="1698917" y="354812"/>
                  </a:lnTo>
                  <a:lnTo>
                    <a:pt x="1696364" y="372427"/>
                  </a:lnTo>
                  <a:lnTo>
                    <a:pt x="1693545" y="389890"/>
                  </a:lnTo>
                  <a:lnTo>
                    <a:pt x="1692021" y="399135"/>
                  </a:lnTo>
                  <a:lnTo>
                    <a:pt x="1690535" y="408520"/>
                  </a:lnTo>
                  <a:lnTo>
                    <a:pt x="1689125" y="417918"/>
                  </a:lnTo>
                  <a:lnTo>
                    <a:pt x="1687830" y="427228"/>
                  </a:lnTo>
                  <a:lnTo>
                    <a:pt x="1668183" y="581152"/>
                  </a:lnTo>
                  <a:lnTo>
                    <a:pt x="1663217" y="620268"/>
                  </a:lnTo>
                  <a:lnTo>
                    <a:pt x="1645145" y="761746"/>
                  </a:lnTo>
                  <a:lnTo>
                    <a:pt x="1623072" y="808583"/>
                  </a:lnTo>
                  <a:lnTo>
                    <a:pt x="1596898" y="827278"/>
                  </a:lnTo>
                  <a:lnTo>
                    <a:pt x="1592199" y="827278"/>
                  </a:lnTo>
                  <a:lnTo>
                    <a:pt x="1208392" y="734949"/>
                  </a:lnTo>
                  <a:lnTo>
                    <a:pt x="1168527" y="725297"/>
                  </a:lnTo>
                  <a:lnTo>
                    <a:pt x="1145222" y="692912"/>
                  </a:lnTo>
                  <a:lnTo>
                    <a:pt x="1142199" y="675767"/>
                  </a:lnTo>
                  <a:lnTo>
                    <a:pt x="1142758" y="658342"/>
                  </a:lnTo>
                  <a:lnTo>
                    <a:pt x="1146937" y="641223"/>
                  </a:lnTo>
                  <a:lnTo>
                    <a:pt x="1168704" y="581152"/>
                  </a:lnTo>
                  <a:lnTo>
                    <a:pt x="1203325" y="485648"/>
                  </a:lnTo>
                  <a:lnTo>
                    <a:pt x="1211072" y="464566"/>
                  </a:lnTo>
                  <a:lnTo>
                    <a:pt x="1257261" y="337248"/>
                  </a:lnTo>
                  <a:lnTo>
                    <a:pt x="1259547" y="331114"/>
                  </a:lnTo>
                  <a:lnTo>
                    <a:pt x="1261948" y="324815"/>
                  </a:lnTo>
                  <a:lnTo>
                    <a:pt x="1264412" y="318516"/>
                  </a:lnTo>
                  <a:lnTo>
                    <a:pt x="1269949" y="303834"/>
                  </a:lnTo>
                  <a:lnTo>
                    <a:pt x="1275397" y="288912"/>
                  </a:lnTo>
                  <a:lnTo>
                    <a:pt x="1280553" y="273786"/>
                  </a:lnTo>
                  <a:lnTo>
                    <a:pt x="1285240" y="258445"/>
                  </a:lnTo>
                  <a:lnTo>
                    <a:pt x="1290053" y="243332"/>
                  </a:lnTo>
                  <a:lnTo>
                    <a:pt x="1308735" y="203327"/>
                  </a:lnTo>
                  <a:lnTo>
                    <a:pt x="1345577" y="158330"/>
                  </a:lnTo>
                  <a:lnTo>
                    <a:pt x="1393190" y="124841"/>
                  </a:lnTo>
                  <a:lnTo>
                    <a:pt x="1438910" y="107835"/>
                  </a:lnTo>
                  <a:lnTo>
                    <a:pt x="1480947" y="101727"/>
                  </a:lnTo>
                  <a:lnTo>
                    <a:pt x="1488440" y="101358"/>
                  </a:lnTo>
                  <a:lnTo>
                    <a:pt x="1496060" y="101485"/>
                  </a:lnTo>
                  <a:lnTo>
                    <a:pt x="1503680" y="101981"/>
                  </a:lnTo>
                  <a:lnTo>
                    <a:pt x="1507109" y="102108"/>
                  </a:lnTo>
                  <a:lnTo>
                    <a:pt x="1546377" y="109143"/>
                  </a:lnTo>
                  <a:lnTo>
                    <a:pt x="1574673" y="119253"/>
                  </a:lnTo>
                  <a:lnTo>
                    <a:pt x="1581645" y="122301"/>
                  </a:lnTo>
                  <a:lnTo>
                    <a:pt x="1620850" y="147142"/>
                  </a:lnTo>
                  <a:lnTo>
                    <a:pt x="1651914" y="177126"/>
                  </a:lnTo>
                  <a:lnTo>
                    <a:pt x="1686102" y="233172"/>
                  </a:lnTo>
                  <a:lnTo>
                    <a:pt x="1699120" y="278536"/>
                  </a:lnTo>
                  <a:lnTo>
                    <a:pt x="1701876" y="320675"/>
                  </a:lnTo>
                  <a:lnTo>
                    <a:pt x="1701876" y="214210"/>
                  </a:lnTo>
                  <a:lnTo>
                    <a:pt x="1699450" y="208635"/>
                  </a:lnTo>
                  <a:lnTo>
                    <a:pt x="1685810" y="185267"/>
                  </a:lnTo>
                  <a:lnTo>
                    <a:pt x="1669669" y="163703"/>
                  </a:lnTo>
                  <a:lnTo>
                    <a:pt x="1739138" y="180467"/>
                  </a:lnTo>
                  <a:lnTo>
                    <a:pt x="1761274" y="190792"/>
                  </a:lnTo>
                  <a:lnTo>
                    <a:pt x="1777187" y="208178"/>
                  </a:lnTo>
                  <a:lnTo>
                    <a:pt x="1785404" y="230251"/>
                  </a:lnTo>
                  <a:lnTo>
                    <a:pt x="1785404" y="184772"/>
                  </a:lnTo>
                  <a:lnTo>
                    <a:pt x="1774431" y="172783"/>
                  </a:lnTo>
                  <a:lnTo>
                    <a:pt x="1754962" y="163703"/>
                  </a:lnTo>
                  <a:lnTo>
                    <a:pt x="1744345" y="158750"/>
                  </a:lnTo>
                  <a:lnTo>
                    <a:pt x="1639189" y="133235"/>
                  </a:lnTo>
                  <a:lnTo>
                    <a:pt x="1630045" y="126022"/>
                  </a:lnTo>
                  <a:lnTo>
                    <a:pt x="1620532" y="119240"/>
                  </a:lnTo>
                  <a:lnTo>
                    <a:pt x="1610664" y="112928"/>
                  </a:lnTo>
                  <a:lnTo>
                    <a:pt x="1600454" y="107061"/>
                  </a:lnTo>
                  <a:lnTo>
                    <a:pt x="1601825" y="101358"/>
                  </a:lnTo>
                  <a:lnTo>
                    <a:pt x="1602816" y="97282"/>
                  </a:lnTo>
                  <a:lnTo>
                    <a:pt x="1607312" y="78740"/>
                  </a:lnTo>
                  <a:lnTo>
                    <a:pt x="1607845" y="65151"/>
                  </a:lnTo>
                  <a:lnTo>
                    <a:pt x="1603336" y="52870"/>
                  </a:lnTo>
                  <a:lnTo>
                    <a:pt x="1597101" y="45974"/>
                  </a:lnTo>
                  <a:lnTo>
                    <a:pt x="1594586" y="43205"/>
                  </a:lnTo>
                  <a:lnTo>
                    <a:pt x="1587373" y="39814"/>
                  </a:lnTo>
                  <a:lnTo>
                    <a:pt x="1587373" y="67056"/>
                  </a:lnTo>
                  <a:lnTo>
                    <a:pt x="1585849" y="73533"/>
                  </a:lnTo>
                  <a:lnTo>
                    <a:pt x="1579994" y="97282"/>
                  </a:lnTo>
                  <a:lnTo>
                    <a:pt x="1571548" y="93929"/>
                  </a:lnTo>
                  <a:lnTo>
                    <a:pt x="1562950" y="90906"/>
                  </a:lnTo>
                  <a:lnTo>
                    <a:pt x="1518018" y="80949"/>
                  </a:lnTo>
                  <a:lnTo>
                    <a:pt x="1508887" y="80010"/>
                  </a:lnTo>
                  <a:lnTo>
                    <a:pt x="1514729" y="56261"/>
                  </a:lnTo>
                  <a:lnTo>
                    <a:pt x="1516253" y="49911"/>
                  </a:lnTo>
                  <a:lnTo>
                    <a:pt x="1522603" y="45974"/>
                  </a:lnTo>
                  <a:lnTo>
                    <a:pt x="1583436" y="60706"/>
                  </a:lnTo>
                  <a:lnTo>
                    <a:pt x="1587373" y="67056"/>
                  </a:lnTo>
                  <a:lnTo>
                    <a:pt x="1587373" y="39814"/>
                  </a:lnTo>
                  <a:lnTo>
                    <a:pt x="1582407" y="37465"/>
                  </a:lnTo>
                  <a:lnTo>
                    <a:pt x="1534160" y="25781"/>
                  </a:lnTo>
                  <a:lnTo>
                    <a:pt x="1520710" y="25285"/>
                  </a:lnTo>
                  <a:lnTo>
                    <a:pt x="1508493" y="29895"/>
                  </a:lnTo>
                  <a:lnTo>
                    <a:pt x="1498866" y="38773"/>
                  </a:lnTo>
                  <a:lnTo>
                    <a:pt x="1493139" y="51054"/>
                  </a:lnTo>
                  <a:lnTo>
                    <a:pt x="1486281" y="79375"/>
                  </a:lnTo>
                  <a:lnTo>
                    <a:pt x="1474470" y="79806"/>
                  </a:lnTo>
                  <a:lnTo>
                    <a:pt x="1462697" y="80873"/>
                  </a:lnTo>
                  <a:lnTo>
                    <a:pt x="1451000" y="82562"/>
                  </a:lnTo>
                  <a:lnTo>
                    <a:pt x="1439418" y="84836"/>
                  </a:lnTo>
                  <a:lnTo>
                    <a:pt x="1420710" y="80327"/>
                  </a:lnTo>
                  <a:lnTo>
                    <a:pt x="1398651" y="75006"/>
                  </a:lnTo>
                  <a:lnTo>
                    <a:pt x="1398651" y="98056"/>
                  </a:lnTo>
                  <a:lnTo>
                    <a:pt x="1393317" y="100076"/>
                  </a:lnTo>
                  <a:lnTo>
                    <a:pt x="1355445" y="121869"/>
                  </a:lnTo>
                  <a:lnTo>
                    <a:pt x="1308493" y="165493"/>
                  </a:lnTo>
                  <a:lnTo>
                    <a:pt x="1282128" y="205600"/>
                  </a:lnTo>
                  <a:lnTo>
                    <a:pt x="1263904" y="252476"/>
                  </a:lnTo>
                  <a:lnTo>
                    <a:pt x="1259433" y="267208"/>
                  </a:lnTo>
                  <a:lnTo>
                    <a:pt x="1254404" y="281851"/>
                  </a:lnTo>
                  <a:lnTo>
                    <a:pt x="1249032" y="296341"/>
                  </a:lnTo>
                  <a:lnTo>
                    <a:pt x="1241120" y="317030"/>
                  </a:lnTo>
                  <a:lnTo>
                    <a:pt x="1236306" y="329793"/>
                  </a:lnTo>
                  <a:lnTo>
                    <a:pt x="1233474" y="337439"/>
                  </a:lnTo>
                  <a:lnTo>
                    <a:pt x="1189355" y="459232"/>
                  </a:lnTo>
                  <a:lnTo>
                    <a:pt x="1181608" y="480441"/>
                  </a:lnTo>
                  <a:lnTo>
                    <a:pt x="1145159" y="581152"/>
                  </a:lnTo>
                  <a:lnTo>
                    <a:pt x="1170178" y="477647"/>
                  </a:lnTo>
                  <a:lnTo>
                    <a:pt x="1173607" y="463296"/>
                  </a:lnTo>
                  <a:lnTo>
                    <a:pt x="1255268" y="126492"/>
                  </a:lnTo>
                  <a:lnTo>
                    <a:pt x="1282915" y="88506"/>
                  </a:lnTo>
                  <a:lnTo>
                    <a:pt x="1305013" y="80327"/>
                  </a:lnTo>
                  <a:lnTo>
                    <a:pt x="1329436" y="81280"/>
                  </a:lnTo>
                  <a:lnTo>
                    <a:pt x="1398651" y="98056"/>
                  </a:lnTo>
                  <a:lnTo>
                    <a:pt x="1398651" y="75006"/>
                  </a:lnTo>
                  <a:lnTo>
                    <a:pt x="1334643" y="59563"/>
                  </a:lnTo>
                  <a:lnTo>
                    <a:pt x="1301470" y="58280"/>
                  </a:lnTo>
                  <a:lnTo>
                    <a:pt x="1271397" y="69456"/>
                  </a:lnTo>
                  <a:lnTo>
                    <a:pt x="1247698" y="91097"/>
                  </a:lnTo>
                  <a:lnTo>
                    <a:pt x="1233678" y="121158"/>
                  </a:lnTo>
                  <a:lnTo>
                    <a:pt x="1153795" y="450723"/>
                  </a:lnTo>
                  <a:lnTo>
                    <a:pt x="1148588" y="449465"/>
                  </a:lnTo>
                  <a:lnTo>
                    <a:pt x="1148588" y="472440"/>
                  </a:lnTo>
                  <a:lnTo>
                    <a:pt x="1106297" y="646938"/>
                  </a:lnTo>
                  <a:lnTo>
                    <a:pt x="1104163" y="672465"/>
                  </a:lnTo>
                  <a:lnTo>
                    <a:pt x="1109586" y="696620"/>
                  </a:lnTo>
                  <a:lnTo>
                    <a:pt x="1121689" y="717931"/>
                  </a:lnTo>
                  <a:lnTo>
                    <a:pt x="1139571" y="734949"/>
                  </a:lnTo>
                  <a:lnTo>
                    <a:pt x="1098423" y="725043"/>
                  </a:lnTo>
                  <a:lnTo>
                    <a:pt x="1079766" y="716343"/>
                  </a:lnTo>
                  <a:lnTo>
                    <a:pt x="1066342" y="701649"/>
                  </a:lnTo>
                  <a:lnTo>
                    <a:pt x="1059408" y="683006"/>
                  </a:lnTo>
                  <a:lnTo>
                    <a:pt x="1060196" y="662432"/>
                  </a:lnTo>
                  <a:lnTo>
                    <a:pt x="1107313" y="467868"/>
                  </a:lnTo>
                  <a:lnTo>
                    <a:pt x="1108075" y="464947"/>
                  </a:lnTo>
                  <a:lnTo>
                    <a:pt x="1110869" y="463296"/>
                  </a:lnTo>
                  <a:lnTo>
                    <a:pt x="1113663" y="463931"/>
                  </a:lnTo>
                  <a:lnTo>
                    <a:pt x="1148588" y="472440"/>
                  </a:lnTo>
                  <a:lnTo>
                    <a:pt x="1148588" y="449465"/>
                  </a:lnTo>
                  <a:lnTo>
                    <a:pt x="1118870" y="442214"/>
                  </a:lnTo>
                  <a:lnTo>
                    <a:pt x="1107973" y="441820"/>
                  </a:lnTo>
                  <a:lnTo>
                    <a:pt x="1098105" y="445516"/>
                  </a:lnTo>
                  <a:lnTo>
                    <a:pt x="1090320" y="452653"/>
                  </a:lnTo>
                  <a:lnTo>
                    <a:pt x="1085723" y="462534"/>
                  </a:lnTo>
                  <a:lnTo>
                    <a:pt x="1038606" y="657098"/>
                  </a:lnTo>
                  <a:lnTo>
                    <a:pt x="1037463" y="686498"/>
                  </a:lnTo>
                  <a:lnTo>
                    <a:pt x="1047369" y="713143"/>
                  </a:lnTo>
                  <a:lnTo>
                    <a:pt x="1066495" y="734110"/>
                  </a:lnTo>
                  <a:lnTo>
                    <a:pt x="1093089" y="746506"/>
                  </a:lnTo>
                  <a:lnTo>
                    <a:pt x="1645145" y="880237"/>
                  </a:lnTo>
                  <a:lnTo>
                    <a:pt x="1674456" y="881303"/>
                  </a:lnTo>
                  <a:lnTo>
                    <a:pt x="1701012" y="871359"/>
                  </a:lnTo>
                  <a:lnTo>
                    <a:pt x="1734248" y="825627"/>
                  </a:lnTo>
                  <a:lnTo>
                    <a:pt x="1781429" y="630936"/>
                  </a:lnTo>
                  <a:lnTo>
                    <a:pt x="1781835" y="620052"/>
                  </a:lnTo>
                  <a:lnTo>
                    <a:pt x="1778508" y="610997"/>
                  </a:lnTo>
                  <a:lnTo>
                    <a:pt x="1760728" y="623062"/>
                  </a:lnTo>
                  <a:lnTo>
                    <a:pt x="1759966" y="625856"/>
                  </a:lnTo>
                  <a:lnTo>
                    <a:pt x="1712849" y="820420"/>
                  </a:lnTo>
                  <a:lnTo>
                    <a:pt x="1704136" y="839076"/>
                  </a:lnTo>
                  <a:lnTo>
                    <a:pt x="1689455" y="852487"/>
                  </a:lnTo>
                  <a:lnTo>
                    <a:pt x="1670850" y="859434"/>
                  </a:lnTo>
                  <a:lnTo>
                    <a:pt x="1650365" y="858647"/>
                  </a:lnTo>
                  <a:lnTo>
                    <a:pt x="1608963" y="848614"/>
                  </a:lnTo>
                  <a:lnTo>
                    <a:pt x="1632623" y="841667"/>
                  </a:lnTo>
                  <a:lnTo>
                    <a:pt x="1653120" y="828255"/>
                  </a:lnTo>
                  <a:lnTo>
                    <a:pt x="1653933" y="827278"/>
                  </a:lnTo>
                  <a:lnTo>
                    <a:pt x="1668995" y="809244"/>
                  </a:lnTo>
                  <a:lnTo>
                    <a:pt x="1678813" y="785495"/>
                  </a:lnTo>
                  <a:lnTo>
                    <a:pt x="1697215" y="709295"/>
                  </a:lnTo>
                  <a:lnTo>
                    <a:pt x="1720977" y="610997"/>
                  </a:lnTo>
                  <a:lnTo>
                    <a:pt x="1756283" y="619506"/>
                  </a:lnTo>
                  <a:lnTo>
                    <a:pt x="1758950" y="620268"/>
                  </a:lnTo>
                  <a:lnTo>
                    <a:pt x="1760728" y="623062"/>
                  </a:lnTo>
                  <a:lnTo>
                    <a:pt x="1760728" y="597636"/>
                  </a:lnTo>
                  <a:lnTo>
                    <a:pt x="1726311" y="589280"/>
                  </a:lnTo>
                  <a:lnTo>
                    <a:pt x="1806028" y="259842"/>
                  </a:lnTo>
                  <a:lnTo>
                    <a:pt x="1806105" y="258445"/>
                  </a:lnTo>
                  <a:lnTo>
                    <a:pt x="1807324" y="22655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93973" y="421894"/>
              <a:ext cx="144018" cy="14236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9344" y="1543694"/>
              <a:ext cx="2589173" cy="183958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854958" y="238505"/>
              <a:ext cx="788035" cy="6316345"/>
            </a:xfrm>
            <a:custGeom>
              <a:avLst/>
              <a:gdLst/>
              <a:ahLst/>
              <a:cxnLst/>
              <a:rect l="l" t="t" r="r" b="b"/>
              <a:pathLst>
                <a:path w="788035" h="6316345">
                  <a:moveTo>
                    <a:pt x="491959" y="5865888"/>
                  </a:moveTo>
                  <a:lnTo>
                    <a:pt x="479298" y="5825972"/>
                  </a:lnTo>
                  <a:lnTo>
                    <a:pt x="471411" y="5815000"/>
                  </a:lnTo>
                  <a:lnTo>
                    <a:pt x="471411" y="5886678"/>
                  </a:lnTo>
                  <a:lnTo>
                    <a:pt x="463130" y="5929312"/>
                  </a:lnTo>
                  <a:lnTo>
                    <a:pt x="438277" y="5966752"/>
                  </a:lnTo>
                  <a:lnTo>
                    <a:pt x="400875" y="5991606"/>
                  </a:lnTo>
                  <a:lnTo>
                    <a:pt x="358241" y="5999886"/>
                  </a:lnTo>
                  <a:lnTo>
                    <a:pt x="315595" y="5991606"/>
                  </a:lnTo>
                  <a:lnTo>
                    <a:pt x="278130" y="5966752"/>
                  </a:lnTo>
                  <a:lnTo>
                    <a:pt x="253263" y="5929312"/>
                  </a:lnTo>
                  <a:lnTo>
                    <a:pt x="244970" y="5886678"/>
                  </a:lnTo>
                  <a:lnTo>
                    <a:pt x="253263" y="5844032"/>
                  </a:lnTo>
                  <a:lnTo>
                    <a:pt x="278130" y="5806579"/>
                  </a:lnTo>
                  <a:lnTo>
                    <a:pt x="315544" y="5781764"/>
                  </a:lnTo>
                  <a:lnTo>
                    <a:pt x="358203" y="5773471"/>
                  </a:lnTo>
                  <a:lnTo>
                    <a:pt x="400875" y="5781764"/>
                  </a:lnTo>
                  <a:lnTo>
                    <a:pt x="438277" y="5806579"/>
                  </a:lnTo>
                  <a:lnTo>
                    <a:pt x="463130" y="5844032"/>
                  </a:lnTo>
                  <a:lnTo>
                    <a:pt x="471411" y="5886678"/>
                  </a:lnTo>
                  <a:lnTo>
                    <a:pt x="471411" y="5815000"/>
                  </a:lnTo>
                  <a:lnTo>
                    <a:pt x="454025" y="5790806"/>
                  </a:lnTo>
                  <a:lnTo>
                    <a:pt x="429971" y="5773471"/>
                  </a:lnTo>
                  <a:lnTo>
                    <a:pt x="418820" y="5765444"/>
                  </a:lnTo>
                  <a:lnTo>
                    <a:pt x="378891" y="5752770"/>
                  </a:lnTo>
                  <a:lnTo>
                    <a:pt x="337400" y="5752782"/>
                  </a:lnTo>
                  <a:lnTo>
                    <a:pt x="297510" y="5765457"/>
                  </a:lnTo>
                  <a:lnTo>
                    <a:pt x="262382" y="5790806"/>
                  </a:lnTo>
                  <a:lnTo>
                    <a:pt x="237007" y="5825985"/>
                  </a:lnTo>
                  <a:lnTo>
                    <a:pt x="224332" y="5865888"/>
                  </a:lnTo>
                  <a:lnTo>
                    <a:pt x="224345" y="5907405"/>
                  </a:lnTo>
                  <a:lnTo>
                    <a:pt x="237020" y="5947308"/>
                  </a:lnTo>
                  <a:lnTo>
                    <a:pt x="262382" y="5982424"/>
                  </a:lnTo>
                  <a:lnTo>
                    <a:pt x="297522" y="6007786"/>
                  </a:lnTo>
                  <a:lnTo>
                    <a:pt x="337439" y="6020460"/>
                  </a:lnTo>
                  <a:lnTo>
                    <a:pt x="378955" y="6020460"/>
                  </a:lnTo>
                  <a:lnTo>
                    <a:pt x="418871" y="6007773"/>
                  </a:lnTo>
                  <a:lnTo>
                    <a:pt x="454025" y="5982424"/>
                  </a:lnTo>
                  <a:lnTo>
                    <a:pt x="479323" y="5947295"/>
                  </a:lnTo>
                  <a:lnTo>
                    <a:pt x="491959" y="5907405"/>
                  </a:lnTo>
                  <a:lnTo>
                    <a:pt x="491959" y="5865888"/>
                  </a:lnTo>
                  <a:close/>
                </a:path>
                <a:path w="788035" h="6316345">
                  <a:moveTo>
                    <a:pt x="528447" y="365315"/>
                  </a:moveTo>
                  <a:lnTo>
                    <a:pt x="511683" y="343801"/>
                  </a:lnTo>
                  <a:lnTo>
                    <a:pt x="511683" y="364363"/>
                  </a:lnTo>
                  <a:lnTo>
                    <a:pt x="510540" y="366649"/>
                  </a:lnTo>
                  <a:lnTo>
                    <a:pt x="509524" y="369062"/>
                  </a:lnTo>
                  <a:lnTo>
                    <a:pt x="506857" y="370078"/>
                  </a:lnTo>
                  <a:lnTo>
                    <a:pt x="504444" y="369062"/>
                  </a:lnTo>
                  <a:lnTo>
                    <a:pt x="502031" y="367919"/>
                  </a:lnTo>
                  <a:lnTo>
                    <a:pt x="501015" y="365252"/>
                  </a:lnTo>
                  <a:lnTo>
                    <a:pt x="502158" y="362839"/>
                  </a:lnTo>
                  <a:lnTo>
                    <a:pt x="503174" y="360553"/>
                  </a:lnTo>
                  <a:lnTo>
                    <a:pt x="505841" y="359537"/>
                  </a:lnTo>
                  <a:lnTo>
                    <a:pt x="508254" y="360553"/>
                  </a:lnTo>
                  <a:lnTo>
                    <a:pt x="510540" y="361569"/>
                  </a:lnTo>
                  <a:lnTo>
                    <a:pt x="511683" y="364363"/>
                  </a:lnTo>
                  <a:lnTo>
                    <a:pt x="511683" y="343801"/>
                  </a:lnTo>
                  <a:lnTo>
                    <a:pt x="484238" y="364248"/>
                  </a:lnTo>
                  <a:lnTo>
                    <a:pt x="485673" y="372579"/>
                  </a:lnTo>
                  <a:lnTo>
                    <a:pt x="490118" y="379793"/>
                  </a:lnTo>
                  <a:lnTo>
                    <a:pt x="497205" y="384937"/>
                  </a:lnTo>
                  <a:lnTo>
                    <a:pt x="505726" y="386880"/>
                  </a:lnTo>
                  <a:lnTo>
                    <a:pt x="514108" y="385470"/>
                  </a:lnTo>
                  <a:lnTo>
                    <a:pt x="521360" y="381038"/>
                  </a:lnTo>
                  <a:lnTo>
                    <a:pt x="526542" y="373888"/>
                  </a:lnTo>
                  <a:lnTo>
                    <a:pt x="527392" y="370078"/>
                  </a:lnTo>
                  <a:lnTo>
                    <a:pt x="528447" y="365315"/>
                  </a:lnTo>
                  <a:close/>
                </a:path>
                <a:path w="788035" h="6316345">
                  <a:moveTo>
                    <a:pt x="745363" y="728980"/>
                  </a:moveTo>
                  <a:lnTo>
                    <a:pt x="737743" y="716280"/>
                  </a:lnTo>
                  <a:lnTo>
                    <a:pt x="729615" y="713740"/>
                  </a:lnTo>
                  <a:lnTo>
                    <a:pt x="723265" y="717562"/>
                  </a:lnTo>
                  <a:lnTo>
                    <a:pt x="699389" y="731520"/>
                  </a:lnTo>
                  <a:lnTo>
                    <a:pt x="674839" y="742962"/>
                  </a:lnTo>
                  <a:lnTo>
                    <a:pt x="649681" y="753110"/>
                  </a:lnTo>
                  <a:lnTo>
                    <a:pt x="623951" y="760730"/>
                  </a:lnTo>
                  <a:lnTo>
                    <a:pt x="622808" y="637540"/>
                  </a:lnTo>
                  <a:lnTo>
                    <a:pt x="622681" y="629920"/>
                  </a:lnTo>
                  <a:lnTo>
                    <a:pt x="616712" y="623570"/>
                  </a:lnTo>
                  <a:lnTo>
                    <a:pt x="601980" y="623570"/>
                  </a:lnTo>
                  <a:lnTo>
                    <a:pt x="596138" y="629920"/>
                  </a:lnTo>
                  <a:lnTo>
                    <a:pt x="596265" y="637540"/>
                  </a:lnTo>
                  <a:lnTo>
                    <a:pt x="598170" y="833120"/>
                  </a:lnTo>
                  <a:lnTo>
                    <a:pt x="590562" y="875030"/>
                  </a:lnTo>
                  <a:lnTo>
                    <a:pt x="568998" y="910590"/>
                  </a:lnTo>
                  <a:lnTo>
                    <a:pt x="536460" y="937260"/>
                  </a:lnTo>
                  <a:lnTo>
                    <a:pt x="495935" y="949960"/>
                  </a:lnTo>
                  <a:lnTo>
                    <a:pt x="494538" y="801370"/>
                  </a:lnTo>
                  <a:lnTo>
                    <a:pt x="494118" y="772160"/>
                  </a:lnTo>
                  <a:lnTo>
                    <a:pt x="491236" y="491490"/>
                  </a:lnTo>
                  <a:lnTo>
                    <a:pt x="517080" y="492760"/>
                  </a:lnTo>
                  <a:lnTo>
                    <a:pt x="523379" y="491490"/>
                  </a:lnTo>
                  <a:lnTo>
                    <a:pt x="542264" y="487680"/>
                  </a:lnTo>
                  <a:lnTo>
                    <a:pt x="566000" y="478790"/>
                  </a:lnTo>
                  <a:lnTo>
                    <a:pt x="585546" y="466090"/>
                  </a:lnTo>
                  <a:lnTo>
                    <a:pt x="587502" y="464820"/>
                  </a:lnTo>
                  <a:lnTo>
                    <a:pt x="594868" y="504190"/>
                  </a:lnTo>
                  <a:lnTo>
                    <a:pt x="595604" y="580390"/>
                  </a:lnTo>
                  <a:lnTo>
                    <a:pt x="595630" y="590562"/>
                  </a:lnTo>
                  <a:lnTo>
                    <a:pt x="601599" y="595630"/>
                  </a:lnTo>
                  <a:lnTo>
                    <a:pt x="616331" y="595630"/>
                  </a:lnTo>
                  <a:lnTo>
                    <a:pt x="622173" y="590562"/>
                  </a:lnTo>
                  <a:lnTo>
                    <a:pt x="622046" y="582930"/>
                  </a:lnTo>
                  <a:lnTo>
                    <a:pt x="621284" y="504190"/>
                  </a:lnTo>
                  <a:lnTo>
                    <a:pt x="615124" y="464820"/>
                  </a:lnTo>
                  <a:lnTo>
                    <a:pt x="607695" y="444512"/>
                  </a:lnTo>
                  <a:lnTo>
                    <a:pt x="612190" y="438162"/>
                  </a:lnTo>
                  <a:lnTo>
                    <a:pt x="616356" y="431812"/>
                  </a:lnTo>
                  <a:lnTo>
                    <a:pt x="620191" y="425462"/>
                  </a:lnTo>
                  <a:lnTo>
                    <a:pt x="623697" y="417830"/>
                  </a:lnTo>
                  <a:lnTo>
                    <a:pt x="634682" y="373380"/>
                  </a:lnTo>
                  <a:lnTo>
                    <a:pt x="628738" y="327660"/>
                  </a:lnTo>
                  <a:lnTo>
                    <a:pt x="608228" y="289636"/>
                  </a:lnTo>
                  <a:lnTo>
                    <a:pt x="608228" y="369570"/>
                  </a:lnTo>
                  <a:lnTo>
                    <a:pt x="599440" y="407670"/>
                  </a:lnTo>
                  <a:lnTo>
                    <a:pt x="597535" y="411480"/>
                  </a:lnTo>
                  <a:lnTo>
                    <a:pt x="595249" y="416560"/>
                  </a:lnTo>
                  <a:lnTo>
                    <a:pt x="592709" y="420370"/>
                  </a:lnTo>
                  <a:lnTo>
                    <a:pt x="556539" y="453390"/>
                  </a:lnTo>
                  <a:lnTo>
                    <a:pt x="513715" y="466090"/>
                  </a:lnTo>
                  <a:lnTo>
                    <a:pt x="490982" y="464820"/>
                  </a:lnTo>
                  <a:lnTo>
                    <a:pt x="484886" y="463562"/>
                  </a:lnTo>
                  <a:lnTo>
                    <a:pt x="478790" y="461010"/>
                  </a:lnTo>
                  <a:lnTo>
                    <a:pt x="472948" y="459740"/>
                  </a:lnTo>
                  <a:lnTo>
                    <a:pt x="471170" y="458470"/>
                  </a:lnTo>
                  <a:lnTo>
                    <a:pt x="469519" y="458470"/>
                  </a:lnTo>
                  <a:lnTo>
                    <a:pt x="467741" y="457212"/>
                  </a:lnTo>
                  <a:lnTo>
                    <a:pt x="467614" y="457073"/>
                  </a:lnTo>
                  <a:lnTo>
                    <a:pt x="467614" y="772160"/>
                  </a:lnTo>
                  <a:lnTo>
                    <a:pt x="439242" y="768362"/>
                  </a:lnTo>
                  <a:lnTo>
                    <a:pt x="433616" y="767080"/>
                  </a:lnTo>
                  <a:lnTo>
                    <a:pt x="411137" y="762012"/>
                  </a:lnTo>
                  <a:lnTo>
                    <a:pt x="383400" y="753110"/>
                  </a:lnTo>
                  <a:lnTo>
                    <a:pt x="356108" y="742962"/>
                  </a:lnTo>
                  <a:lnTo>
                    <a:pt x="360781" y="732790"/>
                  </a:lnTo>
                  <a:lnTo>
                    <a:pt x="376555" y="698512"/>
                  </a:lnTo>
                  <a:lnTo>
                    <a:pt x="373634" y="690880"/>
                  </a:lnTo>
                  <a:lnTo>
                    <a:pt x="367157" y="687070"/>
                  </a:lnTo>
                  <a:lnTo>
                    <a:pt x="360553" y="684530"/>
                  </a:lnTo>
                  <a:lnTo>
                    <a:pt x="352806" y="687070"/>
                  </a:lnTo>
                  <a:lnTo>
                    <a:pt x="349758" y="693420"/>
                  </a:lnTo>
                  <a:lnTo>
                    <a:pt x="332486" y="732790"/>
                  </a:lnTo>
                  <a:lnTo>
                    <a:pt x="305892" y="718820"/>
                  </a:lnTo>
                  <a:lnTo>
                    <a:pt x="280670" y="702310"/>
                  </a:lnTo>
                  <a:lnTo>
                    <a:pt x="256857" y="684530"/>
                  </a:lnTo>
                  <a:lnTo>
                    <a:pt x="253885" y="681990"/>
                  </a:lnTo>
                  <a:lnTo>
                    <a:pt x="234569" y="665480"/>
                  </a:lnTo>
                  <a:lnTo>
                    <a:pt x="450723" y="478790"/>
                  </a:lnTo>
                  <a:lnTo>
                    <a:pt x="452628" y="480060"/>
                  </a:lnTo>
                  <a:lnTo>
                    <a:pt x="454787" y="480060"/>
                  </a:lnTo>
                  <a:lnTo>
                    <a:pt x="456819" y="481330"/>
                  </a:lnTo>
                  <a:lnTo>
                    <a:pt x="459359" y="482612"/>
                  </a:lnTo>
                  <a:lnTo>
                    <a:pt x="462026" y="483870"/>
                  </a:lnTo>
                  <a:lnTo>
                    <a:pt x="464566" y="485140"/>
                  </a:lnTo>
                  <a:lnTo>
                    <a:pt x="467614" y="772160"/>
                  </a:lnTo>
                  <a:lnTo>
                    <a:pt x="467614" y="457073"/>
                  </a:lnTo>
                  <a:lnTo>
                    <a:pt x="466598" y="455930"/>
                  </a:lnTo>
                  <a:lnTo>
                    <a:pt x="464312" y="455930"/>
                  </a:lnTo>
                  <a:lnTo>
                    <a:pt x="458597" y="452120"/>
                  </a:lnTo>
                  <a:lnTo>
                    <a:pt x="419569" y="410210"/>
                  </a:lnTo>
                  <a:lnTo>
                    <a:pt x="409321" y="367030"/>
                  </a:lnTo>
                  <a:lnTo>
                    <a:pt x="409536" y="359410"/>
                  </a:lnTo>
                  <a:lnTo>
                    <a:pt x="441159" y="293370"/>
                  </a:lnTo>
                  <a:lnTo>
                    <a:pt x="473646" y="273062"/>
                  </a:lnTo>
                  <a:lnTo>
                    <a:pt x="511263" y="266712"/>
                  </a:lnTo>
                  <a:lnTo>
                    <a:pt x="549783" y="275590"/>
                  </a:lnTo>
                  <a:lnTo>
                    <a:pt x="581774" y="298462"/>
                  </a:lnTo>
                  <a:lnTo>
                    <a:pt x="601802" y="331470"/>
                  </a:lnTo>
                  <a:lnTo>
                    <a:pt x="608228" y="369570"/>
                  </a:lnTo>
                  <a:lnTo>
                    <a:pt x="608228" y="289636"/>
                  </a:lnTo>
                  <a:lnTo>
                    <a:pt x="607504" y="288290"/>
                  </a:lnTo>
                  <a:lnTo>
                    <a:pt x="582803" y="266712"/>
                  </a:lnTo>
                  <a:lnTo>
                    <a:pt x="572643" y="257810"/>
                  </a:lnTo>
                  <a:lnTo>
                    <a:pt x="577761" y="246380"/>
                  </a:lnTo>
                  <a:lnTo>
                    <a:pt x="619379" y="153670"/>
                  </a:lnTo>
                  <a:lnTo>
                    <a:pt x="646696" y="156222"/>
                  </a:lnTo>
                  <a:lnTo>
                    <a:pt x="655320" y="153670"/>
                  </a:lnTo>
                  <a:lnTo>
                    <a:pt x="694613" y="133350"/>
                  </a:lnTo>
                  <a:lnTo>
                    <a:pt x="717334" y="80022"/>
                  </a:lnTo>
                  <a:lnTo>
                    <a:pt x="712254" y="50800"/>
                  </a:lnTo>
                  <a:lnTo>
                    <a:pt x="697268" y="26670"/>
                  </a:lnTo>
                  <a:lnTo>
                    <a:pt x="696480" y="25400"/>
                  </a:lnTo>
                  <a:lnTo>
                    <a:pt x="690714" y="21043"/>
                  </a:lnTo>
                  <a:lnTo>
                    <a:pt x="690714" y="80022"/>
                  </a:lnTo>
                  <a:lnTo>
                    <a:pt x="686181" y="99072"/>
                  </a:lnTo>
                  <a:lnTo>
                    <a:pt x="674433" y="115570"/>
                  </a:lnTo>
                  <a:lnTo>
                    <a:pt x="657948" y="125730"/>
                  </a:lnTo>
                  <a:lnTo>
                    <a:pt x="638848" y="129540"/>
                  </a:lnTo>
                  <a:lnTo>
                    <a:pt x="619252" y="125730"/>
                  </a:lnTo>
                  <a:lnTo>
                    <a:pt x="617220" y="124472"/>
                  </a:lnTo>
                  <a:lnTo>
                    <a:pt x="616204" y="124472"/>
                  </a:lnTo>
                  <a:lnTo>
                    <a:pt x="600202" y="113042"/>
                  </a:lnTo>
                  <a:lnTo>
                    <a:pt x="590296" y="95250"/>
                  </a:lnTo>
                  <a:lnTo>
                    <a:pt x="587235" y="76200"/>
                  </a:lnTo>
                  <a:lnTo>
                    <a:pt x="591820" y="57150"/>
                  </a:lnTo>
                  <a:lnTo>
                    <a:pt x="603783" y="40640"/>
                  </a:lnTo>
                  <a:lnTo>
                    <a:pt x="620661" y="29222"/>
                  </a:lnTo>
                  <a:lnTo>
                    <a:pt x="640232" y="26670"/>
                  </a:lnTo>
                  <a:lnTo>
                    <a:pt x="660273" y="30492"/>
                  </a:lnTo>
                  <a:lnTo>
                    <a:pt x="676935" y="43192"/>
                  </a:lnTo>
                  <a:lnTo>
                    <a:pt x="687362" y="59690"/>
                  </a:lnTo>
                  <a:lnTo>
                    <a:pt x="690714" y="80022"/>
                  </a:lnTo>
                  <a:lnTo>
                    <a:pt x="690714" y="21043"/>
                  </a:lnTo>
                  <a:lnTo>
                    <a:pt x="671322" y="6350"/>
                  </a:lnTo>
                  <a:lnTo>
                    <a:pt x="640994" y="0"/>
                  </a:lnTo>
                  <a:lnTo>
                    <a:pt x="611327" y="5092"/>
                  </a:lnTo>
                  <a:lnTo>
                    <a:pt x="585685" y="20320"/>
                  </a:lnTo>
                  <a:lnTo>
                    <a:pt x="567436" y="45720"/>
                  </a:lnTo>
                  <a:lnTo>
                    <a:pt x="560679" y="72390"/>
                  </a:lnTo>
                  <a:lnTo>
                    <a:pt x="563638" y="100342"/>
                  </a:lnTo>
                  <a:lnTo>
                    <a:pt x="575373" y="124472"/>
                  </a:lnTo>
                  <a:lnTo>
                    <a:pt x="594995" y="143522"/>
                  </a:lnTo>
                  <a:lnTo>
                    <a:pt x="548132" y="246380"/>
                  </a:lnTo>
                  <a:lnTo>
                    <a:pt x="502259" y="240030"/>
                  </a:lnTo>
                  <a:lnTo>
                    <a:pt x="458304" y="251472"/>
                  </a:lnTo>
                  <a:lnTo>
                    <a:pt x="420687" y="275590"/>
                  </a:lnTo>
                  <a:lnTo>
                    <a:pt x="393827" y="314960"/>
                  </a:lnTo>
                  <a:lnTo>
                    <a:pt x="384429" y="345440"/>
                  </a:lnTo>
                  <a:lnTo>
                    <a:pt x="370560" y="350520"/>
                  </a:lnTo>
                  <a:lnTo>
                    <a:pt x="357225" y="356870"/>
                  </a:lnTo>
                  <a:lnTo>
                    <a:pt x="344538" y="364490"/>
                  </a:lnTo>
                  <a:lnTo>
                    <a:pt x="332613" y="373380"/>
                  </a:lnTo>
                  <a:lnTo>
                    <a:pt x="142367" y="537210"/>
                  </a:lnTo>
                  <a:lnTo>
                    <a:pt x="132029" y="513080"/>
                  </a:lnTo>
                  <a:lnTo>
                    <a:pt x="123342" y="487680"/>
                  </a:lnTo>
                  <a:lnTo>
                    <a:pt x="116319" y="462280"/>
                  </a:lnTo>
                  <a:lnTo>
                    <a:pt x="110998" y="435610"/>
                  </a:lnTo>
                  <a:lnTo>
                    <a:pt x="109855" y="427990"/>
                  </a:lnTo>
                  <a:lnTo>
                    <a:pt x="102997" y="422910"/>
                  </a:lnTo>
                  <a:lnTo>
                    <a:pt x="88519" y="425462"/>
                  </a:lnTo>
                  <a:lnTo>
                    <a:pt x="83693" y="431812"/>
                  </a:lnTo>
                  <a:lnTo>
                    <a:pt x="84836" y="439420"/>
                  </a:lnTo>
                  <a:lnTo>
                    <a:pt x="90944" y="469912"/>
                  </a:lnTo>
                  <a:lnTo>
                    <a:pt x="99136" y="499110"/>
                  </a:lnTo>
                  <a:lnTo>
                    <a:pt x="109347" y="528320"/>
                  </a:lnTo>
                  <a:lnTo>
                    <a:pt x="121539" y="556260"/>
                  </a:lnTo>
                  <a:lnTo>
                    <a:pt x="84074" y="588010"/>
                  </a:lnTo>
                  <a:lnTo>
                    <a:pt x="55854" y="621030"/>
                  </a:lnTo>
                  <a:lnTo>
                    <a:pt x="39331" y="660412"/>
                  </a:lnTo>
                  <a:lnTo>
                    <a:pt x="34671" y="701040"/>
                  </a:lnTo>
                  <a:lnTo>
                    <a:pt x="42075" y="741680"/>
                  </a:lnTo>
                  <a:lnTo>
                    <a:pt x="61722" y="779780"/>
                  </a:lnTo>
                  <a:lnTo>
                    <a:pt x="5588" y="833120"/>
                  </a:lnTo>
                  <a:lnTo>
                    <a:pt x="381" y="838212"/>
                  </a:lnTo>
                  <a:lnTo>
                    <a:pt x="0" y="845820"/>
                  </a:lnTo>
                  <a:lnTo>
                    <a:pt x="5080" y="852170"/>
                  </a:lnTo>
                  <a:lnTo>
                    <a:pt x="6350" y="853440"/>
                  </a:lnTo>
                  <a:lnTo>
                    <a:pt x="7874" y="854710"/>
                  </a:lnTo>
                  <a:lnTo>
                    <a:pt x="9398" y="854710"/>
                  </a:lnTo>
                  <a:lnTo>
                    <a:pt x="14224" y="857262"/>
                  </a:lnTo>
                  <a:lnTo>
                    <a:pt x="19939" y="855980"/>
                  </a:lnTo>
                  <a:lnTo>
                    <a:pt x="88646" y="791210"/>
                  </a:lnTo>
                  <a:lnTo>
                    <a:pt x="89535" y="791210"/>
                  </a:lnTo>
                  <a:lnTo>
                    <a:pt x="90170" y="789940"/>
                  </a:lnTo>
                  <a:lnTo>
                    <a:pt x="90678" y="788670"/>
                  </a:lnTo>
                  <a:lnTo>
                    <a:pt x="118364" y="765810"/>
                  </a:lnTo>
                  <a:lnTo>
                    <a:pt x="122453" y="762012"/>
                  </a:lnTo>
                  <a:lnTo>
                    <a:pt x="123825" y="760730"/>
                  </a:lnTo>
                  <a:lnTo>
                    <a:pt x="124460" y="751840"/>
                  </a:lnTo>
                  <a:lnTo>
                    <a:pt x="114808" y="741680"/>
                  </a:lnTo>
                  <a:lnTo>
                    <a:pt x="106426" y="740410"/>
                  </a:lnTo>
                  <a:lnTo>
                    <a:pt x="81153" y="762012"/>
                  </a:lnTo>
                  <a:lnTo>
                    <a:pt x="64046" y="723912"/>
                  </a:lnTo>
                  <a:lnTo>
                    <a:pt x="61912" y="681990"/>
                  </a:lnTo>
                  <a:lnTo>
                    <a:pt x="74434" y="642620"/>
                  </a:lnTo>
                  <a:lnTo>
                    <a:pt x="101346" y="608330"/>
                  </a:lnTo>
                  <a:lnTo>
                    <a:pt x="134112" y="580390"/>
                  </a:lnTo>
                  <a:lnTo>
                    <a:pt x="184035" y="537210"/>
                  </a:lnTo>
                  <a:lnTo>
                    <a:pt x="349885" y="393712"/>
                  </a:lnTo>
                  <a:lnTo>
                    <a:pt x="382778" y="373380"/>
                  </a:lnTo>
                  <a:lnTo>
                    <a:pt x="386880" y="398780"/>
                  </a:lnTo>
                  <a:lnTo>
                    <a:pt x="395960" y="422910"/>
                  </a:lnTo>
                  <a:lnTo>
                    <a:pt x="409689" y="444512"/>
                  </a:lnTo>
                  <a:lnTo>
                    <a:pt x="427736" y="463562"/>
                  </a:lnTo>
                  <a:lnTo>
                    <a:pt x="215646" y="646430"/>
                  </a:lnTo>
                  <a:lnTo>
                    <a:pt x="195453" y="664210"/>
                  </a:lnTo>
                  <a:lnTo>
                    <a:pt x="131191" y="718820"/>
                  </a:lnTo>
                  <a:lnTo>
                    <a:pt x="130556" y="727710"/>
                  </a:lnTo>
                  <a:lnTo>
                    <a:pt x="140081" y="737870"/>
                  </a:lnTo>
                  <a:lnTo>
                    <a:pt x="148463" y="739140"/>
                  </a:lnTo>
                  <a:lnTo>
                    <a:pt x="214249" y="681990"/>
                  </a:lnTo>
                  <a:lnTo>
                    <a:pt x="238633" y="703580"/>
                  </a:lnTo>
                  <a:lnTo>
                    <a:pt x="264693" y="722630"/>
                  </a:lnTo>
                  <a:lnTo>
                    <a:pt x="292328" y="740410"/>
                  </a:lnTo>
                  <a:lnTo>
                    <a:pt x="321437" y="756920"/>
                  </a:lnTo>
                  <a:lnTo>
                    <a:pt x="295148" y="815340"/>
                  </a:lnTo>
                  <a:lnTo>
                    <a:pt x="298069" y="822960"/>
                  </a:lnTo>
                  <a:lnTo>
                    <a:pt x="311023" y="828040"/>
                  </a:lnTo>
                  <a:lnTo>
                    <a:pt x="318897" y="825512"/>
                  </a:lnTo>
                  <a:lnTo>
                    <a:pt x="345059" y="767080"/>
                  </a:lnTo>
                  <a:lnTo>
                    <a:pt x="375132" y="778510"/>
                  </a:lnTo>
                  <a:lnTo>
                    <a:pt x="405676" y="787412"/>
                  </a:lnTo>
                  <a:lnTo>
                    <a:pt x="436587" y="795020"/>
                  </a:lnTo>
                  <a:lnTo>
                    <a:pt x="467741" y="798830"/>
                  </a:lnTo>
                  <a:lnTo>
                    <a:pt x="469392" y="960120"/>
                  </a:lnTo>
                  <a:lnTo>
                    <a:pt x="468884" y="962660"/>
                  </a:lnTo>
                  <a:lnTo>
                    <a:pt x="468757" y="963930"/>
                  </a:lnTo>
                  <a:lnTo>
                    <a:pt x="466090" y="1051560"/>
                  </a:lnTo>
                  <a:lnTo>
                    <a:pt x="465963" y="1057910"/>
                  </a:lnTo>
                  <a:lnTo>
                    <a:pt x="469138" y="1062990"/>
                  </a:lnTo>
                  <a:lnTo>
                    <a:pt x="473964" y="1064260"/>
                  </a:lnTo>
                  <a:lnTo>
                    <a:pt x="475361" y="1065530"/>
                  </a:lnTo>
                  <a:lnTo>
                    <a:pt x="486283" y="1065530"/>
                  </a:lnTo>
                  <a:lnTo>
                    <a:pt x="492379" y="1060462"/>
                  </a:lnTo>
                  <a:lnTo>
                    <a:pt x="495046" y="976630"/>
                  </a:lnTo>
                  <a:lnTo>
                    <a:pt x="536663" y="965212"/>
                  </a:lnTo>
                  <a:lnTo>
                    <a:pt x="561898" y="949960"/>
                  </a:lnTo>
                  <a:lnTo>
                    <a:pt x="572427" y="943610"/>
                  </a:lnTo>
                  <a:lnTo>
                    <a:pt x="600329" y="913130"/>
                  </a:lnTo>
                  <a:lnTo>
                    <a:pt x="618375" y="875030"/>
                  </a:lnTo>
                  <a:lnTo>
                    <a:pt x="624586" y="831862"/>
                  </a:lnTo>
                  <a:lnTo>
                    <a:pt x="624078" y="788670"/>
                  </a:lnTo>
                  <a:lnTo>
                    <a:pt x="653262" y="779780"/>
                  </a:lnTo>
                  <a:lnTo>
                    <a:pt x="681888" y="768362"/>
                  </a:lnTo>
                  <a:lnTo>
                    <a:pt x="698639" y="760730"/>
                  </a:lnTo>
                  <a:lnTo>
                    <a:pt x="709790" y="755662"/>
                  </a:lnTo>
                  <a:lnTo>
                    <a:pt x="736854" y="740410"/>
                  </a:lnTo>
                  <a:lnTo>
                    <a:pt x="743204" y="736612"/>
                  </a:lnTo>
                  <a:lnTo>
                    <a:pt x="745363" y="728980"/>
                  </a:lnTo>
                  <a:close/>
                </a:path>
                <a:path w="788035" h="6316345">
                  <a:moveTo>
                    <a:pt x="787920" y="6069114"/>
                  </a:moveTo>
                  <a:lnTo>
                    <a:pt x="781710" y="6037021"/>
                  </a:lnTo>
                  <a:lnTo>
                    <a:pt x="765632" y="6012802"/>
                  </a:lnTo>
                  <a:lnTo>
                    <a:pt x="765632" y="6069114"/>
                  </a:lnTo>
                  <a:lnTo>
                    <a:pt x="760996" y="6092850"/>
                  </a:lnTo>
                  <a:lnTo>
                    <a:pt x="747141" y="6113691"/>
                  </a:lnTo>
                  <a:lnTo>
                    <a:pt x="585851" y="6274994"/>
                  </a:lnTo>
                  <a:lnTo>
                    <a:pt x="564984" y="6288837"/>
                  </a:lnTo>
                  <a:lnTo>
                    <a:pt x="541274" y="6293447"/>
                  </a:lnTo>
                  <a:lnTo>
                    <a:pt x="517550" y="6288837"/>
                  </a:lnTo>
                  <a:lnTo>
                    <a:pt x="496697" y="6274994"/>
                  </a:lnTo>
                  <a:lnTo>
                    <a:pt x="423240" y="6201473"/>
                  </a:lnTo>
                  <a:lnTo>
                    <a:pt x="419100" y="6197320"/>
                  </a:lnTo>
                  <a:lnTo>
                    <a:pt x="463143" y="6185319"/>
                  </a:lnTo>
                  <a:lnTo>
                    <a:pt x="473379" y="6180848"/>
                  </a:lnTo>
                  <a:lnTo>
                    <a:pt x="545185" y="6141999"/>
                  </a:lnTo>
                  <a:lnTo>
                    <a:pt x="581660" y="6110668"/>
                  </a:lnTo>
                  <a:lnTo>
                    <a:pt x="613308" y="6073762"/>
                  </a:lnTo>
                  <a:lnTo>
                    <a:pt x="638340" y="6033503"/>
                  </a:lnTo>
                  <a:lnTo>
                    <a:pt x="656793" y="5990666"/>
                  </a:lnTo>
                  <a:lnTo>
                    <a:pt x="668655" y="5945987"/>
                  </a:lnTo>
                  <a:lnTo>
                    <a:pt x="740410" y="6017742"/>
                  </a:lnTo>
                  <a:lnTo>
                    <a:pt x="747268" y="6024511"/>
                  </a:lnTo>
                  <a:lnTo>
                    <a:pt x="761047" y="6045378"/>
                  </a:lnTo>
                  <a:lnTo>
                    <a:pt x="765632" y="6069114"/>
                  </a:lnTo>
                  <a:lnTo>
                    <a:pt x="765632" y="6012802"/>
                  </a:lnTo>
                  <a:lnTo>
                    <a:pt x="763016" y="6008852"/>
                  </a:lnTo>
                  <a:lnTo>
                    <a:pt x="747395" y="5993282"/>
                  </a:lnTo>
                  <a:lnTo>
                    <a:pt x="750938" y="5974791"/>
                  </a:lnTo>
                  <a:lnTo>
                    <a:pt x="756437" y="5946152"/>
                  </a:lnTo>
                  <a:lnTo>
                    <a:pt x="759942" y="5898718"/>
                  </a:lnTo>
                  <a:lnTo>
                    <a:pt x="757999" y="5851461"/>
                  </a:lnTo>
                  <a:lnTo>
                    <a:pt x="750709" y="5804865"/>
                  </a:lnTo>
                  <a:lnTo>
                    <a:pt x="738149" y="5759374"/>
                  </a:lnTo>
                  <a:lnTo>
                    <a:pt x="737438" y="5757621"/>
                  </a:lnTo>
                  <a:lnTo>
                    <a:pt x="737438" y="5876798"/>
                  </a:lnTo>
                  <a:lnTo>
                    <a:pt x="736257" y="5925845"/>
                  </a:lnTo>
                  <a:lnTo>
                    <a:pt x="728853" y="5974791"/>
                  </a:lnTo>
                  <a:lnTo>
                    <a:pt x="715010" y="5960897"/>
                  </a:lnTo>
                  <a:lnTo>
                    <a:pt x="716851" y="5945987"/>
                  </a:lnTo>
                  <a:lnTo>
                    <a:pt x="717372" y="5941796"/>
                  </a:lnTo>
                  <a:lnTo>
                    <a:pt x="721474" y="5908865"/>
                  </a:lnTo>
                  <a:lnTo>
                    <a:pt x="720191" y="5856605"/>
                  </a:lnTo>
                  <a:lnTo>
                    <a:pt x="711352" y="5805005"/>
                  </a:lnTo>
                  <a:lnTo>
                    <a:pt x="699744" y="5769064"/>
                  </a:lnTo>
                  <a:lnTo>
                    <a:pt x="699744" y="5895670"/>
                  </a:lnTo>
                  <a:lnTo>
                    <a:pt x="695960" y="5941796"/>
                  </a:lnTo>
                  <a:lnTo>
                    <a:pt x="672719" y="5918555"/>
                  </a:lnTo>
                  <a:lnTo>
                    <a:pt x="673912" y="5871565"/>
                  </a:lnTo>
                  <a:lnTo>
                    <a:pt x="668210" y="5824829"/>
                  </a:lnTo>
                  <a:lnTo>
                    <a:pt x="655599" y="5779198"/>
                  </a:lnTo>
                  <a:lnTo>
                    <a:pt x="651840" y="5770791"/>
                  </a:lnTo>
                  <a:lnTo>
                    <a:pt x="651840" y="5898718"/>
                  </a:lnTo>
                  <a:lnTo>
                    <a:pt x="651522" y="5905017"/>
                  </a:lnTo>
                  <a:lnTo>
                    <a:pt x="639419" y="5972353"/>
                  </a:lnTo>
                  <a:lnTo>
                    <a:pt x="622198" y="6016244"/>
                  </a:lnTo>
                  <a:lnTo>
                    <a:pt x="597700" y="6057443"/>
                  </a:lnTo>
                  <a:lnTo>
                    <a:pt x="565912" y="6094996"/>
                  </a:lnTo>
                  <a:lnTo>
                    <a:pt x="528866" y="6126454"/>
                  </a:lnTo>
                  <a:lnTo>
                    <a:pt x="488251" y="6150800"/>
                  </a:lnTo>
                  <a:lnTo>
                    <a:pt x="444957" y="6168034"/>
                  </a:lnTo>
                  <a:lnTo>
                    <a:pt x="399923" y="6178118"/>
                  </a:lnTo>
                  <a:lnTo>
                    <a:pt x="371094" y="6180848"/>
                  </a:lnTo>
                  <a:lnTo>
                    <a:pt x="323189" y="6179147"/>
                  </a:lnTo>
                  <a:lnTo>
                    <a:pt x="276034" y="6169711"/>
                  </a:lnTo>
                  <a:lnTo>
                    <a:pt x="230644" y="6152540"/>
                  </a:lnTo>
                  <a:lnTo>
                    <a:pt x="188036" y="6127635"/>
                  </a:lnTo>
                  <a:lnTo>
                    <a:pt x="149225" y="6094996"/>
                  </a:lnTo>
                  <a:lnTo>
                    <a:pt x="118224" y="6058535"/>
                  </a:lnTo>
                  <a:lnTo>
                    <a:pt x="94107" y="6018593"/>
                  </a:lnTo>
                  <a:lnTo>
                    <a:pt x="76898" y="5976074"/>
                  </a:lnTo>
                  <a:lnTo>
                    <a:pt x="66560" y="5931814"/>
                  </a:lnTo>
                  <a:lnTo>
                    <a:pt x="63131" y="5886691"/>
                  </a:lnTo>
                  <a:lnTo>
                    <a:pt x="66586" y="5841581"/>
                  </a:lnTo>
                  <a:lnTo>
                    <a:pt x="76936" y="5797321"/>
                  </a:lnTo>
                  <a:lnTo>
                    <a:pt x="94170" y="5754789"/>
                  </a:lnTo>
                  <a:lnTo>
                    <a:pt x="118313" y="5714860"/>
                  </a:lnTo>
                  <a:lnTo>
                    <a:pt x="149402" y="5678335"/>
                  </a:lnTo>
                  <a:lnTo>
                    <a:pt x="185445" y="5647664"/>
                  </a:lnTo>
                  <a:lnTo>
                    <a:pt x="224929" y="5623674"/>
                  </a:lnTo>
                  <a:lnTo>
                    <a:pt x="266979" y="5606453"/>
                  </a:lnTo>
                  <a:lnTo>
                    <a:pt x="310743" y="5595975"/>
                  </a:lnTo>
                  <a:lnTo>
                    <a:pt x="355384" y="5592254"/>
                  </a:lnTo>
                  <a:lnTo>
                    <a:pt x="400050" y="5595277"/>
                  </a:lnTo>
                  <a:lnTo>
                    <a:pt x="443928" y="5605069"/>
                  </a:lnTo>
                  <a:lnTo>
                    <a:pt x="486156" y="5621604"/>
                  </a:lnTo>
                  <a:lnTo>
                    <a:pt x="525907" y="5644883"/>
                  </a:lnTo>
                  <a:lnTo>
                    <a:pt x="560527" y="5673077"/>
                  </a:lnTo>
                  <a:lnTo>
                    <a:pt x="579755" y="5693130"/>
                  </a:lnTo>
                  <a:lnTo>
                    <a:pt x="584708" y="5698795"/>
                  </a:lnTo>
                  <a:lnTo>
                    <a:pt x="620509" y="5753747"/>
                  </a:lnTo>
                  <a:lnTo>
                    <a:pt x="639140" y="5800128"/>
                  </a:lnTo>
                  <a:lnTo>
                    <a:pt x="649605" y="5848515"/>
                  </a:lnTo>
                  <a:lnTo>
                    <a:pt x="651789" y="5895670"/>
                  </a:lnTo>
                  <a:lnTo>
                    <a:pt x="651840" y="5898718"/>
                  </a:lnTo>
                  <a:lnTo>
                    <a:pt x="651840" y="5770791"/>
                  </a:lnTo>
                  <a:lnTo>
                    <a:pt x="636066" y="5735510"/>
                  </a:lnTo>
                  <a:lnTo>
                    <a:pt x="609600" y="5694604"/>
                  </a:lnTo>
                  <a:lnTo>
                    <a:pt x="625729" y="5678436"/>
                  </a:lnTo>
                  <a:lnTo>
                    <a:pt x="652411" y="5717857"/>
                  </a:lnTo>
                  <a:lnTo>
                    <a:pt x="673315" y="5759958"/>
                  </a:lnTo>
                  <a:lnTo>
                    <a:pt x="688276" y="5804078"/>
                  </a:lnTo>
                  <a:lnTo>
                    <a:pt x="697128" y="5849531"/>
                  </a:lnTo>
                  <a:lnTo>
                    <a:pt x="699744" y="5895670"/>
                  </a:lnTo>
                  <a:lnTo>
                    <a:pt x="699744" y="5769064"/>
                  </a:lnTo>
                  <a:lnTo>
                    <a:pt x="695172" y="5754903"/>
                  </a:lnTo>
                  <a:lnTo>
                    <a:pt x="671855" y="5707164"/>
                  </a:lnTo>
                  <a:lnTo>
                    <a:pt x="652322" y="5678436"/>
                  </a:lnTo>
                  <a:lnTo>
                    <a:pt x="651598" y="5677370"/>
                  </a:lnTo>
                  <a:lnTo>
                    <a:pt x="641604" y="5662663"/>
                  </a:lnTo>
                  <a:lnTo>
                    <a:pt x="654177" y="5650077"/>
                  </a:lnTo>
                  <a:lnTo>
                    <a:pt x="682307" y="5691035"/>
                  </a:lnTo>
                  <a:lnTo>
                    <a:pt x="704837" y="5734761"/>
                  </a:lnTo>
                  <a:lnTo>
                    <a:pt x="721601" y="5780671"/>
                  </a:lnTo>
                  <a:lnTo>
                    <a:pt x="732510" y="5828208"/>
                  </a:lnTo>
                  <a:lnTo>
                    <a:pt x="737438" y="5876798"/>
                  </a:lnTo>
                  <a:lnTo>
                    <a:pt x="737438" y="5757621"/>
                  </a:lnTo>
                  <a:lnTo>
                    <a:pt x="720432" y="5715457"/>
                  </a:lnTo>
                  <a:lnTo>
                    <a:pt x="697661" y="5673610"/>
                  </a:lnTo>
                  <a:lnTo>
                    <a:pt x="681075" y="5650077"/>
                  </a:lnTo>
                  <a:lnTo>
                    <a:pt x="669925" y="5634266"/>
                  </a:lnTo>
                  <a:lnTo>
                    <a:pt x="690372" y="5613908"/>
                  </a:lnTo>
                  <a:lnTo>
                    <a:pt x="697738" y="5602795"/>
                  </a:lnTo>
                  <a:lnTo>
                    <a:pt x="700239" y="5590171"/>
                  </a:lnTo>
                  <a:lnTo>
                    <a:pt x="697826" y="5577573"/>
                  </a:lnTo>
                  <a:lnTo>
                    <a:pt x="690499" y="5566511"/>
                  </a:lnTo>
                  <a:lnTo>
                    <a:pt x="682345" y="5558371"/>
                  </a:lnTo>
                  <a:lnTo>
                    <a:pt x="679069" y="5555107"/>
                  </a:lnTo>
                  <a:lnTo>
                    <a:pt x="679069" y="5586615"/>
                  </a:lnTo>
                  <a:lnTo>
                    <a:pt x="679069" y="5593791"/>
                  </a:lnTo>
                  <a:lnTo>
                    <a:pt x="595503" y="5677370"/>
                  </a:lnTo>
                  <a:lnTo>
                    <a:pt x="591058" y="5672315"/>
                  </a:lnTo>
                  <a:lnTo>
                    <a:pt x="586359" y="5667362"/>
                  </a:lnTo>
                  <a:lnTo>
                    <a:pt x="559562" y="5642508"/>
                  </a:lnTo>
                  <a:lnTo>
                    <a:pt x="573151" y="5628906"/>
                  </a:lnTo>
                  <a:lnTo>
                    <a:pt x="639191" y="5562816"/>
                  </a:lnTo>
                  <a:lnTo>
                    <a:pt x="639318" y="5562866"/>
                  </a:lnTo>
                  <a:lnTo>
                    <a:pt x="643763" y="5558371"/>
                  </a:lnTo>
                  <a:lnTo>
                    <a:pt x="651002" y="5558472"/>
                  </a:lnTo>
                  <a:lnTo>
                    <a:pt x="655370" y="5562866"/>
                  </a:lnTo>
                  <a:lnTo>
                    <a:pt x="674751" y="5582221"/>
                  </a:lnTo>
                  <a:lnTo>
                    <a:pt x="679069" y="5586615"/>
                  </a:lnTo>
                  <a:lnTo>
                    <a:pt x="679069" y="5555107"/>
                  </a:lnTo>
                  <a:lnTo>
                    <a:pt x="671068" y="5547106"/>
                  </a:lnTo>
                  <a:lnTo>
                    <a:pt x="659980" y="5539752"/>
                  </a:lnTo>
                  <a:lnTo>
                    <a:pt x="647357" y="5537327"/>
                  </a:lnTo>
                  <a:lnTo>
                    <a:pt x="634720" y="5539816"/>
                  </a:lnTo>
                  <a:lnTo>
                    <a:pt x="623570" y="5547207"/>
                  </a:lnTo>
                  <a:lnTo>
                    <a:pt x="541909" y="5628906"/>
                  </a:lnTo>
                  <a:lnTo>
                    <a:pt x="503402" y="5605323"/>
                  </a:lnTo>
                  <a:lnTo>
                    <a:pt x="473100" y="5592254"/>
                  </a:lnTo>
                  <a:lnTo>
                    <a:pt x="462597" y="5587720"/>
                  </a:lnTo>
                  <a:lnTo>
                    <a:pt x="420128" y="5576113"/>
                  </a:lnTo>
                  <a:lnTo>
                    <a:pt x="376707" y="5570486"/>
                  </a:lnTo>
                  <a:lnTo>
                    <a:pt x="332968" y="5570855"/>
                  </a:lnTo>
                  <a:lnTo>
                    <a:pt x="289623" y="5577217"/>
                  </a:lnTo>
                  <a:lnTo>
                    <a:pt x="247319" y="5589575"/>
                  </a:lnTo>
                  <a:lnTo>
                    <a:pt x="206743" y="5607913"/>
                  </a:lnTo>
                  <a:lnTo>
                    <a:pt x="168567" y="5632247"/>
                  </a:lnTo>
                  <a:lnTo>
                    <a:pt x="133477" y="5662561"/>
                  </a:lnTo>
                  <a:lnTo>
                    <a:pt x="102870" y="5698071"/>
                  </a:lnTo>
                  <a:lnTo>
                    <a:pt x="78384" y="5736704"/>
                  </a:lnTo>
                  <a:lnTo>
                    <a:pt x="60020" y="5777789"/>
                  </a:lnTo>
                  <a:lnTo>
                    <a:pt x="47777" y="5820626"/>
                  </a:lnTo>
                  <a:lnTo>
                    <a:pt x="41656" y="5864504"/>
                  </a:lnTo>
                  <a:lnTo>
                    <a:pt x="41668" y="5908865"/>
                  </a:lnTo>
                  <a:lnTo>
                    <a:pt x="47777" y="5952617"/>
                  </a:lnTo>
                  <a:lnTo>
                    <a:pt x="60020" y="5995454"/>
                  </a:lnTo>
                  <a:lnTo>
                    <a:pt x="78384" y="6036538"/>
                  </a:lnTo>
                  <a:lnTo>
                    <a:pt x="102870" y="6075172"/>
                  </a:lnTo>
                  <a:lnTo>
                    <a:pt x="133477" y="6110668"/>
                  </a:lnTo>
                  <a:lnTo>
                    <a:pt x="170688" y="6142571"/>
                  </a:lnTo>
                  <a:lnTo>
                    <a:pt x="211302" y="6167755"/>
                  </a:lnTo>
                  <a:lnTo>
                    <a:pt x="254520" y="6186233"/>
                  </a:lnTo>
                  <a:lnTo>
                    <a:pt x="299516" y="6198019"/>
                  </a:lnTo>
                  <a:lnTo>
                    <a:pt x="345503" y="6203099"/>
                  </a:lnTo>
                  <a:lnTo>
                    <a:pt x="391668" y="6201473"/>
                  </a:lnTo>
                  <a:lnTo>
                    <a:pt x="481076" y="6290805"/>
                  </a:lnTo>
                  <a:lnTo>
                    <a:pt x="509206" y="6309499"/>
                  </a:lnTo>
                  <a:lnTo>
                    <a:pt x="541286" y="6315722"/>
                  </a:lnTo>
                  <a:lnTo>
                    <a:pt x="573379" y="6309474"/>
                  </a:lnTo>
                  <a:lnTo>
                    <a:pt x="597535" y="6293447"/>
                  </a:lnTo>
                  <a:lnTo>
                    <a:pt x="601599" y="6290754"/>
                  </a:lnTo>
                  <a:lnTo>
                    <a:pt x="763016" y="6129413"/>
                  </a:lnTo>
                  <a:lnTo>
                    <a:pt x="781672" y="6101219"/>
                  </a:lnTo>
                  <a:lnTo>
                    <a:pt x="787920" y="6069114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54170" y="6063116"/>
              <a:ext cx="116078" cy="11614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356846" y="6421631"/>
              <a:ext cx="81819" cy="8185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13897" y="6260341"/>
              <a:ext cx="81851" cy="8185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614" y="5325500"/>
              <a:ext cx="822028" cy="141696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36093" y="144233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5" h="1029969">
                  <a:moveTo>
                    <a:pt x="610946" y="316763"/>
                  </a:moveTo>
                  <a:lnTo>
                    <a:pt x="610311" y="300062"/>
                  </a:lnTo>
                  <a:lnTo>
                    <a:pt x="603097" y="284391"/>
                  </a:lnTo>
                  <a:lnTo>
                    <a:pt x="583831" y="258114"/>
                  </a:lnTo>
                  <a:lnTo>
                    <a:pt x="583831" y="312610"/>
                  </a:lnTo>
                  <a:lnTo>
                    <a:pt x="581736" y="318427"/>
                  </a:lnTo>
                  <a:lnTo>
                    <a:pt x="577430" y="323126"/>
                  </a:lnTo>
                  <a:lnTo>
                    <a:pt x="419633" y="438823"/>
                  </a:lnTo>
                  <a:lnTo>
                    <a:pt x="413816" y="441540"/>
                  </a:lnTo>
                  <a:lnTo>
                    <a:pt x="407631" y="441782"/>
                  </a:lnTo>
                  <a:lnTo>
                    <a:pt x="401815" y="439686"/>
                  </a:lnTo>
                  <a:lnTo>
                    <a:pt x="397090" y="435394"/>
                  </a:lnTo>
                  <a:lnTo>
                    <a:pt x="335749" y="351701"/>
                  </a:lnTo>
                  <a:lnTo>
                    <a:pt x="333057" y="345871"/>
                  </a:lnTo>
                  <a:lnTo>
                    <a:pt x="332816" y="339686"/>
                  </a:lnTo>
                  <a:lnTo>
                    <a:pt x="334899" y="333870"/>
                  </a:lnTo>
                  <a:lnTo>
                    <a:pt x="339217" y="329095"/>
                  </a:lnTo>
                  <a:lnTo>
                    <a:pt x="497014" y="213525"/>
                  </a:lnTo>
                  <a:lnTo>
                    <a:pt x="502818" y="210794"/>
                  </a:lnTo>
                  <a:lnTo>
                    <a:pt x="509003" y="210527"/>
                  </a:lnTo>
                  <a:lnTo>
                    <a:pt x="514819" y="212623"/>
                  </a:lnTo>
                  <a:lnTo>
                    <a:pt x="519557" y="216954"/>
                  </a:lnTo>
                  <a:lnTo>
                    <a:pt x="580898" y="300647"/>
                  </a:lnTo>
                  <a:lnTo>
                    <a:pt x="583590" y="306438"/>
                  </a:lnTo>
                  <a:lnTo>
                    <a:pt x="583831" y="312610"/>
                  </a:lnTo>
                  <a:lnTo>
                    <a:pt x="583831" y="258114"/>
                  </a:lnTo>
                  <a:lnTo>
                    <a:pt x="548957" y="210527"/>
                  </a:lnTo>
                  <a:lnTo>
                    <a:pt x="541756" y="200698"/>
                  </a:lnTo>
                  <a:lnTo>
                    <a:pt x="528980" y="189115"/>
                  </a:lnTo>
                  <a:lnTo>
                    <a:pt x="513270" y="183489"/>
                  </a:lnTo>
                  <a:lnTo>
                    <a:pt x="496595" y="184162"/>
                  </a:lnTo>
                  <a:lnTo>
                    <a:pt x="480923" y="191427"/>
                  </a:lnTo>
                  <a:lnTo>
                    <a:pt x="323126" y="307124"/>
                  </a:lnTo>
                  <a:lnTo>
                    <a:pt x="311518" y="319849"/>
                  </a:lnTo>
                  <a:lnTo>
                    <a:pt x="305879" y="335546"/>
                  </a:lnTo>
                  <a:lnTo>
                    <a:pt x="306514" y="352247"/>
                  </a:lnTo>
                  <a:lnTo>
                    <a:pt x="313766" y="367957"/>
                  </a:lnTo>
                  <a:lnTo>
                    <a:pt x="375107" y="451523"/>
                  </a:lnTo>
                  <a:lnTo>
                    <a:pt x="387870" y="463194"/>
                  </a:lnTo>
                  <a:lnTo>
                    <a:pt x="403580" y="468845"/>
                  </a:lnTo>
                  <a:lnTo>
                    <a:pt x="420255" y="468198"/>
                  </a:lnTo>
                  <a:lnTo>
                    <a:pt x="435940" y="460921"/>
                  </a:lnTo>
                  <a:lnTo>
                    <a:pt x="462051" y="441782"/>
                  </a:lnTo>
                  <a:lnTo>
                    <a:pt x="593725" y="345224"/>
                  </a:lnTo>
                  <a:lnTo>
                    <a:pt x="605320" y="332498"/>
                  </a:lnTo>
                  <a:lnTo>
                    <a:pt x="610946" y="316763"/>
                  </a:lnTo>
                  <a:close/>
                </a:path>
                <a:path w="1029335" h="1029969">
                  <a:moveTo>
                    <a:pt x="1028852" y="546252"/>
                  </a:moveTo>
                  <a:lnTo>
                    <a:pt x="1028128" y="526046"/>
                  </a:lnTo>
                  <a:lnTo>
                    <a:pt x="1019378" y="507022"/>
                  </a:lnTo>
                  <a:lnTo>
                    <a:pt x="1001661" y="482879"/>
                  </a:lnTo>
                  <a:lnTo>
                    <a:pt x="1001661" y="542137"/>
                  </a:lnTo>
                  <a:lnTo>
                    <a:pt x="998334" y="551281"/>
                  </a:lnTo>
                  <a:lnTo>
                    <a:pt x="991552" y="558711"/>
                  </a:lnTo>
                  <a:lnTo>
                    <a:pt x="968578" y="575551"/>
                  </a:lnTo>
                  <a:lnTo>
                    <a:pt x="968578" y="645668"/>
                  </a:lnTo>
                  <a:lnTo>
                    <a:pt x="962698" y="662025"/>
                  </a:lnTo>
                  <a:lnTo>
                    <a:pt x="950633" y="675297"/>
                  </a:lnTo>
                  <a:lnTo>
                    <a:pt x="606653" y="927519"/>
                  </a:lnTo>
                  <a:lnTo>
                    <a:pt x="151676" y="306870"/>
                  </a:lnTo>
                  <a:lnTo>
                    <a:pt x="137515" y="287566"/>
                  </a:lnTo>
                  <a:lnTo>
                    <a:pt x="481507" y="35344"/>
                  </a:lnTo>
                  <a:lnTo>
                    <a:pt x="497840" y="27838"/>
                  </a:lnTo>
                  <a:lnTo>
                    <a:pt x="515200" y="27190"/>
                  </a:lnTo>
                  <a:lnTo>
                    <a:pt x="531533" y="33058"/>
                  </a:lnTo>
                  <a:lnTo>
                    <a:pt x="544804" y="45123"/>
                  </a:lnTo>
                  <a:lnTo>
                    <a:pt x="960374" y="611924"/>
                  </a:lnTo>
                  <a:lnTo>
                    <a:pt x="967917" y="628281"/>
                  </a:lnTo>
                  <a:lnTo>
                    <a:pt x="968578" y="645668"/>
                  </a:lnTo>
                  <a:lnTo>
                    <a:pt x="968578" y="575551"/>
                  </a:lnTo>
                  <a:lnTo>
                    <a:pt x="968146" y="575856"/>
                  </a:lnTo>
                  <a:lnTo>
                    <a:pt x="881951" y="458254"/>
                  </a:lnTo>
                  <a:lnTo>
                    <a:pt x="905344" y="441109"/>
                  </a:lnTo>
                  <a:lnTo>
                    <a:pt x="914501" y="436892"/>
                  </a:lnTo>
                  <a:lnTo>
                    <a:pt x="924217" y="436499"/>
                  </a:lnTo>
                  <a:lnTo>
                    <a:pt x="933348" y="439737"/>
                  </a:lnTo>
                  <a:lnTo>
                    <a:pt x="940765" y="446443"/>
                  </a:lnTo>
                  <a:lnTo>
                    <a:pt x="997102" y="523278"/>
                  </a:lnTo>
                  <a:lnTo>
                    <a:pt x="1001306" y="532422"/>
                  </a:lnTo>
                  <a:lnTo>
                    <a:pt x="1001661" y="542137"/>
                  </a:lnTo>
                  <a:lnTo>
                    <a:pt x="1001661" y="482879"/>
                  </a:lnTo>
                  <a:lnTo>
                    <a:pt x="967651" y="436499"/>
                  </a:lnTo>
                  <a:lnTo>
                    <a:pt x="967498" y="436283"/>
                  </a:lnTo>
                  <a:lnTo>
                    <a:pt x="963041" y="430187"/>
                  </a:lnTo>
                  <a:lnTo>
                    <a:pt x="947559" y="416153"/>
                  </a:lnTo>
                  <a:lnTo>
                    <a:pt x="928497" y="409359"/>
                  </a:lnTo>
                  <a:lnTo>
                    <a:pt x="908227" y="410184"/>
                  </a:lnTo>
                  <a:lnTo>
                    <a:pt x="889152" y="419011"/>
                  </a:lnTo>
                  <a:lnTo>
                    <a:pt x="865632" y="436283"/>
                  </a:lnTo>
                  <a:lnTo>
                    <a:pt x="836891" y="397040"/>
                  </a:lnTo>
                  <a:lnTo>
                    <a:pt x="861834" y="378752"/>
                  </a:lnTo>
                  <a:lnTo>
                    <a:pt x="861885" y="378879"/>
                  </a:lnTo>
                  <a:lnTo>
                    <a:pt x="861999" y="378752"/>
                  </a:lnTo>
                  <a:lnTo>
                    <a:pt x="865466" y="374942"/>
                  </a:lnTo>
                  <a:lnTo>
                    <a:pt x="875563" y="363893"/>
                  </a:lnTo>
                  <a:lnTo>
                    <a:pt x="882243" y="345440"/>
                  </a:lnTo>
                  <a:lnTo>
                    <a:pt x="881545" y="325856"/>
                  </a:lnTo>
                  <a:lnTo>
                    <a:pt x="873086" y="307505"/>
                  </a:lnTo>
                  <a:lnTo>
                    <a:pt x="855091" y="282968"/>
                  </a:lnTo>
                  <a:lnTo>
                    <a:pt x="855091" y="341274"/>
                  </a:lnTo>
                  <a:lnTo>
                    <a:pt x="852004" y="349821"/>
                  </a:lnTo>
                  <a:lnTo>
                    <a:pt x="845680" y="356781"/>
                  </a:lnTo>
                  <a:lnTo>
                    <a:pt x="820864" y="374942"/>
                  </a:lnTo>
                  <a:lnTo>
                    <a:pt x="734606" y="257340"/>
                  </a:lnTo>
                  <a:lnTo>
                    <a:pt x="759434" y="239179"/>
                  </a:lnTo>
                  <a:lnTo>
                    <a:pt x="767626" y="235369"/>
                  </a:lnTo>
                  <a:lnTo>
                    <a:pt x="767956" y="235229"/>
                  </a:lnTo>
                  <a:lnTo>
                    <a:pt x="777024" y="234848"/>
                  </a:lnTo>
                  <a:lnTo>
                    <a:pt x="785558" y="237883"/>
                  </a:lnTo>
                  <a:lnTo>
                    <a:pt x="792492" y="244132"/>
                  </a:lnTo>
                  <a:lnTo>
                    <a:pt x="850874" y="323761"/>
                  </a:lnTo>
                  <a:lnTo>
                    <a:pt x="854760" y="332232"/>
                  </a:lnTo>
                  <a:lnTo>
                    <a:pt x="855091" y="341274"/>
                  </a:lnTo>
                  <a:lnTo>
                    <a:pt x="855091" y="282968"/>
                  </a:lnTo>
                  <a:lnTo>
                    <a:pt x="819810" y="234848"/>
                  </a:lnTo>
                  <a:lnTo>
                    <a:pt x="814705" y="227876"/>
                  </a:lnTo>
                  <a:lnTo>
                    <a:pt x="799719" y="214249"/>
                  </a:lnTo>
                  <a:lnTo>
                    <a:pt x="781278" y="207670"/>
                  </a:lnTo>
                  <a:lnTo>
                    <a:pt x="761682" y="208508"/>
                  </a:lnTo>
                  <a:lnTo>
                    <a:pt x="743242" y="217081"/>
                  </a:lnTo>
                  <a:lnTo>
                    <a:pt x="718299" y="235369"/>
                  </a:lnTo>
                  <a:lnTo>
                    <a:pt x="690079" y="196888"/>
                  </a:lnTo>
                  <a:lnTo>
                    <a:pt x="711111" y="181394"/>
                  </a:lnTo>
                  <a:lnTo>
                    <a:pt x="717118" y="174790"/>
                  </a:lnTo>
                  <a:lnTo>
                    <a:pt x="725868" y="165176"/>
                  </a:lnTo>
                  <a:lnTo>
                    <a:pt x="733018" y="145199"/>
                  </a:lnTo>
                  <a:lnTo>
                    <a:pt x="732167" y="124002"/>
                  </a:lnTo>
                  <a:lnTo>
                    <a:pt x="722909" y="104051"/>
                  </a:lnTo>
                  <a:lnTo>
                    <a:pt x="706056" y="81064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5007" y="159296"/>
                  </a:lnTo>
                  <a:lnTo>
                    <a:pt x="673925" y="174790"/>
                  </a:lnTo>
                  <a:lnTo>
                    <a:pt x="587756" y="57315"/>
                  </a:lnTo>
                  <a:lnTo>
                    <a:pt x="608850" y="41821"/>
                  </a:lnTo>
                  <a:lnTo>
                    <a:pt x="618871" y="37223"/>
                  </a:lnTo>
                  <a:lnTo>
                    <a:pt x="629564" y="36804"/>
                  </a:lnTo>
                  <a:lnTo>
                    <a:pt x="639648" y="40398"/>
                  </a:lnTo>
                  <a:lnTo>
                    <a:pt x="647852" y="47790"/>
                  </a:lnTo>
                  <a:lnTo>
                    <a:pt x="701014" y="120319"/>
                  </a:lnTo>
                  <a:lnTo>
                    <a:pt x="705637" y="130340"/>
                  </a:lnTo>
                  <a:lnTo>
                    <a:pt x="706056" y="141046"/>
                  </a:lnTo>
                  <a:lnTo>
                    <a:pt x="706056" y="81064"/>
                  </a:lnTo>
                  <a:lnTo>
                    <a:pt x="673608" y="36804"/>
                  </a:lnTo>
                  <a:lnTo>
                    <a:pt x="672350" y="35090"/>
                  </a:lnTo>
                  <a:lnTo>
                    <a:pt x="669747" y="31534"/>
                  </a:lnTo>
                  <a:lnTo>
                    <a:pt x="653516" y="16814"/>
                  </a:lnTo>
                  <a:lnTo>
                    <a:pt x="633552" y="9664"/>
                  </a:lnTo>
                  <a:lnTo>
                    <a:pt x="612381" y="10464"/>
                  </a:lnTo>
                  <a:lnTo>
                    <a:pt x="592505" y="19596"/>
                  </a:lnTo>
                  <a:lnTo>
                    <a:pt x="571487" y="35090"/>
                  </a:lnTo>
                  <a:lnTo>
                    <a:pt x="566915" y="28867"/>
                  </a:lnTo>
                  <a:lnTo>
                    <a:pt x="565061" y="27190"/>
                  </a:lnTo>
                  <a:lnTo>
                    <a:pt x="545566" y="9423"/>
                  </a:lnTo>
                  <a:lnTo>
                    <a:pt x="519328" y="0"/>
                  </a:lnTo>
                  <a:lnTo>
                    <a:pt x="491477" y="1066"/>
                  </a:lnTo>
                  <a:lnTo>
                    <a:pt x="465315" y="13119"/>
                  </a:lnTo>
                  <a:lnTo>
                    <a:pt x="105956" y="276644"/>
                  </a:lnTo>
                  <a:lnTo>
                    <a:pt x="105727" y="276771"/>
                  </a:lnTo>
                  <a:lnTo>
                    <a:pt x="105524" y="277025"/>
                  </a:lnTo>
                  <a:lnTo>
                    <a:pt x="105346" y="277152"/>
                  </a:lnTo>
                  <a:lnTo>
                    <a:pt x="105117" y="277406"/>
                  </a:lnTo>
                  <a:lnTo>
                    <a:pt x="104838" y="277406"/>
                  </a:lnTo>
                  <a:lnTo>
                    <a:pt x="31610" y="331127"/>
                  </a:lnTo>
                  <a:lnTo>
                    <a:pt x="10337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719" y="553250"/>
                  </a:lnTo>
                  <a:lnTo>
                    <a:pt x="104267" y="554520"/>
                  </a:lnTo>
                  <a:lnTo>
                    <a:pt x="116497" y="545630"/>
                  </a:lnTo>
                  <a:lnTo>
                    <a:pt x="117805" y="536994"/>
                  </a:lnTo>
                  <a:lnTo>
                    <a:pt x="36474" y="426123"/>
                  </a:lnTo>
                  <a:lnTo>
                    <a:pt x="27813" y="407327"/>
                  </a:lnTo>
                  <a:lnTo>
                    <a:pt x="27051" y="387350"/>
                  </a:lnTo>
                  <a:lnTo>
                    <a:pt x="33820" y="368528"/>
                  </a:lnTo>
                  <a:lnTo>
                    <a:pt x="47739" y="353225"/>
                  </a:lnTo>
                  <a:lnTo>
                    <a:pt x="111112" y="306870"/>
                  </a:lnTo>
                  <a:lnTo>
                    <a:pt x="580288" y="946823"/>
                  </a:lnTo>
                  <a:lnTo>
                    <a:pt x="516915" y="993305"/>
                  </a:lnTo>
                  <a:lnTo>
                    <a:pt x="498144" y="1001941"/>
                  </a:lnTo>
                  <a:lnTo>
                    <a:pt x="478167" y="1002728"/>
                  </a:lnTo>
                  <a:lnTo>
                    <a:pt x="459346" y="996010"/>
                  </a:lnTo>
                  <a:lnTo>
                    <a:pt x="444093" y="982129"/>
                  </a:lnTo>
                  <a:lnTo>
                    <a:pt x="177025" y="617766"/>
                  </a:lnTo>
                  <a:lnTo>
                    <a:pt x="168478" y="616496"/>
                  </a:lnTo>
                  <a:lnTo>
                    <a:pt x="162369" y="620941"/>
                  </a:lnTo>
                  <a:lnTo>
                    <a:pt x="156248" y="625513"/>
                  </a:lnTo>
                  <a:lnTo>
                    <a:pt x="154927" y="634022"/>
                  </a:lnTo>
                  <a:lnTo>
                    <a:pt x="421995" y="998258"/>
                  </a:lnTo>
                  <a:lnTo>
                    <a:pt x="445312" y="1019479"/>
                  </a:lnTo>
                  <a:lnTo>
                    <a:pt x="474014" y="1029779"/>
                  </a:lnTo>
                  <a:lnTo>
                    <a:pt x="504507" y="1028573"/>
                  </a:lnTo>
                  <a:lnTo>
                    <a:pt x="550316" y="1002728"/>
                  </a:lnTo>
                  <a:lnTo>
                    <a:pt x="606221" y="961809"/>
                  </a:lnTo>
                  <a:lnTo>
                    <a:pt x="606653" y="961301"/>
                  </a:lnTo>
                  <a:lnTo>
                    <a:pt x="606831" y="961174"/>
                  </a:lnTo>
                  <a:lnTo>
                    <a:pt x="607352" y="960920"/>
                  </a:lnTo>
                  <a:lnTo>
                    <a:pt x="652919" y="927519"/>
                  </a:lnTo>
                  <a:lnTo>
                    <a:pt x="966889" y="697395"/>
                  </a:lnTo>
                  <a:lnTo>
                    <a:pt x="985926" y="676605"/>
                  </a:lnTo>
                  <a:lnTo>
                    <a:pt x="995464" y="651090"/>
                  </a:lnTo>
                  <a:lnTo>
                    <a:pt x="995006" y="623951"/>
                  </a:lnTo>
                  <a:lnTo>
                    <a:pt x="984110" y="598208"/>
                  </a:lnTo>
                  <a:lnTo>
                    <a:pt x="1007745" y="580809"/>
                  </a:lnTo>
                  <a:lnTo>
                    <a:pt x="1012266" y="575856"/>
                  </a:lnTo>
                  <a:lnTo>
                    <a:pt x="1021918" y="565302"/>
                  </a:lnTo>
                  <a:lnTo>
                    <a:pt x="1028852" y="546252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9173" y="388111"/>
              <a:ext cx="189026" cy="16256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45694" y="362178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918" y="384937"/>
                  </a:lnTo>
                  <a:lnTo>
                    <a:pt x="27495" y="366585"/>
                  </a:lnTo>
                  <a:lnTo>
                    <a:pt x="27698" y="348081"/>
                  </a:lnTo>
                  <a:lnTo>
                    <a:pt x="47675" y="310743"/>
                  </a:lnTo>
                  <a:lnTo>
                    <a:pt x="65925" y="298958"/>
                  </a:lnTo>
                  <a:lnTo>
                    <a:pt x="54317" y="274193"/>
                  </a:lnTo>
                  <a:lnTo>
                    <a:pt x="12268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516" y="583438"/>
                  </a:lnTo>
                  <a:lnTo>
                    <a:pt x="98729" y="590296"/>
                  </a:lnTo>
                  <a:lnTo>
                    <a:pt x="106845" y="593344"/>
                  </a:lnTo>
                  <a:lnTo>
                    <a:pt x="120599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49" y="217805"/>
                  </a:moveTo>
                  <a:lnTo>
                    <a:pt x="228041" y="192913"/>
                  </a:lnTo>
                  <a:lnTo>
                    <a:pt x="103962" y="250952"/>
                  </a:lnTo>
                  <a:lnTo>
                    <a:pt x="115557" y="275717"/>
                  </a:lnTo>
                  <a:lnTo>
                    <a:pt x="239649" y="217805"/>
                  </a:lnTo>
                  <a:close/>
                </a:path>
                <a:path w="1075690" h="1136650">
                  <a:moveTo>
                    <a:pt x="310172" y="975868"/>
                  </a:moveTo>
                  <a:lnTo>
                    <a:pt x="142113" y="616458"/>
                  </a:lnTo>
                  <a:lnTo>
                    <a:pt x="133997" y="613410"/>
                  </a:lnTo>
                  <a:lnTo>
                    <a:pt x="127127" y="616712"/>
                  </a:lnTo>
                  <a:lnTo>
                    <a:pt x="120243" y="619887"/>
                  </a:lnTo>
                  <a:lnTo>
                    <a:pt x="117297" y="628015"/>
                  </a:lnTo>
                  <a:lnTo>
                    <a:pt x="285381" y="987552"/>
                  </a:lnTo>
                  <a:lnTo>
                    <a:pt x="293509" y="990600"/>
                  </a:lnTo>
                  <a:lnTo>
                    <a:pt x="300380" y="987298"/>
                  </a:lnTo>
                  <a:lnTo>
                    <a:pt x="307251" y="984123"/>
                  </a:lnTo>
                  <a:lnTo>
                    <a:pt x="310172" y="975868"/>
                  </a:lnTo>
                  <a:close/>
                </a:path>
                <a:path w="1075690" h="1136650">
                  <a:moveTo>
                    <a:pt x="413372" y="136525"/>
                  </a:moveTo>
                  <a:lnTo>
                    <a:pt x="401764" y="111760"/>
                  </a:lnTo>
                  <a:lnTo>
                    <a:pt x="277672" y="169799"/>
                  </a:lnTo>
                  <a:lnTo>
                    <a:pt x="289280" y="194564"/>
                  </a:lnTo>
                  <a:lnTo>
                    <a:pt x="413372" y="136525"/>
                  </a:lnTo>
                  <a:close/>
                </a:path>
                <a:path w="1075690" h="1136650">
                  <a:moveTo>
                    <a:pt x="587082" y="55372"/>
                  </a:moveTo>
                  <a:lnTo>
                    <a:pt x="575487" y="30607"/>
                  </a:lnTo>
                  <a:lnTo>
                    <a:pt x="451396" y="88519"/>
                  </a:lnTo>
                  <a:lnTo>
                    <a:pt x="463003" y="113411"/>
                  </a:lnTo>
                  <a:lnTo>
                    <a:pt x="587082" y="55372"/>
                  </a:lnTo>
                  <a:close/>
                </a:path>
                <a:path w="1075690" h="1136650">
                  <a:moveTo>
                    <a:pt x="701687" y="267081"/>
                  </a:moveTo>
                  <a:lnTo>
                    <a:pt x="698500" y="260350"/>
                  </a:lnTo>
                  <a:lnTo>
                    <a:pt x="695286" y="253492"/>
                  </a:lnTo>
                  <a:lnTo>
                    <a:pt x="687158" y="250444"/>
                  </a:lnTo>
                  <a:lnTo>
                    <a:pt x="680288" y="253746"/>
                  </a:lnTo>
                  <a:lnTo>
                    <a:pt x="197954" y="479171"/>
                  </a:lnTo>
                  <a:lnTo>
                    <a:pt x="195008" y="487299"/>
                  </a:lnTo>
                  <a:lnTo>
                    <a:pt x="201434" y="501015"/>
                  </a:lnTo>
                  <a:lnTo>
                    <a:pt x="209562" y="503936"/>
                  </a:lnTo>
                  <a:lnTo>
                    <a:pt x="698766" y="275336"/>
                  </a:lnTo>
                  <a:lnTo>
                    <a:pt x="701687" y="267081"/>
                  </a:lnTo>
                  <a:close/>
                </a:path>
                <a:path w="1075690" h="1136650">
                  <a:moveTo>
                    <a:pt x="755942" y="383159"/>
                  </a:moveTo>
                  <a:lnTo>
                    <a:pt x="749515" y="369443"/>
                  </a:lnTo>
                  <a:lnTo>
                    <a:pt x="741387" y="366522"/>
                  </a:lnTo>
                  <a:lnTo>
                    <a:pt x="259054" y="591947"/>
                  </a:lnTo>
                  <a:lnTo>
                    <a:pt x="252183" y="595249"/>
                  </a:lnTo>
                  <a:lnTo>
                    <a:pt x="249237" y="603377"/>
                  </a:lnTo>
                  <a:lnTo>
                    <a:pt x="255663" y="617093"/>
                  </a:lnTo>
                  <a:lnTo>
                    <a:pt x="263791" y="620014"/>
                  </a:lnTo>
                  <a:lnTo>
                    <a:pt x="746125" y="394589"/>
                  </a:lnTo>
                  <a:lnTo>
                    <a:pt x="752995" y="391287"/>
                  </a:lnTo>
                  <a:lnTo>
                    <a:pt x="755942" y="383159"/>
                  </a:lnTo>
                  <a:close/>
                </a:path>
                <a:path w="1075690" h="1136650">
                  <a:moveTo>
                    <a:pt x="810209" y="499237"/>
                  </a:moveTo>
                  <a:lnTo>
                    <a:pt x="807021" y="492506"/>
                  </a:lnTo>
                  <a:lnTo>
                    <a:pt x="803808" y="485648"/>
                  </a:lnTo>
                  <a:lnTo>
                    <a:pt x="795693" y="482727"/>
                  </a:lnTo>
                  <a:lnTo>
                    <a:pt x="306476" y="711327"/>
                  </a:lnTo>
                  <a:lnTo>
                    <a:pt x="303530" y="719455"/>
                  </a:lnTo>
                  <a:lnTo>
                    <a:pt x="309956" y="733171"/>
                  </a:lnTo>
                  <a:lnTo>
                    <a:pt x="318084" y="736219"/>
                  </a:lnTo>
                  <a:lnTo>
                    <a:pt x="324954" y="732917"/>
                  </a:lnTo>
                  <a:lnTo>
                    <a:pt x="807288" y="507492"/>
                  </a:lnTo>
                  <a:lnTo>
                    <a:pt x="810209" y="499237"/>
                  </a:lnTo>
                  <a:close/>
                </a:path>
                <a:path w="1075690" h="1136650">
                  <a:moveTo>
                    <a:pt x="860348" y="606552"/>
                  </a:moveTo>
                  <a:lnTo>
                    <a:pt x="853922" y="592836"/>
                  </a:lnTo>
                  <a:lnTo>
                    <a:pt x="845807" y="589915"/>
                  </a:lnTo>
                  <a:lnTo>
                    <a:pt x="356590" y="818515"/>
                  </a:lnTo>
                  <a:lnTo>
                    <a:pt x="353644" y="826643"/>
                  </a:lnTo>
                  <a:lnTo>
                    <a:pt x="360070" y="840359"/>
                  </a:lnTo>
                  <a:lnTo>
                    <a:pt x="368198" y="843407"/>
                  </a:lnTo>
                  <a:lnTo>
                    <a:pt x="375069" y="840105"/>
                  </a:lnTo>
                  <a:lnTo>
                    <a:pt x="857402" y="614680"/>
                  </a:lnTo>
                  <a:lnTo>
                    <a:pt x="860348" y="606552"/>
                  </a:lnTo>
                  <a:close/>
                </a:path>
                <a:path w="1075690" h="1136650">
                  <a:moveTo>
                    <a:pt x="914615" y="722630"/>
                  </a:moveTo>
                  <a:lnTo>
                    <a:pt x="911428" y="715899"/>
                  </a:lnTo>
                  <a:lnTo>
                    <a:pt x="908215" y="708914"/>
                  </a:lnTo>
                  <a:lnTo>
                    <a:pt x="900099" y="705993"/>
                  </a:lnTo>
                  <a:lnTo>
                    <a:pt x="410883" y="934720"/>
                  </a:lnTo>
                  <a:lnTo>
                    <a:pt x="407936" y="942848"/>
                  </a:lnTo>
                  <a:lnTo>
                    <a:pt x="414362" y="956564"/>
                  </a:lnTo>
                  <a:lnTo>
                    <a:pt x="422490" y="959485"/>
                  </a:lnTo>
                  <a:lnTo>
                    <a:pt x="911694" y="730885"/>
                  </a:lnTo>
                  <a:lnTo>
                    <a:pt x="914615" y="722630"/>
                  </a:lnTo>
                  <a:close/>
                </a:path>
                <a:path w="1075690" h="1136650">
                  <a:moveTo>
                    <a:pt x="1075118" y="774280"/>
                  </a:moveTo>
                  <a:lnTo>
                    <a:pt x="745413" y="51816"/>
                  </a:lnTo>
                  <a:lnTo>
                    <a:pt x="706513" y="10477"/>
                  </a:lnTo>
                  <a:lnTo>
                    <a:pt x="651903" y="0"/>
                  </a:lnTo>
                  <a:lnTo>
                    <a:pt x="645134" y="1028"/>
                  </a:lnTo>
                  <a:lnTo>
                    <a:pt x="638403" y="2590"/>
                  </a:lnTo>
                  <a:lnTo>
                    <a:pt x="631736" y="4699"/>
                  </a:lnTo>
                  <a:lnTo>
                    <a:pt x="625157" y="7366"/>
                  </a:lnTo>
                  <a:lnTo>
                    <a:pt x="636727" y="32131"/>
                  </a:lnTo>
                  <a:lnTo>
                    <a:pt x="643559" y="29591"/>
                  </a:lnTo>
                  <a:lnTo>
                    <a:pt x="650468" y="27838"/>
                  </a:lnTo>
                  <a:lnTo>
                    <a:pt x="657428" y="26873"/>
                  </a:lnTo>
                  <a:lnTo>
                    <a:pt x="664375" y="26670"/>
                  </a:lnTo>
                  <a:lnTo>
                    <a:pt x="681532" y="29514"/>
                  </a:lnTo>
                  <a:lnTo>
                    <a:pt x="720534" y="63500"/>
                  </a:lnTo>
                  <a:lnTo>
                    <a:pt x="1041704" y="750697"/>
                  </a:lnTo>
                  <a:lnTo>
                    <a:pt x="1047699" y="775322"/>
                  </a:lnTo>
                  <a:lnTo>
                    <a:pt x="1043901" y="799503"/>
                  </a:lnTo>
                  <a:lnTo>
                    <a:pt x="1031290" y="820496"/>
                  </a:lnTo>
                  <a:lnTo>
                    <a:pt x="1010894" y="835533"/>
                  </a:lnTo>
                  <a:lnTo>
                    <a:pt x="439102" y="1102868"/>
                  </a:lnTo>
                  <a:lnTo>
                    <a:pt x="414439" y="1108875"/>
                  </a:lnTo>
                  <a:lnTo>
                    <a:pt x="390220" y="1105077"/>
                  </a:lnTo>
                  <a:lnTo>
                    <a:pt x="369214" y="1092492"/>
                  </a:lnTo>
                  <a:lnTo>
                    <a:pt x="354152" y="1072134"/>
                  </a:lnTo>
                  <a:lnTo>
                    <a:pt x="340118" y="1042035"/>
                  </a:lnTo>
                  <a:lnTo>
                    <a:pt x="331990" y="1039114"/>
                  </a:lnTo>
                  <a:lnTo>
                    <a:pt x="318249" y="1045591"/>
                  </a:lnTo>
                  <a:lnTo>
                    <a:pt x="315302" y="1053719"/>
                  </a:lnTo>
                  <a:lnTo>
                    <a:pt x="329336" y="1083691"/>
                  </a:lnTo>
                  <a:lnTo>
                    <a:pt x="350888" y="1112812"/>
                  </a:lnTo>
                  <a:lnTo>
                    <a:pt x="380923" y="1130833"/>
                  </a:lnTo>
                  <a:lnTo>
                    <a:pt x="415505" y="1136294"/>
                  </a:lnTo>
                  <a:lnTo>
                    <a:pt x="450735" y="1127760"/>
                  </a:lnTo>
                  <a:lnTo>
                    <a:pt x="1022527" y="860425"/>
                  </a:lnTo>
                  <a:lnTo>
                    <a:pt x="1051636" y="838885"/>
                  </a:lnTo>
                  <a:lnTo>
                    <a:pt x="1069657" y="808863"/>
                  </a:lnTo>
                  <a:lnTo>
                    <a:pt x="1075118" y="77428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8468" y="3804785"/>
              <a:ext cx="144302" cy="18394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05910" y="3642369"/>
              <a:ext cx="144300" cy="18392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32192" y="3723578"/>
              <a:ext cx="144302" cy="18400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79627" y="3561145"/>
              <a:ext cx="144306" cy="184001"/>
            </a:xfrm>
            <a:prstGeom prst="rect">
              <a:avLst/>
            </a:prstGeom>
          </p:spPr>
        </p:pic>
      </p:grpSp>
      <p:sp>
        <p:nvSpPr>
          <p:cNvPr id="75" name="object 75"/>
          <p:cNvSpPr txBox="1"/>
          <p:nvPr/>
        </p:nvSpPr>
        <p:spPr>
          <a:xfrm>
            <a:off x="968948" y="397029"/>
            <a:ext cx="10560685" cy="4392677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68935" indent="-356870">
              <a:lnSpc>
                <a:spcPct val="100000"/>
              </a:lnSpc>
              <a:spcBef>
                <a:spcPts val="465"/>
              </a:spcBef>
              <a:buChar char="●"/>
              <a:tabLst>
                <a:tab pos="368935" algn="l"/>
                <a:tab pos="369570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Содержание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дополнительных</a:t>
            </a:r>
            <a:r>
              <a:rPr sz="20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общеразвивающих</a:t>
            </a:r>
            <a:r>
              <a:rPr sz="20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 и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сроки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обучения</a:t>
            </a:r>
            <a:r>
              <a:rPr sz="20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ним</a:t>
            </a:r>
            <a:endParaRPr sz="2000" dirty="0">
              <a:latin typeface="Times New Roman"/>
              <a:cs typeface="Times New Roman"/>
            </a:endParaRPr>
          </a:p>
          <a:p>
            <a:pPr marL="368935">
              <a:lnSpc>
                <a:spcPct val="100000"/>
              </a:lnSpc>
              <a:spcBef>
                <a:spcPts val="360"/>
              </a:spcBef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определяются</a:t>
            </a:r>
            <a:r>
              <a:rPr sz="20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программой,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разработанной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утвержденной</a:t>
            </a:r>
            <a:r>
              <a:rPr sz="20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организацией,</a:t>
            </a:r>
            <a:endParaRPr sz="2000" dirty="0">
              <a:latin typeface="Times New Roman"/>
              <a:cs typeface="Times New Roman"/>
            </a:endParaRPr>
          </a:p>
          <a:p>
            <a:pPr marL="368935">
              <a:lnSpc>
                <a:spcPct val="100000"/>
              </a:lnSpc>
              <a:spcBef>
                <a:spcPts val="360"/>
              </a:spcBef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осуществляющей</a:t>
            </a:r>
            <a:r>
              <a:rPr sz="20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образовательную</a:t>
            </a:r>
            <a:r>
              <a:rPr sz="20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деятельность</a:t>
            </a:r>
            <a:r>
              <a:rPr sz="20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(ФЗ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№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273,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гл.10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ст.75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n.4).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368935" indent="-356870">
              <a:lnSpc>
                <a:spcPct val="100000"/>
              </a:lnSpc>
              <a:buChar char="●"/>
              <a:tabLst>
                <a:tab pos="368935" algn="l"/>
                <a:tab pos="36957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реализации</a:t>
            </a:r>
            <a:r>
              <a:rPr sz="20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используются</a:t>
            </a:r>
            <a:r>
              <a:rPr sz="20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различные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образовательные</a:t>
            </a:r>
            <a:endParaRPr sz="2000" dirty="0">
              <a:latin typeface="Times New Roman"/>
              <a:cs typeface="Times New Roman"/>
            </a:endParaRPr>
          </a:p>
          <a:p>
            <a:pPr marL="368935">
              <a:lnSpc>
                <a:spcPct val="100000"/>
              </a:lnSpc>
              <a:spcBef>
                <a:spcPts val="360"/>
              </a:spcBef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технологии,</a:t>
            </a:r>
            <a:r>
              <a:rPr sz="20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том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числе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дистанционные</a:t>
            </a:r>
            <a:r>
              <a:rPr sz="20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образовательные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технологии,</a:t>
            </a:r>
            <a:r>
              <a:rPr sz="20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110" dirty="0">
                <a:solidFill>
                  <a:srgbClr val="FFFFFF"/>
                </a:solidFill>
                <a:latin typeface="Times New Roman"/>
                <a:cs typeface="Times New Roman"/>
              </a:rPr>
              <a:t>электронное обучение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(ФЗ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№273,гл.2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ст.13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п.2).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368935" indent="-356870">
              <a:lnSpc>
                <a:spcPct val="100000"/>
              </a:lnSpc>
              <a:buChar char="●"/>
              <a:tabLst>
                <a:tab pos="368935" algn="l"/>
                <a:tab pos="36957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реализации</a:t>
            </a:r>
            <a:r>
              <a:rPr sz="20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организацией,</a:t>
            </a:r>
            <a:r>
              <a:rPr sz="20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осуществляющей</a:t>
            </a:r>
            <a:endParaRPr sz="2000" dirty="0">
              <a:latin typeface="Times New Roman"/>
              <a:cs typeface="Times New Roman"/>
            </a:endParaRPr>
          </a:p>
          <a:p>
            <a:pPr marL="368935" marR="191770">
              <a:lnSpc>
                <a:spcPct val="115100"/>
              </a:lnSpc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образовательную</a:t>
            </a:r>
            <a:r>
              <a:rPr sz="20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деятельность,</a:t>
            </a:r>
            <a:r>
              <a:rPr sz="20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может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применяться</a:t>
            </a:r>
            <a:r>
              <a:rPr sz="20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форма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организации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образовательной </a:t>
            </a:r>
            <a:r>
              <a:rPr sz="2000" b="1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деятельности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основанная</a:t>
            </a:r>
            <a:r>
              <a:rPr sz="20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модульном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принципе</a:t>
            </a:r>
            <a:r>
              <a:rPr sz="20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представления</a:t>
            </a:r>
            <a:r>
              <a:rPr sz="20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содержания</a:t>
            </a:r>
            <a:endParaRPr sz="2000" dirty="0">
              <a:latin typeface="Times New Roman"/>
              <a:cs typeface="Times New Roman"/>
            </a:endParaRPr>
          </a:p>
          <a:p>
            <a:pPr marL="368935" marR="5080">
              <a:lnSpc>
                <a:spcPts val="276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 и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построения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учебных</a:t>
            </a:r>
            <a:r>
              <a:rPr sz="20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планов,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использовании</a:t>
            </a:r>
            <a:r>
              <a:rPr sz="20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соответствующих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технологий</a:t>
            </a:r>
            <a:r>
              <a:rPr sz="20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(ФЗ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№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273,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гл.2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ст.13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п.3).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76" name="object 76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0" y="5477255"/>
            <a:ext cx="237744" cy="13807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48167" y="137032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70">
                  <a:moveTo>
                    <a:pt x="464012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30" y="637539"/>
                  </a:lnTo>
                  <a:lnTo>
                    <a:pt x="464012" y="633729"/>
                  </a:lnTo>
                  <a:close/>
                </a:path>
                <a:path w="575945" h="661670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371" y="91439"/>
                  </a:lnTo>
                  <a:lnTo>
                    <a:pt x="27291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80" y="468629"/>
                  </a:lnTo>
                  <a:lnTo>
                    <a:pt x="183784" y="471169"/>
                  </a:lnTo>
                  <a:lnTo>
                    <a:pt x="192903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668" y="497839"/>
                  </a:lnTo>
                  <a:lnTo>
                    <a:pt x="300513" y="523239"/>
                  </a:lnTo>
                  <a:lnTo>
                    <a:pt x="316388" y="539749"/>
                  </a:lnTo>
                  <a:lnTo>
                    <a:pt x="316388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2299"/>
                  </a:lnTo>
                  <a:lnTo>
                    <a:pt x="386492" y="633729"/>
                  </a:lnTo>
                  <a:lnTo>
                    <a:pt x="400494" y="638809"/>
                  </a:lnTo>
                  <a:lnTo>
                    <a:pt x="415496" y="638809"/>
                  </a:lnTo>
                  <a:lnTo>
                    <a:pt x="429926" y="633729"/>
                  </a:lnTo>
                  <a:lnTo>
                    <a:pt x="464012" y="633729"/>
                  </a:lnTo>
                  <a:lnTo>
                    <a:pt x="456215" y="627379"/>
                  </a:lnTo>
                  <a:lnTo>
                    <a:pt x="450119" y="618489"/>
                  </a:lnTo>
                  <a:lnTo>
                    <a:pt x="455321" y="614679"/>
                  </a:lnTo>
                  <a:lnTo>
                    <a:pt x="405844" y="614679"/>
                  </a:lnTo>
                  <a:lnTo>
                    <a:pt x="399881" y="612139"/>
                  </a:lnTo>
                  <a:lnTo>
                    <a:pt x="395001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79" y="459739"/>
                  </a:lnTo>
                  <a:lnTo>
                    <a:pt x="228901" y="454659"/>
                  </a:lnTo>
                  <a:lnTo>
                    <a:pt x="216985" y="452119"/>
                  </a:lnTo>
                  <a:lnTo>
                    <a:pt x="205771" y="450849"/>
                  </a:lnTo>
                  <a:lnTo>
                    <a:pt x="197850" y="449579"/>
                  </a:lnTo>
                  <a:lnTo>
                    <a:pt x="189547" y="447039"/>
                  </a:lnTo>
                  <a:lnTo>
                    <a:pt x="180625" y="444499"/>
                  </a:lnTo>
                  <a:lnTo>
                    <a:pt x="170846" y="441959"/>
                  </a:lnTo>
                  <a:lnTo>
                    <a:pt x="121197" y="417829"/>
                  </a:lnTo>
                  <a:lnTo>
                    <a:pt x="85026" y="387349"/>
                  </a:lnTo>
                  <a:lnTo>
                    <a:pt x="54260" y="350519"/>
                  </a:lnTo>
                  <a:lnTo>
                    <a:pt x="31573" y="295909"/>
                  </a:lnTo>
                  <a:lnTo>
                    <a:pt x="24971" y="246379"/>
                  </a:lnTo>
                  <a:lnTo>
                    <a:pt x="27775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099" y="39370"/>
                  </a:lnTo>
                  <a:lnTo>
                    <a:pt x="198171" y="29209"/>
                  </a:lnTo>
                  <a:lnTo>
                    <a:pt x="241839" y="25400"/>
                  </a:lnTo>
                  <a:lnTo>
                    <a:pt x="342624" y="25400"/>
                  </a:lnTo>
                  <a:lnTo>
                    <a:pt x="315595" y="12700"/>
                  </a:lnTo>
                  <a:lnTo>
                    <a:pt x="271335" y="2539"/>
                  </a:lnTo>
                  <a:lnTo>
                    <a:pt x="242220" y="0"/>
                  </a:lnTo>
                  <a:close/>
                </a:path>
                <a:path w="575945" h="661670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44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70">
                  <a:moveTo>
                    <a:pt x="532136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1649"/>
                  </a:lnTo>
                  <a:lnTo>
                    <a:pt x="418115" y="610869"/>
                  </a:lnTo>
                  <a:lnTo>
                    <a:pt x="412164" y="614679"/>
                  </a:lnTo>
                  <a:lnTo>
                    <a:pt x="455321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495" y="524509"/>
                  </a:lnTo>
                  <a:lnTo>
                    <a:pt x="573722" y="510539"/>
                  </a:lnTo>
                  <a:lnTo>
                    <a:pt x="572567" y="495299"/>
                  </a:lnTo>
                  <a:lnTo>
                    <a:pt x="565816" y="481329"/>
                  </a:lnTo>
                  <a:lnTo>
                    <a:pt x="532136" y="435609"/>
                  </a:lnTo>
                  <a:close/>
                </a:path>
                <a:path w="575945" h="661670">
                  <a:moveTo>
                    <a:pt x="301231" y="350519"/>
                  </a:moveTo>
                  <a:lnTo>
                    <a:pt x="269271" y="350519"/>
                  </a:lnTo>
                  <a:lnTo>
                    <a:pt x="373411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70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592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599" y="32384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70">
                  <a:moveTo>
                    <a:pt x="342624" y="25400"/>
                  </a:moveTo>
                  <a:lnTo>
                    <a:pt x="241839" y="25400"/>
                  </a:lnTo>
                  <a:lnTo>
                    <a:pt x="267991" y="27939"/>
                  </a:lnTo>
                  <a:lnTo>
                    <a:pt x="307705" y="36829"/>
                  </a:lnTo>
                  <a:lnTo>
                    <a:pt x="353728" y="57150"/>
                  </a:lnTo>
                  <a:lnTo>
                    <a:pt x="398811" y="95250"/>
                  </a:lnTo>
                  <a:lnTo>
                    <a:pt x="425608" y="135889"/>
                  </a:lnTo>
                  <a:lnTo>
                    <a:pt x="443460" y="179070"/>
                  </a:lnTo>
                  <a:lnTo>
                    <a:pt x="452405" y="233679"/>
                  </a:lnTo>
                  <a:lnTo>
                    <a:pt x="452387" y="243839"/>
                  </a:lnTo>
                  <a:lnTo>
                    <a:pt x="451881" y="252729"/>
                  </a:lnTo>
                  <a:lnTo>
                    <a:pt x="451066" y="261619"/>
                  </a:lnTo>
                  <a:lnTo>
                    <a:pt x="448786" y="280669"/>
                  </a:lnTo>
                  <a:lnTo>
                    <a:pt x="447928" y="293369"/>
                  </a:lnTo>
                  <a:lnTo>
                    <a:pt x="453544" y="345439"/>
                  </a:lnTo>
                  <a:lnTo>
                    <a:pt x="469253" y="38988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2136" y="435609"/>
                  </a:lnTo>
                  <a:lnTo>
                    <a:pt x="509682" y="405129"/>
                  </a:lnTo>
                  <a:lnTo>
                    <a:pt x="508158" y="403859"/>
                  </a:lnTo>
                  <a:lnTo>
                    <a:pt x="503586" y="401319"/>
                  </a:lnTo>
                  <a:lnTo>
                    <a:pt x="492803" y="380999"/>
                  </a:lnTo>
                  <a:lnTo>
                    <a:pt x="478047" y="340359"/>
                  </a:lnTo>
                  <a:lnTo>
                    <a:pt x="472860" y="303529"/>
                  </a:lnTo>
                  <a:lnTo>
                    <a:pt x="472926" y="293369"/>
                  </a:lnTo>
                  <a:lnTo>
                    <a:pt x="473640" y="283209"/>
                  </a:lnTo>
                  <a:lnTo>
                    <a:pt x="475978" y="264159"/>
                  </a:lnTo>
                  <a:lnTo>
                    <a:pt x="476869" y="255269"/>
                  </a:lnTo>
                  <a:lnTo>
                    <a:pt x="477284" y="246379"/>
                  </a:lnTo>
                  <a:lnTo>
                    <a:pt x="477410" y="24002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50" y="36829"/>
                  </a:lnTo>
                  <a:lnTo>
                    <a:pt x="342624" y="25400"/>
                  </a:lnTo>
                  <a:close/>
                </a:path>
                <a:path w="575945" h="661670">
                  <a:moveTo>
                    <a:pt x="219559" y="278129"/>
                  </a:moveTo>
                  <a:lnTo>
                    <a:pt x="183905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33" y="372109"/>
                  </a:lnTo>
                  <a:lnTo>
                    <a:pt x="232044" y="370839"/>
                  </a:lnTo>
                  <a:lnTo>
                    <a:pt x="242341" y="368299"/>
                  </a:lnTo>
                  <a:lnTo>
                    <a:pt x="252126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567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0564" y="328929"/>
                  </a:lnTo>
                  <a:lnTo>
                    <a:pt x="202088" y="321309"/>
                  </a:lnTo>
                  <a:lnTo>
                    <a:pt x="204882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495" y="303529"/>
                  </a:lnTo>
                  <a:lnTo>
                    <a:pt x="261778" y="297179"/>
                  </a:lnTo>
                  <a:lnTo>
                    <a:pt x="249753" y="287019"/>
                  </a:lnTo>
                  <a:lnTo>
                    <a:pt x="235203" y="279399"/>
                  </a:lnTo>
                  <a:lnTo>
                    <a:pt x="219559" y="278129"/>
                  </a:lnTo>
                  <a:close/>
                </a:path>
                <a:path w="575945" h="661670">
                  <a:moveTo>
                    <a:pt x="266495" y="303529"/>
                  </a:moveTo>
                  <a:lnTo>
                    <a:pt x="229234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567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7752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4986" y="314959"/>
                  </a:lnTo>
                  <a:lnTo>
                    <a:pt x="266495" y="303529"/>
                  </a:lnTo>
                  <a:close/>
                </a:path>
                <a:path w="575945" h="661670">
                  <a:moveTo>
                    <a:pt x="333881" y="203200"/>
                  </a:moveTo>
                  <a:lnTo>
                    <a:pt x="324389" y="203200"/>
                  </a:lnTo>
                  <a:lnTo>
                    <a:pt x="314666" y="204470"/>
                  </a:lnTo>
                  <a:lnTo>
                    <a:pt x="282481" y="232409"/>
                  </a:lnTo>
                  <a:lnTo>
                    <a:pt x="279288" y="247649"/>
                  </a:lnTo>
                  <a:lnTo>
                    <a:pt x="281215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8609"/>
                  </a:lnTo>
                  <a:lnTo>
                    <a:pt x="282987" y="309879"/>
                  </a:lnTo>
                  <a:lnTo>
                    <a:pt x="274986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361" y="287019"/>
                  </a:lnTo>
                  <a:lnTo>
                    <a:pt x="360534" y="280669"/>
                  </a:lnTo>
                  <a:lnTo>
                    <a:pt x="321341" y="280669"/>
                  </a:lnTo>
                  <a:lnTo>
                    <a:pt x="308641" y="26288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055" y="228599"/>
                  </a:lnTo>
                  <a:lnTo>
                    <a:pt x="329088" y="227329"/>
                  </a:lnTo>
                  <a:lnTo>
                    <a:pt x="366973" y="227329"/>
                  </a:lnTo>
                  <a:lnTo>
                    <a:pt x="364359" y="222249"/>
                  </a:lnTo>
                  <a:lnTo>
                    <a:pt x="358044" y="214629"/>
                  </a:lnTo>
                  <a:lnTo>
                    <a:pt x="350910" y="209550"/>
                  </a:lnTo>
                  <a:lnTo>
                    <a:pt x="342788" y="205739"/>
                  </a:lnTo>
                  <a:lnTo>
                    <a:pt x="333881" y="203200"/>
                  </a:lnTo>
                  <a:close/>
                </a:path>
                <a:path w="575945" h="661670">
                  <a:moveTo>
                    <a:pt x="366973" y="227329"/>
                  </a:moveTo>
                  <a:lnTo>
                    <a:pt x="329088" y="227329"/>
                  </a:lnTo>
                  <a:lnTo>
                    <a:pt x="335692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503" y="243839"/>
                  </a:lnTo>
                  <a:lnTo>
                    <a:pt x="347376" y="250189"/>
                  </a:lnTo>
                  <a:lnTo>
                    <a:pt x="347122" y="256539"/>
                  </a:lnTo>
                  <a:lnTo>
                    <a:pt x="343820" y="264159"/>
                  </a:lnTo>
                  <a:lnTo>
                    <a:pt x="338994" y="267969"/>
                  </a:lnTo>
                  <a:lnTo>
                    <a:pt x="321341" y="280669"/>
                  </a:lnTo>
                  <a:lnTo>
                    <a:pt x="360534" y="280669"/>
                  </a:lnTo>
                  <a:lnTo>
                    <a:pt x="361769" y="279399"/>
                  </a:lnTo>
                  <a:lnTo>
                    <a:pt x="367331" y="270509"/>
                  </a:lnTo>
                  <a:lnTo>
                    <a:pt x="370917" y="261619"/>
                  </a:lnTo>
                  <a:lnTo>
                    <a:pt x="372395" y="250189"/>
                  </a:lnTo>
                  <a:lnTo>
                    <a:pt x="371653" y="240029"/>
                  </a:lnTo>
                  <a:lnTo>
                    <a:pt x="368935" y="231139"/>
                  </a:lnTo>
                  <a:lnTo>
                    <a:pt x="366973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7105" y="188595"/>
              <a:ext cx="274572" cy="1054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38725" y="51815"/>
              <a:ext cx="1611630" cy="6522084"/>
            </a:xfrm>
            <a:custGeom>
              <a:avLst/>
              <a:gdLst/>
              <a:ahLst/>
              <a:cxnLst/>
              <a:rect l="l" t="t" r="r" b="b"/>
              <a:pathLst>
                <a:path w="1611629" h="6522084">
                  <a:moveTo>
                    <a:pt x="65024" y="366776"/>
                  </a:moveTo>
                  <a:lnTo>
                    <a:pt x="60325" y="360426"/>
                  </a:lnTo>
                  <a:lnTo>
                    <a:pt x="8382" y="352679"/>
                  </a:lnTo>
                  <a:lnTo>
                    <a:pt x="2032" y="357378"/>
                  </a:lnTo>
                  <a:lnTo>
                    <a:pt x="0" y="370967"/>
                  </a:lnTo>
                  <a:lnTo>
                    <a:pt x="4699" y="377317"/>
                  </a:lnTo>
                  <a:lnTo>
                    <a:pt x="49784" y="384048"/>
                  </a:lnTo>
                  <a:lnTo>
                    <a:pt x="53213" y="384556"/>
                  </a:lnTo>
                  <a:lnTo>
                    <a:pt x="56515" y="383540"/>
                  </a:lnTo>
                  <a:lnTo>
                    <a:pt x="61595" y="379857"/>
                  </a:lnTo>
                  <a:lnTo>
                    <a:pt x="63373" y="377063"/>
                  </a:lnTo>
                  <a:lnTo>
                    <a:pt x="65024" y="366776"/>
                  </a:lnTo>
                  <a:close/>
                </a:path>
                <a:path w="1611629" h="6522084">
                  <a:moveTo>
                    <a:pt x="104648" y="511683"/>
                  </a:moveTo>
                  <a:lnTo>
                    <a:pt x="100584" y="506095"/>
                  </a:lnTo>
                  <a:lnTo>
                    <a:pt x="96266" y="500380"/>
                  </a:lnTo>
                  <a:lnTo>
                    <a:pt x="88519" y="499110"/>
                  </a:lnTo>
                  <a:lnTo>
                    <a:pt x="83058" y="503174"/>
                  </a:lnTo>
                  <a:lnTo>
                    <a:pt x="51689" y="525907"/>
                  </a:lnTo>
                  <a:lnTo>
                    <a:pt x="46609" y="530098"/>
                  </a:lnTo>
                  <a:lnTo>
                    <a:pt x="44958" y="537718"/>
                  </a:lnTo>
                  <a:lnTo>
                    <a:pt x="53340" y="549021"/>
                  </a:lnTo>
                  <a:lnTo>
                    <a:pt x="61087" y="550418"/>
                  </a:lnTo>
                  <a:lnTo>
                    <a:pt x="98044" y="523621"/>
                  </a:lnTo>
                  <a:lnTo>
                    <a:pt x="98044" y="523494"/>
                  </a:lnTo>
                  <a:lnTo>
                    <a:pt x="103505" y="519557"/>
                  </a:lnTo>
                  <a:lnTo>
                    <a:pt x="104648" y="511683"/>
                  </a:lnTo>
                  <a:close/>
                </a:path>
                <a:path w="1611629" h="6522084">
                  <a:moveTo>
                    <a:pt x="225679" y="580263"/>
                  </a:moveTo>
                  <a:lnTo>
                    <a:pt x="221742" y="573405"/>
                  </a:lnTo>
                  <a:lnTo>
                    <a:pt x="208407" y="569976"/>
                  </a:lnTo>
                  <a:lnTo>
                    <a:pt x="201676" y="574040"/>
                  </a:lnTo>
                  <a:lnTo>
                    <a:pt x="199771" y="580644"/>
                  </a:lnTo>
                  <a:lnTo>
                    <a:pt x="187706" y="624840"/>
                  </a:lnTo>
                  <a:lnTo>
                    <a:pt x="191516" y="631698"/>
                  </a:lnTo>
                  <a:lnTo>
                    <a:pt x="198247" y="633349"/>
                  </a:lnTo>
                  <a:lnTo>
                    <a:pt x="202057" y="634492"/>
                  </a:lnTo>
                  <a:lnTo>
                    <a:pt x="205994" y="633603"/>
                  </a:lnTo>
                  <a:lnTo>
                    <a:pt x="211201" y="629666"/>
                  </a:lnTo>
                  <a:lnTo>
                    <a:pt x="212852" y="627380"/>
                  </a:lnTo>
                  <a:lnTo>
                    <a:pt x="225679" y="580263"/>
                  </a:lnTo>
                  <a:close/>
                </a:path>
                <a:path w="1611629" h="6522084">
                  <a:moveTo>
                    <a:pt x="506984" y="8509"/>
                  </a:moveTo>
                  <a:lnTo>
                    <a:pt x="502285" y="2159"/>
                  </a:lnTo>
                  <a:lnTo>
                    <a:pt x="488569" y="0"/>
                  </a:lnTo>
                  <a:lnTo>
                    <a:pt x="482092" y="5080"/>
                  </a:lnTo>
                  <a:lnTo>
                    <a:pt x="481076" y="11811"/>
                  </a:lnTo>
                  <a:lnTo>
                    <a:pt x="474980" y="50419"/>
                  </a:lnTo>
                  <a:lnTo>
                    <a:pt x="473837" y="57150"/>
                  </a:lnTo>
                  <a:lnTo>
                    <a:pt x="478663" y="63500"/>
                  </a:lnTo>
                  <a:lnTo>
                    <a:pt x="488823" y="65024"/>
                  </a:lnTo>
                  <a:lnTo>
                    <a:pt x="492252" y="64008"/>
                  </a:lnTo>
                  <a:lnTo>
                    <a:pt x="497459" y="60198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5841" y="15240"/>
                  </a:lnTo>
                  <a:lnTo>
                    <a:pt x="506984" y="8509"/>
                  </a:lnTo>
                  <a:close/>
                </a:path>
                <a:path w="1611629" h="6522084">
                  <a:moveTo>
                    <a:pt x="657098" y="105156"/>
                  </a:moveTo>
                  <a:lnTo>
                    <a:pt x="648716" y="93726"/>
                  </a:lnTo>
                  <a:lnTo>
                    <a:pt x="640715" y="92329"/>
                  </a:lnTo>
                  <a:lnTo>
                    <a:pt x="635254" y="96901"/>
                  </a:lnTo>
                  <a:lnTo>
                    <a:pt x="598424" y="124587"/>
                  </a:lnTo>
                  <a:lnTo>
                    <a:pt x="597281" y="132461"/>
                  </a:lnTo>
                  <a:lnTo>
                    <a:pt x="605790" y="143764"/>
                  </a:lnTo>
                  <a:lnTo>
                    <a:pt x="613664" y="144907"/>
                  </a:lnTo>
                  <a:lnTo>
                    <a:pt x="619125" y="140716"/>
                  </a:lnTo>
                  <a:lnTo>
                    <a:pt x="619252" y="140716"/>
                  </a:lnTo>
                  <a:lnTo>
                    <a:pt x="650494" y="117094"/>
                  </a:lnTo>
                  <a:lnTo>
                    <a:pt x="655955" y="113030"/>
                  </a:lnTo>
                  <a:lnTo>
                    <a:pt x="657098" y="105156"/>
                  </a:lnTo>
                  <a:close/>
                </a:path>
                <a:path w="1611629" h="6522084">
                  <a:moveTo>
                    <a:pt x="695198" y="261886"/>
                  </a:moveTo>
                  <a:lnTo>
                    <a:pt x="689864" y="256159"/>
                  </a:lnTo>
                  <a:lnTo>
                    <a:pt x="682879" y="255905"/>
                  </a:lnTo>
                  <a:lnTo>
                    <a:pt x="637159" y="254635"/>
                  </a:lnTo>
                  <a:lnTo>
                    <a:pt x="631317" y="259969"/>
                  </a:lnTo>
                  <a:lnTo>
                    <a:pt x="631063" y="266954"/>
                  </a:lnTo>
                  <a:lnTo>
                    <a:pt x="630682" y="273812"/>
                  </a:lnTo>
                  <a:lnTo>
                    <a:pt x="636143" y="279539"/>
                  </a:lnTo>
                  <a:lnTo>
                    <a:pt x="684784" y="280936"/>
                  </a:lnTo>
                  <a:lnTo>
                    <a:pt x="687578" y="280035"/>
                  </a:lnTo>
                  <a:lnTo>
                    <a:pt x="692658" y="276237"/>
                  </a:lnTo>
                  <a:lnTo>
                    <a:pt x="694690" y="272796"/>
                  </a:lnTo>
                  <a:lnTo>
                    <a:pt x="694944" y="268732"/>
                  </a:lnTo>
                  <a:lnTo>
                    <a:pt x="695198" y="261886"/>
                  </a:lnTo>
                  <a:close/>
                </a:path>
                <a:path w="1611629" h="6522084">
                  <a:moveTo>
                    <a:pt x="1315656" y="6113234"/>
                  </a:moveTo>
                  <a:lnTo>
                    <a:pt x="1315643" y="6071717"/>
                  </a:lnTo>
                  <a:lnTo>
                    <a:pt x="1302956" y="6031801"/>
                  </a:lnTo>
                  <a:lnTo>
                    <a:pt x="1295044" y="6020828"/>
                  </a:lnTo>
                  <a:lnTo>
                    <a:pt x="1295044" y="6092495"/>
                  </a:lnTo>
                  <a:lnTo>
                    <a:pt x="1286776" y="6135141"/>
                  </a:lnTo>
                  <a:lnTo>
                    <a:pt x="1261999" y="6172581"/>
                  </a:lnTo>
                  <a:lnTo>
                    <a:pt x="1224521" y="6197435"/>
                  </a:lnTo>
                  <a:lnTo>
                    <a:pt x="1181862" y="6205715"/>
                  </a:lnTo>
                  <a:lnTo>
                    <a:pt x="1139190" y="6197422"/>
                  </a:lnTo>
                  <a:lnTo>
                    <a:pt x="1101725" y="6172581"/>
                  </a:lnTo>
                  <a:lnTo>
                    <a:pt x="1076934" y="6135141"/>
                  </a:lnTo>
                  <a:lnTo>
                    <a:pt x="1068666" y="6092495"/>
                  </a:lnTo>
                  <a:lnTo>
                    <a:pt x="1076934" y="6049861"/>
                  </a:lnTo>
                  <a:lnTo>
                    <a:pt x="1101725" y="6012396"/>
                  </a:lnTo>
                  <a:lnTo>
                    <a:pt x="1139190" y="5987580"/>
                  </a:lnTo>
                  <a:lnTo>
                    <a:pt x="1181862" y="5979299"/>
                  </a:lnTo>
                  <a:lnTo>
                    <a:pt x="1224546" y="5987580"/>
                  </a:lnTo>
                  <a:lnTo>
                    <a:pt x="1261999" y="6012396"/>
                  </a:lnTo>
                  <a:lnTo>
                    <a:pt x="1286776" y="6049861"/>
                  </a:lnTo>
                  <a:lnTo>
                    <a:pt x="1295044" y="6092495"/>
                  </a:lnTo>
                  <a:lnTo>
                    <a:pt x="1295044" y="6020828"/>
                  </a:lnTo>
                  <a:lnTo>
                    <a:pt x="1277620" y="5996635"/>
                  </a:lnTo>
                  <a:lnTo>
                    <a:pt x="1253591" y="5979299"/>
                  </a:lnTo>
                  <a:lnTo>
                    <a:pt x="1242466" y="5971273"/>
                  </a:lnTo>
                  <a:lnTo>
                    <a:pt x="1202550" y="5958598"/>
                  </a:lnTo>
                  <a:lnTo>
                    <a:pt x="1161034" y="5958611"/>
                  </a:lnTo>
                  <a:lnTo>
                    <a:pt x="1121117" y="5971286"/>
                  </a:lnTo>
                  <a:lnTo>
                    <a:pt x="1085977" y="5996635"/>
                  </a:lnTo>
                  <a:lnTo>
                    <a:pt x="1060615" y="6031814"/>
                  </a:lnTo>
                  <a:lnTo>
                    <a:pt x="1047965" y="6071717"/>
                  </a:lnTo>
                  <a:lnTo>
                    <a:pt x="1047991" y="6113234"/>
                  </a:lnTo>
                  <a:lnTo>
                    <a:pt x="1060665" y="6153137"/>
                  </a:lnTo>
                  <a:lnTo>
                    <a:pt x="1085989" y="6188253"/>
                  </a:lnTo>
                  <a:lnTo>
                    <a:pt x="1121117" y="6213614"/>
                  </a:lnTo>
                  <a:lnTo>
                    <a:pt x="1161034" y="6226289"/>
                  </a:lnTo>
                  <a:lnTo>
                    <a:pt x="1202550" y="6226289"/>
                  </a:lnTo>
                  <a:lnTo>
                    <a:pt x="1242466" y="6213602"/>
                  </a:lnTo>
                  <a:lnTo>
                    <a:pt x="1253413" y="6205715"/>
                  </a:lnTo>
                  <a:lnTo>
                    <a:pt x="1277620" y="6188240"/>
                  </a:lnTo>
                  <a:lnTo>
                    <a:pt x="1302981" y="6153124"/>
                  </a:lnTo>
                  <a:lnTo>
                    <a:pt x="1315656" y="6113234"/>
                  </a:lnTo>
                  <a:close/>
                </a:path>
                <a:path w="1611629" h="6522084">
                  <a:moveTo>
                    <a:pt x="1611553" y="6274930"/>
                  </a:moveTo>
                  <a:lnTo>
                    <a:pt x="1605318" y="6242850"/>
                  </a:lnTo>
                  <a:lnTo>
                    <a:pt x="1589290" y="6218733"/>
                  </a:lnTo>
                  <a:lnTo>
                    <a:pt x="1589290" y="6274943"/>
                  </a:lnTo>
                  <a:lnTo>
                    <a:pt x="1584667" y="6298679"/>
                  </a:lnTo>
                  <a:lnTo>
                    <a:pt x="1570863" y="6319520"/>
                  </a:lnTo>
                  <a:lnTo>
                    <a:pt x="1409573" y="6480810"/>
                  </a:lnTo>
                  <a:lnTo>
                    <a:pt x="1388694" y="6494666"/>
                  </a:lnTo>
                  <a:lnTo>
                    <a:pt x="1364945" y="6499276"/>
                  </a:lnTo>
                  <a:lnTo>
                    <a:pt x="1341221" y="6494666"/>
                  </a:lnTo>
                  <a:lnTo>
                    <a:pt x="1320419" y="6480810"/>
                  </a:lnTo>
                  <a:lnTo>
                    <a:pt x="1246835" y="6407290"/>
                  </a:lnTo>
                  <a:lnTo>
                    <a:pt x="1242695" y="6403149"/>
                  </a:lnTo>
                  <a:lnTo>
                    <a:pt x="1286789" y="6391148"/>
                  </a:lnTo>
                  <a:lnTo>
                    <a:pt x="1297025" y="6386677"/>
                  </a:lnTo>
                  <a:lnTo>
                    <a:pt x="1368793" y="6347828"/>
                  </a:lnTo>
                  <a:lnTo>
                    <a:pt x="1405255" y="6316497"/>
                  </a:lnTo>
                  <a:lnTo>
                    <a:pt x="1436916" y="6279591"/>
                  </a:lnTo>
                  <a:lnTo>
                    <a:pt x="1461998" y="6239332"/>
                  </a:lnTo>
                  <a:lnTo>
                    <a:pt x="1480489" y="6196482"/>
                  </a:lnTo>
                  <a:lnTo>
                    <a:pt x="1492377" y="6151816"/>
                  </a:lnTo>
                  <a:lnTo>
                    <a:pt x="1570863" y="6230340"/>
                  </a:lnTo>
                  <a:lnTo>
                    <a:pt x="1584693" y="6251194"/>
                  </a:lnTo>
                  <a:lnTo>
                    <a:pt x="1589290" y="6274943"/>
                  </a:lnTo>
                  <a:lnTo>
                    <a:pt x="1589290" y="6218733"/>
                  </a:lnTo>
                  <a:lnTo>
                    <a:pt x="1586598" y="6214669"/>
                  </a:lnTo>
                  <a:lnTo>
                    <a:pt x="1571117" y="6199111"/>
                  </a:lnTo>
                  <a:lnTo>
                    <a:pt x="1574660" y="6180620"/>
                  </a:lnTo>
                  <a:lnTo>
                    <a:pt x="1580159" y="6151969"/>
                  </a:lnTo>
                  <a:lnTo>
                    <a:pt x="1583651" y="6104534"/>
                  </a:lnTo>
                  <a:lnTo>
                    <a:pt x="1581696" y="6057290"/>
                  </a:lnTo>
                  <a:lnTo>
                    <a:pt x="1574380" y="6010681"/>
                  </a:lnTo>
                  <a:lnTo>
                    <a:pt x="1561820" y="5965190"/>
                  </a:lnTo>
                  <a:lnTo>
                    <a:pt x="1561134" y="5963501"/>
                  </a:lnTo>
                  <a:lnTo>
                    <a:pt x="1561134" y="6082627"/>
                  </a:lnTo>
                  <a:lnTo>
                    <a:pt x="1559966" y="6131674"/>
                  </a:lnTo>
                  <a:lnTo>
                    <a:pt x="1552575" y="6180620"/>
                  </a:lnTo>
                  <a:lnTo>
                    <a:pt x="1538605" y="6166726"/>
                  </a:lnTo>
                  <a:lnTo>
                    <a:pt x="1540459" y="6151816"/>
                  </a:lnTo>
                  <a:lnTo>
                    <a:pt x="1540979" y="6147625"/>
                  </a:lnTo>
                  <a:lnTo>
                    <a:pt x="1545082" y="6114694"/>
                  </a:lnTo>
                  <a:lnTo>
                    <a:pt x="1543812" y="6062434"/>
                  </a:lnTo>
                  <a:lnTo>
                    <a:pt x="1534998" y="6010834"/>
                  </a:lnTo>
                  <a:lnTo>
                    <a:pt x="1523352" y="5974778"/>
                  </a:lnTo>
                  <a:lnTo>
                    <a:pt x="1523352" y="6101499"/>
                  </a:lnTo>
                  <a:lnTo>
                    <a:pt x="1519555" y="6147625"/>
                  </a:lnTo>
                  <a:lnTo>
                    <a:pt x="1496314" y="6124372"/>
                  </a:lnTo>
                  <a:lnTo>
                    <a:pt x="1497571" y="6077382"/>
                  </a:lnTo>
                  <a:lnTo>
                    <a:pt x="1491907" y="6030658"/>
                  </a:lnTo>
                  <a:lnTo>
                    <a:pt x="1479321" y="5985027"/>
                  </a:lnTo>
                  <a:lnTo>
                    <a:pt x="1475562" y="5976620"/>
                  </a:lnTo>
                  <a:lnTo>
                    <a:pt x="1475562" y="6104534"/>
                  </a:lnTo>
                  <a:lnTo>
                    <a:pt x="1475232" y="6110846"/>
                  </a:lnTo>
                  <a:lnTo>
                    <a:pt x="1463141" y="6178181"/>
                  </a:lnTo>
                  <a:lnTo>
                    <a:pt x="1445920" y="6222073"/>
                  </a:lnTo>
                  <a:lnTo>
                    <a:pt x="1421422" y="6263271"/>
                  </a:lnTo>
                  <a:lnTo>
                    <a:pt x="1389634" y="6300825"/>
                  </a:lnTo>
                  <a:lnTo>
                    <a:pt x="1352562" y="6332283"/>
                  </a:lnTo>
                  <a:lnTo>
                    <a:pt x="1311897" y="6356629"/>
                  </a:lnTo>
                  <a:lnTo>
                    <a:pt x="1268577" y="6373863"/>
                  </a:lnTo>
                  <a:lnTo>
                    <a:pt x="1223518" y="6383947"/>
                  </a:lnTo>
                  <a:lnTo>
                    <a:pt x="1194689" y="6386677"/>
                  </a:lnTo>
                  <a:lnTo>
                    <a:pt x="1146784" y="6384976"/>
                  </a:lnTo>
                  <a:lnTo>
                    <a:pt x="1099642" y="6375540"/>
                  </a:lnTo>
                  <a:lnTo>
                    <a:pt x="1054265" y="6358369"/>
                  </a:lnTo>
                  <a:lnTo>
                    <a:pt x="1011694" y="6333464"/>
                  </a:lnTo>
                  <a:lnTo>
                    <a:pt x="972947" y="6300825"/>
                  </a:lnTo>
                  <a:lnTo>
                    <a:pt x="941908" y="6264351"/>
                  </a:lnTo>
                  <a:lnTo>
                    <a:pt x="917778" y="6224422"/>
                  </a:lnTo>
                  <a:lnTo>
                    <a:pt x="900557" y="6181903"/>
                  </a:lnTo>
                  <a:lnTo>
                    <a:pt x="890219" y="6137643"/>
                  </a:lnTo>
                  <a:lnTo>
                    <a:pt x="886790" y="6092520"/>
                  </a:lnTo>
                  <a:lnTo>
                    <a:pt x="890244" y="6047397"/>
                  </a:lnTo>
                  <a:lnTo>
                    <a:pt x="900582" y="6003137"/>
                  </a:lnTo>
                  <a:lnTo>
                    <a:pt x="917816" y="5960618"/>
                  </a:lnTo>
                  <a:lnTo>
                    <a:pt x="941933" y="5920689"/>
                  </a:lnTo>
                  <a:lnTo>
                    <a:pt x="972997" y="5884151"/>
                  </a:lnTo>
                  <a:lnTo>
                    <a:pt x="1009040" y="5853481"/>
                  </a:lnTo>
                  <a:lnTo>
                    <a:pt x="1048524" y="5829503"/>
                  </a:lnTo>
                  <a:lnTo>
                    <a:pt x="1090574" y="5812269"/>
                  </a:lnTo>
                  <a:lnTo>
                    <a:pt x="1134351" y="5801792"/>
                  </a:lnTo>
                  <a:lnTo>
                    <a:pt x="1178991" y="5798070"/>
                  </a:lnTo>
                  <a:lnTo>
                    <a:pt x="1223683" y="5801106"/>
                  </a:lnTo>
                  <a:lnTo>
                    <a:pt x="1267574" y="5810885"/>
                  </a:lnTo>
                  <a:lnTo>
                    <a:pt x="1309839" y="5827420"/>
                  </a:lnTo>
                  <a:lnTo>
                    <a:pt x="1349629" y="5850699"/>
                  </a:lnTo>
                  <a:lnTo>
                    <a:pt x="1384223" y="5878893"/>
                  </a:lnTo>
                  <a:lnTo>
                    <a:pt x="1403350" y="5898959"/>
                  </a:lnTo>
                  <a:lnTo>
                    <a:pt x="1408303" y="5904623"/>
                  </a:lnTo>
                  <a:lnTo>
                    <a:pt x="1444231" y="5959576"/>
                  </a:lnTo>
                  <a:lnTo>
                    <a:pt x="1462862" y="6005957"/>
                  </a:lnTo>
                  <a:lnTo>
                    <a:pt x="1473327" y="6054344"/>
                  </a:lnTo>
                  <a:lnTo>
                    <a:pt x="1475511" y="6101499"/>
                  </a:lnTo>
                  <a:lnTo>
                    <a:pt x="1475562" y="6104534"/>
                  </a:lnTo>
                  <a:lnTo>
                    <a:pt x="1475562" y="5976620"/>
                  </a:lnTo>
                  <a:lnTo>
                    <a:pt x="1459788" y="5941339"/>
                  </a:lnTo>
                  <a:lnTo>
                    <a:pt x="1433322" y="5900432"/>
                  </a:lnTo>
                  <a:lnTo>
                    <a:pt x="1449451" y="5884253"/>
                  </a:lnTo>
                  <a:lnTo>
                    <a:pt x="1476121" y="5923673"/>
                  </a:lnTo>
                  <a:lnTo>
                    <a:pt x="1496999" y="5965774"/>
                  </a:lnTo>
                  <a:lnTo>
                    <a:pt x="1511922" y="6009894"/>
                  </a:lnTo>
                  <a:lnTo>
                    <a:pt x="1520761" y="6055360"/>
                  </a:lnTo>
                  <a:lnTo>
                    <a:pt x="1523352" y="6101499"/>
                  </a:lnTo>
                  <a:lnTo>
                    <a:pt x="1523352" y="5974778"/>
                  </a:lnTo>
                  <a:lnTo>
                    <a:pt x="1518818" y="5960732"/>
                  </a:lnTo>
                  <a:lnTo>
                    <a:pt x="1495488" y="5912993"/>
                  </a:lnTo>
                  <a:lnTo>
                    <a:pt x="1475930" y="5884253"/>
                  </a:lnTo>
                  <a:lnTo>
                    <a:pt x="1475206" y="5883199"/>
                  </a:lnTo>
                  <a:lnTo>
                    <a:pt x="1465199" y="5868492"/>
                  </a:lnTo>
                  <a:lnTo>
                    <a:pt x="1505915" y="5896864"/>
                  </a:lnTo>
                  <a:lnTo>
                    <a:pt x="1528457" y="5940590"/>
                  </a:lnTo>
                  <a:lnTo>
                    <a:pt x="1545247" y="5986500"/>
                  </a:lnTo>
                  <a:lnTo>
                    <a:pt x="1556181" y="6034036"/>
                  </a:lnTo>
                  <a:lnTo>
                    <a:pt x="1561134" y="6082627"/>
                  </a:lnTo>
                  <a:lnTo>
                    <a:pt x="1561134" y="5963501"/>
                  </a:lnTo>
                  <a:lnTo>
                    <a:pt x="1544104" y="5921286"/>
                  </a:lnTo>
                  <a:lnTo>
                    <a:pt x="1521345" y="5879427"/>
                  </a:lnTo>
                  <a:lnTo>
                    <a:pt x="1504784" y="5855906"/>
                  </a:lnTo>
                  <a:lnTo>
                    <a:pt x="1493647" y="5840095"/>
                  </a:lnTo>
                  <a:lnTo>
                    <a:pt x="1513967" y="5819737"/>
                  </a:lnTo>
                  <a:lnTo>
                    <a:pt x="1521333" y="5808624"/>
                  </a:lnTo>
                  <a:lnTo>
                    <a:pt x="1523834" y="5796000"/>
                  </a:lnTo>
                  <a:lnTo>
                    <a:pt x="1521421" y="5783389"/>
                  </a:lnTo>
                  <a:lnTo>
                    <a:pt x="1514094" y="5772328"/>
                  </a:lnTo>
                  <a:lnTo>
                    <a:pt x="1505991" y="5764200"/>
                  </a:lnTo>
                  <a:lnTo>
                    <a:pt x="1502791" y="5760986"/>
                  </a:lnTo>
                  <a:lnTo>
                    <a:pt x="1502791" y="5792444"/>
                  </a:lnTo>
                  <a:lnTo>
                    <a:pt x="1502791" y="5799620"/>
                  </a:lnTo>
                  <a:lnTo>
                    <a:pt x="1433893" y="5868492"/>
                  </a:lnTo>
                  <a:lnTo>
                    <a:pt x="1419098" y="5883199"/>
                  </a:lnTo>
                  <a:lnTo>
                    <a:pt x="1414653" y="5878144"/>
                  </a:lnTo>
                  <a:lnTo>
                    <a:pt x="1410081" y="5873191"/>
                  </a:lnTo>
                  <a:lnTo>
                    <a:pt x="1383157" y="5848324"/>
                  </a:lnTo>
                  <a:lnTo>
                    <a:pt x="1396758" y="5834735"/>
                  </a:lnTo>
                  <a:lnTo>
                    <a:pt x="1462849" y="5768695"/>
                  </a:lnTo>
                  <a:lnTo>
                    <a:pt x="1467345" y="5764200"/>
                  </a:lnTo>
                  <a:lnTo>
                    <a:pt x="1474597" y="5764301"/>
                  </a:lnTo>
                  <a:lnTo>
                    <a:pt x="1478965" y="5768695"/>
                  </a:lnTo>
                  <a:lnTo>
                    <a:pt x="1498346" y="5788050"/>
                  </a:lnTo>
                  <a:lnTo>
                    <a:pt x="1502791" y="5792444"/>
                  </a:lnTo>
                  <a:lnTo>
                    <a:pt x="1502791" y="5760986"/>
                  </a:lnTo>
                  <a:lnTo>
                    <a:pt x="1494790" y="5752935"/>
                  </a:lnTo>
                  <a:lnTo>
                    <a:pt x="1483677" y="5745581"/>
                  </a:lnTo>
                  <a:lnTo>
                    <a:pt x="1471041" y="5743156"/>
                  </a:lnTo>
                  <a:lnTo>
                    <a:pt x="1458391" y="5745645"/>
                  </a:lnTo>
                  <a:lnTo>
                    <a:pt x="1447292" y="5753036"/>
                  </a:lnTo>
                  <a:lnTo>
                    <a:pt x="1365504" y="5834735"/>
                  </a:lnTo>
                  <a:lnTo>
                    <a:pt x="1326997" y="5811151"/>
                  </a:lnTo>
                  <a:lnTo>
                    <a:pt x="1296695" y="5798070"/>
                  </a:lnTo>
                  <a:lnTo>
                    <a:pt x="1286192" y="5793549"/>
                  </a:lnTo>
                  <a:lnTo>
                    <a:pt x="1243736" y="5781929"/>
                  </a:lnTo>
                  <a:lnTo>
                    <a:pt x="1200302" y="5776315"/>
                  </a:lnTo>
                  <a:lnTo>
                    <a:pt x="1156576" y="5776684"/>
                  </a:lnTo>
                  <a:lnTo>
                    <a:pt x="1113243" y="5783046"/>
                  </a:lnTo>
                  <a:lnTo>
                    <a:pt x="1070952" y="5795403"/>
                  </a:lnTo>
                  <a:lnTo>
                    <a:pt x="1030401" y="5813742"/>
                  </a:lnTo>
                  <a:lnTo>
                    <a:pt x="992263" y="5838075"/>
                  </a:lnTo>
                  <a:lnTo>
                    <a:pt x="957199" y="5868390"/>
                  </a:lnTo>
                  <a:lnTo>
                    <a:pt x="926553" y="5903900"/>
                  </a:lnTo>
                  <a:lnTo>
                    <a:pt x="902042" y="5942533"/>
                  </a:lnTo>
                  <a:lnTo>
                    <a:pt x="883666" y="5983617"/>
                  </a:lnTo>
                  <a:lnTo>
                    <a:pt x="871410" y="6026455"/>
                  </a:lnTo>
                  <a:lnTo>
                    <a:pt x="865276" y="6070333"/>
                  </a:lnTo>
                  <a:lnTo>
                    <a:pt x="865301" y="6114694"/>
                  </a:lnTo>
                  <a:lnTo>
                    <a:pt x="871410" y="6158446"/>
                  </a:lnTo>
                  <a:lnTo>
                    <a:pt x="883666" y="6201283"/>
                  </a:lnTo>
                  <a:lnTo>
                    <a:pt x="902042" y="6242367"/>
                  </a:lnTo>
                  <a:lnTo>
                    <a:pt x="926553" y="6281001"/>
                  </a:lnTo>
                  <a:lnTo>
                    <a:pt x="957199" y="6316497"/>
                  </a:lnTo>
                  <a:lnTo>
                    <a:pt x="994397" y="6348400"/>
                  </a:lnTo>
                  <a:lnTo>
                    <a:pt x="1034986" y="6373584"/>
                  </a:lnTo>
                  <a:lnTo>
                    <a:pt x="1078179" y="6392062"/>
                  </a:lnTo>
                  <a:lnTo>
                    <a:pt x="1123149" y="6403848"/>
                  </a:lnTo>
                  <a:lnTo>
                    <a:pt x="1169111" y="6408928"/>
                  </a:lnTo>
                  <a:lnTo>
                    <a:pt x="1215263" y="6407290"/>
                  </a:lnTo>
                  <a:lnTo>
                    <a:pt x="1304671" y="6496634"/>
                  </a:lnTo>
                  <a:lnTo>
                    <a:pt x="1332877" y="6515328"/>
                  </a:lnTo>
                  <a:lnTo>
                    <a:pt x="1364996" y="6521551"/>
                  </a:lnTo>
                  <a:lnTo>
                    <a:pt x="1397101" y="6515303"/>
                  </a:lnTo>
                  <a:lnTo>
                    <a:pt x="1421269" y="6499276"/>
                  </a:lnTo>
                  <a:lnTo>
                    <a:pt x="1425321" y="6496583"/>
                  </a:lnTo>
                  <a:lnTo>
                    <a:pt x="1586598" y="6335242"/>
                  </a:lnTo>
                  <a:lnTo>
                    <a:pt x="1605318" y="6307048"/>
                  </a:lnTo>
                  <a:lnTo>
                    <a:pt x="1611553" y="62749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1547" y="6082255"/>
              <a:ext cx="116173" cy="1161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4223" y="6440770"/>
              <a:ext cx="81867" cy="818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1307" y="6279479"/>
              <a:ext cx="81867" cy="818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58328" y="2296414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07320" y="499109"/>
                  </a:moveTo>
                  <a:lnTo>
                    <a:pt x="324183" y="499109"/>
                  </a:lnTo>
                  <a:lnTo>
                    <a:pt x="341502" y="500379"/>
                  </a:lnTo>
                  <a:lnTo>
                    <a:pt x="359965" y="505459"/>
                  </a:lnTo>
                  <a:lnTo>
                    <a:pt x="379475" y="513079"/>
                  </a:lnTo>
                  <a:lnTo>
                    <a:pt x="379729" y="513079"/>
                  </a:lnTo>
                  <a:lnTo>
                    <a:pt x="379983" y="514350"/>
                  </a:lnTo>
                  <a:lnTo>
                    <a:pt x="387603" y="518159"/>
                  </a:lnTo>
                  <a:lnTo>
                    <a:pt x="397510" y="524509"/>
                  </a:lnTo>
                  <a:lnTo>
                    <a:pt x="398652" y="524509"/>
                  </a:lnTo>
                  <a:lnTo>
                    <a:pt x="410410" y="532129"/>
                  </a:lnTo>
                  <a:lnTo>
                    <a:pt x="434639" y="544829"/>
                  </a:lnTo>
                  <a:lnTo>
                    <a:pt x="447040" y="549909"/>
                  </a:lnTo>
                  <a:lnTo>
                    <a:pt x="457366" y="572769"/>
                  </a:lnTo>
                  <a:lnTo>
                    <a:pt x="488442" y="637539"/>
                  </a:lnTo>
                  <a:lnTo>
                    <a:pt x="594995" y="864869"/>
                  </a:lnTo>
                  <a:lnTo>
                    <a:pt x="598170" y="871219"/>
                  </a:lnTo>
                  <a:lnTo>
                    <a:pt x="621047" y="920750"/>
                  </a:lnTo>
                  <a:lnTo>
                    <a:pt x="634759" y="953769"/>
                  </a:lnTo>
                  <a:lnTo>
                    <a:pt x="644318" y="970279"/>
                  </a:lnTo>
                  <a:lnTo>
                    <a:pt x="657758" y="984250"/>
                  </a:lnTo>
                  <a:lnTo>
                    <a:pt x="675640" y="989329"/>
                  </a:lnTo>
                  <a:lnTo>
                    <a:pt x="682371" y="989329"/>
                  </a:lnTo>
                  <a:lnTo>
                    <a:pt x="686053" y="988059"/>
                  </a:lnTo>
                  <a:lnTo>
                    <a:pt x="699514" y="980439"/>
                  </a:lnTo>
                  <a:lnTo>
                    <a:pt x="707723" y="965200"/>
                  </a:lnTo>
                  <a:lnTo>
                    <a:pt x="708084" y="962659"/>
                  </a:lnTo>
                  <a:lnTo>
                    <a:pt x="678561" y="962659"/>
                  </a:lnTo>
                  <a:lnTo>
                    <a:pt x="670758" y="960119"/>
                  </a:lnTo>
                  <a:lnTo>
                    <a:pt x="663575" y="951229"/>
                  </a:lnTo>
                  <a:lnTo>
                    <a:pt x="657629" y="939800"/>
                  </a:lnTo>
                  <a:lnTo>
                    <a:pt x="653542" y="929639"/>
                  </a:lnTo>
                  <a:lnTo>
                    <a:pt x="652906" y="928369"/>
                  </a:lnTo>
                  <a:lnTo>
                    <a:pt x="645749" y="910589"/>
                  </a:lnTo>
                  <a:lnTo>
                    <a:pt x="638127" y="894079"/>
                  </a:lnTo>
                  <a:lnTo>
                    <a:pt x="630243" y="876300"/>
                  </a:lnTo>
                  <a:lnTo>
                    <a:pt x="622300" y="859789"/>
                  </a:lnTo>
                  <a:lnTo>
                    <a:pt x="619125" y="853439"/>
                  </a:lnTo>
                  <a:lnTo>
                    <a:pt x="613028" y="840739"/>
                  </a:lnTo>
                  <a:lnTo>
                    <a:pt x="498205" y="596900"/>
                  </a:lnTo>
                  <a:lnTo>
                    <a:pt x="476885" y="551179"/>
                  </a:lnTo>
                  <a:lnTo>
                    <a:pt x="470026" y="535939"/>
                  </a:lnTo>
                  <a:lnTo>
                    <a:pt x="470407" y="532129"/>
                  </a:lnTo>
                  <a:lnTo>
                    <a:pt x="471181" y="519429"/>
                  </a:lnTo>
                  <a:lnTo>
                    <a:pt x="444626" y="519429"/>
                  </a:lnTo>
                  <a:lnTo>
                    <a:pt x="436391" y="515619"/>
                  </a:lnTo>
                  <a:lnTo>
                    <a:pt x="428275" y="510539"/>
                  </a:lnTo>
                  <a:lnTo>
                    <a:pt x="420302" y="506729"/>
                  </a:lnTo>
                  <a:lnTo>
                    <a:pt x="412496" y="501650"/>
                  </a:lnTo>
                  <a:lnTo>
                    <a:pt x="411352" y="501650"/>
                  </a:lnTo>
                  <a:lnTo>
                    <a:pt x="409067" y="500379"/>
                  </a:lnTo>
                  <a:lnTo>
                    <a:pt x="407320" y="499109"/>
                  </a:lnTo>
                  <a:close/>
                </a:path>
                <a:path w="989329" h="989329">
                  <a:moveTo>
                    <a:pt x="527626" y="401319"/>
                  </a:moveTo>
                  <a:lnTo>
                    <a:pt x="496697" y="401319"/>
                  </a:lnTo>
                  <a:lnTo>
                    <a:pt x="498728" y="405129"/>
                  </a:lnTo>
                  <a:lnTo>
                    <a:pt x="502157" y="410209"/>
                  </a:lnTo>
                  <a:lnTo>
                    <a:pt x="507591" y="419100"/>
                  </a:lnTo>
                  <a:lnTo>
                    <a:pt x="512095" y="427989"/>
                  </a:lnTo>
                  <a:lnTo>
                    <a:pt x="516457" y="435609"/>
                  </a:lnTo>
                  <a:lnTo>
                    <a:pt x="520700" y="444500"/>
                  </a:lnTo>
                  <a:lnTo>
                    <a:pt x="541758" y="492759"/>
                  </a:lnTo>
                  <a:lnTo>
                    <a:pt x="558585" y="537209"/>
                  </a:lnTo>
                  <a:lnTo>
                    <a:pt x="569595" y="568959"/>
                  </a:lnTo>
                  <a:lnTo>
                    <a:pt x="572389" y="576579"/>
                  </a:lnTo>
                  <a:lnTo>
                    <a:pt x="580644" y="600709"/>
                  </a:lnTo>
                  <a:lnTo>
                    <a:pt x="587529" y="621029"/>
                  </a:lnTo>
                  <a:lnTo>
                    <a:pt x="594486" y="642619"/>
                  </a:lnTo>
                  <a:lnTo>
                    <a:pt x="601539" y="664209"/>
                  </a:lnTo>
                  <a:lnTo>
                    <a:pt x="608711" y="685800"/>
                  </a:lnTo>
                  <a:lnTo>
                    <a:pt x="612193" y="697229"/>
                  </a:lnTo>
                  <a:lnTo>
                    <a:pt x="615616" y="707389"/>
                  </a:lnTo>
                  <a:lnTo>
                    <a:pt x="626491" y="742950"/>
                  </a:lnTo>
                  <a:lnTo>
                    <a:pt x="630650" y="755650"/>
                  </a:lnTo>
                  <a:lnTo>
                    <a:pt x="639064" y="781050"/>
                  </a:lnTo>
                  <a:lnTo>
                    <a:pt x="650694" y="817879"/>
                  </a:lnTo>
                  <a:lnTo>
                    <a:pt x="662003" y="854709"/>
                  </a:lnTo>
                  <a:lnTo>
                    <a:pt x="672478" y="891539"/>
                  </a:lnTo>
                  <a:lnTo>
                    <a:pt x="681608" y="927100"/>
                  </a:lnTo>
                  <a:lnTo>
                    <a:pt x="681608" y="928369"/>
                  </a:lnTo>
                  <a:lnTo>
                    <a:pt x="683525" y="939800"/>
                  </a:lnTo>
                  <a:lnTo>
                    <a:pt x="683799" y="949959"/>
                  </a:lnTo>
                  <a:lnTo>
                    <a:pt x="682216" y="958850"/>
                  </a:lnTo>
                  <a:lnTo>
                    <a:pt x="678561" y="962659"/>
                  </a:lnTo>
                  <a:lnTo>
                    <a:pt x="708084" y="962659"/>
                  </a:lnTo>
                  <a:lnTo>
                    <a:pt x="707390" y="922019"/>
                  </a:lnTo>
                  <a:lnTo>
                    <a:pt x="698015" y="883919"/>
                  </a:lnTo>
                  <a:lnTo>
                    <a:pt x="687355" y="847089"/>
                  </a:lnTo>
                  <a:lnTo>
                    <a:pt x="675886" y="810259"/>
                  </a:lnTo>
                  <a:lnTo>
                    <a:pt x="664082" y="773429"/>
                  </a:lnTo>
                  <a:lnTo>
                    <a:pt x="659951" y="760729"/>
                  </a:lnTo>
                  <a:lnTo>
                    <a:pt x="655796" y="746759"/>
                  </a:lnTo>
                  <a:lnTo>
                    <a:pt x="651688" y="734059"/>
                  </a:lnTo>
                  <a:lnTo>
                    <a:pt x="647700" y="721359"/>
                  </a:lnTo>
                  <a:lnTo>
                    <a:pt x="640826" y="699769"/>
                  </a:lnTo>
                  <a:lnTo>
                    <a:pt x="637359" y="688339"/>
                  </a:lnTo>
                  <a:lnTo>
                    <a:pt x="628302" y="660400"/>
                  </a:lnTo>
                  <a:lnTo>
                    <a:pt x="622855" y="643889"/>
                  </a:lnTo>
                  <a:lnTo>
                    <a:pt x="617479" y="627379"/>
                  </a:lnTo>
                  <a:lnTo>
                    <a:pt x="612140" y="610869"/>
                  </a:lnTo>
                  <a:lnTo>
                    <a:pt x="694083" y="610869"/>
                  </a:lnTo>
                  <a:lnTo>
                    <a:pt x="642620" y="593089"/>
                  </a:lnTo>
                  <a:lnTo>
                    <a:pt x="621649" y="586739"/>
                  </a:lnTo>
                  <a:lnTo>
                    <a:pt x="601345" y="579119"/>
                  </a:lnTo>
                  <a:lnTo>
                    <a:pt x="597153" y="567689"/>
                  </a:lnTo>
                  <a:lnTo>
                    <a:pt x="591312" y="551179"/>
                  </a:lnTo>
                  <a:lnTo>
                    <a:pt x="585390" y="534669"/>
                  </a:lnTo>
                  <a:lnTo>
                    <a:pt x="579374" y="516889"/>
                  </a:lnTo>
                  <a:lnTo>
                    <a:pt x="573166" y="500379"/>
                  </a:lnTo>
                  <a:lnTo>
                    <a:pt x="566674" y="482600"/>
                  </a:lnTo>
                  <a:lnTo>
                    <a:pt x="628755" y="482600"/>
                  </a:lnTo>
                  <a:lnTo>
                    <a:pt x="618192" y="477519"/>
                  </a:lnTo>
                  <a:lnTo>
                    <a:pt x="575988" y="458469"/>
                  </a:lnTo>
                  <a:lnTo>
                    <a:pt x="551052" y="445769"/>
                  </a:lnTo>
                  <a:lnTo>
                    <a:pt x="545167" y="434339"/>
                  </a:lnTo>
                  <a:lnTo>
                    <a:pt x="538924" y="421639"/>
                  </a:lnTo>
                  <a:lnTo>
                    <a:pt x="532300" y="408939"/>
                  </a:lnTo>
                  <a:lnTo>
                    <a:pt x="527626" y="401319"/>
                  </a:lnTo>
                  <a:close/>
                </a:path>
                <a:path w="989329" h="989329">
                  <a:moveTo>
                    <a:pt x="694083" y="610869"/>
                  </a:moveTo>
                  <a:lnTo>
                    <a:pt x="612140" y="610869"/>
                  </a:lnTo>
                  <a:lnTo>
                    <a:pt x="628149" y="617219"/>
                  </a:lnTo>
                  <a:lnTo>
                    <a:pt x="661503" y="627379"/>
                  </a:lnTo>
                  <a:lnTo>
                    <a:pt x="678942" y="633729"/>
                  </a:lnTo>
                  <a:lnTo>
                    <a:pt x="735236" y="651509"/>
                  </a:lnTo>
                  <a:lnTo>
                    <a:pt x="748109" y="655319"/>
                  </a:lnTo>
                  <a:lnTo>
                    <a:pt x="810492" y="675639"/>
                  </a:lnTo>
                  <a:lnTo>
                    <a:pt x="847486" y="687069"/>
                  </a:lnTo>
                  <a:lnTo>
                    <a:pt x="884791" y="697229"/>
                  </a:lnTo>
                  <a:lnTo>
                    <a:pt x="922274" y="706119"/>
                  </a:lnTo>
                  <a:lnTo>
                    <a:pt x="931291" y="708659"/>
                  </a:lnTo>
                  <a:lnTo>
                    <a:pt x="939673" y="709929"/>
                  </a:lnTo>
                  <a:lnTo>
                    <a:pt x="955020" y="709929"/>
                  </a:lnTo>
                  <a:lnTo>
                    <a:pt x="988949" y="685800"/>
                  </a:lnTo>
                  <a:lnTo>
                    <a:pt x="988861" y="683259"/>
                  </a:lnTo>
                  <a:lnTo>
                    <a:pt x="939956" y="683259"/>
                  </a:lnTo>
                  <a:lnTo>
                    <a:pt x="928243" y="680719"/>
                  </a:lnTo>
                  <a:lnTo>
                    <a:pt x="891510" y="671829"/>
                  </a:lnTo>
                  <a:lnTo>
                    <a:pt x="854789" y="661669"/>
                  </a:lnTo>
                  <a:lnTo>
                    <a:pt x="782193" y="638809"/>
                  </a:lnTo>
                  <a:lnTo>
                    <a:pt x="769165" y="633729"/>
                  </a:lnTo>
                  <a:lnTo>
                    <a:pt x="743205" y="626109"/>
                  </a:lnTo>
                  <a:lnTo>
                    <a:pt x="719464" y="618489"/>
                  </a:lnTo>
                  <a:lnTo>
                    <a:pt x="708644" y="614679"/>
                  </a:lnTo>
                  <a:lnTo>
                    <a:pt x="697799" y="612139"/>
                  </a:lnTo>
                  <a:lnTo>
                    <a:pt x="694083" y="610869"/>
                  </a:lnTo>
                  <a:close/>
                </a:path>
                <a:path w="989329" h="989329">
                  <a:moveTo>
                    <a:pt x="628755" y="482600"/>
                  </a:moveTo>
                  <a:lnTo>
                    <a:pt x="566674" y="482600"/>
                  </a:lnTo>
                  <a:lnTo>
                    <a:pt x="597280" y="497839"/>
                  </a:lnTo>
                  <a:lnTo>
                    <a:pt x="612572" y="504189"/>
                  </a:lnTo>
                  <a:lnTo>
                    <a:pt x="627888" y="511809"/>
                  </a:lnTo>
                  <a:lnTo>
                    <a:pt x="847598" y="615950"/>
                  </a:lnTo>
                  <a:lnTo>
                    <a:pt x="860425" y="621029"/>
                  </a:lnTo>
                  <a:lnTo>
                    <a:pt x="877065" y="629919"/>
                  </a:lnTo>
                  <a:lnTo>
                    <a:pt x="894016" y="637539"/>
                  </a:lnTo>
                  <a:lnTo>
                    <a:pt x="928751" y="652779"/>
                  </a:lnTo>
                  <a:lnTo>
                    <a:pt x="939317" y="656589"/>
                  </a:lnTo>
                  <a:lnTo>
                    <a:pt x="950483" y="661669"/>
                  </a:lnTo>
                  <a:lnTo>
                    <a:pt x="959864" y="669289"/>
                  </a:lnTo>
                  <a:lnTo>
                    <a:pt x="963802" y="675639"/>
                  </a:lnTo>
                  <a:lnTo>
                    <a:pt x="963802" y="676909"/>
                  </a:lnTo>
                  <a:lnTo>
                    <a:pt x="963549" y="678179"/>
                  </a:lnTo>
                  <a:lnTo>
                    <a:pt x="959336" y="681989"/>
                  </a:lnTo>
                  <a:lnTo>
                    <a:pt x="950896" y="683259"/>
                  </a:lnTo>
                  <a:lnTo>
                    <a:pt x="988861" y="683259"/>
                  </a:lnTo>
                  <a:lnTo>
                    <a:pt x="988163" y="662939"/>
                  </a:lnTo>
                  <a:lnTo>
                    <a:pt x="974947" y="646429"/>
                  </a:lnTo>
                  <a:lnTo>
                    <a:pt x="956444" y="635000"/>
                  </a:lnTo>
                  <a:lnTo>
                    <a:pt x="939800" y="627379"/>
                  </a:lnTo>
                  <a:lnTo>
                    <a:pt x="938529" y="627379"/>
                  </a:lnTo>
                  <a:lnTo>
                    <a:pt x="921702" y="621029"/>
                  </a:lnTo>
                  <a:lnTo>
                    <a:pt x="888380" y="605789"/>
                  </a:lnTo>
                  <a:lnTo>
                    <a:pt x="871981" y="596900"/>
                  </a:lnTo>
                  <a:lnTo>
                    <a:pt x="865504" y="594359"/>
                  </a:lnTo>
                  <a:lnTo>
                    <a:pt x="628755" y="482600"/>
                  </a:lnTo>
                  <a:close/>
                </a:path>
                <a:path w="989329" h="989329">
                  <a:moveTo>
                    <a:pt x="133476" y="322579"/>
                  </a:moveTo>
                  <a:lnTo>
                    <a:pt x="80740" y="330200"/>
                  </a:lnTo>
                  <a:lnTo>
                    <a:pt x="36575" y="358139"/>
                  </a:lnTo>
                  <a:lnTo>
                    <a:pt x="9144" y="400050"/>
                  </a:lnTo>
                  <a:lnTo>
                    <a:pt x="0" y="447039"/>
                  </a:lnTo>
                  <a:lnTo>
                    <a:pt x="9144" y="494029"/>
                  </a:lnTo>
                  <a:lnTo>
                    <a:pt x="36575" y="534669"/>
                  </a:lnTo>
                  <a:lnTo>
                    <a:pt x="84312" y="563879"/>
                  </a:lnTo>
                  <a:lnTo>
                    <a:pt x="134239" y="571500"/>
                  </a:lnTo>
                  <a:lnTo>
                    <a:pt x="147085" y="571500"/>
                  </a:lnTo>
                  <a:lnTo>
                    <a:pt x="215900" y="556259"/>
                  </a:lnTo>
                  <a:lnTo>
                    <a:pt x="241534" y="544829"/>
                  </a:lnTo>
                  <a:lnTo>
                    <a:pt x="117554" y="544829"/>
                  </a:lnTo>
                  <a:lnTo>
                    <a:pt x="85111" y="535939"/>
                  </a:lnTo>
                  <a:lnTo>
                    <a:pt x="55372" y="516889"/>
                  </a:lnTo>
                  <a:lnTo>
                    <a:pt x="33726" y="483869"/>
                  </a:lnTo>
                  <a:lnTo>
                    <a:pt x="26511" y="447039"/>
                  </a:lnTo>
                  <a:lnTo>
                    <a:pt x="33726" y="410209"/>
                  </a:lnTo>
                  <a:lnTo>
                    <a:pt x="55372" y="377189"/>
                  </a:lnTo>
                  <a:lnTo>
                    <a:pt x="87645" y="355600"/>
                  </a:lnTo>
                  <a:lnTo>
                    <a:pt x="126492" y="347979"/>
                  </a:lnTo>
                  <a:lnTo>
                    <a:pt x="222170" y="347979"/>
                  </a:lnTo>
                  <a:lnTo>
                    <a:pt x="180776" y="332739"/>
                  </a:lnTo>
                  <a:lnTo>
                    <a:pt x="133476" y="322579"/>
                  </a:lnTo>
                  <a:close/>
                </a:path>
                <a:path w="989329" h="989329">
                  <a:moveTo>
                    <a:pt x="337439" y="472439"/>
                  </a:moveTo>
                  <a:lnTo>
                    <a:pt x="318543" y="472439"/>
                  </a:lnTo>
                  <a:lnTo>
                    <a:pt x="300481" y="476250"/>
                  </a:lnTo>
                  <a:lnTo>
                    <a:pt x="288508" y="481329"/>
                  </a:lnTo>
                  <a:lnTo>
                    <a:pt x="277844" y="487679"/>
                  </a:lnTo>
                  <a:lnTo>
                    <a:pt x="268085" y="494029"/>
                  </a:lnTo>
                  <a:lnTo>
                    <a:pt x="258825" y="501650"/>
                  </a:lnTo>
                  <a:lnTo>
                    <a:pt x="253359" y="505459"/>
                  </a:lnTo>
                  <a:lnTo>
                    <a:pt x="247951" y="510539"/>
                  </a:lnTo>
                  <a:lnTo>
                    <a:pt x="242520" y="514350"/>
                  </a:lnTo>
                  <a:lnTo>
                    <a:pt x="236981" y="516889"/>
                  </a:lnTo>
                  <a:lnTo>
                    <a:pt x="221843" y="524509"/>
                  </a:lnTo>
                  <a:lnTo>
                    <a:pt x="190565" y="537209"/>
                  </a:lnTo>
                  <a:lnTo>
                    <a:pt x="174498" y="541019"/>
                  </a:lnTo>
                  <a:lnTo>
                    <a:pt x="148687" y="544829"/>
                  </a:lnTo>
                  <a:lnTo>
                    <a:pt x="241534" y="544829"/>
                  </a:lnTo>
                  <a:lnTo>
                    <a:pt x="249936" y="541019"/>
                  </a:lnTo>
                  <a:lnTo>
                    <a:pt x="257004" y="535939"/>
                  </a:lnTo>
                  <a:lnTo>
                    <a:pt x="263620" y="532129"/>
                  </a:lnTo>
                  <a:lnTo>
                    <a:pt x="269902" y="527050"/>
                  </a:lnTo>
                  <a:lnTo>
                    <a:pt x="275971" y="521969"/>
                  </a:lnTo>
                  <a:lnTo>
                    <a:pt x="291512" y="509269"/>
                  </a:lnTo>
                  <a:lnTo>
                    <a:pt x="299563" y="505459"/>
                  </a:lnTo>
                  <a:lnTo>
                    <a:pt x="308101" y="501650"/>
                  </a:lnTo>
                  <a:lnTo>
                    <a:pt x="324183" y="499109"/>
                  </a:lnTo>
                  <a:lnTo>
                    <a:pt x="407320" y="499109"/>
                  </a:lnTo>
                  <a:lnTo>
                    <a:pt x="402081" y="495300"/>
                  </a:lnTo>
                  <a:lnTo>
                    <a:pt x="405815" y="483869"/>
                  </a:lnTo>
                  <a:lnTo>
                    <a:pt x="377444" y="483869"/>
                  </a:lnTo>
                  <a:lnTo>
                    <a:pt x="357096" y="476250"/>
                  </a:lnTo>
                  <a:lnTo>
                    <a:pt x="337439" y="472439"/>
                  </a:lnTo>
                  <a:close/>
                </a:path>
                <a:path w="989329" h="989329">
                  <a:moveTo>
                    <a:pt x="468113" y="457200"/>
                  </a:moveTo>
                  <a:lnTo>
                    <a:pt x="416560" y="457200"/>
                  </a:lnTo>
                  <a:lnTo>
                    <a:pt x="418592" y="458469"/>
                  </a:lnTo>
                  <a:lnTo>
                    <a:pt x="420750" y="458469"/>
                  </a:lnTo>
                  <a:lnTo>
                    <a:pt x="427863" y="461009"/>
                  </a:lnTo>
                  <a:lnTo>
                    <a:pt x="444938" y="509269"/>
                  </a:lnTo>
                  <a:lnTo>
                    <a:pt x="444626" y="519429"/>
                  </a:lnTo>
                  <a:lnTo>
                    <a:pt x="471181" y="519429"/>
                  </a:lnTo>
                  <a:lnTo>
                    <a:pt x="471336" y="516889"/>
                  </a:lnTo>
                  <a:lnTo>
                    <a:pt x="471456" y="511809"/>
                  </a:lnTo>
                  <a:lnTo>
                    <a:pt x="471570" y="501650"/>
                  </a:lnTo>
                  <a:lnTo>
                    <a:pt x="471448" y="495300"/>
                  </a:lnTo>
                  <a:lnTo>
                    <a:pt x="470997" y="483869"/>
                  </a:lnTo>
                  <a:lnTo>
                    <a:pt x="469646" y="468629"/>
                  </a:lnTo>
                  <a:lnTo>
                    <a:pt x="468113" y="457200"/>
                  </a:lnTo>
                  <a:close/>
                </a:path>
                <a:path w="989329" h="989329">
                  <a:moveTo>
                    <a:pt x="222170" y="347979"/>
                  </a:moveTo>
                  <a:lnTo>
                    <a:pt x="128270" y="347979"/>
                  </a:lnTo>
                  <a:lnTo>
                    <a:pt x="132079" y="349250"/>
                  </a:lnTo>
                  <a:lnTo>
                    <a:pt x="169713" y="358139"/>
                  </a:lnTo>
                  <a:lnTo>
                    <a:pt x="226647" y="377189"/>
                  </a:lnTo>
                  <a:lnTo>
                    <a:pt x="286367" y="400050"/>
                  </a:lnTo>
                  <a:lnTo>
                    <a:pt x="332358" y="419100"/>
                  </a:lnTo>
                  <a:lnTo>
                    <a:pt x="342985" y="424179"/>
                  </a:lnTo>
                  <a:lnTo>
                    <a:pt x="352504" y="429259"/>
                  </a:lnTo>
                  <a:lnTo>
                    <a:pt x="361094" y="433069"/>
                  </a:lnTo>
                  <a:lnTo>
                    <a:pt x="376047" y="440689"/>
                  </a:lnTo>
                  <a:lnTo>
                    <a:pt x="382650" y="443229"/>
                  </a:lnTo>
                  <a:lnTo>
                    <a:pt x="389254" y="447039"/>
                  </a:lnTo>
                  <a:lnTo>
                    <a:pt x="377444" y="483869"/>
                  </a:lnTo>
                  <a:lnTo>
                    <a:pt x="405815" y="483869"/>
                  </a:lnTo>
                  <a:lnTo>
                    <a:pt x="414527" y="457200"/>
                  </a:lnTo>
                  <a:lnTo>
                    <a:pt x="468113" y="457200"/>
                  </a:lnTo>
                  <a:lnTo>
                    <a:pt x="467772" y="454659"/>
                  </a:lnTo>
                  <a:lnTo>
                    <a:pt x="466609" y="448309"/>
                  </a:lnTo>
                  <a:lnTo>
                    <a:pt x="465327" y="441959"/>
                  </a:lnTo>
                  <a:lnTo>
                    <a:pt x="463952" y="435609"/>
                  </a:lnTo>
                  <a:lnTo>
                    <a:pt x="436372" y="435609"/>
                  </a:lnTo>
                  <a:lnTo>
                    <a:pt x="433831" y="434339"/>
                  </a:lnTo>
                  <a:lnTo>
                    <a:pt x="422021" y="431800"/>
                  </a:lnTo>
                  <a:lnTo>
                    <a:pt x="416432" y="429259"/>
                  </a:lnTo>
                  <a:lnTo>
                    <a:pt x="411352" y="426719"/>
                  </a:lnTo>
                  <a:lnTo>
                    <a:pt x="410464" y="426719"/>
                  </a:lnTo>
                  <a:lnTo>
                    <a:pt x="403197" y="424179"/>
                  </a:lnTo>
                  <a:lnTo>
                    <a:pt x="396049" y="420369"/>
                  </a:lnTo>
                  <a:lnTo>
                    <a:pt x="388711" y="416559"/>
                  </a:lnTo>
                  <a:lnTo>
                    <a:pt x="380873" y="412750"/>
                  </a:lnTo>
                  <a:lnTo>
                    <a:pt x="372782" y="408939"/>
                  </a:lnTo>
                  <a:lnTo>
                    <a:pt x="363966" y="405129"/>
                  </a:lnTo>
                  <a:lnTo>
                    <a:pt x="354173" y="400050"/>
                  </a:lnTo>
                  <a:lnTo>
                    <a:pt x="343153" y="394969"/>
                  </a:lnTo>
                  <a:lnTo>
                    <a:pt x="246316" y="356869"/>
                  </a:lnTo>
                  <a:lnTo>
                    <a:pt x="222170" y="347979"/>
                  </a:lnTo>
                  <a:close/>
                </a:path>
                <a:path w="989329" h="989329">
                  <a:moveTo>
                    <a:pt x="448135" y="0"/>
                  </a:moveTo>
                  <a:lnTo>
                    <a:pt x="401075" y="8889"/>
                  </a:lnTo>
                  <a:lnTo>
                    <a:pt x="359791" y="35559"/>
                  </a:lnTo>
                  <a:lnTo>
                    <a:pt x="331850" y="80009"/>
                  </a:lnTo>
                  <a:lnTo>
                    <a:pt x="323723" y="133350"/>
                  </a:lnTo>
                  <a:lnTo>
                    <a:pt x="334904" y="180339"/>
                  </a:lnTo>
                  <a:lnTo>
                    <a:pt x="357933" y="245109"/>
                  </a:lnTo>
                  <a:lnTo>
                    <a:pt x="382176" y="307339"/>
                  </a:lnTo>
                  <a:lnTo>
                    <a:pt x="397001" y="342900"/>
                  </a:lnTo>
                  <a:lnTo>
                    <a:pt x="401941" y="353059"/>
                  </a:lnTo>
                  <a:lnTo>
                    <a:pt x="406511" y="363219"/>
                  </a:lnTo>
                  <a:lnTo>
                    <a:pt x="410771" y="372109"/>
                  </a:lnTo>
                  <a:lnTo>
                    <a:pt x="414781" y="379729"/>
                  </a:lnTo>
                  <a:lnTo>
                    <a:pt x="418169" y="387350"/>
                  </a:lnTo>
                  <a:lnTo>
                    <a:pt x="421306" y="393700"/>
                  </a:lnTo>
                  <a:lnTo>
                    <a:pt x="424229" y="400050"/>
                  </a:lnTo>
                  <a:lnTo>
                    <a:pt x="426974" y="406400"/>
                  </a:lnTo>
                  <a:lnTo>
                    <a:pt x="427100" y="407669"/>
                  </a:lnTo>
                  <a:lnTo>
                    <a:pt x="427354" y="408939"/>
                  </a:lnTo>
                  <a:lnTo>
                    <a:pt x="427736" y="410209"/>
                  </a:lnTo>
                  <a:lnTo>
                    <a:pt x="429895" y="415289"/>
                  </a:lnTo>
                  <a:lnTo>
                    <a:pt x="431926" y="420369"/>
                  </a:lnTo>
                  <a:lnTo>
                    <a:pt x="433958" y="426719"/>
                  </a:lnTo>
                  <a:lnTo>
                    <a:pt x="434848" y="430529"/>
                  </a:lnTo>
                  <a:lnTo>
                    <a:pt x="436372" y="435609"/>
                  </a:lnTo>
                  <a:lnTo>
                    <a:pt x="463952" y="435609"/>
                  </a:lnTo>
                  <a:lnTo>
                    <a:pt x="463676" y="434339"/>
                  </a:lnTo>
                  <a:lnTo>
                    <a:pt x="461899" y="426719"/>
                  </a:lnTo>
                  <a:lnTo>
                    <a:pt x="459740" y="420369"/>
                  </a:lnTo>
                  <a:lnTo>
                    <a:pt x="458343" y="415289"/>
                  </a:lnTo>
                  <a:lnTo>
                    <a:pt x="457707" y="414019"/>
                  </a:lnTo>
                  <a:lnTo>
                    <a:pt x="496697" y="401319"/>
                  </a:lnTo>
                  <a:lnTo>
                    <a:pt x="527626" y="401319"/>
                  </a:lnTo>
                  <a:lnTo>
                    <a:pt x="524510" y="396239"/>
                  </a:lnTo>
                  <a:lnTo>
                    <a:pt x="522350" y="392429"/>
                  </a:lnTo>
                  <a:lnTo>
                    <a:pt x="520064" y="388619"/>
                  </a:lnTo>
                  <a:lnTo>
                    <a:pt x="447928" y="388619"/>
                  </a:lnTo>
                  <a:lnTo>
                    <a:pt x="445007" y="382269"/>
                  </a:lnTo>
                  <a:lnTo>
                    <a:pt x="441832" y="375919"/>
                  </a:lnTo>
                  <a:lnTo>
                    <a:pt x="434542" y="360679"/>
                  </a:lnTo>
                  <a:lnTo>
                    <a:pt x="430371" y="351789"/>
                  </a:lnTo>
                  <a:lnTo>
                    <a:pt x="425866" y="342900"/>
                  </a:lnTo>
                  <a:lnTo>
                    <a:pt x="401804" y="285750"/>
                  </a:lnTo>
                  <a:lnTo>
                    <a:pt x="378745" y="226059"/>
                  </a:lnTo>
                  <a:lnTo>
                    <a:pt x="359068" y="168909"/>
                  </a:lnTo>
                  <a:lnTo>
                    <a:pt x="350012" y="132079"/>
                  </a:lnTo>
                  <a:lnTo>
                    <a:pt x="351077" y="110489"/>
                  </a:lnTo>
                  <a:lnTo>
                    <a:pt x="365496" y="71119"/>
                  </a:lnTo>
                  <a:lnTo>
                    <a:pt x="393636" y="41909"/>
                  </a:lnTo>
                  <a:lnTo>
                    <a:pt x="447928" y="25400"/>
                  </a:lnTo>
                  <a:lnTo>
                    <a:pt x="520820" y="25400"/>
                  </a:lnTo>
                  <a:lnTo>
                    <a:pt x="495218" y="8889"/>
                  </a:lnTo>
                  <a:lnTo>
                    <a:pt x="448135" y="0"/>
                  </a:lnTo>
                  <a:close/>
                </a:path>
                <a:path w="989329" h="989329">
                  <a:moveTo>
                    <a:pt x="520820" y="25400"/>
                  </a:moveTo>
                  <a:lnTo>
                    <a:pt x="447928" y="25400"/>
                  </a:lnTo>
                  <a:lnTo>
                    <a:pt x="466766" y="27939"/>
                  </a:lnTo>
                  <a:lnTo>
                    <a:pt x="484997" y="33019"/>
                  </a:lnTo>
                  <a:lnTo>
                    <a:pt x="517398" y="54609"/>
                  </a:lnTo>
                  <a:lnTo>
                    <a:pt x="545512" y="116839"/>
                  </a:lnTo>
                  <a:lnTo>
                    <a:pt x="545812" y="148589"/>
                  </a:lnTo>
                  <a:lnTo>
                    <a:pt x="541908" y="173989"/>
                  </a:lnTo>
                  <a:lnTo>
                    <a:pt x="526014" y="220979"/>
                  </a:lnTo>
                  <a:lnTo>
                    <a:pt x="502666" y="257809"/>
                  </a:lnTo>
                  <a:lnTo>
                    <a:pt x="495254" y="267969"/>
                  </a:lnTo>
                  <a:lnTo>
                    <a:pt x="488235" y="276859"/>
                  </a:lnTo>
                  <a:lnTo>
                    <a:pt x="482145" y="288289"/>
                  </a:lnTo>
                  <a:lnTo>
                    <a:pt x="477520" y="299719"/>
                  </a:lnTo>
                  <a:lnTo>
                    <a:pt x="474184" y="317500"/>
                  </a:lnTo>
                  <a:lnTo>
                    <a:pt x="474265" y="336550"/>
                  </a:lnTo>
                  <a:lnTo>
                    <a:pt x="477752" y="356869"/>
                  </a:lnTo>
                  <a:lnTo>
                    <a:pt x="484631" y="377189"/>
                  </a:lnTo>
                  <a:lnTo>
                    <a:pt x="447928" y="388619"/>
                  </a:lnTo>
                  <a:lnTo>
                    <a:pt x="520064" y="388619"/>
                  </a:lnTo>
                  <a:lnTo>
                    <a:pt x="519302" y="387350"/>
                  </a:lnTo>
                  <a:lnTo>
                    <a:pt x="516127" y="381000"/>
                  </a:lnTo>
                  <a:lnTo>
                    <a:pt x="515874" y="381000"/>
                  </a:lnTo>
                  <a:lnTo>
                    <a:pt x="515493" y="379729"/>
                  </a:lnTo>
                  <a:lnTo>
                    <a:pt x="506513" y="359409"/>
                  </a:lnTo>
                  <a:lnTo>
                    <a:pt x="501665" y="340359"/>
                  </a:lnTo>
                  <a:lnTo>
                    <a:pt x="500556" y="323850"/>
                  </a:lnTo>
                  <a:lnTo>
                    <a:pt x="503174" y="307339"/>
                  </a:lnTo>
                  <a:lnTo>
                    <a:pt x="506614" y="298450"/>
                  </a:lnTo>
                  <a:lnTo>
                    <a:pt x="511365" y="290829"/>
                  </a:lnTo>
                  <a:lnTo>
                    <a:pt x="517068" y="283209"/>
                  </a:lnTo>
                  <a:lnTo>
                    <a:pt x="528339" y="269239"/>
                  </a:lnTo>
                  <a:lnTo>
                    <a:pt x="533241" y="262889"/>
                  </a:lnTo>
                  <a:lnTo>
                    <a:pt x="557609" y="214629"/>
                  </a:lnTo>
                  <a:lnTo>
                    <a:pt x="572722" y="148589"/>
                  </a:lnTo>
                  <a:lnTo>
                    <a:pt x="572008" y="111759"/>
                  </a:lnTo>
                  <a:lnTo>
                    <a:pt x="561482" y="72389"/>
                  </a:lnTo>
                  <a:lnTo>
                    <a:pt x="536575" y="35559"/>
                  </a:lnTo>
                  <a:lnTo>
                    <a:pt x="520820" y="2540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8431" y="2682239"/>
              <a:ext cx="131032" cy="1280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5423" y="2368295"/>
              <a:ext cx="128016" cy="1280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30847" y="2761567"/>
              <a:ext cx="66897" cy="70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873742" y="5740400"/>
              <a:ext cx="608330" cy="965200"/>
            </a:xfrm>
            <a:custGeom>
              <a:avLst/>
              <a:gdLst/>
              <a:ahLst/>
              <a:cxnLst/>
              <a:rect l="l" t="t" r="r" b="b"/>
              <a:pathLst>
                <a:path w="608329" h="965200">
                  <a:moveTo>
                    <a:pt x="91821" y="722807"/>
                  </a:moveTo>
                  <a:lnTo>
                    <a:pt x="88900" y="715670"/>
                  </a:lnTo>
                  <a:lnTo>
                    <a:pt x="82677" y="713143"/>
                  </a:lnTo>
                  <a:lnTo>
                    <a:pt x="80899" y="712406"/>
                  </a:lnTo>
                  <a:lnTo>
                    <a:pt x="54762" y="755726"/>
                  </a:lnTo>
                  <a:lnTo>
                    <a:pt x="46024" y="796874"/>
                  </a:lnTo>
                  <a:lnTo>
                    <a:pt x="43815" y="815022"/>
                  </a:lnTo>
                  <a:lnTo>
                    <a:pt x="48514" y="821055"/>
                  </a:lnTo>
                  <a:lnTo>
                    <a:pt x="56515" y="821944"/>
                  </a:lnTo>
                  <a:lnTo>
                    <a:pt x="62484" y="821944"/>
                  </a:lnTo>
                  <a:lnTo>
                    <a:pt x="67691" y="817410"/>
                  </a:lnTo>
                  <a:lnTo>
                    <a:pt x="69875" y="800608"/>
                  </a:lnTo>
                  <a:lnTo>
                    <a:pt x="71653" y="789940"/>
                  </a:lnTo>
                  <a:lnTo>
                    <a:pt x="83058" y="745845"/>
                  </a:lnTo>
                  <a:lnTo>
                    <a:pt x="89281" y="729132"/>
                  </a:lnTo>
                  <a:lnTo>
                    <a:pt x="91821" y="722807"/>
                  </a:lnTo>
                  <a:close/>
                </a:path>
                <a:path w="608329" h="96520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5300"/>
                  </a:lnTo>
                  <a:lnTo>
                    <a:pt x="428917" y="502920"/>
                  </a:lnTo>
                  <a:lnTo>
                    <a:pt x="426593" y="510540"/>
                  </a:lnTo>
                  <a:lnTo>
                    <a:pt x="424815" y="516890"/>
                  </a:lnTo>
                  <a:lnTo>
                    <a:pt x="423710" y="504190"/>
                  </a:lnTo>
                  <a:lnTo>
                    <a:pt x="424649" y="491490"/>
                  </a:lnTo>
                  <a:lnTo>
                    <a:pt x="427736" y="47879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3520"/>
                  </a:lnTo>
                  <a:lnTo>
                    <a:pt x="566686" y="204470"/>
                  </a:lnTo>
                  <a:lnTo>
                    <a:pt x="566686" y="200660"/>
                  </a:lnTo>
                  <a:lnTo>
                    <a:pt x="566712" y="184150"/>
                  </a:lnTo>
                  <a:lnTo>
                    <a:pt x="562737" y="163830"/>
                  </a:lnTo>
                  <a:lnTo>
                    <a:pt x="561975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37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80010"/>
                  </a:lnTo>
                  <a:lnTo>
                    <a:pt x="561479" y="49530"/>
                  </a:lnTo>
                  <a:lnTo>
                    <a:pt x="547573" y="25400"/>
                  </a:lnTo>
                  <a:lnTo>
                    <a:pt x="546087" y="24130"/>
                  </a:lnTo>
                  <a:lnTo>
                    <a:pt x="544830" y="23063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163" y="12700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38822" y="14224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223" y="20320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77342" y="274320"/>
                  </a:lnTo>
                  <a:lnTo>
                    <a:pt x="437515" y="347980"/>
                  </a:lnTo>
                  <a:lnTo>
                    <a:pt x="432485" y="342900"/>
                  </a:lnTo>
                  <a:lnTo>
                    <a:pt x="427291" y="336550"/>
                  </a:lnTo>
                  <a:lnTo>
                    <a:pt x="425069" y="334467"/>
                  </a:lnTo>
                  <a:lnTo>
                    <a:pt x="425069" y="370840"/>
                  </a:lnTo>
                  <a:lnTo>
                    <a:pt x="415671" y="388620"/>
                  </a:lnTo>
                  <a:lnTo>
                    <a:pt x="402844" y="373430"/>
                  </a:lnTo>
                  <a:lnTo>
                    <a:pt x="402844" y="412750"/>
                  </a:lnTo>
                  <a:lnTo>
                    <a:pt x="241935" y="711200"/>
                  </a:lnTo>
                  <a:lnTo>
                    <a:pt x="233349" y="697230"/>
                  </a:lnTo>
                  <a:lnTo>
                    <a:pt x="226695" y="688047"/>
                  </a:lnTo>
                  <a:lnTo>
                    <a:pt x="226695" y="736600"/>
                  </a:lnTo>
                  <a:lnTo>
                    <a:pt x="225425" y="739140"/>
                  </a:lnTo>
                  <a:lnTo>
                    <a:pt x="224028" y="742950"/>
                  </a:lnTo>
                  <a:lnTo>
                    <a:pt x="222631" y="745490"/>
                  </a:lnTo>
                  <a:lnTo>
                    <a:pt x="217563" y="755650"/>
                  </a:lnTo>
                  <a:lnTo>
                    <a:pt x="211683" y="767080"/>
                  </a:lnTo>
                  <a:lnTo>
                    <a:pt x="178371" y="815340"/>
                  </a:lnTo>
                  <a:lnTo>
                    <a:pt x="127050" y="862330"/>
                  </a:lnTo>
                  <a:lnTo>
                    <a:pt x="93853" y="880110"/>
                  </a:lnTo>
                  <a:lnTo>
                    <a:pt x="93599" y="880110"/>
                  </a:lnTo>
                  <a:lnTo>
                    <a:pt x="62103" y="863244"/>
                  </a:lnTo>
                  <a:lnTo>
                    <a:pt x="62103" y="891540"/>
                  </a:lnTo>
                  <a:lnTo>
                    <a:pt x="57150" y="892810"/>
                  </a:lnTo>
                  <a:lnTo>
                    <a:pt x="46609" y="895350"/>
                  </a:lnTo>
                  <a:lnTo>
                    <a:pt x="45085" y="890270"/>
                  </a:lnTo>
                  <a:lnTo>
                    <a:pt x="43688" y="885190"/>
                  </a:lnTo>
                  <a:lnTo>
                    <a:pt x="42418" y="880110"/>
                  </a:lnTo>
                  <a:lnTo>
                    <a:pt x="62103" y="891540"/>
                  </a:lnTo>
                  <a:lnTo>
                    <a:pt x="62103" y="863244"/>
                  </a:lnTo>
                  <a:lnTo>
                    <a:pt x="36703" y="849630"/>
                  </a:lnTo>
                  <a:lnTo>
                    <a:pt x="35941" y="842010"/>
                  </a:lnTo>
                  <a:lnTo>
                    <a:pt x="35153" y="807720"/>
                  </a:lnTo>
                  <a:lnTo>
                    <a:pt x="38646" y="775970"/>
                  </a:lnTo>
                  <a:lnTo>
                    <a:pt x="54610" y="720090"/>
                  </a:lnTo>
                  <a:lnTo>
                    <a:pt x="73406" y="680720"/>
                  </a:lnTo>
                  <a:lnTo>
                    <a:pt x="81788" y="666750"/>
                  </a:lnTo>
                  <a:lnTo>
                    <a:pt x="85598" y="660400"/>
                  </a:lnTo>
                  <a:lnTo>
                    <a:pt x="100571" y="657860"/>
                  </a:lnTo>
                  <a:lnTo>
                    <a:pt x="121551" y="657860"/>
                  </a:lnTo>
                  <a:lnTo>
                    <a:pt x="173609" y="673100"/>
                  </a:lnTo>
                  <a:lnTo>
                    <a:pt x="210667" y="706120"/>
                  </a:lnTo>
                  <a:lnTo>
                    <a:pt x="226695" y="736600"/>
                  </a:lnTo>
                  <a:lnTo>
                    <a:pt x="226695" y="688047"/>
                  </a:lnTo>
                  <a:lnTo>
                    <a:pt x="221399" y="680720"/>
                  </a:lnTo>
                  <a:lnTo>
                    <a:pt x="205625" y="665480"/>
                  </a:lnTo>
                  <a:lnTo>
                    <a:pt x="194665" y="657860"/>
                  </a:lnTo>
                  <a:lnTo>
                    <a:pt x="185547" y="651510"/>
                  </a:lnTo>
                  <a:lnTo>
                    <a:pt x="159296" y="640080"/>
                  </a:lnTo>
                  <a:lnTo>
                    <a:pt x="134327" y="635000"/>
                  </a:lnTo>
                  <a:lnTo>
                    <a:pt x="111887" y="633730"/>
                  </a:lnTo>
                  <a:lnTo>
                    <a:pt x="93218" y="635000"/>
                  </a:lnTo>
                  <a:lnTo>
                    <a:pt x="108712" y="605790"/>
                  </a:lnTo>
                  <a:lnTo>
                    <a:pt x="200418" y="438150"/>
                  </a:lnTo>
                  <a:lnTo>
                    <a:pt x="227177" y="388620"/>
                  </a:lnTo>
                  <a:lnTo>
                    <a:pt x="253746" y="339090"/>
                  </a:lnTo>
                  <a:lnTo>
                    <a:pt x="277152" y="339090"/>
                  </a:lnTo>
                  <a:lnTo>
                    <a:pt x="322389" y="347980"/>
                  </a:lnTo>
                  <a:lnTo>
                    <a:pt x="361099" y="368300"/>
                  </a:lnTo>
                  <a:lnTo>
                    <a:pt x="390893" y="396240"/>
                  </a:lnTo>
                  <a:lnTo>
                    <a:pt x="402844" y="412750"/>
                  </a:lnTo>
                  <a:lnTo>
                    <a:pt x="402844" y="373430"/>
                  </a:lnTo>
                  <a:lnTo>
                    <a:pt x="388302" y="358140"/>
                  </a:lnTo>
                  <a:lnTo>
                    <a:pt x="372262" y="345440"/>
                  </a:lnTo>
                  <a:lnTo>
                    <a:pt x="361365" y="339090"/>
                  </a:lnTo>
                  <a:lnTo>
                    <a:pt x="354838" y="33528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4960"/>
                  </a:lnTo>
                  <a:lnTo>
                    <a:pt x="269621" y="313690"/>
                  </a:lnTo>
                  <a:lnTo>
                    <a:pt x="266954" y="313690"/>
                  </a:lnTo>
                  <a:lnTo>
                    <a:pt x="270383" y="308610"/>
                  </a:lnTo>
                  <a:lnTo>
                    <a:pt x="276733" y="295910"/>
                  </a:lnTo>
                  <a:lnTo>
                    <a:pt x="283718" y="295910"/>
                  </a:lnTo>
                  <a:lnTo>
                    <a:pt x="286893" y="297192"/>
                  </a:lnTo>
                  <a:lnTo>
                    <a:pt x="295148" y="297192"/>
                  </a:lnTo>
                  <a:lnTo>
                    <a:pt x="29768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2547" y="300990"/>
                  </a:lnTo>
                  <a:lnTo>
                    <a:pt x="316230" y="300990"/>
                  </a:lnTo>
                  <a:lnTo>
                    <a:pt x="326390" y="303542"/>
                  </a:lnTo>
                  <a:lnTo>
                    <a:pt x="331470" y="306070"/>
                  </a:lnTo>
                  <a:lnTo>
                    <a:pt x="334772" y="306070"/>
                  </a:lnTo>
                  <a:lnTo>
                    <a:pt x="338709" y="308610"/>
                  </a:lnTo>
                  <a:lnTo>
                    <a:pt x="340868" y="30861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18770"/>
                  </a:lnTo>
                  <a:lnTo>
                    <a:pt x="369697" y="322580"/>
                  </a:lnTo>
                  <a:lnTo>
                    <a:pt x="372491" y="323850"/>
                  </a:lnTo>
                  <a:lnTo>
                    <a:pt x="376301" y="326390"/>
                  </a:lnTo>
                  <a:lnTo>
                    <a:pt x="378079" y="327660"/>
                  </a:lnTo>
                  <a:lnTo>
                    <a:pt x="382270" y="330200"/>
                  </a:lnTo>
                  <a:lnTo>
                    <a:pt x="386207" y="332740"/>
                  </a:lnTo>
                  <a:lnTo>
                    <a:pt x="391287" y="337820"/>
                  </a:lnTo>
                  <a:lnTo>
                    <a:pt x="392684" y="337820"/>
                  </a:lnTo>
                  <a:lnTo>
                    <a:pt x="393954" y="339090"/>
                  </a:lnTo>
                  <a:lnTo>
                    <a:pt x="395859" y="340360"/>
                  </a:lnTo>
                  <a:lnTo>
                    <a:pt x="397764" y="342900"/>
                  </a:lnTo>
                  <a:lnTo>
                    <a:pt x="399669" y="344170"/>
                  </a:lnTo>
                  <a:lnTo>
                    <a:pt x="400050" y="344170"/>
                  </a:lnTo>
                  <a:lnTo>
                    <a:pt x="407289" y="351790"/>
                  </a:lnTo>
                  <a:lnTo>
                    <a:pt x="408178" y="351790"/>
                  </a:lnTo>
                  <a:lnTo>
                    <a:pt x="408559" y="353060"/>
                  </a:lnTo>
                  <a:lnTo>
                    <a:pt x="411099" y="354330"/>
                  </a:lnTo>
                  <a:lnTo>
                    <a:pt x="413385" y="356870"/>
                  </a:lnTo>
                  <a:lnTo>
                    <a:pt x="415544" y="359410"/>
                  </a:lnTo>
                  <a:lnTo>
                    <a:pt x="416560" y="360680"/>
                  </a:lnTo>
                  <a:lnTo>
                    <a:pt x="417703" y="361950"/>
                  </a:lnTo>
                  <a:lnTo>
                    <a:pt x="418592" y="36322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8300"/>
                  </a:lnTo>
                  <a:lnTo>
                    <a:pt x="423926" y="369570"/>
                  </a:lnTo>
                  <a:lnTo>
                    <a:pt x="425069" y="370840"/>
                  </a:lnTo>
                  <a:lnTo>
                    <a:pt x="425069" y="334467"/>
                  </a:lnTo>
                  <a:lnTo>
                    <a:pt x="421894" y="331470"/>
                  </a:lnTo>
                  <a:lnTo>
                    <a:pt x="416306" y="32639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0040"/>
                  </a:lnTo>
                  <a:lnTo>
                    <a:pt x="406273" y="318770"/>
                  </a:lnTo>
                  <a:lnTo>
                    <a:pt x="403860" y="316230"/>
                  </a:lnTo>
                  <a:lnTo>
                    <a:pt x="401320" y="314960"/>
                  </a:lnTo>
                  <a:lnTo>
                    <a:pt x="401066" y="313690"/>
                  </a:lnTo>
                  <a:lnTo>
                    <a:pt x="400304" y="313690"/>
                  </a:lnTo>
                  <a:lnTo>
                    <a:pt x="397891" y="312420"/>
                  </a:lnTo>
                  <a:lnTo>
                    <a:pt x="393065" y="308610"/>
                  </a:lnTo>
                  <a:lnTo>
                    <a:pt x="387985" y="306070"/>
                  </a:lnTo>
                  <a:lnTo>
                    <a:pt x="385445" y="303542"/>
                  </a:lnTo>
                  <a:lnTo>
                    <a:pt x="382397" y="302260"/>
                  </a:lnTo>
                  <a:lnTo>
                    <a:pt x="379222" y="29972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591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58521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702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32232" y="280670"/>
                  </a:lnTo>
                  <a:lnTo>
                    <a:pt x="329565" y="279400"/>
                  </a:lnTo>
                  <a:lnTo>
                    <a:pt x="327025" y="279400"/>
                  </a:lnTo>
                  <a:lnTo>
                    <a:pt x="321818" y="278130"/>
                  </a:lnTo>
                  <a:lnTo>
                    <a:pt x="319786" y="276860"/>
                  </a:lnTo>
                  <a:lnTo>
                    <a:pt x="315468" y="276860"/>
                  </a:lnTo>
                  <a:lnTo>
                    <a:pt x="308483" y="27559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779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3063"/>
                  </a:lnTo>
                  <a:lnTo>
                    <a:pt x="526796" y="7620"/>
                  </a:lnTo>
                  <a:lnTo>
                    <a:pt x="505853" y="1270"/>
                  </a:lnTo>
                  <a:lnTo>
                    <a:pt x="482866" y="0"/>
                  </a:lnTo>
                  <a:lnTo>
                    <a:pt x="458368" y="6350"/>
                  </a:lnTo>
                  <a:lnTo>
                    <a:pt x="409359" y="35560"/>
                  </a:lnTo>
                  <a:lnTo>
                    <a:pt x="366915" y="83820"/>
                  </a:lnTo>
                  <a:lnTo>
                    <a:pt x="346583" y="11684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6860"/>
                  </a:lnTo>
                  <a:lnTo>
                    <a:pt x="259461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1310"/>
                  </a:lnTo>
                  <a:lnTo>
                    <a:pt x="234315" y="323850"/>
                  </a:lnTo>
                  <a:lnTo>
                    <a:pt x="153885" y="472440"/>
                  </a:lnTo>
                  <a:lnTo>
                    <a:pt x="87376" y="594360"/>
                  </a:lnTo>
                  <a:lnTo>
                    <a:pt x="58801" y="647700"/>
                  </a:lnTo>
                  <a:lnTo>
                    <a:pt x="55740" y="654050"/>
                  </a:lnTo>
                  <a:lnTo>
                    <a:pt x="53251" y="660400"/>
                  </a:lnTo>
                  <a:lnTo>
                    <a:pt x="51308" y="666750"/>
                  </a:lnTo>
                  <a:lnTo>
                    <a:pt x="49911" y="673100"/>
                  </a:lnTo>
                  <a:lnTo>
                    <a:pt x="33680" y="707402"/>
                  </a:lnTo>
                  <a:lnTo>
                    <a:pt x="20040" y="748030"/>
                  </a:lnTo>
                  <a:lnTo>
                    <a:pt x="11811" y="793750"/>
                  </a:lnTo>
                  <a:lnTo>
                    <a:pt x="11811" y="844550"/>
                  </a:lnTo>
                  <a:lnTo>
                    <a:pt x="13335" y="857250"/>
                  </a:lnTo>
                  <a:lnTo>
                    <a:pt x="13208" y="857250"/>
                  </a:lnTo>
                  <a:lnTo>
                    <a:pt x="13462" y="858520"/>
                  </a:lnTo>
                  <a:lnTo>
                    <a:pt x="15621" y="871220"/>
                  </a:lnTo>
                  <a:lnTo>
                    <a:pt x="18313" y="883920"/>
                  </a:lnTo>
                  <a:lnTo>
                    <a:pt x="21526" y="895350"/>
                  </a:lnTo>
                  <a:lnTo>
                    <a:pt x="25273" y="906780"/>
                  </a:lnTo>
                  <a:lnTo>
                    <a:pt x="0" y="953770"/>
                  </a:lnTo>
                  <a:lnTo>
                    <a:pt x="2286" y="961390"/>
                  </a:lnTo>
                  <a:lnTo>
                    <a:pt x="9906" y="965200"/>
                  </a:lnTo>
                  <a:lnTo>
                    <a:pt x="18161" y="965200"/>
                  </a:lnTo>
                  <a:lnTo>
                    <a:pt x="22352" y="963930"/>
                  </a:lnTo>
                  <a:lnTo>
                    <a:pt x="24511" y="958850"/>
                  </a:lnTo>
                  <a:lnTo>
                    <a:pt x="45974" y="919480"/>
                  </a:lnTo>
                  <a:lnTo>
                    <a:pt x="70523" y="914400"/>
                  </a:lnTo>
                  <a:lnTo>
                    <a:pt x="82486" y="910590"/>
                  </a:lnTo>
                  <a:lnTo>
                    <a:pt x="94234" y="905510"/>
                  </a:lnTo>
                  <a:lnTo>
                    <a:pt x="97155" y="905510"/>
                  </a:lnTo>
                  <a:lnTo>
                    <a:pt x="99314" y="904240"/>
                  </a:lnTo>
                  <a:lnTo>
                    <a:pt x="101600" y="902970"/>
                  </a:lnTo>
                  <a:lnTo>
                    <a:pt x="114503" y="895350"/>
                  </a:lnTo>
                  <a:lnTo>
                    <a:pt x="155384" y="871220"/>
                  </a:lnTo>
                  <a:lnTo>
                    <a:pt x="195097" y="833120"/>
                  </a:lnTo>
                  <a:lnTo>
                    <a:pt x="224193" y="793750"/>
                  </a:lnTo>
                  <a:lnTo>
                    <a:pt x="243967" y="756920"/>
                  </a:lnTo>
                  <a:lnTo>
                    <a:pt x="245618" y="754380"/>
                  </a:lnTo>
                  <a:lnTo>
                    <a:pt x="247142" y="751840"/>
                  </a:lnTo>
                  <a:lnTo>
                    <a:pt x="248539" y="749300"/>
                  </a:lnTo>
                  <a:lnTo>
                    <a:pt x="248793" y="749300"/>
                  </a:lnTo>
                  <a:lnTo>
                    <a:pt x="269379" y="711200"/>
                  </a:lnTo>
                  <a:lnTo>
                    <a:pt x="343103" y="575310"/>
                  </a:lnTo>
                  <a:lnTo>
                    <a:pt x="370713" y="523240"/>
                  </a:lnTo>
                  <a:lnTo>
                    <a:pt x="399084" y="471170"/>
                  </a:lnTo>
                  <a:lnTo>
                    <a:pt x="427228" y="419100"/>
                  </a:lnTo>
                  <a:lnTo>
                    <a:pt x="427482" y="417830"/>
                  </a:lnTo>
                  <a:lnTo>
                    <a:pt x="427736" y="417830"/>
                  </a:lnTo>
                  <a:lnTo>
                    <a:pt x="443217" y="388620"/>
                  </a:lnTo>
                  <a:lnTo>
                    <a:pt x="449961" y="375920"/>
                  </a:lnTo>
                  <a:lnTo>
                    <a:pt x="450215" y="375920"/>
                  </a:lnTo>
                  <a:lnTo>
                    <a:pt x="465188" y="347980"/>
                  </a:lnTo>
                  <a:lnTo>
                    <a:pt x="492417" y="297192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066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3520"/>
                  </a:lnTo>
                  <a:lnTo>
                    <a:pt x="533654" y="231140"/>
                  </a:lnTo>
                  <a:lnTo>
                    <a:pt x="411861" y="455930"/>
                  </a:lnTo>
                  <a:lnTo>
                    <a:pt x="400608" y="487680"/>
                  </a:lnTo>
                  <a:lnTo>
                    <a:pt x="412127" y="553720"/>
                  </a:lnTo>
                  <a:lnTo>
                    <a:pt x="439039" y="584200"/>
                  </a:lnTo>
                  <a:lnTo>
                    <a:pt x="444373" y="584200"/>
                  </a:lnTo>
                  <a:lnTo>
                    <a:pt x="446786" y="582930"/>
                  </a:lnTo>
                  <a:lnTo>
                    <a:pt x="453644" y="579120"/>
                  </a:lnTo>
                  <a:lnTo>
                    <a:pt x="455422" y="572770"/>
                  </a:lnTo>
                  <a:lnTo>
                    <a:pt x="453390" y="567690"/>
                  </a:lnTo>
                  <a:lnTo>
                    <a:pt x="450723" y="560070"/>
                  </a:lnTo>
                  <a:lnTo>
                    <a:pt x="448818" y="552450"/>
                  </a:lnTo>
                  <a:lnTo>
                    <a:pt x="447675" y="544830"/>
                  </a:lnTo>
                  <a:lnTo>
                    <a:pt x="447294" y="53721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479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90860" y="5847295"/>
              <a:ext cx="94742" cy="1542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3090" y="3182111"/>
              <a:ext cx="3805554" cy="3481070"/>
            </a:xfrm>
            <a:custGeom>
              <a:avLst/>
              <a:gdLst/>
              <a:ahLst/>
              <a:cxnLst/>
              <a:rect l="l" t="t" r="r" b="b"/>
              <a:pathLst>
                <a:path w="3805554" h="3481070">
                  <a:moveTo>
                    <a:pt x="937374" y="1661248"/>
                  </a:moveTo>
                  <a:lnTo>
                    <a:pt x="932294" y="1614208"/>
                  </a:lnTo>
                  <a:lnTo>
                    <a:pt x="919353" y="1569123"/>
                  </a:lnTo>
                  <a:lnTo>
                    <a:pt x="909789" y="1549285"/>
                  </a:lnTo>
                  <a:lnTo>
                    <a:pt x="909789" y="1690420"/>
                  </a:lnTo>
                  <a:lnTo>
                    <a:pt x="900468" y="1738122"/>
                  </a:lnTo>
                  <a:lnTo>
                    <a:pt x="731431" y="1678940"/>
                  </a:lnTo>
                  <a:lnTo>
                    <a:pt x="729513" y="1655864"/>
                  </a:lnTo>
                  <a:lnTo>
                    <a:pt x="720394" y="1634858"/>
                  </a:lnTo>
                  <a:lnTo>
                    <a:pt x="714984" y="1628838"/>
                  </a:lnTo>
                  <a:lnTo>
                    <a:pt x="705015" y="1617738"/>
                  </a:lnTo>
                  <a:lnTo>
                    <a:pt x="684314" y="1606296"/>
                  </a:lnTo>
                  <a:lnTo>
                    <a:pt x="661035" y="1602359"/>
                  </a:lnTo>
                  <a:lnTo>
                    <a:pt x="638365" y="1606169"/>
                  </a:lnTo>
                  <a:lnTo>
                    <a:pt x="618121" y="1616951"/>
                  </a:lnTo>
                  <a:lnTo>
                    <a:pt x="602145" y="1633855"/>
                  </a:lnTo>
                  <a:lnTo>
                    <a:pt x="433108" y="1574673"/>
                  </a:lnTo>
                  <a:lnTo>
                    <a:pt x="455396" y="1531708"/>
                  </a:lnTo>
                  <a:lnTo>
                    <a:pt x="484822" y="1494815"/>
                  </a:lnTo>
                  <a:lnTo>
                    <a:pt x="520192" y="1464551"/>
                  </a:lnTo>
                  <a:lnTo>
                    <a:pt x="560336" y="1441500"/>
                  </a:lnTo>
                  <a:lnTo>
                    <a:pt x="604075" y="1426235"/>
                  </a:lnTo>
                  <a:lnTo>
                    <a:pt x="650214" y="1419326"/>
                  </a:lnTo>
                  <a:lnTo>
                    <a:pt x="697585" y="1421320"/>
                  </a:lnTo>
                  <a:lnTo>
                    <a:pt x="745020" y="1432814"/>
                  </a:lnTo>
                  <a:lnTo>
                    <a:pt x="789203" y="1453324"/>
                  </a:lnTo>
                  <a:lnTo>
                    <a:pt x="827455" y="1481188"/>
                  </a:lnTo>
                  <a:lnTo>
                    <a:pt x="859205" y="1515262"/>
                  </a:lnTo>
                  <a:lnTo>
                    <a:pt x="883881" y="1554378"/>
                  </a:lnTo>
                  <a:lnTo>
                    <a:pt x="900925" y="1597380"/>
                  </a:lnTo>
                  <a:lnTo>
                    <a:pt x="909751" y="1643113"/>
                  </a:lnTo>
                  <a:lnTo>
                    <a:pt x="909789" y="1690420"/>
                  </a:lnTo>
                  <a:lnTo>
                    <a:pt x="909789" y="1549285"/>
                  </a:lnTo>
                  <a:lnTo>
                    <a:pt x="871804" y="1488744"/>
                  </a:lnTo>
                  <a:lnTo>
                    <a:pt x="838161" y="1455458"/>
                  </a:lnTo>
                  <a:lnTo>
                    <a:pt x="798576" y="1428102"/>
                  </a:lnTo>
                  <a:lnTo>
                    <a:pt x="779208" y="1419326"/>
                  </a:lnTo>
                  <a:lnTo>
                    <a:pt x="753529" y="1407668"/>
                  </a:lnTo>
                  <a:lnTo>
                    <a:pt x="705573" y="1395603"/>
                  </a:lnTo>
                  <a:lnTo>
                    <a:pt x="657580" y="1392351"/>
                  </a:lnTo>
                  <a:lnTo>
                    <a:pt x="610527" y="1397431"/>
                  </a:lnTo>
                  <a:lnTo>
                    <a:pt x="565416" y="1410373"/>
                  </a:lnTo>
                  <a:lnTo>
                    <a:pt x="523252" y="1430693"/>
                  </a:lnTo>
                  <a:lnTo>
                    <a:pt x="485038" y="1457921"/>
                  </a:lnTo>
                  <a:lnTo>
                    <a:pt x="451751" y="1491564"/>
                  </a:lnTo>
                  <a:lnTo>
                    <a:pt x="424421" y="1531150"/>
                  </a:lnTo>
                  <a:lnTo>
                    <a:pt x="403517" y="1577340"/>
                  </a:lnTo>
                  <a:lnTo>
                    <a:pt x="401358" y="1586357"/>
                  </a:lnTo>
                  <a:lnTo>
                    <a:pt x="405041" y="1592961"/>
                  </a:lnTo>
                  <a:lnTo>
                    <a:pt x="610400" y="1664716"/>
                  </a:lnTo>
                  <a:lnTo>
                    <a:pt x="617639" y="1661541"/>
                  </a:lnTo>
                  <a:lnTo>
                    <a:pt x="620433" y="1655191"/>
                  </a:lnTo>
                  <a:lnTo>
                    <a:pt x="629894" y="1641551"/>
                  </a:lnTo>
                  <a:lnTo>
                    <a:pt x="641324" y="1633855"/>
                  </a:lnTo>
                  <a:lnTo>
                    <a:pt x="643305" y="1632534"/>
                  </a:lnTo>
                  <a:lnTo>
                    <a:pt x="659015" y="1628838"/>
                  </a:lnTo>
                  <a:lnTo>
                    <a:pt x="675424" y="1631188"/>
                  </a:lnTo>
                  <a:lnTo>
                    <a:pt x="689876" y="1639595"/>
                  </a:lnTo>
                  <a:lnTo>
                    <a:pt x="699947" y="1652308"/>
                  </a:lnTo>
                  <a:lnTo>
                    <a:pt x="704799" y="1667738"/>
                  </a:lnTo>
                  <a:lnTo>
                    <a:pt x="703618" y="1684274"/>
                  </a:lnTo>
                  <a:lnTo>
                    <a:pt x="701713" y="1691132"/>
                  </a:lnTo>
                  <a:lnTo>
                    <a:pt x="705523" y="1697990"/>
                  </a:lnTo>
                  <a:lnTo>
                    <a:pt x="904405" y="1767459"/>
                  </a:lnTo>
                  <a:lnTo>
                    <a:pt x="910755" y="1769745"/>
                  </a:lnTo>
                  <a:lnTo>
                    <a:pt x="917867" y="1766951"/>
                  </a:lnTo>
                  <a:lnTo>
                    <a:pt x="920661" y="1760728"/>
                  </a:lnTo>
                  <a:lnTo>
                    <a:pt x="921169" y="1759712"/>
                  </a:lnTo>
                  <a:lnTo>
                    <a:pt x="921550" y="1758315"/>
                  </a:lnTo>
                  <a:lnTo>
                    <a:pt x="922058" y="1757172"/>
                  </a:lnTo>
                  <a:lnTo>
                    <a:pt x="926846" y="1738122"/>
                  </a:lnTo>
                  <a:lnTo>
                    <a:pt x="934123" y="1709242"/>
                  </a:lnTo>
                  <a:lnTo>
                    <a:pt x="937374" y="1661248"/>
                  </a:lnTo>
                  <a:close/>
                </a:path>
                <a:path w="3805554" h="3481070">
                  <a:moveTo>
                    <a:pt x="985939" y="3177286"/>
                  </a:moveTo>
                  <a:lnTo>
                    <a:pt x="985850" y="3174746"/>
                  </a:lnTo>
                  <a:lnTo>
                    <a:pt x="985164" y="3154426"/>
                  </a:lnTo>
                  <a:lnTo>
                    <a:pt x="972007" y="3137916"/>
                  </a:lnTo>
                  <a:lnTo>
                    <a:pt x="960793" y="3130956"/>
                  </a:lnTo>
                  <a:lnTo>
                    <a:pt x="960793" y="3167126"/>
                  </a:lnTo>
                  <a:lnTo>
                    <a:pt x="960793" y="3168396"/>
                  </a:lnTo>
                  <a:lnTo>
                    <a:pt x="960539" y="3169666"/>
                  </a:lnTo>
                  <a:lnTo>
                    <a:pt x="956335" y="3173476"/>
                  </a:lnTo>
                  <a:lnTo>
                    <a:pt x="947940" y="3174746"/>
                  </a:lnTo>
                  <a:lnTo>
                    <a:pt x="937044" y="3174746"/>
                  </a:lnTo>
                  <a:lnTo>
                    <a:pt x="888784" y="3163316"/>
                  </a:lnTo>
                  <a:lnTo>
                    <a:pt x="779818" y="3130296"/>
                  </a:lnTo>
                  <a:lnTo>
                    <a:pt x="753922" y="3121406"/>
                  </a:lnTo>
                  <a:lnTo>
                    <a:pt x="741006" y="3117596"/>
                  </a:lnTo>
                  <a:lnTo>
                    <a:pt x="706513" y="3106166"/>
                  </a:lnTo>
                  <a:lnTo>
                    <a:pt x="695667" y="3103626"/>
                  </a:lnTo>
                  <a:lnTo>
                    <a:pt x="691972" y="3102356"/>
                  </a:lnTo>
                  <a:lnTo>
                    <a:pt x="640715" y="3084576"/>
                  </a:lnTo>
                  <a:lnTo>
                    <a:pt x="599478" y="3071876"/>
                  </a:lnTo>
                  <a:lnTo>
                    <a:pt x="595287" y="3059176"/>
                  </a:lnTo>
                  <a:lnTo>
                    <a:pt x="583641" y="3026156"/>
                  </a:lnTo>
                  <a:lnTo>
                    <a:pt x="577634" y="3008376"/>
                  </a:lnTo>
                  <a:lnTo>
                    <a:pt x="571423" y="2991866"/>
                  </a:lnTo>
                  <a:lnTo>
                    <a:pt x="564934" y="2974086"/>
                  </a:lnTo>
                  <a:lnTo>
                    <a:pt x="845096" y="3107436"/>
                  </a:lnTo>
                  <a:lnTo>
                    <a:pt x="851319" y="3109976"/>
                  </a:lnTo>
                  <a:lnTo>
                    <a:pt x="874407" y="3121406"/>
                  </a:lnTo>
                  <a:lnTo>
                    <a:pt x="891298" y="3129026"/>
                  </a:lnTo>
                  <a:lnTo>
                    <a:pt x="925868" y="3144266"/>
                  </a:lnTo>
                  <a:lnTo>
                    <a:pt x="936409" y="3148076"/>
                  </a:lnTo>
                  <a:lnTo>
                    <a:pt x="947534" y="3153156"/>
                  </a:lnTo>
                  <a:lnTo>
                    <a:pt x="956868" y="3160776"/>
                  </a:lnTo>
                  <a:lnTo>
                    <a:pt x="960793" y="3167126"/>
                  </a:lnTo>
                  <a:lnTo>
                    <a:pt x="960793" y="3130956"/>
                  </a:lnTo>
                  <a:lnTo>
                    <a:pt x="953592" y="3126486"/>
                  </a:lnTo>
                  <a:lnTo>
                    <a:pt x="937044" y="3118866"/>
                  </a:lnTo>
                  <a:lnTo>
                    <a:pt x="935647" y="3118866"/>
                  </a:lnTo>
                  <a:lnTo>
                    <a:pt x="918832" y="3112516"/>
                  </a:lnTo>
                  <a:lnTo>
                    <a:pt x="885647" y="3097276"/>
                  </a:lnTo>
                  <a:lnTo>
                    <a:pt x="862876" y="3085846"/>
                  </a:lnTo>
                  <a:lnTo>
                    <a:pt x="856399" y="3083306"/>
                  </a:lnTo>
                  <a:lnTo>
                    <a:pt x="849922" y="3079496"/>
                  </a:lnTo>
                  <a:lnTo>
                    <a:pt x="627024" y="2974086"/>
                  </a:lnTo>
                  <a:lnTo>
                    <a:pt x="616280" y="2969006"/>
                  </a:lnTo>
                  <a:lnTo>
                    <a:pt x="574217" y="2949956"/>
                  </a:lnTo>
                  <a:lnTo>
                    <a:pt x="549440" y="2937256"/>
                  </a:lnTo>
                  <a:lnTo>
                    <a:pt x="543547" y="2925826"/>
                  </a:lnTo>
                  <a:lnTo>
                    <a:pt x="537298" y="2913126"/>
                  </a:lnTo>
                  <a:lnTo>
                    <a:pt x="530682" y="2900426"/>
                  </a:lnTo>
                  <a:lnTo>
                    <a:pt x="525995" y="2892806"/>
                  </a:lnTo>
                  <a:lnTo>
                    <a:pt x="522897" y="2887726"/>
                  </a:lnTo>
                  <a:lnTo>
                    <a:pt x="520865" y="2883916"/>
                  </a:lnTo>
                  <a:lnTo>
                    <a:pt x="518579" y="2880106"/>
                  </a:lnTo>
                  <a:lnTo>
                    <a:pt x="517817" y="2878836"/>
                  </a:lnTo>
                  <a:lnTo>
                    <a:pt x="514515" y="2872486"/>
                  </a:lnTo>
                  <a:lnTo>
                    <a:pt x="514388" y="2872486"/>
                  </a:lnTo>
                  <a:lnTo>
                    <a:pt x="514007" y="2871216"/>
                  </a:lnTo>
                  <a:lnTo>
                    <a:pt x="513499" y="2869946"/>
                  </a:lnTo>
                  <a:lnTo>
                    <a:pt x="504964" y="2850896"/>
                  </a:lnTo>
                  <a:lnTo>
                    <a:pt x="500164" y="2831846"/>
                  </a:lnTo>
                  <a:lnTo>
                    <a:pt x="505066" y="2789948"/>
                  </a:lnTo>
                  <a:lnTo>
                    <a:pt x="521881" y="2767076"/>
                  </a:lnTo>
                  <a:lnTo>
                    <a:pt x="526757" y="2760726"/>
                  </a:lnTo>
                  <a:lnTo>
                    <a:pt x="548767" y="2723896"/>
                  </a:lnTo>
                  <a:lnTo>
                    <a:pt x="566458" y="2670556"/>
                  </a:lnTo>
                  <a:lnTo>
                    <a:pt x="570979" y="2640076"/>
                  </a:lnTo>
                  <a:lnTo>
                    <a:pt x="570280" y="2603246"/>
                  </a:lnTo>
                  <a:lnTo>
                    <a:pt x="559790" y="2563876"/>
                  </a:lnTo>
                  <a:lnTo>
                    <a:pt x="544195" y="2540749"/>
                  </a:lnTo>
                  <a:lnTo>
                    <a:pt x="544195" y="2640076"/>
                  </a:lnTo>
                  <a:lnTo>
                    <a:pt x="540296" y="2665476"/>
                  </a:lnTo>
                  <a:lnTo>
                    <a:pt x="524446" y="2712466"/>
                  </a:lnTo>
                  <a:lnTo>
                    <a:pt x="505587" y="2744216"/>
                  </a:lnTo>
                  <a:lnTo>
                    <a:pt x="493763" y="2759456"/>
                  </a:lnTo>
                  <a:lnTo>
                    <a:pt x="486765" y="2768346"/>
                  </a:lnTo>
                  <a:lnTo>
                    <a:pt x="480707" y="2779776"/>
                  </a:lnTo>
                  <a:lnTo>
                    <a:pt x="476161" y="2791206"/>
                  </a:lnTo>
                  <a:lnTo>
                    <a:pt x="472744" y="2808998"/>
                  </a:lnTo>
                  <a:lnTo>
                    <a:pt x="472795" y="2828048"/>
                  </a:lnTo>
                  <a:lnTo>
                    <a:pt x="476262" y="2848356"/>
                  </a:lnTo>
                  <a:lnTo>
                    <a:pt x="483146" y="2868676"/>
                  </a:lnTo>
                  <a:lnTo>
                    <a:pt x="446570" y="2880106"/>
                  </a:lnTo>
                  <a:lnTo>
                    <a:pt x="443649" y="2873756"/>
                  </a:lnTo>
                  <a:lnTo>
                    <a:pt x="443572" y="2873603"/>
                  </a:lnTo>
                  <a:lnTo>
                    <a:pt x="443572" y="3000756"/>
                  </a:lnTo>
                  <a:lnTo>
                    <a:pt x="443268" y="3010916"/>
                  </a:lnTo>
                  <a:lnTo>
                    <a:pt x="435051" y="3007106"/>
                  </a:lnTo>
                  <a:lnTo>
                    <a:pt x="426974" y="3002026"/>
                  </a:lnTo>
                  <a:lnTo>
                    <a:pt x="419049" y="2998216"/>
                  </a:lnTo>
                  <a:lnTo>
                    <a:pt x="411264" y="2993136"/>
                  </a:lnTo>
                  <a:lnTo>
                    <a:pt x="410121" y="2993136"/>
                  </a:lnTo>
                  <a:lnTo>
                    <a:pt x="407835" y="2991866"/>
                  </a:lnTo>
                  <a:lnTo>
                    <a:pt x="406247" y="2990596"/>
                  </a:lnTo>
                  <a:lnTo>
                    <a:pt x="404660" y="2989326"/>
                  </a:lnTo>
                  <a:lnTo>
                    <a:pt x="400850" y="2986786"/>
                  </a:lnTo>
                  <a:lnTo>
                    <a:pt x="404583" y="2975356"/>
                  </a:lnTo>
                  <a:lnTo>
                    <a:pt x="413296" y="2948686"/>
                  </a:lnTo>
                  <a:lnTo>
                    <a:pt x="415328" y="2948686"/>
                  </a:lnTo>
                  <a:lnTo>
                    <a:pt x="417360" y="2949956"/>
                  </a:lnTo>
                  <a:lnTo>
                    <a:pt x="419519" y="2949956"/>
                  </a:lnTo>
                  <a:lnTo>
                    <a:pt x="426504" y="2952496"/>
                  </a:lnTo>
                  <a:lnTo>
                    <a:pt x="443572" y="3000756"/>
                  </a:lnTo>
                  <a:lnTo>
                    <a:pt x="443572" y="2873603"/>
                  </a:lnTo>
                  <a:lnTo>
                    <a:pt x="440474" y="2867406"/>
                  </a:lnTo>
                  <a:lnTo>
                    <a:pt x="429120" y="2843276"/>
                  </a:lnTo>
                  <a:lnTo>
                    <a:pt x="424624" y="2834398"/>
                  </a:lnTo>
                  <a:lnTo>
                    <a:pt x="400583" y="2777248"/>
                  </a:lnTo>
                  <a:lnTo>
                    <a:pt x="377583" y="2717546"/>
                  </a:lnTo>
                  <a:lnTo>
                    <a:pt x="357987" y="2660396"/>
                  </a:lnTo>
                  <a:lnTo>
                    <a:pt x="349034" y="2623566"/>
                  </a:lnTo>
                  <a:lnTo>
                    <a:pt x="350037" y="2601976"/>
                  </a:lnTo>
                  <a:lnTo>
                    <a:pt x="364439" y="2562606"/>
                  </a:lnTo>
                  <a:lnTo>
                    <a:pt x="392455" y="2533396"/>
                  </a:lnTo>
                  <a:lnTo>
                    <a:pt x="446570" y="2516886"/>
                  </a:lnTo>
                  <a:lnTo>
                    <a:pt x="465378" y="2519426"/>
                  </a:lnTo>
                  <a:lnTo>
                    <a:pt x="515785" y="2546096"/>
                  </a:lnTo>
                  <a:lnTo>
                    <a:pt x="543890" y="2608326"/>
                  </a:lnTo>
                  <a:lnTo>
                    <a:pt x="544195" y="2640076"/>
                  </a:lnTo>
                  <a:lnTo>
                    <a:pt x="544195" y="2540749"/>
                  </a:lnTo>
                  <a:lnTo>
                    <a:pt x="534962" y="2527046"/>
                  </a:lnTo>
                  <a:lnTo>
                    <a:pt x="519239" y="2516886"/>
                  </a:lnTo>
                  <a:lnTo>
                    <a:pt x="493712" y="2500376"/>
                  </a:lnTo>
                  <a:lnTo>
                    <a:pt x="446773" y="2490216"/>
                  </a:lnTo>
                  <a:lnTo>
                    <a:pt x="399846" y="2500376"/>
                  </a:lnTo>
                  <a:lnTo>
                    <a:pt x="358686" y="2527046"/>
                  </a:lnTo>
                  <a:lnTo>
                    <a:pt x="342455" y="2547366"/>
                  </a:lnTo>
                  <a:lnTo>
                    <a:pt x="330809" y="2571496"/>
                  </a:lnTo>
                  <a:lnTo>
                    <a:pt x="324104" y="2596896"/>
                  </a:lnTo>
                  <a:lnTo>
                    <a:pt x="322745" y="2624836"/>
                  </a:lnTo>
                  <a:lnTo>
                    <a:pt x="333883" y="2671826"/>
                  </a:lnTo>
                  <a:lnTo>
                    <a:pt x="356819" y="2736596"/>
                  </a:lnTo>
                  <a:lnTo>
                    <a:pt x="380974" y="2798826"/>
                  </a:lnTo>
                  <a:lnTo>
                    <a:pt x="395770" y="2834398"/>
                  </a:lnTo>
                  <a:lnTo>
                    <a:pt x="400697" y="2844546"/>
                  </a:lnTo>
                  <a:lnTo>
                    <a:pt x="405269" y="2854706"/>
                  </a:lnTo>
                  <a:lnTo>
                    <a:pt x="409536" y="2863596"/>
                  </a:lnTo>
                  <a:lnTo>
                    <a:pt x="413550" y="2871216"/>
                  </a:lnTo>
                  <a:lnTo>
                    <a:pt x="416928" y="2878836"/>
                  </a:lnTo>
                  <a:lnTo>
                    <a:pt x="420065" y="2885186"/>
                  </a:lnTo>
                  <a:lnTo>
                    <a:pt x="422986" y="2891536"/>
                  </a:lnTo>
                  <a:lnTo>
                    <a:pt x="425742" y="2897886"/>
                  </a:lnTo>
                  <a:lnTo>
                    <a:pt x="425996" y="2900426"/>
                  </a:lnTo>
                  <a:lnTo>
                    <a:pt x="426504" y="2901696"/>
                  </a:lnTo>
                  <a:lnTo>
                    <a:pt x="428663" y="2906776"/>
                  </a:lnTo>
                  <a:lnTo>
                    <a:pt x="430695" y="2911856"/>
                  </a:lnTo>
                  <a:lnTo>
                    <a:pt x="432727" y="2918206"/>
                  </a:lnTo>
                  <a:lnTo>
                    <a:pt x="435013" y="2927096"/>
                  </a:lnTo>
                  <a:lnTo>
                    <a:pt x="432473" y="2925826"/>
                  </a:lnTo>
                  <a:lnTo>
                    <a:pt x="430060" y="2925826"/>
                  </a:lnTo>
                  <a:lnTo>
                    <a:pt x="427520" y="2924556"/>
                  </a:lnTo>
                  <a:lnTo>
                    <a:pt x="420662" y="2923286"/>
                  </a:lnTo>
                  <a:lnTo>
                    <a:pt x="415201" y="2920746"/>
                  </a:lnTo>
                  <a:lnTo>
                    <a:pt x="410121" y="2918206"/>
                  </a:lnTo>
                  <a:lnTo>
                    <a:pt x="409232" y="2918206"/>
                  </a:lnTo>
                  <a:lnTo>
                    <a:pt x="401980" y="2915666"/>
                  </a:lnTo>
                  <a:lnTo>
                    <a:pt x="394855" y="2911856"/>
                  </a:lnTo>
                  <a:lnTo>
                    <a:pt x="388023" y="2908312"/>
                  </a:lnTo>
                  <a:lnTo>
                    <a:pt x="388023" y="2938526"/>
                  </a:lnTo>
                  <a:lnTo>
                    <a:pt x="376339" y="2975356"/>
                  </a:lnTo>
                  <a:lnTo>
                    <a:pt x="356006" y="2967736"/>
                  </a:lnTo>
                  <a:lnTo>
                    <a:pt x="336397" y="2963926"/>
                  </a:lnTo>
                  <a:lnTo>
                    <a:pt x="317538" y="2963926"/>
                  </a:lnTo>
                  <a:lnTo>
                    <a:pt x="276987" y="2979166"/>
                  </a:lnTo>
                  <a:lnTo>
                    <a:pt x="258102" y="2993136"/>
                  </a:lnTo>
                  <a:lnTo>
                    <a:pt x="252628" y="2996946"/>
                  </a:lnTo>
                  <a:lnTo>
                    <a:pt x="247218" y="3002026"/>
                  </a:lnTo>
                  <a:lnTo>
                    <a:pt x="241795" y="3005836"/>
                  </a:lnTo>
                  <a:lnTo>
                    <a:pt x="236258" y="3008376"/>
                  </a:lnTo>
                  <a:lnTo>
                    <a:pt x="221183" y="3015996"/>
                  </a:lnTo>
                  <a:lnTo>
                    <a:pt x="189966" y="3028696"/>
                  </a:lnTo>
                  <a:lnTo>
                    <a:pt x="173901" y="3032506"/>
                  </a:lnTo>
                  <a:lnTo>
                    <a:pt x="148234" y="3036316"/>
                  </a:lnTo>
                  <a:lnTo>
                    <a:pt x="117208" y="3036316"/>
                  </a:lnTo>
                  <a:lnTo>
                    <a:pt x="84861" y="3027426"/>
                  </a:lnTo>
                  <a:lnTo>
                    <a:pt x="55283" y="3008376"/>
                  </a:lnTo>
                  <a:lnTo>
                    <a:pt x="33705" y="2975356"/>
                  </a:lnTo>
                  <a:lnTo>
                    <a:pt x="26517" y="2938526"/>
                  </a:lnTo>
                  <a:lnTo>
                    <a:pt x="33705" y="2901696"/>
                  </a:lnTo>
                  <a:lnTo>
                    <a:pt x="55283" y="2868676"/>
                  </a:lnTo>
                  <a:lnTo>
                    <a:pt x="87477" y="2847098"/>
                  </a:lnTo>
                  <a:lnTo>
                    <a:pt x="126149" y="2840748"/>
                  </a:lnTo>
                  <a:lnTo>
                    <a:pt x="131610" y="2840748"/>
                  </a:lnTo>
                  <a:lnTo>
                    <a:pt x="169176" y="2849626"/>
                  </a:lnTo>
                  <a:lnTo>
                    <a:pt x="225971" y="2868676"/>
                  </a:lnTo>
                  <a:lnTo>
                    <a:pt x="285521" y="2891536"/>
                  </a:lnTo>
                  <a:lnTo>
                    <a:pt x="331381" y="2910586"/>
                  </a:lnTo>
                  <a:lnTo>
                    <a:pt x="351459" y="2920746"/>
                  </a:lnTo>
                  <a:lnTo>
                    <a:pt x="360006" y="2924556"/>
                  </a:lnTo>
                  <a:lnTo>
                    <a:pt x="374942" y="2932176"/>
                  </a:lnTo>
                  <a:lnTo>
                    <a:pt x="381546" y="2934716"/>
                  </a:lnTo>
                  <a:lnTo>
                    <a:pt x="388023" y="2938526"/>
                  </a:lnTo>
                  <a:lnTo>
                    <a:pt x="388023" y="2908312"/>
                  </a:lnTo>
                  <a:lnTo>
                    <a:pt x="387527" y="2908046"/>
                  </a:lnTo>
                  <a:lnTo>
                    <a:pt x="371614" y="2900426"/>
                  </a:lnTo>
                  <a:lnTo>
                    <a:pt x="362851" y="2896616"/>
                  </a:lnTo>
                  <a:lnTo>
                    <a:pt x="353110" y="2891536"/>
                  </a:lnTo>
                  <a:lnTo>
                    <a:pt x="342176" y="2886456"/>
                  </a:lnTo>
                  <a:lnTo>
                    <a:pt x="245554" y="2848356"/>
                  </a:lnTo>
                  <a:lnTo>
                    <a:pt x="224917" y="2840748"/>
                  </a:lnTo>
                  <a:lnTo>
                    <a:pt x="180225" y="2824226"/>
                  </a:lnTo>
                  <a:lnTo>
                    <a:pt x="133134" y="2814066"/>
                  </a:lnTo>
                  <a:lnTo>
                    <a:pt x="106311" y="2815348"/>
                  </a:lnTo>
                  <a:lnTo>
                    <a:pt x="80518" y="2821698"/>
                  </a:lnTo>
                  <a:lnTo>
                    <a:pt x="56870" y="2833116"/>
                  </a:lnTo>
                  <a:lnTo>
                    <a:pt x="36487" y="2849626"/>
                  </a:lnTo>
                  <a:lnTo>
                    <a:pt x="9118" y="2891536"/>
                  </a:lnTo>
                  <a:lnTo>
                    <a:pt x="0" y="2938526"/>
                  </a:lnTo>
                  <a:lnTo>
                    <a:pt x="9118" y="2985516"/>
                  </a:lnTo>
                  <a:lnTo>
                    <a:pt x="36487" y="3026156"/>
                  </a:lnTo>
                  <a:lnTo>
                    <a:pt x="84074" y="3055366"/>
                  </a:lnTo>
                  <a:lnTo>
                    <a:pt x="133769" y="3062986"/>
                  </a:lnTo>
                  <a:lnTo>
                    <a:pt x="146659" y="3062986"/>
                  </a:lnTo>
                  <a:lnTo>
                    <a:pt x="215303" y="3047746"/>
                  </a:lnTo>
                  <a:lnTo>
                    <a:pt x="240842" y="3036316"/>
                  </a:lnTo>
                  <a:lnTo>
                    <a:pt x="249212" y="3032506"/>
                  </a:lnTo>
                  <a:lnTo>
                    <a:pt x="256222" y="3027426"/>
                  </a:lnTo>
                  <a:lnTo>
                    <a:pt x="262826" y="3023616"/>
                  </a:lnTo>
                  <a:lnTo>
                    <a:pt x="269100" y="3018536"/>
                  </a:lnTo>
                  <a:lnTo>
                    <a:pt x="307124" y="2993136"/>
                  </a:lnTo>
                  <a:lnTo>
                    <a:pt x="323176" y="2990596"/>
                  </a:lnTo>
                  <a:lnTo>
                    <a:pt x="340461" y="2991866"/>
                  </a:lnTo>
                  <a:lnTo>
                    <a:pt x="358876" y="2996946"/>
                  </a:lnTo>
                  <a:lnTo>
                    <a:pt x="378371" y="3004566"/>
                  </a:lnTo>
                  <a:lnTo>
                    <a:pt x="378498" y="3004566"/>
                  </a:lnTo>
                  <a:lnTo>
                    <a:pt x="379006" y="3005836"/>
                  </a:lnTo>
                  <a:lnTo>
                    <a:pt x="386499" y="3009646"/>
                  </a:lnTo>
                  <a:lnTo>
                    <a:pt x="392341" y="3013456"/>
                  </a:lnTo>
                  <a:lnTo>
                    <a:pt x="396405" y="3015996"/>
                  </a:lnTo>
                  <a:lnTo>
                    <a:pt x="397548" y="3015996"/>
                  </a:lnTo>
                  <a:lnTo>
                    <a:pt x="409206" y="3023616"/>
                  </a:lnTo>
                  <a:lnTo>
                    <a:pt x="421132" y="3029966"/>
                  </a:lnTo>
                  <a:lnTo>
                    <a:pt x="433298" y="3036316"/>
                  </a:lnTo>
                  <a:lnTo>
                    <a:pt x="445681" y="3041396"/>
                  </a:lnTo>
                  <a:lnTo>
                    <a:pt x="486956" y="3130296"/>
                  </a:lnTo>
                  <a:lnTo>
                    <a:pt x="587159" y="3343656"/>
                  </a:lnTo>
                  <a:lnTo>
                    <a:pt x="590080" y="3350006"/>
                  </a:lnTo>
                  <a:lnTo>
                    <a:pt x="593255" y="3356356"/>
                  </a:lnTo>
                  <a:lnTo>
                    <a:pt x="611746" y="3395726"/>
                  </a:lnTo>
                  <a:lnTo>
                    <a:pt x="626656" y="3431298"/>
                  </a:lnTo>
                  <a:lnTo>
                    <a:pt x="632866" y="3445256"/>
                  </a:lnTo>
                  <a:lnTo>
                    <a:pt x="642378" y="3461766"/>
                  </a:lnTo>
                  <a:lnTo>
                    <a:pt x="655777" y="3475736"/>
                  </a:lnTo>
                  <a:lnTo>
                    <a:pt x="673646" y="3480816"/>
                  </a:lnTo>
                  <a:lnTo>
                    <a:pt x="680377" y="3480816"/>
                  </a:lnTo>
                  <a:lnTo>
                    <a:pt x="683933" y="3479558"/>
                  </a:lnTo>
                  <a:lnTo>
                    <a:pt x="697382" y="3471938"/>
                  </a:lnTo>
                  <a:lnTo>
                    <a:pt x="705599" y="3456698"/>
                  </a:lnTo>
                  <a:lnTo>
                    <a:pt x="705954" y="3454146"/>
                  </a:lnTo>
                  <a:lnTo>
                    <a:pt x="708304" y="3437648"/>
                  </a:lnTo>
                  <a:lnTo>
                    <a:pt x="705269" y="3413506"/>
                  </a:lnTo>
                  <a:lnTo>
                    <a:pt x="695947" y="3375406"/>
                  </a:lnTo>
                  <a:lnTo>
                    <a:pt x="685292" y="3338576"/>
                  </a:lnTo>
                  <a:lnTo>
                    <a:pt x="681736" y="3327158"/>
                  </a:lnTo>
                  <a:lnTo>
                    <a:pt x="681736" y="3441446"/>
                  </a:lnTo>
                  <a:lnTo>
                    <a:pt x="680148" y="3450348"/>
                  </a:lnTo>
                  <a:lnTo>
                    <a:pt x="676440" y="3454146"/>
                  </a:lnTo>
                  <a:lnTo>
                    <a:pt x="668655" y="3451606"/>
                  </a:lnTo>
                  <a:lnTo>
                    <a:pt x="661517" y="3442716"/>
                  </a:lnTo>
                  <a:lnTo>
                    <a:pt x="655612" y="3431298"/>
                  </a:lnTo>
                  <a:lnTo>
                    <a:pt x="651548" y="3421126"/>
                  </a:lnTo>
                  <a:lnTo>
                    <a:pt x="650913" y="3419856"/>
                  </a:lnTo>
                  <a:lnTo>
                    <a:pt x="643763" y="3402076"/>
                  </a:lnTo>
                  <a:lnTo>
                    <a:pt x="636193" y="3385566"/>
                  </a:lnTo>
                  <a:lnTo>
                    <a:pt x="628345" y="3367798"/>
                  </a:lnTo>
                  <a:lnTo>
                    <a:pt x="620433" y="3351276"/>
                  </a:lnTo>
                  <a:lnTo>
                    <a:pt x="617258" y="3344926"/>
                  </a:lnTo>
                  <a:lnTo>
                    <a:pt x="614210" y="3338576"/>
                  </a:lnTo>
                  <a:lnTo>
                    <a:pt x="478929" y="3050286"/>
                  </a:lnTo>
                  <a:lnTo>
                    <a:pt x="471982" y="3035046"/>
                  </a:lnTo>
                  <a:lnTo>
                    <a:pt x="468541" y="3027426"/>
                  </a:lnTo>
                  <a:lnTo>
                    <a:pt x="468795" y="3024886"/>
                  </a:lnTo>
                  <a:lnTo>
                    <a:pt x="469049" y="3023616"/>
                  </a:lnTo>
                  <a:lnTo>
                    <a:pt x="469773" y="3010916"/>
                  </a:lnTo>
                  <a:lnTo>
                    <a:pt x="469925" y="3008376"/>
                  </a:lnTo>
                  <a:lnTo>
                    <a:pt x="470039" y="3003296"/>
                  </a:lnTo>
                  <a:lnTo>
                    <a:pt x="470166" y="2993136"/>
                  </a:lnTo>
                  <a:lnTo>
                    <a:pt x="470103" y="2989326"/>
                  </a:lnTo>
                  <a:lnTo>
                    <a:pt x="469620" y="2975356"/>
                  </a:lnTo>
                  <a:lnTo>
                    <a:pt x="468287" y="2960116"/>
                  </a:lnTo>
                  <a:lnTo>
                    <a:pt x="466737" y="2948686"/>
                  </a:lnTo>
                  <a:lnTo>
                    <a:pt x="466394" y="2946146"/>
                  </a:lnTo>
                  <a:lnTo>
                    <a:pt x="465188" y="2939796"/>
                  </a:lnTo>
                  <a:lnTo>
                    <a:pt x="462572" y="2927096"/>
                  </a:lnTo>
                  <a:lnTo>
                    <a:pt x="462318" y="2925826"/>
                  </a:lnTo>
                  <a:lnTo>
                    <a:pt x="460540" y="2918206"/>
                  </a:lnTo>
                  <a:lnTo>
                    <a:pt x="458381" y="2911856"/>
                  </a:lnTo>
                  <a:lnTo>
                    <a:pt x="457619" y="2909316"/>
                  </a:lnTo>
                  <a:lnTo>
                    <a:pt x="456349" y="2905506"/>
                  </a:lnTo>
                  <a:lnTo>
                    <a:pt x="495211" y="2892806"/>
                  </a:lnTo>
                  <a:lnTo>
                    <a:pt x="497243" y="2896616"/>
                  </a:lnTo>
                  <a:lnTo>
                    <a:pt x="499148" y="2899156"/>
                  </a:lnTo>
                  <a:lnTo>
                    <a:pt x="500672" y="2901696"/>
                  </a:lnTo>
                  <a:lnTo>
                    <a:pt x="501307" y="2902966"/>
                  </a:lnTo>
                  <a:lnTo>
                    <a:pt x="505993" y="2910586"/>
                  </a:lnTo>
                  <a:lnTo>
                    <a:pt x="510527" y="2919476"/>
                  </a:lnTo>
                  <a:lnTo>
                    <a:pt x="514896" y="2927096"/>
                  </a:lnTo>
                  <a:lnTo>
                    <a:pt x="519087" y="2935986"/>
                  </a:lnTo>
                  <a:lnTo>
                    <a:pt x="540067" y="2984246"/>
                  </a:lnTo>
                  <a:lnTo>
                    <a:pt x="556844" y="3028696"/>
                  </a:lnTo>
                  <a:lnTo>
                    <a:pt x="564807" y="3051556"/>
                  </a:lnTo>
                  <a:lnTo>
                    <a:pt x="570649" y="3068066"/>
                  </a:lnTo>
                  <a:lnTo>
                    <a:pt x="578904" y="3092196"/>
                  </a:lnTo>
                  <a:lnTo>
                    <a:pt x="585711" y="3112516"/>
                  </a:lnTo>
                  <a:lnTo>
                    <a:pt x="592645" y="3134106"/>
                  </a:lnTo>
                  <a:lnTo>
                    <a:pt x="599719" y="3155696"/>
                  </a:lnTo>
                  <a:lnTo>
                    <a:pt x="606971" y="3177286"/>
                  </a:lnTo>
                  <a:lnTo>
                    <a:pt x="610374" y="3188716"/>
                  </a:lnTo>
                  <a:lnTo>
                    <a:pt x="624598" y="3234436"/>
                  </a:lnTo>
                  <a:lnTo>
                    <a:pt x="648677" y="3309366"/>
                  </a:lnTo>
                  <a:lnTo>
                    <a:pt x="659955" y="3346196"/>
                  </a:lnTo>
                  <a:lnTo>
                    <a:pt x="670420" y="3383026"/>
                  </a:lnTo>
                  <a:lnTo>
                    <a:pt x="679615" y="3418598"/>
                  </a:lnTo>
                  <a:lnTo>
                    <a:pt x="679615" y="3419856"/>
                  </a:lnTo>
                  <a:lnTo>
                    <a:pt x="681469" y="3431298"/>
                  </a:lnTo>
                  <a:lnTo>
                    <a:pt x="681736" y="3441446"/>
                  </a:lnTo>
                  <a:lnTo>
                    <a:pt x="681736" y="3327158"/>
                  </a:lnTo>
                  <a:lnTo>
                    <a:pt x="673823" y="3301746"/>
                  </a:lnTo>
                  <a:lnTo>
                    <a:pt x="662089" y="3264916"/>
                  </a:lnTo>
                  <a:lnTo>
                    <a:pt x="657948" y="3252216"/>
                  </a:lnTo>
                  <a:lnTo>
                    <a:pt x="653796" y="3238246"/>
                  </a:lnTo>
                  <a:lnTo>
                    <a:pt x="649693" y="3225546"/>
                  </a:lnTo>
                  <a:lnTo>
                    <a:pt x="645706" y="3212846"/>
                  </a:lnTo>
                  <a:lnTo>
                    <a:pt x="631990" y="3169666"/>
                  </a:lnTo>
                  <a:lnTo>
                    <a:pt x="626427" y="3151886"/>
                  </a:lnTo>
                  <a:lnTo>
                    <a:pt x="620979" y="3135376"/>
                  </a:lnTo>
                  <a:lnTo>
                    <a:pt x="615607" y="3118866"/>
                  </a:lnTo>
                  <a:lnTo>
                    <a:pt x="610273" y="3102356"/>
                  </a:lnTo>
                  <a:lnTo>
                    <a:pt x="626198" y="3108706"/>
                  </a:lnTo>
                  <a:lnTo>
                    <a:pt x="659447" y="3118866"/>
                  </a:lnTo>
                  <a:lnTo>
                    <a:pt x="676821" y="3125216"/>
                  </a:lnTo>
                  <a:lnTo>
                    <a:pt x="733031" y="3142996"/>
                  </a:lnTo>
                  <a:lnTo>
                    <a:pt x="745858" y="3146806"/>
                  </a:lnTo>
                  <a:lnTo>
                    <a:pt x="808012" y="3167126"/>
                  </a:lnTo>
                  <a:lnTo>
                    <a:pt x="844918" y="3178556"/>
                  </a:lnTo>
                  <a:lnTo>
                    <a:pt x="882129" y="3188716"/>
                  </a:lnTo>
                  <a:lnTo>
                    <a:pt x="919518" y="3197606"/>
                  </a:lnTo>
                  <a:lnTo>
                    <a:pt x="928535" y="3200146"/>
                  </a:lnTo>
                  <a:lnTo>
                    <a:pt x="936790" y="3201416"/>
                  </a:lnTo>
                  <a:lnTo>
                    <a:pt x="952131" y="3201416"/>
                  </a:lnTo>
                  <a:lnTo>
                    <a:pt x="983526" y="3184906"/>
                  </a:lnTo>
                  <a:lnTo>
                    <a:pt x="985939" y="3177286"/>
                  </a:lnTo>
                  <a:close/>
                </a:path>
                <a:path w="3805554" h="3481070">
                  <a:moveTo>
                    <a:pt x="1026579" y="2202942"/>
                  </a:moveTo>
                  <a:lnTo>
                    <a:pt x="1024928" y="2196973"/>
                  </a:lnTo>
                  <a:lnTo>
                    <a:pt x="1020483" y="2193544"/>
                  </a:lnTo>
                  <a:lnTo>
                    <a:pt x="1017600" y="2191258"/>
                  </a:lnTo>
                  <a:lnTo>
                    <a:pt x="1017117" y="2190877"/>
                  </a:lnTo>
                  <a:lnTo>
                    <a:pt x="983018" y="2163826"/>
                  </a:lnTo>
                  <a:lnTo>
                    <a:pt x="974382" y="2156980"/>
                  </a:lnTo>
                  <a:lnTo>
                    <a:pt x="974382" y="2190750"/>
                  </a:lnTo>
                  <a:lnTo>
                    <a:pt x="930821" y="2190877"/>
                  </a:lnTo>
                  <a:lnTo>
                    <a:pt x="940346" y="2163826"/>
                  </a:lnTo>
                  <a:lnTo>
                    <a:pt x="974382" y="2190750"/>
                  </a:lnTo>
                  <a:lnTo>
                    <a:pt x="974382" y="2156980"/>
                  </a:lnTo>
                  <a:lnTo>
                    <a:pt x="944918" y="2133600"/>
                  </a:lnTo>
                  <a:lnTo>
                    <a:pt x="944156" y="2132584"/>
                  </a:lnTo>
                  <a:lnTo>
                    <a:pt x="943394" y="2131695"/>
                  </a:lnTo>
                  <a:lnTo>
                    <a:pt x="942378" y="2130806"/>
                  </a:lnTo>
                  <a:lnTo>
                    <a:pt x="918248" y="2111578"/>
                  </a:lnTo>
                  <a:lnTo>
                    <a:pt x="918248" y="2145411"/>
                  </a:lnTo>
                  <a:lnTo>
                    <a:pt x="902373" y="2190877"/>
                  </a:lnTo>
                  <a:lnTo>
                    <a:pt x="830618" y="2191258"/>
                  </a:lnTo>
                  <a:lnTo>
                    <a:pt x="830973" y="2190242"/>
                  </a:lnTo>
                  <a:lnTo>
                    <a:pt x="862241" y="2100961"/>
                  </a:lnTo>
                  <a:lnTo>
                    <a:pt x="918248" y="2145411"/>
                  </a:lnTo>
                  <a:lnTo>
                    <a:pt x="918248" y="2111578"/>
                  </a:lnTo>
                  <a:lnTo>
                    <a:pt x="904938" y="2100961"/>
                  </a:lnTo>
                  <a:lnTo>
                    <a:pt x="867829" y="2071370"/>
                  </a:lnTo>
                  <a:lnTo>
                    <a:pt x="866940" y="2069846"/>
                  </a:lnTo>
                  <a:lnTo>
                    <a:pt x="837349" y="2054415"/>
                  </a:lnTo>
                  <a:lnTo>
                    <a:pt x="837349" y="2082546"/>
                  </a:lnTo>
                  <a:lnTo>
                    <a:pt x="799757" y="2190242"/>
                  </a:lnTo>
                  <a:lnTo>
                    <a:pt x="319189" y="2022221"/>
                  </a:lnTo>
                  <a:lnTo>
                    <a:pt x="322287" y="2013331"/>
                  </a:lnTo>
                  <a:lnTo>
                    <a:pt x="356781" y="1914652"/>
                  </a:lnTo>
                  <a:lnTo>
                    <a:pt x="837349" y="2082546"/>
                  </a:lnTo>
                  <a:lnTo>
                    <a:pt x="837349" y="2054415"/>
                  </a:lnTo>
                  <a:lnTo>
                    <a:pt x="437299" y="1914652"/>
                  </a:lnTo>
                  <a:lnTo>
                    <a:pt x="352971" y="1885188"/>
                  </a:lnTo>
                  <a:lnTo>
                    <a:pt x="352971" y="1885061"/>
                  </a:lnTo>
                  <a:lnTo>
                    <a:pt x="352590" y="1885061"/>
                  </a:lnTo>
                  <a:lnTo>
                    <a:pt x="352463" y="1884934"/>
                  </a:lnTo>
                  <a:lnTo>
                    <a:pt x="331127" y="1877491"/>
                  </a:lnTo>
                  <a:lnTo>
                    <a:pt x="331127" y="1905762"/>
                  </a:lnTo>
                  <a:lnTo>
                    <a:pt x="293535" y="2013331"/>
                  </a:lnTo>
                  <a:lnTo>
                    <a:pt x="199936" y="1980692"/>
                  </a:lnTo>
                  <a:lnTo>
                    <a:pt x="203073" y="1971675"/>
                  </a:lnTo>
                  <a:lnTo>
                    <a:pt x="237528" y="1872996"/>
                  </a:lnTo>
                  <a:lnTo>
                    <a:pt x="331127" y="1905762"/>
                  </a:lnTo>
                  <a:lnTo>
                    <a:pt x="331127" y="1877491"/>
                  </a:lnTo>
                  <a:lnTo>
                    <a:pt x="318249" y="1872996"/>
                  </a:lnTo>
                  <a:lnTo>
                    <a:pt x="212255" y="1835975"/>
                  </a:lnTo>
                  <a:lnTo>
                    <a:pt x="212255" y="1864106"/>
                  </a:lnTo>
                  <a:lnTo>
                    <a:pt x="174663" y="1971675"/>
                  </a:lnTo>
                  <a:lnTo>
                    <a:pt x="81064" y="1939036"/>
                  </a:lnTo>
                  <a:lnTo>
                    <a:pt x="118656" y="1831340"/>
                  </a:lnTo>
                  <a:lnTo>
                    <a:pt x="212255" y="1864106"/>
                  </a:lnTo>
                  <a:lnTo>
                    <a:pt x="212255" y="1835975"/>
                  </a:lnTo>
                  <a:lnTo>
                    <a:pt x="198996" y="1831340"/>
                  </a:lnTo>
                  <a:lnTo>
                    <a:pt x="107861" y="1799463"/>
                  </a:lnTo>
                  <a:lnTo>
                    <a:pt x="100241" y="1803146"/>
                  </a:lnTo>
                  <a:lnTo>
                    <a:pt x="97828" y="1810004"/>
                  </a:lnTo>
                  <a:lnTo>
                    <a:pt x="51473" y="1942846"/>
                  </a:lnTo>
                  <a:lnTo>
                    <a:pt x="49060" y="1949831"/>
                  </a:lnTo>
                  <a:lnTo>
                    <a:pt x="52616" y="1957324"/>
                  </a:lnTo>
                  <a:lnTo>
                    <a:pt x="297218" y="2042795"/>
                  </a:lnTo>
                  <a:lnTo>
                    <a:pt x="297345" y="2042795"/>
                  </a:lnTo>
                  <a:lnTo>
                    <a:pt x="297599" y="2042922"/>
                  </a:lnTo>
                  <a:lnTo>
                    <a:pt x="297726" y="2042922"/>
                  </a:lnTo>
                  <a:lnTo>
                    <a:pt x="297853" y="2043049"/>
                  </a:lnTo>
                  <a:lnTo>
                    <a:pt x="798614" y="2218055"/>
                  </a:lnTo>
                  <a:lnTo>
                    <a:pt x="800138" y="2218563"/>
                  </a:lnTo>
                  <a:lnTo>
                    <a:pt x="801662" y="2218817"/>
                  </a:lnTo>
                  <a:lnTo>
                    <a:pt x="813092" y="2218817"/>
                  </a:lnTo>
                  <a:lnTo>
                    <a:pt x="814616" y="2218563"/>
                  </a:lnTo>
                  <a:lnTo>
                    <a:pt x="815886" y="2218055"/>
                  </a:lnTo>
                  <a:lnTo>
                    <a:pt x="912660" y="2217420"/>
                  </a:lnTo>
                  <a:lnTo>
                    <a:pt x="912914" y="2217293"/>
                  </a:lnTo>
                  <a:lnTo>
                    <a:pt x="1012355" y="2217039"/>
                  </a:lnTo>
                  <a:lnTo>
                    <a:pt x="1018070" y="2216912"/>
                  </a:lnTo>
                  <a:lnTo>
                    <a:pt x="1023023" y="2213483"/>
                  </a:lnTo>
                  <a:lnTo>
                    <a:pt x="1024928" y="2208149"/>
                  </a:lnTo>
                  <a:lnTo>
                    <a:pt x="1026579" y="2202942"/>
                  </a:lnTo>
                  <a:close/>
                </a:path>
                <a:path w="3805554" h="3481070">
                  <a:moveTo>
                    <a:pt x="1178725" y="1841500"/>
                  </a:moveTo>
                  <a:lnTo>
                    <a:pt x="1175042" y="1834007"/>
                  </a:lnTo>
                  <a:lnTo>
                    <a:pt x="1146975" y="1824177"/>
                  </a:lnTo>
                  <a:lnTo>
                    <a:pt x="1146975" y="1852295"/>
                  </a:lnTo>
                  <a:lnTo>
                    <a:pt x="1088555" y="2019427"/>
                  </a:lnTo>
                  <a:lnTo>
                    <a:pt x="1088428" y="2019427"/>
                  </a:lnTo>
                  <a:lnTo>
                    <a:pt x="992416" y="1985899"/>
                  </a:lnTo>
                  <a:lnTo>
                    <a:pt x="995413" y="1977263"/>
                  </a:lnTo>
                  <a:lnTo>
                    <a:pt x="1019213" y="1908937"/>
                  </a:lnTo>
                  <a:lnTo>
                    <a:pt x="1021753" y="1901952"/>
                  </a:lnTo>
                  <a:lnTo>
                    <a:pt x="1018197" y="1894459"/>
                  </a:lnTo>
                  <a:lnTo>
                    <a:pt x="1004608" y="1889633"/>
                  </a:lnTo>
                  <a:lnTo>
                    <a:pt x="997115" y="1893316"/>
                  </a:lnTo>
                  <a:lnTo>
                    <a:pt x="994702" y="1900301"/>
                  </a:lnTo>
                  <a:lnTo>
                    <a:pt x="967778" y="1977263"/>
                  </a:lnTo>
                  <a:lnTo>
                    <a:pt x="884339" y="1948053"/>
                  </a:lnTo>
                  <a:lnTo>
                    <a:pt x="887399" y="1939290"/>
                  </a:lnTo>
                  <a:lnTo>
                    <a:pt x="913676" y="1864233"/>
                  </a:lnTo>
                  <a:lnTo>
                    <a:pt x="909993" y="1856613"/>
                  </a:lnTo>
                  <a:lnTo>
                    <a:pt x="903008" y="1854200"/>
                  </a:lnTo>
                  <a:lnTo>
                    <a:pt x="895896" y="1851660"/>
                  </a:lnTo>
                  <a:lnTo>
                    <a:pt x="888276" y="1855343"/>
                  </a:lnTo>
                  <a:lnTo>
                    <a:pt x="885863" y="1862201"/>
                  </a:lnTo>
                  <a:lnTo>
                    <a:pt x="858939" y="1939290"/>
                  </a:lnTo>
                  <a:lnTo>
                    <a:pt x="775500" y="1910080"/>
                  </a:lnTo>
                  <a:lnTo>
                    <a:pt x="778598" y="1901190"/>
                  </a:lnTo>
                  <a:lnTo>
                    <a:pt x="802424" y="1833118"/>
                  </a:lnTo>
                  <a:lnTo>
                    <a:pt x="804837" y="1826133"/>
                  </a:lnTo>
                  <a:lnTo>
                    <a:pt x="801154" y="1818513"/>
                  </a:lnTo>
                  <a:lnTo>
                    <a:pt x="787057" y="1813687"/>
                  </a:lnTo>
                  <a:lnTo>
                    <a:pt x="779437" y="1817243"/>
                  </a:lnTo>
                  <a:lnTo>
                    <a:pt x="777024" y="1824228"/>
                  </a:lnTo>
                  <a:lnTo>
                    <a:pt x="750100" y="1901190"/>
                  </a:lnTo>
                  <a:lnTo>
                    <a:pt x="666661" y="1871980"/>
                  </a:lnTo>
                  <a:lnTo>
                    <a:pt x="669721" y="1863217"/>
                  </a:lnTo>
                  <a:lnTo>
                    <a:pt x="695998" y="1788160"/>
                  </a:lnTo>
                  <a:lnTo>
                    <a:pt x="692315" y="1780540"/>
                  </a:lnTo>
                  <a:lnTo>
                    <a:pt x="685330" y="1778127"/>
                  </a:lnTo>
                  <a:lnTo>
                    <a:pt x="678218" y="1775587"/>
                  </a:lnTo>
                  <a:lnTo>
                    <a:pt x="670725" y="1779270"/>
                  </a:lnTo>
                  <a:lnTo>
                    <a:pt x="668185" y="1786255"/>
                  </a:lnTo>
                  <a:lnTo>
                    <a:pt x="641388" y="1863217"/>
                  </a:lnTo>
                  <a:lnTo>
                    <a:pt x="557822" y="1834007"/>
                  </a:lnTo>
                  <a:lnTo>
                    <a:pt x="560832" y="1825371"/>
                  </a:lnTo>
                  <a:lnTo>
                    <a:pt x="584746" y="1757045"/>
                  </a:lnTo>
                  <a:lnTo>
                    <a:pt x="587159" y="1750060"/>
                  </a:lnTo>
                  <a:lnTo>
                    <a:pt x="583730" y="1742567"/>
                  </a:lnTo>
                  <a:lnTo>
                    <a:pt x="570014" y="1737741"/>
                  </a:lnTo>
                  <a:lnTo>
                    <a:pt x="562648" y="1741424"/>
                  </a:lnTo>
                  <a:lnTo>
                    <a:pt x="560235" y="1748409"/>
                  </a:lnTo>
                  <a:lnTo>
                    <a:pt x="533311" y="1825371"/>
                  </a:lnTo>
                  <a:lnTo>
                    <a:pt x="449872" y="1796288"/>
                  </a:lnTo>
                  <a:lnTo>
                    <a:pt x="452970" y="1787398"/>
                  </a:lnTo>
                  <a:lnTo>
                    <a:pt x="476796" y="1719313"/>
                  </a:lnTo>
                  <a:lnTo>
                    <a:pt x="479209" y="1712341"/>
                  </a:lnTo>
                  <a:lnTo>
                    <a:pt x="475526" y="1704721"/>
                  </a:lnTo>
                  <a:lnTo>
                    <a:pt x="461429" y="1699895"/>
                  </a:lnTo>
                  <a:lnTo>
                    <a:pt x="453809" y="1703451"/>
                  </a:lnTo>
                  <a:lnTo>
                    <a:pt x="451396" y="1710436"/>
                  </a:lnTo>
                  <a:lnTo>
                    <a:pt x="424472" y="1787398"/>
                  </a:lnTo>
                  <a:lnTo>
                    <a:pt x="341033" y="1758188"/>
                  </a:lnTo>
                  <a:lnTo>
                    <a:pt x="344131" y="1749298"/>
                  </a:lnTo>
                  <a:lnTo>
                    <a:pt x="367957" y="1681226"/>
                  </a:lnTo>
                  <a:lnTo>
                    <a:pt x="370370" y="1674241"/>
                  </a:lnTo>
                  <a:lnTo>
                    <a:pt x="366687" y="1666748"/>
                  </a:lnTo>
                  <a:lnTo>
                    <a:pt x="359575" y="1664208"/>
                  </a:lnTo>
                  <a:lnTo>
                    <a:pt x="352590" y="1661795"/>
                  </a:lnTo>
                  <a:lnTo>
                    <a:pt x="344970" y="1665478"/>
                  </a:lnTo>
                  <a:lnTo>
                    <a:pt x="315633" y="1749298"/>
                  </a:lnTo>
                  <a:lnTo>
                    <a:pt x="232194" y="1720215"/>
                  </a:lnTo>
                  <a:lnTo>
                    <a:pt x="235292" y="1711325"/>
                  </a:lnTo>
                  <a:lnTo>
                    <a:pt x="259118" y="1643253"/>
                  </a:lnTo>
                  <a:lnTo>
                    <a:pt x="261531" y="1636268"/>
                  </a:lnTo>
                  <a:lnTo>
                    <a:pt x="257848" y="1628648"/>
                  </a:lnTo>
                  <a:lnTo>
                    <a:pt x="243751" y="1623822"/>
                  </a:lnTo>
                  <a:lnTo>
                    <a:pt x="236131" y="1627378"/>
                  </a:lnTo>
                  <a:lnTo>
                    <a:pt x="233718" y="1634363"/>
                  </a:lnTo>
                  <a:lnTo>
                    <a:pt x="206794" y="1711325"/>
                  </a:lnTo>
                  <a:lnTo>
                    <a:pt x="110782" y="1677797"/>
                  </a:lnTo>
                  <a:lnTo>
                    <a:pt x="169202" y="1510538"/>
                  </a:lnTo>
                  <a:lnTo>
                    <a:pt x="238925" y="1534922"/>
                  </a:lnTo>
                  <a:lnTo>
                    <a:pt x="246418" y="1531239"/>
                  </a:lnTo>
                  <a:lnTo>
                    <a:pt x="248831" y="1524254"/>
                  </a:lnTo>
                  <a:lnTo>
                    <a:pt x="249593" y="1522222"/>
                  </a:lnTo>
                  <a:lnTo>
                    <a:pt x="254393" y="1510538"/>
                  </a:lnTo>
                  <a:lnTo>
                    <a:pt x="257479" y="1503045"/>
                  </a:lnTo>
                  <a:lnTo>
                    <a:pt x="267754" y="1478064"/>
                  </a:lnTo>
                  <a:lnTo>
                    <a:pt x="290131" y="1436941"/>
                  </a:lnTo>
                  <a:lnTo>
                    <a:pt x="316382" y="1398993"/>
                  </a:lnTo>
                  <a:lnTo>
                    <a:pt x="346138" y="1364411"/>
                  </a:lnTo>
                  <a:lnTo>
                    <a:pt x="379082" y="1333360"/>
                  </a:lnTo>
                  <a:lnTo>
                    <a:pt x="414858" y="1305991"/>
                  </a:lnTo>
                  <a:lnTo>
                    <a:pt x="453136" y="1282484"/>
                  </a:lnTo>
                  <a:lnTo>
                    <a:pt x="493547" y="1263002"/>
                  </a:lnTo>
                  <a:lnTo>
                    <a:pt x="535762" y="1247698"/>
                  </a:lnTo>
                  <a:lnTo>
                    <a:pt x="579450" y="1236751"/>
                  </a:lnTo>
                  <a:lnTo>
                    <a:pt x="624243" y="1230325"/>
                  </a:lnTo>
                  <a:lnTo>
                    <a:pt x="669823" y="1228585"/>
                  </a:lnTo>
                  <a:lnTo>
                    <a:pt x="715822" y="1231684"/>
                  </a:lnTo>
                  <a:lnTo>
                    <a:pt x="761911" y="1239812"/>
                  </a:lnTo>
                  <a:lnTo>
                    <a:pt x="807758" y="1253109"/>
                  </a:lnTo>
                  <a:lnTo>
                    <a:pt x="851916" y="1271257"/>
                  </a:lnTo>
                  <a:lnTo>
                    <a:pt x="893038" y="1293622"/>
                  </a:lnTo>
                  <a:lnTo>
                    <a:pt x="930986" y="1319847"/>
                  </a:lnTo>
                  <a:lnTo>
                    <a:pt x="965568" y="1349590"/>
                  </a:lnTo>
                  <a:lnTo>
                    <a:pt x="996619" y="1382534"/>
                  </a:lnTo>
                  <a:lnTo>
                    <a:pt x="1023988" y="1418297"/>
                  </a:lnTo>
                  <a:lnTo>
                    <a:pt x="1047496" y="1456563"/>
                  </a:lnTo>
                  <a:lnTo>
                    <a:pt x="1066977" y="1496974"/>
                  </a:lnTo>
                  <a:lnTo>
                    <a:pt x="1082281" y="1539201"/>
                  </a:lnTo>
                  <a:lnTo>
                    <a:pt x="1093228" y="1582889"/>
                  </a:lnTo>
                  <a:lnTo>
                    <a:pt x="1099616" y="1627378"/>
                  </a:lnTo>
                  <a:lnTo>
                    <a:pt x="1101394" y="1673288"/>
                  </a:lnTo>
                  <a:lnTo>
                    <a:pt x="1098296" y="1719313"/>
                  </a:lnTo>
                  <a:lnTo>
                    <a:pt x="1090168" y="1765427"/>
                  </a:lnTo>
                  <a:lnTo>
                    <a:pt x="1076871" y="1811274"/>
                  </a:lnTo>
                  <a:lnTo>
                    <a:pt x="1073696" y="1820418"/>
                  </a:lnTo>
                  <a:lnTo>
                    <a:pt x="1077379" y="1827911"/>
                  </a:lnTo>
                  <a:lnTo>
                    <a:pt x="1146975" y="1852295"/>
                  </a:lnTo>
                  <a:lnTo>
                    <a:pt x="1146975" y="1824177"/>
                  </a:lnTo>
                  <a:lnTo>
                    <a:pt x="1105446" y="1809623"/>
                  </a:lnTo>
                  <a:lnTo>
                    <a:pt x="1117536" y="1764626"/>
                  </a:lnTo>
                  <a:lnTo>
                    <a:pt x="1124978" y="1719313"/>
                  </a:lnTo>
                  <a:lnTo>
                    <a:pt x="1127887" y="1674342"/>
                  </a:lnTo>
                  <a:lnTo>
                    <a:pt x="1126413" y="1629638"/>
                  </a:lnTo>
                  <a:lnTo>
                    <a:pt x="1120686" y="1585620"/>
                  </a:lnTo>
                  <a:lnTo>
                    <a:pt x="1110843" y="1542554"/>
                  </a:lnTo>
                  <a:lnTo>
                    <a:pt x="1097026" y="1500733"/>
                  </a:lnTo>
                  <a:lnTo>
                    <a:pt x="1079373" y="1460461"/>
                  </a:lnTo>
                  <a:lnTo>
                    <a:pt x="1058024" y="1422006"/>
                  </a:lnTo>
                  <a:lnTo>
                    <a:pt x="1033106" y="1385658"/>
                  </a:lnTo>
                  <a:lnTo>
                    <a:pt x="1004760" y="1351711"/>
                  </a:lnTo>
                  <a:lnTo>
                    <a:pt x="973137" y="1320444"/>
                  </a:lnTo>
                  <a:lnTo>
                    <a:pt x="938364" y="1292148"/>
                  </a:lnTo>
                  <a:lnTo>
                    <a:pt x="900569" y="1267117"/>
                  </a:lnTo>
                  <a:lnTo>
                    <a:pt x="859917" y="1245628"/>
                  </a:lnTo>
                  <a:lnTo>
                    <a:pt x="818019" y="1228585"/>
                  </a:lnTo>
                  <a:lnTo>
                    <a:pt x="816521" y="1227963"/>
                  </a:lnTo>
                  <a:lnTo>
                    <a:pt x="771575" y="1214742"/>
                  </a:lnTo>
                  <a:lnTo>
                    <a:pt x="726389" y="1206220"/>
                  </a:lnTo>
                  <a:lnTo>
                    <a:pt x="681240" y="1202258"/>
                  </a:lnTo>
                  <a:lnTo>
                    <a:pt x="636409" y="1202728"/>
                  </a:lnTo>
                  <a:lnTo>
                    <a:pt x="592188" y="1207477"/>
                  </a:lnTo>
                  <a:lnTo>
                    <a:pt x="548881" y="1216380"/>
                  </a:lnTo>
                  <a:lnTo>
                    <a:pt x="506742" y="1229283"/>
                  </a:lnTo>
                  <a:lnTo>
                    <a:pt x="466090" y="1246060"/>
                  </a:lnTo>
                  <a:lnTo>
                    <a:pt x="427189" y="1266583"/>
                  </a:lnTo>
                  <a:lnTo>
                    <a:pt x="390334" y="1290688"/>
                  </a:lnTo>
                  <a:lnTo>
                    <a:pt x="355815" y="1318247"/>
                  </a:lnTo>
                  <a:lnTo>
                    <a:pt x="323913" y="1349133"/>
                  </a:lnTo>
                  <a:lnTo>
                    <a:pt x="294919" y="1383182"/>
                  </a:lnTo>
                  <a:lnTo>
                    <a:pt x="269125" y="1420279"/>
                  </a:lnTo>
                  <a:lnTo>
                    <a:pt x="246799" y="1460284"/>
                  </a:lnTo>
                  <a:lnTo>
                    <a:pt x="228257" y="1503045"/>
                  </a:lnTo>
                  <a:lnTo>
                    <a:pt x="158534" y="1478661"/>
                  </a:lnTo>
                  <a:lnTo>
                    <a:pt x="150914" y="1482344"/>
                  </a:lnTo>
                  <a:lnTo>
                    <a:pt x="148501" y="1489202"/>
                  </a:lnTo>
                  <a:lnTo>
                    <a:pt x="81318" y="1681480"/>
                  </a:lnTo>
                  <a:lnTo>
                    <a:pt x="78905" y="1688465"/>
                  </a:lnTo>
                  <a:lnTo>
                    <a:pt x="82588" y="1695958"/>
                  </a:lnTo>
                  <a:lnTo>
                    <a:pt x="149504" y="1719326"/>
                  </a:lnTo>
                  <a:lnTo>
                    <a:pt x="1099096" y="2051304"/>
                  </a:lnTo>
                  <a:lnTo>
                    <a:pt x="1106716" y="2047621"/>
                  </a:lnTo>
                  <a:lnTo>
                    <a:pt x="1109129" y="2040648"/>
                  </a:lnTo>
                  <a:lnTo>
                    <a:pt x="1116533" y="2019427"/>
                  </a:lnTo>
                  <a:lnTo>
                    <a:pt x="1176312" y="1848485"/>
                  </a:lnTo>
                  <a:lnTo>
                    <a:pt x="1178725" y="1841500"/>
                  </a:lnTo>
                  <a:close/>
                </a:path>
                <a:path w="3805554" h="3481070">
                  <a:moveTo>
                    <a:pt x="1403464" y="365315"/>
                  </a:moveTo>
                  <a:lnTo>
                    <a:pt x="1402486" y="359537"/>
                  </a:lnTo>
                  <a:lnTo>
                    <a:pt x="1402054" y="356958"/>
                  </a:lnTo>
                  <a:lnTo>
                    <a:pt x="1397584" y="349770"/>
                  </a:lnTo>
                  <a:lnTo>
                    <a:pt x="1390434" y="344678"/>
                  </a:lnTo>
                  <a:lnTo>
                    <a:pt x="1386624" y="343801"/>
                  </a:lnTo>
                  <a:lnTo>
                    <a:pt x="1386624" y="364363"/>
                  </a:lnTo>
                  <a:lnTo>
                    <a:pt x="1385608" y="366649"/>
                  </a:lnTo>
                  <a:lnTo>
                    <a:pt x="1384465" y="369062"/>
                  </a:lnTo>
                  <a:lnTo>
                    <a:pt x="1381798" y="370078"/>
                  </a:lnTo>
                  <a:lnTo>
                    <a:pt x="1379385" y="368935"/>
                  </a:lnTo>
                  <a:lnTo>
                    <a:pt x="1377099" y="367919"/>
                  </a:lnTo>
                  <a:lnTo>
                    <a:pt x="1376083" y="365252"/>
                  </a:lnTo>
                  <a:lnTo>
                    <a:pt x="1377099" y="362839"/>
                  </a:lnTo>
                  <a:lnTo>
                    <a:pt x="1378242" y="360553"/>
                  </a:lnTo>
                  <a:lnTo>
                    <a:pt x="1380909" y="359537"/>
                  </a:lnTo>
                  <a:lnTo>
                    <a:pt x="1383195" y="360553"/>
                  </a:lnTo>
                  <a:lnTo>
                    <a:pt x="1385608" y="361569"/>
                  </a:lnTo>
                  <a:lnTo>
                    <a:pt x="1386624" y="364363"/>
                  </a:lnTo>
                  <a:lnTo>
                    <a:pt x="1386624" y="343801"/>
                  </a:lnTo>
                  <a:lnTo>
                    <a:pt x="1381848" y="342696"/>
                  </a:lnTo>
                  <a:lnTo>
                    <a:pt x="1373492" y="344106"/>
                  </a:lnTo>
                  <a:lnTo>
                    <a:pt x="1366304" y="348576"/>
                  </a:lnTo>
                  <a:lnTo>
                    <a:pt x="1361224" y="355727"/>
                  </a:lnTo>
                  <a:lnTo>
                    <a:pt x="1359230" y="364248"/>
                  </a:lnTo>
                  <a:lnTo>
                    <a:pt x="1360652" y="372579"/>
                  </a:lnTo>
                  <a:lnTo>
                    <a:pt x="1365110" y="379793"/>
                  </a:lnTo>
                  <a:lnTo>
                    <a:pt x="1372273" y="384937"/>
                  </a:lnTo>
                  <a:lnTo>
                    <a:pt x="1380782" y="386880"/>
                  </a:lnTo>
                  <a:lnTo>
                    <a:pt x="1389113" y="385470"/>
                  </a:lnTo>
                  <a:lnTo>
                    <a:pt x="1396326" y="381038"/>
                  </a:lnTo>
                  <a:lnTo>
                    <a:pt x="1401483" y="373888"/>
                  </a:lnTo>
                  <a:lnTo>
                    <a:pt x="1402359" y="370078"/>
                  </a:lnTo>
                  <a:lnTo>
                    <a:pt x="1403464" y="365315"/>
                  </a:lnTo>
                  <a:close/>
                </a:path>
                <a:path w="3805554" h="3481070">
                  <a:moveTo>
                    <a:pt x="1620304" y="728980"/>
                  </a:moveTo>
                  <a:lnTo>
                    <a:pt x="1612684" y="716280"/>
                  </a:lnTo>
                  <a:lnTo>
                    <a:pt x="1604556" y="713752"/>
                  </a:lnTo>
                  <a:lnTo>
                    <a:pt x="1598333" y="717550"/>
                  </a:lnTo>
                  <a:lnTo>
                    <a:pt x="1574431" y="731520"/>
                  </a:lnTo>
                  <a:lnTo>
                    <a:pt x="1549857" y="742950"/>
                  </a:lnTo>
                  <a:lnTo>
                    <a:pt x="1524698" y="753110"/>
                  </a:lnTo>
                  <a:lnTo>
                    <a:pt x="1499019" y="760730"/>
                  </a:lnTo>
                  <a:lnTo>
                    <a:pt x="1497749" y="637540"/>
                  </a:lnTo>
                  <a:lnTo>
                    <a:pt x="1497622" y="629932"/>
                  </a:lnTo>
                  <a:lnTo>
                    <a:pt x="1491653" y="623582"/>
                  </a:lnTo>
                  <a:lnTo>
                    <a:pt x="1477048" y="623582"/>
                  </a:lnTo>
                  <a:lnTo>
                    <a:pt x="1471079" y="629932"/>
                  </a:lnTo>
                  <a:lnTo>
                    <a:pt x="1471206" y="637540"/>
                  </a:lnTo>
                  <a:lnTo>
                    <a:pt x="1472577" y="765810"/>
                  </a:lnTo>
                  <a:lnTo>
                    <a:pt x="1472692" y="787400"/>
                  </a:lnTo>
                  <a:lnTo>
                    <a:pt x="1472793" y="798830"/>
                  </a:lnTo>
                  <a:lnTo>
                    <a:pt x="1473238" y="833120"/>
                  </a:lnTo>
                  <a:lnTo>
                    <a:pt x="1465567" y="875030"/>
                  </a:lnTo>
                  <a:lnTo>
                    <a:pt x="1443977" y="910602"/>
                  </a:lnTo>
                  <a:lnTo>
                    <a:pt x="1411452" y="937260"/>
                  </a:lnTo>
                  <a:lnTo>
                    <a:pt x="1371003" y="949960"/>
                  </a:lnTo>
                  <a:lnTo>
                    <a:pt x="1369199" y="773430"/>
                  </a:lnTo>
                  <a:lnTo>
                    <a:pt x="1366304" y="491490"/>
                  </a:lnTo>
                  <a:lnTo>
                    <a:pt x="1392123" y="492760"/>
                  </a:lnTo>
                  <a:lnTo>
                    <a:pt x="1398409" y="491490"/>
                  </a:lnTo>
                  <a:lnTo>
                    <a:pt x="1417269" y="487680"/>
                  </a:lnTo>
                  <a:lnTo>
                    <a:pt x="1440967" y="478790"/>
                  </a:lnTo>
                  <a:lnTo>
                    <a:pt x="1460487" y="466090"/>
                  </a:lnTo>
                  <a:lnTo>
                    <a:pt x="1462443" y="464832"/>
                  </a:lnTo>
                  <a:lnTo>
                    <a:pt x="1469809" y="504190"/>
                  </a:lnTo>
                  <a:lnTo>
                    <a:pt x="1470545" y="580390"/>
                  </a:lnTo>
                  <a:lnTo>
                    <a:pt x="1470698" y="590550"/>
                  </a:lnTo>
                  <a:lnTo>
                    <a:pt x="1476667" y="595630"/>
                  </a:lnTo>
                  <a:lnTo>
                    <a:pt x="1491272" y="595630"/>
                  </a:lnTo>
                  <a:lnTo>
                    <a:pt x="1497114" y="590550"/>
                  </a:lnTo>
                  <a:lnTo>
                    <a:pt x="1497088" y="580390"/>
                  </a:lnTo>
                  <a:lnTo>
                    <a:pt x="1496352" y="504190"/>
                  </a:lnTo>
                  <a:lnTo>
                    <a:pt x="1490154" y="464832"/>
                  </a:lnTo>
                  <a:lnTo>
                    <a:pt x="1482636" y="444500"/>
                  </a:lnTo>
                  <a:lnTo>
                    <a:pt x="1487208" y="438150"/>
                  </a:lnTo>
                  <a:lnTo>
                    <a:pt x="1491399" y="431800"/>
                  </a:lnTo>
                  <a:lnTo>
                    <a:pt x="1495209" y="425450"/>
                  </a:lnTo>
                  <a:lnTo>
                    <a:pt x="1498638" y="417842"/>
                  </a:lnTo>
                  <a:lnTo>
                    <a:pt x="1509674" y="373392"/>
                  </a:lnTo>
                  <a:lnTo>
                    <a:pt x="1503730" y="327660"/>
                  </a:lnTo>
                  <a:lnTo>
                    <a:pt x="1483245" y="289725"/>
                  </a:lnTo>
                  <a:lnTo>
                    <a:pt x="1483245" y="368300"/>
                  </a:lnTo>
                  <a:lnTo>
                    <a:pt x="1474508" y="407682"/>
                  </a:lnTo>
                  <a:lnTo>
                    <a:pt x="1472476" y="411492"/>
                  </a:lnTo>
                  <a:lnTo>
                    <a:pt x="1470190" y="415290"/>
                  </a:lnTo>
                  <a:lnTo>
                    <a:pt x="1467777" y="420382"/>
                  </a:lnTo>
                  <a:lnTo>
                    <a:pt x="1431531" y="453390"/>
                  </a:lnTo>
                  <a:lnTo>
                    <a:pt x="1388732" y="466090"/>
                  </a:lnTo>
                  <a:lnTo>
                    <a:pt x="1366050" y="464832"/>
                  </a:lnTo>
                  <a:lnTo>
                    <a:pt x="1359827" y="463550"/>
                  </a:lnTo>
                  <a:lnTo>
                    <a:pt x="1353858" y="461010"/>
                  </a:lnTo>
                  <a:lnTo>
                    <a:pt x="1347889" y="459740"/>
                  </a:lnTo>
                  <a:lnTo>
                    <a:pt x="1346111" y="458482"/>
                  </a:lnTo>
                  <a:lnTo>
                    <a:pt x="1344460" y="458482"/>
                  </a:lnTo>
                  <a:lnTo>
                    <a:pt x="1342809" y="457200"/>
                  </a:lnTo>
                  <a:lnTo>
                    <a:pt x="1342555" y="456946"/>
                  </a:lnTo>
                  <a:lnTo>
                    <a:pt x="1342555" y="773430"/>
                  </a:lnTo>
                  <a:lnTo>
                    <a:pt x="1314234" y="768350"/>
                  </a:lnTo>
                  <a:lnTo>
                    <a:pt x="1308608" y="767080"/>
                  </a:lnTo>
                  <a:lnTo>
                    <a:pt x="1286129" y="762000"/>
                  </a:lnTo>
                  <a:lnTo>
                    <a:pt x="1258354" y="753110"/>
                  </a:lnTo>
                  <a:lnTo>
                    <a:pt x="1231049" y="742950"/>
                  </a:lnTo>
                  <a:lnTo>
                    <a:pt x="1235722" y="732802"/>
                  </a:lnTo>
                  <a:lnTo>
                    <a:pt x="1251496" y="698500"/>
                  </a:lnTo>
                  <a:lnTo>
                    <a:pt x="1248702" y="690880"/>
                  </a:lnTo>
                  <a:lnTo>
                    <a:pt x="1235494" y="684530"/>
                  </a:lnTo>
                  <a:lnTo>
                    <a:pt x="1227874" y="687070"/>
                  </a:lnTo>
                  <a:lnTo>
                    <a:pt x="1207427" y="732802"/>
                  </a:lnTo>
                  <a:lnTo>
                    <a:pt x="1180833" y="717550"/>
                  </a:lnTo>
                  <a:lnTo>
                    <a:pt x="1155611" y="702310"/>
                  </a:lnTo>
                  <a:lnTo>
                    <a:pt x="1131798" y="684530"/>
                  </a:lnTo>
                  <a:lnTo>
                    <a:pt x="1128826" y="682002"/>
                  </a:lnTo>
                  <a:lnTo>
                    <a:pt x="1109510" y="665480"/>
                  </a:lnTo>
                  <a:lnTo>
                    <a:pt x="1325664" y="478790"/>
                  </a:lnTo>
                  <a:lnTo>
                    <a:pt x="1327696" y="478790"/>
                  </a:lnTo>
                  <a:lnTo>
                    <a:pt x="1331760" y="481330"/>
                  </a:lnTo>
                  <a:lnTo>
                    <a:pt x="1334300" y="482600"/>
                  </a:lnTo>
                  <a:lnTo>
                    <a:pt x="1339634" y="485140"/>
                  </a:lnTo>
                  <a:lnTo>
                    <a:pt x="1342555" y="773430"/>
                  </a:lnTo>
                  <a:lnTo>
                    <a:pt x="1342555" y="456946"/>
                  </a:lnTo>
                  <a:lnTo>
                    <a:pt x="1341539" y="455930"/>
                  </a:lnTo>
                  <a:lnTo>
                    <a:pt x="1339253" y="455930"/>
                  </a:lnTo>
                  <a:lnTo>
                    <a:pt x="1333665" y="452132"/>
                  </a:lnTo>
                  <a:lnTo>
                    <a:pt x="1294587" y="410210"/>
                  </a:lnTo>
                  <a:lnTo>
                    <a:pt x="1284389" y="367042"/>
                  </a:lnTo>
                  <a:lnTo>
                    <a:pt x="1284528" y="359410"/>
                  </a:lnTo>
                  <a:lnTo>
                    <a:pt x="1316151" y="293370"/>
                  </a:lnTo>
                  <a:lnTo>
                    <a:pt x="1348600" y="273050"/>
                  </a:lnTo>
                  <a:lnTo>
                    <a:pt x="1386205" y="266700"/>
                  </a:lnTo>
                  <a:lnTo>
                    <a:pt x="1424724" y="275590"/>
                  </a:lnTo>
                  <a:lnTo>
                    <a:pt x="1456766" y="298450"/>
                  </a:lnTo>
                  <a:lnTo>
                    <a:pt x="1476806" y="331470"/>
                  </a:lnTo>
                  <a:lnTo>
                    <a:pt x="1483245" y="368300"/>
                  </a:lnTo>
                  <a:lnTo>
                    <a:pt x="1483245" y="289725"/>
                  </a:lnTo>
                  <a:lnTo>
                    <a:pt x="1482471" y="288290"/>
                  </a:lnTo>
                  <a:lnTo>
                    <a:pt x="1457756" y="266700"/>
                  </a:lnTo>
                  <a:lnTo>
                    <a:pt x="1447584" y="257810"/>
                  </a:lnTo>
                  <a:lnTo>
                    <a:pt x="1452727" y="246392"/>
                  </a:lnTo>
                  <a:lnTo>
                    <a:pt x="1494447" y="153670"/>
                  </a:lnTo>
                  <a:lnTo>
                    <a:pt x="1521688" y="156210"/>
                  </a:lnTo>
                  <a:lnTo>
                    <a:pt x="1569605" y="133350"/>
                  </a:lnTo>
                  <a:lnTo>
                    <a:pt x="1592402" y="80010"/>
                  </a:lnTo>
                  <a:lnTo>
                    <a:pt x="1587309" y="50800"/>
                  </a:lnTo>
                  <a:lnTo>
                    <a:pt x="1572285" y="26670"/>
                  </a:lnTo>
                  <a:lnTo>
                    <a:pt x="1571498" y="25400"/>
                  </a:lnTo>
                  <a:lnTo>
                    <a:pt x="1565732" y="21056"/>
                  </a:lnTo>
                  <a:lnTo>
                    <a:pt x="1565732" y="80010"/>
                  </a:lnTo>
                  <a:lnTo>
                    <a:pt x="1561122" y="99060"/>
                  </a:lnTo>
                  <a:lnTo>
                    <a:pt x="1549387" y="115570"/>
                  </a:lnTo>
                  <a:lnTo>
                    <a:pt x="1532940" y="125742"/>
                  </a:lnTo>
                  <a:lnTo>
                    <a:pt x="1513840" y="129540"/>
                  </a:lnTo>
                  <a:lnTo>
                    <a:pt x="1494193" y="125742"/>
                  </a:lnTo>
                  <a:lnTo>
                    <a:pt x="1492669" y="125742"/>
                  </a:lnTo>
                  <a:lnTo>
                    <a:pt x="1492161" y="124460"/>
                  </a:lnTo>
                  <a:lnTo>
                    <a:pt x="1491145" y="124460"/>
                  </a:lnTo>
                  <a:lnTo>
                    <a:pt x="1475143" y="113042"/>
                  </a:lnTo>
                  <a:lnTo>
                    <a:pt x="1465237" y="95250"/>
                  </a:lnTo>
                  <a:lnTo>
                    <a:pt x="1462176" y="76200"/>
                  </a:lnTo>
                  <a:lnTo>
                    <a:pt x="1466761" y="57150"/>
                  </a:lnTo>
                  <a:lnTo>
                    <a:pt x="1478788" y="40640"/>
                  </a:lnTo>
                  <a:lnTo>
                    <a:pt x="1495717" y="29210"/>
                  </a:lnTo>
                  <a:lnTo>
                    <a:pt x="1515300" y="26670"/>
                  </a:lnTo>
                  <a:lnTo>
                    <a:pt x="1535341" y="30492"/>
                  </a:lnTo>
                  <a:lnTo>
                    <a:pt x="1552003" y="43192"/>
                  </a:lnTo>
                  <a:lnTo>
                    <a:pt x="1562417" y="59690"/>
                  </a:lnTo>
                  <a:lnTo>
                    <a:pt x="1565732" y="80010"/>
                  </a:lnTo>
                  <a:lnTo>
                    <a:pt x="1565732" y="21056"/>
                  </a:lnTo>
                  <a:lnTo>
                    <a:pt x="1546263" y="6350"/>
                  </a:lnTo>
                  <a:lnTo>
                    <a:pt x="1515935" y="0"/>
                  </a:lnTo>
                  <a:lnTo>
                    <a:pt x="1486281" y="5092"/>
                  </a:lnTo>
                  <a:lnTo>
                    <a:pt x="1460677" y="20320"/>
                  </a:lnTo>
                  <a:lnTo>
                    <a:pt x="1442504" y="45720"/>
                  </a:lnTo>
                  <a:lnTo>
                    <a:pt x="1435671" y="72390"/>
                  </a:lnTo>
                  <a:lnTo>
                    <a:pt x="1438592" y="100342"/>
                  </a:lnTo>
                  <a:lnTo>
                    <a:pt x="1450314" y="124460"/>
                  </a:lnTo>
                  <a:lnTo>
                    <a:pt x="1469936" y="143510"/>
                  </a:lnTo>
                  <a:lnTo>
                    <a:pt x="1423073" y="246392"/>
                  </a:lnTo>
                  <a:lnTo>
                    <a:pt x="1377276" y="240042"/>
                  </a:lnTo>
                  <a:lnTo>
                    <a:pt x="1333347" y="251460"/>
                  </a:lnTo>
                  <a:lnTo>
                    <a:pt x="1295692" y="275590"/>
                  </a:lnTo>
                  <a:lnTo>
                    <a:pt x="1268768" y="314960"/>
                  </a:lnTo>
                  <a:lnTo>
                    <a:pt x="1259370" y="345440"/>
                  </a:lnTo>
                  <a:lnTo>
                    <a:pt x="1245501" y="350532"/>
                  </a:lnTo>
                  <a:lnTo>
                    <a:pt x="1232166" y="356882"/>
                  </a:lnTo>
                  <a:lnTo>
                    <a:pt x="1219479" y="364490"/>
                  </a:lnTo>
                  <a:lnTo>
                    <a:pt x="1207554" y="373392"/>
                  </a:lnTo>
                  <a:lnTo>
                    <a:pt x="1017435" y="538480"/>
                  </a:lnTo>
                  <a:lnTo>
                    <a:pt x="1007084" y="513080"/>
                  </a:lnTo>
                  <a:lnTo>
                    <a:pt x="998359" y="487680"/>
                  </a:lnTo>
                  <a:lnTo>
                    <a:pt x="991336" y="462280"/>
                  </a:lnTo>
                  <a:lnTo>
                    <a:pt x="986066" y="435610"/>
                  </a:lnTo>
                  <a:lnTo>
                    <a:pt x="984796" y="427990"/>
                  </a:lnTo>
                  <a:lnTo>
                    <a:pt x="977938" y="422910"/>
                  </a:lnTo>
                  <a:lnTo>
                    <a:pt x="963587" y="425450"/>
                  </a:lnTo>
                  <a:lnTo>
                    <a:pt x="958634" y="431800"/>
                  </a:lnTo>
                  <a:lnTo>
                    <a:pt x="959777" y="439432"/>
                  </a:lnTo>
                  <a:lnTo>
                    <a:pt x="965885" y="469900"/>
                  </a:lnTo>
                  <a:lnTo>
                    <a:pt x="974077" y="499110"/>
                  </a:lnTo>
                  <a:lnTo>
                    <a:pt x="984288" y="528332"/>
                  </a:lnTo>
                  <a:lnTo>
                    <a:pt x="996480" y="556260"/>
                  </a:lnTo>
                  <a:lnTo>
                    <a:pt x="959015" y="588010"/>
                  </a:lnTo>
                  <a:lnTo>
                    <a:pt x="930795" y="621030"/>
                  </a:lnTo>
                  <a:lnTo>
                    <a:pt x="914285" y="660400"/>
                  </a:lnTo>
                  <a:lnTo>
                    <a:pt x="909637" y="701052"/>
                  </a:lnTo>
                  <a:lnTo>
                    <a:pt x="917079" y="741680"/>
                  </a:lnTo>
                  <a:lnTo>
                    <a:pt x="936790" y="779780"/>
                  </a:lnTo>
                  <a:lnTo>
                    <a:pt x="875322" y="838200"/>
                  </a:lnTo>
                  <a:lnTo>
                    <a:pt x="875068" y="845820"/>
                  </a:lnTo>
                  <a:lnTo>
                    <a:pt x="880148" y="852170"/>
                  </a:lnTo>
                  <a:lnTo>
                    <a:pt x="881418" y="853452"/>
                  </a:lnTo>
                  <a:lnTo>
                    <a:pt x="882815" y="853452"/>
                  </a:lnTo>
                  <a:lnTo>
                    <a:pt x="884339" y="854710"/>
                  </a:lnTo>
                  <a:lnTo>
                    <a:pt x="889165" y="857250"/>
                  </a:lnTo>
                  <a:lnTo>
                    <a:pt x="895007" y="855980"/>
                  </a:lnTo>
                  <a:lnTo>
                    <a:pt x="898944" y="852170"/>
                  </a:lnTo>
                  <a:lnTo>
                    <a:pt x="963587" y="792480"/>
                  </a:lnTo>
                  <a:lnTo>
                    <a:pt x="964476" y="791210"/>
                  </a:lnTo>
                  <a:lnTo>
                    <a:pt x="965746" y="788670"/>
                  </a:lnTo>
                  <a:lnTo>
                    <a:pt x="993305" y="765810"/>
                  </a:lnTo>
                  <a:lnTo>
                    <a:pt x="997394" y="762000"/>
                  </a:lnTo>
                  <a:lnTo>
                    <a:pt x="998766" y="760730"/>
                  </a:lnTo>
                  <a:lnTo>
                    <a:pt x="999401" y="751852"/>
                  </a:lnTo>
                  <a:lnTo>
                    <a:pt x="994702" y="746760"/>
                  </a:lnTo>
                  <a:lnTo>
                    <a:pt x="989876" y="741680"/>
                  </a:lnTo>
                  <a:lnTo>
                    <a:pt x="981494" y="740410"/>
                  </a:lnTo>
                  <a:lnTo>
                    <a:pt x="975906" y="745502"/>
                  </a:lnTo>
                  <a:lnTo>
                    <a:pt x="956221" y="762000"/>
                  </a:lnTo>
                  <a:lnTo>
                    <a:pt x="939063" y="723900"/>
                  </a:lnTo>
                  <a:lnTo>
                    <a:pt x="936917" y="682002"/>
                  </a:lnTo>
                  <a:lnTo>
                    <a:pt x="949426" y="642632"/>
                  </a:lnTo>
                  <a:lnTo>
                    <a:pt x="976287" y="608330"/>
                  </a:lnTo>
                  <a:lnTo>
                    <a:pt x="1009053" y="580390"/>
                  </a:lnTo>
                  <a:lnTo>
                    <a:pt x="1057516" y="538480"/>
                  </a:lnTo>
                  <a:lnTo>
                    <a:pt x="1224953" y="393700"/>
                  </a:lnTo>
                  <a:lnTo>
                    <a:pt x="1257846" y="373392"/>
                  </a:lnTo>
                  <a:lnTo>
                    <a:pt x="1261935" y="398792"/>
                  </a:lnTo>
                  <a:lnTo>
                    <a:pt x="1270977" y="422910"/>
                  </a:lnTo>
                  <a:lnTo>
                    <a:pt x="1284706" y="444500"/>
                  </a:lnTo>
                  <a:lnTo>
                    <a:pt x="1302804" y="463550"/>
                  </a:lnTo>
                  <a:lnTo>
                    <a:pt x="1090587" y="646430"/>
                  </a:lnTo>
                  <a:lnTo>
                    <a:pt x="1070521" y="662952"/>
                  </a:lnTo>
                  <a:lnTo>
                    <a:pt x="1006132" y="718820"/>
                  </a:lnTo>
                  <a:lnTo>
                    <a:pt x="1005497" y="727710"/>
                  </a:lnTo>
                  <a:lnTo>
                    <a:pt x="1015149" y="737870"/>
                  </a:lnTo>
                  <a:lnTo>
                    <a:pt x="1023531" y="739152"/>
                  </a:lnTo>
                  <a:lnTo>
                    <a:pt x="1089190" y="682002"/>
                  </a:lnTo>
                  <a:lnTo>
                    <a:pt x="1113574" y="703580"/>
                  </a:lnTo>
                  <a:lnTo>
                    <a:pt x="1139634" y="722630"/>
                  </a:lnTo>
                  <a:lnTo>
                    <a:pt x="1167269" y="740410"/>
                  </a:lnTo>
                  <a:lnTo>
                    <a:pt x="1196378" y="756920"/>
                  </a:lnTo>
                  <a:lnTo>
                    <a:pt x="1173264" y="807720"/>
                  </a:lnTo>
                  <a:lnTo>
                    <a:pt x="1170216" y="815352"/>
                  </a:lnTo>
                  <a:lnTo>
                    <a:pt x="1173010" y="822960"/>
                  </a:lnTo>
                  <a:lnTo>
                    <a:pt x="1186091" y="828052"/>
                  </a:lnTo>
                  <a:lnTo>
                    <a:pt x="1193965" y="825500"/>
                  </a:lnTo>
                  <a:lnTo>
                    <a:pt x="1196886" y="819150"/>
                  </a:lnTo>
                  <a:lnTo>
                    <a:pt x="1220127" y="767080"/>
                  </a:lnTo>
                  <a:lnTo>
                    <a:pt x="1250149" y="778510"/>
                  </a:lnTo>
                  <a:lnTo>
                    <a:pt x="1280706" y="787400"/>
                  </a:lnTo>
                  <a:lnTo>
                    <a:pt x="1311630" y="795020"/>
                  </a:lnTo>
                  <a:lnTo>
                    <a:pt x="1342809" y="798830"/>
                  </a:lnTo>
                  <a:lnTo>
                    <a:pt x="1344460" y="960120"/>
                  </a:lnTo>
                  <a:lnTo>
                    <a:pt x="1344079" y="961402"/>
                  </a:lnTo>
                  <a:lnTo>
                    <a:pt x="1343825" y="962660"/>
                  </a:lnTo>
                  <a:lnTo>
                    <a:pt x="1343774" y="965200"/>
                  </a:lnTo>
                  <a:lnTo>
                    <a:pt x="1341031" y="1051560"/>
                  </a:lnTo>
                  <a:lnTo>
                    <a:pt x="1340904" y="1057910"/>
                  </a:lnTo>
                  <a:lnTo>
                    <a:pt x="1344206" y="1063002"/>
                  </a:lnTo>
                  <a:lnTo>
                    <a:pt x="1348905" y="1064260"/>
                  </a:lnTo>
                  <a:lnTo>
                    <a:pt x="1350429" y="1065530"/>
                  </a:lnTo>
                  <a:lnTo>
                    <a:pt x="1361351" y="1065530"/>
                  </a:lnTo>
                  <a:lnTo>
                    <a:pt x="1367447" y="1060450"/>
                  </a:lnTo>
                  <a:lnTo>
                    <a:pt x="1370114" y="976630"/>
                  </a:lnTo>
                  <a:lnTo>
                    <a:pt x="1411681" y="965200"/>
                  </a:lnTo>
                  <a:lnTo>
                    <a:pt x="1436916" y="949960"/>
                  </a:lnTo>
                  <a:lnTo>
                    <a:pt x="1447431" y="943610"/>
                  </a:lnTo>
                  <a:lnTo>
                    <a:pt x="1475333" y="913130"/>
                  </a:lnTo>
                  <a:lnTo>
                    <a:pt x="1493367" y="875030"/>
                  </a:lnTo>
                  <a:lnTo>
                    <a:pt x="1499527" y="831850"/>
                  </a:lnTo>
                  <a:lnTo>
                    <a:pt x="1499019" y="788670"/>
                  </a:lnTo>
                  <a:lnTo>
                    <a:pt x="1528203" y="779780"/>
                  </a:lnTo>
                  <a:lnTo>
                    <a:pt x="1556829" y="768350"/>
                  </a:lnTo>
                  <a:lnTo>
                    <a:pt x="1573568" y="760730"/>
                  </a:lnTo>
                  <a:lnTo>
                    <a:pt x="1584744" y="755650"/>
                  </a:lnTo>
                  <a:lnTo>
                    <a:pt x="1611795" y="740410"/>
                  </a:lnTo>
                  <a:lnTo>
                    <a:pt x="1618272" y="736600"/>
                  </a:lnTo>
                  <a:lnTo>
                    <a:pt x="1620304" y="728980"/>
                  </a:lnTo>
                  <a:close/>
                </a:path>
                <a:path w="3805554" h="3481070">
                  <a:moveTo>
                    <a:pt x="2164550" y="1361414"/>
                  </a:moveTo>
                  <a:lnTo>
                    <a:pt x="2162213" y="1347597"/>
                  </a:lnTo>
                  <a:lnTo>
                    <a:pt x="2157247" y="1334452"/>
                  </a:lnTo>
                  <a:lnTo>
                    <a:pt x="2149919" y="1322755"/>
                  </a:lnTo>
                  <a:lnTo>
                    <a:pt x="2149132" y="1321930"/>
                  </a:lnTo>
                  <a:lnTo>
                    <a:pt x="2140458" y="1312760"/>
                  </a:lnTo>
                  <a:lnTo>
                    <a:pt x="2138108" y="1311097"/>
                  </a:lnTo>
                  <a:lnTo>
                    <a:pt x="2138108" y="1363218"/>
                  </a:lnTo>
                  <a:lnTo>
                    <a:pt x="2137854" y="1371828"/>
                  </a:lnTo>
                  <a:lnTo>
                    <a:pt x="1916341" y="1764538"/>
                  </a:lnTo>
                  <a:lnTo>
                    <a:pt x="1880831" y="1786674"/>
                  </a:lnTo>
                  <a:lnTo>
                    <a:pt x="1872183" y="1786420"/>
                  </a:lnTo>
                  <a:lnTo>
                    <a:pt x="1835150" y="1754187"/>
                  </a:lnTo>
                  <a:lnTo>
                    <a:pt x="1833880" y="1737283"/>
                  </a:lnTo>
                  <a:lnTo>
                    <a:pt x="1839379" y="1720596"/>
                  </a:lnTo>
                  <a:lnTo>
                    <a:pt x="2055406" y="1344168"/>
                  </a:lnTo>
                  <a:lnTo>
                    <a:pt x="2088045" y="1322324"/>
                  </a:lnTo>
                  <a:lnTo>
                    <a:pt x="2095068" y="1321930"/>
                  </a:lnTo>
                  <a:lnTo>
                    <a:pt x="2102154" y="1322666"/>
                  </a:lnTo>
                  <a:lnTo>
                    <a:pt x="2133536" y="1346377"/>
                  </a:lnTo>
                  <a:lnTo>
                    <a:pt x="2138108" y="1363218"/>
                  </a:lnTo>
                  <a:lnTo>
                    <a:pt x="2138108" y="1311097"/>
                  </a:lnTo>
                  <a:lnTo>
                    <a:pt x="2129066" y="1304671"/>
                  </a:lnTo>
                  <a:lnTo>
                    <a:pt x="2102370" y="1295793"/>
                  </a:lnTo>
                  <a:lnTo>
                    <a:pt x="2075243" y="1297749"/>
                  </a:lnTo>
                  <a:lnTo>
                    <a:pt x="2050834" y="1309712"/>
                  </a:lnTo>
                  <a:lnTo>
                    <a:pt x="2032292" y="1330833"/>
                  </a:lnTo>
                  <a:lnTo>
                    <a:pt x="1816265" y="1707261"/>
                  </a:lnTo>
                  <a:lnTo>
                    <a:pt x="1807400" y="1733956"/>
                  </a:lnTo>
                  <a:lnTo>
                    <a:pt x="1809407" y="1761083"/>
                  </a:lnTo>
                  <a:lnTo>
                    <a:pt x="1842554" y="1804035"/>
                  </a:lnTo>
                  <a:lnTo>
                    <a:pt x="1876031" y="1813306"/>
                  </a:lnTo>
                  <a:lnTo>
                    <a:pt x="1887385" y="1812671"/>
                  </a:lnTo>
                  <a:lnTo>
                    <a:pt x="1929396" y="1791169"/>
                  </a:lnTo>
                  <a:lnTo>
                    <a:pt x="2155355" y="1401318"/>
                  </a:lnTo>
                  <a:lnTo>
                    <a:pt x="2164156" y="1375181"/>
                  </a:lnTo>
                  <a:lnTo>
                    <a:pt x="2164550" y="1361414"/>
                  </a:lnTo>
                  <a:close/>
                </a:path>
                <a:path w="3805554" h="3481070">
                  <a:moveTo>
                    <a:pt x="2293239" y="1331391"/>
                  </a:moveTo>
                  <a:lnTo>
                    <a:pt x="2284793" y="1287018"/>
                  </a:lnTo>
                  <a:lnTo>
                    <a:pt x="2265870" y="1245997"/>
                  </a:lnTo>
                  <a:lnTo>
                    <a:pt x="2237092" y="1210259"/>
                  </a:lnTo>
                  <a:lnTo>
                    <a:pt x="2201329" y="1183462"/>
                  </a:lnTo>
                  <a:lnTo>
                    <a:pt x="2199043" y="1181735"/>
                  </a:lnTo>
                  <a:lnTo>
                    <a:pt x="2155177" y="1163383"/>
                  </a:lnTo>
                  <a:lnTo>
                    <a:pt x="2109736" y="1156677"/>
                  </a:lnTo>
                  <a:lnTo>
                    <a:pt x="2064740" y="1161148"/>
                  </a:lnTo>
                  <a:lnTo>
                    <a:pt x="2022144" y="1176375"/>
                  </a:lnTo>
                  <a:lnTo>
                    <a:pt x="1983943" y="1201877"/>
                  </a:lnTo>
                  <a:lnTo>
                    <a:pt x="1952155" y="1237234"/>
                  </a:lnTo>
                  <a:lnTo>
                    <a:pt x="1578902" y="1773936"/>
                  </a:lnTo>
                  <a:lnTo>
                    <a:pt x="1578775" y="1774317"/>
                  </a:lnTo>
                  <a:lnTo>
                    <a:pt x="1578521" y="1774571"/>
                  </a:lnTo>
                  <a:lnTo>
                    <a:pt x="1574876" y="1782597"/>
                  </a:lnTo>
                  <a:lnTo>
                    <a:pt x="1572933" y="1791068"/>
                  </a:lnTo>
                  <a:lnTo>
                    <a:pt x="1572691" y="1799818"/>
                  </a:lnTo>
                  <a:lnTo>
                    <a:pt x="1574203" y="1808607"/>
                  </a:lnTo>
                  <a:lnTo>
                    <a:pt x="1604556" y="1841246"/>
                  </a:lnTo>
                  <a:lnTo>
                    <a:pt x="1574838" y="1976755"/>
                  </a:lnTo>
                  <a:lnTo>
                    <a:pt x="1573568" y="1982470"/>
                  </a:lnTo>
                  <a:lnTo>
                    <a:pt x="1576108" y="1988185"/>
                  </a:lnTo>
                  <a:lnTo>
                    <a:pt x="1614716" y="2010537"/>
                  </a:lnTo>
                  <a:lnTo>
                    <a:pt x="1590586" y="2052574"/>
                  </a:lnTo>
                  <a:lnTo>
                    <a:pt x="1588808" y="2055749"/>
                  </a:lnTo>
                  <a:lnTo>
                    <a:pt x="1588427" y="2059432"/>
                  </a:lnTo>
                  <a:lnTo>
                    <a:pt x="1589316" y="2062734"/>
                  </a:lnTo>
                  <a:lnTo>
                    <a:pt x="1590205" y="2066163"/>
                  </a:lnTo>
                  <a:lnTo>
                    <a:pt x="1592364" y="2068957"/>
                  </a:lnTo>
                  <a:lnTo>
                    <a:pt x="1620177" y="2084959"/>
                  </a:lnTo>
                  <a:lnTo>
                    <a:pt x="1564424" y="2182495"/>
                  </a:lnTo>
                  <a:lnTo>
                    <a:pt x="1562011" y="2186686"/>
                  </a:lnTo>
                  <a:lnTo>
                    <a:pt x="1562138" y="2192020"/>
                  </a:lnTo>
                  <a:lnTo>
                    <a:pt x="1564678" y="2196084"/>
                  </a:lnTo>
                  <a:lnTo>
                    <a:pt x="1567218" y="2200275"/>
                  </a:lnTo>
                  <a:lnTo>
                    <a:pt x="1571917" y="2202688"/>
                  </a:lnTo>
                  <a:lnTo>
                    <a:pt x="1576743" y="2202307"/>
                  </a:lnTo>
                  <a:lnTo>
                    <a:pt x="1675803" y="2195830"/>
                  </a:lnTo>
                  <a:lnTo>
                    <a:pt x="1676692" y="2195703"/>
                  </a:lnTo>
                  <a:lnTo>
                    <a:pt x="1680756" y="2195195"/>
                  </a:lnTo>
                  <a:lnTo>
                    <a:pt x="1684312" y="2192655"/>
                  </a:lnTo>
                  <a:lnTo>
                    <a:pt x="1686598" y="2189226"/>
                  </a:lnTo>
                  <a:lnTo>
                    <a:pt x="1695208" y="2174113"/>
                  </a:lnTo>
                  <a:lnTo>
                    <a:pt x="1715046" y="2139315"/>
                  </a:lnTo>
                  <a:lnTo>
                    <a:pt x="1741462" y="2154301"/>
                  </a:lnTo>
                  <a:lnTo>
                    <a:pt x="1744002" y="2155952"/>
                  </a:lnTo>
                  <a:lnTo>
                    <a:pt x="1746923" y="2156333"/>
                  </a:lnTo>
                  <a:lnTo>
                    <a:pt x="1753654" y="2155444"/>
                  </a:lnTo>
                  <a:lnTo>
                    <a:pt x="1757337" y="2153158"/>
                  </a:lnTo>
                  <a:lnTo>
                    <a:pt x="1759496" y="2149475"/>
                  </a:lnTo>
                  <a:lnTo>
                    <a:pt x="1765325" y="2139315"/>
                  </a:lnTo>
                  <a:lnTo>
                    <a:pt x="1773707" y="2124710"/>
                  </a:lnTo>
                  <a:lnTo>
                    <a:pt x="1783626" y="2107438"/>
                  </a:lnTo>
                  <a:lnTo>
                    <a:pt x="1811947" y="2123694"/>
                  </a:lnTo>
                  <a:lnTo>
                    <a:pt x="1814487" y="2125345"/>
                  </a:lnTo>
                  <a:lnTo>
                    <a:pt x="1817535" y="2125726"/>
                  </a:lnTo>
                  <a:lnTo>
                    <a:pt x="1820329" y="2125345"/>
                  </a:lnTo>
                  <a:lnTo>
                    <a:pt x="1822869" y="2125091"/>
                  </a:lnTo>
                  <a:lnTo>
                    <a:pt x="1825409" y="2124075"/>
                  </a:lnTo>
                  <a:lnTo>
                    <a:pt x="1827441" y="2122043"/>
                  </a:lnTo>
                  <a:lnTo>
                    <a:pt x="1843659" y="2107438"/>
                  </a:lnTo>
                  <a:lnTo>
                    <a:pt x="1856511" y="2095881"/>
                  </a:lnTo>
                  <a:lnTo>
                    <a:pt x="1931454" y="2028444"/>
                  </a:lnTo>
                  <a:lnTo>
                    <a:pt x="1939836" y="2033270"/>
                  </a:lnTo>
                  <a:lnTo>
                    <a:pt x="1946668" y="2036470"/>
                  </a:lnTo>
                  <a:lnTo>
                    <a:pt x="1953755" y="2038438"/>
                  </a:lnTo>
                  <a:lnTo>
                    <a:pt x="1960956" y="2039188"/>
                  </a:lnTo>
                  <a:lnTo>
                    <a:pt x="1968157" y="2038731"/>
                  </a:lnTo>
                  <a:lnTo>
                    <a:pt x="1977986" y="2036305"/>
                  </a:lnTo>
                  <a:lnTo>
                    <a:pt x="1987029" y="2031733"/>
                  </a:lnTo>
                  <a:lnTo>
                    <a:pt x="1990928" y="2028444"/>
                  </a:lnTo>
                  <a:lnTo>
                    <a:pt x="1994852" y="2025142"/>
                  </a:lnTo>
                  <a:lnTo>
                    <a:pt x="2001050" y="2016633"/>
                  </a:lnTo>
                  <a:lnTo>
                    <a:pt x="2001304" y="2016125"/>
                  </a:lnTo>
                  <a:lnTo>
                    <a:pt x="2001558" y="2015871"/>
                  </a:lnTo>
                  <a:lnTo>
                    <a:pt x="2001685" y="2015490"/>
                  </a:lnTo>
                  <a:lnTo>
                    <a:pt x="2003094" y="2012442"/>
                  </a:lnTo>
                  <a:lnTo>
                    <a:pt x="2097189" y="1809115"/>
                  </a:lnTo>
                  <a:lnTo>
                    <a:pt x="2094268" y="1801241"/>
                  </a:lnTo>
                  <a:lnTo>
                    <a:pt x="2087664" y="1798066"/>
                  </a:lnTo>
                  <a:lnTo>
                    <a:pt x="2081060" y="1795018"/>
                  </a:lnTo>
                  <a:lnTo>
                    <a:pt x="2073186" y="1797939"/>
                  </a:lnTo>
                  <a:lnTo>
                    <a:pt x="2070011" y="1804543"/>
                  </a:lnTo>
                  <a:lnTo>
                    <a:pt x="1977936" y="2003679"/>
                  </a:lnTo>
                  <a:lnTo>
                    <a:pt x="1973135" y="2008987"/>
                  </a:lnTo>
                  <a:lnTo>
                    <a:pt x="1966887" y="2011972"/>
                  </a:lnTo>
                  <a:lnTo>
                    <a:pt x="1959965" y="2012442"/>
                  </a:lnTo>
                  <a:lnTo>
                    <a:pt x="1953171" y="2010156"/>
                  </a:lnTo>
                  <a:lnTo>
                    <a:pt x="1906943" y="1983689"/>
                  </a:lnTo>
                  <a:lnTo>
                    <a:pt x="1906943" y="2014867"/>
                  </a:lnTo>
                  <a:lnTo>
                    <a:pt x="1816900" y="2095881"/>
                  </a:lnTo>
                  <a:lnTo>
                    <a:pt x="1760512" y="2063496"/>
                  </a:lnTo>
                  <a:lnTo>
                    <a:pt x="1760512" y="2094103"/>
                  </a:lnTo>
                  <a:lnTo>
                    <a:pt x="1742986" y="2124710"/>
                  </a:lnTo>
                  <a:lnTo>
                    <a:pt x="1696554" y="2098040"/>
                  </a:lnTo>
                  <a:lnTo>
                    <a:pt x="1691805" y="2095322"/>
                  </a:lnTo>
                  <a:lnTo>
                    <a:pt x="1691805" y="2125980"/>
                  </a:lnTo>
                  <a:lnTo>
                    <a:pt x="1666913" y="2169668"/>
                  </a:lnTo>
                  <a:lnTo>
                    <a:pt x="1599603" y="2174113"/>
                  </a:lnTo>
                  <a:lnTo>
                    <a:pt x="1643037" y="2098040"/>
                  </a:lnTo>
                  <a:lnTo>
                    <a:pt x="1691805" y="2125980"/>
                  </a:lnTo>
                  <a:lnTo>
                    <a:pt x="1691805" y="2095322"/>
                  </a:lnTo>
                  <a:lnTo>
                    <a:pt x="1620177" y="2054225"/>
                  </a:lnTo>
                  <a:lnTo>
                    <a:pt x="1637703" y="2023618"/>
                  </a:lnTo>
                  <a:lnTo>
                    <a:pt x="1760512" y="2094103"/>
                  </a:lnTo>
                  <a:lnTo>
                    <a:pt x="1760512" y="2063496"/>
                  </a:lnTo>
                  <a:lnTo>
                    <a:pt x="1691106" y="2023618"/>
                  </a:lnTo>
                  <a:lnTo>
                    <a:pt x="1602651" y="1972945"/>
                  </a:lnTo>
                  <a:lnTo>
                    <a:pt x="1628686" y="1855089"/>
                  </a:lnTo>
                  <a:lnTo>
                    <a:pt x="1906943" y="2014867"/>
                  </a:lnTo>
                  <a:lnTo>
                    <a:pt x="1906943" y="1983689"/>
                  </a:lnTo>
                  <a:lnTo>
                    <a:pt x="1682381" y="1855089"/>
                  </a:lnTo>
                  <a:lnTo>
                    <a:pt x="1626273" y="1822958"/>
                  </a:lnTo>
                  <a:lnTo>
                    <a:pt x="1626273" y="1822831"/>
                  </a:lnTo>
                  <a:lnTo>
                    <a:pt x="1626146" y="1822831"/>
                  </a:lnTo>
                  <a:lnTo>
                    <a:pt x="1604302" y="1810258"/>
                  </a:lnTo>
                  <a:lnTo>
                    <a:pt x="1601254" y="1806321"/>
                  </a:lnTo>
                  <a:lnTo>
                    <a:pt x="1599882" y="1801241"/>
                  </a:lnTo>
                  <a:lnTo>
                    <a:pt x="1598841" y="1796923"/>
                  </a:lnTo>
                  <a:lnTo>
                    <a:pt x="1599349" y="1792224"/>
                  </a:lnTo>
                  <a:lnTo>
                    <a:pt x="1974253" y="1252220"/>
                  </a:lnTo>
                  <a:lnTo>
                    <a:pt x="2007666" y="1216825"/>
                  </a:lnTo>
                  <a:lnTo>
                    <a:pt x="2048497" y="1193685"/>
                  </a:lnTo>
                  <a:lnTo>
                    <a:pt x="2093785" y="1183462"/>
                  </a:lnTo>
                  <a:lnTo>
                    <a:pt x="2140585" y="1186840"/>
                  </a:lnTo>
                  <a:lnTo>
                    <a:pt x="2185962" y="1204468"/>
                  </a:lnTo>
                  <a:lnTo>
                    <a:pt x="2224189" y="1234719"/>
                  </a:lnTo>
                  <a:lnTo>
                    <a:pt x="2250821" y="1273403"/>
                  </a:lnTo>
                  <a:lnTo>
                    <a:pt x="2264943" y="1317650"/>
                  </a:lnTo>
                  <a:lnTo>
                    <a:pt x="2265629" y="1364589"/>
                  </a:lnTo>
                  <a:lnTo>
                    <a:pt x="2252002" y="1411351"/>
                  </a:lnTo>
                  <a:lnTo>
                    <a:pt x="2104682" y="1729994"/>
                  </a:lnTo>
                  <a:lnTo>
                    <a:pt x="2104174" y="1731010"/>
                  </a:lnTo>
                  <a:lnTo>
                    <a:pt x="2103920" y="1732153"/>
                  </a:lnTo>
                  <a:lnTo>
                    <a:pt x="2103793" y="1733169"/>
                  </a:lnTo>
                  <a:lnTo>
                    <a:pt x="2094395" y="1753489"/>
                  </a:lnTo>
                  <a:lnTo>
                    <a:pt x="2091474" y="1760093"/>
                  </a:lnTo>
                  <a:lnTo>
                    <a:pt x="2094268" y="1767713"/>
                  </a:lnTo>
                  <a:lnTo>
                    <a:pt x="2100872" y="1770888"/>
                  </a:lnTo>
                  <a:lnTo>
                    <a:pt x="2103158" y="1771904"/>
                  </a:lnTo>
                  <a:lnTo>
                    <a:pt x="2105698" y="1772285"/>
                  </a:lnTo>
                  <a:lnTo>
                    <a:pt x="2108111" y="1772031"/>
                  </a:lnTo>
                  <a:lnTo>
                    <a:pt x="2112429" y="1771396"/>
                  </a:lnTo>
                  <a:lnTo>
                    <a:pt x="2116366" y="1768729"/>
                  </a:lnTo>
                  <a:lnTo>
                    <a:pt x="2118271" y="1764411"/>
                  </a:lnTo>
                  <a:lnTo>
                    <a:pt x="2128939" y="1741424"/>
                  </a:lnTo>
                  <a:lnTo>
                    <a:pt x="2129193" y="1740789"/>
                  </a:lnTo>
                  <a:lnTo>
                    <a:pt x="2129320" y="1740281"/>
                  </a:lnTo>
                  <a:lnTo>
                    <a:pt x="2129574" y="1739646"/>
                  </a:lnTo>
                  <a:lnTo>
                    <a:pt x="2276259" y="1422400"/>
                  </a:lnTo>
                  <a:lnTo>
                    <a:pt x="2290584" y="1377162"/>
                  </a:lnTo>
                  <a:lnTo>
                    <a:pt x="2293239" y="1331391"/>
                  </a:lnTo>
                  <a:close/>
                </a:path>
                <a:path w="3805554" h="3481070">
                  <a:moveTo>
                    <a:pt x="3805174" y="1666430"/>
                  </a:moveTo>
                  <a:lnTo>
                    <a:pt x="3804831" y="1641030"/>
                  </a:lnTo>
                  <a:lnTo>
                    <a:pt x="3780574" y="1529270"/>
                  </a:lnTo>
                  <a:lnTo>
                    <a:pt x="3773716" y="1513243"/>
                  </a:lnTo>
                  <a:lnTo>
                    <a:pt x="3773716" y="1656270"/>
                  </a:lnTo>
                  <a:lnTo>
                    <a:pt x="3772192" y="1665160"/>
                  </a:lnTo>
                  <a:lnTo>
                    <a:pt x="3698278" y="1696910"/>
                  </a:lnTo>
                  <a:lnTo>
                    <a:pt x="3690505" y="1661350"/>
                  </a:lnTo>
                  <a:lnTo>
                    <a:pt x="3661956" y="1530540"/>
                  </a:lnTo>
                  <a:lnTo>
                    <a:pt x="3660305" y="1522920"/>
                  </a:lnTo>
                  <a:lnTo>
                    <a:pt x="3709835" y="1511490"/>
                  </a:lnTo>
                  <a:lnTo>
                    <a:pt x="3722535" y="1511490"/>
                  </a:lnTo>
                  <a:lnTo>
                    <a:pt x="3733927" y="1516570"/>
                  </a:lnTo>
                  <a:lnTo>
                    <a:pt x="3742791" y="1524190"/>
                  </a:lnTo>
                  <a:lnTo>
                    <a:pt x="3747935" y="1535620"/>
                  </a:lnTo>
                  <a:lnTo>
                    <a:pt x="3772065" y="1648650"/>
                  </a:lnTo>
                  <a:lnTo>
                    <a:pt x="3773716" y="1656270"/>
                  </a:lnTo>
                  <a:lnTo>
                    <a:pt x="3773716" y="1513243"/>
                  </a:lnTo>
                  <a:lnTo>
                    <a:pt x="3772966" y="1511490"/>
                  </a:lnTo>
                  <a:lnTo>
                    <a:pt x="3770249" y="1505140"/>
                  </a:lnTo>
                  <a:lnTo>
                    <a:pt x="3752202" y="1487360"/>
                  </a:lnTo>
                  <a:lnTo>
                    <a:pt x="3728936" y="1478470"/>
                  </a:lnTo>
                  <a:lnTo>
                    <a:pt x="3702977" y="1478470"/>
                  </a:lnTo>
                  <a:lnTo>
                    <a:pt x="3659797" y="1488186"/>
                  </a:lnTo>
                  <a:lnTo>
                    <a:pt x="3659797" y="1705800"/>
                  </a:lnTo>
                  <a:lnTo>
                    <a:pt x="3495078" y="1741360"/>
                  </a:lnTo>
                  <a:lnTo>
                    <a:pt x="3490252" y="1718500"/>
                  </a:lnTo>
                  <a:lnTo>
                    <a:pt x="3481730" y="1679130"/>
                  </a:lnTo>
                  <a:lnTo>
                    <a:pt x="3475139" y="1648650"/>
                  </a:lnTo>
                  <a:lnTo>
                    <a:pt x="3460432" y="1581340"/>
                  </a:lnTo>
                  <a:lnTo>
                    <a:pt x="3457105" y="1566100"/>
                  </a:lnTo>
                  <a:lnTo>
                    <a:pt x="3610292" y="1533080"/>
                  </a:lnTo>
                  <a:lnTo>
                    <a:pt x="3622078" y="1530540"/>
                  </a:lnTo>
                  <a:lnTo>
                    <a:pt x="3643287" y="1629600"/>
                  </a:lnTo>
                  <a:lnTo>
                    <a:pt x="3510953" y="1657540"/>
                  </a:lnTo>
                  <a:lnTo>
                    <a:pt x="3504869" y="1660080"/>
                  </a:lnTo>
                  <a:lnTo>
                    <a:pt x="3500437" y="1665160"/>
                  </a:lnTo>
                  <a:lnTo>
                    <a:pt x="3498050" y="1671510"/>
                  </a:lnTo>
                  <a:lnTo>
                    <a:pt x="3498126" y="1677860"/>
                  </a:lnTo>
                  <a:lnTo>
                    <a:pt x="3499142" y="1681670"/>
                  </a:lnTo>
                  <a:lnTo>
                    <a:pt x="3501809" y="1685480"/>
                  </a:lnTo>
                  <a:lnTo>
                    <a:pt x="3509175" y="1690560"/>
                  </a:lnTo>
                  <a:lnTo>
                    <a:pt x="3513620" y="1691830"/>
                  </a:lnTo>
                  <a:lnTo>
                    <a:pt x="3518065" y="1690560"/>
                  </a:lnTo>
                  <a:lnTo>
                    <a:pt x="3650399" y="1661350"/>
                  </a:lnTo>
                  <a:lnTo>
                    <a:pt x="3659797" y="1705800"/>
                  </a:lnTo>
                  <a:lnTo>
                    <a:pt x="3659797" y="1488186"/>
                  </a:lnTo>
                  <a:lnTo>
                    <a:pt x="3640874" y="1492440"/>
                  </a:lnTo>
                  <a:lnTo>
                    <a:pt x="3636683" y="1492440"/>
                  </a:lnTo>
                  <a:lnTo>
                    <a:pt x="3449866" y="1533080"/>
                  </a:lnTo>
                  <a:lnTo>
                    <a:pt x="3438487" y="1481010"/>
                  </a:lnTo>
                  <a:lnTo>
                    <a:pt x="3417125" y="1383220"/>
                  </a:lnTo>
                  <a:lnTo>
                    <a:pt x="3395497" y="1284160"/>
                  </a:lnTo>
                  <a:lnTo>
                    <a:pt x="3380524" y="1215580"/>
                  </a:lnTo>
                  <a:lnTo>
                    <a:pt x="3375456" y="1199070"/>
                  </a:lnTo>
                  <a:lnTo>
                    <a:pt x="3367506" y="1185100"/>
                  </a:lnTo>
                  <a:lnTo>
                    <a:pt x="3365373" y="1182560"/>
                  </a:lnTo>
                  <a:lnTo>
                    <a:pt x="3356876" y="1172400"/>
                  </a:lnTo>
                  <a:lnTo>
                    <a:pt x="3343821" y="1162240"/>
                  </a:lnTo>
                  <a:lnTo>
                    <a:pt x="3329038" y="1154620"/>
                  </a:lnTo>
                  <a:lnTo>
                    <a:pt x="3313341" y="1150810"/>
                  </a:lnTo>
                  <a:lnTo>
                    <a:pt x="3297059" y="1149540"/>
                  </a:lnTo>
                  <a:lnTo>
                    <a:pt x="3280575" y="1150810"/>
                  </a:lnTo>
                  <a:lnTo>
                    <a:pt x="3127540" y="1183830"/>
                  </a:lnTo>
                  <a:lnTo>
                    <a:pt x="3085134" y="1207960"/>
                  </a:lnTo>
                  <a:lnTo>
                    <a:pt x="3062719" y="1251140"/>
                  </a:lnTo>
                  <a:lnTo>
                    <a:pt x="3061385" y="1267650"/>
                  </a:lnTo>
                  <a:lnTo>
                    <a:pt x="3063278" y="1284160"/>
                  </a:lnTo>
                  <a:lnTo>
                    <a:pt x="3132620" y="1602930"/>
                  </a:lnTo>
                  <a:lnTo>
                    <a:pt x="3124873" y="1604200"/>
                  </a:lnTo>
                  <a:lnTo>
                    <a:pt x="3032925" y="1624888"/>
                  </a:lnTo>
                  <a:lnTo>
                    <a:pt x="3032925" y="1832800"/>
                  </a:lnTo>
                  <a:lnTo>
                    <a:pt x="2905925" y="1811210"/>
                  </a:lnTo>
                  <a:lnTo>
                    <a:pt x="2904553" y="1804860"/>
                  </a:lnTo>
                  <a:lnTo>
                    <a:pt x="2896870" y="1769300"/>
                  </a:lnTo>
                  <a:lnTo>
                    <a:pt x="2892209" y="1747710"/>
                  </a:lnTo>
                  <a:lnTo>
                    <a:pt x="2998254" y="1674050"/>
                  </a:lnTo>
                  <a:lnTo>
                    <a:pt x="3032925" y="1832800"/>
                  </a:lnTo>
                  <a:lnTo>
                    <a:pt x="3032925" y="1624888"/>
                  </a:lnTo>
                  <a:lnTo>
                    <a:pt x="3011970" y="1629600"/>
                  </a:lnTo>
                  <a:lnTo>
                    <a:pt x="3005620" y="1629600"/>
                  </a:lnTo>
                  <a:lnTo>
                    <a:pt x="3002572" y="1630870"/>
                  </a:lnTo>
                  <a:lnTo>
                    <a:pt x="2999905" y="1633410"/>
                  </a:lnTo>
                  <a:lnTo>
                    <a:pt x="2870111" y="1723097"/>
                  </a:lnTo>
                  <a:lnTo>
                    <a:pt x="2870111" y="1804860"/>
                  </a:lnTo>
                  <a:lnTo>
                    <a:pt x="2823375" y="1795970"/>
                  </a:lnTo>
                  <a:lnTo>
                    <a:pt x="2862364" y="1769300"/>
                  </a:lnTo>
                  <a:lnTo>
                    <a:pt x="2870111" y="1804860"/>
                  </a:lnTo>
                  <a:lnTo>
                    <a:pt x="2870111" y="1723097"/>
                  </a:lnTo>
                  <a:lnTo>
                    <a:pt x="2863888" y="1727390"/>
                  </a:lnTo>
                  <a:lnTo>
                    <a:pt x="2862745" y="1727390"/>
                  </a:lnTo>
                  <a:lnTo>
                    <a:pt x="2862237" y="1728660"/>
                  </a:lnTo>
                  <a:lnTo>
                    <a:pt x="2771178" y="1790890"/>
                  </a:lnTo>
                  <a:lnTo>
                    <a:pt x="2765463" y="1794700"/>
                  </a:lnTo>
                  <a:lnTo>
                    <a:pt x="2762796" y="1802320"/>
                  </a:lnTo>
                  <a:lnTo>
                    <a:pt x="2764193" y="1808670"/>
                  </a:lnTo>
                  <a:lnTo>
                    <a:pt x="2765209" y="1813750"/>
                  </a:lnTo>
                  <a:lnTo>
                    <a:pt x="2767876" y="1816290"/>
                  </a:lnTo>
                  <a:lnTo>
                    <a:pt x="2773337" y="1820100"/>
                  </a:lnTo>
                  <a:lnTo>
                    <a:pt x="2775496" y="1821370"/>
                  </a:lnTo>
                  <a:lnTo>
                    <a:pt x="2777655" y="1821370"/>
                  </a:lnTo>
                  <a:lnTo>
                    <a:pt x="2885224" y="1840420"/>
                  </a:lnTo>
                  <a:lnTo>
                    <a:pt x="2886367" y="1841690"/>
                  </a:lnTo>
                  <a:lnTo>
                    <a:pt x="2888907" y="1841690"/>
                  </a:lnTo>
                  <a:lnTo>
                    <a:pt x="3051721" y="1870900"/>
                  </a:lnTo>
                  <a:lnTo>
                    <a:pt x="3058198" y="1870900"/>
                  </a:lnTo>
                  <a:lnTo>
                    <a:pt x="3061119" y="1869630"/>
                  </a:lnTo>
                  <a:lnTo>
                    <a:pt x="3064167" y="1869630"/>
                  </a:lnTo>
                  <a:lnTo>
                    <a:pt x="3177197" y="1844230"/>
                  </a:lnTo>
                  <a:lnTo>
                    <a:pt x="3184944" y="1842960"/>
                  </a:lnTo>
                  <a:lnTo>
                    <a:pt x="3247301" y="2128710"/>
                  </a:lnTo>
                  <a:lnTo>
                    <a:pt x="3252406" y="2145220"/>
                  </a:lnTo>
                  <a:lnTo>
                    <a:pt x="3284131" y="2182050"/>
                  </a:lnTo>
                  <a:lnTo>
                    <a:pt x="3330879" y="2194750"/>
                  </a:lnTo>
                  <a:lnTo>
                    <a:pt x="3347377" y="2193480"/>
                  </a:lnTo>
                  <a:lnTo>
                    <a:pt x="3494519" y="2161730"/>
                  </a:lnTo>
                  <a:lnTo>
                    <a:pt x="3500412" y="2160460"/>
                  </a:lnTo>
                  <a:lnTo>
                    <a:pt x="3542804" y="2136330"/>
                  </a:lnTo>
                  <a:lnTo>
                    <a:pt x="3565220" y="2093150"/>
                  </a:lnTo>
                  <a:lnTo>
                    <a:pt x="3566553" y="2076640"/>
                  </a:lnTo>
                  <a:lnTo>
                    <a:pt x="3566261" y="2074100"/>
                  </a:lnTo>
                  <a:lnTo>
                    <a:pt x="3564674" y="2060130"/>
                  </a:lnTo>
                  <a:lnTo>
                    <a:pt x="3546056" y="1975040"/>
                  </a:lnTo>
                  <a:lnTo>
                    <a:pt x="3533051" y="1915553"/>
                  </a:lnTo>
                  <a:lnTo>
                    <a:pt x="3533051" y="2074100"/>
                  </a:lnTo>
                  <a:lnTo>
                    <a:pt x="3518814" y="2113470"/>
                  </a:lnTo>
                  <a:lnTo>
                    <a:pt x="3340265" y="2160460"/>
                  </a:lnTo>
                  <a:lnTo>
                    <a:pt x="3330397" y="2161730"/>
                  </a:lnTo>
                  <a:lnTo>
                    <a:pt x="3320592" y="2161730"/>
                  </a:lnTo>
                  <a:lnTo>
                    <a:pt x="3287877" y="2140140"/>
                  </a:lnTo>
                  <a:lnTo>
                    <a:pt x="3219196" y="1842960"/>
                  </a:lnTo>
                  <a:lnTo>
                    <a:pt x="3216986" y="1832800"/>
                  </a:lnTo>
                  <a:lnTo>
                    <a:pt x="3177832" y="1652828"/>
                  </a:lnTo>
                  <a:lnTo>
                    <a:pt x="3177832" y="1809940"/>
                  </a:lnTo>
                  <a:lnTo>
                    <a:pt x="3169958" y="1812480"/>
                  </a:lnTo>
                  <a:lnTo>
                    <a:pt x="3073438" y="1832800"/>
                  </a:lnTo>
                  <a:lnTo>
                    <a:pt x="3039033" y="1674050"/>
                  </a:lnTo>
                  <a:lnTo>
                    <a:pt x="3035465" y="1657540"/>
                  </a:lnTo>
                  <a:lnTo>
                    <a:pt x="3131985" y="1637220"/>
                  </a:lnTo>
                  <a:lnTo>
                    <a:pt x="3139732" y="1635950"/>
                  </a:lnTo>
                  <a:lnTo>
                    <a:pt x="3172879" y="1787080"/>
                  </a:lnTo>
                  <a:lnTo>
                    <a:pt x="3177832" y="1809940"/>
                  </a:lnTo>
                  <a:lnTo>
                    <a:pt x="3177832" y="1652828"/>
                  </a:lnTo>
                  <a:lnTo>
                    <a:pt x="3174161" y="1635950"/>
                  </a:lnTo>
                  <a:lnTo>
                    <a:pt x="3167545" y="1605470"/>
                  </a:lnTo>
                  <a:lnTo>
                    <a:pt x="3160433" y="1572450"/>
                  </a:lnTo>
                  <a:lnTo>
                    <a:pt x="3096044" y="1276540"/>
                  </a:lnTo>
                  <a:lnTo>
                    <a:pt x="3094863" y="1267650"/>
                  </a:lnTo>
                  <a:lnTo>
                    <a:pt x="3095675" y="1257490"/>
                  </a:lnTo>
                  <a:lnTo>
                    <a:pt x="3098419" y="1248600"/>
                  </a:lnTo>
                  <a:lnTo>
                    <a:pt x="3125216" y="1219390"/>
                  </a:lnTo>
                  <a:lnTo>
                    <a:pt x="3287814" y="1183830"/>
                  </a:lnTo>
                  <a:lnTo>
                    <a:pt x="3297656" y="1182560"/>
                  </a:lnTo>
                  <a:lnTo>
                    <a:pt x="3307435" y="1183830"/>
                  </a:lnTo>
                  <a:lnTo>
                    <a:pt x="3340150" y="1204150"/>
                  </a:lnTo>
                  <a:lnTo>
                    <a:pt x="3349409" y="1229550"/>
                  </a:lnTo>
                  <a:lnTo>
                    <a:pt x="3354489" y="1252410"/>
                  </a:lnTo>
                  <a:lnTo>
                    <a:pt x="3351822" y="1252410"/>
                  </a:lnTo>
                  <a:lnTo>
                    <a:pt x="3305086" y="1262570"/>
                  </a:lnTo>
                  <a:lnTo>
                    <a:pt x="3299028" y="1265110"/>
                  </a:lnTo>
                  <a:lnTo>
                    <a:pt x="3294634" y="1270190"/>
                  </a:lnTo>
                  <a:lnTo>
                    <a:pt x="3292297" y="1275270"/>
                  </a:lnTo>
                  <a:lnTo>
                    <a:pt x="3292386" y="1281620"/>
                  </a:lnTo>
                  <a:lnTo>
                    <a:pt x="3307753" y="1295590"/>
                  </a:lnTo>
                  <a:lnTo>
                    <a:pt x="3312198" y="1294320"/>
                  </a:lnTo>
                  <a:lnTo>
                    <a:pt x="3358934" y="1284160"/>
                  </a:lnTo>
                  <a:lnTo>
                    <a:pt x="3361474" y="1284160"/>
                  </a:lnTo>
                  <a:lnTo>
                    <a:pt x="3370999" y="1328610"/>
                  </a:lnTo>
                  <a:lnTo>
                    <a:pt x="3376079" y="1351470"/>
                  </a:lnTo>
                  <a:lnTo>
                    <a:pt x="3374682" y="1351470"/>
                  </a:lnTo>
                  <a:lnTo>
                    <a:pt x="3282226" y="1370520"/>
                  </a:lnTo>
                  <a:lnTo>
                    <a:pt x="3276066" y="1373060"/>
                  </a:lnTo>
                  <a:lnTo>
                    <a:pt x="3271583" y="1376870"/>
                  </a:lnTo>
                  <a:lnTo>
                    <a:pt x="3269145" y="1383220"/>
                  </a:lnTo>
                  <a:lnTo>
                    <a:pt x="3269145" y="1389570"/>
                  </a:lnTo>
                  <a:lnTo>
                    <a:pt x="3284639" y="1403540"/>
                  </a:lnTo>
                  <a:lnTo>
                    <a:pt x="3289084" y="1402270"/>
                  </a:lnTo>
                  <a:lnTo>
                    <a:pt x="3380905" y="1384490"/>
                  </a:lnTo>
                  <a:lnTo>
                    <a:pt x="3381667" y="1384490"/>
                  </a:lnTo>
                  <a:lnTo>
                    <a:pt x="3382302" y="1383220"/>
                  </a:lnTo>
                  <a:lnTo>
                    <a:pt x="3383064" y="1383220"/>
                  </a:lnTo>
                  <a:lnTo>
                    <a:pt x="3392462" y="1426400"/>
                  </a:lnTo>
                  <a:lnTo>
                    <a:pt x="3397415" y="1449260"/>
                  </a:lnTo>
                  <a:lnTo>
                    <a:pt x="3394875" y="1449260"/>
                  </a:lnTo>
                  <a:lnTo>
                    <a:pt x="3348139" y="1459420"/>
                  </a:lnTo>
                  <a:lnTo>
                    <a:pt x="3342055" y="1461960"/>
                  </a:lnTo>
                  <a:lnTo>
                    <a:pt x="3337636" y="1467040"/>
                  </a:lnTo>
                  <a:lnTo>
                    <a:pt x="3335286" y="1473390"/>
                  </a:lnTo>
                  <a:lnTo>
                    <a:pt x="3335439" y="1479740"/>
                  </a:lnTo>
                  <a:lnTo>
                    <a:pt x="3336455" y="1483550"/>
                  </a:lnTo>
                  <a:lnTo>
                    <a:pt x="3339122" y="1487360"/>
                  </a:lnTo>
                  <a:lnTo>
                    <a:pt x="3346234" y="1492440"/>
                  </a:lnTo>
                  <a:lnTo>
                    <a:pt x="3350806" y="1493710"/>
                  </a:lnTo>
                  <a:lnTo>
                    <a:pt x="3355251" y="1492440"/>
                  </a:lnTo>
                  <a:lnTo>
                    <a:pt x="3401860" y="1482280"/>
                  </a:lnTo>
                  <a:lnTo>
                    <a:pt x="3403638" y="1482280"/>
                  </a:lnTo>
                  <a:lnTo>
                    <a:pt x="3404400" y="1481010"/>
                  </a:lnTo>
                  <a:lnTo>
                    <a:pt x="3412401" y="1517840"/>
                  </a:lnTo>
                  <a:lnTo>
                    <a:pt x="3414179" y="1525460"/>
                  </a:lnTo>
                  <a:lnTo>
                    <a:pt x="3419132" y="1548320"/>
                  </a:lnTo>
                  <a:lnTo>
                    <a:pt x="3417100" y="1548320"/>
                  </a:lnTo>
                  <a:lnTo>
                    <a:pt x="3411258" y="1549590"/>
                  </a:lnTo>
                  <a:lnTo>
                    <a:pt x="3325279" y="1567370"/>
                  </a:lnTo>
                  <a:lnTo>
                    <a:pt x="3319183" y="1569910"/>
                  </a:lnTo>
                  <a:lnTo>
                    <a:pt x="3314700" y="1574990"/>
                  </a:lnTo>
                  <a:lnTo>
                    <a:pt x="3312274" y="1581340"/>
                  </a:lnTo>
                  <a:lnTo>
                    <a:pt x="3312325" y="1587690"/>
                  </a:lnTo>
                  <a:lnTo>
                    <a:pt x="3313087" y="1591500"/>
                  </a:lnTo>
                  <a:lnTo>
                    <a:pt x="3314992" y="1594040"/>
                  </a:lnTo>
                  <a:lnTo>
                    <a:pt x="3317659" y="1596580"/>
                  </a:lnTo>
                  <a:lnTo>
                    <a:pt x="3318294" y="1596580"/>
                  </a:lnTo>
                  <a:lnTo>
                    <a:pt x="3318929" y="1597850"/>
                  </a:lnTo>
                  <a:lnTo>
                    <a:pt x="3319691" y="1597850"/>
                  </a:lnTo>
                  <a:lnTo>
                    <a:pt x="3323374" y="1600390"/>
                  </a:lnTo>
                  <a:lnTo>
                    <a:pt x="3327692" y="1601660"/>
                  </a:lnTo>
                  <a:lnTo>
                    <a:pt x="3332264" y="1600390"/>
                  </a:lnTo>
                  <a:lnTo>
                    <a:pt x="3423958" y="1581340"/>
                  </a:lnTo>
                  <a:lnTo>
                    <a:pt x="3426117" y="1581340"/>
                  </a:lnTo>
                  <a:lnTo>
                    <a:pt x="3440468" y="1647380"/>
                  </a:lnTo>
                  <a:lnTo>
                    <a:pt x="3437928" y="1647380"/>
                  </a:lnTo>
                  <a:lnTo>
                    <a:pt x="3391319" y="1657540"/>
                  </a:lnTo>
                  <a:lnTo>
                    <a:pt x="3385235" y="1660080"/>
                  </a:lnTo>
                  <a:lnTo>
                    <a:pt x="3380816" y="1665160"/>
                  </a:lnTo>
                  <a:lnTo>
                    <a:pt x="3378466" y="1670240"/>
                  </a:lnTo>
                  <a:lnTo>
                    <a:pt x="3378619" y="1677860"/>
                  </a:lnTo>
                  <a:lnTo>
                    <a:pt x="3379508" y="1681670"/>
                  </a:lnTo>
                  <a:lnTo>
                    <a:pt x="3382302" y="1685480"/>
                  </a:lnTo>
                  <a:lnTo>
                    <a:pt x="3389414" y="1690560"/>
                  </a:lnTo>
                  <a:lnTo>
                    <a:pt x="3398431" y="1690560"/>
                  </a:lnTo>
                  <a:lnTo>
                    <a:pt x="3445040" y="1680400"/>
                  </a:lnTo>
                  <a:lnTo>
                    <a:pt x="3445929" y="1680400"/>
                  </a:lnTo>
                  <a:lnTo>
                    <a:pt x="3446818" y="1679130"/>
                  </a:lnTo>
                  <a:lnTo>
                    <a:pt x="3447580" y="1679130"/>
                  </a:lnTo>
                  <a:lnTo>
                    <a:pt x="3448088" y="1681670"/>
                  </a:lnTo>
                  <a:lnTo>
                    <a:pt x="3457105" y="1723580"/>
                  </a:lnTo>
                  <a:lnTo>
                    <a:pt x="3457740" y="1724850"/>
                  </a:lnTo>
                  <a:lnTo>
                    <a:pt x="3462185" y="1746440"/>
                  </a:lnTo>
                  <a:lnTo>
                    <a:pt x="3459645" y="1746440"/>
                  </a:lnTo>
                  <a:lnTo>
                    <a:pt x="3368332" y="1765490"/>
                  </a:lnTo>
                  <a:lnTo>
                    <a:pt x="3364776" y="1765490"/>
                  </a:lnTo>
                  <a:lnTo>
                    <a:pt x="3361601" y="1768030"/>
                  </a:lnTo>
                  <a:lnTo>
                    <a:pt x="3355886" y="1774380"/>
                  </a:lnTo>
                  <a:lnTo>
                    <a:pt x="3354235" y="1779460"/>
                  </a:lnTo>
                  <a:lnTo>
                    <a:pt x="3355378" y="1784540"/>
                  </a:lnTo>
                  <a:lnTo>
                    <a:pt x="3356267" y="1789620"/>
                  </a:lnTo>
                  <a:lnTo>
                    <a:pt x="3359061" y="1793430"/>
                  </a:lnTo>
                  <a:lnTo>
                    <a:pt x="3362744" y="1795970"/>
                  </a:lnTo>
                  <a:lnTo>
                    <a:pt x="3366173" y="1798510"/>
                  </a:lnTo>
                  <a:lnTo>
                    <a:pt x="3375063" y="1798510"/>
                  </a:lnTo>
                  <a:lnTo>
                    <a:pt x="3461296" y="1779460"/>
                  </a:lnTo>
                  <a:lnTo>
                    <a:pt x="3466376" y="1779460"/>
                  </a:lnTo>
                  <a:lnTo>
                    <a:pt x="3467265" y="1778190"/>
                  </a:lnTo>
                  <a:lnTo>
                    <a:pt x="3469170" y="1778190"/>
                  </a:lnTo>
                  <a:lnTo>
                    <a:pt x="3478568" y="1821370"/>
                  </a:lnTo>
                  <a:lnTo>
                    <a:pt x="3483521" y="1844230"/>
                  </a:lnTo>
                  <a:lnTo>
                    <a:pt x="3481489" y="1844230"/>
                  </a:lnTo>
                  <a:lnTo>
                    <a:pt x="3434626" y="1854390"/>
                  </a:lnTo>
                  <a:lnTo>
                    <a:pt x="3428466" y="1858200"/>
                  </a:lnTo>
                  <a:lnTo>
                    <a:pt x="3423996" y="1862010"/>
                  </a:lnTo>
                  <a:lnTo>
                    <a:pt x="3421596" y="1868360"/>
                  </a:lnTo>
                  <a:lnTo>
                    <a:pt x="3421672" y="1874710"/>
                  </a:lnTo>
                  <a:lnTo>
                    <a:pt x="3437039" y="1888680"/>
                  </a:lnTo>
                  <a:lnTo>
                    <a:pt x="3441484" y="1887410"/>
                  </a:lnTo>
                  <a:lnTo>
                    <a:pt x="3488474" y="1877250"/>
                  </a:lnTo>
                  <a:lnTo>
                    <a:pt x="3489871" y="1877250"/>
                  </a:lnTo>
                  <a:lnTo>
                    <a:pt x="3490506" y="1875980"/>
                  </a:lnTo>
                  <a:lnTo>
                    <a:pt x="3505111" y="1943290"/>
                  </a:lnTo>
                  <a:lnTo>
                    <a:pt x="3502825" y="1943290"/>
                  </a:lnTo>
                  <a:lnTo>
                    <a:pt x="3411766" y="1962340"/>
                  </a:lnTo>
                  <a:lnTo>
                    <a:pt x="3405733" y="1964880"/>
                  </a:lnTo>
                  <a:lnTo>
                    <a:pt x="3401301" y="1969960"/>
                  </a:lnTo>
                  <a:lnTo>
                    <a:pt x="3398888" y="1975040"/>
                  </a:lnTo>
                  <a:lnTo>
                    <a:pt x="3398939" y="1982660"/>
                  </a:lnTo>
                  <a:lnTo>
                    <a:pt x="3399828" y="1986470"/>
                  </a:lnTo>
                  <a:lnTo>
                    <a:pt x="3402622" y="1990280"/>
                  </a:lnTo>
                  <a:lnTo>
                    <a:pt x="3409734" y="1995360"/>
                  </a:lnTo>
                  <a:lnTo>
                    <a:pt x="3418624" y="1995360"/>
                  </a:lnTo>
                  <a:lnTo>
                    <a:pt x="3509556" y="1976310"/>
                  </a:lnTo>
                  <a:lnTo>
                    <a:pt x="3511334" y="1976310"/>
                  </a:lnTo>
                  <a:lnTo>
                    <a:pt x="3512096" y="1975040"/>
                  </a:lnTo>
                  <a:lnTo>
                    <a:pt x="3521621" y="2019490"/>
                  </a:lnTo>
                  <a:lnTo>
                    <a:pt x="3526574" y="2042350"/>
                  </a:lnTo>
                  <a:lnTo>
                    <a:pt x="3477679" y="2052510"/>
                  </a:lnTo>
                  <a:lnTo>
                    <a:pt x="3464649" y="2066480"/>
                  </a:lnTo>
                  <a:lnTo>
                    <a:pt x="3464725" y="2072830"/>
                  </a:lnTo>
                  <a:lnTo>
                    <a:pt x="3465741" y="2076640"/>
                  </a:lnTo>
                  <a:lnTo>
                    <a:pt x="3468408" y="2080450"/>
                  </a:lnTo>
                  <a:lnTo>
                    <a:pt x="3475520" y="2085530"/>
                  </a:lnTo>
                  <a:lnTo>
                    <a:pt x="3479965" y="2086800"/>
                  </a:lnTo>
                  <a:lnTo>
                    <a:pt x="3532035" y="2075370"/>
                  </a:lnTo>
                  <a:lnTo>
                    <a:pt x="3533051" y="2074100"/>
                  </a:lnTo>
                  <a:lnTo>
                    <a:pt x="3533051" y="1915553"/>
                  </a:lnTo>
                  <a:lnTo>
                    <a:pt x="3524402" y="1875980"/>
                  </a:lnTo>
                  <a:lnTo>
                    <a:pt x="3503015" y="1778190"/>
                  </a:lnTo>
                  <a:lnTo>
                    <a:pt x="3502190" y="1774380"/>
                  </a:lnTo>
                  <a:lnTo>
                    <a:pt x="3651732" y="1741360"/>
                  </a:lnTo>
                  <a:lnTo>
                    <a:pt x="3680498" y="1735010"/>
                  </a:lnTo>
                  <a:lnTo>
                    <a:pt x="3683038" y="1735010"/>
                  </a:lnTo>
                  <a:lnTo>
                    <a:pt x="3754793" y="1718500"/>
                  </a:lnTo>
                  <a:lnTo>
                    <a:pt x="3778516" y="1708340"/>
                  </a:lnTo>
                  <a:lnTo>
                    <a:pt x="3789667" y="1696910"/>
                  </a:lnTo>
                  <a:lnTo>
                    <a:pt x="3795852" y="1690560"/>
                  </a:lnTo>
                  <a:lnTo>
                    <a:pt x="3805174" y="16664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33236" y="6059423"/>
              <a:ext cx="127979" cy="1280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50223" y="5745479"/>
              <a:ext cx="128016" cy="1280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35647" y="6141797"/>
              <a:ext cx="66897" cy="6697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67437" y="179831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69">
                  <a:moveTo>
                    <a:pt x="464065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78" y="637539"/>
                  </a:lnTo>
                  <a:lnTo>
                    <a:pt x="464065" y="633729"/>
                  </a:lnTo>
                  <a:close/>
                </a:path>
                <a:path w="575945" h="661669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466" y="91439"/>
                  </a:lnTo>
                  <a:lnTo>
                    <a:pt x="27362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98" y="468629"/>
                  </a:lnTo>
                  <a:lnTo>
                    <a:pt x="183832" y="471169"/>
                  </a:lnTo>
                  <a:lnTo>
                    <a:pt x="192956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721" y="497839"/>
                  </a:lnTo>
                  <a:lnTo>
                    <a:pt x="300531" y="523239"/>
                  </a:lnTo>
                  <a:lnTo>
                    <a:pt x="316515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3569"/>
                  </a:lnTo>
                  <a:lnTo>
                    <a:pt x="386510" y="633729"/>
                  </a:lnTo>
                  <a:lnTo>
                    <a:pt x="400542" y="638809"/>
                  </a:lnTo>
                  <a:lnTo>
                    <a:pt x="415549" y="638809"/>
                  </a:lnTo>
                  <a:lnTo>
                    <a:pt x="429926" y="633729"/>
                  </a:lnTo>
                  <a:lnTo>
                    <a:pt x="464065" y="633729"/>
                  </a:lnTo>
                  <a:lnTo>
                    <a:pt x="456215" y="627379"/>
                  </a:lnTo>
                  <a:lnTo>
                    <a:pt x="450119" y="619759"/>
                  </a:lnTo>
                  <a:lnTo>
                    <a:pt x="456925" y="614679"/>
                  </a:lnTo>
                  <a:lnTo>
                    <a:pt x="405955" y="614679"/>
                  </a:lnTo>
                  <a:lnTo>
                    <a:pt x="400006" y="612139"/>
                  </a:lnTo>
                  <a:lnTo>
                    <a:pt x="395128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81" y="459739"/>
                  </a:lnTo>
                  <a:lnTo>
                    <a:pt x="228917" y="454659"/>
                  </a:lnTo>
                  <a:lnTo>
                    <a:pt x="217039" y="452119"/>
                  </a:lnTo>
                  <a:lnTo>
                    <a:pt x="205898" y="450849"/>
                  </a:lnTo>
                  <a:lnTo>
                    <a:pt x="197903" y="449579"/>
                  </a:lnTo>
                  <a:lnTo>
                    <a:pt x="189563" y="447039"/>
                  </a:lnTo>
                  <a:lnTo>
                    <a:pt x="180627" y="444499"/>
                  </a:lnTo>
                  <a:lnTo>
                    <a:pt x="170846" y="441959"/>
                  </a:lnTo>
                  <a:lnTo>
                    <a:pt x="121271" y="417829"/>
                  </a:lnTo>
                  <a:lnTo>
                    <a:pt x="85137" y="387349"/>
                  </a:lnTo>
                  <a:lnTo>
                    <a:pt x="54387" y="350519"/>
                  </a:lnTo>
                  <a:lnTo>
                    <a:pt x="31626" y="295909"/>
                  </a:lnTo>
                  <a:lnTo>
                    <a:pt x="24987" y="246379"/>
                  </a:lnTo>
                  <a:lnTo>
                    <a:pt x="27777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115" y="39370"/>
                  </a:lnTo>
                  <a:lnTo>
                    <a:pt x="198225" y="29209"/>
                  </a:lnTo>
                  <a:lnTo>
                    <a:pt x="241966" y="25400"/>
                  </a:lnTo>
                  <a:lnTo>
                    <a:pt x="342656" y="25400"/>
                  </a:lnTo>
                  <a:lnTo>
                    <a:pt x="315642" y="12700"/>
                  </a:lnTo>
                  <a:lnTo>
                    <a:pt x="271389" y="2539"/>
                  </a:lnTo>
                  <a:lnTo>
                    <a:pt x="242220" y="0"/>
                  </a:lnTo>
                  <a:close/>
                </a:path>
                <a:path w="575945" h="661669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62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69">
                  <a:moveTo>
                    <a:pt x="531615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2919"/>
                  </a:lnTo>
                  <a:lnTo>
                    <a:pt x="418115" y="612139"/>
                  </a:lnTo>
                  <a:lnTo>
                    <a:pt x="412238" y="614679"/>
                  </a:lnTo>
                  <a:lnTo>
                    <a:pt x="456925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515" y="524509"/>
                  </a:lnTo>
                  <a:lnTo>
                    <a:pt x="573786" y="510539"/>
                  </a:lnTo>
                  <a:lnTo>
                    <a:pt x="572674" y="495299"/>
                  </a:lnTo>
                  <a:lnTo>
                    <a:pt x="565943" y="481329"/>
                  </a:lnTo>
                  <a:lnTo>
                    <a:pt x="531615" y="435609"/>
                  </a:lnTo>
                  <a:close/>
                </a:path>
                <a:path w="575945" h="661669">
                  <a:moveTo>
                    <a:pt x="301231" y="350519"/>
                  </a:moveTo>
                  <a:lnTo>
                    <a:pt x="269271" y="350519"/>
                  </a:lnTo>
                  <a:lnTo>
                    <a:pt x="373538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69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719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69">
                  <a:moveTo>
                    <a:pt x="342656" y="25400"/>
                  </a:moveTo>
                  <a:lnTo>
                    <a:pt x="241966" y="25400"/>
                  </a:lnTo>
                  <a:lnTo>
                    <a:pt x="268045" y="27939"/>
                  </a:lnTo>
                  <a:lnTo>
                    <a:pt x="307721" y="36829"/>
                  </a:lnTo>
                  <a:lnTo>
                    <a:pt x="353730" y="57150"/>
                  </a:lnTo>
                  <a:lnTo>
                    <a:pt x="398811" y="95250"/>
                  </a:lnTo>
                  <a:lnTo>
                    <a:pt x="425656" y="135889"/>
                  </a:lnTo>
                  <a:lnTo>
                    <a:pt x="443478" y="179069"/>
                  </a:lnTo>
                  <a:lnTo>
                    <a:pt x="452405" y="233679"/>
                  </a:lnTo>
                  <a:lnTo>
                    <a:pt x="452337" y="245109"/>
                  </a:lnTo>
                  <a:lnTo>
                    <a:pt x="451929" y="252729"/>
                  </a:lnTo>
                  <a:lnTo>
                    <a:pt x="451119" y="261619"/>
                  </a:lnTo>
                  <a:lnTo>
                    <a:pt x="450119" y="269239"/>
                  </a:lnTo>
                  <a:lnTo>
                    <a:pt x="448841" y="280669"/>
                  </a:lnTo>
                  <a:lnTo>
                    <a:pt x="447992" y="293369"/>
                  </a:lnTo>
                  <a:lnTo>
                    <a:pt x="448043" y="306069"/>
                  </a:lnTo>
                  <a:lnTo>
                    <a:pt x="448167" y="308609"/>
                  </a:lnTo>
                  <a:lnTo>
                    <a:pt x="460248" y="36829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1615" y="435609"/>
                  </a:lnTo>
                  <a:lnTo>
                    <a:pt x="509682" y="406399"/>
                  </a:lnTo>
                  <a:lnTo>
                    <a:pt x="508158" y="403859"/>
                  </a:lnTo>
                  <a:lnTo>
                    <a:pt x="505999" y="402589"/>
                  </a:lnTo>
                  <a:lnTo>
                    <a:pt x="484282" y="360679"/>
                  </a:lnTo>
                  <a:lnTo>
                    <a:pt x="474122" y="320039"/>
                  </a:lnTo>
                  <a:lnTo>
                    <a:pt x="473038" y="293369"/>
                  </a:lnTo>
                  <a:lnTo>
                    <a:pt x="473765" y="283209"/>
                  </a:lnTo>
                  <a:lnTo>
                    <a:pt x="476049" y="264159"/>
                  </a:lnTo>
                  <a:lnTo>
                    <a:pt x="476932" y="255269"/>
                  </a:lnTo>
                  <a:lnTo>
                    <a:pt x="477392" y="24637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68" y="36829"/>
                  </a:lnTo>
                  <a:lnTo>
                    <a:pt x="342656" y="25400"/>
                  </a:lnTo>
                  <a:close/>
                </a:path>
                <a:path w="575945" h="661669">
                  <a:moveTo>
                    <a:pt x="219614" y="278129"/>
                  </a:moveTo>
                  <a:lnTo>
                    <a:pt x="183959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53" y="372109"/>
                  </a:lnTo>
                  <a:lnTo>
                    <a:pt x="232108" y="370839"/>
                  </a:lnTo>
                  <a:lnTo>
                    <a:pt x="242448" y="368299"/>
                  </a:lnTo>
                  <a:lnTo>
                    <a:pt x="252253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694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3866" y="335279"/>
                  </a:lnTo>
                  <a:lnTo>
                    <a:pt x="200691" y="328929"/>
                  </a:lnTo>
                  <a:lnTo>
                    <a:pt x="202088" y="321309"/>
                  </a:lnTo>
                  <a:lnTo>
                    <a:pt x="203231" y="318769"/>
                  </a:lnTo>
                  <a:lnTo>
                    <a:pt x="205009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622" y="303529"/>
                  </a:lnTo>
                  <a:lnTo>
                    <a:pt x="261905" y="297179"/>
                  </a:lnTo>
                  <a:lnTo>
                    <a:pt x="249824" y="287019"/>
                  </a:lnTo>
                  <a:lnTo>
                    <a:pt x="235267" y="280669"/>
                  </a:lnTo>
                  <a:lnTo>
                    <a:pt x="219614" y="278129"/>
                  </a:lnTo>
                  <a:close/>
                </a:path>
                <a:path w="575945" h="661669">
                  <a:moveTo>
                    <a:pt x="266622" y="303529"/>
                  </a:moveTo>
                  <a:lnTo>
                    <a:pt x="229235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694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8006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5113" y="314959"/>
                  </a:lnTo>
                  <a:lnTo>
                    <a:pt x="266622" y="303529"/>
                  </a:lnTo>
                  <a:close/>
                </a:path>
                <a:path w="575945" h="661669">
                  <a:moveTo>
                    <a:pt x="333882" y="203199"/>
                  </a:moveTo>
                  <a:lnTo>
                    <a:pt x="324389" y="203199"/>
                  </a:lnTo>
                  <a:lnTo>
                    <a:pt x="314666" y="204469"/>
                  </a:lnTo>
                  <a:lnTo>
                    <a:pt x="282535" y="232409"/>
                  </a:lnTo>
                  <a:lnTo>
                    <a:pt x="279336" y="247649"/>
                  </a:lnTo>
                  <a:lnTo>
                    <a:pt x="281233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9879"/>
                  </a:lnTo>
                  <a:lnTo>
                    <a:pt x="282987" y="309879"/>
                  </a:lnTo>
                  <a:lnTo>
                    <a:pt x="275113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488" y="287019"/>
                  </a:lnTo>
                  <a:lnTo>
                    <a:pt x="360600" y="280669"/>
                  </a:lnTo>
                  <a:lnTo>
                    <a:pt x="321468" y="280669"/>
                  </a:lnTo>
                  <a:lnTo>
                    <a:pt x="308641" y="26415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182" y="228599"/>
                  </a:lnTo>
                  <a:lnTo>
                    <a:pt x="367703" y="228599"/>
                  </a:lnTo>
                  <a:lnTo>
                    <a:pt x="364466" y="222249"/>
                  </a:lnTo>
                  <a:lnTo>
                    <a:pt x="358171" y="214629"/>
                  </a:lnTo>
                  <a:lnTo>
                    <a:pt x="350964" y="209549"/>
                  </a:lnTo>
                  <a:lnTo>
                    <a:pt x="342804" y="205739"/>
                  </a:lnTo>
                  <a:lnTo>
                    <a:pt x="333882" y="203199"/>
                  </a:lnTo>
                  <a:close/>
                </a:path>
                <a:path w="575945" h="661669">
                  <a:moveTo>
                    <a:pt x="367703" y="228599"/>
                  </a:moveTo>
                  <a:lnTo>
                    <a:pt x="335819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630" y="243839"/>
                  </a:lnTo>
                  <a:lnTo>
                    <a:pt x="347122" y="256539"/>
                  </a:lnTo>
                  <a:lnTo>
                    <a:pt x="343947" y="264159"/>
                  </a:lnTo>
                  <a:lnTo>
                    <a:pt x="338994" y="267969"/>
                  </a:lnTo>
                  <a:lnTo>
                    <a:pt x="321468" y="280669"/>
                  </a:lnTo>
                  <a:lnTo>
                    <a:pt x="360600" y="280669"/>
                  </a:lnTo>
                  <a:lnTo>
                    <a:pt x="361823" y="279399"/>
                  </a:lnTo>
                  <a:lnTo>
                    <a:pt x="367347" y="270509"/>
                  </a:lnTo>
                  <a:lnTo>
                    <a:pt x="370919" y="261619"/>
                  </a:lnTo>
                  <a:lnTo>
                    <a:pt x="372395" y="250189"/>
                  </a:lnTo>
                  <a:lnTo>
                    <a:pt x="371673" y="240029"/>
                  </a:lnTo>
                  <a:lnTo>
                    <a:pt x="368998" y="231139"/>
                  </a:lnTo>
                  <a:lnTo>
                    <a:pt x="367703" y="22859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96375" y="231393"/>
              <a:ext cx="274574" cy="1054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857996" y="94741"/>
              <a:ext cx="695325" cy="634365"/>
            </a:xfrm>
            <a:custGeom>
              <a:avLst/>
              <a:gdLst/>
              <a:ahLst/>
              <a:cxnLst/>
              <a:rect l="l" t="t" r="r" b="b"/>
              <a:pathLst>
                <a:path w="695325" h="634365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1143" y="364109"/>
                  </a:lnTo>
                  <a:lnTo>
                    <a:pt x="0" y="370840"/>
                  </a:lnTo>
                  <a:lnTo>
                    <a:pt x="4826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540"/>
                  </a:lnTo>
                  <a:lnTo>
                    <a:pt x="61595" y="379730"/>
                  </a:lnTo>
                  <a:lnTo>
                    <a:pt x="63500" y="376936"/>
                  </a:lnTo>
                  <a:lnTo>
                    <a:pt x="65024" y="366649"/>
                  </a:lnTo>
                  <a:close/>
                </a:path>
                <a:path w="695325" h="634365">
                  <a:moveTo>
                    <a:pt x="104648" y="511556"/>
                  </a:moveTo>
                  <a:lnTo>
                    <a:pt x="100584" y="505968"/>
                  </a:lnTo>
                  <a:lnTo>
                    <a:pt x="96266" y="500253"/>
                  </a:lnTo>
                  <a:lnTo>
                    <a:pt x="88646" y="498983"/>
                  </a:lnTo>
                  <a:lnTo>
                    <a:pt x="51816" y="525780"/>
                  </a:lnTo>
                  <a:lnTo>
                    <a:pt x="46609" y="529971"/>
                  </a:lnTo>
                  <a:lnTo>
                    <a:pt x="45085" y="537718"/>
                  </a:lnTo>
                  <a:lnTo>
                    <a:pt x="49149" y="543306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648" y="511556"/>
                  </a:lnTo>
                  <a:close/>
                </a:path>
                <a:path w="695325" h="634365">
                  <a:moveTo>
                    <a:pt x="225679" y="580136"/>
                  </a:moveTo>
                  <a:lnTo>
                    <a:pt x="221869" y="573405"/>
                  </a:lnTo>
                  <a:lnTo>
                    <a:pt x="208407" y="569976"/>
                  </a:lnTo>
                  <a:lnTo>
                    <a:pt x="201676" y="573913"/>
                  </a:lnTo>
                  <a:lnTo>
                    <a:pt x="199771" y="580517"/>
                  </a:lnTo>
                  <a:lnTo>
                    <a:pt x="187706" y="624713"/>
                  </a:lnTo>
                  <a:lnTo>
                    <a:pt x="191643" y="631571"/>
                  </a:lnTo>
                  <a:lnTo>
                    <a:pt x="202057" y="634365"/>
                  </a:lnTo>
                  <a:lnTo>
                    <a:pt x="205994" y="633476"/>
                  </a:lnTo>
                  <a:lnTo>
                    <a:pt x="211201" y="629539"/>
                  </a:lnTo>
                  <a:lnTo>
                    <a:pt x="212852" y="627253"/>
                  </a:lnTo>
                  <a:lnTo>
                    <a:pt x="225679" y="580136"/>
                  </a:lnTo>
                  <a:close/>
                </a:path>
                <a:path w="695325" h="634365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3964" y="57023"/>
                  </a:lnTo>
                  <a:lnTo>
                    <a:pt x="478663" y="63500"/>
                  </a:lnTo>
                  <a:lnTo>
                    <a:pt x="488950" y="64897"/>
                  </a:lnTo>
                  <a:lnTo>
                    <a:pt x="492252" y="64008"/>
                  </a:lnTo>
                  <a:lnTo>
                    <a:pt x="494792" y="61976"/>
                  </a:lnTo>
                  <a:lnTo>
                    <a:pt x="497459" y="60071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6984" y="8382"/>
                  </a:lnTo>
                  <a:close/>
                </a:path>
                <a:path w="695325" h="634365">
                  <a:moveTo>
                    <a:pt x="657098" y="105029"/>
                  </a:moveTo>
                  <a:lnTo>
                    <a:pt x="648716" y="93599"/>
                  </a:lnTo>
                  <a:lnTo>
                    <a:pt x="640842" y="92202"/>
                  </a:lnTo>
                  <a:lnTo>
                    <a:pt x="635254" y="96774"/>
                  </a:lnTo>
                  <a:lnTo>
                    <a:pt x="604012" y="120408"/>
                  </a:lnTo>
                  <a:lnTo>
                    <a:pt x="598424" y="124460"/>
                  </a:lnTo>
                  <a:lnTo>
                    <a:pt x="597281" y="132461"/>
                  </a:lnTo>
                  <a:lnTo>
                    <a:pt x="601599" y="138061"/>
                  </a:lnTo>
                  <a:lnTo>
                    <a:pt x="605790" y="143637"/>
                  </a:lnTo>
                  <a:lnTo>
                    <a:pt x="613664" y="144780"/>
                  </a:lnTo>
                  <a:lnTo>
                    <a:pt x="619125" y="140716"/>
                  </a:lnTo>
                  <a:lnTo>
                    <a:pt x="619252" y="140589"/>
                  </a:lnTo>
                  <a:lnTo>
                    <a:pt x="656082" y="112903"/>
                  </a:lnTo>
                  <a:lnTo>
                    <a:pt x="657098" y="105029"/>
                  </a:lnTo>
                  <a:close/>
                </a:path>
                <a:path w="695325" h="634365">
                  <a:moveTo>
                    <a:pt x="695198" y="261747"/>
                  </a:moveTo>
                  <a:lnTo>
                    <a:pt x="689864" y="256032"/>
                  </a:lnTo>
                  <a:lnTo>
                    <a:pt x="682879" y="255778"/>
                  </a:lnTo>
                  <a:lnTo>
                    <a:pt x="637159" y="254508"/>
                  </a:lnTo>
                  <a:lnTo>
                    <a:pt x="631444" y="259969"/>
                  </a:lnTo>
                  <a:lnTo>
                    <a:pt x="630809" y="273685"/>
                  </a:lnTo>
                  <a:lnTo>
                    <a:pt x="636143" y="279400"/>
                  </a:lnTo>
                  <a:lnTo>
                    <a:pt x="681863" y="280797"/>
                  </a:lnTo>
                  <a:lnTo>
                    <a:pt x="684784" y="280797"/>
                  </a:lnTo>
                  <a:lnTo>
                    <a:pt x="687578" y="279908"/>
                  </a:lnTo>
                  <a:lnTo>
                    <a:pt x="692785" y="276098"/>
                  </a:lnTo>
                  <a:lnTo>
                    <a:pt x="694817" y="272669"/>
                  </a:lnTo>
                  <a:lnTo>
                    <a:pt x="695198" y="26174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52096" y="131826"/>
              <a:ext cx="1642580" cy="21449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895573" y="120027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5">
                  <a:moveTo>
                    <a:pt x="595388" y="501510"/>
                  </a:moveTo>
                  <a:lnTo>
                    <a:pt x="591832" y="495541"/>
                  </a:lnTo>
                  <a:lnTo>
                    <a:pt x="569607" y="490169"/>
                  </a:lnTo>
                  <a:lnTo>
                    <a:pt x="569607" y="513194"/>
                  </a:lnTo>
                  <a:lnTo>
                    <a:pt x="556018" y="569709"/>
                  </a:lnTo>
                  <a:lnTo>
                    <a:pt x="550519" y="569747"/>
                  </a:lnTo>
                  <a:lnTo>
                    <a:pt x="550519" y="592340"/>
                  </a:lnTo>
                  <a:lnTo>
                    <a:pt x="531126" y="672325"/>
                  </a:lnTo>
                  <a:lnTo>
                    <a:pt x="526707" y="681240"/>
                  </a:lnTo>
                  <a:lnTo>
                    <a:pt x="518972" y="687552"/>
                  </a:lnTo>
                  <a:lnTo>
                    <a:pt x="509028" y="690714"/>
                  </a:lnTo>
                  <a:lnTo>
                    <a:pt x="497979" y="690105"/>
                  </a:lnTo>
                  <a:lnTo>
                    <a:pt x="229120" y="624954"/>
                  </a:lnTo>
                  <a:lnTo>
                    <a:pt x="218998" y="620509"/>
                  </a:lnTo>
                  <a:lnTo>
                    <a:pt x="211594" y="613181"/>
                  </a:lnTo>
                  <a:lnTo>
                    <a:pt x="207606" y="603999"/>
                  </a:lnTo>
                  <a:lnTo>
                    <a:pt x="207784" y="593966"/>
                  </a:lnTo>
                  <a:lnTo>
                    <a:pt x="227088" y="513956"/>
                  </a:lnTo>
                  <a:lnTo>
                    <a:pt x="353199" y="579869"/>
                  </a:lnTo>
                  <a:lnTo>
                    <a:pt x="359664" y="582942"/>
                  </a:lnTo>
                  <a:lnTo>
                    <a:pt x="401116" y="593001"/>
                  </a:lnTo>
                  <a:lnTo>
                    <a:pt x="408317" y="593204"/>
                  </a:lnTo>
                  <a:lnTo>
                    <a:pt x="550519" y="592340"/>
                  </a:lnTo>
                  <a:lnTo>
                    <a:pt x="550519" y="569747"/>
                  </a:lnTo>
                  <a:lnTo>
                    <a:pt x="408317" y="570598"/>
                  </a:lnTo>
                  <a:lnTo>
                    <a:pt x="396722" y="569912"/>
                  </a:lnTo>
                  <a:lnTo>
                    <a:pt x="275831" y="513956"/>
                  </a:lnTo>
                  <a:lnTo>
                    <a:pt x="232549" y="491350"/>
                  </a:lnTo>
                  <a:lnTo>
                    <a:pt x="246265" y="434835"/>
                  </a:lnTo>
                  <a:lnTo>
                    <a:pt x="569607" y="513194"/>
                  </a:lnTo>
                  <a:lnTo>
                    <a:pt x="569607" y="490169"/>
                  </a:lnTo>
                  <a:lnTo>
                    <a:pt x="340956" y="434835"/>
                  </a:lnTo>
                  <a:lnTo>
                    <a:pt x="240804" y="410578"/>
                  </a:lnTo>
                  <a:lnTo>
                    <a:pt x="234835" y="409054"/>
                  </a:lnTo>
                  <a:lnTo>
                    <a:pt x="228739" y="412737"/>
                  </a:lnTo>
                  <a:lnTo>
                    <a:pt x="227342" y="418706"/>
                  </a:lnTo>
                  <a:lnTo>
                    <a:pt x="209016" y="494144"/>
                  </a:lnTo>
                  <a:lnTo>
                    <a:pt x="208927" y="494906"/>
                  </a:lnTo>
                  <a:lnTo>
                    <a:pt x="186194" y="588759"/>
                  </a:lnTo>
                  <a:lnTo>
                    <a:pt x="185724" y="607529"/>
                  </a:lnTo>
                  <a:lnTo>
                    <a:pt x="192671" y="624636"/>
                  </a:lnTo>
                  <a:lnTo>
                    <a:pt x="205803" y="638238"/>
                  </a:lnTo>
                  <a:lnTo>
                    <a:pt x="223913" y="646417"/>
                  </a:lnTo>
                  <a:lnTo>
                    <a:pt x="492645" y="711441"/>
                  </a:lnTo>
                  <a:lnTo>
                    <a:pt x="512559" y="712482"/>
                  </a:lnTo>
                  <a:lnTo>
                    <a:pt x="530504" y="706424"/>
                  </a:lnTo>
                  <a:lnTo>
                    <a:pt x="544550" y="694372"/>
                  </a:lnTo>
                  <a:lnTo>
                    <a:pt x="546341" y="690714"/>
                  </a:lnTo>
                  <a:lnTo>
                    <a:pt x="552843" y="677405"/>
                  </a:lnTo>
                  <a:lnTo>
                    <a:pt x="573481" y="592188"/>
                  </a:lnTo>
                  <a:lnTo>
                    <a:pt x="575576" y="583552"/>
                  </a:lnTo>
                  <a:lnTo>
                    <a:pt x="575652" y="582942"/>
                  </a:lnTo>
                  <a:lnTo>
                    <a:pt x="578650" y="570598"/>
                  </a:lnTo>
                  <a:lnTo>
                    <a:pt x="593991" y="507479"/>
                  </a:lnTo>
                  <a:lnTo>
                    <a:pt x="595388" y="501510"/>
                  </a:lnTo>
                  <a:close/>
                </a:path>
                <a:path w="770254" h="856615">
                  <a:moveTo>
                    <a:pt x="769823" y="201269"/>
                  </a:moveTo>
                  <a:lnTo>
                    <a:pt x="758609" y="171196"/>
                  </a:lnTo>
                  <a:lnTo>
                    <a:pt x="747826" y="159397"/>
                  </a:lnTo>
                  <a:lnTo>
                    <a:pt x="747826" y="205016"/>
                  </a:lnTo>
                  <a:lnTo>
                    <a:pt x="746899" y="229349"/>
                  </a:lnTo>
                  <a:lnTo>
                    <a:pt x="667143" y="558787"/>
                  </a:lnTo>
                  <a:lnTo>
                    <a:pt x="661936" y="580504"/>
                  </a:lnTo>
                  <a:lnTo>
                    <a:pt x="636917" y="684009"/>
                  </a:lnTo>
                  <a:lnTo>
                    <a:pt x="650570" y="577113"/>
                  </a:lnTo>
                  <a:lnTo>
                    <a:pt x="653300" y="555358"/>
                  </a:lnTo>
                  <a:lnTo>
                    <a:pt x="672604" y="404863"/>
                  </a:lnTo>
                  <a:lnTo>
                    <a:pt x="673823" y="395757"/>
                  </a:lnTo>
                  <a:lnTo>
                    <a:pt x="675182" y="386562"/>
                  </a:lnTo>
                  <a:lnTo>
                    <a:pt x="678065" y="368160"/>
                  </a:lnTo>
                  <a:lnTo>
                    <a:pt x="680986" y="350202"/>
                  </a:lnTo>
                  <a:lnTo>
                    <a:pt x="683628" y="332016"/>
                  </a:lnTo>
                  <a:lnTo>
                    <a:pt x="685685" y="313715"/>
                  </a:lnTo>
                  <a:lnTo>
                    <a:pt x="686828" y="295389"/>
                  </a:lnTo>
                  <a:lnTo>
                    <a:pt x="686777" y="280073"/>
                  </a:lnTo>
                  <a:lnTo>
                    <a:pt x="680732" y="234556"/>
                  </a:lnTo>
                  <a:lnTo>
                    <a:pt x="664425" y="189039"/>
                  </a:lnTo>
                  <a:lnTo>
                    <a:pt x="664425" y="295389"/>
                  </a:lnTo>
                  <a:lnTo>
                    <a:pt x="663359" y="311962"/>
                  </a:lnTo>
                  <a:lnTo>
                    <a:pt x="661377" y="329526"/>
                  </a:lnTo>
                  <a:lnTo>
                    <a:pt x="658850" y="347141"/>
                  </a:lnTo>
                  <a:lnTo>
                    <a:pt x="656094" y="364604"/>
                  </a:lnTo>
                  <a:lnTo>
                    <a:pt x="654558" y="373913"/>
                  </a:lnTo>
                  <a:lnTo>
                    <a:pt x="653034" y="383298"/>
                  </a:lnTo>
                  <a:lnTo>
                    <a:pt x="651624" y="392709"/>
                  </a:lnTo>
                  <a:lnTo>
                    <a:pt x="650379" y="402069"/>
                  </a:lnTo>
                  <a:lnTo>
                    <a:pt x="631456" y="550151"/>
                  </a:lnTo>
                  <a:lnTo>
                    <a:pt x="627862" y="577710"/>
                  </a:lnTo>
                  <a:lnTo>
                    <a:pt x="607580" y="736587"/>
                  </a:lnTo>
                  <a:lnTo>
                    <a:pt x="585571" y="783297"/>
                  </a:lnTo>
                  <a:lnTo>
                    <a:pt x="559320" y="801992"/>
                  </a:lnTo>
                  <a:lnTo>
                    <a:pt x="554748" y="801992"/>
                  </a:lnTo>
                  <a:lnTo>
                    <a:pt x="550049" y="801484"/>
                  </a:lnTo>
                  <a:lnTo>
                    <a:pt x="170942" y="709663"/>
                  </a:lnTo>
                  <a:lnTo>
                    <a:pt x="131076" y="700011"/>
                  </a:lnTo>
                  <a:lnTo>
                    <a:pt x="107696" y="667626"/>
                  </a:lnTo>
                  <a:lnTo>
                    <a:pt x="104660" y="650481"/>
                  </a:lnTo>
                  <a:lnTo>
                    <a:pt x="105232" y="633056"/>
                  </a:lnTo>
                  <a:lnTo>
                    <a:pt x="109486" y="615937"/>
                  </a:lnTo>
                  <a:lnTo>
                    <a:pt x="131254" y="555866"/>
                  </a:lnTo>
                  <a:lnTo>
                    <a:pt x="165874" y="460362"/>
                  </a:lnTo>
                  <a:lnTo>
                    <a:pt x="173621" y="439280"/>
                  </a:lnTo>
                  <a:lnTo>
                    <a:pt x="217309" y="318503"/>
                  </a:lnTo>
                  <a:lnTo>
                    <a:pt x="226834" y="293230"/>
                  </a:lnTo>
                  <a:lnTo>
                    <a:pt x="232448" y="278549"/>
                  </a:lnTo>
                  <a:lnTo>
                    <a:pt x="237921" y="263652"/>
                  </a:lnTo>
                  <a:lnTo>
                    <a:pt x="243103" y="248551"/>
                  </a:lnTo>
                  <a:lnTo>
                    <a:pt x="247789" y="233299"/>
                  </a:lnTo>
                  <a:lnTo>
                    <a:pt x="252526" y="218109"/>
                  </a:lnTo>
                  <a:lnTo>
                    <a:pt x="271284" y="178041"/>
                  </a:lnTo>
                  <a:lnTo>
                    <a:pt x="308025" y="133045"/>
                  </a:lnTo>
                  <a:lnTo>
                    <a:pt x="355739" y="99555"/>
                  </a:lnTo>
                  <a:lnTo>
                    <a:pt x="401332" y="82550"/>
                  </a:lnTo>
                  <a:lnTo>
                    <a:pt x="443369" y="76441"/>
                  </a:lnTo>
                  <a:lnTo>
                    <a:pt x="450989" y="76187"/>
                  </a:lnTo>
                  <a:lnTo>
                    <a:pt x="458482" y="76187"/>
                  </a:lnTo>
                  <a:lnTo>
                    <a:pt x="466102" y="76695"/>
                  </a:lnTo>
                  <a:lnTo>
                    <a:pt x="469531" y="76822"/>
                  </a:lnTo>
                  <a:lnTo>
                    <a:pt x="508863" y="83858"/>
                  </a:lnTo>
                  <a:lnTo>
                    <a:pt x="551065" y="100444"/>
                  </a:lnTo>
                  <a:lnTo>
                    <a:pt x="583349" y="121856"/>
                  </a:lnTo>
                  <a:lnTo>
                    <a:pt x="614362" y="151866"/>
                  </a:lnTo>
                  <a:lnTo>
                    <a:pt x="648627" y="207937"/>
                  </a:lnTo>
                  <a:lnTo>
                    <a:pt x="661593" y="253250"/>
                  </a:lnTo>
                  <a:lnTo>
                    <a:pt x="664425" y="295389"/>
                  </a:lnTo>
                  <a:lnTo>
                    <a:pt x="664425" y="189039"/>
                  </a:lnTo>
                  <a:lnTo>
                    <a:pt x="661949" y="183349"/>
                  </a:lnTo>
                  <a:lnTo>
                    <a:pt x="648347" y="159981"/>
                  </a:lnTo>
                  <a:lnTo>
                    <a:pt x="632218" y="138417"/>
                  </a:lnTo>
                  <a:lnTo>
                    <a:pt x="701560" y="155181"/>
                  </a:lnTo>
                  <a:lnTo>
                    <a:pt x="723696" y="165531"/>
                  </a:lnTo>
                  <a:lnTo>
                    <a:pt x="739609" y="182930"/>
                  </a:lnTo>
                  <a:lnTo>
                    <a:pt x="747826" y="205016"/>
                  </a:lnTo>
                  <a:lnTo>
                    <a:pt x="747826" y="159397"/>
                  </a:lnTo>
                  <a:lnTo>
                    <a:pt x="736968" y="147497"/>
                  </a:lnTo>
                  <a:lnTo>
                    <a:pt x="717511" y="138417"/>
                  </a:lnTo>
                  <a:lnTo>
                    <a:pt x="706894" y="133477"/>
                  </a:lnTo>
                  <a:lnTo>
                    <a:pt x="601738" y="107950"/>
                  </a:lnTo>
                  <a:lnTo>
                    <a:pt x="592569" y="100736"/>
                  </a:lnTo>
                  <a:lnTo>
                    <a:pt x="583031" y="93954"/>
                  </a:lnTo>
                  <a:lnTo>
                    <a:pt x="573163" y="87642"/>
                  </a:lnTo>
                  <a:lnTo>
                    <a:pt x="563003" y="81775"/>
                  </a:lnTo>
                  <a:lnTo>
                    <a:pt x="564349" y="76187"/>
                  </a:lnTo>
                  <a:lnTo>
                    <a:pt x="565365" y="71996"/>
                  </a:lnTo>
                  <a:lnTo>
                    <a:pt x="569861" y="53454"/>
                  </a:lnTo>
                  <a:lnTo>
                    <a:pt x="570395" y="39865"/>
                  </a:lnTo>
                  <a:lnTo>
                    <a:pt x="565873" y="27584"/>
                  </a:lnTo>
                  <a:lnTo>
                    <a:pt x="559612" y="20688"/>
                  </a:lnTo>
                  <a:lnTo>
                    <a:pt x="557085" y="17919"/>
                  </a:lnTo>
                  <a:lnTo>
                    <a:pt x="549795" y="14503"/>
                  </a:lnTo>
                  <a:lnTo>
                    <a:pt x="549795" y="41897"/>
                  </a:lnTo>
                  <a:lnTo>
                    <a:pt x="542556" y="71996"/>
                  </a:lnTo>
                  <a:lnTo>
                    <a:pt x="503847" y="59677"/>
                  </a:lnTo>
                  <a:lnTo>
                    <a:pt x="471436" y="54724"/>
                  </a:lnTo>
                  <a:lnTo>
                    <a:pt x="477151" y="30975"/>
                  </a:lnTo>
                  <a:lnTo>
                    <a:pt x="478802" y="24625"/>
                  </a:lnTo>
                  <a:lnTo>
                    <a:pt x="485152" y="20688"/>
                  </a:lnTo>
                  <a:lnTo>
                    <a:pt x="545985" y="35420"/>
                  </a:lnTo>
                  <a:lnTo>
                    <a:pt x="549795" y="41897"/>
                  </a:lnTo>
                  <a:lnTo>
                    <a:pt x="549795" y="14503"/>
                  </a:lnTo>
                  <a:lnTo>
                    <a:pt x="544842" y="12179"/>
                  </a:lnTo>
                  <a:lnTo>
                    <a:pt x="496709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16" y="13487"/>
                  </a:lnTo>
                  <a:lnTo>
                    <a:pt x="455688" y="25768"/>
                  </a:lnTo>
                  <a:lnTo>
                    <a:pt x="448830" y="54089"/>
                  </a:lnTo>
                  <a:lnTo>
                    <a:pt x="437019" y="54571"/>
                  </a:lnTo>
                  <a:lnTo>
                    <a:pt x="425183" y="55664"/>
                  </a:lnTo>
                  <a:lnTo>
                    <a:pt x="413550" y="57340"/>
                  </a:lnTo>
                  <a:lnTo>
                    <a:pt x="401967" y="59677"/>
                  </a:lnTo>
                  <a:lnTo>
                    <a:pt x="382905" y="55067"/>
                  </a:lnTo>
                  <a:lnTo>
                    <a:pt x="361073" y="49784"/>
                  </a:lnTo>
                  <a:lnTo>
                    <a:pt x="361073" y="72758"/>
                  </a:lnTo>
                  <a:lnTo>
                    <a:pt x="355866" y="74917"/>
                  </a:lnTo>
                  <a:lnTo>
                    <a:pt x="317982" y="96583"/>
                  </a:lnTo>
                  <a:lnTo>
                    <a:pt x="270992" y="140208"/>
                  </a:lnTo>
                  <a:lnTo>
                    <a:pt x="244627" y="180314"/>
                  </a:lnTo>
                  <a:lnTo>
                    <a:pt x="226453" y="227203"/>
                  </a:lnTo>
                  <a:lnTo>
                    <a:pt x="221932" y="241922"/>
                  </a:lnTo>
                  <a:lnTo>
                    <a:pt x="216903" y="256565"/>
                  </a:lnTo>
                  <a:lnTo>
                    <a:pt x="211569" y="271056"/>
                  </a:lnTo>
                  <a:lnTo>
                    <a:pt x="203669" y="291757"/>
                  </a:lnTo>
                  <a:lnTo>
                    <a:pt x="196481" y="310883"/>
                  </a:lnTo>
                  <a:lnTo>
                    <a:pt x="151777" y="433946"/>
                  </a:lnTo>
                  <a:lnTo>
                    <a:pt x="144157" y="455155"/>
                  </a:lnTo>
                  <a:lnTo>
                    <a:pt x="107581" y="555866"/>
                  </a:lnTo>
                  <a:lnTo>
                    <a:pt x="132727" y="452361"/>
                  </a:lnTo>
                  <a:lnTo>
                    <a:pt x="136156" y="438010"/>
                  </a:lnTo>
                  <a:lnTo>
                    <a:pt x="139192" y="425437"/>
                  </a:lnTo>
                  <a:lnTo>
                    <a:pt x="217690" y="101206"/>
                  </a:lnTo>
                  <a:lnTo>
                    <a:pt x="228028" y="79146"/>
                  </a:lnTo>
                  <a:lnTo>
                    <a:pt x="245452" y="63271"/>
                  </a:lnTo>
                  <a:lnTo>
                    <a:pt x="267563" y="55067"/>
                  </a:lnTo>
                  <a:lnTo>
                    <a:pt x="291985" y="55994"/>
                  </a:lnTo>
                  <a:lnTo>
                    <a:pt x="361073" y="72758"/>
                  </a:lnTo>
                  <a:lnTo>
                    <a:pt x="361073" y="49784"/>
                  </a:lnTo>
                  <a:lnTo>
                    <a:pt x="297192" y="34277"/>
                  </a:lnTo>
                  <a:lnTo>
                    <a:pt x="263956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00" y="95872"/>
                  </a:lnTo>
                  <a:lnTo>
                    <a:pt x="116344" y="425437"/>
                  </a:lnTo>
                  <a:lnTo>
                    <a:pt x="111137" y="424180"/>
                  </a:lnTo>
                  <a:lnTo>
                    <a:pt x="111137" y="447154"/>
                  </a:lnTo>
                  <a:lnTo>
                    <a:pt x="68846" y="621652"/>
                  </a:lnTo>
                  <a:lnTo>
                    <a:pt x="66662" y="647179"/>
                  </a:lnTo>
                  <a:lnTo>
                    <a:pt x="72085" y="671334"/>
                  </a:lnTo>
                  <a:lnTo>
                    <a:pt x="84162" y="692645"/>
                  </a:lnTo>
                  <a:lnTo>
                    <a:pt x="101993" y="709663"/>
                  </a:lnTo>
                  <a:lnTo>
                    <a:pt x="60845" y="699757"/>
                  </a:lnTo>
                  <a:lnTo>
                    <a:pt x="42265" y="691057"/>
                  </a:lnTo>
                  <a:lnTo>
                    <a:pt x="28879" y="676363"/>
                  </a:lnTo>
                  <a:lnTo>
                    <a:pt x="21958" y="657720"/>
                  </a:lnTo>
                  <a:lnTo>
                    <a:pt x="22745" y="637146"/>
                  </a:lnTo>
                  <a:lnTo>
                    <a:pt x="69862" y="442582"/>
                  </a:lnTo>
                  <a:lnTo>
                    <a:pt x="70497" y="439661"/>
                  </a:lnTo>
                  <a:lnTo>
                    <a:pt x="73418" y="438010"/>
                  </a:lnTo>
                  <a:lnTo>
                    <a:pt x="76212" y="438645"/>
                  </a:lnTo>
                  <a:lnTo>
                    <a:pt x="111137" y="447154"/>
                  </a:lnTo>
                  <a:lnTo>
                    <a:pt x="111137" y="424180"/>
                  </a:lnTo>
                  <a:lnTo>
                    <a:pt x="81292" y="416928"/>
                  </a:lnTo>
                  <a:lnTo>
                    <a:pt x="70459" y="416534"/>
                  </a:lnTo>
                  <a:lnTo>
                    <a:pt x="60629" y="420230"/>
                  </a:lnTo>
                  <a:lnTo>
                    <a:pt x="52870" y="427367"/>
                  </a:lnTo>
                  <a:lnTo>
                    <a:pt x="48272" y="437248"/>
                  </a:lnTo>
                  <a:lnTo>
                    <a:pt x="1155" y="631812"/>
                  </a:lnTo>
                  <a:lnTo>
                    <a:pt x="0" y="661212"/>
                  </a:lnTo>
                  <a:lnTo>
                    <a:pt x="9867" y="687857"/>
                  </a:lnTo>
                  <a:lnTo>
                    <a:pt x="28994" y="708825"/>
                  </a:lnTo>
                  <a:lnTo>
                    <a:pt x="55638" y="721220"/>
                  </a:lnTo>
                  <a:lnTo>
                    <a:pt x="607580" y="854951"/>
                  </a:lnTo>
                  <a:lnTo>
                    <a:pt x="636955" y="856018"/>
                  </a:lnTo>
                  <a:lnTo>
                    <a:pt x="663549" y="846061"/>
                  </a:lnTo>
                  <a:lnTo>
                    <a:pt x="696798" y="800341"/>
                  </a:lnTo>
                  <a:lnTo>
                    <a:pt x="743978" y="605650"/>
                  </a:lnTo>
                  <a:lnTo>
                    <a:pt x="744385" y="594766"/>
                  </a:lnTo>
                  <a:lnTo>
                    <a:pt x="741045" y="585711"/>
                  </a:lnTo>
                  <a:lnTo>
                    <a:pt x="723150" y="597776"/>
                  </a:lnTo>
                  <a:lnTo>
                    <a:pt x="722515" y="600570"/>
                  </a:lnTo>
                  <a:lnTo>
                    <a:pt x="675398" y="795134"/>
                  </a:lnTo>
                  <a:lnTo>
                    <a:pt x="666686" y="813790"/>
                  </a:lnTo>
                  <a:lnTo>
                    <a:pt x="652005" y="827201"/>
                  </a:lnTo>
                  <a:lnTo>
                    <a:pt x="633399" y="834148"/>
                  </a:lnTo>
                  <a:lnTo>
                    <a:pt x="612914" y="833361"/>
                  </a:lnTo>
                  <a:lnTo>
                    <a:pt x="571512" y="823328"/>
                  </a:lnTo>
                  <a:lnTo>
                    <a:pt x="595172" y="816381"/>
                  </a:lnTo>
                  <a:lnTo>
                    <a:pt x="615657" y="802970"/>
                  </a:lnTo>
                  <a:lnTo>
                    <a:pt x="616458" y="801992"/>
                  </a:lnTo>
                  <a:lnTo>
                    <a:pt x="631494" y="783958"/>
                  </a:lnTo>
                  <a:lnTo>
                    <a:pt x="641235" y="760209"/>
                  </a:lnTo>
                  <a:lnTo>
                    <a:pt x="659701" y="684009"/>
                  </a:lnTo>
                  <a:lnTo>
                    <a:pt x="683526" y="585711"/>
                  </a:lnTo>
                  <a:lnTo>
                    <a:pt x="718705" y="594220"/>
                  </a:lnTo>
                  <a:lnTo>
                    <a:pt x="721499" y="594982"/>
                  </a:lnTo>
                  <a:lnTo>
                    <a:pt x="723150" y="597776"/>
                  </a:lnTo>
                  <a:lnTo>
                    <a:pt x="723150" y="572350"/>
                  </a:lnTo>
                  <a:lnTo>
                    <a:pt x="688733" y="563994"/>
                  </a:lnTo>
                  <a:lnTo>
                    <a:pt x="768578" y="234556"/>
                  </a:lnTo>
                  <a:lnTo>
                    <a:pt x="768654" y="23329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78871" y="324865"/>
              <a:ext cx="144018" cy="1423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47376" y="2695701"/>
              <a:ext cx="1824101" cy="127279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076956" y="150723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58" y="578866"/>
                  </a:moveTo>
                  <a:lnTo>
                    <a:pt x="32880" y="384937"/>
                  </a:lnTo>
                  <a:lnTo>
                    <a:pt x="27444" y="366585"/>
                  </a:lnTo>
                  <a:lnTo>
                    <a:pt x="27647" y="348081"/>
                  </a:lnTo>
                  <a:lnTo>
                    <a:pt x="47663" y="310807"/>
                  </a:lnTo>
                  <a:lnTo>
                    <a:pt x="65900" y="299085"/>
                  </a:lnTo>
                  <a:lnTo>
                    <a:pt x="54343" y="274193"/>
                  </a:lnTo>
                  <a:lnTo>
                    <a:pt x="12217" y="311467"/>
                  </a:lnTo>
                  <a:lnTo>
                    <a:pt x="0" y="367449"/>
                  </a:lnTo>
                  <a:lnTo>
                    <a:pt x="8115" y="396494"/>
                  </a:lnTo>
                  <a:lnTo>
                    <a:pt x="95491" y="583565"/>
                  </a:lnTo>
                  <a:lnTo>
                    <a:pt x="98666" y="590423"/>
                  </a:lnTo>
                  <a:lnTo>
                    <a:pt x="106794" y="593344"/>
                  </a:lnTo>
                  <a:lnTo>
                    <a:pt x="120510" y="586994"/>
                  </a:lnTo>
                  <a:lnTo>
                    <a:pt x="123558" y="578866"/>
                  </a:lnTo>
                  <a:close/>
                </a:path>
                <a:path w="1075690" h="1136650">
                  <a:moveTo>
                    <a:pt x="239636" y="217805"/>
                  </a:moveTo>
                  <a:lnTo>
                    <a:pt x="228079" y="193040"/>
                  </a:lnTo>
                  <a:lnTo>
                    <a:pt x="103873" y="251079"/>
                  </a:lnTo>
                  <a:lnTo>
                    <a:pt x="115557" y="275844"/>
                  </a:lnTo>
                  <a:lnTo>
                    <a:pt x="239636" y="217805"/>
                  </a:lnTo>
                  <a:close/>
                </a:path>
                <a:path w="1075690" h="1136650">
                  <a:moveTo>
                    <a:pt x="310121" y="975995"/>
                  </a:moveTo>
                  <a:lnTo>
                    <a:pt x="306946" y="969137"/>
                  </a:lnTo>
                  <a:lnTo>
                    <a:pt x="145275" y="623316"/>
                  </a:lnTo>
                  <a:lnTo>
                    <a:pt x="142100" y="616458"/>
                  </a:lnTo>
                  <a:lnTo>
                    <a:pt x="133972" y="613537"/>
                  </a:lnTo>
                  <a:lnTo>
                    <a:pt x="120256" y="619887"/>
                  </a:lnTo>
                  <a:lnTo>
                    <a:pt x="117335" y="628015"/>
                  </a:lnTo>
                  <a:lnTo>
                    <a:pt x="120510" y="635000"/>
                  </a:lnTo>
                  <a:lnTo>
                    <a:pt x="282181" y="980821"/>
                  </a:lnTo>
                  <a:lnTo>
                    <a:pt x="285356" y="987679"/>
                  </a:lnTo>
                  <a:lnTo>
                    <a:pt x="293484" y="990600"/>
                  </a:lnTo>
                  <a:lnTo>
                    <a:pt x="300342" y="987425"/>
                  </a:lnTo>
                  <a:lnTo>
                    <a:pt x="307200" y="984123"/>
                  </a:lnTo>
                  <a:lnTo>
                    <a:pt x="310121" y="975995"/>
                  </a:lnTo>
                  <a:close/>
                </a:path>
                <a:path w="1075690" h="1136650">
                  <a:moveTo>
                    <a:pt x="413372" y="136652"/>
                  </a:moveTo>
                  <a:lnTo>
                    <a:pt x="401688" y="111760"/>
                  </a:lnTo>
                  <a:lnTo>
                    <a:pt x="277609" y="169799"/>
                  </a:lnTo>
                  <a:lnTo>
                    <a:pt x="289293" y="194691"/>
                  </a:lnTo>
                  <a:lnTo>
                    <a:pt x="413372" y="136652"/>
                  </a:lnTo>
                  <a:close/>
                </a:path>
                <a:path w="1075690" h="1136650">
                  <a:moveTo>
                    <a:pt x="587108" y="55372"/>
                  </a:moveTo>
                  <a:lnTo>
                    <a:pt x="575424" y="30607"/>
                  </a:lnTo>
                  <a:lnTo>
                    <a:pt x="451345" y="88646"/>
                  </a:lnTo>
                  <a:lnTo>
                    <a:pt x="463029" y="113411"/>
                  </a:lnTo>
                  <a:lnTo>
                    <a:pt x="587108" y="55372"/>
                  </a:lnTo>
                  <a:close/>
                </a:path>
                <a:path w="1075690" h="1136650">
                  <a:moveTo>
                    <a:pt x="701662" y="267208"/>
                  </a:moveTo>
                  <a:lnTo>
                    <a:pt x="695312" y="253492"/>
                  </a:lnTo>
                  <a:lnTo>
                    <a:pt x="687184" y="250571"/>
                  </a:lnTo>
                  <a:lnTo>
                    <a:pt x="204838" y="475996"/>
                  </a:lnTo>
                  <a:lnTo>
                    <a:pt x="197980" y="479298"/>
                  </a:lnTo>
                  <a:lnTo>
                    <a:pt x="194932" y="487426"/>
                  </a:lnTo>
                  <a:lnTo>
                    <a:pt x="198234" y="494284"/>
                  </a:lnTo>
                  <a:lnTo>
                    <a:pt x="201409" y="501142"/>
                  </a:lnTo>
                  <a:lnTo>
                    <a:pt x="209537" y="504063"/>
                  </a:lnTo>
                  <a:lnTo>
                    <a:pt x="691883" y="278638"/>
                  </a:lnTo>
                  <a:lnTo>
                    <a:pt x="698741" y="275336"/>
                  </a:lnTo>
                  <a:lnTo>
                    <a:pt x="701662" y="267208"/>
                  </a:lnTo>
                  <a:close/>
                </a:path>
                <a:path w="1075690" h="1136650">
                  <a:moveTo>
                    <a:pt x="755891" y="383286"/>
                  </a:moveTo>
                  <a:lnTo>
                    <a:pt x="749541" y="369570"/>
                  </a:lnTo>
                  <a:lnTo>
                    <a:pt x="741413" y="366522"/>
                  </a:lnTo>
                  <a:lnTo>
                    <a:pt x="734555" y="369824"/>
                  </a:lnTo>
                  <a:lnTo>
                    <a:pt x="252209" y="595249"/>
                  </a:lnTo>
                  <a:lnTo>
                    <a:pt x="249161" y="603377"/>
                  </a:lnTo>
                  <a:lnTo>
                    <a:pt x="252463" y="610235"/>
                  </a:lnTo>
                  <a:lnTo>
                    <a:pt x="255638" y="617093"/>
                  </a:lnTo>
                  <a:lnTo>
                    <a:pt x="263766" y="620014"/>
                  </a:lnTo>
                  <a:lnTo>
                    <a:pt x="752970" y="391414"/>
                  </a:lnTo>
                  <a:lnTo>
                    <a:pt x="755891" y="383286"/>
                  </a:lnTo>
                  <a:close/>
                </a:path>
                <a:path w="1075690" h="1136650">
                  <a:moveTo>
                    <a:pt x="810120" y="499364"/>
                  </a:moveTo>
                  <a:lnTo>
                    <a:pt x="803770" y="485648"/>
                  </a:lnTo>
                  <a:lnTo>
                    <a:pt x="795642" y="482727"/>
                  </a:lnTo>
                  <a:lnTo>
                    <a:pt x="313296" y="708152"/>
                  </a:lnTo>
                  <a:lnTo>
                    <a:pt x="306438" y="711454"/>
                  </a:lnTo>
                  <a:lnTo>
                    <a:pt x="303517" y="719582"/>
                  </a:lnTo>
                  <a:lnTo>
                    <a:pt x="309867" y="733298"/>
                  </a:lnTo>
                  <a:lnTo>
                    <a:pt x="317995" y="736219"/>
                  </a:lnTo>
                  <a:lnTo>
                    <a:pt x="324980" y="733044"/>
                  </a:lnTo>
                  <a:lnTo>
                    <a:pt x="800341" y="510794"/>
                  </a:lnTo>
                  <a:lnTo>
                    <a:pt x="807199" y="507492"/>
                  </a:lnTo>
                  <a:lnTo>
                    <a:pt x="810120" y="499364"/>
                  </a:lnTo>
                  <a:close/>
                </a:path>
                <a:path w="1075690" h="1136650">
                  <a:moveTo>
                    <a:pt x="860285" y="606679"/>
                  </a:moveTo>
                  <a:lnTo>
                    <a:pt x="857110" y="599694"/>
                  </a:lnTo>
                  <a:lnTo>
                    <a:pt x="853935" y="592836"/>
                  </a:lnTo>
                  <a:lnTo>
                    <a:pt x="845807" y="589915"/>
                  </a:lnTo>
                  <a:lnTo>
                    <a:pt x="363461" y="815340"/>
                  </a:lnTo>
                  <a:lnTo>
                    <a:pt x="356603" y="818642"/>
                  </a:lnTo>
                  <a:lnTo>
                    <a:pt x="353682" y="826770"/>
                  </a:lnTo>
                  <a:lnTo>
                    <a:pt x="360032" y="840486"/>
                  </a:lnTo>
                  <a:lnTo>
                    <a:pt x="368160" y="843407"/>
                  </a:lnTo>
                  <a:lnTo>
                    <a:pt x="857364" y="614807"/>
                  </a:lnTo>
                  <a:lnTo>
                    <a:pt x="860285" y="606679"/>
                  </a:lnTo>
                  <a:close/>
                </a:path>
                <a:path w="1075690" h="1136650">
                  <a:moveTo>
                    <a:pt x="914641" y="722757"/>
                  </a:moveTo>
                  <a:lnTo>
                    <a:pt x="911466" y="715899"/>
                  </a:lnTo>
                  <a:lnTo>
                    <a:pt x="908164" y="709041"/>
                  </a:lnTo>
                  <a:lnTo>
                    <a:pt x="900036" y="706120"/>
                  </a:lnTo>
                  <a:lnTo>
                    <a:pt x="410832" y="934720"/>
                  </a:lnTo>
                  <a:lnTo>
                    <a:pt x="407911" y="942848"/>
                  </a:lnTo>
                  <a:lnTo>
                    <a:pt x="411086" y="949706"/>
                  </a:lnTo>
                  <a:lnTo>
                    <a:pt x="414388" y="956691"/>
                  </a:lnTo>
                  <a:lnTo>
                    <a:pt x="422516" y="959612"/>
                  </a:lnTo>
                  <a:lnTo>
                    <a:pt x="429374" y="956310"/>
                  </a:lnTo>
                  <a:lnTo>
                    <a:pt x="904735" y="734060"/>
                  </a:lnTo>
                  <a:lnTo>
                    <a:pt x="911720" y="730885"/>
                  </a:lnTo>
                  <a:lnTo>
                    <a:pt x="914641" y="722757"/>
                  </a:lnTo>
                  <a:close/>
                </a:path>
                <a:path w="1075690" h="1136650">
                  <a:moveTo>
                    <a:pt x="1075182" y="774357"/>
                  </a:moveTo>
                  <a:lnTo>
                    <a:pt x="745350" y="51943"/>
                  </a:lnTo>
                  <a:lnTo>
                    <a:pt x="706513" y="10541"/>
                  </a:lnTo>
                  <a:lnTo>
                    <a:pt x="651878" y="0"/>
                  </a:lnTo>
                  <a:lnTo>
                    <a:pt x="645109" y="1028"/>
                  </a:lnTo>
                  <a:lnTo>
                    <a:pt x="638378" y="2603"/>
                  </a:lnTo>
                  <a:lnTo>
                    <a:pt x="631685" y="4762"/>
                  </a:lnTo>
                  <a:lnTo>
                    <a:pt x="625081" y="7493"/>
                  </a:lnTo>
                  <a:lnTo>
                    <a:pt x="636638" y="32258"/>
                  </a:lnTo>
                  <a:lnTo>
                    <a:pt x="643534" y="29641"/>
                  </a:lnTo>
                  <a:lnTo>
                    <a:pt x="650468" y="27851"/>
                  </a:lnTo>
                  <a:lnTo>
                    <a:pt x="657415" y="26873"/>
                  </a:lnTo>
                  <a:lnTo>
                    <a:pt x="664324" y="26670"/>
                  </a:lnTo>
                  <a:lnTo>
                    <a:pt x="681520" y="29578"/>
                  </a:lnTo>
                  <a:lnTo>
                    <a:pt x="720458" y="63500"/>
                  </a:lnTo>
                  <a:lnTo>
                    <a:pt x="1041768" y="750697"/>
                  </a:lnTo>
                  <a:lnTo>
                    <a:pt x="1047686" y="775385"/>
                  </a:lnTo>
                  <a:lnTo>
                    <a:pt x="1043863" y="799617"/>
                  </a:lnTo>
                  <a:lnTo>
                    <a:pt x="1031265" y="820623"/>
                  </a:lnTo>
                  <a:lnTo>
                    <a:pt x="1010907" y="835660"/>
                  </a:lnTo>
                  <a:lnTo>
                    <a:pt x="439026" y="1102995"/>
                  </a:lnTo>
                  <a:lnTo>
                    <a:pt x="414401" y="1108925"/>
                  </a:lnTo>
                  <a:lnTo>
                    <a:pt x="390220" y="1105090"/>
                  </a:lnTo>
                  <a:lnTo>
                    <a:pt x="369227" y="1092504"/>
                  </a:lnTo>
                  <a:lnTo>
                    <a:pt x="354190" y="1072134"/>
                  </a:lnTo>
                  <a:lnTo>
                    <a:pt x="340093" y="1042162"/>
                  </a:lnTo>
                  <a:lnTo>
                    <a:pt x="331965" y="1039241"/>
                  </a:lnTo>
                  <a:lnTo>
                    <a:pt x="318249" y="1045591"/>
                  </a:lnTo>
                  <a:lnTo>
                    <a:pt x="315328" y="1053719"/>
                  </a:lnTo>
                  <a:lnTo>
                    <a:pt x="329298" y="1083818"/>
                  </a:lnTo>
                  <a:lnTo>
                    <a:pt x="350850" y="1112926"/>
                  </a:lnTo>
                  <a:lnTo>
                    <a:pt x="380898" y="1130896"/>
                  </a:lnTo>
                  <a:lnTo>
                    <a:pt x="415493" y="1136307"/>
                  </a:lnTo>
                  <a:lnTo>
                    <a:pt x="450710" y="1127760"/>
                  </a:lnTo>
                  <a:lnTo>
                    <a:pt x="1022464" y="860552"/>
                  </a:lnTo>
                  <a:lnTo>
                    <a:pt x="1051648" y="839000"/>
                  </a:lnTo>
                  <a:lnTo>
                    <a:pt x="1069708" y="808951"/>
                  </a:lnTo>
                  <a:lnTo>
                    <a:pt x="1075182" y="77435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89709" y="1690308"/>
              <a:ext cx="144303" cy="1839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63445" y="1609099"/>
              <a:ext cx="144250" cy="1839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37181" y="1527875"/>
              <a:ext cx="144250" cy="18400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10917" y="1446668"/>
              <a:ext cx="144250" cy="18394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436098" y="141477"/>
              <a:ext cx="1391920" cy="6316345"/>
            </a:xfrm>
            <a:custGeom>
              <a:avLst/>
              <a:gdLst/>
              <a:ahLst/>
              <a:cxnLst/>
              <a:rect l="l" t="t" r="r" b="b"/>
              <a:pathLst>
                <a:path w="1391920" h="6316345">
                  <a:moveTo>
                    <a:pt x="888314" y="1691601"/>
                  </a:moveTo>
                  <a:lnTo>
                    <a:pt x="883234" y="1644561"/>
                  </a:lnTo>
                  <a:lnTo>
                    <a:pt x="870292" y="1599476"/>
                  </a:lnTo>
                  <a:lnTo>
                    <a:pt x="860806" y="1579791"/>
                  </a:lnTo>
                  <a:lnTo>
                    <a:pt x="860806" y="1720773"/>
                  </a:lnTo>
                  <a:lnTo>
                    <a:pt x="851535" y="1768475"/>
                  </a:lnTo>
                  <a:lnTo>
                    <a:pt x="682498" y="1709420"/>
                  </a:lnTo>
                  <a:lnTo>
                    <a:pt x="680504" y="1686267"/>
                  </a:lnTo>
                  <a:lnTo>
                    <a:pt x="671360" y="1665224"/>
                  </a:lnTo>
                  <a:lnTo>
                    <a:pt x="666013" y="1659267"/>
                  </a:lnTo>
                  <a:lnTo>
                    <a:pt x="656005" y="1648091"/>
                  </a:lnTo>
                  <a:lnTo>
                    <a:pt x="635381" y="1636649"/>
                  </a:lnTo>
                  <a:lnTo>
                    <a:pt x="612038" y="1632762"/>
                  </a:lnTo>
                  <a:lnTo>
                    <a:pt x="589343" y="1636572"/>
                  </a:lnTo>
                  <a:lnTo>
                    <a:pt x="569112" y="1647317"/>
                  </a:lnTo>
                  <a:lnTo>
                    <a:pt x="553212" y="1664208"/>
                  </a:lnTo>
                  <a:lnTo>
                    <a:pt x="384175" y="1605153"/>
                  </a:lnTo>
                  <a:lnTo>
                    <a:pt x="406425" y="1562150"/>
                  </a:lnTo>
                  <a:lnTo>
                    <a:pt x="435813" y="1525219"/>
                  </a:lnTo>
                  <a:lnTo>
                    <a:pt x="471170" y="1494929"/>
                  </a:lnTo>
                  <a:lnTo>
                    <a:pt x="511289" y="1471866"/>
                  </a:lnTo>
                  <a:lnTo>
                    <a:pt x="555015" y="1456601"/>
                  </a:lnTo>
                  <a:lnTo>
                    <a:pt x="601154" y="1449679"/>
                  </a:lnTo>
                  <a:lnTo>
                    <a:pt x="648525" y="1451673"/>
                  </a:lnTo>
                  <a:lnTo>
                    <a:pt x="695960" y="1463167"/>
                  </a:lnTo>
                  <a:lnTo>
                    <a:pt x="740143" y="1483677"/>
                  </a:lnTo>
                  <a:lnTo>
                    <a:pt x="778395" y="1511541"/>
                  </a:lnTo>
                  <a:lnTo>
                    <a:pt x="810158" y="1545615"/>
                  </a:lnTo>
                  <a:lnTo>
                    <a:pt x="834847" y="1584731"/>
                  </a:lnTo>
                  <a:lnTo>
                    <a:pt x="851903" y="1627733"/>
                  </a:lnTo>
                  <a:lnTo>
                    <a:pt x="860742" y="1673466"/>
                  </a:lnTo>
                  <a:lnTo>
                    <a:pt x="860806" y="1720773"/>
                  </a:lnTo>
                  <a:lnTo>
                    <a:pt x="860806" y="1579791"/>
                  </a:lnTo>
                  <a:lnTo>
                    <a:pt x="822744" y="1519097"/>
                  </a:lnTo>
                  <a:lnTo>
                    <a:pt x="789101" y="1485811"/>
                  </a:lnTo>
                  <a:lnTo>
                    <a:pt x="749515" y="1458455"/>
                  </a:lnTo>
                  <a:lnTo>
                    <a:pt x="730148" y="1449679"/>
                  </a:lnTo>
                  <a:lnTo>
                    <a:pt x="704469" y="1438021"/>
                  </a:lnTo>
                  <a:lnTo>
                    <a:pt x="656526" y="1425956"/>
                  </a:lnTo>
                  <a:lnTo>
                    <a:pt x="608533" y="1422717"/>
                  </a:lnTo>
                  <a:lnTo>
                    <a:pt x="561492" y="1427810"/>
                  </a:lnTo>
                  <a:lnTo>
                    <a:pt x="516407" y="1440776"/>
                  </a:lnTo>
                  <a:lnTo>
                    <a:pt x="474243" y="1461096"/>
                  </a:lnTo>
                  <a:lnTo>
                    <a:pt x="436029" y="1488325"/>
                  </a:lnTo>
                  <a:lnTo>
                    <a:pt x="402742" y="1521968"/>
                  </a:lnTo>
                  <a:lnTo>
                    <a:pt x="375386" y="1561541"/>
                  </a:lnTo>
                  <a:lnTo>
                    <a:pt x="354965" y="1606550"/>
                  </a:lnTo>
                  <a:lnTo>
                    <a:pt x="354584" y="1607693"/>
                  </a:lnTo>
                  <a:lnTo>
                    <a:pt x="354076" y="1608963"/>
                  </a:lnTo>
                  <a:lnTo>
                    <a:pt x="353822" y="1610233"/>
                  </a:lnTo>
                  <a:lnTo>
                    <a:pt x="352425" y="1616710"/>
                  </a:lnTo>
                  <a:lnTo>
                    <a:pt x="355981" y="1623314"/>
                  </a:lnTo>
                  <a:lnTo>
                    <a:pt x="554736" y="1692783"/>
                  </a:lnTo>
                  <a:lnTo>
                    <a:pt x="561340" y="1695196"/>
                  </a:lnTo>
                  <a:lnTo>
                    <a:pt x="568579" y="1691894"/>
                  </a:lnTo>
                  <a:lnTo>
                    <a:pt x="594258" y="1662963"/>
                  </a:lnTo>
                  <a:lnTo>
                    <a:pt x="610019" y="1659267"/>
                  </a:lnTo>
                  <a:lnTo>
                    <a:pt x="626491" y="1661668"/>
                  </a:lnTo>
                  <a:lnTo>
                    <a:pt x="640867" y="1670062"/>
                  </a:lnTo>
                  <a:lnTo>
                    <a:pt x="650900" y="1682737"/>
                  </a:lnTo>
                  <a:lnTo>
                    <a:pt x="655739" y="1698155"/>
                  </a:lnTo>
                  <a:lnTo>
                    <a:pt x="654558" y="1714754"/>
                  </a:lnTo>
                  <a:lnTo>
                    <a:pt x="652780" y="1721485"/>
                  </a:lnTo>
                  <a:lnTo>
                    <a:pt x="656590" y="1728343"/>
                  </a:lnTo>
                  <a:lnTo>
                    <a:pt x="861822" y="1800098"/>
                  </a:lnTo>
                  <a:lnTo>
                    <a:pt x="868807" y="1797304"/>
                  </a:lnTo>
                  <a:lnTo>
                    <a:pt x="872109" y="1790065"/>
                  </a:lnTo>
                  <a:lnTo>
                    <a:pt x="872617" y="1788795"/>
                  </a:lnTo>
                  <a:lnTo>
                    <a:pt x="872998" y="1787525"/>
                  </a:lnTo>
                  <a:lnTo>
                    <a:pt x="877785" y="1768475"/>
                  </a:lnTo>
                  <a:lnTo>
                    <a:pt x="885063" y="1739595"/>
                  </a:lnTo>
                  <a:lnTo>
                    <a:pt x="888314" y="1691601"/>
                  </a:lnTo>
                  <a:close/>
                </a:path>
                <a:path w="1391920" h="6316345">
                  <a:moveTo>
                    <a:pt x="977519" y="2233295"/>
                  </a:moveTo>
                  <a:lnTo>
                    <a:pt x="975868" y="2227453"/>
                  </a:lnTo>
                  <a:lnTo>
                    <a:pt x="968527" y="2221611"/>
                  </a:lnTo>
                  <a:lnTo>
                    <a:pt x="968044" y="2221230"/>
                  </a:lnTo>
                  <a:lnTo>
                    <a:pt x="933869" y="2194179"/>
                  </a:lnTo>
                  <a:lnTo>
                    <a:pt x="925322" y="2187422"/>
                  </a:lnTo>
                  <a:lnTo>
                    <a:pt x="925322" y="2221103"/>
                  </a:lnTo>
                  <a:lnTo>
                    <a:pt x="881761" y="2221230"/>
                  </a:lnTo>
                  <a:lnTo>
                    <a:pt x="891286" y="2194179"/>
                  </a:lnTo>
                  <a:lnTo>
                    <a:pt x="925322" y="2221103"/>
                  </a:lnTo>
                  <a:lnTo>
                    <a:pt x="925322" y="2187422"/>
                  </a:lnTo>
                  <a:lnTo>
                    <a:pt x="895858" y="2164080"/>
                  </a:lnTo>
                  <a:lnTo>
                    <a:pt x="895223" y="2163064"/>
                  </a:lnTo>
                  <a:lnTo>
                    <a:pt x="894334" y="2162048"/>
                  </a:lnTo>
                  <a:lnTo>
                    <a:pt x="893318" y="2161159"/>
                  </a:lnTo>
                  <a:lnTo>
                    <a:pt x="869188" y="2141969"/>
                  </a:lnTo>
                  <a:lnTo>
                    <a:pt x="869188" y="2175764"/>
                  </a:lnTo>
                  <a:lnTo>
                    <a:pt x="853313" y="2221230"/>
                  </a:lnTo>
                  <a:lnTo>
                    <a:pt x="781558" y="2221611"/>
                  </a:lnTo>
                  <a:lnTo>
                    <a:pt x="781913" y="2220595"/>
                  </a:lnTo>
                  <a:lnTo>
                    <a:pt x="813181" y="2131314"/>
                  </a:lnTo>
                  <a:lnTo>
                    <a:pt x="869188" y="2175764"/>
                  </a:lnTo>
                  <a:lnTo>
                    <a:pt x="869188" y="2141969"/>
                  </a:lnTo>
                  <a:lnTo>
                    <a:pt x="855802" y="2131314"/>
                  </a:lnTo>
                  <a:lnTo>
                    <a:pt x="818769" y="2101850"/>
                  </a:lnTo>
                  <a:lnTo>
                    <a:pt x="818007" y="2100199"/>
                  </a:lnTo>
                  <a:lnTo>
                    <a:pt x="816991" y="2098802"/>
                  </a:lnTo>
                  <a:lnTo>
                    <a:pt x="815467" y="2097659"/>
                  </a:lnTo>
                  <a:lnTo>
                    <a:pt x="809879" y="2093087"/>
                  </a:lnTo>
                  <a:lnTo>
                    <a:pt x="808609" y="2092198"/>
                  </a:lnTo>
                  <a:lnTo>
                    <a:pt x="807339" y="2091436"/>
                  </a:lnTo>
                  <a:lnTo>
                    <a:pt x="805942" y="2090928"/>
                  </a:lnTo>
                  <a:lnTo>
                    <a:pt x="788289" y="2084768"/>
                  </a:lnTo>
                  <a:lnTo>
                    <a:pt x="788289" y="2113026"/>
                  </a:lnTo>
                  <a:lnTo>
                    <a:pt x="750697" y="2220595"/>
                  </a:lnTo>
                  <a:lnTo>
                    <a:pt x="270129" y="2052574"/>
                  </a:lnTo>
                  <a:lnTo>
                    <a:pt x="273227" y="2043684"/>
                  </a:lnTo>
                  <a:lnTo>
                    <a:pt x="307721" y="1945005"/>
                  </a:lnTo>
                  <a:lnTo>
                    <a:pt x="788289" y="2113026"/>
                  </a:lnTo>
                  <a:lnTo>
                    <a:pt x="788289" y="2084768"/>
                  </a:lnTo>
                  <a:lnTo>
                    <a:pt x="388239" y="1945005"/>
                  </a:lnTo>
                  <a:lnTo>
                    <a:pt x="303911" y="1915541"/>
                  </a:lnTo>
                  <a:lnTo>
                    <a:pt x="303784" y="1915414"/>
                  </a:lnTo>
                  <a:lnTo>
                    <a:pt x="303530" y="1915414"/>
                  </a:lnTo>
                  <a:lnTo>
                    <a:pt x="303403" y="1915287"/>
                  </a:lnTo>
                  <a:lnTo>
                    <a:pt x="282194" y="1907895"/>
                  </a:lnTo>
                  <a:lnTo>
                    <a:pt x="282194" y="1936115"/>
                  </a:lnTo>
                  <a:lnTo>
                    <a:pt x="244475" y="2043684"/>
                  </a:lnTo>
                  <a:lnTo>
                    <a:pt x="150876" y="2011045"/>
                  </a:lnTo>
                  <a:lnTo>
                    <a:pt x="153974" y="2002155"/>
                  </a:lnTo>
                  <a:lnTo>
                    <a:pt x="188468" y="1903476"/>
                  </a:lnTo>
                  <a:lnTo>
                    <a:pt x="282194" y="1936115"/>
                  </a:lnTo>
                  <a:lnTo>
                    <a:pt x="282194" y="1907895"/>
                  </a:lnTo>
                  <a:lnTo>
                    <a:pt x="269557" y="1903476"/>
                  </a:lnTo>
                  <a:lnTo>
                    <a:pt x="163195" y="1866328"/>
                  </a:lnTo>
                  <a:lnTo>
                    <a:pt x="163195" y="1894459"/>
                  </a:lnTo>
                  <a:lnTo>
                    <a:pt x="125603" y="2002155"/>
                  </a:lnTo>
                  <a:lnTo>
                    <a:pt x="32004" y="1969389"/>
                  </a:lnTo>
                  <a:lnTo>
                    <a:pt x="69596" y="1861820"/>
                  </a:lnTo>
                  <a:lnTo>
                    <a:pt x="163195" y="1894459"/>
                  </a:lnTo>
                  <a:lnTo>
                    <a:pt x="163195" y="1866328"/>
                  </a:lnTo>
                  <a:lnTo>
                    <a:pt x="150304" y="1861820"/>
                  </a:lnTo>
                  <a:lnTo>
                    <a:pt x="58801" y="1829816"/>
                  </a:lnTo>
                  <a:lnTo>
                    <a:pt x="51308" y="1833499"/>
                  </a:lnTo>
                  <a:lnTo>
                    <a:pt x="48895" y="1840484"/>
                  </a:lnTo>
                  <a:lnTo>
                    <a:pt x="2413" y="1973199"/>
                  </a:lnTo>
                  <a:lnTo>
                    <a:pt x="0" y="1980184"/>
                  </a:lnTo>
                  <a:lnTo>
                    <a:pt x="3683" y="1987677"/>
                  </a:lnTo>
                  <a:lnTo>
                    <a:pt x="129286" y="2031619"/>
                  </a:lnTo>
                  <a:lnTo>
                    <a:pt x="129540" y="2031746"/>
                  </a:lnTo>
                  <a:lnTo>
                    <a:pt x="248285" y="2073148"/>
                  </a:lnTo>
                  <a:lnTo>
                    <a:pt x="248285" y="2073275"/>
                  </a:lnTo>
                  <a:lnTo>
                    <a:pt x="248666" y="2073275"/>
                  </a:lnTo>
                  <a:lnTo>
                    <a:pt x="248793" y="2073402"/>
                  </a:lnTo>
                  <a:lnTo>
                    <a:pt x="749681" y="2248408"/>
                  </a:lnTo>
                  <a:lnTo>
                    <a:pt x="751078" y="2248916"/>
                  </a:lnTo>
                  <a:lnTo>
                    <a:pt x="752602" y="2249170"/>
                  </a:lnTo>
                  <a:lnTo>
                    <a:pt x="764032" y="2249170"/>
                  </a:lnTo>
                  <a:lnTo>
                    <a:pt x="765556" y="2248916"/>
                  </a:lnTo>
                  <a:lnTo>
                    <a:pt x="766826" y="2248408"/>
                  </a:lnTo>
                  <a:lnTo>
                    <a:pt x="863219" y="2247900"/>
                  </a:lnTo>
                  <a:lnTo>
                    <a:pt x="863346" y="2247900"/>
                  </a:lnTo>
                  <a:lnTo>
                    <a:pt x="863854" y="2247646"/>
                  </a:lnTo>
                  <a:lnTo>
                    <a:pt x="969010" y="2247392"/>
                  </a:lnTo>
                  <a:lnTo>
                    <a:pt x="973963" y="2243836"/>
                  </a:lnTo>
                  <a:lnTo>
                    <a:pt x="975868" y="2238502"/>
                  </a:lnTo>
                  <a:lnTo>
                    <a:pt x="977519" y="2233295"/>
                  </a:lnTo>
                  <a:close/>
                </a:path>
                <a:path w="1391920" h="6316345">
                  <a:moveTo>
                    <a:pt x="1095819" y="5907417"/>
                  </a:moveTo>
                  <a:lnTo>
                    <a:pt x="1095806" y="5865901"/>
                  </a:lnTo>
                  <a:lnTo>
                    <a:pt x="1083119" y="5825985"/>
                  </a:lnTo>
                  <a:lnTo>
                    <a:pt x="1075309" y="5815152"/>
                  </a:lnTo>
                  <a:lnTo>
                    <a:pt x="1075309" y="5886678"/>
                  </a:lnTo>
                  <a:lnTo>
                    <a:pt x="1067015" y="5929325"/>
                  </a:lnTo>
                  <a:lnTo>
                    <a:pt x="1042162" y="5966765"/>
                  </a:lnTo>
                  <a:lnTo>
                    <a:pt x="1004684" y="5991618"/>
                  </a:lnTo>
                  <a:lnTo>
                    <a:pt x="962037" y="5999899"/>
                  </a:lnTo>
                  <a:lnTo>
                    <a:pt x="919403" y="5991618"/>
                  </a:lnTo>
                  <a:lnTo>
                    <a:pt x="882015" y="5966765"/>
                  </a:lnTo>
                  <a:lnTo>
                    <a:pt x="857148" y="5929325"/>
                  </a:lnTo>
                  <a:lnTo>
                    <a:pt x="848868" y="5886678"/>
                  </a:lnTo>
                  <a:lnTo>
                    <a:pt x="857148" y="5844044"/>
                  </a:lnTo>
                  <a:lnTo>
                    <a:pt x="882015" y="5806592"/>
                  </a:lnTo>
                  <a:lnTo>
                    <a:pt x="919403" y="5781776"/>
                  </a:lnTo>
                  <a:lnTo>
                    <a:pt x="962037" y="5773483"/>
                  </a:lnTo>
                  <a:lnTo>
                    <a:pt x="1004709" y="5781776"/>
                  </a:lnTo>
                  <a:lnTo>
                    <a:pt x="1042162" y="5806592"/>
                  </a:lnTo>
                  <a:lnTo>
                    <a:pt x="1067015" y="5844044"/>
                  </a:lnTo>
                  <a:lnTo>
                    <a:pt x="1075309" y="5886678"/>
                  </a:lnTo>
                  <a:lnTo>
                    <a:pt x="1075309" y="5815152"/>
                  </a:lnTo>
                  <a:lnTo>
                    <a:pt x="1057783" y="5790819"/>
                  </a:lnTo>
                  <a:lnTo>
                    <a:pt x="1033754" y="5773483"/>
                  </a:lnTo>
                  <a:lnTo>
                    <a:pt x="1022629" y="5765470"/>
                  </a:lnTo>
                  <a:lnTo>
                    <a:pt x="982713" y="5752795"/>
                  </a:lnTo>
                  <a:lnTo>
                    <a:pt x="941222" y="5752795"/>
                  </a:lnTo>
                  <a:lnTo>
                    <a:pt x="901344" y="5765482"/>
                  </a:lnTo>
                  <a:lnTo>
                    <a:pt x="866267" y="5790819"/>
                  </a:lnTo>
                  <a:lnTo>
                    <a:pt x="840841" y="5825998"/>
                  </a:lnTo>
                  <a:lnTo>
                    <a:pt x="828167" y="5865901"/>
                  </a:lnTo>
                  <a:lnTo>
                    <a:pt x="828192" y="5907417"/>
                  </a:lnTo>
                  <a:lnTo>
                    <a:pt x="840892" y="5947321"/>
                  </a:lnTo>
                  <a:lnTo>
                    <a:pt x="866267" y="5982436"/>
                  </a:lnTo>
                  <a:lnTo>
                    <a:pt x="901395" y="6007811"/>
                  </a:lnTo>
                  <a:lnTo>
                    <a:pt x="941285" y="6020486"/>
                  </a:lnTo>
                  <a:lnTo>
                    <a:pt x="982751" y="6020473"/>
                  </a:lnTo>
                  <a:lnTo>
                    <a:pt x="1022642" y="6007798"/>
                  </a:lnTo>
                  <a:lnTo>
                    <a:pt x="1033589" y="5999899"/>
                  </a:lnTo>
                  <a:lnTo>
                    <a:pt x="1057783" y="5982436"/>
                  </a:lnTo>
                  <a:lnTo>
                    <a:pt x="1083132" y="5947308"/>
                  </a:lnTo>
                  <a:lnTo>
                    <a:pt x="1095819" y="5907417"/>
                  </a:lnTo>
                  <a:close/>
                </a:path>
                <a:path w="1391920" h="6316345">
                  <a:moveTo>
                    <a:pt x="1129665" y="1871980"/>
                  </a:moveTo>
                  <a:lnTo>
                    <a:pt x="1125982" y="1864360"/>
                  </a:lnTo>
                  <a:lnTo>
                    <a:pt x="1097915" y="1854581"/>
                  </a:lnTo>
                  <a:lnTo>
                    <a:pt x="1097915" y="1882648"/>
                  </a:lnTo>
                  <a:lnTo>
                    <a:pt x="1039495" y="2049907"/>
                  </a:lnTo>
                  <a:lnTo>
                    <a:pt x="1039368" y="2049780"/>
                  </a:lnTo>
                  <a:lnTo>
                    <a:pt x="943356" y="2016252"/>
                  </a:lnTo>
                  <a:lnTo>
                    <a:pt x="946365" y="2007616"/>
                  </a:lnTo>
                  <a:lnTo>
                    <a:pt x="970280" y="1939290"/>
                  </a:lnTo>
                  <a:lnTo>
                    <a:pt x="972693" y="1932305"/>
                  </a:lnTo>
                  <a:lnTo>
                    <a:pt x="969137" y="1924812"/>
                  </a:lnTo>
                  <a:lnTo>
                    <a:pt x="955548" y="1919986"/>
                  </a:lnTo>
                  <a:lnTo>
                    <a:pt x="948182" y="1923669"/>
                  </a:lnTo>
                  <a:lnTo>
                    <a:pt x="945642" y="1930654"/>
                  </a:lnTo>
                  <a:lnTo>
                    <a:pt x="918845" y="2007616"/>
                  </a:lnTo>
                  <a:lnTo>
                    <a:pt x="835279" y="1978533"/>
                  </a:lnTo>
                  <a:lnTo>
                    <a:pt x="838377" y="1969643"/>
                  </a:lnTo>
                  <a:lnTo>
                    <a:pt x="862203" y="1901571"/>
                  </a:lnTo>
                  <a:lnTo>
                    <a:pt x="864616" y="1894586"/>
                  </a:lnTo>
                  <a:lnTo>
                    <a:pt x="860933" y="1886966"/>
                  </a:lnTo>
                  <a:lnTo>
                    <a:pt x="846963" y="1882140"/>
                  </a:lnTo>
                  <a:lnTo>
                    <a:pt x="839343" y="1885696"/>
                  </a:lnTo>
                  <a:lnTo>
                    <a:pt x="836803" y="1892681"/>
                  </a:lnTo>
                  <a:lnTo>
                    <a:pt x="810006" y="1969643"/>
                  </a:lnTo>
                  <a:lnTo>
                    <a:pt x="726440" y="1940433"/>
                  </a:lnTo>
                  <a:lnTo>
                    <a:pt x="729538" y="1931543"/>
                  </a:lnTo>
                  <a:lnTo>
                    <a:pt x="753364" y="1863471"/>
                  </a:lnTo>
                  <a:lnTo>
                    <a:pt x="755777" y="1856486"/>
                  </a:lnTo>
                  <a:lnTo>
                    <a:pt x="752094" y="1848993"/>
                  </a:lnTo>
                  <a:lnTo>
                    <a:pt x="745109" y="1846453"/>
                  </a:lnTo>
                  <a:lnTo>
                    <a:pt x="738124" y="1844040"/>
                  </a:lnTo>
                  <a:lnTo>
                    <a:pt x="730504" y="1847596"/>
                  </a:lnTo>
                  <a:lnTo>
                    <a:pt x="728091" y="1854581"/>
                  </a:lnTo>
                  <a:lnTo>
                    <a:pt x="701167" y="1931543"/>
                  </a:lnTo>
                  <a:lnTo>
                    <a:pt x="617601" y="1902460"/>
                  </a:lnTo>
                  <a:lnTo>
                    <a:pt x="620699" y="1893570"/>
                  </a:lnTo>
                  <a:lnTo>
                    <a:pt x="644525" y="1825498"/>
                  </a:lnTo>
                  <a:lnTo>
                    <a:pt x="646938" y="1818513"/>
                  </a:lnTo>
                  <a:lnTo>
                    <a:pt x="643255" y="1810893"/>
                  </a:lnTo>
                  <a:lnTo>
                    <a:pt x="629285" y="1806067"/>
                  </a:lnTo>
                  <a:lnTo>
                    <a:pt x="621665" y="1809623"/>
                  </a:lnTo>
                  <a:lnTo>
                    <a:pt x="619252" y="1816608"/>
                  </a:lnTo>
                  <a:lnTo>
                    <a:pt x="592328" y="1893570"/>
                  </a:lnTo>
                  <a:lnTo>
                    <a:pt x="508889" y="1864360"/>
                  </a:lnTo>
                  <a:lnTo>
                    <a:pt x="511848" y="1855851"/>
                  </a:lnTo>
                  <a:lnTo>
                    <a:pt x="535686" y="1787398"/>
                  </a:lnTo>
                  <a:lnTo>
                    <a:pt x="538226" y="1780413"/>
                  </a:lnTo>
                  <a:lnTo>
                    <a:pt x="534670" y="1772920"/>
                  </a:lnTo>
                  <a:lnTo>
                    <a:pt x="527812" y="1770507"/>
                  </a:lnTo>
                  <a:lnTo>
                    <a:pt x="521081" y="1768221"/>
                  </a:lnTo>
                  <a:lnTo>
                    <a:pt x="513588" y="1771904"/>
                  </a:lnTo>
                  <a:lnTo>
                    <a:pt x="511175" y="1778889"/>
                  </a:lnTo>
                  <a:lnTo>
                    <a:pt x="484251" y="1855851"/>
                  </a:lnTo>
                  <a:lnTo>
                    <a:pt x="400812" y="1826641"/>
                  </a:lnTo>
                  <a:lnTo>
                    <a:pt x="403910" y="1817751"/>
                  </a:lnTo>
                  <a:lnTo>
                    <a:pt x="427736" y="1749679"/>
                  </a:lnTo>
                  <a:lnTo>
                    <a:pt x="430149" y="1742694"/>
                  </a:lnTo>
                  <a:lnTo>
                    <a:pt x="426466" y="1735074"/>
                  </a:lnTo>
                  <a:lnTo>
                    <a:pt x="412369" y="1730248"/>
                  </a:lnTo>
                  <a:lnTo>
                    <a:pt x="404749" y="1733804"/>
                  </a:lnTo>
                  <a:lnTo>
                    <a:pt x="402336" y="1740789"/>
                  </a:lnTo>
                  <a:lnTo>
                    <a:pt x="375412" y="1817751"/>
                  </a:lnTo>
                  <a:lnTo>
                    <a:pt x="291973" y="1788668"/>
                  </a:lnTo>
                  <a:lnTo>
                    <a:pt x="295071" y="1779778"/>
                  </a:lnTo>
                  <a:lnTo>
                    <a:pt x="318897" y="1711579"/>
                  </a:lnTo>
                  <a:lnTo>
                    <a:pt x="321310" y="1704721"/>
                  </a:lnTo>
                  <a:lnTo>
                    <a:pt x="317627" y="1697101"/>
                  </a:lnTo>
                  <a:lnTo>
                    <a:pt x="310642" y="1694688"/>
                  </a:lnTo>
                  <a:lnTo>
                    <a:pt x="303530" y="1692148"/>
                  </a:lnTo>
                  <a:lnTo>
                    <a:pt x="295910" y="1695831"/>
                  </a:lnTo>
                  <a:lnTo>
                    <a:pt x="290334" y="1711833"/>
                  </a:lnTo>
                  <a:lnTo>
                    <a:pt x="266573" y="1779778"/>
                  </a:lnTo>
                  <a:lnTo>
                    <a:pt x="183134" y="1750568"/>
                  </a:lnTo>
                  <a:lnTo>
                    <a:pt x="186232" y="1741678"/>
                  </a:lnTo>
                  <a:lnTo>
                    <a:pt x="210058" y="1673606"/>
                  </a:lnTo>
                  <a:lnTo>
                    <a:pt x="212471" y="1666621"/>
                  </a:lnTo>
                  <a:lnTo>
                    <a:pt x="208788" y="1659001"/>
                  </a:lnTo>
                  <a:lnTo>
                    <a:pt x="194691" y="1654175"/>
                  </a:lnTo>
                  <a:lnTo>
                    <a:pt x="187071" y="1657731"/>
                  </a:lnTo>
                  <a:lnTo>
                    <a:pt x="184658" y="1664716"/>
                  </a:lnTo>
                  <a:lnTo>
                    <a:pt x="157734" y="1741678"/>
                  </a:lnTo>
                  <a:lnTo>
                    <a:pt x="61722" y="1708150"/>
                  </a:lnTo>
                  <a:lnTo>
                    <a:pt x="120269" y="1540891"/>
                  </a:lnTo>
                  <a:lnTo>
                    <a:pt x="189865" y="1565275"/>
                  </a:lnTo>
                  <a:lnTo>
                    <a:pt x="197358" y="1561592"/>
                  </a:lnTo>
                  <a:lnTo>
                    <a:pt x="200533" y="1552575"/>
                  </a:lnTo>
                  <a:lnTo>
                    <a:pt x="205333" y="1540891"/>
                  </a:lnTo>
                  <a:lnTo>
                    <a:pt x="208419" y="1533398"/>
                  </a:lnTo>
                  <a:lnTo>
                    <a:pt x="218694" y="1508417"/>
                  </a:lnTo>
                  <a:lnTo>
                    <a:pt x="241071" y="1467294"/>
                  </a:lnTo>
                  <a:lnTo>
                    <a:pt x="267322" y="1429346"/>
                  </a:lnTo>
                  <a:lnTo>
                    <a:pt x="297078" y="1394764"/>
                  </a:lnTo>
                  <a:lnTo>
                    <a:pt x="330034" y="1363713"/>
                  </a:lnTo>
                  <a:lnTo>
                    <a:pt x="365810" y="1336344"/>
                  </a:lnTo>
                  <a:lnTo>
                    <a:pt x="404088" y="1312837"/>
                  </a:lnTo>
                  <a:lnTo>
                    <a:pt x="444500" y="1293355"/>
                  </a:lnTo>
                  <a:lnTo>
                    <a:pt x="486740" y="1278051"/>
                  </a:lnTo>
                  <a:lnTo>
                    <a:pt x="530428" y="1267104"/>
                  </a:lnTo>
                  <a:lnTo>
                    <a:pt x="575233" y="1260678"/>
                  </a:lnTo>
                  <a:lnTo>
                    <a:pt x="620826" y="1258938"/>
                  </a:lnTo>
                  <a:lnTo>
                    <a:pt x="666851" y="1262037"/>
                  </a:lnTo>
                  <a:lnTo>
                    <a:pt x="712965" y="1270165"/>
                  </a:lnTo>
                  <a:lnTo>
                    <a:pt x="758825" y="1283462"/>
                  </a:lnTo>
                  <a:lnTo>
                    <a:pt x="802957" y="1301610"/>
                  </a:lnTo>
                  <a:lnTo>
                    <a:pt x="844067" y="1323975"/>
                  </a:lnTo>
                  <a:lnTo>
                    <a:pt x="881989" y="1350213"/>
                  </a:lnTo>
                  <a:lnTo>
                    <a:pt x="916559" y="1379969"/>
                  </a:lnTo>
                  <a:lnTo>
                    <a:pt x="947597" y="1412913"/>
                  </a:lnTo>
                  <a:lnTo>
                    <a:pt x="974953" y="1448701"/>
                  </a:lnTo>
                  <a:lnTo>
                    <a:pt x="998448" y="1486979"/>
                  </a:lnTo>
                  <a:lnTo>
                    <a:pt x="1017930" y="1527403"/>
                  </a:lnTo>
                  <a:lnTo>
                    <a:pt x="1033233" y="1569643"/>
                  </a:lnTo>
                  <a:lnTo>
                    <a:pt x="1044168" y="1613344"/>
                  </a:lnTo>
                  <a:lnTo>
                    <a:pt x="1050594" y="1658162"/>
                  </a:lnTo>
                  <a:lnTo>
                    <a:pt x="1052309" y="1702816"/>
                  </a:lnTo>
                  <a:lnTo>
                    <a:pt x="1052271" y="1704771"/>
                  </a:lnTo>
                  <a:lnTo>
                    <a:pt x="1049223" y="1749869"/>
                  </a:lnTo>
                  <a:lnTo>
                    <a:pt x="1041107" y="1795894"/>
                  </a:lnTo>
                  <a:lnTo>
                    <a:pt x="1027811" y="1841754"/>
                  </a:lnTo>
                  <a:lnTo>
                    <a:pt x="1026960" y="1844040"/>
                  </a:lnTo>
                  <a:lnTo>
                    <a:pt x="1024636" y="1850771"/>
                  </a:lnTo>
                  <a:lnTo>
                    <a:pt x="1028319" y="1858264"/>
                  </a:lnTo>
                  <a:lnTo>
                    <a:pt x="1035304" y="1860804"/>
                  </a:lnTo>
                  <a:lnTo>
                    <a:pt x="1097915" y="1882648"/>
                  </a:lnTo>
                  <a:lnTo>
                    <a:pt x="1097915" y="1854581"/>
                  </a:lnTo>
                  <a:lnTo>
                    <a:pt x="1056386" y="1840103"/>
                  </a:lnTo>
                  <a:lnTo>
                    <a:pt x="1068476" y="1795081"/>
                  </a:lnTo>
                  <a:lnTo>
                    <a:pt x="1075931" y="1749679"/>
                  </a:lnTo>
                  <a:lnTo>
                    <a:pt x="1078826" y="1704771"/>
                  </a:lnTo>
                  <a:lnTo>
                    <a:pt x="1077353" y="1660055"/>
                  </a:lnTo>
                  <a:lnTo>
                    <a:pt x="1071626" y="1616011"/>
                  </a:lnTo>
                  <a:lnTo>
                    <a:pt x="1061783" y="1572945"/>
                  </a:lnTo>
                  <a:lnTo>
                    <a:pt x="1047965" y="1531124"/>
                  </a:lnTo>
                  <a:lnTo>
                    <a:pt x="1030312" y="1490840"/>
                  </a:lnTo>
                  <a:lnTo>
                    <a:pt x="1008964" y="1452384"/>
                  </a:lnTo>
                  <a:lnTo>
                    <a:pt x="984046" y="1416050"/>
                  </a:lnTo>
                  <a:lnTo>
                    <a:pt x="955700" y="1382102"/>
                  </a:lnTo>
                  <a:lnTo>
                    <a:pt x="924077" y="1350848"/>
                  </a:lnTo>
                  <a:lnTo>
                    <a:pt x="889304" y="1322578"/>
                  </a:lnTo>
                  <a:lnTo>
                    <a:pt x="851509" y="1297559"/>
                  </a:lnTo>
                  <a:lnTo>
                    <a:pt x="810856" y="1276083"/>
                  </a:lnTo>
                  <a:lnTo>
                    <a:pt x="768642" y="1258938"/>
                  </a:lnTo>
                  <a:lnTo>
                    <a:pt x="767461" y="1258443"/>
                  </a:lnTo>
                  <a:lnTo>
                    <a:pt x="722515" y="1245196"/>
                  </a:lnTo>
                  <a:lnTo>
                    <a:pt x="677329" y="1236662"/>
                  </a:lnTo>
                  <a:lnTo>
                    <a:pt x="632180" y="1232687"/>
                  </a:lnTo>
                  <a:lnTo>
                    <a:pt x="587349" y="1233131"/>
                  </a:lnTo>
                  <a:lnTo>
                    <a:pt x="543128" y="1237869"/>
                  </a:lnTo>
                  <a:lnTo>
                    <a:pt x="499821" y="1246759"/>
                  </a:lnTo>
                  <a:lnTo>
                    <a:pt x="457682" y="1259662"/>
                  </a:lnTo>
                  <a:lnTo>
                    <a:pt x="417029" y="1276438"/>
                  </a:lnTo>
                  <a:lnTo>
                    <a:pt x="378129" y="1296936"/>
                  </a:lnTo>
                  <a:lnTo>
                    <a:pt x="341274" y="1321041"/>
                  </a:lnTo>
                  <a:lnTo>
                    <a:pt x="306755" y="1348600"/>
                  </a:lnTo>
                  <a:lnTo>
                    <a:pt x="274853" y="1379486"/>
                  </a:lnTo>
                  <a:lnTo>
                    <a:pt x="245859" y="1413535"/>
                  </a:lnTo>
                  <a:lnTo>
                    <a:pt x="220065" y="1450632"/>
                  </a:lnTo>
                  <a:lnTo>
                    <a:pt x="197739" y="1490637"/>
                  </a:lnTo>
                  <a:lnTo>
                    <a:pt x="179197" y="1533398"/>
                  </a:lnTo>
                  <a:lnTo>
                    <a:pt x="109474" y="1509014"/>
                  </a:lnTo>
                  <a:lnTo>
                    <a:pt x="101981" y="1512697"/>
                  </a:lnTo>
                  <a:lnTo>
                    <a:pt x="99568" y="1519682"/>
                  </a:lnTo>
                  <a:lnTo>
                    <a:pt x="32385" y="1711833"/>
                  </a:lnTo>
                  <a:lnTo>
                    <a:pt x="29845" y="1718818"/>
                  </a:lnTo>
                  <a:lnTo>
                    <a:pt x="33528" y="1726311"/>
                  </a:lnTo>
                  <a:lnTo>
                    <a:pt x="40513" y="1728851"/>
                  </a:lnTo>
                  <a:lnTo>
                    <a:pt x="1050163" y="2081657"/>
                  </a:lnTo>
                  <a:lnTo>
                    <a:pt x="1057656" y="2077974"/>
                  </a:lnTo>
                  <a:lnTo>
                    <a:pt x="1060069" y="2070989"/>
                  </a:lnTo>
                  <a:lnTo>
                    <a:pt x="1067435" y="2049907"/>
                  </a:lnTo>
                  <a:lnTo>
                    <a:pt x="1127252" y="1878838"/>
                  </a:lnTo>
                  <a:lnTo>
                    <a:pt x="1129665" y="1871980"/>
                  </a:lnTo>
                  <a:close/>
                </a:path>
                <a:path w="1391920" h="6316345">
                  <a:moveTo>
                    <a:pt x="1132281" y="365379"/>
                  </a:moveTo>
                  <a:lnTo>
                    <a:pt x="1131290" y="359537"/>
                  </a:lnTo>
                  <a:lnTo>
                    <a:pt x="1130871" y="357047"/>
                  </a:lnTo>
                  <a:lnTo>
                    <a:pt x="1126401" y="349834"/>
                  </a:lnTo>
                  <a:lnTo>
                    <a:pt x="1119251" y="344678"/>
                  </a:lnTo>
                  <a:lnTo>
                    <a:pt x="1115441" y="343801"/>
                  </a:lnTo>
                  <a:lnTo>
                    <a:pt x="1115441" y="364363"/>
                  </a:lnTo>
                  <a:lnTo>
                    <a:pt x="1114425" y="366776"/>
                  </a:lnTo>
                  <a:lnTo>
                    <a:pt x="1113282" y="369062"/>
                  </a:lnTo>
                  <a:lnTo>
                    <a:pt x="1110615" y="370078"/>
                  </a:lnTo>
                  <a:lnTo>
                    <a:pt x="1108329" y="369062"/>
                  </a:lnTo>
                  <a:lnTo>
                    <a:pt x="1105916" y="367919"/>
                  </a:lnTo>
                  <a:lnTo>
                    <a:pt x="1104900" y="365252"/>
                  </a:lnTo>
                  <a:lnTo>
                    <a:pt x="1105916" y="362966"/>
                  </a:lnTo>
                  <a:lnTo>
                    <a:pt x="1107059" y="360553"/>
                  </a:lnTo>
                  <a:lnTo>
                    <a:pt x="1109726" y="359537"/>
                  </a:lnTo>
                  <a:lnTo>
                    <a:pt x="1112139" y="360553"/>
                  </a:lnTo>
                  <a:lnTo>
                    <a:pt x="1114425" y="361696"/>
                  </a:lnTo>
                  <a:lnTo>
                    <a:pt x="1115441" y="364363"/>
                  </a:lnTo>
                  <a:lnTo>
                    <a:pt x="1115441" y="343801"/>
                  </a:lnTo>
                  <a:lnTo>
                    <a:pt x="1088047" y="364261"/>
                  </a:lnTo>
                  <a:lnTo>
                    <a:pt x="1089469" y="372618"/>
                  </a:lnTo>
                  <a:lnTo>
                    <a:pt x="1093927" y="379844"/>
                  </a:lnTo>
                  <a:lnTo>
                    <a:pt x="1101090" y="384937"/>
                  </a:lnTo>
                  <a:lnTo>
                    <a:pt x="1109611" y="386880"/>
                  </a:lnTo>
                  <a:lnTo>
                    <a:pt x="1117981" y="385470"/>
                  </a:lnTo>
                  <a:lnTo>
                    <a:pt x="1125194" y="381038"/>
                  </a:lnTo>
                  <a:lnTo>
                    <a:pt x="1130300" y="373888"/>
                  </a:lnTo>
                  <a:lnTo>
                    <a:pt x="1131189" y="370078"/>
                  </a:lnTo>
                  <a:lnTo>
                    <a:pt x="1132281" y="365379"/>
                  </a:lnTo>
                  <a:close/>
                </a:path>
                <a:path w="1391920" h="6316345">
                  <a:moveTo>
                    <a:pt x="1349248" y="728980"/>
                  </a:moveTo>
                  <a:lnTo>
                    <a:pt x="1345311" y="722630"/>
                  </a:lnTo>
                  <a:lnTo>
                    <a:pt x="1341628" y="716280"/>
                  </a:lnTo>
                  <a:lnTo>
                    <a:pt x="1333500" y="713752"/>
                  </a:lnTo>
                  <a:lnTo>
                    <a:pt x="1278674" y="742962"/>
                  </a:lnTo>
                  <a:lnTo>
                    <a:pt x="1227836" y="760730"/>
                  </a:lnTo>
                  <a:lnTo>
                    <a:pt x="1226566" y="637552"/>
                  </a:lnTo>
                  <a:lnTo>
                    <a:pt x="1226439" y="629920"/>
                  </a:lnTo>
                  <a:lnTo>
                    <a:pt x="1220470" y="623570"/>
                  </a:lnTo>
                  <a:lnTo>
                    <a:pt x="1205865" y="623570"/>
                  </a:lnTo>
                  <a:lnTo>
                    <a:pt x="1200023" y="629920"/>
                  </a:lnTo>
                  <a:lnTo>
                    <a:pt x="1200111" y="646430"/>
                  </a:lnTo>
                  <a:lnTo>
                    <a:pt x="1201420" y="767080"/>
                  </a:lnTo>
                  <a:lnTo>
                    <a:pt x="1201521" y="788670"/>
                  </a:lnTo>
                  <a:lnTo>
                    <a:pt x="1201635" y="801370"/>
                  </a:lnTo>
                  <a:lnTo>
                    <a:pt x="1202055" y="833120"/>
                  </a:lnTo>
                  <a:lnTo>
                    <a:pt x="1194435" y="875030"/>
                  </a:lnTo>
                  <a:lnTo>
                    <a:pt x="1172845" y="910602"/>
                  </a:lnTo>
                  <a:lnTo>
                    <a:pt x="1140294" y="937260"/>
                  </a:lnTo>
                  <a:lnTo>
                    <a:pt x="1099820" y="949960"/>
                  </a:lnTo>
                  <a:lnTo>
                    <a:pt x="1098003" y="772160"/>
                  </a:lnTo>
                  <a:lnTo>
                    <a:pt x="1095121" y="491502"/>
                  </a:lnTo>
                  <a:lnTo>
                    <a:pt x="1120965" y="492760"/>
                  </a:lnTo>
                  <a:lnTo>
                    <a:pt x="1127264" y="491502"/>
                  </a:lnTo>
                  <a:lnTo>
                    <a:pt x="1146149" y="487680"/>
                  </a:lnTo>
                  <a:lnTo>
                    <a:pt x="1169885" y="478802"/>
                  </a:lnTo>
                  <a:lnTo>
                    <a:pt x="1189431" y="466102"/>
                  </a:lnTo>
                  <a:lnTo>
                    <a:pt x="1191387" y="464820"/>
                  </a:lnTo>
                  <a:lnTo>
                    <a:pt x="1194422" y="474980"/>
                  </a:lnTo>
                  <a:lnTo>
                    <a:pt x="1196670" y="483870"/>
                  </a:lnTo>
                  <a:lnTo>
                    <a:pt x="1198079" y="494030"/>
                  </a:lnTo>
                  <a:lnTo>
                    <a:pt x="1198626" y="504202"/>
                  </a:lnTo>
                  <a:lnTo>
                    <a:pt x="1199362" y="580402"/>
                  </a:lnTo>
                  <a:lnTo>
                    <a:pt x="1199515" y="590562"/>
                  </a:lnTo>
                  <a:lnTo>
                    <a:pt x="1205484" y="596912"/>
                  </a:lnTo>
                  <a:lnTo>
                    <a:pt x="1220089" y="595630"/>
                  </a:lnTo>
                  <a:lnTo>
                    <a:pt x="1226058" y="590562"/>
                  </a:lnTo>
                  <a:lnTo>
                    <a:pt x="1225931" y="582930"/>
                  </a:lnTo>
                  <a:lnTo>
                    <a:pt x="1225169" y="504202"/>
                  </a:lnTo>
                  <a:lnTo>
                    <a:pt x="1219009" y="464820"/>
                  </a:lnTo>
                  <a:lnTo>
                    <a:pt x="1211580" y="444512"/>
                  </a:lnTo>
                  <a:lnTo>
                    <a:pt x="1216075" y="438162"/>
                  </a:lnTo>
                  <a:lnTo>
                    <a:pt x="1220228" y="431812"/>
                  </a:lnTo>
                  <a:lnTo>
                    <a:pt x="1224026" y="425462"/>
                  </a:lnTo>
                  <a:lnTo>
                    <a:pt x="1227455" y="417830"/>
                  </a:lnTo>
                  <a:lnTo>
                    <a:pt x="1238491" y="373380"/>
                  </a:lnTo>
                  <a:lnTo>
                    <a:pt x="1232547" y="327660"/>
                  </a:lnTo>
                  <a:lnTo>
                    <a:pt x="1212062" y="289737"/>
                  </a:lnTo>
                  <a:lnTo>
                    <a:pt x="1212062" y="369570"/>
                  </a:lnTo>
                  <a:lnTo>
                    <a:pt x="1203325" y="407670"/>
                  </a:lnTo>
                  <a:lnTo>
                    <a:pt x="1201293" y="411480"/>
                  </a:lnTo>
                  <a:lnTo>
                    <a:pt x="1199007" y="415302"/>
                  </a:lnTo>
                  <a:lnTo>
                    <a:pt x="1196594" y="420370"/>
                  </a:lnTo>
                  <a:lnTo>
                    <a:pt x="1160424" y="453402"/>
                  </a:lnTo>
                  <a:lnTo>
                    <a:pt x="1117600" y="466102"/>
                  </a:lnTo>
                  <a:lnTo>
                    <a:pt x="1094867" y="464820"/>
                  </a:lnTo>
                  <a:lnTo>
                    <a:pt x="1088771" y="463562"/>
                  </a:lnTo>
                  <a:lnTo>
                    <a:pt x="1082675" y="461010"/>
                  </a:lnTo>
                  <a:lnTo>
                    <a:pt x="1076706" y="459752"/>
                  </a:lnTo>
                  <a:lnTo>
                    <a:pt x="1075055" y="458470"/>
                  </a:lnTo>
                  <a:lnTo>
                    <a:pt x="1073277" y="458470"/>
                  </a:lnTo>
                  <a:lnTo>
                    <a:pt x="1071372" y="457250"/>
                  </a:lnTo>
                  <a:lnTo>
                    <a:pt x="1071372" y="772160"/>
                  </a:lnTo>
                  <a:lnTo>
                    <a:pt x="1043063" y="768362"/>
                  </a:lnTo>
                  <a:lnTo>
                    <a:pt x="1037450" y="767080"/>
                  </a:lnTo>
                  <a:lnTo>
                    <a:pt x="1014996" y="762012"/>
                  </a:lnTo>
                  <a:lnTo>
                    <a:pt x="987234" y="753110"/>
                  </a:lnTo>
                  <a:lnTo>
                    <a:pt x="959866" y="742962"/>
                  </a:lnTo>
                  <a:lnTo>
                    <a:pt x="964565" y="732802"/>
                  </a:lnTo>
                  <a:lnTo>
                    <a:pt x="980440" y="698512"/>
                  </a:lnTo>
                  <a:lnTo>
                    <a:pt x="977519" y="690880"/>
                  </a:lnTo>
                  <a:lnTo>
                    <a:pt x="970915" y="687070"/>
                  </a:lnTo>
                  <a:lnTo>
                    <a:pt x="964311" y="684530"/>
                  </a:lnTo>
                  <a:lnTo>
                    <a:pt x="956691" y="687070"/>
                  </a:lnTo>
                  <a:lnTo>
                    <a:pt x="953643" y="693420"/>
                  </a:lnTo>
                  <a:lnTo>
                    <a:pt x="936244" y="732802"/>
                  </a:lnTo>
                  <a:lnTo>
                    <a:pt x="909701" y="718820"/>
                  </a:lnTo>
                  <a:lnTo>
                    <a:pt x="884491" y="702310"/>
                  </a:lnTo>
                  <a:lnTo>
                    <a:pt x="860691" y="684530"/>
                  </a:lnTo>
                  <a:lnTo>
                    <a:pt x="857732" y="682002"/>
                  </a:lnTo>
                  <a:lnTo>
                    <a:pt x="838454" y="665480"/>
                  </a:lnTo>
                  <a:lnTo>
                    <a:pt x="1054481" y="478802"/>
                  </a:lnTo>
                  <a:lnTo>
                    <a:pt x="1058545" y="480060"/>
                  </a:lnTo>
                  <a:lnTo>
                    <a:pt x="1063244" y="482612"/>
                  </a:lnTo>
                  <a:lnTo>
                    <a:pt x="1065784" y="483870"/>
                  </a:lnTo>
                  <a:lnTo>
                    <a:pt x="1068451" y="485152"/>
                  </a:lnTo>
                  <a:lnTo>
                    <a:pt x="1071372" y="772160"/>
                  </a:lnTo>
                  <a:lnTo>
                    <a:pt x="1071372" y="457250"/>
                  </a:lnTo>
                  <a:lnTo>
                    <a:pt x="1069340" y="455930"/>
                  </a:lnTo>
                  <a:lnTo>
                    <a:pt x="1068197" y="455930"/>
                  </a:lnTo>
                  <a:lnTo>
                    <a:pt x="1062482" y="452120"/>
                  </a:lnTo>
                  <a:lnTo>
                    <a:pt x="1023404" y="410210"/>
                  </a:lnTo>
                  <a:lnTo>
                    <a:pt x="1013929" y="373380"/>
                  </a:lnTo>
                  <a:lnTo>
                    <a:pt x="1013206" y="367030"/>
                  </a:lnTo>
                  <a:lnTo>
                    <a:pt x="1018159" y="335280"/>
                  </a:lnTo>
                  <a:lnTo>
                    <a:pt x="1019810" y="330212"/>
                  </a:lnTo>
                  <a:lnTo>
                    <a:pt x="1021969" y="325120"/>
                  </a:lnTo>
                  <a:lnTo>
                    <a:pt x="1044968" y="293370"/>
                  </a:lnTo>
                  <a:lnTo>
                    <a:pt x="1077417" y="273062"/>
                  </a:lnTo>
                  <a:lnTo>
                    <a:pt x="1115021" y="266712"/>
                  </a:lnTo>
                  <a:lnTo>
                    <a:pt x="1153541" y="275602"/>
                  </a:lnTo>
                  <a:lnTo>
                    <a:pt x="1185583" y="298462"/>
                  </a:lnTo>
                  <a:lnTo>
                    <a:pt x="1205623" y="331470"/>
                  </a:lnTo>
                  <a:lnTo>
                    <a:pt x="1212062" y="369570"/>
                  </a:lnTo>
                  <a:lnTo>
                    <a:pt x="1212062" y="289737"/>
                  </a:lnTo>
                  <a:lnTo>
                    <a:pt x="1211287" y="288302"/>
                  </a:lnTo>
                  <a:lnTo>
                    <a:pt x="1186573" y="266712"/>
                  </a:lnTo>
                  <a:lnTo>
                    <a:pt x="1176401" y="257810"/>
                  </a:lnTo>
                  <a:lnTo>
                    <a:pt x="1181544" y="246380"/>
                  </a:lnTo>
                  <a:lnTo>
                    <a:pt x="1223264" y="153670"/>
                  </a:lnTo>
                  <a:lnTo>
                    <a:pt x="1250505" y="156222"/>
                  </a:lnTo>
                  <a:lnTo>
                    <a:pt x="1259128" y="153670"/>
                  </a:lnTo>
                  <a:lnTo>
                    <a:pt x="1276362" y="148602"/>
                  </a:lnTo>
                  <a:lnTo>
                    <a:pt x="1298422" y="133350"/>
                  </a:lnTo>
                  <a:lnTo>
                    <a:pt x="1301076" y="129552"/>
                  </a:lnTo>
                  <a:lnTo>
                    <a:pt x="1314323" y="110502"/>
                  </a:lnTo>
                  <a:lnTo>
                    <a:pt x="1321219" y="80022"/>
                  </a:lnTo>
                  <a:lnTo>
                    <a:pt x="1316126" y="50800"/>
                  </a:lnTo>
                  <a:lnTo>
                    <a:pt x="1301102" y="26670"/>
                  </a:lnTo>
                  <a:lnTo>
                    <a:pt x="1300314" y="25400"/>
                  </a:lnTo>
                  <a:lnTo>
                    <a:pt x="1294549" y="21056"/>
                  </a:lnTo>
                  <a:lnTo>
                    <a:pt x="1294549" y="80022"/>
                  </a:lnTo>
                  <a:lnTo>
                    <a:pt x="1289939" y="99072"/>
                  </a:lnTo>
                  <a:lnTo>
                    <a:pt x="1278255" y="115570"/>
                  </a:lnTo>
                  <a:lnTo>
                    <a:pt x="1261795" y="125730"/>
                  </a:lnTo>
                  <a:lnTo>
                    <a:pt x="1242682" y="129552"/>
                  </a:lnTo>
                  <a:lnTo>
                    <a:pt x="1223010" y="125730"/>
                  </a:lnTo>
                  <a:lnTo>
                    <a:pt x="1222121" y="125730"/>
                  </a:lnTo>
                  <a:lnTo>
                    <a:pt x="1221105" y="124472"/>
                  </a:lnTo>
                  <a:lnTo>
                    <a:pt x="1219962" y="124472"/>
                  </a:lnTo>
                  <a:lnTo>
                    <a:pt x="1204023" y="113030"/>
                  </a:lnTo>
                  <a:lnTo>
                    <a:pt x="1194092" y="95250"/>
                  </a:lnTo>
                  <a:lnTo>
                    <a:pt x="1191006" y="76200"/>
                  </a:lnTo>
                  <a:lnTo>
                    <a:pt x="1195578" y="57150"/>
                  </a:lnTo>
                  <a:lnTo>
                    <a:pt x="1207604" y="40640"/>
                  </a:lnTo>
                  <a:lnTo>
                    <a:pt x="1224534" y="29210"/>
                  </a:lnTo>
                  <a:lnTo>
                    <a:pt x="1244117" y="26670"/>
                  </a:lnTo>
                  <a:lnTo>
                    <a:pt x="1264158" y="30480"/>
                  </a:lnTo>
                  <a:lnTo>
                    <a:pt x="1280820" y="43180"/>
                  </a:lnTo>
                  <a:lnTo>
                    <a:pt x="1291234" y="59702"/>
                  </a:lnTo>
                  <a:lnTo>
                    <a:pt x="1294549" y="80022"/>
                  </a:lnTo>
                  <a:lnTo>
                    <a:pt x="1294549" y="21056"/>
                  </a:lnTo>
                  <a:lnTo>
                    <a:pt x="1275080" y="6350"/>
                  </a:lnTo>
                  <a:lnTo>
                    <a:pt x="1244752" y="0"/>
                  </a:lnTo>
                  <a:lnTo>
                    <a:pt x="1215097" y="5080"/>
                  </a:lnTo>
                  <a:lnTo>
                    <a:pt x="1189494" y="20320"/>
                  </a:lnTo>
                  <a:lnTo>
                    <a:pt x="1171321" y="45720"/>
                  </a:lnTo>
                  <a:lnTo>
                    <a:pt x="1164551" y="72402"/>
                  </a:lnTo>
                  <a:lnTo>
                    <a:pt x="1167460" y="100330"/>
                  </a:lnTo>
                  <a:lnTo>
                    <a:pt x="1179156" y="124472"/>
                  </a:lnTo>
                  <a:lnTo>
                    <a:pt x="1198753" y="143522"/>
                  </a:lnTo>
                  <a:lnTo>
                    <a:pt x="1151890" y="246380"/>
                  </a:lnTo>
                  <a:lnTo>
                    <a:pt x="1106093" y="240030"/>
                  </a:lnTo>
                  <a:lnTo>
                    <a:pt x="1062164" y="251472"/>
                  </a:lnTo>
                  <a:lnTo>
                    <a:pt x="1024509" y="275602"/>
                  </a:lnTo>
                  <a:lnTo>
                    <a:pt x="997585" y="314960"/>
                  </a:lnTo>
                  <a:lnTo>
                    <a:pt x="988314" y="345452"/>
                  </a:lnTo>
                  <a:lnTo>
                    <a:pt x="974420" y="350520"/>
                  </a:lnTo>
                  <a:lnTo>
                    <a:pt x="961047" y="356870"/>
                  </a:lnTo>
                  <a:lnTo>
                    <a:pt x="948321" y="364502"/>
                  </a:lnTo>
                  <a:lnTo>
                    <a:pt x="936371" y="373380"/>
                  </a:lnTo>
                  <a:lnTo>
                    <a:pt x="746252" y="537210"/>
                  </a:lnTo>
                  <a:lnTo>
                    <a:pt x="735901" y="513080"/>
                  </a:lnTo>
                  <a:lnTo>
                    <a:pt x="727176" y="487680"/>
                  </a:lnTo>
                  <a:lnTo>
                    <a:pt x="720153" y="462280"/>
                  </a:lnTo>
                  <a:lnTo>
                    <a:pt x="714883" y="435610"/>
                  </a:lnTo>
                  <a:lnTo>
                    <a:pt x="713613" y="428002"/>
                  </a:lnTo>
                  <a:lnTo>
                    <a:pt x="706882" y="422910"/>
                  </a:lnTo>
                  <a:lnTo>
                    <a:pt x="692404" y="425462"/>
                  </a:lnTo>
                  <a:lnTo>
                    <a:pt x="687451" y="431812"/>
                  </a:lnTo>
                  <a:lnTo>
                    <a:pt x="688594" y="439420"/>
                  </a:lnTo>
                  <a:lnTo>
                    <a:pt x="694715" y="469912"/>
                  </a:lnTo>
                  <a:lnTo>
                    <a:pt x="702945" y="499110"/>
                  </a:lnTo>
                  <a:lnTo>
                    <a:pt x="713168" y="528320"/>
                  </a:lnTo>
                  <a:lnTo>
                    <a:pt x="725297" y="556260"/>
                  </a:lnTo>
                  <a:lnTo>
                    <a:pt x="687959" y="588010"/>
                  </a:lnTo>
                  <a:lnTo>
                    <a:pt x="659726" y="621030"/>
                  </a:lnTo>
                  <a:lnTo>
                    <a:pt x="643178" y="660412"/>
                  </a:lnTo>
                  <a:lnTo>
                    <a:pt x="638505" y="701052"/>
                  </a:lnTo>
                  <a:lnTo>
                    <a:pt x="645909" y="741680"/>
                  </a:lnTo>
                  <a:lnTo>
                    <a:pt x="665607" y="779780"/>
                  </a:lnTo>
                  <a:lnTo>
                    <a:pt x="604139" y="838212"/>
                  </a:lnTo>
                  <a:lnTo>
                    <a:pt x="603885" y="845820"/>
                  </a:lnTo>
                  <a:lnTo>
                    <a:pt x="608965" y="852170"/>
                  </a:lnTo>
                  <a:lnTo>
                    <a:pt x="610235" y="853452"/>
                  </a:lnTo>
                  <a:lnTo>
                    <a:pt x="611632" y="854710"/>
                  </a:lnTo>
                  <a:lnTo>
                    <a:pt x="613156" y="854710"/>
                  </a:lnTo>
                  <a:lnTo>
                    <a:pt x="617982" y="857262"/>
                  </a:lnTo>
                  <a:lnTo>
                    <a:pt x="623824" y="855980"/>
                  </a:lnTo>
                  <a:lnTo>
                    <a:pt x="692531" y="791210"/>
                  </a:lnTo>
                  <a:lnTo>
                    <a:pt x="693293" y="791210"/>
                  </a:lnTo>
                  <a:lnTo>
                    <a:pt x="694563" y="788670"/>
                  </a:lnTo>
                  <a:lnTo>
                    <a:pt x="726198" y="762012"/>
                  </a:lnTo>
                  <a:lnTo>
                    <a:pt x="727710" y="760730"/>
                  </a:lnTo>
                  <a:lnTo>
                    <a:pt x="728218" y="751852"/>
                  </a:lnTo>
                  <a:lnTo>
                    <a:pt x="723519" y="746760"/>
                  </a:lnTo>
                  <a:lnTo>
                    <a:pt x="718693" y="741680"/>
                  </a:lnTo>
                  <a:lnTo>
                    <a:pt x="710311" y="740410"/>
                  </a:lnTo>
                  <a:lnTo>
                    <a:pt x="704723" y="745502"/>
                  </a:lnTo>
                  <a:lnTo>
                    <a:pt x="685038" y="762012"/>
                  </a:lnTo>
                  <a:lnTo>
                    <a:pt x="667880" y="723912"/>
                  </a:lnTo>
                  <a:lnTo>
                    <a:pt x="665734" y="682002"/>
                  </a:lnTo>
                  <a:lnTo>
                    <a:pt x="678243" y="642620"/>
                  </a:lnTo>
                  <a:lnTo>
                    <a:pt x="705104" y="608330"/>
                  </a:lnTo>
                  <a:lnTo>
                    <a:pt x="737870" y="580402"/>
                  </a:lnTo>
                  <a:lnTo>
                    <a:pt x="787793" y="537210"/>
                  </a:lnTo>
                  <a:lnTo>
                    <a:pt x="953770" y="393712"/>
                  </a:lnTo>
                  <a:lnTo>
                    <a:pt x="986663" y="373380"/>
                  </a:lnTo>
                  <a:lnTo>
                    <a:pt x="990752" y="398780"/>
                  </a:lnTo>
                  <a:lnTo>
                    <a:pt x="999794" y="422910"/>
                  </a:lnTo>
                  <a:lnTo>
                    <a:pt x="1013523" y="444512"/>
                  </a:lnTo>
                  <a:lnTo>
                    <a:pt x="1031621" y="463562"/>
                  </a:lnTo>
                  <a:lnTo>
                    <a:pt x="734949" y="718820"/>
                  </a:lnTo>
                  <a:lnTo>
                    <a:pt x="734441" y="727710"/>
                  </a:lnTo>
                  <a:lnTo>
                    <a:pt x="739140" y="732802"/>
                  </a:lnTo>
                  <a:lnTo>
                    <a:pt x="743966" y="739152"/>
                  </a:lnTo>
                  <a:lnTo>
                    <a:pt x="752348" y="739152"/>
                  </a:lnTo>
                  <a:lnTo>
                    <a:pt x="818007" y="682002"/>
                  </a:lnTo>
                  <a:lnTo>
                    <a:pt x="842391" y="703580"/>
                  </a:lnTo>
                  <a:lnTo>
                    <a:pt x="868464" y="723912"/>
                  </a:lnTo>
                  <a:lnTo>
                    <a:pt x="896137" y="740410"/>
                  </a:lnTo>
                  <a:lnTo>
                    <a:pt x="925322" y="756920"/>
                  </a:lnTo>
                  <a:lnTo>
                    <a:pt x="899033" y="815352"/>
                  </a:lnTo>
                  <a:lnTo>
                    <a:pt x="901827" y="822960"/>
                  </a:lnTo>
                  <a:lnTo>
                    <a:pt x="914908" y="828052"/>
                  </a:lnTo>
                  <a:lnTo>
                    <a:pt x="922782" y="825512"/>
                  </a:lnTo>
                  <a:lnTo>
                    <a:pt x="925703" y="819162"/>
                  </a:lnTo>
                  <a:lnTo>
                    <a:pt x="948944" y="767080"/>
                  </a:lnTo>
                  <a:lnTo>
                    <a:pt x="978966" y="778510"/>
                  </a:lnTo>
                  <a:lnTo>
                    <a:pt x="1009523" y="787412"/>
                  </a:lnTo>
                  <a:lnTo>
                    <a:pt x="1040447" y="795020"/>
                  </a:lnTo>
                  <a:lnTo>
                    <a:pt x="1071626" y="798830"/>
                  </a:lnTo>
                  <a:lnTo>
                    <a:pt x="1073277" y="960120"/>
                  </a:lnTo>
                  <a:lnTo>
                    <a:pt x="1072896" y="961402"/>
                  </a:lnTo>
                  <a:lnTo>
                    <a:pt x="1072642" y="962660"/>
                  </a:lnTo>
                  <a:lnTo>
                    <a:pt x="1072591" y="965212"/>
                  </a:lnTo>
                  <a:lnTo>
                    <a:pt x="1069848" y="1051560"/>
                  </a:lnTo>
                  <a:lnTo>
                    <a:pt x="1069721" y="1057910"/>
                  </a:lnTo>
                  <a:lnTo>
                    <a:pt x="1073023" y="1063002"/>
                  </a:lnTo>
                  <a:lnTo>
                    <a:pt x="1077722" y="1064260"/>
                  </a:lnTo>
                  <a:lnTo>
                    <a:pt x="1079246" y="1065530"/>
                  </a:lnTo>
                  <a:lnTo>
                    <a:pt x="1090168" y="1065530"/>
                  </a:lnTo>
                  <a:lnTo>
                    <a:pt x="1096264" y="1060462"/>
                  </a:lnTo>
                  <a:lnTo>
                    <a:pt x="1098931" y="976630"/>
                  </a:lnTo>
                  <a:lnTo>
                    <a:pt x="1140548" y="965212"/>
                  </a:lnTo>
                  <a:lnTo>
                    <a:pt x="1165783" y="949960"/>
                  </a:lnTo>
                  <a:lnTo>
                    <a:pt x="1176299" y="943610"/>
                  </a:lnTo>
                  <a:lnTo>
                    <a:pt x="1204175" y="913130"/>
                  </a:lnTo>
                  <a:lnTo>
                    <a:pt x="1222197" y="875030"/>
                  </a:lnTo>
                  <a:lnTo>
                    <a:pt x="1228344" y="831862"/>
                  </a:lnTo>
                  <a:lnTo>
                    <a:pt x="1227963" y="788670"/>
                  </a:lnTo>
                  <a:lnTo>
                    <a:pt x="1257134" y="779780"/>
                  </a:lnTo>
                  <a:lnTo>
                    <a:pt x="1285722" y="768362"/>
                  </a:lnTo>
                  <a:lnTo>
                    <a:pt x="1302461" y="760730"/>
                  </a:lnTo>
                  <a:lnTo>
                    <a:pt x="1313624" y="755662"/>
                  </a:lnTo>
                  <a:lnTo>
                    <a:pt x="1340739" y="740410"/>
                  </a:lnTo>
                  <a:lnTo>
                    <a:pt x="1347089" y="736612"/>
                  </a:lnTo>
                  <a:lnTo>
                    <a:pt x="1349248" y="728980"/>
                  </a:lnTo>
                  <a:close/>
                </a:path>
                <a:path w="1391920" h="6316345">
                  <a:moveTo>
                    <a:pt x="1391716" y="6069127"/>
                  </a:moveTo>
                  <a:lnTo>
                    <a:pt x="1385481" y="6037034"/>
                  </a:lnTo>
                  <a:lnTo>
                    <a:pt x="1369453" y="6012904"/>
                  </a:lnTo>
                  <a:lnTo>
                    <a:pt x="1369453" y="6069127"/>
                  </a:lnTo>
                  <a:lnTo>
                    <a:pt x="1364830" y="6092863"/>
                  </a:lnTo>
                  <a:lnTo>
                    <a:pt x="1351026" y="6113716"/>
                  </a:lnTo>
                  <a:lnTo>
                    <a:pt x="1189736" y="6275006"/>
                  </a:lnTo>
                  <a:lnTo>
                    <a:pt x="1168869" y="6288849"/>
                  </a:lnTo>
                  <a:lnTo>
                    <a:pt x="1145159" y="6293459"/>
                  </a:lnTo>
                  <a:lnTo>
                    <a:pt x="1121435" y="6288849"/>
                  </a:lnTo>
                  <a:lnTo>
                    <a:pt x="1100582" y="6275006"/>
                  </a:lnTo>
                  <a:lnTo>
                    <a:pt x="1027010" y="6201486"/>
                  </a:lnTo>
                  <a:lnTo>
                    <a:pt x="1022858" y="6197333"/>
                  </a:lnTo>
                  <a:lnTo>
                    <a:pt x="1066952" y="6185332"/>
                  </a:lnTo>
                  <a:lnTo>
                    <a:pt x="1077201" y="6180861"/>
                  </a:lnTo>
                  <a:lnTo>
                    <a:pt x="1148956" y="6142025"/>
                  </a:lnTo>
                  <a:lnTo>
                    <a:pt x="1185418" y="6110681"/>
                  </a:lnTo>
                  <a:lnTo>
                    <a:pt x="1217129" y="6073787"/>
                  </a:lnTo>
                  <a:lnTo>
                    <a:pt x="1242212" y="6033528"/>
                  </a:lnTo>
                  <a:lnTo>
                    <a:pt x="1260665" y="5990679"/>
                  </a:lnTo>
                  <a:lnTo>
                    <a:pt x="1272540" y="5946000"/>
                  </a:lnTo>
                  <a:lnTo>
                    <a:pt x="1351026" y="6024524"/>
                  </a:lnTo>
                  <a:lnTo>
                    <a:pt x="1364856" y="6045390"/>
                  </a:lnTo>
                  <a:lnTo>
                    <a:pt x="1369453" y="6069127"/>
                  </a:lnTo>
                  <a:lnTo>
                    <a:pt x="1369453" y="6012904"/>
                  </a:lnTo>
                  <a:lnTo>
                    <a:pt x="1366774" y="6008865"/>
                  </a:lnTo>
                  <a:lnTo>
                    <a:pt x="1351280" y="5993295"/>
                  </a:lnTo>
                  <a:lnTo>
                    <a:pt x="1354823" y="5974804"/>
                  </a:lnTo>
                  <a:lnTo>
                    <a:pt x="1360322" y="5946165"/>
                  </a:lnTo>
                  <a:lnTo>
                    <a:pt x="1363827" y="5898731"/>
                  </a:lnTo>
                  <a:lnTo>
                    <a:pt x="1361884" y="5851474"/>
                  </a:lnTo>
                  <a:lnTo>
                    <a:pt x="1354594" y="5804878"/>
                  </a:lnTo>
                  <a:lnTo>
                    <a:pt x="1342034" y="5759386"/>
                  </a:lnTo>
                  <a:lnTo>
                    <a:pt x="1341297" y="5757570"/>
                  </a:lnTo>
                  <a:lnTo>
                    <a:pt x="1341297" y="5876810"/>
                  </a:lnTo>
                  <a:lnTo>
                    <a:pt x="1340129" y="5925858"/>
                  </a:lnTo>
                  <a:lnTo>
                    <a:pt x="1332738" y="5974804"/>
                  </a:lnTo>
                  <a:lnTo>
                    <a:pt x="1318895" y="5960910"/>
                  </a:lnTo>
                  <a:lnTo>
                    <a:pt x="1320736" y="5946000"/>
                  </a:lnTo>
                  <a:lnTo>
                    <a:pt x="1321257" y="5941809"/>
                  </a:lnTo>
                  <a:lnTo>
                    <a:pt x="1325359" y="5908878"/>
                  </a:lnTo>
                  <a:lnTo>
                    <a:pt x="1324063" y="5856617"/>
                  </a:lnTo>
                  <a:lnTo>
                    <a:pt x="1315224" y="5805017"/>
                  </a:lnTo>
                  <a:lnTo>
                    <a:pt x="1303515" y="5768822"/>
                  </a:lnTo>
                  <a:lnTo>
                    <a:pt x="1303515" y="5895683"/>
                  </a:lnTo>
                  <a:lnTo>
                    <a:pt x="1299718" y="5941809"/>
                  </a:lnTo>
                  <a:lnTo>
                    <a:pt x="1276477" y="5918568"/>
                  </a:lnTo>
                  <a:lnTo>
                    <a:pt x="1277734" y="5871578"/>
                  </a:lnTo>
                  <a:lnTo>
                    <a:pt x="1272070" y="5824842"/>
                  </a:lnTo>
                  <a:lnTo>
                    <a:pt x="1259484" y="5779211"/>
                  </a:lnTo>
                  <a:lnTo>
                    <a:pt x="1255725" y="5770804"/>
                  </a:lnTo>
                  <a:lnTo>
                    <a:pt x="1255725" y="5898731"/>
                  </a:lnTo>
                  <a:lnTo>
                    <a:pt x="1255395" y="5905030"/>
                  </a:lnTo>
                  <a:lnTo>
                    <a:pt x="1243304" y="5972365"/>
                  </a:lnTo>
                  <a:lnTo>
                    <a:pt x="1226083" y="6016256"/>
                  </a:lnTo>
                  <a:lnTo>
                    <a:pt x="1201585" y="6057455"/>
                  </a:lnTo>
                  <a:lnTo>
                    <a:pt x="1169797" y="6095022"/>
                  </a:lnTo>
                  <a:lnTo>
                    <a:pt x="1132725" y="6126467"/>
                  </a:lnTo>
                  <a:lnTo>
                    <a:pt x="1092060" y="6150813"/>
                  </a:lnTo>
                  <a:lnTo>
                    <a:pt x="1048740" y="6168047"/>
                  </a:lnTo>
                  <a:lnTo>
                    <a:pt x="1003681" y="6178143"/>
                  </a:lnTo>
                  <a:lnTo>
                    <a:pt x="974852" y="6180861"/>
                  </a:lnTo>
                  <a:lnTo>
                    <a:pt x="926947" y="6179159"/>
                  </a:lnTo>
                  <a:lnTo>
                    <a:pt x="879805" y="6169723"/>
                  </a:lnTo>
                  <a:lnTo>
                    <a:pt x="834428" y="6152553"/>
                  </a:lnTo>
                  <a:lnTo>
                    <a:pt x="791857" y="6127661"/>
                  </a:lnTo>
                  <a:lnTo>
                    <a:pt x="753110" y="6095022"/>
                  </a:lnTo>
                  <a:lnTo>
                    <a:pt x="722109" y="6058547"/>
                  </a:lnTo>
                  <a:lnTo>
                    <a:pt x="697992" y="6018619"/>
                  </a:lnTo>
                  <a:lnTo>
                    <a:pt x="680770" y="5976086"/>
                  </a:lnTo>
                  <a:lnTo>
                    <a:pt x="670445" y="5931840"/>
                  </a:lnTo>
                  <a:lnTo>
                    <a:pt x="667004" y="5886716"/>
                  </a:lnTo>
                  <a:lnTo>
                    <a:pt x="670445" y="5841593"/>
                  </a:lnTo>
                  <a:lnTo>
                    <a:pt x="680770" y="5797334"/>
                  </a:lnTo>
                  <a:lnTo>
                    <a:pt x="697992" y="5754814"/>
                  </a:lnTo>
                  <a:lnTo>
                    <a:pt x="722109" y="5714873"/>
                  </a:lnTo>
                  <a:lnTo>
                    <a:pt x="753160" y="5678348"/>
                  </a:lnTo>
                  <a:lnTo>
                    <a:pt x="789203" y="5647677"/>
                  </a:lnTo>
                  <a:lnTo>
                    <a:pt x="828687" y="5623687"/>
                  </a:lnTo>
                  <a:lnTo>
                    <a:pt x="870737" y="5606466"/>
                  </a:lnTo>
                  <a:lnTo>
                    <a:pt x="914514" y="5595988"/>
                  </a:lnTo>
                  <a:lnTo>
                    <a:pt x="959154" y="5592267"/>
                  </a:lnTo>
                  <a:lnTo>
                    <a:pt x="1003846" y="5595290"/>
                  </a:lnTo>
                  <a:lnTo>
                    <a:pt x="1047737" y="5605081"/>
                  </a:lnTo>
                  <a:lnTo>
                    <a:pt x="1090002" y="5621617"/>
                  </a:lnTo>
                  <a:lnTo>
                    <a:pt x="1129792" y="5644896"/>
                  </a:lnTo>
                  <a:lnTo>
                    <a:pt x="1164386" y="5673090"/>
                  </a:lnTo>
                  <a:lnTo>
                    <a:pt x="1193165" y="5704573"/>
                  </a:lnTo>
                  <a:lnTo>
                    <a:pt x="1224394" y="5753760"/>
                  </a:lnTo>
                  <a:lnTo>
                    <a:pt x="1243025" y="5800141"/>
                  </a:lnTo>
                  <a:lnTo>
                    <a:pt x="1253490" y="5848528"/>
                  </a:lnTo>
                  <a:lnTo>
                    <a:pt x="1255674" y="5895683"/>
                  </a:lnTo>
                  <a:lnTo>
                    <a:pt x="1255725" y="5898731"/>
                  </a:lnTo>
                  <a:lnTo>
                    <a:pt x="1255725" y="5770804"/>
                  </a:lnTo>
                  <a:lnTo>
                    <a:pt x="1239951" y="5735523"/>
                  </a:lnTo>
                  <a:lnTo>
                    <a:pt x="1213485" y="5694616"/>
                  </a:lnTo>
                  <a:lnTo>
                    <a:pt x="1229614" y="5678449"/>
                  </a:lnTo>
                  <a:lnTo>
                    <a:pt x="1256284" y="5717870"/>
                  </a:lnTo>
                  <a:lnTo>
                    <a:pt x="1277162" y="5759970"/>
                  </a:lnTo>
                  <a:lnTo>
                    <a:pt x="1292098" y="5804090"/>
                  </a:lnTo>
                  <a:lnTo>
                    <a:pt x="1300924" y="5849556"/>
                  </a:lnTo>
                  <a:lnTo>
                    <a:pt x="1303515" y="5895683"/>
                  </a:lnTo>
                  <a:lnTo>
                    <a:pt x="1303515" y="5768822"/>
                  </a:lnTo>
                  <a:lnTo>
                    <a:pt x="1299019" y="5754916"/>
                  </a:lnTo>
                  <a:lnTo>
                    <a:pt x="1275664" y="5707177"/>
                  </a:lnTo>
                  <a:lnTo>
                    <a:pt x="1256093" y="5678449"/>
                  </a:lnTo>
                  <a:lnTo>
                    <a:pt x="1255369" y="5677382"/>
                  </a:lnTo>
                  <a:lnTo>
                    <a:pt x="1245362" y="5662676"/>
                  </a:lnTo>
                  <a:lnTo>
                    <a:pt x="1257935" y="5650103"/>
                  </a:lnTo>
                  <a:lnTo>
                    <a:pt x="1286078" y="5691060"/>
                  </a:lnTo>
                  <a:lnTo>
                    <a:pt x="1308620" y="5734774"/>
                  </a:lnTo>
                  <a:lnTo>
                    <a:pt x="1325410" y="5780684"/>
                  </a:lnTo>
                  <a:lnTo>
                    <a:pt x="1336344" y="5828233"/>
                  </a:lnTo>
                  <a:lnTo>
                    <a:pt x="1341297" y="5876810"/>
                  </a:lnTo>
                  <a:lnTo>
                    <a:pt x="1341297" y="5757570"/>
                  </a:lnTo>
                  <a:lnTo>
                    <a:pt x="1324317" y="5715470"/>
                  </a:lnTo>
                  <a:lnTo>
                    <a:pt x="1301546" y="5673623"/>
                  </a:lnTo>
                  <a:lnTo>
                    <a:pt x="1284960" y="5650103"/>
                  </a:lnTo>
                  <a:lnTo>
                    <a:pt x="1273810" y="5634279"/>
                  </a:lnTo>
                  <a:lnTo>
                    <a:pt x="1294130" y="5613920"/>
                  </a:lnTo>
                  <a:lnTo>
                    <a:pt x="1301559" y="5602808"/>
                  </a:lnTo>
                  <a:lnTo>
                    <a:pt x="1304061" y="5590184"/>
                  </a:lnTo>
                  <a:lnTo>
                    <a:pt x="1301661" y="5577586"/>
                  </a:lnTo>
                  <a:lnTo>
                    <a:pt x="1294384" y="5566524"/>
                  </a:lnTo>
                  <a:lnTo>
                    <a:pt x="1286230" y="5558383"/>
                  </a:lnTo>
                  <a:lnTo>
                    <a:pt x="1282954" y="5555119"/>
                  </a:lnTo>
                  <a:lnTo>
                    <a:pt x="1282954" y="5586628"/>
                  </a:lnTo>
                  <a:lnTo>
                    <a:pt x="1282954" y="5593804"/>
                  </a:lnTo>
                  <a:lnTo>
                    <a:pt x="1199388" y="5677382"/>
                  </a:lnTo>
                  <a:lnTo>
                    <a:pt x="1194943" y="5672328"/>
                  </a:lnTo>
                  <a:lnTo>
                    <a:pt x="1190244" y="5667375"/>
                  </a:lnTo>
                  <a:lnTo>
                    <a:pt x="1163320" y="5642521"/>
                  </a:lnTo>
                  <a:lnTo>
                    <a:pt x="1176909" y="5628932"/>
                  </a:lnTo>
                  <a:lnTo>
                    <a:pt x="1243012" y="5562879"/>
                  </a:lnTo>
                  <a:lnTo>
                    <a:pt x="1247648" y="5558383"/>
                  </a:lnTo>
                  <a:lnTo>
                    <a:pt x="1254760" y="5558485"/>
                  </a:lnTo>
                  <a:lnTo>
                    <a:pt x="1259128" y="5562879"/>
                  </a:lnTo>
                  <a:lnTo>
                    <a:pt x="1278509" y="5582234"/>
                  </a:lnTo>
                  <a:lnTo>
                    <a:pt x="1282954" y="5586628"/>
                  </a:lnTo>
                  <a:lnTo>
                    <a:pt x="1282954" y="5555119"/>
                  </a:lnTo>
                  <a:lnTo>
                    <a:pt x="1274953" y="5547118"/>
                  </a:lnTo>
                  <a:lnTo>
                    <a:pt x="1263840" y="5539765"/>
                  </a:lnTo>
                  <a:lnTo>
                    <a:pt x="1251204" y="5537339"/>
                  </a:lnTo>
                  <a:lnTo>
                    <a:pt x="1238554" y="5539829"/>
                  </a:lnTo>
                  <a:lnTo>
                    <a:pt x="1227455" y="5547220"/>
                  </a:lnTo>
                  <a:lnTo>
                    <a:pt x="1145794" y="5628932"/>
                  </a:lnTo>
                  <a:lnTo>
                    <a:pt x="1107287" y="5605348"/>
                  </a:lnTo>
                  <a:lnTo>
                    <a:pt x="1076960" y="5592267"/>
                  </a:lnTo>
                  <a:lnTo>
                    <a:pt x="1066469" y="5587746"/>
                  </a:lnTo>
                  <a:lnTo>
                    <a:pt x="1023988" y="5576125"/>
                  </a:lnTo>
                  <a:lnTo>
                    <a:pt x="980554" y="5570499"/>
                  </a:lnTo>
                  <a:lnTo>
                    <a:pt x="936815" y="5570867"/>
                  </a:lnTo>
                  <a:lnTo>
                    <a:pt x="893445" y="5577230"/>
                  </a:lnTo>
                  <a:lnTo>
                    <a:pt x="851154" y="5589587"/>
                  </a:lnTo>
                  <a:lnTo>
                    <a:pt x="810577" y="5607926"/>
                  </a:lnTo>
                  <a:lnTo>
                    <a:pt x="772426" y="5632259"/>
                  </a:lnTo>
                  <a:lnTo>
                    <a:pt x="737362" y="5662574"/>
                  </a:lnTo>
                  <a:lnTo>
                    <a:pt x="706716" y="5698083"/>
                  </a:lnTo>
                  <a:lnTo>
                    <a:pt x="682205" y="5736717"/>
                  </a:lnTo>
                  <a:lnTo>
                    <a:pt x="663829" y="5777801"/>
                  </a:lnTo>
                  <a:lnTo>
                    <a:pt x="651573" y="5820638"/>
                  </a:lnTo>
                  <a:lnTo>
                    <a:pt x="645439" y="5864517"/>
                  </a:lnTo>
                  <a:lnTo>
                    <a:pt x="645464" y="5908878"/>
                  </a:lnTo>
                  <a:lnTo>
                    <a:pt x="651573" y="5952629"/>
                  </a:lnTo>
                  <a:lnTo>
                    <a:pt x="663829" y="5995467"/>
                  </a:lnTo>
                  <a:lnTo>
                    <a:pt x="682205" y="6036551"/>
                  </a:lnTo>
                  <a:lnTo>
                    <a:pt x="706716" y="6075184"/>
                  </a:lnTo>
                  <a:lnTo>
                    <a:pt x="737362" y="6110681"/>
                  </a:lnTo>
                  <a:lnTo>
                    <a:pt x="774560" y="6142583"/>
                  </a:lnTo>
                  <a:lnTo>
                    <a:pt x="815162" y="6167767"/>
                  </a:lnTo>
                  <a:lnTo>
                    <a:pt x="858354" y="6186259"/>
                  </a:lnTo>
                  <a:lnTo>
                    <a:pt x="903351" y="6198044"/>
                  </a:lnTo>
                  <a:lnTo>
                    <a:pt x="949350" y="6203124"/>
                  </a:lnTo>
                  <a:lnTo>
                    <a:pt x="995553" y="6201486"/>
                  </a:lnTo>
                  <a:lnTo>
                    <a:pt x="1084834" y="6290818"/>
                  </a:lnTo>
                  <a:lnTo>
                    <a:pt x="1113040" y="6309512"/>
                  </a:lnTo>
                  <a:lnTo>
                    <a:pt x="1145159" y="6315735"/>
                  </a:lnTo>
                  <a:lnTo>
                    <a:pt x="1177264" y="6309487"/>
                  </a:lnTo>
                  <a:lnTo>
                    <a:pt x="1201420" y="6293459"/>
                  </a:lnTo>
                  <a:lnTo>
                    <a:pt x="1205484" y="6290767"/>
                  </a:lnTo>
                  <a:lnTo>
                    <a:pt x="1366774" y="6129426"/>
                  </a:lnTo>
                  <a:lnTo>
                    <a:pt x="1385481" y="6101232"/>
                  </a:lnTo>
                  <a:lnTo>
                    <a:pt x="1391716" y="606912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339131" y="5966110"/>
              <a:ext cx="116125" cy="1161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698858" y="6163325"/>
              <a:ext cx="81851" cy="8185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41823" y="6324615"/>
              <a:ext cx="81803" cy="8185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140003" y="5228094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4">
                  <a:moveTo>
                    <a:pt x="595439" y="501535"/>
                  </a:moveTo>
                  <a:lnTo>
                    <a:pt x="591756" y="495515"/>
                  </a:lnTo>
                  <a:lnTo>
                    <a:pt x="569658" y="490169"/>
                  </a:lnTo>
                  <a:lnTo>
                    <a:pt x="569658" y="513168"/>
                  </a:lnTo>
                  <a:lnTo>
                    <a:pt x="556069" y="569633"/>
                  </a:lnTo>
                  <a:lnTo>
                    <a:pt x="550443" y="569671"/>
                  </a:lnTo>
                  <a:lnTo>
                    <a:pt x="550443" y="592340"/>
                  </a:lnTo>
                  <a:lnTo>
                    <a:pt x="531177" y="672274"/>
                  </a:lnTo>
                  <a:lnTo>
                    <a:pt x="526707" y="681228"/>
                  </a:lnTo>
                  <a:lnTo>
                    <a:pt x="518960" y="687552"/>
                  </a:lnTo>
                  <a:lnTo>
                    <a:pt x="509003" y="690689"/>
                  </a:lnTo>
                  <a:lnTo>
                    <a:pt x="497903" y="690041"/>
                  </a:lnTo>
                  <a:lnTo>
                    <a:pt x="229171" y="624967"/>
                  </a:lnTo>
                  <a:lnTo>
                    <a:pt x="218986" y="620483"/>
                  </a:lnTo>
                  <a:lnTo>
                    <a:pt x="211594" y="613143"/>
                  </a:lnTo>
                  <a:lnTo>
                    <a:pt x="207645" y="603973"/>
                  </a:lnTo>
                  <a:lnTo>
                    <a:pt x="207835" y="593979"/>
                  </a:lnTo>
                  <a:lnTo>
                    <a:pt x="227139" y="513981"/>
                  </a:lnTo>
                  <a:lnTo>
                    <a:pt x="353250" y="579869"/>
                  </a:lnTo>
                  <a:lnTo>
                    <a:pt x="359702" y="582942"/>
                  </a:lnTo>
                  <a:lnTo>
                    <a:pt x="401154" y="592950"/>
                  </a:lnTo>
                  <a:lnTo>
                    <a:pt x="408368" y="593140"/>
                  </a:lnTo>
                  <a:lnTo>
                    <a:pt x="550443" y="592340"/>
                  </a:lnTo>
                  <a:lnTo>
                    <a:pt x="550443" y="569671"/>
                  </a:lnTo>
                  <a:lnTo>
                    <a:pt x="408368" y="570560"/>
                  </a:lnTo>
                  <a:lnTo>
                    <a:pt x="396709" y="569912"/>
                  </a:lnTo>
                  <a:lnTo>
                    <a:pt x="275996" y="513981"/>
                  </a:lnTo>
                  <a:lnTo>
                    <a:pt x="232600" y="491324"/>
                  </a:lnTo>
                  <a:lnTo>
                    <a:pt x="246189" y="434860"/>
                  </a:lnTo>
                  <a:lnTo>
                    <a:pt x="569658" y="513168"/>
                  </a:lnTo>
                  <a:lnTo>
                    <a:pt x="569658" y="490169"/>
                  </a:lnTo>
                  <a:lnTo>
                    <a:pt x="341287" y="434860"/>
                  </a:lnTo>
                  <a:lnTo>
                    <a:pt x="234886" y="409092"/>
                  </a:lnTo>
                  <a:lnTo>
                    <a:pt x="228790" y="412775"/>
                  </a:lnTo>
                  <a:lnTo>
                    <a:pt x="227393" y="418744"/>
                  </a:lnTo>
                  <a:lnTo>
                    <a:pt x="208978" y="494512"/>
                  </a:lnTo>
                  <a:lnTo>
                    <a:pt x="208978" y="494855"/>
                  </a:lnTo>
                  <a:lnTo>
                    <a:pt x="186245" y="588683"/>
                  </a:lnTo>
                  <a:lnTo>
                    <a:pt x="185724" y="607491"/>
                  </a:lnTo>
                  <a:lnTo>
                    <a:pt x="223964" y="646430"/>
                  </a:lnTo>
                  <a:lnTo>
                    <a:pt x="492696" y="711492"/>
                  </a:lnTo>
                  <a:lnTo>
                    <a:pt x="512610" y="712495"/>
                  </a:lnTo>
                  <a:lnTo>
                    <a:pt x="530555" y="706424"/>
                  </a:lnTo>
                  <a:lnTo>
                    <a:pt x="544601" y="694372"/>
                  </a:lnTo>
                  <a:lnTo>
                    <a:pt x="546404" y="690689"/>
                  </a:lnTo>
                  <a:lnTo>
                    <a:pt x="552894" y="677456"/>
                  </a:lnTo>
                  <a:lnTo>
                    <a:pt x="573532" y="592201"/>
                  </a:lnTo>
                  <a:lnTo>
                    <a:pt x="575627" y="583552"/>
                  </a:lnTo>
                  <a:lnTo>
                    <a:pt x="575703" y="582942"/>
                  </a:lnTo>
                  <a:lnTo>
                    <a:pt x="578713" y="570560"/>
                  </a:lnTo>
                  <a:lnTo>
                    <a:pt x="594042" y="507504"/>
                  </a:lnTo>
                  <a:lnTo>
                    <a:pt x="595439" y="501535"/>
                  </a:lnTo>
                  <a:close/>
                </a:path>
                <a:path w="770254" h="856614">
                  <a:moveTo>
                    <a:pt x="769823" y="201269"/>
                  </a:moveTo>
                  <a:lnTo>
                    <a:pt x="758647" y="171183"/>
                  </a:lnTo>
                  <a:lnTo>
                    <a:pt x="747877" y="159397"/>
                  </a:lnTo>
                  <a:lnTo>
                    <a:pt x="747877" y="204965"/>
                  </a:lnTo>
                  <a:lnTo>
                    <a:pt x="746950" y="229349"/>
                  </a:lnTo>
                  <a:lnTo>
                    <a:pt x="667194" y="558761"/>
                  </a:lnTo>
                  <a:lnTo>
                    <a:pt x="661987" y="580504"/>
                  </a:lnTo>
                  <a:lnTo>
                    <a:pt x="636841" y="684047"/>
                  </a:lnTo>
                  <a:lnTo>
                    <a:pt x="650506" y="577100"/>
                  </a:lnTo>
                  <a:lnTo>
                    <a:pt x="653351" y="555409"/>
                  </a:lnTo>
                  <a:lnTo>
                    <a:pt x="672528" y="404863"/>
                  </a:lnTo>
                  <a:lnTo>
                    <a:pt x="673773" y="395732"/>
                  </a:lnTo>
                  <a:lnTo>
                    <a:pt x="675170" y="386524"/>
                  </a:lnTo>
                  <a:lnTo>
                    <a:pt x="678116" y="368198"/>
                  </a:lnTo>
                  <a:lnTo>
                    <a:pt x="681037" y="350202"/>
                  </a:lnTo>
                  <a:lnTo>
                    <a:pt x="683679" y="331978"/>
                  </a:lnTo>
                  <a:lnTo>
                    <a:pt x="685736" y="313664"/>
                  </a:lnTo>
                  <a:lnTo>
                    <a:pt x="686879" y="295389"/>
                  </a:lnTo>
                  <a:lnTo>
                    <a:pt x="686828" y="280073"/>
                  </a:lnTo>
                  <a:lnTo>
                    <a:pt x="680618" y="234429"/>
                  </a:lnTo>
                  <a:lnTo>
                    <a:pt x="664476" y="189242"/>
                  </a:lnTo>
                  <a:lnTo>
                    <a:pt x="664476" y="295389"/>
                  </a:lnTo>
                  <a:lnTo>
                    <a:pt x="663384" y="312153"/>
                  </a:lnTo>
                  <a:lnTo>
                    <a:pt x="661416" y="329526"/>
                  </a:lnTo>
                  <a:lnTo>
                    <a:pt x="658837" y="347154"/>
                  </a:lnTo>
                  <a:lnTo>
                    <a:pt x="656018" y="364629"/>
                  </a:lnTo>
                  <a:lnTo>
                    <a:pt x="653072" y="383247"/>
                  </a:lnTo>
                  <a:lnTo>
                    <a:pt x="651675" y="392645"/>
                  </a:lnTo>
                  <a:lnTo>
                    <a:pt x="650430" y="401993"/>
                  </a:lnTo>
                  <a:lnTo>
                    <a:pt x="631507" y="550113"/>
                  </a:lnTo>
                  <a:lnTo>
                    <a:pt x="627900" y="577723"/>
                  </a:lnTo>
                  <a:lnTo>
                    <a:pt x="607631" y="736523"/>
                  </a:lnTo>
                  <a:lnTo>
                    <a:pt x="585571" y="783297"/>
                  </a:lnTo>
                  <a:lnTo>
                    <a:pt x="559371" y="802030"/>
                  </a:lnTo>
                  <a:lnTo>
                    <a:pt x="554799" y="801941"/>
                  </a:lnTo>
                  <a:lnTo>
                    <a:pt x="550100" y="801408"/>
                  </a:lnTo>
                  <a:lnTo>
                    <a:pt x="171323" y="709688"/>
                  </a:lnTo>
                  <a:lnTo>
                    <a:pt x="131000" y="699947"/>
                  </a:lnTo>
                  <a:lnTo>
                    <a:pt x="107746" y="667639"/>
                  </a:lnTo>
                  <a:lnTo>
                    <a:pt x="104711" y="650468"/>
                  </a:lnTo>
                  <a:lnTo>
                    <a:pt x="105283" y="633031"/>
                  </a:lnTo>
                  <a:lnTo>
                    <a:pt x="109537" y="615911"/>
                  </a:lnTo>
                  <a:lnTo>
                    <a:pt x="131279" y="555917"/>
                  </a:lnTo>
                  <a:lnTo>
                    <a:pt x="165925" y="460400"/>
                  </a:lnTo>
                  <a:lnTo>
                    <a:pt x="173545" y="439254"/>
                  </a:lnTo>
                  <a:lnTo>
                    <a:pt x="217360" y="318503"/>
                  </a:lnTo>
                  <a:lnTo>
                    <a:pt x="219748" y="311962"/>
                  </a:lnTo>
                  <a:lnTo>
                    <a:pt x="222072" y="305828"/>
                  </a:lnTo>
                  <a:lnTo>
                    <a:pt x="226885" y="293230"/>
                  </a:lnTo>
                  <a:lnTo>
                    <a:pt x="232435" y="278549"/>
                  </a:lnTo>
                  <a:lnTo>
                    <a:pt x="237921" y="263626"/>
                  </a:lnTo>
                  <a:lnTo>
                    <a:pt x="243128" y="248500"/>
                  </a:lnTo>
                  <a:lnTo>
                    <a:pt x="247840" y="233159"/>
                  </a:lnTo>
                  <a:lnTo>
                    <a:pt x="252577" y="218033"/>
                  </a:lnTo>
                  <a:lnTo>
                    <a:pt x="271335" y="178041"/>
                  </a:lnTo>
                  <a:lnTo>
                    <a:pt x="308063" y="133045"/>
                  </a:lnTo>
                  <a:lnTo>
                    <a:pt x="355663" y="99555"/>
                  </a:lnTo>
                  <a:lnTo>
                    <a:pt x="401383" y="82537"/>
                  </a:lnTo>
                  <a:lnTo>
                    <a:pt x="443420" y="76441"/>
                  </a:lnTo>
                  <a:lnTo>
                    <a:pt x="451040" y="76060"/>
                  </a:lnTo>
                  <a:lnTo>
                    <a:pt x="458533" y="76187"/>
                  </a:lnTo>
                  <a:lnTo>
                    <a:pt x="466153" y="76695"/>
                  </a:lnTo>
                  <a:lnTo>
                    <a:pt x="469582" y="76822"/>
                  </a:lnTo>
                  <a:lnTo>
                    <a:pt x="508901" y="83858"/>
                  </a:lnTo>
                  <a:lnTo>
                    <a:pt x="550989" y="100444"/>
                  </a:lnTo>
                  <a:lnTo>
                    <a:pt x="583399" y="121856"/>
                  </a:lnTo>
                  <a:lnTo>
                    <a:pt x="614413" y="151841"/>
                  </a:lnTo>
                  <a:lnTo>
                    <a:pt x="648677" y="207886"/>
                  </a:lnTo>
                  <a:lnTo>
                    <a:pt x="661644" y="253199"/>
                  </a:lnTo>
                  <a:lnTo>
                    <a:pt x="664476" y="295389"/>
                  </a:lnTo>
                  <a:lnTo>
                    <a:pt x="664476" y="189242"/>
                  </a:lnTo>
                  <a:lnTo>
                    <a:pt x="661911" y="183349"/>
                  </a:lnTo>
                  <a:lnTo>
                    <a:pt x="648284" y="159981"/>
                  </a:lnTo>
                  <a:lnTo>
                    <a:pt x="632142" y="138417"/>
                  </a:lnTo>
                  <a:lnTo>
                    <a:pt x="701611" y="155181"/>
                  </a:lnTo>
                  <a:lnTo>
                    <a:pt x="723747" y="165506"/>
                  </a:lnTo>
                  <a:lnTo>
                    <a:pt x="739660" y="182892"/>
                  </a:lnTo>
                  <a:lnTo>
                    <a:pt x="747877" y="204965"/>
                  </a:lnTo>
                  <a:lnTo>
                    <a:pt x="747877" y="159397"/>
                  </a:lnTo>
                  <a:lnTo>
                    <a:pt x="737006" y="147497"/>
                  </a:lnTo>
                  <a:lnTo>
                    <a:pt x="717562" y="138417"/>
                  </a:lnTo>
                  <a:lnTo>
                    <a:pt x="706945" y="133464"/>
                  </a:lnTo>
                  <a:lnTo>
                    <a:pt x="601789" y="107937"/>
                  </a:lnTo>
                  <a:lnTo>
                    <a:pt x="592569" y="100736"/>
                  </a:lnTo>
                  <a:lnTo>
                    <a:pt x="583018" y="93954"/>
                  </a:lnTo>
                  <a:lnTo>
                    <a:pt x="573138" y="87642"/>
                  </a:lnTo>
                  <a:lnTo>
                    <a:pt x="562927" y="81775"/>
                  </a:lnTo>
                  <a:lnTo>
                    <a:pt x="564299" y="76060"/>
                  </a:lnTo>
                  <a:lnTo>
                    <a:pt x="565289" y="71996"/>
                  </a:lnTo>
                  <a:lnTo>
                    <a:pt x="569785" y="53454"/>
                  </a:lnTo>
                  <a:lnTo>
                    <a:pt x="570318" y="39865"/>
                  </a:lnTo>
                  <a:lnTo>
                    <a:pt x="565810" y="27584"/>
                  </a:lnTo>
                  <a:lnTo>
                    <a:pt x="559574" y="20688"/>
                  </a:lnTo>
                  <a:lnTo>
                    <a:pt x="557060" y="17919"/>
                  </a:lnTo>
                  <a:lnTo>
                    <a:pt x="549846" y="14528"/>
                  </a:lnTo>
                  <a:lnTo>
                    <a:pt x="549846" y="41770"/>
                  </a:lnTo>
                  <a:lnTo>
                    <a:pt x="548322" y="48247"/>
                  </a:lnTo>
                  <a:lnTo>
                    <a:pt x="542607" y="71996"/>
                  </a:lnTo>
                  <a:lnTo>
                    <a:pt x="534073" y="68643"/>
                  </a:lnTo>
                  <a:lnTo>
                    <a:pt x="525437" y="65620"/>
                  </a:lnTo>
                  <a:lnTo>
                    <a:pt x="480618" y="55664"/>
                  </a:lnTo>
                  <a:lnTo>
                    <a:pt x="471487" y="54724"/>
                  </a:lnTo>
                  <a:lnTo>
                    <a:pt x="478726" y="24625"/>
                  </a:lnTo>
                  <a:lnTo>
                    <a:pt x="485203" y="20688"/>
                  </a:lnTo>
                  <a:lnTo>
                    <a:pt x="546036" y="35420"/>
                  </a:lnTo>
                  <a:lnTo>
                    <a:pt x="549846" y="41770"/>
                  </a:lnTo>
                  <a:lnTo>
                    <a:pt x="549846" y="14528"/>
                  </a:lnTo>
                  <a:lnTo>
                    <a:pt x="544893" y="12179"/>
                  </a:lnTo>
                  <a:lnTo>
                    <a:pt x="496760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41" y="13487"/>
                  </a:lnTo>
                  <a:lnTo>
                    <a:pt x="455739" y="25768"/>
                  </a:lnTo>
                  <a:lnTo>
                    <a:pt x="448881" y="54089"/>
                  </a:lnTo>
                  <a:lnTo>
                    <a:pt x="437019" y="54521"/>
                  </a:lnTo>
                  <a:lnTo>
                    <a:pt x="425234" y="55587"/>
                  </a:lnTo>
                  <a:lnTo>
                    <a:pt x="413537" y="57277"/>
                  </a:lnTo>
                  <a:lnTo>
                    <a:pt x="401891" y="59550"/>
                  </a:lnTo>
                  <a:lnTo>
                    <a:pt x="383209" y="55041"/>
                  </a:lnTo>
                  <a:lnTo>
                    <a:pt x="361124" y="49707"/>
                  </a:lnTo>
                  <a:lnTo>
                    <a:pt x="361124" y="72758"/>
                  </a:lnTo>
                  <a:lnTo>
                    <a:pt x="355917" y="74790"/>
                  </a:lnTo>
                  <a:lnTo>
                    <a:pt x="318033" y="96583"/>
                  </a:lnTo>
                  <a:lnTo>
                    <a:pt x="271043" y="140208"/>
                  </a:lnTo>
                  <a:lnTo>
                    <a:pt x="244665" y="180314"/>
                  </a:lnTo>
                  <a:lnTo>
                    <a:pt x="226504" y="227190"/>
                  </a:lnTo>
                  <a:lnTo>
                    <a:pt x="221983" y="241922"/>
                  </a:lnTo>
                  <a:lnTo>
                    <a:pt x="216954" y="256565"/>
                  </a:lnTo>
                  <a:lnTo>
                    <a:pt x="211620" y="271056"/>
                  </a:lnTo>
                  <a:lnTo>
                    <a:pt x="206184" y="285356"/>
                  </a:lnTo>
                  <a:lnTo>
                    <a:pt x="203720" y="291744"/>
                  </a:lnTo>
                  <a:lnTo>
                    <a:pt x="198907" y="304507"/>
                  </a:lnTo>
                  <a:lnTo>
                    <a:pt x="196062" y="312153"/>
                  </a:lnTo>
                  <a:lnTo>
                    <a:pt x="151828" y="433984"/>
                  </a:lnTo>
                  <a:lnTo>
                    <a:pt x="144208" y="455142"/>
                  </a:lnTo>
                  <a:lnTo>
                    <a:pt x="107632" y="555917"/>
                  </a:lnTo>
                  <a:lnTo>
                    <a:pt x="132651" y="452361"/>
                  </a:lnTo>
                  <a:lnTo>
                    <a:pt x="136169" y="438010"/>
                  </a:lnTo>
                  <a:lnTo>
                    <a:pt x="139242" y="425399"/>
                  </a:lnTo>
                  <a:lnTo>
                    <a:pt x="217741" y="101206"/>
                  </a:lnTo>
                  <a:lnTo>
                    <a:pt x="228079" y="79095"/>
                  </a:lnTo>
                  <a:lnTo>
                    <a:pt x="245491" y="63220"/>
                  </a:lnTo>
                  <a:lnTo>
                    <a:pt x="267563" y="55041"/>
                  </a:lnTo>
                  <a:lnTo>
                    <a:pt x="291909" y="55994"/>
                  </a:lnTo>
                  <a:lnTo>
                    <a:pt x="361124" y="72758"/>
                  </a:lnTo>
                  <a:lnTo>
                    <a:pt x="361124" y="49707"/>
                  </a:lnTo>
                  <a:lnTo>
                    <a:pt x="297243" y="34277"/>
                  </a:lnTo>
                  <a:lnTo>
                    <a:pt x="263994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51" y="95872"/>
                  </a:lnTo>
                  <a:lnTo>
                    <a:pt x="116395" y="425399"/>
                  </a:lnTo>
                  <a:lnTo>
                    <a:pt x="111061" y="424116"/>
                  </a:lnTo>
                  <a:lnTo>
                    <a:pt x="111061" y="447141"/>
                  </a:lnTo>
                  <a:lnTo>
                    <a:pt x="68897" y="621665"/>
                  </a:lnTo>
                  <a:lnTo>
                    <a:pt x="66713" y="647204"/>
                  </a:lnTo>
                  <a:lnTo>
                    <a:pt x="72136" y="671360"/>
                  </a:lnTo>
                  <a:lnTo>
                    <a:pt x="84213" y="692683"/>
                  </a:lnTo>
                  <a:lnTo>
                    <a:pt x="102044" y="709688"/>
                  </a:lnTo>
                  <a:lnTo>
                    <a:pt x="60896" y="699719"/>
                  </a:lnTo>
                  <a:lnTo>
                    <a:pt x="42252" y="691019"/>
                  </a:lnTo>
                  <a:lnTo>
                    <a:pt x="28892" y="676325"/>
                  </a:lnTo>
                  <a:lnTo>
                    <a:pt x="21996" y="657682"/>
                  </a:lnTo>
                  <a:lnTo>
                    <a:pt x="22796" y="637120"/>
                  </a:lnTo>
                  <a:lnTo>
                    <a:pt x="69913" y="442518"/>
                  </a:lnTo>
                  <a:lnTo>
                    <a:pt x="70548" y="439674"/>
                  </a:lnTo>
                  <a:lnTo>
                    <a:pt x="73342" y="438010"/>
                  </a:lnTo>
                  <a:lnTo>
                    <a:pt x="111061" y="447141"/>
                  </a:lnTo>
                  <a:lnTo>
                    <a:pt x="111061" y="424116"/>
                  </a:lnTo>
                  <a:lnTo>
                    <a:pt x="81343" y="416928"/>
                  </a:lnTo>
                  <a:lnTo>
                    <a:pt x="70446" y="416521"/>
                  </a:lnTo>
                  <a:lnTo>
                    <a:pt x="60579" y="420217"/>
                  </a:lnTo>
                  <a:lnTo>
                    <a:pt x="52793" y="427329"/>
                  </a:lnTo>
                  <a:lnTo>
                    <a:pt x="48196" y="437210"/>
                  </a:lnTo>
                  <a:lnTo>
                    <a:pt x="1079" y="631799"/>
                  </a:lnTo>
                  <a:lnTo>
                    <a:pt x="0" y="661187"/>
                  </a:lnTo>
                  <a:lnTo>
                    <a:pt x="9880" y="687819"/>
                  </a:lnTo>
                  <a:lnTo>
                    <a:pt x="28981" y="708799"/>
                  </a:lnTo>
                  <a:lnTo>
                    <a:pt x="55562" y="721233"/>
                  </a:lnTo>
                  <a:lnTo>
                    <a:pt x="607631" y="854887"/>
                  </a:lnTo>
                  <a:lnTo>
                    <a:pt x="636955" y="855992"/>
                  </a:lnTo>
                  <a:lnTo>
                    <a:pt x="663549" y="846074"/>
                  </a:lnTo>
                  <a:lnTo>
                    <a:pt x="696912" y="800252"/>
                  </a:lnTo>
                  <a:lnTo>
                    <a:pt x="744029" y="605663"/>
                  </a:lnTo>
                  <a:lnTo>
                    <a:pt x="744435" y="594766"/>
                  </a:lnTo>
                  <a:lnTo>
                    <a:pt x="741095" y="585736"/>
                  </a:lnTo>
                  <a:lnTo>
                    <a:pt x="740791" y="584885"/>
                  </a:lnTo>
                  <a:lnTo>
                    <a:pt x="733704" y="577100"/>
                  </a:lnTo>
                  <a:lnTo>
                    <a:pt x="723836" y="572477"/>
                  </a:lnTo>
                  <a:lnTo>
                    <a:pt x="723201" y="572325"/>
                  </a:lnTo>
                  <a:lnTo>
                    <a:pt x="723201" y="597763"/>
                  </a:lnTo>
                  <a:lnTo>
                    <a:pt x="722566" y="600532"/>
                  </a:lnTo>
                  <a:lnTo>
                    <a:pt x="675449" y="795134"/>
                  </a:lnTo>
                  <a:lnTo>
                    <a:pt x="666737" y="813803"/>
                  </a:lnTo>
                  <a:lnTo>
                    <a:pt x="652056" y="827214"/>
                  </a:lnTo>
                  <a:lnTo>
                    <a:pt x="633450" y="834148"/>
                  </a:lnTo>
                  <a:lnTo>
                    <a:pt x="612965" y="833374"/>
                  </a:lnTo>
                  <a:lnTo>
                    <a:pt x="571563" y="823353"/>
                  </a:lnTo>
                  <a:lnTo>
                    <a:pt x="595223" y="816394"/>
                  </a:lnTo>
                  <a:lnTo>
                    <a:pt x="615708" y="802957"/>
                  </a:lnTo>
                  <a:lnTo>
                    <a:pt x="616470" y="802030"/>
                  </a:lnTo>
                  <a:lnTo>
                    <a:pt x="631545" y="783958"/>
                  </a:lnTo>
                  <a:lnTo>
                    <a:pt x="641286" y="760260"/>
                  </a:lnTo>
                  <a:lnTo>
                    <a:pt x="659752" y="684047"/>
                  </a:lnTo>
                  <a:lnTo>
                    <a:pt x="683577" y="585736"/>
                  </a:lnTo>
                  <a:lnTo>
                    <a:pt x="721550" y="594931"/>
                  </a:lnTo>
                  <a:lnTo>
                    <a:pt x="723201" y="597763"/>
                  </a:lnTo>
                  <a:lnTo>
                    <a:pt x="723201" y="572325"/>
                  </a:lnTo>
                  <a:lnTo>
                    <a:pt x="688784" y="563994"/>
                  </a:lnTo>
                  <a:lnTo>
                    <a:pt x="768502" y="234556"/>
                  </a:lnTo>
                  <a:lnTo>
                    <a:pt x="768578" y="23315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23353" y="5432933"/>
              <a:ext cx="144018" cy="14236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27622" y="1689785"/>
              <a:ext cx="746760" cy="778510"/>
            </a:xfrm>
            <a:custGeom>
              <a:avLst/>
              <a:gdLst/>
              <a:ahLst/>
              <a:cxnLst/>
              <a:rect l="l" t="t" r="r" b="b"/>
              <a:pathLst>
                <a:path w="746759" h="778510">
                  <a:moveTo>
                    <a:pt x="450380" y="370065"/>
                  </a:moveTo>
                  <a:lnTo>
                    <a:pt x="450367" y="328574"/>
                  </a:lnTo>
                  <a:lnTo>
                    <a:pt x="437692" y="288709"/>
                  </a:lnTo>
                  <a:lnTo>
                    <a:pt x="429869" y="277876"/>
                  </a:lnTo>
                  <a:lnTo>
                    <a:pt x="429869" y="349351"/>
                  </a:lnTo>
                  <a:lnTo>
                    <a:pt x="421576" y="391998"/>
                  </a:lnTo>
                  <a:lnTo>
                    <a:pt x="396722" y="429463"/>
                  </a:lnTo>
                  <a:lnTo>
                    <a:pt x="359244" y="454329"/>
                  </a:lnTo>
                  <a:lnTo>
                    <a:pt x="316598" y="462610"/>
                  </a:lnTo>
                  <a:lnTo>
                    <a:pt x="273964" y="454329"/>
                  </a:lnTo>
                  <a:lnTo>
                    <a:pt x="236575" y="429463"/>
                  </a:lnTo>
                  <a:lnTo>
                    <a:pt x="211709" y="391998"/>
                  </a:lnTo>
                  <a:lnTo>
                    <a:pt x="203428" y="349351"/>
                  </a:lnTo>
                  <a:lnTo>
                    <a:pt x="211709" y="306717"/>
                  </a:lnTo>
                  <a:lnTo>
                    <a:pt x="236575" y="269316"/>
                  </a:lnTo>
                  <a:lnTo>
                    <a:pt x="273964" y="244462"/>
                  </a:lnTo>
                  <a:lnTo>
                    <a:pt x="316598" y="236169"/>
                  </a:lnTo>
                  <a:lnTo>
                    <a:pt x="359244" y="244462"/>
                  </a:lnTo>
                  <a:lnTo>
                    <a:pt x="396722" y="269316"/>
                  </a:lnTo>
                  <a:lnTo>
                    <a:pt x="421576" y="306717"/>
                  </a:lnTo>
                  <a:lnTo>
                    <a:pt x="429869" y="349351"/>
                  </a:lnTo>
                  <a:lnTo>
                    <a:pt x="429869" y="277876"/>
                  </a:lnTo>
                  <a:lnTo>
                    <a:pt x="412343" y="253568"/>
                  </a:lnTo>
                  <a:lnTo>
                    <a:pt x="388277" y="236169"/>
                  </a:lnTo>
                  <a:lnTo>
                    <a:pt x="377190" y="228168"/>
                  </a:lnTo>
                  <a:lnTo>
                    <a:pt x="337273" y="215468"/>
                  </a:lnTo>
                  <a:lnTo>
                    <a:pt x="295783" y="215468"/>
                  </a:lnTo>
                  <a:lnTo>
                    <a:pt x="255905" y="228142"/>
                  </a:lnTo>
                  <a:lnTo>
                    <a:pt x="220827" y="253441"/>
                  </a:lnTo>
                  <a:lnTo>
                    <a:pt x="195414" y="288645"/>
                  </a:lnTo>
                  <a:lnTo>
                    <a:pt x="182727" y="328574"/>
                  </a:lnTo>
                  <a:lnTo>
                    <a:pt x="182753" y="370065"/>
                  </a:lnTo>
                  <a:lnTo>
                    <a:pt x="195453" y="409956"/>
                  </a:lnTo>
                  <a:lnTo>
                    <a:pt x="220827" y="445084"/>
                  </a:lnTo>
                  <a:lnTo>
                    <a:pt x="255955" y="470446"/>
                  </a:lnTo>
                  <a:lnTo>
                    <a:pt x="295846" y="483133"/>
                  </a:lnTo>
                  <a:lnTo>
                    <a:pt x="337312" y="483133"/>
                  </a:lnTo>
                  <a:lnTo>
                    <a:pt x="377202" y="470446"/>
                  </a:lnTo>
                  <a:lnTo>
                    <a:pt x="388061" y="462610"/>
                  </a:lnTo>
                  <a:lnTo>
                    <a:pt x="412343" y="445084"/>
                  </a:lnTo>
                  <a:lnTo>
                    <a:pt x="437692" y="409956"/>
                  </a:lnTo>
                  <a:lnTo>
                    <a:pt x="450380" y="370065"/>
                  </a:lnTo>
                  <a:close/>
                </a:path>
                <a:path w="746759" h="778510">
                  <a:moveTo>
                    <a:pt x="746290" y="531825"/>
                  </a:moveTo>
                  <a:lnTo>
                    <a:pt x="740041" y="499719"/>
                  </a:lnTo>
                  <a:lnTo>
                    <a:pt x="724065" y="475627"/>
                  </a:lnTo>
                  <a:lnTo>
                    <a:pt x="724065" y="531787"/>
                  </a:lnTo>
                  <a:lnTo>
                    <a:pt x="719442" y="555536"/>
                  </a:lnTo>
                  <a:lnTo>
                    <a:pt x="705586" y="576402"/>
                  </a:lnTo>
                  <a:lnTo>
                    <a:pt x="544296" y="737692"/>
                  </a:lnTo>
                  <a:lnTo>
                    <a:pt x="523430" y="751560"/>
                  </a:lnTo>
                  <a:lnTo>
                    <a:pt x="499719" y="756170"/>
                  </a:lnTo>
                  <a:lnTo>
                    <a:pt x="475996" y="751560"/>
                  </a:lnTo>
                  <a:lnTo>
                    <a:pt x="455142" y="737692"/>
                  </a:lnTo>
                  <a:lnTo>
                    <a:pt x="381609" y="664159"/>
                  </a:lnTo>
                  <a:lnTo>
                    <a:pt x="377418" y="659968"/>
                  </a:lnTo>
                  <a:lnTo>
                    <a:pt x="421513" y="647992"/>
                  </a:lnTo>
                  <a:lnTo>
                    <a:pt x="431622" y="643585"/>
                  </a:lnTo>
                  <a:lnTo>
                    <a:pt x="463791" y="629577"/>
                  </a:lnTo>
                  <a:lnTo>
                    <a:pt x="503516" y="604697"/>
                  </a:lnTo>
                  <a:lnTo>
                    <a:pt x="539978" y="573354"/>
                  </a:lnTo>
                  <a:lnTo>
                    <a:pt x="571690" y="536460"/>
                  </a:lnTo>
                  <a:lnTo>
                    <a:pt x="596773" y="496189"/>
                  </a:lnTo>
                  <a:lnTo>
                    <a:pt x="615226" y="453326"/>
                  </a:lnTo>
                  <a:lnTo>
                    <a:pt x="627100" y="408635"/>
                  </a:lnTo>
                  <a:lnTo>
                    <a:pt x="680948" y="462610"/>
                  </a:lnTo>
                  <a:lnTo>
                    <a:pt x="698855" y="480390"/>
                  </a:lnTo>
                  <a:lnTo>
                    <a:pt x="705586" y="487248"/>
                  </a:lnTo>
                  <a:lnTo>
                    <a:pt x="719442" y="508063"/>
                  </a:lnTo>
                  <a:lnTo>
                    <a:pt x="724065" y="531787"/>
                  </a:lnTo>
                  <a:lnTo>
                    <a:pt x="724065" y="475627"/>
                  </a:lnTo>
                  <a:lnTo>
                    <a:pt x="721334" y="471500"/>
                  </a:lnTo>
                  <a:lnTo>
                    <a:pt x="705840" y="456006"/>
                  </a:lnTo>
                  <a:lnTo>
                    <a:pt x="709396" y="437464"/>
                  </a:lnTo>
                  <a:lnTo>
                    <a:pt x="714883" y="408851"/>
                  </a:lnTo>
                  <a:lnTo>
                    <a:pt x="718388" y="361403"/>
                  </a:lnTo>
                  <a:lnTo>
                    <a:pt x="716445" y="314147"/>
                  </a:lnTo>
                  <a:lnTo>
                    <a:pt x="709155" y="267538"/>
                  </a:lnTo>
                  <a:lnTo>
                    <a:pt x="696595" y="222059"/>
                  </a:lnTo>
                  <a:lnTo>
                    <a:pt x="695858" y="220243"/>
                  </a:lnTo>
                  <a:lnTo>
                    <a:pt x="695858" y="339471"/>
                  </a:lnTo>
                  <a:lnTo>
                    <a:pt x="694690" y="388518"/>
                  </a:lnTo>
                  <a:lnTo>
                    <a:pt x="687298" y="437464"/>
                  </a:lnTo>
                  <a:lnTo>
                    <a:pt x="673455" y="423621"/>
                  </a:lnTo>
                  <a:lnTo>
                    <a:pt x="675309" y="408635"/>
                  </a:lnTo>
                  <a:lnTo>
                    <a:pt x="675830" y="404444"/>
                  </a:lnTo>
                  <a:lnTo>
                    <a:pt x="679919" y="371551"/>
                  </a:lnTo>
                  <a:lnTo>
                    <a:pt x="678624" y="319278"/>
                  </a:lnTo>
                  <a:lnTo>
                    <a:pt x="669785" y="267652"/>
                  </a:lnTo>
                  <a:lnTo>
                    <a:pt x="658075" y="231470"/>
                  </a:lnTo>
                  <a:lnTo>
                    <a:pt x="658075" y="358317"/>
                  </a:lnTo>
                  <a:lnTo>
                    <a:pt x="654278" y="404444"/>
                  </a:lnTo>
                  <a:lnTo>
                    <a:pt x="631037" y="381203"/>
                  </a:lnTo>
                  <a:lnTo>
                    <a:pt x="632294" y="334264"/>
                  </a:lnTo>
                  <a:lnTo>
                    <a:pt x="626630" y="287540"/>
                  </a:lnTo>
                  <a:lnTo>
                    <a:pt x="614045" y="241922"/>
                  </a:lnTo>
                  <a:lnTo>
                    <a:pt x="610285" y="233514"/>
                  </a:lnTo>
                  <a:lnTo>
                    <a:pt x="610285" y="361403"/>
                  </a:lnTo>
                  <a:lnTo>
                    <a:pt x="609955" y="367741"/>
                  </a:lnTo>
                  <a:lnTo>
                    <a:pt x="597865" y="435051"/>
                  </a:lnTo>
                  <a:lnTo>
                    <a:pt x="580644" y="478967"/>
                  </a:lnTo>
                  <a:lnTo>
                    <a:pt x="556145" y="520179"/>
                  </a:lnTo>
                  <a:lnTo>
                    <a:pt x="524357" y="557733"/>
                  </a:lnTo>
                  <a:lnTo>
                    <a:pt x="487286" y="589165"/>
                  </a:lnTo>
                  <a:lnTo>
                    <a:pt x="446633" y="613511"/>
                  </a:lnTo>
                  <a:lnTo>
                    <a:pt x="403301" y="630732"/>
                  </a:lnTo>
                  <a:lnTo>
                    <a:pt x="358241" y="640791"/>
                  </a:lnTo>
                  <a:lnTo>
                    <a:pt x="329412" y="643585"/>
                  </a:lnTo>
                  <a:lnTo>
                    <a:pt x="281508" y="641870"/>
                  </a:lnTo>
                  <a:lnTo>
                    <a:pt x="234365" y="632421"/>
                  </a:lnTo>
                  <a:lnTo>
                    <a:pt x="188988" y="615264"/>
                  </a:lnTo>
                  <a:lnTo>
                    <a:pt x="146418" y="590372"/>
                  </a:lnTo>
                  <a:lnTo>
                    <a:pt x="107670" y="557733"/>
                  </a:lnTo>
                  <a:lnTo>
                    <a:pt x="76669" y="521246"/>
                  </a:lnTo>
                  <a:lnTo>
                    <a:pt x="52552" y="481304"/>
                  </a:lnTo>
                  <a:lnTo>
                    <a:pt x="35331" y="438772"/>
                  </a:lnTo>
                  <a:lnTo>
                    <a:pt x="25006" y="394512"/>
                  </a:lnTo>
                  <a:lnTo>
                    <a:pt x="21564" y="349389"/>
                  </a:lnTo>
                  <a:lnTo>
                    <a:pt x="25006" y="304279"/>
                  </a:lnTo>
                  <a:lnTo>
                    <a:pt x="35331" y="260019"/>
                  </a:lnTo>
                  <a:lnTo>
                    <a:pt x="52552" y="217487"/>
                  </a:lnTo>
                  <a:lnTo>
                    <a:pt x="76669" y="177546"/>
                  </a:lnTo>
                  <a:lnTo>
                    <a:pt x="107670" y="141046"/>
                  </a:lnTo>
                  <a:lnTo>
                    <a:pt x="143764" y="110350"/>
                  </a:lnTo>
                  <a:lnTo>
                    <a:pt x="183248" y="86385"/>
                  </a:lnTo>
                  <a:lnTo>
                    <a:pt x="225298" y="69176"/>
                  </a:lnTo>
                  <a:lnTo>
                    <a:pt x="269074" y="58699"/>
                  </a:lnTo>
                  <a:lnTo>
                    <a:pt x="313715" y="54978"/>
                  </a:lnTo>
                  <a:lnTo>
                    <a:pt x="358406" y="57988"/>
                  </a:lnTo>
                  <a:lnTo>
                    <a:pt x="402297" y="67754"/>
                  </a:lnTo>
                  <a:lnTo>
                    <a:pt x="444563" y="84264"/>
                  </a:lnTo>
                  <a:lnTo>
                    <a:pt x="484352" y="107518"/>
                  </a:lnTo>
                  <a:lnTo>
                    <a:pt x="518947" y="135788"/>
                  </a:lnTo>
                  <a:lnTo>
                    <a:pt x="547725" y="167208"/>
                  </a:lnTo>
                  <a:lnTo>
                    <a:pt x="578954" y="216458"/>
                  </a:lnTo>
                  <a:lnTo>
                    <a:pt x="597585" y="262839"/>
                  </a:lnTo>
                  <a:lnTo>
                    <a:pt x="608050" y="311238"/>
                  </a:lnTo>
                  <a:lnTo>
                    <a:pt x="610235" y="358317"/>
                  </a:lnTo>
                  <a:lnTo>
                    <a:pt x="610285" y="361403"/>
                  </a:lnTo>
                  <a:lnTo>
                    <a:pt x="610285" y="233514"/>
                  </a:lnTo>
                  <a:lnTo>
                    <a:pt x="594512" y="198221"/>
                  </a:lnTo>
                  <a:lnTo>
                    <a:pt x="568045" y="157302"/>
                  </a:lnTo>
                  <a:lnTo>
                    <a:pt x="584174" y="141173"/>
                  </a:lnTo>
                  <a:lnTo>
                    <a:pt x="610844" y="180581"/>
                  </a:lnTo>
                  <a:lnTo>
                    <a:pt x="631723" y="222669"/>
                  </a:lnTo>
                  <a:lnTo>
                    <a:pt x="646658" y="266763"/>
                  </a:lnTo>
                  <a:lnTo>
                    <a:pt x="655485" y="312204"/>
                  </a:lnTo>
                  <a:lnTo>
                    <a:pt x="658075" y="358317"/>
                  </a:lnTo>
                  <a:lnTo>
                    <a:pt x="658075" y="231470"/>
                  </a:lnTo>
                  <a:lnTo>
                    <a:pt x="653554" y="217487"/>
                  </a:lnTo>
                  <a:lnTo>
                    <a:pt x="630224" y="169811"/>
                  </a:lnTo>
                  <a:lnTo>
                    <a:pt x="610730" y="141173"/>
                  </a:lnTo>
                  <a:lnTo>
                    <a:pt x="609942" y="140030"/>
                  </a:lnTo>
                  <a:lnTo>
                    <a:pt x="599922" y="125298"/>
                  </a:lnTo>
                  <a:lnTo>
                    <a:pt x="640638" y="153708"/>
                  </a:lnTo>
                  <a:lnTo>
                    <a:pt x="663181" y="197434"/>
                  </a:lnTo>
                  <a:lnTo>
                    <a:pt x="679970" y="243357"/>
                  </a:lnTo>
                  <a:lnTo>
                    <a:pt x="690905" y="290893"/>
                  </a:lnTo>
                  <a:lnTo>
                    <a:pt x="695858" y="339471"/>
                  </a:lnTo>
                  <a:lnTo>
                    <a:pt x="695858" y="220243"/>
                  </a:lnTo>
                  <a:lnTo>
                    <a:pt x="678878" y="178155"/>
                  </a:lnTo>
                  <a:lnTo>
                    <a:pt x="656107" y="136309"/>
                  </a:lnTo>
                  <a:lnTo>
                    <a:pt x="639470" y="112725"/>
                  </a:lnTo>
                  <a:lnTo>
                    <a:pt x="628370" y="96977"/>
                  </a:lnTo>
                  <a:lnTo>
                    <a:pt x="648690" y="76657"/>
                  </a:lnTo>
                  <a:lnTo>
                    <a:pt x="656120" y="65506"/>
                  </a:lnTo>
                  <a:lnTo>
                    <a:pt x="658622" y="52870"/>
                  </a:lnTo>
                  <a:lnTo>
                    <a:pt x="656221" y="40246"/>
                  </a:lnTo>
                  <a:lnTo>
                    <a:pt x="648944" y="29159"/>
                  </a:lnTo>
                  <a:lnTo>
                    <a:pt x="640753" y="21031"/>
                  </a:lnTo>
                  <a:lnTo>
                    <a:pt x="637514" y="17818"/>
                  </a:lnTo>
                  <a:lnTo>
                    <a:pt x="637514" y="49352"/>
                  </a:lnTo>
                  <a:lnTo>
                    <a:pt x="637514" y="56464"/>
                  </a:lnTo>
                  <a:lnTo>
                    <a:pt x="553948" y="140030"/>
                  </a:lnTo>
                  <a:lnTo>
                    <a:pt x="549503" y="134950"/>
                  </a:lnTo>
                  <a:lnTo>
                    <a:pt x="544804" y="129997"/>
                  </a:lnTo>
                  <a:lnTo>
                    <a:pt x="539978" y="125298"/>
                  </a:lnTo>
                  <a:lnTo>
                    <a:pt x="534657" y="120040"/>
                  </a:lnTo>
                  <a:lnTo>
                    <a:pt x="529209" y="114935"/>
                  </a:lnTo>
                  <a:lnTo>
                    <a:pt x="523608" y="109994"/>
                  </a:lnTo>
                  <a:lnTo>
                    <a:pt x="517880" y="105232"/>
                  </a:lnTo>
                  <a:lnTo>
                    <a:pt x="531456" y="91643"/>
                  </a:lnTo>
                  <a:lnTo>
                    <a:pt x="597636" y="25476"/>
                  </a:lnTo>
                  <a:lnTo>
                    <a:pt x="597636" y="25603"/>
                  </a:lnTo>
                  <a:lnTo>
                    <a:pt x="597763" y="25476"/>
                  </a:lnTo>
                  <a:lnTo>
                    <a:pt x="602208" y="21031"/>
                  </a:lnTo>
                  <a:lnTo>
                    <a:pt x="609320" y="21158"/>
                  </a:lnTo>
                  <a:lnTo>
                    <a:pt x="637514" y="49352"/>
                  </a:lnTo>
                  <a:lnTo>
                    <a:pt x="637514" y="17818"/>
                  </a:lnTo>
                  <a:lnTo>
                    <a:pt x="629513" y="9855"/>
                  </a:lnTo>
                  <a:lnTo>
                    <a:pt x="618401" y="2451"/>
                  </a:lnTo>
                  <a:lnTo>
                    <a:pt x="605764" y="0"/>
                  </a:lnTo>
                  <a:lnTo>
                    <a:pt x="593115" y="2489"/>
                  </a:lnTo>
                  <a:lnTo>
                    <a:pt x="582015" y="9855"/>
                  </a:lnTo>
                  <a:lnTo>
                    <a:pt x="500354" y="91643"/>
                  </a:lnTo>
                  <a:lnTo>
                    <a:pt x="461848" y="68046"/>
                  </a:lnTo>
                  <a:lnTo>
                    <a:pt x="431533" y="54978"/>
                  </a:lnTo>
                  <a:lnTo>
                    <a:pt x="421030" y="50444"/>
                  </a:lnTo>
                  <a:lnTo>
                    <a:pt x="378548" y="38823"/>
                  </a:lnTo>
                  <a:lnTo>
                    <a:pt x="335114" y="33197"/>
                  </a:lnTo>
                  <a:lnTo>
                    <a:pt x="291376" y="33566"/>
                  </a:lnTo>
                  <a:lnTo>
                    <a:pt x="248005" y="39916"/>
                  </a:lnTo>
                  <a:lnTo>
                    <a:pt x="205714" y="52273"/>
                  </a:lnTo>
                  <a:lnTo>
                    <a:pt x="165138" y="70624"/>
                  </a:lnTo>
                  <a:lnTo>
                    <a:pt x="126987" y="94970"/>
                  </a:lnTo>
                  <a:lnTo>
                    <a:pt x="91922" y="125298"/>
                  </a:lnTo>
                  <a:lnTo>
                    <a:pt x="61277" y="160782"/>
                  </a:lnTo>
                  <a:lnTo>
                    <a:pt x="36766" y="199402"/>
                  </a:lnTo>
                  <a:lnTo>
                    <a:pt x="18389" y="240474"/>
                  </a:lnTo>
                  <a:lnTo>
                    <a:pt x="6134" y="283298"/>
                  </a:lnTo>
                  <a:lnTo>
                    <a:pt x="0" y="327177"/>
                  </a:lnTo>
                  <a:lnTo>
                    <a:pt x="25" y="371551"/>
                  </a:lnTo>
                  <a:lnTo>
                    <a:pt x="6134" y="415277"/>
                  </a:lnTo>
                  <a:lnTo>
                    <a:pt x="18389" y="458114"/>
                  </a:lnTo>
                  <a:lnTo>
                    <a:pt x="36766" y="499211"/>
                  </a:lnTo>
                  <a:lnTo>
                    <a:pt x="61277" y="537857"/>
                  </a:lnTo>
                  <a:lnTo>
                    <a:pt x="91922" y="573354"/>
                  </a:lnTo>
                  <a:lnTo>
                    <a:pt x="129120" y="605243"/>
                  </a:lnTo>
                  <a:lnTo>
                    <a:pt x="169722" y="630428"/>
                  </a:lnTo>
                  <a:lnTo>
                    <a:pt x="212915" y="648906"/>
                  </a:lnTo>
                  <a:lnTo>
                    <a:pt x="257911" y="660692"/>
                  </a:lnTo>
                  <a:lnTo>
                    <a:pt x="303911" y="665772"/>
                  </a:lnTo>
                  <a:lnTo>
                    <a:pt x="350113" y="664159"/>
                  </a:lnTo>
                  <a:lnTo>
                    <a:pt x="439394" y="753440"/>
                  </a:lnTo>
                  <a:lnTo>
                    <a:pt x="467601" y="772160"/>
                  </a:lnTo>
                  <a:lnTo>
                    <a:pt x="499719" y="778395"/>
                  </a:lnTo>
                  <a:lnTo>
                    <a:pt x="531825" y="772160"/>
                  </a:lnTo>
                  <a:lnTo>
                    <a:pt x="555917" y="756170"/>
                  </a:lnTo>
                  <a:lnTo>
                    <a:pt x="560044" y="753440"/>
                  </a:lnTo>
                  <a:lnTo>
                    <a:pt x="721334" y="592150"/>
                  </a:lnTo>
                  <a:lnTo>
                    <a:pt x="740041" y="563943"/>
                  </a:lnTo>
                  <a:lnTo>
                    <a:pt x="746290" y="53182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85215" y="1977135"/>
              <a:ext cx="116125" cy="11606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87907" y="2335641"/>
              <a:ext cx="81819" cy="818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44943" y="2174351"/>
              <a:ext cx="81867" cy="818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451052" y="368515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4" h="1029969">
                  <a:moveTo>
                    <a:pt x="610908" y="316763"/>
                  </a:moveTo>
                  <a:lnTo>
                    <a:pt x="610273" y="300062"/>
                  </a:lnTo>
                  <a:lnTo>
                    <a:pt x="603034" y="284391"/>
                  </a:lnTo>
                  <a:lnTo>
                    <a:pt x="583806" y="258165"/>
                  </a:lnTo>
                  <a:lnTo>
                    <a:pt x="583806" y="312610"/>
                  </a:lnTo>
                  <a:lnTo>
                    <a:pt x="581710" y="318427"/>
                  </a:lnTo>
                  <a:lnTo>
                    <a:pt x="577380" y="323126"/>
                  </a:lnTo>
                  <a:lnTo>
                    <a:pt x="419646" y="438823"/>
                  </a:lnTo>
                  <a:lnTo>
                    <a:pt x="413804" y="441490"/>
                  </a:lnTo>
                  <a:lnTo>
                    <a:pt x="407619" y="441731"/>
                  </a:lnTo>
                  <a:lnTo>
                    <a:pt x="401802" y="439674"/>
                  </a:lnTo>
                  <a:lnTo>
                    <a:pt x="397040" y="435394"/>
                  </a:lnTo>
                  <a:lnTo>
                    <a:pt x="335699" y="351701"/>
                  </a:lnTo>
                  <a:lnTo>
                    <a:pt x="333032" y="345871"/>
                  </a:lnTo>
                  <a:lnTo>
                    <a:pt x="332790" y="339686"/>
                  </a:lnTo>
                  <a:lnTo>
                    <a:pt x="334848" y="333870"/>
                  </a:lnTo>
                  <a:lnTo>
                    <a:pt x="339128" y="329095"/>
                  </a:lnTo>
                  <a:lnTo>
                    <a:pt x="496989" y="213398"/>
                  </a:lnTo>
                  <a:lnTo>
                    <a:pt x="502818" y="210743"/>
                  </a:lnTo>
                  <a:lnTo>
                    <a:pt x="508990" y="210515"/>
                  </a:lnTo>
                  <a:lnTo>
                    <a:pt x="514769" y="212623"/>
                  </a:lnTo>
                  <a:lnTo>
                    <a:pt x="519468" y="216954"/>
                  </a:lnTo>
                  <a:lnTo>
                    <a:pt x="580809" y="300647"/>
                  </a:lnTo>
                  <a:lnTo>
                    <a:pt x="583539" y="306438"/>
                  </a:lnTo>
                  <a:lnTo>
                    <a:pt x="583806" y="312610"/>
                  </a:lnTo>
                  <a:lnTo>
                    <a:pt x="583806" y="258165"/>
                  </a:lnTo>
                  <a:lnTo>
                    <a:pt x="548881" y="210515"/>
                  </a:lnTo>
                  <a:lnTo>
                    <a:pt x="541693" y="200698"/>
                  </a:lnTo>
                  <a:lnTo>
                    <a:pt x="528916" y="189115"/>
                  </a:lnTo>
                  <a:lnTo>
                    <a:pt x="513219" y="183502"/>
                  </a:lnTo>
                  <a:lnTo>
                    <a:pt x="496557" y="184162"/>
                  </a:lnTo>
                  <a:lnTo>
                    <a:pt x="480860" y="191427"/>
                  </a:lnTo>
                  <a:lnTo>
                    <a:pt x="323126" y="306997"/>
                  </a:lnTo>
                  <a:lnTo>
                    <a:pt x="311505" y="319798"/>
                  </a:lnTo>
                  <a:lnTo>
                    <a:pt x="305854" y="335508"/>
                  </a:lnTo>
                  <a:lnTo>
                    <a:pt x="306476" y="352183"/>
                  </a:lnTo>
                  <a:lnTo>
                    <a:pt x="313728" y="367830"/>
                  </a:lnTo>
                  <a:lnTo>
                    <a:pt x="375069" y="451523"/>
                  </a:lnTo>
                  <a:lnTo>
                    <a:pt x="387858" y="463194"/>
                  </a:lnTo>
                  <a:lnTo>
                    <a:pt x="403580" y="468845"/>
                  </a:lnTo>
                  <a:lnTo>
                    <a:pt x="420243" y="468198"/>
                  </a:lnTo>
                  <a:lnTo>
                    <a:pt x="435902" y="460921"/>
                  </a:lnTo>
                  <a:lnTo>
                    <a:pt x="462064" y="441731"/>
                  </a:lnTo>
                  <a:lnTo>
                    <a:pt x="593636" y="345224"/>
                  </a:lnTo>
                  <a:lnTo>
                    <a:pt x="605243" y="332498"/>
                  </a:lnTo>
                  <a:lnTo>
                    <a:pt x="610908" y="316763"/>
                  </a:lnTo>
                  <a:close/>
                </a:path>
                <a:path w="1029334" h="1029969">
                  <a:moveTo>
                    <a:pt x="1028776" y="546201"/>
                  </a:moveTo>
                  <a:lnTo>
                    <a:pt x="1028065" y="525983"/>
                  </a:lnTo>
                  <a:lnTo>
                    <a:pt x="1019340" y="507022"/>
                  </a:lnTo>
                  <a:lnTo>
                    <a:pt x="1001649" y="482930"/>
                  </a:lnTo>
                  <a:lnTo>
                    <a:pt x="1001649" y="542137"/>
                  </a:lnTo>
                  <a:lnTo>
                    <a:pt x="998321" y="551281"/>
                  </a:lnTo>
                  <a:lnTo>
                    <a:pt x="991527" y="558711"/>
                  </a:lnTo>
                  <a:lnTo>
                    <a:pt x="968552" y="575576"/>
                  </a:lnTo>
                  <a:lnTo>
                    <a:pt x="968552" y="645668"/>
                  </a:lnTo>
                  <a:lnTo>
                    <a:pt x="962685" y="662025"/>
                  </a:lnTo>
                  <a:lnTo>
                    <a:pt x="950633" y="675297"/>
                  </a:lnTo>
                  <a:lnTo>
                    <a:pt x="606590" y="927392"/>
                  </a:lnTo>
                  <a:lnTo>
                    <a:pt x="151511" y="306743"/>
                  </a:lnTo>
                  <a:lnTo>
                    <a:pt x="137452" y="287566"/>
                  </a:lnTo>
                  <a:lnTo>
                    <a:pt x="481495" y="35344"/>
                  </a:lnTo>
                  <a:lnTo>
                    <a:pt x="497814" y="27838"/>
                  </a:lnTo>
                  <a:lnTo>
                    <a:pt x="515162" y="27190"/>
                  </a:lnTo>
                  <a:lnTo>
                    <a:pt x="531482" y="33058"/>
                  </a:lnTo>
                  <a:lnTo>
                    <a:pt x="544741" y="45123"/>
                  </a:lnTo>
                  <a:lnTo>
                    <a:pt x="960285" y="611924"/>
                  </a:lnTo>
                  <a:lnTo>
                    <a:pt x="967867" y="628281"/>
                  </a:lnTo>
                  <a:lnTo>
                    <a:pt x="968552" y="645668"/>
                  </a:lnTo>
                  <a:lnTo>
                    <a:pt x="968552" y="575576"/>
                  </a:lnTo>
                  <a:lnTo>
                    <a:pt x="968159" y="575856"/>
                  </a:lnTo>
                  <a:lnTo>
                    <a:pt x="881926" y="458254"/>
                  </a:lnTo>
                  <a:lnTo>
                    <a:pt x="905294" y="441109"/>
                  </a:lnTo>
                  <a:lnTo>
                    <a:pt x="914438" y="436892"/>
                  </a:lnTo>
                  <a:lnTo>
                    <a:pt x="924153" y="436499"/>
                  </a:lnTo>
                  <a:lnTo>
                    <a:pt x="933297" y="439737"/>
                  </a:lnTo>
                  <a:lnTo>
                    <a:pt x="940727" y="446443"/>
                  </a:lnTo>
                  <a:lnTo>
                    <a:pt x="997115" y="523278"/>
                  </a:lnTo>
                  <a:lnTo>
                    <a:pt x="1001306" y="532422"/>
                  </a:lnTo>
                  <a:lnTo>
                    <a:pt x="1001649" y="542137"/>
                  </a:lnTo>
                  <a:lnTo>
                    <a:pt x="1001649" y="482930"/>
                  </a:lnTo>
                  <a:lnTo>
                    <a:pt x="967574" y="436499"/>
                  </a:lnTo>
                  <a:lnTo>
                    <a:pt x="967422" y="436283"/>
                  </a:lnTo>
                  <a:lnTo>
                    <a:pt x="962952" y="430187"/>
                  </a:lnTo>
                  <a:lnTo>
                    <a:pt x="947483" y="416102"/>
                  </a:lnTo>
                  <a:lnTo>
                    <a:pt x="928433" y="409321"/>
                  </a:lnTo>
                  <a:lnTo>
                    <a:pt x="908189" y="410171"/>
                  </a:lnTo>
                  <a:lnTo>
                    <a:pt x="889165" y="419011"/>
                  </a:lnTo>
                  <a:lnTo>
                    <a:pt x="865543" y="436283"/>
                  </a:lnTo>
                  <a:lnTo>
                    <a:pt x="836841" y="397040"/>
                  </a:lnTo>
                  <a:lnTo>
                    <a:pt x="861860" y="378752"/>
                  </a:lnTo>
                  <a:lnTo>
                    <a:pt x="861860" y="378879"/>
                  </a:lnTo>
                  <a:lnTo>
                    <a:pt x="861974" y="378752"/>
                  </a:lnTo>
                  <a:lnTo>
                    <a:pt x="865428" y="374942"/>
                  </a:lnTo>
                  <a:lnTo>
                    <a:pt x="875525" y="363842"/>
                  </a:lnTo>
                  <a:lnTo>
                    <a:pt x="882205" y="345389"/>
                  </a:lnTo>
                  <a:lnTo>
                    <a:pt x="881494" y="325843"/>
                  </a:lnTo>
                  <a:lnTo>
                    <a:pt x="873036" y="307505"/>
                  </a:lnTo>
                  <a:lnTo>
                    <a:pt x="855065" y="282981"/>
                  </a:lnTo>
                  <a:lnTo>
                    <a:pt x="855065" y="341274"/>
                  </a:lnTo>
                  <a:lnTo>
                    <a:pt x="851954" y="349821"/>
                  </a:lnTo>
                  <a:lnTo>
                    <a:pt x="845604" y="356781"/>
                  </a:lnTo>
                  <a:lnTo>
                    <a:pt x="820839" y="374942"/>
                  </a:lnTo>
                  <a:lnTo>
                    <a:pt x="734606" y="257340"/>
                  </a:lnTo>
                  <a:lnTo>
                    <a:pt x="759371" y="239052"/>
                  </a:lnTo>
                  <a:lnTo>
                    <a:pt x="767702" y="235242"/>
                  </a:lnTo>
                  <a:lnTo>
                    <a:pt x="767905" y="235153"/>
                  </a:lnTo>
                  <a:lnTo>
                    <a:pt x="776986" y="234784"/>
                  </a:lnTo>
                  <a:lnTo>
                    <a:pt x="785545" y="237820"/>
                  </a:lnTo>
                  <a:lnTo>
                    <a:pt x="792518" y="244132"/>
                  </a:lnTo>
                  <a:lnTo>
                    <a:pt x="850811" y="323761"/>
                  </a:lnTo>
                  <a:lnTo>
                    <a:pt x="854748" y="332232"/>
                  </a:lnTo>
                  <a:lnTo>
                    <a:pt x="855065" y="341274"/>
                  </a:lnTo>
                  <a:lnTo>
                    <a:pt x="855065" y="282981"/>
                  </a:lnTo>
                  <a:lnTo>
                    <a:pt x="819759" y="234784"/>
                  </a:lnTo>
                  <a:lnTo>
                    <a:pt x="814616" y="227749"/>
                  </a:lnTo>
                  <a:lnTo>
                    <a:pt x="799630" y="214198"/>
                  </a:lnTo>
                  <a:lnTo>
                    <a:pt x="781215" y="207645"/>
                  </a:lnTo>
                  <a:lnTo>
                    <a:pt x="761644" y="208445"/>
                  </a:lnTo>
                  <a:lnTo>
                    <a:pt x="743242" y="216954"/>
                  </a:lnTo>
                  <a:lnTo>
                    <a:pt x="718223" y="235242"/>
                  </a:lnTo>
                  <a:lnTo>
                    <a:pt x="690029" y="196761"/>
                  </a:lnTo>
                  <a:lnTo>
                    <a:pt x="711111" y="181394"/>
                  </a:lnTo>
                  <a:lnTo>
                    <a:pt x="717092" y="174790"/>
                  </a:lnTo>
                  <a:lnTo>
                    <a:pt x="725830" y="165176"/>
                  </a:lnTo>
                  <a:lnTo>
                    <a:pt x="732967" y="145199"/>
                  </a:lnTo>
                  <a:lnTo>
                    <a:pt x="732129" y="124002"/>
                  </a:lnTo>
                  <a:lnTo>
                    <a:pt x="722922" y="104051"/>
                  </a:lnTo>
                  <a:lnTo>
                    <a:pt x="706056" y="81076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4982" y="159296"/>
                  </a:lnTo>
                  <a:lnTo>
                    <a:pt x="673900" y="174790"/>
                  </a:lnTo>
                  <a:lnTo>
                    <a:pt x="587794" y="57315"/>
                  </a:lnTo>
                  <a:lnTo>
                    <a:pt x="608876" y="41821"/>
                  </a:lnTo>
                  <a:lnTo>
                    <a:pt x="618871" y="37211"/>
                  </a:lnTo>
                  <a:lnTo>
                    <a:pt x="629551" y="36766"/>
                  </a:lnTo>
                  <a:lnTo>
                    <a:pt x="639635" y="40347"/>
                  </a:lnTo>
                  <a:lnTo>
                    <a:pt x="647865" y="47790"/>
                  </a:lnTo>
                  <a:lnTo>
                    <a:pt x="700951" y="120307"/>
                  </a:lnTo>
                  <a:lnTo>
                    <a:pt x="705624" y="130340"/>
                  </a:lnTo>
                  <a:lnTo>
                    <a:pt x="706056" y="141046"/>
                  </a:lnTo>
                  <a:lnTo>
                    <a:pt x="706056" y="81076"/>
                  </a:lnTo>
                  <a:lnTo>
                    <a:pt x="673531" y="36766"/>
                  </a:lnTo>
                  <a:lnTo>
                    <a:pt x="672312" y="35090"/>
                  </a:lnTo>
                  <a:lnTo>
                    <a:pt x="669709" y="31534"/>
                  </a:lnTo>
                  <a:lnTo>
                    <a:pt x="653478" y="16814"/>
                  </a:lnTo>
                  <a:lnTo>
                    <a:pt x="633526" y="9664"/>
                  </a:lnTo>
                  <a:lnTo>
                    <a:pt x="612355" y="10464"/>
                  </a:lnTo>
                  <a:lnTo>
                    <a:pt x="592493" y="19596"/>
                  </a:lnTo>
                  <a:lnTo>
                    <a:pt x="571411" y="35090"/>
                  </a:lnTo>
                  <a:lnTo>
                    <a:pt x="566839" y="28867"/>
                  </a:lnTo>
                  <a:lnTo>
                    <a:pt x="564984" y="27190"/>
                  </a:lnTo>
                  <a:lnTo>
                    <a:pt x="545490" y="9423"/>
                  </a:lnTo>
                  <a:lnTo>
                    <a:pt x="519277" y="0"/>
                  </a:lnTo>
                  <a:lnTo>
                    <a:pt x="491426" y="1066"/>
                  </a:lnTo>
                  <a:lnTo>
                    <a:pt x="465239" y="13119"/>
                  </a:lnTo>
                  <a:lnTo>
                    <a:pt x="105956" y="276644"/>
                  </a:lnTo>
                  <a:lnTo>
                    <a:pt x="105702" y="276771"/>
                  </a:lnTo>
                  <a:lnTo>
                    <a:pt x="105321" y="277152"/>
                  </a:lnTo>
                  <a:lnTo>
                    <a:pt x="104559" y="277533"/>
                  </a:lnTo>
                  <a:lnTo>
                    <a:pt x="31534" y="331127"/>
                  </a:lnTo>
                  <a:lnTo>
                    <a:pt x="10312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669" y="553250"/>
                  </a:lnTo>
                  <a:lnTo>
                    <a:pt x="104178" y="554520"/>
                  </a:lnTo>
                  <a:lnTo>
                    <a:pt x="110401" y="550075"/>
                  </a:lnTo>
                  <a:lnTo>
                    <a:pt x="116497" y="545503"/>
                  </a:lnTo>
                  <a:lnTo>
                    <a:pt x="117767" y="536994"/>
                  </a:lnTo>
                  <a:lnTo>
                    <a:pt x="36487" y="426123"/>
                  </a:lnTo>
                  <a:lnTo>
                    <a:pt x="27800" y="407327"/>
                  </a:lnTo>
                  <a:lnTo>
                    <a:pt x="27025" y="387350"/>
                  </a:lnTo>
                  <a:lnTo>
                    <a:pt x="33769" y="368528"/>
                  </a:lnTo>
                  <a:lnTo>
                    <a:pt x="47663" y="353225"/>
                  </a:lnTo>
                  <a:lnTo>
                    <a:pt x="111036" y="306743"/>
                  </a:lnTo>
                  <a:lnTo>
                    <a:pt x="580301" y="946823"/>
                  </a:lnTo>
                  <a:lnTo>
                    <a:pt x="516928" y="993178"/>
                  </a:lnTo>
                  <a:lnTo>
                    <a:pt x="498119" y="1001864"/>
                  </a:lnTo>
                  <a:lnTo>
                    <a:pt x="478142" y="1002665"/>
                  </a:lnTo>
                  <a:lnTo>
                    <a:pt x="459320" y="995946"/>
                  </a:lnTo>
                  <a:lnTo>
                    <a:pt x="444030" y="982129"/>
                  </a:lnTo>
                  <a:lnTo>
                    <a:pt x="181521" y="623862"/>
                  </a:lnTo>
                  <a:lnTo>
                    <a:pt x="176949" y="617766"/>
                  </a:lnTo>
                  <a:lnTo>
                    <a:pt x="168440" y="616496"/>
                  </a:lnTo>
                  <a:lnTo>
                    <a:pt x="156248" y="625386"/>
                  </a:lnTo>
                  <a:lnTo>
                    <a:pt x="154851" y="634022"/>
                  </a:lnTo>
                  <a:lnTo>
                    <a:pt x="159423" y="640118"/>
                  </a:lnTo>
                  <a:lnTo>
                    <a:pt x="421932" y="998258"/>
                  </a:lnTo>
                  <a:lnTo>
                    <a:pt x="445262" y="1019467"/>
                  </a:lnTo>
                  <a:lnTo>
                    <a:pt x="473976" y="1029728"/>
                  </a:lnTo>
                  <a:lnTo>
                    <a:pt x="504494" y="1028522"/>
                  </a:lnTo>
                  <a:lnTo>
                    <a:pt x="533184" y="1015276"/>
                  </a:lnTo>
                  <a:lnTo>
                    <a:pt x="550379" y="1002665"/>
                  </a:lnTo>
                  <a:lnTo>
                    <a:pt x="606209" y="961682"/>
                  </a:lnTo>
                  <a:lnTo>
                    <a:pt x="606463" y="961555"/>
                  </a:lnTo>
                  <a:lnTo>
                    <a:pt x="606590" y="961301"/>
                  </a:lnTo>
                  <a:lnTo>
                    <a:pt x="607352" y="960920"/>
                  </a:lnTo>
                  <a:lnTo>
                    <a:pt x="607479" y="960793"/>
                  </a:lnTo>
                  <a:lnTo>
                    <a:pt x="653021" y="927392"/>
                  </a:lnTo>
                  <a:lnTo>
                    <a:pt x="966889" y="697268"/>
                  </a:lnTo>
                  <a:lnTo>
                    <a:pt x="985901" y="676541"/>
                  </a:lnTo>
                  <a:lnTo>
                    <a:pt x="995413" y="651065"/>
                  </a:lnTo>
                  <a:lnTo>
                    <a:pt x="994930" y="623862"/>
                  </a:lnTo>
                  <a:lnTo>
                    <a:pt x="984034" y="598081"/>
                  </a:lnTo>
                  <a:lnTo>
                    <a:pt x="1007656" y="580809"/>
                  </a:lnTo>
                  <a:lnTo>
                    <a:pt x="1012177" y="575856"/>
                  </a:lnTo>
                  <a:lnTo>
                    <a:pt x="1021854" y="565289"/>
                  </a:lnTo>
                  <a:lnTo>
                    <a:pt x="1028776" y="546201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14056" y="612266"/>
              <a:ext cx="189102" cy="16268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046239" y="3524757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867" y="384937"/>
                  </a:lnTo>
                  <a:lnTo>
                    <a:pt x="27432" y="366585"/>
                  </a:lnTo>
                  <a:lnTo>
                    <a:pt x="27635" y="348081"/>
                  </a:lnTo>
                  <a:lnTo>
                    <a:pt x="47650" y="310743"/>
                  </a:lnTo>
                  <a:lnTo>
                    <a:pt x="65887" y="298958"/>
                  </a:lnTo>
                  <a:lnTo>
                    <a:pt x="54330" y="274193"/>
                  </a:lnTo>
                  <a:lnTo>
                    <a:pt x="12255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478" y="583438"/>
                  </a:lnTo>
                  <a:lnTo>
                    <a:pt x="98653" y="590423"/>
                  </a:lnTo>
                  <a:lnTo>
                    <a:pt x="106781" y="593344"/>
                  </a:lnTo>
                  <a:lnTo>
                    <a:pt x="120497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23" y="217805"/>
                  </a:moveTo>
                  <a:lnTo>
                    <a:pt x="228066" y="192913"/>
                  </a:lnTo>
                  <a:lnTo>
                    <a:pt x="103987" y="250952"/>
                  </a:lnTo>
                  <a:lnTo>
                    <a:pt x="115544" y="275844"/>
                  </a:lnTo>
                  <a:lnTo>
                    <a:pt x="239623" y="217805"/>
                  </a:lnTo>
                  <a:close/>
                </a:path>
                <a:path w="1075690" h="1136650">
                  <a:moveTo>
                    <a:pt x="310108" y="975995"/>
                  </a:moveTo>
                  <a:lnTo>
                    <a:pt x="306933" y="969010"/>
                  </a:lnTo>
                  <a:lnTo>
                    <a:pt x="145262" y="623316"/>
                  </a:lnTo>
                  <a:lnTo>
                    <a:pt x="142087" y="616458"/>
                  </a:lnTo>
                  <a:lnTo>
                    <a:pt x="133959" y="613537"/>
                  </a:lnTo>
                  <a:lnTo>
                    <a:pt x="120243" y="619887"/>
                  </a:lnTo>
                  <a:lnTo>
                    <a:pt x="117322" y="628015"/>
                  </a:lnTo>
                  <a:lnTo>
                    <a:pt x="120497" y="634873"/>
                  </a:lnTo>
                  <a:lnTo>
                    <a:pt x="282168" y="980694"/>
                  </a:lnTo>
                  <a:lnTo>
                    <a:pt x="285343" y="987552"/>
                  </a:lnTo>
                  <a:lnTo>
                    <a:pt x="293471" y="990600"/>
                  </a:lnTo>
                  <a:lnTo>
                    <a:pt x="300329" y="987298"/>
                  </a:lnTo>
                  <a:lnTo>
                    <a:pt x="307187" y="984123"/>
                  </a:lnTo>
                  <a:lnTo>
                    <a:pt x="310108" y="975995"/>
                  </a:lnTo>
                  <a:close/>
                </a:path>
                <a:path w="1075690" h="1136650">
                  <a:moveTo>
                    <a:pt x="413359" y="136525"/>
                  </a:moveTo>
                  <a:lnTo>
                    <a:pt x="401675" y="111760"/>
                  </a:lnTo>
                  <a:lnTo>
                    <a:pt x="277596" y="169799"/>
                  </a:lnTo>
                  <a:lnTo>
                    <a:pt x="289280" y="194564"/>
                  </a:lnTo>
                  <a:lnTo>
                    <a:pt x="413359" y="136525"/>
                  </a:lnTo>
                  <a:close/>
                </a:path>
                <a:path w="1075690" h="1136650">
                  <a:moveTo>
                    <a:pt x="587095" y="55372"/>
                  </a:moveTo>
                  <a:lnTo>
                    <a:pt x="575411" y="30607"/>
                  </a:lnTo>
                  <a:lnTo>
                    <a:pt x="451332" y="88519"/>
                  </a:lnTo>
                  <a:lnTo>
                    <a:pt x="463016" y="113411"/>
                  </a:lnTo>
                  <a:lnTo>
                    <a:pt x="587095" y="55372"/>
                  </a:lnTo>
                  <a:close/>
                </a:path>
                <a:path w="1075690" h="1136650">
                  <a:moveTo>
                    <a:pt x="701649" y="267081"/>
                  </a:moveTo>
                  <a:lnTo>
                    <a:pt x="698474" y="260350"/>
                  </a:lnTo>
                  <a:lnTo>
                    <a:pt x="695299" y="253492"/>
                  </a:lnTo>
                  <a:lnTo>
                    <a:pt x="687171" y="250571"/>
                  </a:lnTo>
                  <a:lnTo>
                    <a:pt x="197967" y="479171"/>
                  </a:lnTo>
                  <a:lnTo>
                    <a:pt x="194919" y="487299"/>
                  </a:lnTo>
                  <a:lnTo>
                    <a:pt x="198221" y="494157"/>
                  </a:lnTo>
                  <a:lnTo>
                    <a:pt x="201396" y="501015"/>
                  </a:lnTo>
                  <a:lnTo>
                    <a:pt x="209524" y="504063"/>
                  </a:lnTo>
                  <a:lnTo>
                    <a:pt x="216382" y="500761"/>
                  </a:lnTo>
                  <a:lnTo>
                    <a:pt x="698728" y="275336"/>
                  </a:lnTo>
                  <a:lnTo>
                    <a:pt x="701649" y="267081"/>
                  </a:lnTo>
                  <a:close/>
                </a:path>
                <a:path w="1075690" h="1136650">
                  <a:moveTo>
                    <a:pt x="755878" y="383286"/>
                  </a:moveTo>
                  <a:lnTo>
                    <a:pt x="752703" y="376301"/>
                  </a:lnTo>
                  <a:lnTo>
                    <a:pt x="749528" y="369443"/>
                  </a:lnTo>
                  <a:lnTo>
                    <a:pt x="741400" y="366522"/>
                  </a:lnTo>
                  <a:lnTo>
                    <a:pt x="259054" y="591947"/>
                  </a:lnTo>
                  <a:lnTo>
                    <a:pt x="252196" y="595249"/>
                  </a:lnTo>
                  <a:lnTo>
                    <a:pt x="249148" y="603377"/>
                  </a:lnTo>
                  <a:lnTo>
                    <a:pt x="252450" y="610235"/>
                  </a:lnTo>
                  <a:lnTo>
                    <a:pt x="255625" y="617093"/>
                  </a:lnTo>
                  <a:lnTo>
                    <a:pt x="263753" y="620014"/>
                  </a:lnTo>
                  <a:lnTo>
                    <a:pt x="746099" y="394589"/>
                  </a:lnTo>
                  <a:lnTo>
                    <a:pt x="752957" y="391287"/>
                  </a:lnTo>
                  <a:lnTo>
                    <a:pt x="755878" y="383286"/>
                  </a:lnTo>
                  <a:close/>
                </a:path>
                <a:path w="1075690" h="1136650">
                  <a:moveTo>
                    <a:pt x="810234" y="499364"/>
                  </a:moveTo>
                  <a:lnTo>
                    <a:pt x="806932" y="492506"/>
                  </a:lnTo>
                  <a:lnTo>
                    <a:pt x="803757" y="485648"/>
                  </a:lnTo>
                  <a:lnTo>
                    <a:pt x="795629" y="482727"/>
                  </a:lnTo>
                  <a:lnTo>
                    <a:pt x="306425" y="711327"/>
                  </a:lnTo>
                  <a:lnTo>
                    <a:pt x="303504" y="719455"/>
                  </a:lnTo>
                  <a:lnTo>
                    <a:pt x="306679" y="726313"/>
                  </a:lnTo>
                  <a:lnTo>
                    <a:pt x="309981" y="733171"/>
                  </a:lnTo>
                  <a:lnTo>
                    <a:pt x="318109" y="736219"/>
                  </a:lnTo>
                  <a:lnTo>
                    <a:pt x="324967" y="732917"/>
                  </a:lnTo>
                  <a:lnTo>
                    <a:pt x="800328" y="510667"/>
                  </a:lnTo>
                  <a:lnTo>
                    <a:pt x="807313" y="507492"/>
                  </a:lnTo>
                  <a:lnTo>
                    <a:pt x="810234" y="499364"/>
                  </a:lnTo>
                  <a:close/>
                </a:path>
                <a:path w="1075690" h="1136650">
                  <a:moveTo>
                    <a:pt x="860272" y="606552"/>
                  </a:moveTo>
                  <a:lnTo>
                    <a:pt x="853922" y="592836"/>
                  </a:lnTo>
                  <a:lnTo>
                    <a:pt x="845794" y="589915"/>
                  </a:lnTo>
                  <a:lnTo>
                    <a:pt x="356590" y="818515"/>
                  </a:lnTo>
                  <a:lnTo>
                    <a:pt x="353669" y="826643"/>
                  </a:lnTo>
                  <a:lnTo>
                    <a:pt x="356844" y="833501"/>
                  </a:lnTo>
                  <a:lnTo>
                    <a:pt x="360019" y="840486"/>
                  </a:lnTo>
                  <a:lnTo>
                    <a:pt x="368147" y="843407"/>
                  </a:lnTo>
                  <a:lnTo>
                    <a:pt x="857351" y="614680"/>
                  </a:lnTo>
                  <a:lnTo>
                    <a:pt x="860272" y="606552"/>
                  </a:lnTo>
                  <a:close/>
                </a:path>
                <a:path w="1075690" h="1136650">
                  <a:moveTo>
                    <a:pt x="914628" y="722630"/>
                  </a:moveTo>
                  <a:lnTo>
                    <a:pt x="911453" y="715899"/>
                  </a:lnTo>
                  <a:lnTo>
                    <a:pt x="908151" y="709041"/>
                  </a:lnTo>
                  <a:lnTo>
                    <a:pt x="900023" y="705993"/>
                  </a:lnTo>
                  <a:lnTo>
                    <a:pt x="893165" y="709295"/>
                  </a:lnTo>
                  <a:lnTo>
                    <a:pt x="410819" y="934720"/>
                  </a:lnTo>
                  <a:lnTo>
                    <a:pt x="407898" y="942848"/>
                  </a:lnTo>
                  <a:lnTo>
                    <a:pt x="411073" y="949706"/>
                  </a:lnTo>
                  <a:lnTo>
                    <a:pt x="414375" y="956564"/>
                  </a:lnTo>
                  <a:lnTo>
                    <a:pt x="422503" y="959485"/>
                  </a:lnTo>
                  <a:lnTo>
                    <a:pt x="911707" y="730885"/>
                  </a:lnTo>
                  <a:lnTo>
                    <a:pt x="914628" y="722630"/>
                  </a:lnTo>
                  <a:close/>
                </a:path>
                <a:path w="1075690" h="1136650">
                  <a:moveTo>
                    <a:pt x="1075169" y="774293"/>
                  </a:moveTo>
                  <a:lnTo>
                    <a:pt x="745337" y="51816"/>
                  </a:lnTo>
                  <a:lnTo>
                    <a:pt x="706501" y="10477"/>
                  </a:lnTo>
                  <a:lnTo>
                    <a:pt x="651865" y="0"/>
                  </a:lnTo>
                  <a:lnTo>
                    <a:pt x="645096" y="1028"/>
                  </a:lnTo>
                  <a:lnTo>
                    <a:pt x="638365" y="2590"/>
                  </a:lnTo>
                  <a:lnTo>
                    <a:pt x="631672" y="4699"/>
                  </a:lnTo>
                  <a:lnTo>
                    <a:pt x="625068" y="7366"/>
                  </a:lnTo>
                  <a:lnTo>
                    <a:pt x="636625" y="32131"/>
                  </a:lnTo>
                  <a:lnTo>
                    <a:pt x="643521" y="29591"/>
                  </a:lnTo>
                  <a:lnTo>
                    <a:pt x="650468" y="27838"/>
                  </a:lnTo>
                  <a:lnTo>
                    <a:pt x="657402" y="26873"/>
                  </a:lnTo>
                  <a:lnTo>
                    <a:pt x="664311" y="26670"/>
                  </a:lnTo>
                  <a:lnTo>
                    <a:pt x="681507" y="29514"/>
                  </a:lnTo>
                  <a:lnTo>
                    <a:pt x="720445" y="63512"/>
                  </a:lnTo>
                  <a:lnTo>
                    <a:pt x="1041755" y="750697"/>
                  </a:lnTo>
                  <a:lnTo>
                    <a:pt x="1047673" y="775373"/>
                  </a:lnTo>
                  <a:lnTo>
                    <a:pt x="1043851" y="799566"/>
                  </a:lnTo>
                  <a:lnTo>
                    <a:pt x="1031252" y="820572"/>
                  </a:lnTo>
                  <a:lnTo>
                    <a:pt x="1010894" y="835660"/>
                  </a:lnTo>
                  <a:lnTo>
                    <a:pt x="439013" y="1102868"/>
                  </a:lnTo>
                  <a:lnTo>
                    <a:pt x="414388" y="1108875"/>
                  </a:lnTo>
                  <a:lnTo>
                    <a:pt x="390207" y="1105077"/>
                  </a:lnTo>
                  <a:lnTo>
                    <a:pt x="369214" y="1092492"/>
                  </a:lnTo>
                  <a:lnTo>
                    <a:pt x="354177" y="1072134"/>
                  </a:lnTo>
                  <a:lnTo>
                    <a:pt x="340080" y="1042035"/>
                  </a:lnTo>
                  <a:lnTo>
                    <a:pt x="331952" y="1039114"/>
                  </a:lnTo>
                  <a:lnTo>
                    <a:pt x="318236" y="1045591"/>
                  </a:lnTo>
                  <a:lnTo>
                    <a:pt x="315315" y="1053719"/>
                  </a:lnTo>
                  <a:lnTo>
                    <a:pt x="329285" y="1083691"/>
                  </a:lnTo>
                  <a:lnTo>
                    <a:pt x="350837" y="1112812"/>
                  </a:lnTo>
                  <a:lnTo>
                    <a:pt x="380885" y="1130833"/>
                  </a:lnTo>
                  <a:lnTo>
                    <a:pt x="415480" y="1136294"/>
                  </a:lnTo>
                  <a:lnTo>
                    <a:pt x="450697" y="1127760"/>
                  </a:lnTo>
                  <a:lnTo>
                    <a:pt x="1022451" y="860425"/>
                  </a:lnTo>
                  <a:lnTo>
                    <a:pt x="1051636" y="838936"/>
                  </a:lnTo>
                  <a:lnTo>
                    <a:pt x="1069695" y="808913"/>
                  </a:lnTo>
                  <a:lnTo>
                    <a:pt x="1075169" y="774293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58979" y="3707774"/>
              <a:ext cx="144303" cy="18392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32715" y="3626550"/>
              <a:ext cx="144250" cy="1840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28950" y="1440762"/>
              <a:ext cx="3776289" cy="418430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06451" y="3545344"/>
              <a:ext cx="144250" cy="18394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80187" y="3464117"/>
              <a:ext cx="144250" cy="1840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689606" y="5835408"/>
              <a:ext cx="608330" cy="967740"/>
            </a:xfrm>
            <a:custGeom>
              <a:avLst/>
              <a:gdLst/>
              <a:ahLst/>
              <a:cxnLst/>
              <a:rect l="l" t="t" r="r" b="b"/>
              <a:pathLst>
                <a:path w="608329" h="967740">
                  <a:moveTo>
                    <a:pt x="91821" y="725043"/>
                  </a:moveTo>
                  <a:lnTo>
                    <a:pt x="88900" y="718108"/>
                  </a:lnTo>
                  <a:lnTo>
                    <a:pt x="82677" y="715645"/>
                  </a:lnTo>
                  <a:lnTo>
                    <a:pt x="80899" y="714921"/>
                  </a:lnTo>
                  <a:lnTo>
                    <a:pt x="54762" y="757047"/>
                  </a:lnTo>
                  <a:lnTo>
                    <a:pt x="46024" y="797052"/>
                  </a:lnTo>
                  <a:lnTo>
                    <a:pt x="43815" y="814692"/>
                  </a:lnTo>
                  <a:lnTo>
                    <a:pt x="48514" y="820559"/>
                  </a:lnTo>
                  <a:lnTo>
                    <a:pt x="56515" y="821423"/>
                  </a:lnTo>
                  <a:lnTo>
                    <a:pt x="62484" y="821423"/>
                  </a:lnTo>
                  <a:lnTo>
                    <a:pt x="67691" y="817016"/>
                  </a:lnTo>
                  <a:lnTo>
                    <a:pt x="69875" y="800684"/>
                  </a:lnTo>
                  <a:lnTo>
                    <a:pt x="71653" y="790308"/>
                  </a:lnTo>
                  <a:lnTo>
                    <a:pt x="83058" y="747433"/>
                  </a:lnTo>
                  <a:lnTo>
                    <a:pt x="89281" y="731189"/>
                  </a:lnTo>
                  <a:lnTo>
                    <a:pt x="91821" y="725043"/>
                  </a:lnTo>
                  <a:close/>
                </a:path>
                <a:path w="608329" h="96774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6570"/>
                  </a:lnTo>
                  <a:lnTo>
                    <a:pt x="428917" y="504190"/>
                  </a:lnTo>
                  <a:lnTo>
                    <a:pt x="426593" y="510540"/>
                  </a:lnTo>
                  <a:lnTo>
                    <a:pt x="424815" y="518160"/>
                  </a:lnTo>
                  <a:lnTo>
                    <a:pt x="423710" y="505460"/>
                  </a:lnTo>
                  <a:lnTo>
                    <a:pt x="424649" y="492760"/>
                  </a:lnTo>
                  <a:lnTo>
                    <a:pt x="427736" y="48006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4790"/>
                  </a:lnTo>
                  <a:lnTo>
                    <a:pt x="566686" y="204470"/>
                  </a:lnTo>
                  <a:lnTo>
                    <a:pt x="566712" y="184150"/>
                  </a:lnTo>
                  <a:lnTo>
                    <a:pt x="562724" y="163830"/>
                  </a:lnTo>
                  <a:lnTo>
                    <a:pt x="561962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24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78740"/>
                  </a:lnTo>
                  <a:lnTo>
                    <a:pt x="561479" y="49530"/>
                  </a:lnTo>
                  <a:lnTo>
                    <a:pt x="547573" y="24130"/>
                  </a:lnTo>
                  <a:lnTo>
                    <a:pt x="544830" y="21958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350" y="203200"/>
                  </a:lnTo>
                  <a:lnTo>
                    <a:pt x="514223" y="20447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37515" y="349250"/>
                  </a:lnTo>
                  <a:lnTo>
                    <a:pt x="432485" y="342900"/>
                  </a:lnTo>
                  <a:lnTo>
                    <a:pt x="427278" y="337820"/>
                  </a:lnTo>
                  <a:lnTo>
                    <a:pt x="425069" y="335737"/>
                  </a:lnTo>
                  <a:lnTo>
                    <a:pt x="425069" y="372110"/>
                  </a:lnTo>
                  <a:lnTo>
                    <a:pt x="415671" y="389890"/>
                  </a:lnTo>
                  <a:lnTo>
                    <a:pt x="402844" y="373430"/>
                  </a:lnTo>
                  <a:lnTo>
                    <a:pt x="402844" y="414020"/>
                  </a:lnTo>
                  <a:lnTo>
                    <a:pt x="253619" y="692150"/>
                  </a:lnTo>
                  <a:lnTo>
                    <a:pt x="241935" y="713740"/>
                  </a:lnTo>
                  <a:lnTo>
                    <a:pt x="233349" y="698500"/>
                  </a:lnTo>
                  <a:lnTo>
                    <a:pt x="226695" y="690016"/>
                  </a:lnTo>
                  <a:lnTo>
                    <a:pt x="226695" y="739140"/>
                  </a:lnTo>
                  <a:lnTo>
                    <a:pt x="225425" y="741680"/>
                  </a:lnTo>
                  <a:lnTo>
                    <a:pt x="224028" y="744220"/>
                  </a:lnTo>
                  <a:lnTo>
                    <a:pt x="222631" y="748030"/>
                  </a:lnTo>
                  <a:lnTo>
                    <a:pt x="197231" y="792480"/>
                  </a:lnTo>
                  <a:lnTo>
                    <a:pt x="155105" y="842010"/>
                  </a:lnTo>
                  <a:lnTo>
                    <a:pt x="93853" y="882650"/>
                  </a:lnTo>
                  <a:lnTo>
                    <a:pt x="93599" y="882650"/>
                  </a:lnTo>
                  <a:lnTo>
                    <a:pt x="62103" y="865784"/>
                  </a:lnTo>
                  <a:lnTo>
                    <a:pt x="62103" y="892810"/>
                  </a:lnTo>
                  <a:lnTo>
                    <a:pt x="57150" y="895350"/>
                  </a:lnTo>
                  <a:lnTo>
                    <a:pt x="51816" y="896620"/>
                  </a:lnTo>
                  <a:lnTo>
                    <a:pt x="46609" y="896620"/>
                  </a:lnTo>
                  <a:lnTo>
                    <a:pt x="45085" y="892810"/>
                  </a:lnTo>
                  <a:lnTo>
                    <a:pt x="43688" y="887730"/>
                  </a:lnTo>
                  <a:lnTo>
                    <a:pt x="42418" y="882650"/>
                  </a:lnTo>
                  <a:lnTo>
                    <a:pt x="62103" y="892810"/>
                  </a:lnTo>
                  <a:lnTo>
                    <a:pt x="62103" y="865784"/>
                  </a:lnTo>
                  <a:lnTo>
                    <a:pt x="36703" y="852170"/>
                  </a:lnTo>
                  <a:lnTo>
                    <a:pt x="35941" y="844550"/>
                  </a:lnTo>
                  <a:lnTo>
                    <a:pt x="35153" y="810260"/>
                  </a:lnTo>
                  <a:lnTo>
                    <a:pt x="38646" y="778510"/>
                  </a:lnTo>
                  <a:lnTo>
                    <a:pt x="54610" y="721360"/>
                  </a:lnTo>
                  <a:lnTo>
                    <a:pt x="73406" y="681990"/>
                  </a:lnTo>
                  <a:lnTo>
                    <a:pt x="121551" y="659130"/>
                  </a:lnTo>
                  <a:lnTo>
                    <a:pt x="146545" y="662940"/>
                  </a:lnTo>
                  <a:lnTo>
                    <a:pt x="195275" y="689610"/>
                  </a:lnTo>
                  <a:lnTo>
                    <a:pt x="220802" y="725170"/>
                  </a:lnTo>
                  <a:lnTo>
                    <a:pt x="226695" y="739140"/>
                  </a:lnTo>
                  <a:lnTo>
                    <a:pt x="226695" y="690016"/>
                  </a:lnTo>
                  <a:lnTo>
                    <a:pt x="221399" y="683260"/>
                  </a:lnTo>
                  <a:lnTo>
                    <a:pt x="205625" y="666750"/>
                  </a:lnTo>
                  <a:lnTo>
                    <a:pt x="194665" y="659130"/>
                  </a:lnTo>
                  <a:lnTo>
                    <a:pt x="185547" y="652780"/>
                  </a:lnTo>
                  <a:lnTo>
                    <a:pt x="159296" y="641350"/>
                  </a:lnTo>
                  <a:lnTo>
                    <a:pt x="134327" y="636270"/>
                  </a:lnTo>
                  <a:lnTo>
                    <a:pt x="111887" y="635000"/>
                  </a:lnTo>
                  <a:lnTo>
                    <a:pt x="93218" y="636270"/>
                  </a:lnTo>
                  <a:lnTo>
                    <a:pt x="108712" y="608330"/>
                  </a:lnTo>
                  <a:lnTo>
                    <a:pt x="227177" y="388620"/>
                  </a:lnTo>
                  <a:lnTo>
                    <a:pt x="253746" y="340360"/>
                  </a:lnTo>
                  <a:lnTo>
                    <a:pt x="277152" y="339090"/>
                  </a:lnTo>
                  <a:lnTo>
                    <a:pt x="300126" y="341630"/>
                  </a:lnTo>
                  <a:lnTo>
                    <a:pt x="343662" y="358140"/>
                  </a:lnTo>
                  <a:lnTo>
                    <a:pt x="376910" y="382270"/>
                  </a:lnTo>
                  <a:lnTo>
                    <a:pt x="402844" y="414020"/>
                  </a:lnTo>
                  <a:lnTo>
                    <a:pt x="402844" y="373430"/>
                  </a:lnTo>
                  <a:lnTo>
                    <a:pt x="388302" y="359410"/>
                  </a:lnTo>
                  <a:lnTo>
                    <a:pt x="372262" y="346710"/>
                  </a:lnTo>
                  <a:lnTo>
                    <a:pt x="359194" y="339090"/>
                  </a:lnTo>
                  <a:lnTo>
                    <a:pt x="354838" y="33655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6230"/>
                  </a:lnTo>
                  <a:lnTo>
                    <a:pt x="269621" y="314960"/>
                  </a:lnTo>
                  <a:lnTo>
                    <a:pt x="266954" y="314960"/>
                  </a:lnTo>
                  <a:lnTo>
                    <a:pt x="270383" y="308610"/>
                  </a:lnTo>
                  <a:lnTo>
                    <a:pt x="273558" y="302260"/>
                  </a:lnTo>
                  <a:lnTo>
                    <a:pt x="276733" y="297180"/>
                  </a:lnTo>
                  <a:lnTo>
                    <a:pt x="292735" y="297180"/>
                  </a:lnTo>
                  <a:lnTo>
                    <a:pt x="29514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6230" y="302260"/>
                  </a:lnTo>
                  <a:lnTo>
                    <a:pt x="331470" y="306070"/>
                  </a:lnTo>
                  <a:lnTo>
                    <a:pt x="333121" y="306070"/>
                  </a:lnTo>
                  <a:lnTo>
                    <a:pt x="334772" y="307340"/>
                  </a:lnTo>
                  <a:lnTo>
                    <a:pt x="338709" y="308610"/>
                  </a:lnTo>
                  <a:lnTo>
                    <a:pt x="340868" y="30988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20040"/>
                  </a:lnTo>
                  <a:lnTo>
                    <a:pt x="369697" y="322580"/>
                  </a:lnTo>
                  <a:lnTo>
                    <a:pt x="372491" y="325120"/>
                  </a:lnTo>
                  <a:lnTo>
                    <a:pt x="376301" y="327660"/>
                  </a:lnTo>
                  <a:lnTo>
                    <a:pt x="378079" y="328930"/>
                  </a:lnTo>
                  <a:lnTo>
                    <a:pt x="382270" y="331470"/>
                  </a:lnTo>
                  <a:lnTo>
                    <a:pt x="386207" y="334010"/>
                  </a:lnTo>
                  <a:lnTo>
                    <a:pt x="390017" y="336550"/>
                  </a:lnTo>
                  <a:lnTo>
                    <a:pt x="391287" y="337820"/>
                  </a:lnTo>
                  <a:lnTo>
                    <a:pt x="392684" y="339090"/>
                  </a:lnTo>
                  <a:lnTo>
                    <a:pt x="393954" y="340360"/>
                  </a:lnTo>
                  <a:lnTo>
                    <a:pt x="399669" y="344170"/>
                  </a:lnTo>
                  <a:lnTo>
                    <a:pt x="399796" y="344170"/>
                  </a:lnTo>
                  <a:lnTo>
                    <a:pt x="399923" y="345440"/>
                  </a:lnTo>
                  <a:lnTo>
                    <a:pt x="400050" y="345440"/>
                  </a:lnTo>
                  <a:lnTo>
                    <a:pt x="402463" y="346710"/>
                  </a:lnTo>
                  <a:lnTo>
                    <a:pt x="407289" y="351790"/>
                  </a:lnTo>
                  <a:lnTo>
                    <a:pt x="407670" y="351790"/>
                  </a:lnTo>
                  <a:lnTo>
                    <a:pt x="408178" y="353060"/>
                  </a:lnTo>
                  <a:lnTo>
                    <a:pt x="408559" y="353060"/>
                  </a:lnTo>
                  <a:lnTo>
                    <a:pt x="411099" y="355600"/>
                  </a:lnTo>
                  <a:lnTo>
                    <a:pt x="413385" y="358140"/>
                  </a:lnTo>
                  <a:lnTo>
                    <a:pt x="415544" y="360680"/>
                  </a:lnTo>
                  <a:lnTo>
                    <a:pt x="416560" y="361950"/>
                  </a:lnTo>
                  <a:lnTo>
                    <a:pt x="417703" y="363220"/>
                  </a:lnTo>
                  <a:lnTo>
                    <a:pt x="418592" y="36449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9570"/>
                  </a:lnTo>
                  <a:lnTo>
                    <a:pt x="423926" y="370840"/>
                  </a:lnTo>
                  <a:lnTo>
                    <a:pt x="425069" y="372110"/>
                  </a:lnTo>
                  <a:lnTo>
                    <a:pt x="425069" y="335737"/>
                  </a:lnTo>
                  <a:lnTo>
                    <a:pt x="421894" y="332740"/>
                  </a:lnTo>
                  <a:lnTo>
                    <a:pt x="416306" y="32766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1310"/>
                  </a:lnTo>
                  <a:lnTo>
                    <a:pt x="406273" y="318770"/>
                  </a:lnTo>
                  <a:lnTo>
                    <a:pt x="403860" y="317500"/>
                  </a:lnTo>
                  <a:lnTo>
                    <a:pt x="401320" y="314960"/>
                  </a:lnTo>
                  <a:lnTo>
                    <a:pt x="400304" y="314960"/>
                  </a:lnTo>
                  <a:lnTo>
                    <a:pt x="397891" y="312420"/>
                  </a:lnTo>
                  <a:lnTo>
                    <a:pt x="393065" y="309880"/>
                  </a:lnTo>
                  <a:lnTo>
                    <a:pt x="390525" y="307340"/>
                  </a:lnTo>
                  <a:lnTo>
                    <a:pt x="385445" y="304800"/>
                  </a:lnTo>
                  <a:lnTo>
                    <a:pt x="382397" y="302260"/>
                  </a:lnTo>
                  <a:lnTo>
                    <a:pt x="379222" y="30099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718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60680" y="290830"/>
                  </a:lnTo>
                  <a:lnTo>
                    <a:pt x="358521" y="290830"/>
                  </a:lnTo>
                  <a:lnTo>
                    <a:pt x="357886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829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27025" y="279400"/>
                  </a:lnTo>
                  <a:lnTo>
                    <a:pt x="324485" y="279400"/>
                  </a:lnTo>
                  <a:lnTo>
                    <a:pt x="321818" y="278130"/>
                  </a:lnTo>
                  <a:lnTo>
                    <a:pt x="319786" y="278130"/>
                  </a:lnTo>
                  <a:lnTo>
                    <a:pt x="314706" y="27686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652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1958"/>
                  </a:lnTo>
                  <a:lnTo>
                    <a:pt x="526796" y="7620"/>
                  </a:lnTo>
                  <a:lnTo>
                    <a:pt x="505853" y="0"/>
                  </a:lnTo>
                  <a:lnTo>
                    <a:pt x="482866" y="0"/>
                  </a:lnTo>
                  <a:lnTo>
                    <a:pt x="432943" y="17780"/>
                  </a:lnTo>
                  <a:lnTo>
                    <a:pt x="387172" y="57150"/>
                  </a:lnTo>
                  <a:lnTo>
                    <a:pt x="349123" y="11176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2580"/>
                  </a:lnTo>
                  <a:lnTo>
                    <a:pt x="234823" y="322580"/>
                  </a:lnTo>
                  <a:lnTo>
                    <a:pt x="234315" y="325120"/>
                  </a:lnTo>
                  <a:lnTo>
                    <a:pt x="87376" y="596900"/>
                  </a:lnTo>
                  <a:lnTo>
                    <a:pt x="58801" y="648970"/>
                  </a:lnTo>
                  <a:lnTo>
                    <a:pt x="49911" y="674370"/>
                  </a:lnTo>
                  <a:lnTo>
                    <a:pt x="33680" y="708660"/>
                  </a:lnTo>
                  <a:lnTo>
                    <a:pt x="20040" y="749300"/>
                  </a:lnTo>
                  <a:lnTo>
                    <a:pt x="11811" y="796290"/>
                  </a:lnTo>
                  <a:lnTo>
                    <a:pt x="11811" y="847090"/>
                  </a:lnTo>
                  <a:lnTo>
                    <a:pt x="13335" y="859790"/>
                  </a:lnTo>
                  <a:lnTo>
                    <a:pt x="13208" y="859790"/>
                  </a:lnTo>
                  <a:lnTo>
                    <a:pt x="13462" y="861060"/>
                  </a:lnTo>
                  <a:lnTo>
                    <a:pt x="15621" y="873760"/>
                  </a:lnTo>
                  <a:lnTo>
                    <a:pt x="18313" y="885190"/>
                  </a:lnTo>
                  <a:lnTo>
                    <a:pt x="21526" y="897890"/>
                  </a:lnTo>
                  <a:lnTo>
                    <a:pt x="25273" y="909320"/>
                  </a:lnTo>
                  <a:lnTo>
                    <a:pt x="0" y="956310"/>
                  </a:lnTo>
                  <a:lnTo>
                    <a:pt x="2286" y="963930"/>
                  </a:lnTo>
                  <a:lnTo>
                    <a:pt x="9906" y="967740"/>
                  </a:lnTo>
                  <a:lnTo>
                    <a:pt x="18161" y="967740"/>
                  </a:lnTo>
                  <a:lnTo>
                    <a:pt x="22352" y="966470"/>
                  </a:lnTo>
                  <a:lnTo>
                    <a:pt x="24511" y="961390"/>
                  </a:lnTo>
                  <a:lnTo>
                    <a:pt x="45974" y="922020"/>
                  </a:lnTo>
                  <a:lnTo>
                    <a:pt x="58343" y="919480"/>
                  </a:lnTo>
                  <a:lnTo>
                    <a:pt x="94234" y="908050"/>
                  </a:lnTo>
                  <a:lnTo>
                    <a:pt x="97155" y="908050"/>
                  </a:lnTo>
                  <a:lnTo>
                    <a:pt x="99314" y="906780"/>
                  </a:lnTo>
                  <a:lnTo>
                    <a:pt x="101600" y="905510"/>
                  </a:lnTo>
                  <a:lnTo>
                    <a:pt x="116649" y="896620"/>
                  </a:lnTo>
                  <a:lnTo>
                    <a:pt x="155384" y="873760"/>
                  </a:lnTo>
                  <a:lnTo>
                    <a:pt x="195097" y="835660"/>
                  </a:lnTo>
                  <a:lnTo>
                    <a:pt x="224193" y="796290"/>
                  </a:lnTo>
                  <a:lnTo>
                    <a:pt x="243967" y="759460"/>
                  </a:lnTo>
                  <a:lnTo>
                    <a:pt x="245618" y="756920"/>
                  </a:lnTo>
                  <a:lnTo>
                    <a:pt x="247142" y="754380"/>
                  </a:lnTo>
                  <a:lnTo>
                    <a:pt x="248539" y="751840"/>
                  </a:lnTo>
                  <a:lnTo>
                    <a:pt x="248666" y="751840"/>
                  </a:lnTo>
                  <a:lnTo>
                    <a:pt x="248793" y="750570"/>
                  </a:lnTo>
                  <a:lnTo>
                    <a:pt x="268693" y="713740"/>
                  </a:lnTo>
                  <a:lnTo>
                    <a:pt x="343103" y="576580"/>
                  </a:lnTo>
                  <a:lnTo>
                    <a:pt x="370713" y="524510"/>
                  </a:lnTo>
                  <a:lnTo>
                    <a:pt x="399084" y="472440"/>
                  </a:lnTo>
                  <a:lnTo>
                    <a:pt x="427228" y="419100"/>
                  </a:lnTo>
                  <a:lnTo>
                    <a:pt x="427482" y="419100"/>
                  </a:lnTo>
                  <a:lnTo>
                    <a:pt x="427736" y="417830"/>
                  </a:lnTo>
                  <a:lnTo>
                    <a:pt x="443014" y="389890"/>
                  </a:lnTo>
                  <a:lnTo>
                    <a:pt x="449961" y="377190"/>
                  </a:lnTo>
                  <a:lnTo>
                    <a:pt x="450215" y="375920"/>
                  </a:lnTo>
                  <a:lnTo>
                    <a:pt x="464502" y="349250"/>
                  </a:lnTo>
                  <a:lnTo>
                    <a:pt x="492417" y="297180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193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4790"/>
                  </a:lnTo>
                  <a:lnTo>
                    <a:pt x="411861" y="455930"/>
                  </a:lnTo>
                  <a:lnTo>
                    <a:pt x="400608" y="488950"/>
                  </a:lnTo>
                  <a:lnTo>
                    <a:pt x="412127" y="554990"/>
                  </a:lnTo>
                  <a:lnTo>
                    <a:pt x="439039" y="585470"/>
                  </a:lnTo>
                  <a:lnTo>
                    <a:pt x="444373" y="585470"/>
                  </a:lnTo>
                  <a:lnTo>
                    <a:pt x="446786" y="584200"/>
                  </a:lnTo>
                  <a:lnTo>
                    <a:pt x="453644" y="580390"/>
                  </a:lnTo>
                  <a:lnTo>
                    <a:pt x="455422" y="574040"/>
                  </a:lnTo>
                  <a:lnTo>
                    <a:pt x="453390" y="568960"/>
                  </a:lnTo>
                  <a:lnTo>
                    <a:pt x="450710" y="561340"/>
                  </a:lnTo>
                  <a:lnTo>
                    <a:pt x="448805" y="553720"/>
                  </a:lnTo>
                  <a:lnTo>
                    <a:pt x="447662" y="546100"/>
                  </a:lnTo>
                  <a:lnTo>
                    <a:pt x="447294" y="53848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606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03550" y="5944933"/>
              <a:ext cx="97917" cy="15411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75931" y="3279139"/>
              <a:ext cx="2295525" cy="3481704"/>
            </a:xfrm>
            <a:custGeom>
              <a:avLst/>
              <a:gdLst/>
              <a:ahLst/>
              <a:cxnLst/>
              <a:rect l="l" t="t" r="r" b="b"/>
              <a:pathLst>
                <a:path w="2295525" h="3481704">
                  <a:moveTo>
                    <a:pt x="939507" y="1661248"/>
                  </a:moveTo>
                  <a:lnTo>
                    <a:pt x="934427" y="1614208"/>
                  </a:lnTo>
                  <a:lnTo>
                    <a:pt x="921499" y="1569123"/>
                  </a:lnTo>
                  <a:lnTo>
                    <a:pt x="911999" y="1549412"/>
                  </a:lnTo>
                  <a:lnTo>
                    <a:pt x="911999" y="1690331"/>
                  </a:lnTo>
                  <a:lnTo>
                    <a:pt x="902728" y="1737995"/>
                  </a:lnTo>
                  <a:lnTo>
                    <a:pt x="733691" y="1678940"/>
                  </a:lnTo>
                  <a:lnTo>
                    <a:pt x="731697" y="1655813"/>
                  </a:lnTo>
                  <a:lnTo>
                    <a:pt x="722553" y="1634807"/>
                  </a:lnTo>
                  <a:lnTo>
                    <a:pt x="717181" y="1628838"/>
                  </a:lnTo>
                  <a:lnTo>
                    <a:pt x="707199" y="1617726"/>
                  </a:lnTo>
                  <a:lnTo>
                    <a:pt x="686574" y="1606296"/>
                  </a:lnTo>
                  <a:lnTo>
                    <a:pt x="663232" y="1602333"/>
                  </a:lnTo>
                  <a:lnTo>
                    <a:pt x="640537" y="1606118"/>
                  </a:lnTo>
                  <a:lnTo>
                    <a:pt x="620306" y="1616837"/>
                  </a:lnTo>
                  <a:lnTo>
                    <a:pt x="604405" y="1633728"/>
                  </a:lnTo>
                  <a:lnTo>
                    <a:pt x="435368" y="1574673"/>
                  </a:lnTo>
                  <a:lnTo>
                    <a:pt x="457619" y="1531708"/>
                  </a:lnTo>
                  <a:lnTo>
                    <a:pt x="487006" y="1494790"/>
                  </a:lnTo>
                  <a:lnTo>
                    <a:pt x="522363" y="1464513"/>
                  </a:lnTo>
                  <a:lnTo>
                    <a:pt x="562483" y="1441450"/>
                  </a:lnTo>
                  <a:lnTo>
                    <a:pt x="606209" y="1426184"/>
                  </a:lnTo>
                  <a:lnTo>
                    <a:pt x="652348" y="1419263"/>
                  </a:lnTo>
                  <a:lnTo>
                    <a:pt x="699719" y="1421282"/>
                  </a:lnTo>
                  <a:lnTo>
                    <a:pt x="747153" y="1432814"/>
                  </a:lnTo>
                  <a:lnTo>
                    <a:pt x="791337" y="1453286"/>
                  </a:lnTo>
                  <a:lnTo>
                    <a:pt x="829589" y="1481124"/>
                  </a:lnTo>
                  <a:lnTo>
                    <a:pt x="861352" y="1515198"/>
                  </a:lnTo>
                  <a:lnTo>
                    <a:pt x="886040" y="1554314"/>
                  </a:lnTo>
                  <a:lnTo>
                    <a:pt x="903097" y="1597317"/>
                  </a:lnTo>
                  <a:lnTo>
                    <a:pt x="911936" y="1643037"/>
                  </a:lnTo>
                  <a:lnTo>
                    <a:pt x="911999" y="1690331"/>
                  </a:lnTo>
                  <a:lnTo>
                    <a:pt x="911999" y="1549412"/>
                  </a:lnTo>
                  <a:lnTo>
                    <a:pt x="873975" y="1488744"/>
                  </a:lnTo>
                  <a:lnTo>
                    <a:pt x="840359" y="1455458"/>
                  </a:lnTo>
                  <a:lnTo>
                    <a:pt x="800798" y="1428102"/>
                  </a:lnTo>
                  <a:lnTo>
                    <a:pt x="755789" y="1407668"/>
                  </a:lnTo>
                  <a:lnTo>
                    <a:pt x="707809" y="1395603"/>
                  </a:lnTo>
                  <a:lnTo>
                    <a:pt x="659790" y="1392351"/>
                  </a:lnTo>
                  <a:lnTo>
                    <a:pt x="612724" y="1397431"/>
                  </a:lnTo>
                  <a:lnTo>
                    <a:pt x="567613" y="1410360"/>
                  </a:lnTo>
                  <a:lnTo>
                    <a:pt x="525449" y="1430680"/>
                  </a:lnTo>
                  <a:lnTo>
                    <a:pt x="487235" y="1457883"/>
                  </a:lnTo>
                  <a:lnTo>
                    <a:pt x="453936" y="1491500"/>
                  </a:lnTo>
                  <a:lnTo>
                    <a:pt x="426580" y="1531061"/>
                  </a:lnTo>
                  <a:lnTo>
                    <a:pt x="406158" y="1576070"/>
                  </a:lnTo>
                  <a:lnTo>
                    <a:pt x="405777" y="1577340"/>
                  </a:lnTo>
                  <a:lnTo>
                    <a:pt x="405269" y="1578610"/>
                  </a:lnTo>
                  <a:lnTo>
                    <a:pt x="403618" y="1586357"/>
                  </a:lnTo>
                  <a:lnTo>
                    <a:pt x="407174" y="1592961"/>
                  </a:lnTo>
                  <a:lnTo>
                    <a:pt x="612660" y="1664716"/>
                  </a:lnTo>
                  <a:lnTo>
                    <a:pt x="619772" y="1661541"/>
                  </a:lnTo>
                  <a:lnTo>
                    <a:pt x="622566" y="1655191"/>
                  </a:lnTo>
                  <a:lnTo>
                    <a:pt x="632028" y="1641551"/>
                  </a:lnTo>
                  <a:lnTo>
                    <a:pt x="643661" y="1633728"/>
                  </a:lnTo>
                  <a:lnTo>
                    <a:pt x="645452" y="1632521"/>
                  </a:lnTo>
                  <a:lnTo>
                    <a:pt x="661212" y="1628838"/>
                  </a:lnTo>
                  <a:lnTo>
                    <a:pt x="677684" y="1631188"/>
                  </a:lnTo>
                  <a:lnTo>
                    <a:pt x="692061" y="1639582"/>
                  </a:lnTo>
                  <a:lnTo>
                    <a:pt x="702094" y="1652257"/>
                  </a:lnTo>
                  <a:lnTo>
                    <a:pt x="706932" y="1667675"/>
                  </a:lnTo>
                  <a:lnTo>
                    <a:pt x="705751" y="1684274"/>
                  </a:lnTo>
                  <a:lnTo>
                    <a:pt x="703973" y="1691132"/>
                  </a:lnTo>
                  <a:lnTo>
                    <a:pt x="707783" y="1697990"/>
                  </a:lnTo>
                  <a:lnTo>
                    <a:pt x="906665" y="1767459"/>
                  </a:lnTo>
                  <a:lnTo>
                    <a:pt x="913015" y="1769745"/>
                  </a:lnTo>
                  <a:lnTo>
                    <a:pt x="920000" y="1766951"/>
                  </a:lnTo>
                  <a:lnTo>
                    <a:pt x="923302" y="1759585"/>
                  </a:lnTo>
                  <a:lnTo>
                    <a:pt x="923810" y="1758315"/>
                  </a:lnTo>
                  <a:lnTo>
                    <a:pt x="924191" y="1757172"/>
                  </a:lnTo>
                  <a:lnTo>
                    <a:pt x="929017" y="1737995"/>
                  </a:lnTo>
                  <a:lnTo>
                    <a:pt x="936256" y="1709242"/>
                  </a:lnTo>
                  <a:lnTo>
                    <a:pt x="939507" y="1661248"/>
                  </a:lnTo>
                  <a:close/>
                </a:path>
                <a:path w="2295525" h="3481704">
                  <a:moveTo>
                    <a:pt x="988961" y="3177794"/>
                  </a:moveTo>
                  <a:lnTo>
                    <a:pt x="988872" y="3175254"/>
                  </a:lnTo>
                  <a:lnTo>
                    <a:pt x="988174" y="3154946"/>
                  </a:lnTo>
                  <a:lnTo>
                    <a:pt x="974953" y="3138424"/>
                  </a:lnTo>
                  <a:lnTo>
                    <a:pt x="963815" y="3131553"/>
                  </a:lnTo>
                  <a:lnTo>
                    <a:pt x="963815" y="3167646"/>
                  </a:lnTo>
                  <a:lnTo>
                    <a:pt x="963815" y="3168904"/>
                  </a:lnTo>
                  <a:lnTo>
                    <a:pt x="963561" y="3170174"/>
                  </a:lnTo>
                  <a:lnTo>
                    <a:pt x="959345" y="3173984"/>
                  </a:lnTo>
                  <a:lnTo>
                    <a:pt x="950899" y="3175254"/>
                  </a:lnTo>
                  <a:lnTo>
                    <a:pt x="939965" y="3175254"/>
                  </a:lnTo>
                  <a:lnTo>
                    <a:pt x="891514" y="3163824"/>
                  </a:lnTo>
                  <a:lnTo>
                    <a:pt x="818286" y="3142246"/>
                  </a:lnTo>
                  <a:lnTo>
                    <a:pt x="756183" y="3121914"/>
                  </a:lnTo>
                  <a:lnTo>
                    <a:pt x="743216" y="3118104"/>
                  </a:lnTo>
                  <a:lnTo>
                    <a:pt x="719467" y="3110496"/>
                  </a:lnTo>
                  <a:lnTo>
                    <a:pt x="708647" y="3106674"/>
                  </a:lnTo>
                  <a:lnTo>
                    <a:pt x="697801" y="3104146"/>
                  </a:lnTo>
                  <a:lnTo>
                    <a:pt x="694093" y="3102864"/>
                  </a:lnTo>
                  <a:lnTo>
                    <a:pt x="642632" y="3085096"/>
                  </a:lnTo>
                  <a:lnTo>
                    <a:pt x="601357" y="3072384"/>
                  </a:lnTo>
                  <a:lnTo>
                    <a:pt x="597166" y="3059684"/>
                  </a:lnTo>
                  <a:lnTo>
                    <a:pt x="591324" y="3043174"/>
                  </a:lnTo>
                  <a:lnTo>
                    <a:pt x="585393" y="3026664"/>
                  </a:lnTo>
                  <a:lnTo>
                    <a:pt x="579386" y="3008884"/>
                  </a:lnTo>
                  <a:lnTo>
                    <a:pt x="573176" y="2992374"/>
                  </a:lnTo>
                  <a:lnTo>
                    <a:pt x="566686" y="2974594"/>
                  </a:lnTo>
                  <a:lnTo>
                    <a:pt x="841133" y="3104146"/>
                  </a:lnTo>
                  <a:lnTo>
                    <a:pt x="860437" y="3114294"/>
                  </a:lnTo>
                  <a:lnTo>
                    <a:pt x="877074" y="3121914"/>
                  </a:lnTo>
                  <a:lnTo>
                    <a:pt x="911263" y="3137154"/>
                  </a:lnTo>
                  <a:lnTo>
                    <a:pt x="939330" y="3148596"/>
                  </a:lnTo>
                  <a:lnTo>
                    <a:pt x="950493" y="3153664"/>
                  </a:lnTo>
                  <a:lnTo>
                    <a:pt x="959866" y="3161296"/>
                  </a:lnTo>
                  <a:lnTo>
                    <a:pt x="963815" y="3167646"/>
                  </a:lnTo>
                  <a:lnTo>
                    <a:pt x="963815" y="3131553"/>
                  </a:lnTo>
                  <a:lnTo>
                    <a:pt x="956449" y="3126994"/>
                  </a:lnTo>
                  <a:lnTo>
                    <a:pt x="939812" y="3119374"/>
                  </a:lnTo>
                  <a:lnTo>
                    <a:pt x="938542" y="3119374"/>
                  </a:lnTo>
                  <a:lnTo>
                    <a:pt x="921715" y="3113024"/>
                  </a:lnTo>
                  <a:lnTo>
                    <a:pt x="888390" y="3097796"/>
                  </a:lnTo>
                  <a:lnTo>
                    <a:pt x="871994" y="3088894"/>
                  </a:lnTo>
                  <a:lnTo>
                    <a:pt x="859040" y="3083814"/>
                  </a:lnTo>
                  <a:lnTo>
                    <a:pt x="852563" y="3080004"/>
                  </a:lnTo>
                  <a:lnTo>
                    <a:pt x="627938" y="2974594"/>
                  </a:lnTo>
                  <a:lnTo>
                    <a:pt x="554875" y="2940304"/>
                  </a:lnTo>
                  <a:lnTo>
                    <a:pt x="551065" y="2937764"/>
                  </a:lnTo>
                  <a:lnTo>
                    <a:pt x="545172" y="2926334"/>
                  </a:lnTo>
                  <a:lnTo>
                    <a:pt x="538937" y="2913634"/>
                  </a:lnTo>
                  <a:lnTo>
                    <a:pt x="532307" y="2900934"/>
                  </a:lnTo>
                  <a:lnTo>
                    <a:pt x="527621" y="2893314"/>
                  </a:lnTo>
                  <a:lnTo>
                    <a:pt x="525284" y="2889504"/>
                  </a:lnTo>
                  <a:lnTo>
                    <a:pt x="522363" y="2884424"/>
                  </a:lnTo>
                  <a:lnTo>
                    <a:pt x="520077" y="2880614"/>
                  </a:lnTo>
                  <a:lnTo>
                    <a:pt x="519315" y="2879344"/>
                  </a:lnTo>
                  <a:lnTo>
                    <a:pt x="516140" y="2872994"/>
                  </a:lnTo>
                  <a:lnTo>
                    <a:pt x="515886" y="2872994"/>
                  </a:lnTo>
                  <a:lnTo>
                    <a:pt x="515124" y="2870454"/>
                  </a:lnTo>
                  <a:lnTo>
                    <a:pt x="506514" y="2851404"/>
                  </a:lnTo>
                  <a:lnTo>
                    <a:pt x="501675" y="2832354"/>
                  </a:lnTo>
                  <a:lnTo>
                    <a:pt x="506615" y="2790444"/>
                  </a:lnTo>
                  <a:lnTo>
                    <a:pt x="523379" y="2767584"/>
                  </a:lnTo>
                  <a:lnTo>
                    <a:pt x="528345" y="2761246"/>
                  </a:lnTo>
                  <a:lnTo>
                    <a:pt x="550506" y="2724404"/>
                  </a:lnTo>
                  <a:lnTo>
                    <a:pt x="568210" y="2671076"/>
                  </a:lnTo>
                  <a:lnTo>
                    <a:pt x="572731" y="2640584"/>
                  </a:lnTo>
                  <a:lnTo>
                    <a:pt x="572008" y="2603754"/>
                  </a:lnTo>
                  <a:lnTo>
                    <a:pt x="561492" y="2564384"/>
                  </a:lnTo>
                  <a:lnTo>
                    <a:pt x="545820" y="2541219"/>
                  </a:lnTo>
                  <a:lnTo>
                    <a:pt x="545820" y="2640584"/>
                  </a:lnTo>
                  <a:lnTo>
                    <a:pt x="541921" y="2665984"/>
                  </a:lnTo>
                  <a:lnTo>
                    <a:pt x="526021" y="2712974"/>
                  </a:lnTo>
                  <a:lnTo>
                    <a:pt x="507149" y="2744724"/>
                  </a:lnTo>
                  <a:lnTo>
                    <a:pt x="502678" y="2751074"/>
                  </a:lnTo>
                  <a:lnTo>
                    <a:pt x="477532" y="2791714"/>
                  </a:lnTo>
                  <a:lnTo>
                    <a:pt x="474192" y="2809494"/>
                  </a:lnTo>
                  <a:lnTo>
                    <a:pt x="474268" y="2828544"/>
                  </a:lnTo>
                  <a:lnTo>
                    <a:pt x="477761" y="2848864"/>
                  </a:lnTo>
                  <a:lnTo>
                    <a:pt x="484644" y="2869184"/>
                  </a:lnTo>
                  <a:lnTo>
                    <a:pt x="447941" y="2880614"/>
                  </a:lnTo>
                  <a:lnTo>
                    <a:pt x="445020" y="2874264"/>
                  </a:lnTo>
                  <a:lnTo>
                    <a:pt x="444944" y="2874111"/>
                  </a:lnTo>
                  <a:lnTo>
                    <a:pt x="444944" y="3001264"/>
                  </a:lnTo>
                  <a:lnTo>
                    <a:pt x="444639" y="3011424"/>
                  </a:lnTo>
                  <a:lnTo>
                    <a:pt x="436397" y="3007614"/>
                  </a:lnTo>
                  <a:lnTo>
                    <a:pt x="428282" y="3002534"/>
                  </a:lnTo>
                  <a:lnTo>
                    <a:pt x="420306" y="2998724"/>
                  </a:lnTo>
                  <a:lnTo>
                    <a:pt x="412508" y="2993644"/>
                  </a:lnTo>
                  <a:lnTo>
                    <a:pt x="411365" y="2993644"/>
                  </a:lnTo>
                  <a:lnTo>
                    <a:pt x="409079" y="2992374"/>
                  </a:lnTo>
                  <a:lnTo>
                    <a:pt x="407492" y="2991104"/>
                  </a:lnTo>
                  <a:lnTo>
                    <a:pt x="405904" y="2989834"/>
                  </a:lnTo>
                  <a:lnTo>
                    <a:pt x="402094" y="2987294"/>
                  </a:lnTo>
                  <a:lnTo>
                    <a:pt x="405815" y="2975864"/>
                  </a:lnTo>
                  <a:lnTo>
                    <a:pt x="414540" y="2949194"/>
                  </a:lnTo>
                  <a:lnTo>
                    <a:pt x="416572" y="2949194"/>
                  </a:lnTo>
                  <a:lnTo>
                    <a:pt x="418604" y="2950464"/>
                  </a:lnTo>
                  <a:lnTo>
                    <a:pt x="420763" y="2950464"/>
                  </a:lnTo>
                  <a:lnTo>
                    <a:pt x="427875" y="2953004"/>
                  </a:lnTo>
                  <a:lnTo>
                    <a:pt x="434987" y="2954274"/>
                  </a:lnTo>
                  <a:lnTo>
                    <a:pt x="442353" y="2956814"/>
                  </a:lnTo>
                  <a:lnTo>
                    <a:pt x="443915" y="2969514"/>
                  </a:lnTo>
                  <a:lnTo>
                    <a:pt x="444830" y="2983484"/>
                  </a:lnTo>
                  <a:lnTo>
                    <a:pt x="444944" y="3001264"/>
                  </a:lnTo>
                  <a:lnTo>
                    <a:pt x="444944" y="2874111"/>
                  </a:lnTo>
                  <a:lnTo>
                    <a:pt x="441845" y="2867914"/>
                  </a:lnTo>
                  <a:lnTo>
                    <a:pt x="438416" y="2860294"/>
                  </a:lnTo>
                  <a:lnTo>
                    <a:pt x="434543" y="2852674"/>
                  </a:lnTo>
                  <a:lnTo>
                    <a:pt x="430377" y="2843784"/>
                  </a:lnTo>
                  <a:lnTo>
                    <a:pt x="425869" y="2834894"/>
                  </a:lnTo>
                  <a:lnTo>
                    <a:pt x="421017" y="2823464"/>
                  </a:lnTo>
                  <a:lnTo>
                    <a:pt x="401815" y="2777744"/>
                  </a:lnTo>
                  <a:lnTo>
                    <a:pt x="378752" y="2718054"/>
                  </a:lnTo>
                  <a:lnTo>
                    <a:pt x="359079" y="2660904"/>
                  </a:lnTo>
                  <a:lnTo>
                    <a:pt x="350024" y="2624074"/>
                  </a:lnTo>
                  <a:lnTo>
                    <a:pt x="351078" y="2602484"/>
                  </a:lnTo>
                  <a:lnTo>
                    <a:pt x="365506" y="2563126"/>
                  </a:lnTo>
                  <a:lnTo>
                    <a:pt x="393649" y="2533904"/>
                  </a:lnTo>
                  <a:lnTo>
                    <a:pt x="447941" y="2517394"/>
                  </a:lnTo>
                  <a:lnTo>
                    <a:pt x="466775" y="2519934"/>
                  </a:lnTo>
                  <a:lnTo>
                    <a:pt x="517410" y="2546604"/>
                  </a:lnTo>
                  <a:lnTo>
                    <a:pt x="545515" y="2608834"/>
                  </a:lnTo>
                  <a:lnTo>
                    <a:pt x="545820" y="2640584"/>
                  </a:lnTo>
                  <a:lnTo>
                    <a:pt x="545820" y="2541219"/>
                  </a:lnTo>
                  <a:lnTo>
                    <a:pt x="536587" y="2527554"/>
                  </a:lnTo>
                  <a:lnTo>
                    <a:pt x="520827" y="2517394"/>
                  </a:lnTo>
                  <a:lnTo>
                    <a:pt x="495223" y="2500884"/>
                  </a:lnTo>
                  <a:lnTo>
                    <a:pt x="448144" y="2490724"/>
                  </a:lnTo>
                  <a:lnTo>
                    <a:pt x="401078" y="2500884"/>
                  </a:lnTo>
                  <a:lnTo>
                    <a:pt x="359803" y="2527554"/>
                  </a:lnTo>
                  <a:lnTo>
                    <a:pt x="343547" y="2547874"/>
                  </a:lnTo>
                  <a:lnTo>
                    <a:pt x="331863" y="2572004"/>
                  </a:lnTo>
                  <a:lnTo>
                    <a:pt x="325120" y="2597404"/>
                  </a:lnTo>
                  <a:lnTo>
                    <a:pt x="323735" y="2625344"/>
                  </a:lnTo>
                  <a:lnTo>
                    <a:pt x="334911" y="2672334"/>
                  </a:lnTo>
                  <a:lnTo>
                    <a:pt x="357936" y="2737104"/>
                  </a:lnTo>
                  <a:lnTo>
                    <a:pt x="382181" y="2799334"/>
                  </a:lnTo>
                  <a:lnTo>
                    <a:pt x="397014" y="2834894"/>
                  </a:lnTo>
                  <a:lnTo>
                    <a:pt x="401942" y="2845054"/>
                  </a:lnTo>
                  <a:lnTo>
                    <a:pt x="406514" y="2855214"/>
                  </a:lnTo>
                  <a:lnTo>
                    <a:pt x="410781" y="2864104"/>
                  </a:lnTo>
                  <a:lnTo>
                    <a:pt x="414794" y="2871724"/>
                  </a:lnTo>
                  <a:lnTo>
                    <a:pt x="418172" y="2879344"/>
                  </a:lnTo>
                  <a:lnTo>
                    <a:pt x="421309" y="2885694"/>
                  </a:lnTo>
                  <a:lnTo>
                    <a:pt x="424230" y="2892044"/>
                  </a:lnTo>
                  <a:lnTo>
                    <a:pt x="426986" y="2898394"/>
                  </a:lnTo>
                  <a:lnTo>
                    <a:pt x="427113" y="2899664"/>
                  </a:lnTo>
                  <a:lnTo>
                    <a:pt x="427367" y="2900934"/>
                  </a:lnTo>
                  <a:lnTo>
                    <a:pt x="427748" y="2902204"/>
                  </a:lnTo>
                  <a:lnTo>
                    <a:pt x="429907" y="2907284"/>
                  </a:lnTo>
                  <a:lnTo>
                    <a:pt x="431939" y="2912364"/>
                  </a:lnTo>
                  <a:lnTo>
                    <a:pt x="433971" y="2918714"/>
                  </a:lnTo>
                  <a:lnTo>
                    <a:pt x="434860" y="2922524"/>
                  </a:lnTo>
                  <a:lnTo>
                    <a:pt x="436384" y="2927604"/>
                  </a:lnTo>
                  <a:lnTo>
                    <a:pt x="433844" y="2926334"/>
                  </a:lnTo>
                  <a:lnTo>
                    <a:pt x="431304" y="2926334"/>
                  </a:lnTo>
                  <a:lnTo>
                    <a:pt x="422033" y="2923794"/>
                  </a:lnTo>
                  <a:lnTo>
                    <a:pt x="416445" y="2921254"/>
                  </a:lnTo>
                  <a:lnTo>
                    <a:pt x="411365" y="2918714"/>
                  </a:lnTo>
                  <a:lnTo>
                    <a:pt x="410476" y="2918714"/>
                  </a:lnTo>
                  <a:lnTo>
                    <a:pt x="403199" y="2916174"/>
                  </a:lnTo>
                  <a:lnTo>
                    <a:pt x="396062" y="2912364"/>
                  </a:lnTo>
                  <a:lnTo>
                    <a:pt x="389267" y="2908846"/>
                  </a:lnTo>
                  <a:lnTo>
                    <a:pt x="389267" y="2939034"/>
                  </a:lnTo>
                  <a:lnTo>
                    <a:pt x="377456" y="2975864"/>
                  </a:lnTo>
                  <a:lnTo>
                    <a:pt x="357098" y="2968244"/>
                  </a:lnTo>
                  <a:lnTo>
                    <a:pt x="337451" y="2964434"/>
                  </a:lnTo>
                  <a:lnTo>
                    <a:pt x="318554" y="2964434"/>
                  </a:lnTo>
                  <a:lnTo>
                    <a:pt x="300494" y="2968244"/>
                  </a:lnTo>
                  <a:lnTo>
                    <a:pt x="288518" y="2973324"/>
                  </a:lnTo>
                  <a:lnTo>
                    <a:pt x="277850" y="2979674"/>
                  </a:lnTo>
                  <a:lnTo>
                    <a:pt x="268097" y="2986024"/>
                  </a:lnTo>
                  <a:lnTo>
                    <a:pt x="258838" y="2993644"/>
                  </a:lnTo>
                  <a:lnTo>
                    <a:pt x="253365" y="2997454"/>
                  </a:lnTo>
                  <a:lnTo>
                    <a:pt x="247954" y="3002534"/>
                  </a:lnTo>
                  <a:lnTo>
                    <a:pt x="242531" y="3006344"/>
                  </a:lnTo>
                  <a:lnTo>
                    <a:pt x="236994" y="3008884"/>
                  </a:lnTo>
                  <a:lnTo>
                    <a:pt x="221843" y="3016504"/>
                  </a:lnTo>
                  <a:lnTo>
                    <a:pt x="190550" y="3029204"/>
                  </a:lnTo>
                  <a:lnTo>
                    <a:pt x="174459" y="3033014"/>
                  </a:lnTo>
                  <a:lnTo>
                    <a:pt x="148691" y="3036824"/>
                  </a:lnTo>
                  <a:lnTo>
                    <a:pt x="117563" y="3036824"/>
                  </a:lnTo>
                  <a:lnTo>
                    <a:pt x="85115" y="3027934"/>
                  </a:lnTo>
                  <a:lnTo>
                    <a:pt x="55410" y="3008884"/>
                  </a:lnTo>
                  <a:lnTo>
                    <a:pt x="33769" y="2975864"/>
                  </a:lnTo>
                  <a:lnTo>
                    <a:pt x="26555" y="2939034"/>
                  </a:lnTo>
                  <a:lnTo>
                    <a:pt x="33769" y="2902204"/>
                  </a:lnTo>
                  <a:lnTo>
                    <a:pt x="55410" y="2869184"/>
                  </a:lnTo>
                  <a:lnTo>
                    <a:pt x="87680" y="2847594"/>
                  </a:lnTo>
                  <a:lnTo>
                    <a:pt x="126466" y="2841244"/>
                  </a:lnTo>
                  <a:lnTo>
                    <a:pt x="132029" y="2841244"/>
                  </a:lnTo>
                  <a:lnTo>
                    <a:pt x="169710" y="2850134"/>
                  </a:lnTo>
                  <a:lnTo>
                    <a:pt x="226656" y="2869184"/>
                  </a:lnTo>
                  <a:lnTo>
                    <a:pt x="286372" y="2892044"/>
                  </a:lnTo>
                  <a:lnTo>
                    <a:pt x="332371" y="2911094"/>
                  </a:lnTo>
                  <a:lnTo>
                    <a:pt x="352513" y="2921254"/>
                  </a:lnTo>
                  <a:lnTo>
                    <a:pt x="361099" y="2925064"/>
                  </a:lnTo>
                  <a:lnTo>
                    <a:pt x="368947" y="2928874"/>
                  </a:lnTo>
                  <a:lnTo>
                    <a:pt x="376059" y="2932684"/>
                  </a:lnTo>
                  <a:lnTo>
                    <a:pt x="382663" y="2935224"/>
                  </a:lnTo>
                  <a:lnTo>
                    <a:pt x="389267" y="2939034"/>
                  </a:lnTo>
                  <a:lnTo>
                    <a:pt x="389267" y="2908846"/>
                  </a:lnTo>
                  <a:lnTo>
                    <a:pt x="388721" y="2908554"/>
                  </a:lnTo>
                  <a:lnTo>
                    <a:pt x="380885" y="2904744"/>
                  </a:lnTo>
                  <a:lnTo>
                    <a:pt x="372783" y="2900934"/>
                  </a:lnTo>
                  <a:lnTo>
                    <a:pt x="363969" y="2897124"/>
                  </a:lnTo>
                  <a:lnTo>
                    <a:pt x="354177" y="2892044"/>
                  </a:lnTo>
                  <a:lnTo>
                    <a:pt x="343166" y="2886964"/>
                  </a:lnTo>
                  <a:lnTo>
                    <a:pt x="246316" y="2848864"/>
                  </a:lnTo>
                  <a:lnTo>
                    <a:pt x="225615" y="2841244"/>
                  </a:lnTo>
                  <a:lnTo>
                    <a:pt x="180784" y="2824734"/>
                  </a:lnTo>
                  <a:lnTo>
                    <a:pt x="133553" y="2814574"/>
                  </a:lnTo>
                  <a:lnTo>
                    <a:pt x="106629" y="2815844"/>
                  </a:lnTo>
                  <a:lnTo>
                    <a:pt x="80759" y="2822194"/>
                  </a:lnTo>
                  <a:lnTo>
                    <a:pt x="57048" y="2833624"/>
                  </a:lnTo>
                  <a:lnTo>
                    <a:pt x="36614" y="2850134"/>
                  </a:lnTo>
                  <a:lnTo>
                    <a:pt x="9156" y="2892044"/>
                  </a:lnTo>
                  <a:lnTo>
                    <a:pt x="0" y="2939034"/>
                  </a:lnTo>
                  <a:lnTo>
                    <a:pt x="9156" y="2986024"/>
                  </a:lnTo>
                  <a:lnTo>
                    <a:pt x="36614" y="3026664"/>
                  </a:lnTo>
                  <a:lnTo>
                    <a:pt x="84315" y="3055874"/>
                  </a:lnTo>
                  <a:lnTo>
                    <a:pt x="134200" y="3063494"/>
                  </a:lnTo>
                  <a:lnTo>
                    <a:pt x="147104" y="3063494"/>
                  </a:lnTo>
                  <a:lnTo>
                    <a:pt x="215912" y="3048254"/>
                  </a:lnTo>
                  <a:lnTo>
                    <a:pt x="241541" y="3036824"/>
                  </a:lnTo>
                  <a:lnTo>
                    <a:pt x="249948" y="3033014"/>
                  </a:lnTo>
                  <a:lnTo>
                    <a:pt x="257009" y="3027934"/>
                  </a:lnTo>
                  <a:lnTo>
                    <a:pt x="263626" y="3024124"/>
                  </a:lnTo>
                  <a:lnTo>
                    <a:pt x="269913" y="3019044"/>
                  </a:lnTo>
                  <a:lnTo>
                    <a:pt x="308114" y="2993644"/>
                  </a:lnTo>
                  <a:lnTo>
                    <a:pt x="324192" y="2991104"/>
                  </a:lnTo>
                  <a:lnTo>
                    <a:pt x="341515" y="2992374"/>
                  </a:lnTo>
                  <a:lnTo>
                    <a:pt x="359968" y="2997454"/>
                  </a:lnTo>
                  <a:lnTo>
                    <a:pt x="379488" y="3005074"/>
                  </a:lnTo>
                  <a:lnTo>
                    <a:pt x="379742" y="3005074"/>
                  </a:lnTo>
                  <a:lnTo>
                    <a:pt x="379996" y="3006344"/>
                  </a:lnTo>
                  <a:lnTo>
                    <a:pt x="380250" y="3006344"/>
                  </a:lnTo>
                  <a:lnTo>
                    <a:pt x="387616" y="3010154"/>
                  </a:lnTo>
                  <a:lnTo>
                    <a:pt x="398665" y="3016504"/>
                  </a:lnTo>
                  <a:lnTo>
                    <a:pt x="410413" y="3024124"/>
                  </a:lnTo>
                  <a:lnTo>
                    <a:pt x="434644" y="3036824"/>
                  </a:lnTo>
                  <a:lnTo>
                    <a:pt x="447052" y="3041904"/>
                  </a:lnTo>
                  <a:lnTo>
                    <a:pt x="457377" y="3064764"/>
                  </a:lnTo>
                  <a:lnTo>
                    <a:pt x="595007" y="3356864"/>
                  </a:lnTo>
                  <a:lnTo>
                    <a:pt x="613625" y="3396246"/>
                  </a:lnTo>
                  <a:lnTo>
                    <a:pt x="628535" y="3431794"/>
                  </a:lnTo>
                  <a:lnTo>
                    <a:pt x="634771" y="3445764"/>
                  </a:lnTo>
                  <a:lnTo>
                    <a:pt x="644321" y="3462274"/>
                  </a:lnTo>
                  <a:lnTo>
                    <a:pt x="657771" y="3476244"/>
                  </a:lnTo>
                  <a:lnTo>
                    <a:pt x="675652" y="3481324"/>
                  </a:lnTo>
                  <a:lnTo>
                    <a:pt x="682383" y="3481324"/>
                  </a:lnTo>
                  <a:lnTo>
                    <a:pt x="686066" y="3480066"/>
                  </a:lnTo>
                  <a:lnTo>
                    <a:pt x="699516" y="3472446"/>
                  </a:lnTo>
                  <a:lnTo>
                    <a:pt x="707732" y="3457194"/>
                  </a:lnTo>
                  <a:lnTo>
                    <a:pt x="708088" y="3454654"/>
                  </a:lnTo>
                  <a:lnTo>
                    <a:pt x="710438" y="3438144"/>
                  </a:lnTo>
                  <a:lnTo>
                    <a:pt x="707402" y="3414014"/>
                  </a:lnTo>
                  <a:lnTo>
                    <a:pt x="698017" y="3375914"/>
                  </a:lnTo>
                  <a:lnTo>
                    <a:pt x="687362" y="3339084"/>
                  </a:lnTo>
                  <a:lnTo>
                    <a:pt x="683806" y="3327666"/>
                  </a:lnTo>
                  <a:lnTo>
                    <a:pt x="683806" y="3441954"/>
                  </a:lnTo>
                  <a:lnTo>
                    <a:pt x="682218" y="3450844"/>
                  </a:lnTo>
                  <a:lnTo>
                    <a:pt x="678573" y="3454654"/>
                  </a:lnTo>
                  <a:lnTo>
                    <a:pt x="670763" y="3452114"/>
                  </a:lnTo>
                  <a:lnTo>
                    <a:pt x="663587" y="3443224"/>
                  </a:lnTo>
                  <a:lnTo>
                    <a:pt x="657631" y="3431794"/>
                  </a:lnTo>
                  <a:lnTo>
                    <a:pt x="653554" y="3421646"/>
                  </a:lnTo>
                  <a:lnTo>
                    <a:pt x="652919" y="3420364"/>
                  </a:lnTo>
                  <a:lnTo>
                    <a:pt x="645756" y="3402596"/>
                  </a:lnTo>
                  <a:lnTo>
                    <a:pt x="638136" y="3386074"/>
                  </a:lnTo>
                  <a:lnTo>
                    <a:pt x="630250" y="3368294"/>
                  </a:lnTo>
                  <a:lnTo>
                    <a:pt x="622312" y="3351784"/>
                  </a:lnTo>
                  <a:lnTo>
                    <a:pt x="619137" y="3345434"/>
                  </a:lnTo>
                  <a:lnTo>
                    <a:pt x="613041" y="3332734"/>
                  </a:lnTo>
                  <a:lnTo>
                    <a:pt x="498208" y="3088894"/>
                  </a:lnTo>
                  <a:lnTo>
                    <a:pt x="483755" y="3058414"/>
                  </a:lnTo>
                  <a:lnTo>
                    <a:pt x="470039" y="3027934"/>
                  </a:lnTo>
                  <a:lnTo>
                    <a:pt x="470420" y="3024124"/>
                  </a:lnTo>
                  <a:lnTo>
                    <a:pt x="471182" y="3011424"/>
                  </a:lnTo>
                  <a:lnTo>
                    <a:pt x="471347" y="3008884"/>
                  </a:lnTo>
                  <a:lnTo>
                    <a:pt x="471449" y="3005074"/>
                  </a:lnTo>
                  <a:lnTo>
                    <a:pt x="471538" y="2997454"/>
                  </a:lnTo>
                  <a:lnTo>
                    <a:pt x="471424" y="2987294"/>
                  </a:lnTo>
                  <a:lnTo>
                    <a:pt x="468122" y="2949194"/>
                  </a:lnTo>
                  <a:lnTo>
                    <a:pt x="463956" y="2927604"/>
                  </a:lnTo>
                  <a:lnTo>
                    <a:pt x="463689" y="2926334"/>
                  </a:lnTo>
                  <a:lnTo>
                    <a:pt x="461911" y="2918714"/>
                  </a:lnTo>
                  <a:lnTo>
                    <a:pt x="459752" y="2912364"/>
                  </a:lnTo>
                  <a:lnTo>
                    <a:pt x="458990" y="2909824"/>
                  </a:lnTo>
                  <a:lnTo>
                    <a:pt x="457720" y="2906014"/>
                  </a:lnTo>
                  <a:lnTo>
                    <a:pt x="496709" y="2893314"/>
                  </a:lnTo>
                  <a:lnTo>
                    <a:pt x="498741" y="2897124"/>
                  </a:lnTo>
                  <a:lnTo>
                    <a:pt x="500646" y="2899664"/>
                  </a:lnTo>
                  <a:lnTo>
                    <a:pt x="502932" y="2903474"/>
                  </a:lnTo>
                  <a:lnTo>
                    <a:pt x="507593" y="2911094"/>
                  </a:lnTo>
                  <a:lnTo>
                    <a:pt x="512102" y="2919984"/>
                  </a:lnTo>
                  <a:lnTo>
                    <a:pt x="516458" y="2927604"/>
                  </a:lnTo>
                  <a:lnTo>
                    <a:pt x="520712" y="2936494"/>
                  </a:lnTo>
                  <a:lnTo>
                    <a:pt x="523786" y="2942844"/>
                  </a:lnTo>
                  <a:lnTo>
                    <a:pt x="541769" y="2984754"/>
                  </a:lnTo>
                  <a:lnTo>
                    <a:pt x="558596" y="3029204"/>
                  </a:lnTo>
                  <a:lnTo>
                    <a:pt x="566559" y="3052064"/>
                  </a:lnTo>
                  <a:lnTo>
                    <a:pt x="572389" y="3068574"/>
                  </a:lnTo>
                  <a:lnTo>
                    <a:pt x="580656" y="3092704"/>
                  </a:lnTo>
                  <a:lnTo>
                    <a:pt x="587540" y="3113024"/>
                  </a:lnTo>
                  <a:lnTo>
                    <a:pt x="594499" y="3134614"/>
                  </a:lnTo>
                  <a:lnTo>
                    <a:pt x="601548" y="3156204"/>
                  </a:lnTo>
                  <a:lnTo>
                    <a:pt x="608723" y="3177794"/>
                  </a:lnTo>
                  <a:lnTo>
                    <a:pt x="612203" y="3189224"/>
                  </a:lnTo>
                  <a:lnTo>
                    <a:pt x="615619" y="3199384"/>
                  </a:lnTo>
                  <a:lnTo>
                    <a:pt x="626503" y="3234944"/>
                  </a:lnTo>
                  <a:lnTo>
                    <a:pt x="630656" y="3247644"/>
                  </a:lnTo>
                  <a:lnTo>
                    <a:pt x="639076" y="3273044"/>
                  </a:lnTo>
                  <a:lnTo>
                    <a:pt x="650697" y="3309874"/>
                  </a:lnTo>
                  <a:lnTo>
                    <a:pt x="662012" y="3346704"/>
                  </a:lnTo>
                  <a:lnTo>
                    <a:pt x="672490" y="3383546"/>
                  </a:lnTo>
                  <a:lnTo>
                    <a:pt x="681621" y="3419094"/>
                  </a:lnTo>
                  <a:lnTo>
                    <a:pt x="681621" y="3420364"/>
                  </a:lnTo>
                  <a:lnTo>
                    <a:pt x="683526" y="3431794"/>
                  </a:lnTo>
                  <a:lnTo>
                    <a:pt x="683806" y="3441954"/>
                  </a:lnTo>
                  <a:lnTo>
                    <a:pt x="683806" y="3327666"/>
                  </a:lnTo>
                  <a:lnTo>
                    <a:pt x="675894" y="3302254"/>
                  </a:lnTo>
                  <a:lnTo>
                    <a:pt x="664095" y="3265424"/>
                  </a:lnTo>
                  <a:lnTo>
                    <a:pt x="659955" y="3252724"/>
                  </a:lnTo>
                  <a:lnTo>
                    <a:pt x="655802" y="3238754"/>
                  </a:lnTo>
                  <a:lnTo>
                    <a:pt x="651700" y="3226054"/>
                  </a:lnTo>
                  <a:lnTo>
                    <a:pt x="647712" y="3213354"/>
                  </a:lnTo>
                  <a:lnTo>
                    <a:pt x="640829" y="3191764"/>
                  </a:lnTo>
                  <a:lnTo>
                    <a:pt x="637362" y="3180334"/>
                  </a:lnTo>
                  <a:lnTo>
                    <a:pt x="628307" y="3152394"/>
                  </a:lnTo>
                  <a:lnTo>
                    <a:pt x="622858" y="3135896"/>
                  </a:lnTo>
                  <a:lnTo>
                    <a:pt x="617486" y="3119374"/>
                  </a:lnTo>
                  <a:lnTo>
                    <a:pt x="612152" y="3102864"/>
                  </a:lnTo>
                  <a:lnTo>
                    <a:pt x="628154" y="3109214"/>
                  </a:lnTo>
                  <a:lnTo>
                    <a:pt x="661504" y="3119374"/>
                  </a:lnTo>
                  <a:lnTo>
                    <a:pt x="678954" y="3125724"/>
                  </a:lnTo>
                  <a:lnTo>
                    <a:pt x="722388" y="3138424"/>
                  </a:lnTo>
                  <a:lnTo>
                    <a:pt x="735241" y="3143504"/>
                  </a:lnTo>
                  <a:lnTo>
                    <a:pt x="773950" y="3154946"/>
                  </a:lnTo>
                  <a:lnTo>
                    <a:pt x="810501" y="3167646"/>
                  </a:lnTo>
                  <a:lnTo>
                    <a:pt x="847496" y="3179064"/>
                  </a:lnTo>
                  <a:lnTo>
                    <a:pt x="884796" y="3189224"/>
                  </a:lnTo>
                  <a:lnTo>
                    <a:pt x="922286" y="3198114"/>
                  </a:lnTo>
                  <a:lnTo>
                    <a:pt x="931303" y="3200654"/>
                  </a:lnTo>
                  <a:lnTo>
                    <a:pt x="939685" y="3201924"/>
                  </a:lnTo>
                  <a:lnTo>
                    <a:pt x="955027" y="3201924"/>
                  </a:lnTo>
                  <a:lnTo>
                    <a:pt x="986548" y="3185414"/>
                  </a:lnTo>
                  <a:lnTo>
                    <a:pt x="988961" y="3177794"/>
                  </a:lnTo>
                  <a:close/>
                </a:path>
                <a:path w="2295525" h="3481704">
                  <a:moveTo>
                    <a:pt x="1028839" y="2202942"/>
                  </a:moveTo>
                  <a:lnTo>
                    <a:pt x="1027061" y="2196973"/>
                  </a:lnTo>
                  <a:lnTo>
                    <a:pt x="1022616" y="2193544"/>
                  </a:lnTo>
                  <a:lnTo>
                    <a:pt x="1019733" y="2191258"/>
                  </a:lnTo>
                  <a:lnTo>
                    <a:pt x="1019251" y="2190877"/>
                  </a:lnTo>
                  <a:lnTo>
                    <a:pt x="985151" y="2163826"/>
                  </a:lnTo>
                  <a:lnTo>
                    <a:pt x="976515" y="2156980"/>
                  </a:lnTo>
                  <a:lnTo>
                    <a:pt x="976515" y="2190750"/>
                  </a:lnTo>
                  <a:lnTo>
                    <a:pt x="932954" y="2190877"/>
                  </a:lnTo>
                  <a:lnTo>
                    <a:pt x="942479" y="2163826"/>
                  </a:lnTo>
                  <a:lnTo>
                    <a:pt x="976515" y="2190750"/>
                  </a:lnTo>
                  <a:lnTo>
                    <a:pt x="976515" y="2156980"/>
                  </a:lnTo>
                  <a:lnTo>
                    <a:pt x="947051" y="2133600"/>
                  </a:lnTo>
                  <a:lnTo>
                    <a:pt x="946416" y="2132584"/>
                  </a:lnTo>
                  <a:lnTo>
                    <a:pt x="945527" y="2131568"/>
                  </a:lnTo>
                  <a:lnTo>
                    <a:pt x="944511" y="2130806"/>
                  </a:lnTo>
                  <a:lnTo>
                    <a:pt x="920381" y="2111578"/>
                  </a:lnTo>
                  <a:lnTo>
                    <a:pt x="920381" y="2145411"/>
                  </a:lnTo>
                  <a:lnTo>
                    <a:pt x="904506" y="2190877"/>
                  </a:lnTo>
                  <a:lnTo>
                    <a:pt x="832751" y="2191258"/>
                  </a:lnTo>
                  <a:lnTo>
                    <a:pt x="833145" y="2190115"/>
                  </a:lnTo>
                  <a:lnTo>
                    <a:pt x="864374" y="2100834"/>
                  </a:lnTo>
                  <a:lnTo>
                    <a:pt x="920381" y="2145411"/>
                  </a:lnTo>
                  <a:lnTo>
                    <a:pt x="920381" y="2111578"/>
                  </a:lnTo>
                  <a:lnTo>
                    <a:pt x="906907" y="2100834"/>
                  </a:lnTo>
                  <a:lnTo>
                    <a:pt x="869962" y="2071370"/>
                  </a:lnTo>
                  <a:lnTo>
                    <a:pt x="869200" y="2069846"/>
                  </a:lnTo>
                  <a:lnTo>
                    <a:pt x="868184" y="2068322"/>
                  </a:lnTo>
                  <a:lnTo>
                    <a:pt x="866660" y="2067179"/>
                  </a:lnTo>
                  <a:lnTo>
                    <a:pt x="861072" y="2062734"/>
                  </a:lnTo>
                  <a:lnTo>
                    <a:pt x="859929" y="2061845"/>
                  </a:lnTo>
                  <a:lnTo>
                    <a:pt x="858659" y="2061083"/>
                  </a:lnTo>
                  <a:lnTo>
                    <a:pt x="857135" y="2060575"/>
                  </a:lnTo>
                  <a:lnTo>
                    <a:pt x="839482" y="2054415"/>
                  </a:lnTo>
                  <a:lnTo>
                    <a:pt x="839482" y="2082546"/>
                  </a:lnTo>
                  <a:lnTo>
                    <a:pt x="801890" y="2190115"/>
                  </a:lnTo>
                  <a:lnTo>
                    <a:pt x="321322" y="2022221"/>
                  </a:lnTo>
                  <a:lnTo>
                    <a:pt x="324421" y="2013331"/>
                  </a:lnTo>
                  <a:lnTo>
                    <a:pt x="358914" y="1914664"/>
                  </a:lnTo>
                  <a:lnTo>
                    <a:pt x="839482" y="2082546"/>
                  </a:lnTo>
                  <a:lnTo>
                    <a:pt x="839482" y="2054415"/>
                  </a:lnTo>
                  <a:lnTo>
                    <a:pt x="439737" y="1914664"/>
                  </a:lnTo>
                  <a:lnTo>
                    <a:pt x="355104" y="1885061"/>
                  </a:lnTo>
                  <a:lnTo>
                    <a:pt x="354850" y="1885061"/>
                  </a:lnTo>
                  <a:lnTo>
                    <a:pt x="354723" y="1884934"/>
                  </a:lnTo>
                  <a:lnTo>
                    <a:pt x="354596" y="1884934"/>
                  </a:lnTo>
                  <a:lnTo>
                    <a:pt x="333387" y="1877517"/>
                  </a:lnTo>
                  <a:lnTo>
                    <a:pt x="333387" y="1905762"/>
                  </a:lnTo>
                  <a:lnTo>
                    <a:pt x="295795" y="2013331"/>
                  </a:lnTo>
                  <a:lnTo>
                    <a:pt x="202069" y="1980565"/>
                  </a:lnTo>
                  <a:lnTo>
                    <a:pt x="205168" y="1971675"/>
                  </a:lnTo>
                  <a:lnTo>
                    <a:pt x="239661" y="1872996"/>
                  </a:lnTo>
                  <a:lnTo>
                    <a:pt x="333387" y="1905762"/>
                  </a:lnTo>
                  <a:lnTo>
                    <a:pt x="333387" y="1877517"/>
                  </a:lnTo>
                  <a:lnTo>
                    <a:pt x="320497" y="1872996"/>
                  </a:lnTo>
                  <a:lnTo>
                    <a:pt x="235978" y="1843405"/>
                  </a:lnTo>
                  <a:lnTo>
                    <a:pt x="235597" y="1843405"/>
                  </a:lnTo>
                  <a:lnTo>
                    <a:pt x="214388" y="1835988"/>
                  </a:lnTo>
                  <a:lnTo>
                    <a:pt x="214388" y="1864106"/>
                  </a:lnTo>
                  <a:lnTo>
                    <a:pt x="176847" y="1971675"/>
                  </a:lnTo>
                  <a:lnTo>
                    <a:pt x="83223" y="1939036"/>
                  </a:lnTo>
                  <a:lnTo>
                    <a:pt x="120827" y="1831340"/>
                  </a:lnTo>
                  <a:lnTo>
                    <a:pt x="214388" y="1864106"/>
                  </a:lnTo>
                  <a:lnTo>
                    <a:pt x="214388" y="1835988"/>
                  </a:lnTo>
                  <a:lnTo>
                    <a:pt x="201129" y="1831340"/>
                  </a:lnTo>
                  <a:lnTo>
                    <a:pt x="110032" y="1799463"/>
                  </a:lnTo>
                  <a:lnTo>
                    <a:pt x="102476" y="1803146"/>
                  </a:lnTo>
                  <a:lnTo>
                    <a:pt x="100050" y="1810004"/>
                  </a:lnTo>
                  <a:lnTo>
                    <a:pt x="53644" y="1942846"/>
                  </a:lnTo>
                  <a:lnTo>
                    <a:pt x="51219" y="1949704"/>
                  </a:lnTo>
                  <a:lnTo>
                    <a:pt x="54851" y="1957324"/>
                  </a:lnTo>
                  <a:lnTo>
                    <a:pt x="180467" y="2001266"/>
                  </a:lnTo>
                  <a:lnTo>
                    <a:pt x="180797" y="2001266"/>
                  </a:lnTo>
                  <a:lnTo>
                    <a:pt x="299478" y="2042795"/>
                  </a:lnTo>
                  <a:lnTo>
                    <a:pt x="299605" y="2042795"/>
                  </a:lnTo>
                  <a:lnTo>
                    <a:pt x="299732" y="2042922"/>
                  </a:lnTo>
                  <a:lnTo>
                    <a:pt x="299986" y="2042922"/>
                  </a:lnTo>
                  <a:lnTo>
                    <a:pt x="800874" y="2218055"/>
                  </a:lnTo>
                  <a:lnTo>
                    <a:pt x="802271" y="2218563"/>
                  </a:lnTo>
                  <a:lnTo>
                    <a:pt x="803795" y="2218817"/>
                  </a:lnTo>
                  <a:lnTo>
                    <a:pt x="815225" y="2218817"/>
                  </a:lnTo>
                  <a:lnTo>
                    <a:pt x="816749" y="2218563"/>
                  </a:lnTo>
                  <a:lnTo>
                    <a:pt x="818019" y="2218055"/>
                  </a:lnTo>
                  <a:lnTo>
                    <a:pt x="914793" y="2217420"/>
                  </a:lnTo>
                  <a:lnTo>
                    <a:pt x="915047" y="2217293"/>
                  </a:lnTo>
                  <a:lnTo>
                    <a:pt x="1014488" y="2217039"/>
                  </a:lnTo>
                  <a:lnTo>
                    <a:pt x="1020203" y="2216912"/>
                  </a:lnTo>
                  <a:lnTo>
                    <a:pt x="1025156" y="2213483"/>
                  </a:lnTo>
                  <a:lnTo>
                    <a:pt x="1027061" y="2208149"/>
                  </a:lnTo>
                  <a:lnTo>
                    <a:pt x="1028839" y="2202942"/>
                  </a:lnTo>
                  <a:close/>
                </a:path>
                <a:path w="2295525" h="3481704">
                  <a:moveTo>
                    <a:pt x="1180858" y="1841500"/>
                  </a:moveTo>
                  <a:lnTo>
                    <a:pt x="1177302" y="1834007"/>
                  </a:lnTo>
                  <a:lnTo>
                    <a:pt x="1149108" y="1824151"/>
                  </a:lnTo>
                  <a:lnTo>
                    <a:pt x="1149108" y="1852295"/>
                  </a:lnTo>
                  <a:lnTo>
                    <a:pt x="1090688" y="2019427"/>
                  </a:lnTo>
                  <a:lnTo>
                    <a:pt x="994549" y="1985899"/>
                  </a:lnTo>
                  <a:lnTo>
                    <a:pt x="997559" y="1977263"/>
                  </a:lnTo>
                  <a:lnTo>
                    <a:pt x="1021473" y="1908810"/>
                  </a:lnTo>
                  <a:lnTo>
                    <a:pt x="1023886" y="1901952"/>
                  </a:lnTo>
                  <a:lnTo>
                    <a:pt x="1020330" y="1894459"/>
                  </a:lnTo>
                  <a:lnTo>
                    <a:pt x="1006741" y="1889633"/>
                  </a:lnTo>
                  <a:lnTo>
                    <a:pt x="999375" y="1893316"/>
                  </a:lnTo>
                  <a:lnTo>
                    <a:pt x="996962" y="1900301"/>
                  </a:lnTo>
                  <a:lnTo>
                    <a:pt x="970038" y="1977263"/>
                  </a:lnTo>
                  <a:lnTo>
                    <a:pt x="886599" y="1948053"/>
                  </a:lnTo>
                  <a:lnTo>
                    <a:pt x="889647" y="1939290"/>
                  </a:lnTo>
                  <a:lnTo>
                    <a:pt x="913396" y="1871091"/>
                  </a:lnTo>
                  <a:lnTo>
                    <a:pt x="915936" y="1864106"/>
                  </a:lnTo>
                  <a:lnTo>
                    <a:pt x="912126" y="1856613"/>
                  </a:lnTo>
                  <a:lnTo>
                    <a:pt x="905141" y="1854073"/>
                  </a:lnTo>
                  <a:lnTo>
                    <a:pt x="898156" y="1851660"/>
                  </a:lnTo>
                  <a:lnTo>
                    <a:pt x="890536" y="1855343"/>
                  </a:lnTo>
                  <a:lnTo>
                    <a:pt x="888123" y="1862201"/>
                  </a:lnTo>
                  <a:lnTo>
                    <a:pt x="861199" y="1939290"/>
                  </a:lnTo>
                  <a:lnTo>
                    <a:pt x="777760" y="1910080"/>
                  </a:lnTo>
                  <a:lnTo>
                    <a:pt x="780846" y="1901190"/>
                  </a:lnTo>
                  <a:lnTo>
                    <a:pt x="804557" y="1833118"/>
                  </a:lnTo>
                  <a:lnTo>
                    <a:pt x="807097" y="1826133"/>
                  </a:lnTo>
                  <a:lnTo>
                    <a:pt x="803287" y="1818513"/>
                  </a:lnTo>
                  <a:lnTo>
                    <a:pt x="789317" y="1813687"/>
                  </a:lnTo>
                  <a:lnTo>
                    <a:pt x="781697" y="1817243"/>
                  </a:lnTo>
                  <a:lnTo>
                    <a:pt x="779284" y="1824228"/>
                  </a:lnTo>
                  <a:lnTo>
                    <a:pt x="752360" y="1901190"/>
                  </a:lnTo>
                  <a:lnTo>
                    <a:pt x="668921" y="1871980"/>
                  </a:lnTo>
                  <a:lnTo>
                    <a:pt x="671982" y="1863217"/>
                  </a:lnTo>
                  <a:lnTo>
                    <a:pt x="695845" y="1795018"/>
                  </a:lnTo>
                  <a:lnTo>
                    <a:pt x="698258" y="1788033"/>
                  </a:lnTo>
                  <a:lnTo>
                    <a:pt x="694448" y="1780540"/>
                  </a:lnTo>
                  <a:lnTo>
                    <a:pt x="687463" y="1778000"/>
                  </a:lnTo>
                  <a:lnTo>
                    <a:pt x="680478" y="1775587"/>
                  </a:lnTo>
                  <a:lnTo>
                    <a:pt x="672858" y="1779270"/>
                  </a:lnTo>
                  <a:lnTo>
                    <a:pt x="670445" y="1786128"/>
                  </a:lnTo>
                  <a:lnTo>
                    <a:pt x="643521" y="1863217"/>
                  </a:lnTo>
                  <a:lnTo>
                    <a:pt x="560082" y="1834007"/>
                  </a:lnTo>
                  <a:lnTo>
                    <a:pt x="563092" y="1825371"/>
                  </a:lnTo>
                  <a:lnTo>
                    <a:pt x="587006" y="1757045"/>
                  </a:lnTo>
                  <a:lnTo>
                    <a:pt x="589419" y="1750060"/>
                  </a:lnTo>
                  <a:lnTo>
                    <a:pt x="585863" y="1742567"/>
                  </a:lnTo>
                  <a:lnTo>
                    <a:pt x="572274" y="1737741"/>
                  </a:lnTo>
                  <a:lnTo>
                    <a:pt x="564781" y="1741424"/>
                  </a:lnTo>
                  <a:lnTo>
                    <a:pt x="562368" y="1748409"/>
                  </a:lnTo>
                  <a:lnTo>
                    <a:pt x="535444" y="1825371"/>
                  </a:lnTo>
                  <a:lnTo>
                    <a:pt x="452005" y="1796288"/>
                  </a:lnTo>
                  <a:lnTo>
                    <a:pt x="455104" y="1787398"/>
                  </a:lnTo>
                  <a:lnTo>
                    <a:pt x="478929" y="1719199"/>
                  </a:lnTo>
                  <a:lnTo>
                    <a:pt x="481342" y="1712341"/>
                  </a:lnTo>
                  <a:lnTo>
                    <a:pt x="477659" y="1704721"/>
                  </a:lnTo>
                  <a:lnTo>
                    <a:pt x="470674" y="1702308"/>
                  </a:lnTo>
                  <a:lnTo>
                    <a:pt x="463562" y="1699768"/>
                  </a:lnTo>
                  <a:lnTo>
                    <a:pt x="456069" y="1703451"/>
                  </a:lnTo>
                  <a:lnTo>
                    <a:pt x="453529" y="1710436"/>
                  </a:lnTo>
                  <a:lnTo>
                    <a:pt x="426732" y="1787398"/>
                  </a:lnTo>
                  <a:lnTo>
                    <a:pt x="343166" y="1758188"/>
                  </a:lnTo>
                  <a:lnTo>
                    <a:pt x="346265" y="1749298"/>
                  </a:lnTo>
                  <a:lnTo>
                    <a:pt x="370090" y="1681226"/>
                  </a:lnTo>
                  <a:lnTo>
                    <a:pt x="372503" y="1674241"/>
                  </a:lnTo>
                  <a:lnTo>
                    <a:pt x="368820" y="1666748"/>
                  </a:lnTo>
                  <a:lnTo>
                    <a:pt x="361835" y="1664208"/>
                  </a:lnTo>
                  <a:lnTo>
                    <a:pt x="354850" y="1661795"/>
                  </a:lnTo>
                  <a:lnTo>
                    <a:pt x="347230" y="1665351"/>
                  </a:lnTo>
                  <a:lnTo>
                    <a:pt x="344690" y="1672336"/>
                  </a:lnTo>
                  <a:lnTo>
                    <a:pt x="317893" y="1749298"/>
                  </a:lnTo>
                  <a:lnTo>
                    <a:pt x="234327" y="1720215"/>
                  </a:lnTo>
                  <a:lnTo>
                    <a:pt x="237426" y="1711325"/>
                  </a:lnTo>
                  <a:lnTo>
                    <a:pt x="261251" y="1643126"/>
                  </a:lnTo>
                  <a:lnTo>
                    <a:pt x="263664" y="1636268"/>
                  </a:lnTo>
                  <a:lnTo>
                    <a:pt x="259981" y="1628648"/>
                  </a:lnTo>
                  <a:lnTo>
                    <a:pt x="252996" y="1626235"/>
                  </a:lnTo>
                  <a:lnTo>
                    <a:pt x="246011" y="1623695"/>
                  </a:lnTo>
                  <a:lnTo>
                    <a:pt x="238391" y="1627378"/>
                  </a:lnTo>
                  <a:lnTo>
                    <a:pt x="235851" y="1634363"/>
                  </a:lnTo>
                  <a:lnTo>
                    <a:pt x="209054" y="1711325"/>
                  </a:lnTo>
                  <a:lnTo>
                    <a:pt x="113004" y="1677797"/>
                  </a:lnTo>
                  <a:lnTo>
                    <a:pt x="171437" y="1510538"/>
                  </a:lnTo>
                  <a:lnTo>
                    <a:pt x="241058" y="1534922"/>
                  </a:lnTo>
                  <a:lnTo>
                    <a:pt x="248551" y="1531239"/>
                  </a:lnTo>
                  <a:lnTo>
                    <a:pt x="251091" y="1524254"/>
                  </a:lnTo>
                  <a:lnTo>
                    <a:pt x="251726" y="1522222"/>
                  </a:lnTo>
                  <a:lnTo>
                    <a:pt x="256527" y="1510538"/>
                  </a:lnTo>
                  <a:lnTo>
                    <a:pt x="259613" y="1503045"/>
                  </a:lnTo>
                  <a:lnTo>
                    <a:pt x="269887" y="1478064"/>
                  </a:lnTo>
                  <a:lnTo>
                    <a:pt x="292265" y="1436941"/>
                  </a:lnTo>
                  <a:lnTo>
                    <a:pt x="318516" y="1398993"/>
                  </a:lnTo>
                  <a:lnTo>
                    <a:pt x="348272" y="1364411"/>
                  </a:lnTo>
                  <a:lnTo>
                    <a:pt x="381228" y="1333360"/>
                  </a:lnTo>
                  <a:lnTo>
                    <a:pt x="417004" y="1305991"/>
                  </a:lnTo>
                  <a:lnTo>
                    <a:pt x="455282" y="1282471"/>
                  </a:lnTo>
                  <a:lnTo>
                    <a:pt x="495693" y="1262976"/>
                  </a:lnTo>
                  <a:lnTo>
                    <a:pt x="537933" y="1247673"/>
                  </a:lnTo>
                  <a:lnTo>
                    <a:pt x="581621" y="1236713"/>
                  </a:lnTo>
                  <a:lnTo>
                    <a:pt x="626427" y="1230274"/>
                  </a:lnTo>
                  <a:lnTo>
                    <a:pt x="672020" y="1228509"/>
                  </a:lnTo>
                  <a:lnTo>
                    <a:pt x="718045" y="1231607"/>
                  </a:lnTo>
                  <a:lnTo>
                    <a:pt x="764159" y="1239710"/>
                  </a:lnTo>
                  <a:lnTo>
                    <a:pt x="810018" y="1252982"/>
                  </a:lnTo>
                  <a:lnTo>
                    <a:pt x="854151" y="1271155"/>
                  </a:lnTo>
                  <a:lnTo>
                    <a:pt x="895261" y="1293533"/>
                  </a:lnTo>
                  <a:lnTo>
                    <a:pt x="933183" y="1319784"/>
                  </a:lnTo>
                  <a:lnTo>
                    <a:pt x="967752" y="1349540"/>
                  </a:lnTo>
                  <a:lnTo>
                    <a:pt x="998791" y="1382496"/>
                  </a:lnTo>
                  <a:lnTo>
                    <a:pt x="1026147" y="1418272"/>
                  </a:lnTo>
                  <a:lnTo>
                    <a:pt x="1049642" y="1456550"/>
                  </a:lnTo>
                  <a:lnTo>
                    <a:pt x="1069124" y="1496961"/>
                  </a:lnTo>
                  <a:lnTo>
                    <a:pt x="1084427" y="1539201"/>
                  </a:lnTo>
                  <a:lnTo>
                    <a:pt x="1095362" y="1582889"/>
                  </a:lnTo>
                  <a:lnTo>
                    <a:pt x="1101750" y="1627378"/>
                  </a:lnTo>
                  <a:lnTo>
                    <a:pt x="1103503" y="1672336"/>
                  </a:lnTo>
                  <a:lnTo>
                    <a:pt x="1103464" y="1674342"/>
                  </a:lnTo>
                  <a:lnTo>
                    <a:pt x="1100429" y="1719199"/>
                  </a:lnTo>
                  <a:lnTo>
                    <a:pt x="1092301" y="1765427"/>
                  </a:lnTo>
                  <a:lnTo>
                    <a:pt x="1078369" y="1813433"/>
                  </a:lnTo>
                  <a:lnTo>
                    <a:pt x="1075829" y="1820418"/>
                  </a:lnTo>
                  <a:lnTo>
                    <a:pt x="1079512" y="1827911"/>
                  </a:lnTo>
                  <a:lnTo>
                    <a:pt x="1149108" y="1852295"/>
                  </a:lnTo>
                  <a:lnTo>
                    <a:pt x="1149108" y="1824151"/>
                  </a:lnTo>
                  <a:lnTo>
                    <a:pt x="1107579" y="1809623"/>
                  </a:lnTo>
                  <a:lnTo>
                    <a:pt x="1119670" y="1764626"/>
                  </a:lnTo>
                  <a:lnTo>
                    <a:pt x="1127112" y="1719440"/>
                  </a:lnTo>
                  <a:lnTo>
                    <a:pt x="1130020" y="1674342"/>
                  </a:lnTo>
                  <a:lnTo>
                    <a:pt x="1128547" y="1629638"/>
                  </a:lnTo>
                  <a:lnTo>
                    <a:pt x="1122819" y="1585620"/>
                  </a:lnTo>
                  <a:lnTo>
                    <a:pt x="1112977" y="1542554"/>
                  </a:lnTo>
                  <a:lnTo>
                    <a:pt x="1099159" y="1500733"/>
                  </a:lnTo>
                  <a:lnTo>
                    <a:pt x="1081506" y="1460461"/>
                  </a:lnTo>
                  <a:lnTo>
                    <a:pt x="1060157" y="1422006"/>
                  </a:lnTo>
                  <a:lnTo>
                    <a:pt x="1035240" y="1385658"/>
                  </a:lnTo>
                  <a:lnTo>
                    <a:pt x="1006894" y="1351711"/>
                  </a:lnTo>
                  <a:lnTo>
                    <a:pt x="975271" y="1320444"/>
                  </a:lnTo>
                  <a:lnTo>
                    <a:pt x="940498" y="1292148"/>
                  </a:lnTo>
                  <a:lnTo>
                    <a:pt x="902703" y="1267117"/>
                  </a:lnTo>
                  <a:lnTo>
                    <a:pt x="862050" y="1245628"/>
                  </a:lnTo>
                  <a:lnTo>
                    <a:pt x="819988" y="1228509"/>
                  </a:lnTo>
                  <a:lnTo>
                    <a:pt x="818654" y="1227963"/>
                  </a:lnTo>
                  <a:lnTo>
                    <a:pt x="773734" y="1214742"/>
                  </a:lnTo>
                  <a:lnTo>
                    <a:pt x="728560" y="1206220"/>
                  </a:lnTo>
                  <a:lnTo>
                    <a:pt x="683412" y="1202258"/>
                  </a:lnTo>
                  <a:lnTo>
                    <a:pt x="638594" y="1202728"/>
                  </a:lnTo>
                  <a:lnTo>
                    <a:pt x="594385" y="1207477"/>
                  </a:lnTo>
                  <a:lnTo>
                    <a:pt x="551065" y="1216380"/>
                  </a:lnTo>
                  <a:lnTo>
                    <a:pt x="508939" y="1229283"/>
                  </a:lnTo>
                  <a:lnTo>
                    <a:pt x="468274" y="1246060"/>
                  </a:lnTo>
                  <a:lnTo>
                    <a:pt x="429361" y="1266583"/>
                  </a:lnTo>
                  <a:lnTo>
                    <a:pt x="392506" y="1290688"/>
                  </a:lnTo>
                  <a:lnTo>
                    <a:pt x="357974" y="1318247"/>
                  </a:lnTo>
                  <a:lnTo>
                    <a:pt x="326072" y="1349121"/>
                  </a:lnTo>
                  <a:lnTo>
                    <a:pt x="297065" y="1383182"/>
                  </a:lnTo>
                  <a:lnTo>
                    <a:pt x="271259" y="1420279"/>
                  </a:lnTo>
                  <a:lnTo>
                    <a:pt x="248932" y="1460284"/>
                  </a:lnTo>
                  <a:lnTo>
                    <a:pt x="230390" y="1503045"/>
                  </a:lnTo>
                  <a:lnTo>
                    <a:pt x="160705" y="1478661"/>
                  </a:lnTo>
                  <a:lnTo>
                    <a:pt x="153149" y="1482217"/>
                  </a:lnTo>
                  <a:lnTo>
                    <a:pt x="150723" y="1489202"/>
                  </a:lnTo>
                  <a:lnTo>
                    <a:pt x="83540" y="1681480"/>
                  </a:lnTo>
                  <a:lnTo>
                    <a:pt x="81114" y="1688465"/>
                  </a:lnTo>
                  <a:lnTo>
                    <a:pt x="84747" y="1695958"/>
                  </a:lnTo>
                  <a:lnTo>
                    <a:pt x="1094371" y="2048764"/>
                  </a:lnTo>
                  <a:lnTo>
                    <a:pt x="1101356" y="2051304"/>
                  </a:lnTo>
                  <a:lnTo>
                    <a:pt x="1108849" y="2047621"/>
                  </a:lnTo>
                  <a:lnTo>
                    <a:pt x="1111262" y="2040636"/>
                  </a:lnTo>
                  <a:lnTo>
                    <a:pt x="1118666" y="2019427"/>
                  </a:lnTo>
                  <a:lnTo>
                    <a:pt x="1178445" y="1848485"/>
                  </a:lnTo>
                  <a:lnTo>
                    <a:pt x="1180858" y="1841500"/>
                  </a:lnTo>
                  <a:close/>
                </a:path>
                <a:path w="2295525" h="3481704">
                  <a:moveTo>
                    <a:pt x="1405597" y="365315"/>
                  </a:moveTo>
                  <a:lnTo>
                    <a:pt x="1404620" y="359537"/>
                  </a:lnTo>
                  <a:lnTo>
                    <a:pt x="1404188" y="356958"/>
                  </a:lnTo>
                  <a:lnTo>
                    <a:pt x="1399717" y="349770"/>
                  </a:lnTo>
                  <a:lnTo>
                    <a:pt x="1392567" y="344678"/>
                  </a:lnTo>
                  <a:lnTo>
                    <a:pt x="1388745" y="343801"/>
                  </a:lnTo>
                  <a:lnTo>
                    <a:pt x="1388745" y="364248"/>
                  </a:lnTo>
                  <a:lnTo>
                    <a:pt x="1386725" y="369062"/>
                  </a:lnTo>
                  <a:lnTo>
                    <a:pt x="1383931" y="370078"/>
                  </a:lnTo>
                  <a:lnTo>
                    <a:pt x="1381645" y="368935"/>
                  </a:lnTo>
                  <a:lnTo>
                    <a:pt x="1379232" y="367919"/>
                  </a:lnTo>
                  <a:lnTo>
                    <a:pt x="1378216" y="365252"/>
                  </a:lnTo>
                  <a:lnTo>
                    <a:pt x="1379359" y="362839"/>
                  </a:lnTo>
                  <a:lnTo>
                    <a:pt x="1380375" y="360553"/>
                  </a:lnTo>
                  <a:lnTo>
                    <a:pt x="1383042" y="359537"/>
                  </a:lnTo>
                  <a:lnTo>
                    <a:pt x="1385455" y="360553"/>
                  </a:lnTo>
                  <a:lnTo>
                    <a:pt x="1387741" y="361569"/>
                  </a:lnTo>
                  <a:lnTo>
                    <a:pt x="1388745" y="364248"/>
                  </a:lnTo>
                  <a:lnTo>
                    <a:pt x="1388745" y="343801"/>
                  </a:lnTo>
                  <a:lnTo>
                    <a:pt x="1361440" y="364248"/>
                  </a:lnTo>
                  <a:lnTo>
                    <a:pt x="1362875" y="372579"/>
                  </a:lnTo>
                  <a:lnTo>
                    <a:pt x="1367320" y="379793"/>
                  </a:lnTo>
                  <a:lnTo>
                    <a:pt x="1374406" y="384937"/>
                  </a:lnTo>
                  <a:lnTo>
                    <a:pt x="1382928" y="386854"/>
                  </a:lnTo>
                  <a:lnTo>
                    <a:pt x="1391285" y="385419"/>
                  </a:lnTo>
                  <a:lnTo>
                    <a:pt x="1398511" y="380974"/>
                  </a:lnTo>
                  <a:lnTo>
                    <a:pt x="1403616" y="373888"/>
                  </a:lnTo>
                  <a:lnTo>
                    <a:pt x="1404493" y="370078"/>
                  </a:lnTo>
                  <a:lnTo>
                    <a:pt x="1405597" y="365315"/>
                  </a:lnTo>
                  <a:close/>
                </a:path>
                <a:path w="2295525" h="3481704">
                  <a:moveTo>
                    <a:pt x="1622564" y="728980"/>
                  </a:moveTo>
                  <a:lnTo>
                    <a:pt x="1614944" y="716280"/>
                  </a:lnTo>
                  <a:lnTo>
                    <a:pt x="1606816" y="713740"/>
                  </a:lnTo>
                  <a:lnTo>
                    <a:pt x="1600466" y="717550"/>
                  </a:lnTo>
                  <a:lnTo>
                    <a:pt x="1576565" y="731520"/>
                  </a:lnTo>
                  <a:lnTo>
                    <a:pt x="1551990" y="742950"/>
                  </a:lnTo>
                  <a:lnTo>
                    <a:pt x="1526832" y="753110"/>
                  </a:lnTo>
                  <a:lnTo>
                    <a:pt x="1501152" y="760730"/>
                  </a:lnTo>
                  <a:lnTo>
                    <a:pt x="1499882" y="637540"/>
                  </a:lnTo>
                  <a:lnTo>
                    <a:pt x="1499755" y="629920"/>
                  </a:lnTo>
                  <a:lnTo>
                    <a:pt x="1493913" y="623570"/>
                  </a:lnTo>
                  <a:lnTo>
                    <a:pt x="1486547" y="623570"/>
                  </a:lnTo>
                  <a:lnTo>
                    <a:pt x="1479181" y="624840"/>
                  </a:lnTo>
                  <a:lnTo>
                    <a:pt x="1473339" y="629920"/>
                  </a:lnTo>
                  <a:lnTo>
                    <a:pt x="1473466" y="637540"/>
                  </a:lnTo>
                  <a:lnTo>
                    <a:pt x="1475371" y="833120"/>
                  </a:lnTo>
                  <a:lnTo>
                    <a:pt x="1467764" y="875030"/>
                  </a:lnTo>
                  <a:lnTo>
                    <a:pt x="1446199" y="910590"/>
                  </a:lnTo>
                  <a:lnTo>
                    <a:pt x="1413662" y="937260"/>
                  </a:lnTo>
                  <a:lnTo>
                    <a:pt x="1373136" y="949960"/>
                  </a:lnTo>
                  <a:lnTo>
                    <a:pt x="1371333" y="773430"/>
                  </a:lnTo>
                  <a:lnTo>
                    <a:pt x="1368437" y="491490"/>
                  </a:lnTo>
                  <a:lnTo>
                    <a:pt x="1394282" y="492760"/>
                  </a:lnTo>
                  <a:lnTo>
                    <a:pt x="1400581" y="491490"/>
                  </a:lnTo>
                  <a:lnTo>
                    <a:pt x="1419466" y="487680"/>
                  </a:lnTo>
                  <a:lnTo>
                    <a:pt x="1443202" y="478790"/>
                  </a:lnTo>
                  <a:lnTo>
                    <a:pt x="1462747" y="466090"/>
                  </a:lnTo>
                  <a:lnTo>
                    <a:pt x="1464703" y="464820"/>
                  </a:lnTo>
                  <a:lnTo>
                    <a:pt x="1471942" y="504190"/>
                  </a:lnTo>
                  <a:lnTo>
                    <a:pt x="1472704" y="582930"/>
                  </a:lnTo>
                  <a:lnTo>
                    <a:pt x="1472831" y="590550"/>
                  </a:lnTo>
                  <a:lnTo>
                    <a:pt x="1478800" y="595630"/>
                  </a:lnTo>
                  <a:lnTo>
                    <a:pt x="1493532" y="595630"/>
                  </a:lnTo>
                  <a:lnTo>
                    <a:pt x="1499374" y="590550"/>
                  </a:lnTo>
                  <a:lnTo>
                    <a:pt x="1499247" y="582930"/>
                  </a:lnTo>
                  <a:lnTo>
                    <a:pt x="1498485" y="504190"/>
                  </a:lnTo>
                  <a:lnTo>
                    <a:pt x="1492326" y="464820"/>
                  </a:lnTo>
                  <a:lnTo>
                    <a:pt x="1484896" y="444500"/>
                  </a:lnTo>
                  <a:lnTo>
                    <a:pt x="1489392" y="438150"/>
                  </a:lnTo>
                  <a:lnTo>
                    <a:pt x="1493545" y="431800"/>
                  </a:lnTo>
                  <a:lnTo>
                    <a:pt x="1497342" y="425450"/>
                  </a:lnTo>
                  <a:lnTo>
                    <a:pt x="1500771" y="417830"/>
                  </a:lnTo>
                  <a:lnTo>
                    <a:pt x="1511808" y="373380"/>
                  </a:lnTo>
                  <a:lnTo>
                    <a:pt x="1505864" y="327660"/>
                  </a:lnTo>
                  <a:lnTo>
                    <a:pt x="1485430" y="289826"/>
                  </a:lnTo>
                  <a:lnTo>
                    <a:pt x="1485430" y="368300"/>
                  </a:lnTo>
                  <a:lnTo>
                    <a:pt x="1476641" y="407670"/>
                  </a:lnTo>
                  <a:lnTo>
                    <a:pt x="1474736" y="411480"/>
                  </a:lnTo>
                  <a:lnTo>
                    <a:pt x="1472450" y="415290"/>
                  </a:lnTo>
                  <a:lnTo>
                    <a:pt x="1469910" y="420370"/>
                  </a:lnTo>
                  <a:lnTo>
                    <a:pt x="1433741" y="453390"/>
                  </a:lnTo>
                  <a:lnTo>
                    <a:pt x="1390916" y="466090"/>
                  </a:lnTo>
                  <a:lnTo>
                    <a:pt x="1368183" y="464820"/>
                  </a:lnTo>
                  <a:lnTo>
                    <a:pt x="1362087" y="463550"/>
                  </a:lnTo>
                  <a:lnTo>
                    <a:pt x="1355991" y="461010"/>
                  </a:lnTo>
                  <a:lnTo>
                    <a:pt x="1348371" y="458470"/>
                  </a:lnTo>
                  <a:lnTo>
                    <a:pt x="1346720" y="457200"/>
                  </a:lnTo>
                  <a:lnTo>
                    <a:pt x="1344815" y="456615"/>
                  </a:lnTo>
                  <a:lnTo>
                    <a:pt x="1344815" y="773430"/>
                  </a:lnTo>
                  <a:lnTo>
                    <a:pt x="1316443" y="768350"/>
                  </a:lnTo>
                  <a:lnTo>
                    <a:pt x="1310817" y="767080"/>
                  </a:lnTo>
                  <a:lnTo>
                    <a:pt x="1288338" y="762000"/>
                  </a:lnTo>
                  <a:lnTo>
                    <a:pt x="1260602" y="753110"/>
                  </a:lnTo>
                  <a:lnTo>
                    <a:pt x="1233309" y="742950"/>
                  </a:lnTo>
                  <a:lnTo>
                    <a:pt x="1237983" y="732790"/>
                  </a:lnTo>
                  <a:lnTo>
                    <a:pt x="1253756" y="698500"/>
                  </a:lnTo>
                  <a:lnTo>
                    <a:pt x="1250835" y="690880"/>
                  </a:lnTo>
                  <a:lnTo>
                    <a:pt x="1244231" y="687070"/>
                  </a:lnTo>
                  <a:lnTo>
                    <a:pt x="1237754" y="684530"/>
                  </a:lnTo>
                  <a:lnTo>
                    <a:pt x="1230007" y="687070"/>
                  </a:lnTo>
                  <a:lnTo>
                    <a:pt x="1209560" y="732790"/>
                  </a:lnTo>
                  <a:lnTo>
                    <a:pt x="1183043" y="717550"/>
                  </a:lnTo>
                  <a:lnTo>
                    <a:pt x="1157846" y="702310"/>
                  </a:lnTo>
                  <a:lnTo>
                    <a:pt x="1134059" y="684530"/>
                  </a:lnTo>
                  <a:lnTo>
                    <a:pt x="1131087" y="681990"/>
                  </a:lnTo>
                  <a:lnTo>
                    <a:pt x="1111770" y="665480"/>
                  </a:lnTo>
                  <a:lnTo>
                    <a:pt x="1327797" y="478790"/>
                  </a:lnTo>
                  <a:lnTo>
                    <a:pt x="1329829" y="480060"/>
                  </a:lnTo>
                  <a:lnTo>
                    <a:pt x="1331988" y="480060"/>
                  </a:lnTo>
                  <a:lnTo>
                    <a:pt x="1334020" y="481330"/>
                  </a:lnTo>
                  <a:lnTo>
                    <a:pt x="1339100" y="483870"/>
                  </a:lnTo>
                  <a:lnTo>
                    <a:pt x="1341767" y="485140"/>
                  </a:lnTo>
                  <a:lnTo>
                    <a:pt x="1344815" y="773430"/>
                  </a:lnTo>
                  <a:lnTo>
                    <a:pt x="1344815" y="456615"/>
                  </a:lnTo>
                  <a:lnTo>
                    <a:pt x="1342656" y="455930"/>
                  </a:lnTo>
                  <a:lnTo>
                    <a:pt x="1341513" y="455930"/>
                  </a:lnTo>
                  <a:lnTo>
                    <a:pt x="1335798" y="452120"/>
                  </a:lnTo>
                  <a:lnTo>
                    <a:pt x="1296771" y="410210"/>
                  </a:lnTo>
                  <a:lnTo>
                    <a:pt x="1286522" y="367030"/>
                  </a:lnTo>
                  <a:lnTo>
                    <a:pt x="1286738" y="359410"/>
                  </a:lnTo>
                  <a:lnTo>
                    <a:pt x="1318336" y="293370"/>
                  </a:lnTo>
                  <a:lnTo>
                    <a:pt x="1350784" y="273050"/>
                  </a:lnTo>
                  <a:lnTo>
                    <a:pt x="1388364" y="266700"/>
                  </a:lnTo>
                  <a:lnTo>
                    <a:pt x="1426857" y="275590"/>
                  </a:lnTo>
                  <a:lnTo>
                    <a:pt x="1458925" y="298450"/>
                  </a:lnTo>
                  <a:lnTo>
                    <a:pt x="1478991" y="331470"/>
                  </a:lnTo>
                  <a:lnTo>
                    <a:pt x="1485430" y="368300"/>
                  </a:lnTo>
                  <a:lnTo>
                    <a:pt x="1485430" y="289826"/>
                  </a:lnTo>
                  <a:lnTo>
                    <a:pt x="1484604" y="288290"/>
                  </a:lnTo>
                  <a:lnTo>
                    <a:pt x="1459890" y="266700"/>
                  </a:lnTo>
                  <a:lnTo>
                    <a:pt x="1449717" y="257810"/>
                  </a:lnTo>
                  <a:lnTo>
                    <a:pt x="1454861" y="246380"/>
                  </a:lnTo>
                  <a:lnTo>
                    <a:pt x="1496580" y="153670"/>
                  </a:lnTo>
                  <a:lnTo>
                    <a:pt x="1523873" y="156210"/>
                  </a:lnTo>
                  <a:lnTo>
                    <a:pt x="1532496" y="153670"/>
                  </a:lnTo>
                  <a:lnTo>
                    <a:pt x="1549730" y="148590"/>
                  </a:lnTo>
                  <a:lnTo>
                    <a:pt x="1571764" y="133350"/>
                  </a:lnTo>
                  <a:lnTo>
                    <a:pt x="1574406" y="129540"/>
                  </a:lnTo>
                  <a:lnTo>
                    <a:pt x="1587639" y="110490"/>
                  </a:lnTo>
                  <a:lnTo>
                    <a:pt x="1594535" y="80010"/>
                  </a:lnTo>
                  <a:lnTo>
                    <a:pt x="1589443" y="50800"/>
                  </a:lnTo>
                  <a:lnTo>
                    <a:pt x="1574419" y="26670"/>
                  </a:lnTo>
                  <a:lnTo>
                    <a:pt x="1573631" y="25400"/>
                  </a:lnTo>
                  <a:lnTo>
                    <a:pt x="1567916" y="21094"/>
                  </a:lnTo>
                  <a:lnTo>
                    <a:pt x="1567916" y="80010"/>
                  </a:lnTo>
                  <a:lnTo>
                    <a:pt x="1563382" y="99060"/>
                  </a:lnTo>
                  <a:lnTo>
                    <a:pt x="1551635" y="115570"/>
                  </a:lnTo>
                  <a:lnTo>
                    <a:pt x="1535137" y="125730"/>
                  </a:lnTo>
                  <a:lnTo>
                    <a:pt x="1515999" y="129540"/>
                  </a:lnTo>
                  <a:lnTo>
                    <a:pt x="1496326" y="125730"/>
                  </a:lnTo>
                  <a:lnTo>
                    <a:pt x="1495437" y="125730"/>
                  </a:lnTo>
                  <a:lnTo>
                    <a:pt x="1494929" y="124460"/>
                  </a:lnTo>
                  <a:lnTo>
                    <a:pt x="1493278" y="124460"/>
                  </a:lnTo>
                  <a:lnTo>
                    <a:pt x="1477352" y="113030"/>
                  </a:lnTo>
                  <a:lnTo>
                    <a:pt x="1467459" y="95250"/>
                  </a:lnTo>
                  <a:lnTo>
                    <a:pt x="1464373" y="76200"/>
                  </a:lnTo>
                  <a:lnTo>
                    <a:pt x="1468894" y="57150"/>
                  </a:lnTo>
                  <a:lnTo>
                    <a:pt x="1480921" y="40640"/>
                  </a:lnTo>
                  <a:lnTo>
                    <a:pt x="1497850" y="29210"/>
                  </a:lnTo>
                  <a:lnTo>
                    <a:pt x="1517434" y="26670"/>
                  </a:lnTo>
                  <a:lnTo>
                    <a:pt x="1537474" y="30480"/>
                  </a:lnTo>
                  <a:lnTo>
                    <a:pt x="1554137" y="43180"/>
                  </a:lnTo>
                  <a:lnTo>
                    <a:pt x="1564563" y="59690"/>
                  </a:lnTo>
                  <a:lnTo>
                    <a:pt x="1567916" y="80010"/>
                  </a:lnTo>
                  <a:lnTo>
                    <a:pt x="1567916" y="21094"/>
                  </a:lnTo>
                  <a:lnTo>
                    <a:pt x="1548396" y="6350"/>
                  </a:lnTo>
                  <a:lnTo>
                    <a:pt x="1518081" y="0"/>
                  </a:lnTo>
                  <a:lnTo>
                    <a:pt x="1488465" y="5080"/>
                  </a:lnTo>
                  <a:lnTo>
                    <a:pt x="1462862" y="20320"/>
                  </a:lnTo>
                  <a:lnTo>
                    <a:pt x="1444637" y="45720"/>
                  </a:lnTo>
                  <a:lnTo>
                    <a:pt x="1437868" y="72390"/>
                  </a:lnTo>
                  <a:lnTo>
                    <a:pt x="1440776" y="100330"/>
                  </a:lnTo>
                  <a:lnTo>
                    <a:pt x="1452473" y="124460"/>
                  </a:lnTo>
                  <a:lnTo>
                    <a:pt x="1472069" y="143510"/>
                  </a:lnTo>
                  <a:lnTo>
                    <a:pt x="1425333" y="246380"/>
                  </a:lnTo>
                  <a:lnTo>
                    <a:pt x="1379461" y="240030"/>
                  </a:lnTo>
                  <a:lnTo>
                    <a:pt x="1335493" y="251460"/>
                  </a:lnTo>
                  <a:lnTo>
                    <a:pt x="1297825" y="275590"/>
                  </a:lnTo>
                  <a:lnTo>
                    <a:pt x="1270901" y="314960"/>
                  </a:lnTo>
                  <a:lnTo>
                    <a:pt x="1261630" y="345440"/>
                  </a:lnTo>
                  <a:lnTo>
                    <a:pt x="1247736" y="350520"/>
                  </a:lnTo>
                  <a:lnTo>
                    <a:pt x="1234389" y="356870"/>
                  </a:lnTo>
                  <a:lnTo>
                    <a:pt x="1221689" y="364490"/>
                  </a:lnTo>
                  <a:lnTo>
                    <a:pt x="1209814" y="373380"/>
                  </a:lnTo>
                  <a:lnTo>
                    <a:pt x="1019568" y="538480"/>
                  </a:lnTo>
                  <a:lnTo>
                    <a:pt x="1009218" y="513080"/>
                  </a:lnTo>
                  <a:lnTo>
                    <a:pt x="1000493" y="487680"/>
                  </a:lnTo>
                  <a:lnTo>
                    <a:pt x="993470" y="462280"/>
                  </a:lnTo>
                  <a:lnTo>
                    <a:pt x="988199" y="435610"/>
                  </a:lnTo>
                  <a:lnTo>
                    <a:pt x="987056" y="427990"/>
                  </a:lnTo>
                  <a:lnTo>
                    <a:pt x="980198" y="422910"/>
                  </a:lnTo>
                  <a:lnTo>
                    <a:pt x="965720" y="425450"/>
                  </a:lnTo>
                  <a:lnTo>
                    <a:pt x="960767" y="431800"/>
                  </a:lnTo>
                  <a:lnTo>
                    <a:pt x="962037" y="439420"/>
                  </a:lnTo>
                  <a:lnTo>
                    <a:pt x="968082" y="469900"/>
                  </a:lnTo>
                  <a:lnTo>
                    <a:pt x="976287" y="499110"/>
                  </a:lnTo>
                  <a:lnTo>
                    <a:pt x="986536" y="528320"/>
                  </a:lnTo>
                  <a:lnTo>
                    <a:pt x="998740" y="556260"/>
                  </a:lnTo>
                  <a:lnTo>
                    <a:pt x="961275" y="588010"/>
                  </a:lnTo>
                  <a:lnTo>
                    <a:pt x="933056" y="621030"/>
                  </a:lnTo>
                  <a:lnTo>
                    <a:pt x="916533" y="660400"/>
                  </a:lnTo>
                  <a:lnTo>
                    <a:pt x="911872" y="701040"/>
                  </a:lnTo>
                  <a:lnTo>
                    <a:pt x="919276" y="741680"/>
                  </a:lnTo>
                  <a:lnTo>
                    <a:pt x="938923" y="779780"/>
                  </a:lnTo>
                  <a:lnTo>
                    <a:pt x="877455" y="838200"/>
                  </a:lnTo>
                  <a:lnTo>
                    <a:pt x="877201" y="847090"/>
                  </a:lnTo>
                  <a:lnTo>
                    <a:pt x="883551" y="853440"/>
                  </a:lnTo>
                  <a:lnTo>
                    <a:pt x="885075" y="854710"/>
                  </a:lnTo>
                  <a:lnTo>
                    <a:pt x="886599" y="854710"/>
                  </a:lnTo>
                  <a:lnTo>
                    <a:pt x="891298" y="857250"/>
                  </a:lnTo>
                  <a:lnTo>
                    <a:pt x="897140" y="855980"/>
                  </a:lnTo>
                  <a:lnTo>
                    <a:pt x="965847" y="791210"/>
                  </a:lnTo>
                  <a:lnTo>
                    <a:pt x="966609" y="791210"/>
                  </a:lnTo>
                  <a:lnTo>
                    <a:pt x="967371" y="789940"/>
                  </a:lnTo>
                  <a:lnTo>
                    <a:pt x="967879" y="788670"/>
                  </a:lnTo>
                  <a:lnTo>
                    <a:pt x="995438" y="765810"/>
                  </a:lnTo>
                  <a:lnTo>
                    <a:pt x="999629" y="762000"/>
                  </a:lnTo>
                  <a:lnTo>
                    <a:pt x="1001026" y="760730"/>
                  </a:lnTo>
                  <a:lnTo>
                    <a:pt x="1001661" y="751840"/>
                  </a:lnTo>
                  <a:lnTo>
                    <a:pt x="992009" y="741680"/>
                  </a:lnTo>
                  <a:lnTo>
                    <a:pt x="983627" y="740410"/>
                  </a:lnTo>
                  <a:lnTo>
                    <a:pt x="958354" y="762000"/>
                  </a:lnTo>
                  <a:lnTo>
                    <a:pt x="941247" y="723900"/>
                  </a:lnTo>
                  <a:lnTo>
                    <a:pt x="939088" y="681990"/>
                  </a:lnTo>
                  <a:lnTo>
                    <a:pt x="951585" y="642620"/>
                  </a:lnTo>
                  <a:lnTo>
                    <a:pt x="978420" y="608330"/>
                  </a:lnTo>
                  <a:lnTo>
                    <a:pt x="1011186" y="580390"/>
                  </a:lnTo>
                  <a:lnTo>
                    <a:pt x="1059649" y="538480"/>
                  </a:lnTo>
                  <a:lnTo>
                    <a:pt x="1227086" y="393700"/>
                  </a:lnTo>
                  <a:lnTo>
                    <a:pt x="1259979" y="373380"/>
                  </a:lnTo>
                  <a:lnTo>
                    <a:pt x="1264081" y="398780"/>
                  </a:lnTo>
                  <a:lnTo>
                    <a:pt x="1273162" y="422910"/>
                  </a:lnTo>
                  <a:lnTo>
                    <a:pt x="1286891" y="444500"/>
                  </a:lnTo>
                  <a:lnTo>
                    <a:pt x="1304937" y="463550"/>
                  </a:lnTo>
                  <a:lnTo>
                    <a:pt x="1092720" y="646430"/>
                  </a:lnTo>
                  <a:lnTo>
                    <a:pt x="1072654" y="664210"/>
                  </a:lnTo>
                  <a:lnTo>
                    <a:pt x="1013853" y="713740"/>
                  </a:lnTo>
                  <a:lnTo>
                    <a:pt x="1008392" y="718820"/>
                  </a:lnTo>
                  <a:lnTo>
                    <a:pt x="1007757" y="727710"/>
                  </a:lnTo>
                  <a:lnTo>
                    <a:pt x="1017282" y="739140"/>
                  </a:lnTo>
                  <a:lnTo>
                    <a:pt x="1025664" y="739140"/>
                  </a:lnTo>
                  <a:lnTo>
                    <a:pt x="1031252" y="734060"/>
                  </a:lnTo>
                  <a:lnTo>
                    <a:pt x="1091450" y="681990"/>
                  </a:lnTo>
                  <a:lnTo>
                    <a:pt x="1115834" y="703580"/>
                  </a:lnTo>
                  <a:lnTo>
                    <a:pt x="1141895" y="722630"/>
                  </a:lnTo>
                  <a:lnTo>
                    <a:pt x="1169530" y="740410"/>
                  </a:lnTo>
                  <a:lnTo>
                    <a:pt x="1198638" y="756920"/>
                  </a:lnTo>
                  <a:lnTo>
                    <a:pt x="1175397" y="807720"/>
                  </a:lnTo>
                  <a:lnTo>
                    <a:pt x="1172349" y="815340"/>
                  </a:lnTo>
                  <a:lnTo>
                    <a:pt x="1175270" y="822960"/>
                  </a:lnTo>
                  <a:lnTo>
                    <a:pt x="1188224" y="828040"/>
                  </a:lnTo>
                  <a:lnTo>
                    <a:pt x="1196098" y="825500"/>
                  </a:lnTo>
                  <a:lnTo>
                    <a:pt x="1199146" y="819150"/>
                  </a:lnTo>
                  <a:lnTo>
                    <a:pt x="1222260" y="767080"/>
                  </a:lnTo>
                  <a:lnTo>
                    <a:pt x="1252334" y="778510"/>
                  </a:lnTo>
                  <a:lnTo>
                    <a:pt x="1282877" y="787400"/>
                  </a:lnTo>
                  <a:lnTo>
                    <a:pt x="1313789" y="795020"/>
                  </a:lnTo>
                  <a:lnTo>
                    <a:pt x="1344942" y="798830"/>
                  </a:lnTo>
                  <a:lnTo>
                    <a:pt x="1346593" y="960120"/>
                  </a:lnTo>
                  <a:lnTo>
                    <a:pt x="1346339" y="961390"/>
                  </a:lnTo>
                  <a:lnTo>
                    <a:pt x="1345958" y="962660"/>
                  </a:lnTo>
                  <a:lnTo>
                    <a:pt x="1345907" y="965200"/>
                  </a:lnTo>
                  <a:lnTo>
                    <a:pt x="1343164" y="1051560"/>
                  </a:lnTo>
                  <a:lnTo>
                    <a:pt x="1343037" y="1057910"/>
                  </a:lnTo>
                  <a:lnTo>
                    <a:pt x="1346339" y="1062990"/>
                  </a:lnTo>
                  <a:lnTo>
                    <a:pt x="1351038" y="1064260"/>
                  </a:lnTo>
                  <a:lnTo>
                    <a:pt x="1352562" y="1065530"/>
                  </a:lnTo>
                  <a:lnTo>
                    <a:pt x="1363484" y="1065530"/>
                  </a:lnTo>
                  <a:lnTo>
                    <a:pt x="1369580" y="1060450"/>
                  </a:lnTo>
                  <a:lnTo>
                    <a:pt x="1372247" y="976630"/>
                  </a:lnTo>
                  <a:lnTo>
                    <a:pt x="1413865" y="965200"/>
                  </a:lnTo>
                  <a:lnTo>
                    <a:pt x="1439100" y="949960"/>
                  </a:lnTo>
                  <a:lnTo>
                    <a:pt x="1449628" y="943610"/>
                  </a:lnTo>
                  <a:lnTo>
                    <a:pt x="1477530" y="913130"/>
                  </a:lnTo>
                  <a:lnTo>
                    <a:pt x="1495577" y="875030"/>
                  </a:lnTo>
                  <a:lnTo>
                    <a:pt x="1501787" y="831850"/>
                  </a:lnTo>
                  <a:lnTo>
                    <a:pt x="1501279" y="788670"/>
                  </a:lnTo>
                  <a:lnTo>
                    <a:pt x="1530451" y="779780"/>
                  </a:lnTo>
                  <a:lnTo>
                    <a:pt x="1559039" y="768350"/>
                  </a:lnTo>
                  <a:lnTo>
                    <a:pt x="1575777" y="760730"/>
                  </a:lnTo>
                  <a:lnTo>
                    <a:pt x="1586941" y="755650"/>
                  </a:lnTo>
                  <a:lnTo>
                    <a:pt x="1614055" y="740410"/>
                  </a:lnTo>
                  <a:lnTo>
                    <a:pt x="1620405" y="736600"/>
                  </a:lnTo>
                  <a:lnTo>
                    <a:pt x="1622564" y="728980"/>
                  </a:lnTo>
                  <a:close/>
                </a:path>
                <a:path w="2295525" h="3481704">
                  <a:moveTo>
                    <a:pt x="2166785" y="1361414"/>
                  </a:moveTo>
                  <a:lnTo>
                    <a:pt x="2164473" y="1347597"/>
                  </a:lnTo>
                  <a:lnTo>
                    <a:pt x="2159444" y="1334452"/>
                  </a:lnTo>
                  <a:lnTo>
                    <a:pt x="2152129" y="1322755"/>
                  </a:lnTo>
                  <a:lnTo>
                    <a:pt x="2151253" y="1321828"/>
                  </a:lnTo>
                  <a:lnTo>
                    <a:pt x="2142693" y="1312760"/>
                  </a:lnTo>
                  <a:lnTo>
                    <a:pt x="2140267" y="1311046"/>
                  </a:lnTo>
                  <a:lnTo>
                    <a:pt x="2140267" y="1363218"/>
                  </a:lnTo>
                  <a:lnTo>
                    <a:pt x="2140051" y="1371828"/>
                  </a:lnTo>
                  <a:lnTo>
                    <a:pt x="1918601" y="1764538"/>
                  </a:lnTo>
                  <a:lnTo>
                    <a:pt x="1883041" y="1786674"/>
                  </a:lnTo>
                  <a:lnTo>
                    <a:pt x="1874418" y="1786420"/>
                  </a:lnTo>
                  <a:lnTo>
                    <a:pt x="1837296" y="1754149"/>
                  </a:lnTo>
                  <a:lnTo>
                    <a:pt x="1836064" y="1737220"/>
                  </a:lnTo>
                  <a:lnTo>
                    <a:pt x="1841639" y="1720596"/>
                  </a:lnTo>
                  <a:lnTo>
                    <a:pt x="2057666" y="1344168"/>
                  </a:lnTo>
                  <a:lnTo>
                    <a:pt x="2090178" y="1322197"/>
                  </a:lnTo>
                  <a:lnTo>
                    <a:pt x="2097201" y="1321828"/>
                  </a:lnTo>
                  <a:lnTo>
                    <a:pt x="2104301" y="1322603"/>
                  </a:lnTo>
                  <a:lnTo>
                    <a:pt x="2135746" y="1346377"/>
                  </a:lnTo>
                  <a:lnTo>
                    <a:pt x="2140267" y="1363218"/>
                  </a:lnTo>
                  <a:lnTo>
                    <a:pt x="2140267" y="1311046"/>
                  </a:lnTo>
                  <a:lnTo>
                    <a:pt x="2131326" y="1304671"/>
                  </a:lnTo>
                  <a:lnTo>
                    <a:pt x="2104567" y="1295793"/>
                  </a:lnTo>
                  <a:lnTo>
                    <a:pt x="2077440" y="1297762"/>
                  </a:lnTo>
                  <a:lnTo>
                    <a:pt x="2053031" y="1309712"/>
                  </a:lnTo>
                  <a:lnTo>
                    <a:pt x="2034425" y="1330833"/>
                  </a:lnTo>
                  <a:lnTo>
                    <a:pt x="1818398" y="1707261"/>
                  </a:lnTo>
                  <a:lnTo>
                    <a:pt x="1809584" y="1733943"/>
                  </a:lnTo>
                  <a:lnTo>
                    <a:pt x="1811578" y="1761020"/>
                  </a:lnTo>
                  <a:lnTo>
                    <a:pt x="1844687" y="1803908"/>
                  </a:lnTo>
                  <a:lnTo>
                    <a:pt x="1878164" y="1813306"/>
                  </a:lnTo>
                  <a:lnTo>
                    <a:pt x="1889518" y="1812671"/>
                  </a:lnTo>
                  <a:lnTo>
                    <a:pt x="1904949" y="1808772"/>
                  </a:lnTo>
                  <a:lnTo>
                    <a:pt x="1919211" y="1801545"/>
                  </a:lnTo>
                  <a:lnTo>
                    <a:pt x="1931644" y="1791157"/>
                  </a:lnTo>
                  <a:lnTo>
                    <a:pt x="1934959" y="1786674"/>
                  </a:lnTo>
                  <a:lnTo>
                    <a:pt x="1941588" y="1777746"/>
                  </a:lnTo>
                  <a:lnTo>
                    <a:pt x="2157615" y="1401318"/>
                  </a:lnTo>
                  <a:lnTo>
                    <a:pt x="2163292" y="1388592"/>
                  </a:lnTo>
                  <a:lnTo>
                    <a:pt x="2166366" y="1375181"/>
                  </a:lnTo>
                  <a:lnTo>
                    <a:pt x="2166785" y="1361414"/>
                  </a:lnTo>
                  <a:close/>
                </a:path>
                <a:path w="2295525" h="3481704">
                  <a:moveTo>
                    <a:pt x="2295372" y="1331366"/>
                  </a:moveTo>
                  <a:lnTo>
                    <a:pt x="2286939" y="1286954"/>
                  </a:lnTo>
                  <a:lnTo>
                    <a:pt x="2268042" y="1245908"/>
                  </a:lnTo>
                  <a:lnTo>
                    <a:pt x="2239289" y="1210144"/>
                  </a:lnTo>
                  <a:lnTo>
                    <a:pt x="2203754" y="1183462"/>
                  </a:lnTo>
                  <a:lnTo>
                    <a:pt x="2201303" y="1181608"/>
                  </a:lnTo>
                  <a:lnTo>
                    <a:pt x="2157374" y="1163320"/>
                  </a:lnTo>
                  <a:lnTo>
                    <a:pt x="2111921" y="1156639"/>
                  </a:lnTo>
                  <a:lnTo>
                    <a:pt x="2066899" y="1161135"/>
                  </a:lnTo>
                  <a:lnTo>
                    <a:pt x="2024316" y="1176362"/>
                  </a:lnTo>
                  <a:lnTo>
                    <a:pt x="1986153" y="1201877"/>
                  </a:lnTo>
                  <a:lnTo>
                    <a:pt x="1954415" y="1237234"/>
                  </a:lnTo>
                  <a:lnTo>
                    <a:pt x="1581035" y="1773936"/>
                  </a:lnTo>
                  <a:lnTo>
                    <a:pt x="1581035" y="1774317"/>
                  </a:lnTo>
                  <a:lnTo>
                    <a:pt x="1580781" y="1774571"/>
                  </a:lnTo>
                  <a:lnTo>
                    <a:pt x="1577060" y="1782597"/>
                  </a:lnTo>
                  <a:lnTo>
                    <a:pt x="1575079" y="1791068"/>
                  </a:lnTo>
                  <a:lnTo>
                    <a:pt x="1574825" y="1799818"/>
                  </a:lnTo>
                  <a:lnTo>
                    <a:pt x="1576336" y="1808607"/>
                  </a:lnTo>
                  <a:lnTo>
                    <a:pt x="1606689" y="1841246"/>
                  </a:lnTo>
                  <a:lnTo>
                    <a:pt x="1576971" y="1976628"/>
                  </a:lnTo>
                  <a:lnTo>
                    <a:pt x="1575701" y="1982343"/>
                  </a:lnTo>
                  <a:lnTo>
                    <a:pt x="1578241" y="1988185"/>
                  </a:lnTo>
                  <a:lnTo>
                    <a:pt x="1616976" y="2010410"/>
                  </a:lnTo>
                  <a:lnTo>
                    <a:pt x="1592719" y="2052574"/>
                  </a:lnTo>
                  <a:lnTo>
                    <a:pt x="1591068" y="2055749"/>
                  </a:lnTo>
                  <a:lnTo>
                    <a:pt x="1590560" y="2059432"/>
                  </a:lnTo>
                  <a:lnTo>
                    <a:pt x="1592338" y="2066036"/>
                  </a:lnTo>
                  <a:lnTo>
                    <a:pt x="1594497" y="2068957"/>
                  </a:lnTo>
                  <a:lnTo>
                    <a:pt x="1597672" y="2070735"/>
                  </a:lnTo>
                  <a:lnTo>
                    <a:pt x="1622310" y="2084959"/>
                  </a:lnTo>
                  <a:lnTo>
                    <a:pt x="1566684" y="2182495"/>
                  </a:lnTo>
                  <a:lnTo>
                    <a:pt x="1564271" y="2186686"/>
                  </a:lnTo>
                  <a:lnTo>
                    <a:pt x="1564398" y="2191893"/>
                  </a:lnTo>
                  <a:lnTo>
                    <a:pt x="1569478" y="2200275"/>
                  </a:lnTo>
                  <a:lnTo>
                    <a:pt x="1574177" y="2202688"/>
                  </a:lnTo>
                  <a:lnTo>
                    <a:pt x="1579003" y="2202307"/>
                  </a:lnTo>
                  <a:lnTo>
                    <a:pt x="1677936" y="2195830"/>
                  </a:lnTo>
                  <a:lnTo>
                    <a:pt x="1697418" y="2174113"/>
                  </a:lnTo>
                  <a:lnTo>
                    <a:pt x="1717306" y="2139315"/>
                  </a:lnTo>
                  <a:lnTo>
                    <a:pt x="1746262" y="2155825"/>
                  </a:lnTo>
                  <a:lnTo>
                    <a:pt x="1749183" y="2156333"/>
                  </a:lnTo>
                  <a:lnTo>
                    <a:pt x="1755914" y="2155444"/>
                  </a:lnTo>
                  <a:lnTo>
                    <a:pt x="1759597" y="2153158"/>
                  </a:lnTo>
                  <a:lnTo>
                    <a:pt x="1761756" y="2149475"/>
                  </a:lnTo>
                  <a:lnTo>
                    <a:pt x="1767547" y="2139315"/>
                  </a:lnTo>
                  <a:lnTo>
                    <a:pt x="1775891" y="2124710"/>
                  </a:lnTo>
                  <a:lnTo>
                    <a:pt x="1785759" y="2107438"/>
                  </a:lnTo>
                  <a:lnTo>
                    <a:pt x="1814207" y="2123694"/>
                  </a:lnTo>
                  <a:lnTo>
                    <a:pt x="1816747" y="2125345"/>
                  </a:lnTo>
                  <a:lnTo>
                    <a:pt x="1819795" y="2125726"/>
                  </a:lnTo>
                  <a:lnTo>
                    <a:pt x="1822589" y="2125345"/>
                  </a:lnTo>
                  <a:lnTo>
                    <a:pt x="1825129" y="2125091"/>
                  </a:lnTo>
                  <a:lnTo>
                    <a:pt x="1827669" y="2124075"/>
                  </a:lnTo>
                  <a:lnTo>
                    <a:pt x="1829574" y="2122043"/>
                  </a:lnTo>
                  <a:lnTo>
                    <a:pt x="1845792" y="2107438"/>
                  </a:lnTo>
                  <a:lnTo>
                    <a:pt x="1858645" y="2095881"/>
                  </a:lnTo>
                  <a:lnTo>
                    <a:pt x="1933587" y="2028444"/>
                  </a:lnTo>
                  <a:lnTo>
                    <a:pt x="1941969" y="2033270"/>
                  </a:lnTo>
                  <a:lnTo>
                    <a:pt x="1948878" y="2036445"/>
                  </a:lnTo>
                  <a:lnTo>
                    <a:pt x="1955990" y="2038388"/>
                  </a:lnTo>
                  <a:lnTo>
                    <a:pt x="1963216" y="2039137"/>
                  </a:lnTo>
                  <a:lnTo>
                    <a:pt x="1970417" y="2038731"/>
                  </a:lnTo>
                  <a:lnTo>
                    <a:pt x="1980234" y="2036305"/>
                  </a:lnTo>
                  <a:lnTo>
                    <a:pt x="1989239" y="2031720"/>
                  </a:lnTo>
                  <a:lnTo>
                    <a:pt x="1993099" y="2028444"/>
                  </a:lnTo>
                  <a:lnTo>
                    <a:pt x="1997062" y="2025091"/>
                  </a:lnTo>
                  <a:lnTo>
                    <a:pt x="2003310" y="2016506"/>
                  </a:lnTo>
                  <a:lnTo>
                    <a:pt x="2003564" y="2016125"/>
                  </a:lnTo>
                  <a:lnTo>
                    <a:pt x="2003691" y="2015871"/>
                  </a:lnTo>
                  <a:lnTo>
                    <a:pt x="2003945" y="2015490"/>
                  </a:lnTo>
                  <a:lnTo>
                    <a:pt x="2005355" y="2012442"/>
                  </a:lnTo>
                  <a:lnTo>
                    <a:pt x="2096274" y="1815719"/>
                  </a:lnTo>
                  <a:lnTo>
                    <a:pt x="2099322" y="1808988"/>
                  </a:lnTo>
                  <a:lnTo>
                    <a:pt x="2096401" y="1801241"/>
                  </a:lnTo>
                  <a:lnTo>
                    <a:pt x="2089797" y="1798066"/>
                  </a:lnTo>
                  <a:lnTo>
                    <a:pt x="2083193" y="1795018"/>
                  </a:lnTo>
                  <a:lnTo>
                    <a:pt x="2075319" y="1797939"/>
                  </a:lnTo>
                  <a:lnTo>
                    <a:pt x="1980196" y="2003679"/>
                  </a:lnTo>
                  <a:lnTo>
                    <a:pt x="1975319" y="2008987"/>
                  </a:lnTo>
                  <a:lnTo>
                    <a:pt x="1969033" y="2011972"/>
                  </a:lnTo>
                  <a:lnTo>
                    <a:pt x="1962099" y="2012442"/>
                  </a:lnTo>
                  <a:lnTo>
                    <a:pt x="1955304" y="2010156"/>
                  </a:lnTo>
                  <a:lnTo>
                    <a:pt x="1909203" y="1983752"/>
                  </a:lnTo>
                  <a:lnTo>
                    <a:pt x="1909203" y="2014855"/>
                  </a:lnTo>
                  <a:lnTo>
                    <a:pt x="1819033" y="2095881"/>
                  </a:lnTo>
                  <a:lnTo>
                    <a:pt x="1762645" y="2063483"/>
                  </a:lnTo>
                  <a:lnTo>
                    <a:pt x="1762645" y="2094103"/>
                  </a:lnTo>
                  <a:lnTo>
                    <a:pt x="1745246" y="2124710"/>
                  </a:lnTo>
                  <a:lnTo>
                    <a:pt x="1698472" y="2097913"/>
                  </a:lnTo>
                  <a:lnTo>
                    <a:pt x="1694065" y="2095385"/>
                  </a:lnTo>
                  <a:lnTo>
                    <a:pt x="1694065" y="2125980"/>
                  </a:lnTo>
                  <a:lnTo>
                    <a:pt x="1669046" y="2169668"/>
                  </a:lnTo>
                  <a:lnTo>
                    <a:pt x="1601863" y="2174113"/>
                  </a:lnTo>
                  <a:lnTo>
                    <a:pt x="1645170" y="2097913"/>
                  </a:lnTo>
                  <a:lnTo>
                    <a:pt x="1694065" y="2125980"/>
                  </a:lnTo>
                  <a:lnTo>
                    <a:pt x="1694065" y="2095385"/>
                  </a:lnTo>
                  <a:lnTo>
                    <a:pt x="1622310" y="2054225"/>
                  </a:lnTo>
                  <a:lnTo>
                    <a:pt x="1639836" y="2023618"/>
                  </a:lnTo>
                  <a:lnTo>
                    <a:pt x="1762645" y="2094103"/>
                  </a:lnTo>
                  <a:lnTo>
                    <a:pt x="1762645" y="2063483"/>
                  </a:lnTo>
                  <a:lnTo>
                    <a:pt x="1693278" y="2023618"/>
                  </a:lnTo>
                  <a:lnTo>
                    <a:pt x="1604911" y="1972818"/>
                  </a:lnTo>
                  <a:lnTo>
                    <a:pt x="1630946" y="1855089"/>
                  </a:lnTo>
                  <a:lnTo>
                    <a:pt x="1909203" y="2014855"/>
                  </a:lnTo>
                  <a:lnTo>
                    <a:pt x="1909203" y="1983752"/>
                  </a:lnTo>
                  <a:lnTo>
                    <a:pt x="1684680" y="1855089"/>
                  </a:lnTo>
                  <a:lnTo>
                    <a:pt x="1628533" y="1822958"/>
                  </a:lnTo>
                  <a:lnTo>
                    <a:pt x="1628406" y="1822831"/>
                  </a:lnTo>
                  <a:lnTo>
                    <a:pt x="1628279" y="1822831"/>
                  </a:lnTo>
                  <a:lnTo>
                    <a:pt x="1610753" y="1812671"/>
                  </a:lnTo>
                  <a:lnTo>
                    <a:pt x="1606435" y="1810258"/>
                  </a:lnTo>
                  <a:lnTo>
                    <a:pt x="1603387" y="1806321"/>
                  </a:lnTo>
                  <a:lnTo>
                    <a:pt x="1602016" y="1801241"/>
                  </a:lnTo>
                  <a:lnTo>
                    <a:pt x="1600974" y="1796923"/>
                  </a:lnTo>
                  <a:lnTo>
                    <a:pt x="1601482" y="1792224"/>
                  </a:lnTo>
                  <a:lnTo>
                    <a:pt x="1976386" y="1252220"/>
                  </a:lnTo>
                  <a:lnTo>
                    <a:pt x="2009800" y="1216825"/>
                  </a:lnTo>
                  <a:lnTo>
                    <a:pt x="2050630" y="1193685"/>
                  </a:lnTo>
                  <a:lnTo>
                    <a:pt x="2095944" y="1183462"/>
                  </a:lnTo>
                  <a:lnTo>
                    <a:pt x="2142794" y="1186840"/>
                  </a:lnTo>
                  <a:lnTo>
                    <a:pt x="2188210" y="1204468"/>
                  </a:lnTo>
                  <a:lnTo>
                    <a:pt x="2226399" y="1234719"/>
                  </a:lnTo>
                  <a:lnTo>
                    <a:pt x="2252992" y="1273403"/>
                  </a:lnTo>
                  <a:lnTo>
                    <a:pt x="2267089" y="1317650"/>
                  </a:lnTo>
                  <a:lnTo>
                    <a:pt x="2267775" y="1364589"/>
                  </a:lnTo>
                  <a:lnTo>
                    <a:pt x="2254135" y="1411351"/>
                  </a:lnTo>
                  <a:lnTo>
                    <a:pt x="2106942" y="1729994"/>
                  </a:lnTo>
                  <a:lnTo>
                    <a:pt x="2106434" y="1731010"/>
                  </a:lnTo>
                  <a:lnTo>
                    <a:pt x="2106053" y="1732026"/>
                  </a:lnTo>
                  <a:lnTo>
                    <a:pt x="2105926" y="1733169"/>
                  </a:lnTo>
                  <a:lnTo>
                    <a:pt x="2093607" y="1759966"/>
                  </a:lnTo>
                  <a:lnTo>
                    <a:pt x="2096401" y="1767713"/>
                  </a:lnTo>
                  <a:lnTo>
                    <a:pt x="2103005" y="1770888"/>
                  </a:lnTo>
                  <a:lnTo>
                    <a:pt x="2105418" y="1771904"/>
                  </a:lnTo>
                  <a:lnTo>
                    <a:pt x="2107958" y="1772285"/>
                  </a:lnTo>
                  <a:lnTo>
                    <a:pt x="2110371" y="1771904"/>
                  </a:lnTo>
                  <a:lnTo>
                    <a:pt x="2114562" y="1771396"/>
                  </a:lnTo>
                  <a:lnTo>
                    <a:pt x="2118626" y="1768729"/>
                  </a:lnTo>
                  <a:lnTo>
                    <a:pt x="2120531" y="1764411"/>
                  </a:lnTo>
                  <a:lnTo>
                    <a:pt x="2131072" y="1741424"/>
                  </a:lnTo>
                  <a:lnTo>
                    <a:pt x="2131453" y="1740789"/>
                  </a:lnTo>
                  <a:lnTo>
                    <a:pt x="2131580" y="1740154"/>
                  </a:lnTo>
                  <a:lnTo>
                    <a:pt x="2131707" y="1739646"/>
                  </a:lnTo>
                  <a:lnTo>
                    <a:pt x="2278392" y="1422400"/>
                  </a:lnTo>
                  <a:lnTo>
                    <a:pt x="2292718" y="1377162"/>
                  </a:lnTo>
                  <a:lnTo>
                    <a:pt x="2295372" y="1331366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49100" y="6156959"/>
              <a:ext cx="127989" cy="12801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66088" y="5843015"/>
              <a:ext cx="124968" cy="12801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8463" y="6239333"/>
              <a:ext cx="66897" cy="6697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782445" y="276859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4" h="661669">
                  <a:moveTo>
                    <a:pt x="464052" y="633729"/>
                  </a:moveTo>
                  <a:lnTo>
                    <a:pt x="429894" y="633729"/>
                  </a:lnTo>
                  <a:lnTo>
                    <a:pt x="436117" y="642619"/>
                  </a:lnTo>
                  <a:lnTo>
                    <a:pt x="451280" y="655319"/>
                  </a:lnTo>
                  <a:lnTo>
                    <a:pt x="469884" y="661669"/>
                  </a:lnTo>
                  <a:lnTo>
                    <a:pt x="489606" y="661669"/>
                  </a:lnTo>
                  <a:lnTo>
                    <a:pt x="508126" y="652779"/>
                  </a:lnTo>
                  <a:lnTo>
                    <a:pt x="528483" y="637539"/>
                  </a:lnTo>
                  <a:lnTo>
                    <a:pt x="473694" y="637539"/>
                  </a:lnTo>
                  <a:lnTo>
                    <a:pt x="464052" y="633729"/>
                  </a:lnTo>
                  <a:close/>
                </a:path>
                <a:path w="575944" h="661669">
                  <a:moveTo>
                    <a:pt x="242315" y="0"/>
                  </a:moveTo>
                  <a:lnTo>
                    <a:pt x="193655" y="5079"/>
                  </a:lnTo>
                  <a:lnTo>
                    <a:pt x="152304" y="16509"/>
                  </a:lnTo>
                  <a:lnTo>
                    <a:pt x="95249" y="45720"/>
                  </a:lnTo>
                  <a:lnTo>
                    <a:pt x="50450" y="91439"/>
                  </a:lnTo>
                  <a:lnTo>
                    <a:pt x="27384" y="128269"/>
                  </a:lnTo>
                  <a:lnTo>
                    <a:pt x="9270" y="172719"/>
                  </a:lnTo>
                  <a:lnTo>
                    <a:pt x="0" y="247649"/>
                  </a:lnTo>
                  <a:lnTo>
                    <a:pt x="7485" y="303529"/>
                  </a:lnTo>
                  <a:lnTo>
                    <a:pt x="33019" y="363219"/>
                  </a:lnTo>
                  <a:lnTo>
                    <a:pt x="67357" y="405129"/>
                  </a:lnTo>
                  <a:lnTo>
                    <a:pt x="107654" y="438149"/>
                  </a:lnTo>
                  <a:lnTo>
                    <a:pt x="162940" y="466089"/>
                  </a:lnTo>
                  <a:lnTo>
                    <a:pt x="173922" y="468629"/>
                  </a:lnTo>
                  <a:lnTo>
                    <a:pt x="183832" y="471169"/>
                  </a:lnTo>
                  <a:lnTo>
                    <a:pt x="192980" y="473709"/>
                  </a:lnTo>
                  <a:lnTo>
                    <a:pt x="201675" y="474979"/>
                  </a:lnTo>
                  <a:lnTo>
                    <a:pt x="212187" y="477519"/>
                  </a:lnTo>
                  <a:lnTo>
                    <a:pt x="265763" y="497839"/>
                  </a:lnTo>
                  <a:lnTo>
                    <a:pt x="300608" y="523239"/>
                  </a:lnTo>
                  <a:lnTo>
                    <a:pt x="316483" y="539749"/>
                  </a:lnTo>
                  <a:lnTo>
                    <a:pt x="316483" y="542289"/>
                  </a:lnTo>
                  <a:lnTo>
                    <a:pt x="317245" y="544829"/>
                  </a:lnTo>
                  <a:lnTo>
                    <a:pt x="318896" y="547369"/>
                  </a:lnTo>
                  <a:lnTo>
                    <a:pt x="375030" y="622299"/>
                  </a:lnTo>
                  <a:lnTo>
                    <a:pt x="386478" y="633729"/>
                  </a:lnTo>
                  <a:lnTo>
                    <a:pt x="400510" y="638809"/>
                  </a:lnTo>
                  <a:lnTo>
                    <a:pt x="415518" y="638809"/>
                  </a:lnTo>
                  <a:lnTo>
                    <a:pt x="429894" y="633729"/>
                  </a:lnTo>
                  <a:lnTo>
                    <a:pt x="464052" y="633729"/>
                  </a:lnTo>
                  <a:lnTo>
                    <a:pt x="456183" y="627379"/>
                  </a:lnTo>
                  <a:lnTo>
                    <a:pt x="450214" y="618489"/>
                  </a:lnTo>
                  <a:lnTo>
                    <a:pt x="455409" y="614679"/>
                  </a:lnTo>
                  <a:lnTo>
                    <a:pt x="405939" y="614679"/>
                  </a:lnTo>
                  <a:lnTo>
                    <a:pt x="399976" y="612139"/>
                  </a:lnTo>
                  <a:lnTo>
                    <a:pt x="395096" y="608329"/>
                  </a:lnTo>
                  <a:lnTo>
                    <a:pt x="350392" y="547369"/>
                  </a:lnTo>
                  <a:lnTo>
                    <a:pt x="386397" y="520699"/>
                  </a:lnTo>
                  <a:lnTo>
                    <a:pt x="332993" y="520699"/>
                  </a:lnTo>
                  <a:lnTo>
                    <a:pt x="297227" y="488949"/>
                  </a:lnTo>
                  <a:lnTo>
                    <a:pt x="257174" y="464819"/>
                  </a:lnTo>
                  <a:lnTo>
                    <a:pt x="242175" y="459739"/>
                  </a:lnTo>
                  <a:lnTo>
                    <a:pt x="228996" y="454659"/>
                  </a:lnTo>
                  <a:lnTo>
                    <a:pt x="217080" y="452119"/>
                  </a:lnTo>
                  <a:lnTo>
                    <a:pt x="205866" y="450849"/>
                  </a:lnTo>
                  <a:lnTo>
                    <a:pt x="197943" y="449579"/>
                  </a:lnTo>
                  <a:lnTo>
                    <a:pt x="189626" y="447039"/>
                  </a:lnTo>
                  <a:lnTo>
                    <a:pt x="180667" y="444499"/>
                  </a:lnTo>
                  <a:lnTo>
                    <a:pt x="170814" y="441959"/>
                  </a:lnTo>
                  <a:lnTo>
                    <a:pt x="121239" y="417829"/>
                  </a:lnTo>
                  <a:lnTo>
                    <a:pt x="85105" y="387349"/>
                  </a:lnTo>
                  <a:lnTo>
                    <a:pt x="54355" y="350519"/>
                  </a:lnTo>
                  <a:lnTo>
                    <a:pt x="31615" y="295909"/>
                  </a:lnTo>
                  <a:lnTo>
                    <a:pt x="25018" y="246379"/>
                  </a:lnTo>
                  <a:lnTo>
                    <a:pt x="27852" y="205739"/>
                  </a:lnTo>
                  <a:lnTo>
                    <a:pt x="49621" y="139699"/>
                  </a:lnTo>
                  <a:lnTo>
                    <a:pt x="70294" y="106679"/>
                  </a:lnTo>
                  <a:lnTo>
                    <a:pt x="110235" y="66039"/>
                  </a:lnTo>
                  <a:lnTo>
                    <a:pt x="161131" y="39370"/>
                  </a:lnTo>
                  <a:lnTo>
                    <a:pt x="198211" y="29209"/>
                  </a:lnTo>
                  <a:lnTo>
                    <a:pt x="241934" y="25400"/>
                  </a:lnTo>
                  <a:lnTo>
                    <a:pt x="342719" y="25400"/>
                  </a:lnTo>
                  <a:lnTo>
                    <a:pt x="315690" y="12700"/>
                  </a:lnTo>
                  <a:lnTo>
                    <a:pt x="271430" y="2539"/>
                  </a:lnTo>
                  <a:lnTo>
                    <a:pt x="242315" y="0"/>
                  </a:lnTo>
                  <a:close/>
                </a:path>
                <a:path w="575944" h="661669">
                  <a:moveTo>
                    <a:pt x="569510" y="552449"/>
                  </a:moveTo>
                  <a:lnTo>
                    <a:pt x="540257" y="552449"/>
                  </a:lnTo>
                  <a:lnTo>
                    <a:pt x="546353" y="560069"/>
                  </a:lnTo>
                  <a:lnTo>
                    <a:pt x="550840" y="570229"/>
                  </a:lnTo>
                  <a:lnTo>
                    <a:pt x="493394" y="632459"/>
                  </a:lnTo>
                  <a:lnTo>
                    <a:pt x="483883" y="637539"/>
                  </a:lnTo>
                  <a:lnTo>
                    <a:pt x="528483" y="637539"/>
                  </a:lnTo>
                  <a:lnTo>
                    <a:pt x="555624" y="617219"/>
                  </a:lnTo>
                  <a:lnTo>
                    <a:pt x="569331" y="601979"/>
                  </a:lnTo>
                  <a:lnTo>
                    <a:pt x="575929" y="584199"/>
                  </a:lnTo>
                  <a:lnTo>
                    <a:pt x="575073" y="563879"/>
                  </a:lnTo>
                  <a:lnTo>
                    <a:pt x="569510" y="552449"/>
                  </a:lnTo>
                  <a:close/>
                </a:path>
                <a:path w="575944" h="661669">
                  <a:moveTo>
                    <a:pt x="532231" y="435609"/>
                  </a:moveTo>
                  <a:lnTo>
                    <a:pt x="501268" y="435609"/>
                  </a:lnTo>
                  <a:lnTo>
                    <a:pt x="545845" y="496569"/>
                  </a:lnTo>
                  <a:lnTo>
                    <a:pt x="548596" y="501649"/>
                  </a:lnTo>
                  <a:lnTo>
                    <a:pt x="418210" y="610869"/>
                  </a:lnTo>
                  <a:lnTo>
                    <a:pt x="412259" y="614679"/>
                  </a:lnTo>
                  <a:lnTo>
                    <a:pt x="455409" y="614679"/>
                  </a:lnTo>
                  <a:lnTo>
                    <a:pt x="540257" y="552449"/>
                  </a:lnTo>
                  <a:lnTo>
                    <a:pt x="569510" y="552449"/>
                  </a:lnTo>
                  <a:lnTo>
                    <a:pt x="566419" y="546099"/>
                  </a:lnTo>
                  <a:lnTo>
                    <a:pt x="560196" y="537209"/>
                  </a:lnTo>
                  <a:lnTo>
                    <a:pt x="569537" y="524509"/>
                  </a:lnTo>
                  <a:lnTo>
                    <a:pt x="573770" y="510539"/>
                  </a:lnTo>
                  <a:lnTo>
                    <a:pt x="572644" y="495299"/>
                  </a:lnTo>
                  <a:lnTo>
                    <a:pt x="565911" y="481329"/>
                  </a:lnTo>
                  <a:lnTo>
                    <a:pt x="532231" y="435609"/>
                  </a:lnTo>
                  <a:close/>
                </a:path>
                <a:path w="575944" h="661669">
                  <a:moveTo>
                    <a:pt x="301326" y="350519"/>
                  </a:moveTo>
                  <a:lnTo>
                    <a:pt x="269366" y="350519"/>
                  </a:lnTo>
                  <a:lnTo>
                    <a:pt x="373506" y="491489"/>
                  </a:lnTo>
                  <a:lnTo>
                    <a:pt x="332993" y="520699"/>
                  </a:lnTo>
                  <a:lnTo>
                    <a:pt x="386397" y="520699"/>
                  </a:lnTo>
                  <a:lnTo>
                    <a:pt x="446405" y="476249"/>
                  </a:lnTo>
                  <a:lnTo>
                    <a:pt x="394207" y="476249"/>
                  </a:lnTo>
                  <a:lnTo>
                    <a:pt x="301326" y="350519"/>
                  </a:lnTo>
                  <a:close/>
                </a:path>
                <a:path w="575944" h="661669">
                  <a:moveTo>
                    <a:pt x="347641" y="316229"/>
                  </a:moveTo>
                  <a:lnTo>
                    <a:pt x="316229" y="316229"/>
                  </a:lnTo>
                  <a:lnTo>
                    <a:pt x="420369" y="455929"/>
                  </a:lnTo>
                  <a:lnTo>
                    <a:pt x="394207" y="476249"/>
                  </a:lnTo>
                  <a:lnTo>
                    <a:pt x="446405" y="476249"/>
                  </a:lnTo>
                  <a:lnTo>
                    <a:pt x="492696" y="441959"/>
                  </a:lnTo>
                  <a:lnTo>
                    <a:pt x="440308" y="441959"/>
                  </a:lnTo>
                  <a:lnTo>
                    <a:pt x="354075" y="325119"/>
                  </a:lnTo>
                  <a:lnTo>
                    <a:pt x="353821" y="325119"/>
                  </a:lnTo>
                  <a:lnTo>
                    <a:pt x="353694" y="323849"/>
                  </a:lnTo>
                  <a:lnTo>
                    <a:pt x="353313" y="323849"/>
                  </a:lnTo>
                  <a:lnTo>
                    <a:pt x="347641" y="316229"/>
                  </a:lnTo>
                  <a:close/>
                </a:path>
                <a:path w="575944" h="661669">
                  <a:moveTo>
                    <a:pt x="342719" y="25400"/>
                  </a:moveTo>
                  <a:lnTo>
                    <a:pt x="241934" y="25400"/>
                  </a:lnTo>
                  <a:lnTo>
                    <a:pt x="268067" y="27939"/>
                  </a:lnTo>
                  <a:lnTo>
                    <a:pt x="307736" y="36829"/>
                  </a:lnTo>
                  <a:lnTo>
                    <a:pt x="353716" y="57150"/>
                  </a:lnTo>
                  <a:lnTo>
                    <a:pt x="398779" y="95249"/>
                  </a:lnTo>
                  <a:lnTo>
                    <a:pt x="425640" y="135889"/>
                  </a:lnTo>
                  <a:lnTo>
                    <a:pt x="443499" y="179069"/>
                  </a:lnTo>
                  <a:lnTo>
                    <a:pt x="452500" y="233679"/>
                  </a:lnTo>
                  <a:lnTo>
                    <a:pt x="452483" y="243839"/>
                  </a:lnTo>
                  <a:lnTo>
                    <a:pt x="451977" y="252729"/>
                  </a:lnTo>
                  <a:lnTo>
                    <a:pt x="451161" y="261619"/>
                  </a:lnTo>
                  <a:lnTo>
                    <a:pt x="448881" y="280669"/>
                  </a:lnTo>
                  <a:lnTo>
                    <a:pt x="448024" y="293369"/>
                  </a:lnTo>
                  <a:lnTo>
                    <a:pt x="453638" y="345439"/>
                  </a:lnTo>
                  <a:lnTo>
                    <a:pt x="469294" y="389889"/>
                  </a:lnTo>
                  <a:lnTo>
                    <a:pt x="480694" y="411479"/>
                  </a:lnTo>
                  <a:lnTo>
                    <a:pt x="440308" y="441959"/>
                  </a:lnTo>
                  <a:lnTo>
                    <a:pt x="492696" y="441959"/>
                  </a:lnTo>
                  <a:lnTo>
                    <a:pt x="501268" y="435609"/>
                  </a:lnTo>
                  <a:lnTo>
                    <a:pt x="532231" y="435609"/>
                  </a:lnTo>
                  <a:lnTo>
                    <a:pt x="509777" y="405129"/>
                  </a:lnTo>
                  <a:lnTo>
                    <a:pt x="508126" y="403859"/>
                  </a:lnTo>
                  <a:lnTo>
                    <a:pt x="505967" y="402589"/>
                  </a:lnTo>
                  <a:lnTo>
                    <a:pt x="503681" y="401319"/>
                  </a:lnTo>
                  <a:lnTo>
                    <a:pt x="492827" y="380999"/>
                  </a:lnTo>
                  <a:lnTo>
                    <a:pt x="478071" y="340359"/>
                  </a:lnTo>
                  <a:lnTo>
                    <a:pt x="472955" y="303529"/>
                  </a:lnTo>
                  <a:lnTo>
                    <a:pt x="473021" y="293369"/>
                  </a:lnTo>
                  <a:lnTo>
                    <a:pt x="473735" y="283209"/>
                  </a:lnTo>
                  <a:lnTo>
                    <a:pt x="476073" y="264159"/>
                  </a:lnTo>
                  <a:lnTo>
                    <a:pt x="476964" y="255269"/>
                  </a:lnTo>
                  <a:lnTo>
                    <a:pt x="477379" y="246379"/>
                  </a:lnTo>
                  <a:lnTo>
                    <a:pt x="477505" y="240029"/>
                  </a:lnTo>
                  <a:lnTo>
                    <a:pt x="477519" y="232409"/>
                  </a:lnTo>
                  <a:lnTo>
                    <a:pt x="467437" y="171449"/>
                  </a:lnTo>
                  <a:lnTo>
                    <a:pt x="447436" y="124459"/>
                  </a:lnTo>
                  <a:lnTo>
                    <a:pt x="427460" y="91439"/>
                  </a:lnTo>
                  <a:lnTo>
                    <a:pt x="417448" y="78739"/>
                  </a:lnTo>
                  <a:lnTo>
                    <a:pt x="367045" y="36829"/>
                  </a:lnTo>
                  <a:lnTo>
                    <a:pt x="342719" y="25400"/>
                  </a:lnTo>
                  <a:close/>
                </a:path>
                <a:path w="575944" h="661669">
                  <a:moveTo>
                    <a:pt x="219654" y="278129"/>
                  </a:moveTo>
                  <a:lnTo>
                    <a:pt x="183929" y="300989"/>
                  </a:lnTo>
                  <a:lnTo>
                    <a:pt x="176974" y="328929"/>
                  </a:lnTo>
                  <a:lnTo>
                    <a:pt x="178311" y="337819"/>
                  </a:lnTo>
                  <a:lnTo>
                    <a:pt x="211200" y="369569"/>
                  </a:lnTo>
                  <a:lnTo>
                    <a:pt x="221628" y="372109"/>
                  </a:lnTo>
                  <a:lnTo>
                    <a:pt x="232140" y="370839"/>
                  </a:lnTo>
                  <a:lnTo>
                    <a:pt x="242437" y="368299"/>
                  </a:lnTo>
                  <a:lnTo>
                    <a:pt x="252221" y="363219"/>
                  </a:lnTo>
                  <a:lnTo>
                    <a:pt x="269366" y="350519"/>
                  </a:lnTo>
                  <a:lnTo>
                    <a:pt x="301326" y="350519"/>
                  </a:lnTo>
                  <a:lnTo>
                    <a:pt x="299449" y="347979"/>
                  </a:lnTo>
                  <a:lnTo>
                    <a:pt x="224662" y="347979"/>
                  </a:lnTo>
                  <a:lnTo>
                    <a:pt x="217804" y="345439"/>
                  </a:lnTo>
                  <a:lnTo>
                    <a:pt x="211581" y="344169"/>
                  </a:lnTo>
                  <a:lnTo>
                    <a:pt x="206501" y="340359"/>
                  </a:lnTo>
                  <a:lnTo>
                    <a:pt x="203834" y="335279"/>
                  </a:lnTo>
                  <a:lnTo>
                    <a:pt x="200659" y="328929"/>
                  </a:lnTo>
                  <a:lnTo>
                    <a:pt x="202183" y="321309"/>
                  </a:lnTo>
                  <a:lnTo>
                    <a:pt x="203326" y="318769"/>
                  </a:lnTo>
                  <a:lnTo>
                    <a:pt x="204977" y="313689"/>
                  </a:lnTo>
                  <a:lnTo>
                    <a:pt x="208152" y="309879"/>
                  </a:lnTo>
                  <a:lnTo>
                    <a:pt x="211708" y="307339"/>
                  </a:lnTo>
                  <a:lnTo>
                    <a:pt x="212597" y="306069"/>
                  </a:lnTo>
                  <a:lnTo>
                    <a:pt x="213486" y="306069"/>
                  </a:lnTo>
                  <a:lnTo>
                    <a:pt x="214502" y="304799"/>
                  </a:lnTo>
                  <a:lnTo>
                    <a:pt x="221771" y="303529"/>
                  </a:lnTo>
                  <a:lnTo>
                    <a:pt x="266591" y="303529"/>
                  </a:lnTo>
                  <a:lnTo>
                    <a:pt x="261873" y="297179"/>
                  </a:lnTo>
                  <a:lnTo>
                    <a:pt x="249848" y="287019"/>
                  </a:lnTo>
                  <a:lnTo>
                    <a:pt x="235299" y="279399"/>
                  </a:lnTo>
                  <a:lnTo>
                    <a:pt x="219654" y="278129"/>
                  </a:lnTo>
                  <a:close/>
                </a:path>
                <a:path w="575944" h="661669">
                  <a:moveTo>
                    <a:pt x="266591" y="303529"/>
                  </a:moveTo>
                  <a:lnTo>
                    <a:pt x="229219" y="303529"/>
                  </a:lnTo>
                  <a:lnTo>
                    <a:pt x="236166" y="307339"/>
                  </a:lnTo>
                  <a:lnTo>
                    <a:pt x="241934" y="312419"/>
                  </a:lnTo>
                  <a:lnTo>
                    <a:pt x="255015" y="330199"/>
                  </a:lnTo>
                  <a:lnTo>
                    <a:pt x="237997" y="342899"/>
                  </a:lnTo>
                  <a:lnTo>
                    <a:pt x="232028" y="346709"/>
                  </a:lnTo>
                  <a:lnTo>
                    <a:pt x="224662" y="347979"/>
                  </a:lnTo>
                  <a:lnTo>
                    <a:pt x="299449" y="347979"/>
                  </a:lnTo>
                  <a:lnTo>
                    <a:pt x="290067" y="335279"/>
                  </a:lnTo>
                  <a:lnTo>
                    <a:pt x="307593" y="322579"/>
                  </a:lnTo>
                  <a:lnTo>
                    <a:pt x="308228" y="321309"/>
                  </a:lnTo>
                  <a:lnTo>
                    <a:pt x="316229" y="316229"/>
                  </a:lnTo>
                  <a:lnTo>
                    <a:pt x="347641" y="316229"/>
                  </a:lnTo>
                  <a:lnTo>
                    <a:pt x="346695" y="314959"/>
                  </a:lnTo>
                  <a:lnTo>
                    <a:pt x="275081" y="314959"/>
                  </a:lnTo>
                  <a:lnTo>
                    <a:pt x="266591" y="303529"/>
                  </a:lnTo>
                  <a:close/>
                </a:path>
                <a:path w="575944" h="661669">
                  <a:moveTo>
                    <a:pt x="333922" y="203199"/>
                  </a:moveTo>
                  <a:lnTo>
                    <a:pt x="324484" y="203199"/>
                  </a:lnTo>
                  <a:lnTo>
                    <a:pt x="314741" y="204469"/>
                  </a:lnTo>
                  <a:lnTo>
                    <a:pt x="282523" y="232409"/>
                  </a:lnTo>
                  <a:lnTo>
                    <a:pt x="279368" y="247649"/>
                  </a:lnTo>
                  <a:lnTo>
                    <a:pt x="281308" y="262889"/>
                  </a:lnTo>
                  <a:lnTo>
                    <a:pt x="288416" y="278129"/>
                  </a:lnTo>
                  <a:lnTo>
                    <a:pt x="301370" y="295909"/>
                  </a:lnTo>
                  <a:lnTo>
                    <a:pt x="283844" y="308609"/>
                  </a:lnTo>
                  <a:lnTo>
                    <a:pt x="283336" y="308609"/>
                  </a:lnTo>
                  <a:lnTo>
                    <a:pt x="283082" y="309879"/>
                  </a:lnTo>
                  <a:lnTo>
                    <a:pt x="275081" y="314959"/>
                  </a:lnTo>
                  <a:lnTo>
                    <a:pt x="346695" y="314959"/>
                  </a:lnTo>
                  <a:lnTo>
                    <a:pt x="336295" y="300989"/>
                  </a:lnTo>
                  <a:lnTo>
                    <a:pt x="354456" y="287019"/>
                  </a:lnTo>
                  <a:lnTo>
                    <a:pt x="360583" y="280669"/>
                  </a:lnTo>
                  <a:lnTo>
                    <a:pt x="321436" y="280669"/>
                  </a:lnTo>
                  <a:lnTo>
                    <a:pt x="308609" y="262889"/>
                  </a:lnTo>
                  <a:lnTo>
                    <a:pt x="305175" y="256539"/>
                  </a:lnTo>
                  <a:lnTo>
                    <a:pt x="304180" y="248919"/>
                  </a:lnTo>
                  <a:lnTo>
                    <a:pt x="305591" y="241299"/>
                  </a:lnTo>
                  <a:lnTo>
                    <a:pt x="309371" y="234949"/>
                  </a:lnTo>
                  <a:lnTo>
                    <a:pt x="312927" y="231139"/>
                  </a:lnTo>
                  <a:lnTo>
                    <a:pt x="319150" y="228599"/>
                  </a:lnTo>
                  <a:lnTo>
                    <a:pt x="325627" y="228599"/>
                  </a:lnTo>
                  <a:lnTo>
                    <a:pt x="329183" y="227329"/>
                  </a:lnTo>
                  <a:lnTo>
                    <a:pt x="367059" y="227329"/>
                  </a:lnTo>
                  <a:lnTo>
                    <a:pt x="364452" y="222249"/>
                  </a:lnTo>
                  <a:lnTo>
                    <a:pt x="358139" y="214629"/>
                  </a:lnTo>
                  <a:lnTo>
                    <a:pt x="350988" y="209549"/>
                  </a:lnTo>
                  <a:lnTo>
                    <a:pt x="342836" y="205739"/>
                  </a:lnTo>
                  <a:lnTo>
                    <a:pt x="333922" y="203199"/>
                  </a:lnTo>
                  <a:close/>
                </a:path>
                <a:path w="575944" h="661669">
                  <a:moveTo>
                    <a:pt x="367059" y="227329"/>
                  </a:moveTo>
                  <a:lnTo>
                    <a:pt x="329183" y="227329"/>
                  </a:lnTo>
                  <a:lnTo>
                    <a:pt x="335787" y="228599"/>
                  </a:lnTo>
                  <a:lnTo>
                    <a:pt x="340994" y="233679"/>
                  </a:lnTo>
                  <a:lnTo>
                    <a:pt x="345185" y="237489"/>
                  </a:lnTo>
                  <a:lnTo>
                    <a:pt x="347598" y="243839"/>
                  </a:lnTo>
                  <a:lnTo>
                    <a:pt x="347471" y="250189"/>
                  </a:lnTo>
                  <a:lnTo>
                    <a:pt x="347217" y="256539"/>
                  </a:lnTo>
                  <a:lnTo>
                    <a:pt x="343915" y="264159"/>
                  </a:lnTo>
                  <a:lnTo>
                    <a:pt x="338962" y="267969"/>
                  </a:lnTo>
                  <a:lnTo>
                    <a:pt x="321436" y="280669"/>
                  </a:lnTo>
                  <a:lnTo>
                    <a:pt x="360583" y="280669"/>
                  </a:lnTo>
                  <a:lnTo>
                    <a:pt x="361809" y="279399"/>
                  </a:lnTo>
                  <a:lnTo>
                    <a:pt x="367363" y="270509"/>
                  </a:lnTo>
                  <a:lnTo>
                    <a:pt x="370941" y="261619"/>
                  </a:lnTo>
                  <a:lnTo>
                    <a:pt x="372363" y="250189"/>
                  </a:lnTo>
                  <a:lnTo>
                    <a:pt x="371695" y="240029"/>
                  </a:lnTo>
                  <a:lnTo>
                    <a:pt x="369014" y="231139"/>
                  </a:lnTo>
                  <a:lnTo>
                    <a:pt x="367059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11351" y="328422"/>
              <a:ext cx="274572" cy="10541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673098" y="191769"/>
              <a:ext cx="1807845" cy="881380"/>
            </a:xfrm>
            <a:custGeom>
              <a:avLst/>
              <a:gdLst/>
              <a:ahLst/>
              <a:cxnLst/>
              <a:rect l="l" t="t" r="r" b="b"/>
              <a:pathLst>
                <a:path w="1807845" h="881380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0" y="370840"/>
                  </a:lnTo>
                  <a:lnTo>
                    <a:pt x="4699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413"/>
                  </a:lnTo>
                  <a:lnTo>
                    <a:pt x="59055" y="381635"/>
                  </a:lnTo>
                  <a:lnTo>
                    <a:pt x="61468" y="379730"/>
                  </a:lnTo>
                  <a:lnTo>
                    <a:pt x="63373" y="376936"/>
                  </a:lnTo>
                  <a:lnTo>
                    <a:pt x="65024" y="366649"/>
                  </a:lnTo>
                  <a:close/>
                </a:path>
                <a:path w="1807845" h="881380">
                  <a:moveTo>
                    <a:pt x="104521" y="511556"/>
                  </a:moveTo>
                  <a:lnTo>
                    <a:pt x="96266" y="500253"/>
                  </a:lnTo>
                  <a:lnTo>
                    <a:pt x="88519" y="498983"/>
                  </a:lnTo>
                  <a:lnTo>
                    <a:pt x="82931" y="503047"/>
                  </a:lnTo>
                  <a:lnTo>
                    <a:pt x="51689" y="525780"/>
                  </a:lnTo>
                  <a:lnTo>
                    <a:pt x="46609" y="529971"/>
                  </a:lnTo>
                  <a:lnTo>
                    <a:pt x="44958" y="537591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7917" y="523494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521" y="511556"/>
                  </a:lnTo>
                  <a:close/>
                </a:path>
                <a:path w="1807845" h="881380">
                  <a:moveTo>
                    <a:pt x="225679" y="580136"/>
                  </a:moveTo>
                  <a:lnTo>
                    <a:pt x="221742" y="573278"/>
                  </a:lnTo>
                  <a:lnTo>
                    <a:pt x="208407" y="569976"/>
                  </a:lnTo>
                  <a:lnTo>
                    <a:pt x="201549" y="573913"/>
                  </a:lnTo>
                  <a:lnTo>
                    <a:pt x="199644" y="580517"/>
                  </a:lnTo>
                  <a:lnTo>
                    <a:pt x="189484" y="618109"/>
                  </a:lnTo>
                  <a:lnTo>
                    <a:pt x="187579" y="624713"/>
                  </a:lnTo>
                  <a:lnTo>
                    <a:pt x="191516" y="631571"/>
                  </a:lnTo>
                  <a:lnTo>
                    <a:pt x="198247" y="633222"/>
                  </a:lnTo>
                  <a:lnTo>
                    <a:pt x="202057" y="634365"/>
                  </a:lnTo>
                  <a:lnTo>
                    <a:pt x="223774" y="586867"/>
                  </a:lnTo>
                  <a:lnTo>
                    <a:pt x="225679" y="580136"/>
                  </a:lnTo>
                  <a:close/>
                </a:path>
                <a:path w="1807845" h="881380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4980" y="50292"/>
                  </a:lnTo>
                  <a:lnTo>
                    <a:pt x="473837" y="57035"/>
                  </a:lnTo>
                  <a:lnTo>
                    <a:pt x="478536" y="63385"/>
                  </a:lnTo>
                  <a:lnTo>
                    <a:pt x="488823" y="64909"/>
                  </a:lnTo>
                  <a:lnTo>
                    <a:pt x="492125" y="63881"/>
                  </a:lnTo>
                  <a:lnTo>
                    <a:pt x="497332" y="60083"/>
                  </a:lnTo>
                  <a:lnTo>
                    <a:pt x="499237" y="57150"/>
                  </a:lnTo>
                  <a:lnTo>
                    <a:pt x="505841" y="15113"/>
                  </a:lnTo>
                  <a:lnTo>
                    <a:pt x="506984" y="8382"/>
                  </a:lnTo>
                  <a:close/>
                </a:path>
                <a:path w="1807845" h="881380">
                  <a:moveTo>
                    <a:pt x="657098" y="105029"/>
                  </a:moveTo>
                  <a:lnTo>
                    <a:pt x="652780" y="99314"/>
                  </a:lnTo>
                  <a:lnTo>
                    <a:pt x="648589" y="93599"/>
                  </a:lnTo>
                  <a:lnTo>
                    <a:pt x="640715" y="92202"/>
                  </a:lnTo>
                  <a:lnTo>
                    <a:pt x="635127" y="96774"/>
                  </a:lnTo>
                  <a:lnTo>
                    <a:pt x="603885" y="120281"/>
                  </a:lnTo>
                  <a:lnTo>
                    <a:pt x="598424" y="124460"/>
                  </a:lnTo>
                  <a:lnTo>
                    <a:pt x="597281" y="132334"/>
                  </a:lnTo>
                  <a:lnTo>
                    <a:pt x="601472" y="138049"/>
                  </a:lnTo>
                  <a:lnTo>
                    <a:pt x="605663" y="143637"/>
                  </a:lnTo>
                  <a:lnTo>
                    <a:pt x="613537" y="144780"/>
                  </a:lnTo>
                  <a:lnTo>
                    <a:pt x="619125" y="140716"/>
                  </a:lnTo>
                  <a:lnTo>
                    <a:pt x="619125" y="140589"/>
                  </a:lnTo>
                  <a:lnTo>
                    <a:pt x="650367" y="116967"/>
                  </a:lnTo>
                  <a:lnTo>
                    <a:pt x="655955" y="112903"/>
                  </a:lnTo>
                  <a:lnTo>
                    <a:pt x="657098" y="105029"/>
                  </a:lnTo>
                  <a:close/>
                </a:path>
                <a:path w="1807845" h="881380">
                  <a:moveTo>
                    <a:pt x="695198" y="261747"/>
                  </a:moveTo>
                  <a:lnTo>
                    <a:pt x="689737" y="256032"/>
                  </a:lnTo>
                  <a:lnTo>
                    <a:pt x="682879" y="255778"/>
                  </a:lnTo>
                  <a:lnTo>
                    <a:pt x="637032" y="254508"/>
                  </a:lnTo>
                  <a:lnTo>
                    <a:pt x="631317" y="259969"/>
                  </a:lnTo>
                  <a:lnTo>
                    <a:pt x="630682" y="273685"/>
                  </a:lnTo>
                  <a:lnTo>
                    <a:pt x="636016" y="279400"/>
                  </a:lnTo>
                  <a:lnTo>
                    <a:pt x="684784" y="280797"/>
                  </a:lnTo>
                  <a:lnTo>
                    <a:pt x="687451" y="279908"/>
                  </a:lnTo>
                  <a:lnTo>
                    <a:pt x="692658" y="276098"/>
                  </a:lnTo>
                  <a:lnTo>
                    <a:pt x="694690" y="272669"/>
                  </a:lnTo>
                  <a:lnTo>
                    <a:pt x="695198" y="261747"/>
                  </a:lnTo>
                  <a:close/>
                </a:path>
                <a:path w="1807845" h="881380">
                  <a:moveTo>
                    <a:pt x="1632966" y="526796"/>
                  </a:moveTo>
                  <a:lnTo>
                    <a:pt x="1629270" y="520827"/>
                  </a:lnTo>
                  <a:lnTo>
                    <a:pt x="1623314" y="519303"/>
                  </a:lnTo>
                  <a:lnTo>
                    <a:pt x="1607185" y="515404"/>
                  </a:lnTo>
                  <a:lnTo>
                    <a:pt x="1607185" y="538480"/>
                  </a:lnTo>
                  <a:lnTo>
                    <a:pt x="1593456" y="594868"/>
                  </a:lnTo>
                  <a:lnTo>
                    <a:pt x="1587957" y="594906"/>
                  </a:lnTo>
                  <a:lnTo>
                    <a:pt x="1587957" y="617626"/>
                  </a:lnTo>
                  <a:lnTo>
                    <a:pt x="1568577" y="697611"/>
                  </a:lnTo>
                  <a:lnTo>
                    <a:pt x="1564182" y="706526"/>
                  </a:lnTo>
                  <a:lnTo>
                    <a:pt x="1556473" y="712838"/>
                  </a:lnTo>
                  <a:lnTo>
                    <a:pt x="1546529" y="716000"/>
                  </a:lnTo>
                  <a:lnTo>
                    <a:pt x="1535430" y="715391"/>
                  </a:lnTo>
                  <a:lnTo>
                    <a:pt x="1266698" y="650240"/>
                  </a:lnTo>
                  <a:lnTo>
                    <a:pt x="1256512" y="645744"/>
                  </a:lnTo>
                  <a:lnTo>
                    <a:pt x="1249095" y="638416"/>
                  </a:lnTo>
                  <a:lnTo>
                    <a:pt x="1245120" y="629259"/>
                  </a:lnTo>
                  <a:lnTo>
                    <a:pt x="1245235" y="619252"/>
                  </a:lnTo>
                  <a:lnTo>
                    <a:pt x="1264666" y="539242"/>
                  </a:lnTo>
                  <a:lnTo>
                    <a:pt x="1390650" y="605155"/>
                  </a:lnTo>
                  <a:lnTo>
                    <a:pt x="1397114" y="608203"/>
                  </a:lnTo>
                  <a:lnTo>
                    <a:pt x="1438681" y="618286"/>
                  </a:lnTo>
                  <a:lnTo>
                    <a:pt x="1445895" y="618490"/>
                  </a:lnTo>
                  <a:lnTo>
                    <a:pt x="1587957" y="617626"/>
                  </a:lnTo>
                  <a:lnTo>
                    <a:pt x="1587957" y="594906"/>
                  </a:lnTo>
                  <a:lnTo>
                    <a:pt x="1445768" y="595884"/>
                  </a:lnTo>
                  <a:lnTo>
                    <a:pt x="1434185" y="595198"/>
                  </a:lnTo>
                  <a:lnTo>
                    <a:pt x="1313319" y="539242"/>
                  </a:lnTo>
                  <a:lnTo>
                    <a:pt x="1270000" y="516636"/>
                  </a:lnTo>
                  <a:lnTo>
                    <a:pt x="1283716" y="460121"/>
                  </a:lnTo>
                  <a:lnTo>
                    <a:pt x="1607185" y="538480"/>
                  </a:lnTo>
                  <a:lnTo>
                    <a:pt x="1607185" y="515404"/>
                  </a:lnTo>
                  <a:lnTo>
                    <a:pt x="1378559" y="460121"/>
                  </a:lnTo>
                  <a:lnTo>
                    <a:pt x="1278255" y="435864"/>
                  </a:lnTo>
                  <a:lnTo>
                    <a:pt x="1272286" y="434340"/>
                  </a:lnTo>
                  <a:lnTo>
                    <a:pt x="1266317" y="438023"/>
                  </a:lnTo>
                  <a:lnTo>
                    <a:pt x="1264793" y="443992"/>
                  </a:lnTo>
                  <a:lnTo>
                    <a:pt x="1246505" y="519811"/>
                  </a:lnTo>
                  <a:lnTo>
                    <a:pt x="1246378" y="520192"/>
                  </a:lnTo>
                  <a:lnTo>
                    <a:pt x="1223645" y="613918"/>
                  </a:lnTo>
                  <a:lnTo>
                    <a:pt x="1223200" y="632752"/>
                  </a:lnTo>
                  <a:lnTo>
                    <a:pt x="1230185" y="649909"/>
                  </a:lnTo>
                  <a:lnTo>
                    <a:pt x="1243355" y="663524"/>
                  </a:lnTo>
                  <a:lnTo>
                    <a:pt x="1261491" y="671703"/>
                  </a:lnTo>
                  <a:lnTo>
                    <a:pt x="1530223" y="736727"/>
                  </a:lnTo>
                  <a:lnTo>
                    <a:pt x="1550085" y="737768"/>
                  </a:lnTo>
                  <a:lnTo>
                    <a:pt x="1568018" y="731710"/>
                  </a:lnTo>
                  <a:lnTo>
                    <a:pt x="1582064" y="719658"/>
                  </a:lnTo>
                  <a:lnTo>
                    <a:pt x="1583842" y="716000"/>
                  </a:lnTo>
                  <a:lnTo>
                    <a:pt x="1590281" y="702691"/>
                  </a:lnTo>
                  <a:lnTo>
                    <a:pt x="1610931" y="617474"/>
                  </a:lnTo>
                  <a:lnTo>
                    <a:pt x="1613027" y="608838"/>
                  </a:lnTo>
                  <a:lnTo>
                    <a:pt x="1613154" y="608584"/>
                  </a:lnTo>
                  <a:lnTo>
                    <a:pt x="1616214" y="595884"/>
                  </a:lnTo>
                  <a:lnTo>
                    <a:pt x="1631442" y="532765"/>
                  </a:lnTo>
                  <a:lnTo>
                    <a:pt x="1632966" y="526796"/>
                  </a:lnTo>
                  <a:close/>
                </a:path>
                <a:path w="1807845" h="881380">
                  <a:moveTo>
                    <a:pt x="1807324" y="226555"/>
                  </a:moveTo>
                  <a:lnTo>
                    <a:pt x="1796110" y="196469"/>
                  </a:lnTo>
                  <a:lnTo>
                    <a:pt x="1785404" y="184772"/>
                  </a:lnTo>
                  <a:lnTo>
                    <a:pt x="1785404" y="230251"/>
                  </a:lnTo>
                  <a:lnTo>
                    <a:pt x="1784477" y="254635"/>
                  </a:lnTo>
                  <a:lnTo>
                    <a:pt x="1704721" y="584073"/>
                  </a:lnTo>
                  <a:lnTo>
                    <a:pt x="1699387" y="605790"/>
                  </a:lnTo>
                  <a:lnTo>
                    <a:pt x="1674368" y="709295"/>
                  </a:lnTo>
                  <a:lnTo>
                    <a:pt x="1688617" y="597662"/>
                  </a:lnTo>
                  <a:lnTo>
                    <a:pt x="1690751" y="580644"/>
                  </a:lnTo>
                  <a:lnTo>
                    <a:pt x="1710055" y="430149"/>
                  </a:lnTo>
                  <a:lnTo>
                    <a:pt x="1711274" y="421043"/>
                  </a:lnTo>
                  <a:lnTo>
                    <a:pt x="1712658" y="411848"/>
                  </a:lnTo>
                  <a:lnTo>
                    <a:pt x="1714119" y="402628"/>
                  </a:lnTo>
                  <a:lnTo>
                    <a:pt x="1715643" y="393446"/>
                  </a:lnTo>
                  <a:lnTo>
                    <a:pt x="1718564" y="375475"/>
                  </a:lnTo>
                  <a:lnTo>
                    <a:pt x="1721205" y="357251"/>
                  </a:lnTo>
                  <a:lnTo>
                    <a:pt x="1723263" y="338950"/>
                  </a:lnTo>
                  <a:lnTo>
                    <a:pt x="1724406" y="320675"/>
                  </a:lnTo>
                  <a:lnTo>
                    <a:pt x="1724304" y="305358"/>
                  </a:lnTo>
                  <a:lnTo>
                    <a:pt x="1718144" y="259715"/>
                  </a:lnTo>
                  <a:lnTo>
                    <a:pt x="1701876" y="214210"/>
                  </a:lnTo>
                  <a:lnTo>
                    <a:pt x="1701876" y="320675"/>
                  </a:lnTo>
                  <a:lnTo>
                    <a:pt x="1700860" y="337439"/>
                  </a:lnTo>
                  <a:lnTo>
                    <a:pt x="1698917" y="354812"/>
                  </a:lnTo>
                  <a:lnTo>
                    <a:pt x="1696364" y="372427"/>
                  </a:lnTo>
                  <a:lnTo>
                    <a:pt x="1693545" y="389890"/>
                  </a:lnTo>
                  <a:lnTo>
                    <a:pt x="1692021" y="399135"/>
                  </a:lnTo>
                  <a:lnTo>
                    <a:pt x="1690535" y="408520"/>
                  </a:lnTo>
                  <a:lnTo>
                    <a:pt x="1689125" y="417918"/>
                  </a:lnTo>
                  <a:lnTo>
                    <a:pt x="1687830" y="427228"/>
                  </a:lnTo>
                  <a:lnTo>
                    <a:pt x="1668183" y="581152"/>
                  </a:lnTo>
                  <a:lnTo>
                    <a:pt x="1663217" y="620268"/>
                  </a:lnTo>
                  <a:lnTo>
                    <a:pt x="1645145" y="761746"/>
                  </a:lnTo>
                  <a:lnTo>
                    <a:pt x="1623072" y="808583"/>
                  </a:lnTo>
                  <a:lnTo>
                    <a:pt x="1596898" y="827278"/>
                  </a:lnTo>
                  <a:lnTo>
                    <a:pt x="1592199" y="827278"/>
                  </a:lnTo>
                  <a:lnTo>
                    <a:pt x="1208392" y="734949"/>
                  </a:lnTo>
                  <a:lnTo>
                    <a:pt x="1168527" y="725297"/>
                  </a:lnTo>
                  <a:lnTo>
                    <a:pt x="1145222" y="692912"/>
                  </a:lnTo>
                  <a:lnTo>
                    <a:pt x="1142199" y="675767"/>
                  </a:lnTo>
                  <a:lnTo>
                    <a:pt x="1142758" y="658342"/>
                  </a:lnTo>
                  <a:lnTo>
                    <a:pt x="1146937" y="641223"/>
                  </a:lnTo>
                  <a:lnTo>
                    <a:pt x="1168704" y="581152"/>
                  </a:lnTo>
                  <a:lnTo>
                    <a:pt x="1203325" y="485648"/>
                  </a:lnTo>
                  <a:lnTo>
                    <a:pt x="1211072" y="464566"/>
                  </a:lnTo>
                  <a:lnTo>
                    <a:pt x="1257261" y="337248"/>
                  </a:lnTo>
                  <a:lnTo>
                    <a:pt x="1259547" y="331114"/>
                  </a:lnTo>
                  <a:lnTo>
                    <a:pt x="1261948" y="324815"/>
                  </a:lnTo>
                  <a:lnTo>
                    <a:pt x="1264412" y="318516"/>
                  </a:lnTo>
                  <a:lnTo>
                    <a:pt x="1269949" y="303834"/>
                  </a:lnTo>
                  <a:lnTo>
                    <a:pt x="1275397" y="288912"/>
                  </a:lnTo>
                  <a:lnTo>
                    <a:pt x="1280553" y="273786"/>
                  </a:lnTo>
                  <a:lnTo>
                    <a:pt x="1285240" y="258445"/>
                  </a:lnTo>
                  <a:lnTo>
                    <a:pt x="1290053" y="243332"/>
                  </a:lnTo>
                  <a:lnTo>
                    <a:pt x="1308735" y="203327"/>
                  </a:lnTo>
                  <a:lnTo>
                    <a:pt x="1345577" y="158330"/>
                  </a:lnTo>
                  <a:lnTo>
                    <a:pt x="1393190" y="124841"/>
                  </a:lnTo>
                  <a:lnTo>
                    <a:pt x="1438910" y="107835"/>
                  </a:lnTo>
                  <a:lnTo>
                    <a:pt x="1480947" y="101727"/>
                  </a:lnTo>
                  <a:lnTo>
                    <a:pt x="1488440" y="101358"/>
                  </a:lnTo>
                  <a:lnTo>
                    <a:pt x="1496060" y="101485"/>
                  </a:lnTo>
                  <a:lnTo>
                    <a:pt x="1503680" y="101981"/>
                  </a:lnTo>
                  <a:lnTo>
                    <a:pt x="1507109" y="102108"/>
                  </a:lnTo>
                  <a:lnTo>
                    <a:pt x="1546377" y="109143"/>
                  </a:lnTo>
                  <a:lnTo>
                    <a:pt x="1574673" y="119253"/>
                  </a:lnTo>
                  <a:lnTo>
                    <a:pt x="1581645" y="122301"/>
                  </a:lnTo>
                  <a:lnTo>
                    <a:pt x="1620850" y="147142"/>
                  </a:lnTo>
                  <a:lnTo>
                    <a:pt x="1651914" y="177126"/>
                  </a:lnTo>
                  <a:lnTo>
                    <a:pt x="1686102" y="233172"/>
                  </a:lnTo>
                  <a:lnTo>
                    <a:pt x="1699120" y="278536"/>
                  </a:lnTo>
                  <a:lnTo>
                    <a:pt x="1701876" y="320675"/>
                  </a:lnTo>
                  <a:lnTo>
                    <a:pt x="1701876" y="214210"/>
                  </a:lnTo>
                  <a:lnTo>
                    <a:pt x="1699450" y="208635"/>
                  </a:lnTo>
                  <a:lnTo>
                    <a:pt x="1685810" y="185267"/>
                  </a:lnTo>
                  <a:lnTo>
                    <a:pt x="1669669" y="163703"/>
                  </a:lnTo>
                  <a:lnTo>
                    <a:pt x="1739138" y="180467"/>
                  </a:lnTo>
                  <a:lnTo>
                    <a:pt x="1761274" y="190792"/>
                  </a:lnTo>
                  <a:lnTo>
                    <a:pt x="1777187" y="208178"/>
                  </a:lnTo>
                  <a:lnTo>
                    <a:pt x="1785404" y="230251"/>
                  </a:lnTo>
                  <a:lnTo>
                    <a:pt x="1785404" y="184772"/>
                  </a:lnTo>
                  <a:lnTo>
                    <a:pt x="1774431" y="172783"/>
                  </a:lnTo>
                  <a:lnTo>
                    <a:pt x="1754962" y="163703"/>
                  </a:lnTo>
                  <a:lnTo>
                    <a:pt x="1744345" y="158750"/>
                  </a:lnTo>
                  <a:lnTo>
                    <a:pt x="1639189" y="133235"/>
                  </a:lnTo>
                  <a:lnTo>
                    <a:pt x="1630045" y="126022"/>
                  </a:lnTo>
                  <a:lnTo>
                    <a:pt x="1620532" y="119240"/>
                  </a:lnTo>
                  <a:lnTo>
                    <a:pt x="1610664" y="112928"/>
                  </a:lnTo>
                  <a:lnTo>
                    <a:pt x="1600454" y="107061"/>
                  </a:lnTo>
                  <a:lnTo>
                    <a:pt x="1601825" y="101358"/>
                  </a:lnTo>
                  <a:lnTo>
                    <a:pt x="1602816" y="97282"/>
                  </a:lnTo>
                  <a:lnTo>
                    <a:pt x="1607312" y="78740"/>
                  </a:lnTo>
                  <a:lnTo>
                    <a:pt x="1607845" y="65151"/>
                  </a:lnTo>
                  <a:lnTo>
                    <a:pt x="1603336" y="52870"/>
                  </a:lnTo>
                  <a:lnTo>
                    <a:pt x="1597101" y="45974"/>
                  </a:lnTo>
                  <a:lnTo>
                    <a:pt x="1594586" y="43205"/>
                  </a:lnTo>
                  <a:lnTo>
                    <a:pt x="1587373" y="39814"/>
                  </a:lnTo>
                  <a:lnTo>
                    <a:pt x="1587373" y="67056"/>
                  </a:lnTo>
                  <a:lnTo>
                    <a:pt x="1585849" y="73533"/>
                  </a:lnTo>
                  <a:lnTo>
                    <a:pt x="1579994" y="97282"/>
                  </a:lnTo>
                  <a:lnTo>
                    <a:pt x="1571548" y="93929"/>
                  </a:lnTo>
                  <a:lnTo>
                    <a:pt x="1562950" y="90906"/>
                  </a:lnTo>
                  <a:lnTo>
                    <a:pt x="1518018" y="80949"/>
                  </a:lnTo>
                  <a:lnTo>
                    <a:pt x="1508887" y="80010"/>
                  </a:lnTo>
                  <a:lnTo>
                    <a:pt x="1514729" y="56261"/>
                  </a:lnTo>
                  <a:lnTo>
                    <a:pt x="1516253" y="49911"/>
                  </a:lnTo>
                  <a:lnTo>
                    <a:pt x="1522603" y="45974"/>
                  </a:lnTo>
                  <a:lnTo>
                    <a:pt x="1583436" y="60706"/>
                  </a:lnTo>
                  <a:lnTo>
                    <a:pt x="1587373" y="67056"/>
                  </a:lnTo>
                  <a:lnTo>
                    <a:pt x="1587373" y="39814"/>
                  </a:lnTo>
                  <a:lnTo>
                    <a:pt x="1582407" y="37465"/>
                  </a:lnTo>
                  <a:lnTo>
                    <a:pt x="1534160" y="25781"/>
                  </a:lnTo>
                  <a:lnTo>
                    <a:pt x="1520710" y="25285"/>
                  </a:lnTo>
                  <a:lnTo>
                    <a:pt x="1508493" y="29895"/>
                  </a:lnTo>
                  <a:lnTo>
                    <a:pt x="1498866" y="38773"/>
                  </a:lnTo>
                  <a:lnTo>
                    <a:pt x="1493139" y="51054"/>
                  </a:lnTo>
                  <a:lnTo>
                    <a:pt x="1486281" y="79375"/>
                  </a:lnTo>
                  <a:lnTo>
                    <a:pt x="1474470" y="79806"/>
                  </a:lnTo>
                  <a:lnTo>
                    <a:pt x="1462697" y="80873"/>
                  </a:lnTo>
                  <a:lnTo>
                    <a:pt x="1451000" y="82562"/>
                  </a:lnTo>
                  <a:lnTo>
                    <a:pt x="1439418" y="84836"/>
                  </a:lnTo>
                  <a:lnTo>
                    <a:pt x="1420710" y="80327"/>
                  </a:lnTo>
                  <a:lnTo>
                    <a:pt x="1398651" y="75006"/>
                  </a:lnTo>
                  <a:lnTo>
                    <a:pt x="1398651" y="98056"/>
                  </a:lnTo>
                  <a:lnTo>
                    <a:pt x="1393317" y="100076"/>
                  </a:lnTo>
                  <a:lnTo>
                    <a:pt x="1355445" y="121869"/>
                  </a:lnTo>
                  <a:lnTo>
                    <a:pt x="1308493" y="165493"/>
                  </a:lnTo>
                  <a:lnTo>
                    <a:pt x="1282128" y="205600"/>
                  </a:lnTo>
                  <a:lnTo>
                    <a:pt x="1263904" y="252476"/>
                  </a:lnTo>
                  <a:lnTo>
                    <a:pt x="1259433" y="267208"/>
                  </a:lnTo>
                  <a:lnTo>
                    <a:pt x="1254404" y="281851"/>
                  </a:lnTo>
                  <a:lnTo>
                    <a:pt x="1249032" y="296341"/>
                  </a:lnTo>
                  <a:lnTo>
                    <a:pt x="1241120" y="317030"/>
                  </a:lnTo>
                  <a:lnTo>
                    <a:pt x="1236306" y="329793"/>
                  </a:lnTo>
                  <a:lnTo>
                    <a:pt x="1233474" y="337439"/>
                  </a:lnTo>
                  <a:lnTo>
                    <a:pt x="1189355" y="459232"/>
                  </a:lnTo>
                  <a:lnTo>
                    <a:pt x="1181608" y="480441"/>
                  </a:lnTo>
                  <a:lnTo>
                    <a:pt x="1145159" y="581152"/>
                  </a:lnTo>
                  <a:lnTo>
                    <a:pt x="1170178" y="477647"/>
                  </a:lnTo>
                  <a:lnTo>
                    <a:pt x="1173607" y="463296"/>
                  </a:lnTo>
                  <a:lnTo>
                    <a:pt x="1255268" y="126492"/>
                  </a:lnTo>
                  <a:lnTo>
                    <a:pt x="1282915" y="88506"/>
                  </a:lnTo>
                  <a:lnTo>
                    <a:pt x="1305013" y="80327"/>
                  </a:lnTo>
                  <a:lnTo>
                    <a:pt x="1329436" y="81280"/>
                  </a:lnTo>
                  <a:lnTo>
                    <a:pt x="1398651" y="98056"/>
                  </a:lnTo>
                  <a:lnTo>
                    <a:pt x="1398651" y="75006"/>
                  </a:lnTo>
                  <a:lnTo>
                    <a:pt x="1334643" y="59563"/>
                  </a:lnTo>
                  <a:lnTo>
                    <a:pt x="1301470" y="58280"/>
                  </a:lnTo>
                  <a:lnTo>
                    <a:pt x="1271397" y="69456"/>
                  </a:lnTo>
                  <a:lnTo>
                    <a:pt x="1247698" y="91097"/>
                  </a:lnTo>
                  <a:lnTo>
                    <a:pt x="1233678" y="121158"/>
                  </a:lnTo>
                  <a:lnTo>
                    <a:pt x="1153795" y="450723"/>
                  </a:lnTo>
                  <a:lnTo>
                    <a:pt x="1148588" y="449465"/>
                  </a:lnTo>
                  <a:lnTo>
                    <a:pt x="1148588" y="472440"/>
                  </a:lnTo>
                  <a:lnTo>
                    <a:pt x="1106297" y="646938"/>
                  </a:lnTo>
                  <a:lnTo>
                    <a:pt x="1104163" y="672465"/>
                  </a:lnTo>
                  <a:lnTo>
                    <a:pt x="1109586" y="696620"/>
                  </a:lnTo>
                  <a:lnTo>
                    <a:pt x="1121689" y="717931"/>
                  </a:lnTo>
                  <a:lnTo>
                    <a:pt x="1139571" y="734949"/>
                  </a:lnTo>
                  <a:lnTo>
                    <a:pt x="1098423" y="725043"/>
                  </a:lnTo>
                  <a:lnTo>
                    <a:pt x="1079766" y="716343"/>
                  </a:lnTo>
                  <a:lnTo>
                    <a:pt x="1066342" y="701649"/>
                  </a:lnTo>
                  <a:lnTo>
                    <a:pt x="1059408" y="683006"/>
                  </a:lnTo>
                  <a:lnTo>
                    <a:pt x="1060196" y="662432"/>
                  </a:lnTo>
                  <a:lnTo>
                    <a:pt x="1107313" y="467868"/>
                  </a:lnTo>
                  <a:lnTo>
                    <a:pt x="1108075" y="464947"/>
                  </a:lnTo>
                  <a:lnTo>
                    <a:pt x="1110869" y="463296"/>
                  </a:lnTo>
                  <a:lnTo>
                    <a:pt x="1113663" y="463931"/>
                  </a:lnTo>
                  <a:lnTo>
                    <a:pt x="1148588" y="472440"/>
                  </a:lnTo>
                  <a:lnTo>
                    <a:pt x="1148588" y="449465"/>
                  </a:lnTo>
                  <a:lnTo>
                    <a:pt x="1118870" y="442214"/>
                  </a:lnTo>
                  <a:lnTo>
                    <a:pt x="1107973" y="441820"/>
                  </a:lnTo>
                  <a:lnTo>
                    <a:pt x="1098105" y="445516"/>
                  </a:lnTo>
                  <a:lnTo>
                    <a:pt x="1090320" y="452653"/>
                  </a:lnTo>
                  <a:lnTo>
                    <a:pt x="1085723" y="462534"/>
                  </a:lnTo>
                  <a:lnTo>
                    <a:pt x="1038606" y="657098"/>
                  </a:lnTo>
                  <a:lnTo>
                    <a:pt x="1037463" y="686498"/>
                  </a:lnTo>
                  <a:lnTo>
                    <a:pt x="1047369" y="713143"/>
                  </a:lnTo>
                  <a:lnTo>
                    <a:pt x="1066495" y="734110"/>
                  </a:lnTo>
                  <a:lnTo>
                    <a:pt x="1093089" y="746506"/>
                  </a:lnTo>
                  <a:lnTo>
                    <a:pt x="1645145" y="880237"/>
                  </a:lnTo>
                  <a:lnTo>
                    <a:pt x="1674456" y="881303"/>
                  </a:lnTo>
                  <a:lnTo>
                    <a:pt x="1701012" y="871359"/>
                  </a:lnTo>
                  <a:lnTo>
                    <a:pt x="1734248" y="825627"/>
                  </a:lnTo>
                  <a:lnTo>
                    <a:pt x="1781429" y="630936"/>
                  </a:lnTo>
                  <a:lnTo>
                    <a:pt x="1781835" y="620052"/>
                  </a:lnTo>
                  <a:lnTo>
                    <a:pt x="1778508" y="610997"/>
                  </a:lnTo>
                  <a:lnTo>
                    <a:pt x="1760728" y="623062"/>
                  </a:lnTo>
                  <a:lnTo>
                    <a:pt x="1759966" y="625856"/>
                  </a:lnTo>
                  <a:lnTo>
                    <a:pt x="1712849" y="820420"/>
                  </a:lnTo>
                  <a:lnTo>
                    <a:pt x="1704136" y="839076"/>
                  </a:lnTo>
                  <a:lnTo>
                    <a:pt x="1689455" y="852487"/>
                  </a:lnTo>
                  <a:lnTo>
                    <a:pt x="1670850" y="859434"/>
                  </a:lnTo>
                  <a:lnTo>
                    <a:pt x="1650365" y="858647"/>
                  </a:lnTo>
                  <a:lnTo>
                    <a:pt x="1608963" y="848614"/>
                  </a:lnTo>
                  <a:lnTo>
                    <a:pt x="1632623" y="841667"/>
                  </a:lnTo>
                  <a:lnTo>
                    <a:pt x="1653120" y="828255"/>
                  </a:lnTo>
                  <a:lnTo>
                    <a:pt x="1653933" y="827278"/>
                  </a:lnTo>
                  <a:lnTo>
                    <a:pt x="1668995" y="809244"/>
                  </a:lnTo>
                  <a:lnTo>
                    <a:pt x="1678813" y="785495"/>
                  </a:lnTo>
                  <a:lnTo>
                    <a:pt x="1697215" y="709295"/>
                  </a:lnTo>
                  <a:lnTo>
                    <a:pt x="1720977" y="610997"/>
                  </a:lnTo>
                  <a:lnTo>
                    <a:pt x="1756283" y="619506"/>
                  </a:lnTo>
                  <a:lnTo>
                    <a:pt x="1758950" y="620268"/>
                  </a:lnTo>
                  <a:lnTo>
                    <a:pt x="1760728" y="623062"/>
                  </a:lnTo>
                  <a:lnTo>
                    <a:pt x="1760728" y="597636"/>
                  </a:lnTo>
                  <a:lnTo>
                    <a:pt x="1726311" y="589280"/>
                  </a:lnTo>
                  <a:lnTo>
                    <a:pt x="1806028" y="259842"/>
                  </a:lnTo>
                  <a:lnTo>
                    <a:pt x="1806105" y="258445"/>
                  </a:lnTo>
                  <a:lnTo>
                    <a:pt x="1807324" y="22655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93973" y="421894"/>
              <a:ext cx="144018" cy="14236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9344" y="1543694"/>
              <a:ext cx="2589173" cy="183958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854958" y="238505"/>
              <a:ext cx="788035" cy="6316345"/>
            </a:xfrm>
            <a:custGeom>
              <a:avLst/>
              <a:gdLst/>
              <a:ahLst/>
              <a:cxnLst/>
              <a:rect l="l" t="t" r="r" b="b"/>
              <a:pathLst>
                <a:path w="788035" h="6316345">
                  <a:moveTo>
                    <a:pt x="491959" y="5865888"/>
                  </a:moveTo>
                  <a:lnTo>
                    <a:pt x="479298" y="5825972"/>
                  </a:lnTo>
                  <a:lnTo>
                    <a:pt x="471411" y="5815000"/>
                  </a:lnTo>
                  <a:lnTo>
                    <a:pt x="471411" y="5886678"/>
                  </a:lnTo>
                  <a:lnTo>
                    <a:pt x="463130" y="5929312"/>
                  </a:lnTo>
                  <a:lnTo>
                    <a:pt x="438277" y="5966752"/>
                  </a:lnTo>
                  <a:lnTo>
                    <a:pt x="400875" y="5991606"/>
                  </a:lnTo>
                  <a:lnTo>
                    <a:pt x="358241" y="5999886"/>
                  </a:lnTo>
                  <a:lnTo>
                    <a:pt x="315595" y="5991606"/>
                  </a:lnTo>
                  <a:lnTo>
                    <a:pt x="278130" y="5966752"/>
                  </a:lnTo>
                  <a:lnTo>
                    <a:pt x="253263" y="5929312"/>
                  </a:lnTo>
                  <a:lnTo>
                    <a:pt x="244970" y="5886678"/>
                  </a:lnTo>
                  <a:lnTo>
                    <a:pt x="253263" y="5844032"/>
                  </a:lnTo>
                  <a:lnTo>
                    <a:pt x="278130" y="5806579"/>
                  </a:lnTo>
                  <a:lnTo>
                    <a:pt x="315544" y="5781764"/>
                  </a:lnTo>
                  <a:lnTo>
                    <a:pt x="358203" y="5773471"/>
                  </a:lnTo>
                  <a:lnTo>
                    <a:pt x="400875" y="5781764"/>
                  </a:lnTo>
                  <a:lnTo>
                    <a:pt x="438277" y="5806579"/>
                  </a:lnTo>
                  <a:lnTo>
                    <a:pt x="463130" y="5844032"/>
                  </a:lnTo>
                  <a:lnTo>
                    <a:pt x="471411" y="5886678"/>
                  </a:lnTo>
                  <a:lnTo>
                    <a:pt x="471411" y="5815000"/>
                  </a:lnTo>
                  <a:lnTo>
                    <a:pt x="454025" y="5790806"/>
                  </a:lnTo>
                  <a:lnTo>
                    <a:pt x="429971" y="5773471"/>
                  </a:lnTo>
                  <a:lnTo>
                    <a:pt x="418820" y="5765444"/>
                  </a:lnTo>
                  <a:lnTo>
                    <a:pt x="378891" y="5752770"/>
                  </a:lnTo>
                  <a:lnTo>
                    <a:pt x="337400" y="5752782"/>
                  </a:lnTo>
                  <a:lnTo>
                    <a:pt x="297510" y="5765457"/>
                  </a:lnTo>
                  <a:lnTo>
                    <a:pt x="262382" y="5790806"/>
                  </a:lnTo>
                  <a:lnTo>
                    <a:pt x="237007" y="5825985"/>
                  </a:lnTo>
                  <a:lnTo>
                    <a:pt x="224332" y="5865888"/>
                  </a:lnTo>
                  <a:lnTo>
                    <a:pt x="224345" y="5907405"/>
                  </a:lnTo>
                  <a:lnTo>
                    <a:pt x="237020" y="5947308"/>
                  </a:lnTo>
                  <a:lnTo>
                    <a:pt x="262382" y="5982424"/>
                  </a:lnTo>
                  <a:lnTo>
                    <a:pt x="297522" y="6007786"/>
                  </a:lnTo>
                  <a:lnTo>
                    <a:pt x="337439" y="6020460"/>
                  </a:lnTo>
                  <a:lnTo>
                    <a:pt x="378955" y="6020460"/>
                  </a:lnTo>
                  <a:lnTo>
                    <a:pt x="418871" y="6007773"/>
                  </a:lnTo>
                  <a:lnTo>
                    <a:pt x="454025" y="5982424"/>
                  </a:lnTo>
                  <a:lnTo>
                    <a:pt x="479323" y="5947295"/>
                  </a:lnTo>
                  <a:lnTo>
                    <a:pt x="491959" y="5907405"/>
                  </a:lnTo>
                  <a:lnTo>
                    <a:pt x="491959" y="5865888"/>
                  </a:lnTo>
                  <a:close/>
                </a:path>
                <a:path w="788035" h="6316345">
                  <a:moveTo>
                    <a:pt x="528447" y="365315"/>
                  </a:moveTo>
                  <a:lnTo>
                    <a:pt x="511683" y="343801"/>
                  </a:lnTo>
                  <a:lnTo>
                    <a:pt x="511683" y="364363"/>
                  </a:lnTo>
                  <a:lnTo>
                    <a:pt x="510540" y="366649"/>
                  </a:lnTo>
                  <a:lnTo>
                    <a:pt x="509524" y="369062"/>
                  </a:lnTo>
                  <a:lnTo>
                    <a:pt x="506857" y="370078"/>
                  </a:lnTo>
                  <a:lnTo>
                    <a:pt x="504444" y="369062"/>
                  </a:lnTo>
                  <a:lnTo>
                    <a:pt x="502031" y="367919"/>
                  </a:lnTo>
                  <a:lnTo>
                    <a:pt x="501015" y="365252"/>
                  </a:lnTo>
                  <a:lnTo>
                    <a:pt x="502158" y="362839"/>
                  </a:lnTo>
                  <a:lnTo>
                    <a:pt x="503174" y="360553"/>
                  </a:lnTo>
                  <a:lnTo>
                    <a:pt x="505841" y="359537"/>
                  </a:lnTo>
                  <a:lnTo>
                    <a:pt x="508254" y="360553"/>
                  </a:lnTo>
                  <a:lnTo>
                    <a:pt x="510540" y="361569"/>
                  </a:lnTo>
                  <a:lnTo>
                    <a:pt x="511683" y="364363"/>
                  </a:lnTo>
                  <a:lnTo>
                    <a:pt x="511683" y="343801"/>
                  </a:lnTo>
                  <a:lnTo>
                    <a:pt x="484238" y="364248"/>
                  </a:lnTo>
                  <a:lnTo>
                    <a:pt x="485673" y="372579"/>
                  </a:lnTo>
                  <a:lnTo>
                    <a:pt x="490118" y="379793"/>
                  </a:lnTo>
                  <a:lnTo>
                    <a:pt x="497205" y="384937"/>
                  </a:lnTo>
                  <a:lnTo>
                    <a:pt x="505726" y="386880"/>
                  </a:lnTo>
                  <a:lnTo>
                    <a:pt x="514108" y="385470"/>
                  </a:lnTo>
                  <a:lnTo>
                    <a:pt x="521360" y="381038"/>
                  </a:lnTo>
                  <a:lnTo>
                    <a:pt x="526542" y="373888"/>
                  </a:lnTo>
                  <a:lnTo>
                    <a:pt x="527392" y="370078"/>
                  </a:lnTo>
                  <a:lnTo>
                    <a:pt x="528447" y="365315"/>
                  </a:lnTo>
                  <a:close/>
                </a:path>
                <a:path w="788035" h="6316345">
                  <a:moveTo>
                    <a:pt x="745363" y="728980"/>
                  </a:moveTo>
                  <a:lnTo>
                    <a:pt x="737743" y="716280"/>
                  </a:lnTo>
                  <a:lnTo>
                    <a:pt x="729615" y="713740"/>
                  </a:lnTo>
                  <a:lnTo>
                    <a:pt x="723265" y="717562"/>
                  </a:lnTo>
                  <a:lnTo>
                    <a:pt x="699389" y="731520"/>
                  </a:lnTo>
                  <a:lnTo>
                    <a:pt x="674839" y="742962"/>
                  </a:lnTo>
                  <a:lnTo>
                    <a:pt x="649681" y="753110"/>
                  </a:lnTo>
                  <a:lnTo>
                    <a:pt x="623951" y="760730"/>
                  </a:lnTo>
                  <a:lnTo>
                    <a:pt x="622808" y="637540"/>
                  </a:lnTo>
                  <a:lnTo>
                    <a:pt x="622681" y="629920"/>
                  </a:lnTo>
                  <a:lnTo>
                    <a:pt x="616712" y="623570"/>
                  </a:lnTo>
                  <a:lnTo>
                    <a:pt x="601980" y="623570"/>
                  </a:lnTo>
                  <a:lnTo>
                    <a:pt x="596138" y="629920"/>
                  </a:lnTo>
                  <a:lnTo>
                    <a:pt x="596265" y="637540"/>
                  </a:lnTo>
                  <a:lnTo>
                    <a:pt x="598170" y="833120"/>
                  </a:lnTo>
                  <a:lnTo>
                    <a:pt x="590562" y="875030"/>
                  </a:lnTo>
                  <a:lnTo>
                    <a:pt x="568998" y="910590"/>
                  </a:lnTo>
                  <a:lnTo>
                    <a:pt x="536460" y="937260"/>
                  </a:lnTo>
                  <a:lnTo>
                    <a:pt x="495935" y="949960"/>
                  </a:lnTo>
                  <a:lnTo>
                    <a:pt x="494538" y="801370"/>
                  </a:lnTo>
                  <a:lnTo>
                    <a:pt x="494118" y="772160"/>
                  </a:lnTo>
                  <a:lnTo>
                    <a:pt x="491236" y="491490"/>
                  </a:lnTo>
                  <a:lnTo>
                    <a:pt x="517080" y="492760"/>
                  </a:lnTo>
                  <a:lnTo>
                    <a:pt x="523379" y="491490"/>
                  </a:lnTo>
                  <a:lnTo>
                    <a:pt x="542264" y="487680"/>
                  </a:lnTo>
                  <a:lnTo>
                    <a:pt x="566000" y="478790"/>
                  </a:lnTo>
                  <a:lnTo>
                    <a:pt x="585546" y="466090"/>
                  </a:lnTo>
                  <a:lnTo>
                    <a:pt x="587502" y="464820"/>
                  </a:lnTo>
                  <a:lnTo>
                    <a:pt x="594868" y="504190"/>
                  </a:lnTo>
                  <a:lnTo>
                    <a:pt x="595604" y="580390"/>
                  </a:lnTo>
                  <a:lnTo>
                    <a:pt x="595630" y="590562"/>
                  </a:lnTo>
                  <a:lnTo>
                    <a:pt x="601599" y="595630"/>
                  </a:lnTo>
                  <a:lnTo>
                    <a:pt x="616331" y="595630"/>
                  </a:lnTo>
                  <a:lnTo>
                    <a:pt x="622173" y="590562"/>
                  </a:lnTo>
                  <a:lnTo>
                    <a:pt x="622046" y="582930"/>
                  </a:lnTo>
                  <a:lnTo>
                    <a:pt x="621284" y="504190"/>
                  </a:lnTo>
                  <a:lnTo>
                    <a:pt x="615124" y="464820"/>
                  </a:lnTo>
                  <a:lnTo>
                    <a:pt x="607695" y="444512"/>
                  </a:lnTo>
                  <a:lnTo>
                    <a:pt x="612190" y="438162"/>
                  </a:lnTo>
                  <a:lnTo>
                    <a:pt x="616356" y="431812"/>
                  </a:lnTo>
                  <a:lnTo>
                    <a:pt x="620191" y="425462"/>
                  </a:lnTo>
                  <a:lnTo>
                    <a:pt x="623697" y="417830"/>
                  </a:lnTo>
                  <a:lnTo>
                    <a:pt x="634682" y="373380"/>
                  </a:lnTo>
                  <a:lnTo>
                    <a:pt x="628738" y="327660"/>
                  </a:lnTo>
                  <a:lnTo>
                    <a:pt x="608228" y="289636"/>
                  </a:lnTo>
                  <a:lnTo>
                    <a:pt x="608228" y="369570"/>
                  </a:lnTo>
                  <a:lnTo>
                    <a:pt x="599440" y="407670"/>
                  </a:lnTo>
                  <a:lnTo>
                    <a:pt x="597535" y="411480"/>
                  </a:lnTo>
                  <a:lnTo>
                    <a:pt x="595249" y="416560"/>
                  </a:lnTo>
                  <a:lnTo>
                    <a:pt x="592709" y="420370"/>
                  </a:lnTo>
                  <a:lnTo>
                    <a:pt x="556539" y="453390"/>
                  </a:lnTo>
                  <a:lnTo>
                    <a:pt x="513715" y="466090"/>
                  </a:lnTo>
                  <a:lnTo>
                    <a:pt x="490982" y="464820"/>
                  </a:lnTo>
                  <a:lnTo>
                    <a:pt x="484886" y="463562"/>
                  </a:lnTo>
                  <a:lnTo>
                    <a:pt x="478790" y="461010"/>
                  </a:lnTo>
                  <a:lnTo>
                    <a:pt x="472948" y="459740"/>
                  </a:lnTo>
                  <a:lnTo>
                    <a:pt x="471170" y="458470"/>
                  </a:lnTo>
                  <a:lnTo>
                    <a:pt x="469519" y="458470"/>
                  </a:lnTo>
                  <a:lnTo>
                    <a:pt x="467741" y="457212"/>
                  </a:lnTo>
                  <a:lnTo>
                    <a:pt x="467614" y="457073"/>
                  </a:lnTo>
                  <a:lnTo>
                    <a:pt x="467614" y="772160"/>
                  </a:lnTo>
                  <a:lnTo>
                    <a:pt x="439242" y="768362"/>
                  </a:lnTo>
                  <a:lnTo>
                    <a:pt x="433616" y="767080"/>
                  </a:lnTo>
                  <a:lnTo>
                    <a:pt x="411137" y="762012"/>
                  </a:lnTo>
                  <a:lnTo>
                    <a:pt x="383400" y="753110"/>
                  </a:lnTo>
                  <a:lnTo>
                    <a:pt x="356108" y="742962"/>
                  </a:lnTo>
                  <a:lnTo>
                    <a:pt x="360781" y="732790"/>
                  </a:lnTo>
                  <a:lnTo>
                    <a:pt x="376555" y="698512"/>
                  </a:lnTo>
                  <a:lnTo>
                    <a:pt x="373634" y="690880"/>
                  </a:lnTo>
                  <a:lnTo>
                    <a:pt x="367157" y="687070"/>
                  </a:lnTo>
                  <a:lnTo>
                    <a:pt x="360553" y="684530"/>
                  </a:lnTo>
                  <a:lnTo>
                    <a:pt x="352806" y="687070"/>
                  </a:lnTo>
                  <a:lnTo>
                    <a:pt x="349758" y="693420"/>
                  </a:lnTo>
                  <a:lnTo>
                    <a:pt x="332486" y="732790"/>
                  </a:lnTo>
                  <a:lnTo>
                    <a:pt x="305892" y="718820"/>
                  </a:lnTo>
                  <a:lnTo>
                    <a:pt x="280670" y="702310"/>
                  </a:lnTo>
                  <a:lnTo>
                    <a:pt x="256857" y="684530"/>
                  </a:lnTo>
                  <a:lnTo>
                    <a:pt x="253885" y="681990"/>
                  </a:lnTo>
                  <a:lnTo>
                    <a:pt x="234569" y="665480"/>
                  </a:lnTo>
                  <a:lnTo>
                    <a:pt x="450723" y="478790"/>
                  </a:lnTo>
                  <a:lnTo>
                    <a:pt x="452628" y="480060"/>
                  </a:lnTo>
                  <a:lnTo>
                    <a:pt x="454787" y="480060"/>
                  </a:lnTo>
                  <a:lnTo>
                    <a:pt x="456819" y="481330"/>
                  </a:lnTo>
                  <a:lnTo>
                    <a:pt x="459359" y="482612"/>
                  </a:lnTo>
                  <a:lnTo>
                    <a:pt x="462026" y="483870"/>
                  </a:lnTo>
                  <a:lnTo>
                    <a:pt x="464566" y="485140"/>
                  </a:lnTo>
                  <a:lnTo>
                    <a:pt x="467614" y="772160"/>
                  </a:lnTo>
                  <a:lnTo>
                    <a:pt x="467614" y="457073"/>
                  </a:lnTo>
                  <a:lnTo>
                    <a:pt x="466598" y="455930"/>
                  </a:lnTo>
                  <a:lnTo>
                    <a:pt x="464312" y="455930"/>
                  </a:lnTo>
                  <a:lnTo>
                    <a:pt x="458597" y="452120"/>
                  </a:lnTo>
                  <a:lnTo>
                    <a:pt x="419569" y="410210"/>
                  </a:lnTo>
                  <a:lnTo>
                    <a:pt x="409321" y="367030"/>
                  </a:lnTo>
                  <a:lnTo>
                    <a:pt x="409536" y="359410"/>
                  </a:lnTo>
                  <a:lnTo>
                    <a:pt x="441159" y="293370"/>
                  </a:lnTo>
                  <a:lnTo>
                    <a:pt x="473646" y="273062"/>
                  </a:lnTo>
                  <a:lnTo>
                    <a:pt x="511263" y="266712"/>
                  </a:lnTo>
                  <a:lnTo>
                    <a:pt x="549783" y="275590"/>
                  </a:lnTo>
                  <a:lnTo>
                    <a:pt x="581774" y="298462"/>
                  </a:lnTo>
                  <a:lnTo>
                    <a:pt x="601802" y="331470"/>
                  </a:lnTo>
                  <a:lnTo>
                    <a:pt x="608228" y="369570"/>
                  </a:lnTo>
                  <a:lnTo>
                    <a:pt x="608228" y="289636"/>
                  </a:lnTo>
                  <a:lnTo>
                    <a:pt x="607504" y="288290"/>
                  </a:lnTo>
                  <a:lnTo>
                    <a:pt x="582803" y="266712"/>
                  </a:lnTo>
                  <a:lnTo>
                    <a:pt x="572643" y="257810"/>
                  </a:lnTo>
                  <a:lnTo>
                    <a:pt x="577761" y="246380"/>
                  </a:lnTo>
                  <a:lnTo>
                    <a:pt x="619379" y="153670"/>
                  </a:lnTo>
                  <a:lnTo>
                    <a:pt x="646696" y="156222"/>
                  </a:lnTo>
                  <a:lnTo>
                    <a:pt x="655320" y="153670"/>
                  </a:lnTo>
                  <a:lnTo>
                    <a:pt x="694613" y="133350"/>
                  </a:lnTo>
                  <a:lnTo>
                    <a:pt x="717334" y="80022"/>
                  </a:lnTo>
                  <a:lnTo>
                    <a:pt x="712254" y="50800"/>
                  </a:lnTo>
                  <a:lnTo>
                    <a:pt x="697268" y="26670"/>
                  </a:lnTo>
                  <a:lnTo>
                    <a:pt x="696480" y="25400"/>
                  </a:lnTo>
                  <a:lnTo>
                    <a:pt x="690714" y="21043"/>
                  </a:lnTo>
                  <a:lnTo>
                    <a:pt x="690714" y="80022"/>
                  </a:lnTo>
                  <a:lnTo>
                    <a:pt x="686181" y="99072"/>
                  </a:lnTo>
                  <a:lnTo>
                    <a:pt x="674433" y="115570"/>
                  </a:lnTo>
                  <a:lnTo>
                    <a:pt x="657948" y="125730"/>
                  </a:lnTo>
                  <a:lnTo>
                    <a:pt x="638848" y="129540"/>
                  </a:lnTo>
                  <a:lnTo>
                    <a:pt x="619252" y="125730"/>
                  </a:lnTo>
                  <a:lnTo>
                    <a:pt x="617220" y="124472"/>
                  </a:lnTo>
                  <a:lnTo>
                    <a:pt x="616204" y="124472"/>
                  </a:lnTo>
                  <a:lnTo>
                    <a:pt x="600202" y="113042"/>
                  </a:lnTo>
                  <a:lnTo>
                    <a:pt x="590296" y="95250"/>
                  </a:lnTo>
                  <a:lnTo>
                    <a:pt x="587235" y="76200"/>
                  </a:lnTo>
                  <a:lnTo>
                    <a:pt x="591820" y="57150"/>
                  </a:lnTo>
                  <a:lnTo>
                    <a:pt x="603783" y="40640"/>
                  </a:lnTo>
                  <a:lnTo>
                    <a:pt x="620661" y="29222"/>
                  </a:lnTo>
                  <a:lnTo>
                    <a:pt x="640232" y="26670"/>
                  </a:lnTo>
                  <a:lnTo>
                    <a:pt x="660273" y="30492"/>
                  </a:lnTo>
                  <a:lnTo>
                    <a:pt x="676935" y="43192"/>
                  </a:lnTo>
                  <a:lnTo>
                    <a:pt x="687362" y="59690"/>
                  </a:lnTo>
                  <a:lnTo>
                    <a:pt x="690714" y="80022"/>
                  </a:lnTo>
                  <a:lnTo>
                    <a:pt x="690714" y="21043"/>
                  </a:lnTo>
                  <a:lnTo>
                    <a:pt x="671322" y="6350"/>
                  </a:lnTo>
                  <a:lnTo>
                    <a:pt x="640994" y="0"/>
                  </a:lnTo>
                  <a:lnTo>
                    <a:pt x="611327" y="5092"/>
                  </a:lnTo>
                  <a:lnTo>
                    <a:pt x="585685" y="20320"/>
                  </a:lnTo>
                  <a:lnTo>
                    <a:pt x="567436" y="45720"/>
                  </a:lnTo>
                  <a:lnTo>
                    <a:pt x="560679" y="72390"/>
                  </a:lnTo>
                  <a:lnTo>
                    <a:pt x="563638" y="100342"/>
                  </a:lnTo>
                  <a:lnTo>
                    <a:pt x="575373" y="124472"/>
                  </a:lnTo>
                  <a:lnTo>
                    <a:pt x="594995" y="143522"/>
                  </a:lnTo>
                  <a:lnTo>
                    <a:pt x="548132" y="246380"/>
                  </a:lnTo>
                  <a:lnTo>
                    <a:pt x="502259" y="240030"/>
                  </a:lnTo>
                  <a:lnTo>
                    <a:pt x="458304" y="251472"/>
                  </a:lnTo>
                  <a:lnTo>
                    <a:pt x="420687" y="275590"/>
                  </a:lnTo>
                  <a:lnTo>
                    <a:pt x="393827" y="314960"/>
                  </a:lnTo>
                  <a:lnTo>
                    <a:pt x="384429" y="345440"/>
                  </a:lnTo>
                  <a:lnTo>
                    <a:pt x="370560" y="350520"/>
                  </a:lnTo>
                  <a:lnTo>
                    <a:pt x="357225" y="356870"/>
                  </a:lnTo>
                  <a:lnTo>
                    <a:pt x="344538" y="364490"/>
                  </a:lnTo>
                  <a:lnTo>
                    <a:pt x="332613" y="373380"/>
                  </a:lnTo>
                  <a:lnTo>
                    <a:pt x="142367" y="537210"/>
                  </a:lnTo>
                  <a:lnTo>
                    <a:pt x="132029" y="513080"/>
                  </a:lnTo>
                  <a:lnTo>
                    <a:pt x="123342" y="487680"/>
                  </a:lnTo>
                  <a:lnTo>
                    <a:pt x="116319" y="462280"/>
                  </a:lnTo>
                  <a:lnTo>
                    <a:pt x="110998" y="435610"/>
                  </a:lnTo>
                  <a:lnTo>
                    <a:pt x="109855" y="427990"/>
                  </a:lnTo>
                  <a:lnTo>
                    <a:pt x="102997" y="422910"/>
                  </a:lnTo>
                  <a:lnTo>
                    <a:pt x="88519" y="425462"/>
                  </a:lnTo>
                  <a:lnTo>
                    <a:pt x="83693" y="431812"/>
                  </a:lnTo>
                  <a:lnTo>
                    <a:pt x="84836" y="439420"/>
                  </a:lnTo>
                  <a:lnTo>
                    <a:pt x="90944" y="469912"/>
                  </a:lnTo>
                  <a:lnTo>
                    <a:pt x="99136" y="499110"/>
                  </a:lnTo>
                  <a:lnTo>
                    <a:pt x="109347" y="528320"/>
                  </a:lnTo>
                  <a:lnTo>
                    <a:pt x="121539" y="556260"/>
                  </a:lnTo>
                  <a:lnTo>
                    <a:pt x="84074" y="588010"/>
                  </a:lnTo>
                  <a:lnTo>
                    <a:pt x="55854" y="621030"/>
                  </a:lnTo>
                  <a:lnTo>
                    <a:pt x="39331" y="660412"/>
                  </a:lnTo>
                  <a:lnTo>
                    <a:pt x="34671" y="701040"/>
                  </a:lnTo>
                  <a:lnTo>
                    <a:pt x="42075" y="741680"/>
                  </a:lnTo>
                  <a:lnTo>
                    <a:pt x="61722" y="779780"/>
                  </a:lnTo>
                  <a:lnTo>
                    <a:pt x="5588" y="833120"/>
                  </a:lnTo>
                  <a:lnTo>
                    <a:pt x="381" y="838212"/>
                  </a:lnTo>
                  <a:lnTo>
                    <a:pt x="0" y="845820"/>
                  </a:lnTo>
                  <a:lnTo>
                    <a:pt x="5080" y="852170"/>
                  </a:lnTo>
                  <a:lnTo>
                    <a:pt x="6350" y="853440"/>
                  </a:lnTo>
                  <a:lnTo>
                    <a:pt x="7874" y="854710"/>
                  </a:lnTo>
                  <a:lnTo>
                    <a:pt x="9398" y="854710"/>
                  </a:lnTo>
                  <a:lnTo>
                    <a:pt x="14224" y="857262"/>
                  </a:lnTo>
                  <a:lnTo>
                    <a:pt x="19939" y="855980"/>
                  </a:lnTo>
                  <a:lnTo>
                    <a:pt x="88646" y="791210"/>
                  </a:lnTo>
                  <a:lnTo>
                    <a:pt x="89535" y="791210"/>
                  </a:lnTo>
                  <a:lnTo>
                    <a:pt x="90170" y="789940"/>
                  </a:lnTo>
                  <a:lnTo>
                    <a:pt x="90678" y="788670"/>
                  </a:lnTo>
                  <a:lnTo>
                    <a:pt x="118364" y="765810"/>
                  </a:lnTo>
                  <a:lnTo>
                    <a:pt x="122453" y="762012"/>
                  </a:lnTo>
                  <a:lnTo>
                    <a:pt x="123825" y="760730"/>
                  </a:lnTo>
                  <a:lnTo>
                    <a:pt x="124460" y="751840"/>
                  </a:lnTo>
                  <a:lnTo>
                    <a:pt x="114808" y="741680"/>
                  </a:lnTo>
                  <a:lnTo>
                    <a:pt x="106426" y="740410"/>
                  </a:lnTo>
                  <a:lnTo>
                    <a:pt x="81153" y="762012"/>
                  </a:lnTo>
                  <a:lnTo>
                    <a:pt x="64046" y="723912"/>
                  </a:lnTo>
                  <a:lnTo>
                    <a:pt x="61912" y="681990"/>
                  </a:lnTo>
                  <a:lnTo>
                    <a:pt x="74434" y="642620"/>
                  </a:lnTo>
                  <a:lnTo>
                    <a:pt x="101346" y="608330"/>
                  </a:lnTo>
                  <a:lnTo>
                    <a:pt x="134112" y="580390"/>
                  </a:lnTo>
                  <a:lnTo>
                    <a:pt x="184035" y="537210"/>
                  </a:lnTo>
                  <a:lnTo>
                    <a:pt x="349885" y="393712"/>
                  </a:lnTo>
                  <a:lnTo>
                    <a:pt x="382778" y="373380"/>
                  </a:lnTo>
                  <a:lnTo>
                    <a:pt x="386880" y="398780"/>
                  </a:lnTo>
                  <a:lnTo>
                    <a:pt x="395960" y="422910"/>
                  </a:lnTo>
                  <a:lnTo>
                    <a:pt x="409689" y="444512"/>
                  </a:lnTo>
                  <a:lnTo>
                    <a:pt x="427736" y="463562"/>
                  </a:lnTo>
                  <a:lnTo>
                    <a:pt x="215646" y="646430"/>
                  </a:lnTo>
                  <a:lnTo>
                    <a:pt x="195453" y="664210"/>
                  </a:lnTo>
                  <a:lnTo>
                    <a:pt x="131191" y="718820"/>
                  </a:lnTo>
                  <a:lnTo>
                    <a:pt x="130556" y="727710"/>
                  </a:lnTo>
                  <a:lnTo>
                    <a:pt x="140081" y="737870"/>
                  </a:lnTo>
                  <a:lnTo>
                    <a:pt x="148463" y="739140"/>
                  </a:lnTo>
                  <a:lnTo>
                    <a:pt x="214249" y="681990"/>
                  </a:lnTo>
                  <a:lnTo>
                    <a:pt x="238633" y="703580"/>
                  </a:lnTo>
                  <a:lnTo>
                    <a:pt x="264693" y="722630"/>
                  </a:lnTo>
                  <a:lnTo>
                    <a:pt x="292328" y="740410"/>
                  </a:lnTo>
                  <a:lnTo>
                    <a:pt x="321437" y="756920"/>
                  </a:lnTo>
                  <a:lnTo>
                    <a:pt x="295148" y="815340"/>
                  </a:lnTo>
                  <a:lnTo>
                    <a:pt x="298069" y="822960"/>
                  </a:lnTo>
                  <a:lnTo>
                    <a:pt x="311023" y="828040"/>
                  </a:lnTo>
                  <a:lnTo>
                    <a:pt x="318897" y="825512"/>
                  </a:lnTo>
                  <a:lnTo>
                    <a:pt x="345059" y="767080"/>
                  </a:lnTo>
                  <a:lnTo>
                    <a:pt x="375132" y="778510"/>
                  </a:lnTo>
                  <a:lnTo>
                    <a:pt x="405676" y="787412"/>
                  </a:lnTo>
                  <a:lnTo>
                    <a:pt x="436587" y="795020"/>
                  </a:lnTo>
                  <a:lnTo>
                    <a:pt x="467741" y="798830"/>
                  </a:lnTo>
                  <a:lnTo>
                    <a:pt x="469392" y="960120"/>
                  </a:lnTo>
                  <a:lnTo>
                    <a:pt x="468884" y="962660"/>
                  </a:lnTo>
                  <a:lnTo>
                    <a:pt x="468757" y="963930"/>
                  </a:lnTo>
                  <a:lnTo>
                    <a:pt x="466090" y="1051560"/>
                  </a:lnTo>
                  <a:lnTo>
                    <a:pt x="465963" y="1057910"/>
                  </a:lnTo>
                  <a:lnTo>
                    <a:pt x="469138" y="1062990"/>
                  </a:lnTo>
                  <a:lnTo>
                    <a:pt x="473964" y="1064260"/>
                  </a:lnTo>
                  <a:lnTo>
                    <a:pt x="475361" y="1065530"/>
                  </a:lnTo>
                  <a:lnTo>
                    <a:pt x="486283" y="1065530"/>
                  </a:lnTo>
                  <a:lnTo>
                    <a:pt x="492379" y="1060462"/>
                  </a:lnTo>
                  <a:lnTo>
                    <a:pt x="495046" y="976630"/>
                  </a:lnTo>
                  <a:lnTo>
                    <a:pt x="536663" y="965212"/>
                  </a:lnTo>
                  <a:lnTo>
                    <a:pt x="561898" y="949960"/>
                  </a:lnTo>
                  <a:lnTo>
                    <a:pt x="572427" y="943610"/>
                  </a:lnTo>
                  <a:lnTo>
                    <a:pt x="600329" y="913130"/>
                  </a:lnTo>
                  <a:lnTo>
                    <a:pt x="618375" y="875030"/>
                  </a:lnTo>
                  <a:lnTo>
                    <a:pt x="624586" y="831862"/>
                  </a:lnTo>
                  <a:lnTo>
                    <a:pt x="624078" y="788670"/>
                  </a:lnTo>
                  <a:lnTo>
                    <a:pt x="653262" y="779780"/>
                  </a:lnTo>
                  <a:lnTo>
                    <a:pt x="681888" y="768362"/>
                  </a:lnTo>
                  <a:lnTo>
                    <a:pt x="698639" y="760730"/>
                  </a:lnTo>
                  <a:lnTo>
                    <a:pt x="709790" y="755662"/>
                  </a:lnTo>
                  <a:lnTo>
                    <a:pt x="736854" y="740410"/>
                  </a:lnTo>
                  <a:lnTo>
                    <a:pt x="743204" y="736612"/>
                  </a:lnTo>
                  <a:lnTo>
                    <a:pt x="745363" y="728980"/>
                  </a:lnTo>
                  <a:close/>
                </a:path>
                <a:path w="788035" h="6316345">
                  <a:moveTo>
                    <a:pt x="787920" y="6069114"/>
                  </a:moveTo>
                  <a:lnTo>
                    <a:pt x="781710" y="6037021"/>
                  </a:lnTo>
                  <a:lnTo>
                    <a:pt x="765632" y="6012802"/>
                  </a:lnTo>
                  <a:lnTo>
                    <a:pt x="765632" y="6069114"/>
                  </a:lnTo>
                  <a:lnTo>
                    <a:pt x="760996" y="6092850"/>
                  </a:lnTo>
                  <a:lnTo>
                    <a:pt x="747141" y="6113691"/>
                  </a:lnTo>
                  <a:lnTo>
                    <a:pt x="585851" y="6274994"/>
                  </a:lnTo>
                  <a:lnTo>
                    <a:pt x="564984" y="6288837"/>
                  </a:lnTo>
                  <a:lnTo>
                    <a:pt x="541274" y="6293447"/>
                  </a:lnTo>
                  <a:lnTo>
                    <a:pt x="517550" y="6288837"/>
                  </a:lnTo>
                  <a:lnTo>
                    <a:pt x="496697" y="6274994"/>
                  </a:lnTo>
                  <a:lnTo>
                    <a:pt x="423240" y="6201473"/>
                  </a:lnTo>
                  <a:lnTo>
                    <a:pt x="419100" y="6197320"/>
                  </a:lnTo>
                  <a:lnTo>
                    <a:pt x="463143" y="6185319"/>
                  </a:lnTo>
                  <a:lnTo>
                    <a:pt x="473379" y="6180848"/>
                  </a:lnTo>
                  <a:lnTo>
                    <a:pt x="545185" y="6141999"/>
                  </a:lnTo>
                  <a:lnTo>
                    <a:pt x="581660" y="6110668"/>
                  </a:lnTo>
                  <a:lnTo>
                    <a:pt x="613308" y="6073762"/>
                  </a:lnTo>
                  <a:lnTo>
                    <a:pt x="638340" y="6033503"/>
                  </a:lnTo>
                  <a:lnTo>
                    <a:pt x="656793" y="5990666"/>
                  </a:lnTo>
                  <a:lnTo>
                    <a:pt x="668655" y="5945987"/>
                  </a:lnTo>
                  <a:lnTo>
                    <a:pt x="740410" y="6017742"/>
                  </a:lnTo>
                  <a:lnTo>
                    <a:pt x="747268" y="6024511"/>
                  </a:lnTo>
                  <a:lnTo>
                    <a:pt x="761047" y="6045378"/>
                  </a:lnTo>
                  <a:lnTo>
                    <a:pt x="765632" y="6069114"/>
                  </a:lnTo>
                  <a:lnTo>
                    <a:pt x="765632" y="6012802"/>
                  </a:lnTo>
                  <a:lnTo>
                    <a:pt x="763016" y="6008852"/>
                  </a:lnTo>
                  <a:lnTo>
                    <a:pt x="747395" y="5993282"/>
                  </a:lnTo>
                  <a:lnTo>
                    <a:pt x="750938" y="5974791"/>
                  </a:lnTo>
                  <a:lnTo>
                    <a:pt x="756437" y="5946152"/>
                  </a:lnTo>
                  <a:lnTo>
                    <a:pt x="759942" y="5898718"/>
                  </a:lnTo>
                  <a:lnTo>
                    <a:pt x="757999" y="5851461"/>
                  </a:lnTo>
                  <a:lnTo>
                    <a:pt x="750709" y="5804865"/>
                  </a:lnTo>
                  <a:lnTo>
                    <a:pt x="738149" y="5759374"/>
                  </a:lnTo>
                  <a:lnTo>
                    <a:pt x="737438" y="5757621"/>
                  </a:lnTo>
                  <a:lnTo>
                    <a:pt x="737438" y="5876798"/>
                  </a:lnTo>
                  <a:lnTo>
                    <a:pt x="736257" y="5925845"/>
                  </a:lnTo>
                  <a:lnTo>
                    <a:pt x="728853" y="5974791"/>
                  </a:lnTo>
                  <a:lnTo>
                    <a:pt x="715010" y="5960897"/>
                  </a:lnTo>
                  <a:lnTo>
                    <a:pt x="716851" y="5945987"/>
                  </a:lnTo>
                  <a:lnTo>
                    <a:pt x="717372" y="5941796"/>
                  </a:lnTo>
                  <a:lnTo>
                    <a:pt x="721474" y="5908865"/>
                  </a:lnTo>
                  <a:lnTo>
                    <a:pt x="720191" y="5856605"/>
                  </a:lnTo>
                  <a:lnTo>
                    <a:pt x="711352" y="5805005"/>
                  </a:lnTo>
                  <a:lnTo>
                    <a:pt x="699744" y="5769064"/>
                  </a:lnTo>
                  <a:lnTo>
                    <a:pt x="699744" y="5895670"/>
                  </a:lnTo>
                  <a:lnTo>
                    <a:pt x="695960" y="5941796"/>
                  </a:lnTo>
                  <a:lnTo>
                    <a:pt x="672719" y="5918555"/>
                  </a:lnTo>
                  <a:lnTo>
                    <a:pt x="673912" y="5871565"/>
                  </a:lnTo>
                  <a:lnTo>
                    <a:pt x="668210" y="5824829"/>
                  </a:lnTo>
                  <a:lnTo>
                    <a:pt x="655599" y="5779198"/>
                  </a:lnTo>
                  <a:lnTo>
                    <a:pt x="651840" y="5770791"/>
                  </a:lnTo>
                  <a:lnTo>
                    <a:pt x="651840" y="5898718"/>
                  </a:lnTo>
                  <a:lnTo>
                    <a:pt x="651522" y="5905017"/>
                  </a:lnTo>
                  <a:lnTo>
                    <a:pt x="639419" y="5972353"/>
                  </a:lnTo>
                  <a:lnTo>
                    <a:pt x="622198" y="6016244"/>
                  </a:lnTo>
                  <a:lnTo>
                    <a:pt x="597700" y="6057443"/>
                  </a:lnTo>
                  <a:lnTo>
                    <a:pt x="565912" y="6094996"/>
                  </a:lnTo>
                  <a:lnTo>
                    <a:pt x="528866" y="6126454"/>
                  </a:lnTo>
                  <a:lnTo>
                    <a:pt x="488251" y="6150800"/>
                  </a:lnTo>
                  <a:lnTo>
                    <a:pt x="444957" y="6168034"/>
                  </a:lnTo>
                  <a:lnTo>
                    <a:pt x="399923" y="6178118"/>
                  </a:lnTo>
                  <a:lnTo>
                    <a:pt x="371094" y="6180848"/>
                  </a:lnTo>
                  <a:lnTo>
                    <a:pt x="323189" y="6179147"/>
                  </a:lnTo>
                  <a:lnTo>
                    <a:pt x="276034" y="6169711"/>
                  </a:lnTo>
                  <a:lnTo>
                    <a:pt x="230644" y="6152540"/>
                  </a:lnTo>
                  <a:lnTo>
                    <a:pt x="188036" y="6127635"/>
                  </a:lnTo>
                  <a:lnTo>
                    <a:pt x="149225" y="6094996"/>
                  </a:lnTo>
                  <a:lnTo>
                    <a:pt x="118224" y="6058535"/>
                  </a:lnTo>
                  <a:lnTo>
                    <a:pt x="94107" y="6018593"/>
                  </a:lnTo>
                  <a:lnTo>
                    <a:pt x="76898" y="5976074"/>
                  </a:lnTo>
                  <a:lnTo>
                    <a:pt x="66560" y="5931814"/>
                  </a:lnTo>
                  <a:lnTo>
                    <a:pt x="63131" y="5886691"/>
                  </a:lnTo>
                  <a:lnTo>
                    <a:pt x="66586" y="5841581"/>
                  </a:lnTo>
                  <a:lnTo>
                    <a:pt x="76936" y="5797321"/>
                  </a:lnTo>
                  <a:lnTo>
                    <a:pt x="94170" y="5754789"/>
                  </a:lnTo>
                  <a:lnTo>
                    <a:pt x="118313" y="5714860"/>
                  </a:lnTo>
                  <a:lnTo>
                    <a:pt x="149402" y="5678335"/>
                  </a:lnTo>
                  <a:lnTo>
                    <a:pt x="185445" y="5647664"/>
                  </a:lnTo>
                  <a:lnTo>
                    <a:pt x="224929" y="5623674"/>
                  </a:lnTo>
                  <a:lnTo>
                    <a:pt x="266979" y="5606453"/>
                  </a:lnTo>
                  <a:lnTo>
                    <a:pt x="310743" y="5595975"/>
                  </a:lnTo>
                  <a:lnTo>
                    <a:pt x="355384" y="5592254"/>
                  </a:lnTo>
                  <a:lnTo>
                    <a:pt x="400050" y="5595277"/>
                  </a:lnTo>
                  <a:lnTo>
                    <a:pt x="443928" y="5605069"/>
                  </a:lnTo>
                  <a:lnTo>
                    <a:pt x="486156" y="5621604"/>
                  </a:lnTo>
                  <a:lnTo>
                    <a:pt x="525907" y="5644883"/>
                  </a:lnTo>
                  <a:lnTo>
                    <a:pt x="560527" y="5673077"/>
                  </a:lnTo>
                  <a:lnTo>
                    <a:pt x="579755" y="5693130"/>
                  </a:lnTo>
                  <a:lnTo>
                    <a:pt x="584708" y="5698795"/>
                  </a:lnTo>
                  <a:lnTo>
                    <a:pt x="620509" y="5753747"/>
                  </a:lnTo>
                  <a:lnTo>
                    <a:pt x="639140" y="5800128"/>
                  </a:lnTo>
                  <a:lnTo>
                    <a:pt x="649605" y="5848515"/>
                  </a:lnTo>
                  <a:lnTo>
                    <a:pt x="651789" y="5895670"/>
                  </a:lnTo>
                  <a:lnTo>
                    <a:pt x="651840" y="5898718"/>
                  </a:lnTo>
                  <a:lnTo>
                    <a:pt x="651840" y="5770791"/>
                  </a:lnTo>
                  <a:lnTo>
                    <a:pt x="636066" y="5735510"/>
                  </a:lnTo>
                  <a:lnTo>
                    <a:pt x="609600" y="5694604"/>
                  </a:lnTo>
                  <a:lnTo>
                    <a:pt x="625729" y="5678436"/>
                  </a:lnTo>
                  <a:lnTo>
                    <a:pt x="652411" y="5717857"/>
                  </a:lnTo>
                  <a:lnTo>
                    <a:pt x="673315" y="5759958"/>
                  </a:lnTo>
                  <a:lnTo>
                    <a:pt x="688276" y="5804078"/>
                  </a:lnTo>
                  <a:lnTo>
                    <a:pt x="697128" y="5849531"/>
                  </a:lnTo>
                  <a:lnTo>
                    <a:pt x="699744" y="5895670"/>
                  </a:lnTo>
                  <a:lnTo>
                    <a:pt x="699744" y="5769064"/>
                  </a:lnTo>
                  <a:lnTo>
                    <a:pt x="695172" y="5754903"/>
                  </a:lnTo>
                  <a:lnTo>
                    <a:pt x="671855" y="5707164"/>
                  </a:lnTo>
                  <a:lnTo>
                    <a:pt x="652322" y="5678436"/>
                  </a:lnTo>
                  <a:lnTo>
                    <a:pt x="651598" y="5677370"/>
                  </a:lnTo>
                  <a:lnTo>
                    <a:pt x="641604" y="5662663"/>
                  </a:lnTo>
                  <a:lnTo>
                    <a:pt x="654177" y="5650077"/>
                  </a:lnTo>
                  <a:lnTo>
                    <a:pt x="682307" y="5691035"/>
                  </a:lnTo>
                  <a:lnTo>
                    <a:pt x="704837" y="5734761"/>
                  </a:lnTo>
                  <a:lnTo>
                    <a:pt x="721601" y="5780671"/>
                  </a:lnTo>
                  <a:lnTo>
                    <a:pt x="732510" y="5828208"/>
                  </a:lnTo>
                  <a:lnTo>
                    <a:pt x="737438" y="5876798"/>
                  </a:lnTo>
                  <a:lnTo>
                    <a:pt x="737438" y="5757621"/>
                  </a:lnTo>
                  <a:lnTo>
                    <a:pt x="720432" y="5715457"/>
                  </a:lnTo>
                  <a:lnTo>
                    <a:pt x="697661" y="5673610"/>
                  </a:lnTo>
                  <a:lnTo>
                    <a:pt x="681075" y="5650077"/>
                  </a:lnTo>
                  <a:lnTo>
                    <a:pt x="669925" y="5634266"/>
                  </a:lnTo>
                  <a:lnTo>
                    <a:pt x="690372" y="5613908"/>
                  </a:lnTo>
                  <a:lnTo>
                    <a:pt x="697738" y="5602795"/>
                  </a:lnTo>
                  <a:lnTo>
                    <a:pt x="700239" y="5590171"/>
                  </a:lnTo>
                  <a:lnTo>
                    <a:pt x="697826" y="5577573"/>
                  </a:lnTo>
                  <a:lnTo>
                    <a:pt x="690499" y="5566511"/>
                  </a:lnTo>
                  <a:lnTo>
                    <a:pt x="682345" y="5558371"/>
                  </a:lnTo>
                  <a:lnTo>
                    <a:pt x="679069" y="5555107"/>
                  </a:lnTo>
                  <a:lnTo>
                    <a:pt x="679069" y="5586615"/>
                  </a:lnTo>
                  <a:lnTo>
                    <a:pt x="679069" y="5593791"/>
                  </a:lnTo>
                  <a:lnTo>
                    <a:pt x="595503" y="5677370"/>
                  </a:lnTo>
                  <a:lnTo>
                    <a:pt x="591058" y="5672315"/>
                  </a:lnTo>
                  <a:lnTo>
                    <a:pt x="586359" y="5667362"/>
                  </a:lnTo>
                  <a:lnTo>
                    <a:pt x="559562" y="5642508"/>
                  </a:lnTo>
                  <a:lnTo>
                    <a:pt x="573151" y="5628906"/>
                  </a:lnTo>
                  <a:lnTo>
                    <a:pt x="639191" y="5562816"/>
                  </a:lnTo>
                  <a:lnTo>
                    <a:pt x="639318" y="5562866"/>
                  </a:lnTo>
                  <a:lnTo>
                    <a:pt x="643763" y="5558371"/>
                  </a:lnTo>
                  <a:lnTo>
                    <a:pt x="651002" y="5558472"/>
                  </a:lnTo>
                  <a:lnTo>
                    <a:pt x="655370" y="5562866"/>
                  </a:lnTo>
                  <a:lnTo>
                    <a:pt x="674751" y="5582221"/>
                  </a:lnTo>
                  <a:lnTo>
                    <a:pt x="679069" y="5586615"/>
                  </a:lnTo>
                  <a:lnTo>
                    <a:pt x="679069" y="5555107"/>
                  </a:lnTo>
                  <a:lnTo>
                    <a:pt x="671068" y="5547106"/>
                  </a:lnTo>
                  <a:lnTo>
                    <a:pt x="659980" y="5539752"/>
                  </a:lnTo>
                  <a:lnTo>
                    <a:pt x="647357" y="5537327"/>
                  </a:lnTo>
                  <a:lnTo>
                    <a:pt x="634720" y="5539816"/>
                  </a:lnTo>
                  <a:lnTo>
                    <a:pt x="623570" y="5547207"/>
                  </a:lnTo>
                  <a:lnTo>
                    <a:pt x="541909" y="5628906"/>
                  </a:lnTo>
                  <a:lnTo>
                    <a:pt x="503402" y="5605323"/>
                  </a:lnTo>
                  <a:lnTo>
                    <a:pt x="473100" y="5592254"/>
                  </a:lnTo>
                  <a:lnTo>
                    <a:pt x="462597" y="5587720"/>
                  </a:lnTo>
                  <a:lnTo>
                    <a:pt x="420128" y="5576113"/>
                  </a:lnTo>
                  <a:lnTo>
                    <a:pt x="376707" y="5570486"/>
                  </a:lnTo>
                  <a:lnTo>
                    <a:pt x="332968" y="5570855"/>
                  </a:lnTo>
                  <a:lnTo>
                    <a:pt x="289623" y="5577217"/>
                  </a:lnTo>
                  <a:lnTo>
                    <a:pt x="247319" y="5589575"/>
                  </a:lnTo>
                  <a:lnTo>
                    <a:pt x="206743" y="5607913"/>
                  </a:lnTo>
                  <a:lnTo>
                    <a:pt x="168567" y="5632247"/>
                  </a:lnTo>
                  <a:lnTo>
                    <a:pt x="133477" y="5662561"/>
                  </a:lnTo>
                  <a:lnTo>
                    <a:pt x="102870" y="5698071"/>
                  </a:lnTo>
                  <a:lnTo>
                    <a:pt x="78384" y="5736704"/>
                  </a:lnTo>
                  <a:lnTo>
                    <a:pt x="60020" y="5777789"/>
                  </a:lnTo>
                  <a:lnTo>
                    <a:pt x="47777" y="5820626"/>
                  </a:lnTo>
                  <a:lnTo>
                    <a:pt x="41656" y="5864504"/>
                  </a:lnTo>
                  <a:lnTo>
                    <a:pt x="41668" y="5908865"/>
                  </a:lnTo>
                  <a:lnTo>
                    <a:pt x="47777" y="5952617"/>
                  </a:lnTo>
                  <a:lnTo>
                    <a:pt x="60020" y="5995454"/>
                  </a:lnTo>
                  <a:lnTo>
                    <a:pt x="78384" y="6036538"/>
                  </a:lnTo>
                  <a:lnTo>
                    <a:pt x="102870" y="6075172"/>
                  </a:lnTo>
                  <a:lnTo>
                    <a:pt x="133477" y="6110668"/>
                  </a:lnTo>
                  <a:lnTo>
                    <a:pt x="170688" y="6142571"/>
                  </a:lnTo>
                  <a:lnTo>
                    <a:pt x="211302" y="6167755"/>
                  </a:lnTo>
                  <a:lnTo>
                    <a:pt x="254520" y="6186233"/>
                  </a:lnTo>
                  <a:lnTo>
                    <a:pt x="299516" y="6198019"/>
                  </a:lnTo>
                  <a:lnTo>
                    <a:pt x="345503" y="6203099"/>
                  </a:lnTo>
                  <a:lnTo>
                    <a:pt x="391668" y="6201473"/>
                  </a:lnTo>
                  <a:lnTo>
                    <a:pt x="481076" y="6290805"/>
                  </a:lnTo>
                  <a:lnTo>
                    <a:pt x="509206" y="6309499"/>
                  </a:lnTo>
                  <a:lnTo>
                    <a:pt x="541286" y="6315722"/>
                  </a:lnTo>
                  <a:lnTo>
                    <a:pt x="573379" y="6309474"/>
                  </a:lnTo>
                  <a:lnTo>
                    <a:pt x="597535" y="6293447"/>
                  </a:lnTo>
                  <a:lnTo>
                    <a:pt x="601599" y="6290754"/>
                  </a:lnTo>
                  <a:lnTo>
                    <a:pt x="763016" y="6129413"/>
                  </a:lnTo>
                  <a:lnTo>
                    <a:pt x="781672" y="6101219"/>
                  </a:lnTo>
                  <a:lnTo>
                    <a:pt x="787920" y="6069114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54170" y="6063116"/>
              <a:ext cx="116078" cy="11614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356846" y="6421631"/>
              <a:ext cx="81819" cy="8185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13897" y="6260341"/>
              <a:ext cx="81851" cy="8185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614" y="5325500"/>
              <a:ext cx="822028" cy="141696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36093" y="144233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5" h="1029969">
                  <a:moveTo>
                    <a:pt x="610946" y="316763"/>
                  </a:moveTo>
                  <a:lnTo>
                    <a:pt x="610311" y="300062"/>
                  </a:lnTo>
                  <a:lnTo>
                    <a:pt x="603097" y="284391"/>
                  </a:lnTo>
                  <a:lnTo>
                    <a:pt x="583831" y="258114"/>
                  </a:lnTo>
                  <a:lnTo>
                    <a:pt x="583831" y="312610"/>
                  </a:lnTo>
                  <a:lnTo>
                    <a:pt x="581736" y="318427"/>
                  </a:lnTo>
                  <a:lnTo>
                    <a:pt x="577430" y="323126"/>
                  </a:lnTo>
                  <a:lnTo>
                    <a:pt x="419633" y="438823"/>
                  </a:lnTo>
                  <a:lnTo>
                    <a:pt x="413816" y="441540"/>
                  </a:lnTo>
                  <a:lnTo>
                    <a:pt x="407631" y="441782"/>
                  </a:lnTo>
                  <a:lnTo>
                    <a:pt x="401815" y="439686"/>
                  </a:lnTo>
                  <a:lnTo>
                    <a:pt x="397090" y="435394"/>
                  </a:lnTo>
                  <a:lnTo>
                    <a:pt x="335749" y="351701"/>
                  </a:lnTo>
                  <a:lnTo>
                    <a:pt x="333057" y="345871"/>
                  </a:lnTo>
                  <a:lnTo>
                    <a:pt x="332816" y="339686"/>
                  </a:lnTo>
                  <a:lnTo>
                    <a:pt x="334899" y="333870"/>
                  </a:lnTo>
                  <a:lnTo>
                    <a:pt x="339217" y="329095"/>
                  </a:lnTo>
                  <a:lnTo>
                    <a:pt x="497014" y="213525"/>
                  </a:lnTo>
                  <a:lnTo>
                    <a:pt x="502818" y="210794"/>
                  </a:lnTo>
                  <a:lnTo>
                    <a:pt x="509003" y="210527"/>
                  </a:lnTo>
                  <a:lnTo>
                    <a:pt x="514819" y="212623"/>
                  </a:lnTo>
                  <a:lnTo>
                    <a:pt x="519557" y="216954"/>
                  </a:lnTo>
                  <a:lnTo>
                    <a:pt x="580898" y="300647"/>
                  </a:lnTo>
                  <a:lnTo>
                    <a:pt x="583590" y="306438"/>
                  </a:lnTo>
                  <a:lnTo>
                    <a:pt x="583831" y="312610"/>
                  </a:lnTo>
                  <a:lnTo>
                    <a:pt x="583831" y="258114"/>
                  </a:lnTo>
                  <a:lnTo>
                    <a:pt x="548957" y="210527"/>
                  </a:lnTo>
                  <a:lnTo>
                    <a:pt x="541756" y="200698"/>
                  </a:lnTo>
                  <a:lnTo>
                    <a:pt x="528980" y="189115"/>
                  </a:lnTo>
                  <a:lnTo>
                    <a:pt x="513270" y="183489"/>
                  </a:lnTo>
                  <a:lnTo>
                    <a:pt x="496595" y="184162"/>
                  </a:lnTo>
                  <a:lnTo>
                    <a:pt x="480923" y="191427"/>
                  </a:lnTo>
                  <a:lnTo>
                    <a:pt x="323126" y="307124"/>
                  </a:lnTo>
                  <a:lnTo>
                    <a:pt x="311518" y="319849"/>
                  </a:lnTo>
                  <a:lnTo>
                    <a:pt x="305879" y="335546"/>
                  </a:lnTo>
                  <a:lnTo>
                    <a:pt x="306514" y="352247"/>
                  </a:lnTo>
                  <a:lnTo>
                    <a:pt x="313766" y="367957"/>
                  </a:lnTo>
                  <a:lnTo>
                    <a:pt x="375107" y="451523"/>
                  </a:lnTo>
                  <a:lnTo>
                    <a:pt x="387870" y="463194"/>
                  </a:lnTo>
                  <a:lnTo>
                    <a:pt x="403580" y="468845"/>
                  </a:lnTo>
                  <a:lnTo>
                    <a:pt x="420255" y="468198"/>
                  </a:lnTo>
                  <a:lnTo>
                    <a:pt x="435940" y="460921"/>
                  </a:lnTo>
                  <a:lnTo>
                    <a:pt x="462051" y="441782"/>
                  </a:lnTo>
                  <a:lnTo>
                    <a:pt x="593725" y="345224"/>
                  </a:lnTo>
                  <a:lnTo>
                    <a:pt x="605320" y="332498"/>
                  </a:lnTo>
                  <a:lnTo>
                    <a:pt x="610946" y="316763"/>
                  </a:lnTo>
                  <a:close/>
                </a:path>
                <a:path w="1029335" h="1029969">
                  <a:moveTo>
                    <a:pt x="1028852" y="546252"/>
                  </a:moveTo>
                  <a:lnTo>
                    <a:pt x="1028128" y="526046"/>
                  </a:lnTo>
                  <a:lnTo>
                    <a:pt x="1019378" y="507022"/>
                  </a:lnTo>
                  <a:lnTo>
                    <a:pt x="1001661" y="482879"/>
                  </a:lnTo>
                  <a:lnTo>
                    <a:pt x="1001661" y="542137"/>
                  </a:lnTo>
                  <a:lnTo>
                    <a:pt x="998334" y="551281"/>
                  </a:lnTo>
                  <a:lnTo>
                    <a:pt x="991552" y="558711"/>
                  </a:lnTo>
                  <a:lnTo>
                    <a:pt x="968578" y="575551"/>
                  </a:lnTo>
                  <a:lnTo>
                    <a:pt x="968578" y="645668"/>
                  </a:lnTo>
                  <a:lnTo>
                    <a:pt x="962698" y="662025"/>
                  </a:lnTo>
                  <a:lnTo>
                    <a:pt x="950633" y="675297"/>
                  </a:lnTo>
                  <a:lnTo>
                    <a:pt x="606653" y="927519"/>
                  </a:lnTo>
                  <a:lnTo>
                    <a:pt x="151676" y="306870"/>
                  </a:lnTo>
                  <a:lnTo>
                    <a:pt x="137515" y="287566"/>
                  </a:lnTo>
                  <a:lnTo>
                    <a:pt x="481507" y="35344"/>
                  </a:lnTo>
                  <a:lnTo>
                    <a:pt x="497840" y="27838"/>
                  </a:lnTo>
                  <a:lnTo>
                    <a:pt x="515200" y="27190"/>
                  </a:lnTo>
                  <a:lnTo>
                    <a:pt x="531533" y="33058"/>
                  </a:lnTo>
                  <a:lnTo>
                    <a:pt x="544804" y="45123"/>
                  </a:lnTo>
                  <a:lnTo>
                    <a:pt x="960374" y="611924"/>
                  </a:lnTo>
                  <a:lnTo>
                    <a:pt x="967917" y="628281"/>
                  </a:lnTo>
                  <a:lnTo>
                    <a:pt x="968578" y="645668"/>
                  </a:lnTo>
                  <a:lnTo>
                    <a:pt x="968578" y="575551"/>
                  </a:lnTo>
                  <a:lnTo>
                    <a:pt x="968146" y="575856"/>
                  </a:lnTo>
                  <a:lnTo>
                    <a:pt x="881951" y="458254"/>
                  </a:lnTo>
                  <a:lnTo>
                    <a:pt x="905344" y="441109"/>
                  </a:lnTo>
                  <a:lnTo>
                    <a:pt x="914501" y="436892"/>
                  </a:lnTo>
                  <a:lnTo>
                    <a:pt x="924217" y="436499"/>
                  </a:lnTo>
                  <a:lnTo>
                    <a:pt x="933348" y="439737"/>
                  </a:lnTo>
                  <a:lnTo>
                    <a:pt x="940765" y="446443"/>
                  </a:lnTo>
                  <a:lnTo>
                    <a:pt x="997102" y="523278"/>
                  </a:lnTo>
                  <a:lnTo>
                    <a:pt x="1001306" y="532422"/>
                  </a:lnTo>
                  <a:lnTo>
                    <a:pt x="1001661" y="542137"/>
                  </a:lnTo>
                  <a:lnTo>
                    <a:pt x="1001661" y="482879"/>
                  </a:lnTo>
                  <a:lnTo>
                    <a:pt x="967651" y="436499"/>
                  </a:lnTo>
                  <a:lnTo>
                    <a:pt x="967498" y="436283"/>
                  </a:lnTo>
                  <a:lnTo>
                    <a:pt x="963041" y="430187"/>
                  </a:lnTo>
                  <a:lnTo>
                    <a:pt x="947559" y="416153"/>
                  </a:lnTo>
                  <a:lnTo>
                    <a:pt x="928497" y="409359"/>
                  </a:lnTo>
                  <a:lnTo>
                    <a:pt x="908227" y="410184"/>
                  </a:lnTo>
                  <a:lnTo>
                    <a:pt x="889152" y="419011"/>
                  </a:lnTo>
                  <a:lnTo>
                    <a:pt x="865632" y="436283"/>
                  </a:lnTo>
                  <a:lnTo>
                    <a:pt x="836891" y="397040"/>
                  </a:lnTo>
                  <a:lnTo>
                    <a:pt x="861834" y="378752"/>
                  </a:lnTo>
                  <a:lnTo>
                    <a:pt x="861885" y="378879"/>
                  </a:lnTo>
                  <a:lnTo>
                    <a:pt x="861999" y="378752"/>
                  </a:lnTo>
                  <a:lnTo>
                    <a:pt x="865466" y="374942"/>
                  </a:lnTo>
                  <a:lnTo>
                    <a:pt x="875563" y="363893"/>
                  </a:lnTo>
                  <a:lnTo>
                    <a:pt x="882243" y="345440"/>
                  </a:lnTo>
                  <a:lnTo>
                    <a:pt x="881545" y="325856"/>
                  </a:lnTo>
                  <a:lnTo>
                    <a:pt x="873086" y="307505"/>
                  </a:lnTo>
                  <a:lnTo>
                    <a:pt x="855091" y="282968"/>
                  </a:lnTo>
                  <a:lnTo>
                    <a:pt x="855091" y="341274"/>
                  </a:lnTo>
                  <a:lnTo>
                    <a:pt x="852004" y="349821"/>
                  </a:lnTo>
                  <a:lnTo>
                    <a:pt x="845680" y="356781"/>
                  </a:lnTo>
                  <a:lnTo>
                    <a:pt x="820864" y="374942"/>
                  </a:lnTo>
                  <a:lnTo>
                    <a:pt x="734606" y="257340"/>
                  </a:lnTo>
                  <a:lnTo>
                    <a:pt x="759434" y="239179"/>
                  </a:lnTo>
                  <a:lnTo>
                    <a:pt x="767626" y="235369"/>
                  </a:lnTo>
                  <a:lnTo>
                    <a:pt x="767956" y="235229"/>
                  </a:lnTo>
                  <a:lnTo>
                    <a:pt x="777024" y="234848"/>
                  </a:lnTo>
                  <a:lnTo>
                    <a:pt x="785558" y="237883"/>
                  </a:lnTo>
                  <a:lnTo>
                    <a:pt x="792492" y="244132"/>
                  </a:lnTo>
                  <a:lnTo>
                    <a:pt x="850874" y="323761"/>
                  </a:lnTo>
                  <a:lnTo>
                    <a:pt x="854760" y="332232"/>
                  </a:lnTo>
                  <a:lnTo>
                    <a:pt x="855091" y="341274"/>
                  </a:lnTo>
                  <a:lnTo>
                    <a:pt x="855091" y="282968"/>
                  </a:lnTo>
                  <a:lnTo>
                    <a:pt x="819810" y="234848"/>
                  </a:lnTo>
                  <a:lnTo>
                    <a:pt x="814705" y="227876"/>
                  </a:lnTo>
                  <a:lnTo>
                    <a:pt x="799719" y="214249"/>
                  </a:lnTo>
                  <a:lnTo>
                    <a:pt x="781278" y="207670"/>
                  </a:lnTo>
                  <a:lnTo>
                    <a:pt x="761682" y="208508"/>
                  </a:lnTo>
                  <a:lnTo>
                    <a:pt x="743242" y="217081"/>
                  </a:lnTo>
                  <a:lnTo>
                    <a:pt x="718299" y="235369"/>
                  </a:lnTo>
                  <a:lnTo>
                    <a:pt x="690079" y="196888"/>
                  </a:lnTo>
                  <a:lnTo>
                    <a:pt x="711111" y="181394"/>
                  </a:lnTo>
                  <a:lnTo>
                    <a:pt x="717118" y="174790"/>
                  </a:lnTo>
                  <a:lnTo>
                    <a:pt x="725868" y="165176"/>
                  </a:lnTo>
                  <a:lnTo>
                    <a:pt x="733018" y="145199"/>
                  </a:lnTo>
                  <a:lnTo>
                    <a:pt x="732167" y="124002"/>
                  </a:lnTo>
                  <a:lnTo>
                    <a:pt x="722909" y="104051"/>
                  </a:lnTo>
                  <a:lnTo>
                    <a:pt x="706056" y="81064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5007" y="159296"/>
                  </a:lnTo>
                  <a:lnTo>
                    <a:pt x="673925" y="174790"/>
                  </a:lnTo>
                  <a:lnTo>
                    <a:pt x="587756" y="57315"/>
                  </a:lnTo>
                  <a:lnTo>
                    <a:pt x="608850" y="41821"/>
                  </a:lnTo>
                  <a:lnTo>
                    <a:pt x="618871" y="37223"/>
                  </a:lnTo>
                  <a:lnTo>
                    <a:pt x="629564" y="36804"/>
                  </a:lnTo>
                  <a:lnTo>
                    <a:pt x="639648" y="40398"/>
                  </a:lnTo>
                  <a:lnTo>
                    <a:pt x="647852" y="47790"/>
                  </a:lnTo>
                  <a:lnTo>
                    <a:pt x="701014" y="120319"/>
                  </a:lnTo>
                  <a:lnTo>
                    <a:pt x="705637" y="130340"/>
                  </a:lnTo>
                  <a:lnTo>
                    <a:pt x="706056" y="141046"/>
                  </a:lnTo>
                  <a:lnTo>
                    <a:pt x="706056" y="81064"/>
                  </a:lnTo>
                  <a:lnTo>
                    <a:pt x="673608" y="36804"/>
                  </a:lnTo>
                  <a:lnTo>
                    <a:pt x="672350" y="35090"/>
                  </a:lnTo>
                  <a:lnTo>
                    <a:pt x="669747" y="31534"/>
                  </a:lnTo>
                  <a:lnTo>
                    <a:pt x="653516" y="16814"/>
                  </a:lnTo>
                  <a:lnTo>
                    <a:pt x="633552" y="9664"/>
                  </a:lnTo>
                  <a:lnTo>
                    <a:pt x="612381" y="10464"/>
                  </a:lnTo>
                  <a:lnTo>
                    <a:pt x="592505" y="19596"/>
                  </a:lnTo>
                  <a:lnTo>
                    <a:pt x="571487" y="35090"/>
                  </a:lnTo>
                  <a:lnTo>
                    <a:pt x="566915" y="28867"/>
                  </a:lnTo>
                  <a:lnTo>
                    <a:pt x="565061" y="27190"/>
                  </a:lnTo>
                  <a:lnTo>
                    <a:pt x="545566" y="9423"/>
                  </a:lnTo>
                  <a:lnTo>
                    <a:pt x="519328" y="0"/>
                  </a:lnTo>
                  <a:lnTo>
                    <a:pt x="491477" y="1066"/>
                  </a:lnTo>
                  <a:lnTo>
                    <a:pt x="465315" y="13119"/>
                  </a:lnTo>
                  <a:lnTo>
                    <a:pt x="105956" y="276644"/>
                  </a:lnTo>
                  <a:lnTo>
                    <a:pt x="105727" y="276771"/>
                  </a:lnTo>
                  <a:lnTo>
                    <a:pt x="105524" y="277025"/>
                  </a:lnTo>
                  <a:lnTo>
                    <a:pt x="105346" y="277152"/>
                  </a:lnTo>
                  <a:lnTo>
                    <a:pt x="105117" y="277406"/>
                  </a:lnTo>
                  <a:lnTo>
                    <a:pt x="104838" y="277406"/>
                  </a:lnTo>
                  <a:lnTo>
                    <a:pt x="31610" y="331127"/>
                  </a:lnTo>
                  <a:lnTo>
                    <a:pt x="10337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719" y="553250"/>
                  </a:lnTo>
                  <a:lnTo>
                    <a:pt x="104267" y="554520"/>
                  </a:lnTo>
                  <a:lnTo>
                    <a:pt x="116497" y="545630"/>
                  </a:lnTo>
                  <a:lnTo>
                    <a:pt x="117805" y="536994"/>
                  </a:lnTo>
                  <a:lnTo>
                    <a:pt x="36474" y="426123"/>
                  </a:lnTo>
                  <a:lnTo>
                    <a:pt x="27813" y="407327"/>
                  </a:lnTo>
                  <a:lnTo>
                    <a:pt x="27051" y="387350"/>
                  </a:lnTo>
                  <a:lnTo>
                    <a:pt x="33820" y="368528"/>
                  </a:lnTo>
                  <a:lnTo>
                    <a:pt x="47739" y="353225"/>
                  </a:lnTo>
                  <a:lnTo>
                    <a:pt x="111112" y="306870"/>
                  </a:lnTo>
                  <a:lnTo>
                    <a:pt x="580288" y="946823"/>
                  </a:lnTo>
                  <a:lnTo>
                    <a:pt x="516915" y="993305"/>
                  </a:lnTo>
                  <a:lnTo>
                    <a:pt x="498144" y="1001941"/>
                  </a:lnTo>
                  <a:lnTo>
                    <a:pt x="478167" y="1002728"/>
                  </a:lnTo>
                  <a:lnTo>
                    <a:pt x="459346" y="996010"/>
                  </a:lnTo>
                  <a:lnTo>
                    <a:pt x="444093" y="982129"/>
                  </a:lnTo>
                  <a:lnTo>
                    <a:pt x="177025" y="617766"/>
                  </a:lnTo>
                  <a:lnTo>
                    <a:pt x="168478" y="616496"/>
                  </a:lnTo>
                  <a:lnTo>
                    <a:pt x="162369" y="620941"/>
                  </a:lnTo>
                  <a:lnTo>
                    <a:pt x="156248" y="625513"/>
                  </a:lnTo>
                  <a:lnTo>
                    <a:pt x="154927" y="634022"/>
                  </a:lnTo>
                  <a:lnTo>
                    <a:pt x="421995" y="998258"/>
                  </a:lnTo>
                  <a:lnTo>
                    <a:pt x="445312" y="1019479"/>
                  </a:lnTo>
                  <a:lnTo>
                    <a:pt x="474014" y="1029779"/>
                  </a:lnTo>
                  <a:lnTo>
                    <a:pt x="504507" y="1028573"/>
                  </a:lnTo>
                  <a:lnTo>
                    <a:pt x="550316" y="1002728"/>
                  </a:lnTo>
                  <a:lnTo>
                    <a:pt x="606221" y="961809"/>
                  </a:lnTo>
                  <a:lnTo>
                    <a:pt x="606653" y="961301"/>
                  </a:lnTo>
                  <a:lnTo>
                    <a:pt x="606831" y="961174"/>
                  </a:lnTo>
                  <a:lnTo>
                    <a:pt x="607352" y="960920"/>
                  </a:lnTo>
                  <a:lnTo>
                    <a:pt x="652919" y="927519"/>
                  </a:lnTo>
                  <a:lnTo>
                    <a:pt x="966889" y="697395"/>
                  </a:lnTo>
                  <a:lnTo>
                    <a:pt x="985926" y="676605"/>
                  </a:lnTo>
                  <a:lnTo>
                    <a:pt x="995464" y="651090"/>
                  </a:lnTo>
                  <a:lnTo>
                    <a:pt x="995006" y="623951"/>
                  </a:lnTo>
                  <a:lnTo>
                    <a:pt x="984110" y="598208"/>
                  </a:lnTo>
                  <a:lnTo>
                    <a:pt x="1007745" y="580809"/>
                  </a:lnTo>
                  <a:lnTo>
                    <a:pt x="1012266" y="575856"/>
                  </a:lnTo>
                  <a:lnTo>
                    <a:pt x="1021918" y="565302"/>
                  </a:lnTo>
                  <a:lnTo>
                    <a:pt x="1028852" y="546252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9173" y="388111"/>
              <a:ext cx="189026" cy="16256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45694" y="362178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918" y="384937"/>
                  </a:lnTo>
                  <a:lnTo>
                    <a:pt x="27495" y="366585"/>
                  </a:lnTo>
                  <a:lnTo>
                    <a:pt x="27698" y="348081"/>
                  </a:lnTo>
                  <a:lnTo>
                    <a:pt x="47675" y="310743"/>
                  </a:lnTo>
                  <a:lnTo>
                    <a:pt x="65925" y="298958"/>
                  </a:lnTo>
                  <a:lnTo>
                    <a:pt x="54317" y="274193"/>
                  </a:lnTo>
                  <a:lnTo>
                    <a:pt x="12268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516" y="583438"/>
                  </a:lnTo>
                  <a:lnTo>
                    <a:pt x="98729" y="590296"/>
                  </a:lnTo>
                  <a:lnTo>
                    <a:pt x="106845" y="593344"/>
                  </a:lnTo>
                  <a:lnTo>
                    <a:pt x="120599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49" y="217805"/>
                  </a:moveTo>
                  <a:lnTo>
                    <a:pt x="228041" y="192913"/>
                  </a:lnTo>
                  <a:lnTo>
                    <a:pt x="103962" y="250952"/>
                  </a:lnTo>
                  <a:lnTo>
                    <a:pt x="115557" y="275717"/>
                  </a:lnTo>
                  <a:lnTo>
                    <a:pt x="239649" y="217805"/>
                  </a:lnTo>
                  <a:close/>
                </a:path>
                <a:path w="1075690" h="1136650">
                  <a:moveTo>
                    <a:pt x="310172" y="975868"/>
                  </a:moveTo>
                  <a:lnTo>
                    <a:pt x="142113" y="616458"/>
                  </a:lnTo>
                  <a:lnTo>
                    <a:pt x="133997" y="613410"/>
                  </a:lnTo>
                  <a:lnTo>
                    <a:pt x="127127" y="616712"/>
                  </a:lnTo>
                  <a:lnTo>
                    <a:pt x="120243" y="619887"/>
                  </a:lnTo>
                  <a:lnTo>
                    <a:pt x="117297" y="628015"/>
                  </a:lnTo>
                  <a:lnTo>
                    <a:pt x="285381" y="987552"/>
                  </a:lnTo>
                  <a:lnTo>
                    <a:pt x="293509" y="990600"/>
                  </a:lnTo>
                  <a:lnTo>
                    <a:pt x="300380" y="987298"/>
                  </a:lnTo>
                  <a:lnTo>
                    <a:pt x="307251" y="984123"/>
                  </a:lnTo>
                  <a:lnTo>
                    <a:pt x="310172" y="975868"/>
                  </a:lnTo>
                  <a:close/>
                </a:path>
                <a:path w="1075690" h="1136650">
                  <a:moveTo>
                    <a:pt x="413372" y="136525"/>
                  </a:moveTo>
                  <a:lnTo>
                    <a:pt x="401764" y="111760"/>
                  </a:lnTo>
                  <a:lnTo>
                    <a:pt x="277672" y="169799"/>
                  </a:lnTo>
                  <a:lnTo>
                    <a:pt x="289280" y="194564"/>
                  </a:lnTo>
                  <a:lnTo>
                    <a:pt x="413372" y="136525"/>
                  </a:lnTo>
                  <a:close/>
                </a:path>
                <a:path w="1075690" h="1136650">
                  <a:moveTo>
                    <a:pt x="587082" y="55372"/>
                  </a:moveTo>
                  <a:lnTo>
                    <a:pt x="575487" y="30607"/>
                  </a:lnTo>
                  <a:lnTo>
                    <a:pt x="451396" y="88519"/>
                  </a:lnTo>
                  <a:lnTo>
                    <a:pt x="463003" y="113411"/>
                  </a:lnTo>
                  <a:lnTo>
                    <a:pt x="587082" y="55372"/>
                  </a:lnTo>
                  <a:close/>
                </a:path>
                <a:path w="1075690" h="1136650">
                  <a:moveTo>
                    <a:pt x="701687" y="267081"/>
                  </a:moveTo>
                  <a:lnTo>
                    <a:pt x="698500" y="260350"/>
                  </a:lnTo>
                  <a:lnTo>
                    <a:pt x="695286" y="253492"/>
                  </a:lnTo>
                  <a:lnTo>
                    <a:pt x="687158" y="250444"/>
                  </a:lnTo>
                  <a:lnTo>
                    <a:pt x="680288" y="253746"/>
                  </a:lnTo>
                  <a:lnTo>
                    <a:pt x="197954" y="479171"/>
                  </a:lnTo>
                  <a:lnTo>
                    <a:pt x="195008" y="487299"/>
                  </a:lnTo>
                  <a:lnTo>
                    <a:pt x="201434" y="501015"/>
                  </a:lnTo>
                  <a:lnTo>
                    <a:pt x="209562" y="503936"/>
                  </a:lnTo>
                  <a:lnTo>
                    <a:pt x="698766" y="275336"/>
                  </a:lnTo>
                  <a:lnTo>
                    <a:pt x="701687" y="267081"/>
                  </a:lnTo>
                  <a:close/>
                </a:path>
                <a:path w="1075690" h="1136650">
                  <a:moveTo>
                    <a:pt x="755942" y="383159"/>
                  </a:moveTo>
                  <a:lnTo>
                    <a:pt x="749515" y="369443"/>
                  </a:lnTo>
                  <a:lnTo>
                    <a:pt x="741387" y="366522"/>
                  </a:lnTo>
                  <a:lnTo>
                    <a:pt x="259054" y="591947"/>
                  </a:lnTo>
                  <a:lnTo>
                    <a:pt x="252183" y="595249"/>
                  </a:lnTo>
                  <a:lnTo>
                    <a:pt x="249237" y="603377"/>
                  </a:lnTo>
                  <a:lnTo>
                    <a:pt x="255663" y="617093"/>
                  </a:lnTo>
                  <a:lnTo>
                    <a:pt x="263791" y="620014"/>
                  </a:lnTo>
                  <a:lnTo>
                    <a:pt x="746125" y="394589"/>
                  </a:lnTo>
                  <a:lnTo>
                    <a:pt x="752995" y="391287"/>
                  </a:lnTo>
                  <a:lnTo>
                    <a:pt x="755942" y="383159"/>
                  </a:lnTo>
                  <a:close/>
                </a:path>
                <a:path w="1075690" h="1136650">
                  <a:moveTo>
                    <a:pt x="810209" y="499237"/>
                  </a:moveTo>
                  <a:lnTo>
                    <a:pt x="807021" y="492506"/>
                  </a:lnTo>
                  <a:lnTo>
                    <a:pt x="803808" y="485648"/>
                  </a:lnTo>
                  <a:lnTo>
                    <a:pt x="795693" y="482727"/>
                  </a:lnTo>
                  <a:lnTo>
                    <a:pt x="306476" y="711327"/>
                  </a:lnTo>
                  <a:lnTo>
                    <a:pt x="303530" y="719455"/>
                  </a:lnTo>
                  <a:lnTo>
                    <a:pt x="309956" y="733171"/>
                  </a:lnTo>
                  <a:lnTo>
                    <a:pt x="318084" y="736219"/>
                  </a:lnTo>
                  <a:lnTo>
                    <a:pt x="324954" y="732917"/>
                  </a:lnTo>
                  <a:lnTo>
                    <a:pt x="807288" y="507492"/>
                  </a:lnTo>
                  <a:lnTo>
                    <a:pt x="810209" y="499237"/>
                  </a:lnTo>
                  <a:close/>
                </a:path>
                <a:path w="1075690" h="1136650">
                  <a:moveTo>
                    <a:pt x="860348" y="606552"/>
                  </a:moveTo>
                  <a:lnTo>
                    <a:pt x="853922" y="592836"/>
                  </a:lnTo>
                  <a:lnTo>
                    <a:pt x="845807" y="589915"/>
                  </a:lnTo>
                  <a:lnTo>
                    <a:pt x="356590" y="818515"/>
                  </a:lnTo>
                  <a:lnTo>
                    <a:pt x="353644" y="826643"/>
                  </a:lnTo>
                  <a:lnTo>
                    <a:pt x="360070" y="840359"/>
                  </a:lnTo>
                  <a:lnTo>
                    <a:pt x="368198" y="843407"/>
                  </a:lnTo>
                  <a:lnTo>
                    <a:pt x="375069" y="840105"/>
                  </a:lnTo>
                  <a:lnTo>
                    <a:pt x="857402" y="614680"/>
                  </a:lnTo>
                  <a:lnTo>
                    <a:pt x="860348" y="606552"/>
                  </a:lnTo>
                  <a:close/>
                </a:path>
                <a:path w="1075690" h="1136650">
                  <a:moveTo>
                    <a:pt x="914615" y="722630"/>
                  </a:moveTo>
                  <a:lnTo>
                    <a:pt x="911428" y="715899"/>
                  </a:lnTo>
                  <a:lnTo>
                    <a:pt x="908215" y="708914"/>
                  </a:lnTo>
                  <a:lnTo>
                    <a:pt x="900099" y="705993"/>
                  </a:lnTo>
                  <a:lnTo>
                    <a:pt x="410883" y="934720"/>
                  </a:lnTo>
                  <a:lnTo>
                    <a:pt x="407936" y="942848"/>
                  </a:lnTo>
                  <a:lnTo>
                    <a:pt x="414362" y="956564"/>
                  </a:lnTo>
                  <a:lnTo>
                    <a:pt x="422490" y="959485"/>
                  </a:lnTo>
                  <a:lnTo>
                    <a:pt x="911694" y="730885"/>
                  </a:lnTo>
                  <a:lnTo>
                    <a:pt x="914615" y="722630"/>
                  </a:lnTo>
                  <a:close/>
                </a:path>
                <a:path w="1075690" h="1136650">
                  <a:moveTo>
                    <a:pt x="1075118" y="774280"/>
                  </a:moveTo>
                  <a:lnTo>
                    <a:pt x="745413" y="51816"/>
                  </a:lnTo>
                  <a:lnTo>
                    <a:pt x="706513" y="10477"/>
                  </a:lnTo>
                  <a:lnTo>
                    <a:pt x="651903" y="0"/>
                  </a:lnTo>
                  <a:lnTo>
                    <a:pt x="645134" y="1028"/>
                  </a:lnTo>
                  <a:lnTo>
                    <a:pt x="638403" y="2590"/>
                  </a:lnTo>
                  <a:lnTo>
                    <a:pt x="631736" y="4699"/>
                  </a:lnTo>
                  <a:lnTo>
                    <a:pt x="625157" y="7366"/>
                  </a:lnTo>
                  <a:lnTo>
                    <a:pt x="636727" y="32131"/>
                  </a:lnTo>
                  <a:lnTo>
                    <a:pt x="643559" y="29591"/>
                  </a:lnTo>
                  <a:lnTo>
                    <a:pt x="650468" y="27838"/>
                  </a:lnTo>
                  <a:lnTo>
                    <a:pt x="657428" y="26873"/>
                  </a:lnTo>
                  <a:lnTo>
                    <a:pt x="664375" y="26670"/>
                  </a:lnTo>
                  <a:lnTo>
                    <a:pt x="681532" y="29514"/>
                  </a:lnTo>
                  <a:lnTo>
                    <a:pt x="720534" y="63500"/>
                  </a:lnTo>
                  <a:lnTo>
                    <a:pt x="1041704" y="750697"/>
                  </a:lnTo>
                  <a:lnTo>
                    <a:pt x="1047699" y="775322"/>
                  </a:lnTo>
                  <a:lnTo>
                    <a:pt x="1043901" y="799503"/>
                  </a:lnTo>
                  <a:lnTo>
                    <a:pt x="1031290" y="820496"/>
                  </a:lnTo>
                  <a:lnTo>
                    <a:pt x="1010894" y="835533"/>
                  </a:lnTo>
                  <a:lnTo>
                    <a:pt x="439102" y="1102868"/>
                  </a:lnTo>
                  <a:lnTo>
                    <a:pt x="414439" y="1108875"/>
                  </a:lnTo>
                  <a:lnTo>
                    <a:pt x="390220" y="1105077"/>
                  </a:lnTo>
                  <a:lnTo>
                    <a:pt x="369214" y="1092492"/>
                  </a:lnTo>
                  <a:lnTo>
                    <a:pt x="354152" y="1072134"/>
                  </a:lnTo>
                  <a:lnTo>
                    <a:pt x="340118" y="1042035"/>
                  </a:lnTo>
                  <a:lnTo>
                    <a:pt x="331990" y="1039114"/>
                  </a:lnTo>
                  <a:lnTo>
                    <a:pt x="318249" y="1045591"/>
                  </a:lnTo>
                  <a:lnTo>
                    <a:pt x="315302" y="1053719"/>
                  </a:lnTo>
                  <a:lnTo>
                    <a:pt x="329336" y="1083691"/>
                  </a:lnTo>
                  <a:lnTo>
                    <a:pt x="350888" y="1112812"/>
                  </a:lnTo>
                  <a:lnTo>
                    <a:pt x="380923" y="1130833"/>
                  </a:lnTo>
                  <a:lnTo>
                    <a:pt x="415505" y="1136294"/>
                  </a:lnTo>
                  <a:lnTo>
                    <a:pt x="450735" y="1127760"/>
                  </a:lnTo>
                  <a:lnTo>
                    <a:pt x="1022527" y="860425"/>
                  </a:lnTo>
                  <a:lnTo>
                    <a:pt x="1051636" y="838885"/>
                  </a:lnTo>
                  <a:lnTo>
                    <a:pt x="1069657" y="808863"/>
                  </a:lnTo>
                  <a:lnTo>
                    <a:pt x="1075118" y="77428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8468" y="3804785"/>
              <a:ext cx="144302" cy="18394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05910" y="3642369"/>
              <a:ext cx="144300" cy="18392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32192" y="3723578"/>
              <a:ext cx="144302" cy="18400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79627" y="3561145"/>
              <a:ext cx="144306" cy="184001"/>
            </a:xfrm>
            <a:prstGeom prst="rect">
              <a:avLst/>
            </a:prstGeom>
          </p:spPr>
        </p:pic>
      </p:grpSp>
      <p:sp>
        <p:nvSpPr>
          <p:cNvPr id="80" name="object 80"/>
          <p:cNvSpPr txBox="1"/>
          <p:nvPr/>
        </p:nvSpPr>
        <p:spPr>
          <a:xfrm>
            <a:off x="520739" y="152400"/>
            <a:ext cx="11332210" cy="633857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69570" indent="-357505">
              <a:lnSpc>
                <a:spcPct val="100000"/>
              </a:lnSpc>
              <a:spcBef>
                <a:spcPts val="465"/>
              </a:spcBef>
              <a:buSzPct val="90000"/>
              <a:buFont typeface="Courier New"/>
              <a:buChar char="o"/>
              <a:tabLst>
                <a:tab pos="368935" algn="l"/>
                <a:tab pos="370205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Образовательные</a:t>
            </a:r>
            <a:r>
              <a:rPr sz="20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реализуются</a:t>
            </a:r>
            <a:r>
              <a:rPr sz="20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организацией,</a:t>
            </a:r>
            <a:r>
              <a:rPr sz="20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осуществляющей</a:t>
            </a:r>
            <a:r>
              <a:rPr sz="20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образовательную</a:t>
            </a:r>
            <a:endParaRPr sz="2000" dirty="0">
              <a:latin typeface="Times New Roman"/>
              <a:cs typeface="Times New Roman"/>
            </a:endParaRPr>
          </a:p>
          <a:p>
            <a:pPr marL="369570">
              <a:lnSpc>
                <a:spcPct val="100000"/>
              </a:lnSpc>
              <a:spcBef>
                <a:spcPts val="360"/>
              </a:spcBef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деятельность,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как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самостоятельно,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так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 посредством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сетевых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форм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их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реализации</a:t>
            </a:r>
            <a:r>
              <a:rPr sz="20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ФЗ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№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273,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гл.2</a:t>
            </a:r>
            <a:endParaRPr sz="2000" dirty="0">
              <a:latin typeface="Times New Roman"/>
              <a:cs typeface="Times New Roman"/>
            </a:endParaRPr>
          </a:p>
          <a:p>
            <a:pPr marL="369570">
              <a:lnSpc>
                <a:spcPct val="100000"/>
              </a:lnSpc>
              <a:spcBef>
                <a:spcPts val="360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ст.13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n.1).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Сетевая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форма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реализации</a:t>
            </a:r>
            <a:r>
              <a:rPr sz="20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(далее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сетевая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форма)</a:t>
            </a:r>
            <a:endParaRPr sz="2000" dirty="0">
              <a:latin typeface="Times New Roman"/>
              <a:cs typeface="Times New Roman"/>
            </a:endParaRPr>
          </a:p>
          <a:p>
            <a:pPr marL="369570" marR="5080">
              <a:lnSpc>
                <a:spcPct val="114999"/>
              </a:lnSpc>
              <a:spcBef>
                <a:spcPts val="5"/>
              </a:spcBef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обеспечивает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возможность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освоения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обучающимся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 с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использованием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ресурсов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нескольких</a:t>
            </a:r>
            <a:r>
              <a:rPr sz="20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организаций,</a:t>
            </a:r>
            <a:r>
              <a:rPr sz="20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осуществляющих</a:t>
            </a:r>
            <a:r>
              <a:rPr sz="20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образовательную</a:t>
            </a:r>
            <a:r>
              <a:rPr sz="20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деятельность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(ФЗ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№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273,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гл.2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ст.15;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Приказ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Министерства</a:t>
            </a:r>
            <a:r>
              <a:rPr sz="20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науки</a:t>
            </a:r>
            <a:r>
              <a:rPr sz="20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Российской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Федерации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Министерства</a:t>
            </a:r>
            <a:endParaRPr sz="2000" dirty="0">
              <a:latin typeface="Times New Roman"/>
              <a:cs typeface="Times New Roman"/>
            </a:endParaRPr>
          </a:p>
          <a:p>
            <a:pPr marL="369570" marR="361950">
              <a:lnSpc>
                <a:spcPct val="114999"/>
              </a:lnSpc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просвещения</a:t>
            </a:r>
            <a:r>
              <a:rPr sz="20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Российской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Федерации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05.08.2020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№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882/391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«Об</a:t>
            </a:r>
            <a:r>
              <a:rPr sz="20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организации</a:t>
            </a:r>
            <a:r>
              <a:rPr sz="20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осуществлении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деятельности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сетевой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форме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реализации</a:t>
            </a:r>
            <a:r>
              <a:rPr sz="20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программ»).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369570" marR="626110" indent="-357505">
              <a:lnSpc>
                <a:spcPct val="115100"/>
              </a:lnSpc>
              <a:buSzPct val="90000"/>
              <a:buFont typeface="Courier New"/>
              <a:buChar char="o"/>
              <a:tabLst>
                <a:tab pos="368935" algn="l"/>
                <a:tab pos="370205" algn="l"/>
                <a:tab pos="7733665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Дополнительные</a:t>
            </a:r>
            <a:r>
              <a:rPr sz="200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общеобразовательные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детей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должны</a:t>
            </a:r>
            <a:r>
              <a:rPr sz="20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учитывать</a:t>
            </a:r>
            <a:r>
              <a:rPr sz="20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возрастные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индивидуальные</a:t>
            </a:r>
            <a:r>
              <a:rPr sz="20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особенности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детей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(ФЗ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№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273,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гл.10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cm.25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n.72),	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Обучение</a:t>
            </a:r>
            <a:r>
              <a:rPr sz="20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организациях,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осуществляющих образовательную деятельность, осуществляется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 очной,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очно-заочной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или </a:t>
            </a:r>
            <a:r>
              <a:rPr sz="2000" b="1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заочной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форме.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Courier New"/>
              <a:buChar char="o"/>
            </a:pPr>
            <a:endParaRPr sz="2000" dirty="0">
              <a:latin typeface="Times New Roman"/>
              <a:cs typeface="Times New Roman"/>
            </a:endParaRPr>
          </a:p>
          <a:p>
            <a:pPr marL="369570" marR="249554" indent="-357505">
              <a:lnSpc>
                <a:spcPct val="114999"/>
              </a:lnSpc>
              <a:buSzPct val="90000"/>
              <a:buFont typeface="Courier New"/>
              <a:buChar char="o"/>
              <a:tabLst>
                <a:tab pos="368935" algn="l"/>
                <a:tab pos="370205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Количество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обучающихся</a:t>
            </a:r>
            <a:r>
              <a:rPr sz="20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объединении,</a:t>
            </a:r>
            <a:r>
              <a:rPr sz="20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их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возрастные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категории,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также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продолжительность</a:t>
            </a:r>
            <a:r>
              <a:rPr sz="20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периодичность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занятий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зависят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от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направленности</a:t>
            </a:r>
            <a:r>
              <a:rPr sz="20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индивидуальных</a:t>
            </a:r>
            <a:r>
              <a:rPr sz="200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особенностей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обучающихся,</a:t>
            </a:r>
            <a:r>
              <a:rPr sz="20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что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определяется</a:t>
            </a:r>
            <a:r>
              <a:rPr sz="20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локальным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нормативным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актом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образовательной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организации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осуществляющей</a:t>
            </a:r>
            <a:r>
              <a:rPr sz="20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образовательную</a:t>
            </a:r>
            <a:r>
              <a:rPr sz="20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деятельность.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81" name="object 81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0" y="5602223"/>
            <a:ext cx="219456" cy="1255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3031" y="-19117"/>
            <a:ext cx="12275032" cy="7071290"/>
            <a:chOff x="149344" y="-601060"/>
            <a:chExt cx="12225709" cy="740420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57" y="-601060"/>
              <a:ext cx="12212996" cy="72008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48167" y="137032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70">
                  <a:moveTo>
                    <a:pt x="464012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30" y="637539"/>
                  </a:lnTo>
                  <a:lnTo>
                    <a:pt x="464012" y="633729"/>
                  </a:lnTo>
                  <a:close/>
                </a:path>
                <a:path w="575945" h="661670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371" y="91439"/>
                  </a:lnTo>
                  <a:lnTo>
                    <a:pt x="27291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80" y="468629"/>
                  </a:lnTo>
                  <a:lnTo>
                    <a:pt x="183784" y="471169"/>
                  </a:lnTo>
                  <a:lnTo>
                    <a:pt x="192903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668" y="497839"/>
                  </a:lnTo>
                  <a:lnTo>
                    <a:pt x="300513" y="523239"/>
                  </a:lnTo>
                  <a:lnTo>
                    <a:pt x="316388" y="539749"/>
                  </a:lnTo>
                  <a:lnTo>
                    <a:pt x="316388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2299"/>
                  </a:lnTo>
                  <a:lnTo>
                    <a:pt x="386492" y="633729"/>
                  </a:lnTo>
                  <a:lnTo>
                    <a:pt x="400494" y="638809"/>
                  </a:lnTo>
                  <a:lnTo>
                    <a:pt x="415496" y="638809"/>
                  </a:lnTo>
                  <a:lnTo>
                    <a:pt x="429926" y="633729"/>
                  </a:lnTo>
                  <a:lnTo>
                    <a:pt x="464012" y="633729"/>
                  </a:lnTo>
                  <a:lnTo>
                    <a:pt x="456215" y="627379"/>
                  </a:lnTo>
                  <a:lnTo>
                    <a:pt x="450119" y="618489"/>
                  </a:lnTo>
                  <a:lnTo>
                    <a:pt x="455321" y="614679"/>
                  </a:lnTo>
                  <a:lnTo>
                    <a:pt x="405844" y="614679"/>
                  </a:lnTo>
                  <a:lnTo>
                    <a:pt x="399881" y="612139"/>
                  </a:lnTo>
                  <a:lnTo>
                    <a:pt x="395001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79" y="459739"/>
                  </a:lnTo>
                  <a:lnTo>
                    <a:pt x="228901" y="454659"/>
                  </a:lnTo>
                  <a:lnTo>
                    <a:pt x="216985" y="452119"/>
                  </a:lnTo>
                  <a:lnTo>
                    <a:pt x="205771" y="450849"/>
                  </a:lnTo>
                  <a:lnTo>
                    <a:pt x="197850" y="449579"/>
                  </a:lnTo>
                  <a:lnTo>
                    <a:pt x="189547" y="447039"/>
                  </a:lnTo>
                  <a:lnTo>
                    <a:pt x="180625" y="444499"/>
                  </a:lnTo>
                  <a:lnTo>
                    <a:pt x="170846" y="441959"/>
                  </a:lnTo>
                  <a:lnTo>
                    <a:pt x="121197" y="417829"/>
                  </a:lnTo>
                  <a:lnTo>
                    <a:pt x="85026" y="387349"/>
                  </a:lnTo>
                  <a:lnTo>
                    <a:pt x="54260" y="350519"/>
                  </a:lnTo>
                  <a:lnTo>
                    <a:pt x="31573" y="295909"/>
                  </a:lnTo>
                  <a:lnTo>
                    <a:pt x="24971" y="246379"/>
                  </a:lnTo>
                  <a:lnTo>
                    <a:pt x="27775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099" y="39370"/>
                  </a:lnTo>
                  <a:lnTo>
                    <a:pt x="198171" y="29209"/>
                  </a:lnTo>
                  <a:lnTo>
                    <a:pt x="241839" y="25400"/>
                  </a:lnTo>
                  <a:lnTo>
                    <a:pt x="342624" y="25400"/>
                  </a:lnTo>
                  <a:lnTo>
                    <a:pt x="315595" y="12700"/>
                  </a:lnTo>
                  <a:lnTo>
                    <a:pt x="271335" y="2539"/>
                  </a:lnTo>
                  <a:lnTo>
                    <a:pt x="242220" y="0"/>
                  </a:lnTo>
                  <a:close/>
                </a:path>
                <a:path w="575945" h="661670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44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70">
                  <a:moveTo>
                    <a:pt x="532136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1649"/>
                  </a:lnTo>
                  <a:lnTo>
                    <a:pt x="418115" y="610869"/>
                  </a:lnTo>
                  <a:lnTo>
                    <a:pt x="412164" y="614679"/>
                  </a:lnTo>
                  <a:lnTo>
                    <a:pt x="455321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495" y="524509"/>
                  </a:lnTo>
                  <a:lnTo>
                    <a:pt x="573722" y="510539"/>
                  </a:lnTo>
                  <a:lnTo>
                    <a:pt x="572567" y="495299"/>
                  </a:lnTo>
                  <a:lnTo>
                    <a:pt x="565816" y="481329"/>
                  </a:lnTo>
                  <a:lnTo>
                    <a:pt x="532136" y="435609"/>
                  </a:lnTo>
                  <a:close/>
                </a:path>
                <a:path w="575945" h="661670">
                  <a:moveTo>
                    <a:pt x="301231" y="350519"/>
                  </a:moveTo>
                  <a:lnTo>
                    <a:pt x="269271" y="350519"/>
                  </a:lnTo>
                  <a:lnTo>
                    <a:pt x="373411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70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592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599" y="32384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70">
                  <a:moveTo>
                    <a:pt x="342624" y="25400"/>
                  </a:moveTo>
                  <a:lnTo>
                    <a:pt x="241839" y="25400"/>
                  </a:lnTo>
                  <a:lnTo>
                    <a:pt x="267991" y="27939"/>
                  </a:lnTo>
                  <a:lnTo>
                    <a:pt x="307705" y="36829"/>
                  </a:lnTo>
                  <a:lnTo>
                    <a:pt x="353728" y="57150"/>
                  </a:lnTo>
                  <a:lnTo>
                    <a:pt x="398811" y="95250"/>
                  </a:lnTo>
                  <a:lnTo>
                    <a:pt x="425608" y="135889"/>
                  </a:lnTo>
                  <a:lnTo>
                    <a:pt x="443460" y="179070"/>
                  </a:lnTo>
                  <a:lnTo>
                    <a:pt x="452405" y="233679"/>
                  </a:lnTo>
                  <a:lnTo>
                    <a:pt x="452387" y="243839"/>
                  </a:lnTo>
                  <a:lnTo>
                    <a:pt x="451881" y="252729"/>
                  </a:lnTo>
                  <a:lnTo>
                    <a:pt x="451066" y="261619"/>
                  </a:lnTo>
                  <a:lnTo>
                    <a:pt x="448786" y="280669"/>
                  </a:lnTo>
                  <a:lnTo>
                    <a:pt x="447928" y="293369"/>
                  </a:lnTo>
                  <a:lnTo>
                    <a:pt x="453544" y="345439"/>
                  </a:lnTo>
                  <a:lnTo>
                    <a:pt x="469253" y="38988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2136" y="435609"/>
                  </a:lnTo>
                  <a:lnTo>
                    <a:pt x="509682" y="405129"/>
                  </a:lnTo>
                  <a:lnTo>
                    <a:pt x="508158" y="403859"/>
                  </a:lnTo>
                  <a:lnTo>
                    <a:pt x="503586" y="401319"/>
                  </a:lnTo>
                  <a:lnTo>
                    <a:pt x="492803" y="380999"/>
                  </a:lnTo>
                  <a:lnTo>
                    <a:pt x="478047" y="340359"/>
                  </a:lnTo>
                  <a:lnTo>
                    <a:pt x="472860" y="303529"/>
                  </a:lnTo>
                  <a:lnTo>
                    <a:pt x="472926" y="293369"/>
                  </a:lnTo>
                  <a:lnTo>
                    <a:pt x="473640" y="283209"/>
                  </a:lnTo>
                  <a:lnTo>
                    <a:pt x="475978" y="264159"/>
                  </a:lnTo>
                  <a:lnTo>
                    <a:pt x="476869" y="255269"/>
                  </a:lnTo>
                  <a:lnTo>
                    <a:pt x="477284" y="246379"/>
                  </a:lnTo>
                  <a:lnTo>
                    <a:pt x="477410" y="24002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50" y="36829"/>
                  </a:lnTo>
                  <a:lnTo>
                    <a:pt x="342624" y="25400"/>
                  </a:lnTo>
                  <a:close/>
                </a:path>
                <a:path w="575945" h="661670">
                  <a:moveTo>
                    <a:pt x="219559" y="278129"/>
                  </a:moveTo>
                  <a:lnTo>
                    <a:pt x="183905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33" y="372109"/>
                  </a:lnTo>
                  <a:lnTo>
                    <a:pt x="232044" y="370839"/>
                  </a:lnTo>
                  <a:lnTo>
                    <a:pt x="242341" y="368299"/>
                  </a:lnTo>
                  <a:lnTo>
                    <a:pt x="252126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567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0564" y="328929"/>
                  </a:lnTo>
                  <a:lnTo>
                    <a:pt x="202088" y="321309"/>
                  </a:lnTo>
                  <a:lnTo>
                    <a:pt x="204882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495" y="303529"/>
                  </a:lnTo>
                  <a:lnTo>
                    <a:pt x="261778" y="297179"/>
                  </a:lnTo>
                  <a:lnTo>
                    <a:pt x="249753" y="287019"/>
                  </a:lnTo>
                  <a:lnTo>
                    <a:pt x="235203" y="279399"/>
                  </a:lnTo>
                  <a:lnTo>
                    <a:pt x="219559" y="278129"/>
                  </a:lnTo>
                  <a:close/>
                </a:path>
                <a:path w="575945" h="661670">
                  <a:moveTo>
                    <a:pt x="266495" y="303529"/>
                  </a:moveTo>
                  <a:lnTo>
                    <a:pt x="229234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567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7752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4986" y="314959"/>
                  </a:lnTo>
                  <a:lnTo>
                    <a:pt x="266495" y="303529"/>
                  </a:lnTo>
                  <a:close/>
                </a:path>
                <a:path w="575945" h="661670">
                  <a:moveTo>
                    <a:pt x="333881" y="203200"/>
                  </a:moveTo>
                  <a:lnTo>
                    <a:pt x="324389" y="203200"/>
                  </a:lnTo>
                  <a:lnTo>
                    <a:pt x="314666" y="204470"/>
                  </a:lnTo>
                  <a:lnTo>
                    <a:pt x="282481" y="232409"/>
                  </a:lnTo>
                  <a:lnTo>
                    <a:pt x="279288" y="247649"/>
                  </a:lnTo>
                  <a:lnTo>
                    <a:pt x="281215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8609"/>
                  </a:lnTo>
                  <a:lnTo>
                    <a:pt x="282987" y="309879"/>
                  </a:lnTo>
                  <a:lnTo>
                    <a:pt x="274986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361" y="287019"/>
                  </a:lnTo>
                  <a:lnTo>
                    <a:pt x="360534" y="280669"/>
                  </a:lnTo>
                  <a:lnTo>
                    <a:pt x="321341" y="280669"/>
                  </a:lnTo>
                  <a:lnTo>
                    <a:pt x="308641" y="26288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055" y="228599"/>
                  </a:lnTo>
                  <a:lnTo>
                    <a:pt x="329088" y="227329"/>
                  </a:lnTo>
                  <a:lnTo>
                    <a:pt x="366973" y="227329"/>
                  </a:lnTo>
                  <a:lnTo>
                    <a:pt x="364359" y="222249"/>
                  </a:lnTo>
                  <a:lnTo>
                    <a:pt x="358044" y="214629"/>
                  </a:lnTo>
                  <a:lnTo>
                    <a:pt x="350910" y="209550"/>
                  </a:lnTo>
                  <a:lnTo>
                    <a:pt x="342788" y="205739"/>
                  </a:lnTo>
                  <a:lnTo>
                    <a:pt x="333881" y="203200"/>
                  </a:lnTo>
                  <a:close/>
                </a:path>
                <a:path w="575945" h="661670">
                  <a:moveTo>
                    <a:pt x="366973" y="227329"/>
                  </a:moveTo>
                  <a:lnTo>
                    <a:pt x="329088" y="227329"/>
                  </a:lnTo>
                  <a:lnTo>
                    <a:pt x="335692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503" y="243839"/>
                  </a:lnTo>
                  <a:lnTo>
                    <a:pt x="347376" y="250189"/>
                  </a:lnTo>
                  <a:lnTo>
                    <a:pt x="347122" y="256539"/>
                  </a:lnTo>
                  <a:lnTo>
                    <a:pt x="343820" y="264159"/>
                  </a:lnTo>
                  <a:lnTo>
                    <a:pt x="338994" y="267969"/>
                  </a:lnTo>
                  <a:lnTo>
                    <a:pt x="321341" y="280669"/>
                  </a:lnTo>
                  <a:lnTo>
                    <a:pt x="360534" y="280669"/>
                  </a:lnTo>
                  <a:lnTo>
                    <a:pt x="361769" y="279399"/>
                  </a:lnTo>
                  <a:lnTo>
                    <a:pt x="367331" y="270509"/>
                  </a:lnTo>
                  <a:lnTo>
                    <a:pt x="370917" y="261619"/>
                  </a:lnTo>
                  <a:lnTo>
                    <a:pt x="372395" y="250189"/>
                  </a:lnTo>
                  <a:lnTo>
                    <a:pt x="371653" y="240029"/>
                  </a:lnTo>
                  <a:lnTo>
                    <a:pt x="368935" y="231139"/>
                  </a:lnTo>
                  <a:lnTo>
                    <a:pt x="366973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7105" y="188595"/>
              <a:ext cx="274572" cy="1054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38725" y="51815"/>
              <a:ext cx="1611630" cy="6522084"/>
            </a:xfrm>
            <a:custGeom>
              <a:avLst/>
              <a:gdLst/>
              <a:ahLst/>
              <a:cxnLst/>
              <a:rect l="l" t="t" r="r" b="b"/>
              <a:pathLst>
                <a:path w="1611629" h="6522084">
                  <a:moveTo>
                    <a:pt x="65024" y="366776"/>
                  </a:moveTo>
                  <a:lnTo>
                    <a:pt x="60325" y="360426"/>
                  </a:lnTo>
                  <a:lnTo>
                    <a:pt x="8382" y="352679"/>
                  </a:lnTo>
                  <a:lnTo>
                    <a:pt x="2032" y="357378"/>
                  </a:lnTo>
                  <a:lnTo>
                    <a:pt x="0" y="370967"/>
                  </a:lnTo>
                  <a:lnTo>
                    <a:pt x="4699" y="377317"/>
                  </a:lnTo>
                  <a:lnTo>
                    <a:pt x="49784" y="384048"/>
                  </a:lnTo>
                  <a:lnTo>
                    <a:pt x="53213" y="384556"/>
                  </a:lnTo>
                  <a:lnTo>
                    <a:pt x="56515" y="383540"/>
                  </a:lnTo>
                  <a:lnTo>
                    <a:pt x="61595" y="379857"/>
                  </a:lnTo>
                  <a:lnTo>
                    <a:pt x="63373" y="377063"/>
                  </a:lnTo>
                  <a:lnTo>
                    <a:pt x="65024" y="366776"/>
                  </a:lnTo>
                  <a:close/>
                </a:path>
                <a:path w="1611629" h="6522084">
                  <a:moveTo>
                    <a:pt x="104648" y="511683"/>
                  </a:moveTo>
                  <a:lnTo>
                    <a:pt x="100584" y="506095"/>
                  </a:lnTo>
                  <a:lnTo>
                    <a:pt x="96266" y="500380"/>
                  </a:lnTo>
                  <a:lnTo>
                    <a:pt x="88519" y="499110"/>
                  </a:lnTo>
                  <a:lnTo>
                    <a:pt x="83058" y="503174"/>
                  </a:lnTo>
                  <a:lnTo>
                    <a:pt x="51689" y="525907"/>
                  </a:lnTo>
                  <a:lnTo>
                    <a:pt x="46609" y="530098"/>
                  </a:lnTo>
                  <a:lnTo>
                    <a:pt x="44958" y="537718"/>
                  </a:lnTo>
                  <a:lnTo>
                    <a:pt x="53340" y="549021"/>
                  </a:lnTo>
                  <a:lnTo>
                    <a:pt x="61087" y="550418"/>
                  </a:lnTo>
                  <a:lnTo>
                    <a:pt x="98044" y="523621"/>
                  </a:lnTo>
                  <a:lnTo>
                    <a:pt x="98044" y="523494"/>
                  </a:lnTo>
                  <a:lnTo>
                    <a:pt x="103505" y="519557"/>
                  </a:lnTo>
                  <a:lnTo>
                    <a:pt x="104648" y="511683"/>
                  </a:lnTo>
                  <a:close/>
                </a:path>
                <a:path w="1611629" h="6522084">
                  <a:moveTo>
                    <a:pt x="225679" y="580263"/>
                  </a:moveTo>
                  <a:lnTo>
                    <a:pt x="221742" y="573405"/>
                  </a:lnTo>
                  <a:lnTo>
                    <a:pt x="208407" y="569976"/>
                  </a:lnTo>
                  <a:lnTo>
                    <a:pt x="201676" y="574040"/>
                  </a:lnTo>
                  <a:lnTo>
                    <a:pt x="199771" y="580644"/>
                  </a:lnTo>
                  <a:lnTo>
                    <a:pt x="187706" y="624840"/>
                  </a:lnTo>
                  <a:lnTo>
                    <a:pt x="191516" y="631698"/>
                  </a:lnTo>
                  <a:lnTo>
                    <a:pt x="198247" y="633349"/>
                  </a:lnTo>
                  <a:lnTo>
                    <a:pt x="202057" y="634492"/>
                  </a:lnTo>
                  <a:lnTo>
                    <a:pt x="205994" y="633603"/>
                  </a:lnTo>
                  <a:lnTo>
                    <a:pt x="211201" y="629666"/>
                  </a:lnTo>
                  <a:lnTo>
                    <a:pt x="212852" y="627380"/>
                  </a:lnTo>
                  <a:lnTo>
                    <a:pt x="225679" y="580263"/>
                  </a:lnTo>
                  <a:close/>
                </a:path>
                <a:path w="1611629" h="6522084">
                  <a:moveTo>
                    <a:pt x="506984" y="8509"/>
                  </a:moveTo>
                  <a:lnTo>
                    <a:pt x="502285" y="2159"/>
                  </a:lnTo>
                  <a:lnTo>
                    <a:pt x="488569" y="0"/>
                  </a:lnTo>
                  <a:lnTo>
                    <a:pt x="482092" y="5080"/>
                  </a:lnTo>
                  <a:lnTo>
                    <a:pt x="481076" y="11811"/>
                  </a:lnTo>
                  <a:lnTo>
                    <a:pt x="474980" y="50419"/>
                  </a:lnTo>
                  <a:lnTo>
                    <a:pt x="473837" y="57150"/>
                  </a:lnTo>
                  <a:lnTo>
                    <a:pt x="478663" y="63500"/>
                  </a:lnTo>
                  <a:lnTo>
                    <a:pt x="488823" y="65024"/>
                  </a:lnTo>
                  <a:lnTo>
                    <a:pt x="492252" y="64008"/>
                  </a:lnTo>
                  <a:lnTo>
                    <a:pt x="497459" y="60198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5841" y="15240"/>
                  </a:lnTo>
                  <a:lnTo>
                    <a:pt x="506984" y="8509"/>
                  </a:lnTo>
                  <a:close/>
                </a:path>
                <a:path w="1611629" h="6522084">
                  <a:moveTo>
                    <a:pt x="657098" y="105156"/>
                  </a:moveTo>
                  <a:lnTo>
                    <a:pt x="648716" y="93726"/>
                  </a:lnTo>
                  <a:lnTo>
                    <a:pt x="640715" y="92329"/>
                  </a:lnTo>
                  <a:lnTo>
                    <a:pt x="635254" y="96901"/>
                  </a:lnTo>
                  <a:lnTo>
                    <a:pt x="598424" y="124587"/>
                  </a:lnTo>
                  <a:lnTo>
                    <a:pt x="597281" y="132461"/>
                  </a:lnTo>
                  <a:lnTo>
                    <a:pt x="605790" y="143764"/>
                  </a:lnTo>
                  <a:lnTo>
                    <a:pt x="613664" y="144907"/>
                  </a:lnTo>
                  <a:lnTo>
                    <a:pt x="619125" y="140716"/>
                  </a:lnTo>
                  <a:lnTo>
                    <a:pt x="619252" y="140716"/>
                  </a:lnTo>
                  <a:lnTo>
                    <a:pt x="650494" y="117094"/>
                  </a:lnTo>
                  <a:lnTo>
                    <a:pt x="655955" y="113030"/>
                  </a:lnTo>
                  <a:lnTo>
                    <a:pt x="657098" y="105156"/>
                  </a:lnTo>
                  <a:close/>
                </a:path>
                <a:path w="1611629" h="6522084">
                  <a:moveTo>
                    <a:pt x="695198" y="261886"/>
                  </a:moveTo>
                  <a:lnTo>
                    <a:pt x="689864" y="256159"/>
                  </a:lnTo>
                  <a:lnTo>
                    <a:pt x="682879" y="255905"/>
                  </a:lnTo>
                  <a:lnTo>
                    <a:pt x="637159" y="254635"/>
                  </a:lnTo>
                  <a:lnTo>
                    <a:pt x="631317" y="259969"/>
                  </a:lnTo>
                  <a:lnTo>
                    <a:pt x="631063" y="266954"/>
                  </a:lnTo>
                  <a:lnTo>
                    <a:pt x="630682" y="273812"/>
                  </a:lnTo>
                  <a:lnTo>
                    <a:pt x="636143" y="279539"/>
                  </a:lnTo>
                  <a:lnTo>
                    <a:pt x="684784" y="280936"/>
                  </a:lnTo>
                  <a:lnTo>
                    <a:pt x="687578" y="280035"/>
                  </a:lnTo>
                  <a:lnTo>
                    <a:pt x="692658" y="276237"/>
                  </a:lnTo>
                  <a:lnTo>
                    <a:pt x="694690" y="272796"/>
                  </a:lnTo>
                  <a:lnTo>
                    <a:pt x="694944" y="268732"/>
                  </a:lnTo>
                  <a:lnTo>
                    <a:pt x="695198" y="261886"/>
                  </a:lnTo>
                  <a:close/>
                </a:path>
                <a:path w="1611629" h="6522084">
                  <a:moveTo>
                    <a:pt x="1315656" y="6113234"/>
                  </a:moveTo>
                  <a:lnTo>
                    <a:pt x="1315643" y="6071717"/>
                  </a:lnTo>
                  <a:lnTo>
                    <a:pt x="1302956" y="6031801"/>
                  </a:lnTo>
                  <a:lnTo>
                    <a:pt x="1295044" y="6020828"/>
                  </a:lnTo>
                  <a:lnTo>
                    <a:pt x="1295044" y="6092495"/>
                  </a:lnTo>
                  <a:lnTo>
                    <a:pt x="1286776" y="6135141"/>
                  </a:lnTo>
                  <a:lnTo>
                    <a:pt x="1261999" y="6172581"/>
                  </a:lnTo>
                  <a:lnTo>
                    <a:pt x="1224521" y="6197435"/>
                  </a:lnTo>
                  <a:lnTo>
                    <a:pt x="1181862" y="6205715"/>
                  </a:lnTo>
                  <a:lnTo>
                    <a:pt x="1139190" y="6197422"/>
                  </a:lnTo>
                  <a:lnTo>
                    <a:pt x="1101725" y="6172581"/>
                  </a:lnTo>
                  <a:lnTo>
                    <a:pt x="1076934" y="6135141"/>
                  </a:lnTo>
                  <a:lnTo>
                    <a:pt x="1068666" y="6092495"/>
                  </a:lnTo>
                  <a:lnTo>
                    <a:pt x="1076934" y="6049861"/>
                  </a:lnTo>
                  <a:lnTo>
                    <a:pt x="1101725" y="6012396"/>
                  </a:lnTo>
                  <a:lnTo>
                    <a:pt x="1139190" y="5987580"/>
                  </a:lnTo>
                  <a:lnTo>
                    <a:pt x="1181862" y="5979299"/>
                  </a:lnTo>
                  <a:lnTo>
                    <a:pt x="1224546" y="5987580"/>
                  </a:lnTo>
                  <a:lnTo>
                    <a:pt x="1261999" y="6012396"/>
                  </a:lnTo>
                  <a:lnTo>
                    <a:pt x="1286776" y="6049861"/>
                  </a:lnTo>
                  <a:lnTo>
                    <a:pt x="1295044" y="6092495"/>
                  </a:lnTo>
                  <a:lnTo>
                    <a:pt x="1295044" y="6020828"/>
                  </a:lnTo>
                  <a:lnTo>
                    <a:pt x="1277620" y="5996635"/>
                  </a:lnTo>
                  <a:lnTo>
                    <a:pt x="1253591" y="5979299"/>
                  </a:lnTo>
                  <a:lnTo>
                    <a:pt x="1242466" y="5971273"/>
                  </a:lnTo>
                  <a:lnTo>
                    <a:pt x="1202550" y="5958598"/>
                  </a:lnTo>
                  <a:lnTo>
                    <a:pt x="1161034" y="5958611"/>
                  </a:lnTo>
                  <a:lnTo>
                    <a:pt x="1121117" y="5971286"/>
                  </a:lnTo>
                  <a:lnTo>
                    <a:pt x="1085977" y="5996635"/>
                  </a:lnTo>
                  <a:lnTo>
                    <a:pt x="1060615" y="6031814"/>
                  </a:lnTo>
                  <a:lnTo>
                    <a:pt x="1047965" y="6071717"/>
                  </a:lnTo>
                  <a:lnTo>
                    <a:pt x="1047991" y="6113234"/>
                  </a:lnTo>
                  <a:lnTo>
                    <a:pt x="1060665" y="6153137"/>
                  </a:lnTo>
                  <a:lnTo>
                    <a:pt x="1085989" y="6188253"/>
                  </a:lnTo>
                  <a:lnTo>
                    <a:pt x="1121117" y="6213614"/>
                  </a:lnTo>
                  <a:lnTo>
                    <a:pt x="1161034" y="6226289"/>
                  </a:lnTo>
                  <a:lnTo>
                    <a:pt x="1202550" y="6226289"/>
                  </a:lnTo>
                  <a:lnTo>
                    <a:pt x="1242466" y="6213602"/>
                  </a:lnTo>
                  <a:lnTo>
                    <a:pt x="1253413" y="6205715"/>
                  </a:lnTo>
                  <a:lnTo>
                    <a:pt x="1277620" y="6188240"/>
                  </a:lnTo>
                  <a:lnTo>
                    <a:pt x="1302981" y="6153124"/>
                  </a:lnTo>
                  <a:lnTo>
                    <a:pt x="1315656" y="6113234"/>
                  </a:lnTo>
                  <a:close/>
                </a:path>
                <a:path w="1611629" h="6522084">
                  <a:moveTo>
                    <a:pt x="1611553" y="6274930"/>
                  </a:moveTo>
                  <a:lnTo>
                    <a:pt x="1605318" y="6242850"/>
                  </a:lnTo>
                  <a:lnTo>
                    <a:pt x="1589290" y="6218733"/>
                  </a:lnTo>
                  <a:lnTo>
                    <a:pt x="1589290" y="6274943"/>
                  </a:lnTo>
                  <a:lnTo>
                    <a:pt x="1584667" y="6298679"/>
                  </a:lnTo>
                  <a:lnTo>
                    <a:pt x="1570863" y="6319520"/>
                  </a:lnTo>
                  <a:lnTo>
                    <a:pt x="1409573" y="6480810"/>
                  </a:lnTo>
                  <a:lnTo>
                    <a:pt x="1388694" y="6494666"/>
                  </a:lnTo>
                  <a:lnTo>
                    <a:pt x="1364945" y="6499276"/>
                  </a:lnTo>
                  <a:lnTo>
                    <a:pt x="1341221" y="6494666"/>
                  </a:lnTo>
                  <a:lnTo>
                    <a:pt x="1320419" y="6480810"/>
                  </a:lnTo>
                  <a:lnTo>
                    <a:pt x="1246835" y="6407290"/>
                  </a:lnTo>
                  <a:lnTo>
                    <a:pt x="1242695" y="6403149"/>
                  </a:lnTo>
                  <a:lnTo>
                    <a:pt x="1286789" y="6391148"/>
                  </a:lnTo>
                  <a:lnTo>
                    <a:pt x="1297025" y="6386677"/>
                  </a:lnTo>
                  <a:lnTo>
                    <a:pt x="1368793" y="6347828"/>
                  </a:lnTo>
                  <a:lnTo>
                    <a:pt x="1405255" y="6316497"/>
                  </a:lnTo>
                  <a:lnTo>
                    <a:pt x="1436916" y="6279591"/>
                  </a:lnTo>
                  <a:lnTo>
                    <a:pt x="1461998" y="6239332"/>
                  </a:lnTo>
                  <a:lnTo>
                    <a:pt x="1480489" y="6196482"/>
                  </a:lnTo>
                  <a:lnTo>
                    <a:pt x="1492377" y="6151816"/>
                  </a:lnTo>
                  <a:lnTo>
                    <a:pt x="1570863" y="6230340"/>
                  </a:lnTo>
                  <a:lnTo>
                    <a:pt x="1584693" y="6251194"/>
                  </a:lnTo>
                  <a:lnTo>
                    <a:pt x="1589290" y="6274943"/>
                  </a:lnTo>
                  <a:lnTo>
                    <a:pt x="1589290" y="6218733"/>
                  </a:lnTo>
                  <a:lnTo>
                    <a:pt x="1586598" y="6214669"/>
                  </a:lnTo>
                  <a:lnTo>
                    <a:pt x="1571117" y="6199111"/>
                  </a:lnTo>
                  <a:lnTo>
                    <a:pt x="1574660" y="6180620"/>
                  </a:lnTo>
                  <a:lnTo>
                    <a:pt x="1580159" y="6151969"/>
                  </a:lnTo>
                  <a:lnTo>
                    <a:pt x="1583651" y="6104534"/>
                  </a:lnTo>
                  <a:lnTo>
                    <a:pt x="1581696" y="6057290"/>
                  </a:lnTo>
                  <a:lnTo>
                    <a:pt x="1574380" y="6010681"/>
                  </a:lnTo>
                  <a:lnTo>
                    <a:pt x="1561820" y="5965190"/>
                  </a:lnTo>
                  <a:lnTo>
                    <a:pt x="1561134" y="5963501"/>
                  </a:lnTo>
                  <a:lnTo>
                    <a:pt x="1561134" y="6082627"/>
                  </a:lnTo>
                  <a:lnTo>
                    <a:pt x="1559966" y="6131674"/>
                  </a:lnTo>
                  <a:lnTo>
                    <a:pt x="1552575" y="6180620"/>
                  </a:lnTo>
                  <a:lnTo>
                    <a:pt x="1538605" y="6166726"/>
                  </a:lnTo>
                  <a:lnTo>
                    <a:pt x="1540459" y="6151816"/>
                  </a:lnTo>
                  <a:lnTo>
                    <a:pt x="1540979" y="6147625"/>
                  </a:lnTo>
                  <a:lnTo>
                    <a:pt x="1545082" y="6114694"/>
                  </a:lnTo>
                  <a:lnTo>
                    <a:pt x="1543812" y="6062434"/>
                  </a:lnTo>
                  <a:lnTo>
                    <a:pt x="1534998" y="6010834"/>
                  </a:lnTo>
                  <a:lnTo>
                    <a:pt x="1523352" y="5974778"/>
                  </a:lnTo>
                  <a:lnTo>
                    <a:pt x="1523352" y="6101499"/>
                  </a:lnTo>
                  <a:lnTo>
                    <a:pt x="1519555" y="6147625"/>
                  </a:lnTo>
                  <a:lnTo>
                    <a:pt x="1496314" y="6124372"/>
                  </a:lnTo>
                  <a:lnTo>
                    <a:pt x="1497571" y="6077382"/>
                  </a:lnTo>
                  <a:lnTo>
                    <a:pt x="1491907" y="6030658"/>
                  </a:lnTo>
                  <a:lnTo>
                    <a:pt x="1479321" y="5985027"/>
                  </a:lnTo>
                  <a:lnTo>
                    <a:pt x="1475562" y="5976620"/>
                  </a:lnTo>
                  <a:lnTo>
                    <a:pt x="1475562" y="6104534"/>
                  </a:lnTo>
                  <a:lnTo>
                    <a:pt x="1475232" y="6110846"/>
                  </a:lnTo>
                  <a:lnTo>
                    <a:pt x="1463141" y="6178181"/>
                  </a:lnTo>
                  <a:lnTo>
                    <a:pt x="1445920" y="6222073"/>
                  </a:lnTo>
                  <a:lnTo>
                    <a:pt x="1421422" y="6263271"/>
                  </a:lnTo>
                  <a:lnTo>
                    <a:pt x="1389634" y="6300825"/>
                  </a:lnTo>
                  <a:lnTo>
                    <a:pt x="1352562" y="6332283"/>
                  </a:lnTo>
                  <a:lnTo>
                    <a:pt x="1311897" y="6356629"/>
                  </a:lnTo>
                  <a:lnTo>
                    <a:pt x="1268577" y="6373863"/>
                  </a:lnTo>
                  <a:lnTo>
                    <a:pt x="1223518" y="6383947"/>
                  </a:lnTo>
                  <a:lnTo>
                    <a:pt x="1194689" y="6386677"/>
                  </a:lnTo>
                  <a:lnTo>
                    <a:pt x="1146784" y="6384976"/>
                  </a:lnTo>
                  <a:lnTo>
                    <a:pt x="1099642" y="6375540"/>
                  </a:lnTo>
                  <a:lnTo>
                    <a:pt x="1054265" y="6358369"/>
                  </a:lnTo>
                  <a:lnTo>
                    <a:pt x="1011694" y="6333464"/>
                  </a:lnTo>
                  <a:lnTo>
                    <a:pt x="972947" y="6300825"/>
                  </a:lnTo>
                  <a:lnTo>
                    <a:pt x="941908" y="6264351"/>
                  </a:lnTo>
                  <a:lnTo>
                    <a:pt x="917778" y="6224422"/>
                  </a:lnTo>
                  <a:lnTo>
                    <a:pt x="900557" y="6181903"/>
                  </a:lnTo>
                  <a:lnTo>
                    <a:pt x="890219" y="6137643"/>
                  </a:lnTo>
                  <a:lnTo>
                    <a:pt x="886790" y="6092520"/>
                  </a:lnTo>
                  <a:lnTo>
                    <a:pt x="890244" y="6047397"/>
                  </a:lnTo>
                  <a:lnTo>
                    <a:pt x="900582" y="6003137"/>
                  </a:lnTo>
                  <a:lnTo>
                    <a:pt x="917816" y="5960618"/>
                  </a:lnTo>
                  <a:lnTo>
                    <a:pt x="941933" y="5920689"/>
                  </a:lnTo>
                  <a:lnTo>
                    <a:pt x="972997" y="5884151"/>
                  </a:lnTo>
                  <a:lnTo>
                    <a:pt x="1009040" y="5853481"/>
                  </a:lnTo>
                  <a:lnTo>
                    <a:pt x="1048524" y="5829503"/>
                  </a:lnTo>
                  <a:lnTo>
                    <a:pt x="1090574" y="5812269"/>
                  </a:lnTo>
                  <a:lnTo>
                    <a:pt x="1134351" y="5801792"/>
                  </a:lnTo>
                  <a:lnTo>
                    <a:pt x="1178991" y="5798070"/>
                  </a:lnTo>
                  <a:lnTo>
                    <a:pt x="1223683" y="5801106"/>
                  </a:lnTo>
                  <a:lnTo>
                    <a:pt x="1267574" y="5810885"/>
                  </a:lnTo>
                  <a:lnTo>
                    <a:pt x="1309839" y="5827420"/>
                  </a:lnTo>
                  <a:lnTo>
                    <a:pt x="1349629" y="5850699"/>
                  </a:lnTo>
                  <a:lnTo>
                    <a:pt x="1384223" y="5878893"/>
                  </a:lnTo>
                  <a:lnTo>
                    <a:pt x="1403350" y="5898959"/>
                  </a:lnTo>
                  <a:lnTo>
                    <a:pt x="1408303" y="5904623"/>
                  </a:lnTo>
                  <a:lnTo>
                    <a:pt x="1444231" y="5959576"/>
                  </a:lnTo>
                  <a:lnTo>
                    <a:pt x="1462862" y="6005957"/>
                  </a:lnTo>
                  <a:lnTo>
                    <a:pt x="1473327" y="6054344"/>
                  </a:lnTo>
                  <a:lnTo>
                    <a:pt x="1475511" y="6101499"/>
                  </a:lnTo>
                  <a:lnTo>
                    <a:pt x="1475562" y="6104534"/>
                  </a:lnTo>
                  <a:lnTo>
                    <a:pt x="1475562" y="5976620"/>
                  </a:lnTo>
                  <a:lnTo>
                    <a:pt x="1459788" y="5941339"/>
                  </a:lnTo>
                  <a:lnTo>
                    <a:pt x="1433322" y="5900432"/>
                  </a:lnTo>
                  <a:lnTo>
                    <a:pt x="1449451" y="5884253"/>
                  </a:lnTo>
                  <a:lnTo>
                    <a:pt x="1476121" y="5923673"/>
                  </a:lnTo>
                  <a:lnTo>
                    <a:pt x="1496999" y="5965774"/>
                  </a:lnTo>
                  <a:lnTo>
                    <a:pt x="1511922" y="6009894"/>
                  </a:lnTo>
                  <a:lnTo>
                    <a:pt x="1520761" y="6055360"/>
                  </a:lnTo>
                  <a:lnTo>
                    <a:pt x="1523352" y="6101499"/>
                  </a:lnTo>
                  <a:lnTo>
                    <a:pt x="1523352" y="5974778"/>
                  </a:lnTo>
                  <a:lnTo>
                    <a:pt x="1518818" y="5960732"/>
                  </a:lnTo>
                  <a:lnTo>
                    <a:pt x="1495488" y="5912993"/>
                  </a:lnTo>
                  <a:lnTo>
                    <a:pt x="1475930" y="5884253"/>
                  </a:lnTo>
                  <a:lnTo>
                    <a:pt x="1475206" y="5883199"/>
                  </a:lnTo>
                  <a:lnTo>
                    <a:pt x="1465199" y="5868492"/>
                  </a:lnTo>
                  <a:lnTo>
                    <a:pt x="1505915" y="5896864"/>
                  </a:lnTo>
                  <a:lnTo>
                    <a:pt x="1528457" y="5940590"/>
                  </a:lnTo>
                  <a:lnTo>
                    <a:pt x="1545247" y="5986500"/>
                  </a:lnTo>
                  <a:lnTo>
                    <a:pt x="1556181" y="6034036"/>
                  </a:lnTo>
                  <a:lnTo>
                    <a:pt x="1561134" y="6082627"/>
                  </a:lnTo>
                  <a:lnTo>
                    <a:pt x="1561134" y="5963501"/>
                  </a:lnTo>
                  <a:lnTo>
                    <a:pt x="1544104" y="5921286"/>
                  </a:lnTo>
                  <a:lnTo>
                    <a:pt x="1521345" y="5879427"/>
                  </a:lnTo>
                  <a:lnTo>
                    <a:pt x="1504784" y="5855906"/>
                  </a:lnTo>
                  <a:lnTo>
                    <a:pt x="1493647" y="5840095"/>
                  </a:lnTo>
                  <a:lnTo>
                    <a:pt x="1513967" y="5819737"/>
                  </a:lnTo>
                  <a:lnTo>
                    <a:pt x="1521333" y="5808624"/>
                  </a:lnTo>
                  <a:lnTo>
                    <a:pt x="1523834" y="5796000"/>
                  </a:lnTo>
                  <a:lnTo>
                    <a:pt x="1521421" y="5783389"/>
                  </a:lnTo>
                  <a:lnTo>
                    <a:pt x="1514094" y="5772328"/>
                  </a:lnTo>
                  <a:lnTo>
                    <a:pt x="1505991" y="5764200"/>
                  </a:lnTo>
                  <a:lnTo>
                    <a:pt x="1502791" y="5760986"/>
                  </a:lnTo>
                  <a:lnTo>
                    <a:pt x="1502791" y="5792444"/>
                  </a:lnTo>
                  <a:lnTo>
                    <a:pt x="1502791" y="5799620"/>
                  </a:lnTo>
                  <a:lnTo>
                    <a:pt x="1433893" y="5868492"/>
                  </a:lnTo>
                  <a:lnTo>
                    <a:pt x="1419098" y="5883199"/>
                  </a:lnTo>
                  <a:lnTo>
                    <a:pt x="1414653" y="5878144"/>
                  </a:lnTo>
                  <a:lnTo>
                    <a:pt x="1410081" y="5873191"/>
                  </a:lnTo>
                  <a:lnTo>
                    <a:pt x="1383157" y="5848324"/>
                  </a:lnTo>
                  <a:lnTo>
                    <a:pt x="1396758" y="5834735"/>
                  </a:lnTo>
                  <a:lnTo>
                    <a:pt x="1462849" y="5768695"/>
                  </a:lnTo>
                  <a:lnTo>
                    <a:pt x="1467345" y="5764200"/>
                  </a:lnTo>
                  <a:lnTo>
                    <a:pt x="1474597" y="5764301"/>
                  </a:lnTo>
                  <a:lnTo>
                    <a:pt x="1478965" y="5768695"/>
                  </a:lnTo>
                  <a:lnTo>
                    <a:pt x="1498346" y="5788050"/>
                  </a:lnTo>
                  <a:lnTo>
                    <a:pt x="1502791" y="5792444"/>
                  </a:lnTo>
                  <a:lnTo>
                    <a:pt x="1502791" y="5760986"/>
                  </a:lnTo>
                  <a:lnTo>
                    <a:pt x="1494790" y="5752935"/>
                  </a:lnTo>
                  <a:lnTo>
                    <a:pt x="1483677" y="5745581"/>
                  </a:lnTo>
                  <a:lnTo>
                    <a:pt x="1471041" y="5743156"/>
                  </a:lnTo>
                  <a:lnTo>
                    <a:pt x="1458391" y="5745645"/>
                  </a:lnTo>
                  <a:lnTo>
                    <a:pt x="1447292" y="5753036"/>
                  </a:lnTo>
                  <a:lnTo>
                    <a:pt x="1365504" y="5834735"/>
                  </a:lnTo>
                  <a:lnTo>
                    <a:pt x="1326997" y="5811151"/>
                  </a:lnTo>
                  <a:lnTo>
                    <a:pt x="1296695" y="5798070"/>
                  </a:lnTo>
                  <a:lnTo>
                    <a:pt x="1286192" y="5793549"/>
                  </a:lnTo>
                  <a:lnTo>
                    <a:pt x="1243736" y="5781929"/>
                  </a:lnTo>
                  <a:lnTo>
                    <a:pt x="1200302" y="5776315"/>
                  </a:lnTo>
                  <a:lnTo>
                    <a:pt x="1156576" y="5776684"/>
                  </a:lnTo>
                  <a:lnTo>
                    <a:pt x="1113243" y="5783046"/>
                  </a:lnTo>
                  <a:lnTo>
                    <a:pt x="1070952" y="5795403"/>
                  </a:lnTo>
                  <a:lnTo>
                    <a:pt x="1030401" y="5813742"/>
                  </a:lnTo>
                  <a:lnTo>
                    <a:pt x="992263" y="5838075"/>
                  </a:lnTo>
                  <a:lnTo>
                    <a:pt x="957199" y="5868390"/>
                  </a:lnTo>
                  <a:lnTo>
                    <a:pt x="926553" y="5903900"/>
                  </a:lnTo>
                  <a:lnTo>
                    <a:pt x="902042" y="5942533"/>
                  </a:lnTo>
                  <a:lnTo>
                    <a:pt x="883666" y="5983617"/>
                  </a:lnTo>
                  <a:lnTo>
                    <a:pt x="871410" y="6026455"/>
                  </a:lnTo>
                  <a:lnTo>
                    <a:pt x="865276" y="6070333"/>
                  </a:lnTo>
                  <a:lnTo>
                    <a:pt x="865301" y="6114694"/>
                  </a:lnTo>
                  <a:lnTo>
                    <a:pt x="871410" y="6158446"/>
                  </a:lnTo>
                  <a:lnTo>
                    <a:pt x="883666" y="6201283"/>
                  </a:lnTo>
                  <a:lnTo>
                    <a:pt x="902042" y="6242367"/>
                  </a:lnTo>
                  <a:lnTo>
                    <a:pt x="926553" y="6281001"/>
                  </a:lnTo>
                  <a:lnTo>
                    <a:pt x="957199" y="6316497"/>
                  </a:lnTo>
                  <a:lnTo>
                    <a:pt x="994397" y="6348400"/>
                  </a:lnTo>
                  <a:lnTo>
                    <a:pt x="1034986" y="6373584"/>
                  </a:lnTo>
                  <a:lnTo>
                    <a:pt x="1078179" y="6392062"/>
                  </a:lnTo>
                  <a:lnTo>
                    <a:pt x="1123149" y="6403848"/>
                  </a:lnTo>
                  <a:lnTo>
                    <a:pt x="1169111" y="6408928"/>
                  </a:lnTo>
                  <a:lnTo>
                    <a:pt x="1215263" y="6407290"/>
                  </a:lnTo>
                  <a:lnTo>
                    <a:pt x="1304671" y="6496634"/>
                  </a:lnTo>
                  <a:lnTo>
                    <a:pt x="1332877" y="6515328"/>
                  </a:lnTo>
                  <a:lnTo>
                    <a:pt x="1364996" y="6521551"/>
                  </a:lnTo>
                  <a:lnTo>
                    <a:pt x="1397101" y="6515303"/>
                  </a:lnTo>
                  <a:lnTo>
                    <a:pt x="1421269" y="6499276"/>
                  </a:lnTo>
                  <a:lnTo>
                    <a:pt x="1425321" y="6496583"/>
                  </a:lnTo>
                  <a:lnTo>
                    <a:pt x="1586598" y="6335242"/>
                  </a:lnTo>
                  <a:lnTo>
                    <a:pt x="1605318" y="6307048"/>
                  </a:lnTo>
                  <a:lnTo>
                    <a:pt x="1611553" y="62749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1547" y="6082255"/>
              <a:ext cx="116173" cy="1161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4223" y="6440770"/>
              <a:ext cx="81867" cy="818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1307" y="6279479"/>
              <a:ext cx="81867" cy="818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58328" y="2296414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07320" y="499109"/>
                  </a:moveTo>
                  <a:lnTo>
                    <a:pt x="324183" y="499109"/>
                  </a:lnTo>
                  <a:lnTo>
                    <a:pt x="341502" y="500379"/>
                  </a:lnTo>
                  <a:lnTo>
                    <a:pt x="359965" y="505459"/>
                  </a:lnTo>
                  <a:lnTo>
                    <a:pt x="379475" y="513079"/>
                  </a:lnTo>
                  <a:lnTo>
                    <a:pt x="379729" y="513079"/>
                  </a:lnTo>
                  <a:lnTo>
                    <a:pt x="379983" y="514350"/>
                  </a:lnTo>
                  <a:lnTo>
                    <a:pt x="387603" y="518159"/>
                  </a:lnTo>
                  <a:lnTo>
                    <a:pt x="397510" y="524509"/>
                  </a:lnTo>
                  <a:lnTo>
                    <a:pt x="398652" y="524509"/>
                  </a:lnTo>
                  <a:lnTo>
                    <a:pt x="410410" y="532129"/>
                  </a:lnTo>
                  <a:lnTo>
                    <a:pt x="434639" y="544829"/>
                  </a:lnTo>
                  <a:lnTo>
                    <a:pt x="447040" y="549909"/>
                  </a:lnTo>
                  <a:lnTo>
                    <a:pt x="457366" y="572769"/>
                  </a:lnTo>
                  <a:lnTo>
                    <a:pt x="488442" y="637539"/>
                  </a:lnTo>
                  <a:lnTo>
                    <a:pt x="594995" y="864869"/>
                  </a:lnTo>
                  <a:lnTo>
                    <a:pt x="598170" y="871219"/>
                  </a:lnTo>
                  <a:lnTo>
                    <a:pt x="621047" y="920750"/>
                  </a:lnTo>
                  <a:lnTo>
                    <a:pt x="634759" y="953769"/>
                  </a:lnTo>
                  <a:lnTo>
                    <a:pt x="644318" y="970279"/>
                  </a:lnTo>
                  <a:lnTo>
                    <a:pt x="657758" y="984250"/>
                  </a:lnTo>
                  <a:lnTo>
                    <a:pt x="675640" y="989329"/>
                  </a:lnTo>
                  <a:lnTo>
                    <a:pt x="682371" y="989329"/>
                  </a:lnTo>
                  <a:lnTo>
                    <a:pt x="686053" y="988059"/>
                  </a:lnTo>
                  <a:lnTo>
                    <a:pt x="699514" y="980439"/>
                  </a:lnTo>
                  <a:lnTo>
                    <a:pt x="707723" y="965200"/>
                  </a:lnTo>
                  <a:lnTo>
                    <a:pt x="708084" y="962659"/>
                  </a:lnTo>
                  <a:lnTo>
                    <a:pt x="678561" y="962659"/>
                  </a:lnTo>
                  <a:lnTo>
                    <a:pt x="670758" y="960119"/>
                  </a:lnTo>
                  <a:lnTo>
                    <a:pt x="663575" y="951229"/>
                  </a:lnTo>
                  <a:lnTo>
                    <a:pt x="657629" y="939800"/>
                  </a:lnTo>
                  <a:lnTo>
                    <a:pt x="653542" y="929639"/>
                  </a:lnTo>
                  <a:lnTo>
                    <a:pt x="652906" y="928369"/>
                  </a:lnTo>
                  <a:lnTo>
                    <a:pt x="645749" y="910589"/>
                  </a:lnTo>
                  <a:lnTo>
                    <a:pt x="638127" y="894079"/>
                  </a:lnTo>
                  <a:lnTo>
                    <a:pt x="630243" y="876300"/>
                  </a:lnTo>
                  <a:lnTo>
                    <a:pt x="622300" y="859789"/>
                  </a:lnTo>
                  <a:lnTo>
                    <a:pt x="619125" y="853439"/>
                  </a:lnTo>
                  <a:lnTo>
                    <a:pt x="613028" y="840739"/>
                  </a:lnTo>
                  <a:lnTo>
                    <a:pt x="498205" y="596900"/>
                  </a:lnTo>
                  <a:lnTo>
                    <a:pt x="476885" y="551179"/>
                  </a:lnTo>
                  <a:lnTo>
                    <a:pt x="470026" y="535939"/>
                  </a:lnTo>
                  <a:lnTo>
                    <a:pt x="470407" y="532129"/>
                  </a:lnTo>
                  <a:lnTo>
                    <a:pt x="471181" y="519429"/>
                  </a:lnTo>
                  <a:lnTo>
                    <a:pt x="444626" y="519429"/>
                  </a:lnTo>
                  <a:lnTo>
                    <a:pt x="436391" y="515619"/>
                  </a:lnTo>
                  <a:lnTo>
                    <a:pt x="428275" y="510539"/>
                  </a:lnTo>
                  <a:lnTo>
                    <a:pt x="420302" y="506729"/>
                  </a:lnTo>
                  <a:lnTo>
                    <a:pt x="412496" y="501650"/>
                  </a:lnTo>
                  <a:lnTo>
                    <a:pt x="411352" y="501650"/>
                  </a:lnTo>
                  <a:lnTo>
                    <a:pt x="409067" y="500379"/>
                  </a:lnTo>
                  <a:lnTo>
                    <a:pt x="407320" y="499109"/>
                  </a:lnTo>
                  <a:close/>
                </a:path>
                <a:path w="989329" h="989329">
                  <a:moveTo>
                    <a:pt x="527626" y="401319"/>
                  </a:moveTo>
                  <a:lnTo>
                    <a:pt x="496697" y="401319"/>
                  </a:lnTo>
                  <a:lnTo>
                    <a:pt x="498728" y="405129"/>
                  </a:lnTo>
                  <a:lnTo>
                    <a:pt x="502157" y="410209"/>
                  </a:lnTo>
                  <a:lnTo>
                    <a:pt x="507591" y="419100"/>
                  </a:lnTo>
                  <a:lnTo>
                    <a:pt x="512095" y="427989"/>
                  </a:lnTo>
                  <a:lnTo>
                    <a:pt x="516457" y="435609"/>
                  </a:lnTo>
                  <a:lnTo>
                    <a:pt x="520700" y="444500"/>
                  </a:lnTo>
                  <a:lnTo>
                    <a:pt x="541758" y="492759"/>
                  </a:lnTo>
                  <a:lnTo>
                    <a:pt x="558585" y="537209"/>
                  </a:lnTo>
                  <a:lnTo>
                    <a:pt x="569595" y="568959"/>
                  </a:lnTo>
                  <a:lnTo>
                    <a:pt x="572389" y="576579"/>
                  </a:lnTo>
                  <a:lnTo>
                    <a:pt x="580644" y="600709"/>
                  </a:lnTo>
                  <a:lnTo>
                    <a:pt x="587529" y="621029"/>
                  </a:lnTo>
                  <a:lnTo>
                    <a:pt x="594486" y="642619"/>
                  </a:lnTo>
                  <a:lnTo>
                    <a:pt x="601539" y="664209"/>
                  </a:lnTo>
                  <a:lnTo>
                    <a:pt x="608711" y="685800"/>
                  </a:lnTo>
                  <a:lnTo>
                    <a:pt x="612193" y="697229"/>
                  </a:lnTo>
                  <a:lnTo>
                    <a:pt x="615616" y="707389"/>
                  </a:lnTo>
                  <a:lnTo>
                    <a:pt x="626491" y="742950"/>
                  </a:lnTo>
                  <a:lnTo>
                    <a:pt x="630650" y="755650"/>
                  </a:lnTo>
                  <a:lnTo>
                    <a:pt x="639064" y="781050"/>
                  </a:lnTo>
                  <a:lnTo>
                    <a:pt x="650694" y="817879"/>
                  </a:lnTo>
                  <a:lnTo>
                    <a:pt x="662003" y="854709"/>
                  </a:lnTo>
                  <a:lnTo>
                    <a:pt x="672478" y="891539"/>
                  </a:lnTo>
                  <a:lnTo>
                    <a:pt x="681608" y="927100"/>
                  </a:lnTo>
                  <a:lnTo>
                    <a:pt x="681608" y="928369"/>
                  </a:lnTo>
                  <a:lnTo>
                    <a:pt x="683525" y="939800"/>
                  </a:lnTo>
                  <a:lnTo>
                    <a:pt x="683799" y="949959"/>
                  </a:lnTo>
                  <a:lnTo>
                    <a:pt x="682216" y="958850"/>
                  </a:lnTo>
                  <a:lnTo>
                    <a:pt x="678561" y="962659"/>
                  </a:lnTo>
                  <a:lnTo>
                    <a:pt x="708084" y="962659"/>
                  </a:lnTo>
                  <a:lnTo>
                    <a:pt x="707390" y="922019"/>
                  </a:lnTo>
                  <a:lnTo>
                    <a:pt x="698015" y="883919"/>
                  </a:lnTo>
                  <a:lnTo>
                    <a:pt x="687355" y="847089"/>
                  </a:lnTo>
                  <a:lnTo>
                    <a:pt x="675886" y="810259"/>
                  </a:lnTo>
                  <a:lnTo>
                    <a:pt x="664082" y="773429"/>
                  </a:lnTo>
                  <a:lnTo>
                    <a:pt x="659951" y="760729"/>
                  </a:lnTo>
                  <a:lnTo>
                    <a:pt x="655796" y="746759"/>
                  </a:lnTo>
                  <a:lnTo>
                    <a:pt x="651688" y="734059"/>
                  </a:lnTo>
                  <a:lnTo>
                    <a:pt x="647700" y="721359"/>
                  </a:lnTo>
                  <a:lnTo>
                    <a:pt x="640826" y="699769"/>
                  </a:lnTo>
                  <a:lnTo>
                    <a:pt x="637359" y="688339"/>
                  </a:lnTo>
                  <a:lnTo>
                    <a:pt x="628302" y="660400"/>
                  </a:lnTo>
                  <a:lnTo>
                    <a:pt x="622855" y="643889"/>
                  </a:lnTo>
                  <a:lnTo>
                    <a:pt x="617479" y="627379"/>
                  </a:lnTo>
                  <a:lnTo>
                    <a:pt x="612140" y="610869"/>
                  </a:lnTo>
                  <a:lnTo>
                    <a:pt x="694083" y="610869"/>
                  </a:lnTo>
                  <a:lnTo>
                    <a:pt x="642620" y="593089"/>
                  </a:lnTo>
                  <a:lnTo>
                    <a:pt x="621649" y="586739"/>
                  </a:lnTo>
                  <a:lnTo>
                    <a:pt x="601345" y="579119"/>
                  </a:lnTo>
                  <a:lnTo>
                    <a:pt x="597153" y="567689"/>
                  </a:lnTo>
                  <a:lnTo>
                    <a:pt x="591312" y="551179"/>
                  </a:lnTo>
                  <a:lnTo>
                    <a:pt x="585390" y="534669"/>
                  </a:lnTo>
                  <a:lnTo>
                    <a:pt x="579374" y="516889"/>
                  </a:lnTo>
                  <a:lnTo>
                    <a:pt x="573166" y="500379"/>
                  </a:lnTo>
                  <a:lnTo>
                    <a:pt x="566674" y="482600"/>
                  </a:lnTo>
                  <a:lnTo>
                    <a:pt x="628755" y="482600"/>
                  </a:lnTo>
                  <a:lnTo>
                    <a:pt x="618192" y="477519"/>
                  </a:lnTo>
                  <a:lnTo>
                    <a:pt x="575988" y="458469"/>
                  </a:lnTo>
                  <a:lnTo>
                    <a:pt x="551052" y="445769"/>
                  </a:lnTo>
                  <a:lnTo>
                    <a:pt x="545167" y="434339"/>
                  </a:lnTo>
                  <a:lnTo>
                    <a:pt x="538924" y="421639"/>
                  </a:lnTo>
                  <a:lnTo>
                    <a:pt x="532300" y="408939"/>
                  </a:lnTo>
                  <a:lnTo>
                    <a:pt x="527626" y="401319"/>
                  </a:lnTo>
                  <a:close/>
                </a:path>
                <a:path w="989329" h="989329">
                  <a:moveTo>
                    <a:pt x="694083" y="610869"/>
                  </a:moveTo>
                  <a:lnTo>
                    <a:pt x="612140" y="610869"/>
                  </a:lnTo>
                  <a:lnTo>
                    <a:pt x="628149" y="617219"/>
                  </a:lnTo>
                  <a:lnTo>
                    <a:pt x="661503" y="627379"/>
                  </a:lnTo>
                  <a:lnTo>
                    <a:pt x="678942" y="633729"/>
                  </a:lnTo>
                  <a:lnTo>
                    <a:pt x="735236" y="651509"/>
                  </a:lnTo>
                  <a:lnTo>
                    <a:pt x="748109" y="655319"/>
                  </a:lnTo>
                  <a:lnTo>
                    <a:pt x="810492" y="675639"/>
                  </a:lnTo>
                  <a:lnTo>
                    <a:pt x="847486" y="687069"/>
                  </a:lnTo>
                  <a:lnTo>
                    <a:pt x="884791" y="697229"/>
                  </a:lnTo>
                  <a:lnTo>
                    <a:pt x="922274" y="706119"/>
                  </a:lnTo>
                  <a:lnTo>
                    <a:pt x="931291" y="708659"/>
                  </a:lnTo>
                  <a:lnTo>
                    <a:pt x="939673" y="709929"/>
                  </a:lnTo>
                  <a:lnTo>
                    <a:pt x="955020" y="709929"/>
                  </a:lnTo>
                  <a:lnTo>
                    <a:pt x="988949" y="685800"/>
                  </a:lnTo>
                  <a:lnTo>
                    <a:pt x="988861" y="683259"/>
                  </a:lnTo>
                  <a:lnTo>
                    <a:pt x="939956" y="683259"/>
                  </a:lnTo>
                  <a:lnTo>
                    <a:pt x="928243" y="680719"/>
                  </a:lnTo>
                  <a:lnTo>
                    <a:pt x="891510" y="671829"/>
                  </a:lnTo>
                  <a:lnTo>
                    <a:pt x="854789" y="661669"/>
                  </a:lnTo>
                  <a:lnTo>
                    <a:pt x="782193" y="638809"/>
                  </a:lnTo>
                  <a:lnTo>
                    <a:pt x="769165" y="633729"/>
                  </a:lnTo>
                  <a:lnTo>
                    <a:pt x="743205" y="626109"/>
                  </a:lnTo>
                  <a:lnTo>
                    <a:pt x="719464" y="618489"/>
                  </a:lnTo>
                  <a:lnTo>
                    <a:pt x="708644" y="614679"/>
                  </a:lnTo>
                  <a:lnTo>
                    <a:pt x="697799" y="612139"/>
                  </a:lnTo>
                  <a:lnTo>
                    <a:pt x="694083" y="610869"/>
                  </a:lnTo>
                  <a:close/>
                </a:path>
                <a:path w="989329" h="989329">
                  <a:moveTo>
                    <a:pt x="628755" y="482600"/>
                  </a:moveTo>
                  <a:lnTo>
                    <a:pt x="566674" y="482600"/>
                  </a:lnTo>
                  <a:lnTo>
                    <a:pt x="597280" y="497839"/>
                  </a:lnTo>
                  <a:lnTo>
                    <a:pt x="612572" y="504189"/>
                  </a:lnTo>
                  <a:lnTo>
                    <a:pt x="627888" y="511809"/>
                  </a:lnTo>
                  <a:lnTo>
                    <a:pt x="847598" y="615950"/>
                  </a:lnTo>
                  <a:lnTo>
                    <a:pt x="860425" y="621029"/>
                  </a:lnTo>
                  <a:lnTo>
                    <a:pt x="877065" y="629919"/>
                  </a:lnTo>
                  <a:lnTo>
                    <a:pt x="894016" y="637539"/>
                  </a:lnTo>
                  <a:lnTo>
                    <a:pt x="928751" y="652779"/>
                  </a:lnTo>
                  <a:lnTo>
                    <a:pt x="939317" y="656589"/>
                  </a:lnTo>
                  <a:lnTo>
                    <a:pt x="950483" y="661669"/>
                  </a:lnTo>
                  <a:lnTo>
                    <a:pt x="959864" y="669289"/>
                  </a:lnTo>
                  <a:lnTo>
                    <a:pt x="963802" y="675639"/>
                  </a:lnTo>
                  <a:lnTo>
                    <a:pt x="963802" y="676909"/>
                  </a:lnTo>
                  <a:lnTo>
                    <a:pt x="963549" y="678179"/>
                  </a:lnTo>
                  <a:lnTo>
                    <a:pt x="959336" y="681989"/>
                  </a:lnTo>
                  <a:lnTo>
                    <a:pt x="950896" y="683259"/>
                  </a:lnTo>
                  <a:lnTo>
                    <a:pt x="988861" y="683259"/>
                  </a:lnTo>
                  <a:lnTo>
                    <a:pt x="988163" y="662939"/>
                  </a:lnTo>
                  <a:lnTo>
                    <a:pt x="974947" y="646429"/>
                  </a:lnTo>
                  <a:lnTo>
                    <a:pt x="956444" y="635000"/>
                  </a:lnTo>
                  <a:lnTo>
                    <a:pt x="939800" y="627379"/>
                  </a:lnTo>
                  <a:lnTo>
                    <a:pt x="938529" y="627379"/>
                  </a:lnTo>
                  <a:lnTo>
                    <a:pt x="921702" y="621029"/>
                  </a:lnTo>
                  <a:lnTo>
                    <a:pt x="888380" y="605789"/>
                  </a:lnTo>
                  <a:lnTo>
                    <a:pt x="871981" y="596900"/>
                  </a:lnTo>
                  <a:lnTo>
                    <a:pt x="865504" y="594359"/>
                  </a:lnTo>
                  <a:lnTo>
                    <a:pt x="628755" y="482600"/>
                  </a:lnTo>
                  <a:close/>
                </a:path>
                <a:path w="989329" h="989329">
                  <a:moveTo>
                    <a:pt x="133476" y="322579"/>
                  </a:moveTo>
                  <a:lnTo>
                    <a:pt x="80740" y="330200"/>
                  </a:lnTo>
                  <a:lnTo>
                    <a:pt x="36575" y="358139"/>
                  </a:lnTo>
                  <a:lnTo>
                    <a:pt x="9144" y="400050"/>
                  </a:lnTo>
                  <a:lnTo>
                    <a:pt x="0" y="447039"/>
                  </a:lnTo>
                  <a:lnTo>
                    <a:pt x="9144" y="494029"/>
                  </a:lnTo>
                  <a:lnTo>
                    <a:pt x="36575" y="534669"/>
                  </a:lnTo>
                  <a:lnTo>
                    <a:pt x="84312" y="563879"/>
                  </a:lnTo>
                  <a:lnTo>
                    <a:pt x="134239" y="571500"/>
                  </a:lnTo>
                  <a:lnTo>
                    <a:pt x="147085" y="571500"/>
                  </a:lnTo>
                  <a:lnTo>
                    <a:pt x="215900" y="556259"/>
                  </a:lnTo>
                  <a:lnTo>
                    <a:pt x="241534" y="544829"/>
                  </a:lnTo>
                  <a:lnTo>
                    <a:pt x="117554" y="544829"/>
                  </a:lnTo>
                  <a:lnTo>
                    <a:pt x="85111" y="535939"/>
                  </a:lnTo>
                  <a:lnTo>
                    <a:pt x="55372" y="516889"/>
                  </a:lnTo>
                  <a:lnTo>
                    <a:pt x="33726" y="483869"/>
                  </a:lnTo>
                  <a:lnTo>
                    <a:pt x="26511" y="447039"/>
                  </a:lnTo>
                  <a:lnTo>
                    <a:pt x="33726" y="410209"/>
                  </a:lnTo>
                  <a:lnTo>
                    <a:pt x="55372" y="377189"/>
                  </a:lnTo>
                  <a:lnTo>
                    <a:pt x="87645" y="355600"/>
                  </a:lnTo>
                  <a:lnTo>
                    <a:pt x="126492" y="347979"/>
                  </a:lnTo>
                  <a:lnTo>
                    <a:pt x="222170" y="347979"/>
                  </a:lnTo>
                  <a:lnTo>
                    <a:pt x="180776" y="332739"/>
                  </a:lnTo>
                  <a:lnTo>
                    <a:pt x="133476" y="322579"/>
                  </a:lnTo>
                  <a:close/>
                </a:path>
                <a:path w="989329" h="989329">
                  <a:moveTo>
                    <a:pt x="337439" y="472439"/>
                  </a:moveTo>
                  <a:lnTo>
                    <a:pt x="318543" y="472439"/>
                  </a:lnTo>
                  <a:lnTo>
                    <a:pt x="300481" y="476250"/>
                  </a:lnTo>
                  <a:lnTo>
                    <a:pt x="288508" y="481329"/>
                  </a:lnTo>
                  <a:lnTo>
                    <a:pt x="277844" y="487679"/>
                  </a:lnTo>
                  <a:lnTo>
                    <a:pt x="268085" y="494029"/>
                  </a:lnTo>
                  <a:lnTo>
                    <a:pt x="258825" y="501650"/>
                  </a:lnTo>
                  <a:lnTo>
                    <a:pt x="253359" y="505459"/>
                  </a:lnTo>
                  <a:lnTo>
                    <a:pt x="247951" y="510539"/>
                  </a:lnTo>
                  <a:lnTo>
                    <a:pt x="242520" y="514350"/>
                  </a:lnTo>
                  <a:lnTo>
                    <a:pt x="236981" y="516889"/>
                  </a:lnTo>
                  <a:lnTo>
                    <a:pt x="221843" y="524509"/>
                  </a:lnTo>
                  <a:lnTo>
                    <a:pt x="190565" y="537209"/>
                  </a:lnTo>
                  <a:lnTo>
                    <a:pt x="174498" y="541019"/>
                  </a:lnTo>
                  <a:lnTo>
                    <a:pt x="148687" y="544829"/>
                  </a:lnTo>
                  <a:lnTo>
                    <a:pt x="241534" y="544829"/>
                  </a:lnTo>
                  <a:lnTo>
                    <a:pt x="249936" y="541019"/>
                  </a:lnTo>
                  <a:lnTo>
                    <a:pt x="257004" y="535939"/>
                  </a:lnTo>
                  <a:lnTo>
                    <a:pt x="263620" y="532129"/>
                  </a:lnTo>
                  <a:lnTo>
                    <a:pt x="269902" y="527050"/>
                  </a:lnTo>
                  <a:lnTo>
                    <a:pt x="275971" y="521969"/>
                  </a:lnTo>
                  <a:lnTo>
                    <a:pt x="291512" y="509269"/>
                  </a:lnTo>
                  <a:lnTo>
                    <a:pt x="299563" y="505459"/>
                  </a:lnTo>
                  <a:lnTo>
                    <a:pt x="308101" y="501650"/>
                  </a:lnTo>
                  <a:lnTo>
                    <a:pt x="324183" y="499109"/>
                  </a:lnTo>
                  <a:lnTo>
                    <a:pt x="407320" y="499109"/>
                  </a:lnTo>
                  <a:lnTo>
                    <a:pt x="402081" y="495300"/>
                  </a:lnTo>
                  <a:lnTo>
                    <a:pt x="405815" y="483869"/>
                  </a:lnTo>
                  <a:lnTo>
                    <a:pt x="377444" y="483869"/>
                  </a:lnTo>
                  <a:lnTo>
                    <a:pt x="357096" y="476250"/>
                  </a:lnTo>
                  <a:lnTo>
                    <a:pt x="337439" y="472439"/>
                  </a:lnTo>
                  <a:close/>
                </a:path>
                <a:path w="989329" h="989329">
                  <a:moveTo>
                    <a:pt x="468113" y="457200"/>
                  </a:moveTo>
                  <a:lnTo>
                    <a:pt x="416560" y="457200"/>
                  </a:lnTo>
                  <a:lnTo>
                    <a:pt x="418592" y="458469"/>
                  </a:lnTo>
                  <a:lnTo>
                    <a:pt x="420750" y="458469"/>
                  </a:lnTo>
                  <a:lnTo>
                    <a:pt x="427863" y="461009"/>
                  </a:lnTo>
                  <a:lnTo>
                    <a:pt x="444938" y="509269"/>
                  </a:lnTo>
                  <a:lnTo>
                    <a:pt x="444626" y="519429"/>
                  </a:lnTo>
                  <a:lnTo>
                    <a:pt x="471181" y="519429"/>
                  </a:lnTo>
                  <a:lnTo>
                    <a:pt x="471336" y="516889"/>
                  </a:lnTo>
                  <a:lnTo>
                    <a:pt x="471456" y="511809"/>
                  </a:lnTo>
                  <a:lnTo>
                    <a:pt x="471570" y="501650"/>
                  </a:lnTo>
                  <a:lnTo>
                    <a:pt x="471448" y="495300"/>
                  </a:lnTo>
                  <a:lnTo>
                    <a:pt x="470997" y="483869"/>
                  </a:lnTo>
                  <a:lnTo>
                    <a:pt x="469646" y="468629"/>
                  </a:lnTo>
                  <a:lnTo>
                    <a:pt x="468113" y="457200"/>
                  </a:lnTo>
                  <a:close/>
                </a:path>
                <a:path w="989329" h="989329">
                  <a:moveTo>
                    <a:pt x="222170" y="347979"/>
                  </a:moveTo>
                  <a:lnTo>
                    <a:pt x="128270" y="347979"/>
                  </a:lnTo>
                  <a:lnTo>
                    <a:pt x="132079" y="349250"/>
                  </a:lnTo>
                  <a:lnTo>
                    <a:pt x="169713" y="358139"/>
                  </a:lnTo>
                  <a:lnTo>
                    <a:pt x="226647" y="377189"/>
                  </a:lnTo>
                  <a:lnTo>
                    <a:pt x="286367" y="400050"/>
                  </a:lnTo>
                  <a:lnTo>
                    <a:pt x="332358" y="419100"/>
                  </a:lnTo>
                  <a:lnTo>
                    <a:pt x="342985" y="424179"/>
                  </a:lnTo>
                  <a:lnTo>
                    <a:pt x="352504" y="429259"/>
                  </a:lnTo>
                  <a:lnTo>
                    <a:pt x="361094" y="433069"/>
                  </a:lnTo>
                  <a:lnTo>
                    <a:pt x="376047" y="440689"/>
                  </a:lnTo>
                  <a:lnTo>
                    <a:pt x="382650" y="443229"/>
                  </a:lnTo>
                  <a:lnTo>
                    <a:pt x="389254" y="447039"/>
                  </a:lnTo>
                  <a:lnTo>
                    <a:pt x="377444" y="483869"/>
                  </a:lnTo>
                  <a:lnTo>
                    <a:pt x="405815" y="483869"/>
                  </a:lnTo>
                  <a:lnTo>
                    <a:pt x="414527" y="457200"/>
                  </a:lnTo>
                  <a:lnTo>
                    <a:pt x="468113" y="457200"/>
                  </a:lnTo>
                  <a:lnTo>
                    <a:pt x="467772" y="454659"/>
                  </a:lnTo>
                  <a:lnTo>
                    <a:pt x="466609" y="448309"/>
                  </a:lnTo>
                  <a:lnTo>
                    <a:pt x="465327" y="441959"/>
                  </a:lnTo>
                  <a:lnTo>
                    <a:pt x="463952" y="435609"/>
                  </a:lnTo>
                  <a:lnTo>
                    <a:pt x="436372" y="435609"/>
                  </a:lnTo>
                  <a:lnTo>
                    <a:pt x="433831" y="434339"/>
                  </a:lnTo>
                  <a:lnTo>
                    <a:pt x="422021" y="431800"/>
                  </a:lnTo>
                  <a:lnTo>
                    <a:pt x="416432" y="429259"/>
                  </a:lnTo>
                  <a:lnTo>
                    <a:pt x="411352" y="426719"/>
                  </a:lnTo>
                  <a:lnTo>
                    <a:pt x="410464" y="426719"/>
                  </a:lnTo>
                  <a:lnTo>
                    <a:pt x="403197" y="424179"/>
                  </a:lnTo>
                  <a:lnTo>
                    <a:pt x="396049" y="420369"/>
                  </a:lnTo>
                  <a:lnTo>
                    <a:pt x="388711" y="416559"/>
                  </a:lnTo>
                  <a:lnTo>
                    <a:pt x="380873" y="412750"/>
                  </a:lnTo>
                  <a:lnTo>
                    <a:pt x="372782" y="408939"/>
                  </a:lnTo>
                  <a:lnTo>
                    <a:pt x="363966" y="405129"/>
                  </a:lnTo>
                  <a:lnTo>
                    <a:pt x="354173" y="400050"/>
                  </a:lnTo>
                  <a:lnTo>
                    <a:pt x="343153" y="394969"/>
                  </a:lnTo>
                  <a:lnTo>
                    <a:pt x="246316" y="356869"/>
                  </a:lnTo>
                  <a:lnTo>
                    <a:pt x="222170" y="347979"/>
                  </a:lnTo>
                  <a:close/>
                </a:path>
                <a:path w="989329" h="989329">
                  <a:moveTo>
                    <a:pt x="448135" y="0"/>
                  </a:moveTo>
                  <a:lnTo>
                    <a:pt x="401075" y="8889"/>
                  </a:lnTo>
                  <a:lnTo>
                    <a:pt x="359791" y="35559"/>
                  </a:lnTo>
                  <a:lnTo>
                    <a:pt x="331850" y="80009"/>
                  </a:lnTo>
                  <a:lnTo>
                    <a:pt x="323723" y="133350"/>
                  </a:lnTo>
                  <a:lnTo>
                    <a:pt x="334904" y="180339"/>
                  </a:lnTo>
                  <a:lnTo>
                    <a:pt x="357933" y="245109"/>
                  </a:lnTo>
                  <a:lnTo>
                    <a:pt x="382176" y="307339"/>
                  </a:lnTo>
                  <a:lnTo>
                    <a:pt x="397001" y="342900"/>
                  </a:lnTo>
                  <a:lnTo>
                    <a:pt x="401941" y="353059"/>
                  </a:lnTo>
                  <a:lnTo>
                    <a:pt x="406511" y="363219"/>
                  </a:lnTo>
                  <a:lnTo>
                    <a:pt x="410771" y="372109"/>
                  </a:lnTo>
                  <a:lnTo>
                    <a:pt x="414781" y="379729"/>
                  </a:lnTo>
                  <a:lnTo>
                    <a:pt x="418169" y="387350"/>
                  </a:lnTo>
                  <a:lnTo>
                    <a:pt x="421306" y="393700"/>
                  </a:lnTo>
                  <a:lnTo>
                    <a:pt x="424229" y="400050"/>
                  </a:lnTo>
                  <a:lnTo>
                    <a:pt x="426974" y="406400"/>
                  </a:lnTo>
                  <a:lnTo>
                    <a:pt x="427100" y="407669"/>
                  </a:lnTo>
                  <a:lnTo>
                    <a:pt x="427354" y="408939"/>
                  </a:lnTo>
                  <a:lnTo>
                    <a:pt x="427736" y="410209"/>
                  </a:lnTo>
                  <a:lnTo>
                    <a:pt x="429895" y="415289"/>
                  </a:lnTo>
                  <a:lnTo>
                    <a:pt x="431926" y="420369"/>
                  </a:lnTo>
                  <a:lnTo>
                    <a:pt x="433958" y="426719"/>
                  </a:lnTo>
                  <a:lnTo>
                    <a:pt x="434848" y="430529"/>
                  </a:lnTo>
                  <a:lnTo>
                    <a:pt x="436372" y="435609"/>
                  </a:lnTo>
                  <a:lnTo>
                    <a:pt x="463952" y="435609"/>
                  </a:lnTo>
                  <a:lnTo>
                    <a:pt x="463676" y="434339"/>
                  </a:lnTo>
                  <a:lnTo>
                    <a:pt x="461899" y="426719"/>
                  </a:lnTo>
                  <a:lnTo>
                    <a:pt x="459740" y="420369"/>
                  </a:lnTo>
                  <a:lnTo>
                    <a:pt x="458343" y="415289"/>
                  </a:lnTo>
                  <a:lnTo>
                    <a:pt x="457707" y="414019"/>
                  </a:lnTo>
                  <a:lnTo>
                    <a:pt x="496697" y="401319"/>
                  </a:lnTo>
                  <a:lnTo>
                    <a:pt x="527626" y="401319"/>
                  </a:lnTo>
                  <a:lnTo>
                    <a:pt x="524510" y="396239"/>
                  </a:lnTo>
                  <a:lnTo>
                    <a:pt x="522350" y="392429"/>
                  </a:lnTo>
                  <a:lnTo>
                    <a:pt x="520064" y="388619"/>
                  </a:lnTo>
                  <a:lnTo>
                    <a:pt x="447928" y="388619"/>
                  </a:lnTo>
                  <a:lnTo>
                    <a:pt x="445007" y="382269"/>
                  </a:lnTo>
                  <a:lnTo>
                    <a:pt x="441832" y="375919"/>
                  </a:lnTo>
                  <a:lnTo>
                    <a:pt x="434542" y="360679"/>
                  </a:lnTo>
                  <a:lnTo>
                    <a:pt x="430371" y="351789"/>
                  </a:lnTo>
                  <a:lnTo>
                    <a:pt x="425866" y="342900"/>
                  </a:lnTo>
                  <a:lnTo>
                    <a:pt x="401804" y="285750"/>
                  </a:lnTo>
                  <a:lnTo>
                    <a:pt x="378745" y="226059"/>
                  </a:lnTo>
                  <a:lnTo>
                    <a:pt x="359068" y="168909"/>
                  </a:lnTo>
                  <a:lnTo>
                    <a:pt x="350012" y="132079"/>
                  </a:lnTo>
                  <a:lnTo>
                    <a:pt x="351077" y="110489"/>
                  </a:lnTo>
                  <a:lnTo>
                    <a:pt x="365496" y="71119"/>
                  </a:lnTo>
                  <a:lnTo>
                    <a:pt x="393636" y="41909"/>
                  </a:lnTo>
                  <a:lnTo>
                    <a:pt x="447928" y="25400"/>
                  </a:lnTo>
                  <a:lnTo>
                    <a:pt x="520820" y="25400"/>
                  </a:lnTo>
                  <a:lnTo>
                    <a:pt x="495218" y="8889"/>
                  </a:lnTo>
                  <a:lnTo>
                    <a:pt x="448135" y="0"/>
                  </a:lnTo>
                  <a:close/>
                </a:path>
                <a:path w="989329" h="989329">
                  <a:moveTo>
                    <a:pt x="520820" y="25400"/>
                  </a:moveTo>
                  <a:lnTo>
                    <a:pt x="447928" y="25400"/>
                  </a:lnTo>
                  <a:lnTo>
                    <a:pt x="466766" y="27939"/>
                  </a:lnTo>
                  <a:lnTo>
                    <a:pt x="484997" y="33019"/>
                  </a:lnTo>
                  <a:lnTo>
                    <a:pt x="517398" y="54609"/>
                  </a:lnTo>
                  <a:lnTo>
                    <a:pt x="545512" y="116839"/>
                  </a:lnTo>
                  <a:lnTo>
                    <a:pt x="545812" y="148589"/>
                  </a:lnTo>
                  <a:lnTo>
                    <a:pt x="541908" y="173989"/>
                  </a:lnTo>
                  <a:lnTo>
                    <a:pt x="526014" y="220979"/>
                  </a:lnTo>
                  <a:lnTo>
                    <a:pt x="502666" y="257809"/>
                  </a:lnTo>
                  <a:lnTo>
                    <a:pt x="495254" y="267969"/>
                  </a:lnTo>
                  <a:lnTo>
                    <a:pt x="488235" y="276859"/>
                  </a:lnTo>
                  <a:lnTo>
                    <a:pt x="482145" y="288289"/>
                  </a:lnTo>
                  <a:lnTo>
                    <a:pt x="477520" y="299719"/>
                  </a:lnTo>
                  <a:lnTo>
                    <a:pt x="474184" y="317500"/>
                  </a:lnTo>
                  <a:lnTo>
                    <a:pt x="474265" y="336550"/>
                  </a:lnTo>
                  <a:lnTo>
                    <a:pt x="477752" y="356869"/>
                  </a:lnTo>
                  <a:lnTo>
                    <a:pt x="484631" y="377189"/>
                  </a:lnTo>
                  <a:lnTo>
                    <a:pt x="447928" y="388619"/>
                  </a:lnTo>
                  <a:lnTo>
                    <a:pt x="520064" y="388619"/>
                  </a:lnTo>
                  <a:lnTo>
                    <a:pt x="519302" y="387350"/>
                  </a:lnTo>
                  <a:lnTo>
                    <a:pt x="516127" y="381000"/>
                  </a:lnTo>
                  <a:lnTo>
                    <a:pt x="515874" y="381000"/>
                  </a:lnTo>
                  <a:lnTo>
                    <a:pt x="515493" y="379729"/>
                  </a:lnTo>
                  <a:lnTo>
                    <a:pt x="506513" y="359409"/>
                  </a:lnTo>
                  <a:lnTo>
                    <a:pt x="501665" y="340359"/>
                  </a:lnTo>
                  <a:lnTo>
                    <a:pt x="500556" y="323850"/>
                  </a:lnTo>
                  <a:lnTo>
                    <a:pt x="503174" y="307339"/>
                  </a:lnTo>
                  <a:lnTo>
                    <a:pt x="506614" y="298450"/>
                  </a:lnTo>
                  <a:lnTo>
                    <a:pt x="511365" y="290829"/>
                  </a:lnTo>
                  <a:lnTo>
                    <a:pt x="517068" y="283209"/>
                  </a:lnTo>
                  <a:lnTo>
                    <a:pt x="528339" y="269239"/>
                  </a:lnTo>
                  <a:lnTo>
                    <a:pt x="533241" y="262889"/>
                  </a:lnTo>
                  <a:lnTo>
                    <a:pt x="557609" y="214629"/>
                  </a:lnTo>
                  <a:lnTo>
                    <a:pt x="572722" y="148589"/>
                  </a:lnTo>
                  <a:lnTo>
                    <a:pt x="572008" y="111759"/>
                  </a:lnTo>
                  <a:lnTo>
                    <a:pt x="561482" y="72389"/>
                  </a:lnTo>
                  <a:lnTo>
                    <a:pt x="536575" y="35559"/>
                  </a:lnTo>
                  <a:lnTo>
                    <a:pt x="520820" y="2540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8431" y="2682239"/>
              <a:ext cx="131032" cy="1280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5423" y="2368295"/>
              <a:ext cx="128016" cy="1280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30847" y="2761567"/>
              <a:ext cx="66897" cy="70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873742" y="5740400"/>
              <a:ext cx="608330" cy="965200"/>
            </a:xfrm>
            <a:custGeom>
              <a:avLst/>
              <a:gdLst/>
              <a:ahLst/>
              <a:cxnLst/>
              <a:rect l="l" t="t" r="r" b="b"/>
              <a:pathLst>
                <a:path w="608329" h="965200">
                  <a:moveTo>
                    <a:pt x="91821" y="722807"/>
                  </a:moveTo>
                  <a:lnTo>
                    <a:pt x="88900" y="715670"/>
                  </a:lnTo>
                  <a:lnTo>
                    <a:pt x="82677" y="713143"/>
                  </a:lnTo>
                  <a:lnTo>
                    <a:pt x="80899" y="712406"/>
                  </a:lnTo>
                  <a:lnTo>
                    <a:pt x="54762" y="755726"/>
                  </a:lnTo>
                  <a:lnTo>
                    <a:pt x="46024" y="796874"/>
                  </a:lnTo>
                  <a:lnTo>
                    <a:pt x="43815" y="815022"/>
                  </a:lnTo>
                  <a:lnTo>
                    <a:pt x="48514" y="821055"/>
                  </a:lnTo>
                  <a:lnTo>
                    <a:pt x="56515" y="821944"/>
                  </a:lnTo>
                  <a:lnTo>
                    <a:pt x="62484" y="821944"/>
                  </a:lnTo>
                  <a:lnTo>
                    <a:pt x="67691" y="817410"/>
                  </a:lnTo>
                  <a:lnTo>
                    <a:pt x="69875" y="800608"/>
                  </a:lnTo>
                  <a:lnTo>
                    <a:pt x="71653" y="789940"/>
                  </a:lnTo>
                  <a:lnTo>
                    <a:pt x="83058" y="745845"/>
                  </a:lnTo>
                  <a:lnTo>
                    <a:pt x="89281" y="729132"/>
                  </a:lnTo>
                  <a:lnTo>
                    <a:pt x="91821" y="722807"/>
                  </a:lnTo>
                  <a:close/>
                </a:path>
                <a:path w="608329" h="96520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5300"/>
                  </a:lnTo>
                  <a:lnTo>
                    <a:pt x="428917" y="502920"/>
                  </a:lnTo>
                  <a:lnTo>
                    <a:pt x="426593" y="510540"/>
                  </a:lnTo>
                  <a:lnTo>
                    <a:pt x="424815" y="516890"/>
                  </a:lnTo>
                  <a:lnTo>
                    <a:pt x="423710" y="504190"/>
                  </a:lnTo>
                  <a:lnTo>
                    <a:pt x="424649" y="491490"/>
                  </a:lnTo>
                  <a:lnTo>
                    <a:pt x="427736" y="47879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3520"/>
                  </a:lnTo>
                  <a:lnTo>
                    <a:pt x="566686" y="204470"/>
                  </a:lnTo>
                  <a:lnTo>
                    <a:pt x="566686" y="200660"/>
                  </a:lnTo>
                  <a:lnTo>
                    <a:pt x="566712" y="184150"/>
                  </a:lnTo>
                  <a:lnTo>
                    <a:pt x="562737" y="163830"/>
                  </a:lnTo>
                  <a:lnTo>
                    <a:pt x="561975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37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80010"/>
                  </a:lnTo>
                  <a:lnTo>
                    <a:pt x="561479" y="49530"/>
                  </a:lnTo>
                  <a:lnTo>
                    <a:pt x="547573" y="25400"/>
                  </a:lnTo>
                  <a:lnTo>
                    <a:pt x="546087" y="24130"/>
                  </a:lnTo>
                  <a:lnTo>
                    <a:pt x="544830" y="23063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163" y="12700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38822" y="14224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223" y="20320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77342" y="274320"/>
                  </a:lnTo>
                  <a:lnTo>
                    <a:pt x="437515" y="347980"/>
                  </a:lnTo>
                  <a:lnTo>
                    <a:pt x="432485" y="342900"/>
                  </a:lnTo>
                  <a:lnTo>
                    <a:pt x="427291" y="336550"/>
                  </a:lnTo>
                  <a:lnTo>
                    <a:pt x="425069" y="334467"/>
                  </a:lnTo>
                  <a:lnTo>
                    <a:pt x="425069" y="370840"/>
                  </a:lnTo>
                  <a:lnTo>
                    <a:pt x="415671" y="388620"/>
                  </a:lnTo>
                  <a:lnTo>
                    <a:pt x="402844" y="373430"/>
                  </a:lnTo>
                  <a:lnTo>
                    <a:pt x="402844" y="412750"/>
                  </a:lnTo>
                  <a:lnTo>
                    <a:pt x="241935" y="711200"/>
                  </a:lnTo>
                  <a:lnTo>
                    <a:pt x="233349" y="697230"/>
                  </a:lnTo>
                  <a:lnTo>
                    <a:pt x="226695" y="688047"/>
                  </a:lnTo>
                  <a:lnTo>
                    <a:pt x="226695" y="736600"/>
                  </a:lnTo>
                  <a:lnTo>
                    <a:pt x="225425" y="739140"/>
                  </a:lnTo>
                  <a:lnTo>
                    <a:pt x="224028" y="742950"/>
                  </a:lnTo>
                  <a:lnTo>
                    <a:pt x="222631" y="745490"/>
                  </a:lnTo>
                  <a:lnTo>
                    <a:pt x="217563" y="755650"/>
                  </a:lnTo>
                  <a:lnTo>
                    <a:pt x="211683" y="767080"/>
                  </a:lnTo>
                  <a:lnTo>
                    <a:pt x="178371" y="815340"/>
                  </a:lnTo>
                  <a:lnTo>
                    <a:pt x="127050" y="862330"/>
                  </a:lnTo>
                  <a:lnTo>
                    <a:pt x="93853" y="880110"/>
                  </a:lnTo>
                  <a:lnTo>
                    <a:pt x="93599" y="880110"/>
                  </a:lnTo>
                  <a:lnTo>
                    <a:pt x="62103" y="863244"/>
                  </a:lnTo>
                  <a:lnTo>
                    <a:pt x="62103" y="891540"/>
                  </a:lnTo>
                  <a:lnTo>
                    <a:pt x="57150" y="892810"/>
                  </a:lnTo>
                  <a:lnTo>
                    <a:pt x="46609" y="895350"/>
                  </a:lnTo>
                  <a:lnTo>
                    <a:pt x="45085" y="890270"/>
                  </a:lnTo>
                  <a:lnTo>
                    <a:pt x="43688" y="885190"/>
                  </a:lnTo>
                  <a:lnTo>
                    <a:pt x="42418" y="880110"/>
                  </a:lnTo>
                  <a:lnTo>
                    <a:pt x="62103" y="891540"/>
                  </a:lnTo>
                  <a:lnTo>
                    <a:pt x="62103" y="863244"/>
                  </a:lnTo>
                  <a:lnTo>
                    <a:pt x="36703" y="849630"/>
                  </a:lnTo>
                  <a:lnTo>
                    <a:pt x="35941" y="842010"/>
                  </a:lnTo>
                  <a:lnTo>
                    <a:pt x="35153" y="807720"/>
                  </a:lnTo>
                  <a:lnTo>
                    <a:pt x="38646" y="775970"/>
                  </a:lnTo>
                  <a:lnTo>
                    <a:pt x="54610" y="720090"/>
                  </a:lnTo>
                  <a:lnTo>
                    <a:pt x="73406" y="680720"/>
                  </a:lnTo>
                  <a:lnTo>
                    <a:pt x="81788" y="666750"/>
                  </a:lnTo>
                  <a:lnTo>
                    <a:pt x="85598" y="660400"/>
                  </a:lnTo>
                  <a:lnTo>
                    <a:pt x="100571" y="657860"/>
                  </a:lnTo>
                  <a:lnTo>
                    <a:pt x="121551" y="657860"/>
                  </a:lnTo>
                  <a:lnTo>
                    <a:pt x="173609" y="673100"/>
                  </a:lnTo>
                  <a:lnTo>
                    <a:pt x="210667" y="706120"/>
                  </a:lnTo>
                  <a:lnTo>
                    <a:pt x="226695" y="736600"/>
                  </a:lnTo>
                  <a:lnTo>
                    <a:pt x="226695" y="688047"/>
                  </a:lnTo>
                  <a:lnTo>
                    <a:pt x="221399" y="680720"/>
                  </a:lnTo>
                  <a:lnTo>
                    <a:pt x="205625" y="665480"/>
                  </a:lnTo>
                  <a:lnTo>
                    <a:pt x="194665" y="657860"/>
                  </a:lnTo>
                  <a:lnTo>
                    <a:pt x="185547" y="651510"/>
                  </a:lnTo>
                  <a:lnTo>
                    <a:pt x="159296" y="640080"/>
                  </a:lnTo>
                  <a:lnTo>
                    <a:pt x="134327" y="635000"/>
                  </a:lnTo>
                  <a:lnTo>
                    <a:pt x="111887" y="633730"/>
                  </a:lnTo>
                  <a:lnTo>
                    <a:pt x="93218" y="635000"/>
                  </a:lnTo>
                  <a:lnTo>
                    <a:pt x="108712" y="605790"/>
                  </a:lnTo>
                  <a:lnTo>
                    <a:pt x="200418" y="438150"/>
                  </a:lnTo>
                  <a:lnTo>
                    <a:pt x="227177" y="388620"/>
                  </a:lnTo>
                  <a:lnTo>
                    <a:pt x="253746" y="339090"/>
                  </a:lnTo>
                  <a:lnTo>
                    <a:pt x="277152" y="339090"/>
                  </a:lnTo>
                  <a:lnTo>
                    <a:pt x="322389" y="347980"/>
                  </a:lnTo>
                  <a:lnTo>
                    <a:pt x="361099" y="368300"/>
                  </a:lnTo>
                  <a:lnTo>
                    <a:pt x="390893" y="396240"/>
                  </a:lnTo>
                  <a:lnTo>
                    <a:pt x="402844" y="412750"/>
                  </a:lnTo>
                  <a:lnTo>
                    <a:pt x="402844" y="373430"/>
                  </a:lnTo>
                  <a:lnTo>
                    <a:pt x="388302" y="358140"/>
                  </a:lnTo>
                  <a:lnTo>
                    <a:pt x="372262" y="345440"/>
                  </a:lnTo>
                  <a:lnTo>
                    <a:pt x="361365" y="339090"/>
                  </a:lnTo>
                  <a:lnTo>
                    <a:pt x="354838" y="33528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4960"/>
                  </a:lnTo>
                  <a:lnTo>
                    <a:pt x="269621" y="313690"/>
                  </a:lnTo>
                  <a:lnTo>
                    <a:pt x="266954" y="313690"/>
                  </a:lnTo>
                  <a:lnTo>
                    <a:pt x="270383" y="308610"/>
                  </a:lnTo>
                  <a:lnTo>
                    <a:pt x="276733" y="295910"/>
                  </a:lnTo>
                  <a:lnTo>
                    <a:pt x="283718" y="295910"/>
                  </a:lnTo>
                  <a:lnTo>
                    <a:pt x="286893" y="297192"/>
                  </a:lnTo>
                  <a:lnTo>
                    <a:pt x="295148" y="297192"/>
                  </a:lnTo>
                  <a:lnTo>
                    <a:pt x="29768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2547" y="300990"/>
                  </a:lnTo>
                  <a:lnTo>
                    <a:pt x="316230" y="300990"/>
                  </a:lnTo>
                  <a:lnTo>
                    <a:pt x="326390" y="303542"/>
                  </a:lnTo>
                  <a:lnTo>
                    <a:pt x="331470" y="306070"/>
                  </a:lnTo>
                  <a:lnTo>
                    <a:pt x="334772" y="306070"/>
                  </a:lnTo>
                  <a:lnTo>
                    <a:pt x="338709" y="308610"/>
                  </a:lnTo>
                  <a:lnTo>
                    <a:pt x="340868" y="30861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18770"/>
                  </a:lnTo>
                  <a:lnTo>
                    <a:pt x="369697" y="322580"/>
                  </a:lnTo>
                  <a:lnTo>
                    <a:pt x="372491" y="323850"/>
                  </a:lnTo>
                  <a:lnTo>
                    <a:pt x="376301" y="326390"/>
                  </a:lnTo>
                  <a:lnTo>
                    <a:pt x="378079" y="327660"/>
                  </a:lnTo>
                  <a:lnTo>
                    <a:pt x="382270" y="330200"/>
                  </a:lnTo>
                  <a:lnTo>
                    <a:pt x="386207" y="332740"/>
                  </a:lnTo>
                  <a:lnTo>
                    <a:pt x="391287" y="337820"/>
                  </a:lnTo>
                  <a:lnTo>
                    <a:pt x="392684" y="337820"/>
                  </a:lnTo>
                  <a:lnTo>
                    <a:pt x="393954" y="339090"/>
                  </a:lnTo>
                  <a:lnTo>
                    <a:pt x="395859" y="340360"/>
                  </a:lnTo>
                  <a:lnTo>
                    <a:pt x="397764" y="342900"/>
                  </a:lnTo>
                  <a:lnTo>
                    <a:pt x="399669" y="344170"/>
                  </a:lnTo>
                  <a:lnTo>
                    <a:pt x="400050" y="344170"/>
                  </a:lnTo>
                  <a:lnTo>
                    <a:pt x="407289" y="351790"/>
                  </a:lnTo>
                  <a:lnTo>
                    <a:pt x="408178" y="351790"/>
                  </a:lnTo>
                  <a:lnTo>
                    <a:pt x="408559" y="353060"/>
                  </a:lnTo>
                  <a:lnTo>
                    <a:pt x="411099" y="354330"/>
                  </a:lnTo>
                  <a:lnTo>
                    <a:pt x="413385" y="356870"/>
                  </a:lnTo>
                  <a:lnTo>
                    <a:pt x="415544" y="359410"/>
                  </a:lnTo>
                  <a:lnTo>
                    <a:pt x="416560" y="360680"/>
                  </a:lnTo>
                  <a:lnTo>
                    <a:pt x="417703" y="361950"/>
                  </a:lnTo>
                  <a:lnTo>
                    <a:pt x="418592" y="36322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8300"/>
                  </a:lnTo>
                  <a:lnTo>
                    <a:pt x="423926" y="369570"/>
                  </a:lnTo>
                  <a:lnTo>
                    <a:pt x="425069" y="370840"/>
                  </a:lnTo>
                  <a:lnTo>
                    <a:pt x="425069" y="334467"/>
                  </a:lnTo>
                  <a:lnTo>
                    <a:pt x="421894" y="331470"/>
                  </a:lnTo>
                  <a:lnTo>
                    <a:pt x="416306" y="32639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0040"/>
                  </a:lnTo>
                  <a:lnTo>
                    <a:pt x="406273" y="318770"/>
                  </a:lnTo>
                  <a:lnTo>
                    <a:pt x="403860" y="316230"/>
                  </a:lnTo>
                  <a:lnTo>
                    <a:pt x="401320" y="314960"/>
                  </a:lnTo>
                  <a:lnTo>
                    <a:pt x="401066" y="313690"/>
                  </a:lnTo>
                  <a:lnTo>
                    <a:pt x="400304" y="313690"/>
                  </a:lnTo>
                  <a:lnTo>
                    <a:pt x="397891" y="312420"/>
                  </a:lnTo>
                  <a:lnTo>
                    <a:pt x="393065" y="308610"/>
                  </a:lnTo>
                  <a:lnTo>
                    <a:pt x="387985" y="306070"/>
                  </a:lnTo>
                  <a:lnTo>
                    <a:pt x="385445" y="303542"/>
                  </a:lnTo>
                  <a:lnTo>
                    <a:pt x="382397" y="302260"/>
                  </a:lnTo>
                  <a:lnTo>
                    <a:pt x="379222" y="29972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591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58521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702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32232" y="280670"/>
                  </a:lnTo>
                  <a:lnTo>
                    <a:pt x="329565" y="279400"/>
                  </a:lnTo>
                  <a:lnTo>
                    <a:pt x="327025" y="279400"/>
                  </a:lnTo>
                  <a:lnTo>
                    <a:pt x="321818" y="278130"/>
                  </a:lnTo>
                  <a:lnTo>
                    <a:pt x="319786" y="276860"/>
                  </a:lnTo>
                  <a:lnTo>
                    <a:pt x="315468" y="276860"/>
                  </a:lnTo>
                  <a:lnTo>
                    <a:pt x="308483" y="27559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779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3063"/>
                  </a:lnTo>
                  <a:lnTo>
                    <a:pt x="526796" y="7620"/>
                  </a:lnTo>
                  <a:lnTo>
                    <a:pt x="505853" y="1270"/>
                  </a:lnTo>
                  <a:lnTo>
                    <a:pt x="482866" y="0"/>
                  </a:lnTo>
                  <a:lnTo>
                    <a:pt x="458368" y="6350"/>
                  </a:lnTo>
                  <a:lnTo>
                    <a:pt x="409359" y="35560"/>
                  </a:lnTo>
                  <a:lnTo>
                    <a:pt x="366915" y="83820"/>
                  </a:lnTo>
                  <a:lnTo>
                    <a:pt x="346583" y="11684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6860"/>
                  </a:lnTo>
                  <a:lnTo>
                    <a:pt x="259461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1310"/>
                  </a:lnTo>
                  <a:lnTo>
                    <a:pt x="234315" y="323850"/>
                  </a:lnTo>
                  <a:lnTo>
                    <a:pt x="153885" y="472440"/>
                  </a:lnTo>
                  <a:lnTo>
                    <a:pt x="87376" y="594360"/>
                  </a:lnTo>
                  <a:lnTo>
                    <a:pt x="58801" y="647700"/>
                  </a:lnTo>
                  <a:lnTo>
                    <a:pt x="55740" y="654050"/>
                  </a:lnTo>
                  <a:lnTo>
                    <a:pt x="53251" y="660400"/>
                  </a:lnTo>
                  <a:lnTo>
                    <a:pt x="51308" y="666750"/>
                  </a:lnTo>
                  <a:lnTo>
                    <a:pt x="49911" y="673100"/>
                  </a:lnTo>
                  <a:lnTo>
                    <a:pt x="33680" y="707402"/>
                  </a:lnTo>
                  <a:lnTo>
                    <a:pt x="20040" y="748030"/>
                  </a:lnTo>
                  <a:lnTo>
                    <a:pt x="11811" y="793750"/>
                  </a:lnTo>
                  <a:lnTo>
                    <a:pt x="11811" y="844550"/>
                  </a:lnTo>
                  <a:lnTo>
                    <a:pt x="13335" y="857250"/>
                  </a:lnTo>
                  <a:lnTo>
                    <a:pt x="13208" y="857250"/>
                  </a:lnTo>
                  <a:lnTo>
                    <a:pt x="13462" y="858520"/>
                  </a:lnTo>
                  <a:lnTo>
                    <a:pt x="15621" y="871220"/>
                  </a:lnTo>
                  <a:lnTo>
                    <a:pt x="18313" y="883920"/>
                  </a:lnTo>
                  <a:lnTo>
                    <a:pt x="21526" y="895350"/>
                  </a:lnTo>
                  <a:lnTo>
                    <a:pt x="25273" y="906780"/>
                  </a:lnTo>
                  <a:lnTo>
                    <a:pt x="0" y="953770"/>
                  </a:lnTo>
                  <a:lnTo>
                    <a:pt x="2286" y="961390"/>
                  </a:lnTo>
                  <a:lnTo>
                    <a:pt x="9906" y="965200"/>
                  </a:lnTo>
                  <a:lnTo>
                    <a:pt x="18161" y="965200"/>
                  </a:lnTo>
                  <a:lnTo>
                    <a:pt x="22352" y="963930"/>
                  </a:lnTo>
                  <a:lnTo>
                    <a:pt x="24511" y="958850"/>
                  </a:lnTo>
                  <a:lnTo>
                    <a:pt x="45974" y="919480"/>
                  </a:lnTo>
                  <a:lnTo>
                    <a:pt x="70523" y="914400"/>
                  </a:lnTo>
                  <a:lnTo>
                    <a:pt x="82486" y="910590"/>
                  </a:lnTo>
                  <a:lnTo>
                    <a:pt x="94234" y="905510"/>
                  </a:lnTo>
                  <a:lnTo>
                    <a:pt x="97155" y="905510"/>
                  </a:lnTo>
                  <a:lnTo>
                    <a:pt x="99314" y="904240"/>
                  </a:lnTo>
                  <a:lnTo>
                    <a:pt x="101600" y="902970"/>
                  </a:lnTo>
                  <a:lnTo>
                    <a:pt x="114503" y="895350"/>
                  </a:lnTo>
                  <a:lnTo>
                    <a:pt x="155384" y="871220"/>
                  </a:lnTo>
                  <a:lnTo>
                    <a:pt x="195097" y="833120"/>
                  </a:lnTo>
                  <a:lnTo>
                    <a:pt x="224193" y="793750"/>
                  </a:lnTo>
                  <a:lnTo>
                    <a:pt x="243967" y="756920"/>
                  </a:lnTo>
                  <a:lnTo>
                    <a:pt x="245618" y="754380"/>
                  </a:lnTo>
                  <a:lnTo>
                    <a:pt x="247142" y="751840"/>
                  </a:lnTo>
                  <a:lnTo>
                    <a:pt x="248539" y="749300"/>
                  </a:lnTo>
                  <a:lnTo>
                    <a:pt x="248793" y="749300"/>
                  </a:lnTo>
                  <a:lnTo>
                    <a:pt x="269379" y="711200"/>
                  </a:lnTo>
                  <a:lnTo>
                    <a:pt x="343103" y="575310"/>
                  </a:lnTo>
                  <a:lnTo>
                    <a:pt x="370713" y="523240"/>
                  </a:lnTo>
                  <a:lnTo>
                    <a:pt x="399084" y="471170"/>
                  </a:lnTo>
                  <a:lnTo>
                    <a:pt x="427228" y="419100"/>
                  </a:lnTo>
                  <a:lnTo>
                    <a:pt x="427482" y="417830"/>
                  </a:lnTo>
                  <a:lnTo>
                    <a:pt x="427736" y="417830"/>
                  </a:lnTo>
                  <a:lnTo>
                    <a:pt x="443217" y="388620"/>
                  </a:lnTo>
                  <a:lnTo>
                    <a:pt x="449961" y="375920"/>
                  </a:lnTo>
                  <a:lnTo>
                    <a:pt x="450215" y="375920"/>
                  </a:lnTo>
                  <a:lnTo>
                    <a:pt x="465188" y="347980"/>
                  </a:lnTo>
                  <a:lnTo>
                    <a:pt x="492417" y="297192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066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3520"/>
                  </a:lnTo>
                  <a:lnTo>
                    <a:pt x="533654" y="231140"/>
                  </a:lnTo>
                  <a:lnTo>
                    <a:pt x="411861" y="455930"/>
                  </a:lnTo>
                  <a:lnTo>
                    <a:pt x="400608" y="487680"/>
                  </a:lnTo>
                  <a:lnTo>
                    <a:pt x="412127" y="553720"/>
                  </a:lnTo>
                  <a:lnTo>
                    <a:pt x="439039" y="584200"/>
                  </a:lnTo>
                  <a:lnTo>
                    <a:pt x="444373" y="584200"/>
                  </a:lnTo>
                  <a:lnTo>
                    <a:pt x="446786" y="582930"/>
                  </a:lnTo>
                  <a:lnTo>
                    <a:pt x="453644" y="579120"/>
                  </a:lnTo>
                  <a:lnTo>
                    <a:pt x="455422" y="572770"/>
                  </a:lnTo>
                  <a:lnTo>
                    <a:pt x="453390" y="567690"/>
                  </a:lnTo>
                  <a:lnTo>
                    <a:pt x="450723" y="560070"/>
                  </a:lnTo>
                  <a:lnTo>
                    <a:pt x="448818" y="552450"/>
                  </a:lnTo>
                  <a:lnTo>
                    <a:pt x="447675" y="544830"/>
                  </a:lnTo>
                  <a:lnTo>
                    <a:pt x="447294" y="53721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479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90860" y="5847295"/>
              <a:ext cx="94742" cy="1542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3090" y="3182111"/>
              <a:ext cx="3805554" cy="3481070"/>
            </a:xfrm>
            <a:custGeom>
              <a:avLst/>
              <a:gdLst/>
              <a:ahLst/>
              <a:cxnLst/>
              <a:rect l="l" t="t" r="r" b="b"/>
              <a:pathLst>
                <a:path w="3805554" h="3481070">
                  <a:moveTo>
                    <a:pt x="937374" y="1661248"/>
                  </a:moveTo>
                  <a:lnTo>
                    <a:pt x="932294" y="1614208"/>
                  </a:lnTo>
                  <a:lnTo>
                    <a:pt x="919353" y="1569123"/>
                  </a:lnTo>
                  <a:lnTo>
                    <a:pt x="909789" y="1549285"/>
                  </a:lnTo>
                  <a:lnTo>
                    <a:pt x="909789" y="1690420"/>
                  </a:lnTo>
                  <a:lnTo>
                    <a:pt x="900468" y="1738122"/>
                  </a:lnTo>
                  <a:lnTo>
                    <a:pt x="731431" y="1678940"/>
                  </a:lnTo>
                  <a:lnTo>
                    <a:pt x="729513" y="1655864"/>
                  </a:lnTo>
                  <a:lnTo>
                    <a:pt x="720394" y="1634858"/>
                  </a:lnTo>
                  <a:lnTo>
                    <a:pt x="714984" y="1628838"/>
                  </a:lnTo>
                  <a:lnTo>
                    <a:pt x="705015" y="1617738"/>
                  </a:lnTo>
                  <a:lnTo>
                    <a:pt x="684314" y="1606296"/>
                  </a:lnTo>
                  <a:lnTo>
                    <a:pt x="661035" y="1602359"/>
                  </a:lnTo>
                  <a:lnTo>
                    <a:pt x="638365" y="1606169"/>
                  </a:lnTo>
                  <a:lnTo>
                    <a:pt x="618121" y="1616951"/>
                  </a:lnTo>
                  <a:lnTo>
                    <a:pt x="602145" y="1633855"/>
                  </a:lnTo>
                  <a:lnTo>
                    <a:pt x="433108" y="1574673"/>
                  </a:lnTo>
                  <a:lnTo>
                    <a:pt x="455396" y="1531708"/>
                  </a:lnTo>
                  <a:lnTo>
                    <a:pt x="484822" y="1494815"/>
                  </a:lnTo>
                  <a:lnTo>
                    <a:pt x="520192" y="1464551"/>
                  </a:lnTo>
                  <a:lnTo>
                    <a:pt x="560336" y="1441500"/>
                  </a:lnTo>
                  <a:lnTo>
                    <a:pt x="604075" y="1426235"/>
                  </a:lnTo>
                  <a:lnTo>
                    <a:pt x="650214" y="1419326"/>
                  </a:lnTo>
                  <a:lnTo>
                    <a:pt x="697585" y="1421320"/>
                  </a:lnTo>
                  <a:lnTo>
                    <a:pt x="745020" y="1432814"/>
                  </a:lnTo>
                  <a:lnTo>
                    <a:pt x="789203" y="1453324"/>
                  </a:lnTo>
                  <a:lnTo>
                    <a:pt x="827455" y="1481188"/>
                  </a:lnTo>
                  <a:lnTo>
                    <a:pt x="859205" y="1515262"/>
                  </a:lnTo>
                  <a:lnTo>
                    <a:pt x="883881" y="1554378"/>
                  </a:lnTo>
                  <a:lnTo>
                    <a:pt x="900925" y="1597380"/>
                  </a:lnTo>
                  <a:lnTo>
                    <a:pt x="909751" y="1643113"/>
                  </a:lnTo>
                  <a:lnTo>
                    <a:pt x="909789" y="1690420"/>
                  </a:lnTo>
                  <a:lnTo>
                    <a:pt x="909789" y="1549285"/>
                  </a:lnTo>
                  <a:lnTo>
                    <a:pt x="871804" y="1488744"/>
                  </a:lnTo>
                  <a:lnTo>
                    <a:pt x="838161" y="1455458"/>
                  </a:lnTo>
                  <a:lnTo>
                    <a:pt x="798576" y="1428102"/>
                  </a:lnTo>
                  <a:lnTo>
                    <a:pt x="779208" y="1419326"/>
                  </a:lnTo>
                  <a:lnTo>
                    <a:pt x="753529" y="1407668"/>
                  </a:lnTo>
                  <a:lnTo>
                    <a:pt x="705573" y="1395603"/>
                  </a:lnTo>
                  <a:lnTo>
                    <a:pt x="657580" y="1392351"/>
                  </a:lnTo>
                  <a:lnTo>
                    <a:pt x="610527" y="1397431"/>
                  </a:lnTo>
                  <a:lnTo>
                    <a:pt x="565416" y="1410373"/>
                  </a:lnTo>
                  <a:lnTo>
                    <a:pt x="523252" y="1430693"/>
                  </a:lnTo>
                  <a:lnTo>
                    <a:pt x="485038" y="1457921"/>
                  </a:lnTo>
                  <a:lnTo>
                    <a:pt x="451751" y="1491564"/>
                  </a:lnTo>
                  <a:lnTo>
                    <a:pt x="424421" y="1531150"/>
                  </a:lnTo>
                  <a:lnTo>
                    <a:pt x="403517" y="1577340"/>
                  </a:lnTo>
                  <a:lnTo>
                    <a:pt x="401358" y="1586357"/>
                  </a:lnTo>
                  <a:lnTo>
                    <a:pt x="405041" y="1592961"/>
                  </a:lnTo>
                  <a:lnTo>
                    <a:pt x="610400" y="1664716"/>
                  </a:lnTo>
                  <a:lnTo>
                    <a:pt x="617639" y="1661541"/>
                  </a:lnTo>
                  <a:lnTo>
                    <a:pt x="620433" y="1655191"/>
                  </a:lnTo>
                  <a:lnTo>
                    <a:pt x="629894" y="1641551"/>
                  </a:lnTo>
                  <a:lnTo>
                    <a:pt x="641324" y="1633855"/>
                  </a:lnTo>
                  <a:lnTo>
                    <a:pt x="643305" y="1632534"/>
                  </a:lnTo>
                  <a:lnTo>
                    <a:pt x="659015" y="1628838"/>
                  </a:lnTo>
                  <a:lnTo>
                    <a:pt x="675424" y="1631188"/>
                  </a:lnTo>
                  <a:lnTo>
                    <a:pt x="689876" y="1639595"/>
                  </a:lnTo>
                  <a:lnTo>
                    <a:pt x="699947" y="1652308"/>
                  </a:lnTo>
                  <a:lnTo>
                    <a:pt x="704799" y="1667738"/>
                  </a:lnTo>
                  <a:lnTo>
                    <a:pt x="703618" y="1684274"/>
                  </a:lnTo>
                  <a:lnTo>
                    <a:pt x="701713" y="1691132"/>
                  </a:lnTo>
                  <a:lnTo>
                    <a:pt x="705523" y="1697990"/>
                  </a:lnTo>
                  <a:lnTo>
                    <a:pt x="904405" y="1767459"/>
                  </a:lnTo>
                  <a:lnTo>
                    <a:pt x="910755" y="1769745"/>
                  </a:lnTo>
                  <a:lnTo>
                    <a:pt x="917867" y="1766951"/>
                  </a:lnTo>
                  <a:lnTo>
                    <a:pt x="920661" y="1760728"/>
                  </a:lnTo>
                  <a:lnTo>
                    <a:pt x="921169" y="1759712"/>
                  </a:lnTo>
                  <a:lnTo>
                    <a:pt x="921550" y="1758315"/>
                  </a:lnTo>
                  <a:lnTo>
                    <a:pt x="922058" y="1757172"/>
                  </a:lnTo>
                  <a:lnTo>
                    <a:pt x="926846" y="1738122"/>
                  </a:lnTo>
                  <a:lnTo>
                    <a:pt x="934123" y="1709242"/>
                  </a:lnTo>
                  <a:lnTo>
                    <a:pt x="937374" y="1661248"/>
                  </a:lnTo>
                  <a:close/>
                </a:path>
                <a:path w="3805554" h="3481070">
                  <a:moveTo>
                    <a:pt x="985939" y="3177286"/>
                  </a:moveTo>
                  <a:lnTo>
                    <a:pt x="985850" y="3174746"/>
                  </a:lnTo>
                  <a:lnTo>
                    <a:pt x="985164" y="3154426"/>
                  </a:lnTo>
                  <a:lnTo>
                    <a:pt x="972007" y="3137916"/>
                  </a:lnTo>
                  <a:lnTo>
                    <a:pt x="960793" y="3130956"/>
                  </a:lnTo>
                  <a:lnTo>
                    <a:pt x="960793" y="3167126"/>
                  </a:lnTo>
                  <a:lnTo>
                    <a:pt x="960793" y="3168396"/>
                  </a:lnTo>
                  <a:lnTo>
                    <a:pt x="960539" y="3169666"/>
                  </a:lnTo>
                  <a:lnTo>
                    <a:pt x="956335" y="3173476"/>
                  </a:lnTo>
                  <a:lnTo>
                    <a:pt x="947940" y="3174746"/>
                  </a:lnTo>
                  <a:lnTo>
                    <a:pt x="937044" y="3174746"/>
                  </a:lnTo>
                  <a:lnTo>
                    <a:pt x="888784" y="3163316"/>
                  </a:lnTo>
                  <a:lnTo>
                    <a:pt x="779818" y="3130296"/>
                  </a:lnTo>
                  <a:lnTo>
                    <a:pt x="753922" y="3121406"/>
                  </a:lnTo>
                  <a:lnTo>
                    <a:pt x="741006" y="3117596"/>
                  </a:lnTo>
                  <a:lnTo>
                    <a:pt x="706513" y="3106166"/>
                  </a:lnTo>
                  <a:lnTo>
                    <a:pt x="695667" y="3103626"/>
                  </a:lnTo>
                  <a:lnTo>
                    <a:pt x="691972" y="3102356"/>
                  </a:lnTo>
                  <a:lnTo>
                    <a:pt x="640715" y="3084576"/>
                  </a:lnTo>
                  <a:lnTo>
                    <a:pt x="599478" y="3071876"/>
                  </a:lnTo>
                  <a:lnTo>
                    <a:pt x="595287" y="3059176"/>
                  </a:lnTo>
                  <a:lnTo>
                    <a:pt x="583641" y="3026156"/>
                  </a:lnTo>
                  <a:lnTo>
                    <a:pt x="577634" y="3008376"/>
                  </a:lnTo>
                  <a:lnTo>
                    <a:pt x="571423" y="2991866"/>
                  </a:lnTo>
                  <a:lnTo>
                    <a:pt x="564934" y="2974086"/>
                  </a:lnTo>
                  <a:lnTo>
                    <a:pt x="845096" y="3107436"/>
                  </a:lnTo>
                  <a:lnTo>
                    <a:pt x="851319" y="3109976"/>
                  </a:lnTo>
                  <a:lnTo>
                    <a:pt x="874407" y="3121406"/>
                  </a:lnTo>
                  <a:lnTo>
                    <a:pt x="891298" y="3129026"/>
                  </a:lnTo>
                  <a:lnTo>
                    <a:pt x="925868" y="3144266"/>
                  </a:lnTo>
                  <a:lnTo>
                    <a:pt x="936409" y="3148076"/>
                  </a:lnTo>
                  <a:lnTo>
                    <a:pt x="947534" y="3153156"/>
                  </a:lnTo>
                  <a:lnTo>
                    <a:pt x="956868" y="3160776"/>
                  </a:lnTo>
                  <a:lnTo>
                    <a:pt x="960793" y="3167126"/>
                  </a:lnTo>
                  <a:lnTo>
                    <a:pt x="960793" y="3130956"/>
                  </a:lnTo>
                  <a:lnTo>
                    <a:pt x="953592" y="3126486"/>
                  </a:lnTo>
                  <a:lnTo>
                    <a:pt x="937044" y="3118866"/>
                  </a:lnTo>
                  <a:lnTo>
                    <a:pt x="935647" y="3118866"/>
                  </a:lnTo>
                  <a:lnTo>
                    <a:pt x="918832" y="3112516"/>
                  </a:lnTo>
                  <a:lnTo>
                    <a:pt x="885647" y="3097276"/>
                  </a:lnTo>
                  <a:lnTo>
                    <a:pt x="862876" y="3085846"/>
                  </a:lnTo>
                  <a:lnTo>
                    <a:pt x="856399" y="3083306"/>
                  </a:lnTo>
                  <a:lnTo>
                    <a:pt x="849922" y="3079496"/>
                  </a:lnTo>
                  <a:lnTo>
                    <a:pt x="627024" y="2974086"/>
                  </a:lnTo>
                  <a:lnTo>
                    <a:pt x="616280" y="2969006"/>
                  </a:lnTo>
                  <a:lnTo>
                    <a:pt x="574217" y="2949956"/>
                  </a:lnTo>
                  <a:lnTo>
                    <a:pt x="549440" y="2937256"/>
                  </a:lnTo>
                  <a:lnTo>
                    <a:pt x="543547" y="2925826"/>
                  </a:lnTo>
                  <a:lnTo>
                    <a:pt x="537298" y="2913126"/>
                  </a:lnTo>
                  <a:lnTo>
                    <a:pt x="530682" y="2900426"/>
                  </a:lnTo>
                  <a:lnTo>
                    <a:pt x="525995" y="2892806"/>
                  </a:lnTo>
                  <a:lnTo>
                    <a:pt x="522897" y="2887726"/>
                  </a:lnTo>
                  <a:lnTo>
                    <a:pt x="520865" y="2883916"/>
                  </a:lnTo>
                  <a:lnTo>
                    <a:pt x="518579" y="2880106"/>
                  </a:lnTo>
                  <a:lnTo>
                    <a:pt x="517817" y="2878836"/>
                  </a:lnTo>
                  <a:lnTo>
                    <a:pt x="514515" y="2872486"/>
                  </a:lnTo>
                  <a:lnTo>
                    <a:pt x="514388" y="2872486"/>
                  </a:lnTo>
                  <a:lnTo>
                    <a:pt x="514007" y="2871216"/>
                  </a:lnTo>
                  <a:lnTo>
                    <a:pt x="513499" y="2869946"/>
                  </a:lnTo>
                  <a:lnTo>
                    <a:pt x="504964" y="2850896"/>
                  </a:lnTo>
                  <a:lnTo>
                    <a:pt x="500164" y="2831846"/>
                  </a:lnTo>
                  <a:lnTo>
                    <a:pt x="505066" y="2789948"/>
                  </a:lnTo>
                  <a:lnTo>
                    <a:pt x="521881" y="2767076"/>
                  </a:lnTo>
                  <a:lnTo>
                    <a:pt x="526757" y="2760726"/>
                  </a:lnTo>
                  <a:lnTo>
                    <a:pt x="548767" y="2723896"/>
                  </a:lnTo>
                  <a:lnTo>
                    <a:pt x="566458" y="2670556"/>
                  </a:lnTo>
                  <a:lnTo>
                    <a:pt x="570979" y="2640076"/>
                  </a:lnTo>
                  <a:lnTo>
                    <a:pt x="570280" y="2603246"/>
                  </a:lnTo>
                  <a:lnTo>
                    <a:pt x="559790" y="2563876"/>
                  </a:lnTo>
                  <a:lnTo>
                    <a:pt x="544195" y="2540749"/>
                  </a:lnTo>
                  <a:lnTo>
                    <a:pt x="544195" y="2640076"/>
                  </a:lnTo>
                  <a:lnTo>
                    <a:pt x="540296" y="2665476"/>
                  </a:lnTo>
                  <a:lnTo>
                    <a:pt x="524446" y="2712466"/>
                  </a:lnTo>
                  <a:lnTo>
                    <a:pt x="505587" y="2744216"/>
                  </a:lnTo>
                  <a:lnTo>
                    <a:pt x="493763" y="2759456"/>
                  </a:lnTo>
                  <a:lnTo>
                    <a:pt x="486765" y="2768346"/>
                  </a:lnTo>
                  <a:lnTo>
                    <a:pt x="480707" y="2779776"/>
                  </a:lnTo>
                  <a:lnTo>
                    <a:pt x="476161" y="2791206"/>
                  </a:lnTo>
                  <a:lnTo>
                    <a:pt x="472744" y="2808998"/>
                  </a:lnTo>
                  <a:lnTo>
                    <a:pt x="472795" y="2828048"/>
                  </a:lnTo>
                  <a:lnTo>
                    <a:pt x="476262" y="2848356"/>
                  </a:lnTo>
                  <a:lnTo>
                    <a:pt x="483146" y="2868676"/>
                  </a:lnTo>
                  <a:lnTo>
                    <a:pt x="446570" y="2880106"/>
                  </a:lnTo>
                  <a:lnTo>
                    <a:pt x="443649" y="2873756"/>
                  </a:lnTo>
                  <a:lnTo>
                    <a:pt x="443572" y="2873603"/>
                  </a:lnTo>
                  <a:lnTo>
                    <a:pt x="443572" y="3000756"/>
                  </a:lnTo>
                  <a:lnTo>
                    <a:pt x="443268" y="3010916"/>
                  </a:lnTo>
                  <a:lnTo>
                    <a:pt x="435051" y="3007106"/>
                  </a:lnTo>
                  <a:lnTo>
                    <a:pt x="426974" y="3002026"/>
                  </a:lnTo>
                  <a:lnTo>
                    <a:pt x="419049" y="2998216"/>
                  </a:lnTo>
                  <a:lnTo>
                    <a:pt x="411264" y="2993136"/>
                  </a:lnTo>
                  <a:lnTo>
                    <a:pt x="410121" y="2993136"/>
                  </a:lnTo>
                  <a:lnTo>
                    <a:pt x="407835" y="2991866"/>
                  </a:lnTo>
                  <a:lnTo>
                    <a:pt x="406247" y="2990596"/>
                  </a:lnTo>
                  <a:lnTo>
                    <a:pt x="404660" y="2989326"/>
                  </a:lnTo>
                  <a:lnTo>
                    <a:pt x="400850" y="2986786"/>
                  </a:lnTo>
                  <a:lnTo>
                    <a:pt x="404583" y="2975356"/>
                  </a:lnTo>
                  <a:lnTo>
                    <a:pt x="413296" y="2948686"/>
                  </a:lnTo>
                  <a:lnTo>
                    <a:pt x="415328" y="2948686"/>
                  </a:lnTo>
                  <a:lnTo>
                    <a:pt x="417360" y="2949956"/>
                  </a:lnTo>
                  <a:lnTo>
                    <a:pt x="419519" y="2949956"/>
                  </a:lnTo>
                  <a:lnTo>
                    <a:pt x="426504" y="2952496"/>
                  </a:lnTo>
                  <a:lnTo>
                    <a:pt x="443572" y="3000756"/>
                  </a:lnTo>
                  <a:lnTo>
                    <a:pt x="443572" y="2873603"/>
                  </a:lnTo>
                  <a:lnTo>
                    <a:pt x="440474" y="2867406"/>
                  </a:lnTo>
                  <a:lnTo>
                    <a:pt x="429120" y="2843276"/>
                  </a:lnTo>
                  <a:lnTo>
                    <a:pt x="424624" y="2834398"/>
                  </a:lnTo>
                  <a:lnTo>
                    <a:pt x="400583" y="2777248"/>
                  </a:lnTo>
                  <a:lnTo>
                    <a:pt x="377583" y="2717546"/>
                  </a:lnTo>
                  <a:lnTo>
                    <a:pt x="357987" y="2660396"/>
                  </a:lnTo>
                  <a:lnTo>
                    <a:pt x="349034" y="2623566"/>
                  </a:lnTo>
                  <a:lnTo>
                    <a:pt x="350037" y="2601976"/>
                  </a:lnTo>
                  <a:lnTo>
                    <a:pt x="364439" y="2562606"/>
                  </a:lnTo>
                  <a:lnTo>
                    <a:pt x="392455" y="2533396"/>
                  </a:lnTo>
                  <a:lnTo>
                    <a:pt x="446570" y="2516886"/>
                  </a:lnTo>
                  <a:lnTo>
                    <a:pt x="465378" y="2519426"/>
                  </a:lnTo>
                  <a:lnTo>
                    <a:pt x="515785" y="2546096"/>
                  </a:lnTo>
                  <a:lnTo>
                    <a:pt x="543890" y="2608326"/>
                  </a:lnTo>
                  <a:lnTo>
                    <a:pt x="544195" y="2640076"/>
                  </a:lnTo>
                  <a:lnTo>
                    <a:pt x="544195" y="2540749"/>
                  </a:lnTo>
                  <a:lnTo>
                    <a:pt x="534962" y="2527046"/>
                  </a:lnTo>
                  <a:lnTo>
                    <a:pt x="519239" y="2516886"/>
                  </a:lnTo>
                  <a:lnTo>
                    <a:pt x="493712" y="2500376"/>
                  </a:lnTo>
                  <a:lnTo>
                    <a:pt x="446773" y="2490216"/>
                  </a:lnTo>
                  <a:lnTo>
                    <a:pt x="399846" y="2500376"/>
                  </a:lnTo>
                  <a:lnTo>
                    <a:pt x="358686" y="2527046"/>
                  </a:lnTo>
                  <a:lnTo>
                    <a:pt x="342455" y="2547366"/>
                  </a:lnTo>
                  <a:lnTo>
                    <a:pt x="330809" y="2571496"/>
                  </a:lnTo>
                  <a:lnTo>
                    <a:pt x="324104" y="2596896"/>
                  </a:lnTo>
                  <a:lnTo>
                    <a:pt x="322745" y="2624836"/>
                  </a:lnTo>
                  <a:lnTo>
                    <a:pt x="333883" y="2671826"/>
                  </a:lnTo>
                  <a:lnTo>
                    <a:pt x="356819" y="2736596"/>
                  </a:lnTo>
                  <a:lnTo>
                    <a:pt x="380974" y="2798826"/>
                  </a:lnTo>
                  <a:lnTo>
                    <a:pt x="395770" y="2834398"/>
                  </a:lnTo>
                  <a:lnTo>
                    <a:pt x="400697" y="2844546"/>
                  </a:lnTo>
                  <a:lnTo>
                    <a:pt x="405269" y="2854706"/>
                  </a:lnTo>
                  <a:lnTo>
                    <a:pt x="409536" y="2863596"/>
                  </a:lnTo>
                  <a:lnTo>
                    <a:pt x="413550" y="2871216"/>
                  </a:lnTo>
                  <a:lnTo>
                    <a:pt x="416928" y="2878836"/>
                  </a:lnTo>
                  <a:lnTo>
                    <a:pt x="420065" y="2885186"/>
                  </a:lnTo>
                  <a:lnTo>
                    <a:pt x="422986" y="2891536"/>
                  </a:lnTo>
                  <a:lnTo>
                    <a:pt x="425742" y="2897886"/>
                  </a:lnTo>
                  <a:lnTo>
                    <a:pt x="425996" y="2900426"/>
                  </a:lnTo>
                  <a:lnTo>
                    <a:pt x="426504" y="2901696"/>
                  </a:lnTo>
                  <a:lnTo>
                    <a:pt x="428663" y="2906776"/>
                  </a:lnTo>
                  <a:lnTo>
                    <a:pt x="430695" y="2911856"/>
                  </a:lnTo>
                  <a:lnTo>
                    <a:pt x="432727" y="2918206"/>
                  </a:lnTo>
                  <a:lnTo>
                    <a:pt x="435013" y="2927096"/>
                  </a:lnTo>
                  <a:lnTo>
                    <a:pt x="432473" y="2925826"/>
                  </a:lnTo>
                  <a:lnTo>
                    <a:pt x="430060" y="2925826"/>
                  </a:lnTo>
                  <a:lnTo>
                    <a:pt x="427520" y="2924556"/>
                  </a:lnTo>
                  <a:lnTo>
                    <a:pt x="420662" y="2923286"/>
                  </a:lnTo>
                  <a:lnTo>
                    <a:pt x="415201" y="2920746"/>
                  </a:lnTo>
                  <a:lnTo>
                    <a:pt x="410121" y="2918206"/>
                  </a:lnTo>
                  <a:lnTo>
                    <a:pt x="409232" y="2918206"/>
                  </a:lnTo>
                  <a:lnTo>
                    <a:pt x="401980" y="2915666"/>
                  </a:lnTo>
                  <a:lnTo>
                    <a:pt x="394855" y="2911856"/>
                  </a:lnTo>
                  <a:lnTo>
                    <a:pt x="388023" y="2908312"/>
                  </a:lnTo>
                  <a:lnTo>
                    <a:pt x="388023" y="2938526"/>
                  </a:lnTo>
                  <a:lnTo>
                    <a:pt x="376339" y="2975356"/>
                  </a:lnTo>
                  <a:lnTo>
                    <a:pt x="356006" y="2967736"/>
                  </a:lnTo>
                  <a:lnTo>
                    <a:pt x="336397" y="2963926"/>
                  </a:lnTo>
                  <a:lnTo>
                    <a:pt x="317538" y="2963926"/>
                  </a:lnTo>
                  <a:lnTo>
                    <a:pt x="276987" y="2979166"/>
                  </a:lnTo>
                  <a:lnTo>
                    <a:pt x="258102" y="2993136"/>
                  </a:lnTo>
                  <a:lnTo>
                    <a:pt x="252628" y="2996946"/>
                  </a:lnTo>
                  <a:lnTo>
                    <a:pt x="247218" y="3002026"/>
                  </a:lnTo>
                  <a:lnTo>
                    <a:pt x="241795" y="3005836"/>
                  </a:lnTo>
                  <a:lnTo>
                    <a:pt x="236258" y="3008376"/>
                  </a:lnTo>
                  <a:lnTo>
                    <a:pt x="221183" y="3015996"/>
                  </a:lnTo>
                  <a:lnTo>
                    <a:pt x="189966" y="3028696"/>
                  </a:lnTo>
                  <a:lnTo>
                    <a:pt x="173901" y="3032506"/>
                  </a:lnTo>
                  <a:lnTo>
                    <a:pt x="148234" y="3036316"/>
                  </a:lnTo>
                  <a:lnTo>
                    <a:pt x="117208" y="3036316"/>
                  </a:lnTo>
                  <a:lnTo>
                    <a:pt x="84861" y="3027426"/>
                  </a:lnTo>
                  <a:lnTo>
                    <a:pt x="55283" y="3008376"/>
                  </a:lnTo>
                  <a:lnTo>
                    <a:pt x="33705" y="2975356"/>
                  </a:lnTo>
                  <a:lnTo>
                    <a:pt x="26517" y="2938526"/>
                  </a:lnTo>
                  <a:lnTo>
                    <a:pt x="33705" y="2901696"/>
                  </a:lnTo>
                  <a:lnTo>
                    <a:pt x="55283" y="2868676"/>
                  </a:lnTo>
                  <a:lnTo>
                    <a:pt x="87477" y="2847098"/>
                  </a:lnTo>
                  <a:lnTo>
                    <a:pt x="126149" y="2840748"/>
                  </a:lnTo>
                  <a:lnTo>
                    <a:pt x="131610" y="2840748"/>
                  </a:lnTo>
                  <a:lnTo>
                    <a:pt x="169176" y="2849626"/>
                  </a:lnTo>
                  <a:lnTo>
                    <a:pt x="225971" y="2868676"/>
                  </a:lnTo>
                  <a:lnTo>
                    <a:pt x="285521" y="2891536"/>
                  </a:lnTo>
                  <a:lnTo>
                    <a:pt x="331381" y="2910586"/>
                  </a:lnTo>
                  <a:lnTo>
                    <a:pt x="351459" y="2920746"/>
                  </a:lnTo>
                  <a:lnTo>
                    <a:pt x="360006" y="2924556"/>
                  </a:lnTo>
                  <a:lnTo>
                    <a:pt x="374942" y="2932176"/>
                  </a:lnTo>
                  <a:lnTo>
                    <a:pt x="381546" y="2934716"/>
                  </a:lnTo>
                  <a:lnTo>
                    <a:pt x="388023" y="2938526"/>
                  </a:lnTo>
                  <a:lnTo>
                    <a:pt x="388023" y="2908312"/>
                  </a:lnTo>
                  <a:lnTo>
                    <a:pt x="387527" y="2908046"/>
                  </a:lnTo>
                  <a:lnTo>
                    <a:pt x="371614" y="2900426"/>
                  </a:lnTo>
                  <a:lnTo>
                    <a:pt x="362851" y="2896616"/>
                  </a:lnTo>
                  <a:lnTo>
                    <a:pt x="353110" y="2891536"/>
                  </a:lnTo>
                  <a:lnTo>
                    <a:pt x="342176" y="2886456"/>
                  </a:lnTo>
                  <a:lnTo>
                    <a:pt x="245554" y="2848356"/>
                  </a:lnTo>
                  <a:lnTo>
                    <a:pt x="224917" y="2840748"/>
                  </a:lnTo>
                  <a:lnTo>
                    <a:pt x="180225" y="2824226"/>
                  </a:lnTo>
                  <a:lnTo>
                    <a:pt x="133134" y="2814066"/>
                  </a:lnTo>
                  <a:lnTo>
                    <a:pt x="106311" y="2815348"/>
                  </a:lnTo>
                  <a:lnTo>
                    <a:pt x="80518" y="2821698"/>
                  </a:lnTo>
                  <a:lnTo>
                    <a:pt x="56870" y="2833116"/>
                  </a:lnTo>
                  <a:lnTo>
                    <a:pt x="36487" y="2849626"/>
                  </a:lnTo>
                  <a:lnTo>
                    <a:pt x="9118" y="2891536"/>
                  </a:lnTo>
                  <a:lnTo>
                    <a:pt x="0" y="2938526"/>
                  </a:lnTo>
                  <a:lnTo>
                    <a:pt x="9118" y="2985516"/>
                  </a:lnTo>
                  <a:lnTo>
                    <a:pt x="36487" y="3026156"/>
                  </a:lnTo>
                  <a:lnTo>
                    <a:pt x="84074" y="3055366"/>
                  </a:lnTo>
                  <a:lnTo>
                    <a:pt x="133769" y="3062986"/>
                  </a:lnTo>
                  <a:lnTo>
                    <a:pt x="146659" y="3062986"/>
                  </a:lnTo>
                  <a:lnTo>
                    <a:pt x="215303" y="3047746"/>
                  </a:lnTo>
                  <a:lnTo>
                    <a:pt x="240842" y="3036316"/>
                  </a:lnTo>
                  <a:lnTo>
                    <a:pt x="249212" y="3032506"/>
                  </a:lnTo>
                  <a:lnTo>
                    <a:pt x="256222" y="3027426"/>
                  </a:lnTo>
                  <a:lnTo>
                    <a:pt x="262826" y="3023616"/>
                  </a:lnTo>
                  <a:lnTo>
                    <a:pt x="269100" y="3018536"/>
                  </a:lnTo>
                  <a:lnTo>
                    <a:pt x="307124" y="2993136"/>
                  </a:lnTo>
                  <a:lnTo>
                    <a:pt x="323176" y="2990596"/>
                  </a:lnTo>
                  <a:lnTo>
                    <a:pt x="340461" y="2991866"/>
                  </a:lnTo>
                  <a:lnTo>
                    <a:pt x="358876" y="2996946"/>
                  </a:lnTo>
                  <a:lnTo>
                    <a:pt x="378371" y="3004566"/>
                  </a:lnTo>
                  <a:lnTo>
                    <a:pt x="378498" y="3004566"/>
                  </a:lnTo>
                  <a:lnTo>
                    <a:pt x="379006" y="3005836"/>
                  </a:lnTo>
                  <a:lnTo>
                    <a:pt x="386499" y="3009646"/>
                  </a:lnTo>
                  <a:lnTo>
                    <a:pt x="392341" y="3013456"/>
                  </a:lnTo>
                  <a:lnTo>
                    <a:pt x="396405" y="3015996"/>
                  </a:lnTo>
                  <a:lnTo>
                    <a:pt x="397548" y="3015996"/>
                  </a:lnTo>
                  <a:lnTo>
                    <a:pt x="409206" y="3023616"/>
                  </a:lnTo>
                  <a:lnTo>
                    <a:pt x="421132" y="3029966"/>
                  </a:lnTo>
                  <a:lnTo>
                    <a:pt x="433298" y="3036316"/>
                  </a:lnTo>
                  <a:lnTo>
                    <a:pt x="445681" y="3041396"/>
                  </a:lnTo>
                  <a:lnTo>
                    <a:pt x="486956" y="3130296"/>
                  </a:lnTo>
                  <a:lnTo>
                    <a:pt x="587159" y="3343656"/>
                  </a:lnTo>
                  <a:lnTo>
                    <a:pt x="590080" y="3350006"/>
                  </a:lnTo>
                  <a:lnTo>
                    <a:pt x="593255" y="3356356"/>
                  </a:lnTo>
                  <a:lnTo>
                    <a:pt x="611746" y="3395726"/>
                  </a:lnTo>
                  <a:lnTo>
                    <a:pt x="626656" y="3431298"/>
                  </a:lnTo>
                  <a:lnTo>
                    <a:pt x="632866" y="3445256"/>
                  </a:lnTo>
                  <a:lnTo>
                    <a:pt x="642378" y="3461766"/>
                  </a:lnTo>
                  <a:lnTo>
                    <a:pt x="655777" y="3475736"/>
                  </a:lnTo>
                  <a:lnTo>
                    <a:pt x="673646" y="3480816"/>
                  </a:lnTo>
                  <a:lnTo>
                    <a:pt x="680377" y="3480816"/>
                  </a:lnTo>
                  <a:lnTo>
                    <a:pt x="683933" y="3479558"/>
                  </a:lnTo>
                  <a:lnTo>
                    <a:pt x="697382" y="3471938"/>
                  </a:lnTo>
                  <a:lnTo>
                    <a:pt x="705599" y="3456698"/>
                  </a:lnTo>
                  <a:lnTo>
                    <a:pt x="705954" y="3454146"/>
                  </a:lnTo>
                  <a:lnTo>
                    <a:pt x="708304" y="3437648"/>
                  </a:lnTo>
                  <a:lnTo>
                    <a:pt x="705269" y="3413506"/>
                  </a:lnTo>
                  <a:lnTo>
                    <a:pt x="695947" y="3375406"/>
                  </a:lnTo>
                  <a:lnTo>
                    <a:pt x="685292" y="3338576"/>
                  </a:lnTo>
                  <a:lnTo>
                    <a:pt x="681736" y="3327158"/>
                  </a:lnTo>
                  <a:lnTo>
                    <a:pt x="681736" y="3441446"/>
                  </a:lnTo>
                  <a:lnTo>
                    <a:pt x="680148" y="3450348"/>
                  </a:lnTo>
                  <a:lnTo>
                    <a:pt x="676440" y="3454146"/>
                  </a:lnTo>
                  <a:lnTo>
                    <a:pt x="668655" y="3451606"/>
                  </a:lnTo>
                  <a:lnTo>
                    <a:pt x="661517" y="3442716"/>
                  </a:lnTo>
                  <a:lnTo>
                    <a:pt x="655612" y="3431298"/>
                  </a:lnTo>
                  <a:lnTo>
                    <a:pt x="651548" y="3421126"/>
                  </a:lnTo>
                  <a:lnTo>
                    <a:pt x="650913" y="3419856"/>
                  </a:lnTo>
                  <a:lnTo>
                    <a:pt x="643763" y="3402076"/>
                  </a:lnTo>
                  <a:lnTo>
                    <a:pt x="636193" y="3385566"/>
                  </a:lnTo>
                  <a:lnTo>
                    <a:pt x="628345" y="3367798"/>
                  </a:lnTo>
                  <a:lnTo>
                    <a:pt x="620433" y="3351276"/>
                  </a:lnTo>
                  <a:lnTo>
                    <a:pt x="617258" y="3344926"/>
                  </a:lnTo>
                  <a:lnTo>
                    <a:pt x="614210" y="3338576"/>
                  </a:lnTo>
                  <a:lnTo>
                    <a:pt x="478929" y="3050286"/>
                  </a:lnTo>
                  <a:lnTo>
                    <a:pt x="471982" y="3035046"/>
                  </a:lnTo>
                  <a:lnTo>
                    <a:pt x="468541" y="3027426"/>
                  </a:lnTo>
                  <a:lnTo>
                    <a:pt x="468795" y="3024886"/>
                  </a:lnTo>
                  <a:lnTo>
                    <a:pt x="469049" y="3023616"/>
                  </a:lnTo>
                  <a:lnTo>
                    <a:pt x="469773" y="3010916"/>
                  </a:lnTo>
                  <a:lnTo>
                    <a:pt x="469925" y="3008376"/>
                  </a:lnTo>
                  <a:lnTo>
                    <a:pt x="470039" y="3003296"/>
                  </a:lnTo>
                  <a:lnTo>
                    <a:pt x="470166" y="2993136"/>
                  </a:lnTo>
                  <a:lnTo>
                    <a:pt x="470103" y="2989326"/>
                  </a:lnTo>
                  <a:lnTo>
                    <a:pt x="469620" y="2975356"/>
                  </a:lnTo>
                  <a:lnTo>
                    <a:pt x="468287" y="2960116"/>
                  </a:lnTo>
                  <a:lnTo>
                    <a:pt x="466737" y="2948686"/>
                  </a:lnTo>
                  <a:lnTo>
                    <a:pt x="466394" y="2946146"/>
                  </a:lnTo>
                  <a:lnTo>
                    <a:pt x="465188" y="2939796"/>
                  </a:lnTo>
                  <a:lnTo>
                    <a:pt x="462572" y="2927096"/>
                  </a:lnTo>
                  <a:lnTo>
                    <a:pt x="462318" y="2925826"/>
                  </a:lnTo>
                  <a:lnTo>
                    <a:pt x="460540" y="2918206"/>
                  </a:lnTo>
                  <a:lnTo>
                    <a:pt x="458381" y="2911856"/>
                  </a:lnTo>
                  <a:lnTo>
                    <a:pt x="457619" y="2909316"/>
                  </a:lnTo>
                  <a:lnTo>
                    <a:pt x="456349" y="2905506"/>
                  </a:lnTo>
                  <a:lnTo>
                    <a:pt x="495211" y="2892806"/>
                  </a:lnTo>
                  <a:lnTo>
                    <a:pt x="497243" y="2896616"/>
                  </a:lnTo>
                  <a:lnTo>
                    <a:pt x="499148" y="2899156"/>
                  </a:lnTo>
                  <a:lnTo>
                    <a:pt x="500672" y="2901696"/>
                  </a:lnTo>
                  <a:lnTo>
                    <a:pt x="501307" y="2902966"/>
                  </a:lnTo>
                  <a:lnTo>
                    <a:pt x="505993" y="2910586"/>
                  </a:lnTo>
                  <a:lnTo>
                    <a:pt x="510527" y="2919476"/>
                  </a:lnTo>
                  <a:lnTo>
                    <a:pt x="514896" y="2927096"/>
                  </a:lnTo>
                  <a:lnTo>
                    <a:pt x="519087" y="2935986"/>
                  </a:lnTo>
                  <a:lnTo>
                    <a:pt x="540067" y="2984246"/>
                  </a:lnTo>
                  <a:lnTo>
                    <a:pt x="556844" y="3028696"/>
                  </a:lnTo>
                  <a:lnTo>
                    <a:pt x="564807" y="3051556"/>
                  </a:lnTo>
                  <a:lnTo>
                    <a:pt x="570649" y="3068066"/>
                  </a:lnTo>
                  <a:lnTo>
                    <a:pt x="578904" y="3092196"/>
                  </a:lnTo>
                  <a:lnTo>
                    <a:pt x="585711" y="3112516"/>
                  </a:lnTo>
                  <a:lnTo>
                    <a:pt x="592645" y="3134106"/>
                  </a:lnTo>
                  <a:lnTo>
                    <a:pt x="599719" y="3155696"/>
                  </a:lnTo>
                  <a:lnTo>
                    <a:pt x="606971" y="3177286"/>
                  </a:lnTo>
                  <a:lnTo>
                    <a:pt x="610374" y="3188716"/>
                  </a:lnTo>
                  <a:lnTo>
                    <a:pt x="624598" y="3234436"/>
                  </a:lnTo>
                  <a:lnTo>
                    <a:pt x="648677" y="3309366"/>
                  </a:lnTo>
                  <a:lnTo>
                    <a:pt x="659955" y="3346196"/>
                  </a:lnTo>
                  <a:lnTo>
                    <a:pt x="670420" y="3383026"/>
                  </a:lnTo>
                  <a:lnTo>
                    <a:pt x="679615" y="3418598"/>
                  </a:lnTo>
                  <a:lnTo>
                    <a:pt x="679615" y="3419856"/>
                  </a:lnTo>
                  <a:lnTo>
                    <a:pt x="681469" y="3431298"/>
                  </a:lnTo>
                  <a:lnTo>
                    <a:pt x="681736" y="3441446"/>
                  </a:lnTo>
                  <a:lnTo>
                    <a:pt x="681736" y="3327158"/>
                  </a:lnTo>
                  <a:lnTo>
                    <a:pt x="673823" y="3301746"/>
                  </a:lnTo>
                  <a:lnTo>
                    <a:pt x="662089" y="3264916"/>
                  </a:lnTo>
                  <a:lnTo>
                    <a:pt x="657948" y="3252216"/>
                  </a:lnTo>
                  <a:lnTo>
                    <a:pt x="653796" y="3238246"/>
                  </a:lnTo>
                  <a:lnTo>
                    <a:pt x="649693" y="3225546"/>
                  </a:lnTo>
                  <a:lnTo>
                    <a:pt x="645706" y="3212846"/>
                  </a:lnTo>
                  <a:lnTo>
                    <a:pt x="631990" y="3169666"/>
                  </a:lnTo>
                  <a:lnTo>
                    <a:pt x="626427" y="3151886"/>
                  </a:lnTo>
                  <a:lnTo>
                    <a:pt x="620979" y="3135376"/>
                  </a:lnTo>
                  <a:lnTo>
                    <a:pt x="615607" y="3118866"/>
                  </a:lnTo>
                  <a:lnTo>
                    <a:pt x="610273" y="3102356"/>
                  </a:lnTo>
                  <a:lnTo>
                    <a:pt x="626198" y="3108706"/>
                  </a:lnTo>
                  <a:lnTo>
                    <a:pt x="659447" y="3118866"/>
                  </a:lnTo>
                  <a:lnTo>
                    <a:pt x="676821" y="3125216"/>
                  </a:lnTo>
                  <a:lnTo>
                    <a:pt x="733031" y="3142996"/>
                  </a:lnTo>
                  <a:lnTo>
                    <a:pt x="745858" y="3146806"/>
                  </a:lnTo>
                  <a:lnTo>
                    <a:pt x="808012" y="3167126"/>
                  </a:lnTo>
                  <a:lnTo>
                    <a:pt x="844918" y="3178556"/>
                  </a:lnTo>
                  <a:lnTo>
                    <a:pt x="882129" y="3188716"/>
                  </a:lnTo>
                  <a:lnTo>
                    <a:pt x="919518" y="3197606"/>
                  </a:lnTo>
                  <a:lnTo>
                    <a:pt x="928535" y="3200146"/>
                  </a:lnTo>
                  <a:lnTo>
                    <a:pt x="936790" y="3201416"/>
                  </a:lnTo>
                  <a:lnTo>
                    <a:pt x="952131" y="3201416"/>
                  </a:lnTo>
                  <a:lnTo>
                    <a:pt x="983526" y="3184906"/>
                  </a:lnTo>
                  <a:lnTo>
                    <a:pt x="985939" y="3177286"/>
                  </a:lnTo>
                  <a:close/>
                </a:path>
                <a:path w="3805554" h="3481070">
                  <a:moveTo>
                    <a:pt x="1026579" y="2202942"/>
                  </a:moveTo>
                  <a:lnTo>
                    <a:pt x="1024928" y="2196973"/>
                  </a:lnTo>
                  <a:lnTo>
                    <a:pt x="1020483" y="2193544"/>
                  </a:lnTo>
                  <a:lnTo>
                    <a:pt x="1017600" y="2191258"/>
                  </a:lnTo>
                  <a:lnTo>
                    <a:pt x="1017117" y="2190877"/>
                  </a:lnTo>
                  <a:lnTo>
                    <a:pt x="983018" y="2163826"/>
                  </a:lnTo>
                  <a:lnTo>
                    <a:pt x="974382" y="2156980"/>
                  </a:lnTo>
                  <a:lnTo>
                    <a:pt x="974382" y="2190750"/>
                  </a:lnTo>
                  <a:lnTo>
                    <a:pt x="930821" y="2190877"/>
                  </a:lnTo>
                  <a:lnTo>
                    <a:pt x="940346" y="2163826"/>
                  </a:lnTo>
                  <a:lnTo>
                    <a:pt x="974382" y="2190750"/>
                  </a:lnTo>
                  <a:lnTo>
                    <a:pt x="974382" y="2156980"/>
                  </a:lnTo>
                  <a:lnTo>
                    <a:pt x="944918" y="2133600"/>
                  </a:lnTo>
                  <a:lnTo>
                    <a:pt x="944156" y="2132584"/>
                  </a:lnTo>
                  <a:lnTo>
                    <a:pt x="943394" y="2131695"/>
                  </a:lnTo>
                  <a:lnTo>
                    <a:pt x="942378" y="2130806"/>
                  </a:lnTo>
                  <a:lnTo>
                    <a:pt x="918248" y="2111578"/>
                  </a:lnTo>
                  <a:lnTo>
                    <a:pt x="918248" y="2145411"/>
                  </a:lnTo>
                  <a:lnTo>
                    <a:pt x="902373" y="2190877"/>
                  </a:lnTo>
                  <a:lnTo>
                    <a:pt x="830618" y="2191258"/>
                  </a:lnTo>
                  <a:lnTo>
                    <a:pt x="830973" y="2190242"/>
                  </a:lnTo>
                  <a:lnTo>
                    <a:pt x="862241" y="2100961"/>
                  </a:lnTo>
                  <a:lnTo>
                    <a:pt x="918248" y="2145411"/>
                  </a:lnTo>
                  <a:lnTo>
                    <a:pt x="918248" y="2111578"/>
                  </a:lnTo>
                  <a:lnTo>
                    <a:pt x="904938" y="2100961"/>
                  </a:lnTo>
                  <a:lnTo>
                    <a:pt x="867829" y="2071370"/>
                  </a:lnTo>
                  <a:lnTo>
                    <a:pt x="866940" y="2069846"/>
                  </a:lnTo>
                  <a:lnTo>
                    <a:pt x="837349" y="2054415"/>
                  </a:lnTo>
                  <a:lnTo>
                    <a:pt x="837349" y="2082546"/>
                  </a:lnTo>
                  <a:lnTo>
                    <a:pt x="799757" y="2190242"/>
                  </a:lnTo>
                  <a:lnTo>
                    <a:pt x="319189" y="2022221"/>
                  </a:lnTo>
                  <a:lnTo>
                    <a:pt x="322287" y="2013331"/>
                  </a:lnTo>
                  <a:lnTo>
                    <a:pt x="356781" y="1914652"/>
                  </a:lnTo>
                  <a:lnTo>
                    <a:pt x="837349" y="2082546"/>
                  </a:lnTo>
                  <a:lnTo>
                    <a:pt x="837349" y="2054415"/>
                  </a:lnTo>
                  <a:lnTo>
                    <a:pt x="437299" y="1914652"/>
                  </a:lnTo>
                  <a:lnTo>
                    <a:pt x="352971" y="1885188"/>
                  </a:lnTo>
                  <a:lnTo>
                    <a:pt x="352971" y="1885061"/>
                  </a:lnTo>
                  <a:lnTo>
                    <a:pt x="352590" y="1885061"/>
                  </a:lnTo>
                  <a:lnTo>
                    <a:pt x="352463" y="1884934"/>
                  </a:lnTo>
                  <a:lnTo>
                    <a:pt x="331127" y="1877491"/>
                  </a:lnTo>
                  <a:lnTo>
                    <a:pt x="331127" y="1905762"/>
                  </a:lnTo>
                  <a:lnTo>
                    <a:pt x="293535" y="2013331"/>
                  </a:lnTo>
                  <a:lnTo>
                    <a:pt x="199936" y="1980692"/>
                  </a:lnTo>
                  <a:lnTo>
                    <a:pt x="203073" y="1971675"/>
                  </a:lnTo>
                  <a:lnTo>
                    <a:pt x="237528" y="1872996"/>
                  </a:lnTo>
                  <a:lnTo>
                    <a:pt x="331127" y="1905762"/>
                  </a:lnTo>
                  <a:lnTo>
                    <a:pt x="331127" y="1877491"/>
                  </a:lnTo>
                  <a:lnTo>
                    <a:pt x="318249" y="1872996"/>
                  </a:lnTo>
                  <a:lnTo>
                    <a:pt x="212255" y="1835975"/>
                  </a:lnTo>
                  <a:lnTo>
                    <a:pt x="212255" y="1864106"/>
                  </a:lnTo>
                  <a:lnTo>
                    <a:pt x="174663" y="1971675"/>
                  </a:lnTo>
                  <a:lnTo>
                    <a:pt x="81064" y="1939036"/>
                  </a:lnTo>
                  <a:lnTo>
                    <a:pt x="118656" y="1831340"/>
                  </a:lnTo>
                  <a:lnTo>
                    <a:pt x="212255" y="1864106"/>
                  </a:lnTo>
                  <a:lnTo>
                    <a:pt x="212255" y="1835975"/>
                  </a:lnTo>
                  <a:lnTo>
                    <a:pt x="198996" y="1831340"/>
                  </a:lnTo>
                  <a:lnTo>
                    <a:pt x="107861" y="1799463"/>
                  </a:lnTo>
                  <a:lnTo>
                    <a:pt x="100241" y="1803146"/>
                  </a:lnTo>
                  <a:lnTo>
                    <a:pt x="97828" y="1810004"/>
                  </a:lnTo>
                  <a:lnTo>
                    <a:pt x="51473" y="1942846"/>
                  </a:lnTo>
                  <a:lnTo>
                    <a:pt x="49060" y="1949831"/>
                  </a:lnTo>
                  <a:lnTo>
                    <a:pt x="52616" y="1957324"/>
                  </a:lnTo>
                  <a:lnTo>
                    <a:pt x="297218" y="2042795"/>
                  </a:lnTo>
                  <a:lnTo>
                    <a:pt x="297345" y="2042795"/>
                  </a:lnTo>
                  <a:lnTo>
                    <a:pt x="297599" y="2042922"/>
                  </a:lnTo>
                  <a:lnTo>
                    <a:pt x="297726" y="2042922"/>
                  </a:lnTo>
                  <a:lnTo>
                    <a:pt x="297853" y="2043049"/>
                  </a:lnTo>
                  <a:lnTo>
                    <a:pt x="798614" y="2218055"/>
                  </a:lnTo>
                  <a:lnTo>
                    <a:pt x="800138" y="2218563"/>
                  </a:lnTo>
                  <a:lnTo>
                    <a:pt x="801662" y="2218817"/>
                  </a:lnTo>
                  <a:lnTo>
                    <a:pt x="813092" y="2218817"/>
                  </a:lnTo>
                  <a:lnTo>
                    <a:pt x="814616" y="2218563"/>
                  </a:lnTo>
                  <a:lnTo>
                    <a:pt x="815886" y="2218055"/>
                  </a:lnTo>
                  <a:lnTo>
                    <a:pt x="912660" y="2217420"/>
                  </a:lnTo>
                  <a:lnTo>
                    <a:pt x="912914" y="2217293"/>
                  </a:lnTo>
                  <a:lnTo>
                    <a:pt x="1012355" y="2217039"/>
                  </a:lnTo>
                  <a:lnTo>
                    <a:pt x="1018070" y="2216912"/>
                  </a:lnTo>
                  <a:lnTo>
                    <a:pt x="1023023" y="2213483"/>
                  </a:lnTo>
                  <a:lnTo>
                    <a:pt x="1024928" y="2208149"/>
                  </a:lnTo>
                  <a:lnTo>
                    <a:pt x="1026579" y="2202942"/>
                  </a:lnTo>
                  <a:close/>
                </a:path>
                <a:path w="3805554" h="3481070">
                  <a:moveTo>
                    <a:pt x="1178725" y="1841500"/>
                  </a:moveTo>
                  <a:lnTo>
                    <a:pt x="1175042" y="1834007"/>
                  </a:lnTo>
                  <a:lnTo>
                    <a:pt x="1146975" y="1824177"/>
                  </a:lnTo>
                  <a:lnTo>
                    <a:pt x="1146975" y="1852295"/>
                  </a:lnTo>
                  <a:lnTo>
                    <a:pt x="1088555" y="2019427"/>
                  </a:lnTo>
                  <a:lnTo>
                    <a:pt x="1088428" y="2019427"/>
                  </a:lnTo>
                  <a:lnTo>
                    <a:pt x="992416" y="1985899"/>
                  </a:lnTo>
                  <a:lnTo>
                    <a:pt x="995413" y="1977263"/>
                  </a:lnTo>
                  <a:lnTo>
                    <a:pt x="1019213" y="1908937"/>
                  </a:lnTo>
                  <a:lnTo>
                    <a:pt x="1021753" y="1901952"/>
                  </a:lnTo>
                  <a:lnTo>
                    <a:pt x="1018197" y="1894459"/>
                  </a:lnTo>
                  <a:lnTo>
                    <a:pt x="1004608" y="1889633"/>
                  </a:lnTo>
                  <a:lnTo>
                    <a:pt x="997115" y="1893316"/>
                  </a:lnTo>
                  <a:lnTo>
                    <a:pt x="994702" y="1900301"/>
                  </a:lnTo>
                  <a:lnTo>
                    <a:pt x="967778" y="1977263"/>
                  </a:lnTo>
                  <a:lnTo>
                    <a:pt x="884339" y="1948053"/>
                  </a:lnTo>
                  <a:lnTo>
                    <a:pt x="887399" y="1939290"/>
                  </a:lnTo>
                  <a:lnTo>
                    <a:pt x="913676" y="1864233"/>
                  </a:lnTo>
                  <a:lnTo>
                    <a:pt x="909993" y="1856613"/>
                  </a:lnTo>
                  <a:lnTo>
                    <a:pt x="903008" y="1854200"/>
                  </a:lnTo>
                  <a:lnTo>
                    <a:pt x="895896" y="1851660"/>
                  </a:lnTo>
                  <a:lnTo>
                    <a:pt x="888276" y="1855343"/>
                  </a:lnTo>
                  <a:lnTo>
                    <a:pt x="885863" y="1862201"/>
                  </a:lnTo>
                  <a:lnTo>
                    <a:pt x="858939" y="1939290"/>
                  </a:lnTo>
                  <a:lnTo>
                    <a:pt x="775500" y="1910080"/>
                  </a:lnTo>
                  <a:lnTo>
                    <a:pt x="778598" y="1901190"/>
                  </a:lnTo>
                  <a:lnTo>
                    <a:pt x="802424" y="1833118"/>
                  </a:lnTo>
                  <a:lnTo>
                    <a:pt x="804837" y="1826133"/>
                  </a:lnTo>
                  <a:lnTo>
                    <a:pt x="801154" y="1818513"/>
                  </a:lnTo>
                  <a:lnTo>
                    <a:pt x="787057" y="1813687"/>
                  </a:lnTo>
                  <a:lnTo>
                    <a:pt x="779437" y="1817243"/>
                  </a:lnTo>
                  <a:lnTo>
                    <a:pt x="777024" y="1824228"/>
                  </a:lnTo>
                  <a:lnTo>
                    <a:pt x="750100" y="1901190"/>
                  </a:lnTo>
                  <a:lnTo>
                    <a:pt x="666661" y="1871980"/>
                  </a:lnTo>
                  <a:lnTo>
                    <a:pt x="669721" y="1863217"/>
                  </a:lnTo>
                  <a:lnTo>
                    <a:pt x="695998" y="1788160"/>
                  </a:lnTo>
                  <a:lnTo>
                    <a:pt x="692315" y="1780540"/>
                  </a:lnTo>
                  <a:lnTo>
                    <a:pt x="685330" y="1778127"/>
                  </a:lnTo>
                  <a:lnTo>
                    <a:pt x="678218" y="1775587"/>
                  </a:lnTo>
                  <a:lnTo>
                    <a:pt x="670725" y="1779270"/>
                  </a:lnTo>
                  <a:lnTo>
                    <a:pt x="668185" y="1786255"/>
                  </a:lnTo>
                  <a:lnTo>
                    <a:pt x="641388" y="1863217"/>
                  </a:lnTo>
                  <a:lnTo>
                    <a:pt x="557822" y="1834007"/>
                  </a:lnTo>
                  <a:lnTo>
                    <a:pt x="560832" y="1825371"/>
                  </a:lnTo>
                  <a:lnTo>
                    <a:pt x="584746" y="1757045"/>
                  </a:lnTo>
                  <a:lnTo>
                    <a:pt x="587159" y="1750060"/>
                  </a:lnTo>
                  <a:lnTo>
                    <a:pt x="583730" y="1742567"/>
                  </a:lnTo>
                  <a:lnTo>
                    <a:pt x="570014" y="1737741"/>
                  </a:lnTo>
                  <a:lnTo>
                    <a:pt x="562648" y="1741424"/>
                  </a:lnTo>
                  <a:lnTo>
                    <a:pt x="560235" y="1748409"/>
                  </a:lnTo>
                  <a:lnTo>
                    <a:pt x="533311" y="1825371"/>
                  </a:lnTo>
                  <a:lnTo>
                    <a:pt x="449872" y="1796288"/>
                  </a:lnTo>
                  <a:lnTo>
                    <a:pt x="452970" y="1787398"/>
                  </a:lnTo>
                  <a:lnTo>
                    <a:pt x="476796" y="1719313"/>
                  </a:lnTo>
                  <a:lnTo>
                    <a:pt x="479209" y="1712341"/>
                  </a:lnTo>
                  <a:lnTo>
                    <a:pt x="475526" y="1704721"/>
                  </a:lnTo>
                  <a:lnTo>
                    <a:pt x="461429" y="1699895"/>
                  </a:lnTo>
                  <a:lnTo>
                    <a:pt x="453809" y="1703451"/>
                  </a:lnTo>
                  <a:lnTo>
                    <a:pt x="451396" y="1710436"/>
                  </a:lnTo>
                  <a:lnTo>
                    <a:pt x="424472" y="1787398"/>
                  </a:lnTo>
                  <a:lnTo>
                    <a:pt x="341033" y="1758188"/>
                  </a:lnTo>
                  <a:lnTo>
                    <a:pt x="344131" y="1749298"/>
                  </a:lnTo>
                  <a:lnTo>
                    <a:pt x="367957" y="1681226"/>
                  </a:lnTo>
                  <a:lnTo>
                    <a:pt x="370370" y="1674241"/>
                  </a:lnTo>
                  <a:lnTo>
                    <a:pt x="366687" y="1666748"/>
                  </a:lnTo>
                  <a:lnTo>
                    <a:pt x="359575" y="1664208"/>
                  </a:lnTo>
                  <a:lnTo>
                    <a:pt x="352590" y="1661795"/>
                  </a:lnTo>
                  <a:lnTo>
                    <a:pt x="344970" y="1665478"/>
                  </a:lnTo>
                  <a:lnTo>
                    <a:pt x="315633" y="1749298"/>
                  </a:lnTo>
                  <a:lnTo>
                    <a:pt x="232194" y="1720215"/>
                  </a:lnTo>
                  <a:lnTo>
                    <a:pt x="235292" y="1711325"/>
                  </a:lnTo>
                  <a:lnTo>
                    <a:pt x="259118" y="1643253"/>
                  </a:lnTo>
                  <a:lnTo>
                    <a:pt x="261531" y="1636268"/>
                  </a:lnTo>
                  <a:lnTo>
                    <a:pt x="257848" y="1628648"/>
                  </a:lnTo>
                  <a:lnTo>
                    <a:pt x="243751" y="1623822"/>
                  </a:lnTo>
                  <a:lnTo>
                    <a:pt x="236131" y="1627378"/>
                  </a:lnTo>
                  <a:lnTo>
                    <a:pt x="233718" y="1634363"/>
                  </a:lnTo>
                  <a:lnTo>
                    <a:pt x="206794" y="1711325"/>
                  </a:lnTo>
                  <a:lnTo>
                    <a:pt x="110782" y="1677797"/>
                  </a:lnTo>
                  <a:lnTo>
                    <a:pt x="169202" y="1510538"/>
                  </a:lnTo>
                  <a:lnTo>
                    <a:pt x="238925" y="1534922"/>
                  </a:lnTo>
                  <a:lnTo>
                    <a:pt x="246418" y="1531239"/>
                  </a:lnTo>
                  <a:lnTo>
                    <a:pt x="248831" y="1524254"/>
                  </a:lnTo>
                  <a:lnTo>
                    <a:pt x="249593" y="1522222"/>
                  </a:lnTo>
                  <a:lnTo>
                    <a:pt x="254393" y="1510538"/>
                  </a:lnTo>
                  <a:lnTo>
                    <a:pt x="257479" y="1503045"/>
                  </a:lnTo>
                  <a:lnTo>
                    <a:pt x="267754" y="1478064"/>
                  </a:lnTo>
                  <a:lnTo>
                    <a:pt x="290131" y="1436941"/>
                  </a:lnTo>
                  <a:lnTo>
                    <a:pt x="316382" y="1398993"/>
                  </a:lnTo>
                  <a:lnTo>
                    <a:pt x="346138" y="1364411"/>
                  </a:lnTo>
                  <a:lnTo>
                    <a:pt x="379082" y="1333360"/>
                  </a:lnTo>
                  <a:lnTo>
                    <a:pt x="414858" y="1305991"/>
                  </a:lnTo>
                  <a:lnTo>
                    <a:pt x="453136" y="1282484"/>
                  </a:lnTo>
                  <a:lnTo>
                    <a:pt x="493547" y="1263002"/>
                  </a:lnTo>
                  <a:lnTo>
                    <a:pt x="535762" y="1247698"/>
                  </a:lnTo>
                  <a:lnTo>
                    <a:pt x="579450" y="1236751"/>
                  </a:lnTo>
                  <a:lnTo>
                    <a:pt x="624243" y="1230325"/>
                  </a:lnTo>
                  <a:lnTo>
                    <a:pt x="669823" y="1228585"/>
                  </a:lnTo>
                  <a:lnTo>
                    <a:pt x="715822" y="1231684"/>
                  </a:lnTo>
                  <a:lnTo>
                    <a:pt x="761911" y="1239812"/>
                  </a:lnTo>
                  <a:lnTo>
                    <a:pt x="807758" y="1253109"/>
                  </a:lnTo>
                  <a:lnTo>
                    <a:pt x="851916" y="1271257"/>
                  </a:lnTo>
                  <a:lnTo>
                    <a:pt x="893038" y="1293622"/>
                  </a:lnTo>
                  <a:lnTo>
                    <a:pt x="930986" y="1319847"/>
                  </a:lnTo>
                  <a:lnTo>
                    <a:pt x="965568" y="1349590"/>
                  </a:lnTo>
                  <a:lnTo>
                    <a:pt x="996619" y="1382534"/>
                  </a:lnTo>
                  <a:lnTo>
                    <a:pt x="1023988" y="1418297"/>
                  </a:lnTo>
                  <a:lnTo>
                    <a:pt x="1047496" y="1456563"/>
                  </a:lnTo>
                  <a:lnTo>
                    <a:pt x="1066977" y="1496974"/>
                  </a:lnTo>
                  <a:lnTo>
                    <a:pt x="1082281" y="1539201"/>
                  </a:lnTo>
                  <a:lnTo>
                    <a:pt x="1093228" y="1582889"/>
                  </a:lnTo>
                  <a:lnTo>
                    <a:pt x="1099616" y="1627378"/>
                  </a:lnTo>
                  <a:lnTo>
                    <a:pt x="1101394" y="1673288"/>
                  </a:lnTo>
                  <a:lnTo>
                    <a:pt x="1098296" y="1719313"/>
                  </a:lnTo>
                  <a:lnTo>
                    <a:pt x="1090168" y="1765427"/>
                  </a:lnTo>
                  <a:lnTo>
                    <a:pt x="1076871" y="1811274"/>
                  </a:lnTo>
                  <a:lnTo>
                    <a:pt x="1073696" y="1820418"/>
                  </a:lnTo>
                  <a:lnTo>
                    <a:pt x="1077379" y="1827911"/>
                  </a:lnTo>
                  <a:lnTo>
                    <a:pt x="1146975" y="1852295"/>
                  </a:lnTo>
                  <a:lnTo>
                    <a:pt x="1146975" y="1824177"/>
                  </a:lnTo>
                  <a:lnTo>
                    <a:pt x="1105446" y="1809623"/>
                  </a:lnTo>
                  <a:lnTo>
                    <a:pt x="1117536" y="1764626"/>
                  </a:lnTo>
                  <a:lnTo>
                    <a:pt x="1124978" y="1719313"/>
                  </a:lnTo>
                  <a:lnTo>
                    <a:pt x="1127887" y="1674342"/>
                  </a:lnTo>
                  <a:lnTo>
                    <a:pt x="1126413" y="1629638"/>
                  </a:lnTo>
                  <a:lnTo>
                    <a:pt x="1120686" y="1585620"/>
                  </a:lnTo>
                  <a:lnTo>
                    <a:pt x="1110843" y="1542554"/>
                  </a:lnTo>
                  <a:lnTo>
                    <a:pt x="1097026" y="1500733"/>
                  </a:lnTo>
                  <a:lnTo>
                    <a:pt x="1079373" y="1460461"/>
                  </a:lnTo>
                  <a:lnTo>
                    <a:pt x="1058024" y="1422006"/>
                  </a:lnTo>
                  <a:lnTo>
                    <a:pt x="1033106" y="1385658"/>
                  </a:lnTo>
                  <a:lnTo>
                    <a:pt x="1004760" y="1351711"/>
                  </a:lnTo>
                  <a:lnTo>
                    <a:pt x="973137" y="1320444"/>
                  </a:lnTo>
                  <a:lnTo>
                    <a:pt x="938364" y="1292148"/>
                  </a:lnTo>
                  <a:lnTo>
                    <a:pt x="900569" y="1267117"/>
                  </a:lnTo>
                  <a:lnTo>
                    <a:pt x="859917" y="1245628"/>
                  </a:lnTo>
                  <a:lnTo>
                    <a:pt x="818019" y="1228585"/>
                  </a:lnTo>
                  <a:lnTo>
                    <a:pt x="816521" y="1227963"/>
                  </a:lnTo>
                  <a:lnTo>
                    <a:pt x="771575" y="1214742"/>
                  </a:lnTo>
                  <a:lnTo>
                    <a:pt x="726389" y="1206220"/>
                  </a:lnTo>
                  <a:lnTo>
                    <a:pt x="681240" y="1202258"/>
                  </a:lnTo>
                  <a:lnTo>
                    <a:pt x="636409" y="1202728"/>
                  </a:lnTo>
                  <a:lnTo>
                    <a:pt x="592188" y="1207477"/>
                  </a:lnTo>
                  <a:lnTo>
                    <a:pt x="548881" y="1216380"/>
                  </a:lnTo>
                  <a:lnTo>
                    <a:pt x="506742" y="1229283"/>
                  </a:lnTo>
                  <a:lnTo>
                    <a:pt x="466090" y="1246060"/>
                  </a:lnTo>
                  <a:lnTo>
                    <a:pt x="427189" y="1266583"/>
                  </a:lnTo>
                  <a:lnTo>
                    <a:pt x="390334" y="1290688"/>
                  </a:lnTo>
                  <a:lnTo>
                    <a:pt x="355815" y="1318247"/>
                  </a:lnTo>
                  <a:lnTo>
                    <a:pt x="323913" y="1349133"/>
                  </a:lnTo>
                  <a:lnTo>
                    <a:pt x="294919" y="1383182"/>
                  </a:lnTo>
                  <a:lnTo>
                    <a:pt x="269125" y="1420279"/>
                  </a:lnTo>
                  <a:lnTo>
                    <a:pt x="246799" y="1460284"/>
                  </a:lnTo>
                  <a:lnTo>
                    <a:pt x="228257" y="1503045"/>
                  </a:lnTo>
                  <a:lnTo>
                    <a:pt x="158534" y="1478661"/>
                  </a:lnTo>
                  <a:lnTo>
                    <a:pt x="150914" y="1482344"/>
                  </a:lnTo>
                  <a:lnTo>
                    <a:pt x="148501" y="1489202"/>
                  </a:lnTo>
                  <a:lnTo>
                    <a:pt x="81318" y="1681480"/>
                  </a:lnTo>
                  <a:lnTo>
                    <a:pt x="78905" y="1688465"/>
                  </a:lnTo>
                  <a:lnTo>
                    <a:pt x="82588" y="1695958"/>
                  </a:lnTo>
                  <a:lnTo>
                    <a:pt x="149504" y="1719326"/>
                  </a:lnTo>
                  <a:lnTo>
                    <a:pt x="1099096" y="2051304"/>
                  </a:lnTo>
                  <a:lnTo>
                    <a:pt x="1106716" y="2047621"/>
                  </a:lnTo>
                  <a:lnTo>
                    <a:pt x="1109129" y="2040648"/>
                  </a:lnTo>
                  <a:lnTo>
                    <a:pt x="1116533" y="2019427"/>
                  </a:lnTo>
                  <a:lnTo>
                    <a:pt x="1176312" y="1848485"/>
                  </a:lnTo>
                  <a:lnTo>
                    <a:pt x="1178725" y="1841500"/>
                  </a:lnTo>
                  <a:close/>
                </a:path>
                <a:path w="3805554" h="3481070">
                  <a:moveTo>
                    <a:pt x="1403464" y="365315"/>
                  </a:moveTo>
                  <a:lnTo>
                    <a:pt x="1402486" y="359537"/>
                  </a:lnTo>
                  <a:lnTo>
                    <a:pt x="1402054" y="356958"/>
                  </a:lnTo>
                  <a:lnTo>
                    <a:pt x="1397584" y="349770"/>
                  </a:lnTo>
                  <a:lnTo>
                    <a:pt x="1390434" y="344678"/>
                  </a:lnTo>
                  <a:lnTo>
                    <a:pt x="1386624" y="343801"/>
                  </a:lnTo>
                  <a:lnTo>
                    <a:pt x="1386624" y="364363"/>
                  </a:lnTo>
                  <a:lnTo>
                    <a:pt x="1385608" y="366649"/>
                  </a:lnTo>
                  <a:lnTo>
                    <a:pt x="1384465" y="369062"/>
                  </a:lnTo>
                  <a:lnTo>
                    <a:pt x="1381798" y="370078"/>
                  </a:lnTo>
                  <a:lnTo>
                    <a:pt x="1379385" y="368935"/>
                  </a:lnTo>
                  <a:lnTo>
                    <a:pt x="1377099" y="367919"/>
                  </a:lnTo>
                  <a:lnTo>
                    <a:pt x="1376083" y="365252"/>
                  </a:lnTo>
                  <a:lnTo>
                    <a:pt x="1377099" y="362839"/>
                  </a:lnTo>
                  <a:lnTo>
                    <a:pt x="1378242" y="360553"/>
                  </a:lnTo>
                  <a:lnTo>
                    <a:pt x="1380909" y="359537"/>
                  </a:lnTo>
                  <a:lnTo>
                    <a:pt x="1383195" y="360553"/>
                  </a:lnTo>
                  <a:lnTo>
                    <a:pt x="1385608" y="361569"/>
                  </a:lnTo>
                  <a:lnTo>
                    <a:pt x="1386624" y="364363"/>
                  </a:lnTo>
                  <a:lnTo>
                    <a:pt x="1386624" y="343801"/>
                  </a:lnTo>
                  <a:lnTo>
                    <a:pt x="1381848" y="342696"/>
                  </a:lnTo>
                  <a:lnTo>
                    <a:pt x="1373492" y="344106"/>
                  </a:lnTo>
                  <a:lnTo>
                    <a:pt x="1366304" y="348576"/>
                  </a:lnTo>
                  <a:lnTo>
                    <a:pt x="1361224" y="355727"/>
                  </a:lnTo>
                  <a:lnTo>
                    <a:pt x="1359230" y="364248"/>
                  </a:lnTo>
                  <a:lnTo>
                    <a:pt x="1360652" y="372579"/>
                  </a:lnTo>
                  <a:lnTo>
                    <a:pt x="1365110" y="379793"/>
                  </a:lnTo>
                  <a:lnTo>
                    <a:pt x="1372273" y="384937"/>
                  </a:lnTo>
                  <a:lnTo>
                    <a:pt x="1380782" y="386880"/>
                  </a:lnTo>
                  <a:lnTo>
                    <a:pt x="1389113" y="385470"/>
                  </a:lnTo>
                  <a:lnTo>
                    <a:pt x="1396326" y="381038"/>
                  </a:lnTo>
                  <a:lnTo>
                    <a:pt x="1401483" y="373888"/>
                  </a:lnTo>
                  <a:lnTo>
                    <a:pt x="1402359" y="370078"/>
                  </a:lnTo>
                  <a:lnTo>
                    <a:pt x="1403464" y="365315"/>
                  </a:lnTo>
                  <a:close/>
                </a:path>
                <a:path w="3805554" h="3481070">
                  <a:moveTo>
                    <a:pt x="1620304" y="728980"/>
                  </a:moveTo>
                  <a:lnTo>
                    <a:pt x="1612684" y="716280"/>
                  </a:lnTo>
                  <a:lnTo>
                    <a:pt x="1604556" y="713752"/>
                  </a:lnTo>
                  <a:lnTo>
                    <a:pt x="1598333" y="717550"/>
                  </a:lnTo>
                  <a:lnTo>
                    <a:pt x="1574431" y="731520"/>
                  </a:lnTo>
                  <a:lnTo>
                    <a:pt x="1549857" y="742950"/>
                  </a:lnTo>
                  <a:lnTo>
                    <a:pt x="1524698" y="753110"/>
                  </a:lnTo>
                  <a:lnTo>
                    <a:pt x="1499019" y="760730"/>
                  </a:lnTo>
                  <a:lnTo>
                    <a:pt x="1497749" y="637540"/>
                  </a:lnTo>
                  <a:lnTo>
                    <a:pt x="1497622" y="629932"/>
                  </a:lnTo>
                  <a:lnTo>
                    <a:pt x="1491653" y="623582"/>
                  </a:lnTo>
                  <a:lnTo>
                    <a:pt x="1477048" y="623582"/>
                  </a:lnTo>
                  <a:lnTo>
                    <a:pt x="1471079" y="629932"/>
                  </a:lnTo>
                  <a:lnTo>
                    <a:pt x="1471206" y="637540"/>
                  </a:lnTo>
                  <a:lnTo>
                    <a:pt x="1472577" y="765810"/>
                  </a:lnTo>
                  <a:lnTo>
                    <a:pt x="1472692" y="787400"/>
                  </a:lnTo>
                  <a:lnTo>
                    <a:pt x="1472793" y="798830"/>
                  </a:lnTo>
                  <a:lnTo>
                    <a:pt x="1473238" y="833120"/>
                  </a:lnTo>
                  <a:lnTo>
                    <a:pt x="1465567" y="875030"/>
                  </a:lnTo>
                  <a:lnTo>
                    <a:pt x="1443977" y="910602"/>
                  </a:lnTo>
                  <a:lnTo>
                    <a:pt x="1411452" y="937260"/>
                  </a:lnTo>
                  <a:lnTo>
                    <a:pt x="1371003" y="949960"/>
                  </a:lnTo>
                  <a:lnTo>
                    <a:pt x="1369199" y="773430"/>
                  </a:lnTo>
                  <a:lnTo>
                    <a:pt x="1366304" y="491490"/>
                  </a:lnTo>
                  <a:lnTo>
                    <a:pt x="1392123" y="492760"/>
                  </a:lnTo>
                  <a:lnTo>
                    <a:pt x="1398409" y="491490"/>
                  </a:lnTo>
                  <a:lnTo>
                    <a:pt x="1417269" y="487680"/>
                  </a:lnTo>
                  <a:lnTo>
                    <a:pt x="1440967" y="478790"/>
                  </a:lnTo>
                  <a:lnTo>
                    <a:pt x="1460487" y="466090"/>
                  </a:lnTo>
                  <a:lnTo>
                    <a:pt x="1462443" y="464832"/>
                  </a:lnTo>
                  <a:lnTo>
                    <a:pt x="1469809" y="504190"/>
                  </a:lnTo>
                  <a:lnTo>
                    <a:pt x="1470545" y="580390"/>
                  </a:lnTo>
                  <a:lnTo>
                    <a:pt x="1470698" y="590550"/>
                  </a:lnTo>
                  <a:lnTo>
                    <a:pt x="1476667" y="595630"/>
                  </a:lnTo>
                  <a:lnTo>
                    <a:pt x="1491272" y="595630"/>
                  </a:lnTo>
                  <a:lnTo>
                    <a:pt x="1497114" y="590550"/>
                  </a:lnTo>
                  <a:lnTo>
                    <a:pt x="1497088" y="580390"/>
                  </a:lnTo>
                  <a:lnTo>
                    <a:pt x="1496352" y="504190"/>
                  </a:lnTo>
                  <a:lnTo>
                    <a:pt x="1490154" y="464832"/>
                  </a:lnTo>
                  <a:lnTo>
                    <a:pt x="1482636" y="444500"/>
                  </a:lnTo>
                  <a:lnTo>
                    <a:pt x="1487208" y="438150"/>
                  </a:lnTo>
                  <a:lnTo>
                    <a:pt x="1491399" y="431800"/>
                  </a:lnTo>
                  <a:lnTo>
                    <a:pt x="1495209" y="425450"/>
                  </a:lnTo>
                  <a:lnTo>
                    <a:pt x="1498638" y="417842"/>
                  </a:lnTo>
                  <a:lnTo>
                    <a:pt x="1509674" y="373392"/>
                  </a:lnTo>
                  <a:lnTo>
                    <a:pt x="1503730" y="327660"/>
                  </a:lnTo>
                  <a:lnTo>
                    <a:pt x="1483245" y="289725"/>
                  </a:lnTo>
                  <a:lnTo>
                    <a:pt x="1483245" y="368300"/>
                  </a:lnTo>
                  <a:lnTo>
                    <a:pt x="1474508" y="407682"/>
                  </a:lnTo>
                  <a:lnTo>
                    <a:pt x="1472476" y="411492"/>
                  </a:lnTo>
                  <a:lnTo>
                    <a:pt x="1470190" y="415290"/>
                  </a:lnTo>
                  <a:lnTo>
                    <a:pt x="1467777" y="420382"/>
                  </a:lnTo>
                  <a:lnTo>
                    <a:pt x="1431531" y="453390"/>
                  </a:lnTo>
                  <a:lnTo>
                    <a:pt x="1388732" y="466090"/>
                  </a:lnTo>
                  <a:lnTo>
                    <a:pt x="1366050" y="464832"/>
                  </a:lnTo>
                  <a:lnTo>
                    <a:pt x="1359827" y="463550"/>
                  </a:lnTo>
                  <a:lnTo>
                    <a:pt x="1353858" y="461010"/>
                  </a:lnTo>
                  <a:lnTo>
                    <a:pt x="1347889" y="459740"/>
                  </a:lnTo>
                  <a:lnTo>
                    <a:pt x="1346111" y="458482"/>
                  </a:lnTo>
                  <a:lnTo>
                    <a:pt x="1344460" y="458482"/>
                  </a:lnTo>
                  <a:lnTo>
                    <a:pt x="1342809" y="457200"/>
                  </a:lnTo>
                  <a:lnTo>
                    <a:pt x="1342555" y="456946"/>
                  </a:lnTo>
                  <a:lnTo>
                    <a:pt x="1342555" y="773430"/>
                  </a:lnTo>
                  <a:lnTo>
                    <a:pt x="1314234" y="768350"/>
                  </a:lnTo>
                  <a:lnTo>
                    <a:pt x="1308608" y="767080"/>
                  </a:lnTo>
                  <a:lnTo>
                    <a:pt x="1286129" y="762000"/>
                  </a:lnTo>
                  <a:lnTo>
                    <a:pt x="1258354" y="753110"/>
                  </a:lnTo>
                  <a:lnTo>
                    <a:pt x="1231049" y="742950"/>
                  </a:lnTo>
                  <a:lnTo>
                    <a:pt x="1235722" y="732802"/>
                  </a:lnTo>
                  <a:lnTo>
                    <a:pt x="1251496" y="698500"/>
                  </a:lnTo>
                  <a:lnTo>
                    <a:pt x="1248702" y="690880"/>
                  </a:lnTo>
                  <a:lnTo>
                    <a:pt x="1235494" y="684530"/>
                  </a:lnTo>
                  <a:lnTo>
                    <a:pt x="1227874" y="687070"/>
                  </a:lnTo>
                  <a:lnTo>
                    <a:pt x="1207427" y="732802"/>
                  </a:lnTo>
                  <a:lnTo>
                    <a:pt x="1180833" y="717550"/>
                  </a:lnTo>
                  <a:lnTo>
                    <a:pt x="1155611" y="702310"/>
                  </a:lnTo>
                  <a:lnTo>
                    <a:pt x="1131798" y="684530"/>
                  </a:lnTo>
                  <a:lnTo>
                    <a:pt x="1128826" y="682002"/>
                  </a:lnTo>
                  <a:lnTo>
                    <a:pt x="1109510" y="665480"/>
                  </a:lnTo>
                  <a:lnTo>
                    <a:pt x="1325664" y="478790"/>
                  </a:lnTo>
                  <a:lnTo>
                    <a:pt x="1327696" y="478790"/>
                  </a:lnTo>
                  <a:lnTo>
                    <a:pt x="1331760" y="481330"/>
                  </a:lnTo>
                  <a:lnTo>
                    <a:pt x="1334300" y="482600"/>
                  </a:lnTo>
                  <a:lnTo>
                    <a:pt x="1339634" y="485140"/>
                  </a:lnTo>
                  <a:lnTo>
                    <a:pt x="1342555" y="773430"/>
                  </a:lnTo>
                  <a:lnTo>
                    <a:pt x="1342555" y="456946"/>
                  </a:lnTo>
                  <a:lnTo>
                    <a:pt x="1341539" y="455930"/>
                  </a:lnTo>
                  <a:lnTo>
                    <a:pt x="1339253" y="455930"/>
                  </a:lnTo>
                  <a:lnTo>
                    <a:pt x="1333665" y="452132"/>
                  </a:lnTo>
                  <a:lnTo>
                    <a:pt x="1294587" y="410210"/>
                  </a:lnTo>
                  <a:lnTo>
                    <a:pt x="1284389" y="367042"/>
                  </a:lnTo>
                  <a:lnTo>
                    <a:pt x="1284528" y="359410"/>
                  </a:lnTo>
                  <a:lnTo>
                    <a:pt x="1316151" y="293370"/>
                  </a:lnTo>
                  <a:lnTo>
                    <a:pt x="1348600" y="273050"/>
                  </a:lnTo>
                  <a:lnTo>
                    <a:pt x="1386205" y="266700"/>
                  </a:lnTo>
                  <a:lnTo>
                    <a:pt x="1424724" y="275590"/>
                  </a:lnTo>
                  <a:lnTo>
                    <a:pt x="1456766" y="298450"/>
                  </a:lnTo>
                  <a:lnTo>
                    <a:pt x="1476806" y="331470"/>
                  </a:lnTo>
                  <a:lnTo>
                    <a:pt x="1483245" y="368300"/>
                  </a:lnTo>
                  <a:lnTo>
                    <a:pt x="1483245" y="289725"/>
                  </a:lnTo>
                  <a:lnTo>
                    <a:pt x="1482471" y="288290"/>
                  </a:lnTo>
                  <a:lnTo>
                    <a:pt x="1457756" y="266700"/>
                  </a:lnTo>
                  <a:lnTo>
                    <a:pt x="1447584" y="257810"/>
                  </a:lnTo>
                  <a:lnTo>
                    <a:pt x="1452727" y="246392"/>
                  </a:lnTo>
                  <a:lnTo>
                    <a:pt x="1494447" y="153670"/>
                  </a:lnTo>
                  <a:lnTo>
                    <a:pt x="1521688" y="156210"/>
                  </a:lnTo>
                  <a:lnTo>
                    <a:pt x="1569605" y="133350"/>
                  </a:lnTo>
                  <a:lnTo>
                    <a:pt x="1592402" y="80010"/>
                  </a:lnTo>
                  <a:lnTo>
                    <a:pt x="1587309" y="50800"/>
                  </a:lnTo>
                  <a:lnTo>
                    <a:pt x="1572285" y="26670"/>
                  </a:lnTo>
                  <a:lnTo>
                    <a:pt x="1571498" y="25400"/>
                  </a:lnTo>
                  <a:lnTo>
                    <a:pt x="1565732" y="21056"/>
                  </a:lnTo>
                  <a:lnTo>
                    <a:pt x="1565732" y="80010"/>
                  </a:lnTo>
                  <a:lnTo>
                    <a:pt x="1561122" y="99060"/>
                  </a:lnTo>
                  <a:lnTo>
                    <a:pt x="1549387" y="115570"/>
                  </a:lnTo>
                  <a:lnTo>
                    <a:pt x="1532940" y="125742"/>
                  </a:lnTo>
                  <a:lnTo>
                    <a:pt x="1513840" y="129540"/>
                  </a:lnTo>
                  <a:lnTo>
                    <a:pt x="1494193" y="125742"/>
                  </a:lnTo>
                  <a:lnTo>
                    <a:pt x="1492669" y="125742"/>
                  </a:lnTo>
                  <a:lnTo>
                    <a:pt x="1492161" y="124460"/>
                  </a:lnTo>
                  <a:lnTo>
                    <a:pt x="1491145" y="124460"/>
                  </a:lnTo>
                  <a:lnTo>
                    <a:pt x="1475143" y="113042"/>
                  </a:lnTo>
                  <a:lnTo>
                    <a:pt x="1465237" y="95250"/>
                  </a:lnTo>
                  <a:lnTo>
                    <a:pt x="1462176" y="76200"/>
                  </a:lnTo>
                  <a:lnTo>
                    <a:pt x="1466761" y="57150"/>
                  </a:lnTo>
                  <a:lnTo>
                    <a:pt x="1478788" y="40640"/>
                  </a:lnTo>
                  <a:lnTo>
                    <a:pt x="1495717" y="29210"/>
                  </a:lnTo>
                  <a:lnTo>
                    <a:pt x="1515300" y="26670"/>
                  </a:lnTo>
                  <a:lnTo>
                    <a:pt x="1535341" y="30492"/>
                  </a:lnTo>
                  <a:lnTo>
                    <a:pt x="1552003" y="43192"/>
                  </a:lnTo>
                  <a:lnTo>
                    <a:pt x="1562417" y="59690"/>
                  </a:lnTo>
                  <a:lnTo>
                    <a:pt x="1565732" y="80010"/>
                  </a:lnTo>
                  <a:lnTo>
                    <a:pt x="1565732" y="21056"/>
                  </a:lnTo>
                  <a:lnTo>
                    <a:pt x="1546263" y="6350"/>
                  </a:lnTo>
                  <a:lnTo>
                    <a:pt x="1515935" y="0"/>
                  </a:lnTo>
                  <a:lnTo>
                    <a:pt x="1486281" y="5092"/>
                  </a:lnTo>
                  <a:lnTo>
                    <a:pt x="1460677" y="20320"/>
                  </a:lnTo>
                  <a:lnTo>
                    <a:pt x="1442504" y="45720"/>
                  </a:lnTo>
                  <a:lnTo>
                    <a:pt x="1435671" y="72390"/>
                  </a:lnTo>
                  <a:lnTo>
                    <a:pt x="1438592" y="100342"/>
                  </a:lnTo>
                  <a:lnTo>
                    <a:pt x="1450314" y="124460"/>
                  </a:lnTo>
                  <a:lnTo>
                    <a:pt x="1469936" y="143510"/>
                  </a:lnTo>
                  <a:lnTo>
                    <a:pt x="1423073" y="246392"/>
                  </a:lnTo>
                  <a:lnTo>
                    <a:pt x="1377276" y="240042"/>
                  </a:lnTo>
                  <a:lnTo>
                    <a:pt x="1333347" y="251460"/>
                  </a:lnTo>
                  <a:lnTo>
                    <a:pt x="1295692" y="275590"/>
                  </a:lnTo>
                  <a:lnTo>
                    <a:pt x="1268768" y="314960"/>
                  </a:lnTo>
                  <a:lnTo>
                    <a:pt x="1259370" y="345440"/>
                  </a:lnTo>
                  <a:lnTo>
                    <a:pt x="1245501" y="350532"/>
                  </a:lnTo>
                  <a:lnTo>
                    <a:pt x="1232166" y="356882"/>
                  </a:lnTo>
                  <a:lnTo>
                    <a:pt x="1219479" y="364490"/>
                  </a:lnTo>
                  <a:lnTo>
                    <a:pt x="1207554" y="373392"/>
                  </a:lnTo>
                  <a:lnTo>
                    <a:pt x="1017435" y="538480"/>
                  </a:lnTo>
                  <a:lnTo>
                    <a:pt x="1007084" y="513080"/>
                  </a:lnTo>
                  <a:lnTo>
                    <a:pt x="998359" y="487680"/>
                  </a:lnTo>
                  <a:lnTo>
                    <a:pt x="991336" y="462280"/>
                  </a:lnTo>
                  <a:lnTo>
                    <a:pt x="986066" y="435610"/>
                  </a:lnTo>
                  <a:lnTo>
                    <a:pt x="984796" y="427990"/>
                  </a:lnTo>
                  <a:lnTo>
                    <a:pt x="977938" y="422910"/>
                  </a:lnTo>
                  <a:lnTo>
                    <a:pt x="963587" y="425450"/>
                  </a:lnTo>
                  <a:lnTo>
                    <a:pt x="958634" y="431800"/>
                  </a:lnTo>
                  <a:lnTo>
                    <a:pt x="959777" y="439432"/>
                  </a:lnTo>
                  <a:lnTo>
                    <a:pt x="965885" y="469900"/>
                  </a:lnTo>
                  <a:lnTo>
                    <a:pt x="974077" y="499110"/>
                  </a:lnTo>
                  <a:lnTo>
                    <a:pt x="984288" y="528332"/>
                  </a:lnTo>
                  <a:lnTo>
                    <a:pt x="996480" y="556260"/>
                  </a:lnTo>
                  <a:lnTo>
                    <a:pt x="959015" y="588010"/>
                  </a:lnTo>
                  <a:lnTo>
                    <a:pt x="930795" y="621030"/>
                  </a:lnTo>
                  <a:lnTo>
                    <a:pt x="914285" y="660400"/>
                  </a:lnTo>
                  <a:lnTo>
                    <a:pt x="909637" y="701052"/>
                  </a:lnTo>
                  <a:lnTo>
                    <a:pt x="917079" y="741680"/>
                  </a:lnTo>
                  <a:lnTo>
                    <a:pt x="936790" y="779780"/>
                  </a:lnTo>
                  <a:lnTo>
                    <a:pt x="875322" y="838200"/>
                  </a:lnTo>
                  <a:lnTo>
                    <a:pt x="875068" y="845820"/>
                  </a:lnTo>
                  <a:lnTo>
                    <a:pt x="880148" y="852170"/>
                  </a:lnTo>
                  <a:lnTo>
                    <a:pt x="881418" y="853452"/>
                  </a:lnTo>
                  <a:lnTo>
                    <a:pt x="882815" y="853452"/>
                  </a:lnTo>
                  <a:lnTo>
                    <a:pt x="884339" y="854710"/>
                  </a:lnTo>
                  <a:lnTo>
                    <a:pt x="889165" y="857250"/>
                  </a:lnTo>
                  <a:lnTo>
                    <a:pt x="895007" y="855980"/>
                  </a:lnTo>
                  <a:lnTo>
                    <a:pt x="898944" y="852170"/>
                  </a:lnTo>
                  <a:lnTo>
                    <a:pt x="963587" y="792480"/>
                  </a:lnTo>
                  <a:lnTo>
                    <a:pt x="964476" y="791210"/>
                  </a:lnTo>
                  <a:lnTo>
                    <a:pt x="965746" y="788670"/>
                  </a:lnTo>
                  <a:lnTo>
                    <a:pt x="993305" y="765810"/>
                  </a:lnTo>
                  <a:lnTo>
                    <a:pt x="997394" y="762000"/>
                  </a:lnTo>
                  <a:lnTo>
                    <a:pt x="998766" y="760730"/>
                  </a:lnTo>
                  <a:lnTo>
                    <a:pt x="999401" y="751852"/>
                  </a:lnTo>
                  <a:lnTo>
                    <a:pt x="994702" y="746760"/>
                  </a:lnTo>
                  <a:lnTo>
                    <a:pt x="989876" y="741680"/>
                  </a:lnTo>
                  <a:lnTo>
                    <a:pt x="981494" y="740410"/>
                  </a:lnTo>
                  <a:lnTo>
                    <a:pt x="975906" y="745502"/>
                  </a:lnTo>
                  <a:lnTo>
                    <a:pt x="956221" y="762000"/>
                  </a:lnTo>
                  <a:lnTo>
                    <a:pt x="939063" y="723900"/>
                  </a:lnTo>
                  <a:lnTo>
                    <a:pt x="936917" y="682002"/>
                  </a:lnTo>
                  <a:lnTo>
                    <a:pt x="949426" y="642632"/>
                  </a:lnTo>
                  <a:lnTo>
                    <a:pt x="976287" y="608330"/>
                  </a:lnTo>
                  <a:lnTo>
                    <a:pt x="1009053" y="580390"/>
                  </a:lnTo>
                  <a:lnTo>
                    <a:pt x="1057516" y="538480"/>
                  </a:lnTo>
                  <a:lnTo>
                    <a:pt x="1224953" y="393700"/>
                  </a:lnTo>
                  <a:lnTo>
                    <a:pt x="1257846" y="373392"/>
                  </a:lnTo>
                  <a:lnTo>
                    <a:pt x="1261935" y="398792"/>
                  </a:lnTo>
                  <a:lnTo>
                    <a:pt x="1270977" y="422910"/>
                  </a:lnTo>
                  <a:lnTo>
                    <a:pt x="1284706" y="444500"/>
                  </a:lnTo>
                  <a:lnTo>
                    <a:pt x="1302804" y="463550"/>
                  </a:lnTo>
                  <a:lnTo>
                    <a:pt x="1090587" y="646430"/>
                  </a:lnTo>
                  <a:lnTo>
                    <a:pt x="1070521" y="662952"/>
                  </a:lnTo>
                  <a:lnTo>
                    <a:pt x="1006132" y="718820"/>
                  </a:lnTo>
                  <a:lnTo>
                    <a:pt x="1005497" y="727710"/>
                  </a:lnTo>
                  <a:lnTo>
                    <a:pt x="1015149" y="737870"/>
                  </a:lnTo>
                  <a:lnTo>
                    <a:pt x="1023531" y="739152"/>
                  </a:lnTo>
                  <a:lnTo>
                    <a:pt x="1089190" y="682002"/>
                  </a:lnTo>
                  <a:lnTo>
                    <a:pt x="1113574" y="703580"/>
                  </a:lnTo>
                  <a:lnTo>
                    <a:pt x="1139634" y="722630"/>
                  </a:lnTo>
                  <a:lnTo>
                    <a:pt x="1167269" y="740410"/>
                  </a:lnTo>
                  <a:lnTo>
                    <a:pt x="1196378" y="756920"/>
                  </a:lnTo>
                  <a:lnTo>
                    <a:pt x="1173264" y="807720"/>
                  </a:lnTo>
                  <a:lnTo>
                    <a:pt x="1170216" y="815352"/>
                  </a:lnTo>
                  <a:lnTo>
                    <a:pt x="1173010" y="822960"/>
                  </a:lnTo>
                  <a:lnTo>
                    <a:pt x="1186091" y="828052"/>
                  </a:lnTo>
                  <a:lnTo>
                    <a:pt x="1193965" y="825500"/>
                  </a:lnTo>
                  <a:lnTo>
                    <a:pt x="1196886" y="819150"/>
                  </a:lnTo>
                  <a:lnTo>
                    <a:pt x="1220127" y="767080"/>
                  </a:lnTo>
                  <a:lnTo>
                    <a:pt x="1250149" y="778510"/>
                  </a:lnTo>
                  <a:lnTo>
                    <a:pt x="1280706" y="787400"/>
                  </a:lnTo>
                  <a:lnTo>
                    <a:pt x="1311630" y="795020"/>
                  </a:lnTo>
                  <a:lnTo>
                    <a:pt x="1342809" y="798830"/>
                  </a:lnTo>
                  <a:lnTo>
                    <a:pt x="1344460" y="960120"/>
                  </a:lnTo>
                  <a:lnTo>
                    <a:pt x="1344079" y="961402"/>
                  </a:lnTo>
                  <a:lnTo>
                    <a:pt x="1343825" y="962660"/>
                  </a:lnTo>
                  <a:lnTo>
                    <a:pt x="1343774" y="965200"/>
                  </a:lnTo>
                  <a:lnTo>
                    <a:pt x="1341031" y="1051560"/>
                  </a:lnTo>
                  <a:lnTo>
                    <a:pt x="1340904" y="1057910"/>
                  </a:lnTo>
                  <a:lnTo>
                    <a:pt x="1344206" y="1063002"/>
                  </a:lnTo>
                  <a:lnTo>
                    <a:pt x="1348905" y="1064260"/>
                  </a:lnTo>
                  <a:lnTo>
                    <a:pt x="1350429" y="1065530"/>
                  </a:lnTo>
                  <a:lnTo>
                    <a:pt x="1361351" y="1065530"/>
                  </a:lnTo>
                  <a:lnTo>
                    <a:pt x="1367447" y="1060450"/>
                  </a:lnTo>
                  <a:lnTo>
                    <a:pt x="1370114" y="976630"/>
                  </a:lnTo>
                  <a:lnTo>
                    <a:pt x="1411681" y="965200"/>
                  </a:lnTo>
                  <a:lnTo>
                    <a:pt x="1436916" y="949960"/>
                  </a:lnTo>
                  <a:lnTo>
                    <a:pt x="1447431" y="943610"/>
                  </a:lnTo>
                  <a:lnTo>
                    <a:pt x="1475333" y="913130"/>
                  </a:lnTo>
                  <a:lnTo>
                    <a:pt x="1493367" y="875030"/>
                  </a:lnTo>
                  <a:lnTo>
                    <a:pt x="1499527" y="831850"/>
                  </a:lnTo>
                  <a:lnTo>
                    <a:pt x="1499019" y="788670"/>
                  </a:lnTo>
                  <a:lnTo>
                    <a:pt x="1528203" y="779780"/>
                  </a:lnTo>
                  <a:lnTo>
                    <a:pt x="1556829" y="768350"/>
                  </a:lnTo>
                  <a:lnTo>
                    <a:pt x="1573568" y="760730"/>
                  </a:lnTo>
                  <a:lnTo>
                    <a:pt x="1584744" y="755650"/>
                  </a:lnTo>
                  <a:lnTo>
                    <a:pt x="1611795" y="740410"/>
                  </a:lnTo>
                  <a:lnTo>
                    <a:pt x="1618272" y="736600"/>
                  </a:lnTo>
                  <a:lnTo>
                    <a:pt x="1620304" y="728980"/>
                  </a:lnTo>
                  <a:close/>
                </a:path>
                <a:path w="3805554" h="3481070">
                  <a:moveTo>
                    <a:pt x="2164550" y="1361414"/>
                  </a:moveTo>
                  <a:lnTo>
                    <a:pt x="2162213" y="1347597"/>
                  </a:lnTo>
                  <a:lnTo>
                    <a:pt x="2157247" y="1334452"/>
                  </a:lnTo>
                  <a:lnTo>
                    <a:pt x="2149919" y="1322755"/>
                  </a:lnTo>
                  <a:lnTo>
                    <a:pt x="2149132" y="1321930"/>
                  </a:lnTo>
                  <a:lnTo>
                    <a:pt x="2140458" y="1312760"/>
                  </a:lnTo>
                  <a:lnTo>
                    <a:pt x="2138108" y="1311097"/>
                  </a:lnTo>
                  <a:lnTo>
                    <a:pt x="2138108" y="1363218"/>
                  </a:lnTo>
                  <a:lnTo>
                    <a:pt x="2137854" y="1371828"/>
                  </a:lnTo>
                  <a:lnTo>
                    <a:pt x="1916341" y="1764538"/>
                  </a:lnTo>
                  <a:lnTo>
                    <a:pt x="1880831" y="1786674"/>
                  </a:lnTo>
                  <a:lnTo>
                    <a:pt x="1872183" y="1786420"/>
                  </a:lnTo>
                  <a:lnTo>
                    <a:pt x="1835150" y="1754187"/>
                  </a:lnTo>
                  <a:lnTo>
                    <a:pt x="1833880" y="1737283"/>
                  </a:lnTo>
                  <a:lnTo>
                    <a:pt x="1839379" y="1720596"/>
                  </a:lnTo>
                  <a:lnTo>
                    <a:pt x="2055406" y="1344168"/>
                  </a:lnTo>
                  <a:lnTo>
                    <a:pt x="2088045" y="1322324"/>
                  </a:lnTo>
                  <a:lnTo>
                    <a:pt x="2095068" y="1321930"/>
                  </a:lnTo>
                  <a:lnTo>
                    <a:pt x="2102154" y="1322666"/>
                  </a:lnTo>
                  <a:lnTo>
                    <a:pt x="2133536" y="1346377"/>
                  </a:lnTo>
                  <a:lnTo>
                    <a:pt x="2138108" y="1363218"/>
                  </a:lnTo>
                  <a:lnTo>
                    <a:pt x="2138108" y="1311097"/>
                  </a:lnTo>
                  <a:lnTo>
                    <a:pt x="2129066" y="1304671"/>
                  </a:lnTo>
                  <a:lnTo>
                    <a:pt x="2102370" y="1295793"/>
                  </a:lnTo>
                  <a:lnTo>
                    <a:pt x="2075243" y="1297749"/>
                  </a:lnTo>
                  <a:lnTo>
                    <a:pt x="2050834" y="1309712"/>
                  </a:lnTo>
                  <a:lnTo>
                    <a:pt x="2032292" y="1330833"/>
                  </a:lnTo>
                  <a:lnTo>
                    <a:pt x="1816265" y="1707261"/>
                  </a:lnTo>
                  <a:lnTo>
                    <a:pt x="1807400" y="1733956"/>
                  </a:lnTo>
                  <a:lnTo>
                    <a:pt x="1809407" y="1761083"/>
                  </a:lnTo>
                  <a:lnTo>
                    <a:pt x="1842554" y="1804035"/>
                  </a:lnTo>
                  <a:lnTo>
                    <a:pt x="1876031" y="1813306"/>
                  </a:lnTo>
                  <a:lnTo>
                    <a:pt x="1887385" y="1812671"/>
                  </a:lnTo>
                  <a:lnTo>
                    <a:pt x="1929396" y="1791169"/>
                  </a:lnTo>
                  <a:lnTo>
                    <a:pt x="2155355" y="1401318"/>
                  </a:lnTo>
                  <a:lnTo>
                    <a:pt x="2164156" y="1375181"/>
                  </a:lnTo>
                  <a:lnTo>
                    <a:pt x="2164550" y="1361414"/>
                  </a:lnTo>
                  <a:close/>
                </a:path>
                <a:path w="3805554" h="3481070">
                  <a:moveTo>
                    <a:pt x="2293239" y="1331391"/>
                  </a:moveTo>
                  <a:lnTo>
                    <a:pt x="2284793" y="1287018"/>
                  </a:lnTo>
                  <a:lnTo>
                    <a:pt x="2265870" y="1245997"/>
                  </a:lnTo>
                  <a:lnTo>
                    <a:pt x="2237092" y="1210259"/>
                  </a:lnTo>
                  <a:lnTo>
                    <a:pt x="2201329" y="1183462"/>
                  </a:lnTo>
                  <a:lnTo>
                    <a:pt x="2199043" y="1181735"/>
                  </a:lnTo>
                  <a:lnTo>
                    <a:pt x="2155177" y="1163383"/>
                  </a:lnTo>
                  <a:lnTo>
                    <a:pt x="2109736" y="1156677"/>
                  </a:lnTo>
                  <a:lnTo>
                    <a:pt x="2064740" y="1161148"/>
                  </a:lnTo>
                  <a:lnTo>
                    <a:pt x="2022144" y="1176375"/>
                  </a:lnTo>
                  <a:lnTo>
                    <a:pt x="1983943" y="1201877"/>
                  </a:lnTo>
                  <a:lnTo>
                    <a:pt x="1952155" y="1237234"/>
                  </a:lnTo>
                  <a:lnTo>
                    <a:pt x="1578902" y="1773936"/>
                  </a:lnTo>
                  <a:lnTo>
                    <a:pt x="1578775" y="1774317"/>
                  </a:lnTo>
                  <a:lnTo>
                    <a:pt x="1578521" y="1774571"/>
                  </a:lnTo>
                  <a:lnTo>
                    <a:pt x="1574876" y="1782597"/>
                  </a:lnTo>
                  <a:lnTo>
                    <a:pt x="1572933" y="1791068"/>
                  </a:lnTo>
                  <a:lnTo>
                    <a:pt x="1572691" y="1799818"/>
                  </a:lnTo>
                  <a:lnTo>
                    <a:pt x="1574203" y="1808607"/>
                  </a:lnTo>
                  <a:lnTo>
                    <a:pt x="1604556" y="1841246"/>
                  </a:lnTo>
                  <a:lnTo>
                    <a:pt x="1574838" y="1976755"/>
                  </a:lnTo>
                  <a:lnTo>
                    <a:pt x="1573568" y="1982470"/>
                  </a:lnTo>
                  <a:lnTo>
                    <a:pt x="1576108" y="1988185"/>
                  </a:lnTo>
                  <a:lnTo>
                    <a:pt x="1614716" y="2010537"/>
                  </a:lnTo>
                  <a:lnTo>
                    <a:pt x="1590586" y="2052574"/>
                  </a:lnTo>
                  <a:lnTo>
                    <a:pt x="1588808" y="2055749"/>
                  </a:lnTo>
                  <a:lnTo>
                    <a:pt x="1588427" y="2059432"/>
                  </a:lnTo>
                  <a:lnTo>
                    <a:pt x="1589316" y="2062734"/>
                  </a:lnTo>
                  <a:lnTo>
                    <a:pt x="1590205" y="2066163"/>
                  </a:lnTo>
                  <a:lnTo>
                    <a:pt x="1592364" y="2068957"/>
                  </a:lnTo>
                  <a:lnTo>
                    <a:pt x="1620177" y="2084959"/>
                  </a:lnTo>
                  <a:lnTo>
                    <a:pt x="1564424" y="2182495"/>
                  </a:lnTo>
                  <a:lnTo>
                    <a:pt x="1562011" y="2186686"/>
                  </a:lnTo>
                  <a:lnTo>
                    <a:pt x="1562138" y="2192020"/>
                  </a:lnTo>
                  <a:lnTo>
                    <a:pt x="1564678" y="2196084"/>
                  </a:lnTo>
                  <a:lnTo>
                    <a:pt x="1567218" y="2200275"/>
                  </a:lnTo>
                  <a:lnTo>
                    <a:pt x="1571917" y="2202688"/>
                  </a:lnTo>
                  <a:lnTo>
                    <a:pt x="1576743" y="2202307"/>
                  </a:lnTo>
                  <a:lnTo>
                    <a:pt x="1675803" y="2195830"/>
                  </a:lnTo>
                  <a:lnTo>
                    <a:pt x="1676692" y="2195703"/>
                  </a:lnTo>
                  <a:lnTo>
                    <a:pt x="1680756" y="2195195"/>
                  </a:lnTo>
                  <a:lnTo>
                    <a:pt x="1684312" y="2192655"/>
                  </a:lnTo>
                  <a:lnTo>
                    <a:pt x="1686598" y="2189226"/>
                  </a:lnTo>
                  <a:lnTo>
                    <a:pt x="1695208" y="2174113"/>
                  </a:lnTo>
                  <a:lnTo>
                    <a:pt x="1715046" y="2139315"/>
                  </a:lnTo>
                  <a:lnTo>
                    <a:pt x="1741462" y="2154301"/>
                  </a:lnTo>
                  <a:lnTo>
                    <a:pt x="1744002" y="2155952"/>
                  </a:lnTo>
                  <a:lnTo>
                    <a:pt x="1746923" y="2156333"/>
                  </a:lnTo>
                  <a:lnTo>
                    <a:pt x="1753654" y="2155444"/>
                  </a:lnTo>
                  <a:lnTo>
                    <a:pt x="1757337" y="2153158"/>
                  </a:lnTo>
                  <a:lnTo>
                    <a:pt x="1759496" y="2149475"/>
                  </a:lnTo>
                  <a:lnTo>
                    <a:pt x="1765325" y="2139315"/>
                  </a:lnTo>
                  <a:lnTo>
                    <a:pt x="1773707" y="2124710"/>
                  </a:lnTo>
                  <a:lnTo>
                    <a:pt x="1783626" y="2107438"/>
                  </a:lnTo>
                  <a:lnTo>
                    <a:pt x="1811947" y="2123694"/>
                  </a:lnTo>
                  <a:lnTo>
                    <a:pt x="1814487" y="2125345"/>
                  </a:lnTo>
                  <a:lnTo>
                    <a:pt x="1817535" y="2125726"/>
                  </a:lnTo>
                  <a:lnTo>
                    <a:pt x="1820329" y="2125345"/>
                  </a:lnTo>
                  <a:lnTo>
                    <a:pt x="1822869" y="2125091"/>
                  </a:lnTo>
                  <a:lnTo>
                    <a:pt x="1825409" y="2124075"/>
                  </a:lnTo>
                  <a:lnTo>
                    <a:pt x="1827441" y="2122043"/>
                  </a:lnTo>
                  <a:lnTo>
                    <a:pt x="1843659" y="2107438"/>
                  </a:lnTo>
                  <a:lnTo>
                    <a:pt x="1856511" y="2095881"/>
                  </a:lnTo>
                  <a:lnTo>
                    <a:pt x="1931454" y="2028444"/>
                  </a:lnTo>
                  <a:lnTo>
                    <a:pt x="1939836" y="2033270"/>
                  </a:lnTo>
                  <a:lnTo>
                    <a:pt x="1946668" y="2036470"/>
                  </a:lnTo>
                  <a:lnTo>
                    <a:pt x="1953755" y="2038438"/>
                  </a:lnTo>
                  <a:lnTo>
                    <a:pt x="1960956" y="2039188"/>
                  </a:lnTo>
                  <a:lnTo>
                    <a:pt x="1968157" y="2038731"/>
                  </a:lnTo>
                  <a:lnTo>
                    <a:pt x="1977986" y="2036305"/>
                  </a:lnTo>
                  <a:lnTo>
                    <a:pt x="1987029" y="2031733"/>
                  </a:lnTo>
                  <a:lnTo>
                    <a:pt x="1990928" y="2028444"/>
                  </a:lnTo>
                  <a:lnTo>
                    <a:pt x="1994852" y="2025142"/>
                  </a:lnTo>
                  <a:lnTo>
                    <a:pt x="2001050" y="2016633"/>
                  </a:lnTo>
                  <a:lnTo>
                    <a:pt x="2001304" y="2016125"/>
                  </a:lnTo>
                  <a:lnTo>
                    <a:pt x="2001558" y="2015871"/>
                  </a:lnTo>
                  <a:lnTo>
                    <a:pt x="2001685" y="2015490"/>
                  </a:lnTo>
                  <a:lnTo>
                    <a:pt x="2003094" y="2012442"/>
                  </a:lnTo>
                  <a:lnTo>
                    <a:pt x="2097189" y="1809115"/>
                  </a:lnTo>
                  <a:lnTo>
                    <a:pt x="2094268" y="1801241"/>
                  </a:lnTo>
                  <a:lnTo>
                    <a:pt x="2087664" y="1798066"/>
                  </a:lnTo>
                  <a:lnTo>
                    <a:pt x="2081060" y="1795018"/>
                  </a:lnTo>
                  <a:lnTo>
                    <a:pt x="2073186" y="1797939"/>
                  </a:lnTo>
                  <a:lnTo>
                    <a:pt x="2070011" y="1804543"/>
                  </a:lnTo>
                  <a:lnTo>
                    <a:pt x="1977936" y="2003679"/>
                  </a:lnTo>
                  <a:lnTo>
                    <a:pt x="1973135" y="2008987"/>
                  </a:lnTo>
                  <a:lnTo>
                    <a:pt x="1966887" y="2011972"/>
                  </a:lnTo>
                  <a:lnTo>
                    <a:pt x="1959965" y="2012442"/>
                  </a:lnTo>
                  <a:lnTo>
                    <a:pt x="1953171" y="2010156"/>
                  </a:lnTo>
                  <a:lnTo>
                    <a:pt x="1906943" y="1983689"/>
                  </a:lnTo>
                  <a:lnTo>
                    <a:pt x="1906943" y="2014867"/>
                  </a:lnTo>
                  <a:lnTo>
                    <a:pt x="1816900" y="2095881"/>
                  </a:lnTo>
                  <a:lnTo>
                    <a:pt x="1760512" y="2063496"/>
                  </a:lnTo>
                  <a:lnTo>
                    <a:pt x="1760512" y="2094103"/>
                  </a:lnTo>
                  <a:lnTo>
                    <a:pt x="1742986" y="2124710"/>
                  </a:lnTo>
                  <a:lnTo>
                    <a:pt x="1696554" y="2098040"/>
                  </a:lnTo>
                  <a:lnTo>
                    <a:pt x="1691805" y="2095322"/>
                  </a:lnTo>
                  <a:lnTo>
                    <a:pt x="1691805" y="2125980"/>
                  </a:lnTo>
                  <a:lnTo>
                    <a:pt x="1666913" y="2169668"/>
                  </a:lnTo>
                  <a:lnTo>
                    <a:pt x="1599603" y="2174113"/>
                  </a:lnTo>
                  <a:lnTo>
                    <a:pt x="1643037" y="2098040"/>
                  </a:lnTo>
                  <a:lnTo>
                    <a:pt x="1691805" y="2125980"/>
                  </a:lnTo>
                  <a:lnTo>
                    <a:pt x="1691805" y="2095322"/>
                  </a:lnTo>
                  <a:lnTo>
                    <a:pt x="1620177" y="2054225"/>
                  </a:lnTo>
                  <a:lnTo>
                    <a:pt x="1637703" y="2023618"/>
                  </a:lnTo>
                  <a:lnTo>
                    <a:pt x="1760512" y="2094103"/>
                  </a:lnTo>
                  <a:lnTo>
                    <a:pt x="1760512" y="2063496"/>
                  </a:lnTo>
                  <a:lnTo>
                    <a:pt x="1691106" y="2023618"/>
                  </a:lnTo>
                  <a:lnTo>
                    <a:pt x="1602651" y="1972945"/>
                  </a:lnTo>
                  <a:lnTo>
                    <a:pt x="1628686" y="1855089"/>
                  </a:lnTo>
                  <a:lnTo>
                    <a:pt x="1906943" y="2014867"/>
                  </a:lnTo>
                  <a:lnTo>
                    <a:pt x="1906943" y="1983689"/>
                  </a:lnTo>
                  <a:lnTo>
                    <a:pt x="1682381" y="1855089"/>
                  </a:lnTo>
                  <a:lnTo>
                    <a:pt x="1626273" y="1822958"/>
                  </a:lnTo>
                  <a:lnTo>
                    <a:pt x="1626273" y="1822831"/>
                  </a:lnTo>
                  <a:lnTo>
                    <a:pt x="1626146" y="1822831"/>
                  </a:lnTo>
                  <a:lnTo>
                    <a:pt x="1604302" y="1810258"/>
                  </a:lnTo>
                  <a:lnTo>
                    <a:pt x="1601254" y="1806321"/>
                  </a:lnTo>
                  <a:lnTo>
                    <a:pt x="1599882" y="1801241"/>
                  </a:lnTo>
                  <a:lnTo>
                    <a:pt x="1598841" y="1796923"/>
                  </a:lnTo>
                  <a:lnTo>
                    <a:pt x="1599349" y="1792224"/>
                  </a:lnTo>
                  <a:lnTo>
                    <a:pt x="1974253" y="1252220"/>
                  </a:lnTo>
                  <a:lnTo>
                    <a:pt x="2007666" y="1216825"/>
                  </a:lnTo>
                  <a:lnTo>
                    <a:pt x="2048497" y="1193685"/>
                  </a:lnTo>
                  <a:lnTo>
                    <a:pt x="2093785" y="1183462"/>
                  </a:lnTo>
                  <a:lnTo>
                    <a:pt x="2140585" y="1186840"/>
                  </a:lnTo>
                  <a:lnTo>
                    <a:pt x="2185962" y="1204468"/>
                  </a:lnTo>
                  <a:lnTo>
                    <a:pt x="2224189" y="1234719"/>
                  </a:lnTo>
                  <a:lnTo>
                    <a:pt x="2250821" y="1273403"/>
                  </a:lnTo>
                  <a:lnTo>
                    <a:pt x="2264943" y="1317650"/>
                  </a:lnTo>
                  <a:lnTo>
                    <a:pt x="2265629" y="1364589"/>
                  </a:lnTo>
                  <a:lnTo>
                    <a:pt x="2252002" y="1411351"/>
                  </a:lnTo>
                  <a:lnTo>
                    <a:pt x="2104682" y="1729994"/>
                  </a:lnTo>
                  <a:lnTo>
                    <a:pt x="2104174" y="1731010"/>
                  </a:lnTo>
                  <a:lnTo>
                    <a:pt x="2103920" y="1732153"/>
                  </a:lnTo>
                  <a:lnTo>
                    <a:pt x="2103793" y="1733169"/>
                  </a:lnTo>
                  <a:lnTo>
                    <a:pt x="2094395" y="1753489"/>
                  </a:lnTo>
                  <a:lnTo>
                    <a:pt x="2091474" y="1760093"/>
                  </a:lnTo>
                  <a:lnTo>
                    <a:pt x="2094268" y="1767713"/>
                  </a:lnTo>
                  <a:lnTo>
                    <a:pt x="2100872" y="1770888"/>
                  </a:lnTo>
                  <a:lnTo>
                    <a:pt x="2103158" y="1771904"/>
                  </a:lnTo>
                  <a:lnTo>
                    <a:pt x="2105698" y="1772285"/>
                  </a:lnTo>
                  <a:lnTo>
                    <a:pt x="2108111" y="1772031"/>
                  </a:lnTo>
                  <a:lnTo>
                    <a:pt x="2112429" y="1771396"/>
                  </a:lnTo>
                  <a:lnTo>
                    <a:pt x="2116366" y="1768729"/>
                  </a:lnTo>
                  <a:lnTo>
                    <a:pt x="2118271" y="1764411"/>
                  </a:lnTo>
                  <a:lnTo>
                    <a:pt x="2128939" y="1741424"/>
                  </a:lnTo>
                  <a:lnTo>
                    <a:pt x="2129193" y="1740789"/>
                  </a:lnTo>
                  <a:lnTo>
                    <a:pt x="2129320" y="1740281"/>
                  </a:lnTo>
                  <a:lnTo>
                    <a:pt x="2129574" y="1739646"/>
                  </a:lnTo>
                  <a:lnTo>
                    <a:pt x="2276259" y="1422400"/>
                  </a:lnTo>
                  <a:lnTo>
                    <a:pt x="2290584" y="1377162"/>
                  </a:lnTo>
                  <a:lnTo>
                    <a:pt x="2293239" y="1331391"/>
                  </a:lnTo>
                  <a:close/>
                </a:path>
                <a:path w="3805554" h="3481070">
                  <a:moveTo>
                    <a:pt x="3805174" y="1666430"/>
                  </a:moveTo>
                  <a:lnTo>
                    <a:pt x="3804831" y="1641030"/>
                  </a:lnTo>
                  <a:lnTo>
                    <a:pt x="3780574" y="1529270"/>
                  </a:lnTo>
                  <a:lnTo>
                    <a:pt x="3773716" y="1513243"/>
                  </a:lnTo>
                  <a:lnTo>
                    <a:pt x="3773716" y="1656270"/>
                  </a:lnTo>
                  <a:lnTo>
                    <a:pt x="3772192" y="1665160"/>
                  </a:lnTo>
                  <a:lnTo>
                    <a:pt x="3698278" y="1696910"/>
                  </a:lnTo>
                  <a:lnTo>
                    <a:pt x="3690505" y="1661350"/>
                  </a:lnTo>
                  <a:lnTo>
                    <a:pt x="3661956" y="1530540"/>
                  </a:lnTo>
                  <a:lnTo>
                    <a:pt x="3660305" y="1522920"/>
                  </a:lnTo>
                  <a:lnTo>
                    <a:pt x="3709835" y="1511490"/>
                  </a:lnTo>
                  <a:lnTo>
                    <a:pt x="3722535" y="1511490"/>
                  </a:lnTo>
                  <a:lnTo>
                    <a:pt x="3733927" y="1516570"/>
                  </a:lnTo>
                  <a:lnTo>
                    <a:pt x="3742791" y="1524190"/>
                  </a:lnTo>
                  <a:lnTo>
                    <a:pt x="3747935" y="1535620"/>
                  </a:lnTo>
                  <a:lnTo>
                    <a:pt x="3772065" y="1648650"/>
                  </a:lnTo>
                  <a:lnTo>
                    <a:pt x="3773716" y="1656270"/>
                  </a:lnTo>
                  <a:lnTo>
                    <a:pt x="3773716" y="1513243"/>
                  </a:lnTo>
                  <a:lnTo>
                    <a:pt x="3772966" y="1511490"/>
                  </a:lnTo>
                  <a:lnTo>
                    <a:pt x="3770249" y="1505140"/>
                  </a:lnTo>
                  <a:lnTo>
                    <a:pt x="3752202" y="1487360"/>
                  </a:lnTo>
                  <a:lnTo>
                    <a:pt x="3728936" y="1478470"/>
                  </a:lnTo>
                  <a:lnTo>
                    <a:pt x="3702977" y="1478470"/>
                  </a:lnTo>
                  <a:lnTo>
                    <a:pt x="3659797" y="1488186"/>
                  </a:lnTo>
                  <a:lnTo>
                    <a:pt x="3659797" y="1705800"/>
                  </a:lnTo>
                  <a:lnTo>
                    <a:pt x="3495078" y="1741360"/>
                  </a:lnTo>
                  <a:lnTo>
                    <a:pt x="3490252" y="1718500"/>
                  </a:lnTo>
                  <a:lnTo>
                    <a:pt x="3481730" y="1679130"/>
                  </a:lnTo>
                  <a:lnTo>
                    <a:pt x="3475139" y="1648650"/>
                  </a:lnTo>
                  <a:lnTo>
                    <a:pt x="3460432" y="1581340"/>
                  </a:lnTo>
                  <a:lnTo>
                    <a:pt x="3457105" y="1566100"/>
                  </a:lnTo>
                  <a:lnTo>
                    <a:pt x="3610292" y="1533080"/>
                  </a:lnTo>
                  <a:lnTo>
                    <a:pt x="3622078" y="1530540"/>
                  </a:lnTo>
                  <a:lnTo>
                    <a:pt x="3643287" y="1629600"/>
                  </a:lnTo>
                  <a:lnTo>
                    <a:pt x="3510953" y="1657540"/>
                  </a:lnTo>
                  <a:lnTo>
                    <a:pt x="3504869" y="1660080"/>
                  </a:lnTo>
                  <a:lnTo>
                    <a:pt x="3500437" y="1665160"/>
                  </a:lnTo>
                  <a:lnTo>
                    <a:pt x="3498050" y="1671510"/>
                  </a:lnTo>
                  <a:lnTo>
                    <a:pt x="3498126" y="1677860"/>
                  </a:lnTo>
                  <a:lnTo>
                    <a:pt x="3499142" y="1681670"/>
                  </a:lnTo>
                  <a:lnTo>
                    <a:pt x="3501809" y="1685480"/>
                  </a:lnTo>
                  <a:lnTo>
                    <a:pt x="3509175" y="1690560"/>
                  </a:lnTo>
                  <a:lnTo>
                    <a:pt x="3513620" y="1691830"/>
                  </a:lnTo>
                  <a:lnTo>
                    <a:pt x="3518065" y="1690560"/>
                  </a:lnTo>
                  <a:lnTo>
                    <a:pt x="3650399" y="1661350"/>
                  </a:lnTo>
                  <a:lnTo>
                    <a:pt x="3659797" y="1705800"/>
                  </a:lnTo>
                  <a:lnTo>
                    <a:pt x="3659797" y="1488186"/>
                  </a:lnTo>
                  <a:lnTo>
                    <a:pt x="3640874" y="1492440"/>
                  </a:lnTo>
                  <a:lnTo>
                    <a:pt x="3636683" y="1492440"/>
                  </a:lnTo>
                  <a:lnTo>
                    <a:pt x="3449866" y="1533080"/>
                  </a:lnTo>
                  <a:lnTo>
                    <a:pt x="3438487" y="1481010"/>
                  </a:lnTo>
                  <a:lnTo>
                    <a:pt x="3417125" y="1383220"/>
                  </a:lnTo>
                  <a:lnTo>
                    <a:pt x="3395497" y="1284160"/>
                  </a:lnTo>
                  <a:lnTo>
                    <a:pt x="3380524" y="1215580"/>
                  </a:lnTo>
                  <a:lnTo>
                    <a:pt x="3375456" y="1199070"/>
                  </a:lnTo>
                  <a:lnTo>
                    <a:pt x="3367506" y="1185100"/>
                  </a:lnTo>
                  <a:lnTo>
                    <a:pt x="3365373" y="1182560"/>
                  </a:lnTo>
                  <a:lnTo>
                    <a:pt x="3356876" y="1172400"/>
                  </a:lnTo>
                  <a:lnTo>
                    <a:pt x="3343821" y="1162240"/>
                  </a:lnTo>
                  <a:lnTo>
                    <a:pt x="3329038" y="1154620"/>
                  </a:lnTo>
                  <a:lnTo>
                    <a:pt x="3313341" y="1150810"/>
                  </a:lnTo>
                  <a:lnTo>
                    <a:pt x="3297059" y="1149540"/>
                  </a:lnTo>
                  <a:lnTo>
                    <a:pt x="3280575" y="1150810"/>
                  </a:lnTo>
                  <a:lnTo>
                    <a:pt x="3127540" y="1183830"/>
                  </a:lnTo>
                  <a:lnTo>
                    <a:pt x="3085134" y="1207960"/>
                  </a:lnTo>
                  <a:lnTo>
                    <a:pt x="3062719" y="1251140"/>
                  </a:lnTo>
                  <a:lnTo>
                    <a:pt x="3061385" y="1267650"/>
                  </a:lnTo>
                  <a:lnTo>
                    <a:pt x="3063278" y="1284160"/>
                  </a:lnTo>
                  <a:lnTo>
                    <a:pt x="3132620" y="1602930"/>
                  </a:lnTo>
                  <a:lnTo>
                    <a:pt x="3124873" y="1604200"/>
                  </a:lnTo>
                  <a:lnTo>
                    <a:pt x="3032925" y="1624888"/>
                  </a:lnTo>
                  <a:lnTo>
                    <a:pt x="3032925" y="1832800"/>
                  </a:lnTo>
                  <a:lnTo>
                    <a:pt x="2905925" y="1811210"/>
                  </a:lnTo>
                  <a:lnTo>
                    <a:pt x="2904553" y="1804860"/>
                  </a:lnTo>
                  <a:lnTo>
                    <a:pt x="2896870" y="1769300"/>
                  </a:lnTo>
                  <a:lnTo>
                    <a:pt x="2892209" y="1747710"/>
                  </a:lnTo>
                  <a:lnTo>
                    <a:pt x="2998254" y="1674050"/>
                  </a:lnTo>
                  <a:lnTo>
                    <a:pt x="3032925" y="1832800"/>
                  </a:lnTo>
                  <a:lnTo>
                    <a:pt x="3032925" y="1624888"/>
                  </a:lnTo>
                  <a:lnTo>
                    <a:pt x="3011970" y="1629600"/>
                  </a:lnTo>
                  <a:lnTo>
                    <a:pt x="3005620" y="1629600"/>
                  </a:lnTo>
                  <a:lnTo>
                    <a:pt x="3002572" y="1630870"/>
                  </a:lnTo>
                  <a:lnTo>
                    <a:pt x="2999905" y="1633410"/>
                  </a:lnTo>
                  <a:lnTo>
                    <a:pt x="2870111" y="1723097"/>
                  </a:lnTo>
                  <a:lnTo>
                    <a:pt x="2870111" y="1804860"/>
                  </a:lnTo>
                  <a:lnTo>
                    <a:pt x="2823375" y="1795970"/>
                  </a:lnTo>
                  <a:lnTo>
                    <a:pt x="2862364" y="1769300"/>
                  </a:lnTo>
                  <a:lnTo>
                    <a:pt x="2870111" y="1804860"/>
                  </a:lnTo>
                  <a:lnTo>
                    <a:pt x="2870111" y="1723097"/>
                  </a:lnTo>
                  <a:lnTo>
                    <a:pt x="2863888" y="1727390"/>
                  </a:lnTo>
                  <a:lnTo>
                    <a:pt x="2862745" y="1727390"/>
                  </a:lnTo>
                  <a:lnTo>
                    <a:pt x="2862237" y="1728660"/>
                  </a:lnTo>
                  <a:lnTo>
                    <a:pt x="2771178" y="1790890"/>
                  </a:lnTo>
                  <a:lnTo>
                    <a:pt x="2765463" y="1794700"/>
                  </a:lnTo>
                  <a:lnTo>
                    <a:pt x="2762796" y="1802320"/>
                  </a:lnTo>
                  <a:lnTo>
                    <a:pt x="2764193" y="1808670"/>
                  </a:lnTo>
                  <a:lnTo>
                    <a:pt x="2765209" y="1813750"/>
                  </a:lnTo>
                  <a:lnTo>
                    <a:pt x="2767876" y="1816290"/>
                  </a:lnTo>
                  <a:lnTo>
                    <a:pt x="2773337" y="1820100"/>
                  </a:lnTo>
                  <a:lnTo>
                    <a:pt x="2775496" y="1821370"/>
                  </a:lnTo>
                  <a:lnTo>
                    <a:pt x="2777655" y="1821370"/>
                  </a:lnTo>
                  <a:lnTo>
                    <a:pt x="2885224" y="1840420"/>
                  </a:lnTo>
                  <a:lnTo>
                    <a:pt x="2886367" y="1841690"/>
                  </a:lnTo>
                  <a:lnTo>
                    <a:pt x="2888907" y="1841690"/>
                  </a:lnTo>
                  <a:lnTo>
                    <a:pt x="3051721" y="1870900"/>
                  </a:lnTo>
                  <a:lnTo>
                    <a:pt x="3058198" y="1870900"/>
                  </a:lnTo>
                  <a:lnTo>
                    <a:pt x="3061119" y="1869630"/>
                  </a:lnTo>
                  <a:lnTo>
                    <a:pt x="3064167" y="1869630"/>
                  </a:lnTo>
                  <a:lnTo>
                    <a:pt x="3177197" y="1844230"/>
                  </a:lnTo>
                  <a:lnTo>
                    <a:pt x="3184944" y="1842960"/>
                  </a:lnTo>
                  <a:lnTo>
                    <a:pt x="3247301" y="2128710"/>
                  </a:lnTo>
                  <a:lnTo>
                    <a:pt x="3252406" y="2145220"/>
                  </a:lnTo>
                  <a:lnTo>
                    <a:pt x="3284131" y="2182050"/>
                  </a:lnTo>
                  <a:lnTo>
                    <a:pt x="3330879" y="2194750"/>
                  </a:lnTo>
                  <a:lnTo>
                    <a:pt x="3347377" y="2193480"/>
                  </a:lnTo>
                  <a:lnTo>
                    <a:pt x="3494519" y="2161730"/>
                  </a:lnTo>
                  <a:lnTo>
                    <a:pt x="3500412" y="2160460"/>
                  </a:lnTo>
                  <a:lnTo>
                    <a:pt x="3542804" y="2136330"/>
                  </a:lnTo>
                  <a:lnTo>
                    <a:pt x="3565220" y="2093150"/>
                  </a:lnTo>
                  <a:lnTo>
                    <a:pt x="3566553" y="2076640"/>
                  </a:lnTo>
                  <a:lnTo>
                    <a:pt x="3566261" y="2074100"/>
                  </a:lnTo>
                  <a:lnTo>
                    <a:pt x="3564674" y="2060130"/>
                  </a:lnTo>
                  <a:lnTo>
                    <a:pt x="3546056" y="1975040"/>
                  </a:lnTo>
                  <a:lnTo>
                    <a:pt x="3533051" y="1915553"/>
                  </a:lnTo>
                  <a:lnTo>
                    <a:pt x="3533051" y="2074100"/>
                  </a:lnTo>
                  <a:lnTo>
                    <a:pt x="3518814" y="2113470"/>
                  </a:lnTo>
                  <a:lnTo>
                    <a:pt x="3340265" y="2160460"/>
                  </a:lnTo>
                  <a:lnTo>
                    <a:pt x="3330397" y="2161730"/>
                  </a:lnTo>
                  <a:lnTo>
                    <a:pt x="3320592" y="2161730"/>
                  </a:lnTo>
                  <a:lnTo>
                    <a:pt x="3287877" y="2140140"/>
                  </a:lnTo>
                  <a:lnTo>
                    <a:pt x="3219196" y="1842960"/>
                  </a:lnTo>
                  <a:lnTo>
                    <a:pt x="3216986" y="1832800"/>
                  </a:lnTo>
                  <a:lnTo>
                    <a:pt x="3177832" y="1652828"/>
                  </a:lnTo>
                  <a:lnTo>
                    <a:pt x="3177832" y="1809940"/>
                  </a:lnTo>
                  <a:lnTo>
                    <a:pt x="3169958" y="1812480"/>
                  </a:lnTo>
                  <a:lnTo>
                    <a:pt x="3073438" y="1832800"/>
                  </a:lnTo>
                  <a:lnTo>
                    <a:pt x="3039033" y="1674050"/>
                  </a:lnTo>
                  <a:lnTo>
                    <a:pt x="3035465" y="1657540"/>
                  </a:lnTo>
                  <a:lnTo>
                    <a:pt x="3131985" y="1637220"/>
                  </a:lnTo>
                  <a:lnTo>
                    <a:pt x="3139732" y="1635950"/>
                  </a:lnTo>
                  <a:lnTo>
                    <a:pt x="3172879" y="1787080"/>
                  </a:lnTo>
                  <a:lnTo>
                    <a:pt x="3177832" y="1809940"/>
                  </a:lnTo>
                  <a:lnTo>
                    <a:pt x="3177832" y="1652828"/>
                  </a:lnTo>
                  <a:lnTo>
                    <a:pt x="3174161" y="1635950"/>
                  </a:lnTo>
                  <a:lnTo>
                    <a:pt x="3167545" y="1605470"/>
                  </a:lnTo>
                  <a:lnTo>
                    <a:pt x="3160433" y="1572450"/>
                  </a:lnTo>
                  <a:lnTo>
                    <a:pt x="3096044" y="1276540"/>
                  </a:lnTo>
                  <a:lnTo>
                    <a:pt x="3094863" y="1267650"/>
                  </a:lnTo>
                  <a:lnTo>
                    <a:pt x="3095675" y="1257490"/>
                  </a:lnTo>
                  <a:lnTo>
                    <a:pt x="3098419" y="1248600"/>
                  </a:lnTo>
                  <a:lnTo>
                    <a:pt x="3125216" y="1219390"/>
                  </a:lnTo>
                  <a:lnTo>
                    <a:pt x="3287814" y="1183830"/>
                  </a:lnTo>
                  <a:lnTo>
                    <a:pt x="3297656" y="1182560"/>
                  </a:lnTo>
                  <a:lnTo>
                    <a:pt x="3307435" y="1183830"/>
                  </a:lnTo>
                  <a:lnTo>
                    <a:pt x="3340150" y="1204150"/>
                  </a:lnTo>
                  <a:lnTo>
                    <a:pt x="3349409" y="1229550"/>
                  </a:lnTo>
                  <a:lnTo>
                    <a:pt x="3354489" y="1252410"/>
                  </a:lnTo>
                  <a:lnTo>
                    <a:pt x="3351822" y="1252410"/>
                  </a:lnTo>
                  <a:lnTo>
                    <a:pt x="3305086" y="1262570"/>
                  </a:lnTo>
                  <a:lnTo>
                    <a:pt x="3299028" y="1265110"/>
                  </a:lnTo>
                  <a:lnTo>
                    <a:pt x="3294634" y="1270190"/>
                  </a:lnTo>
                  <a:lnTo>
                    <a:pt x="3292297" y="1275270"/>
                  </a:lnTo>
                  <a:lnTo>
                    <a:pt x="3292386" y="1281620"/>
                  </a:lnTo>
                  <a:lnTo>
                    <a:pt x="3307753" y="1295590"/>
                  </a:lnTo>
                  <a:lnTo>
                    <a:pt x="3312198" y="1294320"/>
                  </a:lnTo>
                  <a:lnTo>
                    <a:pt x="3358934" y="1284160"/>
                  </a:lnTo>
                  <a:lnTo>
                    <a:pt x="3361474" y="1284160"/>
                  </a:lnTo>
                  <a:lnTo>
                    <a:pt x="3370999" y="1328610"/>
                  </a:lnTo>
                  <a:lnTo>
                    <a:pt x="3376079" y="1351470"/>
                  </a:lnTo>
                  <a:lnTo>
                    <a:pt x="3374682" y="1351470"/>
                  </a:lnTo>
                  <a:lnTo>
                    <a:pt x="3282226" y="1370520"/>
                  </a:lnTo>
                  <a:lnTo>
                    <a:pt x="3276066" y="1373060"/>
                  </a:lnTo>
                  <a:lnTo>
                    <a:pt x="3271583" y="1376870"/>
                  </a:lnTo>
                  <a:lnTo>
                    <a:pt x="3269145" y="1383220"/>
                  </a:lnTo>
                  <a:lnTo>
                    <a:pt x="3269145" y="1389570"/>
                  </a:lnTo>
                  <a:lnTo>
                    <a:pt x="3284639" y="1403540"/>
                  </a:lnTo>
                  <a:lnTo>
                    <a:pt x="3289084" y="1402270"/>
                  </a:lnTo>
                  <a:lnTo>
                    <a:pt x="3380905" y="1384490"/>
                  </a:lnTo>
                  <a:lnTo>
                    <a:pt x="3381667" y="1384490"/>
                  </a:lnTo>
                  <a:lnTo>
                    <a:pt x="3382302" y="1383220"/>
                  </a:lnTo>
                  <a:lnTo>
                    <a:pt x="3383064" y="1383220"/>
                  </a:lnTo>
                  <a:lnTo>
                    <a:pt x="3392462" y="1426400"/>
                  </a:lnTo>
                  <a:lnTo>
                    <a:pt x="3397415" y="1449260"/>
                  </a:lnTo>
                  <a:lnTo>
                    <a:pt x="3394875" y="1449260"/>
                  </a:lnTo>
                  <a:lnTo>
                    <a:pt x="3348139" y="1459420"/>
                  </a:lnTo>
                  <a:lnTo>
                    <a:pt x="3342055" y="1461960"/>
                  </a:lnTo>
                  <a:lnTo>
                    <a:pt x="3337636" y="1467040"/>
                  </a:lnTo>
                  <a:lnTo>
                    <a:pt x="3335286" y="1473390"/>
                  </a:lnTo>
                  <a:lnTo>
                    <a:pt x="3335439" y="1479740"/>
                  </a:lnTo>
                  <a:lnTo>
                    <a:pt x="3336455" y="1483550"/>
                  </a:lnTo>
                  <a:lnTo>
                    <a:pt x="3339122" y="1487360"/>
                  </a:lnTo>
                  <a:lnTo>
                    <a:pt x="3346234" y="1492440"/>
                  </a:lnTo>
                  <a:lnTo>
                    <a:pt x="3350806" y="1493710"/>
                  </a:lnTo>
                  <a:lnTo>
                    <a:pt x="3355251" y="1492440"/>
                  </a:lnTo>
                  <a:lnTo>
                    <a:pt x="3401860" y="1482280"/>
                  </a:lnTo>
                  <a:lnTo>
                    <a:pt x="3403638" y="1482280"/>
                  </a:lnTo>
                  <a:lnTo>
                    <a:pt x="3404400" y="1481010"/>
                  </a:lnTo>
                  <a:lnTo>
                    <a:pt x="3412401" y="1517840"/>
                  </a:lnTo>
                  <a:lnTo>
                    <a:pt x="3414179" y="1525460"/>
                  </a:lnTo>
                  <a:lnTo>
                    <a:pt x="3419132" y="1548320"/>
                  </a:lnTo>
                  <a:lnTo>
                    <a:pt x="3417100" y="1548320"/>
                  </a:lnTo>
                  <a:lnTo>
                    <a:pt x="3411258" y="1549590"/>
                  </a:lnTo>
                  <a:lnTo>
                    <a:pt x="3325279" y="1567370"/>
                  </a:lnTo>
                  <a:lnTo>
                    <a:pt x="3319183" y="1569910"/>
                  </a:lnTo>
                  <a:lnTo>
                    <a:pt x="3314700" y="1574990"/>
                  </a:lnTo>
                  <a:lnTo>
                    <a:pt x="3312274" y="1581340"/>
                  </a:lnTo>
                  <a:lnTo>
                    <a:pt x="3312325" y="1587690"/>
                  </a:lnTo>
                  <a:lnTo>
                    <a:pt x="3313087" y="1591500"/>
                  </a:lnTo>
                  <a:lnTo>
                    <a:pt x="3314992" y="1594040"/>
                  </a:lnTo>
                  <a:lnTo>
                    <a:pt x="3317659" y="1596580"/>
                  </a:lnTo>
                  <a:lnTo>
                    <a:pt x="3318294" y="1596580"/>
                  </a:lnTo>
                  <a:lnTo>
                    <a:pt x="3318929" y="1597850"/>
                  </a:lnTo>
                  <a:lnTo>
                    <a:pt x="3319691" y="1597850"/>
                  </a:lnTo>
                  <a:lnTo>
                    <a:pt x="3323374" y="1600390"/>
                  </a:lnTo>
                  <a:lnTo>
                    <a:pt x="3327692" y="1601660"/>
                  </a:lnTo>
                  <a:lnTo>
                    <a:pt x="3332264" y="1600390"/>
                  </a:lnTo>
                  <a:lnTo>
                    <a:pt x="3423958" y="1581340"/>
                  </a:lnTo>
                  <a:lnTo>
                    <a:pt x="3426117" y="1581340"/>
                  </a:lnTo>
                  <a:lnTo>
                    <a:pt x="3440468" y="1647380"/>
                  </a:lnTo>
                  <a:lnTo>
                    <a:pt x="3437928" y="1647380"/>
                  </a:lnTo>
                  <a:lnTo>
                    <a:pt x="3391319" y="1657540"/>
                  </a:lnTo>
                  <a:lnTo>
                    <a:pt x="3385235" y="1660080"/>
                  </a:lnTo>
                  <a:lnTo>
                    <a:pt x="3380816" y="1665160"/>
                  </a:lnTo>
                  <a:lnTo>
                    <a:pt x="3378466" y="1670240"/>
                  </a:lnTo>
                  <a:lnTo>
                    <a:pt x="3378619" y="1677860"/>
                  </a:lnTo>
                  <a:lnTo>
                    <a:pt x="3379508" y="1681670"/>
                  </a:lnTo>
                  <a:lnTo>
                    <a:pt x="3382302" y="1685480"/>
                  </a:lnTo>
                  <a:lnTo>
                    <a:pt x="3389414" y="1690560"/>
                  </a:lnTo>
                  <a:lnTo>
                    <a:pt x="3398431" y="1690560"/>
                  </a:lnTo>
                  <a:lnTo>
                    <a:pt x="3445040" y="1680400"/>
                  </a:lnTo>
                  <a:lnTo>
                    <a:pt x="3445929" y="1680400"/>
                  </a:lnTo>
                  <a:lnTo>
                    <a:pt x="3446818" y="1679130"/>
                  </a:lnTo>
                  <a:lnTo>
                    <a:pt x="3447580" y="1679130"/>
                  </a:lnTo>
                  <a:lnTo>
                    <a:pt x="3448088" y="1681670"/>
                  </a:lnTo>
                  <a:lnTo>
                    <a:pt x="3457105" y="1723580"/>
                  </a:lnTo>
                  <a:lnTo>
                    <a:pt x="3457740" y="1724850"/>
                  </a:lnTo>
                  <a:lnTo>
                    <a:pt x="3462185" y="1746440"/>
                  </a:lnTo>
                  <a:lnTo>
                    <a:pt x="3459645" y="1746440"/>
                  </a:lnTo>
                  <a:lnTo>
                    <a:pt x="3368332" y="1765490"/>
                  </a:lnTo>
                  <a:lnTo>
                    <a:pt x="3364776" y="1765490"/>
                  </a:lnTo>
                  <a:lnTo>
                    <a:pt x="3361601" y="1768030"/>
                  </a:lnTo>
                  <a:lnTo>
                    <a:pt x="3355886" y="1774380"/>
                  </a:lnTo>
                  <a:lnTo>
                    <a:pt x="3354235" y="1779460"/>
                  </a:lnTo>
                  <a:lnTo>
                    <a:pt x="3355378" y="1784540"/>
                  </a:lnTo>
                  <a:lnTo>
                    <a:pt x="3356267" y="1789620"/>
                  </a:lnTo>
                  <a:lnTo>
                    <a:pt x="3359061" y="1793430"/>
                  </a:lnTo>
                  <a:lnTo>
                    <a:pt x="3362744" y="1795970"/>
                  </a:lnTo>
                  <a:lnTo>
                    <a:pt x="3366173" y="1798510"/>
                  </a:lnTo>
                  <a:lnTo>
                    <a:pt x="3375063" y="1798510"/>
                  </a:lnTo>
                  <a:lnTo>
                    <a:pt x="3461296" y="1779460"/>
                  </a:lnTo>
                  <a:lnTo>
                    <a:pt x="3466376" y="1779460"/>
                  </a:lnTo>
                  <a:lnTo>
                    <a:pt x="3467265" y="1778190"/>
                  </a:lnTo>
                  <a:lnTo>
                    <a:pt x="3469170" y="1778190"/>
                  </a:lnTo>
                  <a:lnTo>
                    <a:pt x="3478568" y="1821370"/>
                  </a:lnTo>
                  <a:lnTo>
                    <a:pt x="3483521" y="1844230"/>
                  </a:lnTo>
                  <a:lnTo>
                    <a:pt x="3481489" y="1844230"/>
                  </a:lnTo>
                  <a:lnTo>
                    <a:pt x="3434626" y="1854390"/>
                  </a:lnTo>
                  <a:lnTo>
                    <a:pt x="3428466" y="1858200"/>
                  </a:lnTo>
                  <a:lnTo>
                    <a:pt x="3423996" y="1862010"/>
                  </a:lnTo>
                  <a:lnTo>
                    <a:pt x="3421596" y="1868360"/>
                  </a:lnTo>
                  <a:lnTo>
                    <a:pt x="3421672" y="1874710"/>
                  </a:lnTo>
                  <a:lnTo>
                    <a:pt x="3437039" y="1888680"/>
                  </a:lnTo>
                  <a:lnTo>
                    <a:pt x="3441484" y="1887410"/>
                  </a:lnTo>
                  <a:lnTo>
                    <a:pt x="3488474" y="1877250"/>
                  </a:lnTo>
                  <a:lnTo>
                    <a:pt x="3489871" y="1877250"/>
                  </a:lnTo>
                  <a:lnTo>
                    <a:pt x="3490506" y="1875980"/>
                  </a:lnTo>
                  <a:lnTo>
                    <a:pt x="3505111" y="1943290"/>
                  </a:lnTo>
                  <a:lnTo>
                    <a:pt x="3502825" y="1943290"/>
                  </a:lnTo>
                  <a:lnTo>
                    <a:pt x="3411766" y="1962340"/>
                  </a:lnTo>
                  <a:lnTo>
                    <a:pt x="3405733" y="1964880"/>
                  </a:lnTo>
                  <a:lnTo>
                    <a:pt x="3401301" y="1969960"/>
                  </a:lnTo>
                  <a:lnTo>
                    <a:pt x="3398888" y="1975040"/>
                  </a:lnTo>
                  <a:lnTo>
                    <a:pt x="3398939" y="1982660"/>
                  </a:lnTo>
                  <a:lnTo>
                    <a:pt x="3399828" y="1986470"/>
                  </a:lnTo>
                  <a:lnTo>
                    <a:pt x="3402622" y="1990280"/>
                  </a:lnTo>
                  <a:lnTo>
                    <a:pt x="3409734" y="1995360"/>
                  </a:lnTo>
                  <a:lnTo>
                    <a:pt x="3418624" y="1995360"/>
                  </a:lnTo>
                  <a:lnTo>
                    <a:pt x="3509556" y="1976310"/>
                  </a:lnTo>
                  <a:lnTo>
                    <a:pt x="3511334" y="1976310"/>
                  </a:lnTo>
                  <a:lnTo>
                    <a:pt x="3512096" y="1975040"/>
                  </a:lnTo>
                  <a:lnTo>
                    <a:pt x="3521621" y="2019490"/>
                  </a:lnTo>
                  <a:lnTo>
                    <a:pt x="3526574" y="2042350"/>
                  </a:lnTo>
                  <a:lnTo>
                    <a:pt x="3477679" y="2052510"/>
                  </a:lnTo>
                  <a:lnTo>
                    <a:pt x="3464649" y="2066480"/>
                  </a:lnTo>
                  <a:lnTo>
                    <a:pt x="3464725" y="2072830"/>
                  </a:lnTo>
                  <a:lnTo>
                    <a:pt x="3465741" y="2076640"/>
                  </a:lnTo>
                  <a:lnTo>
                    <a:pt x="3468408" y="2080450"/>
                  </a:lnTo>
                  <a:lnTo>
                    <a:pt x="3475520" y="2085530"/>
                  </a:lnTo>
                  <a:lnTo>
                    <a:pt x="3479965" y="2086800"/>
                  </a:lnTo>
                  <a:lnTo>
                    <a:pt x="3532035" y="2075370"/>
                  </a:lnTo>
                  <a:lnTo>
                    <a:pt x="3533051" y="2074100"/>
                  </a:lnTo>
                  <a:lnTo>
                    <a:pt x="3533051" y="1915553"/>
                  </a:lnTo>
                  <a:lnTo>
                    <a:pt x="3524402" y="1875980"/>
                  </a:lnTo>
                  <a:lnTo>
                    <a:pt x="3503015" y="1778190"/>
                  </a:lnTo>
                  <a:lnTo>
                    <a:pt x="3502190" y="1774380"/>
                  </a:lnTo>
                  <a:lnTo>
                    <a:pt x="3651732" y="1741360"/>
                  </a:lnTo>
                  <a:lnTo>
                    <a:pt x="3680498" y="1735010"/>
                  </a:lnTo>
                  <a:lnTo>
                    <a:pt x="3683038" y="1735010"/>
                  </a:lnTo>
                  <a:lnTo>
                    <a:pt x="3754793" y="1718500"/>
                  </a:lnTo>
                  <a:lnTo>
                    <a:pt x="3778516" y="1708340"/>
                  </a:lnTo>
                  <a:lnTo>
                    <a:pt x="3789667" y="1696910"/>
                  </a:lnTo>
                  <a:lnTo>
                    <a:pt x="3795852" y="1690560"/>
                  </a:lnTo>
                  <a:lnTo>
                    <a:pt x="3805174" y="16664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33236" y="6059423"/>
              <a:ext cx="127979" cy="1280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50223" y="5745479"/>
              <a:ext cx="128016" cy="1280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35647" y="6141797"/>
              <a:ext cx="66897" cy="6697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67437" y="179831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69">
                  <a:moveTo>
                    <a:pt x="464065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78" y="637539"/>
                  </a:lnTo>
                  <a:lnTo>
                    <a:pt x="464065" y="633729"/>
                  </a:lnTo>
                  <a:close/>
                </a:path>
                <a:path w="575945" h="661669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466" y="91439"/>
                  </a:lnTo>
                  <a:lnTo>
                    <a:pt x="27362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98" y="468629"/>
                  </a:lnTo>
                  <a:lnTo>
                    <a:pt x="183832" y="471169"/>
                  </a:lnTo>
                  <a:lnTo>
                    <a:pt x="192956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721" y="497839"/>
                  </a:lnTo>
                  <a:lnTo>
                    <a:pt x="300531" y="523239"/>
                  </a:lnTo>
                  <a:lnTo>
                    <a:pt x="316515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3569"/>
                  </a:lnTo>
                  <a:lnTo>
                    <a:pt x="386510" y="633729"/>
                  </a:lnTo>
                  <a:lnTo>
                    <a:pt x="400542" y="638809"/>
                  </a:lnTo>
                  <a:lnTo>
                    <a:pt x="415549" y="638809"/>
                  </a:lnTo>
                  <a:lnTo>
                    <a:pt x="429926" y="633729"/>
                  </a:lnTo>
                  <a:lnTo>
                    <a:pt x="464065" y="633729"/>
                  </a:lnTo>
                  <a:lnTo>
                    <a:pt x="456215" y="627379"/>
                  </a:lnTo>
                  <a:lnTo>
                    <a:pt x="450119" y="619759"/>
                  </a:lnTo>
                  <a:lnTo>
                    <a:pt x="456925" y="614679"/>
                  </a:lnTo>
                  <a:lnTo>
                    <a:pt x="405955" y="614679"/>
                  </a:lnTo>
                  <a:lnTo>
                    <a:pt x="400006" y="612139"/>
                  </a:lnTo>
                  <a:lnTo>
                    <a:pt x="395128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81" y="459739"/>
                  </a:lnTo>
                  <a:lnTo>
                    <a:pt x="228917" y="454659"/>
                  </a:lnTo>
                  <a:lnTo>
                    <a:pt x="217039" y="452119"/>
                  </a:lnTo>
                  <a:lnTo>
                    <a:pt x="205898" y="450849"/>
                  </a:lnTo>
                  <a:lnTo>
                    <a:pt x="197903" y="449579"/>
                  </a:lnTo>
                  <a:lnTo>
                    <a:pt x="189563" y="447039"/>
                  </a:lnTo>
                  <a:lnTo>
                    <a:pt x="180627" y="444499"/>
                  </a:lnTo>
                  <a:lnTo>
                    <a:pt x="170846" y="441959"/>
                  </a:lnTo>
                  <a:lnTo>
                    <a:pt x="121271" y="417829"/>
                  </a:lnTo>
                  <a:lnTo>
                    <a:pt x="85137" y="387349"/>
                  </a:lnTo>
                  <a:lnTo>
                    <a:pt x="54387" y="350519"/>
                  </a:lnTo>
                  <a:lnTo>
                    <a:pt x="31626" y="295909"/>
                  </a:lnTo>
                  <a:lnTo>
                    <a:pt x="24987" y="246379"/>
                  </a:lnTo>
                  <a:lnTo>
                    <a:pt x="27777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115" y="39370"/>
                  </a:lnTo>
                  <a:lnTo>
                    <a:pt x="198225" y="29209"/>
                  </a:lnTo>
                  <a:lnTo>
                    <a:pt x="241966" y="25400"/>
                  </a:lnTo>
                  <a:lnTo>
                    <a:pt x="342656" y="25400"/>
                  </a:lnTo>
                  <a:lnTo>
                    <a:pt x="315642" y="12700"/>
                  </a:lnTo>
                  <a:lnTo>
                    <a:pt x="271389" y="2539"/>
                  </a:lnTo>
                  <a:lnTo>
                    <a:pt x="242220" y="0"/>
                  </a:lnTo>
                  <a:close/>
                </a:path>
                <a:path w="575945" h="661669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62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69">
                  <a:moveTo>
                    <a:pt x="531615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2919"/>
                  </a:lnTo>
                  <a:lnTo>
                    <a:pt x="418115" y="612139"/>
                  </a:lnTo>
                  <a:lnTo>
                    <a:pt x="412238" y="614679"/>
                  </a:lnTo>
                  <a:lnTo>
                    <a:pt x="456925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515" y="524509"/>
                  </a:lnTo>
                  <a:lnTo>
                    <a:pt x="573786" y="510539"/>
                  </a:lnTo>
                  <a:lnTo>
                    <a:pt x="572674" y="495299"/>
                  </a:lnTo>
                  <a:lnTo>
                    <a:pt x="565943" y="481329"/>
                  </a:lnTo>
                  <a:lnTo>
                    <a:pt x="531615" y="435609"/>
                  </a:lnTo>
                  <a:close/>
                </a:path>
                <a:path w="575945" h="661669">
                  <a:moveTo>
                    <a:pt x="301231" y="350519"/>
                  </a:moveTo>
                  <a:lnTo>
                    <a:pt x="269271" y="350519"/>
                  </a:lnTo>
                  <a:lnTo>
                    <a:pt x="373538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69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719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69">
                  <a:moveTo>
                    <a:pt x="342656" y="25400"/>
                  </a:moveTo>
                  <a:lnTo>
                    <a:pt x="241966" y="25400"/>
                  </a:lnTo>
                  <a:lnTo>
                    <a:pt x="268045" y="27939"/>
                  </a:lnTo>
                  <a:lnTo>
                    <a:pt x="307721" y="36829"/>
                  </a:lnTo>
                  <a:lnTo>
                    <a:pt x="353730" y="57150"/>
                  </a:lnTo>
                  <a:lnTo>
                    <a:pt x="398811" y="95250"/>
                  </a:lnTo>
                  <a:lnTo>
                    <a:pt x="425656" y="135889"/>
                  </a:lnTo>
                  <a:lnTo>
                    <a:pt x="443478" y="179069"/>
                  </a:lnTo>
                  <a:lnTo>
                    <a:pt x="452405" y="233679"/>
                  </a:lnTo>
                  <a:lnTo>
                    <a:pt x="452337" y="245109"/>
                  </a:lnTo>
                  <a:lnTo>
                    <a:pt x="451929" y="252729"/>
                  </a:lnTo>
                  <a:lnTo>
                    <a:pt x="451119" y="261619"/>
                  </a:lnTo>
                  <a:lnTo>
                    <a:pt x="450119" y="269239"/>
                  </a:lnTo>
                  <a:lnTo>
                    <a:pt x="448841" y="280669"/>
                  </a:lnTo>
                  <a:lnTo>
                    <a:pt x="447992" y="293369"/>
                  </a:lnTo>
                  <a:lnTo>
                    <a:pt x="448043" y="306069"/>
                  </a:lnTo>
                  <a:lnTo>
                    <a:pt x="448167" y="308609"/>
                  </a:lnTo>
                  <a:lnTo>
                    <a:pt x="460248" y="36829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1615" y="435609"/>
                  </a:lnTo>
                  <a:lnTo>
                    <a:pt x="509682" y="406399"/>
                  </a:lnTo>
                  <a:lnTo>
                    <a:pt x="508158" y="403859"/>
                  </a:lnTo>
                  <a:lnTo>
                    <a:pt x="505999" y="402589"/>
                  </a:lnTo>
                  <a:lnTo>
                    <a:pt x="484282" y="360679"/>
                  </a:lnTo>
                  <a:lnTo>
                    <a:pt x="474122" y="320039"/>
                  </a:lnTo>
                  <a:lnTo>
                    <a:pt x="473038" y="293369"/>
                  </a:lnTo>
                  <a:lnTo>
                    <a:pt x="473765" y="283209"/>
                  </a:lnTo>
                  <a:lnTo>
                    <a:pt x="476049" y="264159"/>
                  </a:lnTo>
                  <a:lnTo>
                    <a:pt x="476932" y="255269"/>
                  </a:lnTo>
                  <a:lnTo>
                    <a:pt x="477392" y="24637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68" y="36829"/>
                  </a:lnTo>
                  <a:lnTo>
                    <a:pt x="342656" y="25400"/>
                  </a:lnTo>
                  <a:close/>
                </a:path>
                <a:path w="575945" h="661669">
                  <a:moveTo>
                    <a:pt x="219614" y="278129"/>
                  </a:moveTo>
                  <a:lnTo>
                    <a:pt x="183959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53" y="372109"/>
                  </a:lnTo>
                  <a:lnTo>
                    <a:pt x="232108" y="370839"/>
                  </a:lnTo>
                  <a:lnTo>
                    <a:pt x="242448" y="368299"/>
                  </a:lnTo>
                  <a:lnTo>
                    <a:pt x="252253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694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3866" y="335279"/>
                  </a:lnTo>
                  <a:lnTo>
                    <a:pt x="200691" y="328929"/>
                  </a:lnTo>
                  <a:lnTo>
                    <a:pt x="202088" y="321309"/>
                  </a:lnTo>
                  <a:lnTo>
                    <a:pt x="203231" y="318769"/>
                  </a:lnTo>
                  <a:lnTo>
                    <a:pt x="205009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622" y="303529"/>
                  </a:lnTo>
                  <a:lnTo>
                    <a:pt x="261905" y="297179"/>
                  </a:lnTo>
                  <a:lnTo>
                    <a:pt x="249824" y="287019"/>
                  </a:lnTo>
                  <a:lnTo>
                    <a:pt x="235267" y="280669"/>
                  </a:lnTo>
                  <a:lnTo>
                    <a:pt x="219614" y="278129"/>
                  </a:lnTo>
                  <a:close/>
                </a:path>
                <a:path w="575945" h="661669">
                  <a:moveTo>
                    <a:pt x="266622" y="303529"/>
                  </a:moveTo>
                  <a:lnTo>
                    <a:pt x="229235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694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8006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5113" y="314959"/>
                  </a:lnTo>
                  <a:lnTo>
                    <a:pt x="266622" y="303529"/>
                  </a:lnTo>
                  <a:close/>
                </a:path>
                <a:path w="575945" h="661669">
                  <a:moveTo>
                    <a:pt x="333882" y="203199"/>
                  </a:moveTo>
                  <a:lnTo>
                    <a:pt x="324389" y="203199"/>
                  </a:lnTo>
                  <a:lnTo>
                    <a:pt x="314666" y="204469"/>
                  </a:lnTo>
                  <a:lnTo>
                    <a:pt x="282535" y="232409"/>
                  </a:lnTo>
                  <a:lnTo>
                    <a:pt x="279336" y="247649"/>
                  </a:lnTo>
                  <a:lnTo>
                    <a:pt x="281233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9879"/>
                  </a:lnTo>
                  <a:lnTo>
                    <a:pt x="282987" y="309879"/>
                  </a:lnTo>
                  <a:lnTo>
                    <a:pt x="275113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488" y="287019"/>
                  </a:lnTo>
                  <a:lnTo>
                    <a:pt x="360600" y="280669"/>
                  </a:lnTo>
                  <a:lnTo>
                    <a:pt x="321468" y="280669"/>
                  </a:lnTo>
                  <a:lnTo>
                    <a:pt x="308641" y="26415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182" y="228599"/>
                  </a:lnTo>
                  <a:lnTo>
                    <a:pt x="367703" y="228599"/>
                  </a:lnTo>
                  <a:lnTo>
                    <a:pt x="364466" y="222249"/>
                  </a:lnTo>
                  <a:lnTo>
                    <a:pt x="358171" y="214629"/>
                  </a:lnTo>
                  <a:lnTo>
                    <a:pt x="350964" y="209549"/>
                  </a:lnTo>
                  <a:lnTo>
                    <a:pt x="342804" y="205739"/>
                  </a:lnTo>
                  <a:lnTo>
                    <a:pt x="333882" y="203199"/>
                  </a:lnTo>
                  <a:close/>
                </a:path>
                <a:path w="575945" h="661669">
                  <a:moveTo>
                    <a:pt x="367703" y="228599"/>
                  </a:moveTo>
                  <a:lnTo>
                    <a:pt x="335819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630" y="243839"/>
                  </a:lnTo>
                  <a:lnTo>
                    <a:pt x="347122" y="256539"/>
                  </a:lnTo>
                  <a:lnTo>
                    <a:pt x="343947" y="264159"/>
                  </a:lnTo>
                  <a:lnTo>
                    <a:pt x="338994" y="267969"/>
                  </a:lnTo>
                  <a:lnTo>
                    <a:pt x="321468" y="280669"/>
                  </a:lnTo>
                  <a:lnTo>
                    <a:pt x="360600" y="280669"/>
                  </a:lnTo>
                  <a:lnTo>
                    <a:pt x="361823" y="279399"/>
                  </a:lnTo>
                  <a:lnTo>
                    <a:pt x="367347" y="270509"/>
                  </a:lnTo>
                  <a:lnTo>
                    <a:pt x="370919" y="261619"/>
                  </a:lnTo>
                  <a:lnTo>
                    <a:pt x="372395" y="250189"/>
                  </a:lnTo>
                  <a:lnTo>
                    <a:pt x="371673" y="240029"/>
                  </a:lnTo>
                  <a:lnTo>
                    <a:pt x="368998" y="231139"/>
                  </a:lnTo>
                  <a:lnTo>
                    <a:pt x="367703" y="22859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96375" y="231393"/>
              <a:ext cx="274574" cy="1054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857996" y="94741"/>
              <a:ext cx="695325" cy="634365"/>
            </a:xfrm>
            <a:custGeom>
              <a:avLst/>
              <a:gdLst/>
              <a:ahLst/>
              <a:cxnLst/>
              <a:rect l="l" t="t" r="r" b="b"/>
              <a:pathLst>
                <a:path w="695325" h="634365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1143" y="364109"/>
                  </a:lnTo>
                  <a:lnTo>
                    <a:pt x="0" y="370840"/>
                  </a:lnTo>
                  <a:lnTo>
                    <a:pt x="4826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540"/>
                  </a:lnTo>
                  <a:lnTo>
                    <a:pt x="61595" y="379730"/>
                  </a:lnTo>
                  <a:lnTo>
                    <a:pt x="63500" y="376936"/>
                  </a:lnTo>
                  <a:lnTo>
                    <a:pt x="65024" y="366649"/>
                  </a:lnTo>
                  <a:close/>
                </a:path>
                <a:path w="695325" h="634365">
                  <a:moveTo>
                    <a:pt x="104648" y="511556"/>
                  </a:moveTo>
                  <a:lnTo>
                    <a:pt x="100584" y="505968"/>
                  </a:lnTo>
                  <a:lnTo>
                    <a:pt x="96266" y="500253"/>
                  </a:lnTo>
                  <a:lnTo>
                    <a:pt x="88646" y="498983"/>
                  </a:lnTo>
                  <a:lnTo>
                    <a:pt x="51816" y="525780"/>
                  </a:lnTo>
                  <a:lnTo>
                    <a:pt x="46609" y="529971"/>
                  </a:lnTo>
                  <a:lnTo>
                    <a:pt x="45085" y="537718"/>
                  </a:lnTo>
                  <a:lnTo>
                    <a:pt x="49149" y="543306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648" y="511556"/>
                  </a:lnTo>
                  <a:close/>
                </a:path>
                <a:path w="695325" h="634365">
                  <a:moveTo>
                    <a:pt x="225679" y="580136"/>
                  </a:moveTo>
                  <a:lnTo>
                    <a:pt x="221869" y="573405"/>
                  </a:lnTo>
                  <a:lnTo>
                    <a:pt x="208407" y="569976"/>
                  </a:lnTo>
                  <a:lnTo>
                    <a:pt x="201676" y="573913"/>
                  </a:lnTo>
                  <a:lnTo>
                    <a:pt x="199771" y="580517"/>
                  </a:lnTo>
                  <a:lnTo>
                    <a:pt x="187706" y="624713"/>
                  </a:lnTo>
                  <a:lnTo>
                    <a:pt x="191643" y="631571"/>
                  </a:lnTo>
                  <a:lnTo>
                    <a:pt x="202057" y="634365"/>
                  </a:lnTo>
                  <a:lnTo>
                    <a:pt x="205994" y="633476"/>
                  </a:lnTo>
                  <a:lnTo>
                    <a:pt x="211201" y="629539"/>
                  </a:lnTo>
                  <a:lnTo>
                    <a:pt x="212852" y="627253"/>
                  </a:lnTo>
                  <a:lnTo>
                    <a:pt x="225679" y="580136"/>
                  </a:lnTo>
                  <a:close/>
                </a:path>
                <a:path w="695325" h="634365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3964" y="57023"/>
                  </a:lnTo>
                  <a:lnTo>
                    <a:pt x="478663" y="63500"/>
                  </a:lnTo>
                  <a:lnTo>
                    <a:pt x="488950" y="64897"/>
                  </a:lnTo>
                  <a:lnTo>
                    <a:pt x="492252" y="64008"/>
                  </a:lnTo>
                  <a:lnTo>
                    <a:pt x="494792" y="61976"/>
                  </a:lnTo>
                  <a:lnTo>
                    <a:pt x="497459" y="60071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6984" y="8382"/>
                  </a:lnTo>
                  <a:close/>
                </a:path>
                <a:path w="695325" h="634365">
                  <a:moveTo>
                    <a:pt x="657098" y="105029"/>
                  </a:moveTo>
                  <a:lnTo>
                    <a:pt x="648716" y="93599"/>
                  </a:lnTo>
                  <a:lnTo>
                    <a:pt x="640842" y="92202"/>
                  </a:lnTo>
                  <a:lnTo>
                    <a:pt x="635254" y="96774"/>
                  </a:lnTo>
                  <a:lnTo>
                    <a:pt x="604012" y="120408"/>
                  </a:lnTo>
                  <a:lnTo>
                    <a:pt x="598424" y="124460"/>
                  </a:lnTo>
                  <a:lnTo>
                    <a:pt x="597281" y="132461"/>
                  </a:lnTo>
                  <a:lnTo>
                    <a:pt x="601599" y="138061"/>
                  </a:lnTo>
                  <a:lnTo>
                    <a:pt x="605790" y="143637"/>
                  </a:lnTo>
                  <a:lnTo>
                    <a:pt x="613664" y="144780"/>
                  </a:lnTo>
                  <a:lnTo>
                    <a:pt x="619125" y="140716"/>
                  </a:lnTo>
                  <a:lnTo>
                    <a:pt x="619252" y="140589"/>
                  </a:lnTo>
                  <a:lnTo>
                    <a:pt x="656082" y="112903"/>
                  </a:lnTo>
                  <a:lnTo>
                    <a:pt x="657098" y="105029"/>
                  </a:lnTo>
                  <a:close/>
                </a:path>
                <a:path w="695325" h="634365">
                  <a:moveTo>
                    <a:pt x="695198" y="261747"/>
                  </a:moveTo>
                  <a:lnTo>
                    <a:pt x="689864" y="256032"/>
                  </a:lnTo>
                  <a:lnTo>
                    <a:pt x="682879" y="255778"/>
                  </a:lnTo>
                  <a:lnTo>
                    <a:pt x="637159" y="254508"/>
                  </a:lnTo>
                  <a:lnTo>
                    <a:pt x="631444" y="259969"/>
                  </a:lnTo>
                  <a:lnTo>
                    <a:pt x="630809" y="273685"/>
                  </a:lnTo>
                  <a:lnTo>
                    <a:pt x="636143" y="279400"/>
                  </a:lnTo>
                  <a:lnTo>
                    <a:pt x="681863" y="280797"/>
                  </a:lnTo>
                  <a:lnTo>
                    <a:pt x="684784" y="280797"/>
                  </a:lnTo>
                  <a:lnTo>
                    <a:pt x="687578" y="279908"/>
                  </a:lnTo>
                  <a:lnTo>
                    <a:pt x="692785" y="276098"/>
                  </a:lnTo>
                  <a:lnTo>
                    <a:pt x="694817" y="272669"/>
                  </a:lnTo>
                  <a:lnTo>
                    <a:pt x="695198" y="26174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52096" y="131826"/>
              <a:ext cx="1642580" cy="21449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895573" y="120027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5">
                  <a:moveTo>
                    <a:pt x="595388" y="501510"/>
                  </a:moveTo>
                  <a:lnTo>
                    <a:pt x="591832" y="495541"/>
                  </a:lnTo>
                  <a:lnTo>
                    <a:pt x="569607" y="490169"/>
                  </a:lnTo>
                  <a:lnTo>
                    <a:pt x="569607" y="513194"/>
                  </a:lnTo>
                  <a:lnTo>
                    <a:pt x="556018" y="569709"/>
                  </a:lnTo>
                  <a:lnTo>
                    <a:pt x="550519" y="569747"/>
                  </a:lnTo>
                  <a:lnTo>
                    <a:pt x="550519" y="592340"/>
                  </a:lnTo>
                  <a:lnTo>
                    <a:pt x="531126" y="672325"/>
                  </a:lnTo>
                  <a:lnTo>
                    <a:pt x="526707" y="681240"/>
                  </a:lnTo>
                  <a:lnTo>
                    <a:pt x="518972" y="687552"/>
                  </a:lnTo>
                  <a:lnTo>
                    <a:pt x="509028" y="690714"/>
                  </a:lnTo>
                  <a:lnTo>
                    <a:pt x="497979" y="690105"/>
                  </a:lnTo>
                  <a:lnTo>
                    <a:pt x="229120" y="624954"/>
                  </a:lnTo>
                  <a:lnTo>
                    <a:pt x="218998" y="620509"/>
                  </a:lnTo>
                  <a:lnTo>
                    <a:pt x="211594" y="613181"/>
                  </a:lnTo>
                  <a:lnTo>
                    <a:pt x="207606" y="603999"/>
                  </a:lnTo>
                  <a:lnTo>
                    <a:pt x="207784" y="593966"/>
                  </a:lnTo>
                  <a:lnTo>
                    <a:pt x="227088" y="513956"/>
                  </a:lnTo>
                  <a:lnTo>
                    <a:pt x="353199" y="579869"/>
                  </a:lnTo>
                  <a:lnTo>
                    <a:pt x="359664" y="582942"/>
                  </a:lnTo>
                  <a:lnTo>
                    <a:pt x="401116" y="593001"/>
                  </a:lnTo>
                  <a:lnTo>
                    <a:pt x="408317" y="593204"/>
                  </a:lnTo>
                  <a:lnTo>
                    <a:pt x="550519" y="592340"/>
                  </a:lnTo>
                  <a:lnTo>
                    <a:pt x="550519" y="569747"/>
                  </a:lnTo>
                  <a:lnTo>
                    <a:pt x="408317" y="570598"/>
                  </a:lnTo>
                  <a:lnTo>
                    <a:pt x="396722" y="569912"/>
                  </a:lnTo>
                  <a:lnTo>
                    <a:pt x="275831" y="513956"/>
                  </a:lnTo>
                  <a:lnTo>
                    <a:pt x="232549" y="491350"/>
                  </a:lnTo>
                  <a:lnTo>
                    <a:pt x="246265" y="434835"/>
                  </a:lnTo>
                  <a:lnTo>
                    <a:pt x="569607" y="513194"/>
                  </a:lnTo>
                  <a:lnTo>
                    <a:pt x="569607" y="490169"/>
                  </a:lnTo>
                  <a:lnTo>
                    <a:pt x="340956" y="434835"/>
                  </a:lnTo>
                  <a:lnTo>
                    <a:pt x="240804" y="410578"/>
                  </a:lnTo>
                  <a:lnTo>
                    <a:pt x="234835" y="409054"/>
                  </a:lnTo>
                  <a:lnTo>
                    <a:pt x="228739" y="412737"/>
                  </a:lnTo>
                  <a:lnTo>
                    <a:pt x="227342" y="418706"/>
                  </a:lnTo>
                  <a:lnTo>
                    <a:pt x="209016" y="494144"/>
                  </a:lnTo>
                  <a:lnTo>
                    <a:pt x="208927" y="494906"/>
                  </a:lnTo>
                  <a:lnTo>
                    <a:pt x="186194" y="588759"/>
                  </a:lnTo>
                  <a:lnTo>
                    <a:pt x="185724" y="607529"/>
                  </a:lnTo>
                  <a:lnTo>
                    <a:pt x="192671" y="624636"/>
                  </a:lnTo>
                  <a:lnTo>
                    <a:pt x="205803" y="638238"/>
                  </a:lnTo>
                  <a:lnTo>
                    <a:pt x="223913" y="646417"/>
                  </a:lnTo>
                  <a:lnTo>
                    <a:pt x="492645" y="711441"/>
                  </a:lnTo>
                  <a:lnTo>
                    <a:pt x="512559" y="712482"/>
                  </a:lnTo>
                  <a:lnTo>
                    <a:pt x="530504" y="706424"/>
                  </a:lnTo>
                  <a:lnTo>
                    <a:pt x="544550" y="694372"/>
                  </a:lnTo>
                  <a:lnTo>
                    <a:pt x="546341" y="690714"/>
                  </a:lnTo>
                  <a:lnTo>
                    <a:pt x="552843" y="677405"/>
                  </a:lnTo>
                  <a:lnTo>
                    <a:pt x="573481" y="592188"/>
                  </a:lnTo>
                  <a:lnTo>
                    <a:pt x="575576" y="583552"/>
                  </a:lnTo>
                  <a:lnTo>
                    <a:pt x="575652" y="582942"/>
                  </a:lnTo>
                  <a:lnTo>
                    <a:pt x="578650" y="570598"/>
                  </a:lnTo>
                  <a:lnTo>
                    <a:pt x="593991" y="507479"/>
                  </a:lnTo>
                  <a:lnTo>
                    <a:pt x="595388" y="501510"/>
                  </a:lnTo>
                  <a:close/>
                </a:path>
                <a:path w="770254" h="856615">
                  <a:moveTo>
                    <a:pt x="769823" y="201269"/>
                  </a:moveTo>
                  <a:lnTo>
                    <a:pt x="758609" y="171196"/>
                  </a:lnTo>
                  <a:lnTo>
                    <a:pt x="747826" y="159397"/>
                  </a:lnTo>
                  <a:lnTo>
                    <a:pt x="747826" y="205016"/>
                  </a:lnTo>
                  <a:lnTo>
                    <a:pt x="746899" y="229349"/>
                  </a:lnTo>
                  <a:lnTo>
                    <a:pt x="667143" y="558787"/>
                  </a:lnTo>
                  <a:lnTo>
                    <a:pt x="661936" y="580504"/>
                  </a:lnTo>
                  <a:lnTo>
                    <a:pt x="636917" y="684009"/>
                  </a:lnTo>
                  <a:lnTo>
                    <a:pt x="650570" y="577113"/>
                  </a:lnTo>
                  <a:lnTo>
                    <a:pt x="653300" y="555358"/>
                  </a:lnTo>
                  <a:lnTo>
                    <a:pt x="672604" y="404863"/>
                  </a:lnTo>
                  <a:lnTo>
                    <a:pt x="673823" y="395757"/>
                  </a:lnTo>
                  <a:lnTo>
                    <a:pt x="675182" y="386562"/>
                  </a:lnTo>
                  <a:lnTo>
                    <a:pt x="678065" y="368160"/>
                  </a:lnTo>
                  <a:lnTo>
                    <a:pt x="680986" y="350202"/>
                  </a:lnTo>
                  <a:lnTo>
                    <a:pt x="683628" y="332016"/>
                  </a:lnTo>
                  <a:lnTo>
                    <a:pt x="685685" y="313715"/>
                  </a:lnTo>
                  <a:lnTo>
                    <a:pt x="686828" y="295389"/>
                  </a:lnTo>
                  <a:lnTo>
                    <a:pt x="686777" y="280073"/>
                  </a:lnTo>
                  <a:lnTo>
                    <a:pt x="680732" y="234556"/>
                  </a:lnTo>
                  <a:lnTo>
                    <a:pt x="664425" y="189039"/>
                  </a:lnTo>
                  <a:lnTo>
                    <a:pt x="664425" y="295389"/>
                  </a:lnTo>
                  <a:lnTo>
                    <a:pt x="663359" y="311962"/>
                  </a:lnTo>
                  <a:lnTo>
                    <a:pt x="661377" y="329526"/>
                  </a:lnTo>
                  <a:lnTo>
                    <a:pt x="658850" y="347141"/>
                  </a:lnTo>
                  <a:lnTo>
                    <a:pt x="656094" y="364604"/>
                  </a:lnTo>
                  <a:lnTo>
                    <a:pt x="654558" y="373913"/>
                  </a:lnTo>
                  <a:lnTo>
                    <a:pt x="653034" y="383298"/>
                  </a:lnTo>
                  <a:lnTo>
                    <a:pt x="651624" y="392709"/>
                  </a:lnTo>
                  <a:lnTo>
                    <a:pt x="650379" y="402069"/>
                  </a:lnTo>
                  <a:lnTo>
                    <a:pt x="631456" y="550151"/>
                  </a:lnTo>
                  <a:lnTo>
                    <a:pt x="627862" y="577710"/>
                  </a:lnTo>
                  <a:lnTo>
                    <a:pt x="607580" y="736587"/>
                  </a:lnTo>
                  <a:lnTo>
                    <a:pt x="585571" y="783297"/>
                  </a:lnTo>
                  <a:lnTo>
                    <a:pt x="559320" y="801992"/>
                  </a:lnTo>
                  <a:lnTo>
                    <a:pt x="554748" y="801992"/>
                  </a:lnTo>
                  <a:lnTo>
                    <a:pt x="550049" y="801484"/>
                  </a:lnTo>
                  <a:lnTo>
                    <a:pt x="170942" y="709663"/>
                  </a:lnTo>
                  <a:lnTo>
                    <a:pt x="131076" y="700011"/>
                  </a:lnTo>
                  <a:lnTo>
                    <a:pt x="107696" y="667626"/>
                  </a:lnTo>
                  <a:lnTo>
                    <a:pt x="104660" y="650481"/>
                  </a:lnTo>
                  <a:lnTo>
                    <a:pt x="105232" y="633056"/>
                  </a:lnTo>
                  <a:lnTo>
                    <a:pt x="109486" y="615937"/>
                  </a:lnTo>
                  <a:lnTo>
                    <a:pt x="131254" y="555866"/>
                  </a:lnTo>
                  <a:lnTo>
                    <a:pt x="165874" y="460362"/>
                  </a:lnTo>
                  <a:lnTo>
                    <a:pt x="173621" y="439280"/>
                  </a:lnTo>
                  <a:lnTo>
                    <a:pt x="217309" y="318503"/>
                  </a:lnTo>
                  <a:lnTo>
                    <a:pt x="226834" y="293230"/>
                  </a:lnTo>
                  <a:lnTo>
                    <a:pt x="232448" y="278549"/>
                  </a:lnTo>
                  <a:lnTo>
                    <a:pt x="237921" y="263652"/>
                  </a:lnTo>
                  <a:lnTo>
                    <a:pt x="243103" y="248551"/>
                  </a:lnTo>
                  <a:lnTo>
                    <a:pt x="247789" y="233299"/>
                  </a:lnTo>
                  <a:lnTo>
                    <a:pt x="252526" y="218109"/>
                  </a:lnTo>
                  <a:lnTo>
                    <a:pt x="271284" y="178041"/>
                  </a:lnTo>
                  <a:lnTo>
                    <a:pt x="308025" y="133045"/>
                  </a:lnTo>
                  <a:lnTo>
                    <a:pt x="355739" y="99555"/>
                  </a:lnTo>
                  <a:lnTo>
                    <a:pt x="401332" y="82550"/>
                  </a:lnTo>
                  <a:lnTo>
                    <a:pt x="443369" y="76441"/>
                  </a:lnTo>
                  <a:lnTo>
                    <a:pt x="450989" y="76187"/>
                  </a:lnTo>
                  <a:lnTo>
                    <a:pt x="458482" y="76187"/>
                  </a:lnTo>
                  <a:lnTo>
                    <a:pt x="466102" y="76695"/>
                  </a:lnTo>
                  <a:lnTo>
                    <a:pt x="469531" y="76822"/>
                  </a:lnTo>
                  <a:lnTo>
                    <a:pt x="508863" y="83858"/>
                  </a:lnTo>
                  <a:lnTo>
                    <a:pt x="551065" y="100444"/>
                  </a:lnTo>
                  <a:lnTo>
                    <a:pt x="583349" y="121856"/>
                  </a:lnTo>
                  <a:lnTo>
                    <a:pt x="614362" y="151866"/>
                  </a:lnTo>
                  <a:lnTo>
                    <a:pt x="648627" y="207937"/>
                  </a:lnTo>
                  <a:lnTo>
                    <a:pt x="661593" y="253250"/>
                  </a:lnTo>
                  <a:lnTo>
                    <a:pt x="664425" y="295389"/>
                  </a:lnTo>
                  <a:lnTo>
                    <a:pt x="664425" y="189039"/>
                  </a:lnTo>
                  <a:lnTo>
                    <a:pt x="661949" y="183349"/>
                  </a:lnTo>
                  <a:lnTo>
                    <a:pt x="648347" y="159981"/>
                  </a:lnTo>
                  <a:lnTo>
                    <a:pt x="632218" y="138417"/>
                  </a:lnTo>
                  <a:lnTo>
                    <a:pt x="701560" y="155181"/>
                  </a:lnTo>
                  <a:lnTo>
                    <a:pt x="723696" y="165531"/>
                  </a:lnTo>
                  <a:lnTo>
                    <a:pt x="739609" y="182930"/>
                  </a:lnTo>
                  <a:lnTo>
                    <a:pt x="747826" y="205016"/>
                  </a:lnTo>
                  <a:lnTo>
                    <a:pt x="747826" y="159397"/>
                  </a:lnTo>
                  <a:lnTo>
                    <a:pt x="736968" y="147497"/>
                  </a:lnTo>
                  <a:lnTo>
                    <a:pt x="717511" y="138417"/>
                  </a:lnTo>
                  <a:lnTo>
                    <a:pt x="706894" y="133477"/>
                  </a:lnTo>
                  <a:lnTo>
                    <a:pt x="601738" y="107950"/>
                  </a:lnTo>
                  <a:lnTo>
                    <a:pt x="592569" y="100736"/>
                  </a:lnTo>
                  <a:lnTo>
                    <a:pt x="583031" y="93954"/>
                  </a:lnTo>
                  <a:lnTo>
                    <a:pt x="573163" y="87642"/>
                  </a:lnTo>
                  <a:lnTo>
                    <a:pt x="563003" y="81775"/>
                  </a:lnTo>
                  <a:lnTo>
                    <a:pt x="564349" y="76187"/>
                  </a:lnTo>
                  <a:lnTo>
                    <a:pt x="565365" y="71996"/>
                  </a:lnTo>
                  <a:lnTo>
                    <a:pt x="569861" y="53454"/>
                  </a:lnTo>
                  <a:lnTo>
                    <a:pt x="570395" y="39865"/>
                  </a:lnTo>
                  <a:lnTo>
                    <a:pt x="565873" y="27584"/>
                  </a:lnTo>
                  <a:lnTo>
                    <a:pt x="559612" y="20688"/>
                  </a:lnTo>
                  <a:lnTo>
                    <a:pt x="557085" y="17919"/>
                  </a:lnTo>
                  <a:lnTo>
                    <a:pt x="549795" y="14503"/>
                  </a:lnTo>
                  <a:lnTo>
                    <a:pt x="549795" y="41897"/>
                  </a:lnTo>
                  <a:lnTo>
                    <a:pt x="542556" y="71996"/>
                  </a:lnTo>
                  <a:lnTo>
                    <a:pt x="503847" y="59677"/>
                  </a:lnTo>
                  <a:lnTo>
                    <a:pt x="471436" y="54724"/>
                  </a:lnTo>
                  <a:lnTo>
                    <a:pt x="477151" y="30975"/>
                  </a:lnTo>
                  <a:lnTo>
                    <a:pt x="478802" y="24625"/>
                  </a:lnTo>
                  <a:lnTo>
                    <a:pt x="485152" y="20688"/>
                  </a:lnTo>
                  <a:lnTo>
                    <a:pt x="545985" y="35420"/>
                  </a:lnTo>
                  <a:lnTo>
                    <a:pt x="549795" y="41897"/>
                  </a:lnTo>
                  <a:lnTo>
                    <a:pt x="549795" y="14503"/>
                  </a:lnTo>
                  <a:lnTo>
                    <a:pt x="544842" y="12179"/>
                  </a:lnTo>
                  <a:lnTo>
                    <a:pt x="496709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16" y="13487"/>
                  </a:lnTo>
                  <a:lnTo>
                    <a:pt x="455688" y="25768"/>
                  </a:lnTo>
                  <a:lnTo>
                    <a:pt x="448830" y="54089"/>
                  </a:lnTo>
                  <a:lnTo>
                    <a:pt x="437019" y="54571"/>
                  </a:lnTo>
                  <a:lnTo>
                    <a:pt x="425183" y="55664"/>
                  </a:lnTo>
                  <a:lnTo>
                    <a:pt x="413550" y="57340"/>
                  </a:lnTo>
                  <a:lnTo>
                    <a:pt x="401967" y="59677"/>
                  </a:lnTo>
                  <a:lnTo>
                    <a:pt x="382905" y="55067"/>
                  </a:lnTo>
                  <a:lnTo>
                    <a:pt x="361073" y="49784"/>
                  </a:lnTo>
                  <a:lnTo>
                    <a:pt x="361073" y="72758"/>
                  </a:lnTo>
                  <a:lnTo>
                    <a:pt x="355866" y="74917"/>
                  </a:lnTo>
                  <a:lnTo>
                    <a:pt x="317982" y="96583"/>
                  </a:lnTo>
                  <a:lnTo>
                    <a:pt x="270992" y="140208"/>
                  </a:lnTo>
                  <a:lnTo>
                    <a:pt x="244627" y="180314"/>
                  </a:lnTo>
                  <a:lnTo>
                    <a:pt x="226453" y="227203"/>
                  </a:lnTo>
                  <a:lnTo>
                    <a:pt x="221932" y="241922"/>
                  </a:lnTo>
                  <a:lnTo>
                    <a:pt x="216903" y="256565"/>
                  </a:lnTo>
                  <a:lnTo>
                    <a:pt x="211569" y="271056"/>
                  </a:lnTo>
                  <a:lnTo>
                    <a:pt x="203669" y="291757"/>
                  </a:lnTo>
                  <a:lnTo>
                    <a:pt x="196481" y="310883"/>
                  </a:lnTo>
                  <a:lnTo>
                    <a:pt x="151777" y="433946"/>
                  </a:lnTo>
                  <a:lnTo>
                    <a:pt x="144157" y="455155"/>
                  </a:lnTo>
                  <a:lnTo>
                    <a:pt x="107581" y="555866"/>
                  </a:lnTo>
                  <a:lnTo>
                    <a:pt x="132727" y="452361"/>
                  </a:lnTo>
                  <a:lnTo>
                    <a:pt x="136156" y="438010"/>
                  </a:lnTo>
                  <a:lnTo>
                    <a:pt x="139192" y="425437"/>
                  </a:lnTo>
                  <a:lnTo>
                    <a:pt x="217690" y="101206"/>
                  </a:lnTo>
                  <a:lnTo>
                    <a:pt x="228028" y="79146"/>
                  </a:lnTo>
                  <a:lnTo>
                    <a:pt x="245452" y="63271"/>
                  </a:lnTo>
                  <a:lnTo>
                    <a:pt x="267563" y="55067"/>
                  </a:lnTo>
                  <a:lnTo>
                    <a:pt x="291985" y="55994"/>
                  </a:lnTo>
                  <a:lnTo>
                    <a:pt x="361073" y="72758"/>
                  </a:lnTo>
                  <a:lnTo>
                    <a:pt x="361073" y="49784"/>
                  </a:lnTo>
                  <a:lnTo>
                    <a:pt x="297192" y="34277"/>
                  </a:lnTo>
                  <a:lnTo>
                    <a:pt x="263956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00" y="95872"/>
                  </a:lnTo>
                  <a:lnTo>
                    <a:pt x="116344" y="425437"/>
                  </a:lnTo>
                  <a:lnTo>
                    <a:pt x="111137" y="424180"/>
                  </a:lnTo>
                  <a:lnTo>
                    <a:pt x="111137" y="447154"/>
                  </a:lnTo>
                  <a:lnTo>
                    <a:pt x="68846" y="621652"/>
                  </a:lnTo>
                  <a:lnTo>
                    <a:pt x="66662" y="647179"/>
                  </a:lnTo>
                  <a:lnTo>
                    <a:pt x="72085" y="671334"/>
                  </a:lnTo>
                  <a:lnTo>
                    <a:pt x="84162" y="692645"/>
                  </a:lnTo>
                  <a:lnTo>
                    <a:pt x="101993" y="709663"/>
                  </a:lnTo>
                  <a:lnTo>
                    <a:pt x="60845" y="699757"/>
                  </a:lnTo>
                  <a:lnTo>
                    <a:pt x="42265" y="691057"/>
                  </a:lnTo>
                  <a:lnTo>
                    <a:pt x="28879" y="676363"/>
                  </a:lnTo>
                  <a:lnTo>
                    <a:pt x="21958" y="657720"/>
                  </a:lnTo>
                  <a:lnTo>
                    <a:pt x="22745" y="637146"/>
                  </a:lnTo>
                  <a:lnTo>
                    <a:pt x="69862" y="442582"/>
                  </a:lnTo>
                  <a:lnTo>
                    <a:pt x="70497" y="439661"/>
                  </a:lnTo>
                  <a:lnTo>
                    <a:pt x="73418" y="438010"/>
                  </a:lnTo>
                  <a:lnTo>
                    <a:pt x="76212" y="438645"/>
                  </a:lnTo>
                  <a:lnTo>
                    <a:pt x="111137" y="447154"/>
                  </a:lnTo>
                  <a:lnTo>
                    <a:pt x="111137" y="424180"/>
                  </a:lnTo>
                  <a:lnTo>
                    <a:pt x="81292" y="416928"/>
                  </a:lnTo>
                  <a:lnTo>
                    <a:pt x="70459" y="416534"/>
                  </a:lnTo>
                  <a:lnTo>
                    <a:pt x="60629" y="420230"/>
                  </a:lnTo>
                  <a:lnTo>
                    <a:pt x="52870" y="427367"/>
                  </a:lnTo>
                  <a:lnTo>
                    <a:pt x="48272" y="437248"/>
                  </a:lnTo>
                  <a:lnTo>
                    <a:pt x="1155" y="631812"/>
                  </a:lnTo>
                  <a:lnTo>
                    <a:pt x="0" y="661212"/>
                  </a:lnTo>
                  <a:lnTo>
                    <a:pt x="9867" y="687857"/>
                  </a:lnTo>
                  <a:lnTo>
                    <a:pt x="28994" y="708825"/>
                  </a:lnTo>
                  <a:lnTo>
                    <a:pt x="55638" y="721220"/>
                  </a:lnTo>
                  <a:lnTo>
                    <a:pt x="607580" y="854951"/>
                  </a:lnTo>
                  <a:lnTo>
                    <a:pt x="636955" y="856018"/>
                  </a:lnTo>
                  <a:lnTo>
                    <a:pt x="663549" y="846061"/>
                  </a:lnTo>
                  <a:lnTo>
                    <a:pt x="696798" y="800341"/>
                  </a:lnTo>
                  <a:lnTo>
                    <a:pt x="743978" y="605650"/>
                  </a:lnTo>
                  <a:lnTo>
                    <a:pt x="744385" y="594766"/>
                  </a:lnTo>
                  <a:lnTo>
                    <a:pt x="741045" y="585711"/>
                  </a:lnTo>
                  <a:lnTo>
                    <a:pt x="723150" y="597776"/>
                  </a:lnTo>
                  <a:lnTo>
                    <a:pt x="722515" y="600570"/>
                  </a:lnTo>
                  <a:lnTo>
                    <a:pt x="675398" y="795134"/>
                  </a:lnTo>
                  <a:lnTo>
                    <a:pt x="666686" y="813790"/>
                  </a:lnTo>
                  <a:lnTo>
                    <a:pt x="652005" y="827201"/>
                  </a:lnTo>
                  <a:lnTo>
                    <a:pt x="633399" y="834148"/>
                  </a:lnTo>
                  <a:lnTo>
                    <a:pt x="612914" y="833361"/>
                  </a:lnTo>
                  <a:lnTo>
                    <a:pt x="571512" y="823328"/>
                  </a:lnTo>
                  <a:lnTo>
                    <a:pt x="595172" y="816381"/>
                  </a:lnTo>
                  <a:lnTo>
                    <a:pt x="615657" y="802970"/>
                  </a:lnTo>
                  <a:lnTo>
                    <a:pt x="616458" y="801992"/>
                  </a:lnTo>
                  <a:lnTo>
                    <a:pt x="631494" y="783958"/>
                  </a:lnTo>
                  <a:lnTo>
                    <a:pt x="641235" y="760209"/>
                  </a:lnTo>
                  <a:lnTo>
                    <a:pt x="659701" y="684009"/>
                  </a:lnTo>
                  <a:lnTo>
                    <a:pt x="683526" y="585711"/>
                  </a:lnTo>
                  <a:lnTo>
                    <a:pt x="718705" y="594220"/>
                  </a:lnTo>
                  <a:lnTo>
                    <a:pt x="721499" y="594982"/>
                  </a:lnTo>
                  <a:lnTo>
                    <a:pt x="723150" y="597776"/>
                  </a:lnTo>
                  <a:lnTo>
                    <a:pt x="723150" y="572350"/>
                  </a:lnTo>
                  <a:lnTo>
                    <a:pt x="688733" y="563994"/>
                  </a:lnTo>
                  <a:lnTo>
                    <a:pt x="768578" y="234556"/>
                  </a:lnTo>
                  <a:lnTo>
                    <a:pt x="768654" y="23329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78871" y="324865"/>
              <a:ext cx="144018" cy="1423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47376" y="2695701"/>
              <a:ext cx="1824101" cy="127279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076956" y="150723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58" y="578866"/>
                  </a:moveTo>
                  <a:lnTo>
                    <a:pt x="32880" y="384937"/>
                  </a:lnTo>
                  <a:lnTo>
                    <a:pt x="27444" y="366585"/>
                  </a:lnTo>
                  <a:lnTo>
                    <a:pt x="27647" y="348081"/>
                  </a:lnTo>
                  <a:lnTo>
                    <a:pt x="47663" y="310807"/>
                  </a:lnTo>
                  <a:lnTo>
                    <a:pt x="65900" y="299085"/>
                  </a:lnTo>
                  <a:lnTo>
                    <a:pt x="54343" y="274193"/>
                  </a:lnTo>
                  <a:lnTo>
                    <a:pt x="12217" y="311467"/>
                  </a:lnTo>
                  <a:lnTo>
                    <a:pt x="0" y="367449"/>
                  </a:lnTo>
                  <a:lnTo>
                    <a:pt x="8115" y="396494"/>
                  </a:lnTo>
                  <a:lnTo>
                    <a:pt x="95491" y="583565"/>
                  </a:lnTo>
                  <a:lnTo>
                    <a:pt x="98666" y="590423"/>
                  </a:lnTo>
                  <a:lnTo>
                    <a:pt x="106794" y="593344"/>
                  </a:lnTo>
                  <a:lnTo>
                    <a:pt x="120510" y="586994"/>
                  </a:lnTo>
                  <a:lnTo>
                    <a:pt x="123558" y="578866"/>
                  </a:lnTo>
                  <a:close/>
                </a:path>
                <a:path w="1075690" h="1136650">
                  <a:moveTo>
                    <a:pt x="239636" y="217805"/>
                  </a:moveTo>
                  <a:lnTo>
                    <a:pt x="228079" y="193040"/>
                  </a:lnTo>
                  <a:lnTo>
                    <a:pt x="103873" y="251079"/>
                  </a:lnTo>
                  <a:lnTo>
                    <a:pt x="115557" y="275844"/>
                  </a:lnTo>
                  <a:lnTo>
                    <a:pt x="239636" y="217805"/>
                  </a:lnTo>
                  <a:close/>
                </a:path>
                <a:path w="1075690" h="1136650">
                  <a:moveTo>
                    <a:pt x="310121" y="975995"/>
                  </a:moveTo>
                  <a:lnTo>
                    <a:pt x="306946" y="969137"/>
                  </a:lnTo>
                  <a:lnTo>
                    <a:pt x="145275" y="623316"/>
                  </a:lnTo>
                  <a:lnTo>
                    <a:pt x="142100" y="616458"/>
                  </a:lnTo>
                  <a:lnTo>
                    <a:pt x="133972" y="613537"/>
                  </a:lnTo>
                  <a:lnTo>
                    <a:pt x="120256" y="619887"/>
                  </a:lnTo>
                  <a:lnTo>
                    <a:pt x="117335" y="628015"/>
                  </a:lnTo>
                  <a:lnTo>
                    <a:pt x="120510" y="635000"/>
                  </a:lnTo>
                  <a:lnTo>
                    <a:pt x="282181" y="980821"/>
                  </a:lnTo>
                  <a:lnTo>
                    <a:pt x="285356" y="987679"/>
                  </a:lnTo>
                  <a:lnTo>
                    <a:pt x="293484" y="990600"/>
                  </a:lnTo>
                  <a:lnTo>
                    <a:pt x="300342" y="987425"/>
                  </a:lnTo>
                  <a:lnTo>
                    <a:pt x="307200" y="984123"/>
                  </a:lnTo>
                  <a:lnTo>
                    <a:pt x="310121" y="975995"/>
                  </a:lnTo>
                  <a:close/>
                </a:path>
                <a:path w="1075690" h="1136650">
                  <a:moveTo>
                    <a:pt x="413372" y="136652"/>
                  </a:moveTo>
                  <a:lnTo>
                    <a:pt x="401688" y="111760"/>
                  </a:lnTo>
                  <a:lnTo>
                    <a:pt x="277609" y="169799"/>
                  </a:lnTo>
                  <a:lnTo>
                    <a:pt x="289293" y="194691"/>
                  </a:lnTo>
                  <a:lnTo>
                    <a:pt x="413372" y="136652"/>
                  </a:lnTo>
                  <a:close/>
                </a:path>
                <a:path w="1075690" h="1136650">
                  <a:moveTo>
                    <a:pt x="587108" y="55372"/>
                  </a:moveTo>
                  <a:lnTo>
                    <a:pt x="575424" y="30607"/>
                  </a:lnTo>
                  <a:lnTo>
                    <a:pt x="451345" y="88646"/>
                  </a:lnTo>
                  <a:lnTo>
                    <a:pt x="463029" y="113411"/>
                  </a:lnTo>
                  <a:lnTo>
                    <a:pt x="587108" y="55372"/>
                  </a:lnTo>
                  <a:close/>
                </a:path>
                <a:path w="1075690" h="1136650">
                  <a:moveTo>
                    <a:pt x="701662" y="267208"/>
                  </a:moveTo>
                  <a:lnTo>
                    <a:pt x="695312" y="253492"/>
                  </a:lnTo>
                  <a:lnTo>
                    <a:pt x="687184" y="250571"/>
                  </a:lnTo>
                  <a:lnTo>
                    <a:pt x="204838" y="475996"/>
                  </a:lnTo>
                  <a:lnTo>
                    <a:pt x="197980" y="479298"/>
                  </a:lnTo>
                  <a:lnTo>
                    <a:pt x="194932" y="487426"/>
                  </a:lnTo>
                  <a:lnTo>
                    <a:pt x="198234" y="494284"/>
                  </a:lnTo>
                  <a:lnTo>
                    <a:pt x="201409" y="501142"/>
                  </a:lnTo>
                  <a:lnTo>
                    <a:pt x="209537" y="504063"/>
                  </a:lnTo>
                  <a:lnTo>
                    <a:pt x="691883" y="278638"/>
                  </a:lnTo>
                  <a:lnTo>
                    <a:pt x="698741" y="275336"/>
                  </a:lnTo>
                  <a:lnTo>
                    <a:pt x="701662" y="267208"/>
                  </a:lnTo>
                  <a:close/>
                </a:path>
                <a:path w="1075690" h="1136650">
                  <a:moveTo>
                    <a:pt x="755891" y="383286"/>
                  </a:moveTo>
                  <a:lnTo>
                    <a:pt x="749541" y="369570"/>
                  </a:lnTo>
                  <a:lnTo>
                    <a:pt x="741413" y="366522"/>
                  </a:lnTo>
                  <a:lnTo>
                    <a:pt x="734555" y="369824"/>
                  </a:lnTo>
                  <a:lnTo>
                    <a:pt x="252209" y="595249"/>
                  </a:lnTo>
                  <a:lnTo>
                    <a:pt x="249161" y="603377"/>
                  </a:lnTo>
                  <a:lnTo>
                    <a:pt x="252463" y="610235"/>
                  </a:lnTo>
                  <a:lnTo>
                    <a:pt x="255638" y="617093"/>
                  </a:lnTo>
                  <a:lnTo>
                    <a:pt x="263766" y="620014"/>
                  </a:lnTo>
                  <a:lnTo>
                    <a:pt x="752970" y="391414"/>
                  </a:lnTo>
                  <a:lnTo>
                    <a:pt x="755891" y="383286"/>
                  </a:lnTo>
                  <a:close/>
                </a:path>
                <a:path w="1075690" h="1136650">
                  <a:moveTo>
                    <a:pt x="810120" y="499364"/>
                  </a:moveTo>
                  <a:lnTo>
                    <a:pt x="803770" y="485648"/>
                  </a:lnTo>
                  <a:lnTo>
                    <a:pt x="795642" y="482727"/>
                  </a:lnTo>
                  <a:lnTo>
                    <a:pt x="313296" y="708152"/>
                  </a:lnTo>
                  <a:lnTo>
                    <a:pt x="306438" y="711454"/>
                  </a:lnTo>
                  <a:lnTo>
                    <a:pt x="303517" y="719582"/>
                  </a:lnTo>
                  <a:lnTo>
                    <a:pt x="309867" y="733298"/>
                  </a:lnTo>
                  <a:lnTo>
                    <a:pt x="317995" y="736219"/>
                  </a:lnTo>
                  <a:lnTo>
                    <a:pt x="324980" y="733044"/>
                  </a:lnTo>
                  <a:lnTo>
                    <a:pt x="800341" y="510794"/>
                  </a:lnTo>
                  <a:lnTo>
                    <a:pt x="807199" y="507492"/>
                  </a:lnTo>
                  <a:lnTo>
                    <a:pt x="810120" y="499364"/>
                  </a:lnTo>
                  <a:close/>
                </a:path>
                <a:path w="1075690" h="1136650">
                  <a:moveTo>
                    <a:pt x="860285" y="606679"/>
                  </a:moveTo>
                  <a:lnTo>
                    <a:pt x="857110" y="599694"/>
                  </a:lnTo>
                  <a:lnTo>
                    <a:pt x="853935" y="592836"/>
                  </a:lnTo>
                  <a:lnTo>
                    <a:pt x="845807" y="589915"/>
                  </a:lnTo>
                  <a:lnTo>
                    <a:pt x="363461" y="815340"/>
                  </a:lnTo>
                  <a:lnTo>
                    <a:pt x="356603" y="818642"/>
                  </a:lnTo>
                  <a:lnTo>
                    <a:pt x="353682" y="826770"/>
                  </a:lnTo>
                  <a:lnTo>
                    <a:pt x="360032" y="840486"/>
                  </a:lnTo>
                  <a:lnTo>
                    <a:pt x="368160" y="843407"/>
                  </a:lnTo>
                  <a:lnTo>
                    <a:pt x="857364" y="614807"/>
                  </a:lnTo>
                  <a:lnTo>
                    <a:pt x="860285" y="606679"/>
                  </a:lnTo>
                  <a:close/>
                </a:path>
                <a:path w="1075690" h="1136650">
                  <a:moveTo>
                    <a:pt x="914641" y="722757"/>
                  </a:moveTo>
                  <a:lnTo>
                    <a:pt x="911466" y="715899"/>
                  </a:lnTo>
                  <a:lnTo>
                    <a:pt x="908164" y="709041"/>
                  </a:lnTo>
                  <a:lnTo>
                    <a:pt x="900036" y="706120"/>
                  </a:lnTo>
                  <a:lnTo>
                    <a:pt x="410832" y="934720"/>
                  </a:lnTo>
                  <a:lnTo>
                    <a:pt x="407911" y="942848"/>
                  </a:lnTo>
                  <a:lnTo>
                    <a:pt x="411086" y="949706"/>
                  </a:lnTo>
                  <a:lnTo>
                    <a:pt x="414388" y="956691"/>
                  </a:lnTo>
                  <a:lnTo>
                    <a:pt x="422516" y="959612"/>
                  </a:lnTo>
                  <a:lnTo>
                    <a:pt x="429374" y="956310"/>
                  </a:lnTo>
                  <a:lnTo>
                    <a:pt x="904735" y="734060"/>
                  </a:lnTo>
                  <a:lnTo>
                    <a:pt x="911720" y="730885"/>
                  </a:lnTo>
                  <a:lnTo>
                    <a:pt x="914641" y="722757"/>
                  </a:lnTo>
                  <a:close/>
                </a:path>
                <a:path w="1075690" h="1136650">
                  <a:moveTo>
                    <a:pt x="1075182" y="774357"/>
                  </a:moveTo>
                  <a:lnTo>
                    <a:pt x="745350" y="51943"/>
                  </a:lnTo>
                  <a:lnTo>
                    <a:pt x="706513" y="10541"/>
                  </a:lnTo>
                  <a:lnTo>
                    <a:pt x="651878" y="0"/>
                  </a:lnTo>
                  <a:lnTo>
                    <a:pt x="645109" y="1028"/>
                  </a:lnTo>
                  <a:lnTo>
                    <a:pt x="638378" y="2603"/>
                  </a:lnTo>
                  <a:lnTo>
                    <a:pt x="631685" y="4762"/>
                  </a:lnTo>
                  <a:lnTo>
                    <a:pt x="625081" y="7493"/>
                  </a:lnTo>
                  <a:lnTo>
                    <a:pt x="636638" y="32258"/>
                  </a:lnTo>
                  <a:lnTo>
                    <a:pt x="643534" y="29641"/>
                  </a:lnTo>
                  <a:lnTo>
                    <a:pt x="650468" y="27851"/>
                  </a:lnTo>
                  <a:lnTo>
                    <a:pt x="657415" y="26873"/>
                  </a:lnTo>
                  <a:lnTo>
                    <a:pt x="664324" y="26670"/>
                  </a:lnTo>
                  <a:lnTo>
                    <a:pt x="681520" y="29578"/>
                  </a:lnTo>
                  <a:lnTo>
                    <a:pt x="720458" y="63500"/>
                  </a:lnTo>
                  <a:lnTo>
                    <a:pt x="1041768" y="750697"/>
                  </a:lnTo>
                  <a:lnTo>
                    <a:pt x="1047686" y="775385"/>
                  </a:lnTo>
                  <a:lnTo>
                    <a:pt x="1043863" y="799617"/>
                  </a:lnTo>
                  <a:lnTo>
                    <a:pt x="1031265" y="820623"/>
                  </a:lnTo>
                  <a:lnTo>
                    <a:pt x="1010907" y="835660"/>
                  </a:lnTo>
                  <a:lnTo>
                    <a:pt x="439026" y="1102995"/>
                  </a:lnTo>
                  <a:lnTo>
                    <a:pt x="414401" y="1108925"/>
                  </a:lnTo>
                  <a:lnTo>
                    <a:pt x="390220" y="1105090"/>
                  </a:lnTo>
                  <a:lnTo>
                    <a:pt x="369227" y="1092504"/>
                  </a:lnTo>
                  <a:lnTo>
                    <a:pt x="354190" y="1072134"/>
                  </a:lnTo>
                  <a:lnTo>
                    <a:pt x="340093" y="1042162"/>
                  </a:lnTo>
                  <a:lnTo>
                    <a:pt x="331965" y="1039241"/>
                  </a:lnTo>
                  <a:lnTo>
                    <a:pt x="318249" y="1045591"/>
                  </a:lnTo>
                  <a:lnTo>
                    <a:pt x="315328" y="1053719"/>
                  </a:lnTo>
                  <a:lnTo>
                    <a:pt x="329298" y="1083818"/>
                  </a:lnTo>
                  <a:lnTo>
                    <a:pt x="350850" y="1112926"/>
                  </a:lnTo>
                  <a:lnTo>
                    <a:pt x="380898" y="1130896"/>
                  </a:lnTo>
                  <a:lnTo>
                    <a:pt x="415493" y="1136307"/>
                  </a:lnTo>
                  <a:lnTo>
                    <a:pt x="450710" y="1127760"/>
                  </a:lnTo>
                  <a:lnTo>
                    <a:pt x="1022464" y="860552"/>
                  </a:lnTo>
                  <a:lnTo>
                    <a:pt x="1051648" y="839000"/>
                  </a:lnTo>
                  <a:lnTo>
                    <a:pt x="1069708" y="808951"/>
                  </a:lnTo>
                  <a:lnTo>
                    <a:pt x="1075182" y="77435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89709" y="1690308"/>
              <a:ext cx="144303" cy="1839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63445" y="1609099"/>
              <a:ext cx="144250" cy="1839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37181" y="1527875"/>
              <a:ext cx="144250" cy="18400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10917" y="1446668"/>
              <a:ext cx="144250" cy="18394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436098" y="141477"/>
              <a:ext cx="1391920" cy="6316345"/>
            </a:xfrm>
            <a:custGeom>
              <a:avLst/>
              <a:gdLst/>
              <a:ahLst/>
              <a:cxnLst/>
              <a:rect l="l" t="t" r="r" b="b"/>
              <a:pathLst>
                <a:path w="1391920" h="6316345">
                  <a:moveTo>
                    <a:pt x="888314" y="1691601"/>
                  </a:moveTo>
                  <a:lnTo>
                    <a:pt x="883234" y="1644561"/>
                  </a:lnTo>
                  <a:lnTo>
                    <a:pt x="870292" y="1599476"/>
                  </a:lnTo>
                  <a:lnTo>
                    <a:pt x="860806" y="1579791"/>
                  </a:lnTo>
                  <a:lnTo>
                    <a:pt x="860806" y="1720773"/>
                  </a:lnTo>
                  <a:lnTo>
                    <a:pt x="851535" y="1768475"/>
                  </a:lnTo>
                  <a:lnTo>
                    <a:pt x="682498" y="1709420"/>
                  </a:lnTo>
                  <a:lnTo>
                    <a:pt x="680504" y="1686267"/>
                  </a:lnTo>
                  <a:lnTo>
                    <a:pt x="671360" y="1665224"/>
                  </a:lnTo>
                  <a:lnTo>
                    <a:pt x="666013" y="1659267"/>
                  </a:lnTo>
                  <a:lnTo>
                    <a:pt x="656005" y="1648091"/>
                  </a:lnTo>
                  <a:lnTo>
                    <a:pt x="635381" y="1636649"/>
                  </a:lnTo>
                  <a:lnTo>
                    <a:pt x="612038" y="1632762"/>
                  </a:lnTo>
                  <a:lnTo>
                    <a:pt x="589343" y="1636572"/>
                  </a:lnTo>
                  <a:lnTo>
                    <a:pt x="569112" y="1647317"/>
                  </a:lnTo>
                  <a:lnTo>
                    <a:pt x="553212" y="1664208"/>
                  </a:lnTo>
                  <a:lnTo>
                    <a:pt x="384175" y="1605153"/>
                  </a:lnTo>
                  <a:lnTo>
                    <a:pt x="406425" y="1562150"/>
                  </a:lnTo>
                  <a:lnTo>
                    <a:pt x="435813" y="1525219"/>
                  </a:lnTo>
                  <a:lnTo>
                    <a:pt x="471170" y="1494929"/>
                  </a:lnTo>
                  <a:lnTo>
                    <a:pt x="511289" y="1471866"/>
                  </a:lnTo>
                  <a:lnTo>
                    <a:pt x="555015" y="1456601"/>
                  </a:lnTo>
                  <a:lnTo>
                    <a:pt x="601154" y="1449679"/>
                  </a:lnTo>
                  <a:lnTo>
                    <a:pt x="648525" y="1451673"/>
                  </a:lnTo>
                  <a:lnTo>
                    <a:pt x="695960" y="1463167"/>
                  </a:lnTo>
                  <a:lnTo>
                    <a:pt x="740143" y="1483677"/>
                  </a:lnTo>
                  <a:lnTo>
                    <a:pt x="778395" y="1511541"/>
                  </a:lnTo>
                  <a:lnTo>
                    <a:pt x="810158" y="1545615"/>
                  </a:lnTo>
                  <a:lnTo>
                    <a:pt x="834847" y="1584731"/>
                  </a:lnTo>
                  <a:lnTo>
                    <a:pt x="851903" y="1627733"/>
                  </a:lnTo>
                  <a:lnTo>
                    <a:pt x="860742" y="1673466"/>
                  </a:lnTo>
                  <a:lnTo>
                    <a:pt x="860806" y="1720773"/>
                  </a:lnTo>
                  <a:lnTo>
                    <a:pt x="860806" y="1579791"/>
                  </a:lnTo>
                  <a:lnTo>
                    <a:pt x="822744" y="1519097"/>
                  </a:lnTo>
                  <a:lnTo>
                    <a:pt x="789101" y="1485811"/>
                  </a:lnTo>
                  <a:lnTo>
                    <a:pt x="749515" y="1458455"/>
                  </a:lnTo>
                  <a:lnTo>
                    <a:pt x="730148" y="1449679"/>
                  </a:lnTo>
                  <a:lnTo>
                    <a:pt x="704469" y="1438021"/>
                  </a:lnTo>
                  <a:lnTo>
                    <a:pt x="656526" y="1425956"/>
                  </a:lnTo>
                  <a:lnTo>
                    <a:pt x="608533" y="1422717"/>
                  </a:lnTo>
                  <a:lnTo>
                    <a:pt x="561492" y="1427810"/>
                  </a:lnTo>
                  <a:lnTo>
                    <a:pt x="516407" y="1440776"/>
                  </a:lnTo>
                  <a:lnTo>
                    <a:pt x="474243" y="1461096"/>
                  </a:lnTo>
                  <a:lnTo>
                    <a:pt x="436029" y="1488325"/>
                  </a:lnTo>
                  <a:lnTo>
                    <a:pt x="402742" y="1521968"/>
                  </a:lnTo>
                  <a:lnTo>
                    <a:pt x="375386" y="1561541"/>
                  </a:lnTo>
                  <a:lnTo>
                    <a:pt x="354965" y="1606550"/>
                  </a:lnTo>
                  <a:lnTo>
                    <a:pt x="354584" y="1607693"/>
                  </a:lnTo>
                  <a:lnTo>
                    <a:pt x="354076" y="1608963"/>
                  </a:lnTo>
                  <a:lnTo>
                    <a:pt x="353822" y="1610233"/>
                  </a:lnTo>
                  <a:lnTo>
                    <a:pt x="352425" y="1616710"/>
                  </a:lnTo>
                  <a:lnTo>
                    <a:pt x="355981" y="1623314"/>
                  </a:lnTo>
                  <a:lnTo>
                    <a:pt x="554736" y="1692783"/>
                  </a:lnTo>
                  <a:lnTo>
                    <a:pt x="561340" y="1695196"/>
                  </a:lnTo>
                  <a:lnTo>
                    <a:pt x="568579" y="1691894"/>
                  </a:lnTo>
                  <a:lnTo>
                    <a:pt x="594258" y="1662963"/>
                  </a:lnTo>
                  <a:lnTo>
                    <a:pt x="610019" y="1659267"/>
                  </a:lnTo>
                  <a:lnTo>
                    <a:pt x="626491" y="1661668"/>
                  </a:lnTo>
                  <a:lnTo>
                    <a:pt x="640867" y="1670062"/>
                  </a:lnTo>
                  <a:lnTo>
                    <a:pt x="650900" y="1682737"/>
                  </a:lnTo>
                  <a:lnTo>
                    <a:pt x="655739" y="1698155"/>
                  </a:lnTo>
                  <a:lnTo>
                    <a:pt x="654558" y="1714754"/>
                  </a:lnTo>
                  <a:lnTo>
                    <a:pt x="652780" y="1721485"/>
                  </a:lnTo>
                  <a:lnTo>
                    <a:pt x="656590" y="1728343"/>
                  </a:lnTo>
                  <a:lnTo>
                    <a:pt x="861822" y="1800098"/>
                  </a:lnTo>
                  <a:lnTo>
                    <a:pt x="868807" y="1797304"/>
                  </a:lnTo>
                  <a:lnTo>
                    <a:pt x="872109" y="1790065"/>
                  </a:lnTo>
                  <a:lnTo>
                    <a:pt x="872617" y="1788795"/>
                  </a:lnTo>
                  <a:lnTo>
                    <a:pt x="872998" y="1787525"/>
                  </a:lnTo>
                  <a:lnTo>
                    <a:pt x="877785" y="1768475"/>
                  </a:lnTo>
                  <a:lnTo>
                    <a:pt x="885063" y="1739595"/>
                  </a:lnTo>
                  <a:lnTo>
                    <a:pt x="888314" y="1691601"/>
                  </a:lnTo>
                  <a:close/>
                </a:path>
                <a:path w="1391920" h="6316345">
                  <a:moveTo>
                    <a:pt x="977519" y="2233295"/>
                  </a:moveTo>
                  <a:lnTo>
                    <a:pt x="975868" y="2227453"/>
                  </a:lnTo>
                  <a:lnTo>
                    <a:pt x="968527" y="2221611"/>
                  </a:lnTo>
                  <a:lnTo>
                    <a:pt x="968044" y="2221230"/>
                  </a:lnTo>
                  <a:lnTo>
                    <a:pt x="933869" y="2194179"/>
                  </a:lnTo>
                  <a:lnTo>
                    <a:pt x="925322" y="2187422"/>
                  </a:lnTo>
                  <a:lnTo>
                    <a:pt x="925322" y="2221103"/>
                  </a:lnTo>
                  <a:lnTo>
                    <a:pt x="881761" y="2221230"/>
                  </a:lnTo>
                  <a:lnTo>
                    <a:pt x="891286" y="2194179"/>
                  </a:lnTo>
                  <a:lnTo>
                    <a:pt x="925322" y="2221103"/>
                  </a:lnTo>
                  <a:lnTo>
                    <a:pt x="925322" y="2187422"/>
                  </a:lnTo>
                  <a:lnTo>
                    <a:pt x="895858" y="2164080"/>
                  </a:lnTo>
                  <a:lnTo>
                    <a:pt x="895223" y="2163064"/>
                  </a:lnTo>
                  <a:lnTo>
                    <a:pt x="894334" y="2162048"/>
                  </a:lnTo>
                  <a:lnTo>
                    <a:pt x="893318" y="2161159"/>
                  </a:lnTo>
                  <a:lnTo>
                    <a:pt x="869188" y="2141969"/>
                  </a:lnTo>
                  <a:lnTo>
                    <a:pt x="869188" y="2175764"/>
                  </a:lnTo>
                  <a:lnTo>
                    <a:pt x="853313" y="2221230"/>
                  </a:lnTo>
                  <a:lnTo>
                    <a:pt x="781558" y="2221611"/>
                  </a:lnTo>
                  <a:lnTo>
                    <a:pt x="781913" y="2220595"/>
                  </a:lnTo>
                  <a:lnTo>
                    <a:pt x="813181" y="2131314"/>
                  </a:lnTo>
                  <a:lnTo>
                    <a:pt x="869188" y="2175764"/>
                  </a:lnTo>
                  <a:lnTo>
                    <a:pt x="869188" y="2141969"/>
                  </a:lnTo>
                  <a:lnTo>
                    <a:pt x="855802" y="2131314"/>
                  </a:lnTo>
                  <a:lnTo>
                    <a:pt x="818769" y="2101850"/>
                  </a:lnTo>
                  <a:lnTo>
                    <a:pt x="818007" y="2100199"/>
                  </a:lnTo>
                  <a:lnTo>
                    <a:pt x="816991" y="2098802"/>
                  </a:lnTo>
                  <a:lnTo>
                    <a:pt x="815467" y="2097659"/>
                  </a:lnTo>
                  <a:lnTo>
                    <a:pt x="809879" y="2093087"/>
                  </a:lnTo>
                  <a:lnTo>
                    <a:pt x="808609" y="2092198"/>
                  </a:lnTo>
                  <a:lnTo>
                    <a:pt x="807339" y="2091436"/>
                  </a:lnTo>
                  <a:lnTo>
                    <a:pt x="805942" y="2090928"/>
                  </a:lnTo>
                  <a:lnTo>
                    <a:pt x="788289" y="2084768"/>
                  </a:lnTo>
                  <a:lnTo>
                    <a:pt x="788289" y="2113026"/>
                  </a:lnTo>
                  <a:lnTo>
                    <a:pt x="750697" y="2220595"/>
                  </a:lnTo>
                  <a:lnTo>
                    <a:pt x="270129" y="2052574"/>
                  </a:lnTo>
                  <a:lnTo>
                    <a:pt x="273227" y="2043684"/>
                  </a:lnTo>
                  <a:lnTo>
                    <a:pt x="307721" y="1945005"/>
                  </a:lnTo>
                  <a:lnTo>
                    <a:pt x="788289" y="2113026"/>
                  </a:lnTo>
                  <a:lnTo>
                    <a:pt x="788289" y="2084768"/>
                  </a:lnTo>
                  <a:lnTo>
                    <a:pt x="388239" y="1945005"/>
                  </a:lnTo>
                  <a:lnTo>
                    <a:pt x="303911" y="1915541"/>
                  </a:lnTo>
                  <a:lnTo>
                    <a:pt x="303784" y="1915414"/>
                  </a:lnTo>
                  <a:lnTo>
                    <a:pt x="303530" y="1915414"/>
                  </a:lnTo>
                  <a:lnTo>
                    <a:pt x="303403" y="1915287"/>
                  </a:lnTo>
                  <a:lnTo>
                    <a:pt x="282194" y="1907895"/>
                  </a:lnTo>
                  <a:lnTo>
                    <a:pt x="282194" y="1936115"/>
                  </a:lnTo>
                  <a:lnTo>
                    <a:pt x="244475" y="2043684"/>
                  </a:lnTo>
                  <a:lnTo>
                    <a:pt x="150876" y="2011045"/>
                  </a:lnTo>
                  <a:lnTo>
                    <a:pt x="153974" y="2002155"/>
                  </a:lnTo>
                  <a:lnTo>
                    <a:pt x="188468" y="1903476"/>
                  </a:lnTo>
                  <a:lnTo>
                    <a:pt x="282194" y="1936115"/>
                  </a:lnTo>
                  <a:lnTo>
                    <a:pt x="282194" y="1907895"/>
                  </a:lnTo>
                  <a:lnTo>
                    <a:pt x="269557" y="1903476"/>
                  </a:lnTo>
                  <a:lnTo>
                    <a:pt x="163195" y="1866328"/>
                  </a:lnTo>
                  <a:lnTo>
                    <a:pt x="163195" y="1894459"/>
                  </a:lnTo>
                  <a:lnTo>
                    <a:pt x="125603" y="2002155"/>
                  </a:lnTo>
                  <a:lnTo>
                    <a:pt x="32004" y="1969389"/>
                  </a:lnTo>
                  <a:lnTo>
                    <a:pt x="69596" y="1861820"/>
                  </a:lnTo>
                  <a:lnTo>
                    <a:pt x="163195" y="1894459"/>
                  </a:lnTo>
                  <a:lnTo>
                    <a:pt x="163195" y="1866328"/>
                  </a:lnTo>
                  <a:lnTo>
                    <a:pt x="150304" y="1861820"/>
                  </a:lnTo>
                  <a:lnTo>
                    <a:pt x="58801" y="1829816"/>
                  </a:lnTo>
                  <a:lnTo>
                    <a:pt x="51308" y="1833499"/>
                  </a:lnTo>
                  <a:lnTo>
                    <a:pt x="48895" y="1840484"/>
                  </a:lnTo>
                  <a:lnTo>
                    <a:pt x="2413" y="1973199"/>
                  </a:lnTo>
                  <a:lnTo>
                    <a:pt x="0" y="1980184"/>
                  </a:lnTo>
                  <a:lnTo>
                    <a:pt x="3683" y="1987677"/>
                  </a:lnTo>
                  <a:lnTo>
                    <a:pt x="129286" y="2031619"/>
                  </a:lnTo>
                  <a:lnTo>
                    <a:pt x="129540" y="2031746"/>
                  </a:lnTo>
                  <a:lnTo>
                    <a:pt x="248285" y="2073148"/>
                  </a:lnTo>
                  <a:lnTo>
                    <a:pt x="248285" y="2073275"/>
                  </a:lnTo>
                  <a:lnTo>
                    <a:pt x="248666" y="2073275"/>
                  </a:lnTo>
                  <a:lnTo>
                    <a:pt x="248793" y="2073402"/>
                  </a:lnTo>
                  <a:lnTo>
                    <a:pt x="749681" y="2248408"/>
                  </a:lnTo>
                  <a:lnTo>
                    <a:pt x="751078" y="2248916"/>
                  </a:lnTo>
                  <a:lnTo>
                    <a:pt x="752602" y="2249170"/>
                  </a:lnTo>
                  <a:lnTo>
                    <a:pt x="764032" y="2249170"/>
                  </a:lnTo>
                  <a:lnTo>
                    <a:pt x="765556" y="2248916"/>
                  </a:lnTo>
                  <a:lnTo>
                    <a:pt x="766826" y="2248408"/>
                  </a:lnTo>
                  <a:lnTo>
                    <a:pt x="863219" y="2247900"/>
                  </a:lnTo>
                  <a:lnTo>
                    <a:pt x="863346" y="2247900"/>
                  </a:lnTo>
                  <a:lnTo>
                    <a:pt x="863854" y="2247646"/>
                  </a:lnTo>
                  <a:lnTo>
                    <a:pt x="969010" y="2247392"/>
                  </a:lnTo>
                  <a:lnTo>
                    <a:pt x="973963" y="2243836"/>
                  </a:lnTo>
                  <a:lnTo>
                    <a:pt x="975868" y="2238502"/>
                  </a:lnTo>
                  <a:lnTo>
                    <a:pt x="977519" y="2233295"/>
                  </a:lnTo>
                  <a:close/>
                </a:path>
                <a:path w="1391920" h="6316345">
                  <a:moveTo>
                    <a:pt x="1095819" y="5907417"/>
                  </a:moveTo>
                  <a:lnTo>
                    <a:pt x="1095806" y="5865901"/>
                  </a:lnTo>
                  <a:lnTo>
                    <a:pt x="1083119" y="5825985"/>
                  </a:lnTo>
                  <a:lnTo>
                    <a:pt x="1075309" y="5815152"/>
                  </a:lnTo>
                  <a:lnTo>
                    <a:pt x="1075309" y="5886678"/>
                  </a:lnTo>
                  <a:lnTo>
                    <a:pt x="1067015" y="5929325"/>
                  </a:lnTo>
                  <a:lnTo>
                    <a:pt x="1042162" y="5966765"/>
                  </a:lnTo>
                  <a:lnTo>
                    <a:pt x="1004684" y="5991618"/>
                  </a:lnTo>
                  <a:lnTo>
                    <a:pt x="962037" y="5999899"/>
                  </a:lnTo>
                  <a:lnTo>
                    <a:pt x="919403" y="5991618"/>
                  </a:lnTo>
                  <a:lnTo>
                    <a:pt x="882015" y="5966765"/>
                  </a:lnTo>
                  <a:lnTo>
                    <a:pt x="857148" y="5929325"/>
                  </a:lnTo>
                  <a:lnTo>
                    <a:pt x="848868" y="5886678"/>
                  </a:lnTo>
                  <a:lnTo>
                    <a:pt x="857148" y="5844044"/>
                  </a:lnTo>
                  <a:lnTo>
                    <a:pt x="882015" y="5806592"/>
                  </a:lnTo>
                  <a:lnTo>
                    <a:pt x="919403" y="5781776"/>
                  </a:lnTo>
                  <a:lnTo>
                    <a:pt x="962037" y="5773483"/>
                  </a:lnTo>
                  <a:lnTo>
                    <a:pt x="1004709" y="5781776"/>
                  </a:lnTo>
                  <a:lnTo>
                    <a:pt x="1042162" y="5806592"/>
                  </a:lnTo>
                  <a:lnTo>
                    <a:pt x="1067015" y="5844044"/>
                  </a:lnTo>
                  <a:lnTo>
                    <a:pt x="1075309" y="5886678"/>
                  </a:lnTo>
                  <a:lnTo>
                    <a:pt x="1075309" y="5815152"/>
                  </a:lnTo>
                  <a:lnTo>
                    <a:pt x="1057783" y="5790819"/>
                  </a:lnTo>
                  <a:lnTo>
                    <a:pt x="1033754" y="5773483"/>
                  </a:lnTo>
                  <a:lnTo>
                    <a:pt x="1022629" y="5765470"/>
                  </a:lnTo>
                  <a:lnTo>
                    <a:pt x="982713" y="5752795"/>
                  </a:lnTo>
                  <a:lnTo>
                    <a:pt x="941222" y="5752795"/>
                  </a:lnTo>
                  <a:lnTo>
                    <a:pt x="901344" y="5765482"/>
                  </a:lnTo>
                  <a:lnTo>
                    <a:pt x="866267" y="5790819"/>
                  </a:lnTo>
                  <a:lnTo>
                    <a:pt x="840841" y="5825998"/>
                  </a:lnTo>
                  <a:lnTo>
                    <a:pt x="828167" y="5865901"/>
                  </a:lnTo>
                  <a:lnTo>
                    <a:pt x="828192" y="5907417"/>
                  </a:lnTo>
                  <a:lnTo>
                    <a:pt x="840892" y="5947321"/>
                  </a:lnTo>
                  <a:lnTo>
                    <a:pt x="866267" y="5982436"/>
                  </a:lnTo>
                  <a:lnTo>
                    <a:pt x="901395" y="6007811"/>
                  </a:lnTo>
                  <a:lnTo>
                    <a:pt x="941285" y="6020486"/>
                  </a:lnTo>
                  <a:lnTo>
                    <a:pt x="982751" y="6020473"/>
                  </a:lnTo>
                  <a:lnTo>
                    <a:pt x="1022642" y="6007798"/>
                  </a:lnTo>
                  <a:lnTo>
                    <a:pt x="1033589" y="5999899"/>
                  </a:lnTo>
                  <a:lnTo>
                    <a:pt x="1057783" y="5982436"/>
                  </a:lnTo>
                  <a:lnTo>
                    <a:pt x="1083132" y="5947308"/>
                  </a:lnTo>
                  <a:lnTo>
                    <a:pt x="1095819" y="5907417"/>
                  </a:lnTo>
                  <a:close/>
                </a:path>
                <a:path w="1391920" h="6316345">
                  <a:moveTo>
                    <a:pt x="1129665" y="1871980"/>
                  </a:moveTo>
                  <a:lnTo>
                    <a:pt x="1125982" y="1864360"/>
                  </a:lnTo>
                  <a:lnTo>
                    <a:pt x="1097915" y="1854581"/>
                  </a:lnTo>
                  <a:lnTo>
                    <a:pt x="1097915" y="1882648"/>
                  </a:lnTo>
                  <a:lnTo>
                    <a:pt x="1039495" y="2049907"/>
                  </a:lnTo>
                  <a:lnTo>
                    <a:pt x="1039368" y="2049780"/>
                  </a:lnTo>
                  <a:lnTo>
                    <a:pt x="943356" y="2016252"/>
                  </a:lnTo>
                  <a:lnTo>
                    <a:pt x="946365" y="2007616"/>
                  </a:lnTo>
                  <a:lnTo>
                    <a:pt x="970280" y="1939290"/>
                  </a:lnTo>
                  <a:lnTo>
                    <a:pt x="972693" y="1932305"/>
                  </a:lnTo>
                  <a:lnTo>
                    <a:pt x="969137" y="1924812"/>
                  </a:lnTo>
                  <a:lnTo>
                    <a:pt x="955548" y="1919986"/>
                  </a:lnTo>
                  <a:lnTo>
                    <a:pt x="948182" y="1923669"/>
                  </a:lnTo>
                  <a:lnTo>
                    <a:pt x="945642" y="1930654"/>
                  </a:lnTo>
                  <a:lnTo>
                    <a:pt x="918845" y="2007616"/>
                  </a:lnTo>
                  <a:lnTo>
                    <a:pt x="835279" y="1978533"/>
                  </a:lnTo>
                  <a:lnTo>
                    <a:pt x="838377" y="1969643"/>
                  </a:lnTo>
                  <a:lnTo>
                    <a:pt x="862203" y="1901571"/>
                  </a:lnTo>
                  <a:lnTo>
                    <a:pt x="864616" y="1894586"/>
                  </a:lnTo>
                  <a:lnTo>
                    <a:pt x="860933" y="1886966"/>
                  </a:lnTo>
                  <a:lnTo>
                    <a:pt x="846963" y="1882140"/>
                  </a:lnTo>
                  <a:lnTo>
                    <a:pt x="839343" y="1885696"/>
                  </a:lnTo>
                  <a:lnTo>
                    <a:pt x="836803" y="1892681"/>
                  </a:lnTo>
                  <a:lnTo>
                    <a:pt x="810006" y="1969643"/>
                  </a:lnTo>
                  <a:lnTo>
                    <a:pt x="726440" y="1940433"/>
                  </a:lnTo>
                  <a:lnTo>
                    <a:pt x="729538" y="1931543"/>
                  </a:lnTo>
                  <a:lnTo>
                    <a:pt x="753364" y="1863471"/>
                  </a:lnTo>
                  <a:lnTo>
                    <a:pt x="755777" y="1856486"/>
                  </a:lnTo>
                  <a:lnTo>
                    <a:pt x="752094" y="1848993"/>
                  </a:lnTo>
                  <a:lnTo>
                    <a:pt x="745109" y="1846453"/>
                  </a:lnTo>
                  <a:lnTo>
                    <a:pt x="738124" y="1844040"/>
                  </a:lnTo>
                  <a:lnTo>
                    <a:pt x="730504" y="1847596"/>
                  </a:lnTo>
                  <a:lnTo>
                    <a:pt x="728091" y="1854581"/>
                  </a:lnTo>
                  <a:lnTo>
                    <a:pt x="701167" y="1931543"/>
                  </a:lnTo>
                  <a:lnTo>
                    <a:pt x="617601" y="1902460"/>
                  </a:lnTo>
                  <a:lnTo>
                    <a:pt x="620699" y="1893570"/>
                  </a:lnTo>
                  <a:lnTo>
                    <a:pt x="644525" y="1825498"/>
                  </a:lnTo>
                  <a:lnTo>
                    <a:pt x="646938" y="1818513"/>
                  </a:lnTo>
                  <a:lnTo>
                    <a:pt x="643255" y="1810893"/>
                  </a:lnTo>
                  <a:lnTo>
                    <a:pt x="629285" y="1806067"/>
                  </a:lnTo>
                  <a:lnTo>
                    <a:pt x="621665" y="1809623"/>
                  </a:lnTo>
                  <a:lnTo>
                    <a:pt x="619252" y="1816608"/>
                  </a:lnTo>
                  <a:lnTo>
                    <a:pt x="592328" y="1893570"/>
                  </a:lnTo>
                  <a:lnTo>
                    <a:pt x="508889" y="1864360"/>
                  </a:lnTo>
                  <a:lnTo>
                    <a:pt x="511848" y="1855851"/>
                  </a:lnTo>
                  <a:lnTo>
                    <a:pt x="535686" y="1787398"/>
                  </a:lnTo>
                  <a:lnTo>
                    <a:pt x="538226" y="1780413"/>
                  </a:lnTo>
                  <a:lnTo>
                    <a:pt x="534670" y="1772920"/>
                  </a:lnTo>
                  <a:lnTo>
                    <a:pt x="527812" y="1770507"/>
                  </a:lnTo>
                  <a:lnTo>
                    <a:pt x="521081" y="1768221"/>
                  </a:lnTo>
                  <a:lnTo>
                    <a:pt x="513588" y="1771904"/>
                  </a:lnTo>
                  <a:lnTo>
                    <a:pt x="511175" y="1778889"/>
                  </a:lnTo>
                  <a:lnTo>
                    <a:pt x="484251" y="1855851"/>
                  </a:lnTo>
                  <a:lnTo>
                    <a:pt x="400812" y="1826641"/>
                  </a:lnTo>
                  <a:lnTo>
                    <a:pt x="403910" y="1817751"/>
                  </a:lnTo>
                  <a:lnTo>
                    <a:pt x="427736" y="1749679"/>
                  </a:lnTo>
                  <a:lnTo>
                    <a:pt x="430149" y="1742694"/>
                  </a:lnTo>
                  <a:lnTo>
                    <a:pt x="426466" y="1735074"/>
                  </a:lnTo>
                  <a:lnTo>
                    <a:pt x="412369" y="1730248"/>
                  </a:lnTo>
                  <a:lnTo>
                    <a:pt x="404749" y="1733804"/>
                  </a:lnTo>
                  <a:lnTo>
                    <a:pt x="402336" y="1740789"/>
                  </a:lnTo>
                  <a:lnTo>
                    <a:pt x="375412" y="1817751"/>
                  </a:lnTo>
                  <a:lnTo>
                    <a:pt x="291973" y="1788668"/>
                  </a:lnTo>
                  <a:lnTo>
                    <a:pt x="295071" y="1779778"/>
                  </a:lnTo>
                  <a:lnTo>
                    <a:pt x="318897" y="1711579"/>
                  </a:lnTo>
                  <a:lnTo>
                    <a:pt x="321310" y="1704721"/>
                  </a:lnTo>
                  <a:lnTo>
                    <a:pt x="317627" y="1697101"/>
                  </a:lnTo>
                  <a:lnTo>
                    <a:pt x="310642" y="1694688"/>
                  </a:lnTo>
                  <a:lnTo>
                    <a:pt x="303530" y="1692148"/>
                  </a:lnTo>
                  <a:lnTo>
                    <a:pt x="295910" y="1695831"/>
                  </a:lnTo>
                  <a:lnTo>
                    <a:pt x="290334" y="1711833"/>
                  </a:lnTo>
                  <a:lnTo>
                    <a:pt x="266573" y="1779778"/>
                  </a:lnTo>
                  <a:lnTo>
                    <a:pt x="183134" y="1750568"/>
                  </a:lnTo>
                  <a:lnTo>
                    <a:pt x="186232" y="1741678"/>
                  </a:lnTo>
                  <a:lnTo>
                    <a:pt x="210058" y="1673606"/>
                  </a:lnTo>
                  <a:lnTo>
                    <a:pt x="212471" y="1666621"/>
                  </a:lnTo>
                  <a:lnTo>
                    <a:pt x="208788" y="1659001"/>
                  </a:lnTo>
                  <a:lnTo>
                    <a:pt x="194691" y="1654175"/>
                  </a:lnTo>
                  <a:lnTo>
                    <a:pt x="187071" y="1657731"/>
                  </a:lnTo>
                  <a:lnTo>
                    <a:pt x="184658" y="1664716"/>
                  </a:lnTo>
                  <a:lnTo>
                    <a:pt x="157734" y="1741678"/>
                  </a:lnTo>
                  <a:lnTo>
                    <a:pt x="61722" y="1708150"/>
                  </a:lnTo>
                  <a:lnTo>
                    <a:pt x="120269" y="1540891"/>
                  </a:lnTo>
                  <a:lnTo>
                    <a:pt x="189865" y="1565275"/>
                  </a:lnTo>
                  <a:lnTo>
                    <a:pt x="197358" y="1561592"/>
                  </a:lnTo>
                  <a:lnTo>
                    <a:pt x="200533" y="1552575"/>
                  </a:lnTo>
                  <a:lnTo>
                    <a:pt x="205333" y="1540891"/>
                  </a:lnTo>
                  <a:lnTo>
                    <a:pt x="208419" y="1533398"/>
                  </a:lnTo>
                  <a:lnTo>
                    <a:pt x="218694" y="1508417"/>
                  </a:lnTo>
                  <a:lnTo>
                    <a:pt x="241071" y="1467294"/>
                  </a:lnTo>
                  <a:lnTo>
                    <a:pt x="267322" y="1429346"/>
                  </a:lnTo>
                  <a:lnTo>
                    <a:pt x="297078" y="1394764"/>
                  </a:lnTo>
                  <a:lnTo>
                    <a:pt x="330034" y="1363713"/>
                  </a:lnTo>
                  <a:lnTo>
                    <a:pt x="365810" y="1336344"/>
                  </a:lnTo>
                  <a:lnTo>
                    <a:pt x="404088" y="1312837"/>
                  </a:lnTo>
                  <a:lnTo>
                    <a:pt x="444500" y="1293355"/>
                  </a:lnTo>
                  <a:lnTo>
                    <a:pt x="486740" y="1278051"/>
                  </a:lnTo>
                  <a:lnTo>
                    <a:pt x="530428" y="1267104"/>
                  </a:lnTo>
                  <a:lnTo>
                    <a:pt x="575233" y="1260678"/>
                  </a:lnTo>
                  <a:lnTo>
                    <a:pt x="620826" y="1258938"/>
                  </a:lnTo>
                  <a:lnTo>
                    <a:pt x="666851" y="1262037"/>
                  </a:lnTo>
                  <a:lnTo>
                    <a:pt x="712965" y="1270165"/>
                  </a:lnTo>
                  <a:lnTo>
                    <a:pt x="758825" y="1283462"/>
                  </a:lnTo>
                  <a:lnTo>
                    <a:pt x="802957" y="1301610"/>
                  </a:lnTo>
                  <a:lnTo>
                    <a:pt x="844067" y="1323975"/>
                  </a:lnTo>
                  <a:lnTo>
                    <a:pt x="881989" y="1350213"/>
                  </a:lnTo>
                  <a:lnTo>
                    <a:pt x="916559" y="1379969"/>
                  </a:lnTo>
                  <a:lnTo>
                    <a:pt x="947597" y="1412913"/>
                  </a:lnTo>
                  <a:lnTo>
                    <a:pt x="974953" y="1448701"/>
                  </a:lnTo>
                  <a:lnTo>
                    <a:pt x="998448" y="1486979"/>
                  </a:lnTo>
                  <a:lnTo>
                    <a:pt x="1017930" y="1527403"/>
                  </a:lnTo>
                  <a:lnTo>
                    <a:pt x="1033233" y="1569643"/>
                  </a:lnTo>
                  <a:lnTo>
                    <a:pt x="1044168" y="1613344"/>
                  </a:lnTo>
                  <a:lnTo>
                    <a:pt x="1050594" y="1658162"/>
                  </a:lnTo>
                  <a:lnTo>
                    <a:pt x="1052309" y="1702816"/>
                  </a:lnTo>
                  <a:lnTo>
                    <a:pt x="1052271" y="1704771"/>
                  </a:lnTo>
                  <a:lnTo>
                    <a:pt x="1049223" y="1749869"/>
                  </a:lnTo>
                  <a:lnTo>
                    <a:pt x="1041107" y="1795894"/>
                  </a:lnTo>
                  <a:lnTo>
                    <a:pt x="1027811" y="1841754"/>
                  </a:lnTo>
                  <a:lnTo>
                    <a:pt x="1026960" y="1844040"/>
                  </a:lnTo>
                  <a:lnTo>
                    <a:pt x="1024636" y="1850771"/>
                  </a:lnTo>
                  <a:lnTo>
                    <a:pt x="1028319" y="1858264"/>
                  </a:lnTo>
                  <a:lnTo>
                    <a:pt x="1035304" y="1860804"/>
                  </a:lnTo>
                  <a:lnTo>
                    <a:pt x="1097915" y="1882648"/>
                  </a:lnTo>
                  <a:lnTo>
                    <a:pt x="1097915" y="1854581"/>
                  </a:lnTo>
                  <a:lnTo>
                    <a:pt x="1056386" y="1840103"/>
                  </a:lnTo>
                  <a:lnTo>
                    <a:pt x="1068476" y="1795081"/>
                  </a:lnTo>
                  <a:lnTo>
                    <a:pt x="1075931" y="1749679"/>
                  </a:lnTo>
                  <a:lnTo>
                    <a:pt x="1078826" y="1704771"/>
                  </a:lnTo>
                  <a:lnTo>
                    <a:pt x="1077353" y="1660055"/>
                  </a:lnTo>
                  <a:lnTo>
                    <a:pt x="1071626" y="1616011"/>
                  </a:lnTo>
                  <a:lnTo>
                    <a:pt x="1061783" y="1572945"/>
                  </a:lnTo>
                  <a:lnTo>
                    <a:pt x="1047965" y="1531124"/>
                  </a:lnTo>
                  <a:lnTo>
                    <a:pt x="1030312" y="1490840"/>
                  </a:lnTo>
                  <a:lnTo>
                    <a:pt x="1008964" y="1452384"/>
                  </a:lnTo>
                  <a:lnTo>
                    <a:pt x="984046" y="1416050"/>
                  </a:lnTo>
                  <a:lnTo>
                    <a:pt x="955700" y="1382102"/>
                  </a:lnTo>
                  <a:lnTo>
                    <a:pt x="924077" y="1350848"/>
                  </a:lnTo>
                  <a:lnTo>
                    <a:pt x="889304" y="1322578"/>
                  </a:lnTo>
                  <a:lnTo>
                    <a:pt x="851509" y="1297559"/>
                  </a:lnTo>
                  <a:lnTo>
                    <a:pt x="810856" y="1276083"/>
                  </a:lnTo>
                  <a:lnTo>
                    <a:pt x="768642" y="1258938"/>
                  </a:lnTo>
                  <a:lnTo>
                    <a:pt x="767461" y="1258443"/>
                  </a:lnTo>
                  <a:lnTo>
                    <a:pt x="722515" y="1245196"/>
                  </a:lnTo>
                  <a:lnTo>
                    <a:pt x="677329" y="1236662"/>
                  </a:lnTo>
                  <a:lnTo>
                    <a:pt x="632180" y="1232687"/>
                  </a:lnTo>
                  <a:lnTo>
                    <a:pt x="587349" y="1233131"/>
                  </a:lnTo>
                  <a:lnTo>
                    <a:pt x="543128" y="1237869"/>
                  </a:lnTo>
                  <a:lnTo>
                    <a:pt x="499821" y="1246759"/>
                  </a:lnTo>
                  <a:lnTo>
                    <a:pt x="457682" y="1259662"/>
                  </a:lnTo>
                  <a:lnTo>
                    <a:pt x="417029" y="1276438"/>
                  </a:lnTo>
                  <a:lnTo>
                    <a:pt x="378129" y="1296936"/>
                  </a:lnTo>
                  <a:lnTo>
                    <a:pt x="341274" y="1321041"/>
                  </a:lnTo>
                  <a:lnTo>
                    <a:pt x="306755" y="1348600"/>
                  </a:lnTo>
                  <a:lnTo>
                    <a:pt x="274853" y="1379486"/>
                  </a:lnTo>
                  <a:lnTo>
                    <a:pt x="245859" y="1413535"/>
                  </a:lnTo>
                  <a:lnTo>
                    <a:pt x="220065" y="1450632"/>
                  </a:lnTo>
                  <a:lnTo>
                    <a:pt x="197739" y="1490637"/>
                  </a:lnTo>
                  <a:lnTo>
                    <a:pt x="179197" y="1533398"/>
                  </a:lnTo>
                  <a:lnTo>
                    <a:pt x="109474" y="1509014"/>
                  </a:lnTo>
                  <a:lnTo>
                    <a:pt x="101981" y="1512697"/>
                  </a:lnTo>
                  <a:lnTo>
                    <a:pt x="99568" y="1519682"/>
                  </a:lnTo>
                  <a:lnTo>
                    <a:pt x="32385" y="1711833"/>
                  </a:lnTo>
                  <a:lnTo>
                    <a:pt x="29845" y="1718818"/>
                  </a:lnTo>
                  <a:lnTo>
                    <a:pt x="33528" y="1726311"/>
                  </a:lnTo>
                  <a:lnTo>
                    <a:pt x="40513" y="1728851"/>
                  </a:lnTo>
                  <a:lnTo>
                    <a:pt x="1050163" y="2081657"/>
                  </a:lnTo>
                  <a:lnTo>
                    <a:pt x="1057656" y="2077974"/>
                  </a:lnTo>
                  <a:lnTo>
                    <a:pt x="1060069" y="2070989"/>
                  </a:lnTo>
                  <a:lnTo>
                    <a:pt x="1067435" y="2049907"/>
                  </a:lnTo>
                  <a:lnTo>
                    <a:pt x="1127252" y="1878838"/>
                  </a:lnTo>
                  <a:lnTo>
                    <a:pt x="1129665" y="1871980"/>
                  </a:lnTo>
                  <a:close/>
                </a:path>
                <a:path w="1391920" h="6316345">
                  <a:moveTo>
                    <a:pt x="1132281" y="365379"/>
                  </a:moveTo>
                  <a:lnTo>
                    <a:pt x="1131290" y="359537"/>
                  </a:lnTo>
                  <a:lnTo>
                    <a:pt x="1130871" y="357047"/>
                  </a:lnTo>
                  <a:lnTo>
                    <a:pt x="1126401" y="349834"/>
                  </a:lnTo>
                  <a:lnTo>
                    <a:pt x="1119251" y="344678"/>
                  </a:lnTo>
                  <a:lnTo>
                    <a:pt x="1115441" y="343801"/>
                  </a:lnTo>
                  <a:lnTo>
                    <a:pt x="1115441" y="364363"/>
                  </a:lnTo>
                  <a:lnTo>
                    <a:pt x="1114425" y="366776"/>
                  </a:lnTo>
                  <a:lnTo>
                    <a:pt x="1113282" y="369062"/>
                  </a:lnTo>
                  <a:lnTo>
                    <a:pt x="1110615" y="370078"/>
                  </a:lnTo>
                  <a:lnTo>
                    <a:pt x="1108329" y="369062"/>
                  </a:lnTo>
                  <a:lnTo>
                    <a:pt x="1105916" y="367919"/>
                  </a:lnTo>
                  <a:lnTo>
                    <a:pt x="1104900" y="365252"/>
                  </a:lnTo>
                  <a:lnTo>
                    <a:pt x="1105916" y="362966"/>
                  </a:lnTo>
                  <a:lnTo>
                    <a:pt x="1107059" y="360553"/>
                  </a:lnTo>
                  <a:lnTo>
                    <a:pt x="1109726" y="359537"/>
                  </a:lnTo>
                  <a:lnTo>
                    <a:pt x="1112139" y="360553"/>
                  </a:lnTo>
                  <a:lnTo>
                    <a:pt x="1114425" y="361696"/>
                  </a:lnTo>
                  <a:lnTo>
                    <a:pt x="1115441" y="364363"/>
                  </a:lnTo>
                  <a:lnTo>
                    <a:pt x="1115441" y="343801"/>
                  </a:lnTo>
                  <a:lnTo>
                    <a:pt x="1088047" y="364261"/>
                  </a:lnTo>
                  <a:lnTo>
                    <a:pt x="1089469" y="372618"/>
                  </a:lnTo>
                  <a:lnTo>
                    <a:pt x="1093927" y="379844"/>
                  </a:lnTo>
                  <a:lnTo>
                    <a:pt x="1101090" y="384937"/>
                  </a:lnTo>
                  <a:lnTo>
                    <a:pt x="1109611" y="386880"/>
                  </a:lnTo>
                  <a:lnTo>
                    <a:pt x="1117981" y="385470"/>
                  </a:lnTo>
                  <a:lnTo>
                    <a:pt x="1125194" y="381038"/>
                  </a:lnTo>
                  <a:lnTo>
                    <a:pt x="1130300" y="373888"/>
                  </a:lnTo>
                  <a:lnTo>
                    <a:pt x="1131189" y="370078"/>
                  </a:lnTo>
                  <a:lnTo>
                    <a:pt x="1132281" y="365379"/>
                  </a:lnTo>
                  <a:close/>
                </a:path>
                <a:path w="1391920" h="6316345">
                  <a:moveTo>
                    <a:pt x="1349248" y="728980"/>
                  </a:moveTo>
                  <a:lnTo>
                    <a:pt x="1345311" y="722630"/>
                  </a:lnTo>
                  <a:lnTo>
                    <a:pt x="1341628" y="716280"/>
                  </a:lnTo>
                  <a:lnTo>
                    <a:pt x="1333500" y="713752"/>
                  </a:lnTo>
                  <a:lnTo>
                    <a:pt x="1278674" y="742962"/>
                  </a:lnTo>
                  <a:lnTo>
                    <a:pt x="1227836" y="760730"/>
                  </a:lnTo>
                  <a:lnTo>
                    <a:pt x="1226566" y="637552"/>
                  </a:lnTo>
                  <a:lnTo>
                    <a:pt x="1226439" y="629920"/>
                  </a:lnTo>
                  <a:lnTo>
                    <a:pt x="1220470" y="623570"/>
                  </a:lnTo>
                  <a:lnTo>
                    <a:pt x="1205865" y="623570"/>
                  </a:lnTo>
                  <a:lnTo>
                    <a:pt x="1200023" y="629920"/>
                  </a:lnTo>
                  <a:lnTo>
                    <a:pt x="1200111" y="646430"/>
                  </a:lnTo>
                  <a:lnTo>
                    <a:pt x="1201420" y="767080"/>
                  </a:lnTo>
                  <a:lnTo>
                    <a:pt x="1201521" y="788670"/>
                  </a:lnTo>
                  <a:lnTo>
                    <a:pt x="1201635" y="801370"/>
                  </a:lnTo>
                  <a:lnTo>
                    <a:pt x="1202055" y="833120"/>
                  </a:lnTo>
                  <a:lnTo>
                    <a:pt x="1194435" y="875030"/>
                  </a:lnTo>
                  <a:lnTo>
                    <a:pt x="1172845" y="910602"/>
                  </a:lnTo>
                  <a:lnTo>
                    <a:pt x="1140294" y="937260"/>
                  </a:lnTo>
                  <a:lnTo>
                    <a:pt x="1099820" y="949960"/>
                  </a:lnTo>
                  <a:lnTo>
                    <a:pt x="1098003" y="772160"/>
                  </a:lnTo>
                  <a:lnTo>
                    <a:pt x="1095121" y="491502"/>
                  </a:lnTo>
                  <a:lnTo>
                    <a:pt x="1120965" y="492760"/>
                  </a:lnTo>
                  <a:lnTo>
                    <a:pt x="1127264" y="491502"/>
                  </a:lnTo>
                  <a:lnTo>
                    <a:pt x="1146149" y="487680"/>
                  </a:lnTo>
                  <a:lnTo>
                    <a:pt x="1169885" y="478802"/>
                  </a:lnTo>
                  <a:lnTo>
                    <a:pt x="1189431" y="466102"/>
                  </a:lnTo>
                  <a:lnTo>
                    <a:pt x="1191387" y="464820"/>
                  </a:lnTo>
                  <a:lnTo>
                    <a:pt x="1194422" y="474980"/>
                  </a:lnTo>
                  <a:lnTo>
                    <a:pt x="1196670" y="483870"/>
                  </a:lnTo>
                  <a:lnTo>
                    <a:pt x="1198079" y="494030"/>
                  </a:lnTo>
                  <a:lnTo>
                    <a:pt x="1198626" y="504202"/>
                  </a:lnTo>
                  <a:lnTo>
                    <a:pt x="1199362" y="580402"/>
                  </a:lnTo>
                  <a:lnTo>
                    <a:pt x="1199515" y="590562"/>
                  </a:lnTo>
                  <a:lnTo>
                    <a:pt x="1205484" y="596912"/>
                  </a:lnTo>
                  <a:lnTo>
                    <a:pt x="1220089" y="595630"/>
                  </a:lnTo>
                  <a:lnTo>
                    <a:pt x="1226058" y="590562"/>
                  </a:lnTo>
                  <a:lnTo>
                    <a:pt x="1225931" y="582930"/>
                  </a:lnTo>
                  <a:lnTo>
                    <a:pt x="1225169" y="504202"/>
                  </a:lnTo>
                  <a:lnTo>
                    <a:pt x="1219009" y="464820"/>
                  </a:lnTo>
                  <a:lnTo>
                    <a:pt x="1211580" y="444512"/>
                  </a:lnTo>
                  <a:lnTo>
                    <a:pt x="1216075" y="438162"/>
                  </a:lnTo>
                  <a:lnTo>
                    <a:pt x="1220228" y="431812"/>
                  </a:lnTo>
                  <a:lnTo>
                    <a:pt x="1224026" y="425462"/>
                  </a:lnTo>
                  <a:lnTo>
                    <a:pt x="1227455" y="417830"/>
                  </a:lnTo>
                  <a:lnTo>
                    <a:pt x="1238491" y="373380"/>
                  </a:lnTo>
                  <a:lnTo>
                    <a:pt x="1232547" y="327660"/>
                  </a:lnTo>
                  <a:lnTo>
                    <a:pt x="1212062" y="289737"/>
                  </a:lnTo>
                  <a:lnTo>
                    <a:pt x="1212062" y="369570"/>
                  </a:lnTo>
                  <a:lnTo>
                    <a:pt x="1203325" y="407670"/>
                  </a:lnTo>
                  <a:lnTo>
                    <a:pt x="1201293" y="411480"/>
                  </a:lnTo>
                  <a:lnTo>
                    <a:pt x="1199007" y="415302"/>
                  </a:lnTo>
                  <a:lnTo>
                    <a:pt x="1196594" y="420370"/>
                  </a:lnTo>
                  <a:lnTo>
                    <a:pt x="1160424" y="453402"/>
                  </a:lnTo>
                  <a:lnTo>
                    <a:pt x="1117600" y="466102"/>
                  </a:lnTo>
                  <a:lnTo>
                    <a:pt x="1094867" y="464820"/>
                  </a:lnTo>
                  <a:lnTo>
                    <a:pt x="1088771" y="463562"/>
                  </a:lnTo>
                  <a:lnTo>
                    <a:pt x="1082675" y="461010"/>
                  </a:lnTo>
                  <a:lnTo>
                    <a:pt x="1076706" y="459752"/>
                  </a:lnTo>
                  <a:lnTo>
                    <a:pt x="1075055" y="458470"/>
                  </a:lnTo>
                  <a:lnTo>
                    <a:pt x="1073277" y="458470"/>
                  </a:lnTo>
                  <a:lnTo>
                    <a:pt x="1071372" y="457250"/>
                  </a:lnTo>
                  <a:lnTo>
                    <a:pt x="1071372" y="772160"/>
                  </a:lnTo>
                  <a:lnTo>
                    <a:pt x="1043063" y="768362"/>
                  </a:lnTo>
                  <a:lnTo>
                    <a:pt x="1037450" y="767080"/>
                  </a:lnTo>
                  <a:lnTo>
                    <a:pt x="1014996" y="762012"/>
                  </a:lnTo>
                  <a:lnTo>
                    <a:pt x="987234" y="753110"/>
                  </a:lnTo>
                  <a:lnTo>
                    <a:pt x="959866" y="742962"/>
                  </a:lnTo>
                  <a:lnTo>
                    <a:pt x="964565" y="732802"/>
                  </a:lnTo>
                  <a:lnTo>
                    <a:pt x="980440" y="698512"/>
                  </a:lnTo>
                  <a:lnTo>
                    <a:pt x="977519" y="690880"/>
                  </a:lnTo>
                  <a:lnTo>
                    <a:pt x="970915" y="687070"/>
                  </a:lnTo>
                  <a:lnTo>
                    <a:pt x="964311" y="684530"/>
                  </a:lnTo>
                  <a:lnTo>
                    <a:pt x="956691" y="687070"/>
                  </a:lnTo>
                  <a:lnTo>
                    <a:pt x="953643" y="693420"/>
                  </a:lnTo>
                  <a:lnTo>
                    <a:pt x="936244" y="732802"/>
                  </a:lnTo>
                  <a:lnTo>
                    <a:pt x="909701" y="718820"/>
                  </a:lnTo>
                  <a:lnTo>
                    <a:pt x="884491" y="702310"/>
                  </a:lnTo>
                  <a:lnTo>
                    <a:pt x="860691" y="684530"/>
                  </a:lnTo>
                  <a:lnTo>
                    <a:pt x="857732" y="682002"/>
                  </a:lnTo>
                  <a:lnTo>
                    <a:pt x="838454" y="665480"/>
                  </a:lnTo>
                  <a:lnTo>
                    <a:pt x="1054481" y="478802"/>
                  </a:lnTo>
                  <a:lnTo>
                    <a:pt x="1058545" y="480060"/>
                  </a:lnTo>
                  <a:lnTo>
                    <a:pt x="1063244" y="482612"/>
                  </a:lnTo>
                  <a:lnTo>
                    <a:pt x="1065784" y="483870"/>
                  </a:lnTo>
                  <a:lnTo>
                    <a:pt x="1068451" y="485152"/>
                  </a:lnTo>
                  <a:lnTo>
                    <a:pt x="1071372" y="772160"/>
                  </a:lnTo>
                  <a:lnTo>
                    <a:pt x="1071372" y="457250"/>
                  </a:lnTo>
                  <a:lnTo>
                    <a:pt x="1069340" y="455930"/>
                  </a:lnTo>
                  <a:lnTo>
                    <a:pt x="1068197" y="455930"/>
                  </a:lnTo>
                  <a:lnTo>
                    <a:pt x="1062482" y="452120"/>
                  </a:lnTo>
                  <a:lnTo>
                    <a:pt x="1023404" y="410210"/>
                  </a:lnTo>
                  <a:lnTo>
                    <a:pt x="1013929" y="373380"/>
                  </a:lnTo>
                  <a:lnTo>
                    <a:pt x="1013206" y="367030"/>
                  </a:lnTo>
                  <a:lnTo>
                    <a:pt x="1018159" y="335280"/>
                  </a:lnTo>
                  <a:lnTo>
                    <a:pt x="1019810" y="330212"/>
                  </a:lnTo>
                  <a:lnTo>
                    <a:pt x="1021969" y="325120"/>
                  </a:lnTo>
                  <a:lnTo>
                    <a:pt x="1044968" y="293370"/>
                  </a:lnTo>
                  <a:lnTo>
                    <a:pt x="1077417" y="273062"/>
                  </a:lnTo>
                  <a:lnTo>
                    <a:pt x="1115021" y="266712"/>
                  </a:lnTo>
                  <a:lnTo>
                    <a:pt x="1153541" y="275602"/>
                  </a:lnTo>
                  <a:lnTo>
                    <a:pt x="1185583" y="298462"/>
                  </a:lnTo>
                  <a:lnTo>
                    <a:pt x="1205623" y="331470"/>
                  </a:lnTo>
                  <a:lnTo>
                    <a:pt x="1212062" y="369570"/>
                  </a:lnTo>
                  <a:lnTo>
                    <a:pt x="1212062" y="289737"/>
                  </a:lnTo>
                  <a:lnTo>
                    <a:pt x="1211287" y="288302"/>
                  </a:lnTo>
                  <a:lnTo>
                    <a:pt x="1186573" y="266712"/>
                  </a:lnTo>
                  <a:lnTo>
                    <a:pt x="1176401" y="257810"/>
                  </a:lnTo>
                  <a:lnTo>
                    <a:pt x="1181544" y="246380"/>
                  </a:lnTo>
                  <a:lnTo>
                    <a:pt x="1223264" y="153670"/>
                  </a:lnTo>
                  <a:lnTo>
                    <a:pt x="1250505" y="156222"/>
                  </a:lnTo>
                  <a:lnTo>
                    <a:pt x="1259128" y="153670"/>
                  </a:lnTo>
                  <a:lnTo>
                    <a:pt x="1276362" y="148602"/>
                  </a:lnTo>
                  <a:lnTo>
                    <a:pt x="1298422" y="133350"/>
                  </a:lnTo>
                  <a:lnTo>
                    <a:pt x="1301076" y="129552"/>
                  </a:lnTo>
                  <a:lnTo>
                    <a:pt x="1314323" y="110502"/>
                  </a:lnTo>
                  <a:lnTo>
                    <a:pt x="1321219" y="80022"/>
                  </a:lnTo>
                  <a:lnTo>
                    <a:pt x="1316126" y="50800"/>
                  </a:lnTo>
                  <a:lnTo>
                    <a:pt x="1301102" y="26670"/>
                  </a:lnTo>
                  <a:lnTo>
                    <a:pt x="1300314" y="25400"/>
                  </a:lnTo>
                  <a:lnTo>
                    <a:pt x="1294549" y="21056"/>
                  </a:lnTo>
                  <a:lnTo>
                    <a:pt x="1294549" y="80022"/>
                  </a:lnTo>
                  <a:lnTo>
                    <a:pt x="1289939" y="99072"/>
                  </a:lnTo>
                  <a:lnTo>
                    <a:pt x="1278255" y="115570"/>
                  </a:lnTo>
                  <a:lnTo>
                    <a:pt x="1261795" y="125730"/>
                  </a:lnTo>
                  <a:lnTo>
                    <a:pt x="1242682" y="129552"/>
                  </a:lnTo>
                  <a:lnTo>
                    <a:pt x="1223010" y="125730"/>
                  </a:lnTo>
                  <a:lnTo>
                    <a:pt x="1222121" y="125730"/>
                  </a:lnTo>
                  <a:lnTo>
                    <a:pt x="1221105" y="124472"/>
                  </a:lnTo>
                  <a:lnTo>
                    <a:pt x="1219962" y="124472"/>
                  </a:lnTo>
                  <a:lnTo>
                    <a:pt x="1204023" y="113030"/>
                  </a:lnTo>
                  <a:lnTo>
                    <a:pt x="1194092" y="95250"/>
                  </a:lnTo>
                  <a:lnTo>
                    <a:pt x="1191006" y="76200"/>
                  </a:lnTo>
                  <a:lnTo>
                    <a:pt x="1195578" y="57150"/>
                  </a:lnTo>
                  <a:lnTo>
                    <a:pt x="1207604" y="40640"/>
                  </a:lnTo>
                  <a:lnTo>
                    <a:pt x="1224534" y="29210"/>
                  </a:lnTo>
                  <a:lnTo>
                    <a:pt x="1244117" y="26670"/>
                  </a:lnTo>
                  <a:lnTo>
                    <a:pt x="1264158" y="30480"/>
                  </a:lnTo>
                  <a:lnTo>
                    <a:pt x="1280820" y="43180"/>
                  </a:lnTo>
                  <a:lnTo>
                    <a:pt x="1291234" y="59702"/>
                  </a:lnTo>
                  <a:lnTo>
                    <a:pt x="1294549" y="80022"/>
                  </a:lnTo>
                  <a:lnTo>
                    <a:pt x="1294549" y="21056"/>
                  </a:lnTo>
                  <a:lnTo>
                    <a:pt x="1275080" y="6350"/>
                  </a:lnTo>
                  <a:lnTo>
                    <a:pt x="1244752" y="0"/>
                  </a:lnTo>
                  <a:lnTo>
                    <a:pt x="1215097" y="5080"/>
                  </a:lnTo>
                  <a:lnTo>
                    <a:pt x="1189494" y="20320"/>
                  </a:lnTo>
                  <a:lnTo>
                    <a:pt x="1171321" y="45720"/>
                  </a:lnTo>
                  <a:lnTo>
                    <a:pt x="1164551" y="72402"/>
                  </a:lnTo>
                  <a:lnTo>
                    <a:pt x="1167460" y="100330"/>
                  </a:lnTo>
                  <a:lnTo>
                    <a:pt x="1179156" y="124472"/>
                  </a:lnTo>
                  <a:lnTo>
                    <a:pt x="1198753" y="143522"/>
                  </a:lnTo>
                  <a:lnTo>
                    <a:pt x="1151890" y="246380"/>
                  </a:lnTo>
                  <a:lnTo>
                    <a:pt x="1106093" y="240030"/>
                  </a:lnTo>
                  <a:lnTo>
                    <a:pt x="1062164" y="251472"/>
                  </a:lnTo>
                  <a:lnTo>
                    <a:pt x="1024509" y="275602"/>
                  </a:lnTo>
                  <a:lnTo>
                    <a:pt x="997585" y="314960"/>
                  </a:lnTo>
                  <a:lnTo>
                    <a:pt x="988314" y="345452"/>
                  </a:lnTo>
                  <a:lnTo>
                    <a:pt x="974420" y="350520"/>
                  </a:lnTo>
                  <a:lnTo>
                    <a:pt x="961047" y="356870"/>
                  </a:lnTo>
                  <a:lnTo>
                    <a:pt x="948321" y="364502"/>
                  </a:lnTo>
                  <a:lnTo>
                    <a:pt x="936371" y="373380"/>
                  </a:lnTo>
                  <a:lnTo>
                    <a:pt x="746252" y="537210"/>
                  </a:lnTo>
                  <a:lnTo>
                    <a:pt x="735901" y="513080"/>
                  </a:lnTo>
                  <a:lnTo>
                    <a:pt x="727176" y="487680"/>
                  </a:lnTo>
                  <a:lnTo>
                    <a:pt x="720153" y="462280"/>
                  </a:lnTo>
                  <a:lnTo>
                    <a:pt x="714883" y="435610"/>
                  </a:lnTo>
                  <a:lnTo>
                    <a:pt x="713613" y="428002"/>
                  </a:lnTo>
                  <a:lnTo>
                    <a:pt x="706882" y="422910"/>
                  </a:lnTo>
                  <a:lnTo>
                    <a:pt x="692404" y="425462"/>
                  </a:lnTo>
                  <a:lnTo>
                    <a:pt x="687451" y="431812"/>
                  </a:lnTo>
                  <a:lnTo>
                    <a:pt x="688594" y="439420"/>
                  </a:lnTo>
                  <a:lnTo>
                    <a:pt x="694715" y="469912"/>
                  </a:lnTo>
                  <a:lnTo>
                    <a:pt x="702945" y="499110"/>
                  </a:lnTo>
                  <a:lnTo>
                    <a:pt x="713168" y="528320"/>
                  </a:lnTo>
                  <a:lnTo>
                    <a:pt x="725297" y="556260"/>
                  </a:lnTo>
                  <a:lnTo>
                    <a:pt x="687959" y="588010"/>
                  </a:lnTo>
                  <a:lnTo>
                    <a:pt x="659726" y="621030"/>
                  </a:lnTo>
                  <a:lnTo>
                    <a:pt x="643178" y="660412"/>
                  </a:lnTo>
                  <a:lnTo>
                    <a:pt x="638505" y="701052"/>
                  </a:lnTo>
                  <a:lnTo>
                    <a:pt x="645909" y="741680"/>
                  </a:lnTo>
                  <a:lnTo>
                    <a:pt x="665607" y="779780"/>
                  </a:lnTo>
                  <a:lnTo>
                    <a:pt x="604139" y="838212"/>
                  </a:lnTo>
                  <a:lnTo>
                    <a:pt x="603885" y="845820"/>
                  </a:lnTo>
                  <a:lnTo>
                    <a:pt x="608965" y="852170"/>
                  </a:lnTo>
                  <a:lnTo>
                    <a:pt x="610235" y="853452"/>
                  </a:lnTo>
                  <a:lnTo>
                    <a:pt x="611632" y="854710"/>
                  </a:lnTo>
                  <a:lnTo>
                    <a:pt x="613156" y="854710"/>
                  </a:lnTo>
                  <a:lnTo>
                    <a:pt x="617982" y="857262"/>
                  </a:lnTo>
                  <a:lnTo>
                    <a:pt x="623824" y="855980"/>
                  </a:lnTo>
                  <a:lnTo>
                    <a:pt x="692531" y="791210"/>
                  </a:lnTo>
                  <a:lnTo>
                    <a:pt x="693293" y="791210"/>
                  </a:lnTo>
                  <a:lnTo>
                    <a:pt x="694563" y="788670"/>
                  </a:lnTo>
                  <a:lnTo>
                    <a:pt x="726198" y="762012"/>
                  </a:lnTo>
                  <a:lnTo>
                    <a:pt x="727710" y="760730"/>
                  </a:lnTo>
                  <a:lnTo>
                    <a:pt x="728218" y="751852"/>
                  </a:lnTo>
                  <a:lnTo>
                    <a:pt x="723519" y="746760"/>
                  </a:lnTo>
                  <a:lnTo>
                    <a:pt x="718693" y="741680"/>
                  </a:lnTo>
                  <a:lnTo>
                    <a:pt x="710311" y="740410"/>
                  </a:lnTo>
                  <a:lnTo>
                    <a:pt x="704723" y="745502"/>
                  </a:lnTo>
                  <a:lnTo>
                    <a:pt x="685038" y="762012"/>
                  </a:lnTo>
                  <a:lnTo>
                    <a:pt x="667880" y="723912"/>
                  </a:lnTo>
                  <a:lnTo>
                    <a:pt x="665734" y="682002"/>
                  </a:lnTo>
                  <a:lnTo>
                    <a:pt x="678243" y="642620"/>
                  </a:lnTo>
                  <a:lnTo>
                    <a:pt x="705104" y="608330"/>
                  </a:lnTo>
                  <a:lnTo>
                    <a:pt x="737870" y="580402"/>
                  </a:lnTo>
                  <a:lnTo>
                    <a:pt x="787793" y="537210"/>
                  </a:lnTo>
                  <a:lnTo>
                    <a:pt x="953770" y="393712"/>
                  </a:lnTo>
                  <a:lnTo>
                    <a:pt x="986663" y="373380"/>
                  </a:lnTo>
                  <a:lnTo>
                    <a:pt x="990752" y="398780"/>
                  </a:lnTo>
                  <a:lnTo>
                    <a:pt x="999794" y="422910"/>
                  </a:lnTo>
                  <a:lnTo>
                    <a:pt x="1013523" y="444512"/>
                  </a:lnTo>
                  <a:lnTo>
                    <a:pt x="1031621" y="463562"/>
                  </a:lnTo>
                  <a:lnTo>
                    <a:pt x="734949" y="718820"/>
                  </a:lnTo>
                  <a:lnTo>
                    <a:pt x="734441" y="727710"/>
                  </a:lnTo>
                  <a:lnTo>
                    <a:pt x="739140" y="732802"/>
                  </a:lnTo>
                  <a:lnTo>
                    <a:pt x="743966" y="739152"/>
                  </a:lnTo>
                  <a:lnTo>
                    <a:pt x="752348" y="739152"/>
                  </a:lnTo>
                  <a:lnTo>
                    <a:pt x="818007" y="682002"/>
                  </a:lnTo>
                  <a:lnTo>
                    <a:pt x="842391" y="703580"/>
                  </a:lnTo>
                  <a:lnTo>
                    <a:pt x="868464" y="723912"/>
                  </a:lnTo>
                  <a:lnTo>
                    <a:pt x="896137" y="740410"/>
                  </a:lnTo>
                  <a:lnTo>
                    <a:pt x="925322" y="756920"/>
                  </a:lnTo>
                  <a:lnTo>
                    <a:pt x="899033" y="815352"/>
                  </a:lnTo>
                  <a:lnTo>
                    <a:pt x="901827" y="822960"/>
                  </a:lnTo>
                  <a:lnTo>
                    <a:pt x="914908" y="828052"/>
                  </a:lnTo>
                  <a:lnTo>
                    <a:pt x="922782" y="825512"/>
                  </a:lnTo>
                  <a:lnTo>
                    <a:pt x="925703" y="819162"/>
                  </a:lnTo>
                  <a:lnTo>
                    <a:pt x="948944" y="767080"/>
                  </a:lnTo>
                  <a:lnTo>
                    <a:pt x="978966" y="778510"/>
                  </a:lnTo>
                  <a:lnTo>
                    <a:pt x="1009523" y="787412"/>
                  </a:lnTo>
                  <a:lnTo>
                    <a:pt x="1040447" y="795020"/>
                  </a:lnTo>
                  <a:lnTo>
                    <a:pt x="1071626" y="798830"/>
                  </a:lnTo>
                  <a:lnTo>
                    <a:pt x="1073277" y="960120"/>
                  </a:lnTo>
                  <a:lnTo>
                    <a:pt x="1072896" y="961402"/>
                  </a:lnTo>
                  <a:lnTo>
                    <a:pt x="1072642" y="962660"/>
                  </a:lnTo>
                  <a:lnTo>
                    <a:pt x="1072591" y="965212"/>
                  </a:lnTo>
                  <a:lnTo>
                    <a:pt x="1069848" y="1051560"/>
                  </a:lnTo>
                  <a:lnTo>
                    <a:pt x="1069721" y="1057910"/>
                  </a:lnTo>
                  <a:lnTo>
                    <a:pt x="1073023" y="1063002"/>
                  </a:lnTo>
                  <a:lnTo>
                    <a:pt x="1077722" y="1064260"/>
                  </a:lnTo>
                  <a:lnTo>
                    <a:pt x="1079246" y="1065530"/>
                  </a:lnTo>
                  <a:lnTo>
                    <a:pt x="1090168" y="1065530"/>
                  </a:lnTo>
                  <a:lnTo>
                    <a:pt x="1096264" y="1060462"/>
                  </a:lnTo>
                  <a:lnTo>
                    <a:pt x="1098931" y="976630"/>
                  </a:lnTo>
                  <a:lnTo>
                    <a:pt x="1140548" y="965212"/>
                  </a:lnTo>
                  <a:lnTo>
                    <a:pt x="1165783" y="949960"/>
                  </a:lnTo>
                  <a:lnTo>
                    <a:pt x="1176299" y="943610"/>
                  </a:lnTo>
                  <a:lnTo>
                    <a:pt x="1204175" y="913130"/>
                  </a:lnTo>
                  <a:lnTo>
                    <a:pt x="1222197" y="875030"/>
                  </a:lnTo>
                  <a:lnTo>
                    <a:pt x="1228344" y="831862"/>
                  </a:lnTo>
                  <a:lnTo>
                    <a:pt x="1227963" y="788670"/>
                  </a:lnTo>
                  <a:lnTo>
                    <a:pt x="1257134" y="779780"/>
                  </a:lnTo>
                  <a:lnTo>
                    <a:pt x="1285722" y="768362"/>
                  </a:lnTo>
                  <a:lnTo>
                    <a:pt x="1302461" y="760730"/>
                  </a:lnTo>
                  <a:lnTo>
                    <a:pt x="1313624" y="755662"/>
                  </a:lnTo>
                  <a:lnTo>
                    <a:pt x="1340739" y="740410"/>
                  </a:lnTo>
                  <a:lnTo>
                    <a:pt x="1347089" y="736612"/>
                  </a:lnTo>
                  <a:lnTo>
                    <a:pt x="1349248" y="728980"/>
                  </a:lnTo>
                  <a:close/>
                </a:path>
                <a:path w="1391920" h="6316345">
                  <a:moveTo>
                    <a:pt x="1391716" y="6069127"/>
                  </a:moveTo>
                  <a:lnTo>
                    <a:pt x="1385481" y="6037034"/>
                  </a:lnTo>
                  <a:lnTo>
                    <a:pt x="1369453" y="6012904"/>
                  </a:lnTo>
                  <a:lnTo>
                    <a:pt x="1369453" y="6069127"/>
                  </a:lnTo>
                  <a:lnTo>
                    <a:pt x="1364830" y="6092863"/>
                  </a:lnTo>
                  <a:lnTo>
                    <a:pt x="1351026" y="6113716"/>
                  </a:lnTo>
                  <a:lnTo>
                    <a:pt x="1189736" y="6275006"/>
                  </a:lnTo>
                  <a:lnTo>
                    <a:pt x="1168869" y="6288849"/>
                  </a:lnTo>
                  <a:lnTo>
                    <a:pt x="1145159" y="6293459"/>
                  </a:lnTo>
                  <a:lnTo>
                    <a:pt x="1121435" y="6288849"/>
                  </a:lnTo>
                  <a:lnTo>
                    <a:pt x="1100582" y="6275006"/>
                  </a:lnTo>
                  <a:lnTo>
                    <a:pt x="1027010" y="6201486"/>
                  </a:lnTo>
                  <a:lnTo>
                    <a:pt x="1022858" y="6197333"/>
                  </a:lnTo>
                  <a:lnTo>
                    <a:pt x="1066952" y="6185332"/>
                  </a:lnTo>
                  <a:lnTo>
                    <a:pt x="1077201" y="6180861"/>
                  </a:lnTo>
                  <a:lnTo>
                    <a:pt x="1148956" y="6142025"/>
                  </a:lnTo>
                  <a:lnTo>
                    <a:pt x="1185418" y="6110681"/>
                  </a:lnTo>
                  <a:lnTo>
                    <a:pt x="1217129" y="6073787"/>
                  </a:lnTo>
                  <a:lnTo>
                    <a:pt x="1242212" y="6033528"/>
                  </a:lnTo>
                  <a:lnTo>
                    <a:pt x="1260665" y="5990679"/>
                  </a:lnTo>
                  <a:lnTo>
                    <a:pt x="1272540" y="5946000"/>
                  </a:lnTo>
                  <a:lnTo>
                    <a:pt x="1351026" y="6024524"/>
                  </a:lnTo>
                  <a:lnTo>
                    <a:pt x="1364856" y="6045390"/>
                  </a:lnTo>
                  <a:lnTo>
                    <a:pt x="1369453" y="6069127"/>
                  </a:lnTo>
                  <a:lnTo>
                    <a:pt x="1369453" y="6012904"/>
                  </a:lnTo>
                  <a:lnTo>
                    <a:pt x="1366774" y="6008865"/>
                  </a:lnTo>
                  <a:lnTo>
                    <a:pt x="1351280" y="5993295"/>
                  </a:lnTo>
                  <a:lnTo>
                    <a:pt x="1354823" y="5974804"/>
                  </a:lnTo>
                  <a:lnTo>
                    <a:pt x="1360322" y="5946165"/>
                  </a:lnTo>
                  <a:lnTo>
                    <a:pt x="1363827" y="5898731"/>
                  </a:lnTo>
                  <a:lnTo>
                    <a:pt x="1361884" y="5851474"/>
                  </a:lnTo>
                  <a:lnTo>
                    <a:pt x="1354594" y="5804878"/>
                  </a:lnTo>
                  <a:lnTo>
                    <a:pt x="1342034" y="5759386"/>
                  </a:lnTo>
                  <a:lnTo>
                    <a:pt x="1341297" y="5757570"/>
                  </a:lnTo>
                  <a:lnTo>
                    <a:pt x="1341297" y="5876810"/>
                  </a:lnTo>
                  <a:lnTo>
                    <a:pt x="1340129" y="5925858"/>
                  </a:lnTo>
                  <a:lnTo>
                    <a:pt x="1332738" y="5974804"/>
                  </a:lnTo>
                  <a:lnTo>
                    <a:pt x="1318895" y="5960910"/>
                  </a:lnTo>
                  <a:lnTo>
                    <a:pt x="1320736" y="5946000"/>
                  </a:lnTo>
                  <a:lnTo>
                    <a:pt x="1321257" y="5941809"/>
                  </a:lnTo>
                  <a:lnTo>
                    <a:pt x="1325359" y="5908878"/>
                  </a:lnTo>
                  <a:lnTo>
                    <a:pt x="1324063" y="5856617"/>
                  </a:lnTo>
                  <a:lnTo>
                    <a:pt x="1315224" y="5805017"/>
                  </a:lnTo>
                  <a:lnTo>
                    <a:pt x="1303515" y="5768822"/>
                  </a:lnTo>
                  <a:lnTo>
                    <a:pt x="1303515" y="5895683"/>
                  </a:lnTo>
                  <a:lnTo>
                    <a:pt x="1299718" y="5941809"/>
                  </a:lnTo>
                  <a:lnTo>
                    <a:pt x="1276477" y="5918568"/>
                  </a:lnTo>
                  <a:lnTo>
                    <a:pt x="1277734" y="5871578"/>
                  </a:lnTo>
                  <a:lnTo>
                    <a:pt x="1272070" y="5824842"/>
                  </a:lnTo>
                  <a:lnTo>
                    <a:pt x="1259484" y="5779211"/>
                  </a:lnTo>
                  <a:lnTo>
                    <a:pt x="1255725" y="5770804"/>
                  </a:lnTo>
                  <a:lnTo>
                    <a:pt x="1255725" y="5898731"/>
                  </a:lnTo>
                  <a:lnTo>
                    <a:pt x="1255395" y="5905030"/>
                  </a:lnTo>
                  <a:lnTo>
                    <a:pt x="1243304" y="5972365"/>
                  </a:lnTo>
                  <a:lnTo>
                    <a:pt x="1226083" y="6016256"/>
                  </a:lnTo>
                  <a:lnTo>
                    <a:pt x="1201585" y="6057455"/>
                  </a:lnTo>
                  <a:lnTo>
                    <a:pt x="1169797" y="6095022"/>
                  </a:lnTo>
                  <a:lnTo>
                    <a:pt x="1132725" y="6126467"/>
                  </a:lnTo>
                  <a:lnTo>
                    <a:pt x="1092060" y="6150813"/>
                  </a:lnTo>
                  <a:lnTo>
                    <a:pt x="1048740" y="6168047"/>
                  </a:lnTo>
                  <a:lnTo>
                    <a:pt x="1003681" y="6178143"/>
                  </a:lnTo>
                  <a:lnTo>
                    <a:pt x="974852" y="6180861"/>
                  </a:lnTo>
                  <a:lnTo>
                    <a:pt x="926947" y="6179159"/>
                  </a:lnTo>
                  <a:lnTo>
                    <a:pt x="879805" y="6169723"/>
                  </a:lnTo>
                  <a:lnTo>
                    <a:pt x="834428" y="6152553"/>
                  </a:lnTo>
                  <a:lnTo>
                    <a:pt x="791857" y="6127661"/>
                  </a:lnTo>
                  <a:lnTo>
                    <a:pt x="753110" y="6095022"/>
                  </a:lnTo>
                  <a:lnTo>
                    <a:pt x="722109" y="6058547"/>
                  </a:lnTo>
                  <a:lnTo>
                    <a:pt x="697992" y="6018619"/>
                  </a:lnTo>
                  <a:lnTo>
                    <a:pt x="680770" y="5976086"/>
                  </a:lnTo>
                  <a:lnTo>
                    <a:pt x="670445" y="5931840"/>
                  </a:lnTo>
                  <a:lnTo>
                    <a:pt x="667004" y="5886716"/>
                  </a:lnTo>
                  <a:lnTo>
                    <a:pt x="670445" y="5841593"/>
                  </a:lnTo>
                  <a:lnTo>
                    <a:pt x="680770" y="5797334"/>
                  </a:lnTo>
                  <a:lnTo>
                    <a:pt x="697992" y="5754814"/>
                  </a:lnTo>
                  <a:lnTo>
                    <a:pt x="722109" y="5714873"/>
                  </a:lnTo>
                  <a:lnTo>
                    <a:pt x="753160" y="5678348"/>
                  </a:lnTo>
                  <a:lnTo>
                    <a:pt x="789203" y="5647677"/>
                  </a:lnTo>
                  <a:lnTo>
                    <a:pt x="828687" y="5623687"/>
                  </a:lnTo>
                  <a:lnTo>
                    <a:pt x="870737" y="5606466"/>
                  </a:lnTo>
                  <a:lnTo>
                    <a:pt x="914514" y="5595988"/>
                  </a:lnTo>
                  <a:lnTo>
                    <a:pt x="959154" y="5592267"/>
                  </a:lnTo>
                  <a:lnTo>
                    <a:pt x="1003846" y="5595290"/>
                  </a:lnTo>
                  <a:lnTo>
                    <a:pt x="1047737" y="5605081"/>
                  </a:lnTo>
                  <a:lnTo>
                    <a:pt x="1090002" y="5621617"/>
                  </a:lnTo>
                  <a:lnTo>
                    <a:pt x="1129792" y="5644896"/>
                  </a:lnTo>
                  <a:lnTo>
                    <a:pt x="1164386" y="5673090"/>
                  </a:lnTo>
                  <a:lnTo>
                    <a:pt x="1193165" y="5704573"/>
                  </a:lnTo>
                  <a:lnTo>
                    <a:pt x="1224394" y="5753760"/>
                  </a:lnTo>
                  <a:lnTo>
                    <a:pt x="1243025" y="5800141"/>
                  </a:lnTo>
                  <a:lnTo>
                    <a:pt x="1253490" y="5848528"/>
                  </a:lnTo>
                  <a:lnTo>
                    <a:pt x="1255674" y="5895683"/>
                  </a:lnTo>
                  <a:lnTo>
                    <a:pt x="1255725" y="5898731"/>
                  </a:lnTo>
                  <a:lnTo>
                    <a:pt x="1255725" y="5770804"/>
                  </a:lnTo>
                  <a:lnTo>
                    <a:pt x="1239951" y="5735523"/>
                  </a:lnTo>
                  <a:lnTo>
                    <a:pt x="1213485" y="5694616"/>
                  </a:lnTo>
                  <a:lnTo>
                    <a:pt x="1229614" y="5678449"/>
                  </a:lnTo>
                  <a:lnTo>
                    <a:pt x="1256284" y="5717870"/>
                  </a:lnTo>
                  <a:lnTo>
                    <a:pt x="1277162" y="5759970"/>
                  </a:lnTo>
                  <a:lnTo>
                    <a:pt x="1292098" y="5804090"/>
                  </a:lnTo>
                  <a:lnTo>
                    <a:pt x="1300924" y="5849556"/>
                  </a:lnTo>
                  <a:lnTo>
                    <a:pt x="1303515" y="5895683"/>
                  </a:lnTo>
                  <a:lnTo>
                    <a:pt x="1303515" y="5768822"/>
                  </a:lnTo>
                  <a:lnTo>
                    <a:pt x="1299019" y="5754916"/>
                  </a:lnTo>
                  <a:lnTo>
                    <a:pt x="1275664" y="5707177"/>
                  </a:lnTo>
                  <a:lnTo>
                    <a:pt x="1256093" y="5678449"/>
                  </a:lnTo>
                  <a:lnTo>
                    <a:pt x="1255369" y="5677382"/>
                  </a:lnTo>
                  <a:lnTo>
                    <a:pt x="1245362" y="5662676"/>
                  </a:lnTo>
                  <a:lnTo>
                    <a:pt x="1257935" y="5650103"/>
                  </a:lnTo>
                  <a:lnTo>
                    <a:pt x="1286078" y="5691060"/>
                  </a:lnTo>
                  <a:lnTo>
                    <a:pt x="1308620" y="5734774"/>
                  </a:lnTo>
                  <a:lnTo>
                    <a:pt x="1325410" y="5780684"/>
                  </a:lnTo>
                  <a:lnTo>
                    <a:pt x="1336344" y="5828233"/>
                  </a:lnTo>
                  <a:lnTo>
                    <a:pt x="1341297" y="5876810"/>
                  </a:lnTo>
                  <a:lnTo>
                    <a:pt x="1341297" y="5757570"/>
                  </a:lnTo>
                  <a:lnTo>
                    <a:pt x="1324317" y="5715470"/>
                  </a:lnTo>
                  <a:lnTo>
                    <a:pt x="1301546" y="5673623"/>
                  </a:lnTo>
                  <a:lnTo>
                    <a:pt x="1284960" y="5650103"/>
                  </a:lnTo>
                  <a:lnTo>
                    <a:pt x="1273810" y="5634279"/>
                  </a:lnTo>
                  <a:lnTo>
                    <a:pt x="1294130" y="5613920"/>
                  </a:lnTo>
                  <a:lnTo>
                    <a:pt x="1301559" y="5602808"/>
                  </a:lnTo>
                  <a:lnTo>
                    <a:pt x="1304061" y="5590184"/>
                  </a:lnTo>
                  <a:lnTo>
                    <a:pt x="1301661" y="5577586"/>
                  </a:lnTo>
                  <a:lnTo>
                    <a:pt x="1294384" y="5566524"/>
                  </a:lnTo>
                  <a:lnTo>
                    <a:pt x="1286230" y="5558383"/>
                  </a:lnTo>
                  <a:lnTo>
                    <a:pt x="1282954" y="5555119"/>
                  </a:lnTo>
                  <a:lnTo>
                    <a:pt x="1282954" y="5586628"/>
                  </a:lnTo>
                  <a:lnTo>
                    <a:pt x="1282954" y="5593804"/>
                  </a:lnTo>
                  <a:lnTo>
                    <a:pt x="1199388" y="5677382"/>
                  </a:lnTo>
                  <a:lnTo>
                    <a:pt x="1194943" y="5672328"/>
                  </a:lnTo>
                  <a:lnTo>
                    <a:pt x="1190244" y="5667375"/>
                  </a:lnTo>
                  <a:lnTo>
                    <a:pt x="1163320" y="5642521"/>
                  </a:lnTo>
                  <a:lnTo>
                    <a:pt x="1176909" y="5628932"/>
                  </a:lnTo>
                  <a:lnTo>
                    <a:pt x="1243012" y="5562879"/>
                  </a:lnTo>
                  <a:lnTo>
                    <a:pt x="1247648" y="5558383"/>
                  </a:lnTo>
                  <a:lnTo>
                    <a:pt x="1254760" y="5558485"/>
                  </a:lnTo>
                  <a:lnTo>
                    <a:pt x="1259128" y="5562879"/>
                  </a:lnTo>
                  <a:lnTo>
                    <a:pt x="1278509" y="5582234"/>
                  </a:lnTo>
                  <a:lnTo>
                    <a:pt x="1282954" y="5586628"/>
                  </a:lnTo>
                  <a:lnTo>
                    <a:pt x="1282954" y="5555119"/>
                  </a:lnTo>
                  <a:lnTo>
                    <a:pt x="1274953" y="5547118"/>
                  </a:lnTo>
                  <a:lnTo>
                    <a:pt x="1263840" y="5539765"/>
                  </a:lnTo>
                  <a:lnTo>
                    <a:pt x="1251204" y="5537339"/>
                  </a:lnTo>
                  <a:lnTo>
                    <a:pt x="1238554" y="5539829"/>
                  </a:lnTo>
                  <a:lnTo>
                    <a:pt x="1227455" y="5547220"/>
                  </a:lnTo>
                  <a:lnTo>
                    <a:pt x="1145794" y="5628932"/>
                  </a:lnTo>
                  <a:lnTo>
                    <a:pt x="1107287" y="5605348"/>
                  </a:lnTo>
                  <a:lnTo>
                    <a:pt x="1076960" y="5592267"/>
                  </a:lnTo>
                  <a:lnTo>
                    <a:pt x="1066469" y="5587746"/>
                  </a:lnTo>
                  <a:lnTo>
                    <a:pt x="1023988" y="5576125"/>
                  </a:lnTo>
                  <a:lnTo>
                    <a:pt x="980554" y="5570499"/>
                  </a:lnTo>
                  <a:lnTo>
                    <a:pt x="936815" y="5570867"/>
                  </a:lnTo>
                  <a:lnTo>
                    <a:pt x="893445" y="5577230"/>
                  </a:lnTo>
                  <a:lnTo>
                    <a:pt x="851154" y="5589587"/>
                  </a:lnTo>
                  <a:lnTo>
                    <a:pt x="810577" y="5607926"/>
                  </a:lnTo>
                  <a:lnTo>
                    <a:pt x="772426" y="5632259"/>
                  </a:lnTo>
                  <a:lnTo>
                    <a:pt x="737362" y="5662574"/>
                  </a:lnTo>
                  <a:lnTo>
                    <a:pt x="706716" y="5698083"/>
                  </a:lnTo>
                  <a:lnTo>
                    <a:pt x="682205" y="5736717"/>
                  </a:lnTo>
                  <a:lnTo>
                    <a:pt x="663829" y="5777801"/>
                  </a:lnTo>
                  <a:lnTo>
                    <a:pt x="651573" y="5820638"/>
                  </a:lnTo>
                  <a:lnTo>
                    <a:pt x="645439" y="5864517"/>
                  </a:lnTo>
                  <a:lnTo>
                    <a:pt x="645464" y="5908878"/>
                  </a:lnTo>
                  <a:lnTo>
                    <a:pt x="651573" y="5952629"/>
                  </a:lnTo>
                  <a:lnTo>
                    <a:pt x="663829" y="5995467"/>
                  </a:lnTo>
                  <a:lnTo>
                    <a:pt x="682205" y="6036551"/>
                  </a:lnTo>
                  <a:lnTo>
                    <a:pt x="706716" y="6075184"/>
                  </a:lnTo>
                  <a:lnTo>
                    <a:pt x="737362" y="6110681"/>
                  </a:lnTo>
                  <a:lnTo>
                    <a:pt x="774560" y="6142583"/>
                  </a:lnTo>
                  <a:lnTo>
                    <a:pt x="815162" y="6167767"/>
                  </a:lnTo>
                  <a:lnTo>
                    <a:pt x="858354" y="6186259"/>
                  </a:lnTo>
                  <a:lnTo>
                    <a:pt x="903351" y="6198044"/>
                  </a:lnTo>
                  <a:lnTo>
                    <a:pt x="949350" y="6203124"/>
                  </a:lnTo>
                  <a:lnTo>
                    <a:pt x="995553" y="6201486"/>
                  </a:lnTo>
                  <a:lnTo>
                    <a:pt x="1084834" y="6290818"/>
                  </a:lnTo>
                  <a:lnTo>
                    <a:pt x="1113040" y="6309512"/>
                  </a:lnTo>
                  <a:lnTo>
                    <a:pt x="1145159" y="6315735"/>
                  </a:lnTo>
                  <a:lnTo>
                    <a:pt x="1177264" y="6309487"/>
                  </a:lnTo>
                  <a:lnTo>
                    <a:pt x="1201420" y="6293459"/>
                  </a:lnTo>
                  <a:lnTo>
                    <a:pt x="1205484" y="6290767"/>
                  </a:lnTo>
                  <a:lnTo>
                    <a:pt x="1366774" y="6129426"/>
                  </a:lnTo>
                  <a:lnTo>
                    <a:pt x="1385481" y="6101232"/>
                  </a:lnTo>
                  <a:lnTo>
                    <a:pt x="1391716" y="606912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339131" y="5966110"/>
              <a:ext cx="116125" cy="1161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698858" y="6163325"/>
              <a:ext cx="81851" cy="8185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41823" y="6324615"/>
              <a:ext cx="81803" cy="8185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140003" y="5228094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4">
                  <a:moveTo>
                    <a:pt x="595439" y="501535"/>
                  </a:moveTo>
                  <a:lnTo>
                    <a:pt x="591756" y="495515"/>
                  </a:lnTo>
                  <a:lnTo>
                    <a:pt x="569658" y="490169"/>
                  </a:lnTo>
                  <a:lnTo>
                    <a:pt x="569658" y="513168"/>
                  </a:lnTo>
                  <a:lnTo>
                    <a:pt x="556069" y="569633"/>
                  </a:lnTo>
                  <a:lnTo>
                    <a:pt x="550443" y="569671"/>
                  </a:lnTo>
                  <a:lnTo>
                    <a:pt x="550443" y="592340"/>
                  </a:lnTo>
                  <a:lnTo>
                    <a:pt x="531177" y="672274"/>
                  </a:lnTo>
                  <a:lnTo>
                    <a:pt x="526707" y="681228"/>
                  </a:lnTo>
                  <a:lnTo>
                    <a:pt x="518960" y="687552"/>
                  </a:lnTo>
                  <a:lnTo>
                    <a:pt x="509003" y="690689"/>
                  </a:lnTo>
                  <a:lnTo>
                    <a:pt x="497903" y="690041"/>
                  </a:lnTo>
                  <a:lnTo>
                    <a:pt x="229171" y="624967"/>
                  </a:lnTo>
                  <a:lnTo>
                    <a:pt x="218986" y="620483"/>
                  </a:lnTo>
                  <a:lnTo>
                    <a:pt x="211594" y="613143"/>
                  </a:lnTo>
                  <a:lnTo>
                    <a:pt x="207645" y="603973"/>
                  </a:lnTo>
                  <a:lnTo>
                    <a:pt x="207835" y="593979"/>
                  </a:lnTo>
                  <a:lnTo>
                    <a:pt x="227139" y="513981"/>
                  </a:lnTo>
                  <a:lnTo>
                    <a:pt x="353250" y="579869"/>
                  </a:lnTo>
                  <a:lnTo>
                    <a:pt x="359702" y="582942"/>
                  </a:lnTo>
                  <a:lnTo>
                    <a:pt x="401154" y="592950"/>
                  </a:lnTo>
                  <a:lnTo>
                    <a:pt x="408368" y="593140"/>
                  </a:lnTo>
                  <a:lnTo>
                    <a:pt x="550443" y="592340"/>
                  </a:lnTo>
                  <a:lnTo>
                    <a:pt x="550443" y="569671"/>
                  </a:lnTo>
                  <a:lnTo>
                    <a:pt x="408368" y="570560"/>
                  </a:lnTo>
                  <a:lnTo>
                    <a:pt x="396709" y="569912"/>
                  </a:lnTo>
                  <a:lnTo>
                    <a:pt x="275996" y="513981"/>
                  </a:lnTo>
                  <a:lnTo>
                    <a:pt x="232600" y="491324"/>
                  </a:lnTo>
                  <a:lnTo>
                    <a:pt x="246189" y="434860"/>
                  </a:lnTo>
                  <a:lnTo>
                    <a:pt x="569658" y="513168"/>
                  </a:lnTo>
                  <a:lnTo>
                    <a:pt x="569658" y="490169"/>
                  </a:lnTo>
                  <a:lnTo>
                    <a:pt x="341287" y="434860"/>
                  </a:lnTo>
                  <a:lnTo>
                    <a:pt x="234886" y="409092"/>
                  </a:lnTo>
                  <a:lnTo>
                    <a:pt x="228790" y="412775"/>
                  </a:lnTo>
                  <a:lnTo>
                    <a:pt x="227393" y="418744"/>
                  </a:lnTo>
                  <a:lnTo>
                    <a:pt x="208978" y="494512"/>
                  </a:lnTo>
                  <a:lnTo>
                    <a:pt x="208978" y="494855"/>
                  </a:lnTo>
                  <a:lnTo>
                    <a:pt x="186245" y="588683"/>
                  </a:lnTo>
                  <a:lnTo>
                    <a:pt x="185724" y="607491"/>
                  </a:lnTo>
                  <a:lnTo>
                    <a:pt x="223964" y="646430"/>
                  </a:lnTo>
                  <a:lnTo>
                    <a:pt x="492696" y="711492"/>
                  </a:lnTo>
                  <a:lnTo>
                    <a:pt x="512610" y="712495"/>
                  </a:lnTo>
                  <a:lnTo>
                    <a:pt x="530555" y="706424"/>
                  </a:lnTo>
                  <a:lnTo>
                    <a:pt x="544601" y="694372"/>
                  </a:lnTo>
                  <a:lnTo>
                    <a:pt x="546404" y="690689"/>
                  </a:lnTo>
                  <a:lnTo>
                    <a:pt x="552894" y="677456"/>
                  </a:lnTo>
                  <a:lnTo>
                    <a:pt x="573532" y="592201"/>
                  </a:lnTo>
                  <a:lnTo>
                    <a:pt x="575627" y="583552"/>
                  </a:lnTo>
                  <a:lnTo>
                    <a:pt x="575703" y="582942"/>
                  </a:lnTo>
                  <a:lnTo>
                    <a:pt x="578713" y="570560"/>
                  </a:lnTo>
                  <a:lnTo>
                    <a:pt x="594042" y="507504"/>
                  </a:lnTo>
                  <a:lnTo>
                    <a:pt x="595439" y="501535"/>
                  </a:lnTo>
                  <a:close/>
                </a:path>
                <a:path w="770254" h="856614">
                  <a:moveTo>
                    <a:pt x="769823" y="201269"/>
                  </a:moveTo>
                  <a:lnTo>
                    <a:pt x="758647" y="171183"/>
                  </a:lnTo>
                  <a:lnTo>
                    <a:pt x="747877" y="159397"/>
                  </a:lnTo>
                  <a:lnTo>
                    <a:pt x="747877" y="204965"/>
                  </a:lnTo>
                  <a:lnTo>
                    <a:pt x="746950" y="229349"/>
                  </a:lnTo>
                  <a:lnTo>
                    <a:pt x="667194" y="558761"/>
                  </a:lnTo>
                  <a:lnTo>
                    <a:pt x="661987" y="580504"/>
                  </a:lnTo>
                  <a:lnTo>
                    <a:pt x="636841" y="684047"/>
                  </a:lnTo>
                  <a:lnTo>
                    <a:pt x="650506" y="577100"/>
                  </a:lnTo>
                  <a:lnTo>
                    <a:pt x="653351" y="555409"/>
                  </a:lnTo>
                  <a:lnTo>
                    <a:pt x="672528" y="404863"/>
                  </a:lnTo>
                  <a:lnTo>
                    <a:pt x="673773" y="395732"/>
                  </a:lnTo>
                  <a:lnTo>
                    <a:pt x="675170" y="386524"/>
                  </a:lnTo>
                  <a:lnTo>
                    <a:pt x="678116" y="368198"/>
                  </a:lnTo>
                  <a:lnTo>
                    <a:pt x="681037" y="350202"/>
                  </a:lnTo>
                  <a:lnTo>
                    <a:pt x="683679" y="331978"/>
                  </a:lnTo>
                  <a:lnTo>
                    <a:pt x="685736" y="313664"/>
                  </a:lnTo>
                  <a:lnTo>
                    <a:pt x="686879" y="295389"/>
                  </a:lnTo>
                  <a:lnTo>
                    <a:pt x="686828" y="280073"/>
                  </a:lnTo>
                  <a:lnTo>
                    <a:pt x="680618" y="234429"/>
                  </a:lnTo>
                  <a:lnTo>
                    <a:pt x="664476" y="189242"/>
                  </a:lnTo>
                  <a:lnTo>
                    <a:pt x="664476" y="295389"/>
                  </a:lnTo>
                  <a:lnTo>
                    <a:pt x="663384" y="312153"/>
                  </a:lnTo>
                  <a:lnTo>
                    <a:pt x="661416" y="329526"/>
                  </a:lnTo>
                  <a:lnTo>
                    <a:pt x="658837" y="347154"/>
                  </a:lnTo>
                  <a:lnTo>
                    <a:pt x="656018" y="364629"/>
                  </a:lnTo>
                  <a:lnTo>
                    <a:pt x="653072" y="383247"/>
                  </a:lnTo>
                  <a:lnTo>
                    <a:pt x="651675" y="392645"/>
                  </a:lnTo>
                  <a:lnTo>
                    <a:pt x="650430" y="401993"/>
                  </a:lnTo>
                  <a:lnTo>
                    <a:pt x="631507" y="550113"/>
                  </a:lnTo>
                  <a:lnTo>
                    <a:pt x="627900" y="577723"/>
                  </a:lnTo>
                  <a:lnTo>
                    <a:pt x="607631" y="736523"/>
                  </a:lnTo>
                  <a:lnTo>
                    <a:pt x="585571" y="783297"/>
                  </a:lnTo>
                  <a:lnTo>
                    <a:pt x="559371" y="802030"/>
                  </a:lnTo>
                  <a:lnTo>
                    <a:pt x="554799" y="801941"/>
                  </a:lnTo>
                  <a:lnTo>
                    <a:pt x="550100" y="801408"/>
                  </a:lnTo>
                  <a:lnTo>
                    <a:pt x="171323" y="709688"/>
                  </a:lnTo>
                  <a:lnTo>
                    <a:pt x="131000" y="699947"/>
                  </a:lnTo>
                  <a:lnTo>
                    <a:pt x="107746" y="667639"/>
                  </a:lnTo>
                  <a:lnTo>
                    <a:pt x="104711" y="650468"/>
                  </a:lnTo>
                  <a:lnTo>
                    <a:pt x="105283" y="633031"/>
                  </a:lnTo>
                  <a:lnTo>
                    <a:pt x="109537" y="615911"/>
                  </a:lnTo>
                  <a:lnTo>
                    <a:pt x="131279" y="555917"/>
                  </a:lnTo>
                  <a:lnTo>
                    <a:pt x="165925" y="460400"/>
                  </a:lnTo>
                  <a:lnTo>
                    <a:pt x="173545" y="439254"/>
                  </a:lnTo>
                  <a:lnTo>
                    <a:pt x="217360" y="318503"/>
                  </a:lnTo>
                  <a:lnTo>
                    <a:pt x="219748" y="311962"/>
                  </a:lnTo>
                  <a:lnTo>
                    <a:pt x="222072" y="305828"/>
                  </a:lnTo>
                  <a:lnTo>
                    <a:pt x="226885" y="293230"/>
                  </a:lnTo>
                  <a:lnTo>
                    <a:pt x="232435" y="278549"/>
                  </a:lnTo>
                  <a:lnTo>
                    <a:pt x="237921" y="263626"/>
                  </a:lnTo>
                  <a:lnTo>
                    <a:pt x="243128" y="248500"/>
                  </a:lnTo>
                  <a:lnTo>
                    <a:pt x="247840" y="233159"/>
                  </a:lnTo>
                  <a:lnTo>
                    <a:pt x="252577" y="218033"/>
                  </a:lnTo>
                  <a:lnTo>
                    <a:pt x="271335" y="178041"/>
                  </a:lnTo>
                  <a:lnTo>
                    <a:pt x="308063" y="133045"/>
                  </a:lnTo>
                  <a:lnTo>
                    <a:pt x="355663" y="99555"/>
                  </a:lnTo>
                  <a:lnTo>
                    <a:pt x="401383" y="82537"/>
                  </a:lnTo>
                  <a:lnTo>
                    <a:pt x="443420" y="76441"/>
                  </a:lnTo>
                  <a:lnTo>
                    <a:pt x="451040" y="76060"/>
                  </a:lnTo>
                  <a:lnTo>
                    <a:pt x="458533" y="76187"/>
                  </a:lnTo>
                  <a:lnTo>
                    <a:pt x="466153" y="76695"/>
                  </a:lnTo>
                  <a:lnTo>
                    <a:pt x="469582" y="76822"/>
                  </a:lnTo>
                  <a:lnTo>
                    <a:pt x="508901" y="83858"/>
                  </a:lnTo>
                  <a:lnTo>
                    <a:pt x="550989" y="100444"/>
                  </a:lnTo>
                  <a:lnTo>
                    <a:pt x="583399" y="121856"/>
                  </a:lnTo>
                  <a:lnTo>
                    <a:pt x="614413" y="151841"/>
                  </a:lnTo>
                  <a:lnTo>
                    <a:pt x="648677" y="207886"/>
                  </a:lnTo>
                  <a:lnTo>
                    <a:pt x="661644" y="253199"/>
                  </a:lnTo>
                  <a:lnTo>
                    <a:pt x="664476" y="295389"/>
                  </a:lnTo>
                  <a:lnTo>
                    <a:pt x="664476" y="189242"/>
                  </a:lnTo>
                  <a:lnTo>
                    <a:pt x="661911" y="183349"/>
                  </a:lnTo>
                  <a:lnTo>
                    <a:pt x="648284" y="159981"/>
                  </a:lnTo>
                  <a:lnTo>
                    <a:pt x="632142" y="138417"/>
                  </a:lnTo>
                  <a:lnTo>
                    <a:pt x="701611" y="155181"/>
                  </a:lnTo>
                  <a:lnTo>
                    <a:pt x="723747" y="165506"/>
                  </a:lnTo>
                  <a:lnTo>
                    <a:pt x="739660" y="182892"/>
                  </a:lnTo>
                  <a:lnTo>
                    <a:pt x="747877" y="204965"/>
                  </a:lnTo>
                  <a:lnTo>
                    <a:pt x="747877" y="159397"/>
                  </a:lnTo>
                  <a:lnTo>
                    <a:pt x="737006" y="147497"/>
                  </a:lnTo>
                  <a:lnTo>
                    <a:pt x="717562" y="138417"/>
                  </a:lnTo>
                  <a:lnTo>
                    <a:pt x="706945" y="133464"/>
                  </a:lnTo>
                  <a:lnTo>
                    <a:pt x="601789" y="107937"/>
                  </a:lnTo>
                  <a:lnTo>
                    <a:pt x="592569" y="100736"/>
                  </a:lnTo>
                  <a:lnTo>
                    <a:pt x="583018" y="93954"/>
                  </a:lnTo>
                  <a:lnTo>
                    <a:pt x="573138" y="87642"/>
                  </a:lnTo>
                  <a:lnTo>
                    <a:pt x="562927" y="81775"/>
                  </a:lnTo>
                  <a:lnTo>
                    <a:pt x="564299" y="76060"/>
                  </a:lnTo>
                  <a:lnTo>
                    <a:pt x="565289" y="71996"/>
                  </a:lnTo>
                  <a:lnTo>
                    <a:pt x="569785" y="53454"/>
                  </a:lnTo>
                  <a:lnTo>
                    <a:pt x="570318" y="39865"/>
                  </a:lnTo>
                  <a:lnTo>
                    <a:pt x="565810" y="27584"/>
                  </a:lnTo>
                  <a:lnTo>
                    <a:pt x="559574" y="20688"/>
                  </a:lnTo>
                  <a:lnTo>
                    <a:pt x="557060" y="17919"/>
                  </a:lnTo>
                  <a:lnTo>
                    <a:pt x="549846" y="14528"/>
                  </a:lnTo>
                  <a:lnTo>
                    <a:pt x="549846" y="41770"/>
                  </a:lnTo>
                  <a:lnTo>
                    <a:pt x="548322" y="48247"/>
                  </a:lnTo>
                  <a:lnTo>
                    <a:pt x="542607" y="71996"/>
                  </a:lnTo>
                  <a:lnTo>
                    <a:pt x="534073" y="68643"/>
                  </a:lnTo>
                  <a:lnTo>
                    <a:pt x="525437" y="65620"/>
                  </a:lnTo>
                  <a:lnTo>
                    <a:pt x="480618" y="55664"/>
                  </a:lnTo>
                  <a:lnTo>
                    <a:pt x="471487" y="54724"/>
                  </a:lnTo>
                  <a:lnTo>
                    <a:pt x="478726" y="24625"/>
                  </a:lnTo>
                  <a:lnTo>
                    <a:pt x="485203" y="20688"/>
                  </a:lnTo>
                  <a:lnTo>
                    <a:pt x="546036" y="35420"/>
                  </a:lnTo>
                  <a:lnTo>
                    <a:pt x="549846" y="41770"/>
                  </a:lnTo>
                  <a:lnTo>
                    <a:pt x="549846" y="14528"/>
                  </a:lnTo>
                  <a:lnTo>
                    <a:pt x="544893" y="12179"/>
                  </a:lnTo>
                  <a:lnTo>
                    <a:pt x="496760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41" y="13487"/>
                  </a:lnTo>
                  <a:lnTo>
                    <a:pt x="455739" y="25768"/>
                  </a:lnTo>
                  <a:lnTo>
                    <a:pt x="448881" y="54089"/>
                  </a:lnTo>
                  <a:lnTo>
                    <a:pt x="437019" y="54521"/>
                  </a:lnTo>
                  <a:lnTo>
                    <a:pt x="425234" y="55587"/>
                  </a:lnTo>
                  <a:lnTo>
                    <a:pt x="413537" y="57277"/>
                  </a:lnTo>
                  <a:lnTo>
                    <a:pt x="401891" y="59550"/>
                  </a:lnTo>
                  <a:lnTo>
                    <a:pt x="383209" y="55041"/>
                  </a:lnTo>
                  <a:lnTo>
                    <a:pt x="361124" y="49707"/>
                  </a:lnTo>
                  <a:lnTo>
                    <a:pt x="361124" y="72758"/>
                  </a:lnTo>
                  <a:lnTo>
                    <a:pt x="355917" y="74790"/>
                  </a:lnTo>
                  <a:lnTo>
                    <a:pt x="318033" y="96583"/>
                  </a:lnTo>
                  <a:lnTo>
                    <a:pt x="271043" y="140208"/>
                  </a:lnTo>
                  <a:lnTo>
                    <a:pt x="244665" y="180314"/>
                  </a:lnTo>
                  <a:lnTo>
                    <a:pt x="226504" y="227190"/>
                  </a:lnTo>
                  <a:lnTo>
                    <a:pt x="221983" y="241922"/>
                  </a:lnTo>
                  <a:lnTo>
                    <a:pt x="216954" y="256565"/>
                  </a:lnTo>
                  <a:lnTo>
                    <a:pt x="211620" y="271056"/>
                  </a:lnTo>
                  <a:lnTo>
                    <a:pt x="206184" y="285356"/>
                  </a:lnTo>
                  <a:lnTo>
                    <a:pt x="203720" y="291744"/>
                  </a:lnTo>
                  <a:lnTo>
                    <a:pt x="198907" y="304507"/>
                  </a:lnTo>
                  <a:lnTo>
                    <a:pt x="196062" y="312153"/>
                  </a:lnTo>
                  <a:lnTo>
                    <a:pt x="151828" y="433984"/>
                  </a:lnTo>
                  <a:lnTo>
                    <a:pt x="144208" y="455142"/>
                  </a:lnTo>
                  <a:lnTo>
                    <a:pt x="107632" y="555917"/>
                  </a:lnTo>
                  <a:lnTo>
                    <a:pt x="132651" y="452361"/>
                  </a:lnTo>
                  <a:lnTo>
                    <a:pt x="136169" y="438010"/>
                  </a:lnTo>
                  <a:lnTo>
                    <a:pt x="139242" y="425399"/>
                  </a:lnTo>
                  <a:lnTo>
                    <a:pt x="217741" y="101206"/>
                  </a:lnTo>
                  <a:lnTo>
                    <a:pt x="228079" y="79095"/>
                  </a:lnTo>
                  <a:lnTo>
                    <a:pt x="245491" y="63220"/>
                  </a:lnTo>
                  <a:lnTo>
                    <a:pt x="267563" y="55041"/>
                  </a:lnTo>
                  <a:lnTo>
                    <a:pt x="291909" y="55994"/>
                  </a:lnTo>
                  <a:lnTo>
                    <a:pt x="361124" y="72758"/>
                  </a:lnTo>
                  <a:lnTo>
                    <a:pt x="361124" y="49707"/>
                  </a:lnTo>
                  <a:lnTo>
                    <a:pt x="297243" y="34277"/>
                  </a:lnTo>
                  <a:lnTo>
                    <a:pt x="263994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51" y="95872"/>
                  </a:lnTo>
                  <a:lnTo>
                    <a:pt x="116395" y="425399"/>
                  </a:lnTo>
                  <a:lnTo>
                    <a:pt x="111061" y="424116"/>
                  </a:lnTo>
                  <a:lnTo>
                    <a:pt x="111061" y="447141"/>
                  </a:lnTo>
                  <a:lnTo>
                    <a:pt x="68897" y="621665"/>
                  </a:lnTo>
                  <a:lnTo>
                    <a:pt x="66713" y="647204"/>
                  </a:lnTo>
                  <a:lnTo>
                    <a:pt x="72136" y="671360"/>
                  </a:lnTo>
                  <a:lnTo>
                    <a:pt x="84213" y="692683"/>
                  </a:lnTo>
                  <a:lnTo>
                    <a:pt x="102044" y="709688"/>
                  </a:lnTo>
                  <a:lnTo>
                    <a:pt x="60896" y="699719"/>
                  </a:lnTo>
                  <a:lnTo>
                    <a:pt x="42252" y="691019"/>
                  </a:lnTo>
                  <a:lnTo>
                    <a:pt x="28892" y="676325"/>
                  </a:lnTo>
                  <a:lnTo>
                    <a:pt x="21996" y="657682"/>
                  </a:lnTo>
                  <a:lnTo>
                    <a:pt x="22796" y="637120"/>
                  </a:lnTo>
                  <a:lnTo>
                    <a:pt x="69913" y="442518"/>
                  </a:lnTo>
                  <a:lnTo>
                    <a:pt x="70548" y="439674"/>
                  </a:lnTo>
                  <a:lnTo>
                    <a:pt x="73342" y="438010"/>
                  </a:lnTo>
                  <a:lnTo>
                    <a:pt x="111061" y="447141"/>
                  </a:lnTo>
                  <a:lnTo>
                    <a:pt x="111061" y="424116"/>
                  </a:lnTo>
                  <a:lnTo>
                    <a:pt x="81343" y="416928"/>
                  </a:lnTo>
                  <a:lnTo>
                    <a:pt x="70446" y="416521"/>
                  </a:lnTo>
                  <a:lnTo>
                    <a:pt x="60579" y="420217"/>
                  </a:lnTo>
                  <a:lnTo>
                    <a:pt x="52793" y="427329"/>
                  </a:lnTo>
                  <a:lnTo>
                    <a:pt x="48196" y="437210"/>
                  </a:lnTo>
                  <a:lnTo>
                    <a:pt x="1079" y="631799"/>
                  </a:lnTo>
                  <a:lnTo>
                    <a:pt x="0" y="661187"/>
                  </a:lnTo>
                  <a:lnTo>
                    <a:pt x="9880" y="687819"/>
                  </a:lnTo>
                  <a:lnTo>
                    <a:pt x="28981" y="708799"/>
                  </a:lnTo>
                  <a:lnTo>
                    <a:pt x="55562" y="721233"/>
                  </a:lnTo>
                  <a:lnTo>
                    <a:pt x="607631" y="854887"/>
                  </a:lnTo>
                  <a:lnTo>
                    <a:pt x="636955" y="855992"/>
                  </a:lnTo>
                  <a:lnTo>
                    <a:pt x="663549" y="846074"/>
                  </a:lnTo>
                  <a:lnTo>
                    <a:pt x="696912" y="800252"/>
                  </a:lnTo>
                  <a:lnTo>
                    <a:pt x="744029" y="605663"/>
                  </a:lnTo>
                  <a:lnTo>
                    <a:pt x="744435" y="594766"/>
                  </a:lnTo>
                  <a:lnTo>
                    <a:pt x="741095" y="585736"/>
                  </a:lnTo>
                  <a:lnTo>
                    <a:pt x="740791" y="584885"/>
                  </a:lnTo>
                  <a:lnTo>
                    <a:pt x="733704" y="577100"/>
                  </a:lnTo>
                  <a:lnTo>
                    <a:pt x="723836" y="572477"/>
                  </a:lnTo>
                  <a:lnTo>
                    <a:pt x="723201" y="572325"/>
                  </a:lnTo>
                  <a:lnTo>
                    <a:pt x="723201" y="597763"/>
                  </a:lnTo>
                  <a:lnTo>
                    <a:pt x="722566" y="600532"/>
                  </a:lnTo>
                  <a:lnTo>
                    <a:pt x="675449" y="795134"/>
                  </a:lnTo>
                  <a:lnTo>
                    <a:pt x="666737" y="813803"/>
                  </a:lnTo>
                  <a:lnTo>
                    <a:pt x="652056" y="827214"/>
                  </a:lnTo>
                  <a:lnTo>
                    <a:pt x="633450" y="834148"/>
                  </a:lnTo>
                  <a:lnTo>
                    <a:pt x="612965" y="833374"/>
                  </a:lnTo>
                  <a:lnTo>
                    <a:pt x="571563" y="823353"/>
                  </a:lnTo>
                  <a:lnTo>
                    <a:pt x="595223" y="816394"/>
                  </a:lnTo>
                  <a:lnTo>
                    <a:pt x="615708" y="802957"/>
                  </a:lnTo>
                  <a:lnTo>
                    <a:pt x="616470" y="802030"/>
                  </a:lnTo>
                  <a:lnTo>
                    <a:pt x="631545" y="783958"/>
                  </a:lnTo>
                  <a:lnTo>
                    <a:pt x="641286" y="760260"/>
                  </a:lnTo>
                  <a:lnTo>
                    <a:pt x="659752" y="684047"/>
                  </a:lnTo>
                  <a:lnTo>
                    <a:pt x="683577" y="585736"/>
                  </a:lnTo>
                  <a:lnTo>
                    <a:pt x="721550" y="594931"/>
                  </a:lnTo>
                  <a:lnTo>
                    <a:pt x="723201" y="597763"/>
                  </a:lnTo>
                  <a:lnTo>
                    <a:pt x="723201" y="572325"/>
                  </a:lnTo>
                  <a:lnTo>
                    <a:pt x="688784" y="563994"/>
                  </a:lnTo>
                  <a:lnTo>
                    <a:pt x="768502" y="234556"/>
                  </a:lnTo>
                  <a:lnTo>
                    <a:pt x="768578" y="23315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23353" y="5432933"/>
              <a:ext cx="144018" cy="14236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27622" y="1689785"/>
              <a:ext cx="746760" cy="778510"/>
            </a:xfrm>
            <a:custGeom>
              <a:avLst/>
              <a:gdLst/>
              <a:ahLst/>
              <a:cxnLst/>
              <a:rect l="l" t="t" r="r" b="b"/>
              <a:pathLst>
                <a:path w="746759" h="778510">
                  <a:moveTo>
                    <a:pt x="450380" y="370065"/>
                  </a:moveTo>
                  <a:lnTo>
                    <a:pt x="450367" y="328574"/>
                  </a:lnTo>
                  <a:lnTo>
                    <a:pt x="437692" y="288709"/>
                  </a:lnTo>
                  <a:lnTo>
                    <a:pt x="429869" y="277876"/>
                  </a:lnTo>
                  <a:lnTo>
                    <a:pt x="429869" y="349351"/>
                  </a:lnTo>
                  <a:lnTo>
                    <a:pt x="421576" y="391998"/>
                  </a:lnTo>
                  <a:lnTo>
                    <a:pt x="396722" y="429463"/>
                  </a:lnTo>
                  <a:lnTo>
                    <a:pt x="359244" y="454329"/>
                  </a:lnTo>
                  <a:lnTo>
                    <a:pt x="316598" y="462610"/>
                  </a:lnTo>
                  <a:lnTo>
                    <a:pt x="273964" y="454329"/>
                  </a:lnTo>
                  <a:lnTo>
                    <a:pt x="236575" y="429463"/>
                  </a:lnTo>
                  <a:lnTo>
                    <a:pt x="211709" y="391998"/>
                  </a:lnTo>
                  <a:lnTo>
                    <a:pt x="203428" y="349351"/>
                  </a:lnTo>
                  <a:lnTo>
                    <a:pt x="211709" y="306717"/>
                  </a:lnTo>
                  <a:lnTo>
                    <a:pt x="236575" y="269316"/>
                  </a:lnTo>
                  <a:lnTo>
                    <a:pt x="273964" y="244462"/>
                  </a:lnTo>
                  <a:lnTo>
                    <a:pt x="316598" y="236169"/>
                  </a:lnTo>
                  <a:lnTo>
                    <a:pt x="359244" y="244462"/>
                  </a:lnTo>
                  <a:lnTo>
                    <a:pt x="396722" y="269316"/>
                  </a:lnTo>
                  <a:lnTo>
                    <a:pt x="421576" y="306717"/>
                  </a:lnTo>
                  <a:lnTo>
                    <a:pt x="429869" y="349351"/>
                  </a:lnTo>
                  <a:lnTo>
                    <a:pt x="429869" y="277876"/>
                  </a:lnTo>
                  <a:lnTo>
                    <a:pt x="412343" y="253568"/>
                  </a:lnTo>
                  <a:lnTo>
                    <a:pt x="388277" y="236169"/>
                  </a:lnTo>
                  <a:lnTo>
                    <a:pt x="377190" y="228168"/>
                  </a:lnTo>
                  <a:lnTo>
                    <a:pt x="337273" y="215468"/>
                  </a:lnTo>
                  <a:lnTo>
                    <a:pt x="295783" y="215468"/>
                  </a:lnTo>
                  <a:lnTo>
                    <a:pt x="255905" y="228142"/>
                  </a:lnTo>
                  <a:lnTo>
                    <a:pt x="220827" y="253441"/>
                  </a:lnTo>
                  <a:lnTo>
                    <a:pt x="195414" y="288645"/>
                  </a:lnTo>
                  <a:lnTo>
                    <a:pt x="182727" y="328574"/>
                  </a:lnTo>
                  <a:lnTo>
                    <a:pt x="182753" y="370065"/>
                  </a:lnTo>
                  <a:lnTo>
                    <a:pt x="195453" y="409956"/>
                  </a:lnTo>
                  <a:lnTo>
                    <a:pt x="220827" y="445084"/>
                  </a:lnTo>
                  <a:lnTo>
                    <a:pt x="255955" y="470446"/>
                  </a:lnTo>
                  <a:lnTo>
                    <a:pt x="295846" y="483133"/>
                  </a:lnTo>
                  <a:lnTo>
                    <a:pt x="337312" y="483133"/>
                  </a:lnTo>
                  <a:lnTo>
                    <a:pt x="377202" y="470446"/>
                  </a:lnTo>
                  <a:lnTo>
                    <a:pt x="388061" y="462610"/>
                  </a:lnTo>
                  <a:lnTo>
                    <a:pt x="412343" y="445084"/>
                  </a:lnTo>
                  <a:lnTo>
                    <a:pt x="437692" y="409956"/>
                  </a:lnTo>
                  <a:lnTo>
                    <a:pt x="450380" y="370065"/>
                  </a:lnTo>
                  <a:close/>
                </a:path>
                <a:path w="746759" h="778510">
                  <a:moveTo>
                    <a:pt x="746290" y="531825"/>
                  </a:moveTo>
                  <a:lnTo>
                    <a:pt x="740041" y="499719"/>
                  </a:lnTo>
                  <a:lnTo>
                    <a:pt x="724065" y="475627"/>
                  </a:lnTo>
                  <a:lnTo>
                    <a:pt x="724065" y="531787"/>
                  </a:lnTo>
                  <a:lnTo>
                    <a:pt x="719442" y="555536"/>
                  </a:lnTo>
                  <a:lnTo>
                    <a:pt x="705586" y="576402"/>
                  </a:lnTo>
                  <a:lnTo>
                    <a:pt x="544296" y="737692"/>
                  </a:lnTo>
                  <a:lnTo>
                    <a:pt x="523430" y="751560"/>
                  </a:lnTo>
                  <a:lnTo>
                    <a:pt x="499719" y="756170"/>
                  </a:lnTo>
                  <a:lnTo>
                    <a:pt x="475996" y="751560"/>
                  </a:lnTo>
                  <a:lnTo>
                    <a:pt x="455142" y="737692"/>
                  </a:lnTo>
                  <a:lnTo>
                    <a:pt x="381609" y="664159"/>
                  </a:lnTo>
                  <a:lnTo>
                    <a:pt x="377418" y="659968"/>
                  </a:lnTo>
                  <a:lnTo>
                    <a:pt x="421513" y="647992"/>
                  </a:lnTo>
                  <a:lnTo>
                    <a:pt x="431622" y="643585"/>
                  </a:lnTo>
                  <a:lnTo>
                    <a:pt x="463791" y="629577"/>
                  </a:lnTo>
                  <a:lnTo>
                    <a:pt x="503516" y="604697"/>
                  </a:lnTo>
                  <a:lnTo>
                    <a:pt x="539978" y="573354"/>
                  </a:lnTo>
                  <a:lnTo>
                    <a:pt x="571690" y="536460"/>
                  </a:lnTo>
                  <a:lnTo>
                    <a:pt x="596773" y="496189"/>
                  </a:lnTo>
                  <a:lnTo>
                    <a:pt x="615226" y="453326"/>
                  </a:lnTo>
                  <a:lnTo>
                    <a:pt x="627100" y="408635"/>
                  </a:lnTo>
                  <a:lnTo>
                    <a:pt x="680948" y="462610"/>
                  </a:lnTo>
                  <a:lnTo>
                    <a:pt x="698855" y="480390"/>
                  </a:lnTo>
                  <a:lnTo>
                    <a:pt x="705586" y="487248"/>
                  </a:lnTo>
                  <a:lnTo>
                    <a:pt x="719442" y="508063"/>
                  </a:lnTo>
                  <a:lnTo>
                    <a:pt x="724065" y="531787"/>
                  </a:lnTo>
                  <a:lnTo>
                    <a:pt x="724065" y="475627"/>
                  </a:lnTo>
                  <a:lnTo>
                    <a:pt x="721334" y="471500"/>
                  </a:lnTo>
                  <a:lnTo>
                    <a:pt x="705840" y="456006"/>
                  </a:lnTo>
                  <a:lnTo>
                    <a:pt x="709396" y="437464"/>
                  </a:lnTo>
                  <a:lnTo>
                    <a:pt x="714883" y="408851"/>
                  </a:lnTo>
                  <a:lnTo>
                    <a:pt x="718388" y="361403"/>
                  </a:lnTo>
                  <a:lnTo>
                    <a:pt x="716445" y="314147"/>
                  </a:lnTo>
                  <a:lnTo>
                    <a:pt x="709155" y="267538"/>
                  </a:lnTo>
                  <a:lnTo>
                    <a:pt x="696595" y="222059"/>
                  </a:lnTo>
                  <a:lnTo>
                    <a:pt x="695858" y="220243"/>
                  </a:lnTo>
                  <a:lnTo>
                    <a:pt x="695858" y="339471"/>
                  </a:lnTo>
                  <a:lnTo>
                    <a:pt x="694690" y="388518"/>
                  </a:lnTo>
                  <a:lnTo>
                    <a:pt x="687298" y="437464"/>
                  </a:lnTo>
                  <a:lnTo>
                    <a:pt x="673455" y="423621"/>
                  </a:lnTo>
                  <a:lnTo>
                    <a:pt x="675309" y="408635"/>
                  </a:lnTo>
                  <a:lnTo>
                    <a:pt x="675830" y="404444"/>
                  </a:lnTo>
                  <a:lnTo>
                    <a:pt x="679919" y="371551"/>
                  </a:lnTo>
                  <a:lnTo>
                    <a:pt x="678624" y="319278"/>
                  </a:lnTo>
                  <a:lnTo>
                    <a:pt x="669785" y="267652"/>
                  </a:lnTo>
                  <a:lnTo>
                    <a:pt x="658075" y="231470"/>
                  </a:lnTo>
                  <a:lnTo>
                    <a:pt x="658075" y="358317"/>
                  </a:lnTo>
                  <a:lnTo>
                    <a:pt x="654278" y="404444"/>
                  </a:lnTo>
                  <a:lnTo>
                    <a:pt x="631037" y="381203"/>
                  </a:lnTo>
                  <a:lnTo>
                    <a:pt x="632294" y="334264"/>
                  </a:lnTo>
                  <a:lnTo>
                    <a:pt x="626630" y="287540"/>
                  </a:lnTo>
                  <a:lnTo>
                    <a:pt x="614045" y="241922"/>
                  </a:lnTo>
                  <a:lnTo>
                    <a:pt x="610285" y="233514"/>
                  </a:lnTo>
                  <a:lnTo>
                    <a:pt x="610285" y="361403"/>
                  </a:lnTo>
                  <a:lnTo>
                    <a:pt x="609955" y="367741"/>
                  </a:lnTo>
                  <a:lnTo>
                    <a:pt x="597865" y="435051"/>
                  </a:lnTo>
                  <a:lnTo>
                    <a:pt x="580644" y="478967"/>
                  </a:lnTo>
                  <a:lnTo>
                    <a:pt x="556145" y="520179"/>
                  </a:lnTo>
                  <a:lnTo>
                    <a:pt x="524357" y="557733"/>
                  </a:lnTo>
                  <a:lnTo>
                    <a:pt x="487286" y="589165"/>
                  </a:lnTo>
                  <a:lnTo>
                    <a:pt x="446633" y="613511"/>
                  </a:lnTo>
                  <a:lnTo>
                    <a:pt x="403301" y="630732"/>
                  </a:lnTo>
                  <a:lnTo>
                    <a:pt x="358241" y="640791"/>
                  </a:lnTo>
                  <a:lnTo>
                    <a:pt x="329412" y="643585"/>
                  </a:lnTo>
                  <a:lnTo>
                    <a:pt x="281508" y="641870"/>
                  </a:lnTo>
                  <a:lnTo>
                    <a:pt x="234365" y="632421"/>
                  </a:lnTo>
                  <a:lnTo>
                    <a:pt x="188988" y="615264"/>
                  </a:lnTo>
                  <a:lnTo>
                    <a:pt x="146418" y="590372"/>
                  </a:lnTo>
                  <a:lnTo>
                    <a:pt x="107670" y="557733"/>
                  </a:lnTo>
                  <a:lnTo>
                    <a:pt x="76669" y="521246"/>
                  </a:lnTo>
                  <a:lnTo>
                    <a:pt x="52552" y="481304"/>
                  </a:lnTo>
                  <a:lnTo>
                    <a:pt x="35331" y="438772"/>
                  </a:lnTo>
                  <a:lnTo>
                    <a:pt x="25006" y="394512"/>
                  </a:lnTo>
                  <a:lnTo>
                    <a:pt x="21564" y="349389"/>
                  </a:lnTo>
                  <a:lnTo>
                    <a:pt x="25006" y="304279"/>
                  </a:lnTo>
                  <a:lnTo>
                    <a:pt x="35331" y="260019"/>
                  </a:lnTo>
                  <a:lnTo>
                    <a:pt x="52552" y="217487"/>
                  </a:lnTo>
                  <a:lnTo>
                    <a:pt x="76669" y="177546"/>
                  </a:lnTo>
                  <a:lnTo>
                    <a:pt x="107670" y="141046"/>
                  </a:lnTo>
                  <a:lnTo>
                    <a:pt x="143764" y="110350"/>
                  </a:lnTo>
                  <a:lnTo>
                    <a:pt x="183248" y="86385"/>
                  </a:lnTo>
                  <a:lnTo>
                    <a:pt x="225298" y="69176"/>
                  </a:lnTo>
                  <a:lnTo>
                    <a:pt x="269074" y="58699"/>
                  </a:lnTo>
                  <a:lnTo>
                    <a:pt x="313715" y="54978"/>
                  </a:lnTo>
                  <a:lnTo>
                    <a:pt x="358406" y="57988"/>
                  </a:lnTo>
                  <a:lnTo>
                    <a:pt x="402297" y="67754"/>
                  </a:lnTo>
                  <a:lnTo>
                    <a:pt x="444563" y="84264"/>
                  </a:lnTo>
                  <a:lnTo>
                    <a:pt x="484352" y="107518"/>
                  </a:lnTo>
                  <a:lnTo>
                    <a:pt x="518947" y="135788"/>
                  </a:lnTo>
                  <a:lnTo>
                    <a:pt x="547725" y="167208"/>
                  </a:lnTo>
                  <a:lnTo>
                    <a:pt x="578954" y="216458"/>
                  </a:lnTo>
                  <a:lnTo>
                    <a:pt x="597585" y="262839"/>
                  </a:lnTo>
                  <a:lnTo>
                    <a:pt x="608050" y="311238"/>
                  </a:lnTo>
                  <a:lnTo>
                    <a:pt x="610235" y="358317"/>
                  </a:lnTo>
                  <a:lnTo>
                    <a:pt x="610285" y="361403"/>
                  </a:lnTo>
                  <a:lnTo>
                    <a:pt x="610285" y="233514"/>
                  </a:lnTo>
                  <a:lnTo>
                    <a:pt x="594512" y="198221"/>
                  </a:lnTo>
                  <a:lnTo>
                    <a:pt x="568045" y="157302"/>
                  </a:lnTo>
                  <a:lnTo>
                    <a:pt x="584174" y="141173"/>
                  </a:lnTo>
                  <a:lnTo>
                    <a:pt x="610844" y="180581"/>
                  </a:lnTo>
                  <a:lnTo>
                    <a:pt x="631723" y="222669"/>
                  </a:lnTo>
                  <a:lnTo>
                    <a:pt x="646658" y="266763"/>
                  </a:lnTo>
                  <a:lnTo>
                    <a:pt x="655485" y="312204"/>
                  </a:lnTo>
                  <a:lnTo>
                    <a:pt x="658075" y="358317"/>
                  </a:lnTo>
                  <a:lnTo>
                    <a:pt x="658075" y="231470"/>
                  </a:lnTo>
                  <a:lnTo>
                    <a:pt x="653554" y="217487"/>
                  </a:lnTo>
                  <a:lnTo>
                    <a:pt x="630224" y="169811"/>
                  </a:lnTo>
                  <a:lnTo>
                    <a:pt x="610730" y="141173"/>
                  </a:lnTo>
                  <a:lnTo>
                    <a:pt x="609942" y="140030"/>
                  </a:lnTo>
                  <a:lnTo>
                    <a:pt x="599922" y="125298"/>
                  </a:lnTo>
                  <a:lnTo>
                    <a:pt x="640638" y="153708"/>
                  </a:lnTo>
                  <a:lnTo>
                    <a:pt x="663181" y="197434"/>
                  </a:lnTo>
                  <a:lnTo>
                    <a:pt x="679970" y="243357"/>
                  </a:lnTo>
                  <a:lnTo>
                    <a:pt x="690905" y="290893"/>
                  </a:lnTo>
                  <a:lnTo>
                    <a:pt x="695858" y="339471"/>
                  </a:lnTo>
                  <a:lnTo>
                    <a:pt x="695858" y="220243"/>
                  </a:lnTo>
                  <a:lnTo>
                    <a:pt x="678878" y="178155"/>
                  </a:lnTo>
                  <a:lnTo>
                    <a:pt x="656107" y="136309"/>
                  </a:lnTo>
                  <a:lnTo>
                    <a:pt x="639470" y="112725"/>
                  </a:lnTo>
                  <a:lnTo>
                    <a:pt x="628370" y="96977"/>
                  </a:lnTo>
                  <a:lnTo>
                    <a:pt x="648690" y="76657"/>
                  </a:lnTo>
                  <a:lnTo>
                    <a:pt x="656120" y="65506"/>
                  </a:lnTo>
                  <a:lnTo>
                    <a:pt x="658622" y="52870"/>
                  </a:lnTo>
                  <a:lnTo>
                    <a:pt x="656221" y="40246"/>
                  </a:lnTo>
                  <a:lnTo>
                    <a:pt x="648944" y="29159"/>
                  </a:lnTo>
                  <a:lnTo>
                    <a:pt x="640753" y="21031"/>
                  </a:lnTo>
                  <a:lnTo>
                    <a:pt x="637514" y="17818"/>
                  </a:lnTo>
                  <a:lnTo>
                    <a:pt x="637514" y="49352"/>
                  </a:lnTo>
                  <a:lnTo>
                    <a:pt x="637514" y="56464"/>
                  </a:lnTo>
                  <a:lnTo>
                    <a:pt x="553948" y="140030"/>
                  </a:lnTo>
                  <a:lnTo>
                    <a:pt x="549503" y="134950"/>
                  </a:lnTo>
                  <a:lnTo>
                    <a:pt x="544804" y="129997"/>
                  </a:lnTo>
                  <a:lnTo>
                    <a:pt x="539978" y="125298"/>
                  </a:lnTo>
                  <a:lnTo>
                    <a:pt x="534657" y="120040"/>
                  </a:lnTo>
                  <a:lnTo>
                    <a:pt x="529209" y="114935"/>
                  </a:lnTo>
                  <a:lnTo>
                    <a:pt x="523608" y="109994"/>
                  </a:lnTo>
                  <a:lnTo>
                    <a:pt x="517880" y="105232"/>
                  </a:lnTo>
                  <a:lnTo>
                    <a:pt x="531456" y="91643"/>
                  </a:lnTo>
                  <a:lnTo>
                    <a:pt x="597636" y="25476"/>
                  </a:lnTo>
                  <a:lnTo>
                    <a:pt x="597636" y="25603"/>
                  </a:lnTo>
                  <a:lnTo>
                    <a:pt x="597763" y="25476"/>
                  </a:lnTo>
                  <a:lnTo>
                    <a:pt x="602208" y="21031"/>
                  </a:lnTo>
                  <a:lnTo>
                    <a:pt x="609320" y="21158"/>
                  </a:lnTo>
                  <a:lnTo>
                    <a:pt x="637514" y="49352"/>
                  </a:lnTo>
                  <a:lnTo>
                    <a:pt x="637514" y="17818"/>
                  </a:lnTo>
                  <a:lnTo>
                    <a:pt x="629513" y="9855"/>
                  </a:lnTo>
                  <a:lnTo>
                    <a:pt x="618401" y="2451"/>
                  </a:lnTo>
                  <a:lnTo>
                    <a:pt x="605764" y="0"/>
                  </a:lnTo>
                  <a:lnTo>
                    <a:pt x="593115" y="2489"/>
                  </a:lnTo>
                  <a:lnTo>
                    <a:pt x="582015" y="9855"/>
                  </a:lnTo>
                  <a:lnTo>
                    <a:pt x="500354" y="91643"/>
                  </a:lnTo>
                  <a:lnTo>
                    <a:pt x="461848" y="68046"/>
                  </a:lnTo>
                  <a:lnTo>
                    <a:pt x="431533" y="54978"/>
                  </a:lnTo>
                  <a:lnTo>
                    <a:pt x="421030" y="50444"/>
                  </a:lnTo>
                  <a:lnTo>
                    <a:pt x="378548" y="38823"/>
                  </a:lnTo>
                  <a:lnTo>
                    <a:pt x="335114" y="33197"/>
                  </a:lnTo>
                  <a:lnTo>
                    <a:pt x="291376" y="33566"/>
                  </a:lnTo>
                  <a:lnTo>
                    <a:pt x="248005" y="39916"/>
                  </a:lnTo>
                  <a:lnTo>
                    <a:pt x="205714" y="52273"/>
                  </a:lnTo>
                  <a:lnTo>
                    <a:pt x="165138" y="70624"/>
                  </a:lnTo>
                  <a:lnTo>
                    <a:pt x="126987" y="94970"/>
                  </a:lnTo>
                  <a:lnTo>
                    <a:pt x="91922" y="125298"/>
                  </a:lnTo>
                  <a:lnTo>
                    <a:pt x="61277" y="160782"/>
                  </a:lnTo>
                  <a:lnTo>
                    <a:pt x="36766" y="199402"/>
                  </a:lnTo>
                  <a:lnTo>
                    <a:pt x="18389" y="240474"/>
                  </a:lnTo>
                  <a:lnTo>
                    <a:pt x="6134" y="283298"/>
                  </a:lnTo>
                  <a:lnTo>
                    <a:pt x="0" y="327177"/>
                  </a:lnTo>
                  <a:lnTo>
                    <a:pt x="25" y="371551"/>
                  </a:lnTo>
                  <a:lnTo>
                    <a:pt x="6134" y="415277"/>
                  </a:lnTo>
                  <a:lnTo>
                    <a:pt x="18389" y="458114"/>
                  </a:lnTo>
                  <a:lnTo>
                    <a:pt x="36766" y="499211"/>
                  </a:lnTo>
                  <a:lnTo>
                    <a:pt x="61277" y="537857"/>
                  </a:lnTo>
                  <a:lnTo>
                    <a:pt x="91922" y="573354"/>
                  </a:lnTo>
                  <a:lnTo>
                    <a:pt x="129120" y="605243"/>
                  </a:lnTo>
                  <a:lnTo>
                    <a:pt x="169722" y="630428"/>
                  </a:lnTo>
                  <a:lnTo>
                    <a:pt x="212915" y="648906"/>
                  </a:lnTo>
                  <a:lnTo>
                    <a:pt x="257911" y="660692"/>
                  </a:lnTo>
                  <a:lnTo>
                    <a:pt x="303911" y="665772"/>
                  </a:lnTo>
                  <a:lnTo>
                    <a:pt x="350113" y="664159"/>
                  </a:lnTo>
                  <a:lnTo>
                    <a:pt x="439394" y="753440"/>
                  </a:lnTo>
                  <a:lnTo>
                    <a:pt x="467601" y="772160"/>
                  </a:lnTo>
                  <a:lnTo>
                    <a:pt x="499719" y="778395"/>
                  </a:lnTo>
                  <a:lnTo>
                    <a:pt x="531825" y="772160"/>
                  </a:lnTo>
                  <a:lnTo>
                    <a:pt x="555917" y="756170"/>
                  </a:lnTo>
                  <a:lnTo>
                    <a:pt x="560044" y="753440"/>
                  </a:lnTo>
                  <a:lnTo>
                    <a:pt x="721334" y="592150"/>
                  </a:lnTo>
                  <a:lnTo>
                    <a:pt x="740041" y="563943"/>
                  </a:lnTo>
                  <a:lnTo>
                    <a:pt x="746290" y="53182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85215" y="1977135"/>
              <a:ext cx="116125" cy="11606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87907" y="2335641"/>
              <a:ext cx="81819" cy="818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44943" y="2174351"/>
              <a:ext cx="81867" cy="818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451052" y="368515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4" h="1029969">
                  <a:moveTo>
                    <a:pt x="610908" y="316763"/>
                  </a:moveTo>
                  <a:lnTo>
                    <a:pt x="610273" y="300062"/>
                  </a:lnTo>
                  <a:lnTo>
                    <a:pt x="603034" y="284391"/>
                  </a:lnTo>
                  <a:lnTo>
                    <a:pt x="583806" y="258165"/>
                  </a:lnTo>
                  <a:lnTo>
                    <a:pt x="583806" y="312610"/>
                  </a:lnTo>
                  <a:lnTo>
                    <a:pt x="581710" y="318427"/>
                  </a:lnTo>
                  <a:lnTo>
                    <a:pt x="577380" y="323126"/>
                  </a:lnTo>
                  <a:lnTo>
                    <a:pt x="419646" y="438823"/>
                  </a:lnTo>
                  <a:lnTo>
                    <a:pt x="413804" y="441490"/>
                  </a:lnTo>
                  <a:lnTo>
                    <a:pt x="407619" y="441731"/>
                  </a:lnTo>
                  <a:lnTo>
                    <a:pt x="401802" y="439674"/>
                  </a:lnTo>
                  <a:lnTo>
                    <a:pt x="397040" y="435394"/>
                  </a:lnTo>
                  <a:lnTo>
                    <a:pt x="335699" y="351701"/>
                  </a:lnTo>
                  <a:lnTo>
                    <a:pt x="333032" y="345871"/>
                  </a:lnTo>
                  <a:lnTo>
                    <a:pt x="332790" y="339686"/>
                  </a:lnTo>
                  <a:lnTo>
                    <a:pt x="334848" y="333870"/>
                  </a:lnTo>
                  <a:lnTo>
                    <a:pt x="339128" y="329095"/>
                  </a:lnTo>
                  <a:lnTo>
                    <a:pt x="496989" y="213398"/>
                  </a:lnTo>
                  <a:lnTo>
                    <a:pt x="502818" y="210743"/>
                  </a:lnTo>
                  <a:lnTo>
                    <a:pt x="508990" y="210515"/>
                  </a:lnTo>
                  <a:lnTo>
                    <a:pt x="514769" y="212623"/>
                  </a:lnTo>
                  <a:lnTo>
                    <a:pt x="519468" y="216954"/>
                  </a:lnTo>
                  <a:lnTo>
                    <a:pt x="580809" y="300647"/>
                  </a:lnTo>
                  <a:lnTo>
                    <a:pt x="583539" y="306438"/>
                  </a:lnTo>
                  <a:lnTo>
                    <a:pt x="583806" y="312610"/>
                  </a:lnTo>
                  <a:lnTo>
                    <a:pt x="583806" y="258165"/>
                  </a:lnTo>
                  <a:lnTo>
                    <a:pt x="548881" y="210515"/>
                  </a:lnTo>
                  <a:lnTo>
                    <a:pt x="541693" y="200698"/>
                  </a:lnTo>
                  <a:lnTo>
                    <a:pt x="528916" y="189115"/>
                  </a:lnTo>
                  <a:lnTo>
                    <a:pt x="513219" y="183502"/>
                  </a:lnTo>
                  <a:lnTo>
                    <a:pt x="496557" y="184162"/>
                  </a:lnTo>
                  <a:lnTo>
                    <a:pt x="480860" y="191427"/>
                  </a:lnTo>
                  <a:lnTo>
                    <a:pt x="323126" y="306997"/>
                  </a:lnTo>
                  <a:lnTo>
                    <a:pt x="311505" y="319798"/>
                  </a:lnTo>
                  <a:lnTo>
                    <a:pt x="305854" y="335508"/>
                  </a:lnTo>
                  <a:lnTo>
                    <a:pt x="306476" y="352183"/>
                  </a:lnTo>
                  <a:lnTo>
                    <a:pt x="313728" y="367830"/>
                  </a:lnTo>
                  <a:lnTo>
                    <a:pt x="375069" y="451523"/>
                  </a:lnTo>
                  <a:lnTo>
                    <a:pt x="387858" y="463194"/>
                  </a:lnTo>
                  <a:lnTo>
                    <a:pt x="403580" y="468845"/>
                  </a:lnTo>
                  <a:lnTo>
                    <a:pt x="420243" y="468198"/>
                  </a:lnTo>
                  <a:lnTo>
                    <a:pt x="435902" y="460921"/>
                  </a:lnTo>
                  <a:lnTo>
                    <a:pt x="462064" y="441731"/>
                  </a:lnTo>
                  <a:lnTo>
                    <a:pt x="593636" y="345224"/>
                  </a:lnTo>
                  <a:lnTo>
                    <a:pt x="605243" y="332498"/>
                  </a:lnTo>
                  <a:lnTo>
                    <a:pt x="610908" y="316763"/>
                  </a:lnTo>
                  <a:close/>
                </a:path>
                <a:path w="1029334" h="1029969">
                  <a:moveTo>
                    <a:pt x="1028776" y="546201"/>
                  </a:moveTo>
                  <a:lnTo>
                    <a:pt x="1028065" y="525983"/>
                  </a:lnTo>
                  <a:lnTo>
                    <a:pt x="1019340" y="507022"/>
                  </a:lnTo>
                  <a:lnTo>
                    <a:pt x="1001649" y="482930"/>
                  </a:lnTo>
                  <a:lnTo>
                    <a:pt x="1001649" y="542137"/>
                  </a:lnTo>
                  <a:lnTo>
                    <a:pt x="998321" y="551281"/>
                  </a:lnTo>
                  <a:lnTo>
                    <a:pt x="991527" y="558711"/>
                  </a:lnTo>
                  <a:lnTo>
                    <a:pt x="968552" y="575576"/>
                  </a:lnTo>
                  <a:lnTo>
                    <a:pt x="968552" y="645668"/>
                  </a:lnTo>
                  <a:lnTo>
                    <a:pt x="962685" y="662025"/>
                  </a:lnTo>
                  <a:lnTo>
                    <a:pt x="950633" y="675297"/>
                  </a:lnTo>
                  <a:lnTo>
                    <a:pt x="606590" y="927392"/>
                  </a:lnTo>
                  <a:lnTo>
                    <a:pt x="151511" y="306743"/>
                  </a:lnTo>
                  <a:lnTo>
                    <a:pt x="137452" y="287566"/>
                  </a:lnTo>
                  <a:lnTo>
                    <a:pt x="481495" y="35344"/>
                  </a:lnTo>
                  <a:lnTo>
                    <a:pt x="497814" y="27838"/>
                  </a:lnTo>
                  <a:lnTo>
                    <a:pt x="515162" y="27190"/>
                  </a:lnTo>
                  <a:lnTo>
                    <a:pt x="531482" y="33058"/>
                  </a:lnTo>
                  <a:lnTo>
                    <a:pt x="544741" y="45123"/>
                  </a:lnTo>
                  <a:lnTo>
                    <a:pt x="960285" y="611924"/>
                  </a:lnTo>
                  <a:lnTo>
                    <a:pt x="967867" y="628281"/>
                  </a:lnTo>
                  <a:lnTo>
                    <a:pt x="968552" y="645668"/>
                  </a:lnTo>
                  <a:lnTo>
                    <a:pt x="968552" y="575576"/>
                  </a:lnTo>
                  <a:lnTo>
                    <a:pt x="968159" y="575856"/>
                  </a:lnTo>
                  <a:lnTo>
                    <a:pt x="881926" y="458254"/>
                  </a:lnTo>
                  <a:lnTo>
                    <a:pt x="905294" y="441109"/>
                  </a:lnTo>
                  <a:lnTo>
                    <a:pt x="914438" y="436892"/>
                  </a:lnTo>
                  <a:lnTo>
                    <a:pt x="924153" y="436499"/>
                  </a:lnTo>
                  <a:lnTo>
                    <a:pt x="933297" y="439737"/>
                  </a:lnTo>
                  <a:lnTo>
                    <a:pt x="940727" y="446443"/>
                  </a:lnTo>
                  <a:lnTo>
                    <a:pt x="997115" y="523278"/>
                  </a:lnTo>
                  <a:lnTo>
                    <a:pt x="1001306" y="532422"/>
                  </a:lnTo>
                  <a:lnTo>
                    <a:pt x="1001649" y="542137"/>
                  </a:lnTo>
                  <a:lnTo>
                    <a:pt x="1001649" y="482930"/>
                  </a:lnTo>
                  <a:lnTo>
                    <a:pt x="967574" y="436499"/>
                  </a:lnTo>
                  <a:lnTo>
                    <a:pt x="967422" y="436283"/>
                  </a:lnTo>
                  <a:lnTo>
                    <a:pt x="962952" y="430187"/>
                  </a:lnTo>
                  <a:lnTo>
                    <a:pt x="947483" y="416102"/>
                  </a:lnTo>
                  <a:lnTo>
                    <a:pt x="928433" y="409321"/>
                  </a:lnTo>
                  <a:lnTo>
                    <a:pt x="908189" y="410171"/>
                  </a:lnTo>
                  <a:lnTo>
                    <a:pt x="889165" y="419011"/>
                  </a:lnTo>
                  <a:lnTo>
                    <a:pt x="865543" y="436283"/>
                  </a:lnTo>
                  <a:lnTo>
                    <a:pt x="836841" y="397040"/>
                  </a:lnTo>
                  <a:lnTo>
                    <a:pt x="861860" y="378752"/>
                  </a:lnTo>
                  <a:lnTo>
                    <a:pt x="861860" y="378879"/>
                  </a:lnTo>
                  <a:lnTo>
                    <a:pt x="861974" y="378752"/>
                  </a:lnTo>
                  <a:lnTo>
                    <a:pt x="865428" y="374942"/>
                  </a:lnTo>
                  <a:lnTo>
                    <a:pt x="875525" y="363842"/>
                  </a:lnTo>
                  <a:lnTo>
                    <a:pt x="882205" y="345389"/>
                  </a:lnTo>
                  <a:lnTo>
                    <a:pt x="881494" y="325843"/>
                  </a:lnTo>
                  <a:lnTo>
                    <a:pt x="873036" y="307505"/>
                  </a:lnTo>
                  <a:lnTo>
                    <a:pt x="855065" y="282981"/>
                  </a:lnTo>
                  <a:lnTo>
                    <a:pt x="855065" y="341274"/>
                  </a:lnTo>
                  <a:lnTo>
                    <a:pt x="851954" y="349821"/>
                  </a:lnTo>
                  <a:lnTo>
                    <a:pt x="845604" y="356781"/>
                  </a:lnTo>
                  <a:lnTo>
                    <a:pt x="820839" y="374942"/>
                  </a:lnTo>
                  <a:lnTo>
                    <a:pt x="734606" y="257340"/>
                  </a:lnTo>
                  <a:lnTo>
                    <a:pt x="759371" y="239052"/>
                  </a:lnTo>
                  <a:lnTo>
                    <a:pt x="767702" y="235242"/>
                  </a:lnTo>
                  <a:lnTo>
                    <a:pt x="767905" y="235153"/>
                  </a:lnTo>
                  <a:lnTo>
                    <a:pt x="776986" y="234784"/>
                  </a:lnTo>
                  <a:lnTo>
                    <a:pt x="785545" y="237820"/>
                  </a:lnTo>
                  <a:lnTo>
                    <a:pt x="792518" y="244132"/>
                  </a:lnTo>
                  <a:lnTo>
                    <a:pt x="850811" y="323761"/>
                  </a:lnTo>
                  <a:lnTo>
                    <a:pt x="854748" y="332232"/>
                  </a:lnTo>
                  <a:lnTo>
                    <a:pt x="855065" y="341274"/>
                  </a:lnTo>
                  <a:lnTo>
                    <a:pt x="855065" y="282981"/>
                  </a:lnTo>
                  <a:lnTo>
                    <a:pt x="819759" y="234784"/>
                  </a:lnTo>
                  <a:lnTo>
                    <a:pt x="814616" y="227749"/>
                  </a:lnTo>
                  <a:lnTo>
                    <a:pt x="799630" y="214198"/>
                  </a:lnTo>
                  <a:lnTo>
                    <a:pt x="781215" y="207645"/>
                  </a:lnTo>
                  <a:lnTo>
                    <a:pt x="761644" y="208445"/>
                  </a:lnTo>
                  <a:lnTo>
                    <a:pt x="743242" y="216954"/>
                  </a:lnTo>
                  <a:lnTo>
                    <a:pt x="718223" y="235242"/>
                  </a:lnTo>
                  <a:lnTo>
                    <a:pt x="690029" y="196761"/>
                  </a:lnTo>
                  <a:lnTo>
                    <a:pt x="711111" y="181394"/>
                  </a:lnTo>
                  <a:lnTo>
                    <a:pt x="717092" y="174790"/>
                  </a:lnTo>
                  <a:lnTo>
                    <a:pt x="725830" y="165176"/>
                  </a:lnTo>
                  <a:lnTo>
                    <a:pt x="732967" y="145199"/>
                  </a:lnTo>
                  <a:lnTo>
                    <a:pt x="732129" y="124002"/>
                  </a:lnTo>
                  <a:lnTo>
                    <a:pt x="722922" y="104051"/>
                  </a:lnTo>
                  <a:lnTo>
                    <a:pt x="706056" y="81076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4982" y="159296"/>
                  </a:lnTo>
                  <a:lnTo>
                    <a:pt x="673900" y="174790"/>
                  </a:lnTo>
                  <a:lnTo>
                    <a:pt x="587794" y="57315"/>
                  </a:lnTo>
                  <a:lnTo>
                    <a:pt x="608876" y="41821"/>
                  </a:lnTo>
                  <a:lnTo>
                    <a:pt x="618871" y="37211"/>
                  </a:lnTo>
                  <a:lnTo>
                    <a:pt x="629551" y="36766"/>
                  </a:lnTo>
                  <a:lnTo>
                    <a:pt x="639635" y="40347"/>
                  </a:lnTo>
                  <a:lnTo>
                    <a:pt x="647865" y="47790"/>
                  </a:lnTo>
                  <a:lnTo>
                    <a:pt x="700951" y="120307"/>
                  </a:lnTo>
                  <a:lnTo>
                    <a:pt x="705624" y="130340"/>
                  </a:lnTo>
                  <a:lnTo>
                    <a:pt x="706056" y="141046"/>
                  </a:lnTo>
                  <a:lnTo>
                    <a:pt x="706056" y="81076"/>
                  </a:lnTo>
                  <a:lnTo>
                    <a:pt x="673531" y="36766"/>
                  </a:lnTo>
                  <a:lnTo>
                    <a:pt x="672312" y="35090"/>
                  </a:lnTo>
                  <a:lnTo>
                    <a:pt x="669709" y="31534"/>
                  </a:lnTo>
                  <a:lnTo>
                    <a:pt x="653478" y="16814"/>
                  </a:lnTo>
                  <a:lnTo>
                    <a:pt x="633526" y="9664"/>
                  </a:lnTo>
                  <a:lnTo>
                    <a:pt x="612355" y="10464"/>
                  </a:lnTo>
                  <a:lnTo>
                    <a:pt x="592493" y="19596"/>
                  </a:lnTo>
                  <a:lnTo>
                    <a:pt x="571411" y="35090"/>
                  </a:lnTo>
                  <a:lnTo>
                    <a:pt x="566839" y="28867"/>
                  </a:lnTo>
                  <a:lnTo>
                    <a:pt x="564984" y="27190"/>
                  </a:lnTo>
                  <a:lnTo>
                    <a:pt x="545490" y="9423"/>
                  </a:lnTo>
                  <a:lnTo>
                    <a:pt x="519277" y="0"/>
                  </a:lnTo>
                  <a:lnTo>
                    <a:pt x="491426" y="1066"/>
                  </a:lnTo>
                  <a:lnTo>
                    <a:pt x="465239" y="13119"/>
                  </a:lnTo>
                  <a:lnTo>
                    <a:pt x="105956" y="276644"/>
                  </a:lnTo>
                  <a:lnTo>
                    <a:pt x="105702" y="276771"/>
                  </a:lnTo>
                  <a:lnTo>
                    <a:pt x="105321" y="277152"/>
                  </a:lnTo>
                  <a:lnTo>
                    <a:pt x="104559" y="277533"/>
                  </a:lnTo>
                  <a:lnTo>
                    <a:pt x="31534" y="331127"/>
                  </a:lnTo>
                  <a:lnTo>
                    <a:pt x="10312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669" y="553250"/>
                  </a:lnTo>
                  <a:lnTo>
                    <a:pt x="104178" y="554520"/>
                  </a:lnTo>
                  <a:lnTo>
                    <a:pt x="110401" y="550075"/>
                  </a:lnTo>
                  <a:lnTo>
                    <a:pt x="116497" y="545503"/>
                  </a:lnTo>
                  <a:lnTo>
                    <a:pt x="117767" y="536994"/>
                  </a:lnTo>
                  <a:lnTo>
                    <a:pt x="36487" y="426123"/>
                  </a:lnTo>
                  <a:lnTo>
                    <a:pt x="27800" y="407327"/>
                  </a:lnTo>
                  <a:lnTo>
                    <a:pt x="27025" y="387350"/>
                  </a:lnTo>
                  <a:lnTo>
                    <a:pt x="33769" y="368528"/>
                  </a:lnTo>
                  <a:lnTo>
                    <a:pt x="47663" y="353225"/>
                  </a:lnTo>
                  <a:lnTo>
                    <a:pt x="111036" y="306743"/>
                  </a:lnTo>
                  <a:lnTo>
                    <a:pt x="580301" y="946823"/>
                  </a:lnTo>
                  <a:lnTo>
                    <a:pt x="516928" y="993178"/>
                  </a:lnTo>
                  <a:lnTo>
                    <a:pt x="498119" y="1001864"/>
                  </a:lnTo>
                  <a:lnTo>
                    <a:pt x="478142" y="1002665"/>
                  </a:lnTo>
                  <a:lnTo>
                    <a:pt x="459320" y="995946"/>
                  </a:lnTo>
                  <a:lnTo>
                    <a:pt x="444030" y="982129"/>
                  </a:lnTo>
                  <a:lnTo>
                    <a:pt x="181521" y="623862"/>
                  </a:lnTo>
                  <a:lnTo>
                    <a:pt x="176949" y="617766"/>
                  </a:lnTo>
                  <a:lnTo>
                    <a:pt x="168440" y="616496"/>
                  </a:lnTo>
                  <a:lnTo>
                    <a:pt x="156248" y="625386"/>
                  </a:lnTo>
                  <a:lnTo>
                    <a:pt x="154851" y="634022"/>
                  </a:lnTo>
                  <a:lnTo>
                    <a:pt x="159423" y="640118"/>
                  </a:lnTo>
                  <a:lnTo>
                    <a:pt x="421932" y="998258"/>
                  </a:lnTo>
                  <a:lnTo>
                    <a:pt x="445262" y="1019467"/>
                  </a:lnTo>
                  <a:lnTo>
                    <a:pt x="473976" y="1029728"/>
                  </a:lnTo>
                  <a:lnTo>
                    <a:pt x="504494" y="1028522"/>
                  </a:lnTo>
                  <a:lnTo>
                    <a:pt x="533184" y="1015276"/>
                  </a:lnTo>
                  <a:lnTo>
                    <a:pt x="550379" y="1002665"/>
                  </a:lnTo>
                  <a:lnTo>
                    <a:pt x="606209" y="961682"/>
                  </a:lnTo>
                  <a:lnTo>
                    <a:pt x="606463" y="961555"/>
                  </a:lnTo>
                  <a:lnTo>
                    <a:pt x="606590" y="961301"/>
                  </a:lnTo>
                  <a:lnTo>
                    <a:pt x="607352" y="960920"/>
                  </a:lnTo>
                  <a:lnTo>
                    <a:pt x="607479" y="960793"/>
                  </a:lnTo>
                  <a:lnTo>
                    <a:pt x="653021" y="927392"/>
                  </a:lnTo>
                  <a:lnTo>
                    <a:pt x="966889" y="697268"/>
                  </a:lnTo>
                  <a:lnTo>
                    <a:pt x="985901" y="676541"/>
                  </a:lnTo>
                  <a:lnTo>
                    <a:pt x="995413" y="651065"/>
                  </a:lnTo>
                  <a:lnTo>
                    <a:pt x="994930" y="623862"/>
                  </a:lnTo>
                  <a:lnTo>
                    <a:pt x="984034" y="598081"/>
                  </a:lnTo>
                  <a:lnTo>
                    <a:pt x="1007656" y="580809"/>
                  </a:lnTo>
                  <a:lnTo>
                    <a:pt x="1012177" y="575856"/>
                  </a:lnTo>
                  <a:lnTo>
                    <a:pt x="1021854" y="565289"/>
                  </a:lnTo>
                  <a:lnTo>
                    <a:pt x="1028776" y="546201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14056" y="612266"/>
              <a:ext cx="189102" cy="16268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046239" y="3524757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867" y="384937"/>
                  </a:lnTo>
                  <a:lnTo>
                    <a:pt x="27432" y="366585"/>
                  </a:lnTo>
                  <a:lnTo>
                    <a:pt x="27635" y="348081"/>
                  </a:lnTo>
                  <a:lnTo>
                    <a:pt x="47650" y="310743"/>
                  </a:lnTo>
                  <a:lnTo>
                    <a:pt x="65887" y="298958"/>
                  </a:lnTo>
                  <a:lnTo>
                    <a:pt x="54330" y="274193"/>
                  </a:lnTo>
                  <a:lnTo>
                    <a:pt x="12255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478" y="583438"/>
                  </a:lnTo>
                  <a:lnTo>
                    <a:pt x="98653" y="590423"/>
                  </a:lnTo>
                  <a:lnTo>
                    <a:pt x="106781" y="593344"/>
                  </a:lnTo>
                  <a:lnTo>
                    <a:pt x="120497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23" y="217805"/>
                  </a:moveTo>
                  <a:lnTo>
                    <a:pt x="228066" y="192913"/>
                  </a:lnTo>
                  <a:lnTo>
                    <a:pt x="103987" y="250952"/>
                  </a:lnTo>
                  <a:lnTo>
                    <a:pt x="115544" y="275844"/>
                  </a:lnTo>
                  <a:lnTo>
                    <a:pt x="239623" y="217805"/>
                  </a:lnTo>
                  <a:close/>
                </a:path>
                <a:path w="1075690" h="1136650">
                  <a:moveTo>
                    <a:pt x="310108" y="975995"/>
                  </a:moveTo>
                  <a:lnTo>
                    <a:pt x="306933" y="969010"/>
                  </a:lnTo>
                  <a:lnTo>
                    <a:pt x="145262" y="623316"/>
                  </a:lnTo>
                  <a:lnTo>
                    <a:pt x="142087" y="616458"/>
                  </a:lnTo>
                  <a:lnTo>
                    <a:pt x="133959" y="613537"/>
                  </a:lnTo>
                  <a:lnTo>
                    <a:pt x="120243" y="619887"/>
                  </a:lnTo>
                  <a:lnTo>
                    <a:pt x="117322" y="628015"/>
                  </a:lnTo>
                  <a:lnTo>
                    <a:pt x="120497" y="634873"/>
                  </a:lnTo>
                  <a:lnTo>
                    <a:pt x="282168" y="980694"/>
                  </a:lnTo>
                  <a:lnTo>
                    <a:pt x="285343" y="987552"/>
                  </a:lnTo>
                  <a:lnTo>
                    <a:pt x="293471" y="990600"/>
                  </a:lnTo>
                  <a:lnTo>
                    <a:pt x="300329" y="987298"/>
                  </a:lnTo>
                  <a:lnTo>
                    <a:pt x="307187" y="984123"/>
                  </a:lnTo>
                  <a:lnTo>
                    <a:pt x="310108" y="975995"/>
                  </a:lnTo>
                  <a:close/>
                </a:path>
                <a:path w="1075690" h="1136650">
                  <a:moveTo>
                    <a:pt x="413359" y="136525"/>
                  </a:moveTo>
                  <a:lnTo>
                    <a:pt x="401675" y="111760"/>
                  </a:lnTo>
                  <a:lnTo>
                    <a:pt x="277596" y="169799"/>
                  </a:lnTo>
                  <a:lnTo>
                    <a:pt x="289280" y="194564"/>
                  </a:lnTo>
                  <a:lnTo>
                    <a:pt x="413359" y="136525"/>
                  </a:lnTo>
                  <a:close/>
                </a:path>
                <a:path w="1075690" h="1136650">
                  <a:moveTo>
                    <a:pt x="587095" y="55372"/>
                  </a:moveTo>
                  <a:lnTo>
                    <a:pt x="575411" y="30607"/>
                  </a:lnTo>
                  <a:lnTo>
                    <a:pt x="451332" y="88519"/>
                  </a:lnTo>
                  <a:lnTo>
                    <a:pt x="463016" y="113411"/>
                  </a:lnTo>
                  <a:lnTo>
                    <a:pt x="587095" y="55372"/>
                  </a:lnTo>
                  <a:close/>
                </a:path>
                <a:path w="1075690" h="1136650">
                  <a:moveTo>
                    <a:pt x="701649" y="267081"/>
                  </a:moveTo>
                  <a:lnTo>
                    <a:pt x="698474" y="260350"/>
                  </a:lnTo>
                  <a:lnTo>
                    <a:pt x="695299" y="253492"/>
                  </a:lnTo>
                  <a:lnTo>
                    <a:pt x="687171" y="250571"/>
                  </a:lnTo>
                  <a:lnTo>
                    <a:pt x="197967" y="479171"/>
                  </a:lnTo>
                  <a:lnTo>
                    <a:pt x="194919" y="487299"/>
                  </a:lnTo>
                  <a:lnTo>
                    <a:pt x="198221" y="494157"/>
                  </a:lnTo>
                  <a:lnTo>
                    <a:pt x="201396" y="501015"/>
                  </a:lnTo>
                  <a:lnTo>
                    <a:pt x="209524" y="504063"/>
                  </a:lnTo>
                  <a:lnTo>
                    <a:pt x="216382" y="500761"/>
                  </a:lnTo>
                  <a:lnTo>
                    <a:pt x="698728" y="275336"/>
                  </a:lnTo>
                  <a:lnTo>
                    <a:pt x="701649" y="267081"/>
                  </a:lnTo>
                  <a:close/>
                </a:path>
                <a:path w="1075690" h="1136650">
                  <a:moveTo>
                    <a:pt x="755878" y="383286"/>
                  </a:moveTo>
                  <a:lnTo>
                    <a:pt x="752703" y="376301"/>
                  </a:lnTo>
                  <a:lnTo>
                    <a:pt x="749528" y="369443"/>
                  </a:lnTo>
                  <a:lnTo>
                    <a:pt x="741400" y="366522"/>
                  </a:lnTo>
                  <a:lnTo>
                    <a:pt x="259054" y="591947"/>
                  </a:lnTo>
                  <a:lnTo>
                    <a:pt x="252196" y="595249"/>
                  </a:lnTo>
                  <a:lnTo>
                    <a:pt x="249148" y="603377"/>
                  </a:lnTo>
                  <a:lnTo>
                    <a:pt x="252450" y="610235"/>
                  </a:lnTo>
                  <a:lnTo>
                    <a:pt x="255625" y="617093"/>
                  </a:lnTo>
                  <a:lnTo>
                    <a:pt x="263753" y="620014"/>
                  </a:lnTo>
                  <a:lnTo>
                    <a:pt x="746099" y="394589"/>
                  </a:lnTo>
                  <a:lnTo>
                    <a:pt x="752957" y="391287"/>
                  </a:lnTo>
                  <a:lnTo>
                    <a:pt x="755878" y="383286"/>
                  </a:lnTo>
                  <a:close/>
                </a:path>
                <a:path w="1075690" h="1136650">
                  <a:moveTo>
                    <a:pt x="810234" y="499364"/>
                  </a:moveTo>
                  <a:lnTo>
                    <a:pt x="806932" y="492506"/>
                  </a:lnTo>
                  <a:lnTo>
                    <a:pt x="803757" y="485648"/>
                  </a:lnTo>
                  <a:lnTo>
                    <a:pt x="795629" y="482727"/>
                  </a:lnTo>
                  <a:lnTo>
                    <a:pt x="306425" y="711327"/>
                  </a:lnTo>
                  <a:lnTo>
                    <a:pt x="303504" y="719455"/>
                  </a:lnTo>
                  <a:lnTo>
                    <a:pt x="306679" y="726313"/>
                  </a:lnTo>
                  <a:lnTo>
                    <a:pt x="309981" y="733171"/>
                  </a:lnTo>
                  <a:lnTo>
                    <a:pt x="318109" y="736219"/>
                  </a:lnTo>
                  <a:lnTo>
                    <a:pt x="324967" y="732917"/>
                  </a:lnTo>
                  <a:lnTo>
                    <a:pt x="800328" y="510667"/>
                  </a:lnTo>
                  <a:lnTo>
                    <a:pt x="807313" y="507492"/>
                  </a:lnTo>
                  <a:lnTo>
                    <a:pt x="810234" y="499364"/>
                  </a:lnTo>
                  <a:close/>
                </a:path>
                <a:path w="1075690" h="1136650">
                  <a:moveTo>
                    <a:pt x="860272" y="606552"/>
                  </a:moveTo>
                  <a:lnTo>
                    <a:pt x="853922" y="592836"/>
                  </a:lnTo>
                  <a:lnTo>
                    <a:pt x="845794" y="589915"/>
                  </a:lnTo>
                  <a:lnTo>
                    <a:pt x="356590" y="818515"/>
                  </a:lnTo>
                  <a:lnTo>
                    <a:pt x="353669" y="826643"/>
                  </a:lnTo>
                  <a:lnTo>
                    <a:pt x="356844" y="833501"/>
                  </a:lnTo>
                  <a:lnTo>
                    <a:pt x="360019" y="840486"/>
                  </a:lnTo>
                  <a:lnTo>
                    <a:pt x="368147" y="843407"/>
                  </a:lnTo>
                  <a:lnTo>
                    <a:pt x="857351" y="614680"/>
                  </a:lnTo>
                  <a:lnTo>
                    <a:pt x="860272" y="606552"/>
                  </a:lnTo>
                  <a:close/>
                </a:path>
                <a:path w="1075690" h="1136650">
                  <a:moveTo>
                    <a:pt x="914628" y="722630"/>
                  </a:moveTo>
                  <a:lnTo>
                    <a:pt x="911453" y="715899"/>
                  </a:lnTo>
                  <a:lnTo>
                    <a:pt x="908151" y="709041"/>
                  </a:lnTo>
                  <a:lnTo>
                    <a:pt x="900023" y="705993"/>
                  </a:lnTo>
                  <a:lnTo>
                    <a:pt x="893165" y="709295"/>
                  </a:lnTo>
                  <a:lnTo>
                    <a:pt x="410819" y="934720"/>
                  </a:lnTo>
                  <a:lnTo>
                    <a:pt x="407898" y="942848"/>
                  </a:lnTo>
                  <a:lnTo>
                    <a:pt x="411073" y="949706"/>
                  </a:lnTo>
                  <a:lnTo>
                    <a:pt x="414375" y="956564"/>
                  </a:lnTo>
                  <a:lnTo>
                    <a:pt x="422503" y="959485"/>
                  </a:lnTo>
                  <a:lnTo>
                    <a:pt x="911707" y="730885"/>
                  </a:lnTo>
                  <a:lnTo>
                    <a:pt x="914628" y="722630"/>
                  </a:lnTo>
                  <a:close/>
                </a:path>
                <a:path w="1075690" h="1136650">
                  <a:moveTo>
                    <a:pt x="1075169" y="774293"/>
                  </a:moveTo>
                  <a:lnTo>
                    <a:pt x="745337" y="51816"/>
                  </a:lnTo>
                  <a:lnTo>
                    <a:pt x="706501" y="10477"/>
                  </a:lnTo>
                  <a:lnTo>
                    <a:pt x="651865" y="0"/>
                  </a:lnTo>
                  <a:lnTo>
                    <a:pt x="645096" y="1028"/>
                  </a:lnTo>
                  <a:lnTo>
                    <a:pt x="638365" y="2590"/>
                  </a:lnTo>
                  <a:lnTo>
                    <a:pt x="631672" y="4699"/>
                  </a:lnTo>
                  <a:lnTo>
                    <a:pt x="625068" y="7366"/>
                  </a:lnTo>
                  <a:lnTo>
                    <a:pt x="636625" y="32131"/>
                  </a:lnTo>
                  <a:lnTo>
                    <a:pt x="643521" y="29591"/>
                  </a:lnTo>
                  <a:lnTo>
                    <a:pt x="650468" y="27838"/>
                  </a:lnTo>
                  <a:lnTo>
                    <a:pt x="657402" y="26873"/>
                  </a:lnTo>
                  <a:lnTo>
                    <a:pt x="664311" y="26670"/>
                  </a:lnTo>
                  <a:lnTo>
                    <a:pt x="681507" y="29514"/>
                  </a:lnTo>
                  <a:lnTo>
                    <a:pt x="720445" y="63512"/>
                  </a:lnTo>
                  <a:lnTo>
                    <a:pt x="1041755" y="750697"/>
                  </a:lnTo>
                  <a:lnTo>
                    <a:pt x="1047673" y="775373"/>
                  </a:lnTo>
                  <a:lnTo>
                    <a:pt x="1043851" y="799566"/>
                  </a:lnTo>
                  <a:lnTo>
                    <a:pt x="1031252" y="820572"/>
                  </a:lnTo>
                  <a:lnTo>
                    <a:pt x="1010894" y="835660"/>
                  </a:lnTo>
                  <a:lnTo>
                    <a:pt x="439013" y="1102868"/>
                  </a:lnTo>
                  <a:lnTo>
                    <a:pt x="414388" y="1108875"/>
                  </a:lnTo>
                  <a:lnTo>
                    <a:pt x="390207" y="1105077"/>
                  </a:lnTo>
                  <a:lnTo>
                    <a:pt x="369214" y="1092492"/>
                  </a:lnTo>
                  <a:lnTo>
                    <a:pt x="354177" y="1072134"/>
                  </a:lnTo>
                  <a:lnTo>
                    <a:pt x="340080" y="1042035"/>
                  </a:lnTo>
                  <a:lnTo>
                    <a:pt x="331952" y="1039114"/>
                  </a:lnTo>
                  <a:lnTo>
                    <a:pt x="318236" y="1045591"/>
                  </a:lnTo>
                  <a:lnTo>
                    <a:pt x="315315" y="1053719"/>
                  </a:lnTo>
                  <a:lnTo>
                    <a:pt x="329285" y="1083691"/>
                  </a:lnTo>
                  <a:lnTo>
                    <a:pt x="350837" y="1112812"/>
                  </a:lnTo>
                  <a:lnTo>
                    <a:pt x="380885" y="1130833"/>
                  </a:lnTo>
                  <a:lnTo>
                    <a:pt x="415480" y="1136294"/>
                  </a:lnTo>
                  <a:lnTo>
                    <a:pt x="450697" y="1127760"/>
                  </a:lnTo>
                  <a:lnTo>
                    <a:pt x="1022451" y="860425"/>
                  </a:lnTo>
                  <a:lnTo>
                    <a:pt x="1051636" y="838936"/>
                  </a:lnTo>
                  <a:lnTo>
                    <a:pt x="1069695" y="808913"/>
                  </a:lnTo>
                  <a:lnTo>
                    <a:pt x="1075169" y="774293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58979" y="3707774"/>
              <a:ext cx="144303" cy="18392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32715" y="3626550"/>
              <a:ext cx="144250" cy="1840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28950" y="1440762"/>
              <a:ext cx="3776289" cy="418430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06451" y="3545344"/>
              <a:ext cx="144250" cy="18394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80187" y="3464117"/>
              <a:ext cx="144250" cy="1840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689606" y="5835408"/>
              <a:ext cx="608330" cy="967740"/>
            </a:xfrm>
            <a:custGeom>
              <a:avLst/>
              <a:gdLst/>
              <a:ahLst/>
              <a:cxnLst/>
              <a:rect l="l" t="t" r="r" b="b"/>
              <a:pathLst>
                <a:path w="608329" h="967740">
                  <a:moveTo>
                    <a:pt x="91821" y="725043"/>
                  </a:moveTo>
                  <a:lnTo>
                    <a:pt x="88900" y="718108"/>
                  </a:lnTo>
                  <a:lnTo>
                    <a:pt x="82677" y="715645"/>
                  </a:lnTo>
                  <a:lnTo>
                    <a:pt x="80899" y="714921"/>
                  </a:lnTo>
                  <a:lnTo>
                    <a:pt x="54762" y="757047"/>
                  </a:lnTo>
                  <a:lnTo>
                    <a:pt x="46024" y="797052"/>
                  </a:lnTo>
                  <a:lnTo>
                    <a:pt x="43815" y="814692"/>
                  </a:lnTo>
                  <a:lnTo>
                    <a:pt x="48514" y="820559"/>
                  </a:lnTo>
                  <a:lnTo>
                    <a:pt x="56515" y="821423"/>
                  </a:lnTo>
                  <a:lnTo>
                    <a:pt x="62484" y="821423"/>
                  </a:lnTo>
                  <a:lnTo>
                    <a:pt x="67691" y="817016"/>
                  </a:lnTo>
                  <a:lnTo>
                    <a:pt x="69875" y="800684"/>
                  </a:lnTo>
                  <a:lnTo>
                    <a:pt x="71653" y="790308"/>
                  </a:lnTo>
                  <a:lnTo>
                    <a:pt x="83058" y="747433"/>
                  </a:lnTo>
                  <a:lnTo>
                    <a:pt x="89281" y="731189"/>
                  </a:lnTo>
                  <a:lnTo>
                    <a:pt x="91821" y="725043"/>
                  </a:lnTo>
                  <a:close/>
                </a:path>
                <a:path w="608329" h="96774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6570"/>
                  </a:lnTo>
                  <a:lnTo>
                    <a:pt x="428917" y="504190"/>
                  </a:lnTo>
                  <a:lnTo>
                    <a:pt x="426593" y="510540"/>
                  </a:lnTo>
                  <a:lnTo>
                    <a:pt x="424815" y="518160"/>
                  </a:lnTo>
                  <a:lnTo>
                    <a:pt x="423710" y="505460"/>
                  </a:lnTo>
                  <a:lnTo>
                    <a:pt x="424649" y="492760"/>
                  </a:lnTo>
                  <a:lnTo>
                    <a:pt x="427736" y="48006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4790"/>
                  </a:lnTo>
                  <a:lnTo>
                    <a:pt x="566686" y="204470"/>
                  </a:lnTo>
                  <a:lnTo>
                    <a:pt x="566712" y="184150"/>
                  </a:lnTo>
                  <a:lnTo>
                    <a:pt x="562724" y="163830"/>
                  </a:lnTo>
                  <a:lnTo>
                    <a:pt x="561962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24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78740"/>
                  </a:lnTo>
                  <a:lnTo>
                    <a:pt x="561479" y="49530"/>
                  </a:lnTo>
                  <a:lnTo>
                    <a:pt x="547573" y="24130"/>
                  </a:lnTo>
                  <a:lnTo>
                    <a:pt x="544830" y="21958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350" y="203200"/>
                  </a:lnTo>
                  <a:lnTo>
                    <a:pt x="514223" y="20447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37515" y="349250"/>
                  </a:lnTo>
                  <a:lnTo>
                    <a:pt x="432485" y="342900"/>
                  </a:lnTo>
                  <a:lnTo>
                    <a:pt x="427278" y="337820"/>
                  </a:lnTo>
                  <a:lnTo>
                    <a:pt x="425069" y="335737"/>
                  </a:lnTo>
                  <a:lnTo>
                    <a:pt x="425069" y="372110"/>
                  </a:lnTo>
                  <a:lnTo>
                    <a:pt x="415671" y="389890"/>
                  </a:lnTo>
                  <a:lnTo>
                    <a:pt x="402844" y="373430"/>
                  </a:lnTo>
                  <a:lnTo>
                    <a:pt x="402844" y="414020"/>
                  </a:lnTo>
                  <a:lnTo>
                    <a:pt x="253619" y="692150"/>
                  </a:lnTo>
                  <a:lnTo>
                    <a:pt x="241935" y="713740"/>
                  </a:lnTo>
                  <a:lnTo>
                    <a:pt x="233349" y="698500"/>
                  </a:lnTo>
                  <a:lnTo>
                    <a:pt x="226695" y="690016"/>
                  </a:lnTo>
                  <a:lnTo>
                    <a:pt x="226695" y="739140"/>
                  </a:lnTo>
                  <a:lnTo>
                    <a:pt x="225425" y="741680"/>
                  </a:lnTo>
                  <a:lnTo>
                    <a:pt x="224028" y="744220"/>
                  </a:lnTo>
                  <a:lnTo>
                    <a:pt x="222631" y="748030"/>
                  </a:lnTo>
                  <a:lnTo>
                    <a:pt x="197231" y="792480"/>
                  </a:lnTo>
                  <a:lnTo>
                    <a:pt x="155105" y="842010"/>
                  </a:lnTo>
                  <a:lnTo>
                    <a:pt x="93853" y="882650"/>
                  </a:lnTo>
                  <a:lnTo>
                    <a:pt x="93599" y="882650"/>
                  </a:lnTo>
                  <a:lnTo>
                    <a:pt x="62103" y="865784"/>
                  </a:lnTo>
                  <a:lnTo>
                    <a:pt x="62103" y="892810"/>
                  </a:lnTo>
                  <a:lnTo>
                    <a:pt x="57150" y="895350"/>
                  </a:lnTo>
                  <a:lnTo>
                    <a:pt x="51816" y="896620"/>
                  </a:lnTo>
                  <a:lnTo>
                    <a:pt x="46609" y="896620"/>
                  </a:lnTo>
                  <a:lnTo>
                    <a:pt x="45085" y="892810"/>
                  </a:lnTo>
                  <a:lnTo>
                    <a:pt x="43688" y="887730"/>
                  </a:lnTo>
                  <a:lnTo>
                    <a:pt x="42418" y="882650"/>
                  </a:lnTo>
                  <a:lnTo>
                    <a:pt x="62103" y="892810"/>
                  </a:lnTo>
                  <a:lnTo>
                    <a:pt x="62103" y="865784"/>
                  </a:lnTo>
                  <a:lnTo>
                    <a:pt x="36703" y="852170"/>
                  </a:lnTo>
                  <a:lnTo>
                    <a:pt x="35941" y="844550"/>
                  </a:lnTo>
                  <a:lnTo>
                    <a:pt x="35153" y="810260"/>
                  </a:lnTo>
                  <a:lnTo>
                    <a:pt x="38646" y="778510"/>
                  </a:lnTo>
                  <a:lnTo>
                    <a:pt x="54610" y="721360"/>
                  </a:lnTo>
                  <a:lnTo>
                    <a:pt x="73406" y="681990"/>
                  </a:lnTo>
                  <a:lnTo>
                    <a:pt x="121551" y="659130"/>
                  </a:lnTo>
                  <a:lnTo>
                    <a:pt x="146545" y="662940"/>
                  </a:lnTo>
                  <a:lnTo>
                    <a:pt x="195275" y="689610"/>
                  </a:lnTo>
                  <a:lnTo>
                    <a:pt x="220802" y="725170"/>
                  </a:lnTo>
                  <a:lnTo>
                    <a:pt x="226695" y="739140"/>
                  </a:lnTo>
                  <a:lnTo>
                    <a:pt x="226695" y="690016"/>
                  </a:lnTo>
                  <a:lnTo>
                    <a:pt x="221399" y="683260"/>
                  </a:lnTo>
                  <a:lnTo>
                    <a:pt x="205625" y="666750"/>
                  </a:lnTo>
                  <a:lnTo>
                    <a:pt x="194665" y="659130"/>
                  </a:lnTo>
                  <a:lnTo>
                    <a:pt x="185547" y="652780"/>
                  </a:lnTo>
                  <a:lnTo>
                    <a:pt x="159296" y="641350"/>
                  </a:lnTo>
                  <a:lnTo>
                    <a:pt x="134327" y="636270"/>
                  </a:lnTo>
                  <a:lnTo>
                    <a:pt x="111887" y="635000"/>
                  </a:lnTo>
                  <a:lnTo>
                    <a:pt x="93218" y="636270"/>
                  </a:lnTo>
                  <a:lnTo>
                    <a:pt x="108712" y="608330"/>
                  </a:lnTo>
                  <a:lnTo>
                    <a:pt x="227177" y="388620"/>
                  </a:lnTo>
                  <a:lnTo>
                    <a:pt x="253746" y="340360"/>
                  </a:lnTo>
                  <a:lnTo>
                    <a:pt x="277152" y="339090"/>
                  </a:lnTo>
                  <a:lnTo>
                    <a:pt x="300126" y="341630"/>
                  </a:lnTo>
                  <a:lnTo>
                    <a:pt x="343662" y="358140"/>
                  </a:lnTo>
                  <a:lnTo>
                    <a:pt x="376910" y="382270"/>
                  </a:lnTo>
                  <a:lnTo>
                    <a:pt x="402844" y="414020"/>
                  </a:lnTo>
                  <a:lnTo>
                    <a:pt x="402844" y="373430"/>
                  </a:lnTo>
                  <a:lnTo>
                    <a:pt x="388302" y="359410"/>
                  </a:lnTo>
                  <a:lnTo>
                    <a:pt x="372262" y="346710"/>
                  </a:lnTo>
                  <a:lnTo>
                    <a:pt x="359194" y="339090"/>
                  </a:lnTo>
                  <a:lnTo>
                    <a:pt x="354838" y="33655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6230"/>
                  </a:lnTo>
                  <a:lnTo>
                    <a:pt x="269621" y="314960"/>
                  </a:lnTo>
                  <a:lnTo>
                    <a:pt x="266954" y="314960"/>
                  </a:lnTo>
                  <a:lnTo>
                    <a:pt x="270383" y="308610"/>
                  </a:lnTo>
                  <a:lnTo>
                    <a:pt x="273558" y="302260"/>
                  </a:lnTo>
                  <a:lnTo>
                    <a:pt x="276733" y="297180"/>
                  </a:lnTo>
                  <a:lnTo>
                    <a:pt x="292735" y="297180"/>
                  </a:lnTo>
                  <a:lnTo>
                    <a:pt x="29514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6230" y="302260"/>
                  </a:lnTo>
                  <a:lnTo>
                    <a:pt x="331470" y="306070"/>
                  </a:lnTo>
                  <a:lnTo>
                    <a:pt x="333121" y="306070"/>
                  </a:lnTo>
                  <a:lnTo>
                    <a:pt x="334772" y="307340"/>
                  </a:lnTo>
                  <a:lnTo>
                    <a:pt x="338709" y="308610"/>
                  </a:lnTo>
                  <a:lnTo>
                    <a:pt x="340868" y="30988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20040"/>
                  </a:lnTo>
                  <a:lnTo>
                    <a:pt x="369697" y="322580"/>
                  </a:lnTo>
                  <a:lnTo>
                    <a:pt x="372491" y="325120"/>
                  </a:lnTo>
                  <a:lnTo>
                    <a:pt x="376301" y="327660"/>
                  </a:lnTo>
                  <a:lnTo>
                    <a:pt x="378079" y="328930"/>
                  </a:lnTo>
                  <a:lnTo>
                    <a:pt x="382270" y="331470"/>
                  </a:lnTo>
                  <a:lnTo>
                    <a:pt x="386207" y="334010"/>
                  </a:lnTo>
                  <a:lnTo>
                    <a:pt x="390017" y="336550"/>
                  </a:lnTo>
                  <a:lnTo>
                    <a:pt x="391287" y="337820"/>
                  </a:lnTo>
                  <a:lnTo>
                    <a:pt x="392684" y="339090"/>
                  </a:lnTo>
                  <a:lnTo>
                    <a:pt x="393954" y="340360"/>
                  </a:lnTo>
                  <a:lnTo>
                    <a:pt x="399669" y="344170"/>
                  </a:lnTo>
                  <a:lnTo>
                    <a:pt x="399796" y="344170"/>
                  </a:lnTo>
                  <a:lnTo>
                    <a:pt x="399923" y="345440"/>
                  </a:lnTo>
                  <a:lnTo>
                    <a:pt x="400050" y="345440"/>
                  </a:lnTo>
                  <a:lnTo>
                    <a:pt x="402463" y="346710"/>
                  </a:lnTo>
                  <a:lnTo>
                    <a:pt x="407289" y="351790"/>
                  </a:lnTo>
                  <a:lnTo>
                    <a:pt x="407670" y="351790"/>
                  </a:lnTo>
                  <a:lnTo>
                    <a:pt x="408178" y="353060"/>
                  </a:lnTo>
                  <a:lnTo>
                    <a:pt x="408559" y="353060"/>
                  </a:lnTo>
                  <a:lnTo>
                    <a:pt x="411099" y="355600"/>
                  </a:lnTo>
                  <a:lnTo>
                    <a:pt x="413385" y="358140"/>
                  </a:lnTo>
                  <a:lnTo>
                    <a:pt x="415544" y="360680"/>
                  </a:lnTo>
                  <a:lnTo>
                    <a:pt x="416560" y="361950"/>
                  </a:lnTo>
                  <a:lnTo>
                    <a:pt x="417703" y="363220"/>
                  </a:lnTo>
                  <a:lnTo>
                    <a:pt x="418592" y="36449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9570"/>
                  </a:lnTo>
                  <a:lnTo>
                    <a:pt x="423926" y="370840"/>
                  </a:lnTo>
                  <a:lnTo>
                    <a:pt x="425069" y="372110"/>
                  </a:lnTo>
                  <a:lnTo>
                    <a:pt x="425069" y="335737"/>
                  </a:lnTo>
                  <a:lnTo>
                    <a:pt x="421894" y="332740"/>
                  </a:lnTo>
                  <a:lnTo>
                    <a:pt x="416306" y="32766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1310"/>
                  </a:lnTo>
                  <a:lnTo>
                    <a:pt x="406273" y="318770"/>
                  </a:lnTo>
                  <a:lnTo>
                    <a:pt x="403860" y="317500"/>
                  </a:lnTo>
                  <a:lnTo>
                    <a:pt x="401320" y="314960"/>
                  </a:lnTo>
                  <a:lnTo>
                    <a:pt x="400304" y="314960"/>
                  </a:lnTo>
                  <a:lnTo>
                    <a:pt x="397891" y="312420"/>
                  </a:lnTo>
                  <a:lnTo>
                    <a:pt x="393065" y="309880"/>
                  </a:lnTo>
                  <a:lnTo>
                    <a:pt x="390525" y="307340"/>
                  </a:lnTo>
                  <a:lnTo>
                    <a:pt x="385445" y="304800"/>
                  </a:lnTo>
                  <a:lnTo>
                    <a:pt x="382397" y="302260"/>
                  </a:lnTo>
                  <a:lnTo>
                    <a:pt x="379222" y="30099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718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60680" y="290830"/>
                  </a:lnTo>
                  <a:lnTo>
                    <a:pt x="358521" y="290830"/>
                  </a:lnTo>
                  <a:lnTo>
                    <a:pt x="357886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829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27025" y="279400"/>
                  </a:lnTo>
                  <a:lnTo>
                    <a:pt x="324485" y="279400"/>
                  </a:lnTo>
                  <a:lnTo>
                    <a:pt x="321818" y="278130"/>
                  </a:lnTo>
                  <a:lnTo>
                    <a:pt x="319786" y="278130"/>
                  </a:lnTo>
                  <a:lnTo>
                    <a:pt x="314706" y="27686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652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1958"/>
                  </a:lnTo>
                  <a:lnTo>
                    <a:pt x="526796" y="7620"/>
                  </a:lnTo>
                  <a:lnTo>
                    <a:pt x="505853" y="0"/>
                  </a:lnTo>
                  <a:lnTo>
                    <a:pt x="482866" y="0"/>
                  </a:lnTo>
                  <a:lnTo>
                    <a:pt x="432943" y="17780"/>
                  </a:lnTo>
                  <a:lnTo>
                    <a:pt x="387172" y="57150"/>
                  </a:lnTo>
                  <a:lnTo>
                    <a:pt x="349123" y="11176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2580"/>
                  </a:lnTo>
                  <a:lnTo>
                    <a:pt x="234823" y="322580"/>
                  </a:lnTo>
                  <a:lnTo>
                    <a:pt x="234315" y="325120"/>
                  </a:lnTo>
                  <a:lnTo>
                    <a:pt x="87376" y="596900"/>
                  </a:lnTo>
                  <a:lnTo>
                    <a:pt x="58801" y="648970"/>
                  </a:lnTo>
                  <a:lnTo>
                    <a:pt x="49911" y="674370"/>
                  </a:lnTo>
                  <a:lnTo>
                    <a:pt x="33680" y="708660"/>
                  </a:lnTo>
                  <a:lnTo>
                    <a:pt x="20040" y="749300"/>
                  </a:lnTo>
                  <a:lnTo>
                    <a:pt x="11811" y="796290"/>
                  </a:lnTo>
                  <a:lnTo>
                    <a:pt x="11811" y="847090"/>
                  </a:lnTo>
                  <a:lnTo>
                    <a:pt x="13335" y="859790"/>
                  </a:lnTo>
                  <a:lnTo>
                    <a:pt x="13208" y="859790"/>
                  </a:lnTo>
                  <a:lnTo>
                    <a:pt x="13462" y="861060"/>
                  </a:lnTo>
                  <a:lnTo>
                    <a:pt x="15621" y="873760"/>
                  </a:lnTo>
                  <a:lnTo>
                    <a:pt x="18313" y="885190"/>
                  </a:lnTo>
                  <a:lnTo>
                    <a:pt x="21526" y="897890"/>
                  </a:lnTo>
                  <a:lnTo>
                    <a:pt x="25273" y="909320"/>
                  </a:lnTo>
                  <a:lnTo>
                    <a:pt x="0" y="956310"/>
                  </a:lnTo>
                  <a:lnTo>
                    <a:pt x="2286" y="963930"/>
                  </a:lnTo>
                  <a:lnTo>
                    <a:pt x="9906" y="967740"/>
                  </a:lnTo>
                  <a:lnTo>
                    <a:pt x="18161" y="967740"/>
                  </a:lnTo>
                  <a:lnTo>
                    <a:pt x="22352" y="966470"/>
                  </a:lnTo>
                  <a:lnTo>
                    <a:pt x="24511" y="961390"/>
                  </a:lnTo>
                  <a:lnTo>
                    <a:pt x="45974" y="922020"/>
                  </a:lnTo>
                  <a:lnTo>
                    <a:pt x="58343" y="919480"/>
                  </a:lnTo>
                  <a:lnTo>
                    <a:pt x="94234" y="908050"/>
                  </a:lnTo>
                  <a:lnTo>
                    <a:pt x="97155" y="908050"/>
                  </a:lnTo>
                  <a:lnTo>
                    <a:pt x="99314" y="906780"/>
                  </a:lnTo>
                  <a:lnTo>
                    <a:pt x="101600" y="905510"/>
                  </a:lnTo>
                  <a:lnTo>
                    <a:pt x="116649" y="896620"/>
                  </a:lnTo>
                  <a:lnTo>
                    <a:pt x="155384" y="873760"/>
                  </a:lnTo>
                  <a:lnTo>
                    <a:pt x="195097" y="835660"/>
                  </a:lnTo>
                  <a:lnTo>
                    <a:pt x="224193" y="796290"/>
                  </a:lnTo>
                  <a:lnTo>
                    <a:pt x="243967" y="759460"/>
                  </a:lnTo>
                  <a:lnTo>
                    <a:pt x="245618" y="756920"/>
                  </a:lnTo>
                  <a:lnTo>
                    <a:pt x="247142" y="754380"/>
                  </a:lnTo>
                  <a:lnTo>
                    <a:pt x="248539" y="751840"/>
                  </a:lnTo>
                  <a:lnTo>
                    <a:pt x="248666" y="751840"/>
                  </a:lnTo>
                  <a:lnTo>
                    <a:pt x="248793" y="750570"/>
                  </a:lnTo>
                  <a:lnTo>
                    <a:pt x="268693" y="713740"/>
                  </a:lnTo>
                  <a:lnTo>
                    <a:pt x="343103" y="576580"/>
                  </a:lnTo>
                  <a:lnTo>
                    <a:pt x="370713" y="524510"/>
                  </a:lnTo>
                  <a:lnTo>
                    <a:pt x="399084" y="472440"/>
                  </a:lnTo>
                  <a:lnTo>
                    <a:pt x="427228" y="419100"/>
                  </a:lnTo>
                  <a:lnTo>
                    <a:pt x="427482" y="419100"/>
                  </a:lnTo>
                  <a:lnTo>
                    <a:pt x="427736" y="417830"/>
                  </a:lnTo>
                  <a:lnTo>
                    <a:pt x="443014" y="389890"/>
                  </a:lnTo>
                  <a:lnTo>
                    <a:pt x="449961" y="377190"/>
                  </a:lnTo>
                  <a:lnTo>
                    <a:pt x="450215" y="375920"/>
                  </a:lnTo>
                  <a:lnTo>
                    <a:pt x="464502" y="349250"/>
                  </a:lnTo>
                  <a:lnTo>
                    <a:pt x="492417" y="297180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193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4790"/>
                  </a:lnTo>
                  <a:lnTo>
                    <a:pt x="411861" y="455930"/>
                  </a:lnTo>
                  <a:lnTo>
                    <a:pt x="400608" y="488950"/>
                  </a:lnTo>
                  <a:lnTo>
                    <a:pt x="412127" y="554990"/>
                  </a:lnTo>
                  <a:lnTo>
                    <a:pt x="439039" y="585470"/>
                  </a:lnTo>
                  <a:lnTo>
                    <a:pt x="444373" y="585470"/>
                  </a:lnTo>
                  <a:lnTo>
                    <a:pt x="446786" y="584200"/>
                  </a:lnTo>
                  <a:lnTo>
                    <a:pt x="453644" y="580390"/>
                  </a:lnTo>
                  <a:lnTo>
                    <a:pt x="455422" y="574040"/>
                  </a:lnTo>
                  <a:lnTo>
                    <a:pt x="453390" y="568960"/>
                  </a:lnTo>
                  <a:lnTo>
                    <a:pt x="450710" y="561340"/>
                  </a:lnTo>
                  <a:lnTo>
                    <a:pt x="448805" y="553720"/>
                  </a:lnTo>
                  <a:lnTo>
                    <a:pt x="447662" y="546100"/>
                  </a:lnTo>
                  <a:lnTo>
                    <a:pt x="447294" y="53848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606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03550" y="5944933"/>
              <a:ext cx="97917" cy="15411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75931" y="3279139"/>
              <a:ext cx="2295525" cy="3481704"/>
            </a:xfrm>
            <a:custGeom>
              <a:avLst/>
              <a:gdLst/>
              <a:ahLst/>
              <a:cxnLst/>
              <a:rect l="l" t="t" r="r" b="b"/>
              <a:pathLst>
                <a:path w="2295525" h="3481704">
                  <a:moveTo>
                    <a:pt x="939507" y="1661248"/>
                  </a:moveTo>
                  <a:lnTo>
                    <a:pt x="934427" y="1614208"/>
                  </a:lnTo>
                  <a:lnTo>
                    <a:pt x="921499" y="1569123"/>
                  </a:lnTo>
                  <a:lnTo>
                    <a:pt x="911999" y="1549412"/>
                  </a:lnTo>
                  <a:lnTo>
                    <a:pt x="911999" y="1690331"/>
                  </a:lnTo>
                  <a:lnTo>
                    <a:pt x="902728" y="1737995"/>
                  </a:lnTo>
                  <a:lnTo>
                    <a:pt x="733691" y="1678940"/>
                  </a:lnTo>
                  <a:lnTo>
                    <a:pt x="731697" y="1655813"/>
                  </a:lnTo>
                  <a:lnTo>
                    <a:pt x="722553" y="1634807"/>
                  </a:lnTo>
                  <a:lnTo>
                    <a:pt x="717181" y="1628838"/>
                  </a:lnTo>
                  <a:lnTo>
                    <a:pt x="707199" y="1617726"/>
                  </a:lnTo>
                  <a:lnTo>
                    <a:pt x="686574" y="1606296"/>
                  </a:lnTo>
                  <a:lnTo>
                    <a:pt x="663232" y="1602333"/>
                  </a:lnTo>
                  <a:lnTo>
                    <a:pt x="640537" y="1606118"/>
                  </a:lnTo>
                  <a:lnTo>
                    <a:pt x="620306" y="1616837"/>
                  </a:lnTo>
                  <a:lnTo>
                    <a:pt x="604405" y="1633728"/>
                  </a:lnTo>
                  <a:lnTo>
                    <a:pt x="435368" y="1574673"/>
                  </a:lnTo>
                  <a:lnTo>
                    <a:pt x="457619" y="1531708"/>
                  </a:lnTo>
                  <a:lnTo>
                    <a:pt x="487006" y="1494790"/>
                  </a:lnTo>
                  <a:lnTo>
                    <a:pt x="522363" y="1464513"/>
                  </a:lnTo>
                  <a:lnTo>
                    <a:pt x="562483" y="1441450"/>
                  </a:lnTo>
                  <a:lnTo>
                    <a:pt x="606209" y="1426184"/>
                  </a:lnTo>
                  <a:lnTo>
                    <a:pt x="652348" y="1419263"/>
                  </a:lnTo>
                  <a:lnTo>
                    <a:pt x="699719" y="1421282"/>
                  </a:lnTo>
                  <a:lnTo>
                    <a:pt x="747153" y="1432814"/>
                  </a:lnTo>
                  <a:lnTo>
                    <a:pt x="791337" y="1453286"/>
                  </a:lnTo>
                  <a:lnTo>
                    <a:pt x="829589" y="1481124"/>
                  </a:lnTo>
                  <a:lnTo>
                    <a:pt x="861352" y="1515198"/>
                  </a:lnTo>
                  <a:lnTo>
                    <a:pt x="886040" y="1554314"/>
                  </a:lnTo>
                  <a:lnTo>
                    <a:pt x="903097" y="1597317"/>
                  </a:lnTo>
                  <a:lnTo>
                    <a:pt x="911936" y="1643037"/>
                  </a:lnTo>
                  <a:lnTo>
                    <a:pt x="911999" y="1690331"/>
                  </a:lnTo>
                  <a:lnTo>
                    <a:pt x="911999" y="1549412"/>
                  </a:lnTo>
                  <a:lnTo>
                    <a:pt x="873975" y="1488744"/>
                  </a:lnTo>
                  <a:lnTo>
                    <a:pt x="840359" y="1455458"/>
                  </a:lnTo>
                  <a:lnTo>
                    <a:pt x="800798" y="1428102"/>
                  </a:lnTo>
                  <a:lnTo>
                    <a:pt x="755789" y="1407668"/>
                  </a:lnTo>
                  <a:lnTo>
                    <a:pt x="707809" y="1395603"/>
                  </a:lnTo>
                  <a:lnTo>
                    <a:pt x="659790" y="1392351"/>
                  </a:lnTo>
                  <a:lnTo>
                    <a:pt x="612724" y="1397431"/>
                  </a:lnTo>
                  <a:lnTo>
                    <a:pt x="567613" y="1410360"/>
                  </a:lnTo>
                  <a:lnTo>
                    <a:pt x="525449" y="1430680"/>
                  </a:lnTo>
                  <a:lnTo>
                    <a:pt x="487235" y="1457883"/>
                  </a:lnTo>
                  <a:lnTo>
                    <a:pt x="453936" y="1491500"/>
                  </a:lnTo>
                  <a:lnTo>
                    <a:pt x="426580" y="1531061"/>
                  </a:lnTo>
                  <a:lnTo>
                    <a:pt x="406158" y="1576070"/>
                  </a:lnTo>
                  <a:lnTo>
                    <a:pt x="405777" y="1577340"/>
                  </a:lnTo>
                  <a:lnTo>
                    <a:pt x="405269" y="1578610"/>
                  </a:lnTo>
                  <a:lnTo>
                    <a:pt x="403618" y="1586357"/>
                  </a:lnTo>
                  <a:lnTo>
                    <a:pt x="407174" y="1592961"/>
                  </a:lnTo>
                  <a:lnTo>
                    <a:pt x="612660" y="1664716"/>
                  </a:lnTo>
                  <a:lnTo>
                    <a:pt x="619772" y="1661541"/>
                  </a:lnTo>
                  <a:lnTo>
                    <a:pt x="622566" y="1655191"/>
                  </a:lnTo>
                  <a:lnTo>
                    <a:pt x="632028" y="1641551"/>
                  </a:lnTo>
                  <a:lnTo>
                    <a:pt x="643661" y="1633728"/>
                  </a:lnTo>
                  <a:lnTo>
                    <a:pt x="645452" y="1632521"/>
                  </a:lnTo>
                  <a:lnTo>
                    <a:pt x="661212" y="1628838"/>
                  </a:lnTo>
                  <a:lnTo>
                    <a:pt x="677684" y="1631188"/>
                  </a:lnTo>
                  <a:lnTo>
                    <a:pt x="692061" y="1639582"/>
                  </a:lnTo>
                  <a:lnTo>
                    <a:pt x="702094" y="1652257"/>
                  </a:lnTo>
                  <a:lnTo>
                    <a:pt x="706932" y="1667675"/>
                  </a:lnTo>
                  <a:lnTo>
                    <a:pt x="705751" y="1684274"/>
                  </a:lnTo>
                  <a:lnTo>
                    <a:pt x="703973" y="1691132"/>
                  </a:lnTo>
                  <a:lnTo>
                    <a:pt x="707783" y="1697990"/>
                  </a:lnTo>
                  <a:lnTo>
                    <a:pt x="906665" y="1767459"/>
                  </a:lnTo>
                  <a:lnTo>
                    <a:pt x="913015" y="1769745"/>
                  </a:lnTo>
                  <a:lnTo>
                    <a:pt x="920000" y="1766951"/>
                  </a:lnTo>
                  <a:lnTo>
                    <a:pt x="923302" y="1759585"/>
                  </a:lnTo>
                  <a:lnTo>
                    <a:pt x="923810" y="1758315"/>
                  </a:lnTo>
                  <a:lnTo>
                    <a:pt x="924191" y="1757172"/>
                  </a:lnTo>
                  <a:lnTo>
                    <a:pt x="929017" y="1737995"/>
                  </a:lnTo>
                  <a:lnTo>
                    <a:pt x="936256" y="1709242"/>
                  </a:lnTo>
                  <a:lnTo>
                    <a:pt x="939507" y="1661248"/>
                  </a:lnTo>
                  <a:close/>
                </a:path>
                <a:path w="2295525" h="3481704">
                  <a:moveTo>
                    <a:pt x="988961" y="3177794"/>
                  </a:moveTo>
                  <a:lnTo>
                    <a:pt x="988872" y="3175254"/>
                  </a:lnTo>
                  <a:lnTo>
                    <a:pt x="988174" y="3154946"/>
                  </a:lnTo>
                  <a:lnTo>
                    <a:pt x="974953" y="3138424"/>
                  </a:lnTo>
                  <a:lnTo>
                    <a:pt x="963815" y="3131553"/>
                  </a:lnTo>
                  <a:lnTo>
                    <a:pt x="963815" y="3167646"/>
                  </a:lnTo>
                  <a:lnTo>
                    <a:pt x="963815" y="3168904"/>
                  </a:lnTo>
                  <a:lnTo>
                    <a:pt x="963561" y="3170174"/>
                  </a:lnTo>
                  <a:lnTo>
                    <a:pt x="959345" y="3173984"/>
                  </a:lnTo>
                  <a:lnTo>
                    <a:pt x="950899" y="3175254"/>
                  </a:lnTo>
                  <a:lnTo>
                    <a:pt x="939965" y="3175254"/>
                  </a:lnTo>
                  <a:lnTo>
                    <a:pt x="891514" y="3163824"/>
                  </a:lnTo>
                  <a:lnTo>
                    <a:pt x="818286" y="3142246"/>
                  </a:lnTo>
                  <a:lnTo>
                    <a:pt x="756183" y="3121914"/>
                  </a:lnTo>
                  <a:lnTo>
                    <a:pt x="743216" y="3118104"/>
                  </a:lnTo>
                  <a:lnTo>
                    <a:pt x="719467" y="3110496"/>
                  </a:lnTo>
                  <a:lnTo>
                    <a:pt x="708647" y="3106674"/>
                  </a:lnTo>
                  <a:lnTo>
                    <a:pt x="697801" y="3104146"/>
                  </a:lnTo>
                  <a:lnTo>
                    <a:pt x="694093" y="3102864"/>
                  </a:lnTo>
                  <a:lnTo>
                    <a:pt x="642632" y="3085096"/>
                  </a:lnTo>
                  <a:lnTo>
                    <a:pt x="601357" y="3072384"/>
                  </a:lnTo>
                  <a:lnTo>
                    <a:pt x="597166" y="3059684"/>
                  </a:lnTo>
                  <a:lnTo>
                    <a:pt x="591324" y="3043174"/>
                  </a:lnTo>
                  <a:lnTo>
                    <a:pt x="585393" y="3026664"/>
                  </a:lnTo>
                  <a:lnTo>
                    <a:pt x="579386" y="3008884"/>
                  </a:lnTo>
                  <a:lnTo>
                    <a:pt x="573176" y="2992374"/>
                  </a:lnTo>
                  <a:lnTo>
                    <a:pt x="566686" y="2974594"/>
                  </a:lnTo>
                  <a:lnTo>
                    <a:pt x="841133" y="3104146"/>
                  </a:lnTo>
                  <a:lnTo>
                    <a:pt x="860437" y="3114294"/>
                  </a:lnTo>
                  <a:lnTo>
                    <a:pt x="877074" y="3121914"/>
                  </a:lnTo>
                  <a:lnTo>
                    <a:pt x="911263" y="3137154"/>
                  </a:lnTo>
                  <a:lnTo>
                    <a:pt x="939330" y="3148596"/>
                  </a:lnTo>
                  <a:lnTo>
                    <a:pt x="950493" y="3153664"/>
                  </a:lnTo>
                  <a:lnTo>
                    <a:pt x="959866" y="3161296"/>
                  </a:lnTo>
                  <a:lnTo>
                    <a:pt x="963815" y="3167646"/>
                  </a:lnTo>
                  <a:lnTo>
                    <a:pt x="963815" y="3131553"/>
                  </a:lnTo>
                  <a:lnTo>
                    <a:pt x="956449" y="3126994"/>
                  </a:lnTo>
                  <a:lnTo>
                    <a:pt x="939812" y="3119374"/>
                  </a:lnTo>
                  <a:lnTo>
                    <a:pt x="938542" y="3119374"/>
                  </a:lnTo>
                  <a:lnTo>
                    <a:pt x="921715" y="3113024"/>
                  </a:lnTo>
                  <a:lnTo>
                    <a:pt x="888390" y="3097796"/>
                  </a:lnTo>
                  <a:lnTo>
                    <a:pt x="871994" y="3088894"/>
                  </a:lnTo>
                  <a:lnTo>
                    <a:pt x="859040" y="3083814"/>
                  </a:lnTo>
                  <a:lnTo>
                    <a:pt x="852563" y="3080004"/>
                  </a:lnTo>
                  <a:lnTo>
                    <a:pt x="627938" y="2974594"/>
                  </a:lnTo>
                  <a:lnTo>
                    <a:pt x="554875" y="2940304"/>
                  </a:lnTo>
                  <a:lnTo>
                    <a:pt x="551065" y="2937764"/>
                  </a:lnTo>
                  <a:lnTo>
                    <a:pt x="545172" y="2926334"/>
                  </a:lnTo>
                  <a:lnTo>
                    <a:pt x="538937" y="2913634"/>
                  </a:lnTo>
                  <a:lnTo>
                    <a:pt x="532307" y="2900934"/>
                  </a:lnTo>
                  <a:lnTo>
                    <a:pt x="527621" y="2893314"/>
                  </a:lnTo>
                  <a:lnTo>
                    <a:pt x="525284" y="2889504"/>
                  </a:lnTo>
                  <a:lnTo>
                    <a:pt x="522363" y="2884424"/>
                  </a:lnTo>
                  <a:lnTo>
                    <a:pt x="520077" y="2880614"/>
                  </a:lnTo>
                  <a:lnTo>
                    <a:pt x="519315" y="2879344"/>
                  </a:lnTo>
                  <a:lnTo>
                    <a:pt x="516140" y="2872994"/>
                  </a:lnTo>
                  <a:lnTo>
                    <a:pt x="515886" y="2872994"/>
                  </a:lnTo>
                  <a:lnTo>
                    <a:pt x="515124" y="2870454"/>
                  </a:lnTo>
                  <a:lnTo>
                    <a:pt x="506514" y="2851404"/>
                  </a:lnTo>
                  <a:lnTo>
                    <a:pt x="501675" y="2832354"/>
                  </a:lnTo>
                  <a:lnTo>
                    <a:pt x="506615" y="2790444"/>
                  </a:lnTo>
                  <a:lnTo>
                    <a:pt x="523379" y="2767584"/>
                  </a:lnTo>
                  <a:lnTo>
                    <a:pt x="528345" y="2761246"/>
                  </a:lnTo>
                  <a:lnTo>
                    <a:pt x="550506" y="2724404"/>
                  </a:lnTo>
                  <a:lnTo>
                    <a:pt x="568210" y="2671076"/>
                  </a:lnTo>
                  <a:lnTo>
                    <a:pt x="572731" y="2640584"/>
                  </a:lnTo>
                  <a:lnTo>
                    <a:pt x="572008" y="2603754"/>
                  </a:lnTo>
                  <a:lnTo>
                    <a:pt x="561492" y="2564384"/>
                  </a:lnTo>
                  <a:lnTo>
                    <a:pt x="545820" y="2541219"/>
                  </a:lnTo>
                  <a:lnTo>
                    <a:pt x="545820" y="2640584"/>
                  </a:lnTo>
                  <a:lnTo>
                    <a:pt x="541921" y="2665984"/>
                  </a:lnTo>
                  <a:lnTo>
                    <a:pt x="526021" y="2712974"/>
                  </a:lnTo>
                  <a:lnTo>
                    <a:pt x="507149" y="2744724"/>
                  </a:lnTo>
                  <a:lnTo>
                    <a:pt x="502678" y="2751074"/>
                  </a:lnTo>
                  <a:lnTo>
                    <a:pt x="477532" y="2791714"/>
                  </a:lnTo>
                  <a:lnTo>
                    <a:pt x="474192" y="2809494"/>
                  </a:lnTo>
                  <a:lnTo>
                    <a:pt x="474268" y="2828544"/>
                  </a:lnTo>
                  <a:lnTo>
                    <a:pt x="477761" y="2848864"/>
                  </a:lnTo>
                  <a:lnTo>
                    <a:pt x="484644" y="2869184"/>
                  </a:lnTo>
                  <a:lnTo>
                    <a:pt x="447941" y="2880614"/>
                  </a:lnTo>
                  <a:lnTo>
                    <a:pt x="445020" y="2874264"/>
                  </a:lnTo>
                  <a:lnTo>
                    <a:pt x="444944" y="2874111"/>
                  </a:lnTo>
                  <a:lnTo>
                    <a:pt x="444944" y="3001264"/>
                  </a:lnTo>
                  <a:lnTo>
                    <a:pt x="444639" y="3011424"/>
                  </a:lnTo>
                  <a:lnTo>
                    <a:pt x="436397" y="3007614"/>
                  </a:lnTo>
                  <a:lnTo>
                    <a:pt x="428282" y="3002534"/>
                  </a:lnTo>
                  <a:lnTo>
                    <a:pt x="420306" y="2998724"/>
                  </a:lnTo>
                  <a:lnTo>
                    <a:pt x="412508" y="2993644"/>
                  </a:lnTo>
                  <a:lnTo>
                    <a:pt x="411365" y="2993644"/>
                  </a:lnTo>
                  <a:lnTo>
                    <a:pt x="409079" y="2992374"/>
                  </a:lnTo>
                  <a:lnTo>
                    <a:pt x="407492" y="2991104"/>
                  </a:lnTo>
                  <a:lnTo>
                    <a:pt x="405904" y="2989834"/>
                  </a:lnTo>
                  <a:lnTo>
                    <a:pt x="402094" y="2987294"/>
                  </a:lnTo>
                  <a:lnTo>
                    <a:pt x="405815" y="2975864"/>
                  </a:lnTo>
                  <a:lnTo>
                    <a:pt x="414540" y="2949194"/>
                  </a:lnTo>
                  <a:lnTo>
                    <a:pt x="416572" y="2949194"/>
                  </a:lnTo>
                  <a:lnTo>
                    <a:pt x="418604" y="2950464"/>
                  </a:lnTo>
                  <a:lnTo>
                    <a:pt x="420763" y="2950464"/>
                  </a:lnTo>
                  <a:lnTo>
                    <a:pt x="427875" y="2953004"/>
                  </a:lnTo>
                  <a:lnTo>
                    <a:pt x="434987" y="2954274"/>
                  </a:lnTo>
                  <a:lnTo>
                    <a:pt x="442353" y="2956814"/>
                  </a:lnTo>
                  <a:lnTo>
                    <a:pt x="443915" y="2969514"/>
                  </a:lnTo>
                  <a:lnTo>
                    <a:pt x="444830" y="2983484"/>
                  </a:lnTo>
                  <a:lnTo>
                    <a:pt x="444944" y="3001264"/>
                  </a:lnTo>
                  <a:lnTo>
                    <a:pt x="444944" y="2874111"/>
                  </a:lnTo>
                  <a:lnTo>
                    <a:pt x="441845" y="2867914"/>
                  </a:lnTo>
                  <a:lnTo>
                    <a:pt x="438416" y="2860294"/>
                  </a:lnTo>
                  <a:lnTo>
                    <a:pt x="434543" y="2852674"/>
                  </a:lnTo>
                  <a:lnTo>
                    <a:pt x="430377" y="2843784"/>
                  </a:lnTo>
                  <a:lnTo>
                    <a:pt x="425869" y="2834894"/>
                  </a:lnTo>
                  <a:lnTo>
                    <a:pt x="421017" y="2823464"/>
                  </a:lnTo>
                  <a:lnTo>
                    <a:pt x="401815" y="2777744"/>
                  </a:lnTo>
                  <a:lnTo>
                    <a:pt x="378752" y="2718054"/>
                  </a:lnTo>
                  <a:lnTo>
                    <a:pt x="359079" y="2660904"/>
                  </a:lnTo>
                  <a:lnTo>
                    <a:pt x="350024" y="2624074"/>
                  </a:lnTo>
                  <a:lnTo>
                    <a:pt x="351078" y="2602484"/>
                  </a:lnTo>
                  <a:lnTo>
                    <a:pt x="365506" y="2563126"/>
                  </a:lnTo>
                  <a:lnTo>
                    <a:pt x="393649" y="2533904"/>
                  </a:lnTo>
                  <a:lnTo>
                    <a:pt x="447941" y="2517394"/>
                  </a:lnTo>
                  <a:lnTo>
                    <a:pt x="466775" y="2519934"/>
                  </a:lnTo>
                  <a:lnTo>
                    <a:pt x="517410" y="2546604"/>
                  </a:lnTo>
                  <a:lnTo>
                    <a:pt x="545515" y="2608834"/>
                  </a:lnTo>
                  <a:lnTo>
                    <a:pt x="545820" y="2640584"/>
                  </a:lnTo>
                  <a:lnTo>
                    <a:pt x="545820" y="2541219"/>
                  </a:lnTo>
                  <a:lnTo>
                    <a:pt x="536587" y="2527554"/>
                  </a:lnTo>
                  <a:lnTo>
                    <a:pt x="520827" y="2517394"/>
                  </a:lnTo>
                  <a:lnTo>
                    <a:pt x="495223" y="2500884"/>
                  </a:lnTo>
                  <a:lnTo>
                    <a:pt x="448144" y="2490724"/>
                  </a:lnTo>
                  <a:lnTo>
                    <a:pt x="401078" y="2500884"/>
                  </a:lnTo>
                  <a:lnTo>
                    <a:pt x="359803" y="2527554"/>
                  </a:lnTo>
                  <a:lnTo>
                    <a:pt x="343547" y="2547874"/>
                  </a:lnTo>
                  <a:lnTo>
                    <a:pt x="331863" y="2572004"/>
                  </a:lnTo>
                  <a:lnTo>
                    <a:pt x="325120" y="2597404"/>
                  </a:lnTo>
                  <a:lnTo>
                    <a:pt x="323735" y="2625344"/>
                  </a:lnTo>
                  <a:lnTo>
                    <a:pt x="334911" y="2672334"/>
                  </a:lnTo>
                  <a:lnTo>
                    <a:pt x="357936" y="2737104"/>
                  </a:lnTo>
                  <a:lnTo>
                    <a:pt x="382181" y="2799334"/>
                  </a:lnTo>
                  <a:lnTo>
                    <a:pt x="397014" y="2834894"/>
                  </a:lnTo>
                  <a:lnTo>
                    <a:pt x="401942" y="2845054"/>
                  </a:lnTo>
                  <a:lnTo>
                    <a:pt x="406514" y="2855214"/>
                  </a:lnTo>
                  <a:lnTo>
                    <a:pt x="410781" y="2864104"/>
                  </a:lnTo>
                  <a:lnTo>
                    <a:pt x="414794" y="2871724"/>
                  </a:lnTo>
                  <a:lnTo>
                    <a:pt x="418172" y="2879344"/>
                  </a:lnTo>
                  <a:lnTo>
                    <a:pt x="421309" y="2885694"/>
                  </a:lnTo>
                  <a:lnTo>
                    <a:pt x="424230" y="2892044"/>
                  </a:lnTo>
                  <a:lnTo>
                    <a:pt x="426986" y="2898394"/>
                  </a:lnTo>
                  <a:lnTo>
                    <a:pt x="427113" y="2899664"/>
                  </a:lnTo>
                  <a:lnTo>
                    <a:pt x="427367" y="2900934"/>
                  </a:lnTo>
                  <a:lnTo>
                    <a:pt x="427748" y="2902204"/>
                  </a:lnTo>
                  <a:lnTo>
                    <a:pt x="429907" y="2907284"/>
                  </a:lnTo>
                  <a:lnTo>
                    <a:pt x="431939" y="2912364"/>
                  </a:lnTo>
                  <a:lnTo>
                    <a:pt x="433971" y="2918714"/>
                  </a:lnTo>
                  <a:lnTo>
                    <a:pt x="434860" y="2922524"/>
                  </a:lnTo>
                  <a:lnTo>
                    <a:pt x="436384" y="2927604"/>
                  </a:lnTo>
                  <a:lnTo>
                    <a:pt x="433844" y="2926334"/>
                  </a:lnTo>
                  <a:lnTo>
                    <a:pt x="431304" y="2926334"/>
                  </a:lnTo>
                  <a:lnTo>
                    <a:pt x="422033" y="2923794"/>
                  </a:lnTo>
                  <a:lnTo>
                    <a:pt x="416445" y="2921254"/>
                  </a:lnTo>
                  <a:lnTo>
                    <a:pt x="411365" y="2918714"/>
                  </a:lnTo>
                  <a:lnTo>
                    <a:pt x="410476" y="2918714"/>
                  </a:lnTo>
                  <a:lnTo>
                    <a:pt x="403199" y="2916174"/>
                  </a:lnTo>
                  <a:lnTo>
                    <a:pt x="396062" y="2912364"/>
                  </a:lnTo>
                  <a:lnTo>
                    <a:pt x="389267" y="2908846"/>
                  </a:lnTo>
                  <a:lnTo>
                    <a:pt x="389267" y="2939034"/>
                  </a:lnTo>
                  <a:lnTo>
                    <a:pt x="377456" y="2975864"/>
                  </a:lnTo>
                  <a:lnTo>
                    <a:pt x="357098" y="2968244"/>
                  </a:lnTo>
                  <a:lnTo>
                    <a:pt x="337451" y="2964434"/>
                  </a:lnTo>
                  <a:lnTo>
                    <a:pt x="318554" y="2964434"/>
                  </a:lnTo>
                  <a:lnTo>
                    <a:pt x="300494" y="2968244"/>
                  </a:lnTo>
                  <a:lnTo>
                    <a:pt x="288518" y="2973324"/>
                  </a:lnTo>
                  <a:lnTo>
                    <a:pt x="277850" y="2979674"/>
                  </a:lnTo>
                  <a:lnTo>
                    <a:pt x="268097" y="2986024"/>
                  </a:lnTo>
                  <a:lnTo>
                    <a:pt x="258838" y="2993644"/>
                  </a:lnTo>
                  <a:lnTo>
                    <a:pt x="253365" y="2997454"/>
                  </a:lnTo>
                  <a:lnTo>
                    <a:pt x="247954" y="3002534"/>
                  </a:lnTo>
                  <a:lnTo>
                    <a:pt x="242531" y="3006344"/>
                  </a:lnTo>
                  <a:lnTo>
                    <a:pt x="236994" y="3008884"/>
                  </a:lnTo>
                  <a:lnTo>
                    <a:pt x="221843" y="3016504"/>
                  </a:lnTo>
                  <a:lnTo>
                    <a:pt x="190550" y="3029204"/>
                  </a:lnTo>
                  <a:lnTo>
                    <a:pt x="174459" y="3033014"/>
                  </a:lnTo>
                  <a:lnTo>
                    <a:pt x="148691" y="3036824"/>
                  </a:lnTo>
                  <a:lnTo>
                    <a:pt x="117563" y="3036824"/>
                  </a:lnTo>
                  <a:lnTo>
                    <a:pt x="85115" y="3027934"/>
                  </a:lnTo>
                  <a:lnTo>
                    <a:pt x="55410" y="3008884"/>
                  </a:lnTo>
                  <a:lnTo>
                    <a:pt x="33769" y="2975864"/>
                  </a:lnTo>
                  <a:lnTo>
                    <a:pt x="26555" y="2939034"/>
                  </a:lnTo>
                  <a:lnTo>
                    <a:pt x="33769" y="2902204"/>
                  </a:lnTo>
                  <a:lnTo>
                    <a:pt x="55410" y="2869184"/>
                  </a:lnTo>
                  <a:lnTo>
                    <a:pt x="87680" y="2847594"/>
                  </a:lnTo>
                  <a:lnTo>
                    <a:pt x="126466" y="2841244"/>
                  </a:lnTo>
                  <a:lnTo>
                    <a:pt x="132029" y="2841244"/>
                  </a:lnTo>
                  <a:lnTo>
                    <a:pt x="169710" y="2850134"/>
                  </a:lnTo>
                  <a:lnTo>
                    <a:pt x="226656" y="2869184"/>
                  </a:lnTo>
                  <a:lnTo>
                    <a:pt x="286372" y="2892044"/>
                  </a:lnTo>
                  <a:lnTo>
                    <a:pt x="332371" y="2911094"/>
                  </a:lnTo>
                  <a:lnTo>
                    <a:pt x="352513" y="2921254"/>
                  </a:lnTo>
                  <a:lnTo>
                    <a:pt x="361099" y="2925064"/>
                  </a:lnTo>
                  <a:lnTo>
                    <a:pt x="368947" y="2928874"/>
                  </a:lnTo>
                  <a:lnTo>
                    <a:pt x="376059" y="2932684"/>
                  </a:lnTo>
                  <a:lnTo>
                    <a:pt x="382663" y="2935224"/>
                  </a:lnTo>
                  <a:lnTo>
                    <a:pt x="389267" y="2939034"/>
                  </a:lnTo>
                  <a:lnTo>
                    <a:pt x="389267" y="2908846"/>
                  </a:lnTo>
                  <a:lnTo>
                    <a:pt x="388721" y="2908554"/>
                  </a:lnTo>
                  <a:lnTo>
                    <a:pt x="380885" y="2904744"/>
                  </a:lnTo>
                  <a:lnTo>
                    <a:pt x="372783" y="2900934"/>
                  </a:lnTo>
                  <a:lnTo>
                    <a:pt x="363969" y="2897124"/>
                  </a:lnTo>
                  <a:lnTo>
                    <a:pt x="354177" y="2892044"/>
                  </a:lnTo>
                  <a:lnTo>
                    <a:pt x="343166" y="2886964"/>
                  </a:lnTo>
                  <a:lnTo>
                    <a:pt x="246316" y="2848864"/>
                  </a:lnTo>
                  <a:lnTo>
                    <a:pt x="225615" y="2841244"/>
                  </a:lnTo>
                  <a:lnTo>
                    <a:pt x="180784" y="2824734"/>
                  </a:lnTo>
                  <a:lnTo>
                    <a:pt x="133553" y="2814574"/>
                  </a:lnTo>
                  <a:lnTo>
                    <a:pt x="106629" y="2815844"/>
                  </a:lnTo>
                  <a:lnTo>
                    <a:pt x="80759" y="2822194"/>
                  </a:lnTo>
                  <a:lnTo>
                    <a:pt x="57048" y="2833624"/>
                  </a:lnTo>
                  <a:lnTo>
                    <a:pt x="36614" y="2850134"/>
                  </a:lnTo>
                  <a:lnTo>
                    <a:pt x="9156" y="2892044"/>
                  </a:lnTo>
                  <a:lnTo>
                    <a:pt x="0" y="2939034"/>
                  </a:lnTo>
                  <a:lnTo>
                    <a:pt x="9156" y="2986024"/>
                  </a:lnTo>
                  <a:lnTo>
                    <a:pt x="36614" y="3026664"/>
                  </a:lnTo>
                  <a:lnTo>
                    <a:pt x="84315" y="3055874"/>
                  </a:lnTo>
                  <a:lnTo>
                    <a:pt x="134200" y="3063494"/>
                  </a:lnTo>
                  <a:lnTo>
                    <a:pt x="147104" y="3063494"/>
                  </a:lnTo>
                  <a:lnTo>
                    <a:pt x="215912" y="3048254"/>
                  </a:lnTo>
                  <a:lnTo>
                    <a:pt x="241541" y="3036824"/>
                  </a:lnTo>
                  <a:lnTo>
                    <a:pt x="249948" y="3033014"/>
                  </a:lnTo>
                  <a:lnTo>
                    <a:pt x="257009" y="3027934"/>
                  </a:lnTo>
                  <a:lnTo>
                    <a:pt x="263626" y="3024124"/>
                  </a:lnTo>
                  <a:lnTo>
                    <a:pt x="269913" y="3019044"/>
                  </a:lnTo>
                  <a:lnTo>
                    <a:pt x="308114" y="2993644"/>
                  </a:lnTo>
                  <a:lnTo>
                    <a:pt x="324192" y="2991104"/>
                  </a:lnTo>
                  <a:lnTo>
                    <a:pt x="341515" y="2992374"/>
                  </a:lnTo>
                  <a:lnTo>
                    <a:pt x="359968" y="2997454"/>
                  </a:lnTo>
                  <a:lnTo>
                    <a:pt x="379488" y="3005074"/>
                  </a:lnTo>
                  <a:lnTo>
                    <a:pt x="379742" y="3005074"/>
                  </a:lnTo>
                  <a:lnTo>
                    <a:pt x="379996" y="3006344"/>
                  </a:lnTo>
                  <a:lnTo>
                    <a:pt x="380250" y="3006344"/>
                  </a:lnTo>
                  <a:lnTo>
                    <a:pt x="387616" y="3010154"/>
                  </a:lnTo>
                  <a:lnTo>
                    <a:pt x="398665" y="3016504"/>
                  </a:lnTo>
                  <a:lnTo>
                    <a:pt x="410413" y="3024124"/>
                  </a:lnTo>
                  <a:lnTo>
                    <a:pt x="434644" y="3036824"/>
                  </a:lnTo>
                  <a:lnTo>
                    <a:pt x="447052" y="3041904"/>
                  </a:lnTo>
                  <a:lnTo>
                    <a:pt x="457377" y="3064764"/>
                  </a:lnTo>
                  <a:lnTo>
                    <a:pt x="595007" y="3356864"/>
                  </a:lnTo>
                  <a:lnTo>
                    <a:pt x="613625" y="3396246"/>
                  </a:lnTo>
                  <a:lnTo>
                    <a:pt x="628535" y="3431794"/>
                  </a:lnTo>
                  <a:lnTo>
                    <a:pt x="634771" y="3445764"/>
                  </a:lnTo>
                  <a:lnTo>
                    <a:pt x="644321" y="3462274"/>
                  </a:lnTo>
                  <a:lnTo>
                    <a:pt x="657771" y="3476244"/>
                  </a:lnTo>
                  <a:lnTo>
                    <a:pt x="675652" y="3481324"/>
                  </a:lnTo>
                  <a:lnTo>
                    <a:pt x="682383" y="3481324"/>
                  </a:lnTo>
                  <a:lnTo>
                    <a:pt x="686066" y="3480066"/>
                  </a:lnTo>
                  <a:lnTo>
                    <a:pt x="699516" y="3472446"/>
                  </a:lnTo>
                  <a:lnTo>
                    <a:pt x="707732" y="3457194"/>
                  </a:lnTo>
                  <a:lnTo>
                    <a:pt x="708088" y="3454654"/>
                  </a:lnTo>
                  <a:lnTo>
                    <a:pt x="710438" y="3438144"/>
                  </a:lnTo>
                  <a:lnTo>
                    <a:pt x="707402" y="3414014"/>
                  </a:lnTo>
                  <a:lnTo>
                    <a:pt x="698017" y="3375914"/>
                  </a:lnTo>
                  <a:lnTo>
                    <a:pt x="687362" y="3339084"/>
                  </a:lnTo>
                  <a:lnTo>
                    <a:pt x="683806" y="3327666"/>
                  </a:lnTo>
                  <a:lnTo>
                    <a:pt x="683806" y="3441954"/>
                  </a:lnTo>
                  <a:lnTo>
                    <a:pt x="682218" y="3450844"/>
                  </a:lnTo>
                  <a:lnTo>
                    <a:pt x="678573" y="3454654"/>
                  </a:lnTo>
                  <a:lnTo>
                    <a:pt x="670763" y="3452114"/>
                  </a:lnTo>
                  <a:lnTo>
                    <a:pt x="663587" y="3443224"/>
                  </a:lnTo>
                  <a:lnTo>
                    <a:pt x="657631" y="3431794"/>
                  </a:lnTo>
                  <a:lnTo>
                    <a:pt x="653554" y="3421646"/>
                  </a:lnTo>
                  <a:lnTo>
                    <a:pt x="652919" y="3420364"/>
                  </a:lnTo>
                  <a:lnTo>
                    <a:pt x="645756" y="3402596"/>
                  </a:lnTo>
                  <a:lnTo>
                    <a:pt x="638136" y="3386074"/>
                  </a:lnTo>
                  <a:lnTo>
                    <a:pt x="630250" y="3368294"/>
                  </a:lnTo>
                  <a:lnTo>
                    <a:pt x="622312" y="3351784"/>
                  </a:lnTo>
                  <a:lnTo>
                    <a:pt x="619137" y="3345434"/>
                  </a:lnTo>
                  <a:lnTo>
                    <a:pt x="613041" y="3332734"/>
                  </a:lnTo>
                  <a:lnTo>
                    <a:pt x="498208" y="3088894"/>
                  </a:lnTo>
                  <a:lnTo>
                    <a:pt x="483755" y="3058414"/>
                  </a:lnTo>
                  <a:lnTo>
                    <a:pt x="470039" y="3027934"/>
                  </a:lnTo>
                  <a:lnTo>
                    <a:pt x="470420" y="3024124"/>
                  </a:lnTo>
                  <a:lnTo>
                    <a:pt x="471182" y="3011424"/>
                  </a:lnTo>
                  <a:lnTo>
                    <a:pt x="471347" y="3008884"/>
                  </a:lnTo>
                  <a:lnTo>
                    <a:pt x="471449" y="3005074"/>
                  </a:lnTo>
                  <a:lnTo>
                    <a:pt x="471538" y="2997454"/>
                  </a:lnTo>
                  <a:lnTo>
                    <a:pt x="471424" y="2987294"/>
                  </a:lnTo>
                  <a:lnTo>
                    <a:pt x="468122" y="2949194"/>
                  </a:lnTo>
                  <a:lnTo>
                    <a:pt x="463956" y="2927604"/>
                  </a:lnTo>
                  <a:lnTo>
                    <a:pt x="463689" y="2926334"/>
                  </a:lnTo>
                  <a:lnTo>
                    <a:pt x="461911" y="2918714"/>
                  </a:lnTo>
                  <a:lnTo>
                    <a:pt x="459752" y="2912364"/>
                  </a:lnTo>
                  <a:lnTo>
                    <a:pt x="458990" y="2909824"/>
                  </a:lnTo>
                  <a:lnTo>
                    <a:pt x="457720" y="2906014"/>
                  </a:lnTo>
                  <a:lnTo>
                    <a:pt x="496709" y="2893314"/>
                  </a:lnTo>
                  <a:lnTo>
                    <a:pt x="498741" y="2897124"/>
                  </a:lnTo>
                  <a:lnTo>
                    <a:pt x="500646" y="2899664"/>
                  </a:lnTo>
                  <a:lnTo>
                    <a:pt x="502932" y="2903474"/>
                  </a:lnTo>
                  <a:lnTo>
                    <a:pt x="507593" y="2911094"/>
                  </a:lnTo>
                  <a:lnTo>
                    <a:pt x="512102" y="2919984"/>
                  </a:lnTo>
                  <a:lnTo>
                    <a:pt x="516458" y="2927604"/>
                  </a:lnTo>
                  <a:lnTo>
                    <a:pt x="520712" y="2936494"/>
                  </a:lnTo>
                  <a:lnTo>
                    <a:pt x="523786" y="2942844"/>
                  </a:lnTo>
                  <a:lnTo>
                    <a:pt x="541769" y="2984754"/>
                  </a:lnTo>
                  <a:lnTo>
                    <a:pt x="558596" y="3029204"/>
                  </a:lnTo>
                  <a:lnTo>
                    <a:pt x="566559" y="3052064"/>
                  </a:lnTo>
                  <a:lnTo>
                    <a:pt x="572389" y="3068574"/>
                  </a:lnTo>
                  <a:lnTo>
                    <a:pt x="580656" y="3092704"/>
                  </a:lnTo>
                  <a:lnTo>
                    <a:pt x="587540" y="3113024"/>
                  </a:lnTo>
                  <a:lnTo>
                    <a:pt x="594499" y="3134614"/>
                  </a:lnTo>
                  <a:lnTo>
                    <a:pt x="601548" y="3156204"/>
                  </a:lnTo>
                  <a:lnTo>
                    <a:pt x="608723" y="3177794"/>
                  </a:lnTo>
                  <a:lnTo>
                    <a:pt x="612203" y="3189224"/>
                  </a:lnTo>
                  <a:lnTo>
                    <a:pt x="615619" y="3199384"/>
                  </a:lnTo>
                  <a:lnTo>
                    <a:pt x="626503" y="3234944"/>
                  </a:lnTo>
                  <a:lnTo>
                    <a:pt x="630656" y="3247644"/>
                  </a:lnTo>
                  <a:lnTo>
                    <a:pt x="639076" y="3273044"/>
                  </a:lnTo>
                  <a:lnTo>
                    <a:pt x="650697" y="3309874"/>
                  </a:lnTo>
                  <a:lnTo>
                    <a:pt x="662012" y="3346704"/>
                  </a:lnTo>
                  <a:lnTo>
                    <a:pt x="672490" y="3383546"/>
                  </a:lnTo>
                  <a:lnTo>
                    <a:pt x="681621" y="3419094"/>
                  </a:lnTo>
                  <a:lnTo>
                    <a:pt x="681621" y="3420364"/>
                  </a:lnTo>
                  <a:lnTo>
                    <a:pt x="683526" y="3431794"/>
                  </a:lnTo>
                  <a:lnTo>
                    <a:pt x="683806" y="3441954"/>
                  </a:lnTo>
                  <a:lnTo>
                    <a:pt x="683806" y="3327666"/>
                  </a:lnTo>
                  <a:lnTo>
                    <a:pt x="675894" y="3302254"/>
                  </a:lnTo>
                  <a:lnTo>
                    <a:pt x="664095" y="3265424"/>
                  </a:lnTo>
                  <a:lnTo>
                    <a:pt x="659955" y="3252724"/>
                  </a:lnTo>
                  <a:lnTo>
                    <a:pt x="655802" y="3238754"/>
                  </a:lnTo>
                  <a:lnTo>
                    <a:pt x="651700" y="3226054"/>
                  </a:lnTo>
                  <a:lnTo>
                    <a:pt x="647712" y="3213354"/>
                  </a:lnTo>
                  <a:lnTo>
                    <a:pt x="640829" y="3191764"/>
                  </a:lnTo>
                  <a:lnTo>
                    <a:pt x="637362" y="3180334"/>
                  </a:lnTo>
                  <a:lnTo>
                    <a:pt x="628307" y="3152394"/>
                  </a:lnTo>
                  <a:lnTo>
                    <a:pt x="622858" y="3135896"/>
                  </a:lnTo>
                  <a:lnTo>
                    <a:pt x="617486" y="3119374"/>
                  </a:lnTo>
                  <a:lnTo>
                    <a:pt x="612152" y="3102864"/>
                  </a:lnTo>
                  <a:lnTo>
                    <a:pt x="628154" y="3109214"/>
                  </a:lnTo>
                  <a:lnTo>
                    <a:pt x="661504" y="3119374"/>
                  </a:lnTo>
                  <a:lnTo>
                    <a:pt x="678954" y="3125724"/>
                  </a:lnTo>
                  <a:lnTo>
                    <a:pt x="722388" y="3138424"/>
                  </a:lnTo>
                  <a:lnTo>
                    <a:pt x="735241" y="3143504"/>
                  </a:lnTo>
                  <a:lnTo>
                    <a:pt x="773950" y="3154946"/>
                  </a:lnTo>
                  <a:lnTo>
                    <a:pt x="810501" y="3167646"/>
                  </a:lnTo>
                  <a:lnTo>
                    <a:pt x="847496" y="3179064"/>
                  </a:lnTo>
                  <a:lnTo>
                    <a:pt x="884796" y="3189224"/>
                  </a:lnTo>
                  <a:lnTo>
                    <a:pt x="922286" y="3198114"/>
                  </a:lnTo>
                  <a:lnTo>
                    <a:pt x="931303" y="3200654"/>
                  </a:lnTo>
                  <a:lnTo>
                    <a:pt x="939685" y="3201924"/>
                  </a:lnTo>
                  <a:lnTo>
                    <a:pt x="955027" y="3201924"/>
                  </a:lnTo>
                  <a:lnTo>
                    <a:pt x="986548" y="3185414"/>
                  </a:lnTo>
                  <a:lnTo>
                    <a:pt x="988961" y="3177794"/>
                  </a:lnTo>
                  <a:close/>
                </a:path>
                <a:path w="2295525" h="3481704">
                  <a:moveTo>
                    <a:pt x="1028839" y="2202942"/>
                  </a:moveTo>
                  <a:lnTo>
                    <a:pt x="1027061" y="2196973"/>
                  </a:lnTo>
                  <a:lnTo>
                    <a:pt x="1022616" y="2193544"/>
                  </a:lnTo>
                  <a:lnTo>
                    <a:pt x="1019733" y="2191258"/>
                  </a:lnTo>
                  <a:lnTo>
                    <a:pt x="1019251" y="2190877"/>
                  </a:lnTo>
                  <a:lnTo>
                    <a:pt x="985151" y="2163826"/>
                  </a:lnTo>
                  <a:lnTo>
                    <a:pt x="976515" y="2156980"/>
                  </a:lnTo>
                  <a:lnTo>
                    <a:pt x="976515" y="2190750"/>
                  </a:lnTo>
                  <a:lnTo>
                    <a:pt x="932954" y="2190877"/>
                  </a:lnTo>
                  <a:lnTo>
                    <a:pt x="942479" y="2163826"/>
                  </a:lnTo>
                  <a:lnTo>
                    <a:pt x="976515" y="2190750"/>
                  </a:lnTo>
                  <a:lnTo>
                    <a:pt x="976515" y="2156980"/>
                  </a:lnTo>
                  <a:lnTo>
                    <a:pt x="947051" y="2133600"/>
                  </a:lnTo>
                  <a:lnTo>
                    <a:pt x="946416" y="2132584"/>
                  </a:lnTo>
                  <a:lnTo>
                    <a:pt x="945527" y="2131568"/>
                  </a:lnTo>
                  <a:lnTo>
                    <a:pt x="944511" y="2130806"/>
                  </a:lnTo>
                  <a:lnTo>
                    <a:pt x="920381" y="2111578"/>
                  </a:lnTo>
                  <a:lnTo>
                    <a:pt x="920381" y="2145411"/>
                  </a:lnTo>
                  <a:lnTo>
                    <a:pt x="904506" y="2190877"/>
                  </a:lnTo>
                  <a:lnTo>
                    <a:pt x="832751" y="2191258"/>
                  </a:lnTo>
                  <a:lnTo>
                    <a:pt x="833145" y="2190115"/>
                  </a:lnTo>
                  <a:lnTo>
                    <a:pt x="864374" y="2100834"/>
                  </a:lnTo>
                  <a:lnTo>
                    <a:pt x="920381" y="2145411"/>
                  </a:lnTo>
                  <a:lnTo>
                    <a:pt x="920381" y="2111578"/>
                  </a:lnTo>
                  <a:lnTo>
                    <a:pt x="906907" y="2100834"/>
                  </a:lnTo>
                  <a:lnTo>
                    <a:pt x="869962" y="2071370"/>
                  </a:lnTo>
                  <a:lnTo>
                    <a:pt x="869200" y="2069846"/>
                  </a:lnTo>
                  <a:lnTo>
                    <a:pt x="868184" y="2068322"/>
                  </a:lnTo>
                  <a:lnTo>
                    <a:pt x="866660" y="2067179"/>
                  </a:lnTo>
                  <a:lnTo>
                    <a:pt x="861072" y="2062734"/>
                  </a:lnTo>
                  <a:lnTo>
                    <a:pt x="859929" y="2061845"/>
                  </a:lnTo>
                  <a:lnTo>
                    <a:pt x="858659" y="2061083"/>
                  </a:lnTo>
                  <a:lnTo>
                    <a:pt x="857135" y="2060575"/>
                  </a:lnTo>
                  <a:lnTo>
                    <a:pt x="839482" y="2054415"/>
                  </a:lnTo>
                  <a:lnTo>
                    <a:pt x="839482" y="2082546"/>
                  </a:lnTo>
                  <a:lnTo>
                    <a:pt x="801890" y="2190115"/>
                  </a:lnTo>
                  <a:lnTo>
                    <a:pt x="321322" y="2022221"/>
                  </a:lnTo>
                  <a:lnTo>
                    <a:pt x="324421" y="2013331"/>
                  </a:lnTo>
                  <a:lnTo>
                    <a:pt x="358914" y="1914664"/>
                  </a:lnTo>
                  <a:lnTo>
                    <a:pt x="839482" y="2082546"/>
                  </a:lnTo>
                  <a:lnTo>
                    <a:pt x="839482" y="2054415"/>
                  </a:lnTo>
                  <a:lnTo>
                    <a:pt x="439737" y="1914664"/>
                  </a:lnTo>
                  <a:lnTo>
                    <a:pt x="355104" y="1885061"/>
                  </a:lnTo>
                  <a:lnTo>
                    <a:pt x="354850" y="1885061"/>
                  </a:lnTo>
                  <a:lnTo>
                    <a:pt x="354723" y="1884934"/>
                  </a:lnTo>
                  <a:lnTo>
                    <a:pt x="354596" y="1884934"/>
                  </a:lnTo>
                  <a:lnTo>
                    <a:pt x="333387" y="1877517"/>
                  </a:lnTo>
                  <a:lnTo>
                    <a:pt x="333387" y="1905762"/>
                  </a:lnTo>
                  <a:lnTo>
                    <a:pt x="295795" y="2013331"/>
                  </a:lnTo>
                  <a:lnTo>
                    <a:pt x="202069" y="1980565"/>
                  </a:lnTo>
                  <a:lnTo>
                    <a:pt x="205168" y="1971675"/>
                  </a:lnTo>
                  <a:lnTo>
                    <a:pt x="239661" y="1872996"/>
                  </a:lnTo>
                  <a:lnTo>
                    <a:pt x="333387" y="1905762"/>
                  </a:lnTo>
                  <a:lnTo>
                    <a:pt x="333387" y="1877517"/>
                  </a:lnTo>
                  <a:lnTo>
                    <a:pt x="320497" y="1872996"/>
                  </a:lnTo>
                  <a:lnTo>
                    <a:pt x="235978" y="1843405"/>
                  </a:lnTo>
                  <a:lnTo>
                    <a:pt x="235597" y="1843405"/>
                  </a:lnTo>
                  <a:lnTo>
                    <a:pt x="214388" y="1835988"/>
                  </a:lnTo>
                  <a:lnTo>
                    <a:pt x="214388" y="1864106"/>
                  </a:lnTo>
                  <a:lnTo>
                    <a:pt x="176847" y="1971675"/>
                  </a:lnTo>
                  <a:lnTo>
                    <a:pt x="83223" y="1939036"/>
                  </a:lnTo>
                  <a:lnTo>
                    <a:pt x="120827" y="1831340"/>
                  </a:lnTo>
                  <a:lnTo>
                    <a:pt x="214388" y="1864106"/>
                  </a:lnTo>
                  <a:lnTo>
                    <a:pt x="214388" y="1835988"/>
                  </a:lnTo>
                  <a:lnTo>
                    <a:pt x="201129" y="1831340"/>
                  </a:lnTo>
                  <a:lnTo>
                    <a:pt x="110032" y="1799463"/>
                  </a:lnTo>
                  <a:lnTo>
                    <a:pt x="102476" y="1803146"/>
                  </a:lnTo>
                  <a:lnTo>
                    <a:pt x="100050" y="1810004"/>
                  </a:lnTo>
                  <a:lnTo>
                    <a:pt x="53644" y="1942846"/>
                  </a:lnTo>
                  <a:lnTo>
                    <a:pt x="51219" y="1949704"/>
                  </a:lnTo>
                  <a:lnTo>
                    <a:pt x="54851" y="1957324"/>
                  </a:lnTo>
                  <a:lnTo>
                    <a:pt x="180467" y="2001266"/>
                  </a:lnTo>
                  <a:lnTo>
                    <a:pt x="180797" y="2001266"/>
                  </a:lnTo>
                  <a:lnTo>
                    <a:pt x="299478" y="2042795"/>
                  </a:lnTo>
                  <a:lnTo>
                    <a:pt x="299605" y="2042795"/>
                  </a:lnTo>
                  <a:lnTo>
                    <a:pt x="299732" y="2042922"/>
                  </a:lnTo>
                  <a:lnTo>
                    <a:pt x="299986" y="2042922"/>
                  </a:lnTo>
                  <a:lnTo>
                    <a:pt x="800874" y="2218055"/>
                  </a:lnTo>
                  <a:lnTo>
                    <a:pt x="802271" y="2218563"/>
                  </a:lnTo>
                  <a:lnTo>
                    <a:pt x="803795" y="2218817"/>
                  </a:lnTo>
                  <a:lnTo>
                    <a:pt x="815225" y="2218817"/>
                  </a:lnTo>
                  <a:lnTo>
                    <a:pt x="816749" y="2218563"/>
                  </a:lnTo>
                  <a:lnTo>
                    <a:pt x="818019" y="2218055"/>
                  </a:lnTo>
                  <a:lnTo>
                    <a:pt x="914793" y="2217420"/>
                  </a:lnTo>
                  <a:lnTo>
                    <a:pt x="915047" y="2217293"/>
                  </a:lnTo>
                  <a:lnTo>
                    <a:pt x="1014488" y="2217039"/>
                  </a:lnTo>
                  <a:lnTo>
                    <a:pt x="1020203" y="2216912"/>
                  </a:lnTo>
                  <a:lnTo>
                    <a:pt x="1025156" y="2213483"/>
                  </a:lnTo>
                  <a:lnTo>
                    <a:pt x="1027061" y="2208149"/>
                  </a:lnTo>
                  <a:lnTo>
                    <a:pt x="1028839" y="2202942"/>
                  </a:lnTo>
                  <a:close/>
                </a:path>
                <a:path w="2295525" h="3481704">
                  <a:moveTo>
                    <a:pt x="1180858" y="1841500"/>
                  </a:moveTo>
                  <a:lnTo>
                    <a:pt x="1177302" y="1834007"/>
                  </a:lnTo>
                  <a:lnTo>
                    <a:pt x="1149108" y="1824151"/>
                  </a:lnTo>
                  <a:lnTo>
                    <a:pt x="1149108" y="1852295"/>
                  </a:lnTo>
                  <a:lnTo>
                    <a:pt x="1090688" y="2019427"/>
                  </a:lnTo>
                  <a:lnTo>
                    <a:pt x="994549" y="1985899"/>
                  </a:lnTo>
                  <a:lnTo>
                    <a:pt x="997559" y="1977263"/>
                  </a:lnTo>
                  <a:lnTo>
                    <a:pt x="1021473" y="1908810"/>
                  </a:lnTo>
                  <a:lnTo>
                    <a:pt x="1023886" y="1901952"/>
                  </a:lnTo>
                  <a:lnTo>
                    <a:pt x="1020330" y="1894459"/>
                  </a:lnTo>
                  <a:lnTo>
                    <a:pt x="1006741" y="1889633"/>
                  </a:lnTo>
                  <a:lnTo>
                    <a:pt x="999375" y="1893316"/>
                  </a:lnTo>
                  <a:lnTo>
                    <a:pt x="996962" y="1900301"/>
                  </a:lnTo>
                  <a:lnTo>
                    <a:pt x="970038" y="1977263"/>
                  </a:lnTo>
                  <a:lnTo>
                    <a:pt x="886599" y="1948053"/>
                  </a:lnTo>
                  <a:lnTo>
                    <a:pt x="889647" y="1939290"/>
                  </a:lnTo>
                  <a:lnTo>
                    <a:pt x="913396" y="1871091"/>
                  </a:lnTo>
                  <a:lnTo>
                    <a:pt x="915936" y="1864106"/>
                  </a:lnTo>
                  <a:lnTo>
                    <a:pt x="912126" y="1856613"/>
                  </a:lnTo>
                  <a:lnTo>
                    <a:pt x="905141" y="1854073"/>
                  </a:lnTo>
                  <a:lnTo>
                    <a:pt x="898156" y="1851660"/>
                  </a:lnTo>
                  <a:lnTo>
                    <a:pt x="890536" y="1855343"/>
                  </a:lnTo>
                  <a:lnTo>
                    <a:pt x="888123" y="1862201"/>
                  </a:lnTo>
                  <a:lnTo>
                    <a:pt x="861199" y="1939290"/>
                  </a:lnTo>
                  <a:lnTo>
                    <a:pt x="777760" y="1910080"/>
                  </a:lnTo>
                  <a:lnTo>
                    <a:pt x="780846" y="1901190"/>
                  </a:lnTo>
                  <a:lnTo>
                    <a:pt x="804557" y="1833118"/>
                  </a:lnTo>
                  <a:lnTo>
                    <a:pt x="807097" y="1826133"/>
                  </a:lnTo>
                  <a:lnTo>
                    <a:pt x="803287" y="1818513"/>
                  </a:lnTo>
                  <a:lnTo>
                    <a:pt x="789317" y="1813687"/>
                  </a:lnTo>
                  <a:lnTo>
                    <a:pt x="781697" y="1817243"/>
                  </a:lnTo>
                  <a:lnTo>
                    <a:pt x="779284" y="1824228"/>
                  </a:lnTo>
                  <a:lnTo>
                    <a:pt x="752360" y="1901190"/>
                  </a:lnTo>
                  <a:lnTo>
                    <a:pt x="668921" y="1871980"/>
                  </a:lnTo>
                  <a:lnTo>
                    <a:pt x="671982" y="1863217"/>
                  </a:lnTo>
                  <a:lnTo>
                    <a:pt x="695845" y="1795018"/>
                  </a:lnTo>
                  <a:lnTo>
                    <a:pt x="698258" y="1788033"/>
                  </a:lnTo>
                  <a:lnTo>
                    <a:pt x="694448" y="1780540"/>
                  </a:lnTo>
                  <a:lnTo>
                    <a:pt x="687463" y="1778000"/>
                  </a:lnTo>
                  <a:lnTo>
                    <a:pt x="680478" y="1775587"/>
                  </a:lnTo>
                  <a:lnTo>
                    <a:pt x="672858" y="1779270"/>
                  </a:lnTo>
                  <a:lnTo>
                    <a:pt x="670445" y="1786128"/>
                  </a:lnTo>
                  <a:lnTo>
                    <a:pt x="643521" y="1863217"/>
                  </a:lnTo>
                  <a:lnTo>
                    <a:pt x="560082" y="1834007"/>
                  </a:lnTo>
                  <a:lnTo>
                    <a:pt x="563092" y="1825371"/>
                  </a:lnTo>
                  <a:lnTo>
                    <a:pt x="587006" y="1757045"/>
                  </a:lnTo>
                  <a:lnTo>
                    <a:pt x="589419" y="1750060"/>
                  </a:lnTo>
                  <a:lnTo>
                    <a:pt x="585863" y="1742567"/>
                  </a:lnTo>
                  <a:lnTo>
                    <a:pt x="572274" y="1737741"/>
                  </a:lnTo>
                  <a:lnTo>
                    <a:pt x="564781" y="1741424"/>
                  </a:lnTo>
                  <a:lnTo>
                    <a:pt x="562368" y="1748409"/>
                  </a:lnTo>
                  <a:lnTo>
                    <a:pt x="535444" y="1825371"/>
                  </a:lnTo>
                  <a:lnTo>
                    <a:pt x="452005" y="1796288"/>
                  </a:lnTo>
                  <a:lnTo>
                    <a:pt x="455104" y="1787398"/>
                  </a:lnTo>
                  <a:lnTo>
                    <a:pt x="478929" y="1719199"/>
                  </a:lnTo>
                  <a:lnTo>
                    <a:pt x="481342" y="1712341"/>
                  </a:lnTo>
                  <a:lnTo>
                    <a:pt x="477659" y="1704721"/>
                  </a:lnTo>
                  <a:lnTo>
                    <a:pt x="470674" y="1702308"/>
                  </a:lnTo>
                  <a:lnTo>
                    <a:pt x="463562" y="1699768"/>
                  </a:lnTo>
                  <a:lnTo>
                    <a:pt x="456069" y="1703451"/>
                  </a:lnTo>
                  <a:lnTo>
                    <a:pt x="453529" y="1710436"/>
                  </a:lnTo>
                  <a:lnTo>
                    <a:pt x="426732" y="1787398"/>
                  </a:lnTo>
                  <a:lnTo>
                    <a:pt x="343166" y="1758188"/>
                  </a:lnTo>
                  <a:lnTo>
                    <a:pt x="346265" y="1749298"/>
                  </a:lnTo>
                  <a:lnTo>
                    <a:pt x="370090" y="1681226"/>
                  </a:lnTo>
                  <a:lnTo>
                    <a:pt x="372503" y="1674241"/>
                  </a:lnTo>
                  <a:lnTo>
                    <a:pt x="368820" y="1666748"/>
                  </a:lnTo>
                  <a:lnTo>
                    <a:pt x="361835" y="1664208"/>
                  </a:lnTo>
                  <a:lnTo>
                    <a:pt x="354850" y="1661795"/>
                  </a:lnTo>
                  <a:lnTo>
                    <a:pt x="347230" y="1665351"/>
                  </a:lnTo>
                  <a:lnTo>
                    <a:pt x="344690" y="1672336"/>
                  </a:lnTo>
                  <a:lnTo>
                    <a:pt x="317893" y="1749298"/>
                  </a:lnTo>
                  <a:lnTo>
                    <a:pt x="234327" y="1720215"/>
                  </a:lnTo>
                  <a:lnTo>
                    <a:pt x="237426" y="1711325"/>
                  </a:lnTo>
                  <a:lnTo>
                    <a:pt x="261251" y="1643126"/>
                  </a:lnTo>
                  <a:lnTo>
                    <a:pt x="263664" y="1636268"/>
                  </a:lnTo>
                  <a:lnTo>
                    <a:pt x="259981" y="1628648"/>
                  </a:lnTo>
                  <a:lnTo>
                    <a:pt x="252996" y="1626235"/>
                  </a:lnTo>
                  <a:lnTo>
                    <a:pt x="246011" y="1623695"/>
                  </a:lnTo>
                  <a:lnTo>
                    <a:pt x="238391" y="1627378"/>
                  </a:lnTo>
                  <a:lnTo>
                    <a:pt x="235851" y="1634363"/>
                  </a:lnTo>
                  <a:lnTo>
                    <a:pt x="209054" y="1711325"/>
                  </a:lnTo>
                  <a:lnTo>
                    <a:pt x="113004" y="1677797"/>
                  </a:lnTo>
                  <a:lnTo>
                    <a:pt x="171437" y="1510538"/>
                  </a:lnTo>
                  <a:lnTo>
                    <a:pt x="241058" y="1534922"/>
                  </a:lnTo>
                  <a:lnTo>
                    <a:pt x="248551" y="1531239"/>
                  </a:lnTo>
                  <a:lnTo>
                    <a:pt x="251091" y="1524254"/>
                  </a:lnTo>
                  <a:lnTo>
                    <a:pt x="251726" y="1522222"/>
                  </a:lnTo>
                  <a:lnTo>
                    <a:pt x="256527" y="1510538"/>
                  </a:lnTo>
                  <a:lnTo>
                    <a:pt x="259613" y="1503045"/>
                  </a:lnTo>
                  <a:lnTo>
                    <a:pt x="269887" y="1478064"/>
                  </a:lnTo>
                  <a:lnTo>
                    <a:pt x="292265" y="1436941"/>
                  </a:lnTo>
                  <a:lnTo>
                    <a:pt x="318516" y="1398993"/>
                  </a:lnTo>
                  <a:lnTo>
                    <a:pt x="348272" y="1364411"/>
                  </a:lnTo>
                  <a:lnTo>
                    <a:pt x="381228" y="1333360"/>
                  </a:lnTo>
                  <a:lnTo>
                    <a:pt x="417004" y="1305991"/>
                  </a:lnTo>
                  <a:lnTo>
                    <a:pt x="455282" y="1282471"/>
                  </a:lnTo>
                  <a:lnTo>
                    <a:pt x="495693" y="1262976"/>
                  </a:lnTo>
                  <a:lnTo>
                    <a:pt x="537933" y="1247673"/>
                  </a:lnTo>
                  <a:lnTo>
                    <a:pt x="581621" y="1236713"/>
                  </a:lnTo>
                  <a:lnTo>
                    <a:pt x="626427" y="1230274"/>
                  </a:lnTo>
                  <a:lnTo>
                    <a:pt x="672020" y="1228509"/>
                  </a:lnTo>
                  <a:lnTo>
                    <a:pt x="718045" y="1231607"/>
                  </a:lnTo>
                  <a:lnTo>
                    <a:pt x="764159" y="1239710"/>
                  </a:lnTo>
                  <a:lnTo>
                    <a:pt x="810018" y="1252982"/>
                  </a:lnTo>
                  <a:lnTo>
                    <a:pt x="854151" y="1271155"/>
                  </a:lnTo>
                  <a:lnTo>
                    <a:pt x="895261" y="1293533"/>
                  </a:lnTo>
                  <a:lnTo>
                    <a:pt x="933183" y="1319784"/>
                  </a:lnTo>
                  <a:lnTo>
                    <a:pt x="967752" y="1349540"/>
                  </a:lnTo>
                  <a:lnTo>
                    <a:pt x="998791" y="1382496"/>
                  </a:lnTo>
                  <a:lnTo>
                    <a:pt x="1026147" y="1418272"/>
                  </a:lnTo>
                  <a:lnTo>
                    <a:pt x="1049642" y="1456550"/>
                  </a:lnTo>
                  <a:lnTo>
                    <a:pt x="1069124" y="1496961"/>
                  </a:lnTo>
                  <a:lnTo>
                    <a:pt x="1084427" y="1539201"/>
                  </a:lnTo>
                  <a:lnTo>
                    <a:pt x="1095362" y="1582889"/>
                  </a:lnTo>
                  <a:lnTo>
                    <a:pt x="1101750" y="1627378"/>
                  </a:lnTo>
                  <a:lnTo>
                    <a:pt x="1103503" y="1672336"/>
                  </a:lnTo>
                  <a:lnTo>
                    <a:pt x="1103464" y="1674342"/>
                  </a:lnTo>
                  <a:lnTo>
                    <a:pt x="1100429" y="1719199"/>
                  </a:lnTo>
                  <a:lnTo>
                    <a:pt x="1092301" y="1765427"/>
                  </a:lnTo>
                  <a:lnTo>
                    <a:pt x="1078369" y="1813433"/>
                  </a:lnTo>
                  <a:lnTo>
                    <a:pt x="1075829" y="1820418"/>
                  </a:lnTo>
                  <a:lnTo>
                    <a:pt x="1079512" y="1827911"/>
                  </a:lnTo>
                  <a:lnTo>
                    <a:pt x="1149108" y="1852295"/>
                  </a:lnTo>
                  <a:lnTo>
                    <a:pt x="1149108" y="1824151"/>
                  </a:lnTo>
                  <a:lnTo>
                    <a:pt x="1107579" y="1809623"/>
                  </a:lnTo>
                  <a:lnTo>
                    <a:pt x="1119670" y="1764626"/>
                  </a:lnTo>
                  <a:lnTo>
                    <a:pt x="1127112" y="1719440"/>
                  </a:lnTo>
                  <a:lnTo>
                    <a:pt x="1130020" y="1674342"/>
                  </a:lnTo>
                  <a:lnTo>
                    <a:pt x="1128547" y="1629638"/>
                  </a:lnTo>
                  <a:lnTo>
                    <a:pt x="1122819" y="1585620"/>
                  </a:lnTo>
                  <a:lnTo>
                    <a:pt x="1112977" y="1542554"/>
                  </a:lnTo>
                  <a:lnTo>
                    <a:pt x="1099159" y="1500733"/>
                  </a:lnTo>
                  <a:lnTo>
                    <a:pt x="1081506" y="1460461"/>
                  </a:lnTo>
                  <a:lnTo>
                    <a:pt x="1060157" y="1422006"/>
                  </a:lnTo>
                  <a:lnTo>
                    <a:pt x="1035240" y="1385658"/>
                  </a:lnTo>
                  <a:lnTo>
                    <a:pt x="1006894" y="1351711"/>
                  </a:lnTo>
                  <a:lnTo>
                    <a:pt x="975271" y="1320444"/>
                  </a:lnTo>
                  <a:lnTo>
                    <a:pt x="940498" y="1292148"/>
                  </a:lnTo>
                  <a:lnTo>
                    <a:pt x="902703" y="1267117"/>
                  </a:lnTo>
                  <a:lnTo>
                    <a:pt x="862050" y="1245628"/>
                  </a:lnTo>
                  <a:lnTo>
                    <a:pt x="819988" y="1228509"/>
                  </a:lnTo>
                  <a:lnTo>
                    <a:pt x="818654" y="1227963"/>
                  </a:lnTo>
                  <a:lnTo>
                    <a:pt x="773734" y="1214742"/>
                  </a:lnTo>
                  <a:lnTo>
                    <a:pt x="728560" y="1206220"/>
                  </a:lnTo>
                  <a:lnTo>
                    <a:pt x="683412" y="1202258"/>
                  </a:lnTo>
                  <a:lnTo>
                    <a:pt x="638594" y="1202728"/>
                  </a:lnTo>
                  <a:lnTo>
                    <a:pt x="594385" y="1207477"/>
                  </a:lnTo>
                  <a:lnTo>
                    <a:pt x="551065" y="1216380"/>
                  </a:lnTo>
                  <a:lnTo>
                    <a:pt x="508939" y="1229283"/>
                  </a:lnTo>
                  <a:lnTo>
                    <a:pt x="468274" y="1246060"/>
                  </a:lnTo>
                  <a:lnTo>
                    <a:pt x="429361" y="1266583"/>
                  </a:lnTo>
                  <a:lnTo>
                    <a:pt x="392506" y="1290688"/>
                  </a:lnTo>
                  <a:lnTo>
                    <a:pt x="357974" y="1318247"/>
                  </a:lnTo>
                  <a:lnTo>
                    <a:pt x="326072" y="1349121"/>
                  </a:lnTo>
                  <a:lnTo>
                    <a:pt x="297065" y="1383182"/>
                  </a:lnTo>
                  <a:lnTo>
                    <a:pt x="271259" y="1420279"/>
                  </a:lnTo>
                  <a:lnTo>
                    <a:pt x="248932" y="1460284"/>
                  </a:lnTo>
                  <a:lnTo>
                    <a:pt x="230390" y="1503045"/>
                  </a:lnTo>
                  <a:lnTo>
                    <a:pt x="160705" y="1478661"/>
                  </a:lnTo>
                  <a:lnTo>
                    <a:pt x="153149" y="1482217"/>
                  </a:lnTo>
                  <a:lnTo>
                    <a:pt x="150723" y="1489202"/>
                  </a:lnTo>
                  <a:lnTo>
                    <a:pt x="83540" y="1681480"/>
                  </a:lnTo>
                  <a:lnTo>
                    <a:pt x="81114" y="1688465"/>
                  </a:lnTo>
                  <a:lnTo>
                    <a:pt x="84747" y="1695958"/>
                  </a:lnTo>
                  <a:lnTo>
                    <a:pt x="1094371" y="2048764"/>
                  </a:lnTo>
                  <a:lnTo>
                    <a:pt x="1101356" y="2051304"/>
                  </a:lnTo>
                  <a:lnTo>
                    <a:pt x="1108849" y="2047621"/>
                  </a:lnTo>
                  <a:lnTo>
                    <a:pt x="1111262" y="2040636"/>
                  </a:lnTo>
                  <a:lnTo>
                    <a:pt x="1118666" y="2019427"/>
                  </a:lnTo>
                  <a:lnTo>
                    <a:pt x="1178445" y="1848485"/>
                  </a:lnTo>
                  <a:lnTo>
                    <a:pt x="1180858" y="1841500"/>
                  </a:lnTo>
                  <a:close/>
                </a:path>
                <a:path w="2295525" h="3481704">
                  <a:moveTo>
                    <a:pt x="1405597" y="365315"/>
                  </a:moveTo>
                  <a:lnTo>
                    <a:pt x="1404620" y="359537"/>
                  </a:lnTo>
                  <a:lnTo>
                    <a:pt x="1404188" y="356958"/>
                  </a:lnTo>
                  <a:lnTo>
                    <a:pt x="1399717" y="349770"/>
                  </a:lnTo>
                  <a:lnTo>
                    <a:pt x="1392567" y="344678"/>
                  </a:lnTo>
                  <a:lnTo>
                    <a:pt x="1388745" y="343801"/>
                  </a:lnTo>
                  <a:lnTo>
                    <a:pt x="1388745" y="364248"/>
                  </a:lnTo>
                  <a:lnTo>
                    <a:pt x="1386725" y="369062"/>
                  </a:lnTo>
                  <a:lnTo>
                    <a:pt x="1383931" y="370078"/>
                  </a:lnTo>
                  <a:lnTo>
                    <a:pt x="1381645" y="368935"/>
                  </a:lnTo>
                  <a:lnTo>
                    <a:pt x="1379232" y="367919"/>
                  </a:lnTo>
                  <a:lnTo>
                    <a:pt x="1378216" y="365252"/>
                  </a:lnTo>
                  <a:lnTo>
                    <a:pt x="1379359" y="362839"/>
                  </a:lnTo>
                  <a:lnTo>
                    <a:pt x="1380375" y="360553"/>
                  </a:lnTo>
                  <a:lnTo>
                    <a:pt x="1383042" y="359537"/>
                  </a:lnTo>
                  <a:lnTo>
                    <a:pt x="1385455" y="360553"/>
                  </a:lnTo>
                  <a:lnTo>
                    <a:pt x="1387741" y="361569"/>
                  </a:lnTo>
                  <a:lnTo>
                    <a:pt x="1388745" y="364248"/>
                  </a:lnTo>
                  <a:lnTo>
                    <a:pt x="1388745" y="343801"/>
                  </a:lnTo>
                  <a:lnTo>
                    <a:pt x="1361440" y="364248"/>
                  </a:lnTo>
                  <a:lnTo>
                    <a:pt x="1362875" y="372579"/>
                  </a:lnTo>
                  <a:lnTo>
                    <a:pt x="1367320" y="379793"/>
                  </a:lnTo>
                  <a:lnTo>
                    <a:pt x="1374406" y="384937"/>
                  </a:lnTo>
                  <a:lnTo>
                    <a:pt x="1382928" y="386854"/>
                  </a:lnTo>
                  <a:lnTo>
                    <a:pt x="1391285" y="385419"/>
                  </a:lnTo>
                  <a:lnTo>
                    <a:pt x="1398511" y="380974"/>
                  </a:lnTo>
                  <a:lnTo>
                    <a:pt x="1403616" y="373888"/>
                  </a:lnTo>
                  <a:lnTo>
                    <a:pt x="1404493" y="370078"/>
                  </a:lnTo>
                  <a:lnTo>
                    <a:pt x="1405597" y="365315"/>
                  </a:lnTo>
                  <a:close/>
                </a:path>
                <a:path w="2295525" h="3481704">
                  <a:moveTo>
                    <a:pt x="1622564" y="728980"/>
                  </a:moveTo>
                  <a:lnTo>
                    <a:pt x="1614944" y="716280"/>
                  </a:lnTo>
                  <a:lnTo>
                    <a:pt x="1606816" y="713740"/>
                  </a:lnTo>
                  <a:lnTo>
                    <a:pt x="1600466" y="717550"/>
                  </a:lnTo>
                  <a:lnTo>
                    <a:pt x="1576565" y="731520"/>
                  </a:lnTo>
                  <a:lnTo>
                    <a:pt x="1551990" y="742950"/>
                  </a:lnTo>
                  <a:lnTo>
                    <a:pt x="1526832" y="753110"/>
                  </a:lnTo>
                  <a:lnTo>
                    <a:pt x="1501152" y="760730"/>
                  </a:lnTo>
                  <a:lnTo>
                    <a:pt x="1499882" y="637540"/>
                  </a:lnTo>
                  <a:lnTo>
                    <a:pt x="1499755" y="629920"/>
                  </a:lnTo>
                  <a:lnTo>
                    <a:pt x="1493913" y="623570"/>
                  </a:lnTo>
                  <a:lnTo>
                    <a:pt x="1486547" y="623570"/>
                  </a:lnTo>
                  <a:lnTo>
                    <a:pt x="1479181" y="624840"/>
                  </a:lnTo>
                  <a:lnTo>
                    <a:pt x="1473339" y="629920"/>
                  </a:lnTo>
                  <a:lnTo>
                    <a:pt x="1473466" y="637540"/>
                  </a:lnTo>
                  <a:lnTo>
                    <a:pt x="1475371" y="833120"/>
                  </a:lnTo>
                  <a:lnTo>
                    <a:pt x="1467764" y="875030"/>
                  </a:lnTo>
                  <a:lnTo>
                    <a:pt x="1446199" y="910590"/>
                  </a:lnTo>
                  <a:lnTo>
                    <a:pt x="1413662" y="937260"/>
                  </a:lnTo>
                  <a:lnTo>
                    <a:pt x="1373136" y="949960"/>
                  </a:lnTo>
                  <a:lnTo>
                    <a:pt x="1371333" y="773430"/>
                  </a:lnTo>
                  <a:lnTo>
                    <a:pt x="1368437" y="491490"/>
                  </a:lnTo>
                  <a:lnTo>
                    <a:pt x="1394282" y="492760"/>
                  </a:lnTo>
                  <a:lnTo>
                    <a:pt x="1400581" y="491490"/>
                  </a:lnTo>
                  <a:lnTo>
                    <a:pt x="1419466" y="487680"/>
                  </a:lnTo>
                  <a:lnTo>
                    <a:pt x="1443202" y="478790"/>
                  </a:lnTo>
                  <a:lnTo>
                    <a:pt x="1462747" y="466090"/>
                  </a:lnTo>
                  <a:lnTo>
                    <a:pt x="1464703" y="464820"/>
                  </a:lnTo>
                  <a:lnTo>
                    <a:pt x="1471942" y="504190"/>
                  </a:lnTo>
                  <a:lnTo>
                    <a:pt x="1472704" y="582930"/>
                  </a:lnTo>
                  <a:lnTo>
                    <a:pt x="1472831" y="590550"/>
                  </a:lnTo>
                  <a:lnTo>
                    <a:pt x="1478800" y="595630"/>
                  </a:lnTo>
                  <a:lnTo>
                    <a:pt x="1493532" y="595630"/>
                  </a:lnTo>
                  <a:lnTo>
                    <a:pt x="1499374" y="590550"/>
                  </a:lnTo>
                  <a:lnTo>
                    <a:pt x="1499247" y="582930"/>
                  </a:lnTo>
                  <a:lnTo>
                    <a:pt x="1498485" y="504190"/>
                  </a:lnTo>
                  <a:lnTo>
                    <a:pt x="1492326" y="464820"/>
                  </a:lnTo>
                  <a:lnTo>
                    <a:pt x="1484896" y="444500"/>
                  </a:lnTo>
                  <a:lnTo>
                    <a:pt x="1489392" y="438150"/>
                  </a:lnTo>
                  <a:lnTo>
                    <a:pt x="1493545" y="431800"/>
                  </a:lnTo>
                  <a:lnTo>
                    <a:pt x="1497342" y="425450"/>
                  </a:lnTo>
                  <a:lnTo>
                    <a:pt x="1500771" y="417830"/>
                  </a:lnTo>
                  <a:lnTo>
                    <a:pt x="1511808" y="373380"/>
                  </a:lnTo>
                  <a:lnTo>
                    <a:pt x="1505864" y="327660"/>
                  </a:lnTo>
                  <a:lnTo>
                    <a:pt x="1485430" y="289826"/>
                  </a:lnTo>
                  <a:lnTo>
                    <a:pt x="1485430" y="368300"/>
                  </a:lnTo>
                  <a:lnTo>
                    <a:pt x="1476641" y="407670"/>
                  </a:lnTo>
                  <a:lnTo>
                    <a:pt x="1474736" y="411480"/>
                  </a:lnTo>
                  <a:lnTo>
                    <a:pt x="1472450" y="415290"/>
                  </a:lnTo>
                  <a:lnTo>
                    <a:pt x="1469910" y="420370"/>
                  </a:lnTo>
                  <a:lnTo>
                    <a:pt x="1433741" y="453390"/>
                  </a:lnTo>
                  <a:lnTo>
                    <a:pt x="1390916" y="466090"/>
                  </a:lnTo>
                  <a:lnTo>
                    <a:pt x="1368183" y="464820"/>
                  </a:lnTo>
                  <a:lnTo>
                    <a:pt x="1362087" y="463550"/>
                  </a:lnTo>
                  <a:lnTo>
                    <a:pt x="1355991" y="461010"/>
                  </a:lnTo>
                  <a:lnTo>
                    <a:pt x="1348371" y="458470"/>
                  </a:lnTo>
                  <a:lnTo>
                    <a:pt x="1346720" y="457200"/>
                  </a:lnTo>
                  <a:lnTo>
                    <a:pt x="1344815" y="456615"/>
                  </a:lnTo>
                  <a:lnTo>
                    <a:pt x="1344815" y="773430"/>
                  </a:lnTo>
                  <a:lnTo>
                    <a:pt x="1316443" y="768350"/>
                  </a:lnTo>
                  <a:lnTo>
                    <a:pt x="1310817" y="767080"/>
                  </a:lnTo>
                  <a:lnTo>
                    <a:pt x="1288338" y="762000"/>
                  </a:lnTo>
                  <a:lnTo>
                    <a:pt x="1260602" y="753110"/>
                  </a:lnTo>
                  <a:lnTo>
                    <a:pt x="1233309" y="742950"/>
                  </a:lnTo>
                  <a:lnTo>
                    <a:pt x="1237983" y="732790"/>
                  </a:lnTo>
                  <a:lnTo>
                    <a:pt x="1253756" y="698500"/>
                  </a:lnTo>
                  <a:lnTo>
                    <a:pt x="1250835" y="690880"/>
                  </a:lnTo>
                  <a:lnTo>
                    <a:pt x="1244231" y="687070"/>
                  </a:lnTo>
                  <a:lnTo>
                    <a:pt x="1237754" y="684530"/>
                  </a:lnTo>
                  <a:lnTo>
                    <a:pt x="1230007" y="687070"/>
                  </a:lnTo>
                  <a:lnTo>
                    <a:pt x="1209560" y="732790"/>
                  </a:lnTo>
                  <a:lnTo>
                    <a:pt x="1183043" y="717550"/>
                  </a:lnTo>
                  <a:lnTo>
                    <a:pt x="1157846" y="702310"/>
                  </a:lnTo>
                  <a:lnTo>
                    <a:pt x="1134059" y="684530"/>
                  </a:lnTo>
                  <a:lnTo>
                    <a:pt x="1131087" y="681990"/>
                  </a:lnTo>
                  <a:lnTo>
                    <a:pt x="1111770" y="665480"/>
                  </a:lnTo>
                  <a:lnTo>
                    <a:pt x="1327797" y="478790"/>
                  </a:lnTo>
                  <a:lnTo>
                    <a:pt x="1329829" y="480060"/>
                  </a:lnTo>
                  <a:lnTo>
                    <a:pt x="1331988" y="480060"/>
                  </a:lnTo>
                  <a:lnTo>
                    <a:pt x="1334020" y="481330"/>
                  </a:lnTo>
                  <a:lnTo>
                    <a:pt x="1339100" y="483870"/>
                  </a:lnTo>
                  <a:lnTo>
                    <a:pt x="1341767" y="485140"/>
                  </a:lnTo>
                  <a:lnTo>
                    <a:pt x="1344815" y="773430"/>
                  </a:lnTo>
                  <a:lnTo>
                    <a:pt x="1344815" y="456615"/>
                  </a:lnTo>
                  <a:lnTo>
                    <a:pt x="1342656" y="455930"/>
                  </a:lnTo>
                  <a:lnTo>
                    <a:pt x="1341513" y="455930"/>
                  </a:lnTo>
                  <a:lnTo>
                    <a:pt x="1335798" y="452120"/>
                  </a:lnTo>
                  <a:lnTo>
                    <a:pt x="1296771" y="410210"/>
                  </a:lnTo>
                  <a:lnTo>
                    <a:pt x="1286522" y="367030"/>
                  </a:lnTo>
                  <a:lnTo>
                    <a:pt x="1286738" y="359410"/>
                  </a:lnTo>
                  <a:lnTo>
                    <a:pt x="1318336" y="293370"/>
                  </a:lnTo>
                  <a:lnTo>
                    <a:pt x="1350784" y="273050"/>
                  </a:lnTo>
                  <a:lnTo>
                    <a:pt x="1388364" y="266700"/>
                  </a:lnTo>
                  <a:lnTo>
                    <a:pt x="1426857" y="275590"/>
                  </a:lnTo>
                  <a:lnTo>
                    <a:pt x="1458925" y="298450"/>
                  </a:lnTo>
                  <a:lnTo>
                    <a:pt x="1478991" y="331470"/>
                  </a:lnTo>
                  <a:lnTo>
                    <a:pt x="1485430" y="368300"/>
                  </a:lnTo>
                  <a:lnTo>
                    <a:pt x="1485430" y="289826"/>
                  </a:lnTo>
                  <a:lnTo>
                    <a:pt x="1484604" y="288290"/>
                  </a:lnTo>
                  <a:lnTo>
                    <a:pt x="1459890" y="266700"/>
                  </a:lnTo>
                  <a:lnTo>
                    <a:pt x="1449717" y="257810"/>
                  </a:lnTo>
                  <a:lnTo>
                    <a:pt x="1454861" y="246380"/>
                  </a:lnTo>
                  <a:lnTo>
                    <a:pt x="1496580" y="153670"/>
                  </a:lnTo>
                  <a:lnTo>
                    <a:pt x="1523873" y="156210"/>
                  </a:lnTo>
                  <a:lnTo>
                    <a:pt x="1532496" y="153670"/>
                  </a:lnTo>
                  <a:lnTo>
                    <a:pt x="1549730" y="148590"/>
                  </a:lnTo>
                  <a:lnTo>
                    <a:pt x="1571764" y="133350"/>
                  </a:lnTo>
                  <a:lnTo>
                    <a:pt x="1574406" y="129540"/>
                  </a:lnTo>
                  <a:lnTo>
                    <a:pt x="1587639" y="110490"/>
                  </a:lnTo>
                  <a:lnTo>
                    <a:pt x="1594535" y="80010"/>
                  </a:lnTo>
                  <a:lnTo>
                    <a:pt x="1589443" y="50800"/>
                  </a:lnTo>
                  <a:lnTo>
                    <a:pt x="1574419" y="26670"/>
                  </a:lnTo>
                  <a:lnTo>
                    <a:pt x="1573631" y="25400"/>
                  </a:lnTo>
                  <a:lnTo>
                    <a:pt x="1567916" y="21094"/>
                  </a:lnTo>
                  <a:lnTo>
                    <a:pt x="1567916" y="80010"/>
                  </a:lnTo>
                  <a:lnTo>
                    <a:pt x="1563382" y="99060"/>
                  </a:lnTo>
                  <a:lnTo>
                    <a:pt x="1551635" y="115570"/>
                  </a:lnTo>
                  <a:lnTo>
                    <a:pt x="1535137" y="125730"/>
                  </a:lnTo>
                  <a:lnTo>
                    <a:pt x="1515999" y="129540"/>
                  </a:lnTo>
                  <a:lnTo>
                    <a:pt x="1496326" y="125730"/>
                  </a:lnTo>
                  <a:lnTo>
                    <a:pt x="1495437" y="125730"/>
                  </a:lnTo>
                  <a:lnTo>
                    <a:pt x="1494929" y="124460"/>
                  </a:lnTo>
                  <a:lnTo>
                    <a:pt x="1493278" y="124460"/>
                  </a:lnTo>
                  <a:lnTo>
                    <a:pt x="1477352" y="113030"/>
                  </a:lnTo>
                  <a:lnTo>
                    <a:pt x="1467459" y="95250"/>
                  </a:lnTo>
                  <a:lnTo>
                    <a:pt x="1464373" y="76200"/>
                  </a:lnTo>
                  <a:lnTo>
                    <a:pt x="1468894" y="57150"/>
                  </a:lnTo>
                  <a:lnTo>
                    <a:pt x="1480921" y="40640"/>
                  </a:lnTo>
                  <a:lnTo>
                    <a:pt x="1497850" y="29210"/>
                  </a:lnTo>
                  <a:lnTo>
                    <a:pt x="1517434" y="26670"/>
                  </a:lnTo>
                  <a:lnTo>
                    <a:pt x="1537474" y="30480"/>
                  </a:lnTo>
                  <a:lnTo>
                    <a:pt x="1554137" y="43180"/>
                  </a:lnTo>
                  <a:lnTo>
                    <a:pt x="1564563" y="59690"/>
                  </a:lnTo>
                  <a:lnTo>
                    <a:pt x="1567916" y="80010"/>
                  </a:lnTo>
                  <a:lnTo>
                    <a:pt x="1567916" y="21094"/>
                  </a:lnTo>
                  <a:lnTo>
                    <a:pt x="1548396" y="6350"/>
                  </a:lnTo>
                  <a:lnTo>
                    <a:pt x="1518081" y="0"/>
                  </a:lnTo>
                  <a:lnTo>
                    <a:pt x="1488465" y="5080"/>
                  </a:lnTo>
                  <a:lnTo>
                    <a:pt x="1462862" y="20320"/>
                  </a:lnTo>
                  <a:lnTo>
                    <a:pt x="1444637" y="45720"/>
                  </a:lnTo>
                  <a:lnTo>
                    <a:pt x="1437868" y="72390"/>
                  </a:lnTo>
                  <a:lnTo>
                    <a:pt x="1440776" y="100330"/>
                  </a:lnTo>
                  <a:lnTo>
                    <a:pt x="1452473" y="124460"/>
                  </a:lnTo>
                  <a:lnTo>
                    <a:pt x="1472069" y="143510"/>
                  </a:lnTo>
                  <a:lnTo>
                    <a:pt x="1425333" y="246380"/>
                  </a:lnTo>
                  <a:lnTo>
                    <a:pt x="1379461" y="240030"/>
                  </a:lnTo>
                  <a:lnTo>
                    <a:pt x="1335493" y="251460"/>
                  </a:lnTo>
                  <a:lnTo>
                    <a:pt x="1297825" y="275590"/>
                  </a:lnTo>
                  <a:lnTo>
                    <a:pt x="1270901" y="314960"/>
                  </a:lnTo>
                  <a:lnTo>
                    <a:pt x="1261630" y="345440"/>
                  </a:lnTo>
                  <a:lnTo>
                    <a:pt x="1247736" y="350520"/>
                  </a:lnTo>
                  <a:lnTo>
                    <a:pt x="1234389" y="356870"/>
                  </a:lnTo>
                  <a:lnTo>
                    <a:pt x="1221689" y="364490"/>
                  </a:lnTo>
                  <a:lnTo>
                    <a:pt x="1209814" y="373380"/>
                  </a:lnTo>
                  <a:lnTo>
                    <a:pt x="1019568" y="538480"/>
                  </a:lnTo>
                  <a:lnTo>
                    <a:pt x="1009218" y="513080"/>
                  </a:lnTo>
                  <a:lnTo>
                    <a:pt x="1000493" y="487680"/>
                  </a:lnTo>
                  <a:lnTo>
                    <a:pt x="993470" y="462280"/>
                  </a:lnTo>
                  <a:lnTo>
                    <a:pt x="988199" y="435610"/>
                  </a:lnTo>
                  <a:lnTo>
                    <a:pt x="987056" y="427990"/>
                  </a:lnTo>
                  <a:lnTo>
                    <a:pt x="980198" y="422910"/>
                  </a:lnTo>
                  <a:lnTo>
                    <a:pt x="965720" y="425450"/>
                  </a:lnTo>
                  <a:lnTo>
                    <a:pt x="960767" y="431800"/>
                  </a:lnTo>
                  <a:lnTo>
                    <a:pt x="962037" y="439420"/>
                  </a:lnTo>
                  <a:lnTo>
                    <a:pt x="968082" y="469900"/>
                  </a:lnTo>
                  <a:lnTo>
                    <a:pt x="976287" y="499110"/>
                  </a:lnTo>
                  <a:lnTo>
                    <a:pt x="986536" y="528320"/>
                  </a:lnTo>
                  <a:lnTo>
                    <a:pt x="998740" y="556260"/>
                  </a:lnTo>
                  <a:lnTo>
                    <a:pt x="961275" y="588010"/>
                  </a:lnTo>
                  <a:lnTo>
                    <a:pt x="933056" y="621030"/>
                  </a:lnTo>
                  <a:lnTo>
                    <a:pt x="916533" y="660400"/>
                  </a:lnTo>
                  <a:lnTo>
                    <a:pt x="911872" y="701040"/>
                  </a:lnTo>
                  <a:lnTo>
                    <a:pt x="919276" y="741680"/>
                  </a:lnTo>
                  <a:lnTo>
                    <a:pt x="938923" y="779780"/>
                  </a:lnTo>
                  <a:lnTo>
                    <a:pt x="877455" y="838200"/>
                  </a:lnTo>
                  <a:lnTo>
                    <a:pt x="877201" y="847090"/>
                  </a:lnTo>
                  <a:lnTo>
                    <a:pt x="883551" y="853440"/>
                  </a:lnTo>
                  <a:lnTo>
                    <a:pt x="885075" y="854710"/>
                  </a:lnTo>
                  <a:lnTo>
                    <a:pt x="886599" y="854710"/>
                  </a:lnTo>
                  <a:lnTo>
                    <a:pt x="891298" y="857250"/>
                  </a:lnTo>
                  <a:lnTo>
                    <a:pt x="897140" y="855980"/>
                  </a:lnTo>
                  <a:lnTo>
                    <a:pt x="965847" y="791210"/>
                  </a:lnTo>
                  <a:lnTo>
                    <a:pt x="966609" y="791210"/>
                  </a:lnTo>
                  <a:lnTo>
                    <a:pt x="967371" y="789940"/>
                  </a:lnTo>
                  <a:lnTo>
                    <a:pt x="967879" y="788670"/>
                  </a:lnTo>
                  <a:lnTo>
                    <a:pt x="995438" y="765810"/>
                  </a:lnTo>
                  <a:lnTo>
                    <a:pt x="999629" y="762000"/>
                  </a:lnTo>
                  <a:lnTo>
                    <a:pt x="1001026" y="760730"/>
                  </a:lnTo>
                  <a:lnTo>
                    <a:pt x="1001661" y="751840"/>
                  </a:lnTo>
                  <a:lnTo>
                    <a:pt x="992009" y="741680"/>
                  </a:lnTo>
                  <a:lnTo>
                    <a:pt x="983627" y="740410"/>
                  </a:lnTo>
                  <a:lnTo>
                    <a:pt x="958354" y="762000"/>
                  </a:lnTo>
                  <a:lnTo>
                    <a:pt x="941247" y="723900"/>
                  </a:lnTo>
                  <a:lnTo>
                    <a:pt x="939088" y="681990"/>
                  </a:lnTo>
                  <a:lnTo>
                    <a:pt x="951585" y="642620"/>
                  </a:lnTo>
                  <a:lnTo>
                    <a:pt x="978420" y="608330"/>
                  </a:lnTo>
                  <a:lnTo>
                    <a:pt x="1011186" y="580390"/>
                  </a:lnTo>
                  <a:lnTo>
                    <a:pt x="1059649" y="538480"/>
                  </a:lnTo>
                  <a:lnTo>
                    <a:pt x="1227086" y="393700"/>
                  </a:lnTo>
                  <a:lnTo>
                    <a:pt x="1259979" y="373380"/>
                  </a:lnTo>
                  <a:lnTo>
                    <a:pt x="1264081" y="398780"/>
                  </a:lnTo>
                  <a:lnTo>
                    <a:pt x="1273162" y="422910"/>
                  </a:lnTo>
                  <a:lnTo>
                    <a:pt x="1286891" y="444500"/>
                  </a:lnTo>
                  <a:lnTo>
                    <a:pt x="1304937" y="463550"/>
                  </a:lnTo>
                  <a:lnTo>
                    <a:pt x="1092720" y="646430"/>
                  </a:lnTo>
                  <a:lnTo>
                    <a:pt x="1072654" y="664210"/>
                  </a:lnTo>
                  <a:lnTo>
                    <a:pt x="1013853" y="713740"/>
                  </a:lnTo>
                  <a:lnTo>
                    <a:pt x="1008392" y="718820"/>
                  </a:lnTo>
                  <a:lnTo>
                    <a:pt x="1007757" y="727710"/>
                  </a:lnTo>
                  <a:lnTo>
                    <a:pt x="1017282" y="739140"/>
                  </a:lnTo>
                  <a:lnTo>
                    <a:pt x="1025664" y="739140"/>
                  </a:lnTo>
                  <a:lnTo>
                    <a:pt x="1031252" y="734060"/>
                  </a:lnTo>
                  <a:lnTo>
                    <a:pt x="1091450" y="681990"/>
                  </a:lnTo>
                  <a:lnTo>
                    <a:pt x="1115834" y="703580"/>
                  </a:lnTo>
                  <a:lnTo>
                    <a:pt x="1141895" y="722630"/>
                  </a:lnTo>
                  <a:lnTo>
                    <a:pt x="1169530" y="740410"/>
                  </a:lnTo>
                  <a:lnTo>
                    <a:pt x="1198638" y="756920"/>
                  </a:lnTo>
                  <a:lnTo>
                    <a:pt x="1175397" y="807720"/>
                  </a:lnTo>
                  <a:lnTo>
                    <a:pt x="1172349" y="815340"/>
                  </a:lnTo>
                  <a:lnTo>
                    <a:pt x="1175270" y="822960"/>
                  </a:lnTo>
                  <a:lnTo>
                    <a:pt x="1188224" y="828040"/>
                  </a:lnTo>
                  <a:lnTo>
                    <a:pt x="1196098" y="825500"/>
                  </a:lnTo>
                  <a:lnTo>
                    <a:pt x="1199146" y="819150"/>
                  </a:lnTo>
                  <a:lnTo>
                    <a:pt x="1222260" y="767080"/>
                  </a:lnTo>
                  <a:lnTo>
                    <a:pt x="1252334" y="778510"/>
                  </a:lnTo>
                  <a:lnTo>
                    <a:pt x="1282877" y="787400"/>
                  </a:lnTo>
                  <a:lnTo>
                    <a:pt x="1313789" y="795020"/>
                  </a:lnTo>
                  <a:lnTo>
                    <a:pt x="1344942" y="798830"/>
                  </a:lnTo>
                  <a:lnTo>
                    <a:pt x="1346593" y="960120"/>
                  </a:lnTo>
                  <a:lnTo>
                    <a:pt x="1346339" y="961390"/>
                  </a:lnTo>
                  <a:lnTo>
                    <a:pt x="1345958" y="962660"/>
                  </a:lnTo>
                  <a:lnTo>
                    <a:pt x="1345907" y="965200"/>
                  </a:lnTo>
                  <a:lnTo>
                    <a:pt x="1343164" y="1051560"/>
                  </a:lnTo>
                  <a:lnTo>
                    <a:pt x="1343037" y="1057910"/>
                  </a:lnTo>
                  <a:lnTo>
                    <a:pt x="1346339" y="1062990"/>
                  </a:lnTo>
                  <a:lnTo>
                    <a:pt x="1351038" y="1064260"/>
                  </a:lnTo>
                  <a:lnTo>
                    <a:pt x="1352562" y="1065530"/>
                  </a:lnTo>
                  <a:lnTo>
                    <a:pt x="1363484" y="1065530"/>
                  </a:lnTo>
                  <a:lnTo>
                    <a:pt x="1369580" y="1060450"/>
                  </a:lnTo>
                  <a:lnTo>
                    <a:pt x="1372247" y="976630"/>
                  </a:lnTo>
                  <a:lnTo>
                    <a:pt x="1413865" y="965200"/>
                  </a:lnTo>
                  <a:lnTo>
                    <a:pt x="1439100" y="949960"/>
                  </a:lnTo>
                  <a:lnTo>
                    <a:pt x="1449628" y="943610"/>
                  </a:lnTo>
                  <a:lnTo>
                    <a:pt x="1477530" y="913130"/>
                  </a:lnTo>
                  <a:lnTo>
                    <a:pt x="1495577" y="875030"/>
                  </a:lnTo>
                  <a:lnTo>
                    <a:pt x="1501787" y="831850"/>
                  </a:lnTo>
                  <a:lnTo>
                    <a:pt x="1501279" y="788670"/>
                  </a:lnTo>
                  <a:lnTo>
                    <a:pt x="1530451" y="779780"/>
                  </a:lnTo>
                  <a:lnTo>
                    <a:pt x="1559039" y="768350"/>
                  </a:lnTo>
                  <a:lnTo>
                    <a:pt x="1575777" y="760730"/>
                  </a:lnTo>
                  <a:lnTo>
                    <a:pt x="1586941" y="755650"/>
                  </a:lnTo>
                  <a:lnTo>
                    <a:pt x="1614055" y="740410"/>
                  </a:lnTo>
                  <a:lnTo>
                    <a:pt x="1620405" y="736600"/>
                  </a:lnTo>
                  <a:lnTo>
                    <a:pt x="1622564" y="728980"/>
                  </a:lnTo>
                  <a:close/>
                </a:path>
                <a:path w="2295525" h="3481704">
                  <a:moveTo>
                    <a:pt x="2166785" y="1361414"/>
                  </a:moveTo>
                  <a:lnTo>
                    <a:pt x="2164473" y="1347597"/>
                  </a:lnTo>
                  <a:lnTo>
                    <a:pt x="2159444" y="1334452"/>
                  </a:lnTo>
                  <a:lnTo>
                    <a:pt x="2152129" y="1322755"/>
                  </a:lnTo>
                  <a:lnTo>
                    <a:pt x="2151253" y="1321828"/>
                  </a:lnTo>
                  <a:lnTo>
                    <a:pt x="2142693" y="1312760"/>
                  </a:lnTo>
                  <a:lnTo>
                    <a:pt x="2140267" y="1311046"/>
                  </a:lnTo>
                  <a:lnTo>
                    <a:pt x="2140267" y="1363218"/>
                  </a:lnTo>
                  <a:lnTo>
                    <a:pt x="2140051" y="1371828"/>
                  </a:lnTo>
                  <a:lnTo>
                    <a:pt x="1918601" y="1764538"/>
                  </a:lnTo>
                  <a:lnTo>
                    <a:pt x="1883041" y="1786674"/>
                  </a:lnTo>
                  <a:lnTo>
                    <a:pt x="1874418" y="1786420"/>
                  </a:lnTo>
                  <a:lnTo>
                    <a:pt x="1837296" y="1754149"/>
                  </a:lnTo>
                  <a:lnTo>
                    <a:pt x="1836064" y="1737220"/>
                  </a:lnTo>
                  <a:lnTo>
                    <a:pt x="1841639" y="1720596"/>
                  </a:lnTo>
                  <a:lnTo>
                    <a:pt x="2057666" y="1344168"/>
                  </a:lnTo>
                  <a:lnTo>
                    <a:pt x="2090178" y="1322197"/>
                  </a:lnTo>
                  <a:lnTo>
                    <a:pt x="2097201" y="1321828"/>
                  </a:lnTo>
                  <a:lnTo>
                    <a:pt x="2104301" y="1322603"/>
                  </a:lnTo>
                  <a:lnTo>
                    <a:pt x="2135746" y="1346377"/>
                  </a:lnTo>
                  <a:lnTo>
                    <a:pt x="2140267" y="1363218"/>
                  </a:lnTo>
                  <a:lnTo>
                    <a:pt x="2140267" y="1311046"/>
                  </a:lnTo>
                  <a:lnTo>
                    <a:pt x="2131326" y="1304671"/>
                  </a:lnTo>
                  <a:lnTo>
                    <a:pt x="2104567" y="1295793"/>
                  </a:lnTo>
                  <a:lnTo>
                    <a:pt x="2077440" y="1297762"/>
                  </a:lnTo>
                  <a:lnTo>
                    <a:pt x="2053031" y="1309712"/>
                  </a:lnTo>
                  <a:lnTo>
                    <a:pt x="2034425" y="1330833"/>
                  </a:lnTo>
                  <a:lnTo>
                    <a:pt x="1818398" y="1707261"/>
                  </a:lnTo>
                  <a:lnTo>
                    <a:pt x="1809584" y="1733943"/>
                  </a:lnTo>
                  <a:lnTo>
                    <a:pt x="1811578" y="1761020"/>
                  </a:lnTo>
                  <a:lnTo>
                    <a:pt x="1844687" y="1803908"/>
                  </a:lnTo>
                  <a:lnTo>
                    <a:pt x="1878164" y="1813306"/>
                  </a:lnTo>
                  <a:lnTo>
                    <a:pt x="1889518" y="1812671"/>
                  </a:lnTo>
                  <a:lnTo>
                    <a:pt x="1904949" y="1808772"/>
                  </a:lnTo>
                  <a:lnTo>
                    <a:pt x="1919211" y="1801545"/>
                  </a:lnTo>
                  <a:lnTo>
                    <a:pt x="1931644" y="1791157"/>
                  </a:lnTo>
                  <a:lnTo>
                    <a:pt x="1934959" y="1786674"/>
                  </a:lnTo>
                  <a:lnTo>
                    <a:pt x="1941588" y="1777746"/>
                  </a:lnTo>
                  <a:lnTo>
                    <a:pt x="2157615" y="1401318"/>
                  </a:lnTo>
                  <a:lnTo>
                    <a:pt x="2163292" y="1388592"/>
                  </a:lnTo>
                  <a:lnTo>
                    <a:pt x="2166366" y="1375181"/>
                  </a:lnTo>
                  <a:lnTo>
                    <a:pt x="2166785" y="1361414"/>
                  </a:lnTo>
                  <a:close/>
                </a:path>
                <a:path w="2295525" h="3481704">
                  <a:moveTo>
                    <a:pt x="2295372" y="1331366"/>
                  </a:moveTo>
                  <a:lnTo>
                    <a:pt x="2286939" y="1286954"/>
                  </a:lnTo>
                  <a:lnTo>
                    <a:pt x="2268042" y="1245908"/>
                  </a:lnTo>
                  <a:lnTo>
                    <a:pt x="2239289" y="1210144"/>
                  </a:lnTo>
                  <a:lnTo>
                    <a:pt x="2203754" y="1183462"/>
                  </a:lnTo>
                  <a:lnTo>
                    <a:pt x="2201303" y="1181608"/>
                  </a:lnTo>
                  <a:lnTo>
                    <a:pt x="2157374" y="1163320"/>
                  </a:lnTo>
                  <a:lnTo>
                    <a:pt x="2111921" y="1156639"/>
                  </a:lnTo>
                  <a:lnTo>
                    <a:pt x="2066899" y="1161135"/>
                  </a:lnTo>
                  <a:lnTo>
                    <a:pt x="2024316" y="1176362"/>
                  </a:lnTo>
                  <a:lnTo>
                    <a:pt x="1986153" y="1201877"/>
                  </a:lnTo>
                  <a:lnTo>
                    <a:pt x="1954415" y="1237234"/>
                  </a:lnTo>
                  <a:lnTo>
                    <a:pt x="1581035" y="1773936"/>
                  </a:lnTo>
                  <a:lnTo>
                    <a:pt x="1581035" y="1774317"/>
                  </a:lnTo>
                  <a:lnTo>
                    <a:pt x="1580781" y="1774571"/>
                  </a:lnTo>
                  <a:lnTo>
                    <a:pt x="1577060" y="1782597"/>
                  </a:lnTo>
                  <a:lnTo>
                    <a:pt x="1575079" y="1791068"/>
                  </a:lnTo>
                  <a:lnTo>
                    <a:pt x="1574825" y="1799818"/>
                  </a:lnTo>
                  <a:lnTo>
                    <a:pt x="1576336" y="1808607"/>
                  </a:lnTo>
                  <a:lnTo>
                    <a:pt x="1606689" y="1841246"/>
                  </a:lnTo>
                  <a:lnTo>
                    <a:pt x="1576971" y="1976628"/>
                  </a:lnTo>
                  <a:lnTo>
                    <a:pt x="1575701" y="1982343"/>
                  </a:lnTo>
                  <a:lnTo>
                    <a:pt x="1578241" y="1988185"/>
                  </a:lnTo>
                  <a:lnTo>
                    <a:pt x="1616976" y="2010410"/>
                  </a:lnTo>
                  <a:lnTo>
                    <a:pt x="1592719" y="2052574"/>
                  </a:lnTo>
                  <a:lnTo>
                    <a:pt x="1591068" y="2055749"/>
                  </a:lnTo>
                  <a:lnTo>
                    <a:pt x="1590560" y="2059432"/>
                  </a:lnTo>
                  <a:lnTo>
                    <a:pt x="1592338" y="2066036"/>
                  </a:lnTo>
                  <a:lnTo>
                    <a:pt x="1594497" y="2068957"/>
                  </a:lnTo>
                  <a:lnTo>
                    <a:pt x="1597672" y="2070735"/>
                  </a:lnTo>
                  <a:lnTo>
                    <a:pt x="1622310" y="2084959"/>
                  </a:lnTo>
                  <a:lnTo>
                    <a:pt x="1566684" y="2182495"/>
                  </a:lnTo>
                  <a:lnTo>
                    <a:pt x="1564271" y="2186686"/>
                  </a:lnTo>
                  <a:lnTo>
                    <a:pt x="1564398" y="2191893"/>
                  </a:lnTo>
                  <a:lnTo>
                    <a:pt x="1569478" y="2200275"/>
                  </a:lnTo>
                  <a:lnTo>
                    <a:pt x="1574177" y="2202688"/>
                  </a:lnTo>
                  <a:lnTo>
                    <a:pt x="1579003" y="2202307"/>
                  </a:lnTo>
                  <a:lnTo>
                    <a:pt x="1677936" y="2195830"/>
                  </a:lnTo>
                  <a:lnTo>
                    <a:pt x="1697418" y="2174113"/>
                  </a:lnTo>
                  <a:lnTo>
                    <a:pt x="1717306" y="2139315"/>
                  </a:lnTo>
                  <a:lnTo>
                    <a:pt x="1746262" y="2155825"/>
                  </a:lnTo>
                  <a:lnTo>
                    <a:pt x="1749183" y="2156333"/>
                  </a:lnTo>
                  <a:lnTo>
                    <a:pt x="1755914" y="2155444"/>
                  </a:lnTo>
                  <a:lnTo>
                    <a:pt x="1759597" y="2153158"/>
                  </a:lnTo>
                  <a:lnTo>
                    <a:pt x="1761756" y="2149475"/>
                  </a:lnTo>
                  <a:lnTo>
                    <a:pt x="1767547" y="2139315"/>
                  </a:lnTo>
                  <a:lnTo>
                    <a:pt x="1775891" y="2124710"/>
                  </a:lnTo>
                  <a:lnTo>
                    <a:pt x="1785759" y="2107438"/>
                  </a:lnTo>
                  <a:lnTo>
                    <a:pt x="1814207" y="2123694"/>
                  </a:lnTo>
                  <a:lnTo>
                    <a:pt x="1816747" y="2125345"/>
                  </a:lnTo>
                  <a:lnTo>
                    <a:pt x="1819795" y="2125726"/>
                  </a:lnTo>
                  <a:lnTo>
                    <a:pt x="1822589" y="2125345"/>
                  </a:lnTo>
                  <a:lnTo>
                    <a:pt x="1825129" y="2125091"/>
                  </a:lnTo>
                  <a:lnTo>
                    <a:pt x="1827669" y="2124075"/>
                  </a:lnTo>
                  <a:lnTo>
                    <a:pt x="1829574" y="2122043"/>
                  </a:lnTo>
                  <a:lnTo>
                    <a:pt x="1845792" y="2107438"/>
                  </a:lnTo>
                  <a:lnTo>
                    <a:pt x="1858645" y="2095881"/>
                  </a:lnTo>
                  <a:lnTo>
                    <a:pt x="1933587" y="2028444"/>
                  </a:lnTo>
                  <a:lnTo>
                    <a:pt x="1941969" y="2033270"/>
                  </a:lnTo>
                  <a:lnTo>
                    <a:pt x="1948878" y="2036445"/>
                  </a:lnTo>
                  <a:lnTo>
                    <a:pt x="1955990" y="2038388"/>
                  </a:lnTo>
                  <a:lnTo>
                    <a:pt x="1963216" y="2039137"/>
                  </a:lnTo>
                  <a:lnTo>
                    <a:pt x="1970417" y="2038731"/>
                  </a:lnTo>
                  <a:lnTo>
                    <a:pt x="1980234" y="2036305"/>
                  </a:lnTo>
                  <a:lnTo>
                    <a:pt x="1989239" y="2031720"/>
                  </a:lnTo>
                  <a:lnTo>
                    <a:pt x="1993099" y="2028444"/>
                  </a:lnTo>
                  <a:lnTo>
                    <a:pt x="1997062" y="2025091"/>
                  </a:lnTo>
                  <a:lnTo>
                    <a:pt x="2003310" y="2016506"/>
                  </a:lnTo>
                  <a:lnTo>
                    <a:pt x="2003564" y="2016125"/>
                  </a:lnTo>
                  <a:lnTo>
                    <a:pt x="2003691" y="2015871"/>
                  </a:lnTo>
                  <a:lnTo>
                    <a:pt x="2003945" y="2015490"/>
                  </a:lnTo>
                  <a:lnTo>
                    <a:pt x="2005355" y="2012442"/>
                  </a:lnTo>
                  <a:lnTo>
                    <a:pt x="2096274" y="1815719"/>
                  </a:lnTo>
                  <a:lnTo>
                    <a:pt x="2099322" y="1808988"/>
                  </a:lnTo>
                  <a:lnTo>
                    <a:pt x="2096401" y="1801241"/>
                  </a:lnTo>
                  <a:lnTo>
                    <a:pt x="2089797" y="1798066"/>
                  </a:lnTo>
                  <a:lnTo>
                    <a:pt x="2083193" y="1795018"/>
                  </a:lnTo>
                  <a:lnTo>
                    <a:pt x="2075319" y="1797939"/>
                  </a:lnTo>
                  <a:lnTo>
                    <a:pt x="1980196" y="2003679"/>
                  </a:lnTo>
                  <a:lnTo>
                    <a:pt x="1975319" y="2008987"/>
                  </a:lnTo>
                  <a:lnTo>
                    <a:pt x="1969033" y="2011972"/>
                  </a:lnTo>
                  <a:lnTo>
                    <a:pt x="1962099" y="2012442"/>
                  </a:lnTo>
                  <a:lnTo>
                    <a:pt x="1955304" y="2010156"/>
                  </a:lnTo>
                  <a:lnTo>
                    <a:pt x="1909203" y="1983752"/>
                  </a:lnTo>
                  <a:lnTo>
                    <a:pt x="1909203" y="2014855"/>
                  </a:lnTo>
                  <a:lnTo>
                    <a:pt x="1819033" y="2095881"/>
                  </a:lnTo>
                  <a:lnTo>
                    <a:pt x="1762645" y="2063483"/>
                  </a:lnTo>
                  <a:lnTo>
                    <a:pt x="1762645" y="2094103"/>
                  </a:lnTo>
                  <a:lnTo>
                    <a:pt x="1745246" y="2124710"/>
                  </a:lnTo>
                  <a:lnTo>
                    <a:pt x="1698472" y="2097913"/>
                  </a:lnTo>
                  <a:lnTo>
                    <a:pt x="1694065" y="2095385"/>
                  </a:lnTo>
                  <a:lnTo>
                    <a:pt x="1694065" y="2125980"/>
                  </a:lnTo>
                  <a:lnTo>
                    <a:pt x="1669046" y="2169668"/>
                  </a:lnTo>
                  <a:lnTo>
                    <a:pt x="1601863" y="2174113"/>
                  </a:lnTo>
                  <a:lnTo>
                    <a:pt x="1645170" y="2097913"/>
                  </a:lnTo>
                  <a:lnTo>
                    <a:pt x="1694065" y="2125980"/>
                  </a:lnTo>
                  <a:lnTo>
                    <a:pt x="1694065" y="2095385"/>
                  </a:lnTo>
                  <a:lnTo>
                    <a:pt x="1622310" y="2054225"/>
                  </a:lnTo>
                  <a:lnTo>
                    <a:pt x="1639836" y="2023618"/>
                  </a:lnTo>
                  <a:lnTo>
                    <a:pt x="1762645" y="2094103"/>
                  </a:lnTo>
                  <a:lnTo>
                    <a:pt x="1762645" y="2063483"/>
                  </a:lnTo>
                  <a:lnTo>
                    <a:pt x="1693278" y="2023618"/>
                  </a:lnTo>
                  <a:lnTo>
                    <a:pt x="1604911" y="1972818"/>
                  </a:lnTo>
                  <a:lnTo>
                    <a:pt x="1630946" y="1855089"/>
                  </a:lnTo>
                  <a:lnTo>
                    <a:pt x="1909203" y="2014855"/>
                  </a:lnTo>
                  <a:lnTo>
                    <a:pt x="1909203" y="1983752"/>
                  </a:lnTo>
                  <a:lnTo>
                    <a:pt x="1684680" y="1855089"/>
                  </a:lnTo>
                  <a:lnTo>
                    <a:pt x="1628533" y="1822958"/>
                  </a:lnTo>
                  <a:lnTo>
                    <a:pt x="1628406" y="1822831"/>
                  </a:lnTo>
                  <a:lnTo>
                    <a:pt x="1628279" y="1822831"/>
                  </a:lnTo>
                  <a:lnTo>
                    <a:pt x="1610753" y="1812671"/>
                  </a:lnTo>
                  <a:lnTo>
                    <a:pt x="1606435" y="1810258"/>
                  </a:lnTo>
                  <a:lnTo>
                    <a:pt x="1603387" y="1806321"/>
                  </a:lnTo>
                  <a:lnTo>
                    <a:pt x="1602016" y="1801241"/>
                  </a:lnTo>
                  <a:lnTo>
                    <a:pt x="1600974" y="1796923"/>
                  </a:lnTo>
                  <a:lnTo>
                    <a:pt x="1601482" y="1792224"/>
                  </a:lnTo>
                  <a:lnTo>
                    <a:pt x="1976386" y="1252220"/>
                  </a:lnTo>
                  <a:lnTo>
                    <a:pt x="2009800" y="1216825"/>
                  </a:lnTo>
                  <a:lnTo>
                    <a:pt x="2050630" y="1193685"/>
                  </a:lnTo>
                  <a:lnTo>
                    <a:pt x="2095944" y="1183462"/>
                  </a:lnTo>
                  <a:lnTo>
                    <a:pt x="2142794" y="1186840"/>
                  </a:lnTo>
                  <a:lnTo>
                    <a:pt x="2188210" y="1204468"/>
                  </a:lnTo>
                  <a:lnTo>
                    <a:pt x="2226399" y="1234719"/>
                  </a:lnTo>
                  <a:lnTo>
                    <a:pt x="2252992" y="1273403"/>
                  </a:lnTo>
                  <a:lnTo>
                    <a:pt x="2267089" y="1317650"/>
                  </a:lnTo>
                  <a:lnTo>
                    <a:pt x="2267775" y="1364589"/>
                  </a:lnTo>
                  <a:lnTo>
                    <a:pt x="2254135" y="1411351"/>
                  </a:lnTo>
                  <a:lnTo>
                    <a:pt x="2106942" y="1729994"/>
                  </a:lnTo>
                  <a:lnTo>
                    <a:pt x="2106434" y="1731010"/>
                  </a:lnTo>
                  <a:lnTo>
                    <a:pt x="2106053" y="1732026"/>
                  </a:lnTo>
                  <a:lnTo>
                    <a:pt x="2105926" y="1733169"/>
                  </a:lnTo>
                  <a:lnTo>
                    <a:pt x="2093607" y="1759966"/>
                  </a:lnTo>
                  <a:lnTo>
                    <a:pt x="2096401" y="1767713"/>
                  </a:lnTo>
                  <a:lnTo>
                    <a:pt x="2103005" y="1770888"/>
                  </a:lnTo>
                  <a:lnTo>
                    <a:pt x="2105418" y="1771904"/>
                  </a:lnTo>
                  <a:lnTo>
                    <a:pt x="2107958" y="1772285"/>
                  </a:lnTo>
                  <a:lnTo>
                    <a:pt x="2110371" y="1771904"/>
                  </a:lnTo>
                  <a:lnTo>
                    <a:pt x="2114562" y="1771396"/>
                  </a:lnTo>
                  <a:lnTo>
                    <a:pt x="2118626" y="1768729"/>
                  </a:lnTo>
                  <a:lnTo>
                    <a:pt x="2120531" y="1764411"/>
                  </a:lnTo>
                  <a:lnTo>
                    <a:pt x="2131072" y="1741424"/>
                  </a:lnTo>
                  <a:lnTo>
                    <a:pt x="2131453" y="1740789"/>
                  </a:lnTo>
                  <a:lnTo>
                    <a:pt x="2131580" y="1740154"/>
                  </a:lnTo>
                  <a:lnTo>
                    <a:pt x="2131707" y="1739646"/>
                  </a:lnTo>
                  <a:lnTo>
                    <a:pt x="2278392" y="1422400"/>
                  </a:lnTo>
                  <a:lnTo>
                    <a:pt x="2292718" y="1377162"/>
                  </a:lnTo>
                  <a:lnTo>
                    <a:pt x="2295372" y="1331366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49100" y="6156959"/>
              <a:ext cx="127989" cy="12801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66088" y="5843015"/>
              <a:ext cx="124968" cy="12801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8463" y="6239333"/>
              <a:ext cx="66897" cy="6697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782445" y="276859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4" h="661669">
                  <a:moveTo>
                    <a:pt x="464052" y="633729"/>
                  </a:moveTo>
                  <a:lnTo>
                    <a:pt x="429894" y="633729"/>
                  </a:lnTo>
                  <a:lnTo>
                    <a:pt x="436117" y="642619"/>
                  </a:lnTo>
                  <a:lnTo>
                    <a:pt x="451280" y="655319"/>
                  </a:lnTo>
                  <a:lnTo>
                    <a:pt x="469884" y="661669"/>
                  </a:lnTo>
                  <a:lnTo>
                    <a:pt x="489606" y="661669"/>
                  </a:lnTo>
                  <a:lnTo>
                    <a:pt x="508126" y="652779"/>
                  </a:lnTo>
                  <a:lnTo>
                    <a:pt x="528483" y="637539"/>
                  </a:lnTo>
                  <a:lnTo>
                    <a:pt x="473694" y="637539"/>
                  </a:lnTo>
                  <a:lnTo>
                    <a:pt x="464052" y="633729"/>
                  </a:lnTo>
                  <a:close/>
                </a:path>
                <a:path w="575944" h="661669">
                  <a:moveTo>
                    <a:pt x="242315" y="0"/>
                  </a:moveTo>
                  <a:lnTo>
                    <a:pt x="193655" y="5079"/>
                  </a:lnTo>
                  <a:lnTo>
                    <a:pt x="152304" y="16509"/>
                  </a:lnTo>
                  <a:lnTo>
                    <a:pt x="95249" y="45720"/>
                  </a:lnTo>
                  <a:lnTo>
                    <a:pt x="50450" y="91439"/>
                  </a:lnTo>
                  <a:lnTo>
                    <a:pt x="27384" y="128269"/>
                  </a:lnTo>
                  <a:lnTo>
                    <a:pt x="9270" y="172719"/>
                  </a:lnTo>
                  <a:lnTo>
                    <a:pt x="0" y="247649"/>
                  </a:lnTo>
                  <a:lnTo>
                    <a:pt x="7485" y="303529"/>
                  </a:lnTo>
                  <a:lnTo>
                    <a:pt x="33019" y="363219"/>
                  </a:lnTo>
                  <a:lnTo>
                    <a:pt x="67357" y="405129"/>
                  </a:lnTo>
                  <a:lnTo>
                    <a:pt x="107654" y="438149"/>
                  </a:lnTo>
                  <a:lnTo>
                    <a:pt x="162940" y="466089"/>
                  </a:lnTo>
                  <a:lnTo>
                    <a:pt x="173922" y="468629"/>
                  </a:lnTo>
                  <a:lnTo>
                    <a:pt x="183832" y="471169"/>
                  </a:lnTo>
                  <a:lnTo>
                    <a:pt x="192980" y="473709"/>
                  </a:lnTo>
                  <a:lnTo>
                    <a:pt x="201675" y="474979"/>
                  </a:lnTo>
                  <a:lnTo>
                    <a:pt x="212187" y="477519"/>
                  </a:lnTo>
                  <a:lnTo>
                    <a:pt x="265763" y="497839"/>
                  </a:lnTo>
                  <a:lnTo>
                    <a:pt x="300608" y="523239"/>
                  </a:lnTo>
                  <a:lnTo>
                    <a:pt x="316483" y="539749"/>
                  </a:lnTo>
                  <a:lnTo>
                    <a:pt x="316483" y="542289"/>
                  </a:lnTo>
                  <a:lnTo>
                    <a:pt x="317245" y="544829"/>
                  </a:lnTo>
                  <a:lnTo>
                    <a:pt x="318896" y="547369"/>
                  </a:lnTo>
                  <a:lnTo>
                    <a:pt x="375030" y="622299"/>
                  </a:lnTo>
                  <a:lnTo>
                    <a:pt x="386478" y="633729"/>
                  </a:lnTo>
                  <a:lnTo>
                    <a:pt x="400510" y="638809"/>
                  </a:lnTo>
                  <a:lnTo>
                    <a:pt x="415518" y="638809"/>
                  </a:lnTo>
                  <a:lnTo>
                    <a:pt x="429894" y="633729"/>
                  </a:lnTo>
                  <a:lnTo>
                    <a:pt x="464052" y="633729"/>
                  </a:lnTo>
                  <a:lnTo>
                    <a:pt x="456183" y="627379"/>
                  </a:lnTo>
                  <a:lnTo>
                    <a:pt x="450214" y="618489"/>
                  </a:lnTo>
                  <a:lnTo>
                    <a:pt x="455409" y="614679"/>
                  </a:lnTo>
                  <a:lnTo>
                    <a:pt x="405939" y="614679"/>
                  </a:lnTo>
                  <a:lnTo>
                    <a:pt x="399976" y="612139"/>
                  </a:lnTo>
                  <a:lnTo>
                    <a:pt x="395096" y="608329"/>
                  </a:lnTo>
                  <a:lnTo>
                    <a:pt x="350392" y="547369"/>
                  </a:lnTo>
                  <a:lnTo>
                    <a:pt x="386397" y="520699"/>
                  </a:lnTo>
                  <a:lnTo>
                    <a:pt x="332993" y="520699"/>
                  </a:lnTo>
                  <a:lnTo>
                    <a:pt x="297227" y="488949"/>
                  </a:lnTo>
                  <a:lnTo>
                    <a:pt x="257174" y="464819"/>
                  </a:lnTo>
                  <a:lnTo>
                    <a:pt x="242175" y="459739"/>
                  </a:lnTo>
                  <a:lnTo>
                    <a:pt x="228996" y="454659"/>
                  </a:lnTo>
                  <a:lnTo>
                    <a:pt x="217080" y="452119"/>
                  </a:lnTo>
                  <a:lnTo>
                    <a:pt x="205866" y="450849"/>
                  </a:lnTo>
                  <a:lnTo>
                    <a:pt x="197943" y="449579"/>
                  </a:lnTo>
                  <a:lnTo>
                    <a:pt x="189626" y="447039"/>
                  </a:lnTo>
                  <a:lnTo>
                    <a:pt x="180667" y="444499"/>
                  </a:lnTo>
                  <a:lnTo>
                    <a:pt x="170814" y="441959"/>
                  </a:lnTo>
                  <a:lnTo>
                    <a:pt x="121239" y="417829"/>
                  </a:lnTo>
                  <a:lnTo>
                    <a:pt x="85105" y="387349"/>
                  </a:lnTo>
                  <a:lnTo>
                    <a:pt x="54355" y="350519"/>
                  </a:lnTo>
                  <a:lnTo>
                    <a:pt x="31615" y="295909"/>
                  </a:lnTo>
                  <a:lnTo>
                    <a:pt x="25018" y="246379"/>
                  </a:lnTo>
                  <a:lnTo>
                    <a:pt x="27852" y="205739"/>
                  </a:lnTo>
                  <a:lnTo>
                    <a:pt x="49621" y="139699"/>
                  </a:lnTo>
                  <a:lnTo>
                    <a:pt x="70294" y="106679"/>
                  </a:lnTo>
                  <a:lnTo>
                    <a:pt x="110235" y="66039"/>
                  </a:lnTo>
                  <a:lnTo>
                    <a:pt x="161131" y="39370"/>
                  </a:lnTo>
                  <a:lnTo>
                    <a:pt x="198211" y="29209"/>
                  </a:lnTo>
                  <a:lnTo>
                    <a:pt x="241934" y="25400"/>
                  </a:lnTo>
                  <a:lnTo>
                    <a:pt x="342719" y="25400"/>
                  </a:lnTo>
                  <a:lnTo>
                    <a:pt x="315690" y="12700"/>
                  </a:lnTo>
                  <a:lnTo>
                    <a:pt x="271430" y="2539"/>
                  </a:lnTo>
                  <a:lnTo>
                    <a:pt x="242315" y="0"/>
                  </a:lnTo>
                  <a:close/>
                </a:path>
                <a:path w="575944" h="661669">
                  <a:moveTo>
                    <a:pt x="569510" y="552449"/>
                  </a:moveTo>
                  <a:lnTo>
                    <a:pt x="540257" y="552449"/>
                  </a:lnTo>
                  <a:lnTo>
                    <a:pt x="546353" y="560069"/>
                  </a:lnTo>
                  <a:lnTo>
                    <a:pt x="550840" y="570229"/>
                  </a:lnTo>
                  <a:lnTo>
                    <a:pt x="493394" y="632459"/>
                  </a:lnTo>
                  <a:lnTo>
                    <a:pt x="483883" y="637539"/>
                  </a:lnTo>
                  <a:lnTo>
                    <a:pt x="528483" y="637539"/>
                  </a:lnTo>
                  <a:lnTo>
                    <a:pt x="555624" y="617219"/>
                  </a:lnTo>
                  <a:lnTo>
                    <a:pt x="569331" y="601979"/>
                  </a:lnTo>
                  <a:lnTo>
                    <a:pt x="575929" y="584199"/>
                  </a:lnTo>
                  <a:lnTo>
                    <a:pt x="575073" y="563879"/>
                  </a:lnTo>
                  <a:lnTo>
                    <a:pt x="569510" y="552449"/>
                  </a:lnTo>
                  <a:close/>
                </a:path>
                <a:path w="575944" h="661669">
                  <a:moveTo>
                    <a:pt x="532231" y="435609"/>
                  </a:moveTo>
                  <a:lnTo>
                    <a:pt x="501268" y="435609"/>
                  </a:lnTo>
                  <a:lnTo>
                    <a:pt x="545845" y="496569"/>
                  </a:lnTo>
                  <a:lnTo>
                    <a:pt x="548596" y="501649"/>
                  </a:lnTo>
                  <a:lnTo>
                    <a:pt x="418210" y="610869"/>
                  </a:lnTo>
                  <a:lnTo>
                    <a:pt x="412259" y="614679"/>
                  </a:lnTo>
                  <a:lnTo>
                    <a:pt x="455409" y="614679"/>
                  </a:lnTo>
                  <a:lnTo>
                    <a:pt x="540257" y="552449"/>
                  </a:lnTo>
                  <a:lnTo>
                    <a:pt x="569510" y="552449"/>
                  </a:lnTo>
                  <a:lnTo>
                    <a:pt x="566419" y="546099"/>
                  </a:lnTo>
                  <a:lnTo>
                    <a:pt x="560196" y="537209"/>
                  </a:lnTo>
                  <a:lnTo>
                    <a:pt x="569537" y="524509"/>
                  </a:lnTo>
                  <a:lnTo>
                    <a:pt x="573770" y="510539"/>
                  </a:lnTo>
                  <a:lnTo>
                    <a:pt x="572644" y="495299"/>
                  </a:lnTo>
                  <a:lnTo>
                    <a:pt x="565911" y="481329"/>
                  </a:lnTo>
                  <a:lnTo>
                    <a:pt x="532231" y="435609"/>
                  </a:lnTo>
                  <a:close/>
                </a:path>
                <a:path w="575944" h="661669">
                  <a:moveTo>
                    <a:pt x="301326" y="350519"/>
                  </a:moveTo>
                  <a:lnTo>
                    <a:pt x="269366" y="350519"/>
                  </a:lnTo>
                  <a:lnTo>
                    <a:pt x="373506" y="491489"/>
                  </a:lnTo>
                  <a:lnTo>
                    <a:pt x="332993" y="520699"/>
                  </a:lnTo>
                  <a:lnTo>
                    <a:pt x="386397" y="520699"/>
                  </a:lnTo>
                  <a:lnTo>
                    <a:pt x="446405" y="476249"/>
                  </a:lnTo>
                  <a:lnTo>
                    <a:pt x="394207" y="476249"/>
                  </a:lnTo>
                  <a:lnTo>
                    <a:pt x="301326" y="350519"/>
                  </a:lnTo>
                  <a:close/>
                </a:path>
                <a:path w="575944" h="661669">
                  <a:moveTo>
                    <a:pt x="347641" y="316229"/>
                  </a:moveTo>
                  <a:lnTo>
                    <a:pt x="316229" y="316229"/>
                  </a:lnTo>
                  <a:lnTo>
                    <a:pt x="420369" y="455929"/>
                  </a:lnTo>
                  <a:lnTo>
                    <a:pt x="394207" y="476249"/>
                  </a:lnTo>
                  <a:lnTo>
                    <a:pt x="446405" y="476249"/>
                  </a:lnTo>
                  <a:lnTo>
                    <a:pt x="492696" y="441959"/>
                  </a:lnTo>
                  <a:lnTo>
                    <a:pt x="440308" y="441959"/>
                  </a:lnTo>
                  <a:lnTo>
                    <a:pt x="354075" y="325119"/>
                  </a:lnTo>
                  <a:lnTo>
                    <a:pt x="353821" y="325119"/>
                  </a:lnTo>
                  <a:lnTo>
                    <a:pt x="353694" y="323849"/>
                  </a:lnTo>
                  <a:lnTo>
                    <a:pt x="353313" y="323849"/>
                  </a:lnTo>
                  <a:lnTo>
                    <a:pt x="347641" y="316229"/>
                  </a:lnTo>
                  <a:close/>
                </a:path>
                <a:path w="575944" h="661669">
                  <a:moveTo>
                    <a:pt x="342719" y="25400"/>
                  </a:moveTo>
                  <a:lnTo>
                    <a:pt x="241934" y="25400"/>
                  </a:lnTo>
                  <a:lnTo>
                    <a:pt x="268067" y="27939"/>
                  </a:lnTo>
                  <a:lnTo>
                    <a:pt x="307736" y="36829"/>
                  </a:lnTo>
                  <a:lnTo>
                    <a:pt x="353716" y="57150"/>
                  </a:lnTo>
                  <a:lnTo>
                    <a:pt x="398779" y="95249"/>
                  </a:lnTo>
                  <a:lnTo>
                    <a:pt x="425640" y="135889"/>
                  </a:lnTo>
                  <a:lnTo>
                    <a:pt x="443499" y="179069"/>
                  </a:lnTo>
                  <a:lnTo>
                    <a:pt x="452500" y="233679"/>
                  </a:lnTo>
                  <a:lnTo>
                    <a:pt x="452483" y="243839"/>
                  </a:lnTo>
                  <a:lnTo>
                    <a:pt x="451977" y="252729"/>
                  </a:lnTo>
                  <a:lnTo>
                    <a:pt x="451161" y="261619"/>
                  </a:lnTo>
                  <a:lnTo>
                    <a:pt x="448881" y="280669"/>
                  </a:lnTo>
                  <a:lnTo>
                    <a:pt x="448024" y="293369"/>
                  </a:lnTo>
                  <a:lnTo>
                    <a:pt x="453638" y="345439"/>
                  </a:lnTo>
                  <a:lnTo>
                    <a:pt x="469294" y="389889"/>
                  </a:lnTo>
                  <a:lnTo>
                    <a:pt x="480694" y="411479"/>
                  </a:lnTo>
                  <a:lnTo>
                    <a:pt x="440308" y="441959"/>
                  </a:lnTo>
                  <a:lnTo>
                    <a:pt x="492696" y="441959"/>
                  </a:lnTo>
                  <a:lnTo>
                    <a:pt x="501268" y="435609"/>
                  </a:lnTo>
                  <a:lnTo>
                    <a:pt x="532231" y="435609"/>
                  </a:lnTo>
                  <a:lnTo>
                    <a:pt x="509777" y="405129"/>
                  </a:lnTo>
                  <a:lnTo>
                    <a:pt x="508126" y="403859"/>
                  </a:lnTo>
                  <a:lnTo>
                    <a:pt x="505967" y="402589"/>
                  </a:lnTo>
                  <a:lnTo>
                    <a:pt x="503681" y="401319"/>
                  </a:lnTo>
                  <a:lnTo>
                    <a:pt x="492827" y="380999"/>
                  </a:lnTo>
                  <a:lnTo>
                    <a:pt x="478071" y="340359"/>
                  </a:lnTo>
                  <a:lnTo>
                    <a:pt x="472955" y="303529"/>
                  </a:lnTo>
                  <a:lnTo>
                    <a:pt x="473021" y="293369"/>
                  </a:lnTo>
                  <a:lnTo>
                    <a:pt x="473735" y="283209"/>
                  </a:lnTo>
                  <a:lnTo>
                    <a:pt x="476073" y="264159"/>
                  </a:lnTo>
                  <a:lnTo>
                    <a:pt x="476964" y="255269"/>
                  </a:lnTo>
                  <a:lnTo>
                    <a:pt x="477379" y="246379"/>
                  </a:lnTo>
                  <a:lnTo>
                    <a:pt x="477505" y="240029"/>
                  </a:lnTo>
                  <a:lnTo>
                    <a:pt x="477519" y="232409"/>
                  </a:lnTo>
                  <a:lnTo>
                    <a:pt x="467437" y="171449"/>
                  </a:lnTo>
                  <a:lnTo>
                    <a:pt x="447436" y="124459"/>
                  </a:lnTo>
                  <a:lnTo>
                    <a:pt x="427460" y="91439"/>
                  </a:lnTo>
                  <a:lnTo>
                    <a:pt x="417448" y="78739"/>
                  </a:lnTo>
                  <a:lnTo>
                    <a:pt x="367045" y="36829"/>
                  </a:lnTo>
                  <a:lnTo>
                    <a:pt x="342719" y="25400"/>
                  </a:lnTo>
                  <a:close/>
                </a:path>
                <a:path w="575944" h="661669">
                  <a:moveTo>
                    <a:pt x="219654" y="278129"/>
                  </a:moveTo>
                  <a:lnTo>
                    <a:pt x="183929" y="300989"/>
                  </a:lnTo>
                  <a:lnTo>
                    <a:pt x="176974" y="328929"/>
                  </a:lnTo>
                  <a:lnTo>
                    <a:pt x="178311" y="337819"/>
                  </a:lnTo>
                  <a:lnTo>
                    <a:pt x="211200" y="369569"/>
                  </a:lnTo>
                  <a:lnTo>
                    <a:pt x="221628" y="372109"/>
                  </a:lnTo>
                  <a:lnTo>
                    <a:pt x="232140" y="370839"/>
                  </a:lnTo>
                  <a:lnTo>
                    <a:pt x="242437" y="368299"/>
                  </a:lnTo>
                  <a:lnTo>
                    <a:pt x="252221" y="363219"/>
                  </a:lnTo>
                  <a:lnTo>
                    <a:pt x="269366" y="350519"/>
                  </a:lnTo>
                  <a:lnTo>
                    <a:pt x="301326" y="350519"/>
                  </a:lnTo>
                  <a:lnTo>
                    <a:pt x="299449" y="347979"/>
                  </a:lnTo>
                  <a:lnTo>
                    <a:pt x="224662" y="347979"/>
                  </a:lnTo>
                  <a:lnTo>
                    <a:pt x="217804" y="345439"/>
                  </a:lnTo>
                  <a:lnTo>
                    <a:pt x="211581" y="344169"/>
                  </a:lnTo>
                  <a:lnTo>
                    <a:pt x="206501" y="340359"/>
                  </a:lnTo>
                  <a:lnTo>
                    <a:pt x="203834" y="335279"/>
                  </a:lnTo>
                  <a:lnTo>
                    <a:pt x="200659" y="328929"/>
                  </a:lnTo>
                  <a:lnTo>
                    <a:pt x="202183" y="321309"/>
                  </a:lnTo>
                  <a:lnTo>
                    <a:pt x="203326" y="318769"/>
                  </a:lnTo>
                  <a:lnTo>
                    <a:pt x="204977" y="313689"/>
                  </a:lnTo>
                  <a:lnTo>
                    <a:pt x="208152" y="309879"/>
                  </a:lnTo>
                  <a:lnTo>
                    <a:pt x="211708" y="307339"/>
                  </a:lnTo>
                  <a:lnTo>
                    <a:pt x="212597" y="306069"/>
                  </a:lnTo>
                  <a:lnTo>
                    <a:pt x="213486" y="306069"/>
                  </a:lnTo>
                  <a:lnTo>
                    <a:pt x="214502" y="304799"/>
                  </a:lnTo>
                  <a:lnTo>
                    <a:pt x="221771" y="303529"/>
                  </a:lnTo>
                  <a:lnTo>
                    <a:pt x="266591" y="303529"/>
                  </a:lnTo>
                  <a:lnTo>
                    <a:pt x="261873" y="297179"/>
                  </a:lnTo>
                  <a:lnTo>
                    <a:pt x="249848" y="287019"/>
                  </a:lnTo>
                  <a:lnTo>
                    <a:pt x="235299" y="279399"/>
                  </a:lnTo>
                  <a:lnTo>
                    <a:pt x="219654" y="278129"/>
                  </a:lnTo>
                  <a:close/>
                </a:path>
                <a:path w="575944" h="661669">
                  <a:moveTo>
                    <a:pt x="266591" y="303529"/>
                  </a:moveTo>
                  <a:lnTo>
                    <a:pt x="229219" y="303529"/>
                  </a:lnTo>
                  <a:lnTo>
                    <a:pt x="236166" y="307339"/>
                  </a:lnTo>
                  <a:lnTo>
                    <a:pt x="241934" y="312419"/>
                  </a:lnTo>
                  <a:lnTo>
                    <a:pt x="255015" y="330199"/>
                  </a:lnTo>
                  <a:lnTo>
                    <a:pt x="237997" y="342899"/>
                  </a:lnTo>
                  <a:lnTo>
                    <a:pt x="232028" y="346709"/>
                  </a:lnTo>
                  <a:lnTo>
                    <a:pt x="224662" y="347979"/>
                  </a:lnTo>
                  <a:lnTo>
                    <a:pt x="299449" y="347979"/>
                  </a:lnTo>
                  <a:lnTo>
                    <a:pt x="290067" y="335279"/>
                  </a:lnTo>
                  <a:lnTo>
                    <a:pt x="307593" y="322579"/>
                  </a:lnTo>
                  <a:lnTo>
                    <a:pt x="308228" y="321309"/>
                  </a:lnTo>
                  <a:lnTo>
                    <a:pt x="316229" y="316229"/>
                  </a:lnTo>
                  <a:lnTo>
                    <a:pt x="347641" y="316229"/>
                  </a:lnTo>
                  <a:lnTo>
                    <a:pt x="346695" y="314959"/>
                  </a:lnTo>
                  <a:lnTo>
                    <a:pt x="275081" y="314959"/>
                  </a:lnTo>
                  <a:lnTo>
                    <a:pt x="266591" y="303529"/>
                  </a:lnTo>
                  <a:close/>
                </a:path>
                <a:path w="575944" h="661669">
                  <a:moveTo>
                    <a:pt x="333922" y="203199"/>
                  </a:moveTo>
                  <a:lnTo>
                    <a:pt x="324484" y="203199"/>
                  </a:lnTo>
                  <a:lnTo>
                    <a:pt x="314741" y="204469"/>
                  </a:lnTo>
                  <a:lnTo>
                    <a:pt x="282523" y="232409"/>
                  </a:lnTo>
                  <a:lnTo>
                    <a:pt x="279368" y="247649"/>
                  </a:lnTo>
                  <a:lnTo>
                    <a:pt x="281308" y="262889"/>
                  </a:lnTo>
                  <a:lnTo>
                    <a:pt x="288416" y="278129"/>
                  </a:lnTo>
                  <a:lnTo>
                    <a:pt x="301370" y="295909"/>
                  </a:lnTo>
                  <a:lnTo>
                    <a:pt x="283844" y="308609"/>
                  </a:lnTo>
                  <a:lnTo>
                    <a:pt x="283336" y="308609"/>
                  </a:lnTo>
                  <a:lnTo>
                    <a:pt x="283082" y="309879"/>
                  </a:lnTo>
                  <a:lnTo>
                    <a:pt x="275081" y="314959"/>
                  </a:lnTo>
                  <a:lnTo>
                    <a:pt x="346695" y="314959"/>
                  </a:lnTo>
                  <a:lnTo>
                    <a:pt x="336295" y="300989"/>
                  </a:lnTo>
                  <a:lnTo>
                    <a:pt x="354456" y="287019"/>
                  </a:lnTo>
                  <a:lnTo>
                    <a:pt x="360583" y="280669"/>
                  </a:lnTo>
                  <a:lnTo>
                    <a:pt x="321436" y="280669"/>
                  </a:lnTo>
                  <a:lnTo>
                    <a:pt x="308609" y="262889"/>
                  </a:lnTo>
                  <a:lnTo>
                    <a:pt x="305175" y="256539"/>
                  </a:lnTo>
                  <a:lnTo>
                    <a:pt x="304180" y="248919"/>
                  </a:lnTo>
                  <a:lnTo>
                    <a:pt x="305591" y="241299"/>
                  </a:lnTo>
                  <a:lnTo>
                    <a:pt x="309371" y="234949"/>
                  </a:lnTo>
                  <a:lnTo>
                    <a:pt x="312927" y="231139"/>
                  </a:lnTo>
                  <a:lnTo>
                    <a:pt x="319150" y="228599"/>
                  </a:lnTo>
                  <a:lnTo>
                    <a:pt x="325627" y="228599"/>
                  </a:lnTo>
                  <a:lnTo>
                    <a:pt x="329183" y="227329"/>
                  </a:lnTo>
                  <a:lnTo>
                    <a:pt x="367059" y="227329"/>
                  </a:lnTo>
                  <a:lnTo>
                    <a:pt x="364452" y="222249"/>
                  </a:lnTo>
                  <a:lnTo>
                    <a:pt x="358139" y="214629"/>
                  </a:lnTo>
                  <a:lnTo>
                    <a:pt x="350988" y="209549"/>
                  </a:lnTo>
                  <a:lnTo>
                    <a:pt x="342836" y="205739"/>
                  </a:lnTo>
                  <a:lnTo>
                    <a:pt x="333922" y="203199"/>
                  </a:lnTo>
                  <a:close/>
                </a:path>
                <a:path w="575944" h="661669">
                  <a:moveTo>
                    <a:pt x="367059" y="227329"/>
                  </a:moveTo>
                  <a:lnTo>
                    <a:pt x="329183" y="227329"/>
                  </a:lnTo>
                  <a:lnTo>
                    <a:pt x="335787" y="228599"/>
                  </a:lnTo>
                  <a:lnTo>
                    <a:pt x="340994" y="233679"/>
                  </a:lnTo>
                  <a:lnTo>
                    <a:pt x="345185" y="237489"/>
                  </a:lnTo>
                  <a:lnTo>
                    <a:pt x="347598" y="243839"/>
                  </a:lnTo>
                  <a:lnTo>
                    <a:pt x="347471" y="250189"/>
                  </a:lnTo>
                  <a:lnTo>
                    <a:pt x="347217" y="256539"/>
                  </a:lnTo>
                  <a:lnTo>
                    <a:pt x="343915" y="264159"/>
                  </a:lnTo>
                  <a:lnTo>
                    <a:pt x="338962" y="267969"/>
                  </a:lnTo>
                  <a:lnTo>
                    <a:pt x="321436" y="280669"/>
                  </a:lnTo>
                  <a:lnTo>
                    <a:pt x="360583" y="280669"/>
                  </a:lnTo>
                  <a:lnTo>
                    <a:pt x="361809" y="279399"/>
                  </a:lnTo>
                  <a:lnTo>
                    <a:pt x="367363" y="270509"/>
                  </a:lnTo>
                  <a:lnTo>
                    <a:pt x="370941" y="261619"/>
                  </a:lnTo>
                  <a:lnTo>
                    <a:pt x="372363" y="250189"/>
                  </a:lnTo>
                  <a:lnTo>
                    <a:pt x="371695" y="240029"/>
                  </a:lnTo>
                  <a:lnTo>
                    <a:pt x="369014" y="231139"/>
                  </a:lnTo>
                  <a:lnTo>
                    <a:pt x="367059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11351" y="328422"/>
              <a:ext cx="274572" cy="10541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673098" y="191769"/>
              <a:ext cx="1807845" cy="881380"/>
            </a:xfrm>
            <a:custGeom>
              <a:avLst/>
              <a:gdLst/>
              <a:ahLst/>
              <a:cxnLst/>
              <a:rect l="l" t="t" r="r" b="b"/>
              <a:pathLst>
                <a:path w="1807845" h="881380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0" y="370840"/>
                  </a:lnTo>
                  <a:lnTo>
                    <a:pt x="4699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413"/>
                  </a:lnTo>
                  <a:lnTo>
                    <a:pt x="59055" y="381635"/>
                  </a:lnTo>
                  <a:lnTo>
                    <a:pt x="61468" y="379730"/>
                  </a:lnTo>
                  <a:lnTo>
                    <a:pt x="63373" y="376936"/>
                  </a:lnTo>
                  <a:lnTo>
                    <a:pt x="65024" y="366649"/>
                  </a:lnTo>
                  <a:close/>
                </a:path>
                <a:path w="1807845" h="881380">
                  <a:moveTo>
                    <a:pt x="104521" y="511556"/>
                  </a:moveTo>
                  <a:lnTo>
                    <a:pt x="96266" y="500253"/>
                  </a:lnTo>
                  <a:lnTo>
                    <a:pt x="88519" y="498983"/>
                  </a:lnTo>
                  <a:lnTo>
                    <a:pt x="82931" y="503047"/>
                  </a:lnTo>
                  <a:lnTo>
                    <a:pt x="51689" y="525780"/>
                  </a:lnTo>
                  <a:lnTo>
                    <a:pt x="46609" y="529971"/>
                  </a:lnTo>
                  <a:lnTo>
                    <a:pt x="44958" y="537591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7917" y="523494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521" y="511556"/>
                  </a:lnTo>
                  <a:close/>
                </a:path>
                <a:path w="1807845" h="881380">
                  <a:moveTo>
                    <a:pt x="225679" y="580136"/>
                  </a:moveTo>
                  <a:lnTo>
                    <a:pt x="221742" y="573278"/>
                  </a:lnTo>
                  <a:lnTo>
                    <a:pt x="208407" y="569976"/>
                  </a:lnTo>
                  <a:lnTo>
                    <a:pt x="201549" y="573913"/>
                  </a:lnTo>
                  <a:lnTo>
                    <a:pt x="199644" y="580517"/>
                  </a:lnTo>
                  <a:lnTo>
                    <a:pt x="189484" y="618109"/>
                  </a:lnTo>
                  <a:lnTo>
                    <a:pt x="187579" y="624713"/>
                  </a:lnTo>
                  <a:lnTo>
                    <a:pt x="191516" y="631571"/>
                  </a:lnTo>
                  <a:lnTo>
                    <a:pt x="198247" y="633222"/>
                  </a:lnTo>
                  <a:lnTo>
                    <a:pt x="202057" y="634365"/>
                  </a:lnTo>
                  <a:lnTo>
                    <a:pt x="223774" y="586867"/>
                  </a:lnTo>
                  <a:lnTo>
                    <a:pt x="225679" y="580136"/>
                  </a:lnTo>
                  <a:close/>
                </a:path>
                <a:path w="1807845" h="881380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4980" y="50292"/>
                  </a:lnTo>
                  <a:lnTo>
                    <a:pt x="473837" y="57035"/>
                  </a:lnTo>
                  <a:lnTo>
                    <a:pt x="478536" y="63385"/>
                  </a:lnTo>
                  <a:lnTo>
                    <a:pt x="488823" y="64909"/>
                  </a:lnTo>
                  <a:lnTo>
                    <a:pt x="492125" y="63881"/>
                  </a:lnTo>
                  <a:lnTo>
                    <a:pt x="497332" y="60083"/>
                  </a:lnTo>
                  <a:lnTo>
                    <a:pt x="499237" y="57150"/>
                  </a:lnTo>
                  <a:lnTo>
                    <a:pt x="505841" y="15113"/>
                  </a:lnTo>
                  <a:lnTo>
                    <a:pt x="506984" y="8382"/>
                  </a:lnTo>
                  <a:close/>
                </a:path>
                <a:path w="1807845" h="881380">
                  <a:moveTo>
                    <a:pt x="657098" y="105029"/>
                  </a:moveTo>
                  <a:lnTo>
                    <a:pt x="652780" y="99314"/>
                  </a:lnTo>
                  <a:lnTo>
                    <a:pt x="648589" y="93599"/>
                  </a:lnTo>
                  <a:lnTo>
                    <a:pt x="640715" y="92202"/>
                  </a:lnTo>
                  <a:lnTo>
                    <a:pt x="635127" y="96774"/>
                  </a:lnTo>
                  <a:lnTo>
                    <a:pt x="603885" y="120281"/>
                  </a:lnTo>
                  <a:lnTo>
                    <a:pt x="598424" y="124460"/>
                  </a:lnTo>
                  <a:lnTo>
                    <a:pt x="597281" y="132334"/>
                  </a:lnTo>
                  <a:lnTo>
                    <a:pt x="601472" y="138049"/>
                  </a:lnTo>
                  <a:lnTo>
                    <a:pt x="605663" y="143637"/>
                  </a:lnTo>
                  <a:lnTo>
                    <a:pt x="613537" y="144780"/>
                  </a:lnTo>
                  <a:lnTo>
                    <a:pt x="619125" y="140716"/>
                  </a:lnTo>
                  <a:lnTo>
                    <a:pt x="619125" y="140589"/>
                  </a:lnTo>
                  <a:lnTo>
                    <a:pt x="650367" y="116967"/>
                  </a:lnTo>
                  <a:lnTo>
                    <a:pt x="655955" y="112903"/>
                  </a:lnTo>
                  <a:lnTo>
                    <a:pt x="657098" y="105029"/>
                  </a:lnTo>
                  <a:close/>
                </a:path>
                <a:path w="1807845" h="881380">
                  <a:moveTo>
                    <a:pt x="695198" y="261747"/>
                  </a:moveTo>
                  <a:lnTo>
                    <a:pt x="689737" y="256032"/>
                  </a:lnTo>
                  <a:lnTo>
                    <a:pt x="682879" y="255778"/>
                  </a:lnTo>
                  <a:lnTo>
                    <a:pt x="637032" y="254508"/>
                  </a:lnTo>
                  <a:lnTo>
                    <a:pt x="631317" y="259969"/>
                  </a:lnTo>
                  <a:lnTo>
                    <a:pt x="630682" y="273685"/>
                  </a:lnTo>
                  <a:lnTo>
                    <a:pt x="636016" y="279400"/>
                  </a:lnTo>
                  <a:lnTo>
                    <a:pt x="684784" y="280797"/>
                  </a:lnTo>
                  <a:lnTo>
                    <a:pt x="687451" y="279908"/>
                  </a:lnTo>
                  <a:lnTo>
                    <a:pt x="692658" y="276098"/>
                  </a:lnTo>
                  <a:lnTo>
                    <a:pt x="694690" y="272669"/>
                  </a:lnTo>
                  <a:lnTo>
                    <a:pt x="695198" y="261747"/>
                  </a:lnTo>
                  <a:close/>
                </a:path>
                <a:path w="1807845" h="881380">
                  <a:moveTo>
                    <a:pt x="1632966" y="526796"/>
                  </a:moveTo>
                  <a:lnTo>
                    <a:pt x="1629270" y="520827"/>
                  </a:lnTo>
                  <a:lnTo>
                    <a:pt x="1623314" y="519303"/>
                  </a:lnTo>
                  <a:lnTo>
                    <a:pt x="1607185" y="515404"/>
                  </a:lnTo>
                  <a:lnTo>
                    <a:pt x="1607185" y="538480"/>
                  </a:lnTo>
                  <a:lnTo>
                    <a:pt x="1593456" y="594868"/>
                  </a:lnTo>
                  <a:lnTo>
                    <a:pt x="1587957" y="594906"/>
                  </a:lnTo>
                  <a:lnTo>
                    <a:pt x="1587957" y="617626"/>
                  </a:lnTo>
                  <a:lnTo>
                    <a:pt x="1568577" y="697611"/>
                  </a:lnTo>
                  <a:lnTo>
                    <a:pt x="1564182" y="706526"/>
                  </a:lnTo>
                  <a:lnTo>
                    <a:pt x="1556473" y="712838"/>
                  </a:lnTo>
                  <a:lnTo>
                    <a:pt x="1546529" y="716000"/>
                  </a:lnTo>
                  <a:lnTo>
                    <a:pt x="1535430" y="715391"/>
                  </a:lnTo>
                  <a:lnTo>
                    <a:pt x="1266698" y="650240"/>
                  </a:lnTo>
                  <a:lnTo>
                    <a:pt x="1256512" y="645744"/>
                  </a:lnTo>
                  <a:lnTo>
                    <a:pt x="1249095" y="638416"/>
                  </a:lnTo>
                  <a:lnTo>
                    <a:pt x="1245120" y="629259"/>
                  </a:lnTo>
                  <a:lnTo>
                    <a:pt x="1245235" y="619252"/>
                  </a:lnTo>
                  <a:lnTo>
                    <a:pt x="1264666" y="539242"/>
                  </a:lnTo>
                  <a:lnTo>
                    <a:pt x="1390650" y="605155"/>
                  </a:lnTo>
                  <a:lnTo>
                    <a:pt x="1397114" y="608203"/>
                  </a:lnTo>
                  <a:lnTo>
                    <a:pt x="1438681" y="618286"/>
                  </a:lnTo>
                  <a:lnTo>
                    <a:pt x="1445895" y="618490"/>
                  </a:lnTo>
                  <a:lnTo>
                    <a:pt x="1587957" y="617626"/>
                  </a:lnTo>
                  <a:lnTo>
                    <a:pt x="1587957" y="594906"/>
                  </a:lnTo>
                  <a:lnTo>
                    <a:pt x="1445768" y="595884"/>
                  </a:lnTo>
                  <a:lnTo>
                    <a:pt x="1434185" y="595198"/>
                  </a:lnTo>
                  <a:lnTo>
                    <a:pt x="1313319" y="539242"/>
                  </a:lnTo>
                  <a:lnTo>
                    <a:pt x="1270000" y="516636"/>
                  </a:lnTo>
                  <a:lnTo>
                    <a:pt x="1283716" y="460121"/>
                  </a:lnTo>
                  <a:lnTo>
                    <a:pt x="1607185" y="538480"/>
                  </a:lnTo>
                  <a:lnTo>
                    <a:pt x="1607185" y="515404"/>
                  </a:lnTo>
                  <a:lnTo>
                    <a:pt x="1378559" y="460121"/>
                  </a:lnTo>
                  <a:lnTo>
                    <a:pt x="1278255" y="435864"/>
                  </a:lnTo>
                  <a:lnTo>
                    <a:pt x="1272286" y="434340"/>
                  </a:lnTo>
                  <a:lnTo>
                    <a:pt x="1266317" y="438023"/>
                  </a:lnTo>
                  <a:lnTo>
                    <a:pt x="1264793" y="443992"/>
                  </a:lnTo>
                  <a:lnTo>
                    <a:pt x="1246505" y="519811"/>
                  </a:lnTo>
                  <a:lnTo>
                    <a:pt x="1246378" y="520192"/>
                  </a:lnTo>
                  <a:lnTo>
                    <a:pt x="1223645" y="613918"/>
                  </a:lnTo>
                  <a:lnTo>
                    <a:pt x="1223200" y="632752"/>
                  </a:lnTo>
                  <a:lnTo>
                    <a:pt x="1230185" y="649909"/>
                  </a:lnTo>
                  <a:lnTo>
                    <a:pt x="1243355" y="663524"/>
                  </a:lnTo>
                  <a:lnTo>
                    <a:pt x="1261491" y="671703"/>
                  </a:lnTo>
                  <a:lnTo>
                    <a:pt x="1530223" y="736727"/>
                  </a:lnTo>
                  <a:lnTo>
                    <a:pt x="1550085" y="737768"/>
                  </a:lnTo>
                  <a:lnTo>
                    <a:pt x="1568018" y="731710"/>
                  </a:lnTo>
                  <a:lnTo>
                    <a:pt x="1582064" y="719658"/>
                  </a:lnTo>
                  <a:lnTo>
                    <a:pt x="1583842" y="716000"/>
                  </a:lnTo>
                  <a:lnTo>
                    <a:pt x="1590281" y="702691"/>
                  </a:lnTo>
                  <a:lnTo>
                    <a:pt x="1610931" y="617474"/>
                  </a:lnTo>
                  <a:lnTo>
                    <a:pt x="1613027" y="608838"/>
                  </a:lnTo>
                  <a:lnTo>
                    <a:pt x="1613154" y="608584"/>
                  </a:lnTo>
                  <a:lnTo>
                    <a:pt x="1616214" y="595884"/>
                  </a:lnTo>
                  <a:lnTo>
                    <a:pt x="1631442" y="532765"/>
                  </a:lnTo>
                  <a:lnTo>
                    <a:pt x="1632966" y="526796"/>
                  </a:lnTo>
                  <a:close/>
                </a:path>
                <a:path w="1807845" h="881380">
                  <a:moveTo>
                    <a:pt x="1807324" y="226555"/>
                  </a:moveTo>
                  <a:lnTo>
                    <a:pt x="1796110" y="196469"/>
                  </a:lnTo>
                  <a:lnTo>
                    <a:pt x="1785404" y="184772"/>
                  </a:lnTo>
                  <a:lnTo>
                    <a:pt x="1785404" y="230251"/>
                  </a:lnTo>
                  <a:lnTo>
                    <a:pt x="1784477" y="254635"/>
                  </a:lnTo>
                  <a:lnTo>
                    <a:pt x="1704721" y="584073"/>
                  </a:lnTo>
                  <a:lnTo>
                    <a:pt x="1699387" y="605790"/>
                  </a:lnTo>
                  <a:lnTo>
                    <a:pt x="1674368" y="709295"/>
                  </a:lnTo>
                  <a:lnTo>
                    <a:pt x="1688617" y="597662"/>
                  </a:lnTo>
                  <a:lnTo>
                    <a:pt x="1690751" y="580644"/>
                  </a:lnTo>
                  <a:lnTo>
                    <a:pt x="1710055" y="430149"/>
                  </a:lnTo>
                  <a:lnTo>
                    <a:pt x="1711274" y="421043"/>
                  </a:lnTo>
                  <a:lnTo>
                    <a:pt x="1712658" y="411848"/>
                  </a:lnTo>
                  <a:lnTo>
                    <a:pt x="1714119" y="402628"/>
                  </a:lnTo>
                  <a:lnTo>
                    <a:pt x="1715643" y="393446"/>
                  </a:lnTo>
                  <a:lnTo>
                    <a:pt x="1718564" y="375475"/>
                  </a:lnTo>
                  <a:lnTo>
                    <a:pt x="1721205" y="357251"/>
                  </a:lnTo>
                  <a:lnTo>
                    <a:pt x="1723263" y="338950"/>
                  </a:lnTo>
                  <a:lnTo>
                    <a:pt x="1724406" y="320675"/>
                  </a:lnTo>
                  <a:lnTo>
                    <a:pt x="1724304" y="305358"/>
                  </a:lnTo>
                  <a:lnTo>
                    <a:pt x="1718144" y="259715"/>
                  </a:lnTo>
                  <a:lnTo>
                    <a:pt x="1701876" y="214210"/>
                  </a:lnTo>
                  <a:lnTo>
                    <a:pt x="1701876" y="320675"/>
                  </a:lnTo>
                  <a:lnTo>
                    <a:pt x="1700860" y="337439"/>
                  </a:lnTo>
                  <a:lnTo>
                    <a:pt x="1698917" y="354812"/>
                  </a:lnTo>
                  <a:lnTo>
                    <a:pt x="1696364" y="372427"/>
                  </a:lnTo>
                  <a:lnTo>
                    <a:pt x="1693545" y="389890"/>
                  </a:lnTo>
                  <a:lnTo>
                    <a:pt x="1692021" y="399135"/>
                  </a:lnTo>
                  <a:lnTo>
                    <a:pt x="1690535" y="408520"/>
                  </a:lnTo>
                  <a:lnTo>
                    <a:pt x="1689125" y="417918"/>
                  </a:lnTo>
                  <a:lnTo>
                    <a:pt x="1687830" y="427228"/>
                  </a:lnTo>
                  <a:lnTo>
                    <a:pt x="1668183" y="581152"/>
                  </a:lnTo>
                  <a:lnTo>
                    <a:pt x="1663217" y="620268"/>
                  </a:lnTo>
                  <a:lnTo>
                    <a:pt x="1645145" y="761746"/>
                  </a:lnTo>
                  <a:lnTo>
                    <a:pt x="1623072" y="808583"/>
                  </a:lnTo>
                  <a:lnTo>
                    <a:pt x="1596898" y="827278"/>
                  </a:lnTo>
                  <a:lnTo>
                    <a:pt x="1592199" y="827278"/>
                  </a:lnTo>
                  <a:lnTo>
                    <a:pt x="1208392" y="734949"/>
                  </a:lnTo>
                  <a:lnTo>
                    <a:pt x="1168527" y="725297"/>
                  </a:lnTo>
                  <a:lnTo>
                    <a:pt x="1145222" y="692912"/>
                  </a:lnTo>
                  <a:lnTo>
                    <a:pt x="1142199" y="675767"/>
                  </a:lnTo>
                  <a:lnTo>
                    <a:pt x="1142758" y="658342"/>
                  </a:lnTo>
                  <a:lnTo>
                    <a:pt x="1146937" y="641223"/>
                  </a:lnTo>
                  <a:lnTo>
                    <a:pt x="1168704" y="581152"/>
                  </a:lnTo>
                  <a:lnTo>
                    <a:pt x="1203325" y="485648"/>
                  </a:lnTo>
                  <a:lnTo>
                    <a:pt x="1211072" y="464566"/>
                  </a:lnTo>
                  <a:lnTo>
                    <a:pt x="1257261" y="337248"/>
                  </a:lnTo>
                  <a:lnTo>
                    <a:pt x="1259547" y="331114"/>
                  </a:lnTo>
                  <a:lnTo>
                    <a:pt x="1261948" y="324815"/>
                  </a:lnTo>
                  <a:lnTo>
                    <a:pt x="1264412" y="318516"/>
                  </a:lnTo>
                  <a:lnTo>
                    <a:pt x="1269949" y="303834"/>
                  </a:lnTo>
                  <a:lnTo>
                    <a:pt x="1275397" y="288912"/>
                  </a:lnTo>
                  <a:lnTo>
                    <a:pt x="1280553" y="273786"/>
                  </a:lnTo>
                  <a:lnTo>
                    <a:pt x="1285240" y="258445"/>
                  </a:lnTo>
                  <a:lnTo>
                    <a:pt x="1290053" y="243332"/>
                  </a:lnTo>
                  <a:lnTo>
                    <a:pt x="1308735" y="203327"/>
                  </a:lnTo>
                  <a:lnTo>
                    <a:pt x="1345577" y="158330"/>
                  </a:lnTo>
                  <a:lnTo>
                    <a:pt x="1393190" y="124841"/>
                  </a:lnTo>
                  <a:lnTo>
                    <a:pt x="1438910" y="107835"/>
                  </a:lnTo>
                  <a:lnTo>
                    <a:pt x="1480947" y="101727"/>
                  </a:lnTo>
                  <a:lnTo>
                    <a:pt x="1488440" y="101358"/>
                  </a:lnTo>
                  <a:lnTo>
                    <a:pt x="1496060" y="101485"/>
                  </a:lnTo>
                  <a:lnTo>
                    <a:pt x="1503680" y="101981"/>
                  </a:lnTo>
                  <a:lnTo>
                    <a:pt x="1507109" y="102108"/>
                  </a:lnTo>
                  <a:lnTo>
                    <a:pt x="1546377" y="109143"/>
                  </a:lnTo>
                  <a:lnTo>
                    <a:pt x="1574673" y="119253"/>
                  </a:lnTo>
                  <a:lnTo>
                    <a:pt x="1581645" y="122301"/>
                  </a:lnTo>
                  <a:lnTo>
                    <a:pt x="1620850" y="147142"/>
                  </a:lnTo>
                  <a:lnTo>
                    <a:pt x="1651914" y="177126"/>
                  </a:lnTo>
                  <a:lnTo>
                    <a:pt x="1686102" y="233172"/>
                  </a:lnTo>
                  <a:lnTo>
                    <a:pt x="1699120" y="278536"/>
                  </a:lnTo>
                  <a:lnTo>
                    <a:pt x="1701876" y="320675"/>
                  </a:lnTo>
                  <a:lnTo>
                    <a:pt x="1701876" y="214210"/>
                  </a:lnTo>
                  <a:lnTo>
                    <a:pt x="1699450" y="208635"/>
                  </a:lnTo>
                  <a:lnTo>
                    <a:pt x="1685810" y="185267"/>
                  </a:lnTo>
                  <a:lnTo>
                    <a:pt x="1669669" y="163703"/>
                  </a:lnTo>
                  <a:lnTo>
                    <a:pt x="1739138" y="180467"/>
                  </a:lnTo>
                  <a:lnTo>
                    <a:pt x="1761274" y="190792"/>
                  </a:lnTo>
                  <a:lnTo>
                    <a:pt x="1777187" y="208178"/>
                  </a:lnTo>
                  <a:lnTo>
                    <a:pt x="1785404" y="230251"/>
                  </a:lnTo>
                  <a:lnTo>
                    <a:pt x="1785404" y="184772"/>
                  </a:lnTo>
                  <a:lnTo>
                    <a:pt x="1774431" y="172783"/>
                  </a:lnTo>
                  <a:lnTo>
                    <a:pt x="1754962" y="163703"/>
                  </a:lnTo>
                  <a:lnTo>
                    <a:pt x="1744345" y="158750"/>
                  </a:lnTo>
                  <a:lnTo>
                    <a:pt x="1639189" y="133235"/>
                  </a:lnTo>
                  <a:lnTo>
                    <a:pt x="1630045" y="126022"/>
                  </a:lnTo>
                  <a:lnTo>
                    <a:pt x="1620532" y="119240"/>
                  </a:lnTo>
                  <a:lnTo>
                    <a:pt x="1610664" y="112928"/>
                  </a:lnTo>
                  <a:lnTo>
                    <a:pt x="1600454" y="107061"/>
                  </a:lnTo>
                  <a:lnTo>
                    <a:pt x="1601825" y="101358"/>
                  </a:lnTo>
                  <a:lnTo>
                    <a:pt x="1602816" y="97282"/>
                  </a:lnTo>
                  <a:lnTo>
                    <a:pt x="1607312" y="78740"/>
                  </a:lnTo>
                  <a:lnTo>
                    <a:pt x="1607845" y="65151"/>
                  </a:lnTo>
                  <a:lnTo>
                    <a:pt x="1603336" y="52870"/>
                  </a:lnTo>
                  <a:lnTo>
                    <a:pt x="1597101" y="45974"/>
                  </a:lnTo>
                  <a:lnTo>
                    <a:pt x="1594586" y="43205"/>
                  </a:lnTo>
                  <a:lnTo>
                    <a:pt x="1587373" y="39814"/>
                  </a:lnTo>
                  <a:lnTo>
                    <a:pt x="1587373" y="67056"/>
                  </a:lnTo>
                  <a:lnTo>
                    <a:pt x="1585849" y="73533"/>
                  </a:lnTo>
                  <a:lnTo>
                    <a:pt x="1579994" y="97282"/>
                  </a:lnTo>
                  <a:lnTo>
                    <a:pt x="1571548" y="93929"/>
                  </a:lnTo>
                  <a:lnTo>
                    <a:pt x="1562950" y="90906"/>
                  </a:lnTo>
                  <a:lnTo>
                    <a:pt x="1518018" y="80949"/>
                  </a:lnTo>
                  <a:lnTo>
                    <a:pt x="1508887" y="80010"/>
                  </a:lnTo>
                  <a:lnTo>
                    <a:pt x="1514729" y="56261"/>
                  </a:lnTo>
                  <a:lnTo>
                    <a:pt x="1516253" y="49911"/>
                  </a:lnTo>
                  <a:lnTo>
                    <a:pt x="1522603" y="45974"/>
                  </a:lnTo>
                  <a:lnTo>
                    <a:pt x="1583436" y="60706"/>
                  </a:lnTo>
                  <a:lnTo>
                    <a:pt x="1587373" y="67056"/>
                  </a:lnTo>
                  <a:lnTo>
                    <a:pt x="1587373" y="39814"/>
                  </a:lnTo>
                  <a:lnTo>
                    <a:pt x="1582407" y="37465"/>
                  </a:lnTo>
                  <a:lnTo>
                    <a:pt x="1534160" y="25781"/>
                  </a:lnTo>
                  <a:lnTo>
                    <a:pt x="1520710" y="25285"/>
                  </a:lnTo>
                  <a:lnTo>
                    <a:pt x="1508493" y="29895"/>
                  </a:lnTo>
                  <a:lnTo>
                    <a:pt x="1498866" y="38773"/>
                  </a:lnTo>
                  <a:lnTo>
                    <a:pt x="1493139" y="51054"/>
                  </a:lnTo>
                  <a:lnTo>
                    <a:pt x="1486281" y="79375"/>
                  </a:lnTo>
                  <a:lnTo>
                    <a:pt x="1474470" y="79806"/>
                  </a:lnTo>
                  <a:lnTo>
                    <a:pt x="1462697" y="80873"/>
                  </a:lnTo>
                  <a:lnTo>
                    <a:pt x="1451000" y="82562"/>
                  </a:lnTo>
                  <a:lnTo>
                    <a:pt x="1439418" y="84836"/>
                  </a:lnTo>
                  <a:lnTo>
                    <a:pt x="1420710" y="80327"/>
                  </a:lnTo>
                  <a:lnTo>
                    <a:pt x="1398651" y="75006"/>
                  </a:lnTo>
                  <a:lnTo>
                    <a:pt x="1398651" y="98056"/>
                  </a:lnTo>
                  <a:lnTo>
                    <a:pt x="1393317" y="100076"/>
                  </a:lnTo>
                  <a:lnTo>
                    <a:pt x="1355445" y="121869"/>
                  </a:lnTo>
                  <a:lnTo>
                    <a:pt x="1308493" y="165493"/>
                  </a:lnTo>
                  <a:lnTo>
                    <a:pt x="1282128" y="205600"/>
                  </a:lnTo>
                  <a:lnTo>
                    <a:pt x="1263904" y="252476"/>
                  </a:lnTo>
                  <a:lnTo>
                    <a:pt x="1259433" y="267208"/>
                  </a:lnTo>
                  <a:lnTo>
                    <a:pt x="1254404" y="281851"/>
                  </a:lnTo>
                  <a:lnTo>
                    <a:pt x="1249032" y="296341"/>
                  </a:lnTo>
                  <a:lnTo>
                    <a:pt x="1241120" y="317030"/>
                  </a:lnTo>
                  <a:lnTo>
                    <a:pt x="1236306" y="329793"/>
                  </a:lnTo>
                  <a:lnTo>
                    <a:pt x="1233474" y="337439"/>
                  </a:lnTo>
                  <a:lnTo>
                    <a:pt x="1189355" y="459232"/>
                  </a:lnTo>
                  <a:lnTo>
                    <a:pt x="1181608" y="480441"/>
                  </a:lnTo>
                  <a:lnTo>
                    <a:pt x="1145159" y="581152"/>
                  </a:lnTo>
                  <a:lnTo>
                    <a:pt x="1170178" y="477647"/>
                  </a:lnTo>
                  <a:lnTo>
                    <a:pt x="1173607" y="463296"/>
                  </a:lnTo>
                  <a:lnTo>
                    <a:pt x="1255268" y="126492"/>
                  </a:lnTo>
                  <a:lnTo>
                    <a:pt x="1282915" y="88506"/>
                  </a:lnTo>
                  <a:lnTo>
                    <a:pt x="1305013" y="80327"/>
                  </a:lnTo>
                  <a:lnTo>
                    <a:pt x="1329436" y="81280"/>
                  </a:lnTo>
                  <a:lnTo>
                    <a:pt x="1398651" y="98056"/>
                  </a:lnTo>
                  <a:lnTo>
                    <a:pt x="1398651" y="75006"/>
                  </a:lnTo>
                  <a:lnTo>
                    <a:pt x="1334643" y="59563"/>
                  </a:lnTo>
                  <a:lnTo>
                    <a:pt x="1301470" y="58280"/>
                  </a:lnTo>
                  <a:lnTo>
                    <a:pt x="1271397" y="69456"/>
                  </a:lnTo>
                  <a:lnTo>
                    <a:pt x="1247698" y="91097"/>
                  </a:lnTo>
                  <a:lnTo>
                    <a:pt x="1233678" y="121158"/>
                  </a:lnTo>
                  <a:lnTo>
                    <a:pt x="1153795" y="450723"/>
                  </a:lnTo>
                  <a:lnTo>
                    <a:pt x="1148588" y="449465"/>
                  </a:lnTo>
                  <a:lnTo>
                    <a:pt x="1148588" y="472440"/>
                  </a:lnTo>
                  <a:lnTo>
                    <a:pt x="1106297" y="646938"/>
                  </a:lnTo>
                  <a:lnTo>
                    <a:pt x="1104163" y="672465"/>
                  </a:lnTo>
                  <a:lnTo>
                    <a:pt x="1109586" y="696620"/>
                  </a:lnTo>
                  <a:lnTo>
                    <a:pt x="1121689" y="717931"/>
                  </a:lnTo>
                  <a:lnTo>
                    <a:pt x="1139571" y="734949"/>
                  </a:lnTo>
                  <a:lnTo>
                    <a:pt x="1098423" y="725043"/>
                  </a:lnTo>
                  <a:lnTo>
                    <a:pt x="1079766" y="716343"/>
                  </a:lnTo>
                  <a:lnTo>
                    <a:pt x="1066342" y="701649"/>
                  </a:lnTo>
                  <a:lnTo>
                    <a:pt x="1059408" y="683006"/>
                  </a:lnTo>
                  <a:lnTo>
                    <a:pt x="1060196" y="662432"/>
                  </a:lnTo>
                  <a:lnTo>
                    <a:pt x="1107313" y="467868"/>
                  </a:lnTo>
                  <a:lnTo>
                    <a:pt x="1108075" y="464947"/>
                  </a:lnTo>
                  <a:lnTo>
                    <a:pt x="1110869" y="463296"/>
                  </a:lnTo>
                  <a:lnTo>
                    <a:pt x="1113663" y="463931"/>
                  </a:lnTo>
                  <a:lnTo>
                    <a:pt x="1148588" y="472440"/>
                  </a:lnTo>
                  <a:lnTo>
                    <a:pt x="1148588" y="449465"/>
                  </a:lnTo>
                  <a:lnTo>
                    <a:pt x="1118870" y="442214"/>
                  </a:lnTo>
                  <a:lnTo>
                    <a:pt x="1107973" y="441820"/>
                  </a:lnTo>
                  <a:lnTo>
                    <a:pt x="1098105" y="445516"/>
                  </a:lnTo>
                  <a:lnTo>
                    <a:pt x="1090320" y="452653"/>
                  </a:lnTo>
                  <a:lnTo>
                    <a:pt x="1085723" y="462534"/>
                  </a:lnTo>
                  <a:lnTo>
                    <a:pt x="1038606" y="657098"/>
                  </a:lnTo>
                  <a:lnTo>
                    <a:pt x="1037463" y="686498"/>
                  </a:lnTo>
                  <a:lnTo>
                    <a:pt x="1047369" y="713143"/>
                  </a:lnTo>
                  <a:lnTo>
                    <a:pt x="1066495" y="734110"/>
                  </a:lnTo>
                  <a:lnTo>
                    <a:pt x="1093089" y="746506"/>
                  </a:lnTo>
                  <a:lnTo>
                    <a:pt x="1645145" y="880237"/>
                  </a:lnTo>
                  <a:lnTo>
                    <a:pt x="1674456" y="881303"/>
                  </a:lnTo>
                  <a:lnTo>
                    <a:pt x="1701012" y="871359"/>
                  </a:lnTo>
                  <a:lnTo>
                    <a:pt x="1734248" y="825627"/>
                  </a:lnTo>
                  <a:lnTo>
                    <a:pt x="1781429" y="630936"/>
                  </a:lnTo>
                  <a:lnTo>
                    <a:pt x="1781835" y="620052"/>
                  </a:lnTo>
                  <a:lnTo>
                    <a:pt x="1778508" y="610997"/>
                  </a:lnTo>
                  <a:lnTo>
                    <a:pt x="1760728" y="623062"/>
                  </a:lnTo>
                  <a:lnTo>
                    <a:pt x="1759966" y="625856"/>
                  </a:lnTo>
                  <a:lnTo>
                    <a:pt x="1712849" y="820420"/>
                  </a:lnTo>
                  <a:lnTo>
                    <a:pt x="1704136" y="839076"/>
                  </a:lnTo>
                  <a:lnTo>
                    <a:pt x="1689455" y="852487"/>
                  </a:lnTo>
                  <a:lnTo>
                    <a:pt x="1670850" y="859434"/>
                  </a:lnTo>
                  <a:lnTo>
                    <a:pt x="1650365" y="858647"/>
                  </a:lnTo>
                  <a:lnTo>
                    <a:pt x="1608963" y="848614"/>
                  </a:lnTo>
                  <a:lnTo>
                    <a:pt x="1632623" y="841667"/>
                  </a:lnTo>
                  <a:lnTo>
                    <a:pt x="1653120" y="828255"/>
                  </a:lnTo>
                  <a:lnTo>
                    <a:pt x="1653933" y="827278"/>
                  </a:lnTo>
                  <a:lnTo>
                    <a:pt x="1668995" y="809244"/>
                  </a:lnTo>
                  <a:lnTo>
                    <a:pt x="1678813" y="785495"/>
                  </a:lnTo>
                  <a:lnTo>
                    <a:pt x="1697215" y="709295"/>
                  </a:lnTo>
                  <a:lnTo>
                    <a:pt x="1720977" y="610997"/>
                  </a:lnTo>
                  <a:lnTo>
                    <a:pt x="1756283" y="619506"/>
                  </a:lnTo>
                  <a:lnTo>
                    <a:pt x="1758950" y="620268"/>
                  </a:lnTo>
                  <a:lnTo>
                    <a:pt x="1760728" y="623062"/>
                  </a:lnTo>
                  <a:lnTo>
                    <a:pt x="1760728" y="597636"/>
                  </a:lnTo>
                  <a:lnTo>
                    <a:pt x="1726311" y="589280"/>
                  </a:lnTo>
                  <a:lnTo>
                    <a:pt x="1806028" y="259842"/>
                  </a:lnTo>
                  <a:lnTo>
                    <a:pt x="1806105" y="258445"/>
                  </a:lnTo>
                  <a:lnTo>
                    <a:pt x="1807324" y="22655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93973" y="421894"/>
              <a:ext cx="144018" cy="14236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9344" y="1543694"/>
              <a:ext cx="2589173" cy="183958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854958" y="238505"/>
              <a:ext cx="788035" cy="6316345"/>
            </a:xfrm>
            <a:custGeom>
              <a:avLst/>
              <a:gdLst/>
              <a:ahLst/>
              <a:cxnLst/>
              <a:rect l="l" t="t" r="r" b="b"/>
              <a:pathLst>
                <a:path w="788035" h="6316345">
                  <a:moveTo>
                    <a:pt x="491959" y="5865888"/>
                  </a:moveTo>
                  <a:lnTo>
                    <a:pt x="479298" y="5825972"/>
                  </a:lnTo>
                  <a:lnTo>
                    <a:pt x="471411" y="5815000"/>
                  </a:lnTo>
                  <a:lnTo>
                    <a:pt x="471411" y="5886678"/>
                  </a:lnTo>
                  <a:lnTo>
                    <a:pt x="463130" y="5929312"/>
                  </a:lnTo>
                  <a:lnTo>
                    <a:pt x="438277" y="5966752"/>
                  </a:lnTo>
                  <a:lnTo>
                    <a:pt x="400875" y="5991606"/>
                  </a:lnTo>
                  <a:lnTo>
                    <a:pt x="358241" y="5999886"/>
                  </a:lnTo>
                  <a:lnTo>
                    <a:pt x="315595" y="5991606"/>
                  </a:lnTo>
                  <a:lnTo>
                    <a:pt x="278130" y="5966752"/>
                  </a:lnTo>
                  <a:lnTo>
                    <a:pt x="253263" y="5929312"/>
                  </a:lnTo>
                  <a:lnTo>
                    <a:pt x="244970" y="5886678"/>
                  </a:lnTo>
                  <a:lnTo>
                    <a:pt x="253263" y="5844032"/>
                  </a:lnTo>
                  <a:lnTo>
                    <a:pt x="278130" y="5806579"/>
                  </a:lnTo>
                  <a:lnTo>
                    <a:pt x="315544" y="5781764"/>
                  </a:lnTo>
                  <a:lnTo>
                    <a:pt x="358203" y="5773471"/>
                  </a:lnTo>
                  <a:lnTo>
                    <a:pt x="400875" y="5781764"/>
                  </a:lnTo>
                  <a:lnTo>
                    <a:pt x="438277" y="5806579"/>
                  </a:lnTo>
                  <a:lnTo>
                    <a:pt x="463130" y="5844032"/>
                  </a:lnTo>
                  <a:lnTo>
                    <a:pt x="471411" y="5886678"/>
                  </a:lnTo>
                  <a:lnTo>
                    <a:pt x="471411" y="5815000"/>
                  </a:lnTo>
                  <a:lnTo>
                    <a:pt x="454025" y="5790806"/>
                  </a:lnTo>
                  <a:lnTo>
                    <a:pt x="429971" y="5773471"/>
                  </a:lnTo>
                  <a:lnTo>
                    <a:pt x="418820" y="5765444"/>
                  </a:lnTo>
                  <a:lnTo>
                    <a:pt x="378891" y="5752770"/>
                  </a:lnTo>
                  <a:lnTo>
                    <a:pt x="337400" y="5752782"/>
                  </a:lnTo>
                  <a:lnTo>
                    <a:pt x="297510" y="5765457"/>
                  </a:lnTo>
                  <a:lnTo>
                    <a:pt x="262382" y="5790806"/>
                  </a:lnTo>
                  <a:lnTo>
                    <a:pt x="237007" y="5825985"/>
                  </a:lnTo>
                  <a:lnTo>
                    <a:pt x="224332" y="5865888"/>
                  </a:lnTo>
                  <a:lnTo>
                    <a:pt x="224345" y="5907405"/>
                  </a:lnTo>
                  <a:lnTo>
                    <a:pt x="237020" y="5947308"/>
                  </a:lnTo>
                  <a:lnTo>
                    <a:pt x="262382" y="5982424"/>
                  </a:lnTo>
                  <a:lnTo>
                    <a:pt x="297522" y="6007786"/>
                  </a:lnTo>
                  <a:lnTo>
                    <a:pt x="337439" y="6020460"/>
                  </a:lnTo>
                  <a:lnTo>
                    <a:pt x="378955" y="6020460"/>
                  </a:lnTo>
                  <a:lnTo>
                    <a:pt x="418871" y="6007773"/>
                  </a:lnTo>
                  <a:lnTo>
                    <a:pt x="454025" y="5982424"/>
                  </a:lnTo>
                  <a:lnTo>
                    <a:pt x="479323" y="5947295"/>
                  </a:lnTo>
                  <a:lnTo>
                    <a:pt x="491959" y="5907405"/>
                  </a:lnTo>
                  <a:lnTo>
                    <a:pt x="491959" y="5865888"/>
                  </a:lnTo>
                  <a:close/>
                </a:path>
                <a:path w="788035" h="6316345">
                  <a:moveTo>
                    <a:pt x="528447" y="365315"/>
                  </a:moveTo>
                  <a:lnTo>
                    <a:pt x="511683" y="343801"/>
                  </a:lnTo>
                  <a:lnTo>
                    <a:pt x="511683" y="364363"/>
                  </a:lnTo>
                  <a:lnTo>
                    <a:pt x="510540" y="366649"/>
                  </a:lnTo>
                  <a:lnTo>
                    <a:pt x="509524" y="369062"/>
                  </a:lnTo>
                  <a:lnTo>
                    <a:pt x="506857" y="370078"/>
                  </a:lnTo>
                  <a:lnTo>
                    <a:pt x="504444" y="369062"/>
                  </a:lnTo>
                  <a:lnTo>
                    <a:pt x="502031" y="367919"/>
                  </a:lnTo>
                  <a:lnTo>
                    <a:pt x="501015" y="365252"/>
                  </a:lnTo>
                  <a:lnTo>
                    <a:pt x="502158" y="362839"/>
                  </a:lnTo>
                  <a:lnTo>
                    <a:pt x="503174" y="360553"/>
                  </a:lnTo>
                  <a:lnTo>
                    <a:pt x="505841" y="359537"/>
                  </a:lnTo>
                  <a:lnTo>
                    <a:pt x="508254" y="360553"/>
                  </a:lnTo>
                  <a:lnTo>
                    <a:pt x="510540" y="361569"/>
                  </a:lnTo>
                  <a:lnTo>
                    <a:pt x="511683" y="364363"/>
                  </a:lnTo>
                  <a:lnTo>
                    <a:pt x="511683" y="343801"/>
                  </a:lnTo>
                  <a:lnTo>
                    <a:pt x="484238" y="364248"/>
                  </a:lnTo>
                  <a:lnTo>
                    <a:pt x="485673" y="372579"/>
                  </a:lnTo>
                  <a:lnTo>
                    <a:pt x="490118" y="379793"/>
                  </a:lnTo>
                  <a:lnTo>
                    <a:pt x="497205" y="384937"/>
                  </a:lnTo>
                  <a:lnTo>
                    <a:pt x="505726" y="386880"/>
                  </a:lnTo>
                  <a:lnTo>
                    <a:pt x="514108" y="385470"/>
                  </a:lnTo>
                  <a:lnTo>
                    <a:pt x="521360" y="381038"/>
                  </a:lnTo>
                  <a:lnTo>
                    <a:pt x="526542" y="373888"/>
                  </a:lnTo>
                  <a:lnTo>
                    <a:pt x="527392" y="370078"/>
                  </a:lnTo>
                  <a:lnTo>
                    <a:pt x="528447" y="365315"/>
                  </a:lnTo>
                  <a:close/>
                </a:path>
                <a:path w="788035" h="6316345">
                  <a:moveTo>
                    <a:pt x="745363" y="728980"/>
                  </a:moveTo>
                  <a:lnTo>
                    <a:pt x="737743" y="716280"/>
                  </a:lnTo>
                  <a:lnTo>
                    <a:pt x="729615" y="713740"/>
                  </a:lnTo>
                  <a:lnTo>
                    <a:pt x="723265" y="717562"/>
                  </a:lnTo>
                  <a:lnTo>
                    <a:pt x="699389" y="731520"/>
                  </a:lnTo>
                  <a:lnTo>
                    <a:pt x="674839" y="742962"/>
                  </a:lnTo>
                  <a:lnTo>
                    <a:pt x="649681" y="753110"/>
                  </a:lnTo>
                  <a:lnTo>
                    <a:pt x="623951" y="760730"/>
                  </a:lnTo>
                  <a:lnTo>
                    <a:pt x="622808" y="637540"/>
                  </a:lnTo>
                  <a:lnTo>
                    <a:pt x="622681" y="629920"/>
                  </a:lnTo>
                  <a:lnTo>
                    <a:pt x="616712" y="623570"/>
                  </a:lnTo>
                  <a:lnTo>
                    <a:pt x="601980" y="623570"/>
                  </a:lnTo>
                  <a:lnTo>
                    <a:pt x="596138" y="629920"/>
                  </a:lnTo>
                  <a:lnTo>
                    <a:pt x="596265" y="637540"/>
                  </a:lnTo>
                  <a:lnTo>
                    <a:pt x="598170" y="833120"/>
                  </a:lnTo>
                  <a:lnTo>
                    <a:pt x="590562" y="875030"/>
                  </a:lnTo>
                  <a:lnTo>
                    <a:pt x="568998" y="910590"/>
                  </a:lnTo>
                  <a:lnTo>
                    <a:pt x="536460" y="937260"/>
                  </a:lnTo>
                  <a:lnTo>
                    <a:pt x="495935" y="949960"/>
                  </a:lnTo>
                  <a:lnTo>
                    <a:pt x="494538" y="801370"/>
                  </a:lnTo>
                  <a:lnTo>
                    <a:pt x="494118" y="772160"/>
                  </a:lnTo>
                  <a:lnTo>
                    <a:pt x="491236" y="491490"/>
                  </a:lnTo>
                  <a:lnTo>
                    <a:pt x="517080" y="492760"/>
                  </a:lnTo>
                  <a:lnTo>
                    <a:pt x="523379" y="491490"/>
                  </a:lnTo>
                  <a:lnTo>
                    <a:pt x="542264" y="487680"/>
                  </a:lnTo>
                  <a:lnTo>
                    <a:pt x="566000" y="478790"/>
                  </a:lnTo>
                  <a:lnTo>
                    <a:pt x="585546" y="466090"/>
                  </a:lnTo>
                  <a:lnTo>
                    <a:pt x="587502" y="464820"/>
                  </a:lnTo>
                  <a:lnTo>
                    <a:pt x="594868" y="504190"/>
                  </a:lnTo>
                  <a:lnTo>
                    <a:pt x="595604" y="580390"/>
                  </a:lnTo>
                  <a:lnTo>
                    <a:pt x="595630" y="590562"/>
                  </a:lnTo>
                  <a:lnTo>
                    <a:pt x="601599" y="595630"/>
                  </a:lnTo>
                  <a:lnTo>
                    <a:pt x="616331" y="595630"/>
                  </a:lnTo>
                  <a:lnTo>
                    <a:pt x="622173" y="590562"/>
                  </a:lnTo>
                  <a:lnTo>
                    <a:pt x="622046" y="582930"/>
                  </a:lnTo>
                  <a:lnTo>
                    <a:pt x="621284" y="504190"/>
                  </a:lnTo>
                  <a:lnTo>
                    <a:pt x="615124" y="464820"/>
                  </a:lnTo>
                  <a:lnTo>
                    <a:pt x="607695" y="444512"/>
                  </a:lnTo>
                  <a:lnTo>
                    <a:pt x="612190" y="438162"/>
                  </a:lnTo>
                  <a:lnTo>
                    <a:pt x="616356" y="431812"/>
                  </a:lnTo>
                  <a:lnTo>
                    <a:pt x="620191" y="425462"/>
                  </a:lnTo>
                  <a:lnTo>
                    <a:pt x="623697" y="417830"/>
                  </a:lnTo>
                  <a:lnTo>
                    <a:pt x="634682" y="373380"/>
                  </a:lnTo>
                  <a:lnTo>
                    <a:pt x="628738" y="327660"/>
                  </a:lnTo>
                  <a:lnTo>
                    <a:pt x="608228" y="289636"/>
                  </a:lnTo>
                  <a:lnTo>
                    <a:pt x="608228" y="369570"/>
                  </a:lnTo>
                  <a:lnTo>
                    <a:pt x="599440" y="407670"/>
                  </a:lnTo>
                  <a:lnTo>
                    <a:pt x="597535" y="411480"/>
                  </a:lnTo>
                  <a:lnTo>
                    <a:pt x="595249" y="416560"/>
                  </a:lnTo>
                  <a:lnTo>
                    <a:pt x="592709" y="420370"/>
                  </a:lnTo>
                  <a:lnTo>
                    <a:pt x="556539" y="453390"/>
                  </a:lnTo>
                  <a:lnTo>
                    <a:pt x="513715" y="466090"/>
                  </a:lnTo>
                  <a:lnTo>
                    <a:pt x="490982" y="464820"/>
                  </a:lnTo>
                  <a:lnTo>
                    <a:pt x="484886" y="463562"/>
                  </a:lnTo>
                  <a:lnTo>
                    <a:pt x="478790" y="461010"/>
                  </a:lnTo>
                  <a:lnTo>
                    <a:pt x="472948" y="459740"/>
                  </a:lnTo>
                  <a:lnTo>
                    <a:pt x="471170" y="458470"/>
                  </a:lnTo>
                  <a:lnTo>
                    <a:pt x="469519" y="458470"/>
                  </a:lnTo>
                  <a:lnTo>
                    <a:pt x="467741" y="457212"/>
                  </a:lnTo>
                  <a:lnTo>
                    <a:pt x="467614" y="457073"/>
                  </a:lnTo>
                  <a:lnTo>
                    <a:pt x="467614" y="772160"/>
                  </a:lnTo>
                  <a:lnTo>
                    <a:pt x="439242" y="768362"/>
                  </a:lnTo>
                  <a:lnTo>
                    <a:pt x="433616" y="767080"/>
                  </a:lnTo>
                  <a:lnTo>
                    <a:pt x="411137" y="762012"/>
                  </a:lnTo>
                  <a:lnTo>
                    <a:pt x="383400" y="753110"/>
                  </a:lnTo>
                  <a:lnTo>
                    <a:pt x="356108" y="742962"/>
                  </a:lnTo>
                  <a:lnTo>
                    <a:pt x="360781" y="732790"/>
                  </a:lnTo>
                  <a:lnTo>
                    <a:pt x="376555" y="698512"/>
                  </a:lnTo>
                  <a:lnTo>
                    <a:pt x="373634" y="690880"/>
                  </a:lnTo>
                  <a:lnTo>
                    <a:pt x="367157" y="687070"/>
                  </a:lnTo>
                  <a:lnTo>
                    <a:pt x="360553" y="684530"/>
                  </a:lnTo>
                  <a:lnTo>
                    <a:pt x="352806" y="687070"/>
                  </a:lnTo>
                  <a:lnTo>
                    <a:pt x="349758" y="693420"/>
                  </a:lnTo>
                  <a:lnTo>
                    <a:pt x="332486" y="732790"/>
                  </a:lnTo>
                  <a:lnTo>
                    <a:pt x="305892" y="718820"/>
                  </a:lnTo>
                  <a:lnTo>
                    <a:pt x="280670" y="702310"/>
                  </a:lnTo>
                  <a:lnTo>
                    <a:pt x="256857" y="684530"/>
                  </a:lnTo>
                  <a:lnTo>
                    <a:pt x="253885" y="681990"/>
                  </a:lnTo>
                  <a:lnTo>
                    <a:pt x="234569" y="665480"/>
                  </a:lnTo>
                  <a:lnTo>
                    <a:pt x="450723" y="478790"/>
                  </a:lnTo>
                  <a:lnTo>
                    <a:pt x="452628" y="480060"/>
                  </a:lnTo>
                  <a:lnTo>
                    <a:pt x="454787" y="480060"/>
                  </a:lnTo>
                  <a:lnTo>
                    <a:pt x="456819" y="481330"/>
                  </a:lnTo>
                  <a:lnTo>
                    <a:pt x="459359" y="482612"/>
                  </a:lnTo>
                  <a:lnTo>
                    <a:pt x="462026" y="483870"/>
                  </a:lnTo>
                  <a:lnTo>
                    <a:pt x="464566" y="485140"/>
                  </a:lnTo>
                  <a:lnTo>
                    <a:pt x="467614" y="772160"/>
                  </a:lnTo>
                  <a:lnTo>
                    <a:pt x="467614" y="457073"/>
                  </a:lnTo>
                  <a:lnTo>
                    <a:pt x="466598" y="455930"/>
                  </a:lnTo>
                  <a:lnTo>
                    <a:pt x="464312" y="455930"/>
                  </a:lnTo>
                  <a:lnTo>
                    <a:pt x="458597" y="452120"/>
                  </a:lnTo>
                  <a:lnTo>
                    <a:pt x="419569" y="410210"/>
                  </a:lnTo>
                  <a:lnTo>
                    <a:pt x="409321" y="367030"/>
                  </a:lnTo>
                  <a:lnTo>
                    <a:pt x="409536" y="359410"/>
                  </a:lnTo>
                  <a:lnTo>
                    <a:pt x="441159" y="293370"/>
                  </a:lnTo>
                  <a:lnTo>
                    <a:pt x="473646" y="273062"/>
                  </a:lnTo>
                  <a:lnTo>
                    <a:pt x="511263" y="266712"/>
                  </a:lnTo>
                  <a:lnTo>
                    <a:pt x="549783" y="275590"/>
                  </a:lnTo>
                  <a:lnTo>
                    <a:pt x="581774" y="298462"/>
                  </a:lnTo>
                  <a:lnTo>
                    <a:pt x="601802" y="331470"/>
                  </a:lnTo>
                  <a:lnTo>
                    <a:pt x="608228" y="369570"/>
                  </a:lnTo>
                  <a:lnTo>
                    <a:pt x="608228" y="289636"/>
                  </a:lnTo>
                  <a:lnTo>
                    <a:pt x="607504" y="288290"/>
                  </a:lnTo>
                  <a:lnTo>
                    <a:pt x="582803" y="266712"/>
                  </a:lnTo>
                  <a:lnTo>
                    <a:pt x="572643" y="257810"/>
                  </a:lnTo>
                  <a:lnTo>
                    <a:pt x="577761" y="246380"/>
                  </a:lnTo>
                  <a:lnTo>
                    <a:pt x="619379" y="153670"/>
                  </a:lnTo>
                  <a:lnTo>
                    <a:pt x="646696" y="156222"/>
                  </a:lnTo>
                  <a:lnTo>
                    <a:pt x="655320" y="153670"/>
                  </a:lnTo>
                  <a:lnTo>
                    <a:pt x="694613" y="133350"/>
                  </a:lnTo>
                  <a:lnTo>
                    <a:pt x="717334" y="80022"/>
                  </a:lnTo>
                  <a:lnTo>
                    <a:pt x="712254" y="50800"/>
                  </a:lnTo>
                  <a:lnTo>
                    <a:pt x="697268" y="26670"/>
                  </a:lnTo>
                  <a:lnTo>
                    <a:pt x="696480" y="25400"/>
                  </a:lnTo>
                  <a:lnTo>
                    <a:pt x="690714" y="21043"/>
                  </a:lnTo>
                  <a:lnTo>
                    <a:pt x="690714" y="80022"/>
                  </a:lnTo>
                  <a:lnTo>
                    <a:pt x="686181" y="99072"/>
                  </a:lnTo>
                  <a:lnTo>
                    <a:pt x="674433" y="115570"/>
                  </a:lnTo>
                  <a:lnTo>
                    <a:pt x="657948" y="125730"/>
                  </a:lnTo>
                  <a:lnTo>
                    <a:pt x="638848" y="129540"/>
                  </a:lnTo>
                  <a:lnTo>
                    <a:pt x="619252" y="125730"/>
                  </a:lnTo>
                  <a:lnTo>
                    <a:pt x="617220" y="124472"/>
                  </a:lnTo>
                  <a:lnTo>
                    <a:pt x="616204" y="124472"/>
                  </a:lnTo>
                  <a:lnTo>
                    <a:pt x="600202" y="113042"/>
                  </a:lnTo>
                  <a:lnTo>
                    <a:pt x="590296" y="95250"/>
                  </a:lnTo>
                  <a:lnTo>
                    <a:pt x="587235" y="76200"/>
                  </a:lnTo>
                  <a:lnTo>
                    <a:pt x="591820" y="57150"/>
                  </a:lnTo>
                  <a:lnTo>
                    <a:pt x="603783" y="40640"/>
                  </a:lnTo>
                  <a:lnTo>
                    <a:pt x="620661" y="29222"/>
                  </a:lnTo>
                  <a:lnTo>
                    <a:pt x="640232" y="26670"/>
                  </a:lnTo>
                  <a:lnTo>
                    <a:pt x="660273" y="30492"/>
                  </a:lnTo>
                  <a:lnTo>
                    <a:pt x="676935" y="43192"/>
                  </a:lnTo>
                  <a:lnTo>
                    <a:pt x="687362" y="59690"/>
                  </a:lnTo>
                  <a:lnTo>
                    <a:pt x="690714" y="80022"/>
                  </a:lnTo>
                  <a:lnTo>
                    <a:pt x="690714" y="21043"/>
                  </a:lnTo>
                  <a:lnTo>
                    <a:pt x="671322" y="6350"/>
                  </a:lnTo>
                  <a:lnTo>
                    <a:pt x="640994" y="0"/>
                  </a:lnTo>
                  <a:lnTo>
                    <a:pt x="611327" y="5092"/>
                  </a:lnTo>
                  <a:lnTo>
                    <a:pt x="585685" y="20320"/>
                  </a:lnTo>
                  <a:lnTo>
                    <a:pt x="567436" y="45720"/>
                  </a:lnTo>
                  <a:lnTo>
                    <a:pt x="560679" y="72390"/>
                  </a:lnTo>
                  <a:lnTo>
                    <a:pt x="563638" y="100342"/>
                  </a:lnTo>
                  <a:lnTo>
                    <a:pt x="575373" y="124472"/>
                  </a:lnTo>
                  <a:lnTo>
                    <a:pt x="594995" y="143522"/>
                  </a:lnTo>
                  <a:lnTo>
                    <a:pt x="548132" y="246380"/>
                  </a:lnTo>
                  <a:lnTo>
                    <a:pt x="502259" y="240030"/>
                  </a:lnTo>
                  <a:lnTo>
                    <a:pt x="458304" y="251472"/>
                  </a:lnTo>
                  <a:lnTo>
                    <a:pt x="420687" y="275590"/>
                  </a:lnTo>
                  <a:lnTo>
                    <a:pt x="393827" y="314960"/>
                  </a:lnTo>
                  <a:lnTo>
                    <a:pt x="384429" y="345440"/>
                  </a:lnTo>
                  <a:lnTo>
                    <a:pt x="370560" y="350520"/>
                  </a:lnTo>
                  <a:lnTo>
                    <a:pt x="357225" y="356870"/>
                  </a:lnTo>
                  <a:lnTo>
                    <a:pt x="344538" y="364490"/>
                  </a:lnTo>
                  <a:lnTo>
                    <a:pt x="332613" y="373380"/>
                  </a:lnTo>
                  <a:lnTo>
                    <a:pt x="142367" y="537210"/>
                  </a:lnTo>
                  <a:lnTo>
                    <a:pt x="132029" y="513080"/>
                  </a:lnTo>
                  <a:lnTo>
                    <a:pt x="123342" y="487680"/>
                  </a:lnTo>
                  <a:lnTo>
                    <a:pt x="116319" y="462280"/>
                  </a:lnTo>
                  <a:lnTo>
                    <a:pt x="110998" y="435610"/>
                  </a:lnTo>
                  <a:lnTo>
                    <a:pt x="109855" y="427990"/>
                  </a:lnTo>
                  <a:lnTo>
                    <a:pt x="102997" y="422910"/>
                  </a:lnTo>
                  <a:lnTo>
                    <a:pt x="88519" y="425462"/>
                  </a:lnTo>
                  <a:lnTo>
                    <a:pt x="83693" y="431812"/>
                  </a:lnTo>
                  <a:lnTo>
                    <a:pt x="84836" y="439420"/>
                  </a:lnTo>
                  <a:lnTo>
                    <a:pt x="90944" y="469912"/>
                  </a:lnTo>
                  <a:lnTo>
                    <a:pt x="99136" y="499110"/>
                  </a:lnTo>
                  <a:lnTo>
                    <a:pt x="109347" y="528320"/>
                  </a:lnTo>
                  <a:lnTo>
                    <a:pt x="121539" y="556260"/>
                  </a:lnTo>
                  <a:lnTo>
                    <a:pt x="84074" y="588010"/>
                  </a:lnTo>
                  <a:lnTo>
                    <a:pt x="55854" y="621030"/>
                  </a:lnTo>
                  <a:lnTo>
                    <a:pt x="39331" y="660412"/>
                  </a:lnTo>
                  <a:lnTo>
                    <a:pt x="34671" y="701040"/>
                  </a:lnTo>
                  <a:lnTo>
                    <a:pt x="42075" y="741680"/>
                  </a:lnTo>
                  <a:lnTo>
                    <a:pt x="61722" y="779780"/>
                  </a:lnTo>
                  <a:lnTo>
                    <a:pt x="5588" y="833120"/>
                  </a:lnTo>
                  <a:lnTo>
                    <a:pt x="381" y="838212"/>
                  </a:lnTo>
                  <a:lnTo>
                    <a:pt x="0" y="845820"/>
                  </a:lnTo>
                  <a:lnTo>
                    <a:pt x="5080" y="852170"/>
                  </a:lnTo>
                  <a:lnTo>
                    <a:pt x="6350" y="853440"/>
                  </a:lnTo>
                  <a:lnTo>
                    <a:pt x="7874" y="854710"/>
                  </a:lnTo>
                  <a:lnTo>
                    <a:pt x="9398" y="854710"/>
                  </a:lnTo>
                  <a:lnTo>
                    <a:pt x="14224" y="857262"/>
                  </a:lnTo>
                  <a:lnTo>
                    <a:pt x="19939" y="855980"/>
                  </a:lnTo>
                  <a:lnTo>
                    <a:pt x="88646" y="791210"/>
                  </a:lnTo>
                  <a:lnTo>
                    <a:pt x="89535" y="791210"/>
                  </a:lnTo>
                  <a:lnTo>
                    <a:pt x="90170" y="789940"/>
                  </a:lnTo>
                  <a:lnTo>
                    <a:pt x="90678" y="788670"/>
                  </a:lnTo>
                  <a:lnTo>
                    <a:pt x="118364" y="765810"/>
                  </a:lnTo>
                  <a:lnTo>
                    <a:pt x="122453" y="762012"/>
                  </a:lnTo>
                  <a:lnTo>
                    <a:pt x="123825" y="760730"/>
                  </a:lnTo>
                  <a:lnTo>
                    <a:pt x="124460" y="751840"/>
                  </a:lnTo>
                  <a:lnTo>
                    <a:pt x="114808" y="741680"/>
                  </a:lnTo>
                  <a:lnTo>
                    <a:pt x="106426" y="740410"/>
                  </a:lnTo>
                  <a:lnTo>
                    <a:pt x="81153" y="762012"/>
                  </a:lnTo>
                  <a:lnTo>
                    <a:pt x="64046" y="723912"/>
                  </a:lnTo>
                  <a:lnTo>
                    <a:pt x="61912" y="681990"/>
                  </a:lnTo>
                  <a:lnTo>
                    <a:pt x="74434" y="642620"/>
                  </a:lnTo>
                  <a:lnTo>
                    <a:pt x="101346" y="608330"/>
                  </a:lnTo>
                  <a:lnTo>
                    <a:pt x="134112" y="580390"/>
                  </a:lnTo>
                  <a:lnTo>
                    <a:pt x="184035" y="537210"/>
                  </a:lnTo>
                  <a:lnTo>
                    <a:pt x="349885" y="393712"/>
                  </a:lnTo>
                  <a:lnTo>
                    <a:pt x="382778" y="373380"/>
                  </a:lnTo>
                  <a:lnTo>
                    <a:pt x="386880" y="398780"/>
                  </a:lnTo>
                  <a:lnTo>
                    <a:pt x="395960" y="422910"/>
                  </a:lnTo>
                  <a:lnTo>
                    <a:pt x="409689" y="444512"/>
                  </a:lnTo>
                  <a:lnTo>
                    <a:pt x="427736" y="463562"/>
                  </a:lnTo>
                  <a:lnTo>
                    <a:pt x="215646" y="646430"/>
                  </a:lnTo>
                  <a:lnTo>
                    <a:pt x="195453" y="664210"/>
                  </a:lnTo>
                  <a:lnTo>
                    <a:pt x="131191" y="718820"/>
                  </a:lnTo>
                  <a:lnTo>
                    <a:pt x="130556" y="727710"/>
                  </a:lnTo>
                  <a:lnTo>
                    <a:pt x="140081" y="737870"/>
                  </a:lnTo>
                  <a:lnTo>
                    <a:pt x="148463" y="739140"/>
                  </a:lnTo>
                  <a:lnTo>
                    <a:pt x="214249" y="681990"/>
                  </a:lnTo>
                  <a:lnTo>
                    <a:pt x="238633" y="703580"/>
                  </a:lnTo>
                  <a:lnTo>
                    <a:pt x="264693" y="722630"/>
                  </a:lnTo>
                  <a:lnTo>
                    <a:pt x="292328" y="740410"/>
                  </a:lnTo>
                  <a:lnTo>
                    <a:pt x="321437" y="756920"/>
                  </a:lnTo>
                  <a:lnTo>
                    <a:pt x="295148" y="815340"/>
                  </a:lnTo>
                  <a:lnTo>
                    <a:pt x="298069" y="822960"/>
                  </a:lnTo>
                  <a:lnTo>
                    <a:pt x="311023" y="828040"/>
                  </a:lnTo>
                  <a:lnTo>
                    <a:pt x="318897" y="825512"/>
                  </a:lnTo>
                  <a:lnTo>
                    <a:pt x="345059" y="767080"/>
                  </a:lnTo>
                  <a:lnTo>
                    <a:pt x="375132" y="778510"/>
                  </a:lnTo>
                  <a:lnTo>
                    <a:pt x="405676" y="787412"/>
                  </a:lnTo>
                  <a:lnTo>
                    <a:pt x="436587" y="795020"/>
                  </a:lnTo>
                  <a:lnTo>
                    <a:pt x="467741" y="798830"/>
                  </a:lnTo>
                  <a:lnTo>
                    <a:pt x="469392" y="960120"/>
                  </a:lnTo>
                  <a:lnTo>
                    <a:pt x="468884" y="962660"/>
                  </a:lnTo>
                  <a:lnTo>
                    <a:pt x="468757" y="963930"/>
                  </a:lnTo>
                  <a:lnTo>
                    <a:pt x="466090" y="1051560"/>
                  </a:lnTo>
                  <a:lnTo>
                    <a:pt x="465963" y="1057910"/>
                  </a:lnTo>
                  <a:lnTo>
                    <a:pt x="469138" y="1062990"/>
                  </a:lnTo>
                  <a:lnTo>
                    <a:pt x="473964" y="1064260"/>
                  </a:lnTo>
                  <a:lnTo>
                    <a:pt x="475361" y="1065530"/>
                  </a:lnTo>
                  <a:lnTo>
                    <a:pt x="486283" y="1065530"/>
                  </a:lnTo>
                  <a:lnTo>
                    <a:pt x="492379" y="1060462"/>
                  </a:lnTo>
                  <a:lnTo>
                    <a:pt x="495046" y="976630"/>
                  </a:lnTo>
                  <a:lnTo>
                    <a:pt x="536663" y="965212"/>
                  </a:lnTo>
                  <a:lnTo>
                    <a:pt x="561898" y="949960"/>
                  </a:lnTo>
                  <a:lnTo>
                    <a:pt x="572427" y="943610"/>
                  </a:lnTo>
                  <a:lnTo>
                    <a:pt x="600329" y="913130"/>
                  </a:lnTo>
                  <a:lnTo>
                    <a:pt x="618375" y="875030"/>
                  </a:lnTo>
                  <a:lnTo>
                    <a:pt x="624586" y="831862"/>
                  </a:lnTo>
                  <a:lnTo>
                    <a:pt x="624078" y="788670"/>
                  </a:lnTo>
                  <a:lnTo>
                    <a:pt x="653262" y="779780"/>
                  </a:lnTo>
                  <a:lnTo>
                    <a:pt x="681888" y="768362"/>
                  </a:lnTo>
                  <a:lnTo>
                    <a:pt x="698639" y="760730"/>
                  </a:lnTo>
                  <a:lnTo>
                    <a:pt x="709790" y="755662"/>
                  </a:lnTo>
                  <a:lnTo>
                    <a:pt x="736854" y="740410"/>
                  </a:lnTo>
                  <a:lnTo>
                    <a:pt x="743204" y="736612"/>
                  </a:lnTo>
                  <a:lnTo>
                    <a:pt x="745363" y="728980"/>
                  </a:lnTo>
                  <a:close/>
                </a:path>
                <a:path w="788035" h="6316345">
                  <a:moveTo>
                    <a:pt x="787920" y="6069114"/>
                  </a:moveTo>
                  <a:lnTo>
                    <a:pt x="781710" y="6037021"/>
                  </a:lnTo>
                  <a:lnTo>
                    <a:pt x="765632" y="6012802"/>
                  </a:lnTo>
                  <a:lnTo>
                    <a:pt x="765632" y="6069114"/>
                  </a:lnTo>
                  <a:lnTo>
                    <a:pt x="760996" y="6092850"/>
                  </a:lnTo>
                  <a:lnTo>
                    <a:pt x="747141" y="6113691"/>
                  </a:lnTo>
                  <a:lnTo>
                    <a:pt x="585851" y="6274994"/>
                  </a:lnTo>
                  <a:lnTo>
                    <a:pt x="564984" y="6288837"/>
                  </a:lnTo>
                  <a:lnTo>
                    <a:pt x="541274" y="6293447"/>
                  </a:lnTo>
                  <a:lnTo>
                    <a:pt x="517550" y="6288837"/>
                  </a:lnTo>
                  <a:lnTo>
                    <a:pt x="496697" y="6274994"/>
                  </a:lnTo>
                  <a:lnTo>
                    <a:pt x="423240" y="6201473"/>
                  </a:lnTo>
                  <a:lnTo>
                    <a:pt x="419100" y="6197320"/>
                  </a:lnTo>
                  <a:lnTo>
                    <a:pt x="463143" y="6185319"/>
                  </a:lnTo>
                  <a:lnTo>
                    <a:pt x="473379" y="6180848"/>
                  </a:lnTo>
                  <a:lnTo>
                    <a:pt x="545185" y="6141999"/>
                  </a:lnTo>
                  <a:lnTo>
                    <a:pt x="581660" y="6110668"/>
                  </a:lnTo>
                  <a:lnTo>
                    <a:pt x="613308" y="6073762"/>
                  </a:lnTo>
                  <a:lnTo>
                    <a:pt x="638340" y="6033503"/>
                  </a:lnTo>
                  <a:lnTo>
                    <a:pt x="656793" y="5990666"/>
                  </a:lnTo>
                  <a:lnTo>
                    <a:pt x="668655" y="5945987"/>
                  </a:lnTo>
                  <a:lnTo>
                    <a:pt x="740410" y="6017742"/>
                  </a:lnTo>
                  <a:lnTo>
                    <a:pt x="747268" y="6024511"/>
                  </a:lnTo>
                  <a:lnTo>
                    <a:pt x="761047" y="6045378"/>
                  </a:lnTo>
                  <a:lnTo>
                    <a:pt x="765632" y="6069114"/>
                  </a:lnTo>
                  <a:lnTo>
                    <a:pt x="765632" y="6012802"/>
                  </a:lnTo>
                  <a:lnTo>
                    <a:pt x="763016" y="6008852"/>
                  </a:lnTo>
                  <a:lnTo>
                    <a:pt x="747395" y="5993282"/>
                  </a:lnTo>
                  <a:lnTo>
                    <a:pt x="750938" y="5974791"/>
                  </a:lnTo>
                  <a:lnTo>
                    <a:pt x="756437" y="5946152"/>
                  </a:lnTo>
                  <a:lnTo>
                    <a:pt x="759942" y="5898718"/>
                  </a:lnTo>
                  <a:lnTo>
                    <a:pt x="757999" y="5851461"/>
                  </a:lnTo>
                  <a:lnTo>
                    <a:pt x="750709" y="5804865"/>
                  </a:lnTo>
                  <a:lnTo>
                    <a:pt x="738149" y="5759374"/>
                  </a:lnTo>
                  <a:lnTo>
                    <a:pt x="737438" y="5757621"/>
                  </a:lnTo>
                  <a:lnTo>
                    <a:pt x="737438" y="5876798"/>
                  </a:lnTo>
                  <a:lnTo>
                    <a:pt x="736257" y="5925845"/>
                  </a:lnTo>
                  <a:lnTo>
                    <a:pt x="728853" y="5974791"/>
                  </a:lnTo>
                  <a:lnTo>
                    <a:pt x="715010" y="5960897"/>
                  </a:lnTo>
                  <a:lnTo>
                    <a:pt x="716851" y="5945987"/>
                  </a:lnTo>
                  <a:lnTo>
                    <a:pt x="717372" y="5941796"/>
                  </a:lnTo>
                  <a:lnTo>
                    <a:pt x="721474" y="5908865"/>
                  </a:lnTo>
                  <a:lnTo>
                    <a:pt x="720191" y="5856605"/>
                  </a:lnTo>
                  <a:lnTo>
                    <a:pt x="711352" y="5805005"/>
                  </a:lnTo>
                  <a:lnTo>
                    <a:pt x="699744" y="5769064"/>
                  </a:lnTo>
                  <a:lnTo>
                    <a:pt x="699744" y="5895670"/>
                  </a:lnTo>
                  <a:lnTo>
                    <a:pt x="695960" y="5941796"/>
                  </a:lnTo>
                  <a:lnTo>
                    <a:pt x="672719" y="5918555"/>
                  </a:lnTo>
                  <a:lnTo>
                    <a:pt x="673912" y="5871565"/>
                  </a:lnTo>
                  <a:lnTo>
                    <a:pt x="668210" y="5824829"/>
                  </a:lnTo>
                  <a:lnTo>
                    <a:pt x="655599" y="5779198"/>
                  </a:lnTo>
                  <a:lnTo>
                    <a:pt x="651840" y="5770791"/>
                  </a:lnTo>
                  <a:lnTo>
                    <a:pt x="651840" y="5898718"/>
                  </a:lnTo>
                  <a:lnTo>
                    <a:pt x="651522" y="5905017"/>
                  </a:lnTo>
                  <a:lnTo>
                    <a:pt x="639419" y="5972353"/>
                  </a:lnTo>
                  <a:lnTo>
                    <a:pt x="622198" y="6016244"/>
                  </a:lnTo>
                  <a:lnTo>
                    <a:pt x="597700" y="6057443"/>
                  </a:lnTo>
                  <a:lnTo>
                    <a:pt x="565912" y="6094996"/>
                  </a:lnTo>
                  <a:lnTo>
                    <a:pt x="528866" y="6126454"/>
                  </a:lnTo>
                  <a:lnTo>
                    <a:pt x="488251" y="6150800"/>
                  </a:lnTo>
                  <a:lnTo>
                    <a:pt x="444957" y="6168034"/>
                  </a:lnTo>
                  <a:lnTo>
                    <a:pt x="399923" y="6178118"/>
                  </a:lnTo>
                  <a:lnTo>
                    <a:pt x="371094" y="6180848"/>
                  </a:lnTo>
                  <a:lnTo>
                    <a:pt x="323189" y="6179147"/>
                  </a:lnTo>
                  <a:lnTo>
                    <a:pt x="276034" y="6169711"/>
                  </a:lnTo>
                  <a:lnTo>
                    <a:pt x="230644" y="6152540"/>
                  </a:lnTo>
                  <a:lnTo>
                    <a:pt x="188036" y="6127635"/>
                  </a:lnTo>
                  <a:lnTo>
                    <a:pt x="149225" y="6094996"/>
                  </a:lnTo>
                  <a:lnTo>
                    <a:pt x="118224" y="6058535"/>
                  </a:lnTo>
                  <a:lnTo>
                    <a:pt x="94107" y="6018593"/>
                  </a:lnTo>
                  <a:lnTo>
                    <a:pt x="76898" y="5976074"/>
                  </a:lnTo>
                  <a:lnTo>
                    <a:pt x="66560" y="5931814"/>
                  </a:lnTo>
                  <a:lnTo>
                    <a:pt x="63131" y="5886691"/>
                  </a:lnTo>
                  <a:lnTo>
                    <a:pt x="66586" y="5841581"/>
                  </a:lnTo>
                  <a:lnTo>
                    <a:pt x="76936" y="5797321"/>
                  </a:lnTo>
                  <a:lnTo>
                    <a:pt x="94170" y="5754789"/>
                  </a:lnTo>
                  <a:lnTo>
                    <a:pt x="118313" y="5714860"/>
                  </a:lnTo>
                  <a:lnTo>
                    <a:pt x="149402" y="5678335"/>
                  </a:lnTo>
                  <a:lnTo>
                    <a:pt x="185445" y="5647664"/>
                  </a:lnTo>
                  <a:lnTo>
                    <a:pt x="224929" y="5623674"/>
                  </a:lnTo>
                  <a:lnTo>
                    <a:pt x="266979" y="5606453"/>
                  </a:lnTo>
                  <a:lnTo>
                    <a:pt x="310743" y="5595975"/>
                  </a:lnTo>
                  <a:lnTo>
                    <a:pt x="355384" y="5592254"/>
                  </a:lnTo>
                  <a:lnTo>
                    <a:pt x="400050" y="5595277"/>
                  </a:lnTo>
                  <a:lnTo>
                    <a:pt x="443928" y="5605069"/>
                  </a:lnTo>
                  <a:lnTo>
                    <a:pt x="486156" y="5621604"/>
                  </a:lnTo>
                  <a:lnTo>
                    <a:pt x="525907" y="5644883"/>
                  </a:lnTo>
                  <a:lnTo>
                    <a:pt x="560527" y="5673077"/>
                  </a:lnTo>
                  <a:lnTo>
                    <a:pt x="579755" y="5693130"/>
                  </a:lnTo>
                  <a:lnTo>
                    <a:pt x="584708" y="5698795"/>
                  </a:lnTo>
                  <a:lnTo>
                    <a:pt x="620509" y="5753747"/>
                  </a:lnTo>
                  <a:lnTo>
                    <a:pt x="639140" y="5800128"/>
                  </a:lnTo>
                  <a:lnTo>
                    <a:pt x="649605" y="5848515"/>
                  </a:lnTo>
                  <a:lnTo>
                    <a:pt x="651789" y="5895670"/>
                  </a:lnTo>
                  <a:lnTo>
                    <a:pt x="651840" y="5898718"/>
                  </a:lnTo>
                  <a:lnTo>
                    <a:pt x="651840" y="5770791"/>
                  </a:lnTo>
                  <a:lnTo>
                    <a:pt x="636066" y="5735510"/>
                  </a:lnTo>
                  <a:lnTo>
                    <a:pt x="609600" y="5694604"/>
                  </a:lnTo>
                  <a:lnTo>
                    <a:pt x="625729" y="5678436"/>
                  </a:lnTo>
                  <a:lnTo>
                    <a:pt x="652411" y="5717857"/>
                  </a:lnTo>
                  <a:lnTo>
                    <a:pt x="673315" y="5759958"/>
                  </a:lnTo>
                  <a:lnTo>
                    <a:pt x="688276" y="5804078"/>
                  </a:lnTo>
                  <a:lnTo>
                    <a:pt x="697128" y="5849531"/>
                  </a:lnTo>
                  <a:lnTo>
                    <a:pt x="699744" y="5895670"/>
                  </a:lnTo>
                  <a:lnTo>
                    <a:pt x="699744" y="5769064"/>
                  </a:lnTo>
                  <a:lnTo>
                    <a:pt x="695172" y="5754903"/>
                  </a:lnTo>
                  <a:lnTo>
                    <a:pt x="671855" y="5707164"/>
                  </a:lnTo>
                  <a:lnTo>
                    <a:pt x="652322" y="5678436"/>
                  </a:lnTo>
                  <a:lnTo>
                    <a:pt x="651598" y="5677370"/>
                  </a:lnTo>
                  <a:lnTo>
                    <a:pt x="641604" y="5662663"/>
                  </a:lnTo>
                  <a:lnTo>
                    <a:pt x="654177" y="5650077"/>
                  </a:lnTo>
                  <a:lnTo>
                    <a:pt x="682307" y="5691035"/>
                  </a:lnTo>
                  <a:lnTo>
                    <a:pt x="704837" y="5734761"/>
                  </a:lnTo>
                  <a:lnTo>
                    <a:pt x="721601" y="5780671"/>
                  </a:lnTo>
                  <a:lnTo>
                    <a:pt x="732510" y="5828208"/>
                  </a:lnTo>
                  <a:lnTo>
                    <a:pt x="737438" y="5876798"/>
                  </a:lnTo>
                  <a:lnTo>
                    <a:pt x="737438" y="5757621"/>
                  </a:lnTo>
                  <a:lnTo>
                    <a:pt x="720432" y="5715457"/>
                  </a:lnTo>
                  <a:lnTo>
                    <a:pt x="697661" y="5673610"/>
                  </a:lnTo>
                  <a:lnTo>
                    <a:pt x="681075" y="5650077"/>
                  </a:lnTo>
                  <a:lnTo>
                    <a:pt x="669925" y="5634266"/>
                  </a:lnTo>
                  <a:lnTo>
                    <a:pt x="690372" y="5613908"/>
                  </a:lnTo>
                  <a:lnTo>
                    <a:pt x="697738" y="5602795"/>
                  </a:lnTo>
                  <a:lnTo>
                    <a:pt x="700239" y="5590171"/>
                  </a:lnTo>
                  <a:lnTo>
                    <a:pt x="697826" y="5577573"/>
                  </a:lnTo>
                  <a:lnTo>
                    <a:pt x="690499" y="5566511"/>
                  </a:lnTo>
                  <a:lnTo>
                    <a:pt x="682345" y="5558371"/>
                  </a:lnTo>
                  <a:lnTo>
                    <a:pt x="679069" y="5555107"/>
                  </a:lnTo>
                  <a:lnTo>
                    <a:pt x="679069" y="5586615"/>
                  </a:lnTo>
                  <a:lnTo>
                    <a:pt x="679069" y="5593791"/>
                  </a:lnTo>
                  <a:lnTo>
                    <a:pt x="595503" y="5677370"/>
                  </a:lnTo>
                  <a:lnTo>
                    <a:pt x="591058" y="5672315"/>
                  </a:lnTo>
                  <a:lnTo>
                    <a:pt x="586359" y="5667362"/>
                  </a:lnTo>
                  <a:lnTo>
                    <a:pt x="559562" y="5642508"/>
                  </a:lnTo>
                  <a:lnTo>
                    <a:pt x="573151" y="5628906"/>
                  </a:lnTo>
                  <a:lnTo>
                    <a:pt x="639191" y="5562816"/>
                  </a:lnTo>
                  <a:lnTo>
                    <a:pt x="639318" y="5562866"/>
                  </a:lnTo>
                  <a:lnTo>
                    <a:pt x="643763" y="5558371"/>
                  </a:lnTo>
                  <a:lnTo>
                    <a:pt x="651002" y="5558472"/>
                  </a:lnTo>
                  <a:lnTo>
                    <a:pt x="655370" y="5562866"/>
                  </a:lnTo>
                  <a:lnTo>
                    <a:pt x="674751" y="5582221"/>
                  </a:lnTo>
                  <a:lnTo>
                    <a:pt x="679069" y="5586615"/>
                  </a:lnTo>
                  <a:lnTo>
                    <a:pt x="679069" y="5555107"/>
                  </a:lnTo>
                  <a:lnTo>
                    <a:pt x="671068" y="5547106"/>
                  </a:lnTo>
                  <a:lnTo>
                    <a:pt x="659980" y="5539752"/>
                  </a:lnTo>
                  <a:lnTo>
                    <a:pt x="647357" y="5537327"/>
                  </a:lnTo>
                  <a:lnTo>
                    <a:pt x="634720" y="5539816"/>
                  </a:lnTo>
                  <a:lnTo>
                    <a:pt x="623570" y="5547207"/>
                  </a:lnTo>
                  <a:lnTo>
                    <a:pt x="541909" y="5628906"/>
                  </a:lnTo>
                  <a:lnTo>
                    <a:pt x="503402" y="5605323"/>
                  </a:lnTo>
                  <a:lnTo>
                    <a:pt x="473100" y="5592254"/>
                  </a:lnTo>
                  <a:lnTo>
                    <a:pt x="462597" y="5587720"/>
                  </a:lnTo>
                  <a:lnTo>
                    <a:pt x="420128" y="5576113"/>
                  </a:lnTo>
                  <a:lnTo>
                    <a:pt x="376707" y="5570486"/>
                  </a:lnTo>
                  <a:lnTo>
                    <a:pt x="332968" y="5570855"/>
                  </a:lnTo>
                  <a:lnTo>
                    <a:pt x="289623" y="5577217"/>
                  </a:lnTo>
                  <a:lnTo>
                    <a:pt x="247319" y="5589575"/>
                  </a:lnTo>
                  <a:lnTo>
                    <a:pt x="206743" y="5607913"/>
                  </a:lnTo>
                  <a:lnTo>
                    <a:pt x="168567" y="5632247"/>
                  </a:lnTo>
                  <a:lnTo>
                    <a:pt x="133477" y="5662561"/>
                  </a:lnTo>
                  <a:lnTo>
                    <a:pt x="102870" y="5698071"/>
                  </a:lnTo>
                  <a:lnTo>
                    <a:pt x="78384" y="5736704"/>
                  </a:lnTo>
                  <a:lnTo>
                    <a:pt x="60020" y="5777789"/>
                  </a:lnTo>
                  <a:lnTo>
                    <a:pt x="47777" y="5820626"/>
                  </a:lnTo>
                  <a:lnTo>
                    <a:pt x="41656" y="5864504"/>
                  </a:lnTo>
                  <a:lnTo>
                    <a:pt x="41668" y="5908865"/>
                  </a:lnTo>
                  <a:lnTo>
                    <a:pt x="47777" y="5952617"/>
                  </a:lnTo>
                  <a:lnTo>
                    <a:pt x="60020" y="5995454"/>
                  </a:lnTo>
                  <a:lnTo>
                    <a:pt x="78384" y="6036538"/>
                  </a:lnTo>
                  <a:lnTo>
                    <a:pt x="102870" y="6075172"/>
                  </a:lnTo>
                  <a:lnTo>
                    <a:pt x="133477" y="6110668"/>
                  </a:lnTo>
                  <a:lnTo>
                    <a:pt x="170688" y="6142571"/>
                  </a:lnTo>
                  <a:lnTo>
                    <a:pt x="211302" y="6167755"/>
                  </a:lnTo>
                  <a:lnTo>
                    <a:pt x="254520" y="6186233"/>
                  </a:lnTo>
                  <a:lnTo>
                    <a:pt x="299516" y="6198019"/>
                  </a:lnTo>
                  <a:lnTo>
                    <a:pt x="345503" y="6203099"/>
                  </a:lnTo>
                  <a:lnTo>
                    <a:pt x="391668" y="6201473"/>
                  </a:lnTo>
                  <a:lnTo>
                    <a:pt x="481076" y="6290805"/>
                  </a:lnTo>
                  <a:lnTo>
                    <a:pt x="509206" y="6309499"/>
                  </a:lnTo>
                  <a:lnTo>
                    <a:pt x="541286" y="6315722"/>
                  </a:lnTo>
                  <a:lnTo>
                    <a:pt x="573379" y="6309474"/>
                  </a:lnTo>
                  <a:lnTo>
                    <a:pt x="597535" y="6293447"/>
                  </a:lnTo>
                  <a:lnTo>
                    <a:pt x="601599" y="6290754"/>
                  </a:lnTo>
                  <a:lnTo>
                    <a:pt x="763016" y="6129413"/>
                  </a:lnTo>
                  <a:lnTo>
                    <a:pt x="781672" y="6101219"/>
                  </a:lnTo>
                  <a:lnTo>
                    <a:pt x="787920" y="6069114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54170" y="6063116"/>
              <a:ext cx="116078" cy="11614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356846" y="6421631"/>
              <a:ext cx="81819" cy="8185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13897" y="6260341"/>
              <a:ext cx="81851" cy="81857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36093" y="144233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5" h="1029969">
                  <a:moveTo>
                    <a:pt x="610946" y="316763"/>
                  </a:moveTo>
                  <a:lnTo>
                    <a:pt x="610311" y="300062"/>
                  </a:lnTo>
                  <a:lnTo>
                    <a:pt x="603097" y="284391"/>
                  </a:lnTo>
                  <a:lnTo>
                    <a:pt x="583831" y="258114"/>
                  </a:lnTo>
                  <a:lnTo>
                    <a:pt x="583831" y="312610"/>
                  </a:lnTo>
                  <a:lnTo>
                    <a:pt x="581736" y="318427"/>
                  </a:lnTo>
                  <a:lnTo>
                    <a:pt x="577430" y="323126"/>
                  </a:lnTo>
                  <a:lnTo>
                    <a:pt x="419633" y="438823"/>
                  </a:lnTo>
                  <a:lnTo>
                    <a:pt x="413816" y="441540"/>
                  </a:lnTo>
                  <a:lnTo>
                    <a:pt x="407631" y="441782"/>
                  </a:lnTo>
                  <a:lnTo>
                    <a:pt x="401815" y="439686"/>
                  </a:lnTo>
                  <a:lnTo>
                    <a:pt x="397090" y="435394"/>
                  </a:lnTo>
                  <a:lnTo>
                    <a:pt x="335749" y="351701"/>
                  </a:lnTo>
                  <a:lnTo>
                    <a:pt x="333057" y="345871"/>
                  </a:lnTo>
                  <a:lnTo>
                    <a:pt x="332816" y="339686"/>
                  </a:lnTo>
                  <a:lnTo>
                    <a:pt x="334899" y="333870"/>
                  </a:lnTo>
                  <a:lnTo>
                    <a:pt x="339217" y="329095"/>
                  </a:lnTo>
                  <a:lnTo>
                    <a:pt x="497014" y="213525"/>
                  </a:lnTo>
                  <a:lnTo>
                    <a:pt x="502818" y="210794"/>
                  </a:lnTo>
                  <a:lnTo>
                    <a:pt x="509003" y="210527"/>
                  </a:lnTo>
                  <a:lnTo>
                    <a:pt x="514819" y="212623"/>
                  </a:lnTo>
                  <a:lnTo>
                    <a:pt x="519557" y="216954"/>
                  </a:lnTo>
                  <a:lnTo>
                    <a:pt x="580898" y="300647"/>
                  </a:lnTo>
                  <a:lnTo>
                    <a:pt x="583590" y="306438"/>
                  </a:lnTo>
                  <a:lnTo>
                    <a:pt x="583831" y="312610"/>
                  </a:lnTo>
                  <a:lnTo>
                    <a:pt x="583831" y="258114"/>
                  </a:lnTo>
                  <a:lnTo>
                    <a:pt x="548957" y="210527"/>
                  </a:lnTo>
                  <a:lnTo>
                    <a:pt x="541756" y="200698"/>
                  </a:lnTo>
                  <a:lnTo>
                    <a:pt x="528980" y="189115"/>
                  </a:lnTo>
                  <a:lnTo>
                    <a:pt x="513270" y="183489"/>
                  </a:lnTo>
                  <a:lnTo>
                    <a:pt x="496595" y="184162"/>
                  </a:lnTo>
                  <a:lnTo>
                    <a:pt x="480923" y="191427"/>
                  </a:lnTo>
                  <a:lnTo>
                    <a:pt x="323126" y="307124"/>
                  </a:lnTo>
                  <a:lnTo>
                    <a:pt x="311518" y="319849"/>
                  </a:lnTo>
                  <a:lnTo>
                    <a:pt x="305879" y="335546"/>
                  </a:lnTo>
                  <a:lnTo>
                    <a:pt x="306514" y="352247"/>
                  </a:lnTo>
                  <a:lnTo>
                    <a:pt x="313766" y="367957"/>
                  </a:lnTo>
                  <a:lnTo>
                    <a:pt x="375107" y="451523"/>
                  </a:lnTo>
                  <a:lnTo>
                    <a:pt x="387870" y="463194"/>
                  </a:lnTo>
                  <a:lnTo>
                    <a:pt x="403580" y="468845"/>
                  </a:lnTo>
                  <a:lnTo>
                    <a:pt x="420255" y="468198"/>
                  </a:lnTo>
                  <a:lnTo>
                    <a:pt x="435940" y="460921"/>
                  </a:lnTo>
                  <a:lnTo>
                    <a:pt x="462051" y="441782"/>
                  </a:lnTo>
                  <a:lnTo>
                    <a:pt x="593725" y="345224"/>
                  </a:lnTo>
                  <a:lnTo>
                    <a:pt x="605320" y="332498"/>
                  </a:lnTo>
                  <a:lnTo>
                    <a:pt x="610946" y="316763"/>
                  </a:lnTo>
                  <a:close/>
                </a:path>
                <a:path w="1029335" h="1029969">
                  <a:moveTo>
                    <a:pt x="1028852" y="546252"/>
                  </a:moveTo>
                  <a:lnTo>
                    <a:pt x="1028128" y="526046"/>
                  </a:lnTo>
                  <a:lnTo>
                    <a:pt x="1019378" y="507022"/>
                  </a:lnTo>
                  <a:lnTo>
                    <a:pt x="1001661" y="482879"/>
                  </a:lnTo>
                  <a:lnTo>
                    <a:pt x="1001661" y="542137"/>
                  </a:lnTo>
                  <a:lnTo>
                    <a:pt x="998334" y="551281"/>
                  </a:lnTo>
                  <a:lnTo>
                    <a:pt x="991552" y="558711"/>
                  </a:lnTo>
                  <a:lnTo>
                    <a:pt x="968578" y="575551"/>
                  </a:lnTo>
                  <a:lnTo>
                    <a:pt x="968578" y="645668"/>
                  </a:lnTo>
                  <a:lnTo>
                    <a:pt x="962698" y="662025"/>
                  </a:lnTo>
                  <a:lnTo>
                    <a:pt x="950633" y="675297"/>
                  </a:lnTo>
                  <a:lnTo>
                    <a:pt x="606653" y="927519"/>
                  </a:lnTo>
                  <a:lnTo>
                    <a:pt x="151676" y="306870"/>
                  </a:lnTo>
                  <a:lnTo>
                    <a:pt x="137515" y="287566"/>
                  </a:lnTo>
                  <a:lnTo>
                    <a:pt x="481507" y="35344"/>
                  </a:lnTo>
                  <a:lnTo>
                    <a:pt x="497840" y="27838"/>
                  </a:lnTo>
                  <a:lnTo>
                    <a:pt x="515200" y="27190"/>
                  </a:lnTo>
                  <a:lnTo>
                    <a:pt x="531533" y="33058"/>
                  </a:lnTo>
                  <a:lnTo>
                    <a:pt x="544804" y="45123"/>
                  </a:lnTo>
                  <a:lnTo>
                    <a:pt x="960374" y="611924"/>
                  </a:lnTo>
                  <a:lnTo>
                    <a:pt x="967917" y="628281"/>
                  </a:lnTo>
                  <a:lnTo>
                    <a:pt x="968578" y="645668"/>
                  </a:lnTo>
                  <a:lnTo>
                    <a:pt x="968578" y="575551"/>
                  </a:lnTo>
                  <a:lnTo>
                    <a:pt x="968146" y="575856"/>
                  </a:lnTo>
                  <a:lnTo>
                    <a:pt x="881951" y="458254"/>
                  </a:lnTo>
                  <a:lnTo>
                    <a:pt x="905344" y="441109"/>
                  </a:lnTo>
                  <a:lnTo>
                    <a:pt x="914501" y="436892"/>
                  </a:lnTo>
                  <a:lnTo>
                    <a:pt x="924217" y="436499"/>
                  </a:lnTo>
                  <a:lnTo>
                    <a:pt x="933348" y="439737"/>
                  </a:lnTo>
                  <a:lnTo>
                    <a:pt x="940765" y="446443"/>
                  </a:lnTo>
                  <a:lnTo>
                    <a:pt x="997102" y="523278"/>
                  </a:lnTo>
                  <a:lnTo>
                    <a:pt x="1001306" y="532422"/>
                  </a:lnTo>
                  <a:lnTo>
                    <a:pt x="1001661" y="542137"/>
                  </a:lnTo>
                  <a:lnTo>
                    <a:pt x="1001661" y="482879"/>
                  </a:lnTo>
                  <a:lnTo>
                    <a:pt x="967651" y="436499"/>
                  </a:lnTo>
                  <a:lnTo>
                    <a:pt x="967498" y="436283"/>
                  </a:lnTo>
                  <a:lnTo>
                    <a:pt x="963041" y="430187"/>
                  </a:lnTo>
                  <a:lnTo>
                    <a:pt x="947559" y="416153"/>
                  </a:lnTo>
                  <a:lnTo>
                    <a:pt x="928497" y="409359"/>
                  </a:lnTo>
                  <a:lnTo>
                    <a:pt x="908227" y="410184"/>
                  </a:lnTo>
                  <a:lnTo>
                    <a:pt x="889152" y="419011"/>
                  </a:lnTo>
                  <a:lnTo>
                    <a:pt x="865632" y="436283"/>
                  </a:lnTo>
                  <a:lnTo>
                    <a:pt x="836891" y="397040"/>
                  </a:lnTo>
                  <a:lnTo>
                    <a:pt x="861834" y="378752"/>
                  </a:lnTo>
                  <a:lnTo>
                    <a:pt x="861885" y="378879"/>
                  </a:lnTo>
                  <a:lnTo>
                    <a:pt x="861999" y="378752"/>
                  </a:lnTo>
                  <a:lnTo>
                    <a:pt x="865466" y="374942"/>
                  </a:lnTo>
                  <a:lnTo>
                    <a:pt x="875563" y="363893"/>
                  </a:lnTo>
                  <a:lnTo>
                    <a:pt x="882243" y="345440"/>
                  </a:lnTo>
                  <a:lnTo>
                    <a:pt x="881545" y="325856"/>
                  </a:lnTo>
                  <a:lnTo>
                    <a:pt x="873086" y="307505"/>
                  </a:lnTo>
                  <a:lnTo>
                    <a:pt x="855091" y="282968"/>
                  </a:lnTo>
                  <a:lnTo>
                    <a:pt x="855091" y="341274"/>
                  </a:lnTo>
                  <a:lnTo>
                    <a:pt x="852004" y="349821"/>
                  </a:lnTo>
                  <a:lnTo>
                    <a:pt x="845680" y="356781"/>
                  </a:lnTo>
                  <a:lnTo>
                    <a:pt x="820864" y="374942"/>
                  </a:lnTo>
                  <a:lnTo>
                    <a:pt x="734606" y="257340"/>
                  </a:lnTo>
                  <a:lnTo>
                    <a:pt x="759434" y="239179"/>
                  </a:lnTo>
                  <a:lnTo>
                    <a:pt x="767626" y="235369"/>
                  </a:lnTo>
                  <a:lnTo>
                    <a:pt x="767956" y="235229"/>
                  </a:lnTo>
                  <a:lnTo>
                    <a:pt x="777024" y="234848"/>
                  </a:lnTo>
                  <a:lnTo>
                    <a:pt x="785558" y="237883"/>
                  </a:lnTo>
                  <a:lnTo>
                    <a:pt x="792492" y="244132"/>
                  </a:lnTo>
                  <a:lnTo>
                    <a:pt x="850874" y="323761"/>
                  </a:lnTo>
                  <a:lnTo>
                    <a:pt x="854760" y="332232"/>
                  </a:lnTo>
                  <a:lnTo>
                    <a:pt x="855091" y="341274"/>
                  </a:lnTo>
                  <a:lnTo>
                    <a:pt x="855091" y="282968"/>
                  </a:lnTo>
                  <a:lnTo>
                    <a:pt x="819810" y="234848"/>
                  </a:lnTo>
                  <a:lnTo>
                    <a:pt x="814705" y="227876"/>
                  </a:lnTo>
                  <a:lnTo>
                    <a:pt x="799719" y="214249"/>
                  </a:lnTo>
                  <a:lnTo>
                    <a:pt x="781278" y="207670"/>
                  </a:lnTo>
                  <a:lnTo>
                    <a:pt x="761682" y="208508"/>
                  </a:lnTo>
                  <a:lnTo>
                    <a:pt x="743242" y="217081"/>
                  </a:lnTo>
                  <a:lnTo>
                    <a:pt x="718299" y="235369"/>
                  </a:lnTo>
                  <a:lnTo>
                    <a:pt x="690079" y="196888"/>
                  </a:lnTo>
                  <a:lnTo>
                    <a:pt x="711111" y="181394"/>
                  </a:lnTo>
                  <a:lnTo>
                    <a:pt x="717118" y="174790"/>
                  </a:lnTo>
                  <a:lnTo>
                    <a:pt x="725868" y="165176"/>
                  </a:lnTo>
                  <a:lnTo>
                    <a:pt x="733018" y="145199"/>
                  </a:lnTo>
                  <a:lnTo>
                    <a:pt x="732167" y="124002"/>
                  </a:lnTo>
                  <a:lnTo>
                    <a:pt x="722909" y="104051"/>
                  </a:lnTo>
                  <a:lnTo>
                    <a:pt x="706056" y="81064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5007" y="159296"/>
                  </a:lnTo>
                  <a:lnTo>
                    <a:pt x="673925" y="174790"/>
                  </a:lnTo>
                  <a:lnTo>
                    <a:pt x="587756" y="57315"/>
                  </a:lnTo>
                  <a:lnTo>
                    <a:pt x="608850" y="41821"/>
                  </a:lnTo>
                  <a:lnTo>
                    <a:pt x="618871" y="37223"/>
                  </a:lnTo>
                  <a:lnTo>
                    <a:pt x="629564" y="36804"/>
                  </a:lnTo>
                  <a:lnTo>
                    <a:pt x="639648" y="40398"/>
                  </a:lnTo>
                  <a:lnTo>
                    <a:pt x="647852" y="47790"/>
                  </a:lnTo>
                  <a:lnTo>
                    <a:pt x="701014" y="120319"/>
                  </a:lnTo>
                  <a:lnTo>
                    <a:pt x="705637" y="130340"/>
                  </a:lnTo>
                  <a:lnTo>
                    <a:pt x="706056" y="141046"/>
                  </a:lnTo>
                  <a:lnTo>
                    <a:pt x="706056" y="81064"/>
                  </a:lnTo>
                  <a:lnTo>
                    <a:pt x="673608" y="36804"/>
                  </a:lnTo>
                  <a:lnTo>
                    <a:pt x="672350" y="35090"/>
                  </a:lnTo>
                  <a:lnTo>
                    <a:pt x="669747" y="31534"/>
                  </a:lnTo>
                  <a:lnTo>
                    <a:pt x="653516" y="16814"/>
                  </a:lnTo>
                  <a:lnTo>
                    <a:pt x="633552" y="9664"/>
                  </a:lnTo>
                  <a:lnTo>
                    <a:pt x="612381" y="10464"/>
                  </a:lnTo>
                  <a:lnTo>
                    <a:pt x="592505" y="19596"/>
                  </a:lnTo>
                  <a:lnTo>
                    <a:pt x="571487" y="35090"/>
                  </a:lnTo>
                  <a:lnTo>
                    <a:pt x="566915" y="28867"/>
                  </a:lnTo>
                  <a:lnTo>
                    <a:pt x="565061" y="27190"/>
                  </a:lnTo>
                  <a:lnTo>
                    <a:pt x="545566" y="9423"/>
                  </a:lnTo>
                  <a:lnTo>
                    <a:pt x="519328" y="0"/>
                  </a:lnTo>
                  <a:lnTo>
                    <a:pt x="491477" y="1066"/>
                  </a:lnTo>
                  <a:lnTo>
                    <a:pt x="465315" y="13119"/>
                  </a:lnTo>
                  <a:lnTo>
                    <a:pt x="105956" y="276644"/>
                  </a:lnTo>
                  <a:lnTo>
                    <a:pt x="105727" y="276771"/>
                  </a:lnTo>
                  <a:lnTo>
                    <a:pt x="105524" y="277025"/>
                  </a:lnTo>
                  <a:lnTo>
                    <a:pt x="105346" y="277152"/>
                  </a:lnTo>
                  <a:lnTo>
                    <a:pt x="105117" y="277406"/>
                  </a:lnTo>
                  <a:lnTo>
                    <a:pt x="104838" y="277406"/>
                  </a:lnTo>
                  <a:lnTo>
                    <a:pt x="31610" y="331127"/>
                  </a:lnTo>
                  <a:lnTo>
                    <a:pt x="10337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719" y="553250"/>
                  </a:lnTo>
                  <a:lnTo>
                    <a:pt x="104267" y="554520"/>
                  </a:lnTo>
                  <a:lnTo>
                    <a:pt x="116497" y="545630"/>
                  </a:lnTo>
                  <a:lnTo>
                    <a:pt x="117805" y="536994"/>
                  </a:lnTo>
                  <a:lnTo>
                    <a:pt x="36474" y="426123"/>
                  </a:lnTo>
                  <a:lnTo>
                    <a:pt x="27813" y="407327"/>
                  </a:lnTo>
                  <a:lnTo>
                    <a:pt x="27051" y="387350"/>
                  </a:lnTo>
                  <a:lnTo>
                    <a:pt x="33820" y="368528"/>
                  </a:lnTo>
                  <a:lnTo>
                    <a:pt x="47739" y="353225"/>
                  </a:lnTo>
                  <a:lnTo>
                    <a:pt x="111112" y="306870"/>
                  </a:lnTo>
                  <a:lnTo>
                    <a:pt x="580288" y="946823"/>
                  </a:lnTo>
                  <a:lnTo>
                    <a:pt x="516915" y="993305"/>
                  </a:lnTo>
                  <a:lnTo>
                    <a:pt x="498144" y="1001941"/>
                  </a:lnTo>
                  <a:lnTo>
                    <a:pt x="478167" y="1002728"/>
                  </a:lnTo>
                  <a:lnTo>
                    <a:pt x="459346" y="996010"/>
                  </a:lnTo>
                  <a:lnTo>
                    <a:pt x="444093" y="982129"/>
                  </a:lnTo>
                  <a:lnTo>
                    <a:pt x="177025" y="617766"/>
                  </a:lnTo>
                  <a:lnTo>
                    <a:pt x="168478" y="616496"/>
                  </a:lnTo>
                  <a:lnTo>
                    <a:pt x="162369" y="620941"/>
                  </a:lnTo>
                  <a:lnTo>
                    <a:pt x="156248" y="625513"/>
                  </a:lnTo>
                  <a:lnTo>
                    <a:pt x="154927" y="634022"/>
                  </a:lnTo>
                  <a:lnTo>
                    <a:pt x="421995" y="998258"/>
                  </a:lnTo>
                  <a:lnTo>
                    <a:pt x="445312" y="1019479"/>
                  </a:lnTo>
                  <a:lnTo>
                    <a:pt x="474014" y="1029779"/>
                  </a:lnTo>
                  <a:lnTo>
                    <a:pt x="504507" y="1028573"/>
                  </a:lnTo>
                  <a:lnTo>
                    <a:pt x="550316" y="1002728"/>
                  </a:lnTo>
                  <a:lnTo>
                    <a:pt x="606221" y="961809"/>
                  </a:lnTo>
                  <a:lnTo>
                    <a:pt x="606653" y="961301"/>
                  </a:lnTo>
                  <a:lnTo>
                    <a:pt x="606831" y="961174"/>
                  </a:lnTo>
                  <a:lnTo>
                    <a:pt x="607352" y="960920"/>
                  </a:lnTo>
                  <a:lnTo>
                    <a:pt x="652919" y="927519"/>
                  </a:lnTo>
                  <a:lnTo>
                    <a:pt x="966889" y="697395"/>
                  </a:lnTo>
                  <a:lnTo>
                    <a:pt x="985926" y="676605"/>
                  </a:lnTo>
                  <a:lnTo>
                    <a:pt x="995464" y="651090"/>
                  </a:lnTo>
                  <a:lnTo>
                    <a:pt x="995006" y="623951"/>
                  </a:lnTo>
                  <a:lnTo>
                    <a:pt x="984110" y="598208"/>
                  </a:lnTo>
                  <a:lnTo>
                    <a:pt x="1007745" y="580809"/>
                  </a:lnTo>
                  <a:lnTo>
                    <a:pt x="1012266" y="575856"/>
                  </a:lnTo>
                  <a:lnTo>
                    <a:pt x="1021918" y="565302"/>
                  </a:lnTo>
                  <a:lnTo>
                    <a:pt x="1028852" y="546252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99173" y="388111"/>
              <a:ext cx="189026" cy="16256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45694" y="362178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918" y="384937"/>
                  </a:lnTo>
                  <a:lnTo>
                    <a:pt x="27495" y="366585"/>
                  </a:lnTo>
                  <a:lnTo>
                    <a:pt x="27698" y="348081"/>
                  </a:lnTo>
                  <a:lnTo>
                    <a:pt x="47675" y="310743"/>
                  </a:lnTo>
                  <a:lnTo>
                    <a:pt x="65925" y="298958"/>
                  </a:lnTo>
                  <a:lnTo>
                    <a:pt x="54317" y="274193"/>
                  </a:lnTo>
                  <a:lnTo>
                    <a:pt x="12268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516" y="583438"/>
                  </a:lnTo>
                  <a:lnTo>
                    <a:pt x="98729" y="590296"/>
                  </a:lnTo>
                  <a:lnTo>
                    <a:pt x="106845" y="593344"/>
                  </a:lnTo>
                  <a:lnTo>
                    <a:pt x="120599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49" y="217805"/>
                  </a:moveTo>
                  <a:lnTo>
                    <a:pt x="228041" y="192913"/>
                  </a:lnTo>
                  <a:lnTo>
                    <a:pt x="103962" y="250952"/>
                  </a:lnTo>
                  <a:lnTo>
                    <a:pt x="115557" y="275717"/>
                  </a:lnTo>
                  <a:lnTo>
                    <a:pt x="239649" y="217805"/>
                  </a:lnTo>
                  <a:close/>
                </a:path>
                <a:path w="1075690" h="1136650">
                  <a:moveTo>
                    <a:pt x="310172" y="975868"/>
                  </a:moveTo>
                  <a:lnTo>
                    <a:pt x="142113" y="616458"/>
                  </a:lnTo>
                  <a:lnTo>
                    <a:pt x="133997" y="613410"/>
                  </a:lnTo>
                  <a:lnTo>
                    <a:pt x="127127" y="616712"/>
                  </a:lnTo>
                  <a:lnTo>
                    <a:pt x="120243" y="619887"/>
                  </a:lnTo>
                  <a:lnTo>
                    <a:pt x="117297" y="628015"/>
                  </a:lnTo>
                  <a:lnTo>
                    <a:pt x="285381" y="987552"/>
                  </a:lnTo>
                  <a:lnTo>
                    <a:pt x="293509" y="990600"/>
                  </a:lnTo>
                  <a:lnTo>
                    <a:pt x="300380" y="987298"/>
                  </a:lnTo>
                  <a:lnTo>
                    <a:pt x="307251" y="984123"/>
                  </a:lnTo>
                  <a:lnTo>
                    <a:pt x="310172" y="975868"/>
                  </a:lnTo>
                  <a:close/>
                </a:path>
                <a:path w="1075690" h="1136650">
                  <a:moveTo>
                    <a:pt x="413372" y="136525"/>
                  </a:moveTo>
                  <a:lnTo>
                    <a:pt x="401764" y="111760"/>
                  </a:lnTo>
                  <a:lnTo>
                    <a:pt x="277672" y="169799"/>
                  </a:lnTo>
                  <a:lnTo>
                    <a:pt x="289280" y="194564"/>
                  </a:lnTo>
                  <a:lnTo>
                    <a:pt x="413372" y="136525"/>
                  </a:lnTo>
                  <a:close/>
                </a:path>
                <a:path w="1075690" h="1136650">
                  <a:moveTo>
                    <a:pt x="587082" y="55372"/>
                  </a:moveTo>
                  <a:lnTo>
                    <a:pt x="575487" y="30607"/>
                  </a:lnTo>
                  <a:lnTo>
                    <a:pt x="451396" y="88519"/>
                  </a:lnTo>
                  <a:lnTo>
                    <a:pt x="463003" y="113411"/>
                  </a:lnTo>
                  <a:lnTo>
                    <a:pt x="587082" y="55372"/>
                  </a:lnTo>
                  <a:close/>
                </a:path>
                <a:path w="1075690" h="1136650">
                  <a:moveTo>
                    <a:pt x="701687" y="267081"/>
                  </a:moveTo>
                  <a:lnTo>
                    <a:pt x="698500" y="260350"/>
                  </a:lnTo>
                  <a:lnTo>
                    <a:pt x="695286" y="253492"/>
                  </a:lnTo>
                  <a:lnTo>
                    <a:pt x="687158" y="250444"/>
                  </a:lnTo>
                  <a:lnTo>
                    <a:pt x="680288" y="253746"/>
                  </a:lnTo>
                  <a:lnTo>
                    <a:pt x="197954" y="479171"/>
                  </a:lnTo>
                  <a:lnTo>
                    <a:pt x="195008" y="487299"/>
                  </a:lnTo>
                  <a:lnTo>
                    <a:pt x="201434" y="501015"/>
                  </a:lnTo>
                  <a:lnTo>
                    <a:pt x="209562" y="503936"/>
                  </a:lnTo>
                  <a:lnTo>
                    <a:pt x="698766" y="275336"/>
                  </a:lnTo>
                  <a:lnTo>
                    <a:pt x="701687" y="267081"/>
                  </a:lnTo>
                  <a:close/>
                </a:path>
                <a:path w="1075690" h="1136650">
                  <a:moveTo>
                    <a:pt x="755942" y="383159"/>
                  </a:moveTo>
                  <a:lnTo>
                    <a:pt x="749515" y="369443"/>
                  </a:lnTo>
                  <a:lnTo>
                    <a:pt x="741387" y="366522"/>
                  </a:lnTo>
                  <a:lnTo>
                    <a:pt x="259054" y="591947"/>
                  </a:lnTo>
                  <a:lnTo>
                    <a:pt x="252183" y="595249"/>
                  </a:lnTo>
                  <a:lnTo>
                    <a:pt x="249237" y="603377"/>
                  </a:lnTo>
                  <a:lnTo>
                    <a:pt x="255663" y="617093"/>
                  </a:lnTo>
                  <a:lnTo>
                    <a:pt x="263791" y="620014"/>
                  </a:lnTo>
                  <a:lnTo>
                    <a:pt x="746125" y="394589"/>
                  </a:lnTo>
                  <a:lnTo>
                    <a:pt x="752995" y="391287"/>
                  </a:lnTo>
                  <a:lnTo>
                    <a:pt x="755942" y="383159"/>
                  </a:lnTo>
                  <a:close/>
                </a:path>
                <a:path w="1075690" h="1136650">
                  <a:moveTo>
                    <a:pt x="810209" y="499237"/>
                  </a:moveTo>
                  <a:lnTo>
                    <a:pt x="807021" y="492506"/>
                  </a:lnTo>
                  <a:lnTo>
                    <a:pt x="803808" y="485648"/>
                  </a:lnTo>
                  <a:lnTo>
                    <a:pt x="795693" y="482727"/>
                  </a:lnTo>
                  <a:lnTo>
                    <a:pt x="306476" y="711327"/>
                  </a:lnTo>
                  <a:lnTo>
                    <a:pt x="303530" y="719455"/>
                  </a:lnTo>
                  <a:lnTo>
                    <a:pt x="309956" y="733171"/>
                  </a:lnTo>
                  <a:lnTo>
                    <a:pt x="318084" y="736219"/>
                  </a:lnTo>
                  <a:lnTo>
                    <a:pt x="324954" y="732917"/>
                  </a:lnTo>
                  <a:lnTo>
                    <a:pt x="807288" y="507492"/>
                  </a:lnTo>
                  <a:lnTo>
                    <a:pt x="810209" y="499237"/>
                  </a:lnTo>
                  <a:close/>
                </a:path>
                <a:path w="1075690" h="1136650">
                  <a:moveTo>
                    <a:pt x="860348" y="606552"/>
                  </a:moveTo>
                  <a:lnTo>
                    <a:pt x="853922" y="592836"/>
                  </a:lnTo>
                  <a:lnTo>
                    <a:pt x="845807" y="589915"/>
                  </a:lnTo>
                  <a:lnTo>
                    <a:pt x="356590" y="818515"/>
                  </a:lnTo>
                  <a:lnTo>
                    <a:pt x="353644" y="826643"/>
                  </a:lnTo>
                  <a:lnTo>
                    <a:pt x="360070" y="840359"/>
                  </a:lnTo>
                  <a:lnTo>
                    <a:pt x="368198" y="843407"/>
                  </a:lnTo>
                  <a:lnTo>
                    <a:pt x="375069" y="840105"/>
                  </a:lnTo>
                  <a:lnTo>
                    <a:pt x="857402" y="614680"/>
                  </a:lnTo>
                  <a:lnTo>
                    <a:pt x="860348" y="606552"/>
                  </a:lnTo>
                  <a:close/>
                </a:path>
                <a:path w="1075690" h="1136650">
                  <a:moveTo>
                    <a:pt x="914615" y="722630"/>
                  </a:moveTo>
                  <a:lnTo>
                    <a:pt x="911428" y="715899"/>
                  </a:lnTo>
                  <a:lnTo>
                    <a:pt x="908215" y="708914"/>
                  </a:lnTo>
                  <a:lnTo>
                    <a:pt x="900099" y="705993"/>
                  </a:lnTo>
                  <a:lnTo>
                    <a:pt x="410883" y="934720"/>
                  </a:lnTo>
                  <a:lnTo>
                    <a:pt x="407936" y="942848"/>
                  </a:lnTo>
                  <a:lnTo>
                    <a:pt x="414362" y="956564"/>
                  </a:lnTo>
                  <a:lnTo>
                    <a:pt x="422490" y="959485"/>
                  </a:lnTo>
                  <a:lnTo>
                    <a:pt x="911694" y="730885"/>
                  </a:lnTo>
                  <a:lnTo>
                    <a:pt x="914615" y="722630"/>
                  </a:lnTo>
                  <a:close/>
                </a:path>
                <a:path w="1075690" h="1136650">
                  <a:moveTo>
                    <a:pt x="1075118" y="774280"/>
                  </a:moveTo>
                  <a:lnTo>
                    <a:pt x="745413" y="51816"/>
                  </a:lnTo>
                  <a:lnTo>
                    <a:pt x="706513" y="10477"/>
                  </a:lnTo>
                  <a:lnTo>
                    <a:pt x="651903" y="0"/>
                  </a:lnTo>
                  <a:lnTo>
                    <a:pt x="645134" y="1028"/>
                  </a:lnTo>
                  <a:lnTo>
                    <a:pt x="638403" y="2590"/>
                  </a:lnTo>
                  <a:lnTo>
                    <a:pt x="631736" y="4699"/>
                  </a:lnTo>
                  <a:lnTo>
                    <a:pt x="625157" y="7366"/>
                  </a:lnTo>
                  <a:lnTo>
                    <a:pt x="636727" y="32131"/>
                  </a:lnTo>
                  <a:lnTo>
                    <a:pt x="643559" y="29591"/>
                  </a:lnTo>
                  <a:lnTo>
                    <a:pt x="650468" y="27838"/>
                  </a:lnTo>
                  <a:lnTo>
                    <a:pt x="657428" y="26873"/>
                  </a:lnTo>
                  <a:lnTo>
                    <a:pt x="664375" y="26670"/>
                  </a:lnTo>
                  <a:lnTo>
                    <a:pt x="681532" y="29514"/>
                  </a:lnTo>
                  <a:lnTo>
                    <a:pt x="720534" y="63500"/>
                  </a:lnTo>
                  <a:lnTo>
                    <a:pt x="1041704" y="750697"/>
                  </a:lnTo>
                  <a:lnTo>
                    <a:pt x="1047699" y="775322"/>
                  </a:lnTo>
                  <a:lnTo>
                    <a:pt x="1043901" y="799503"/>
                  </a:lnTo>
                  <a:lnTo>
                    <a:pt x="1031290" y="820496"/>
                  </a:lnTo>
                  <a:lnTo>
                    <a:pt x="1010894" y="835533"/>
                  </a:lnTo>
                  <a:lnTo>
                    <a:pt x="439102" y="1102868"/>
                  </a:lnTo>
                  <a:lnTo>
                    <a:pt x="414439" y="1108875"/>
                  </a:lnTo>
                  <a:lnTo>
                    <a:pt x="390220" y="1105077"/>
                  </a:lnTo>
                  <a:lnTo>
                    <a:pt x="369214" y="1092492"/>
                  </a:lnTo>
                  <a:lnTo>
                    <a:pt x="354152" y="1072134"/>
                  </a:lnTo>
                  <a:lnTo>
                    <a:pt x="340118" y="1042035"/>
                  </a:lnTo>
                  <a:lnTo>
                    <a:pt x="331990" y="1039114"/>
                  </a:lnTo>
                  <a:lnTo>
                    <a:pt x="318249" y="1045591"/>
                  </a:lnTo>
                  <a:lnTo>
                    <a:pt x="315302" y="1053719"/>
                  </a:lnTo>
                  <a:lnTo>
                    <a:pt x="329336" y="1083691"/>
                  </a:lnTo>
                  <a:lnTo>
                    <a:pt x="350888" y="1112812"/>
                  </a:lnTo>
                  <a:lnTo>
                    <a:pt x="380923" y="1130833"/>
                  </a:lnTo>
                  <a:lnTo>
                    <a:pt x="415505" y="1136294"/>
                  </a:lnTo>
                  <a:lnTo>
                    <a:pt x="450735" y="1127760"/>
                  </a:lnTo>
                  <a:lnTo>
                    <a:pt x="1022527" y="860425"/>
                  </a:lnTo>
                  <a:lnTo>
                    <a:pt x="1051636" y="838885"/>
                  </a:lnTo>
                  <a:lnTo>
                    <a:pt x="1069657" y="808863"/>
                  </a:lnTo>
                  <a:lnTo>
                    <a:pt x="1075118" y="77428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58468" y="3804785"/>
              <a:ext cx="144302" cy="18394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05910" y="3642369"/>
              <a:ext cx="144300" cy="18392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32192" y="3723578"/>
              <a:ext cx="144302" cy="18400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79627" y="3561145"/>
              <a:ext cx="144306" cy="184001"/>
            </a:xfrm>
            <a:prstGeom prst="rect">
              <a:avLst/>
            </a:prstGeom>
          </p:spPr>
        </p:pic>
      </p:grpSp>
      <p:sp>
        <p:nvSpPr>
          <p:cNvPr id="75" name="object 75"/>
          <p:cNvSpPr txBox="1">
            <a:spLocks noGrp="1"/>
          </p:cNvSpPr>
          <p:nvPr>
            <p:ph type="title"/>
          </p:nvPr>
        </p:nvSpPr>
        <p:spPr>
          <a:xfrm>
            <a:off x="597659" y="809914"/>
            <a:ext cx="11020053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9570" marR="248920">
              <a:spcBef>
                <a:spcPts val="90"/>
              </a:spcBef>
            </a:pPr>
            <a:r>
              <a:rPr lang="ru-RU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</a:t>
            </a:r>
            <a:r>
              <a:rPr lang="ru-RU" spc="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lang="ru-RU" spc="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в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lang="ru-RU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lang="ru-RU"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отдельной</a:t>
            </a:r>
            <a:r>
              <a:rPr lang="ru-RU" spc="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  <a:r>
              <a:rPr lang="ru-RU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ru-RU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</a:t>
            </a:r>
            <a:r>
              <a:rPr lang="ru-RU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</a:t>
            </a:r>
            <a:r>
              <a:rPr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курса,</a:t>
            </a:r>
            <a:r>
              <a:rPr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</a:t>
            </a:r>
            <a:r>
              <a:rPr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(модуля)</a:t>
            </a:r>
            <a:r>
              <a:rPr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сопровождается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промежуточной аттестацией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проводимой в формах, определенных учебным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планом,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порядке,</a:t>
            </a:r>
            <a:r>
              <a:rPr lang="ru-RU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</a:t>
            </a:r>
            <a:r>
              <a:rPr lang="ru-RU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lang="ru-RU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</a:t>
            </a:r>
            <a:r>
              <a:rPr lang="ru-RU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(ФЗ</a:t>
            </a:r>
            <a:r>
              <a:rPr lang="ru-RU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273,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ст.58</a:t>
            </a:r>
            <a:r>
              <a:rPr lang="ru-RU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n.1).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pc="-4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r>
              <a:rPr lang="ru-RU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lang="ru-RU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</a:t>
            </a:r>
            <a:r>
              <a:rPr lang="ru-RU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</a:t>
            </a:r>
            <a:r>
              <a:rPr lang="ru-RU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lang="ru-RU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успеваемости</a:t>
            </a:r>
            <a:r>
              <a:rPr lang="ru-RU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промежуточной</a:t>
            </a:r>
            <a:r>
              <a:rPr lang="ru-RU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</a:t>
            </a:r>
            <a:r>
              <a:rPr lang="ru-RU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</a:t>
            </a:r>
            <a:r>
              <a:rPr lang="ru-RU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</a:t>
            </a:r>
            <a:r>
              <a:rPr lang="ru-RU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форм,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периодичности </a:t>
            </a:r>
            <a:r>
              <a:rPr lang="ru-RU" spc="-4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</a:t>
            </a:r>
            <a:r>
              <a:rPr lang="ru-RU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ru-RU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(ФЗ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</a:t>
            </a:r>
            <a:r>
              <a:rPr lang="ru-RU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273,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ст.28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п.10).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object 102"/>
          <p:cNvSpPr txBox="1">
            <a:spLocks noGrp="1"/>
          </p:cNvSpPr>
          <p:nvPr>
            <p:ph type="body" idx="1"/>
          </p:nvPr>
        </p:nvSpPr>
        <p:spPr>
          <a:xfrm>
            <a:off x="661989" y="2955735"/>
            <a:ext cx="11157585" cy="32457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69570" marR="1087120" indent="-357505">
              <a:lnSpc>
                <a:spcPct val="100000"/>
              </a:lnSpc>
              <a:spcBef>
                <a:spcPts val="5"/>
              </a:spcBef>
              <a:buChar char="●"/>
              <a:tabLst>
                <a:tab pos="368935" algn="l"/>
                <a:tab pos="370205" algn="l"/>
              </a:tabLst>
            </a:pPr>
            <a:r>
              <a:rPr b="0" spc="-5" dirty="0">
                <a:latin typeface="Times New Roman"/>
                <a:cs typeface="Times New Roman"/>
              </a:rPr>
              <a:t>В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тексте</a:t>
            </a:r>
            <a:r>
              <a:rPr b="0" spc="2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программ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в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отношении</a:t>
            </a:r>
            <a:r>
              <a:rPr b="0" spc="6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лиц,</a:t>
            </a:r>
            <a:r>
              <a:rPr b="0" spc="5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осваивающих</a:t>
            </a:r>
            <a:r>
              <a:rPr b="0" spc="8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дополнительные</a:t>
            </a:r>
            <a:r>
              <a:rPr b="0" spc="10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общеразвивающие </a:t>
            </a:r>
            <a:r>
              <a:rPr b="0" spc="-5" dirty="0">
                <a:latin typeface="Times New Roman"/>
                <a:cs typeface="Times New Roman"/>
              </a:rPr>
              <a:t> программы,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в</a:t>
            </a:r>
            <a:r>
              <a:rPr b="0" spc="3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соответствии</a:t>
            </a:r>
            <a:r>
              <a:rPr b="0" spc="7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со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ст.33</a:t>
            </a:r>
            <a:r>
              <a:rPr b="0" spc="2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ФЗ-273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от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29.12.2012</a:t>
            </a:r>
            <a:r>
              <a:rPr b="0" spc="-50" dirty="0">
                <a:latin typeface="Times New Roman"/>
                <a:cs typeface="Times New Roman"/>
              </a:rPr>
              <a:t> </a:t>
            </a:r>
            <a:r>
              <a:rPr b="0" spc="-30" dirty="0">
                <a:latin typeface="Times New Roman"/>
                <a:cs typeface="Times New Roman"/>
              </a:rPr>
              <a:t>«Об</a:t>
            </a:r>
            <a:r>
              <a:rPr b="0" spc="8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образовании</a:t>
            </a:r>
            <a:r>
              <a:rPr b="0" spc="5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в</a:t>
            </a:r>
            <a:r>
              <a:rPr b="0" spc="3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Российской </a:t>
            </a:r>
            <a:r>
              <a:rPr b="0" spc="-484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Федерации»</a:t>
            </a:r>
            <a:r>
              <a:rPr b="0" spc="3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можно</a:t>
            </a:r>
            <a:r>
              <a:rPr b="0" spc="3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использовать</a:t>
            </a:r>
            <a:r>
              <a:rPr b="0" spc="5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термины</a:t>
            </a:r>
            <a:r>
              <a:rPr b="0" spc="3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«обучающиеся».</a:t>
            </a: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Times New Roman"/>
              <a:buChar char="●"/>
            </a:pPr>
            <a:endParaRPr b="0" spc="-15" dirty="0">
              <a:latin typeface="Times New Roman"/>
              <a:cs typeface="Times New Roman"/>
            </a:endParaRPr>
          </a:p>
          <a:p>
            <a:pPr marL="369570" indent="-357505">
              <a:lnSpc>
                <a:spcPct val="100000"/>
              </a:lnSpc>
              <a:buFont typeface="Times New Roman"/>
              <a:buChar char="●"/>
              <a:tabLst>
                <a:tab pos="368935" algn="l"/>
                <a:tab pos="370205" algn="l"/>
              </a:tabLst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r>
              <a:rPr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</a:t>
            </a: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утверждение</a:t>
            </a:r>
          </a:p>
          <a:p>
            <a:pPr marL="369570">
              <a:lnSpc>
                <a:spcPct val="100000"/>
              </a:lnSpc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(ФЗ</a:t>
            </a:r>
            <a:r>
              <a:rPr b="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b="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273,</a:t>
            </a:r>
            <a:r>
              <a:rPr b="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cm.28</a:t>
            </a:r>
            <a:r>
              <a:rPr b="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n.6).</a:t>
            </a:r>
          </a:p>
          <a:p>
            <a:pPr marL="369570" marR="5080" indent="-357505">
              <a:lnSpc>
                <a:spcPct val="100000"/>
              </a:lnSpc>
              <a:spcBef>
                <a:spcPts val="2460"/>
              </a:spcBef>
              <a:buSzPct val="83333"/>
              <a:buChar char="●"/>
              <a:tabLst>
                <a:tab pos="368935" algn="l"/>
                <a:tab pos="370205" algn="l"/>
              </a:tabLst>
            </a:pPr>
            <a:r>
              <a:rPr b="0" dirty="0">
                <a:latin typeface="Times New Roman"/>
                <a:cs typeface="Times New Roman"/>
              </a:rPr>
              <a:t>Разработка</a:t>
            </a:r>
            <a:r>
              <a:rPr b="0" spc="17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и</a:t>
            </a:r>
            <a:r>
              <a:rPr b="0" spc="16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проектирование</a:t>
            </a:r>
            <a:r>
              <a:rPr b="0" spc="18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дополнительных</a:t>
            </a:r>
            <a:r>
              <a:rPr b="0" spc="21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общеобразовательных</a:t>
            </a:r>
            <a:r>
              <a:rPr b="0" spc="19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программ</a:t>
            </a:r>
            <a:r>
              <a:rPr b="0" spc="17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в </a:t>
            </a:r>
            <a:r>
              <a:rPr b="0" spc="-58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образовательной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регламентируется</a:t>
            </a:r>
            <a:r>
              <a:rPr b="0" spc="5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соответствующим</a:t>
            </a:r>
            <a:r>
              <a:rPr b="0" spc="7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локальным </a:t>
            </a:r>
            <a:r>
              <a:rPr b="0" spc="-5" dirty="0">
                <a:latin typeface="Times New Roman"/>
                <a:cs typeface="Times New Roman"/>
              </a:rPr>
              <a:t>актом.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48167" y="137032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70">
                  <a:moveTo>
                    <a:pt x="464012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30" y="637539"/>
                  </a:lnTo>
                  <a:lnTo>
                    <a:pt x="464012" y="633729"/>
                  </a:lnTo>
                  <a:close/>
                </a:path>
                <a:path w="575945" h="661670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371" y="91439"/>
                  </a:lnTo>
                  <a:lnTo>
                    <a:pt x="27291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80" y="468629"/>
                  </a:lnTo>
                  <a:lnTo>
                    <a:pt x="183784" y="471169"/>
                  </a:lnTo>
                  <a:lnTo>
                    <a:pt x="192903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668" y="497839"/>
                  </a:lnTo>
                  <a:lnTo>
                    <a:pt x="300513" y="523239"/>
                  </a:lnTo>
                  <a:lnTo>
                    <a:pt x="316388" y="539749"/>
                  </a:lnTo>
                  <a:lnTo>
                    <a:pt x="316388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2299"/>
                  </a:lnTo>
                  <a:lnTo>
                    <a:pt x="386492" y="633729"/>
                  </a:lnTo>
                  <a:lnTo>
                    <a:pt x="400494" y="638809"/>
                  </a:lnTo>
                  <a:lnTo>
                    <a:pt x="415496" y="638809"/>
                  </a:lnTo>
                  <a:lnTo>
                    <a:pt x="429926" y="633729"/>
                  </a:lnTo>
                  <a:lnTo>
                    <a:pt x="464012" y="633729"/>
                  </a:lnTo>
                  <a:lnTo>
                    <a:pt x="456215" y="627379"/>
                  </a:lnTo>
                  <a:lnTo>
                    <a:pt x="450119" y="618489"/>
                  </a:lnTo>
                  <a:lnTo>
                    <a:pt x="455321" y="614679"/>
                  </a:lnTo>
                  <a:lnTo>
                    <a:pt x="405844" y="614679"/>
                  </a:lnTo>
                  <a:lnTo>
                    <a:pt x="399881" y="612139"/>
                  </a:lnTo>
                  <a:lnTo>
                    <a:pt x="395001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79" y="459739"/>
                  </a:lnTo>
                  <a:lnTo>
                    <a:pt x="228901" y="454659"/>
                  </a:lnTo>
                  <a:lnTo>
                    <a:pt x="216985" y="452119"/>
                  </a:lnTo>
                  <a:lnTo>
                    <a:pt x="205771" y="450849"/>
                  </a:lnTo>
                  <a:lnTo>
                    <a:pt x="197850" y="449579"/>
                  </a:lnTo>
                  <a:lnTo>
                    <a:pt x="189547" y="447039"/>
                  </a:lnTo>
                  <a:lnTo>
                    <a:pt x="180625" y="444499"/>
                  </a:lnTo>
                  <a:lnTo>
                    <a:pt x="170846" y="441959"/>
                  </a:lnTo>
                  <a:lnTo>
                    <a:pt x="121197" y="417829"/>
                  </a:lnTo>
                  <a:lnTo>
                    <a:pt x="85026" y="387349"/>
                  </a:lnTo>
                  <a:lnTo>
                    <a:pt x="54260" y="350519"/>
                  </a:lnTo>
                  <a:lnTo>
                    <a:pt x="31573" y="295909"/>
                  </a:lnTo>
                  <a:lnTo>
                    <a:pt x="24971" y="246379"/>
                  </a:lnTo>
                  <a:lnTo>
                    <a:pt x="27775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099" y="39370"/>
                  </a:lnTo>
                  <a:lnTo>
                    <a:pt x="198171" y="29209"/>
                  </a:lnTo>
                  <a:lnTo>
                    <a:pt x="241839" y="25400"/>
                  </a:lnTo>
                  <a:lnTo>
                    <a:pt x="342624" y="25400"/>
                  </a:lnTo>
                  <a:lnTo>
                    <a:pt x="315595" y="12700"/>
                  </a:lnTo>
                  <a:lnTo>
                    <a:pt x="271335" y="2539"/>
                  </a:lnTo>
                  <a:lnTo>
                    <a:pt x="242220" y="0"/>
                  </a:lnTo>
                  <a:close/>
                </a:path>
                <a:path w="575945" h="661670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44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70">
                  <a:moveTo>
                    <a:pt x="532136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1649"/>
                  </a:lnTo>
                  <a:lnTo>
                    <a:pt x="418115" y="610869"/>
                  </a:lnTo>
                  <a:lnTo>
                    <a:pt x="412164" y="614679"/>
                  </a:lnTo>
                  <a:lnTo>
                    <a:pt x="455321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495" y="524509"/>
                  </a:lnTo>
                  <a:lnTo>
                    <a:pt x="573722" y="510539"/>
                  </a:lnTo>
                  <a:lnTo>
                    <a:pt x="572567" y="495299"/>
                  </a:lnTo>
                  <a:lnTo>
                    <a:pt x="565816" y="481329"/>
                  </a:lnTo>
                  <a:lnTo>
                    <a:pt x="532136" y="435609"/>
                  </a:lnTo>
                  <a:close/>
                </a:path>
                <a:path w="575945" h="661670">
                  <a:moveTo>
                    <a:pt x="301231" y="350519"/>
                  </a:moveTo>
                  <a:lnTo>
                    <a:pt x="269271" y="350519"/>
                  </a:lnTo>
                  <a:lnTo>
                    <a:pt x="373411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70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592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599" y="32384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70">
                  <a:moveTo>
                    <a:pt x="342624" y="25400"/>
                  </a:moveTo>
                  <a:lnTo>
                    <a:pt x="241839" y="25400"/>
                  </a:lnTo>
                  <a:lnTo>
                    <a:pt x="267991" y="27939"/>
                  </a:lnTo>
                  <a:lnTo>
                    <a:pt x="307705" y="36829"/>
                  </a:lnTo>
                  <a:lnTo>
                    <a:pt x="353728" y="57150"/>
                  </a:lnTo>
                  <a:lnTo>
                    <a:pt x="398811" y="95250"/>
                  </a:lnTo>
                  <a:lnTo>
                    <a:pt x="425608" y="135889"/>
                  </a:lnTo>
                  <a:lnTo>
                    <a:pt x="443460" y="179070"/>
                  </a:lnTo>
                  <a:lnTo>
                    <a:pt x="452405" y="233679"/>
                  </a:lnTo>
                  <a:lnTo>
                    <a:pt x="452387" y="243839"/>
                  </a:lnTo>
                  <a:lnTo>
                    <a:pt x="451881" y="252729"/>
                  </a:lnTo>
                  <a:lnTo>
                    <a:pt x="451066" y="261619"/>
                  </a:lnTo>
                  <a:lnTo>
                    <a:pt x="448786" y="280669"/>
                  </a:lnTo>
                  <a:lnTo>
                    <a:pt x="447928" y="293369"/>
                  </a:lnTo>
                  <a:lnTo>
                    <a:pt x="453544" y="345439"/>
                  </a:lnTo>
                  <a:lnTo>
                    <a:pt x="469253" y="38988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2136" y="435609"/>
                  </a:lnTo>
                  <a:lnTo>
                    <a:pt x="509682" y="405129"/>
                  </a:lnTo>
                  <a:lnTo>
                    <a:pt x="508158" y="403859"/>
                  </a:lnTo>
                  <a:lnTo>
                    <a:pt x="503586" y="401319"/>
                  </a:lnTo>
                  <a:lnTo>
                    <a:pt x="492803" y="380999"/>
                  </a:lnTo>
                  <a:lnTo>
                    <a:pt x="478047" y="340359"/>
                  </a:lnTo>
                  <a:lnTo>
                    <a:pt x="472860" y="303529"/>
                  </a:lnTo>
                  <a:lnTo>
                    <a:pt x="472926" y="293369"/>
                  </a:lnTo>
                  <a:lnTo>
                    <a:pt x="473640" y="283209"/>
                  </a:lnTo>
                  <a:lnTo>
                    <a:pt x="475978" y="264159"/>
                  </a:lnTo>
                  <a:lnTo>
                    <a:pt x="476869" y="255269"/>
                  </a:lnTo>
                  <a:lnTo>
                    <a:pt x="477284" y="246379"/>
                  </a:lnTo>
                  <a:lnTo>
                    <a:pt x="477410" y="24002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50" y="36829"/>
                  </a:lnTo>
                  <a:lnTo>
                    <a:pt x="342624" y="25400"/>
                  </a:lnTo>
                  <a:close/>
                </a:path>
                <a:path w="575945" h="661670">
                  <a:moveTo>
                    <a:pt x="219559" y="278129"/>
                  </a:moveTo>
                  <a:lnTo>
                    <a:pt x="183905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33" y="372109"/>
                  </a:lnTo>
                  <a:lnTo>
                    <a:pt x="232044" y="370839"/>
                  </a:lnTo>
                  <a:lnTo>
                    <a:pt x="242341" y="368299"/>
                  </a:lnTo>
                  <a:lnTo>
                    <a:pt x="252126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567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0564" y="328929"/>
                  </a:lnTo>
                  <a:lnTo>
                    <a:pt x="202088" y="321309"/>
                  </a:lnTo>
                  <a:lnTo>
                    <a:pt x="204882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495" y="303529"/>
                  </a:lnTo>
                  <a:lnTo>
                    <a:pt x="261778" y="297179"/>
                  </a:lnTo>
                  <a:lnTo>
                    <a:pt x="249753" y="287019"/>
                  </a:lnTo>
                  <a:lnTo>
                    <a:pt x="235203" y="279399"/>
                  </a:lnTo>
                  <a:lnTo>
                    <a:pt x="219559" y="278129"/>
                  </a:lnTo>
                  <a:close/>
                </a:path>
                <a:path w="575945" h="661670">
                  <a:moveTo>
                    <a:pt x="266495" y="303529"/>
                  </a:moveTo>
                  <a:lnTo>
                    <a:pt x="229234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567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7752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4986" y="314959"/>
                  </a:lnTo>
                  <a:lnTo>
                    <a:pt x="266495" y="303529"/>
                  </a:lnTo>
                  <a:close/>
                </a:path>
                <a:path w="575945" h="661670">
                  <a:moveTo>
                    <a:pt x="333881" y="203200"/>
                  </a:moveTo>
                  <a:lnTo>
                    <a:pt x="324389" y="203200"/>
                  </a:lnTo>
                  <a:lnTo>
                    <a:pt x="314666" y="204470"/>
                  </a:lnTo>
                  <a:lnTo>
                    <a:pt x="282481" y="232409"/>
                  </a:lnTo>
                  <a:lnTo>
                    <a:pt x="279288" y="247649"/>
                  </a:lnTo>
                  <a:lnTo>
                    <a:pt x="281215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8609"/>
                  </a:lnTo>
                  <a:lnTo>
                    <a:pt x="282987" y="309879"/>
                  </a:lnTo>
                  <a:lnTo>
                    <a:pt x="274986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361" y="287019"/>
                  </a:lnTo>
                  <a:lnTo>
                    <a:pt x="360534" y="280669"/>
                  </a:lnTo>
                  <a:lnTo>
                    <a:pt x="321341" y="280669"/>
                  </a:lnTo>
                  <a:lnTo>
                    <a:pt x="308641" y="26288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055" y="228599"/>
                  </a:lnTo>
                  <a:lnTo>
                    <a:pt x="329088" y="227329"/>
                  </a:lnTo>
                  <a:lnTo>
                    <a:pt x="366973" y="227329"/>
                  </a:lnTo>
                  <a:lnTo>
                    <a:pt x="364359" y="222249"/>
                  </a:lnTo>
                  <a:lnTo>
                    <a:pt x="358044" y="214629"/>
                  </a:lnTo>
                  <a:lnTo>
                    <a:pt x="350910" y="209550"/>
                  </a:lnTo>
                  <a:lnTo>
                    <a:pt x="342788" y="205739"/>
                  </a:lnTo>
                  <a:lnTo>
                    <a:pt x="333881" y="203200"/>
                  </a:lnTo>
                  <a:close/>
                </a:path>
                <a:path w="575945" h="661670">
                  <a:moveTo>
                    <a:pt x="366973" y="227329"/>
                  </a:moveTo>
                  <a:lnTo>
                    <a:pt x="329088" y="227329"/>
                  </a:lnTo>
                  <a:lnTo>
                    <a:pt x="335692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503" y="243839"/>
                  </a:lnTo>
                  <a:lnTo>
                    <a:pt x="347376" y="250189"/>
                  </a:lnTo>
                  <a:lnTo>
                    <a:pt x="347122" y="256539"/>
                  </a:lnTo>
                  <a:lnTo>
                    <a:pt x="343820" y="264159"/>
                  </a:lnTo>
                  <a:lnTo>
                    <a:pt x="338994" y="267969"/>
                  </a:lnTo>
                  <a:lnTo>
                    <a:pt x="321341" y="280669"/>
                  </a:lnTo>
                  <a:lnTo>
                    <a:pt x="360534" y="280669"/>
                  </a:lnTo>
                  <a:lnTo>
                    <a:pt x="361769" y="279399"/>
                  </a:lnTo>
                  <a:lnTo>
                    <a:pt x="367331" y="270509"/>
                  </a:lnTo>
                  <a:lnTo>
                    <a:pt x="370917" y="261619"/>
                  </a:lnTo>
                  <a:lnTo>
                    <a:pt x="372395" y="250189"/>
                  </a:lnTo>
                  <a:lnTo>
                    <a:pt x="371653" y="240029"/>
                  </a:lnTo>
                  <a:lnTo>
                    <a:pt x="368935" y="231139"/>
                  </a:lnTo>
                  <a:lnTo>
                    <a:pt x="366973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7105" y="188595"/>
              <a:ext cx="274572" cy="1054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38725" y="51815"/>
              <a:ext cx="1611630" cy="6522084"/>
            </a:xfrm>
            <a:custGeom>
              <a:avLst/>
              <a:gdLst/>
              <a:ahLst/>
              <a:cxnLst/>
              <a:rect l="l" t="t" r="r" b="b"/>
              <a:pathLst>
                <a:path w="1611629" h="6522084">
                  <a:moveTo>
                    <a:pt x="65024" y="366776"/>
                  </a:moveTo>
                  <a:lnTo>
                    <a:pt x="60325" y="360426"/>
                  </a:lnTo>
                  <a:lnTo>
                    <a:pt x="8382" y="352679"/>
                  </a:lnTo>
                  <a:lnTo>
                    <a:pt x="2032" y="357378"/>
                  </a:lnTo>
                  <a:lnTo>
                    <a:pt x="0" y="370967"/>
                  </a:lnTo>
                  <a:lnTo>
                    <a:pt x="4699" y="377317"/>
                  </a:lnTo>
                  <a:lnTo>
                    <a:pt x="49784" y="384048"/>
                  </a:lnTo>
                  <a:lnTo>
                    <a:pt x="53213" y="384556"/>
                  </a:lnTo>
                  <a:lnTo>
                    <a:pt x="56515" y="383540"/>
                  </a:lnTo>
                  <a:lnTo>
                    <a:pt x="61595" y="379857"/>
                  </a:lnTo>
                  <a:lnTo>
                    <a:pt x="63373" y="377063"/>
                  </a:lnTo>
                  <a:lnTo>
                    <a:pt x="65024" y="366776"/>
                  </a:lnTo>
                  <a:close/>
                </a:path>
                <a:path w="1611629" h="6522084">
                  <a:moveTo>
                    <a:pt x="104648" y="511683"/>
                  </a:moveTo>
                  <a:lnTo>
                    <a:pt x="100584" y="506095"/>
                  </a:lnTo>
                  <a:lnTo>
                    <a:pt x="96266" y="500380"/>
                  </a:lnTo>
                  <a:lnTo>
                    <a:pt x="88519" y="499110"/>
                  </a:lnTo>
                  <a:lnTo>
                    <a:pt x="83058" y="503174"/>
                  </a:lnTo>
                  <a:lnTo>
                    <a:pt x="51689" y="525907"/>
                  </a:lnTo>
                  <a:lnTo>
                    <a:pt x="46609" y="530098"/>
                  </a:lnTo>
                  <a:lnTo>
                    <a:pt x="44958" y="537718"/>
                  </a:lnTo>
                  <a:lnTo>
                    <a:pt x="53340" y="549021"/>
                  </a:lnTo>
                  <a:lnTo>
                    <a:pt x="61087" y="550418"/>
                  </a:lnTo>
                  <a:lnTo>
                    <a:pt x="98044" y="523621"/>
                  </a:lnTo>
                  <a:lnTo>
                    <a:pt x="98044" y="523494"/>
                  </a:lnTo>
                  <a:lnTo>
                    <a:pt x="103505" y="519557"/>
                  </a:lnTo>
                  <a:lnTo>
                    <a:pt x="104648" y="511683"/>
                  </a:lnTo>
                  <a:close/>
                </a:path>
                <a:path w="1611629" h="6522084">
                  <a:moveTo>
                    <a:pt x="225679" y="580263"/>
                  </a:moveTo>
                  <a:lnTo>
                    <a:pt x="221742" y="573405"/>
                  </a:lnTo>
                  <a:lnTo>
                    <a:pt x="208407" y="569976"/>
                  </a:lnTo>
                  <a:lnTo>
                    <a:pt x="201676" y="574040"/>
                  </a:lnTo>
                  <a:lnTo>
                    <a:pt x="199771" y="580644"/>
                  </a:lnTo>
                  <a:lnTo>
                    <a:pt x="187706" y="624840"/>
                  </a:lnTo>
                  <a:lnTo>
                    <a:pt x="191516" y="631698"/>
                  </a:lnTo>
                  <a:lnTo>
                    <a:pt x="198247" y="633349"/>
                  </a:lnTo>
                  <a:lnTo>
                    <a:pt x="202057" y="634492"/>
                  </a:lnTo>
                  <a:lnTo>
                    <a:pt x="205994" y="633603"/>
                  </a:lnTo>
                  <a:lnTo>
                    <a:pt x="211201" y="629666"/>
                  </a:lnTo>
                  <a:lnTo>
                    <a:pt x="212852" y="627380"/>
                  </a:lnTo>
                  <a:lnTo>
                    <a:pt x="225679" y="580263"/>
                  </a:lnTo>
                  <a:close/>
                </a:path>
                <a:path w="1611629" h="6522084">
                  <a:moveTo>
                    <a:pt x="506984" y="8509"/>
                  </a:moveTo>
                  <a:lnTo>
                    <a:pt x="502285" y="2159"/>
                  </a:lnTo>
                  <a:lnTo>
                    <a:pt x="488569" y="0"/>
                  </a:lnTo>
                  <a:lnTo>
                    <a:pt x="482092" y="5080"/>
                  </a:lnTo>
                  <a:lnTo>
                    <a:pt x="481076" y="11811"/>
                  </a:lnTo>
                  <a:lnTo>
                    <a:pt x="474980" y="50419"/>
                  </a:lnTo>
                  <a:lnTo>
                    <a:pt x="473837" y="57150"/>
                  </a:lnTo>
                  <a:lnTo>
                    <a:pt x="478663" y="63500"/>
                  </a:lnTo>
                  <a:lnTo>
                    <a:pt x="488823" y="65024"/>
                  </a:lnTo>
                  <a:lnTo>
                    <a:pt x="492252" y="64008"/>
                  </a:lnTo>
                  <a:lnTo>
                    <a:pt x="497459" y="60198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5841" y="15240"/>
                  </a:lnTo>
                  <a:lnTo>
                    <a:pt x="506984" y="8509"/>
                  </a:lnTo>
                  <a:close/>
                </a:path>
                <a:path w="1611629" h="6522084">
                  <a:moveTo>
                    <a:pt x="657098" y="105156"/>
                  </a:moveTo>
                  <a:lnTo>
                    <a:pt x="648716" y="93726"/>
                  </a:lnTo>
                  <a:lnTo>
                    <a:pt x="640715" y="92329"/>
                  </a:lnTo>
                  <a:lnTo>
                    <a:pt x="635254" y="96901"/>
                  </a:lnTo>
                  <a:lnTo>
                    <a:pt x="598424" y="124587"/>
                  </a:lnTo>
                  <a:lnTo>
                    <a:pt x="597281" y="132461"/>
                  </a:lnTo>
                  <a:lnTo>
                    <a:pt x="605790" y="143764"/>
                  </a:lnTo>
                  <a:lnTo>
                    <a:pt x="613664" y="144907"/>
                  </a:lnTo>
                  <a:lnTo>
                    <a:pt x="619125" y="140716"/>
                  </a:lnTo>
                  <a:lnTo>
                    <a:pt x="619252" y="140716"/>
                  </a:lnTo>
                  <a:lnTo>
                    <a:pt x="650494" y="117094"/>
                  </a:lnTo>
                  <a:lnTo>
                    <a:pt x="655955" y="113030"/>
                  </a:lnTo>
                  <a:lnTo>
                    <a:pt x="657098" y="105156"/>
                  </a:lnTo>
                  <a:close/>
                </a:path>
                <a:path w="1611629" h="6522084">
                  <a:moveTo>
                    <a:pt x="695198" y="261886"/>
                  </a:moveTo>
                  <a:lnTo>
                    <a:pt x="689864" y="256159"/>
                  </a:lnTo>
                  <a:lnTo>
                    <a:pt x="682879" y="255905"/>
                  </a:lnTo>
                  <a:lnTo>
                    <a:pt x="637159" y="254635"/>
                  </a:lnTo>
                  <a:lnTo>
                    <a:pt x="631317" y="259969"/>
                  </a:lnTo>
                  <a:lnTo>
                    <a:pt x="631063" y="266954"/>
                  </a:lnTo>
                  <a:lnTo>
                    <a:pt x="630682" y="273812"/>
                  </a:lnTo>
                  <a:lnTo>
                    <a:pt x="636143" y="279539"/>
                  </a:lnTo>
                  <a:lnTo>
                    <a:pt x="684784" y="280936"/>
                  </a:lnTo>
                  <a:lnTo>
                    <a:pt x="687578" y="280035"/>
                  </a:lnTo>
                  <a:lnTo>
                    <a:pt x="692658" y="276237"/>
                  </a:lnTo>
                  <a:lnTo>
                    <a:pt x="694690" y="272796"/>
                  </a:lnTo>
                  <a:lnTo>
                    <a:pt x="694944" y="268732"/>
                  </a:lnTo>
                  <a:lnTo>
                    <a:pt x="695198" y="261886"/>
                  </a:lnTo>
                  <a:close/>
                </a:path>
                <a:path w="1611629" h="6522084">
                  <a:moveTo>
                    <a:pt x="1315656" y="6113234"/>
                  </a:moveTo>
                  <a:lnTo>
                    <a:pt x="1315643" y="6071717"/>
                  </a:lnTo>
                  <a:lnTo>
                    <a:pt x="1302956" y="6031801"/>
                  </a:lnTo>
                  <a:lnTo>
                    <a:pt x="1295044" y="6020828"/>
                  </a:lnTo>
                  <a:lnTo>
                    <a:pt x="1295044" y="6092495"/>
                  </a:lnTo>
                  <a:lnTo>
                    <a:pt x="1286776" y="6135141"/>
                  </a:lnTo>
                  <a:lnTo>
                    <a:pt x="1261999" y="6172581"/>
                  </a:lnTo>
                  <a:lnTo>
                    <a:pt x="1224521" y="6197435"/>
                  </a:lnTo>
                  <a:lnTo>
                    <a:pt x="1181862" y="6205715"/>
                  </a:lnTo>
                  <a:lnTo>
                    <a:pt x="1139190" y="6197422"/>
                  </a:lnTo>
                  <a:lnTo>
                    <a:pt x="1101725" y="6172581"/>
                  </a:lnTo>
                  <a:lnTo>
                    <a:pt x="1076934" y="6135141"/>
                  </a:lnTo>
                  <a:lnTo>
                    <a:pt x="1068666" y="6092495"/>
                  </a:lnTo>
                  <a:lnTo>
                    <a:pt x="1076934" y="6049861"/>
                  </a:lnTo>
                  <a:lnTo>
                    <a:pt x="1101725" y="6012396"/>
                  </a:lnTo>
                  <a:lnTo>
                    <a:pt x="1139190" y="5987580"/>
                  </a:lnTo>
                  <a:lnTo>
                    <a:pt x="1181862" y="5979299"/>
                  </a:lnTo>
                  <a:lnTo>
                    <a:pt x="1224546" y="5987580"/>
                  </a:lnTo>
                  <a:lnTo>
                    <a:pt x="1261999" y="6012396"/>
                  </a:lnTo>
                  <a:lnTo>
                    <a:pt x="1286776" y="6049861"/>
                  </a:lnTo>
                  <a:lnTo>
                    <a:pt x="1295044" y="6092495"/>
                  </a:lnTo>
                  <a:lnTo>
                    <a:pt x="1295044" y="6020828"/>
                  </a:lnTo>
                  <a:lnTo>
                    <a:pt x="1277620" y="5996635"/>
                  </a:lnTo>
                  <a:lnTo>
                    <a:pt x="1253591" y="5979299"/>
                  </a:lnTo>
                  <a:lnTo>
                    <a:pt x="1242466" y="5971273"/>
                  </a:lnTo>
                  <a:lnTo>
                    <a:pt x="1202550" y="5958598"/>
                  </a:lnTo>
                  <a:lnTo>
                    <a:pt x="1161034" y="5958611"/>
                  </a:lnTo>
                  <a:lnTo>
                    <a:pt x="1121117" y="5971286"/>
                  </a:lnTo>
                  <a:lnTo>
                    <a:pt x="1085977" y="5996635"/>
                  </a:lnTo>
                  <a:lnTo>
                    <a:pt x="1060615" y="6031814"/>
                  </a:lnTo>
                  <a:lnTo>
                    <a:pt x="1047965" y="6071717"/>
                  </a:lnTo>
                  <a:lnTo>
                    <a:pt x="1047991" y="6113234"/>
                  </a:lnTo>
                  <a:lnTo>
                    <a:pt x="1060665" y="6153137"/>
                  </a:lnTo>
                  <a:lnTo>
                    <a:pt x="1085989" y="6188253"/>
                  </a:lnTo>
                  <a:lnTo>
                    <a:pt x="1121117" y="6213614"/>
                  </a:lnTo>
                  <a:lnTo>
                    <a:pt x="1161034" y="6226289"/>
                  </a:lnTo>
                  <a:lnTo>
                    <a:pt x="1202550" y="6226289"/>
                  </a:lnTo>
                  <a:lnTo>
                    <a:pt x="1242466" y="6213602"/>
                  </a:lnTo>
                  <a:lnTo>
                    <a:pt x="1253413" y="6205715"/>
                  </a:lnTo>
                  <a:lnTo>
                    <a:pt x="1277620" y="6188240"/>
                  </a:lnTo>
                  <a:lnTo>
                    <a:pt x="1302981" y="6153124"/>
                  </a:lnTo>
                  <a:lnTo>
                    <a:pt x="1315656" y="6113234"/>
                  </a:lnTo>
                  <a:close/>
                </a:path>
                <a:path w="1611629" h="6522084">
                  <a:moveTo>
                    <a:pt x="1611553" y="6274930"/>
                  </a:moveTo>
                  <a:lnTo>
                    <a:pt x="1605318" y="6242850"/>
                  </a:lnTo>
                  <a:lnTo>
                    <a:pt x="1589290" y="6218733"/>
                  </a:lnTo>
                  <a:lnTo>
                    <a:pt x="1589290" y="6274943"/>
                  </a:lnTo>
                  <a:lnTo>
                    <a:pt x="1584667" y="6298679"/>
                  </a:lnTo>
                  <a:lnTo>
                    <a:pt x="1570863" y="6319520"/>
                  </a:lnTo>
                  <a:lnTo>
                    <a:pt x="1409573" y="6480810"/>
                  </a:lnTo>
                  <a:lnTo>
                    <a:pt x="1388694" y="6494666"/>
                  </a:lnTo>
                  <a:lnTo>
                    <a:pt x="1364945" y="6499276"/>
                  </a:lnTo>
                  <a:lnTo>
                    <a:pt x="1341221" y="6494666"/>
                  </a:lnTo>
                  <a:lnTo>
                    <a:pt x="1320419" y="6480810"/>
                  </a:lnTo>
                  <a:lnTo>
                    <a:pt x="1246835" y="6407290"/>
                  </a:lnTo>
                  <a:lnTo>
                    <a:pt x="1242695" y="6403149"/>
                  </a:lnTo>
                  <a:lnTo>
                    <a:pt x="1286789" y="6391148"/>
                  </a:lnTo>
                  <a:lnTo>
                    <a:pt x="1297025" y="6386677"/>
                  </a:lnTo>
                  <a:lnTo>
                    <a:pt x="1368793" y="6347828"/>
                  </a:lnTo>
                  <a:lnTo>
                    <a:pt x="1405255" y="6316497"/>
                  </a:lnTo>
                  <a:lnTo>
                    <a:pt x="1436916" y="6279591"/>
                  </a:lnTo>
                  <a:lnTo>
                    <a:pt x="1461998" y="6239332"/>
                  </a:lnTo>
                  <a:lnTo>
                    <a:pt x="1480489" y="6196482"/>
                  </a:lnTo>
                  <a:lnTo>
                    <a:pt x="1492377" y="6151816"/>
                  </a:lnTo>
                  <a:lnTo>
                    <a:pt x="1570863" y="6230340"/>
                  </a:lnTo>
                  <a:lnTo>
                    <a:pt x="1584693" y="6251194"/>
                  </a:lnTo>
                  <a:lnTo>
                    <a:pt x="1589290" y="6274943"/>
                  </a:lnTo>
                  <a:lnTo>
                    <a:pt x="1589290" y="6218733"/>
                  </a:lnTo>
                  <a:lnTo>
                    <a:pt x="1586598" y="6214669"/>
                  </a:lnTo>
                  <a:lnTo>
                    <a:pt x="1571117" y="6199111"/>
                  </a:lnTo>
                  <a:lnTo>
                    <a:pt x="1574660" y="6180620"/>
                  </a:lnTo>
                  <a:lnTo>
                    <a:pt x="1580159" y="6151969"/>
                  </a:lnTo>
                  <a:lnTo>
                    <a:pt x="1583651" y="6104534"/>
                  </a:lnTo>
                  <a:lnTo>
                    <a:pt x="1581696" y="6057290"/>
                  </a:lnTo>
                  <a:lnTo>
                    <a:pt x="1574380" y="6010681"/>
                  </a:lnTo>
                  <a:lnTo>
                    <a:pt x="1561820" y="5965190"/>
                  </a:lnTo>
                  <a:lnTo>
                    <a:pt x="1561134" y="5963501"/>
                  </a:lnTo>
                  <a:lnTo>
                    <a:pt x="1561134" y="6082627"/>
                  </a:lnTo>
                  <a:lnTo>
                    <a:pt x="1559966" y="6131674"/>
                  </a:lnTo>
                  <a:lnTo>
                    <a:pt x="1552575" y="6180620"/>
                  </a:lnTo>
                  <a:lnTo>
                    <a:pt x="1538605" y="6166726"/>
                  </a:lnTo>
                  <a:lnTo>
                    <a:pt x="1540459" y="6151816"/>
                  </a:lnTo>
                  <a:lnTo>
                    <a:pt x="1540979" y="6147625"/>
                  </a:lnTo>
                  <a:lnTo>
                    <a:pt x="1545082" y="6114694"/>
                  </a:lnTo>
                  <a:lnTo>
                    <a:pt x="1543812" y="6062434"/>
                  </a:lnTo>
                  <a:lnTo>
                    <a:pt x="1534998" y="6010834"/>
                  </a:lnTo>
                  <a:lnTo>
                    <a:pt x="1523352" y="5974778"/>
                  </a:lnTo>
                  <a:lnTo>
                    <a:pt x="1523352" y="6101499"/>
                  </a:lnTo>
                  <a:lnTo>
                    <a:pt x="1519555" y="6147625"/>
                  </a:lnTo>
                  <a:lnTo>
                    <a:pt x="1496314" y="6124372"/>
                  </a:lnTo>
                  <a:lnTo>
                    <a:pt x="1497571" y="6077382"/>
                  </a:lnTo>
                  <a:lnTo>
                    <a:pt x="1491907" y="6030658"/>
                  </a:lnTo>
                  <a:lnTo>
                    <a:pt x="1479321" y="5985027"/>
                  </a:lnTo>
                  <a:lnTo>
                    <a:pt x="1475562" y="5976620"/>
                  </a:lnTo>
                  <a:lnTo>
                    <a:pt x="1475562" y="6104534"/>
                  </a:lnTo>
                  <a:lnTo>
                    <a:pt x="1475232" y="6110846"/>
                  </a:lnTo>
                  <a:lnTo>
                    <a:pt x="1463141" y="6178181"/>
                  </a:lnTo>
                  <a:lnTo>
                    <a:pt x="1445920" y="6222073"/>
                  </a:lnTo>
                  <a:lnTo>
                    <a:pt x="1421422" y="6263271"/>
                  </a:lnTo>
                  <a:lnTo>
                    <a:pt x="1389634" y="6300825"/>
                  </a:lnTo>
                  <a:lnTo>
                    <a:pt x="1352562" y="6332283"/>
                  </a:lnTo>
                  <a:lnTo>
                    <a:pt x="1311897" y="6356629"/>
                  </a:lnTo>
                  <a:lnTo>
                    <a:pt x="1268577" y="6373863"/>
                  </a:lnTo>
                  <a:lnTo>
                    <a:pt x="1223518" y="6383947"/>
                  </a:lnTo>
                  <a:lnTo>
                    <a:pt x="1194689" y="6386677"/>
                  </a:lnTo>
                  <a:lnTo>
                    <a:pt x="1146784" y="6384976"/>
                  </a:lnTo>
                  <a:lnTo>
                    <a:pt x="1099642" y="6375540"/>
                  </a:lnTo>
                  <a:lnTo>
                    <a:pt x="1054265" y="6358369"/>
                  </a:lnTo>
                  <a:lnTo>
                    <a:pt x="1011694" y="6333464"/>
                  </a:lnTo>
                  <a:lnTo>
                    <a:pt x="972947" y="6300825"/>
                  </a:lnTo>
                  <a:lnTo>
                    <a:pt x="941908" y="6264351"/>
                  </a:lnTo>
                  <a:lnTo>
                    <a:pt x="917778" y="6224422"/>
                  </a:lnTo>
                  <a:lnTo>
                    <a:pt x="900557" y="6181903"/>
                  </a:lnTo>
                  <a:lnTo>
                    <a:pt x="890219" y="6137643"/>
                  </a:lnTo>
                  <a:lnTo>
                    <a:pt x="886790" y="6092520"/>
                  </a:lnTo>
                  <a:lnTo>
                    <a:pt x="890244" y="6047397"/>
                  </a:lnTo>
                  <a:lnTo>
                    <a:pt x="900582" y="6003137"/>
                  </a:lnTo>
                  <a:lnTo>
                    <a:pt x="917816" y="5960618"/>
                  </a:lnTo>
                  <a:lnTo>
                    <a:pt x="941933" y="5920689"/>
                  </a:lnTo>
                  <a:lnTo>
                    <a:pt x="972997" y="5884151"/>
                  </a:lnTo>
                  <a:lnTo>
                    <a:pt x="1009040" y="5853481"/>
                  </a:lnTo>
                  <a:lnTo>
                    <a:pt x="1048524" y="5829503"/>
                  </a:lnTo>
                  <a:lnTo>
                    <a:pt x="1090574" y="5812269"/>
                  </a:lnTo>
                  <a:lnTo>
                    <a:pt x="1134351" y="5801792"/>
                  </a:lnTo>
                  <a:lnTo>
                    <a:pt x="1178991" y="5798070"/>
                  </a:lnTo>
                  <a:lnTo>
                    <a:pt x="1223683" y="5801106"/>
                  </a:lnTo>
                  <a:lnTo>
                    <a:pt x="1267574" y="5810885"/>
                  </a:lnTo>
                  <a:lnTo>
                    <a:pt x="1309839" y="5827420"/>
                  </a:lnTo>
                  <a:lnTo>
                    <a:pt x="1349629" y="5850699"/>
                  </a:lnTo>
                  <a:lnTo>
                    <a:pt x="1384223" y="5878893"/>
                  </a:lnTo>
                  <a:lnTo>
                    <a:pt x="1403350" y="5898959"/>
                  </a:lnTo>
                  <a:lnTo>
                    <a:pt x="1408303" y="5904623"/>
                  </a:lnTo>
                  <a:lnTo>
                    <a:pt x="1444231" y="5959576"/>
                  </a:lnTo>
                  <a:lnTo>
                    <a:pt x="1462862" y="6005957"/>
                  </a:lnTo>
                  <a:lnTo>
                    <a:pt x="1473327" y="6054344"/>
                  </a:lnTo>
                  <a:lnTo>
                    <a:pt x="1475511" y="6101499"/>
                  </a:lnTo>
                  <a:lnTo>
                    <a:pt x="1475562" y="6104534"/>
                  </a:lnTo>
                  <a:lnTo>
                    <a:pt x="1475562" y="5976620"/>
                  </a:lnTo>
                  <a:lnTo>
                    <a:pt x="1459788" y="5941339"/>
                  </a:lnTo>
                  <a:lnTo>
                    <a:pt x="1433322" y="5900432"/>
                  </a:lnTo>
                  <a:lnTo>
                    <a:pt x="1449451" y="5884253"/>
                  </a:lnTo>
                  <a:lnTo>
                    <a:pt x="1476121" y="5923673"/>
                  </a:lnTo>
                  <a:lnTo>
                    <a:pt x="1496999" y="5965774"/>
                  </a:lnTo>
                  <a:lnTo>
                    <a:pt x="1511922" y="6009894"/>
                  </a:lnTo>
                  <a:lnTo>
                    <a:pt x="1520761" y="6055360"/>
                  </a:lnTo>
                  <a:lnTo>
                    <a:pt x="1523352" y="6101499"/>
                  </a:lnTo>
                  <a:lnTo>
                    <a:pt x="1523352" y="5974778"/>
                  </a:lnTo>
                  <a:lnTo>
                    <a:pt x="1518818" y="5960732"/>
                  </a:lnTo>
                  <a:lnTo>
                    <a:pt x="1495488" y="5912993"/>
                  </a:lnTo>
                  <a:lnTo>
                    <a:pt x="1475930" y="5884253"/>
                  </a:lnTo>
                  <a:lnTo>
                    <a:pt x="1475206" y="5883199"/>
                  </a:lnTo>
                  <a:lnTo>
                    <a:pt x="1465199" y="5868492"/>
                  </a:lnTo>
                  <a:lnTo>
                    <a:pt x="1505915" y="5896864"/>
                  </a:lnTo>
                  <a:lnTo>
                    <a:pt x="1528457" y="5940590"/>
                  </a:lnTo>
                  <a:lnTo>
                    <a:pt x="1545247" y="5986500"/>
                  </a:lnTo>
                  <a:lnTo>
                    <a:pt x="1556181" y="6034036"/>
                  </a:lnTo>
                  <a:lnTo>
                    <a:pt x="1561134" y="6082627"/>
                  </a:lnTo>
                  <a:lnTo>
                    <a:pt x="1561134" y="5963501"/>
                  </a:lnTo>
                  <a:lnTo>
                    <a:pt x="1544104" y="5921286"/>
                  </a:lnTo>
                  <a:lnTo>
                    <a:pt x="1521345" y="5879427"/>
                  </a:lnTo>
                  <a:lnTo>
                    <a:pt x="1504784" y="5855906"/>
                  </a:lnTo>
                  <a:lnTo>
                    <a:pt x="1493647" y="5840095"/>
                  </a:lnTo>
                  <a:lnTo>
                    <a:pt x="1513967" y="5819737"/>
                  </a:lnTo>
                  <a:lnTo>
                    <a:pt x="1521333" y="5808624"/>
                  </a:lnTo>
                  <a:lnTo>
                    <a:pt x="1523834" y="5796000"/>
                  </a:lnTo>
                  <a:lnTo>
                    <a:pt x="1521421" y="5783389"/>
                  </a:lnTo>
                  <a:lnTo>
                    <a:pt x="1514094" y="5772328"/>
                  </a:lnTo>
                  <a:lnTo>
                    <a:pt x="1505991" y="5764200"/>
                  </a:lnTo>
                  <a:lnTo>
                    <a:pt x="1502791" y="5760986"/>
                  </a:lnTo>
                  <a:lnTo>
                    <a:pt x="1502791" y="5792444"/>
                  </a:lnTo>
                  <a:lnTo>
                    <a:pt x="1502791" y="5799620"/>
                  </a:lnTo>
                  <a:lnTo>
                    <a:pt x="1433893" y="5868492"/>
                  </a:lnTo>
                  <a:lnTo>
                    <a:pt x="1419098" y="5883199"/>
                  </a:lnTo>
                  <a:lnTo>
                    <a:pt x="1414653" y="5878144"/>
                  </a:lnTo>
                  <a:lnTo>
                    <a:pt x="1410081" y="5873191"/>
                  </a:lnTo>
                  <a:lnTo>
                    <a:pt x="1383157" y="5848324"/>
                  </a:lnTo>
                  <a:lnTo>
                    <a:pt x="1396758" y="5834735"/>
                  </a:lnTo>
                  <a:lnTo>
                    <a:pt x="1462849" y="5768695"/>
                  </a:lnTo>
                  <a:lnTo>
                    <a:pt x="1467345" y="5764200"/>
                  </a:lnTo>
                  <a:lnTo>
                    <a:pt x="1474597" y="5764301"/>
                  </a:lnTo>
                  <a:lnTo>
                    <a:pt x="1478965" y="5768695"/>
                  </a:lnTo>
                  <a:lnTo>
                    <a:pt x="1498346" y="5788050"/>
                  </a:lnTo>
                  <a:lnTo>
                    <a:pt x="1502791" y="5792444"/>
                  </a:lnTo>
                  <a:lnTo>
                    <a:pt x="1502791" y="5760986"/>
                  </a:lnTo>
                  <a:lnTo>
                    <a:pt x="1494790" y="5752935"/>
                  </a:lnTo>
                  <a:lnTo>
                    <a:pt x="1483677" y="5745581"/>
                  </a:lnTo>
                  <a:lnTo>
                    <a:pt x="1471041" y="5743156"/>
                  </a:lnTo>
                  <a:lnTo>
                    <a:pt x="1458391" y="5745645"/>
                  </a:lnTo>
                  <a:lnTo>
                    <a:pt x="1447292" y="5753036"/>
                  </a:lnTo>
                  <a:lnTo>
                    <a:pt x="1365504" y="5834735"/>
                  </a:lnTo>
                  <a:lnTo>
                    <a:pt x="1326997" y="5811151"/>
                  </a:lnTo>
                  <a:lnTo>
                    <a:pt x="1296695" y="5798070"/>
                  </a:lnTo>
                  <a:lnTo>
                    <a:pt x="1286192" y="5793549"/>
                  </a:lnTo>
                  <a:lnTo>
                    <a:pt x="1243736" y="5781929"/>
                  </a:lnTo>
                  <a:lnTo>
                    <a:pt x="1200302" y="5776315"/>
                  </a:lnTo>
                  <a:lnTo>
                    <a:pt x="1156576" y="5776684"/>
                  </a:lnTo>
                  <a:lnTo>
                    <a:pt x="1113243" y="5783046"/>
                  </a:lnTo>
                  <a:lnTo>
                    <a:pt x="1070952" y="5795403"/>
                  </a:lnTo>
                  <a:lnTo>
                    <a:pt x="1030401" y="5813742"/>
                  </a:lnTo>
                  <a:lnTo>
                    <a:pt x="992263" y="5838075"/>
                  </a:lnTo>
                  <a:lnTo>
                    <a:pt x="957199" y="5868390"/>
                  </a:lnTo>
                  <a:lnTo>
                    <a:pt x="926553" y="5903900"/>
                  </a:lnTo>
                  <a:lnTo>
                    <a:pt x="902042" y="5942533"/>
                  </a:lnTo>
                  <a:lnTo>
                    <a:pt x="883666" y="5983617"/>
                  </a:lnTo>
                  <a:lnTo>
                    <a:pt x="871410" y="6026455"/>
                  </a:lnTo>
                  <a:lnTo>
                    <a:pt x="865276" y="6070333"/>
                  </a:lnTo>
                  <a:lnTo>
                    <a:pt x="865301" y="6114694"/>
                  </a:lnTo>
                  <a:lnTo>
                    <a:pt x="871410" y="6158446"/>
                  </a:lnTo>
                  <a:lnTo>
                    <a:pt x="883666" y="6201283"/>
                  </a:lnTo>
                  <a:lnTo>
                    <a:pt x="902042" y="6242367"/>
                  </a:lnTo>
                  <a:lnTo>
                    <a:pt x="926553" y="6281001"/>
                  </a:lnTo>
                  <a:lnTo>
                    <a:pt x="957199" y="6316497"/>
                  </a:lnTo>
                  <a:lnTo>
                    <a:pt x="994397" y="6348400"/>
                  </a:lnTo>
                  <a:lnTo>
                    <a:pt x="1034986" y="6373584"/>
                  </a:lnTo>
                  <a:lnTo>
                    <a:pt x="1078179" y="6392062"/>
                  </a:lnTo>
                  <a:lnTo>
                    <a:pt x="1123149" y="6403848"/>
                  </a:lnTo>
                  <a:lnTo>
                    <a:pt x="1169111" y="6408928"/>
                  </a:lnTo>
                  <a:lnTo>
                    <a:pt x="1215263" y="6407290"/>
                  </a:lnTo>
                  <a:lnTo>
                    <a:pt x="1304671" y="6496634"/>
                  </a:lnTo>
                  <a:lnTo>
                    <a:pt x="1332877" y="6515328"/>
                  </a:lnTo>
                  <a:lnTo>
                    <a:pt x="1364996" y="6521551"/>
                  </a:lnTo>
                  <a:lnTo>
                    <a:pt x="1397101" y="6515303"/>
                  </a:lnTo>
                  <a:lnTo>
                    <a:pt x="1421269" y="6499276"/>
                  </a:lnTo>
                  <a:lnTo>
                    <a:pt x="1425321" y="6496583"/>
                  </a:lnTo>
                  <a:lnTo>
                    <a:pt x="1586598" y="6335242"/>
                  </a:lnTo>
                  <a:lnTo>
                    <a:pt x="1605318" y="6307048"/>
                  </a:lnTo>
                  <a:lnTo>
                    <a:pt x="1611553" y="62749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1547" y="6082255"/>
              <a:ext cx="116173" cy="1161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4223" y="6440770"/>
              <a:ext cx="81867" cy="818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1307" y="6279479"/>
              <a:ext cx="81867" cy="818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58328" y="2296414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07320" y="499109"/>
                  </a:moveTo>
                  <a:lnTo>
                    <a:pt x="324183" y="499109"/>
                  </a:lnTo>
                  <a:lnTo>
                    <a:pt x="341502" y="500379"/>
                  </a:lnTo>
                  <a:lnTo>
                    <a:pt x="359965" y="505459"/>
                  </a:lnTo>
                  <a:lnTo>
                    <a:pt x="379475" y="513079"/>
                  </a:lnTo>
                  <a:lnTo>
                    <a:pt x="379729" y="513079"/>
                  </a:lnTo>
                  <a:lnTo>
                    <a:pt x="379983" y="514350"/>
                  </a:lnTo>
                  <a:lnTo>
                    <a:pt x="387603" y="518159"/>
                  </a:lnTo>
                  <a:lnTo>
                    <a:pt x="397510" y="524509"/>
                  </a:lnTo>
                  <a:lnTo>
                    <a:pt x="398652" y="524509"/>
                  </a:lnTo>
                  <a:lnTo>
                    <a:pt x="410410" y="532129"/>
                  </a:lnTo>
                  <a:lnTo>
                    <a:pt x="434639" y="544829"/>
                  </a:lnTo>
                  <a:lnTo>
                    <a:pt x="447040" y="549909"/>
                  </a:lnTo>
                  <a:lnTo>
                    <a:pt x="457366" y="572769"/>
                  </a:lnTo>
                  <a:lnTo>
                    <a:pt x="488442" y="637539"/>
                  </a:lnTo>
                  <a:lnTo>
                    <a:pt x="594995" y="864869"/>
                  </a:lnTo>
                  <a:lnTo>
                    <a:pt x="598170" y="871219"/>
                  </a:lnTo>
                  <a:lnTo>
                    <a:pt x="621047" y="920750"/>
                  </a:lnTo>
                  <a:lnTo>
                    <a:pt x="634759" y="953769"/>
                  </a:lnTo>
                  <a:lnTo>
                    <a:pt x="644318" y="970279"/>
                  </a:lnTo>
                  <a:lnTo>
                    <a:pt x="657758" y="984250"/>
                  </a:lnTo>
                  <a:lnTo>
                    <a:pt x="675640" y="989329"/>
                  </a:lnTo>
                  <a:lnTo>
                    <a:pt x="682371" y="989329"/>
                  </a:lnTo>
                  <a:lnTo>
                    <a:pt x="686053" y="988059"/>
                  </a:lnTo>
                  <a:lnTo>
                    <a:pt x="699514" y="980439"/>
                  </a:lnTo>
                  <a:lnTo>
                    <a:pt x="707723" y="965200"/>
                  </a:lnTo>
                  <a:lnTo>
                    <a:pt x="708084" y="962659"/>
                  </a:lnTo>
                  <a:lnTo>
                    <a:pt x="678561" y="962659"/>
                  </a:lnTo>
                  <a:lnTo>
                    <a:pt x="670758" y="960119"/>
                  </a:lnTo>
                  <a:lnTo>
                    <a:pt x="663575" y="951229"/>
                  </a:lnTo>
                  <a:lnTo>
                    <a:pt x="657629" y="939800"/>
                  </a:lnTo>
                  <a:lnTo>
                    <a:pt x="653542" y="929639"/>
                  </a:lnTo>
                  <a:lnTo>
                    <a:pt x="652906" y="928369"/>
                  </a:lnTo>
                  <a:lnTo>
                    <a:pt x="645749" y="910589"/>
                  </a:lnTo>
                  <a:lnTo>
                    <a:pt x="638127" y="894079"/>
                  </a:lnTo>
                  <a:lnTo>
                    <a:pt x="630243" y="876300"/>
                  </a:lnTo>
                  <a:lnTo>
                    <a:pt x="622300" y="859789"/>
                  </a:lnTo>
                  <a:lnTo>
                    <a:pt x="619125" y="853439"/>
                  </a:lnTo>
                  <a:lnTo>
                    <a:pt x="613028" y="840739"/>
                  </a:lnTo>
                  <a:lnTo>
                    <a:pt x="498205" y="596900"/>
                  </a:lnTo>
                  <a:lnTo>
                    <a:pt x="476885" y="551179"/>
                  </a:lnTo>
                  <a:lnTo>
                    <a:pt x="470026" y="535939"/>
                  </a:lnTo>
                  <a:lnTo>
                    <a:pt x="470407" y="532129"/>
                  </a:lnTo>
                  <a:lnTo>
                    <a:pt x="471181" y="519429"/>
                  </a:lnTo>
                  <a:lnTo>
                    <a:pt x="444626" y="519429"/>
                  </a:lnTo>
                  <a:lnTo>
                    <a:pt x="436391" y="515619"/>
                  </a:lnTo>
                  <a:lnTo>
                    <a:pt x="428275" y="510539"/>
                  </a:lnTo>
                  <a:lnTo>
                    <a:pt x="420302" y="506729"/>
                  </a:lnTo>
                  <a:lnTo>
                    <a:pt x="412496" y="501650"/>
                  </a:lnTo>
                  <a:lnTo>
                    <a:pt x="411352" y="501650"/>
                  </a:lnTo>
                  <a:lnTo>
                    <a:pt x="409067" y="500379"/>
                  </a:lnTo>
                  <a:lnTo>
                    <a:pt x="407320" y="499109"/>
                  </a:lnTo>
                  <a:close/>
                </a:path>
                <a:path w="989329" h="989329">
                  <a:moveTo>
                    <a:pt x="527626" y="401319"/>
                  </a:moveTo>
                  <a:lnTo>
                    <a:pt x="496697" y="401319"/>
                  </a:lnTo>
                  <a:lnTo>
                    <a:pt x="498728" y="405129"/>
                  </a:lnTo>
                  <a:lnTo>
                    <a:pt x="502157" y="410209"/>
                  </a:lnTo>
                  <a:lnTo>
                    <a:pt x="507591" y="419100"/>
                  </a:lnTo>
                  <a:lnTo>
                    <a:pt x="512095" y="427989"/>
                  </a:lnTo>
                  <a:lnTo>
                    <a:pt x="516457" y="435609"/>
                  </a:lnTo>
                  <a:lnTo>
                    <a:pt x="520700" y="444500"/>
                  </a:lnTo>
                  <a:lnTo>
                    <a:pt x="541758" y="492759"/>
                  </a:lnTo>
                  <a:lnTo>
                    <a:pt x="558585" y="537209"/>
                  </a:lnTo>
                  <a:lnTo>
                    <a:pt x="569595" y="568959"/>
                  </a:lnTo>
                  <a:lnTo>
                    <a:pt x="572389" y="576579"/>
                  </a:lnTo>
                  <a:lnTo>
                    <a:pt x="580644" y="600709"/>
                  </a:lnTo>
                  <a:lnTo>
                    <a:pt x="587529" y="621029"/>
                  </a:lnTo>
                  <a:lnTo>
                    <a:pt x="594486" y="642619"/>
                  </a:lnTo>
                  <a:lnTo>
                    <a:pt x="601539" y="664209"/>
                  </a:lnTo>
                  <a:lnTo>
                    <a:pt x="608711" y="685800"/>
                  </a:lnTo>
                  <a:lnTo>
                    <a:pt x="612193" y="697229"/>
                  </a:lnTo>
                  <a:lnTo>
                    <a:pt x="615616" y="707389"/>
                  </a:lnTo>
                  <a:lnTo>
                    <a:pt x="626491" y="742950"/>
                  </a:lnTo>
                  <a:lnTo>
                    <a:pt x="630650" y="755650"/>
                  </a:lnTo>
                  <a:lnTo>
                    <a:pt x="639064" y="781050"/>
                  </a:lnTo>
                  <a:lnTo>
                    <a:pt x="650694" y="817879"/>
                  </a:lnTo>
                  <a:lnTo>
                    <a:pt x="662003" y="854709"/>
                  </a:lnTo>
                  <a:lnTo>
                    <a:pt x="672478" y="891539"/>
                  </a:lnTo>
                  <a:lnTo>
                    <a:pt x="681608" y="927100"/>
                  </a:lnTo>
                  <a:lnTo>
                    <a:pt x="681608" y="928369"/>
                  </a:lnTo>
                  <a:lnTo>
                    <a:pt x="683525" y="939800"/>
                  </a:lnTo>
                  <a:lnTo>
                    <a:pt x="683799" y="949959"/>
                  </a:lnTo>
                  <a:lnTo>
                    <a:pt x="682216" y="958850"/>
                  </a:lnTo>
                  <a:lnTo>
                    <a:pt x="678561" y="962659"/>
                  </a:lnTo>
                  <a:lnTo>
                    <a:pt x="708084" y="962659"/>
                  </a:lnTo>
                  <a:lnTo>
                    <a:pt x="707390" y="922019"/>
                  </a:lnTo>
                  <a:lnTo>
                    <a:pt x="698015" y="883919"/>
                  </a:lnTo>
                  <a:lnTo>
                    <a:pt x="687355" y="847089"/>
                  </a:lnTo>
                  <a:lnTo>
                    <a:pt x="675886" y="810259"/>
                  </a:lnTo>
                  <a:lnTo>
                    <a:pt x="664082" y="773429"/>
                  </a:lnTo>
                  <a:lnTo>
                    <a:pt x="659951" y="760729"/>
                  </a:lnTo>
                  <a:lnTo>
                    <a:pt x="655796" y="746759"/>
                  </a:lnTo>
                  <a:lnTo>
                    <a:pt x="651688" y="734059"/>
                  </a:lnTo>
                  <a:lnTo>
                    <a:pt x="647700" y="721359"/>
                  </a:lnTo>
                  <a:lnTo>
                    <a:pt x="640826" y="699769"/>
                  </a:lnTo>
                  <a:lnTo>
                    <a:pt x="637359" y="688339"/>
                  </a:lnTo>
                  <a:lnTo>
                    <a:pt x="628302" y="660400"/>
                  </a:lnTo>
                  <a:lnTo>
                    <a:pt x="622855" y="643889"/>
                  </a:lnTo>
                  <a:lnTo>
                    <a:pt x="617479" y="627379"/>
                  </a:lnTo>
                  <a:lnTo>
                    <a:pt x="612140" y="610869"/>
                  </a:lnTo>
                  <a:lnTo>
                    <a:pt x="694083" y="610869"/>
                  </a:lnTo>
                  <a:lnTo>
                    <a:pt x="642620" y="593089"/>
                  </a:lnTo>
                  <a:lnTo>
                    <a:pt x="621649" y="586739"/>
                  </a:lnTo>
                  <a:lnTo>
                    <a:pt x="601345" y="579119"/>
                  </a:lnTo>
                  <a:lnTo>
                    <a:pt x="597153" y="567689"/>
                  </a:lnTo>
                  <a:lnTo>
                    <a:pt x="591312" y="551179"/>
                  </a:lnTo>
                  <a:lnTo>
                    <a:pt x="585390" y="534669"/>
                  </a:lnTo>
                  <a:lnTo>
                    <a:pt x="579374" y="516889"/>
                  </a:lnTo>
                  <a:lnTo>
                    <a:pt x="573166" y="500379"/>
                  </a:lnTo>
                  <a:lnTo>
                    <a:pt x="566674" y="482600"/>
                  </a:lnTo>
                  <a:lnTo>
                    <a:pt x="628755" y="482600"/>
                  </a:lnTo>
                  <a:lnTo>
                    <a:pt x="618192" y="477519"/>
                  </a:lnTo>
                  <a:lnTo>
                    <a:pt x="575988" y="458469"/>
                  </a:lnTo>
                  <a:lnTo>
                    <a:pt x="551052" y="445769"/>
                  </a:lnTo>
                  <a:lnTo>
                    <a:pt x="545167" y="434339"/>
                  </a:lnTo>
                  <a:lnTo>
                    <a:pt x="538924" y="421639"/>
                  </a:lnTo>
                  <a:lnTo>
                    <a:pt x="532300" y="408939"/>
                  </a:lnTo>
                  <a:lnTo>
                    <a:pt x="527626" y="401319"/>
                  </a:lnTo>
                  <a:close/>
                </a:path>
                <a:path w="989329" h="989329">
                  <a:moveTo>
                    <a:pt x="694083" y="610869"/>
                  </a:moveTo>
                  <a:lnTo>
                    <a:pt x="612140" y="610869"/>
                  </a:lnTo>
                  <a:lnTo>
                    <a:pt x="628149" y="617219"/>
                  </a:lnTo>
                  <a:lnTo>
                    <a:pt x="661503" y="627379"/>
                  </a:lnTo>
                  <a:lnTo>
                    <a:pt x="678942" y="633729"/>
                  </a:lnTo>
                  <a:lnTo>
                    <a:pt x="735236" y="651509"/>
                  </a:lnTo>
                  <a:lnTo>
                    <a:pt x="748109" y="655319"/>
                  </a:lnTo>
                  <a:lnTo>
                    <a:pt x="810492" y="675639"/>
                  </a:lnTo>
                  <a:lnTo>
                    <a:pt x="847486" y="687069"/>
                  </a:lnTo>
                  <a:lnTo>
                    <a:pt x="884791" y="697229"/>
                  </a:lnTo>
                  <a:lnTo>
                    <a:pt x="922274" y="706119"/>
                  </a:lnTo>
                  <a:lnTo>
                    <a:pt x="931291" y="708659"/>
                  </a:lnTo>
                  <a:lnTo>
                    <a:pt x="939673" y="709929"/>
                  </a:lnTo>
                  <a:lnTo>
                    <a:pt x="955020" y="709929"/>
                  </a:lnTo>
                  <a:lnTo>
                    <a:pt x="988949" y="685800"/>
                  </a:lnTo>
                  <a:lnTo>
                    <a:pt x="988861" y="683259"/>
                  </a:lnTo>
                  <a:lnTo>
                    <a:pt x="939956" y="683259"/>
                  </a:lnTo>
                  <a:lnTo>
                    <a:pt x="928243" y="680719"/>
                  </a:lnTo>
                  <a:lnTo>
                    <a:pt x="891510" y="671829"/>
                  </a:lnTo>
                  <a:lnTo>
                    <a:pt x="854789" y="661669"/>
                  </a:lnTo>
                  <a:lnTo>
                    <a:pt x="782193" y="638809"/>
                  </a:lnTo>
                  <a:lnTo>
                    <a:pt x="769165" y="633729"/>
                  </a:lnTo>
                  <a:lnTo>
                    <a:pt x="743205" y="626109"/>
                  </a:lnTo>
                  <a:lnTo>
                    <a:pt x="719464" y="618489"/>
                  </a:lnTo>
                  <a:lnTo>
                    <a:pt x="708644" y="614679"/>
                  </a:lnTo>
                  <a:lnTo>
                    <a:pt x="697799" y="612139"/>
                  </a:lnTo>
                  <a:lnTo>
                    <a:pt x="694083" y="610869"/>
                  </a:lnTo>
                  <a:close/>
                </a:path>
                <a:path w="989329" h="989329">
                  <a:moveTo>
                    <a:pt x="628755" y="482600"/>
                  </a:moveTo>
                  <a:lnTo>
                    <a:pt x="566674" y="482600"/>
                  </a:lnTo>
                  <a:lnTo>
                    <a:pt x="597280" y="497839"/>
                  </a:lnTo>
                  <a:lnTo>
                    <a:pt x="612572" y="504189"/>
                  </a:lnTo>
                  <a:lnTo>
                    <a:pt x="627888" y="511809"/>
                  </a:lnTo>
                  <a:lnTo>
                    <a:pt x="847598" y="615950"/>
                  </a:lnTo>
                  <a:lnTo>
                    <a:pt x="860425" y="621029"/>
                  </a:lnTo>
                  <a:lnTo>
                    <a:pt x="877065" y="629919"/>
                  </a:lnTo>
                  <a:lnTo>
                    <a:pt x="894016" y="637539"/>
                  </a:lnTo>
                  <a:lnTo>
                    <a:pt x="928751" y="652779"/>
                  </a:lnTo>
                  <a:lnTo>
                    <a:pt x="939317" y="656589"/>
                  </a:lnTo>
                  <a:lnTo>
                    <a:pt x="950483" y="661669"/>
                  </a:lnTo>
                  <a:lnTo>
                    <a:pt x="959864" y="669289"/>
                  </a:lnTo>
                  <a:lnTo>
                    <a:pt x="963802" y="675639"/>
                  </a:lnTo>
                  <a:lnTo>
                    <a:pt x="963802" y="676909"/>
                  </a:lnTo>
                  <a:lnTo>
                    <a:pt x="963549" y="678179"/>
                  </a:lnTo>
                  <a:lnTo>
                    <a:pt x="959336" y="681989"/>
                  </a:lnTo>
                  <a:lnTo>
                    <a:pt x="950896" y="683259"/>
                  </a:lnTo>
                  <a:lnTo>
                    <a:pt x="988861" y="683259"/>
                  </a:lnTo>
                  <a:lnTo>
                    <a:pt x="988163" y="662939"/>
                  </a:lnTo>
                  <a:lnTo>
                    <a:pt x="974947" y="646429"/>
                  </a:lnTo>
                  <a:lnTo>
                    <a:pt x="956444" y="635000"/>
                  </a:lnTo>
                  <a:lnTo>
                    <a:pt x="939800" y="627379"/>
                  </a:lnTo>
                  <a:lnTo>
                    <a:pt x="938529" y="627379"/>
                  </a:lnTo>
                  <a:lnTo>
                    <a:pt x="921702" y="621029"/>
                  </a:lnTo>
                  <a:lnTo>
                    <a:pt x="888380" y="605789"/>
                  </a:lnTo>
                  <a:lnTo>
                    <a:pt x="871981" y="596900"/>
                  </a:lnTo>
                  <a:lnTo>
                    <a:pt x="865504" y="594359"/>
                  </a:lnTo>
                  <a:lnTo>
                    <a:pt x="628755" y="482600"/>
                  </a:lnTo>
                  <a:close/>
                </a:path>
                <a:path w="989329" h="989329">
                  <a:moveTo>
                    <a:pt x="133476" y="322579"/>
                  </a:moveTo>
                  <a:lnTo>
                    <a:pt x="80740" y="330200"/>
                  </a:lnTo>
                  <a:lnTo>
                    <a:pt x="36575" y="358139"/>
                  </a:lnTo>
                  <a:lnTo>
                    <a:pt x="9144" y="400050"/>
                  </a:lnTo>
                  <a:lnTo>
                    <a:pt x="0" y="447039"/>
                  </a:lnTo>
                  <a:lnTo>
                    <a:pt x="9144" y="494029"/>
                  </a:lnTo>
                  <a:lnTo>
                    <a:pt x="36575" y="534669"/>
                  </a:lnTo>
                  <a:lnTo>
                    <a:pt x="84312" y="563879"/>
                  </a:lnTo>
                  <a:lnTo>
                    <a:pt x="134239" y="571500"/>
                  </a:lnTo>
                  <a:lnTo>
                    <a:pt x="147085" y="571500"/>
                  </a:lnTo>
                  <a:lnTo>
                    <a:pt x="215900" y="556259"/>
                  </a:lnTo>
                  <a:lnTo>
                    <a:pt x="241534" y="544829"/>
                  </a:lnTo>
                  <a:lnTo>
                    <a:pt x="117554" y="544829"/>
                  </a:lnTo>
                  <a:lnTo>
                    <a:pt x="85111" y="535939"/>
                  </a:lnTo>
                  <a:lnTo>
                    <a:pt x="55372" y="516889"/>
                  </a:lnTo>
                  <a:lnTo>
                    <a:pt x="33726" y="483869"/>
                  </a:lnTo>
                  <a:lnTo>
                    <a:pt x="26511" y="447039"/>
                  </a:lnTo>
                  <a:lnTo>
                    <a:pt x="33726" y="410209"/>
                  </a:lnTo>
                  <a:lnTo>
                    <a:pt x="55372" y="377189"/>
                  </a:lnTo>
                  <a:lnTo>
                    <a:pt x="87645" y="355600"/>
                  </a:lnTo>
                  <a:lnTo>
                    <a:pt x="126492" y="347979"/>
                  </a:lnTo>
                  <a:lnTo>
                    <a:pt x="222170" y="347979"/>
                  </a:lnTo>
                  <a:lnTo>
                    <a:pt x="180776" y="332739"/>
                  </a:lnTo>
                  <a:lnTo>
                    <a:pt x="133476" y="322579"/>
                  </a:lnTo>
                  <a:close/>
                </a:path>
                <a:path w="989329" h="989329">
                  <a:moveTo>
                    <a:pt x="337439" y="472439"/>
                  </a:moveTo>
                  <a:lnTo>
                    <a:pt x="318543" y="472439"/>
                  </a:lnTo>
                  <a:lnTo>
                    <a:pt x="300481" y="476250"/>
                  </a:lnTo>
                  <a:lnTo>
                    <a:pt x="288508" y="481329"/>
                  </a:lnTo>
                  <a:lnTo>
                    <a:pt x="277844" y="487679"/>
                  </a:lnTo>
                  <a:lnTo>
                    <a:pt x="268085" y="494029"/>
                  </a:lnTo>
                  <a:lnTo>
                    <a:pt x="258825" y="501650"/>
                  </a:lnTo>
                  <a:lnTo>
                    <a:pt x="253359" y="505459"/>
                  </a:lnTo>
                  <a:lnTo>
                    <a:pt x="247951" y="510539"/>
                  </a:lnTo>
                  <a:lnTo>
                    <a:pt x="242520" y="514350"/>
                  </a:lnTo>
                  <a:lnTo>
                    <a:pt x="236981" y="516889"/>
                  </a:lnTo>
                  <a:lnTo>
                    <a:pt x="221843" y="524509"/>
                  </a:lnTo>
                  <a:lnTo>
                    <a:pt x="190565" y="537209"/>
                  </a:lnTo>
                  <a:lnTo>
                    <a:pt x="174498" y="541019"/>
                  </a:lnTo>
                  <a:lnTo>
                    <a:pt x="148687" y="544829"/>
                  </a:lnTo>
                  <a:lnTo>
                    <a:pt x="241534" y="544829"/>
                  </a:lnTo>
                  <a:lnTo>
                    <a:pt x="249936" y="541019"/>
                  </a:lnTo>
                  <a:lnTo>
                    <a:pt x="257004" y="535939"/>
                  </a:lnTo>
                  <a:lnTo>
                    <a:pt x="263620" y="532129"/>
                  </a:lnTo>
                  <a:lnTo>
                    <a:pt x="269902" y="527050"/>
                  </a:lnTo>
                  <a:lnTo>
                    <a:pt x="275971" y="521969"/>
                  </a:lnTo>
                  <a:lnTo>
                    <a:pt x="291512" y="509269"/>
                  </a:lnTo>
                  <a:lnTo>
                    <a:pt x="299563" y="505459"/>
                  </a:lnTo>
                  <a:lnTo>
                    <a:pt x="308101" y="501650"/>
                  </a:lnTo>
                  <a:lnTo>
                    <a:pt x="324183" y="499109"/>
                  </a:lnTo>
                  <a:lnTo>
                    <a:pt x="407320" y="499109"/>
                  </a:lnTo>
                  <a:lnTo>
                    <a:pt x="402081" y="495300"/>
                  </a:lnTo>
                  <a:lnTo>
                    <a:pt x="405815" y="483869"/>
                  </a:lnTo>
                  <a:lnTo>
                    <a:pt x="377444" y="483869"/>
                  </a:lnTo>
                  <a:lnTo>
                    <a:pt x="357096" y="476250"/>
                  </a:lnTo>
                  <a:lnTo>
                    <a:pt x="337439" y="472439"/>
                  </a:lnTo>
                  <a:close/>
                </a:path>
                <a:path w="989329" h="989329">
                  <a:moveTo>
                    <a:pt x="468113" y="457200"/>
                  </a:moveTo>
                  <a:lnTo>
                    <a:pt x="416560" y="457200"/>
                  </a:lnTo>
                  <a:lnTo>
                    <a:pt x="418592" y="458469"/>
                  </a:lnTo>
                  <a:lnTo>
                    <a:pt x="420750" y="458469"/>
                  </a:lnTo>
                  <a:lnTo>
                    <a:pt x="427863" y="461009"/>
                  </a:lnTo>
                  <a:lnTo>
                    <a:pt x="444938" y="509269"/>
                  </a:lnTo>
                  <a:lnTo>
                    <a:pt x="444626" y="519429"/>
                  </a:lnTo>
                  <a:lnTo>
                    <a:pt x="471181" y="519429"/>
                  </a:lnTo>
                  <a:lnTo>
                    <a:pt x="471336" y="516889"/>
                  </a:lnTo>
                  <a:lnTo>
                    <a:pt x="471456" y="511809"/>
                  </a:lnTo>
                  <a:lnTo>
                    <a:pt x="471570" y="501650"/>
                  </a:lnTo>
                  <a:lnTo>
                    <a:pt x="471448" y="495300"/>
                  </a:lnTo>
                  <a:lnTo>
                    <a:pt x="470997" y="483869"/>
                  </a:lnTo>
                  <a:lnTo>
                    <a:pt x="469646" y="468629"/>
                  </a:lnTo>
                  <a:lnTo>
                    <a:pt x="468113" y="457200"/>
                  </a:lnTo>
                  <a:close/>
                </a:path>
                <a:path w="989329" h="989329">
                  <a:moveTo>
                    <a:pt x="222170" y="347979"/>
                  </a:moveTo>
                  <a:lnTo>
                    <a:pt x="128270" y="347979"/>
                  </a:lnTo>
                  <a:lnTo>
                    <a:pt x="132079" y="349250"/>
                  </a:lnTo>
                  <a:lnTo>
                    <a:pt x="169713" y="358139"/>
                  </a:lnTo>
                  <a:lnTo>
                    <a:pt x="226647" y="377189"/>
                  </a:lnTo>
                  <a:lnTo>
                    <a:pt x="286367" y="400050"/>
                  </a:lnTo>
                  <a:lnTo>
                    <a:pt x="332358" y="419100"/>
                  </a:lnTo>
                  <a:lnTo>
                    <a:pt x="342985" y="424179"/>
                  </a:lnTo>
                  <a:lnTo>
                    <a:pt x="352504" y="429259"/>
                  </a:lnTo>
                  <a:lnTo>
                    <a:pt x="361094" y="433069"/>
                  </a:lnTo>
                  <a:lnTo>
                    <a:pt x="376047" y="440689"/>
                  </a:lnTo>
                  <a:lnTo>
                    <a:pt x="382650" y="443229"/>
                  </a:lnTo>
                  <a:lnTo>
                    <a:pt x="389254" y="447039"/>
                  </a:lnTo>
                  <a:lnTo>
                    <a:pt x="377444" y="483869"/>
                  </a:lnTo>
                  <a:lnTo>
                    <a:pt x="405815" y="483869"/>
                  </a:lnTo>
                  <a:lnTo>
                    <a:pt x="414527" y="457200"/>
                  </a:lnTo>
                  <a:lnTo>
                    <a:pt x="468113" y="457200"/>
                  </a:lnTo>
                  <a:lnTo>
                    <a:pt x="467772" y="454659"/>
                  </a:lnTo>
                  <a:lnTo>
                    <a:pt x="466609" y="448309"/>
                  </a:lnTo>
                  <a:lnTo>
                    <a:pt x="465327" y="441959"/>
                  </a:lnTo>
                  <a:lnTo>
                    <a:pt x="463952" y="435609"/>
                  </a:lnTo>
                  <a:lnTo>
                    <a:pt x="436372" y="435609"/>
                  </a:lnTo>
                  <a:lnTo>
                    <a:pt x="433831" y="434339"/>
                  </a:lnTo>
                  <a:lnTo>
                    <a:pt x="422021" y="431800"/>
                  </a:lnTo>
                  <a:lnTo>
                    <a:pt x="416432" y="429259"/>
                  </a:lnTo>
                  <a:lnTo>
                    <a:pt x="411352" y="426719"/>
                  </a:lnTo>
                  <a:lnTo>
                    <a:pt x="410464" y="426719"/>
                  </a:lnTo>
                  <a:lnTo>
                    <a:pt x="403197" y="424179"/>
                  </a:lnTo>
                  <a:lnTo>
                    <a:pt x="396049" y="420369"/>
                  </a:lnTo>
                  <a:lnTo>
                    <a:pt x="388711" y="416559"/>
                  </a:lnTo>
                  <a:lnTo>
                    <a:pt x="380873" y="412750"/>
                  </a:lnTo>
                  <a:lnTo>
                    <a:pt x="372782" y="408939"/>
                  </a:lnTo>
                  <a:lnTo>
                    <a:pt x="363966" y="405129"/>
                  </a:lnTo>
                  <a:lnTo>
                    <a:pt x="354173" y="400050"/>
                  </a:lnTo>
                  <a:lnTo>
                    <a:pt x="343153" y="394969"/>
                  </a:lnTo>
                  <a:lnTo>
                    <a:pt x="246316" y="356869"/>
                  </a:lnTo>
                  <a:lnTo>
                    <a:pt x="222170" y="347979"/>
                  </a:lnTo>
                  <a:close/>
                </a:path>
                <a:path w="989329" h="989329">
                  <a:moveTo>
                    <a:pt x="448135" y="0"/>
                  </a:moveTo>
                  <a:lnTo>
                    <a:pt x="401075" y="8889"/>
                  </a:lnTo>
                  <a:lnTo>
                    <a:pt x="359791" y="35559"/>
                  </a:lnTo>
                  <a:lnTo>
                    <a:pt x="331850" y="80009"/>
                  </a:lnTo>
                  <a:lnTo>
                    <a:pt x="323723" y="133350"/>
                  </a:lnTo>
                  <a:lnTo>
                    <a:pt x="334904" y="180339"/>
                  </a:lnTo>
                  <a:lnTo>
                    <a:pt x="357933" y="245109"/>
                  </a:lnTo>
                  <a:lnTo>
                    <a:pt x="382176" y="307339"/>
                  </a:lnTo>
                  <a:lnTo>
                    <a:pt x="397001" y="342900"/>
                  </a:lnTo>
                  <a:lnTo>
                    <a:pt x="401941" y="353059"/>
                  </a:lnTo>
                  <a:lnTo>
                    <a:pt x="406511" y="363219"/>
                  </a:lnTo>
                  <a:lnTo>
                    <a:pt x="410771" y="372109"/>
                  </a:lnTo>
                  <a:lnTo>
                    <a:pt x="414781" y="379729"/>
                  </a:lnTo>
                  <a:lnTo>
                    <a:pt x="418169" y="387350"/>
                  </a:lnTo>
                  <a:lnTo>
                    <a:pt x="421306" y="393700"/>
                  </a:lnTo>
                  <a:lnTo>
                    <a:pt x="424229" y="400050"/>
                  </a:lnTo>
                  <a:lnTo>
                    <a:pt x="426974" y="406400"/>
                  </a:lnTo>
                  <a:lnTo>
                    <a:pt x="427100" y="407669"/>
                  </a:lnTo>
                  <a:lnTo>
                    <a:pt x="427354" y="408939"/>
                  </a:lnTo>
                  <a:lnTo>
                    <a:pt x="427736" y="410209"/>
                  </a:lnTo>
                  <a:lnTo>
                    <a:pt x="429895" y="415289"/>
                  </a:lnTo>
                  <a:lnTo>
                    <a:pt x="431926" y="420369"/>
                  </a:lnTo>
                  <a:lnTo>
                    <a:pt x="433958" y="426719"/>
                  </a:lnTo>
                  <a:lnTo>
                    <a:pt x="434848" y="430529"/>
                  </a:lnTo>
                  <a:lnTo>
                    <a:pt x="436372" y="435609"/>
                  </a:lnTo>
                  <a:lnTo>
                    <a:pt x="463952" y="435609"/>
                  </a:lnTo>
                  <a:lnTo>
                    <a:pt x="463676" y="434339"/>
                  </a:lnTo>
                  <a:lnTo>
                    <a:pt x="461899" y="426719"/>
                  </a:lnTo>
                  <a:lnTo>
                    <a:pt x="459740" y="420369"/>
                  </a:lnTo>
                  <a:lnTo>
                    <a:pt x="458343" y="415289"/>
                  </a:lnTo>
                  <a:lnTo>
                    <a:pt x="457707" y="414019"/>
                  </a:lnTo>
                  <a:lnTo>
                    <a:pt x="496697" y="401319"/>
                  </a:lnTo>
                  <a:lnTo>
                    <a:pt x="527626" y="401319"/>
                  </a:lnTo>
                  <a:lnTo>
                    <a:pt x="524510" y="396239"/>
                  </a:lnTo>
                  <a:lnTo>
                    <a:pt x="522350" y="392429"/>
                  </a:lnTo>
                  <a:lnTo>
                    <a:pt x="520064" y="388619"/>
                  </a:lnTo>
                  <a:lnTo>
                    <a:pt x="447928" y="388619"/>
                  </a:lnTo>
                  <a:lnTo>
                    <a:pt x="445007" y="382269"/>
                  </a:lnTo>
                  <a:lnTo>
                    <a:pt x="441832" y="375919"/>
                  </a:lnTo>
                  <a:lnTo>
                    <a:pt x="434542" y="360679"/>
                  </a:lnTo>
                  <a:lnTo>
                    <a:pt x="430371" y="351789"/>
                  </a:lnTo>
                  <a:lnTo>
                    <a:pt x="425866" y="342900"/>
                  </a:lnTo>
                  <a:lnTo>
                    <a:pt x="401804" y="285750"/>
                  </a:lnTo>
                  <a:lnTo>
                    <a:pt x="378745" y="226059"/>
                  </a:lnTo>
                  <a:lnTo>
                    <a:pt x="359068" y="168909"/>
                  </a:lnTo>
                  <a:lnTo>
                    <a:pt x="350012" y="132079"/>
                  </a:lnTo>
                  <a:lnTo>
                    <a:pt x="351077" y="110489"/>
                  </a:lnTo>
                  <a:lnTo>
                    <a:pt x="365496" y="71119"/>
                  </a:lnTo>
                  <a:lnTo>
                    <a:pt x="393636" y="41909"/>
                  </a:lnTo>
                  <a:lnTo>
                    <a:pt x="447928" y="25400"/>
                  </a:lnTo>
                  <a:lnTo>
                    <a:pt x="520820" y="25400"/>
                  </a:lnTo>
                  <a:lnTo>
                    <a:pt x="495218" y="8889"/>
                  </a:lnTo>
                  <a:lnTo>
                    <a:pt x="448135" y="0"/>
                  </a:lnTo>
                  <a:close/>
                </a:path>
                <a:path w="989329" h="989329">
                  <a:moveTo>
                    <a:pt x="520820" y="25400"/>
                  </a:moveTo>
                  <a:lnTo>
                    <a:pt x="447928" y="25400"/>
                  </a:lnTo>
                  <a:lnTo>
                    <a:pt x="466766" y="27939"/>
                  </a:lnTo>
                  <a:lnTo>
                    <a:pt x="484997" y="33019"/>
                  </a:lnTo>
                  <a:lnTo>
                    <a:pt x="517398" y="54609"/>
                  </a:lnTo>
                  <a:lnTo>
                    <a:pt x="545512" y="116839"/>
                  </a:lnTo>
                  <a:lnTo>
                    <a:pt x="545812" y="148589"/>
                  </a:lnTo>
                  <a:lnTo>
                    <a:pt x="541908" y="173989"/>
                  </a:lnTo>
                  <a:lnTo>
                    <a:pt x="526014" y="220979"/>
                  </a:lnTo>
                  <a:lnTo>
                    <a:pt x="502666" y="257809"/>
                  </a:lnTo>
                  <a:lnTo>
                    <a:pt x="495254" y="267969"/>
                  </a:lnTo>
                  <a:lnTo>
                    <a:pt x="488235" y="276859"/>
                  </a:lnTo>
                  <a:lnTo>
                    <a:pt x="482145" y="288289"/>
                  </a:lnTo>
                  <a:lnTo>
                    <a:pt x="477520" y="299719"/>
                  </a:lnTo>
                  <a:lnTo>
                    <a:pt x="474184" y="317500"/>
                  </a:lnTo>
                  <a:lnTo>
                    <a:pt x="474265" y="336550"/>
                  </a:lnTo>
                  <a:lnTo>
                    <a:pt x="477752" y="356869"/>
                  </a:lnTo>
                  <a:lnTo>
                    <a:pt x="484631" y="377189"/>
                  </a:lnTo>
                  <a:lnTo>
                    <a:pt x="447928" y="388619"/>
                  </a:lnTo>
                  <a:lnTo>
                    <a:pt x="520064" y="388619"/>
                  </a:lnTo>
                  <a:lnTo>
                    <a:pt x="519302" y="387350"/>
                  </a:lnTo>
                  <a:lnTo>
                    <a:pt x="516127" y="381000"/>
                  </a:lnTo>
                  <a:lnTo>
                    <a:pt x="515874" y="381000"/>
                  </a:lnTo>
                  <a:lnTo>
                    <a:pt x="515493" y="379729"/>
                  </a:lnTo>
                  <a:lnTo>
                    <a:pt x="506513" y="359409"/>
                  </a:lnTo>
                  <a:lnTo>
                    <a:pt x="501665" y="340359"/>
                  </a:lnTo>
                  <a:lnTo>
                    <a:pt x="500556" y="323850"/>
                  </a:lnTo>
                  <a:lnTo>
                    <a:pt x="503174" y="307339"/>
                  </a:lnTo>
                  <a:lnTo>
                    <a:pt x="506614" y="298450"/>
                  </a:lnTo>
                  <a:lnTo>
                    <a:pt x="511365" y="290829"/>
                  </a:lnTo>
                  <a:lnTo>
                    <a:pt x="517068" y="283209"/>
                  </a:lnTo>
                  <a:lnTo>
                    <a:pt x="528339" y="269239"/>
                  </a:lnTo>
                  <a:lnTo>
                    <a:pt x="533241" y="262889"/>
                  </a:lnTo>
                  <a:lnTo>
                    <a:pt x="557609" y="214629"/>
                  </a:lnTo>
                  <a:lnTo>
                    <a:pt x="572722" y="148589"/>
                  </a:lnTo>
                  <a:lnTo>
                    <a:pt x="572008" y="111759"/>
                  </a:lnTo>
                  <a:lnTo>
                    <a:pt x="561482" y="72389"/>
                  </a:lnTo>
                  <a:lnTo>
                    <a:pt x="536575" y="35559"/>
                  </a:lnTo>
                  <a:lnTo>
                    <a:pt x="520820" y="2540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8431" y="2682239"/>
              <a:ext cx="131032" cy="1280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5423" y="2368295"/>
              <a:ext cx="128016" cy="1280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30847" y="2761567"/>
              <a:ext cx="66897" cy="70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873742" y="5740400"/>
              <a:ext cx="608330" cy="965200"/>
            </a:xfrm>
            <a:custGeom>
              <a:avLst/>
              <a:gdLst/>
              <a:ahLst/>
              <a:cxnLst/>
              <a:rect l="l" t="t" r="r" b="b"/>
              <a:pathLst>
                <a:path w="608329" h="965200">
                  <a:moveTo>
                    <a:pt x="91821" y="722807"/>
                  </a:moveTo>
                  <a:lnTo>
                    <a:pt x="88900" y="715670"/>
                  </a:lnTo>
                  <a:lnTo>
                    <a:pt x="82677" y="713143"/>
                  </a:lnTo>
                  <a:lnTo>
                    <a:pt x="80899" y="712406"/>
                  </a:lnTo>
                  <a:lnTo>
                    <a:pt x="54762" y="755726"/>
                  </a:lnTo>
                  <a:lnTo>
                    <a:pt x="46024" y="796874"/>
                  </a:lnTo>
                  <a:lnTo>
                    <a:pt x="43815" y="815022"/>
                  </a:lnTo>
                  <a:lnTo>
                    <a:pt x="48514" y="821055"/>
                  </a:lnTo>
                  <a:lnTo>
                    <a:pt x="56515" y="821944"/>
                  </a:lnTo>
                  <a:lnTo>
                    <a:pt x="62484" y="821944"/>
                  </a:lnTo>
                  <a:lnTo>
                    <a:pt x="67691" y="817410"/>
                  </a:lnTo>
                  <a:lnTo>
                    <a:pt x="69875" y="800608"/>
                  </a:lnTo>
                  <a:lnTo>
                    <a:pt x="71653" y="789940"/>
                  </a:lnTo>
                  <a:lnTo>
                    <a:pt x="83058" y="745845"/>
                  </a:lnTo>
                  <a:lnTo>
                    <a:pt x="89281" y="729132"/>
                  </a:lnTo>
                  <a:lnTo>
                    <a:pt x="91821" y="722807"/>
                  </a:lnTo>
                  <a:close/>
                </a:path>
                <a:path w="608329" h="96520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5300"/>
                  </a:lnTo>
                  <a:lnTo>
                    <a:pt x="428917" y="502920"/>
                  </a:lnTo>
                  <a:lnTo>
                    <a:pt x="426593" y="510540"/>
                  </a:lnTo>
                  <a:lnTo>
                    <a:pt x="424815" y="516890"/>
                  </a:lnTo>
                  <a:lnTo>
                    <a:pt x="423710" y="504190"/>
                  </a:lnTo>
                  <a:lnTo>
                    <a:pt x="424649" y="491490"/>
                  </a:lnTo>
                  <a:lnTo>
                    <a:pt x="427736" y="47879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3520"/>
                  </a:lnTo>
                  <a:lnTo>
                    <a:pt x="566686" y="204470"/>
                  </a:lnTo>
                  <a:lnTo>
                    <a:pt x="566686" y="200660"/>
                  </a:lnTo>
                  <a:lnTo>
                    <a:pt x="566712" y="184150"/>
                  </a:lnTo>
                  <a:lnTo>
                    <a:pt x="562737" y="163830"/>
                  </a:lnTo>
                  <a:lnTo>
                    <a:pt x="561975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37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80010"/>
                  </a:lnTo>
                  <a:lnTo>
                    <a:pt x="561479" y="49530"/>
                  </a:lnTo>
                  <a:lnTo>
                    <a:pt x="547573" y="25400"/>
                  </a:lnTo>
                  <a:lnTo>
                    <a:pt x="546087" y="24130"/>
                  </a:lnTo>
                  <a:lnTo>
                    <a:pt x="544830" y="23063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163" y="12700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38822" y="14224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223" y="20320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77342" y="274320"/>
                  </a:lnTo>
                  <a:lnTo>
                    <a:pt x="437515" y="347980"/>
                  </a:lnTo>
                  <a:lnTo>
                    <a:pt x="432485" y="342900"/>
                  </a:lnTo>
                  <a:lnTo>
                    <a:pt x="427291" y="336550"/>
                  </a:lnTo>
                  <a:lnTo>
                    <a:pt x="425069" y="334467"/>
                  </a:lnTo>
                  <a:lnTo>
                    <a:pt x="425069" y="370840"/>
                  </a:lnTo>
                  <a:lnTo>
                    <a:pt x="415671" y="388620"/>
                  </a:lnTo>
                  <a:lnTo>
                    <a:pt x="402844" y="373430"/>
                  </a:lnTo>
                  <a:lnTo>
                    <a:pt x="402844" y="412750"/>
                  </a:lnTo>
                  <a:lnTo>
                    <a:pt x="241935" y="711200"/>
                  </a:lnTo>
                  <a:lnTo>
                    <a:pt x="233349" y="697230"/>
                  </a:lnTo>
                  <a:lnTo>
                    <a:pt x="226695" y="688047"/>
                  </a:lnTo>
                  <a:lnTo>
                    <a:pt x="226695" y="736600"/>
                  </a:lnTo>
                  <a:lnTo>
                    <a:pt x="225425" y="739140"/>
                  </a:lnTo>
                  <a:lnTo>
                    <a:pt x="224028" y="742950"/>
                  </a:lnTo>
                  <a:lnTo>
                    <a:pt x="222631" y="745490"/>
                  </a:lnTo>
                  <a:lnTo>
                    <a:pt x="217563" y="755650"/>
                  </a:lnTo>
                  <a:lnTo>
                    <a:pt x="211683" y="767080"/>
                  </a:lnTo>
                  <a:lnTo>
                    <a:pt x="178371" y="815340"/>
                  </a:lnTo>
                  <a:lnTo>
                    <a:pt x="127050" y="862330"/>
                  </a:lnTo>
                  <a:lnTo>
                    <a:pt x="93853" y="880110"/>
                  </a:lnTo>
                  <a:lnTo>
                    <a:pt x="93599" y="880110"/>
                  </a:lnTo>
                  <a:lnTo>
                    <a:pt x="62103" y="863244"/>
                  </a:lnTo>
                  <a:lnTo>
                    <a:pt x="62103" y="891540"/>
                  </a:lnTo>
                  <a:lnTo>
                    <a:pt x="57150" y="892810"/>
                  </a:lnTo>
                  <a:lnTo>
                    <a:pt x="46609" y="895350"/>
                  </a:lnTo>
                  <a:lnTo>
                    <a:pt x="45085" y="890270"/>
                  </a:lnTo>
                  <a:lnTo>
                    <a:pt x="43688" y="885190"/>
                  </a:lnTo>
                  <a:lnTo>
                    <a:pt x="42418" y="880110"/>
                  </a:lnTo>
                  <a:lnTo>
                    <a:pt x="62103" y="891540"/>
                  </a:lnTo>
                  <a:lnTo>
                    <a:pt x="62103" y="863244"/>
                  </a:lnTo>
                  <a:lnTo>
                    <a:pt x="36703" y="849630"/>
                  </a:lnTo>
                  <a:lnTo>
                    <a:pt x="35941" y="842010"/>
                  </a:lnTo>
                  <a:lnTo>
                    <a:pt x="35153" y="807720"/>
                  </a:lnTo>
                  <a:lnTo>
                    <a:pt x="38646" y="775970"/>
                  </a:lnTo>
                  <a:lnTo>
                    <a:pt x="54610" y="720090"/>
                  </a:lnTo>
                  <a:lnTo>
                    <a:pt x="73406" y="680720"/>
                  </a:lnTo>
                  <a:lnTo>
                    <a:pt x="81788" y="666750"/>
                  </a:lnTo>
                  <a:lnTo>
                    <a:pt x="85598" y="660400"/>
                  </a:lnTo>
                  <a:lnTo>
                    <a:pt x="100571" y="657860"/>
                  </a:lnTo>
                  <a:lnTo>
                    <a:pt x="121551" y="657860"/>
                  </a:lnTo>
                  <a:lnTo>
                    <a:pt x="173609" y="673100"/>
                  </a:lnTo>
                  <a:lnTo>
                    <a:pt x="210667" y="706120"/>
                  </a:lnTo>
                  <a:lnTo>
                    <a:pt x="226695" y="736600"/>
                  </a:lnTo>
                  <a:lnTo>
                    <a:pt x="226695" y="688047"/>
                  </a:lnTo>
                  <a:lnTo>
                    <a:pt x="221399" y="680720"/>
                  </a:lnTo>
                  <a:lnTo>
                    <a:pt x="205625" y="665480"/>
                  </a:lnTo>
                  <a:lnTo>
                    <a:pt x="194665" y="657860"/>
                  </a:lnTo>
                  <a:lnTo>
                    <a:pt x="185547" y="651510"/>
                  </a:lnTo>
                  <a:lnTo>
                    <a:pt x="159296" y="640080"/>
                  </a:lnTo>
                  <a:lnTo>
                    <a:pt x="134327" y="635000"/>
                  </a:lnTo>
                  <a:lnTo>
                    <a:pt x="111887" y="633730"/>
                  </a:lnTo>
                  <a:lnTo>
                    <a:pt x="93218" y="635000"/>
                  </a:lnTo>
                  <a:lnTo>
                    <a:pt x="108712" y="605790"/>
                  </a:lnTo>
                  <a:lnTo>
                    <a:pt x="200418" y="438150"/>
                  </a:lnTo>
                  <a:lnTo>
                    <a:pt x="227177" y="388620"/>
                  </a:lnTo>
                  <a:lnTo>
                    <a:pt x="253746" y="339090"/>
                  </a:lnTo>
                  <a:lnTo>
                    <a:pt x="277152" y="339090"/>
                  </a:lnTo>
                  <a:lnTo>
                    <a:pt x="322389" y="347980"/>
                  </a:lnTo>
                  <a:lnTo>
                    <a:pt x="361099" y="368300"/>
                  </a:lnTo>
                  <a:lnTo>
                    <a:pt x="390893" y="396240"/>
                  </a:lnTo>
                  <a:lnTo>
                    <a:pt x="402844" y="412750"/>
                  </a:lnTo>
                  <a:lnTo>
                    <a:pt x="402844" y="373430"/>
                  </a:lnTo>
                  <a:lnTo>
                    <a:pt x="388302" y="358140"/>
                  </a:lnTo>
                  <a:lnTo>
                    <a:pt x="372262" y="345440"/>
                  </a:lnTo>
                  <a:lnTo>
                    <a:pt x="361365" y="339090"/>
                  </a:lnTo>
                  <a:lnTo>
                    <a:pt x="354838" y="33528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4960"/>
                  </a:lnTo>
                  <a:lnTo>
                    <a:pt x="269621" y="313690"/>
                  </a:lnTo>
                  <a:lnTo>
                    <a:pt x="266954" y="313690"/>
                  </a:lnTo>
                  <a:lnTo>
                    <a:pt x="270383" y="308610"/>
                  </a:lnTo>
                  <a:lnTo>
                    <a:pt x="276733" y="295910"/>
                  </a:lnTo>
                  <a:lnTo>
                    <a:pt x="283718" y="295910"/>
                  </a:lnTo>
                  <a:lnTo>
                    <a:pt x="286893" y="297192"/>
                  </a:lnTo>
                  <a:lnTo>
                    <a:pt x="295148" y="297192"/>
                  </a:lnTo>
                  <a:lnTo>
                    <a:pt x="29768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2547" y="300990"/>
                  </a:lnTo>
                  <a:lnTo>
                    <a:pt x="316230" y="300990"/>
                  </a:lnTo>
                  <a:lnTo>
                    <a:pt x="326390" y="303542"/>
                  </a:lnTo>
                  <a:lnTo>
                    <a:pt x="331470" y="306070"/>
                  </a:lnTo>
                  <a:lnTo>
                    <a:pt x="334772" y="306070"/>
                  </a:lnTo>
                  <a:lnTo>
                    <a:pt x="338709" y="308610"/>
                  </a:lnTo>
                  <a:lnTo>
                    <a:pt x="340868" y="30861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18770"/>
                  </a:lnTo>
                  <a:lnTo>
                    <a:pt x="369697" y="322580"/>
                  </a:lnTo>
                  <a:lnTo>
                    <a:pt x="372491" y="323850"/>
                  </a:lnTo>
                  <a:lnTo>
                    <a:pt x="376301" y="326390"/>
                  </a:lnTo>
                  <a:lnTo>
                    <a:pt x="378079" y="327660"/>
                  </a:lnTo>
                  <a:lnTo>
                    <a:pt x="382270" y="330200"/>
                  </a:lnTo>
                  <a:lnTo>
                    <a:pt x="386207" y="332740"/>
                  </a:lnTo>
                  <a:lnTo>
                    <a:pt x="391287" y="337820"/>
                  </a:lnTo>
                  <a:lnTo>
                    <a:pt x="392684" y="337820"/>
                  </a:lnTo>
                  <a:lnTo>
                    <a:pt x="393954" y="339090"/>
                  </a:lnTo>
                  <a:lnTo>
                    <a:pt x="395859" y="340360"/>
                  </a:lnTo>
                  <a:lnTo>
                    <a:pt x="397764" y="342900"/>
                  </a:lnTo>
                  <a:lnTo>
                    <a:pt x="399669" y="344170"/>
                  </a:lnTo>
                  <a:lnTo>
                    <a:pt x="400050" y="344170"/>
                  </a:lnTo>
                  <a:lnTo>
                    <a:pt x="407289" y="351790"/>
                  </a:lnTo>
                  <a:lnTo>
                    <a:pt x="408178" y="351790"/>
                  </a:lnTo>
                  <a:lnTo>
                    <a:pt x="408559" y="353060"/>
                  </a:lnTo>
                  <a:lnTo>
                    <a:pt x="411099" y="354330"/>
                  </a:lnTo>
                  <a:lnTo>
                    <a:pt x="413385" y="356870"/>
                  </a:lnTo>
                  <a:lnTo>
                    <a:pt x="415544" y="359410"/>
                  </a:lnTo>
                  <a:lnTo>
                    <a:pt x="416560" y="360680"/>
                  </a:lnTo>
                  <a:lnTo>
                    <a:pt x="417703" y="361950"/>
                  </a:lnTo>
                  <a:lnTo>
                    <a:pt x="418592" y="36322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8300"/>
                  </a:lnTo>
                  <a:lnTo>
                    <a:pt x="423926" y="369570"/>
                  </a:lnTo>
                  <a:lnTo>
                    <a:pt x="425069" y="370840"/>
                  </a:lnTo>
                  <a:lnTo>
                    <a:pt x="425069" y="334467"/>
                  </a:lnTo>
                  <a:lnTo>
                    <a:pt x="421894" y="331470"/>
                  </a:lnTo>
                  <a:lnTo>
                    <a:pt x="416306" y="32639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0040"/>
                  </a:lnTo>
                  <a:lnTo>
                    <a:pt x="406273" y="318770"/>
                  </a:lnTo>
                  <a:lnTo>
                    <a:pt x="403860" y="316230"/>
                  </a:lnTo>
                  <a:lnTo>
                    <a:pt x="401320" y="314960"/>
                  </a:lnTo>
                  <a:lnTo>
                    <a:pt x="401066" y="313690"/>
                  </a:lnTo>
                  <a:lnTo>
                    <a:pt x="400304" y="313690"/>
                  </a:lnTo>
                  <a:lnTo>
                    <a:pt x="397891" y="312420"/>
                  </a:lnTo>
                  <a:lnTo>
                    <a:pt x="393065" y="308610"/>
                  </a:lnTo>
                  <a:lnTo>
                    <a:pt x="387985" y="306070"/>
                  </a:lnTo>
                  <a:lnTo>
                    <a:pt x="385445" y="303542"/>
                  </a:lnTo>
                  <a:lnTo>
                    <a:pt x="382397" y="302260"/>
                  </a:lnTo>
                  <a:lnTo>
                    <a:pt x="379222" y="29972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591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58521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702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32232" y="280670"/>
                  </a:lnTo>
                  <a:lnTo>
                    <a:pt x="329565" y="279400"/>
                  </a:lnTo>
                  <a:lnTo>
                    <a:pt x="327025" y="279400"/>
                  </a:lnTo>
                  <a:lnTo>
                    <a:pt x="321818" y="278130"/>
                  </a:lnTo>
                  <a:lnTo>
                    <a:pt x="319786" y="276860"/>
                  </a:lnTo>
                  <a:lnTo>
                    <a:pt x="315468" y="276860"/>
                  </a:lnTo>
                  <a:lnTo>
                    <a:pt x="308483" y="27559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779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3063"/>
                  </a:lnTo>
                  <a:lnTo>
                    <a:pt x="526796" y="7620"/>
                  </a:lnTo>
                  <a:lnTo>
                    <a:pt x="505853" y="1270"/>
                  </a:lnTo>
                  <a:lnTo>
                    <a:pt x="482866" y="0"/>
                  </a:lnTo>
                  <a:lnTo>
                    <a:pt x="458368" y="6350"/>
                  </a:lnTo>
                  <a:lnTo>
                    <a:pt x="409359" y="35560"/>
                  </a:lnTo>
                  <a:lnTo>
                    <a:pt x="366915" y="83820"/>
                  </a:lnTo>
                  <a:lnTo>
                    <a:pt x="346583" y="11684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6860"/>
                  </a:lnTo>
                  <a:lnTo>
                    <a:pt x="259461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1310"/>
                  </a:lnTo>
                  <a:lnTo>
                    <a:pt x="234315" y="323850"/>
                  </a:lnTo>
                  <a:lnTo>
                    <a:pt x="153885" y="472440"/>
                  </a:lnTo>
                  <a:lnTo>
                    <a:pt x="87376" y="594360"/>
                  </a:lnTo>
                  <a:lnTo>
                    <a:pt x="58801" y="647700"/>
                  </a:lnTo>
                  <a:lnTo>
                    <a:pt x="55740" y="654050"/>
                  </a:lnTo>
                  <a:lnTo>
                    <a:pt x="53251" y="660400"/>
                  </a:lnTo>
                  <a:lnTo>
                    <a:pt x="51308" y="666750"/>
                  </a:lnTo>
                  <a:lnTo>
                    <a:pt x="49911" y="673100"/>
                  </a:lnTo>
                  <a:lnTo>
                    <a:pt x="33680" y="707402"/>
                  </a:lnTo>
                  <a:lnTo>
                    <a:pt x="20040" y="748030"/>
                  </a:lnTo>
                  <a:lnTo>
                    <a:pt x="11811" y="793750"/>
                  </a:lnTo>
                  <a:lnTo>
                    <a:pt x="11811" y="844550"/>
                  </a:lnTo>
                  <a:lnTo>
                    <a:pt x="13335" y="857250"/>
                  </a:lnTo>
                  <a:lnTo>
                    <a:pt x="13208" y="857250"/>
                  </a:lnTo>
                  <a:lnTo>
                    <a:pt x="13462" y="858520"/>
                  </a:lnTo>
                  <a:lnTo>
                    <a:pt x="15621" y="871220"/>
                  </a:lnTo>
                  <a:lnTo>
                    <a:pt x="18313" y="883920"/>
                  </a:lnTo>
                  <a:lnTo>
                    <a:pt x="21526" y="895350"/>
                  </a:lnTo>
                  <a:lnTo>
                    <a:pt x="25273" y="906780"/>
                  </a:lnTo>
                  <a:lnTo>
                    <a:pt x="0" y="953770"/>
                  </a:lnTo>
                  <a:lnTo>
                    <a:pt x="2286" y="961390"/>
                  </a:lnTo>
                  <a:lnTo>
                    <a:pt x="9906" y="965200"/>
                  </a:lnTo>
                  <a:lnTo>
                    <a:pt x="18161" y="965200"/>
                  </a:lnTo>
                  <a:lnTo>
                    <a:pt x="22352" y="963930"/>
                  </a:lnTo>
                  <a:lnTo>
                    <a:pt x="24511" y="958850"/>
                  </a:lnTo>
                  <a:lnTo>
                    <a:pt x="45974" y="919480"/>
                  </a:lnTo>
                  <a:lnTo>
                    <a:pt x="70523" y="914400"/>
                  </a:lnTo>
                  <a:lnTo>
                    <a:pt x="82486" y="910590"/>
                  </a:lnTo>
                  <a:lnTo>
                    <a:pt x="94234" y="905510"/>
                  </a:lnTo>
                  <a:lnTo>
                    <a:pt x="97155" y="905510"/>
                  </a:lnTo>
                  <a:lnTo>
                    <a:pt x="99314" y="904240"/>
                  </a:lnTo>
                  <a:lnTo>
                    <a:pt x="101600" y="902970"/>
                  </a:lnTo>
                  <a:lnTo>
                    <a:pt x="114503" y="895350"/>
                  </a:lnTo>
                  <a:lnTo>
                    <a:pt x="155384" y="871220"/>
                  </a:lnTo>
                  <a:lnTo>
                    <a:pt x="195097" y="833120"/>
                  </a:lnTo>
                  <a:lnTo>
                    <a:pt x="224193" y="793750"/>
                  </a:lnTo>
                  <a:lnTo>
                    <a:pt x="243967" y="756920"/>
                  </a:lnTo>
                  <a:lnTo>
                    <a:pt x="245618" y="754380"/>
                  </a:lnTo>
                  <a:lnTo>
                    <a:pt x="247142" y="751840"/>
                  </a:lnTo>
                  <a:lnTo>
                    <a:pt x="248539" y="749300"/>
                  </a:lnTo>
                  <a:lnTo>
                    <a:pt x="248793" y="749300"/>
                  </a:lnTo>
                  <a:lnTo>
                    <a:pt x="269379" y="711200"/>
                  </a:lnTo>
                  <a:lnTo>
                    <a:pt x="343103" y="575310"/>
                  </a:lnTo>
                  <a:lnTo>
                    <a:pt x="370713" y="523240"/>
                  </a:lnTo>
                  <a:lnTo>
                    <a:pt x="399084" y="471170"/>
                  </a:lnTo>
                  <a:lnTo>
                    <a:pt x="427228" y="419100"/>
                  </a:lnTo>
                  <a:lnTo>
                    <a:pt x="427482" y="417830"/>
                  </a:lnTo>
                  <a:lnTo>
                    <a:pt x="427736" y="417830"/>
                  </a:lnTo>
                  <a:lnTo>
                    <a:pt x="443217" y="388620"/>
                  </a:lnTo>
                  <a:lnTo>
                    <a:pt x="449961" y="375920"/>
                  </a:lnTo>
                  <a:lnTo>
                    <a:pt x="450215" y="375920"/>
                  </a:lnTo>
                  <a:lnTo>
                    <a:pt x="465188" y="347980"/>
                  </a:lnTo>
                  <a:lnTo>
                    <a:pt x="492417" y="297192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066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3520"/>
                  </a:lnTo>
                  <a:lnTo>
                    <a:pt x="533654" y="231140"/>
                  </a:lnTo>
                  <a:lnTo>
                    <a:pt x="411861" y="455930"/>
                  </a:lnTo>
                  <a:lnTo>
                    <a:pt x="400608" y="487680"/>
                  </a:lnTo>
                  <a:lnTo>
                    <a:pt x="412127" y="553720"/>
                  </a:lnTo>
                  <a:lnTo>
                    <a:pt x="439039" y="584200"/>
                  </a:lnTo>
                  <a:lnTo>
                    <a:pt x="444373" y="584200"/>
                  </a:lnTo>
                  <a:lnTo>
                    <a:pt x="446786" y="582930"/>
                  </a:lnTo>
                  <a:lnTo>
                    <a:pt x="453644" y="579120"/>
                  </a:lnTo>
                  <a:lnTo>
                    <a:pt x="455422" y="572770"/>
                  </a:lnTo>
                  <a:lnTo>
                    <a:pt x="453390" y="567690"/>
                  </a:lnTo>
                  <a:lnTo>
                    <a:pt x="450723" y="560070"/>
                  </a:lnTo>
                  <a:lnTo>
                    <a:pt x="448818" y="552450"/>
                  </a:lnTo>
                  <a:lnTo>
                    <a:pt x="447675" y="544830"/>
                  </a:lnTo>
                  <a:lnTo>
                    <a:pt x="447294" y="53721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479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90860" y="5847295"/>
              <a:ext cx="94742" cy="1542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63090" y="3182111"/>
              <a:ext cx="3805554" cy="3481070"/>
            </a:xfrm>
            <a:custGeom>
              <a:avLst/>
              <a:gdLst/>
              <a:ahLst/>
              <a:cxnLst/>
              <a:rect l="l" t="t" r="r" b="b"/>
              <a:pathLst>
                <a:path w="3805554" h="3481070">
                  <a:moveTo>
                    <a:pt x="937374" y="1661248"/>
                  </a:moveTo>
                  <a:lnTo>
                    <a:pt x="932294" y="1614208"/>
                  </a:lnTo>
                  <a:lnTo>
                    <a:pt x="919353" y="1569123"/>
                  </a:lnTo>
                  <a:lnTo>
                    <a:pt x="909789" y="1549285"/>
                  </a:lnTo>
                  <a:lnTo>
                    <a:pt x="909789" y="1690420"/>
                  </a:lnTo>
                  <a:lnTo>
                    <a:pt x="900468" y="1738122"/>
                  </a:lnTo>
                  <a:lnTo>
                    <a:pt x="731431" y="1678940"/>
                  </a:lnTo>
                  <a:lnTo>
                    <a:pt x="729513" y="1655864"/>
                  </a:lnTo>
                  <a:lnTo>
                    <a:pt x="720394" y="1634858"/>
                  </a:lnTo>
                  <a:lnTo>
                    <a:pt x="714984" y="1628838"/>
                  </a:lnTo>
                  <a:lnTo>
                    <a:pt x="705015" y="1617738"/>
                  </a:lnTo>
                  <a:lnTo>
                    <a:pt x="684314" y="1606296"/>
                  </a:lnTo>
                  <a:lnTo>
                    <a:pt x="661035" y="1602359"/>
                  </a:lnTo>
                  <a:lnTo>
                    <a:pt x="638365" y="1606169"/>
                  </a:lnTo>
                  <a:lnTo>
                    <a:pt x="618121" y="1616951"/>
                  </a:lnTo>
                  <a:lnTo>
                    <a:pt x="602145" y="1633855"/>
                  </a:lnTo>
                  <a:lnTo>
                    <a:pt x="433108" y="1574673"/>
                  </a:lnTo>
                  <a:lnTo>
                    <a:pt x="455396" y="1531708"/>
                  </a:lnTo>
                  <a:lnTo>
                    <a:pt x="484822" y="1494815"/>
                  </a:lnTo>
                  <a:lnTo>
                    <a:pt x="520192" y="1464551"/>
                  </a:lnTo>
                  <a:lnTo>
                    <a:pt x="560336" y="1441500"/>
                  </a:lnTo>
                  <a:lnTo>
                    <a:pt x="604075" y="1426235"/>
                  </a:lnTo>
                  <a:lnTo>
                    <a:pt x="650214" y="1419326"/>
                  </a:lnTo>
                  <a:lnTo>
                    <a:pt x="697585" y="1421320"/>
                  </a:lnTo>
                  <a:lnTo>
                    <a:pt x="745020" y="1432814"/>
                  </a:lnTo>
                  <a:lnTo>
                    <a:pt x="789203" y="1453324"/>
                  </a:lnTo>
                  <a:lnTo>
                    <a:pt x="827455" y="1481188"/>
                  </a:lnTo>
                  <a:lnTo>
                    <a:pt x="859205" y="1515262"/>
                  </a:lnTo>
                  <a:lnTo>
                    <a:pt x="883881" y="1554378"/>
                  </a:lnTo>
                  <a:lnTo>
                    <a:pt x="900925" y="1597380"/>
                  </a:lnTo>
                  <a:lnTo>
                    <a:pt x="909751" y="1643113"/>
                  </a:lnTo>
                  <a:lnTo>
                    <a:pt x="909789" y="1690420"/>
                  </a:lnTo>
                  <a:lnTo>
                    <a:pt x="909789" y="1549285"/>
                  </a:lnTo>
                  <a:lnTo>
                    <a:pt x="871804" y="1488744"/>
                  </a:lnTo>
                  <a:lnTo>
                    <a:pt x="838161" y="1455458"/>
                  </a:lnTo>
                  <a:lnTo>
                    <a:pt x="798576" y="1428102"/>
                  </a:lnTo>
                  <a:lnTo>
                    <a:pt x="779208" y="1419326"/>
                  </a:lnTo>
                  <a:lnTo>
                    <a:pt x="753529" y="1407668"/>
                  </a:lnTo>
                  <a:lnTo>
                    <a:pt x="705573" y="1395603"/>
                  </a:lnTo>
                  <a:lnTo>
                    <a:pt x="657580" y="1392351"/>
                  </a:lnTo>
                  <a:lnTo>
                    <a:pt x="610527" y="1397431"/>
                  </a:lnTo>
                  <a:lnTo>
                    <a:pt x="565416" y="1410373"/>
                  </a:lnTo>
                  <a:lnTo>
                    <a:pt x="523252" y="1430693"/>
                  </a:lnTo>
                  <a:lnTo>
                    <a:pt x="485038" y="1457921"/>
                  </a:lnTo>
                  <a:lnTo>
                    <a:pt x="451751" y="1491564"/>
                  </a:lnTo>
                  <a:lnTo>
                    <a:pt x="424421" y="1531150"/>
                  </a:lnTo>
                  <a:lnTo>
                    <a:pt x="403517" y="1577340"/>
                  </a:lnTo>
                  <a:lnTo>
                    <a:pt x="401358" y="1586357"/>
                  </a:lnTo>
                  <a:lnTo>
                    <a:pt x="405041" y="1592961"/>
                  </a:lnTo>
                  <a:lnTo>
                    <a:pt x="610400" y="1664716"/>
                  </a:lnTo>
                  <a:lnTo>
                    <a:pt x="617639" y="1661541"/>
                  </a:lnTo>
                  <a:lnTo>
                    <a:pt x="620433" y="1655191"/>
                  </a:lnTo>
                  <a:lnTo>
                    <a:pt x="629894" y="1641551"/>
                  </a:lnTo>
                  <a:lnTo>
                    <a:pt x="641324" y="1633855"/>
                  </a:lnTo>
                  <a:lnTo>
                    <a:pt x="643305" y="1632534"/>
                  </a:lnTo>
                  <a:lnTo>
                    <a:pt x="659015" y="1628838"/>
                  </a:lnTo>
                  <a:lnTo>
                    <a:pt x="675424" y="1631188"/>
                  </a:lnTo>
                  <a:lnTo>
                    <a:pt x="689876" y="1639595"/>
                  </a:lnTo>
                  <a:lnTo>
                    <a:pt x="699947" y="1652308"/>
                  </a:lnTo>
                  <a:lnTo>
                    <a:pt x="704799" y="1667738"/>
                  </a:lnTo>
                  <a:lnTo>
                    <a:pt x="703618" y="1684274"/>
                  </a:lnTo>
                  <a:lnTo>
                    <a:pt x="701713" y="1691132"/>
                  </a:lnTo>
                  <a:lnTo>
                    <a:pt x="705523" y="1697990"/>
                  </a:lnTo>
                  <a:lnTo>
                    <a:pt x="904405" y="1767459"/>
                  </a:lnTo>
                  <a:lnTo>
                    <a:pt x="910755" y="1769745"/>
                  </a:lnTo>
                  <a:lnTo>
                    <a:pt x="917867" y="1766951"/>
                  </a:lnTo>
                  <a:lnTo>
                    <a:pt x="920661" y="1760728"/>
                  </a:lnTo>
                  <a:lnTo>
                    <a:pt x="921169" y="1759712"/>
                  </a:lnTo>
                  <a:lnTo>
                    <a:pt x="921550" y="1758315"/>
                  </a:lnTo>
                  <a:lnTo>
                    <a:pt x="922058" y="1757172"/>
                  </a:lnTo>
                  <a:lnTo>
                    <a:pt x="926846" y="1738122"/>
                  </a:lnTo>
                  <a:lnTo>
                    <a:pt x="934123" y="1709242"/>
                  </a:lnTo>
                  <a:lnTo>
                    <a:pt x="937374" y="1661248"/>
                  </a:lnTo>
                  <a:close/>
                </a:path>
                <a:path w="3805554" h="3481070">
                  <a:moveTo>
                    <a:pt x="985939" y="3177286"/>
                  </a:moveTo>
                  <a:lnTo>
                    <a:pt x="985850" y="3174746"/>
                  </a:lnTo>
                  <a:lnTo>
                    <a:pt x="985164" y="3154426"/>
                  </a:lnTo>
                  <a:lnTo>
                    <a:pt x="972007" y="3137916"/>
                  </a:lnTo>
                  <a:lnTo>
                    <a:pt x="960793" y="3130956"/>
                  </a:lnTo>
                  <a:lnTo>
                    <a:pt x="960793" y="3167126"/>
                  </a:lnTo>
                  <a:lnTo>
                    <a:pt x="960793" y="3168396"/>
                  </a:lnTo>
                  <a:lnTo>
                    <a:pt x="960539" y="3169666"/>
                  </a:lnTo>
                  <a:lnTo>
                    <a:pt x="956335" y="3173476"/>
                  </a:lnTo>
                  <a:lnTo>
                    <a:pt x="947940" y="3174746"/>
                  </a:lnTo>
                  <a:lnTo>
                    <a:pt x="937044" y="3174746"/>
                  </a:lnTo>
                  <a:lnTo>
                    <a:pt x="888784" y="3163316"/>
                  </a:lnTo>
                  <a:lnTo>
                    <a:pt x="779818" y="3130296"/>
                  </a:lnTo>
                  <a:lnTo>
                    <a:pt x="753922" y="3121406"/>
                  </a:lnTo>
                  <a:lnTo>
                    <a:pt x="741006" y="3117596"/>
                  </a:lnTo>
                  <a:lnTo>
                    <a:pt x="706513" y="3106166"/>
                  </a:lnTo>
                  <a:lnTo>
                    <a:pt x="695667" y="3103626"/>
                  </a:lnTo>
                  <a:lnTo>
                    <a:pt x="691972" y="3102356"/>
                  </a:lnTo>
                  <a:lnTo>
                    <a:pt x="640715" y="3084576"/>
                  </a:lnTo>
                  <a:lnTo>
                    <a:pt x="599478" y="3071876"/>
                  </a:lnTo>
                  <a:lnTo>
                    <a:pt x="595287" y="3059176"/>
                  </a:lnTo>
                  <a:lnTo>
                    <a:pt x="583641" y="3026156"/>
                  </a:lnTo>
                  <a:lnTo>
                    <a:pt x="577634" y="3008376"/>
                  </a:lnTo>
                  <a:lnTo>
                    <a:pt x="571423" y="2991866"/>
                  </a:lnTo>
                  <a:lnTo>
                    <a:pt x="564934" y="2974086"/>
                  </a:lnTo>
                  <a:lnTo>
                    <a:pt x="845096" y="3107436"/>
                  </a:lnTo>
                  <a:lnTo>
                    <a:pt x="851319" y="3109976"/>
                  </a:lnTo>
                  <a:lnTo>
                    <a:pt x="874407" y="3121406"/>
                  </a:lnTo>
                  <a:lnTo>
                    <a:pt x="891298" y="3129026"/>
                  </a:lnTo>
                  <a:lnTo>
                    <a:pt x="925868" y="3144266"/>
                  </a:lnTo>
                  <a:lnTo>
                    <a:pt x="936409" y="3148076"/>
                  </a:lnTo>
                  <a:lnTo>
                    <a:pt x="947534" y="3153156"/>
                  </a:lnTo>
                  <a:lnTo>
                    <a:pt x="956868" y="3160776"/>
                  </a:lnTo>
                  <a:lnTo>
                    <a:pt x="960793" y="3167126"/>
                  </a:lnTo>
                  <a:lnTo>
                    <a:pt x="960793" y="3130956"/>
                  </a:lnTo>
                  <a:lnTo>
                    <a:pt x="953592" y="3126486"/>
                  </a:lnTo>
                  <a:lnTo>
                    <a:pt x="937044" y="3118866"/>
                  </a:lnTo>
                  <a:lnTo>
                    <a:pt x="935647" y="3118866"/>
                  </a:lnTo>
                  <a:lnTo>
                    <a:pt x="918832" y="3112516"/>
                  </a:lnTo>
                  <a:lnTo>
                    <a:pt x="885647" y="3097276"/>
                  </a:lnTo>
                  <a:lnTo>
                    <a:pt x="862876" y="3085846"/>
                  </a:lnTo>
                  <a:lnTo>
                    <a:pt x="856399" y="3083306"/>
                  </a:lnTo>
                  <a:lnTo>
                    <a:pt x="849922" y="3079496"/>
                  </a:lnTo>
                  <a:lnTo>
                    <a:pt x="627024" y="2974086"/>
                  </a:lnTo>
                  <a:lnTo>
                    <a:pt x="616280" y="2969006"/>
                  </a:lnTo>
                  <a:lnTo>
                    <a:pt x="574217" y="2949956"/>
                  </a:lnTo>
                  <a:lnTo>
                    <a:pt x="549440" y="2937256"/>
                  </a:lnTo>
                  <a:lnTo>
                    <a:pt x="543547" y="2925826"/>
                  </a:lnTo>
                  <a:lnTo>
                    <a:pt x="537298" y="2913126"/>
                  </a:lnTo>
                  <a:lnTo>
                    <a:pt x="530682" y="2900426"/>
                  </a:lnTo>
                  <a:lnTo>
                    <a:pt x="525995" y="2892806"/>
                  </a:lnTo>
                  <a:lnTo>
                    <a:pt x="522897" y="2887726"/>
                  </a:lnTo>
                  <a:lnTo>
                    <a:pt x="520865" y="2883916"/>
                  </a:lnTo>
                  <a:lnTo>
                    <a:pt x="518579" y="2880106"/>
                  </a:lnTo>
                  <a:lnTo>
                    <a:pt x="517817" y="2878836"/>
                  </a:lnTo>
                  <a:lnTo>
                    <a:pt x="514515" y="2872486"/>
                  </a:lnTo>
                  <a:lnTo>
                    <a:pt x="514388" y="2872486"/>
                  </a:lnTo>
                  <a:lnTo>
                    <a:pt x="514007" y="2871216"/>
                  </a:lnTo>
                  <a:lnTo>
                    <a:pt x="513499" y="2869946"/>
                  </a:lnTo>
                  <a:lnTo>
                    <a:pt x="504964" y="2850896"/>
                  </a:lnTo>
                  <a:lnTo>
                    <a:pt x="500164" y="2831846"/>
                  </a:lnTo>
                  <a:lnTo>
                    <a:pt x="505066" y="2789948"/>
                  </a:lnTo>
                  <a:lnTo>
                    <a:pt x="521881" y="2767076"/>
                  </a:lnTo>
                  <a:lnTo>
                    <a:pt x="526757" y="2760726"/>
                  </a:lnTo>
                  <a:lnTo>
                    <a:pt x="548767" y="2723896"/>
                  </a:lnTo>
                  <a:lnTo>
                    <a:pt x="566458" y="2670556"/>
                  </a:lnTo>
                  <a:lnTo>
                    <a:pt x="570979" y="2640076"/>
                  </a:lnTo>
                  <a:lnTo>
                    <a:pt x="570280" y="2603246"/>
                  </a:lnTo>
                  <a:lnTo>
                    <a:pt x="559790" y="2563876"/>
                  </a:lnTo>
                  <a:lnTo>
                    <a:pt x="544195" y="2540749"/>
                  </a:lnTo>
                  <a:lnTo>
                    <a:pt x="544195" y="2640076"/>
                  </a:lnTo>
                  <a:lnTo>
                    <a:pt x="540296" y="2665476"/>
                  </a:lnTo>
                  <a:lnTo>
                    <a:pt x="524446" y="2712466"/>
                  </a:lnTo>
                  <a:lnTo>
                    <a:pt x="505587" y="2744216"/>
                  </a:lnTo>
                  <a:lnTo>
                    <a:pt x="493763" y="2759456"/>
                  </a:lnTo>
                  <a:lnTo>
                    <a:pt x="486765" y="2768346"/>
                  </a:lnTo>
                  <a:lnTo>
                    <a:pt x="480707" y="2779776"/>
                  </a:lnTo>
                  <a:lnTo>
                    <a:pt x="476161" y="2791206"/>
                  </a:lnTo>
                  <a:lnTo>
                    <a:pt x="472744" y="2808998"/>
                  </a:lnTo>
                  <a:lnTo>
                    <a:pt x="472795" y="2828048"/>
                  </a:lnTo>
                  <a:lnTo>
                    <a:pt x="476262" y="2848356"/>
                  </a:lnTo>
                  <a:lnTo>
                    <a:pt x="483146" y="2868676"/>
                  </a:lnTo>
                  <a:lnTo>
                    <a:pt x="446570" y="2880106"/>
                  </a:lnTo>
                  <a:lnTo>
                    <a:pt x="443649" y="2873756"/>
                  </a:lnTo>
                  <a:lnTo>
                    <a:pt x="443572" y="2873603"/>
                  </a:lnTo>
                  <a:lnTo>
                    <a:pt x="443572" y="3000756"/>
                  </a:lnTo>
                  <a:lnTo>
                    <a:pt x="443268" y="3010916"/>
                  </a:lnTo>
                  <a:lnTo>
                    <a:pt x="435051" y="3007106"/>
                  </a:lnTo>
                  <a:lnTo>
                    <a:pt x="426974" y="3002026"/>
                  </a:lnTo>
                  <a:lnTo>
                    <a:pt x="419049" y="2998216"/>
                  </a:lnTo>
                  <a:lnTo>
                    <a:pt x="411264" y="2993136"/>
                  </a:lnTo>
                  <a:lnTo>
                    <a:pt x="410121" y="2993136"/>
                  </a:lnTo>
                  <a:lnTo>
                    <a:pt x="407835" y="2991866"/>
                  </a:lnTo>
                  <a:lnTo>
                    <a:pt x="406247" y="2990596"/>
                  </a:lnTo>
                  <a:lnTo>
                    <a:pt x="404660" y="2989326"/>
                  </a:lnTo>
                  <a:lnTo>
                    <a:pt x="400850" y="2986786"/>
                  </a:lnTo>
                  <a:lnTo>
                    <a:pt x="404583" y="2975356"/>
                  </a:lnTo>
                  <a:lnTo>
                    <a:pt x="413296" y="2948686"/>
                  </a:lnTo>
                  <a:lnTo>
                    <a:pt x="415328" y="2948686"/>
                  </a:lnTo>
                  <a:lnTo>
                    <a:pt x="417360" y="2949956"/>
                  </a:lnTo>
                  <a:lnTo>
                    <a:pt x="419519" y="2949956"/>
                  </a:lnTo>
                  <a:lnTo>
                    <a:pt x="426504" y="2952496"/>
                  </a:lnTo>
                  <a:lnTo>
                    <a:pt x="443572" y="3000756"/>
                  </a:lnTo>
                  <a:lnTo>
                    <a:pt x="443572" y="2873603"/>
                  </a:lnTo>
                  <a:lnTo>
                    <a:pt x="440474" y="2867406"/>
                  </a:lnTo>
                  <a:lnTo>
                    <a:pt x="429120" y="2843276"/>
                  </a:lnTo>
                  <a:lnTo>
                    <a:pt x="424624" y="2834398"/>
                  </a:lnTo>
                  <a:lnTo>
                    <a:pt x="400583" y="2777248"/>
                  </a:lnTo>
                  <a:lnTo>
                    <a:pt x="377583" y="2717546"/>
                  </a:lnTo>
                  <a:lnTo>
                    <a:pt x="357987" y="2660396"/>
                  </a:lnTo>
                  <a:lnTo>
                    <a:pt x="349034" y="2623566"/>
                  </a:lnTo>
                  <a:lnTo>
                    <a:pt x="350037" y="2601976"/>
                  </a:lnTo>
                  <a:lnTo>
                    <a:pt x="364439" y="2562606"/>
                  </a:lnTo>
                  <a:lnTo>
                    <a:pt x="392455" y="2533396"/>
                  </a:lnTo>
                  <a:lnTo>
                    <a:pt x="446570" y="2516886"/>
                  </a:lnTo>
                  <a:lnTo>
                    <a:pt x="465378" y="2519426"/>
                  </a:lnTo>
                  <a:lnTo>
                    <a:pt x="515785" y="2546096"/>
                  </a:lnTo>
                  <a:lnTo>
                    <a:pt x="543890" y="2608326"/>
                  </a:lnTo>
                  <a:lnTo>
                    <a:pt x="544195" y="2640076"/>
                  </a:lnTo>
                  <a:lnTo>
                    <a:pt x="544195" y="2540749"/>
                  </a:lnTo>
                  <a:lnTo>
                    <a:pt x="534962" y="2527046"/>
                  </a:lnTo>
                  <a:lnTo>
                    <a:pt x="519239" y="2516886"/>
                  </a:lnTo>
                  <a:lnTo>
                    <a:pt x="493712" y="2500376"/>
                  </a:lnTo>
                  <a:lnTo>
                    <a:pt x="446773" y="2490216"/>
                  </a:lnTo>
                  <a:lnTo>
                    <a:pt x="399846" y="2500376"/>
                  </a:lnTo>
                  <a:lnTo>
                    <a:pt x="358686" y="2527046"/>
                  </a:lnTo>
                  <a:lnTo>
                    <a:pt x="342455" y="2547366"/>
                  </a:lnTo>
                  <a:lnTo>
                    <a:pt x="330809" y="2571496"/>
                  </a:lnTo>
                  <a:lnTo>
                    <a:pt x="324104" y="2596896"/>
                  </a:lnTo>
                  <a:lnTo>
                    <a:pt x="322745" y="2624836"/>
                  </a:lnTo>
                  <a:lnTo>
                    <a:pt x="333883" y="2671826"/>
                  </a:lnTo>
                  <a:lnTo>
                    <a:pt x="356819" y="2736596"/>
                  </a:lnTo>
                  <a:lnTo>
                    <a:pt x="380974" y="2798826"/>
                  </a:lnTo>
                  <a:lnTo>
                    <a:pt x="395770" y="2834398"/>
                  </a:lnTo>
                  <a:lnTo>
                    <a:pt x="400697" y="2844546"/>
                  </a:lnTo>
                  <a:lnTo>
                    <a:pt x="405269" y="2854706"/>
                  </a:lnTo>
                  <a:lnTo>
                    <a:pt x="409536" y="2863596"/>
                  </a:lnTo>
                  <a:lnTo>
                    <a:pt x="413550" y="2871216"/>
                  </a:lnTo>
                  <a:lnTo>
                    <a:pt x="416928" y="2878836"/>
                  </a:lnTo>
                  <a:lnTo>
                    <a:pt x="420065" y="2885186"/>
                  </a:lnTo>
                  <a:lnTo>
                    <a:pt x="422986" y="2891536"/>
                  </a:lnTo>
                  <a:lnTo>
                    <a:pt x="425742" y="2897886"/>
                  </a:lnTo>
                  <a:lnTo>
                    <a:pt x="425996" y="2900426"/>
                  </a:lnTo>
                  <a:lnTo>
                    <a:pt x="426504" y="2901696"/>
                  </a:lnTo>
                  <a:lnTo>
                    <a:pt x="428663" y="2906776"/>
                  </a:lnTo>
                  <a:lnTo>
                    <a:pt x="430695" y="2911856"/>
                  </a:lnTo>
                  <a:lnTo>
                    <a:pt x="432727" y="2918206"/>
                  </a:lnTo>
                  <a:lnTo>
                    <a:pt x="435013" y="2927096"/>
                  </a:lnTo>
                  <a:lnTo>
                    <a:pt x="432473" y="2925826"/>
                  </a:lnTo>
                  <a:lnTo>
                    <a:pt x="430060" y="2925826"/>
                  </a:lnTo>
                  <a:lnTo>
                    <a:pt x="427520" y="2924556"/>
                  </a:lnTo>
                  <a:lnTo>
                    <a:pt x="420662" y="2923286"/>
                  </a:lnTo>
                  <a:lnTo>
                    <a:pt x="415201" y="2920746"/>
                  </a:lnTo>
                  <a:lnTo>
                    <a:pt x="410121" y="2918206"/>
                  </a:lnTo>
                  <a:lnTo>
                    <a:pt x="409232" y="2918206"/>
                  </a:lnTo>
                  <a:lnTo>
                    <a:pt x="401980" y="2915666"/>
                  </a:lnTo>
                  <a:lnTo>
                    <a:pt x="394855" y="2911856"/>
                  </a:lnTo>
                  <a:lnTo>
                    <a:pt x="388023" y="2908312"/>
                  </a:lnTo>
                  <a:lnTo>
                    <a:pt x="388023" y="2938526"/>
                  </a:lnTo>
                  <a:lnTo>
                    <a:pt x="376339" y="2975356"/>
                  </a:lnTo>
                  <a:lnTo>
                    <a:pt x="356006" y="2967736"/>
                  </a:lnTo>
                  <a:lnTo>
                    <a:pt x="336397" y="2963926"/>
                  </a:lnTo>
                  <a:lnTo>
                    <a:pt x="317538" y="2963926"/>
                  </a:lnTo>
                  <a:lnTo>
                    <a:pt x="276987" y="2979166"/>
                  </a:lnTo>
                  <a:lnTo>
                    <a:pt x="258102" y="2993136"/>
                  </a:lnTo>
                  <a:lnTo>
                    <a:pt x="252628" y="2996946"/>
                  </a:lnTo>
                  <a:lnTo>
                    <a:pt x="247218" y="3002026"/>
                  </a:lnTo>
                  <a:lnTo>
                    <a:pt x="241795" y="3005836"/>
                  </a:lnTo>
                  <a:lnTo>
                    <a:pt x="236258" y="3008376"/>
                  </a:lnTo>
                  <a:lnTo>
                    <a:pt x="221183" y="3015996"/>
                  </a:lnTo>
                  <a:lnTo>
                    <a:pt x="189966" y="3028696"/>
                  </a:lnTo>
                  <a:lnTo>
                    <a:pt x="173901" y="3032506"/>
                  </a:lnTo>
                  <a:lnTo>
                    <a:pt x="148234" y="3036316"/>
                  </a:lnTo>
                  <a:lnTo>
                    <a:pt x="117208" y="3036316"/>
                  </a:lnTo>
                  <a:lnTo>
                    <a:pt x="84861" y="3027426"/>
                  </a:lnTo>
                  <a:lnTo>
                    <a:pt x="55283" y="3008376"/>
                  </a:lnTo>
                  <a:lnTo>
                    <a:pt x="33705" y="2975356"/>
                  </a:lnTo>
                  <a:lnTo>
                    <a:pt x="26517" y="2938526"/>
                  </a:lnTo>
                  <a:lnTo>
                    <a:pt x="33705" y="2901696"/>
                  </a:lnTo>
                  <a:lnTo>
                    <a:pt x="55283" y="2868676"/>
                  </a:lnTo>
                  <a:lnTo>
                    <a:pt x="87477" y="2847098"/>
                  </a:lnTo>
                  <a:lnTo>
                    <a:pt x="126149" y="2840748"/>
                  </a:lnTo>
                  <a:lnTo>
                    <a:pt x="131610" y="2840748"/>
                  </a:lnTo>
                  <a:lnTo>
                    <a:pt x="169176" y="2849626"/>
                  </a:lnTo>
                  <a:lnTo>
                    <a:pt x="225971" y="2868676"/>
                  </a:lnTo>
                  <a:lnTo>
                    <a:pt x="285521" y="2891536"/>
                  </a:lnTo>
                  <a:lnTo>
                    <a:pt x="331381" y="2910586"/>
                  </a:lnTo>
                  <a:lnTo>
                    <a:pt x="351459" y="2920746"/>
                  </a:lnTo>
                  <a:lnTo>
                    <a:pt x="360006" y="2924556"/>
                  </a:lnTo>
                  <a:lnTo>
                    <a:pt x="374942" y="2932176"/>
                  </a:lnTo>
                  <a:lnTo>
                    <a:pt x="381546" y="2934716"/>
                  </a:lnTo>
                  <a:lnTo>
                    <a:pt x="388023" y="2938526"/>
                  </a:lnTo>
                  <a:lnTo>
                    <a:pt x="388023" y="2908312"/>
                  </a:lnTo>
                  <a:lnTo>
                    <a:pt x="387527" y="2908046"/>
                  </a:lnTo>
                  <a:lnTo>
                    <a:pt x="371614" y="2900426"/>
                  </a:lnTo>
                  <a:lnTo>
                    <a:pt x="362851" y="2896616"/>
                  </a:lnTo>
                  <a:lnTo>
                    <a:pt x="353110" y="2891536"/>
                  </a:lnTo>
                  <a:lnTo>
                    <a:pt x="342176" y="2886456"/>
                  </a:lnTo>
                  <a:lnTo>
                    <a:pt x="245554" y="2848356"/>
                  </a:lnTo>
                  <a:lnTo>
                    <a:pt x="224917" y="2840748"/>
                  </a:lnTo>
                  <a:lnTo>
                    <a:pt x="180225" y="2824226"/>
                  </a:lnTo>
                  <a:lnTo>
                    <a:pt x="133134" y="2814066"/>
                  </a:lnTo>
                  <a:lnTo>
                    <a:pt x="106311" y="2815348"/>
                  </a:lnTo>
                  <a:lnTo>
                    <a:pt x="80518" y="2821698"/>
                  </a:lnTo>
                  <a:lnTo>
                    <a:pt x="56870" y="2833116"/>
                  </a:lnTo>
                  <a:lnTo>
                    <a:pt x="36487" y="2849626"/>
                  </a:lnTo>
                  <a:lnTo>
                    <a:pt x="9118" y="2891536"/>
                  </a:lnTo>
                  <a:lnTo>
                    <a:pt x="0" y="2938526"/>
                  </a:lnTo>
                  <a:lnTo>
                    <a:pt x="9118" y="2985516"/>
                  </a:lnTo>
                  <a:lnTo>
                    <a:pt x="36487" y="3026156"/>
                  </a:lnTo>
                  <a:lnTo>
                    <a:pt x="84074" y="3055366"/>
                  </a:lnTo>
                  <a:lnTo>
                    <a:pt x="133769" y="3062986"/>
                  </a:lnTo>
                  <a:lnTo>
                    <a:pt x="146659" y="3062986"/>
                  </a:lnTo>
                  <a:lnTo>
                    <a:pt x="215303" y="3047746"/>
                  </a:lnTo>
                  <a:lnTo>
                    <a:pt x="240842" y="3036316"/>
                  </a:lnTo>
                  <a:lnTo>
                    <a:pt x="249212" y="3032506"/>
                  </a:lnTo>
                  <a:lnTo>
                    <a:pt x="256222" y="3027426"/>
                  </a:lnTo>
                  <a:lnTo>
                    <a:pt x="262826" y="3023616"/>
                  </a:lnTo>
                  <a:lnTo>
                    <a:pt x="269100" y="3018536"/>
                  </a:lnTo>
                  <a:lnTo>
                    <a:pt x="307124" y="2993136"/>
                  </a:lnTo>
                  <a:lnTo>
                    <a:pt x="323176" y="2990596"/>
                  </a:lnTo>
                  <a:lnTo>
                    <a:pt x="340461" y="2991866"/>
                  </a:lnTo>
                  <a:lnTo>
                    <a:pt x="358876" y="2996946"/>
                  </a:lnTo>
                  <a:lnTo>
                    <a:pt x="378371" y="3004566"/>
                  </a:lnTo>
                  <a:lnTo>
                    <a:pt x="378498" y="3004566"/>
                  </a:lnTo>
                  <a:lnTo>
                    <a:pt x="379006" y="3005836"/>
                  </a:lnTo>
                  <a:lnTo>
                    <a:pt x="386499" y="3009646"/>
                  </a:lnTo>
                  <a:lnTo>
                    <a:pt x="392341" y="3013456"/>
                  </a:lnTo>
                  <a:lnTo>
                    <a:pt x="396405" y="3015996"/>
                  </a:lnTo>
                  <a:lnTo>
                    <a:pt x="397548" y="3015996"/>
                  </a:lnTo>
                  <a:lnTo>
                    <a:pt x="409206" y="3023616"/>
                  </a:lnTo>
                  <a:lnTo>
                    <a:pt x="421132" y="3029966"/>
                  </a:lnTo>
                  <a:lnTo>
                    <a:pt x="433298" y="3036316"/>
                  </a:lnTo>
                  <a:lnTo>
                    <a:pt x="445681" y="3041396"/>
                  </a:lnTo>
                  <a:lnTo>
                    <a:pt x="486956" y="3130296"/>
                  </a:lnTo>
                  <a:lnTo>
                    <a:pt x="587159" y="3343656"/>
                  </a:lnTo>
                  <a:lnTo>
                    <a:pt x="590080" y="3350006"/>
                  </a:lnTo>
                  <a:lnTo>
                    <a:pt x="593255" y="3356356"/>
                  </a:lnTo>
                  <a:lnTo>
                    <a:pt x="611746" y="3395726"/>
                  </a:lnTo>
                  <a:lnTo>
                    <a:pt x="626656" y="3431298"/>
                  </a:lnTo>
                  <a:lnTo>
                    <a:pt x="632866" y="3445256"/>
                  </a:lnTo>
                  <a:lnTo>
                    <a:pt x="642378" y="3461766"/>
                  </a:lnTo>
                  <a:lnTo>
                    <a:pt x="655777" y="3475736"/>
                  </a:lnTo>
                  <a:lnTo>
                    <a:pt x="673646" y="3480816"/>
                  </a:lnTo>
                  <a:lnTo>
                    <a:pt x="680377" y="3480816"/>
                  </a:lnTo>
                  <a:lnTo>
                    <a:pt x="683933" y="3479558"/>
                  </a:lnTo>
                  <a:lnTo>
                    <a:pt x="697382" y="3471938"/>
                  </a:lnTo>
                  <a:lnTo>
                    <a:pt x="705599" y="3456698"/>
                  </a:lnTo>
                  <a:lnTo>
                    <a:pt x="705954" y="3454146"/>
                  </a:lnTo>
                  <a:lnTo>
                    <a:pt x="708304" y="3437648"/>
                  </a:lnTo>
                  <a:lnTo>
                    <a:pt x="705269" y="3413506"/>
                  </a:lnTo>
                  <a:lnTo>
                    <a:pt x="695947" y="3375406"/>
                  </a:lnTo>
                  <a:lnTo>
                    <a:pt x="685292" y="3338576"/>
                  </a:lnTo>
                  <a:lnTo>
                    <a:pt x="681736" y="3327158"/>
                  </a:lnTo>
                  <a:lnTo>
                    <a:pt x="681736" y="3441446"/>
                  </a:lnTo>
                  <a:lnTo>
                    <a:pt x="680148" y="3450348"/>
                  </a:lnTo>
                  <a:lnTo>
                    <a:pt x="676440" y="3454146"/>
                  </a:lnTo>
                  <a:lnTo>
                    <a:pt x="668655" y="3451606"/>
                  </a:lnTo>
                  <a:lnTo>
                    <a:pt x="661517" y="3442716"/>
                  </a:lnTo>
                  <a:lnTo>
                    <a:pt x="655612" y="3431298"/>
                  </a:lnTo>
                  <a:lnTo>
                    <a:pt x="651548" y="3421126"/>
                  </a:lnTo>
                  <a:lnTo>
                    <a:pt x="650913" y="3419856"/>
                  </a:lnTo>
                  <a:lnTo>
                    <a:pt x="643763" y="3402076"/>
                  </a:lnTo>
                  <a:lnTo>
                    <a:pt x="636193" y="3385566"/>
                  </a:lnTo>
                  <a:lnTo>
                    <a:pt x="628345" y="3367798"/>
                  </a:lnTo>
                  <a:lnTo>
                    <a:pt x="620433" y="3351276"/>
                  </a:lnTo>
                  <a:lnTo>
                    <a:pt x="617258" y="3344926"/>
                  </a:lnTo>
                  <a:lnTo>
                    <a:pt x="614210" y="3338576"/>
                  </a:lnTo>
                  <a:lnTo>
                    <a:pt x="478929" y="3050286"/>
                  </a:lnTo>
                  <a:lnTo>
                    <a:pt x="471982" y="3035046"/>
                  </a:lnTo>
                  <a:lnTo>
                    <a:pt x="468541" y="3027426"/>
                  </a:lnTo>
                  <a:lnTo>
                    <a:pt x="468795" y="3024886"/>
                  </a:lnTo>
                  <a:lnTo>
                    <a:pt x="469049" y="3023616"/>
                  </a:lnTo>
                  <a:lnTo>
                    <a:pt x="469773" y="3010916"/>
                  </a:lnTo>
                  <a:lnTo>
                    <a:pt x="469925" y="3008376"/>
                  </a:lnTo>
                  <a:lnTo>
                    <a:pt x="470039" y="3003296"/>
                  </a:lnTo>
                  <a:lnTo>
                    <a:pt x="470166" y="2993136"/>
                  </a:lnTo>
                  <a:lnTo>
                    <a:pt x="470103" y="2989326"/>
                  </a:lnTo>
                  <a:lnTo>
                    <a:pt x="469620" y="2975356"/>
                  </a:lnTo>
                  <a:lnTo>
                    <a:pt x="468287" y="2960116"/>
                  </a:lnTo>
                  <a:lnTo>
                    <a:pt x="466737" y="2948686"/>
                  </a:lnTo>
                  <a:lnTo>
                    <a:pt x="466394" y="2946146"/>
                  </a:lnTo>
                  <a:lnTo>
                    <a:pt x="465188" y="2939796"/>
                  </a:lnTo>
                  <a:lnTo>
                    <a:pt x="462572" y="2927096"/>
                  </a:lnTo>
                  <a:lnTo>
                    <a:pt x="462318" y="2925826"/>
                  </a:lnTo>
                  <a:lnTo>
                    <a:pt x="460540" y="2918206"/>
                  </a:lnTo>
                  <a:lnTo>
                    <a:pt x="458381" y="2911856"/>
                  </a:lnTo>
                  <a:lnTo>
                    <a:pt x="457619" y="2909316"/>
                  </a:lnTo>
                  <a:lnTo>
                    <a:pt x="456349" y="2905506"/>
                  </a:lnTo>
                  <a:lnTo>
                    <a:pt x="495211" y="2892806"/>
                  </a:lnTo>
                  <a:lnTo>
                    <a:pt x="497243" y="2896616"/>
                  </a:lnTo>
                  <a:lnTo>
                    <a:pt x="499148" y="2899156"/>
                  </a:lnTo>
                  <a:lnTo>
                    <a:pt x="500672" y="2901696"/>
                  </a:lnTo>
                  <a:lnTo>
                    <a:pt x="501307" y="2902966"/>
                  </a:lnTo>
                  <a:lnTo>
                    <a:pt x="505993" y="2910586"/>
                  </a:lnTo>
                  <a:lnTo>
                    <a:pt x="510527" y="2919476"/>
                  </a:lnTo>
                  <a:lnTo>
                    <a:pt x="514896" y="2927096"/>
                  </a:lnTo>
                  <a:lnTo>
                    <a:pt x="519087" y="2935986"/>
                  </a:lnTo>
                  <a:lnTo>
                    <a:pt x="540067" y="2984246"/>
                  </a:lnTo>
                  <a:lnTo>
                    <a:pt x="556844" y="3028696"/>
                  </a:lnTo>
                  <a:lnTo>
                    <a:pt x="564807" y="3051556"/>
                  </a:lnTo>
                  <a:lnTo>
                    <a:pt x="570649" y="3068066"/>
                  </a:lnTo>
                  <a:lnTo>
                    <a:pt x="578904" y="3092196"/>
                  </a:lnTo>
                  <a:lnTo>
                    <a:pt x="585711" y="3112516"/>
                  </a:lnTo>
                  <a:lnTo>
                    <a:pt x="592645" y="3134106"/>
                  </a:lnTo>
                  <a:lnTo>
                    <a:pt x="599719" y="3155696"/>
                  </a:lnTo>
                  <a:lnTo>
                    <a:pt x="606971" y="3177286"/>
                  </a:lnTo>
                  <a:lnTo>
                    <a:pt x="610374" y="3188716"/>
                  </a:lnTo>
                  <a:lnTo>
                    <a:pt x="624598" y="3234436"/>
                  </a:lnTo>
                  <a:lnTo>
                    <a:pt x="648677" y="3309366"/>
                  </a:lnTo>
                  <a:lnTo>
                    <a:pt x="659955" y="3346196"/>
                  </a:lnTo>
                  <a:lnTo>
                    <a:pt x="670420" y="3383026"/>
                  </a:lnTo>
                  <a:lnTo>
                    <a:pt x="679615" y="3418598"/>
                  </a:lnTo>
                  <a:lnTo>
                    <a:pt x="679615" y="3419856"/>
                  </a:lnTo>
                  <a:lnTo>
                    <a:pt x="681469" y="3431298"/>
                  </a:lnTo>
                  <a:lnTo>
                    <a:pt x="681736" y="3441446"/>
                  </a:lnTo>
                  <a:lnTo>
                    <a:pt x="681736" y="3327158"/>
                  </a:lnTo>
                  <a:lnTo>
                    <a:pt x="673823" y="3301746"/>
                  </a:lnTo>
                  <a:lnTo>
                    <a:pt x="662089" y="3264916"/>
                  </a:lnTo>
                  <a:lnTo>
                    <a:pt x="657948" y="3252216"/>
                  </a:lnTo>
                  <a:lnTo>
                    <a:pt x="653796" y="3238246"/>
                  </a:lnTo>
                  <a:lnTo>
                    <a:pt x="649693" y="3225546"/>
                  </a:lnTo>
                  <a:lnTo>
                    <a:pt x="645706" y="3212846"/>
                  </a:lnTo>
                  <a:lnTo>
                    <a:pt x="631990" y="3169666"/>
                  </a:lnTo>
                  <a:lnTo>
                    <a:pt x="626427" y="3151886"/>
                  </a:lnTo>
                  <a:lnTo>
                    <a:pt x="620979" y="3135376"/>
                  </a:lnTo>
                  <a:lnTo>
                    <a:pt x="615607" y="3118866"/>
                  </a:lnTo>
                  <a:lnTo>
                    <a:pt x="610273" y="3102356"/>
                  </a:lnTo>
                  <a:lnTo>
                    <a:pt x="626198" y="3108706"/>
                  </a:lnTo>
                  <a:lnTo>
                    <a:pt x="659447" y="3118866"/>
                  </a:lnTo>
                  <a:lnTo>
                    <a:pt x="676821" y="3125216"/>
                  </a:lnTo>
                  <a:lnTo>
                    <a:pt x="733031" y="3142996"/>
                  </a:lnTo>
                  <a:lnTo>
                    <a:pt x="745858" y="3146806"/>
                  </a:lnTo>
                  <a:lnTo>
                    <a:pt x="808012" y="3167126"/>
                  </a:lnTo>
                  <a:lnTo>
                    <a:pt x="844918" y="3178556"/>
                  </a:lnTo>
                  <a:lnTo>
                    <a:pt x="882129" y="3188716"/>
                  </a:lnTo>
                  <a:lnTo>
                    <a:pt x="919518" y="3197606"/>
                  </a:lnTo>
                  <a:lnTo>
                    <a:pt x="928535" y="3200146"/>
                  </a:lnTo>
                  <a:lnTo>
                    <a:pt x="936790" y="3201416"/>
                  </a:lnTo>
                  <a:lnTo>
                    <a:pt x="952131" y="3201416"/>
                  </a:lnTo>
                  <a:lnTo>
                    <a:pt x="983526" y="3184906"/>
                  </a:lnTo>
                  <a:lnTo>
                    <a:pt x="985939" y="3177286"/>
                  </a:lnTo>
                  <a:close/>
                </a:path>
                <a:path w="3805554" h="3481070">
                  <a:moveTo>
                    <a:pt x="1026579" y="2202942"/>
                  </a:moveTo>
                  <a:lnTo>
                    <a:pt x="1024928" y="2196973"/>
                  </a:lnTo>
                  <a:lnTo>
                    <a:pt x="1020483" y="2193544"/>
                  </a:lnTo>
                  <a:lnTo>
                    <a:pt x="1017600" y="2191258"/>
                  </a:lnTo>
                  <a:lnTo>
                    <a:pt x="1017117" y="2190877"/>
                  </a:lnTo>
                  <a:lnTo>
                    <a:pt x="983018" y="2163826"/>
                  </a:lnTo>
                  <a:lnTo>
                    <a:pt x="974382" y="2156980"/>
                  </a:lnTo>
                  <a:lnTo>
                    <a:pt x="974382" y="2190750"/>
                  </a:lnTo>
                  <a:lnTo>
                    <a:pt x="930821" y="2190877"/>
                  </a:lnTo>
                  <a:lnTo>
                    <a:pt x="940346" y="2163826"/>
                  </a:lnTo>
                  <a:lnTo>
                    <a:pt x="974382" y="2190750"/>
                  </a:lnTo>
                  <a:lnTo>
                    <a:pt x="974382" y="2156980"/>
                  </a:lnTo>
                  <a:lnTo>
                    <a:pt x="944918" y="2133600"/>
                  </a:lnTo>
                  <a:lnTo>
                    <a:pt x="944156" y="2132584"/>
                  </a:lnTo>
                  <a:lnTo>
                    <a:pt x="943394" y="2131695"/>
                  </a:lnTo>
                  <a:lnTo>
                    <a:pt x="942378" y="2130806"/>
                  </a:lnTo>
                  <a:lnTo>
                    <a:pt x="918248" y="2111578"/>
                  </a:lnTo>
                  <a:lnTo>
                    <a:pt x="918248" y="2145411"/>
                  </a:lnTo>
                  <a:lnTo>
                    <a:pt x="902373" y="2190877"/>
                  </a:lnTo>
                  <a:lnTo>
                    <a:pt x="830618" y="2191258"/>
                  </a:lnTo>
                  <a:lnTo>
                    <a:pt x="830973" y="2190242"/>
                  </a:lnTo>
                  <a:lnTo>
                    <a:pt x="862241" y="2100961"/>
                  </a:lnTo>
                  <a:lnTo>
                    <a:pt x="918248" y="2145411"/>
                  </a:lnTo>
                  <a:lnTo>
                    <a:pt x="918248" y="2111578"/>
                  </a:lnTo>
                  <a:lnTo>
                    <a:pt x="904938" y="2100961"/>
                  </a:lnTo>
                  <a:lnTo>
                    <a:pt x="867829" y="2071370"/>
                  </a:lnTo>
                  <a:lnTo>
                    <a:pt x="866940" y="2069846"/>
                  </a:lnTo>
                  <a:lnTo>
                    <a:pt x="837349" y="2054415"/>
                  </a:lnTo>
                  <a:lnTo>
                    <a:pt x="837349" y="2082546"/>
                  </a:lnTo>
                  <a:lnTo>
                    <a:pt x="799757" y="2190242"/>
                  </a:lnTo>
                  <a:lnTo>
                    <a:pt x="319189" y="2022221"/>
                  </a:lnTo>
                  <a:lnTo>
                    <a:pt x="322287" y="2013331"/>
                  </a:lnTo>
                  <a:lnTo>
                    <a:pt x="356781" y="1914652"/>
                  </a:lnTo>
                  <a:lnTo>
                    <a:pt x="837349" y="2082546"/>
                  </a:lnTo>
                  <a:lnTo>
                    <a:pt x="837349" y="2054415"/>
                  </a:lnTo>
                  <a:lnTo>
                    <a:pt x="437299" y="1914652"/>
                  </a:lnTo>
                  <a:lnTo>
                    <a:pt x="352971" y="1885188"/>
                  </a:lnTo>
                  <a:lnTo>
                    <a:pt x="352971" y="1885061"/>
                  </a:lnTo>
                  <a:lnTo>
                    <a:pt x="352590" y="1885061"/>
                  </a:lnTo>
                  <a:lnTo>
                    <a:pt x="352463" y="1884934"/>
                  </a:lnTo>
                  <a:lnTo>
                    <a:pt x="331127" y="1877491"/>
                  </a:lnTo>
                  <a:lnTo>
                    <a:pt x="331127" y="1905762"/>
                  </a:lnTo>
                  <a:lnTo>
                    <a:pt x="293535" y="2013331"/>
                  </a:lnTo>
                  <a:lnTo>
                    <a:pt x="199936" y="1980692"/>
                  </a:lnTo>
                  <a:lnTo>
                    <a:pt x="203073" y="1971675"/>
                  </a:lnTo>
                  <a:lnTo>
                    <a:pt x="237528" y="1872996"/>
                  </a:lnTo>
                  <a:lnTo>
                    <a:pt x="331127" y="1905762"/>
                  </a:lnTo>
                  <a:lnTo>
                    <a:pt x="331127" y="1877491"/>
                  </a:lnTo>
                  <a:lnTo>
                    <a:pt x="318249" y="1872996"/>
                  </a:lnTo>
                  <a:lnTo>
                    <a:pt x="212255" y="1835975"/>
                  </a:lnTo>
                  <a:lnTo>
                    <a:pt x="212255" y="1864106"/>
                  </a:lnTo>
                  <a:lnTo>
                    <a:pt x="174663" y="1971675"/>
                  </a:lnTo>
                  <a:lnTo>
                    <a:pt x="81064" y="1939036"/>
                  </a:lnTo>
                  <a:lnTo>
                    <a:pt x="118656" y="1831340"/>
                  </a:lnTo>
                  <a:lnTo>
                    <a:pt x="212255" y="1864106"/>
                  </a:lnTo>
                  <a:lnTo>
                    <a:pt x="212255" y="1835975"/>
                  </a:lnTo>
                  <a:lnTo>
                    <a:pt x="198996" y="1831340"/>
                  </a:lnTo>
                  <a:lnTo>
                    <a:pt x="107861" y="1799463"/>
                  </a:lnTo>
                  <a:lnTo>
                    <a:pt x="100241" y="1803146"/>
                  </a:lnTo>
                  <a:lnTo>
                    <a:pt x="97828" y="1810004"/>
                  </a:lnTo>
                  <a:lnTo>
                    <a:pt x="51473" y="1942846"/>
                  </a:lnTo>
                  <a:lnTo>
                    <a:pt x="49060" y="1949831"/>
                  </a:lnTo>
                  <a:lnTo>
                    <a:pt x="52616" y="1957324"/>
                  </a:lnTo>
                  <a:lnTo>
                    <a:pt x="297218" y="2042795"/>
                  </a:lnTo>
                  <a:lnTo>
                    <a:pt x="297345" y="2042795"/>
                  </a:lnTo>
                  <a:lnTo>
                    <a:pt x="297599" y="2042922"/>
                  </a:lnTo>
                  <a:lnTo>
                    <a:pt x="297726" y="2042922"/>
                  </a:lnTo>
                  <a:lnTo>
                    <a:pt x="297853" y="2043049"/>
                  </a:lnTo>
                  <a:lnTo>
                    <a:pt x="798614" y="2218055"/>
                  </a:lnTo>
                  <a:lnTo>
                    <a:pt x="800138" y="2218563"/>
                  </a:lnTo>
                  <a:lnTo>
                    <a:pt x="801662" y="2218817"/>
                  </a:lnTo>
                  <a:lnTo>
                    <a:pt x="813092" y="2218817"/>
                  </a:lnTo>
                  <a:lnTo>
                    <a:pt x="814616" y="2218563"/>
                  </a:lnTo>
                  <a:lnTo>
                    <a:pt x="815886" y="2218055"/>
                  </a:lnTo>
                  <a:lnTo>
                    <a:pt x="912660" y="2217420"/>
                  </a:lnTo>
                  <a:lnTo>
                    <a:pt x="912914" y="2217293"/>
                  </a:lnTo>
                  <a:lnTo>
                    <a:pt x="1012355" y="2217039"/>
                  </a:lnTo>
                  <a:lnTo>
                    <a:pt x="1018070" y="2216912"/>
                  </a:lnTo>
                  <a:lnTo>
                    <a:pt x="1023023" y="2213483"/>
                  </a:lnTo>
                  <a:lnTo>
                    <a:pt x="1024928" y="2208149"/>
                  </a:lnTo>
                  <a:lnTo>
                    <a:pt x="1026579" y="2202942"/>
                  </a:lnTo>
                  <a:close/>
                </a:path>
                <a:path w="3805554" h="3481070">
                  <a:moveTo>
                    <a:pt x="1178725" y="1841500"/>
                  </a:moveTo>
                  <a:lnTo>
                    <a:pt x="1175042" y="1834007"/>
                  </a:lnTo>
                  <a:lnTo>
                    <a:pt x="1146975" y="1824177"/>
                  </a:lnTo>
                  <a:lnTo>
                    <a:pt x="1146975" y="1852295"/>
                  </a:lnTo>
                  <a:lnTo>
                    <a:pt x="1088555" y="2019427"/>
                  </a:lnTo>
                  <a:lnTo>
                    <a:pt x="1088428" y="2019427"/>
                  </a:lnTo>
                  <a:lnTo>
                    <a:pt x="992416" y="1985899"/>
                  </a:lnTo>
                  <a:lnTo>
                    <a:pt x="995413" y="1977263"/>
                  </a:lnTo>
                  <a:lnTo>
                    <a:pt x="1019213" y="1908937"/>
                  </a:lnTo>
                  <a:lnTo>
                    <a:pt x="1021753" y="1901952"/>
                  </a:lnTo>
                  <a:lnTo>
                    <a:pt x="1018197" y="1894459"/>
                  </a:lnTo>
                  <a:lnTo>
                    <a:pt x="1004608" y="1889633"/>
                  </a:lnTo>
                  <a:lnTo>
                    <a:pt x="997115" y="1893316"/>
                  </a:lnTo>
                  <a:lnTo>
                    <a:pt x="994702" y="1900301"/>
                  </a:lnTo>
                  <a:lnTo>
                    <a:pt x="967778" y="1977263"/>
                  </a:lnTo>
                  <a:lnTo>
                    <a:pt x="884339" y="1948053"/>
                  </a:lnTo>
                  <a:lnTo>
                    <a:pt x="887399" y="1939290"/>
                  </a:lnTo>
                  <a:lnTo>
                    <a:pt x="913676" y="1864233"/>
                  </a:lnTo>
                  <a:lnTo>
                    <a:pt x="909993" y="1856613"/>
                  </a:lnTo>
                  <a:lnTo>
                    <a:pt x="903008" y="1854200"/>
                  </a:lnTo>
                  <a:lnTo>
                    <a:pt x="895896" y="1851660"/>
                  </a:lnTo>
                  <a:lnTo>
                    <a:pt x="888276" y="1855343"/>
                  </a:lnTo>
                  <a:lnTo>
                    <a:pt x="885863" y="1862201"/>
                  </a:lnTo>
                  <a:lnTo>
                    <a:pt x="858939" y="1939290"/>
                  </a:lnTo>
                  <a:lnTo>
                    <a:pt x="775500" y="1910080"/>
                  </a:lnTo>
                  <a:lnTo>
                    <a:pt x="778598" y="1901190"/>
                  </a:lnTo>
                  <a:lnTo>
                    <a:pt x="802424" y="1833118"/>
                  </a:lnTo>
                  <a:lnTo>
                    <a:pt x="804837" y="1826133"/>
                  </a:lnTo>
                  <a:lnTo>
                    <a:pt x="801154" y="1818513"/>
                  </a:lnTo>
                  <a:lnTo>
                    <a:pt x="787057" y="1813687"/>
                  </a:lnTo>
                  <a:lnTo>
                    <a:pt x="779437" y="1817243"/>
                  </a:lnTo>
                  <a:lnTo>
                    <a:pt x="777024" y="1824228"/>
                  </a:lnTo>
                  <a:lnTo>
                    <a:pt x="750100" y="1901190"/>
                  </a:lnTo>
                  <a:lnTo>
                    <a:pt x="666661" y="1871980"/>
                  </a:lnTo>
                  <a:lnTo>
                    <a:pt x="669721" y="1863217"/>
                  </a:lnTo>
                  <a:lnTo>
                    <a:pt x="695998" y="1788160"/>
                  </a:lnTo>
                  <a:lnTo>
                    <a:pt x="692315" y="1780540"/>
                  </a:lnTo>
                  <a:lnTo>
                    <a:pt x="685330" y="1778127"/>
                  </a:lnTo>
                  <a:lnTo>
                    <a:pt x="678218" y="1775587"/>
                  </a:lnTo>
                  <a:lnTo>
                    <a:pt x="670725" y="1779270"/>
                  </a:lnTo>
                  <a:lnTo>
                    <a:pt x="668185" y="1786255"/>
                  </a:lnTo>
                  <a:lnTo>
                    <a:pt x="641388" y="1863217"/>
                  </a:lnTo>
                  <a:lnTo>
                    <a:pt x="557822" y="1834007"/>
                  </a:lnTo>
                  <a:lnTo>
                    <a:pt x="560832" y="1825371"/>
                  </a:lnTo>
                  <a:lnTo>
                    <a:pt x="584746" y="1757045"/>
                  </a:lnTo>
                  <a:lnTo>
                    <a:pt x="587159" y="1750060"/>
                  </a:lnTo>
                  <a:lnTo>
                    <a:pt x="583730" y="1742567"/>
                  </a:lnTo>
                  <a:lnTo>
                    <a:pt x="570014" y="1737741"/>
                  </a:lnTo>
                  <a:lnTo>
                    <a:pt x="562648" y="1741424"/>
                  </a:lnTo>
                  <a:lnTo>
                    <a:pt x="560235" y="1748409"/>
                  </a:lnTo>
                  <a:lnTo>
                    <a:pt x="533311" y="1825371"/>
                  </a:lnTo>
                  <a:lnTo>
                    <a:pt x="449872" y="1796288"/>
                  </a:lnTo>
                  <a:lnTo>
                    <a:pt x="452970" y="1787398"/>
                  </a:lnTo>
                  <a:lnTo>
                    <a:pt x="476796" y="1719313"/>
                  </a:lnTo>
                  <a:lnTo>
                    <a:pt x="479209" y="1712341"/>
                  </a:lnTo>
                  <a:lnTo>
                    <a:pt x="475526" y="1704721"/>
                  </a:lnTo>
                  <a:lnTo>
                    <a:pt x="461429" y="1699895"/>
                  </a:lnTo>
                  <a:lnTo>
                    <a:pt x="453809" y="1703451"/>
                  </a:lnTo>
                  <a:lnTo>
                    <a:pt x="451396" y="1710436"/>
                  </a:lnTo>
                  <a:lnTo>
                    <a:pt x="424472" y="1787398"/>
                  </a:lnTo>
                  <a:lnTo>
                    <a:pt x="341033" y="1758188"/>
                  </a:lnTo>
                  <a:lnTo>
                    <a:pt x="344131" y="1749298"/>
                  </a:lnTo>
                  <a:lnTo>
                    <a:pt x="367957" y="1681226"/>
                  </a:lnTo>
                  <a:lnTo>
                    <a:pt x="370370" y="1674241"/>
                  </a:lnTo>
                  <a:lnTo>
                    <a:pt x="366687" y="1666748"/>
                  </a:lnTo>
                  <a:lnTo>
                    <a:pt x="359575" y="1664208"/>
                  </a:lnTo>
                  <a:lnTo>
                    <a:pt x="352590" y="1661795"/>
                  </a:lnTo>
                  <a:lnTo>
                    <a:pt x="344970" y="1665478"/>
                  </a:lnTo>
                  <a:lnTo>
                    <a:pt x="315633" y="1749298"/>
                  </a:lnTo>
                  <a:lnTo>
                    <a:pt x="232194" y="1720215"/>
                  </a:lnTo>
                  <a:lnTo>
                    <a:pt x="235292" y="1711325"/>
                  </a:lnTo>
                  <a:lnTo>
                    <a:pt x="259118" y="1643253"/>
                  </a:lnTo>
                  <a:lnTo>
                    <a:pt x="261531" y="1636268"/>
                  </a:lnTo>
                  <a:lnTo>
                    <a:pt x="257848" y="1628648"/>
                  </a:lnTo>
                  <a:lnTo>
                    <a:pt x="243751" y="1623822"/>
                  </a:lnTo>
                  <a:lnTo>
                    <a:pt x="236131" y="1627378"/>
                  </a:lnTo>
                  <a:lnTo>
                    <a:pt x="233718" y="1634363"/>
                  </a:lnTo>
                  <a:lnTo>
                    <a:pt x="206794" y="1711325"/>
                  </a:lnTo>
                  <a:lnTo>
                    <a:pt x="110782" y="1677797"/>
                  </a:lnTo>
                  <a:lnTo>
                    <a:pt x="169202" y="1510538"/>
                  </a:lnTo>
                  <a:lnTo>
                    <a:pt x="238925" y="1534922"/>
                  </a:lnTo>
                  <a:lnTo>
                    <a:pt x="246418" y="1531239"/>
                  </a:lnTo>
                  <a:lnTo>
                    <a:pt x="248831" y="1524254"/>
                  </a:lnTo>
                  <a:lnTo>
                    <a:pt x="249593" y="1522222"/>
                  </a:lnTo>
                  <a:lnTo>
                    <a:pt x="254393" y="1510538"/>
                  </a:lnTo>
                  <a:lnTo>
                    <a:pt x="257479" y="1503045"/>
                  </a:lnTo>
                  <a:lnTo>
                    <a:pt x="267754" y="1478064"/>
                  </a:lnTo>
                  <a:lnTo>
                    <a:pt x="290131" y="1436941"/>
                  </a:lnTo>
                  <a:lnTo>
                    <a:pt x="316382" y="1398993"/>
                  </a:lnTo>
                  <a:lnTo>
                    <a:pt x="346138" y="1364411"/>
                  </a:lnTo>
                  <a:lnTo>
                    <a:pt x="379082" y="1333360"/>
                  </a:lnTo>
                  <a:lnTo>
                    <a:pt x="414858" y="1305991"/>
                  </a:lnTo>
                  <a:lnTo>
                    <a:pt x="453136" y="1282484"/>
                  </a:lnTo>
                  <a:lnTo>
                    <a:pt x="493547" y="1263002"/>
                  </a:lnTo>
                  <a:lnTo>
                    <a:pt x="535762" y="1247698"/>
                  </a:lnTo>
                  <a:lnTo>
                    <a:pt x="579450" y="1236751"/>
                  </a:lnTo>
                  <a:lnTo>
                    <a:pt x="624243" y="1230325"/>
                  </a:lnTo>
                  <a:lnTo>
                    <a:pt x="669823" y="1228585"/>
                  </a:lnTo>
                  <a:lnTo>
                    <a:pt x="715822" y="1231684"/>
                  </a:lnTo>
                  <a:lnTo>
                    <a:pt x="761911" y="1239812"/>
                  </a:lnTo>
                  <a:lnTo>
                    <a:pt x="807758" y="1253109"/>
                  </a:lnTo>
                  <a:lnTo>
                    <a:pt x="851916" y="1271257"/>
                  </a:lnTo>
                  <a:lnTo>
                    <a:pt x="893038" y="1293622"/>
                  </a:lnTo>
                  <a:lnTo>
                    <a:pt x="930986" y="1319847"/>
                  </a:lnTo>
                  <a:lnTo>
                    <a:pt x="965568" y="1349590"/>
                  </a:lnTo>
                  <a:lnTo>
                    <a:pt x="996619" y="1382534"/>
                  </a:lnTo>
                  <a:lnTo>
                    <a:pt x="1023988" y="1418297"/>
                  </a:lnTo>
                  <a:lnTo>
                    <a:pt x="1047496" y="1456563"/>
                  </a:lnTo>
                  <a:lnTo>
                    <a:pt x="1066977" y="1496974"/>
                  </a:lnTo>
                  <a:lnTo>
                    <a:pt x="1082281" y="1539201"/>
                  </a:lnTo>
                  <a:lnTo>
                    <a:pt x="1093228" y="1582889"/>
                  </a:lnTo>
                  <a:lnTo>
                    <a:pt x="1099616" y="1627378"/>
                  </a:lnTo>
                  <a:lnTo>
                    <a:pt x="1101394" y="1673288"/>
                  </a:lnTo>
                  <a:lnTo>
                    <a:pt x="1098296" y="1719313"/>
                  </a:lnTo>
                  <a:lnTo>
                    <a:pt x="1090168" y="1765427"/>
                  </a:lnTo>
                  <a:lnTo>
                    <a:pt x="1076871" y="1811274"/>
                  </a:lnTo>
                  <a:lnTo>
                    <a:pt x="1073696" y="1820418"/>
                  </a:lnTo>
                  <a:lnTo>
                    <a:pt x="1077379" y="1827911"/>
                  </a:lnTo>
                  <a:lnTo>
                    <a:pt x="1146975" y="1852295"/>
                  </a:lnTo>
                  <a:lnTo>
                    <a:pt x="1146975" y="1824177"/>
                  </a:lnTo>
                  <a:lnTo>
                    <a:pt x="1105446" y="1809623"/>
                  </a:lnTo>
                  <a:lnTo>
                    <a:pt x="1117536" y="1764626"/>
                  </a:lnTo>
                  <a:lnTo>
                    <a:pt x="1124978" y="1719313"/>
                  </a:lnTo>
                  <a:lnTo>
                    <a:pt x="1127887" y="1674342"/>
                  </a:lnTo>
                  <a:lnTo>
                    <a:pt x="1126413" y="1629638"/>
                  </a:lnTo>
                  <a:lnTo>
                    <a:pt x="1120686" y="1585620"/>
                  </a:lnTo>
                  <a:lnTo>
                    <a:pt x="1110843" y="1542554"/>
                  </a:lnTo>
                  <a:lnTo>
                    <a:pt x="1097026" y="1500733"/>
                  </a:lnTo>
                  <a:lnTo>
                    <a:pt x="1079373" y="1460461"/>
                  </a:lnTo>
                  <a:lnTo>
                    <a:pt x="1058024" y="1422006"/>
                  </a:lnTo>
                  <a:lnTo>
                    <a:pt x="1033106" y="1385658"/>
                  </a:lnTo>
                  <a:lnTo>
                    <a:pt x="1004760" y="1351711"/>
                  </a:lnTo>
                  <a:lnTo>
                    <a:pt x="973137" y="1320444"/>
                  </a:lnTo>
                  <a:lnTo>
                    <a:pt x="938364" y="1292148"/>
                  </a:lnTo>
                  <a:lnTo>
                    <a:pt x="900569" y="1267117"/>
                  </a:lnTo>
                  <a:lnTo>
                    <a:pt x="859917" y="1245628"/>
                  </a:lnTo>
                  <a:lnTo>
                    <a:pt x="818019" y="1228585"/>
                  </a:lnTo>
                  <a:lnTo>
                    <a:pt x="816521" y="1227963"/>
                  </a:lnTo>
                  <a:lnTo>
                    <a:pt x="771575" y="1214742"/>
                  </a:lnTo>
                  <a:lnTo>
                    <a:pt x="726389" y="1206220"/>
                  </a:lnTo>
                  <a:lnTo>
                    <a:pt x="681240" y="1202258"/>
                  </a:lnTo>
                  <a:lnTo>
                    <a:pt x="636409" y="1202728"/>
                  </a:lnTo>
                  <a:lnTo>
                    <a:pt x="592188" y="1207477"/>
                  </a:lnTo>
                  <a:lnTo>
                    <a:pt x="548881" y="1216380"/>
                  </a:lnTo>
                  <a:lnTo>
                    <a:pt x="506742" y="1229283"/>
                  </a:lnTo>
                  <a:lnTo>
                    <a:pt x="466090" y="1246060"/>
                  </a:lnTo>
                  <a:lnTo>
                    <a:pt x="427189" y="1266583"/>
                  </a:lnTo>
                  <a:lnTo>
                    <a:pt x="390334" y="1290688"/>
                  </a:lnTo>
                  <a:lnTo>
                    <a:pt x="355815" y="1318247"/>
                  </a:lnTo>
                  <a:lnTo>
                    <a:pt x="323913" y="1349133"/>
                  </a:lnTo>
                  <a:lnTo>
                    <a:pt x="294919" y="1383182"/>
                  </a:lnTo>
                  <a:lnTo>
                    <a:pt x="269125" y="1420279"/>
                  </a:lnTo>
                  <a:lnTo>
                    <a:pt x="246799" y="1460284"/>
                  </a:lnTo>
                  <a:lnTo>
                    <a:pt x="228257" y="1503045"/>
                  </a:lnTo>
                  <a:lnTo>
                    <a:pt x="158534" y="1478661"/>
                  </a:lnTo>
                  <a:lnTo>
                    <a:pt x="150914" y="1482344"/>
                  </a:lnTo>
                  <a:lnTo>
                    <a:pt x="148501" y="1489202"/>
                  </a:lnTo>
                  <a:lnTo>
                    <a:pt x="81318" y="1681480"/>
                  </a:lnTo>
                  <a:lnTo>
                    <a:pt x="78905" y="1688465"/>
                  </a:lnTo>
                  <a:lnTo>
                    <a:pt x="82588" y="1695958"/>
                  </a:lnTo>
                  <a:lnTo>
                    <a:pt x="149504" y="1719326"/>
                  </a:lnTo>
                  <a:lnTo>
                    <a:pt x="1099096" y="2051304"/>
                  </a:lnTo>
                  <a:lnTo>
                    <a:pt x="1106716" y="2047621"/>
                  </a:lnTo>
                  <a:lnTo>
                    <a:pt x="1109129" y="2040648"/>
                  </a:lnTo>
                  <a:lnTo>
                    <a:pt x="1116533" y="2019427"/>
                  </a:lnTo>
                  <a:lnTo>
                    <a:pt x="1176312" y="1848485"/>
                  </a:lnTo>
                  <a:lnTo>
                    <a:pt x="1178725" y="1841500"/>
                  </a:lnTo>
                  <a:close/>
                </a:path>
                <a:path w="3805554" h="3481070">
                  <a:moveTo>
                    <a:pt x="1403464" y="365315"/>
                  </a:moveTo>
                  <a:lnTo>
                    <a:pt x="1402486" y="359537"/>
                  </a:lnTo>
                  <a:lnTo>
                    <a:pt x="1402054" y="356958"/>
                  </a:lnTo>
                  <a:lnTo>
                    <a:pt x="1397584" y="349770"/>
                  </a:lnTo>
                  <a:lnTo>
                    <a:pt x="1390434" y="344678"/>
                  </a:lnTo>
                  <a:lnTo>
                    <a:pt x="1386624" y="343801"/>
                  </a:lnTo>
                  <a:lnTo>
                    <a:pt x="1386624" y="364363"/>
                  </a:lnTo>
                  <a:lnTo>
                    <a:pt x="1385608" y="366649"/>
                  </a:lnTo>
                  <a:lnTo>
                    <a:pt x="1384465" y="369062"/>
                  </a:lnTo>
                  <a:lnTo>
                    <a:pt x="1381798" y="370078"/>
                  </a:lnTo>
                  <a:lnTo>
                    <a:pt x="1379385" y="368935"/>
                  </a:lnTo>
                  <a:lnTo>
                    <a:pt x="1377099" y="367919"/>
                  </a:lnTo>
                  <a:lnTo>
                    <a:pt x="1376083" y="365252"/>
                  </a:lnTo>
                  <a:lnTo>
                    <a:pt x="1377099" y="362839"/>
                  </a:lnTo>
                  <a:lnTo>
                    <a:pt x="1378242" y="360553"/>
                  </a:lnTo>
                  <a:lnTo>
                    <a:pt x="1380909" y="359537"/>
                  </a:lnTo>
                  <a:lnTo>
                    <a:pt x="1383195" y="360553"/>
                  </a:lnTo>
                  <a:lnTo>
                    <a:pt x="1385608" y="361569"/>
                  </a:lnTo>
                  <a:lnTo>
                    <a:pt x="1386624" y="364363"/>
                  </a:lnTo>
                  <a:lnTo>
                    <a:pt x="1386624" y="343801"/>
                  </a:lnTo>
                  <a:lnTo>
                    <a:pt x="1381848" y="342696"/>
                  </a:lnTo>
                  <a:lnTo>
                    <a:pt x="1373492" y="344106"/>
                  </a:lnTo>
                  <a:lnTo>
                    <a:pt x="1366304" y="348576"/>
                  </a:lnTo>
                  <a:lnTo>
                    <a:pt x="1361224" y="355727"/>
                  </a:lnTo>
                  <a:lnTo>
                    <a:pt x="1359230" y="364248"/>
                  </a:lnTo>
                  <a:lnTo>
                    <a:pt x="1360652" y="372579"/>
                  </a:lnTo>
                  <a:lnTo>
                    <a:pt x="1365110" y="379793"/>
                  </a:lnTo>
                  <a:lnTo>
                    <a:pt x="1372273" y="384937"/>
                  </a:lnTo>
                  <a:lnTo>
                    <a:pt x="1380782" y="386880"/>
                  </a:lnTo>
                  <a:lnTo>
                    <a:pt x="1389113" y="385470"/>
                  </a:lnTo>
                  <a:lnTo>
                    <a:pt x="1396326" y="381038"/>
                  </a:lnTo>
                  <a:lnTo>
                    <a:pt x="1401483" y="373888"/>
                  </a:lnTo>
                  <a:lnTo>
                    <a:pt x="1402359" y="370078"/>
                  </a:lnTo>
                  <a:lnTo>
                    <a:pt x="1403464" y="365315"/>
                  </a:lnTo>
                  <a:close/>
                </a:path>
                <a:path w="3805554" h="3481070">
                  <a:moveTo>
                    <a:pt x="1620304" y="728980"/>
                  </a:moveTo>
                  <a:lnTo>
                    <a:pt x="1612684" y="716280"/>
                  </a:lnTo>
                  <a:lnTo>
                    <a:pt x="1604556" y="713752"/>
                  </a:lnTo>
                  <a:lnTo>
                    <a:pt x="1598333" y="717550"/>
                  </a:lnTo>
                  <a:lnTo>
                    <a:pt x="1574431" y="731520"/>
                  </a:lnTo>
                  <a:lnTo>
                    <a:pt x="1549857" y="742950"/>
                  </a:lnTo>
                  <a:lnTo>
                    <a:pt x="1524698" y="753110"/>
                  </a:lnTo>
                  <a:lnTo>
                    <a:pt x="1499019" y="760730"/>
                  </a:lnTo>
                  <a:lnTo>
                    <a:pt x="1497749" y="637540"/>
                  </a:lnTo>
                  <a:lnTo>
                    <a:pt x="1497622" y="629932"/>
                  </a:lnTo>
                  <a:lnTo>
                    <a:pt x="1491653" y="623582"/>
                  </a:lnTo>
                  <a:lnTo>
                    <a:pt x="1477048" y="623582"/>
                  </a:lnTo>
                  <a:lnTo>
                    <a:pt x="1471079" y="629932"/>
                  </a:lnTo>
                  <a:lnTo>
                    <a:pt x="1471206" y="637540"/>
                  </a:lnTo>
                  <a:lnTo>
                    <a:pt x="1472577" y="765810"/>
                  </a:lnTo>
                  <a:lnTo>
                    <a:pt x="1472692" y="787400"/>
                  </a:lnTo>
                  <a:lnTo>
                    <a:pt x="1472793" y="798830"/>
                  </a:lnTo>
                  <a:lnTo>
                    <a:pt x="1473238" y="833120"/>
                  </a:lnTo>
                  <a:lnTo>
                    <a:pt x="1465567" y="875030"/>
                  </a:lnTo>
                  <a:lnTo>
                    <a:pt x="1443977" y="910602"/>
                  </a:lnTo>
                  <a:lnTo>
                    <a:pt x="1411452" y="937260"/>
                  </a:lnTo>
                  <a:lnTo>
                    <a:pt x="1371003" y="949960"/>
                  </a:lnTo>
                  <a:lnTo>
                    <a:pt x="1369199" y="773430"/>
                  </a:lnTo>
                  <a:lnTo>
                    <a:pt x="1366304" y="491490"/>
                  </a:lnTo>
                  <a:lnTo>
                    <a:pt x="1392123" y="492760"/>
                  </a:lnTo>
                  <a:lnTo>
                    <a:pt x="1398409" y="491490"/>
                  </a:lnTo>
                  <a:lnTo>
                    <a:pt x="1417269" y="487680"/>
                  </a:lnTo>
                  <a:lnTo>
                    <a:pt x="1440967" y="478790"/>
                  </a:lnTo>
                  <a:lnTo>
                    <a:pt x="1460487" y="466090"/>
                  </a:lnTo>
                  <a:lnTo>
                    <a:pt x="1462443" y="464832"/>
                  </a:lnTo>
                  <a:lnTo>
                    <a:pt x="1469809" y="504190"/>
                  </a:lnTo>
                  <a:lnTo>
                    <a:pt x="1470545" y="580390"/>
                  </a:lnTo>
                  <a:lnTo>
                    <a:pt x="1470698" y="590550"/>
                  </a:lnTo>
                  <a:lnTo>
                    <a:pt x="1476667" y="595630"/>
                  </a:lnTo>
                  <a:lnTo>
                    <a:pt x="1491272" y="595630"/>
                  </a:lnTo>
                  <a:lnTo>
                    <a:pt x="1497114" y="590550"/>
                  </a:lnTo>
                  <a:lnTo>
                    <a:pt x="1497088" y="580390"/>
                  </a:lnTo>
                  <a:lnTo>
                    <a:pt x="1496352" y="504190"/>
                  </a:lnTo>
                  <a:lnTo>
                    <a:pt x="1490154" y="464832"/>
                  </a:lnTo>
                  <a:lnTo>
                    <a:pt x="1482636" y="444500"/>
                  </a:lnTo>
                  <a:lnTo>
                    <a:pt x="1487208" y="438150"/>
                  </a:lnTo>
                  <a:lnTo>
                    <a:pt x="1491399" y="431800"/>
                  </a:lnTo>
                  <a:lnTo>
                    <a:pt x="1495209" y="425450"/>
                  </a:lnTo>
                  <a:lnTo>
                    <a:pt x="1498638" y="417842"/>
                  </a:lnTo>
                  <a:lnTo>
                    <a:pt x="1509674" y="373392"/>
                  </a:lnTo>
                  <a:lnTo>
                    <a:pt x="1503730" y="327660"/>
                  </a:lnTo>
                  <a:lnTo>
                    <a:pt x="1483245" y="289725"/>
                  </a:lnTo>
                  <a:lnTo>
                    <a:pt x="1483245" y="368300"/>
                  </a:lnTo>
                  <a:lnTo>
                    <a:pt x="1474508" y="407682"/>
                  </a:lnTo>
                  <a:lnTo>
                    <a:pt x="1472476" y="411492"/>
                  </a:lnTo>
                  <a:lnTo>
                    <a:pt x="1470190" y="415290"/>
                  </a:lnTo>
                  <a:lnTo>
                    <a:pt x="1467777" y="420382"/>
                  </a:lnTo>
                  <a:lnTo>
                    <a:pt x="1431531" y="453390"/>
                  </a:lnTo>
                  <a:lnTo>
                    <a:pt x="1388732" y="466090"/>
                  </a:lnTo>
                  <a:lnTo>
                    <a:pt x="1366050" y="464832"/>
                  </a:lnTo>
                  <a:lnTo>
                    <a:pt x="1359827" y="463550"/>
                  </a:lnTo>
                  <a:lnTo>
                    <a:pt x="1353858" y="461010"/>
                  </a:lnTo>
                  <a:lnTo>
                    <a:pt x="1347889" y="459740"/>
                  </a:lnTo>
                  <a:lnTo>
                    <a:pt x="1346111" y="458482"/>
                  </a:lnTo>
                  <a:lnTo>
                    <a:pt x="1344460" y="458482"/>
                  </a:lnTo>
                  <a:lnTo>
                    <a:pt x="1342809" y="457200"/>
                  </a:lnTo>
                  <a:lnTo>
                    <a:pt x="1342555" y="456946"/>
                  </a:lnTo>
                  <a:lnTo>
                    <a:pt x="1342555" y="773430"/>
                  </a:lnTo>
                  <a:lnTo>
                    <a:pt x="1314234" y="768350"/>
                  </a:lnTo>
                  <a:lnTo>
                    <a:pt x="1308608" y="767080"/>
                  </a:lnTo>
                  <a:lnTo>
                    <a:pt x="1286129" y="762000"/>
                  </a:lnTo>
                  <a:lnTo>
                    <a:pt x="1258354" y="753110"/>
                  </a:lnTo>
                  <a:lnTo>
                    <a:pt x="1231049" y="742950"/>
                  </a:lnTo>
                  <a:lnTo>
                    <a:pt x="1235722" y="732802"/>
                  </a:lnTo>
                  <a:lnTo>
                    <a:pt x="1251496" y="698500"/>
                  </a:lnTo>
                  <a:lnTo>
                    <a:pt x="1248702" y="690880"/>
                  </a:lnTo>
                  <a:lnTo>
                    <a:pt x="1235494" y="684530"/>
                  </a:lnTo>
                  <a:lnTo>
                    <a:pt x="1227874" y="687070"/>
                  </a:lnTo>
                  <a:lnTo>
                    <a:pt x="1207427" y="732802"/>
                  </a:lnTo>
                  <a:lnTo>
                    <a:pt x="1180833" y="717550"/>
                  </a:lnTo>
                  <a:lnTo>
                    <a:pt x="1155611" y="702310"/>
                  </a:lnTo>
                  <a:lnTo>
                    <a:pt x="1131798" y="684530"/>
                  </a:lnTo>
                  <a:lnTo>
                    <a:pt x="1128826" y="682002"/>
                  </a:lnTo>
                  <a:lnTo>
                    <a:pt x="1109510" y="665480"/>
                  </a:lnTo>
                  <a:lnTo>
                    <a:pt x="1325664" y="478790"/>
                  </a:lnTo>
                  <a:lnTo>
                    <a:pt x="1327696" y="478790"/>
                  </a:lnTo>
                  <a:lnTo>
                    <a:pt x="1331760" y="481330"/>
                  </a:lnTo>
                  <a:lnTo>
                    <a:pt x="1334300" y="482600"/>
                  </a:lnTo>
                  <a:lnTo>
                    <a:pt x="1339634" y="485140"/>
                  </a:lnTo>
                  <a:lnTo>
                    <a:pt x="1342555" y="773430"/>
                  </a:lnTo>
                  <a:lnTo>
                    <a:pt x="1342555" y="456946"/>
                  </a:lnTo>
                  <a:lnTo>
                    <a:pt x="1341539" y="455930"/>
                  </a:lnTo>
                  <a:lnTo>
                    <a:pt x="1339253" y="455930"/>
                  </a:lnTo>
                  <a:lnTo>
                    <a:pt x="1333665" y="452132"/>
                  </a:lnTo>
                  <a:lnTo>
                    <a:pt x="1294587" y="410210"/>
                  </a:lnTo>
                  <a:lnTo>
                    <a:pt x="1284389" y="367042"/>
                  </a:lnTo>
                  <a:lnTo>
                    <a:pt x="1284528" y="359410"/>
                  </a:lnTo>
                  <a:lnTo>
                    <a:pt x="1316151" y="293370"/>
                  </a:lnTo>
                  <a:lnTo>
                    <a:pt x="1348600" y="273050"/>
                  </a:lnTo>
                  <a:lnTo>
                    <a:pt x="1386205" y="266700"/>
                  </a:lnTo>
                  <a:lnTo>
                    <a:pt x="1424724" y="275590"/>
                  </a:lnTo>
                  <a:lnTo>
                    <a:pt x="1456766" y="298450"/>
                  </a:lnTo>
                  <a:lnTo>
                    <a:pt x="1476806" y="331470"/>
                  </a:lnTo>
                  <a:lnTo>
                    <a:pt x="1483245" y="368300"/>
                  </a:lnTo>
                  <a:lnTo>
                    <a:pt x="1483245" y="289725"/>
                  </a:lnTo>
                  <a:lnTo>
                    <a:pt x="1482471" y="288290"/>
                  </a:lnTo>
                  <a:lnTo>
                    <a:pt x="1457756" y="266700"/>
                  </a:lnTo>
                  <a:lnTo>
                    <a:pt x="1447584" y="257810"/>
                  </a:lnTo>
                  <a:lnTo>
                    <a:pt x="1452727" y="246392"/>
                  </a:lnTo>
                  <a:lnTo>
                    <a:pt x="1494447" y="153670"/>
                  </a:lnTo>
                  <a:lnTo>
                    <a:pt x="1521688" y="156210"/>
                  </a:lnTo>
                  <a:lnTo>
                    <a:pt x="1569605" y="133350"/>
                  </a:lnTo>
                  <a:lnTo>
                    <a:pt x="1592402" y="80010"/>
                  </a:lnTo>
                  <a:lnTo>
                    <a:pt x="1587309" y="50800"/>
                  </a:lnTo>
                  <a:lnTo>
                    <a:pt x="1572285" y="26670"/>
                  </a:lnTo>
                  <a:lnTo>
                    <a:pt x="1571498" y="25400"/>
                  </a:lnTo>
                  <a:lnTo>
                    <a:pt x="1565732" y="21056"/>
                  </a:lnTo>
                  <a:lnTo>
                    <a:pt x="1565732" y="80010"/>
                  </a:lnTo>
                  <a:lnTo>
                    <a:pt x="1561122" y="99060"/>
                  </a:lnTo>
                  <a:lnTo>
                    <a:pt x="1549387" y="115570"/>
                  </a:lnTo>
                  <a:lnTo>
                    <a:pt x="1532940" y="125742"/>
                  </a:lnTo>
                  <a:lnTo>
                    <a:pt x="1513840" y="129540"/>
                  </a:lnTo>
                  <a:lnTo>
                    <a:pt x="1494193" y="125742"/>
                  </a:lnTo>
                  <a:lnTo>
                    <a:pt x="1492669" y="125742"/>
                  </a:lnTo>
                  <a:lnTo>
                    <a:pt x="1492161" y="124460"/>
                  </a:lnTo>
                  <a:lnTo>
                    <a:pt x="1491145" y="124460"/>
                  </a:lnTo>
                  <a:lnTo>
                    <a:pt x="1475143" y="113042"/>
                  </a:lnTo>
                  <a:lnTo>
                    <a:pt x="1465237" y="95250"/>
                  </a:lnTo>
                  <a:lnTo>
                    <a:pt x="1462176" y="76200"/>
                  </a:lnTo>
                  <a:lnTo>
                    <a:pt x="1466761" y="57150"/>
                  </a:lnTo>
                  <a:lnTo>
                    <a:pt x="1478788" y="40640"/>
                  </a:lnTo>
                  <a:lnTo>
                    <a:pt x="1495717" y="29210"/>
                  </a:lnTo>
                  <a:lnTo>
                    <a:pt x="1515300" y="26670"/>
                  </a:lnTo>
                  <a:lnTo>
                    <a:pt x="1535341" y="30492"/>
                  </a:lnTo>
                  <a:lnTo>
                    <a:pt x="1552003" y="43192"/>
                  </a:lnTo>
                  <a:lnTo>
                    <a:pt x="1562417" y="59690"/>
                  </a:lnTo>
                  <a:lnTo>
                    <a:pt x="1565732" y="80010"/>
                  </a:lnTo>
                  <a:lnTo>
                    <a:pt x="1565732" y="21056"/>
                  </a:lnTo>
                  <a:lnTo>
                    <a:pt x="1546263" y="6350"/>
                  </a:lnTo>
                  <a:lnTo>
                    <a:pt x="1515935" y="0"/>
                  </a:lnTo>
                  <a:lnTo>
                    <a:pt x="1486281" y="5092"/>
                  </a:lnTo>
                  <a:lnTo>
                    <a:pt x="1460677" y="20320"/>
                  </a:lnTo>
                  <a:lnTo>
                    <a:pt x="1442504" y="45720"/>
                  </a:lnTo>
                  <a:lnTo>
                    <a:pt x="1435671" y="72390"/>
                  </a:lnTo>
                  <a:lnTo>
                    <a:pt x="1438592" y="100342"/>
                  </a:lnTo>
                  <a:lnTo>
                    <a:pt x="1450314" y="124460"/>
                  </a:lnTo>
                  <a:lnTo>
                    <a:pt x="1469936" y="143510"/>
                  </a:lnTo>
                  <a:lnTo>
                    <a:pt x="1423073" y="246392"/>
                  </a:lnTo>
                  <a:lnTo>
                    <a:pt x="1377276" y="240042"/>
                  </a:lnTo>
                  <a:lnTo>
                    <a:pt x="1333347" y="251460"/>
                  </a:lnTo>
                  <a:lnTo>
                    <a:pt x="1295692" y="275590"/>
                  </a:lnTo>
                  <a:lnTo>
                    <a:pt x="1268768" y="314960"/>
                  </a:lnTo>
                  <a:lnTo>
                    <a:pt x="1259370" y="345440"/>
                  </a:lnTo>
                  <a:lnTo>
                    <a:pt x="1245501" y="350532"/>
                  </a:lnTo>
                  <a:lnTo>
                    <a:pt x="1232166" y="356882"/>
                  </a:lnTo>
                  <a:lnTo>
                    <a:pt x="1219479" y="364490"/>
                  </a:lnTo>
                  <a:lnTo>
                    <a:pt x="1207554" y="373392"/>
                  </a:lnTo>
                  <a:lnTo>
                    <a:pt x="1017435" y="538480"/>
                  </a:lnTo>
                  <a:lnTo>
                    <a:pt x="1007084" y="513080"/>
                  </a:lnTo>
                  <a:lnTo>
                    <a:pt x="998359" y="487680"/>
                  </a:lnTo>
                  <a:lnTo>
                    <a:pt x="991336" y="462280"/>
                  </a:lnTo>
                  <a:lnTo>
                    <a:pt x="986066" y="435610"/>
                  </a:lnTo>
                  <a:lnTo>
                    <a:pt x="984796" y="427990"/>
                  </a:lnTo>
                  <a:lnTo>
                    <a:pt x="977938" y="422910"/>
                  </a:lnTo>
                  <a:lnTo>
                    <a:pt x="963587" y="425450"/>
                  </a:lnTo>
                  <a:lnTo>
                    <a:pt x="958634" y="431800"/>
                  </a:lnTo>
                  <a:lnTo>
                    <a:pt x="959777" y="439432"/>
                  </a:lnTo>
                  <a:lnTo>
                    <a:pt x="965885" y="469900"/>
                  </a:lnTo>
                  <a:lnTo>
                    <a:pt x="974077" y="499110"/>
                  </a:lnTo>
                  <a:lnTo>
                    <a:pt x="984288" y="528332"/>
                  </a:lnTo>
                  <a:lnTo>
                    <a:pt x="996480" y="556260"/>
                  </a:lnTo>
                  <a:lnTo>
                    <a:pt x="959015" y="588010"/>
                  </a:lnTo>
                  <a:lnTo>
                    <a:pt x="930795" y="621030"/>
                  </a:lnTo>
                  <a:lnTo>
                    <a:pt x="914285" y="660400"/>
                  </a:lnTo>
                  <a:lnTo>
                    <a:pt x="909637" y="701052"/>
                  </a:lnTo>
                  <a:lnTo>
                    <a:pt x="917079" y="741680"/>
                  </a:lnTo>
                  <a:lnTo>
                    <a:pt x="936790" y="779780"/>
                  </a:lnTo>
                  <a:lnTo>
                    <a:pt x="875322" y="838200"/>
                  </a:lnTo>
                  <a:lnTo>
                    <a:pt x="875068" y="845820"/>
                  </a:lnTo>
                  <a:lnTo>
                    <a:pt x="880148" y="852170"/>
                  </a:lnTo>
                  <a:lnTo>
                    <a:pt x="881418" y="853452"/>
                  </a:lnTo>
                  <a:lnTo>
                    <a:pt x="882815" y="853452"/>
                  </a:lnTo>
                  <a:lnTo>
                    <a:pt x="884339" y="854710"/>
                  </a:lnTo>
                  <a:lnTo>
                    <a:pt x="889165" y="857250"/>
                  </a:lnTo>
                  <a:lnTo>
                    <a:pt x="895007" y="855980"/>
                  </a:lnTo>
                  <a:lnTo>
                    <a:pt x="898944" y="852170"/>
                  </a:lnTo>
                  <a:lnTo>
                    <a:pt x="963587" y="792480"/>
                  </a:lnTo>
                  <a:lnTo>
                    <a:pt x="964476" y="791210"/>
                  </a:lnTo>
                  <a:lnTo>
                    <a:pt x="965746" y="788670"/>
                  </a:lnTo>
                  <a:lnTo>
                    <a:pt x="993305" y="765810"/>
                  </a:lnTo>
                  <a:lnTo>
                    <a:pt x="997394" y="762000"/>
                  </a:lnTo>
                  <a:lnTo>
                    <a:pt x="998766" y="760730"/>
                  </a:lnTo>
                  <a:lnTo>
                    <a:pt x="999401" y="751852"/>
                  </a:lnTo>
                  <a:lnTo>
                    <a:pt x="994702" y="746760"/>
                  </a:lnTo>
                  <a:lnTo>
                    <a:pt x="989876" y="741680"/>
                  </a:lnTo>
                  <a:lnTo>
                    <a:pt x="981494" y="740410"/>
                  </a:lnTo>
                  <a:lnTo>
                    <a:pt x="975906" y="745502"/>
                  </a:lnTo>
                  <a:lnTo>
                    <a:pt x="956221" y="762000"/>
                  </a:lnTo>
                  <a:lnTo>
                    <a:pt x="939063" y="723900"/>
                  </a:lnTo>
                  <a:lnTo>
                    <a:pt x="936917" y="682002"/>
                  </a:lnTo>
                  <a:lnTo>
                    <a:pt x="949426" y="642632"/>
                  </a:lnTo>
                  <a:lnTo>
                    <a:pt x="976287" y="608330"/>
                  </a:lnTo>
                  <a:lnTo>
                    <a:pt x="1009053" y="580390"/>
                  </a:lnTo>
                  <a:lnTo>
                    <a:pt x="1057516" y="538480"/>
                  </a:lnTo>
                  <a:lnTo>
                    <a:pt x="1224953" y="393700"/>
                  </a:lnTo>
                  <a:lnTo>
                    <a:pt x="1257846" y="373392"/>
                  </a:lnTo>
                  <a:lnTo>
                    <a:pt x="1261935" y="398792"/>
                  </a:lnTo>
                  <a:lnTo>
                    <a:pt x="1270977" y="422910"/>
                  </a:lnTo>
                  <a:lnTo>
                    <a:pt x="1284706" y="444500"/>
                  </a:lnTo>
                  <a:lnTo>
                    <a:pt x="1302804" y="463550"/>
                  </a:lnTo>
                  <a:lnTo>
                    <a:pt x="1090587" y="646430"/>
                  </a:lnTo>
                  <a:lnTo>
                    <a:pt x="1070521" y="662952"/>
                  </a:lnTo>
                  <a:lnTo>
                    <a:pt x="1006132" y="718820"/>
                  </a:lnTo>
                  <a:lnTo>
                    <a:pt x="1005497" y="727710"/>
                  </a:lnTo>
                  <a:lnTo>
                    <a:pt x="1015149" y="737870"/>
                  </a:lnTo>
                  <a:lnTo>
                    <a:pt x="1023531" y="739152"/>
                  </a:lnTo>
                  <a:lnTo>
                    <a:pt x="1089190" y="682002"/>
                  </a:lnTo>
                  <a:lnTo>
                    <a:pt x="1113574" y="703580"/>
                  </a:lnTo>
                  <a:lnTo>
                    <a:pt x="1139634" y="722630"/>
                  </a:lnTo>
                  <a:lnTo>
                    <a:pt x="1167269" y="740410"/>
                  </a:lnTo>
                  <a:lnTo>
                    <a:pt x="1196378" y="756920"/>
                  </a:lnTo>
                  <a:lnTo>
                    <a:pt x="1173264" y="807720"/>
                  </a:lnTo>
                  <a:lnTo>
                    <a:pt x="1170216" y="815352"/>
                  </a:lnTo>
                  <a:lnTo>
                    <a:pt x="1173010" y="822960"/>
                  </a:lnTo>
                  <a:lnTo>
                    <a:pt x="1186091" y="828052"/>
                  </a:lnTo>
                  <a:lnTo>
                    <a:pt x="1193965" y="825500"/>
                  </a:lnTo>
                  <a:lnTo>
                    <a:pt x="1196886" y="819150"/>
                  </a:lnTo>
                  <a:lnTo>
                    <a:pt x="1220127" y="767080"/>
                  </a:lnTo>
                  <a:lnTo>
                    <a:pt x="1250149" y="778510"/>
                  </a:lnTo>
                  <a:lnTo>
                    <a:pt x="1280706" y="787400"/>
                  </a:lnTo>
                  <a:lnTo>
                    <a:pt x="1311630" y="795020"/>
                  </a:lnTo>
                  <a:lnTo>
                    <a:pt x="1342809" y="798830"/>
                  </a:lnTo>
                  <a:lnTo>
                    <a:pt x="1344460" y="960120"/>
                  </a:lnTo>
                  <a:lnTo>
                    <a:pt x="1344079" y="961402"/>
                  </a:lnTo>
                  <a:lnTo>
                    <a:pt x="1343825" y="962660"/>
                  </a:lnTo>
                  <a:lnTo>
                    <a:pt x="1343774" y="965200"/>
                  </a:lnTo>
                  <a:lnTo>
                    <a:pt x="1341031" y="1051560"/>
                  </a:lnTo>
                  <a:lnTo>
                    <a:pt x="1340904" y="1057910"/>
                  </a:lnTo>
                  <a:lnTo>
                    <a:pt x="1344206" y="1063002"/>
                  </a:lnTo>
                  <a:lnTo>
                    <a:pt x="1348905" y="1064260"/>
                  </a:lnTo>
                  <a:lnTo>
                    <a:pt x="1350429" y="1065530"/>
                  </a:lnTo>
                  <a:lnTo>
                    <a:pt x="1361351" y="1065530"/>
                  </a:lnTo>
                  <a:lnTo>
                    <a:pt x="1367447" y="1060450"/>
                  </a:lnTo>
                  <a:lnTo>
                    <a:pt x="1370114" y="976630"/>
                  </a:lnTo>
                  <a:lnTo>
                    <a:pt x="1411681" y="965200"/>
                  </a:lnTo>
                  <a:lnTo>
                    <a:pt x="1436916" y="949960"/>
                  </a:lnTo>
                  <a:lnTo>
                    <a:pt x="1447431" y="943610"/>
                  </a:lnTo>
                  <a:lnTo>
                    <a:pt x="1475333" y="913130"/>
                  </a:lnTo>
                  <a:lnTo>
                    <a:pt x="1493367" y="875030"/>
                  </a:lnTo>
                  <a:lnTo>
                    <a:pt x="1499527" y="831850"/>
                  </a:lnTo>
                  <a:lnTo>
                    <a:pt x="1499019" y="788670"/>
                  </a:lnTo>
                  <a:lnTo>
                    <a:pt x="1528203" y="779780"/>
                  </a:lnTo>
                  <a:lnTo>
                    <a:pt x="1556829" y="768350"/>
                  </a:lnTo>
                  <a:lnTo>
                    <a:pt x="1573568" y="760730"/>
                  </a:lnTo>
                  <a:lnTo>
                    <a:pt x="1584744" y="755650"/>
                  </a:lnTo>
                  <a:lnTo>
                    <a:pt x="1611795" y="740410"/>
                  </a:lnTo>
                  <a:lnTo>
                    <a:pt x="1618272" y="736600"/>
                  </a:lnTo>
                  <a:lnTo>
                    <a:pt x="1620304" y="728980"/>
                  </a:lnTo>
                  <a:close/>
                </a:path>
                <a:path w="3805554" h="3481070">
                  <a:moveTo>
                    <a:pt x="2164550" y="1361414"/>
                  </a:moveTo>
                  <a:lnTo>
                    <a:pt x="2162213" y="1347597"/>
                  </a:lnTo>
                  <a:lnTo>
                    <a:pt x="2157247" y="1334452"/>
                  </a:lnTo>
                  <a:lnTo>
                    <a:pt x="2149919" y="1322755"/>
                  </a:lnTo>
                  <a:lnTo>
                    <a:pt x="2149132" y="1321930"/>
                  </a:lnTo>
                  <a:lnTo>
                    <a:pt x="2140458" y="1312760"/>
                  </a:lnTo>
                  <a:lnTo>
                    <a:pt x="2138108" y="1311097"/>
                  </a:lnTo>
                  <a:lnTo>
                    <a:pt x="2138108" y="1363218"/>
                  </a:lnTo>
                  <a:lnTo>
                    <a:pt x="2137854" y="1371828"/>
                  </a:lnTo>
                  <a:lnTo>
                    <a:pt x="1916341" y="1764538"/>
                  </a:lnTo>
                  <a:lnTo>
                    <a:pt x="1880831" y="1786674"/>
                  </a:lnTo>
                  <a:lnTo>
                    <a:pt x="1872183" y="1786420"/>
                  </a:lnTo>
                  <a:lnTo>
                    <a:pt x="1835150" y="1754187"/>
                  </a:lnTo>
                  <a:lnTo>
                    <a:pt x="1833880" y="1737283"/>
                  </a:lnTo>
                  <a:lnTo>
                    <a:pt x="1839379" y="1720596"/>
                  </a:lnTo>
                  <a:lnTo>
                    <a:pt x="2055406" y="1344168"/>
                  </a:lnTo>
                  <a:lnTo>
                    <a:pt x="2088045" y="1322324"/>
                  </a:lnTo>
                  <a:lnTo>
                    <a:pt x="2095068" y="1321930"/>
                  </a:lnTo>
                  <a:lnTo>
                    <a:pt x="2102154" y="1322666"/>
                  </a:lnTo>
                  <a:lnTo>
                    <a:pt x="2133536" y="1346377"/>
                  </a:lnTo>
                  <a:lnTo>
                    <a:pt x="2138108" y="1363218"/>
                  </a:lnTo>
                  <a:lnTo>
                    <a:pt x="2138108" y="1311097"/>
                  </a:lnTo>
                  <a:lnTo>
                    <a:pt x="2129066" y="1304671"/>
                  </a:lnTo>
                  <a:lnTo>
                    <a:pt x="2102370" y="1295793"/>
                  </a:lnTo>
                  <a:lnTo>
                    <a:pt x="2075243" y="1297749"/>
                  </a:lnTo>
                  <a:lnTo>
                    <a:pt x="2050834" y="1309712"/>
                  </a:lnTo>
                  <a:lnTo>
                    <a:pt x="2032292" y="1330833"/>
                  </a:lnTo>
                  <a:lnTo>
                    <a:pt x="1816265" y="1707261"/>
                  </a:lnTo>
                  <a:lnTo>
                    <a:pt x="1807400" y="1733956"/>
                  </a:lnTo>
                  <a:lnTo>
                    <a:pt x="1809407" y="1761083"/>
                  </a:lnTo>
                  <a:lnTo>
                    <a:pt x="1842554" y="1804035"/>
                  </a:lnTo>
                  <a:lnTo>
                    <a:pt x="1876031" y="1813306"/>
                  </a:lnTo>
                  <a:lnTo>
                    <a:pt x="1887385" y="1812671"/>
                  </a:lnTo>
                  <a:lnTo>
                    <a:pt x="1929396" y="1791169"/>
                  </a:lnTo>
                  <a:lnTo>
                    <a:pt x="2155355" y="1401318"/>
                  </a:lnTo>
                  <a:lnTo>
                    <a:pt x="2164156" y="1375181"/>
                  </a:lnTo>
                  <a:lnTo>
                    <a:pt x="2164550" y="1361414"/>
                  </a:lnTo>
                  <a:close/>
                </a:path>
                <a:path w="3805554" h="3481070">
                  <a:moveTo>
                    <a:pt x="2293239" y="1331391"/>
                  </a:moveTo>
                  <a:lnTo>
                    <a:pt x="2284793" y="1287018"/>
                  </a:lnTo>
                  <a:lnTo>
                    <a:pt x="2265870" y="1245997"/>
                  </a:lnTo>
                  <a:lnTo>
                    <a:pt x="2237092" y="1210259"/>
                  </a:lnTo>
                  <a:lnTo>
                    <a:pt x="2201329" y="1183462"/>
                  </a:lnTo>
                  <a:lnTo>
                    <a:pt x="2199043" y="1181735"/>
                  </a:lnTo>
                  <a:lnTo>
                    <a:pt x="2155177" y="1163383"/>
                  </a:lnTo>
                  <a:lnTo>
                    <a:pt x="2109736" y="1156677"/>
                  </a:lnTo>
                  <a:lnTo>
                    <a:pt x="2064740" y="1161148"/>
                  </a:lnTo>
                  <a:lnTo>
                    <a:pt x="2022144" y="1176375"/>
                  </a:lnTo>
                  <a:lnTo>
                    <a:pt x="1983943" y="1201877"/>
                  </a:lnTo>
                  <a:lnTo>
                    <a:pt x="1952155" y="1237234"/>
                  </a:lnTo>
                  <a:lnTo>
                    <a:pt x="1578902" y="1773936"/>
                  </a:lnTo>
                  <a:lnTo>
                    <a:pt x="1578775" y="1774317"/>
                  </a:lnTo>
                  <a:lnTo>
                    <a:pt x="1578521" y="1774571"/>
                  </a:lnTo>
                  <a:lnTo>
                    <a:pt x="1574876" y="1782597"/>
                  </a:lnTo>
                  <a:lnTo>
                    <a:pt x="1572933" y="1791068"/>
                  </a:lnTo>
                  <a:lnTo>
                    <a:pt x="1572691" y="1799818"/>
                  </a:lnTo>
                  <a:lnTo>
                    <a:pt x="1574203" y="1808607"/>
                  </a:lnTo>
                  <a:lnTo>
                    <a:pt x="1604556" y="1841246"/>
                  </a:lnTo>
                  <a:lnTo>
                    <a:pt x="1574838" y="1976755"/>
                  </a:lnTo>
                  <a:lnTo>
                    <a:pt x="1573568" y="1982470"/>
                  </a:lnTo>
                  <a:lnTo>
                    <a:pt x="1576108" y="1988185"/>
                  </a:lnTo>
                  <a:lnTo>
                    <a:pt x="1614716" y="2010537"/>
                  </a:lnTo>
                  <a:lnTo>
                    <a:pt x="1590586" y="2052574"/>
                  </a:lnTo>
                  <a:lnTo>
                    <a:pt x="1588808" y="2055749"/>
                  </a:lnTo>
                  <a:lnTo>
                    <a:pt x="1588427" y="2059432"/>
                  </a:lnTo>
                  <a:lnTo>
                    <a:pt x="1589316" y="2062734"/>
                  </a:lnTo>
                  <a:lnTo>
                    <a:pt x="1590205" y="2066163"/>
                  </a:lnTo>
                  <a:lnTo>
                    <a:pt x="1592364" y="2068957"/>
                  </a:lnTo>
                  <a:lnTo>
                    <a:pt x="1620177" y="2084959"/>
                  </a:lnTo>
                  <a:lnTo>
                    <a:pt x="1564424" y="2182495"/>
                  </a:lnTo>
                  <a:lnTo>
                    <a:pt x="1562011" y="2186686"/>
                  </a:lnTo>
                  <a:lnTo>
                    <a:pt x="1562138" y="2192020"/>
                  </a:lnTo>
                  <a:lnTo>
                    <a:pt x="1564678" y="2196084"/>
                  </a:lnTo>
                  <a:lnTo>
                    <a:pt x="1567218" y="2200275"/>
                  </a:lnTo>
                  <a:lnTo>
                    <a:pt x="1571917" y="2202688"/>
                  </a:lnTo>
                  <a:lnTo>
                    <a:pt x="1576743" y="2202307"/>
                  </a:lnTo>
                  <a:lnTo>
                    <a:pt x="1675803" y="2195830"/>
                  </a:lnTo>
                  <a:lnTo>
                    <a:pt x="1676692" y="2195703"/>
                  </a:lnTo>
                  <a:lnTo>
                    <a:pt x="1680756" y="2195195"/>
                  </a:lnTo>
                  <a:lnTo>
                    <a:pt x="1684312" y="2192655"/>
                  </a:lnTo>
                  <a:lnTo>
                    <a:pt x="1686598" y="2189226"/>
                  </a:lnTo>
                  <a:lnTo>
                    <a:pt x="1695208" y="2174113"/>
                  </a:lnTo>
                  <a:lnTo>
                    <a:pt x="1715046" y="2139315"/>
                  </a:lnTo>
                  <a:lnTo>
                    <a:pt x="1741462" y="2154301"/>
                  </a:lnTo>
                  <a:lnTo>
                    <a:pt x="1744002" y="2155952"/>
                  </a:lnTo>
                  <a:lnTo>
                    <a:pt x="1746923" y="2156333"/>
                  </a:lnTo>
                  <a:lnTo>
                    <a:pt x="1753654" y="2155444"/>
                  </a:lnTo>
                  <a:lnTo>
                    <a:pt x="1757337" y="2153158"/>
                  </a:lnTo>
                  <a:lnTo>
                    <a:pt x="1759496" y="2149475"/>
                  </a:lnTo>
                  <a:lnTo>
                    <a:pt x="1765325" y="2139315"/>
                  </a:lnTo>
                  <a:lnTo>
                    <a:pt x="1773707" y="2124710"/>
                  </a:lnTo>
                  <a:lnTo>
                    <a:pt x="1783626" y="2107438"/>
                  </a:lnTo>
                  <a:lnTo>
                    <a:pt x="1811947" y="2123694"/>
                  </a:lnTo>
                  <a:lnTo>
                    <a:pt x="1814487" y="2125345"/>
                  </a:lnTo>
                  <a:lnTo>
                    <a:pt x="1817535" y="2125726"/>
                  </a:lnTo>
                  <a:lnTo>
                    <a:pt x="1820329" y="2125345"/>
                  </a:lnTo>
                  <a:lnTo>
                    <a:pt x="1822869" y="2125091"/>
                  </a:lnTo>
                  <a:lnTo>
                    <a:pt x="1825409" y="2124075"/>
                  </a:lnTo>
                  <a:lnTo>
                    <a:pt x="1827441" y="2122043"/>
                  </a:lnTo>
                  <a:lnTo>
                    <a:pt x="1843659" y="2107438"/>
                  </a:lnTo>
                  <a:lnTo>
                    <a:pt x="1856511" y="2095881"/>
                  </a:lnTo>
                  <a:lnTo>
                    <a:pt x="1931454" y="2028444"/>
                  </a:lnTo>
                  <a:lnTo>
                    <a:pt x="1939836" y="2033270"/>
                  </a:lnTo>
                  <a:lnTo>
                    <a:pt x="1946668" y="2036470"/>
                  </a:lnTo>
                  <a:lnTo>
                    <a:pt x="1953755" y="2038438"/>
                  </a:lnTo>
                  <a:lnTo>
                    <a:pt x="1960956" y="2039188"/>
                  </a:lnTo>
                  <a:lnTo>
                    <a:pt x="1968157" y="2038731"/>
                  </a:lnTo>
                  <a:lnTo>
                    <a:pt x="1977986" y="2036305"/>
                  </a:lnTo>
                  <a:lnTo>
                    <a:pt x="1987029" y="2031733"/>
                  </a:lnTo>
                  <a:lnTo>
                    <a:pt x="1990928" y="2028444"/>
                  </a:lnTo>
                  <a:lnTo>
                    <a:pt x="1994852" y="2025142"/>
                  </a:lnTo>
                  <a:lnTo>
                    <a:pt x="2001050" y="2016633"/>
                  </a:lnTo>
                  <a:lnTo>
                    <a:pt x="2001304" y="2016125"/>
                  </a:lnTo>
                  <a:lnTo>
                    <a:pt x="2001558" y="2015871"/>
                  </a:lnTo>
                  <a:lnTo>
                    <a:pt x="2001685" y="2015490"/>
                  </a:lnTo>
                  <a:lnTo>
                    <a:pt x="2003094" y="2012442"/>
                  </a:lnTo>
                  <a:lnTo>
                    <a:pt x="2097189" y="1809115"/>
                  </a:lnTo>
                  <a:lnTo>
                    <a:pt x="2094268" y="1801241"/>
                  </a:lnTo>
                  <a:lnTo>
                    <a:pt x="2087664" y="1798066"/>
                  </a:lnTo>
                  <a:lnTo>
                    <a:pt x="2081060" y="1795018"/>
                  </a:lnTo>
                  <a:lnTo>
                    <a:pt x="2073186" y="1797939"/>
                  </a:lnTo>
                  <a:lnTo>
                    <a:pt x="2070011" y="1804543"/>
                  </a:lnTo>
                  <a:lnTo>
                    <a:pt x="1977936" y="2003679"/>
                  </a:lnTo>
                  <a:lnTo>
                    <a:pt x="1973135" y="2008987"/>
                  </a:lnTo>
                  <a:lnTo>
                    <a:pt x="1966887" y="2011972"/>
                  </a:lnTo>
                  <a:lnTo>
                    <a:pt x="1959965" y="2012442"/>
                  </a:lnTo>
                  <a:lnTo>
                    <a:pt x="1953171" y="2010156"/>
                  </a:lnTo>
                  <a:lnTo>
                    <a:pt x="1906943" y="1983689"/>
                  </a:lnTo>
                  <a:lnTo>
                    <a:pt x="1906943" y="2014867"/>
                  </a:lnTo>
                  <a:lnTo>
                    <a:pt x="1816900" y="2095881"/>
                  </a:lnTo>
                  <a:lnTo>
                    <a:pt x="1760512" y="2063496"/>
                  </a:lnTo>
                  <a:lnTo>
                    <a:pt x="1760512" y="2094103"/>
                  </a:lnTo>
                  <a:lnTo>
                    <a:pt x="1742986" y="2124710"/>
                  </a:lnTo>
                  <a:lnTo>
                    <a:pt x="1696554" y="2098040"/>
                  </a:lnTo>
                  <a:lnTo>
                    <a:pt x="1691805" y="2095322"/>
                  </a:lnTo>
                  <a:lnTo>
                    <a:pt x="1691805" y="2125980"/>
                  </a:lnTo>
                  <a:lnTo>
                    <a:pt x="1666913" y="2169668"/>
                  </a:lnTo>
                  <a:lnTo>
                    <a:pt x="1599603" y="2174113"/>
                  </a:lnTo>
                  <a:lnTo>
                    <a:pt x="1643037" y="2098040"/>
                  </a:lnTo>
                  <a:lnTo>
                    <a:pt x="1691805" y="2125980"/>
                  </a:lnTo>
                  <a:lnTo>
                    <a:pt x="1691805" y="2095322"/>
                  </a:lnTo>
                  <a:lnTo>
                    <a:pt x="1620177" y="2054225"/>
                  </a:lnTo>
                  <a:lnTo>
                    <a:pt x="1637703" y="2023618"/>
                  </a:lnTo>
                  <a:lnTo>
                    <a:pt x="1760512" y="2094103"/>
                  </a:lnTo>
                  <a:lnTo>
                    <a:pt x="1760512" y="2063496"/>
                  </a:lnTo>
                  <a:lnTo>
                    <a:pt x="1691106" y="2023618"/>
                  </a:lnTo>
                  <a:lnTo>
                    <a:pt x="1602651" y="1972945"/>
                  </a:lnTo>
                  <a:lnTo>
                    <a:pt x="1628686" y="1855089"/>
                  </a:lnTo>
                  <a:lnTo>
                    <a:pt x="1906943" y="2014867"/>
                  </a:lnTo>
                  <a:lnTo>
                    <a:pt x="1906943" y="1983689"/>
                  </a:lnTo>
                  <a:lnTo>
                    <a:pt x="1682381" y="1855089"/>
                  </a:lnTo>
                  <a:lnTo>
                    <a:pt x="1626273" y="1822958"/>
                  </a:lnTo>
                  <a:lnTo>
                    <a:pt x="1626273" y="1822831"/>
                  </a:lnTo>
                  <a:lnTo>
                    <a:pt x="1626146" y="1822831"/>
                  </a:lnTo>
                  <a:lnTo>
                    <a:pt x="1604302" y="1810258"/>
                  </a:lnTo>
                  <a:lnTo>
                    <a:pt x="1601254" y="1806321"/>
                  </a:lnTo>
                  <a:lnTo>
                    <a:pt x="1599882" y="1801241"/>
                  </a:lnTo>
                  <a:lnTo>
                    <a:pt x="1598841" y="1796923"/>
                  </a:lnTo>
                  <a:lnTo>
                    <a:pt x="1599349" y="1792224"/>
                  </a:lnTo>
                  <a:lnTo>
                    <a:pt x="1974253" y="1252220"/>
                  </a:lnTo>
                  <a:lnTo>
                    <a:pt x="2007666" y="1216825"/>
                  </a:lnTo>
                  <a:lnTo>
                    <a:pt x="2048497" y="1193685"/>
                  </a:lnTo>
                  <a:lnTo>
                    <a:pt x="2093785" y="1183462"/>
                  </a:lnTo>
                  <a:lnTo>
                    <a:pt x="2140585" y="1186840"/>
                  </a:lnTo>
                  <a:lnTo>
                    <a:pt x="2185962" y="1204468"/>
                  </a:lnTo>
                  <a:lnTo>
                    <a:pt x="2224189" y="1234719"/>
                  </a:lnTo>
                  <a:lnTo>
                    <a:pt x="2250821" y="1273403"/>
                  </a:lnTo>
                  <a:lnTo>
                    <a:pt x="2264943" y="1317650"/>
                  </a:lnTo>
                  <a:lnTo>
                    <a:pt x="2265629" y="1364589"/>
                  </a:lnTo>
                  <a:lnTo>
                    <a:pt x="2252002" y="1411351"/>
                  </a:lnTo>
                  <a:lnTo>
                    <a:pt x="2104682" y="1729994"/>
                  </a:lnTo>
                  <a:lnTo>
                    <a:pt x="2104174" y="1731010"/>
                  </a:lnTo>
                  <a:lnTo>
                    <a:pt x="2103920" y="1732153"/>
                  </a:lnTo>
                  <a:lnTo>
                    <a:pt x="2103793" y="1733169"/>
                  </a:lnTo>
                  <a:lnTo>
                    <a:pt x="2094395" y="1753489"/>
                  </a:lnTo>
                  <a:lnTo>
                    <a:pt x="2091474" y="1760093"/>
                  </a:lnTo>
                  <a:lnTo>
                    <a:pt x="2094268" y="1767713"/>
                  </a:lnTo>
                  <a:lnTo>
                    <a:pt x="2100872" y="1770888"/>
                  </a:lnTo>
                  <a:lnTo>
                    <a:pt x="2103158" y="1771904"/>
                  </a:lnTo>
                  <a:lnTo>
                    <a:pt x="2105698" y="1772285"/>
                  </a:lnTo>
                  <a:lnTo>
                    <a:pt x="2108111" y="1772031"/>
                  </a:lnTo>
                  <a:lnTo>
                    <a:pt x="2112429" y="1771396"/>
                  </a:lnTo>
                  <a:lnTo>
                    <a:pt x="2116366" y="1768729"/>
                  </a:lnTo>
                  <a:lnTo>
                    <a:pt x="2118271" y="1764411"/>
                  </a:lnTo>
                  <a:lnTo>
                    <a:pt x="2128939" y="1741424"/>
                  </a:lnTo>
                  <a:lnTo>
                    <a:pt x="2129193" y="1740789"/>
                  </a:lnTo>
                  <a:lnTo>
                    <a:pt x="2129320" y="1740281"/>
                  </a:lnTo>
                  <a:lnTo>
                    <a:pt x="2129574" y="1739646"/>
                  </a:lnTo>
                  <a:lnTo>
                    <a:pt x="2276259" y="1422400"/>
                  </a:lnTo>
                  <a:lnTo>
                    <a:pt x="2290584" y="1377162"/>
                  </a:lnTo>
                  <a:lnTo>
                    <a:pt x="2293239" y="1331391"/>
                  </a:lnTo>
                  <a:close/>
                </a:path>
                <a:path w="3805554" h="3481070">
                  <a:moveTo>
                    <a:pt x="3805174" y="1666430"/>
                  </a:moveTo>
                  <a:lnTo>
                    <a:pt x="3804831" y="1641030"/>
                  </a:lnTo>
                  <a:lnTo>
                    <a:pt x="3780574" y="1529270"/>
                  </a:lnTo>
                  <a:lnTo>
                    <a:pt x="3773716" y="1513243"/>
                  </a:lnTo>
                  <a:lnTo>
                    <a:pt x="3773716" y="1656270"/>
                  </a:lnTo>
                  <a:lnTo>
                    <a:pt x="3772192" y="1665160"/>
                  </a:lnTo>
                  <a:lnTo>
                    <a:pt x="3698278" y="1696910"/>
                  </a:lnTo>
                  <a:lnTo>
                    <a:pt x="3690505" y="1661350"/>
                  </a:lnTo>
                  <a:lnTo>
                    <a:pt x="3661956" y="1530540"/>
                  </a:lnTo>
                  <a:lnTo>
                    <a:pt x="3660305" y="1522920"/>
                  </a:lnTo>
                  <a:lnTo>
                    <a:pt x="3709835" y="1511490"/>
                  </a:lnTo>
                  <a:lnTo>
                    <a:pt x="3722535" y="1511490"/>
                  </a:lnTo>
                  <a:lnTo>
                    <a:pt x="3733927" y="1516570"/>
                  </a:lnTo>
                  <a:lnTo>
                    <a:pt x="3742791" y="1524190"/>
                  </a:lnTo>
                  <a:lnTo>
                    <a:pt x="3747935" y="1535620"/>
                  </a:lnTo>
                  <a:lnTo>
                    <a:pt x="3772065" y="1648650"/>
                  </a:lnTo>
                  <a:lnTo>
                    <a:pt x="3773716" y="1656270"/>
                  </a:lnTo>
                  <a:lnTo>
                    <a:pt x="3773716" y="1513243"/>
                  </a:lnTo>
                  <a:lnTo>
                    <a:pt x="3772966" y="1511490"/>
                  </a:lnTo>
                  <a:lnTo>
                    <a:pt x="3770249" y="1505140"/>
                  </a:lnTo>
                  <a:lnTo>
                    <a:pt x="3752202" y="1487360"/>
                  </a:lnTo>
                  <a:lnTo>
                    <a:pt x="3728936" y="1478470"/>
                  </a:lnTo>
                  <a:lnTo>
                    <a:pt x="3702977" y="1478470"/>
                  </a:lnTo>
                  <a:lnTo>
                    <a:pt x="3659797" y="1488186"/>
                  </a:lnTo>
                  <a:lnTo>
                    <a:pt x="3659797" y="1705800"/>
                  </a:lnTo>
                  <a:lnTo>
                    <a:pt x="3495078" y="1741360"/>
                  </a:lnTo>
                  <a:lnTo>
                    <a:pt x="3490252" y="1718500"/>
                  </a:lnTo>
                  <a:lnTo>
                    <a:pt x="3481730" y="1679130"/>
                  </a:lnTo>
                  <a:lnTo>
                    <a:pt x="3475139" y="1648650"/>
                  </a:lnTo>
                  <a:lnTo>
                    <a:pt x="3460432" y="1581340"/>
                  </a:lnTo>
                  <a:lnTo>
                    <a:pt x="3457105" y="1566100"/>
                  </a:lnTo>
                  <a:lnTo>
                    <a:pt x="3610292" y="1533080"/>
                  </a:lnTo>
                  <a:lnTo>
                    <a:pt x="3622078" y="1530540"/>
                  </a:lnTo>
                  <a:lnTo>
                    <a:pt x="3643287" y="1629600"/>
                  </a:lnTo>
                  <a:lnTo>
                    <a:pt x="3510953" y="1657540"/>
                  </a:lnTo>
                  <a:lnTo>
                    <a:pt x="3504869" y="1660080"/>
                  </a:lnTo>
                  <a:lnTo>
                    <a:pt x="3500437" y="1665160"/>
                  </a:lnTo>
                  <a:lnTo>
                    <a:pt x="3498050" y="1671510"/>
                  </a:lnTo>
                  <a:lnTo>
                    <a:pt x="3498126" y="1677860"/>
                  </a:lnTo>
                  <a:lnTo>
                    <a:pt x="3499142" y="1681670"/>
                  </a:lnTo>
                  <a:lnTo>
                    <a:pt x="3501809" y="1685480"/>
                  </a:lnTo>
                  <a:lnTo>
                    <a:pt x="3509175" y="1690560"/>
                  </a:lnTo>
                  <a:lnTo>
                    <a:pt x="3513620" y="1691830"/>
                  </a:lnTo>
                  <a:lnTo>
                    <a:pt x="3518065" y="1690560"/>
                  </a:lnTo>
                  <a:lnTo>
                    <a:pt x="3650399" y="1661350"/>
                  </a:lnTo>
                  <a:lnTo>
                    <a:pt x="3659797" y="1705800"/>
                  </a:lnTo>
                  <a:lnTo>
                    <a:pt x="3659797" y="1488186"/>
                  </a:lnTo>
                  <a:lnTo>
                    <a:pt x="3640874" y="1492440"/>
                  </a:lnTo>
                  <a:lnTo>
                    <a:pt x="3636683" y="1492440"/>
                  </a:lnTo>
                  <a:lnTo>
                    <a:pt x="3449866" y="1533080"/>
                  </a:lnTo>
                  <a:lnTo>
                    <a:pt x="3438487" y="1481010"/>
                  </a:lnTo>
                  <a:lnTo>
                    <a:pt x="3417125" y="1383220"/>
                  </a:lnTo>
                  <a:lnTo>
                    <a:pt x="3395497" y="1284160"/>
                  </a:lnTo>
                  <a:lnTo>
                    <a:pt x="3380524" y="1215580"/>
                  </a:lnTo>
                  <a:lnTo>
                    <a:pt x="3375456" y="1199070"/>
                  </a:lnTo>
                  <a:lnTo>
                    <a:pt x="3367506" y="1185100"/>
                  </a:lnTo>
                  <a:lnTo>
                    <a:pt x="3365373" y="1182560"/>
                  </a:lnTo>
                  <a:lnTo>
                    <a:pt x="3356876" y="1172400"/>
                  </a:lnTo>
                  <a:lnTo>
                    <a:pt x="3343821" y="1162240"/>
                  </a:lnTo>
                  <a:lnTo>
                    <a:pt x="3329038" y="1154620"/>
                  </a:lnTo>
                  <a:lnTo>
                    <a:pt x="3313341" y="1150810"/>
                  </a:lnTo>
                  <a:lnTo>
                    <a:pt x="3297059" y="1149540"/>
                  </a:lnTo>
                  <a:lnTo>
                    <a:pt x="3280575" y="1150810"/>
                  </a:lnTo>
                  <a:lnTo>
                    <a:pt x="3127540" y="1183830"/>
                  </a:lnTo>
                  <a:lnTo>
                    <a:pt x="3085134" y="1207960"/>
                  </a:lnTo>
                  <a:lnTo>
                    <a:pt x="3062719" y="1251140"/>
                  </a:lnTo>
                  <a:lnTo>
                    <a:pt x="3061385" y="1267650"/>
                  </a:lnTo>
                  <a:lnTo>
                    <a:pt x="3063278" y="1284160"/>
                  </a:lnTo>
                  <a:lnTo>
                    <a:pt x="3132620" y="1602930"/>
                  </a:lnTo>
                  <a:lnTo>
                    <a:pt x="3124873" y="1604200"/>
                  </a:lnTo>
                  <a:lnTo>
                    <a:pt x="3032925" y="1624888"/>
                  </a:lnTo>
                  <a:lnTo>
                    <a:pt x="3032925" y="1832800"/>
                  </a:lnTo>
                  <a:lnTo>
                    <a:pt x="2905925" y="1811210"/>
                  </a:lnTo>
                  <a:lnTo>
                    <a:pt x="2904553" y="1804860"/>
                  </a:lnTo>
                  <a:lnTo>
                    <a:pt x="2896870" y="1769300"/>
                  </a:lnTo>
                  <a:lnTo>
                    <a:pt x="2892209" y="1747710"/>
                  </a:lnTo>
                  <a:lnTo>
                    <a:pt x="2998254" y="1674050"/>
                  </a:lnTo>
                  <a:lnTo>
                    <a:pt x="3032925" y="1832800"/>
                  </a:lnTo>
                  <a:lnTo>
                    <a:pt x="3032925" y="1624888"/>
                  </a:lnTo>
                  <a:lnTo>
                    <a:pt x="3011970" y="1629600"/>
                  </a:lnTo>
                  <a:lnTo>
                    <a:pt x="3005620" y="1629600"/>
                  </a:lnTo>
                  <a:lnTo>
                    <a:pt x="3002572" y="1630870"/>
                  </a:lnTo>
                  <a:lnTo>
                    <a:pt x="2999905" y="1633410"/>
                  </a:lnTo>
                  <a:lnTo>
                    <a:pt x="2870111" y="1723097"/>
                  </a:lnTo>
                  <a:lnTo>
                    <a:pt x="2870111" y="1804860"/>
                  </a:lnTo>
                  <a:lnTo>
                    <a:pt x="2823375" y="1795970"/>
                  </a:lnTo>
                  <a:lnTo>
                    <a:pt x="2862364" y="1769300"/>
                  </a:lnTo>
                  <a:lnTo>
                    <a:pt x="2870111" y="1804860"/>
                  </a:lnTo>
                  <a:lnTo>
                    <a:pt x="2870111" y="1723097"/>
                  </a:lnTo>
                  <a:lnTo>
                    <a:pt x="2863888" y="1727390"/>
                  </a:lnTo>
                  <a:lnTo>
                    <a:pt x="2862745" y="1727390"/>
                  </a:lnTo>
                  <a:lnTo>
                    <a:pt x="2862237" y="1728660"/>
                  </a:lnTo>
                  <a:lnTo>
                    <a:pt x="2771178" y="1790890"/>
                  </a:lnTo>
                  <a:lnTo>
                    <a:pt x="2765463" y="1794700"/>
                  </a:lnTo>
                  <a:lnTo>
                    <a:pt x="2762796" y="1802320"/>
                  </a:lnTo>
                  <a:lnTo>
                    <a:pt x="2764193" y="1808670"/>
                  </a:lnTo>
                  <a:lnTo>
                    <a:pt x="2765209" y="1813750"/>
                  </a:lnTo>
                  <a:lnTo>
                    <a:pt x="2767876" y="1816290"/>
                  </a:lnTo>
                  <a:lnTo>
                    <a:pt x="2773337" y="1820100"/>
                  </a:lnTo>
                  <a:lnTo>
                    <a:pt x="2775496" y="1821370"/>
                  </a:lnTo>
                  <a:lnTo>
                    <a:pt x="2777655" y="1821370"/>
                  </a:lnTo>
                  <a:lnTo>
                    <a:pt x="2885224" y="1840420"/>
                  </a:lnTo>
                  <a:lnTo>
                    <a:pt x="2886367" y="1841690"/>
                  </a:lnTo>
                  <a:lnTo>
                    <a:pt x="2888907" y="1841690"/>
                  </a:lnTo>
                  <a:lnTo>
                    <a:pt x="3051721" y="1870900"/>
                  </a:lnTo>
                  <a:lnTo>
                    <a:pt x="3058198" y="1870900"/>
                  </a:lnTo>
                  <a:lnTo>
                    <a:pt x="3061119" y="1869630"/>
                  </a:lnTo>
                  <a:lnTo>
                    <a:pt x="3064167" y="1869630"/>
                  </a:lnTo>
                  <a:lnTo>
                    <a:pt x="3177197" y="1844230"/>
                  </a:lnTo>
                  <a:lnTo>
                    <a:pt x="3184944" y="1842960"/>
                  </a:lnTo>
                  <a:lnTo>
                    <a:pt x="3247301" y="2128710"/>
                  </a:lnTo>
                  <a:lnTo>
                    <a:pt x="3252406" y="2145220"/>
                  </a:lnTo>
                  <a:lnTo>
                    <a:pt x="3284131" y="2182050"/>
                  </a:lnTo>
                  <a:lnTo>
                    <a:pt x="3330879" y="2194750"/>
                  </a:lnTo>
                  <a:lnTo>
                    <a:pt x="3347377" y="2193480"/>
                  </a:lnTo>
                  <a:lnTo>
                    <a:pt x="3494519" y="2161730"/>
                  </a:lnTo>
                  <a:lnTo>
                    <a:pt x="3500412" y="2160460"/>
                  </a:lnTo>
                  <a:lnTo>
                    <a:pt x="3542804" y="2136330"/>
                  </a:lnTo>
                  <a:lnTo>
                    <a:pt x="3565220" y="2093150"/>
                  </a:lnTo>
                  <a:lnTo>
                    <a:pt x="3566553" y="2076640"/>
                  </a:lnTo>
                  <a:lnTo>
                    <a:pt x="3566261" y="2074100"/>
                  </a:lnTo>
                  <a:lnTo>
                    <a:pt x="3564674" y="2060130"/>
                  </a:lnTo>
                  <a:lnTo>
                    <a:pt x="3546056" y="1975040"/>
                  </a:lnTo>
                  <a:lnTo>
                    <a:pt x="3533051" y="1915553"/>
                  </a:lnTo>
                  <a:lnTo>
                    <a:pt x="3533051" y="2074100"/>
                  </a:lnTo>
                  <a:lnTo>
                    <a:pt x="3518814" y="2113470"/>
                  </a:lnTo>
                  <a:lnTo>
                    <a:pt x="3340265" y="2160460"/>
                  </a:lnTo>
                  <a:lnTo>
                    <a:pt x="3330397" y="2161730"/>
                  </a:lnTo>
                  <a:lnTo>
                    <a:pt x="3320592" y="2161730"/>
                  </a:lnTo>
                  <a:lnTo>
                    <a:pt x="3287877" y="2140140"/>
                  </a:lnTo>
                  <a:lnTo>
                    <a:pt x="3219196" y="1842960"/>
                  </a:lnTo>
                  <a:lnTo>
                    <a:pt x="3216986" y="1832800"/>
                  </a:lnTo>
                  <a:lnTo>
                    <a:pt x="3177832" y="1652828"/>
                  </a:lnTo>
                  <a:lnTo>
                    <a:pt x="3177832" y="1809940"/>
                  </a:lnTo>
                  <a:lnTo>
                    <a:pt x="3169958" y="1812480"/>
                  </a:lnTo>
                  <a:lnTo>
                    <a:pt x="3073438" y="1832800"/>
                  </a:lnTo>
                  <a:lnTo>
                    <a:pt x="3039033" y="1674050"/>
                  </a:lnTo>
                  <a:lnTo>
                    <a:pt x="3035465" y="1657540"/>
                  </a:lnTo>
                  <a:lnTo>
                    <a:pt x="3131985" y="1637220"/>
                  </a:lnTo>
                  <a:lnTo>
                    <a:pt x="3139732" y="1635950"/>
                  </a:lnTo>
                  <a:lnTo>
                    <a:pt x="3172879" y="1787080"/>
                  </a:lnTo>
                  <a:lnTo>
                    <a:pt x="3177832" y="1809940"/>
                  </a:lnTo>
                  <a:lnTo>
                    <a:pt x="3177832" y="1652828"/>
                  </a:lnTo>
                  <a:lnTo>
                    <a:pt x="3174161" y="1635950"/>
                  </a:lnTo>
                  <a:lnTo>
                    <a:pt x="3167545" y="1605470"/>
                  </a:lnTo>
                  <a:lnTo>
                    <a:pt x="3160433" y="1572450"/>
                  </a:lnTo>
                  <a:lnTo>
                    <a:pt x="3096044" y="1276540"/>
                  </a:lnTo>
                  <a:lnTo>
                    <a:pt x="3094863" y="1267650"/>
                  </a:lnTo>
                  <a:lnTo>
                    <a:pt x="3095675" y="1257490"/>
                  </a:lnTo>
                  <a:lnTo>
                    <a:pt x="3098419" y="1248600"/>
                  </a:lnTo>
                  <a:lnTo>
                    <a:pt x="3125216" y="1219390"/>
                  </a:lnTo>
                  <a:lnTo>
                    <a:pt x="3287814" y="1183830"/>
                  </a:lnTo>
                  <a:lnTo>
                    <a:pt x="3297656" y="1182560"/>
                  </a:lnTo>
                  <a:lnTo>
                    <a:pt x="3307435" y="1183830"/>
                  </a:lnTo>
                  <a:lnTo>
                    <a:pt x="3340150" y="1204150"/>
                  </a:lnTo>
                  <a:lnTo>
                    <a:pt x="3349409" y="1229550"/>
                  </a:lnTo>
                  <a:lnTo>
                    <a:pt x="3354489" y="1252410"/>
                  </a:lnTo>
                  <a:lnTo>
                    <a:pt x="3351822" y="1252410"/>
                  </a:lnTo>
                  <a:lnTo>
                    <a:pt x="3305086" y="1262570"/>
                  </a:lnTo>
                  <a:lnTo>
                    <a:pt x="3299028" y="1265110"/>
                  </a:lnTo>
                  <a:lnTo>
                    <a:pt x="3294634" y="1270190"/>
                  </a:lnTo>
                  <a:lnTo>
                    <a:pt x="3292297" y="1275270"/>
                  </a:lnTo>
                  <a:lnTo>
                    <a:pt x="3292386" y="1281620"/>
                  </a:lnTo>
                  <a:lnTo>
                    <a:pt x="3307753" y="1295590"/>
                  </a:lnTo>
                  <a:lnTo>
                    <a:pt x="3312198" y="1294320"/>
                  </a:lnTo>
                  <a:lnTo>
                    <a:pt x="3358934" y="1284160"/>
                  </a:lnTo>
                  <a:lnTo>
                    <a:pt x="3361474" y="1284160"/>
                  </a:lnTo>
                  <a:lnTo>
                    <a:pt x="3370999" y="1328610"/>
                  </a:lnTo>
                  <a:lnTo>
                    <a:pt x="3376079" y="1351470"/>
                  </a:lnTo>
                  <a:lnTo>
                    <a:pt x="3374682" y="1351470"/>
                  </a:lnTo>
                  <a:lnTo>
                    <a:pt x="3282226" y="1370520"/>
                  </a:lnTo>
                  <a:lnTo>
                    <a:pt x="3276066" y="1373060"/>
                  </a:lnTo>
                  <a:lnTo>
                    <a:pt x="3271583" y="1376870"/>
                  </a:lnTo>
                  <a:lnTo>
                    <a:pt x="3269145" y="1383220"/>
                  </a:lnTo>
                  <a:lnTo>
                    <a:pt x="3269145" y="1389570"/>
                  </a:lnTo>
                  <a:lnTo>
                    <a:pt x="3284639" y="1403540"/>
                  </a:lnTo>
                  <a:lnTo>
                    <a:pt x="3289084" y="1402270"/>
                  </a:lnTo>
                  <a:lnTo>
                    <a:pt x="3380905" y="1384490"/>
                  </a:lnTo>
                  <a:lnTo>
                    <a:pt x="3381667" y="1384490"/>
                  </a:lnTo>
                  <a:lnTo>
                    <a:pt x="3382302" y="1383220"/>
                  </a:lnTo>
                  <a:lnTo>
                    <a:pt x="3383064" y="1383220"/>
                  </a:lnTo>
                  <a:lnTo>
                    <a:pt x="3392462" y="1426400"/>
                  </a:lnTo>
                  <a:lnTo>
                    <a:pt x="3397415" y="1449260"/>
                  </a:lnTo>
                  <a:lnTo>
                    <a:pt x="3394875" y="1449260"/>
                  </a:lnTo>
                  <a:lnTo>
                    <a:pt x="3348139" y="1459420"/>
                  </a:lnTo>
                  <a:lnTo>
                    <a:pt x="3342055" y="1461960"/>
                  </a:lnTo>
                  <a:lnTo>
                    <a:pt x="3337636" y="1467040"/>
                  </a:lnTo>
                  <a:lnTo>
                    <a:pt x="3335286" y="1473390"/>
                  </a:lnTo>
                  <a:lnTo>
                    <a:pt x="3335439" y="1479740"/>
                  </a:lnTo>
                  <a:lnTo>
                    <a:pt x="3336455" y="1483550"/>
                  </a:lnTo>
                  <a:lnTo>
                    <a:pt x="3339122" y="1487360"/>
                  </a:lnTo>
                  <a:lnTo>
                    <a:pt x="3346234" y="1492440"/>
                  </a:lnTo>
                  <a:lnTo>
                    <a:pt x="3350806" y="1493710"/>
                  </a:lnTo>
                  <a:lnTo>
                    <a:pt x="3355251" y="1492440"/>
                  </a:lnTo>
                  <a:lnTo>
                    <a:pt x="3401860" y="1482280"/>
                  </a:lnTo>
                  <a:lnTo>
                    <a:pt x="3403638" y="1482280"/>
                  </a:lnTo>
                  <a:lnTo>
                    <a:pt x="3404400" y="1481010"/>
                  </a:lnTo>
                  <a:lnTo>
                    <a:pt x="3412401" y="1517840"/>
                  </a:lnTo>
                  <a:lnTo>
                    <a:pt x="3414179" y="1525460"/>
                  </a:lnTo>
                  <a:lnTo>
                    <a:pt x="3419132" y="1548320"/>
                  </a:lnTo>
                  <a:lnTo>
                    <a:pt x="3417100" y="1548320"/>
                  </a:lnTo>
                  <a:lnTo>
                    <a:pt x="3411258" y="1549590"/>
                  </a:lnTo>
                  <a:lnTo>
                    <a:pt x="3325279" y="1567370"/>
                  </a:lnTo>
                  <a:lnTo>
                    <a:pt x="3319183" y="1569910"/>
                  </a:lnTo>
                  <a:lnTo>
                    <a:pt x="3314700" y="1574990"/>
                  </a:lnTo>
                  <a:lnTo>
                    <a:pt x="3312274" y="1581340"/>
                  </a:lnTo>
                  <a:lnTo>
                    <a:pt x="3312325" y="1587690"/>
                  </a:lnTo>
                  <a:lnTo>
                    <a:pt x="3313087" y="1591500"/>
                  </a:lnTo>
                  <a:lnTo>
                    <a:pt x="3314992" y="1594040"/>
                  </a:lnTo>
                  <a:lnTo>
                    <a:pt x="3317659" y="1596580"/>
                  </a:lnTo>
                  <a:lnTo>
                    <a:pt x="3318294" y="1596580"/>
                  </a:lnTo>
                  <a:lnTo>
                    <a:pt x="3318929" y="1597850"/>
                  </a:lnTo>
                  <a:lnTo>
                    <a:pt x="3319691" y="1597850"/>
                  </a:lnTo>
                  <a:lnTo>
                    <a:pt x="3323374" y="1600390"/>
                  </a:lnTo>
                  <a:lnTo>
                    <a:pt x="3327692" y="1601660"/>
                  </a:lnTo>
                  <a:lnTo>
                    <a:pt x="3332264" y="1600390"/>
                  </a:lnTo>
                  <a:lnTo>
                    <a:pt x="3423958" y="1581340"/>
                  </a:lnTo>
                  <a:lnTo>
                    <a:pt x="3426117" y="1581340"/>
                  </a:lnTo>
                  <a:lnTo>
                    <a:pt x="3440468" y="1647380"/>
                  </a:lnTo>
                  <a:lnTo>
                    <a:pt x="3437928" y="1647380"/>
                  </a:lnTo>
                  <a:lnTo>
                    <a:pt x="3391319" y="1657540"/>
                  </a:lnTo>
                  <a:lnTo>
                    <a:pt x="3385235" y="1660080"/>
                  </a:lnTo>
                  <a:lnTo>
                    <a:pt x="3380816" y="1665160"/>
                  </a:lnTo>
                  <a:lnTo>
                    <a:pt x="3378466" y="1670240"/>
                  </a:lnTo>
                  <a:lnTo>
                    <a:pt x="3378619" y="1677860"/>
                  </a:lnTo>
                  <a:lnTo>
                    <a:pt x="3379508" y="1681670"/>
                  </a:lnTo>
                  <a:lnTo>
                    <a:pt x="3382302" y="1685480"/>
                  </a:lnTo>
                  <a:lnTo>
                    <a:pt x="3389414" y="1690560"/>
                  </a:lnTo>
                  <a:lnTo>
                    <a:pt x="3398431" y="1690560"/>
                  </a:lnTo>
                  <a:lnTo>
                    <a:pt x="3445040" y="1680400"/>
                  </a:lnTo>
                  <a:lnTo>
                    <a:pt x="3445929" y="1680400"/>
                  </a:lnTo>
                  <a:lnTo>
                    <a:pt x="3446818" y="1679130"/>
                  </a:lnTo>
                  <a:lnTo>
                    <a:pt x="3447580" y="1679130"/>
                  </a:lnTo>
                  <a:lnTo>
                    <a:pt x="3448088" y="1681670"/>
                  </a:lnTo>
                  <a:lnTo>
                    <a:pt x="3457105" y="1723580"/>
                  </a:lnTo>
                  <a:lnTo>
                    <a:pt x="3457740" y="1724850"/>
                  </a:lnTo>
                  <a:lnTo>
                    <a:pt x="3462185" y="1746440"/>
                  </a:lnTo>
                  <a:lnTo>
                    <a:pt x="3459645" y="1746440"/>
                  </a:lnTo>
                  <a:lnTo>
                    <a:pt x="3368332" y="1765490"/>
                  </a:lnTo>
                  <a:lnTo>
                    <a:pt x="3364776" y="1765490"/>
                  </a:lnTo>
                  <a:lnTo>
                    <a:pt x="3361601" y="1768030"/>
                  </a:lnTo>
                  <a:lnTo>
                    <a:pt x="3355886" y="1774380"/>
                  </a:lnTo>
                  <a:lnTo>
                    <a:pt x="3354235" y="1779460"/>
                  </a:lnTo>
                  <a:lnTo>
                    <a:pt x="3355378" y="1784540"/>
                  </a:lnTo>
                  <a:lnTo>
                    <a:pt x="3356267" y="1789620"/>
                  </a:lnTo>
                  <a:lnTo>
                    <a:pt x="3359061" y="1793430"/>
                  </a:lnTo>
                  <a:lnTo>
                    <a:pt x="3362744" y="1795970"/>
                  </a:lnTo>
                  <a:lnTo>
                    <a:pt x="3366173" y="1798510"/>
                  </a:lnTo>
                  <a:lnTo>
                    <a:pt x="3375063" y="1798510"/>
                  </a:lnTo>
                  <a:lnTo>
                    <a:pt x="3461296" y="1779460"/>
                  </a:lnTo>
                  <a:lnTo>
                    <a:pt x="3466376" y="1779460"/>
                  </a:lnTo>
                  <a:lnTo>
                    <a:pt x="3467265" y="1778190"/>
                  </a:lnTo>
                  <a:lnTo>
                    <a:pt x="3469170" y="1778190"/>
                  </a:lnTo>
                  <a:lnTo>
                    <a:pt x="3478568" y="1821370"/>
                  </a:lnTo>
                  <a:lnTo>
                    <a:pt x="3483521" y="1844230"/>
                  </a:lnTo>
                  <a:lnTo>
                    <a:pt x="3481489" y="1844230"/>
                  </a:lnTo>
                  <a:lnTo>
                    <a:pt x="3434626" y="1854390"/>
                  </a:lnTo>
                  <a:lnTo>
                    <a:pt x="3428466" y="1858200"/>
                  </a:lnTo>
                  <a:lnTo>
                    <a:pt x="3423996" y="1862010"/>
                  </a:lnTo>
                  <a:lnTo>
                    <a:pt x="3421596" y="1868360"/>
                  </a:lnTo>
                  <a:lnTo>
                    <a:pt x="3421672" y="1874710"/>
                  </a:lnTo>
                  <a:lnTo>
                    <a:pt x="3437039" y="1888680"/>
                  </a:lnTo>
                  <a:lnTo>
                    <a:pt x="3441484" y="1887410"/>
                  </a:lnTo>
                  <a:lnTo>
                    <a:pt x="3488474" y="1877250"/>
                  </a:lnTo>
                  <a:lnTo>
                    <a:pt x="3489871" y="1877250"/>
                  </a:lnTo>
                  <a:lnTo>
                    <a:pt x="3490506" y="1875980"/>
                  </a:lnTo>
                  <a:lnTo>
                    <a:pt x="3505111" y="1943290"/>
                  </a:lnTo>
                  <a:lnTo>
                    <a:pt x="3502825" y="1943290"/>
                  </a:lnTo>
                  <a:lnTo>
                    <a:pt x="3411766" y="1962340"/>
                  </a:lnTo>
                  <a:lnTo>
                    <a:pt x="3405733" y="1964880"/>
                  </a:lnTo>
                  <a:lnTo>
                    <a:pt x="3401301" y="1969960"/>
                  </a:lnTo>
                  <a:lnTo>
                    <a:pt x="3398888" y="1975040"/>
                  </a:lnTo>
                  <a:lnTo>
                    <a:pt x="3398939" y="1982660"/>
                  </a:lnTo>
                  <a:lnTo>
                    <a:pt x="3399828" y="1986470"/>
                  </a:lnTo>
                  <a:lnTo>
                    <a:pt x="3402622" y="1990280"/>
                  </a:lnTo>
                  <a:lnTo>
                    <a:pt x="3409734" y="1995360"/>
                  </a:lnTo>
                  <a:lnTo>
                    <a:pt x="3418624" y="1995360"/>
                  </a:lnTo>
                  <a:lnTo>
                    <a:pt x="3509556" y="1976310"/>
                  </a:lnTo>
                  <a:lnTo>
                    <a:pt x="3511334" y="1976310"/>
                  </a:lnTo>
                  <a:lnTo>
                    <a:pt x="3512096" y="1975040"/>
                  </a:lnTo>
                  <a:lnTo>
                    <a:pt x="3521621" y="2019490"/>
                  </a:lnTo>
                  <a:lnTo>
                    <a:pt x="3526574" y="2042350"/>
                  </a:lnTo>
                  <a:lnTo>
                    <a:pt x="3477679" y="2052510"/>
                  </a:lnTo>
                  <a:lnTo>
                    <a:pt x="3464649" y="2066480"/>
                  </a:lnTo>
                  <a:lnTo>
                    <a:pt x="3464725" y="2072830"/>
                  </a:lnTo>
                  <a:lnTo>
                    <a:pt x="3465741" y="2076640"/>
                  </a:lnTo>
                  <a:lnTo>
                    <a:pt x="3468408" y="2080450"/>
                  </a:lnTo>
                  <a:lnTo>
                    <a:pt x="3475520" y="2085530"/>
                  </a:lnTo>
                  <a:lnTo>
                    <a:pt x="3479965" y="2086800"/>
                  </a:lnTo>
                  <a:lnTo>
                    <a:pt x="3532035" y="2075370"/>
                  </a:lnTo>
                  <a:lnTo>
                    <a:pt x="3533051" y="2074100"/>
                  </a:lnTo>
                  <a:lnTo>
                    <a:pt x="3533051" y="1915553"/>
                  </a:lnTo>
                  <a:lnTo>
                    <a:pt x="3524402" y="1875980"/>
                  </a:lnTo>
                  <a:lnTo>
                    <a:pt x="3503015" y="1778190"/>
                  </a:lnTo>
                  <a:lnTo>
                    <a:pt x="3502190" y="1774380"/>
                  </a:lnTo>
                  <a:lnTo>
                    <a:pt x="3651732" y="1741360"/>
                  </a:lnTo>
                  <a:lnTo>
                    <a:pt x="3680498" y="1735010"/>
                  </a:lnTo>
                  <a:lnTo>
                    <a:pt x="3683038" y="1735010"/>
                  </a:lnTo>
                  <a:lnTo>
                    <a:pt x="3754793" y="1718500"/>
                  </a:lnTo>
                  <a:lnTo>
                    <a:pt x="3778516" y="1708340"/>
                  </a:lnTo>
                  <a:lnTo>
                    <a:pt x="3789667" y="1696910"/>
                  </a:lnTo>
                  <a:lnTo>
                    <a:pt x="3795852" y="1690560"/>
                  </a:lnTo>
                  <a:lnTo>
                    <a:pt x="3805174" y="166643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33236" y="6059423"/>
              <a:ext cx="127979" cy="1280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50223" y="5745479"/>
              <a:ext cx="128016" cy="1280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35647" y="6141797"/>
              <a:ext cx="66897" cy="6697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67437" y="179831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5" h="661669">
                  <a:moveTo>
                    <a:pt x="464065" y="633729"/>
                  </a:moveTo>
                  <a:lnTo>
                    <a:pt x="429926" y="633729"/>
                  </a:lnTo>
                  <a:lnTo>
                    <a:pt x="436149" y="642619"/>
                  </a:lnTo>
                  <a:lnTo>
                    <a:pt x="451312" y="655319"/>
                  </a:lnTo>
                  <a:lnTo>
                    <a:pt x="469915" y="661669"/>
                  </a:lnTo>
                  <a:lnTo>
                    <a:pt x="489638" y="661669"/>
                  </a:lnTo>
                  <a:lnTo>
                    <a:pt x="508158" y="652779"/>
                  </a:lnTo>
                  <a:lnTo>
                    <a:pt x="528460" y="637539"/>
                  </a:lnTo>
                  <a:lnTo>
                    <a:pt x="473678" y="637539"/>
                  </a:lnTo>
                  <a:lnTo>
                    <a:pt x="464065" y="633729"/>
                  </a:lnTo>
                  <a:close/>
                </a:path>
                <a:path w="575945" h="661669">
                  <a:moveTo>
                    <a:pt x="242220" y="0"/>
                  </a:moveTo>
                  <a:lnTo>
                    <a:pt x="193579" y="5079"/>
                  </a:lnTo>
                  <a:lnTo>
                    <a:pt x="152273" y="16509"/>
                  </a:lnTo>
                  <a:lnTo>
                    <a:pt x="95281" y="45720"/>
                  </a:lnTo>
                  <a:lnTo>
                    <a:pt x="50466" y="91439"/>
                  </a:lnTo>
                  <a:lnTo>
                    <a:pt x="27362" y="128270"/>
                  </a:lnTo>
                  <a:lnTo>
                    <a:pt x="9175" y="172720"/>
                  </a:lnTo>
                  <a:lnTo>
                    <a:pt x="0" y="247649"/>
                  </a:lnTo>
                  <a:lnTo>
                    <a:pt x="7461" y="303529"/>
                  </a:lnTo>
                  <a:lnTo>
                    <a:pt x="32924" y="363219"/>
                  </a:lnTo>
                  <a:lnTo>
                    <a:pt x="67357" y="405129"/>
                  </a:lnTo>
                  <a:lnTo>
                    <a:pt x="107630" y="438149"/>
                  </a:lnTo>
                  <a:lnTo>
                    <a:pt x="162845" y="466089"/>
                  </a:lnTo>
                  <a:lnTo>
                    <a:pt x="173898" y="468629"/>
                  </a:lnTo>
                  <a:lnTo>
                    <a:pt x="183832" y="471169"/>
                  </a:lnTo>
                  <a:lnTo>
                    <a:pt x="192956" y="473709"/>
                  </a:lnTo>
                  <a:lnTo>
                    <a:pt x="201580" y="474979"/>
                  </a:lnTo>
                  <a:lnTo>
                    <a:pt x="212091" y="477519"/>
                  </a:lnTo>
                  <a:lnTo>
                    <a:pt x="265721" y="497839"/>
                  </a:lnTo>
                  <a:lnTo>
                    <a:pt x="300531" y="523239"/>
                  </a:lnTo>
                  <a:lnTo>
                    <a:pt x="316515" y="542289"/>
                  </a:lnTo>
                  <a:lnTo>
                    <a:pt x="317277" y="544829"/>
                  </a:lnTo>
                  <a:lnTo>
                    <a:pt x="318801" y="547369"/>
                  </a:lnTo>
                  <a:lnTo>
                    <a:pt x="375062" y="623569"/>
                  </a:lnTo>
                  <a:lnTo>
                    <a:pt x="386510" y="633729"/>
                  </a:lnTo>
                  <a:lnTo>
                    <a:pt x="400542" y="638809"/>
                  </a:lnTo>
                  <a:lnTo>
                    <a:pt x="415549" y="638809"/>
                  </a:lnTo>
                  <a:lnTo>
                    <a:pt x="429926" y="633729"/>
                  </a:lnTo>
                  <a:lnTo>
                    <a:pt x="464065" y="633729"/>
                  </a:lnTo>
                  <a:lnTo>
                    <a:pt x="456215" y="627379"/>
                  </a:lnTo>
                  <a:lnTo>
                    <a:pt x="450119" y="619759"/>
                  </a:lnTo>
                  <a:lnTo>
                    <a:pt x="456925" y="614679"/>
                  </a:lnTo>
                  <a:lnTo>
                    <a:pt x="405955" y="614679"/>
                  </a:lnTo>
                  <a:lnTo>
                    <a:pt x="400006" y="612139"/>
                  </a:lnTo>
                  <a:lnTo>
                    <a:pt x="395128" y="608329"/>
                  </a:lnTo>
                  <a:lnTo>
                    <a:pt x="350424" y="547369"/>
                  </a:lnTo>
                  <a:lnTo>
                    <a:pt x="386398" y="520699"/>
                  </a:lnTo>
                  <a:lnTo>
                    <a:pt x="333025" y="520699"/>
                  </a:lnTo>
                  <a:lnTo>
                    <a:pt x="297243" y="488949"/>
                  </a:lnTo>
                  <a:lnTo>
                    <a:pt x="257079" y="464819"/>
                  </a:lnTo>
                  <a:lnTo>
                    <a:pt x="242081" y="459739"/>
                  </a:lnTo>
                  <a:lnTo>
                    <a:pt x="228917" y="454659"/>
                  </a:lnTo>
                  <a:lnTo>
                    <a:pt x="217039" y="452119"/>
                  </a:lnTo>
                  <a:lnTo>
                    <a:pt x="205898" y="450849"/>
                  </a:lnTo>
                  <a:lnTo>
                    <a:pt x="197903" y="449579"/>
                  </a:lnTo>
                  <a:lnTo>
                    <a:pt x="189563" y="447039"/>
                  </a:lnTo>
                  <a:lnTo>
                    <a:pt x="180627" y="444499"/>
                  </a:lnTo>
                  <a:lnTo>
                    <a:pt x="170846" y="441959"/>
                  </a:lnTo>
                  <a:lnTo>
                    <a:pt x="121271" y="417829"/>
                  </a:lnTo>
                  <a:lnTo>
                    <a:pt x="85137" y="387349"/>
                  </a:lnTo>
                  <a:lnTo>
                    <a:pt x="54387" y="350519"/>
                  </a:lnTo>
                  <a:lnTo>
                    <a:pt x="31626" y="295909"/>
                  </a:lnTo>
                  <a:lnTo>
                    <a:pt x="24987" y="246379"/>
                  </a:lnTo>
                  <a:lnTo>
                    <a:pt x="27777" y="205739"/>
                  </a:lnTo>
                  <a:lnTo>
                    <a:pt x="49545" y="139700"/>
                  </a:lnTo>
                  <a:lnTo>
                    <a:pt x="70262" y="106679"/>
                  </a:lnTo>
                  <a:lnTo>
                    <a:pt x="110267" y="66039"/>
                  </a:lnTo>
                  <a:lnTo>
                    <a:pt x="161115" y="39370"/>
                  </a:lnTo>
                  <a:lnTo>
                    <a:pt x="198225" y="29209"/>
                  </a:lnTo>
                  <a:lnTo>
                    <a:pt x="241966" y="25400"/>
                  </a:lnTo>
                  <a:lnTo>
                    <a:pt x="342656" y="25400"/>
                  </a:lnTo>
                  <a:lnTo>
                    <a:pt x="315642" y="12700"/>
                  </a:lnTo>
                  <a:lnTo>
                    <a:pt x="271389" y="2539"/>
                  </a:lnTo>
                  <a:lnTo>
                    <a:pt x="242220" y="0"/>
                  </a:lnTo>
                  <a:close/>
                </a:path>
                <a:path w="575945" h="661669">
                  <a:moveTo>
                    <a:pt x="569415" y="552449"/>
                  </a:moveTo>
                  <a:lnTo>
                    <a:pt x="540289" y="552449"/>
                  </a:lnTo>
                  <a:lnTo>
                    <a:pt x="546385" y="560069"/>
                  </a:lnTo>
                  <a:lnTo>
                    <a:pt x="550816" y="570229"/>
                  </a:lnTo>
                  <a:lnTo>
                    <a:pt x="493426" y="632459"/>
                  </a:lnTo>
                  <a:lnTo>
                    <a:pt x="483862" y="637539"/>
                  </a:lnTo>
                  <a:lnTo>
                    <a:pt x="528460" y="637539"/>
                  </a:lnTo>
                  <a:lnTo>
                    <a:pt x="555529" y="617219"/>
                  </a:lnTo>
                  <a:lnTo>
                    <a:pt x="569235" y="601979"/>
                  </a:lnTo>
                  <a:lnTo>
                    <a:pt x="575833" y="584199"/>
                  </a:lnTo>
                  <a:lnTo>
                    <a:pt x="574978" y="563879"/>
                  </a:lnTo>
                  <a:lnTo>
                    <a:pt x="569415" y="552449"/>
                  </a:lnTo>
                  <a:close/>
                </a:path>
                <a:path w="575945" h="661669">
                  <a:moveTo>
                    <a:pt x="531615" y="435609"/>
                  </a:moveTo>
                  <a:lnTo>
                    <a:pt x="501173" y="435609"/>
                  </a:lnTo>
                  <a:lnTo>
                    <a:pt x="545877" y="496569"/>
                  </a:lnTo>
                  <a:lnTo>
                    <a:pt x="548608" y="502919"/>
                  </a:lnTo>
                  <a:lnTo>
                    <a:pt x="418115" y="612139"/>
                  </a:lnTo>
                  <a:lnTo>
                    <a:pt x="412238" y="614679"/>
                  </a:lnTo>
                  <a:lnTo>
                    <a:pt x="456925" y="614679"/>
                  </a:lnTo>
                  <a:lnTo>
                    <a:pt x="540289" y="552449"/>
                  </a:lnTo>
                  <a:lnTo>
                    <a:pt x="569415" y="552449"/>
                  </a:lnTo>
                  <a:lnTo>
                    <a:pt x="566324" y="546099"/>
                  </a:lnTo>
                  <a:lnTo>
                    <a:pt x="560101" y="537209"/>
                  </a:lnTo>
                  <a:lnTo>
                    <a:pt x="569515" y="524509"/>
                  </a:lnTo>
                  <a:lnTo>
                    <a:pt x="573786" y="510539"/>
                  </a:lnTo>
                  <a:lnTo>
                    <a:pt x="572674" y="495299"/>
                  </a:lnTo>
                  <a:lnTo>
                    <a:pt x="565943" y="481329"/>
                  </a:lnTo>
                  <a:lnTo>
                    <a:pt x="531615" y="435609"/>
                  </a:lnTo>
                  <a:close/>
                </a:path>
                <a:path w="575945" h="661669">
                  <a:moveTo>
                    <a:pt x="301231" y="350519"/>
                  </a:moveTo>
                  <a:lnTo>
                    <a:pt x="269271" y="350519"/>
                  </a:lnTo>
                  <a:lnTo>
                    <a:pt x="373538" y="491489"/>
                  </a:lnTo>
                  <a:lnTo>
                    <a:pt x="333025" y="520699"/>
                  </a:lnTo>
                  <a:lnTo>
                    <a:pt x="386398" y="520699"/>
                  </a:lnTo>
                  <a:lnTo>
                    <a:pt x="446355" y="476249"/>
                  </a:lnTo>
                  <a:lnTo>
                    <a:pt x="394112" y="476249"/>
                  </a:lnTo>
                  <a:lnTo>
                    <a:pt x="301231" y="350519"/>
                  </a:lnTo>
                  <a:close/>
                </a:path>
                <a:path w="575945" h="661669">
                  <a:moveTo>
                    <a:pt x="347630" y="316229"/>
                  </a:moveTo>
                  <a:lnTo>
                    <a:pt x="316134" y="316229"/>
                  </a:lnTo>
                  <a:lnTo>
                    <a:pt x="420274" y="457199"/>
                  </a:lnTo>
                  <a:lnTo>
                    <a:pt x="394112" y="476249"/>
                  </a:lnTo>
                  <a:lnTo>
                    <a:pt x="446355" y="476249"/>
                  </a:lnTo>
                  <a:lnTo>
                    <a:pt x="492608" y="441959"/>
                  </a:lnTo>
                  <a:lnTo>
                    <a:pt x="440340" y="441959"/>
                  </a:lnTo>
                  <a:lnTo>
                    <a:pt x="354107" y="325119"/>
                  </a:lnTo>
                  <a:lnTo>
                    <a:pt x="353853" y="325119"/>
                  </a:lnTo>
                  <a:lnTo>
                    <a:pt x="353345" y="323849"/>
                  </a:lnTo>
                  <a:lnTo>
                    <a:pt x="347630" y="316229"/>
                  </a:lnTo>
                  <a:close/>
                </a:path>
                <a:path w="575945" h="661669">
                  <a:moveTo>
                    <a:pt x="342656" y="25400"/>
                  </a:moveTo>
                  <a:lnTo>
                    <a:pt x="241966" y="25400"/>
                  </a:lnTo>
                  <a:lnTo>
                    <a:pt x="268045" y="27939"/>
                  </a:lnTo>
                  <a:lnTo>
                    <a:pt x="307721" y="36829"/>
                  </a:lnTo>
                  <a:lnTo>
                    <a:pt x="353730" y="57150"/>
                  </a:lnTo>
                  <a:lnTo>
                    <a:pt x="398811" y="95250"/>
                  </a:lnTo>
                  <a:lnTo>
                    <a:pt x="425656" y="135889"/>
                  </a:lnTo>
                  <a:lnTo>
                    <a:pt x="443478" y="179069"/>
                  </a:lnTo>
                  <a:lnTo>
                    <a:pt x="452405" y="233679"/>
                  </a:lnTo>
                  <a:lnTo>
                    <a:pt x="452337" y="245109"/>
                  </a:lnTo>
                  <a:lnTo>
                    <a:pt x="451929" y="252729"/>
                  </a:lnTo>
                  <a:lnTo>
                    <a:pt x="451119" y="261619"/>
                  </a:lnTo>
                  <a:lnTo>
                    <a:pt x="450119" y="269239"/>
                  </a:lnTo>
                  <a:lnTo>
                    <a:pt x="448841" y="280669"/>
                  </a:lnTo>
                  <a:lnTo>
                    <a:pt x="447992" y="293369"/>
                  </a:lnTo>
                  <a:lnTo>
                    <a:pt x="448043" y="306069"/>
                  </a:lnTo>
                  <a:lnTo>
                    <a:pt x="448167" y="308609"/>
                  </a:lnTo>
                  <a:lnTo>
                    <a:pt x="460248" y="368299"/>
                  </a:lnTo>
                  <a:lnTo>
                    <a:pt x="480726" y="411479"/>
                  </a:lnTo>
                  <a:lnTo>
                    <a:pt x="440340" y="441959"/>
                  </a:lnTo>
                  <a:lnTo>
                    <a:pt x="492608" y="441959"/>
                  </a:lnTo>
                  <a:lnTo>
                    <a:pt x="501173" y="435609"/>
                  </a:lnTo>
                  <a:lnTo>
                    <a:pt x="531615" y="435609"/>
                  </a:lnTo>
                  <a:lnTo>
                    <a:pt x="509682" y="406399"/>
                  </a:lnTo>
                  <a:lnTo>
                    <a:pt x="508158" y="403859"/>
                  </a:lnTo>
                  <a:lnTo>
                    <a:pt x="505999" y="402589"/>
                  </a:lnTo>
                  <a:lnTo>
                    <a:pt x="484282" y="360679"/>
                  </a:lnTo>
                  <a:lnTo>
                    <a:pt x="474122" y="320039"/>
                  </a:lnTo>
                  <a:lnTo>
                    <a:pt x="473038" y="293369"/>
                  </a:lnTo>
                  <a:lnTo>
                    <a:pt x="473765" y="283209"/>
                  </a:lnTo>
                  <a:lnTo>
                    <a:pt x="476049" y="264159"/>
                  </a:lnTo>
                  <a:lnTo>
                    <a:pt x="476932" y="255269"/>
                  </a:lnTo>
                  <a:lnTo>
                    <a:pt x="477392" y="246379"/>
                  </a:lnTo>
                  <a:lnTo>
                    <a:pt x="477424" y="232409"/>
                  </a:lnTo>
                  <a:lnTo>
                    <a:pt x="467413" y="171450"/>
                  </a:lnTo>
                  <a:lnTo>
                    <a:pt x="447436" y="124459"/>
                  </a:lnTo>
                  <a:lnTo>
                    <a:pt x="427436" y="91439"/>
                  </a:lnTo>
                  <a:lnTo>
                    <a:pt x="417353" y="78739"/>
                  </a:lnTo>
                  <a:lnTo>
                    <a:pt x="366968" y="36829"/>
                  </a:lnTo>
                  <a:lnTo>
                    <a:pt x="342656" y="25400"/>
                  </a:lnTo>
                  <a:close/>
                </a:path>
                <a:path w="575945" h="661669">
                  <a:moveTo>
                    <a:pt x="219614" y="278129"/>
                  </a:moveTo>
                  <a:lnTo>
                    <a:pt x="183959" y="300989"/>
                  </a:lnTo>
                  <a:lnTo>
                    <a:pt x="176942" y="328929"/>
                  </a:lnTo>
                  <a:lnTo>
                    <a:pt x="178272" y="337819"/>
                  </a:lnTo>
                  <a:lnTo>
                    <a:pt x="211105" y="369569"/>
                  </a:lnTo>
                  <a:lnTo>
                    <a:pt x="221553" y="372109"/>
                  </a:lnTo>
                  <a:lnTo>
                    <a:pt x="232108" y="370839"/>
                  </a:lnTo>
                  <a:lnTo>
                    <a:pt x="242448" y="368299"/>
                  </a:lnTo>
                  <a:lnTo>
                    <a:pt x="252253" y="363219"/>
                  </a:lnTo>
                  <a:lnTo>
                    <a:pt x="269271" y="350519"/>
                  </a:lnTo>
                  <a:lnTo>
                    <a:pt x="301231" y="350519"/>
                  </a:lnTo>
                  <a:lnTo>
                    <a:pt x="299354" y="347979"/>
                  </a:lnTo>
                  <a:lnTo>
                    <a:pt x="224694" y="347979"/>
                  </a:lnTo>
                  <a:lnTo>
                    <a:pt x="217709" y="345439"/>
                  </a:lnTo>
                  <a:lnTo>
                    <a:pt x="211486" y="344169"/>
                  </a:lnTo>
                  <a:lnTo>
                    <a:pt x="206533" y="340359"/>
                  </a:lnTo>
                  <a:lnTo>
                    <a:pt x="203866" y="335279"/>
                  </a:lnTo>
                  <a:lnTo>
                    <a:pt x="200691" y="328929"/>
                  </a:lnTo>
                  <a:lnTo>
                    <a:pt x="202088" y="321309"/>
                  </a:lnTo>
                  <a:lnTo>
                    <a:pt x="203231" y="318769"/>
                  </a:lnTo>
                  <a:lnTo>
                    <a:pt x="205009" y="313689"/>
                  </a:lnTo>
                  <a:lnTo>
                    <a:pt x="208184" y="309879"/>
                  </a:lnTo>
                  <a:lnTo>
                    <a:pt x="211613" y="307339"/>
                  </a:lnTo>
                  <a:lnTo>
                    <a:pt x="212502" y="306069"/>
                  </a:lnTo>
                  <a:lnTo>
                    <a:pt x="213518" y="306069"/>
                  </a:lnTo>
                  <a:lnTo>
                    <a:pt x="214534" y="304799"/>
                  </a:lnTo>
                  <a:lnTo>
                    <a:pt x="221801" y="303529"/>
                  </a:lnTo>
                  <a:lnTo>
                    <a:pt x="266622" y="303529"/>
                  </a:lnTo>
                  <a:lnTo>
                    <a:pt x="261905" y="297179"/>
                  </a:lnTo>
                  <a:lnTo>
                    <a:pt x="249824" y="287019"/>
                  </a:lnTo>
                  <a:lnTo>
                    <a:pt x="235267" y="280669"/>
                  </a:lnTo>
                  <a:lnTo>
                    <a:pt x="219614" y="278129"/>
                  </a:lnTo>
                  <a:close/>
                </a:path>
                <a:path w="575945" h="661669">
                  <a:moveTo>
                    <a:pt x="266622" y="303529"/>
                  </a:moveTo>
                  <a:lnTo>
                    <a:pt x="229235" y="303529"/>
                  </a:lnTo>
                  <a:lnTo>
                    <a:pt x="236144" y="307339"/>
                  </a:lnTo>
                  <a:lnTo>
                    <a:pt x="241839" y="312419"/>
                  </a:lnTo>
                  <a:lnTo>
                    <a:pt x="254920" y="330199"/>
                  </a:lnTo>
                  <a:lnTo>
                    <a:pt x="237902" y="342899"/>
                  </a:lnTo>
                  <a:lnTo>
                    <a:pt x="231933" y="346709"/>
                  </a:lnTo>
                  <a:lnTo>
                    <a:pt x="224694" y="347979"/>
                  </a:lnTo>
                  <a:lnTo>
                    <a:pt x="299354" y="347979"/>
                  </a:lnTo>
                  <a:lnTo>
                    <a:pt x="289972" y="335279"/>
                  </a:lnTo>
                  <a:lnTo>
                    <a:pt x="307498" y="322579"/>
                  </a:lnTo>
                  <a:lnTo>
                    <a:pt x="308006" y="322579"/>
                  </a:lnTo>
                  <a:lnTo>
                    <a:pt x="308260" y="321309"/>
                  </a:lnTo>
                  <a:lnTo>
                    <a:pt x="316134" y="316229"/>
                  </a:lnTo>
                  <a:lnTo>
                    <a:pt x="347630" y="316229"/>
                  </a:lnTo>
                  <a:lnTo>
                    <a:pt x="346678" y="314959"/>
                  </a:lnTo>
                  <a:lnTo>
                    <a:pt x="275113" y="314959"/>
                  </a:lnTo>
                  <a:lnTo>
                    <a:pt x="266622" y="303529"/>
                  </a:lnTo>
                  <a:close/>
                </a:path>
                <a:path w="575945" h="661669">
                  <a:moveTo>
                    <a:pt x="333882" y="203199"/>
                  </a:moveTo>
                  <a:lnTo>
                    <a:pt x="324389" y="203199"/>
                  </a:lnTo>
                  <a:lnTo>
                    <a:pt x="314666" y="204469"/>
                  </a:lnTo>
                  <a:lnTo>
                    <a:pt x="282535" y="232409"/>
                  </a:lnTo>
                  <a:lnTo>
                    <a:pt x="279336" y="247649"/>
                  </a:lnTo>
                  <a:lnTo>
                    <a:pt x="281233" y="262889"/>
                  </a:lnTo>
                  <a:lnTo>
                    <a:pt x="288321" y="278129"/>
                  </a:lnTo>
                  <a:lnTo>
                    <a:pt x="301402" y="295909"/>
                  </a:lnTo>
                  <a:lnTo>
                    <a:pt x="283749" y="308609"/>
                  </a:lnTo>
                  <a:lnTo>
                    <a:pt x="283241" y="309879"/>
                  </a:lnTo>
                  <a:lnTo>
                    <a:pt x="282987" y="309879"/>
                  </a:lnTo>
                  <a:lnTo>
                    <a:pt x="275113" y="314959"/>
                  </a:lnTo>
                  <a:lnTo>
                    <a:pt x="346678" y="314959"/>
                  </a:lnTo>
                  <a:lnTo>
                    <a:pt x="336200" y="300989"/>
                  </a:lnTo>
                  <a:lnTo>
                    <a:pt x="354488" y="287019"/>
                  </a:lnTo>
                  <a:lnTo>
                    <a:pt x="360600" y="280669"/>
                  </a:lnTo>
                  <a:lnTo>
                    <a:pt x="321468" y="280669"/>
                  </a:lnTo>
                  <a:lnTo>
                    <a:pt x="308641" y="264159"/>
                  </a:lnTo>
                  <a:lnTo>
                    <a:pt x="305188" y="256539"/>
                  </a:lnTo>
                  <a:lnTo>
                    <a:pt x="304164" y="248919"/>
                  </a:lnTo>
                  <a:lnTo>
                    <a:pt x="305569" y="241299"/>
                  </a:lnTo>
                  <a:lnTo>
                    <a:pt x="309403" y="234949"/>
                  </a:lnTo>
                  <a:lnTo>
                    <a:pt x="312832" y="231139"/>
                  </a:lnTo>
                  <a:lnTo>
                    <a:pt x="319182" y="228599"/>
                  </a:lnTo>
                  <a:lnTo>
                    <a:pt x="367703" y="228599"/>
                  </a:lnTo>
                  <a:lnTo>
                    <a:pt x="364466" y="222249"/>
                  </a:lnTo>
                  <a:lnTo>
                    <a:pt x="358171" y="214629"/>
                  </a:lnTo>
                  <a:lnTo>
                    <a:pt x="350964" y="209549"/>
                  </a:lnTo>
                  <a:lnTo>
                    <a:pt x="342804" y="205739"/>
                  </a:lnTo>
                  <a:lnTo>
                    <a:pt x="333882" y="203199"/>
                  </a:lnTo>
                  <a:close/>
                </a:path>
                <a:path w="575945" h="661669">
                  <a:moveTo>
                    <a:pt x="367703" y="228599"/>
                  </a:moveTo>
                  <a:lnTo>
                    <a:pt x="335819" y="228599"/>
                  </a:lnTo>
                  <a:lnTo>
                    <a:pt x="340899" y="233679"/>
                  </a:lnTo>
                  <a:lnTo>
                    <a:pt x="345217" y="237489"/>
                  </a:lnTo>
                  <a:lnTo>
                    <a:pt x="347630" y="243839"/>
                  </a:lnTo>
                  <a:lnTo>
                    <a:pt x="347122" y="256539"/>
                  </a:lnTo>
                  <a:lnTo>
                    <a:pt x="343947" y="264159"/>
                  </a:lnTo>
                  <a:lnTo>
                    <a:pt x="338994" y="267969"/>
                  </a:lnTo>
                  <a:lnTo>
                    <a:pt x="321468" y="280669"/>
                  </a:lnTo>
                  <a:lnTo>
                    <a:pt x="360600" y="280669"/>
                  </a:lnTo>
                  <a:lnTo>
                    <a:pt x="361823" y="279399"/>
                  </a:lnTo>
                  <a:lnTo>
                    <a:pt x="367347" y="270509"/>
                  </a:lnTo>
                  <a:lnTo>
                    <a:pt x="370919" y="261619"/>
                  </a:lnTo>
                  <a:lnTo>
                    <a:pt x="372395" y="250189"/>
                  </a:lnTo>
                  <a:lnTo>
                    <a:pt x="371673" y="240029"/>
                  </a:lnTo>
                  <a:lnTo>
                    <a:pt x="368998" y="231139"/>
                  </a:lnTo>
                  <a:lnTo>
                    <a:pt x="367703" y="22859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96375" y="231393"/>
              <a:ext cx="274574" cy="1054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857996" y="94741"/>
              <a:ext cx="695325" cy="634365"/>
            </a:xfrm>
            <a:custGeom>
              <a:avLst/>
              <a:gdLst/>
              <a:ahLst/>
              <a:cxnLst/>
              <a:rect l="l" t="t" r="r" b="b"/>
              <a:pathLst>
                <a:path w="695325" h="634365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1143" y="364109"/>
                  </a:lnTo>
                  <a:lnTo>
                    <a:pt x="0" y="370840"/>
                  </a:lnTo>
                  <a:lnTo>
                    <a:pt x="4826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540"/>
                  </a:lnTo>
                  <a:lnTo>
                    <a:pt x="61595" y="379730"/>
                  </a:lnTo>
                  <a:lnTo>
                    <a:pt x="63500" y="376936"/>
                  </a:lnTo>
                  <a:lnTo>
                    <a:pt x="65024" y="366649"/>
                  </a:lnTo>
                  <a:close/>
                </a:path>
                <a:path w="695325" h="634365">
                  <a:moveTo>
                    <a:pt x="104648" y="511556"/>
                  </a:moveTo>
                  <a:lnTo>
                    <a:pt x="100584" y="505968"/>
                  </a:lnTo>
                  <a:lnTo>
                    <a:pt x="96266" y="500253"/>
                  </a:lnTo>
                  <a:lnTo>
                    <a:pt x="88646" y="498983"/>
                  </a:lnTo>
                  <a:lnTo>
                    <a:pt x="51816" y="525780"/>
                  </a:lnTo>
                  <a:lnTo>
                    <a:pt x="46609" y="529971"/>
                  </a:lnTo>
                  <a:lnTo>
                    <a:pt x="45085" y="537718"/>
                  </a:lnTo>
                  <a:lnTo>
                    <a:pt x="49149" y="543306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648" y="511556"/>
                  </a:lnTo>
                  <a:close/>
                </a:path>
                <a:path w="695325" h="634365">
                  <a:moveTo>
                    <a:pt x="225679" y="580136"/>
                  </a:moveTo>
                  <a:lnTo>
                    <a:pt x="221869" y="573405"/>
                  </a:lnTo>
                  <a:lnTo>
                    <a:pt x="208407" y="569976"/>
                  </a:lnTo>
                  <a:lnTo>
                    <a:pt x="201676" y="573913"/>
                  </a:lnTo>
                  <a:lnTo>
                    <a:pt x="199771" y="580517"/>
                  </a:lnTo>
                  <a:lnTo>
                    <a:pt x="187706" y="624713"/>
                  </a:lnTo>
                  <a:lnTo>
                    <a:pt x="191643" y="631571"/>
                  </a:lnTo>
                  <a:lnTo>
                    <a:pt x="202057" y="634365"/>
                  </a:lnTo>
                  <a:lnTo>
                    <a:pt x="205994" y="633476"/>
                  </a:lnTo>
                  <a:lnTo>
                    <a:pt x="211201" y="629539"/>
                  </a:lnTo>
                  <a:lnTo>
                    <a:pt x="212852" y="627253"/>
                  </a:lnTo>
                  <a:lnTo>
                    <a:pt x="225679" y="580136"/>
                  </a:lnTo>
                  <a:close/>
                </a:path>
                <a:path w="695325" h="634365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3964" y="57023"/>
                  </a:lnTo>
                  <a:lnTo>
                    <a:pt x="478663" y="63500"/>
                  </a:lnTo>
                  <a:lnTo>
                    <a:pt x="488950" y="64897"/>
                  </a:lnTo>
                  <a:lnTo>
                    <a:pt x="492252" y="64008"/>
                  </a:lnTo>
                  <a:lnTo>
                    <a:pt x="494792" y="61976"/>
                  </a:lnTo>
                  <a:lnTo>
                    <a:pt x="497459" y="60071"/>
                  </a:lnTo>
                  <a:lnTo>
                    <a:pt x="499237" y="57277"/>
                  </a:lnTo>
                  <a:lnTo>
                    <a:pt x="499872" y="53848"/>
                  </a:lnTo>
                  <a:lnTo>
                    <a:pt x="506984" y="8382"/>
                  </a:lnTo>
                  <a:close/>
                </a:path>
                <a:path w="695325" h="634365">
                  <a:moveTo>
                    <a:pt x="657098" y="105029"/>
                  </a:moveTo>
                  <a:lnTo>
                    <a:pt x="648716" y="93599"/>
                  </a:lnTo>
                  <a:lnTo>
                    <a:pt x="640842" y="92202"/>
                  </a:lnTo>
                  <a:lnTo>
                    <a:pt x="635254" y="96774"/>
                  </a:lnTo>
                  <a:lnTo>
                    <a:pt x="604012" y="120408"/>
                  </a:lnTo>
                  <a:lnTo>
                    <a:pt x="598424" y="124460"/>
                  </a:lnTo>
                  <a:lnTo>
                    <a:pt x="597281" y="132461"/>
                  </a:lnTo>
                  <a:lnTo>
                    <a:pt x="601599" y="138061"/>
                  </a:lnTo>
                  <a:lnTo>
                    <a:pt x="605790" y="143637"/>
                  </a:lnTo>
                  <a:lnTo>
                    <a:pt x="613664" y="144780"/>
                  </a:lnTo>
                  <a:lnTo>
                    <a:pt x="619125" y="140716"/>
                  </a:lnTo>
                  <a:lnTo>
                    <a:pt x="619252" y="140589"/>
                  </a:lnTo>
                  <a:lnTo>
                    <a:pt x="656082" y="112903"/>
                  </a:lnTo>
                  <a:lnTo>
                    <a:pt x="657098" y="105029"/>
                  </a:lnTo>
                  <a:close/>
                </a:path>
                <a:path w="695325" h="634365">
                  <a:moveTo>
                    <a:pt x="695198" y="261747"/>
                  </a:moveTo>
                  <a:lnTo>
                    <a:pt x="689864" y="256032"/>
                  </a:lnTo>
                  <a:lnTo>
                    <a:pt x="682879" y="255778"/>
                  </a:lnTo>
                  <a:lnTo>
                    <a:pt x="637159" y="254508"/>
                  </a:lnTo>
                  <a:lnTo>
                    <a:pt x="631444" y="259969"/>
                  </a:lnTo>
                  <a:lnTo>
                    <a:pt x="630809" y="273685"/>
                  </a:lnTo>
                  <a:lnTo>
                    <a:pt x="636143" y="279400"/>
                  </a:lnTo>
                  <a:lnTo>
                    <a:pt x="681863" y="280797"/>
                  </a:lnTo>
                  <a:lnTo>
                    <a:pt x="684784" y="280797"/>
                  </a:lnTo>
                  <a:lnTo>
                    <a:pt x="687578" y="279908"/>
                  </a:lnTo>
                  <a:lnTo>
                    <a:pt x="692785" y="276098"/>
                  </a:lnTo>
                  <a:lnTo>
                    <a:pt x="694817" y="272669"/>
                  </a:lnTo>
                  <a:lnTo>
                    <a:pt x="695198" y="26174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52096" y="131826"/>
              <a:ext cx="1642580" cy="21449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895573" y="120027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5">
                  <a:moveTo>
                    <a:pt x="595388" y="501510"/>
                  </a:moveTo>
                  <a:lnTo>
                    <a:pt x="591832" y="495541"/>
                  </a:lnTo>
                  <a:lnTo>
                    <a:pt x="569607" y="490169"/>
                  </a:lnTo>
                  <a:lnTo>
                    <a:pt x="569607" y="513194"/>
                  </a:lnTo>
                  <a:lnTo>
                    <a:pt x="556018" y="569709"/>
                  </a:lnTo>
                  <a:lnTo>
                    <a:pt x="550519" y="569747"/>
                  </a:lnTo>
                  <a:lnTo>
                    <a:pt x="550519" y="592340"/>
                  </a:lnTo>
                  <a:lnTo>
                    <a:pt x="531126" y="672325"/>
                  </a:lnTo>
                  <a:lnTo>
                    <a:pt x="526707" y="681240"/>
                  </a:lnTo>
                  <a:lnTo>
                    <a:pt x="518972" y="687552"/>
                  </a:lnTo>
                  <a:lnTo>
                    <a:pt x="509028" y="690714"/>
                  </a:lnTo>
                  <a:lnTo>
                    <a:pt x="497979" y="690105"/>
                  </a:lnTo>
                  <a:lnTo>
                    <a:pt x="229120" y="624954"/>
                  </a:lnTo>
                  <a:lnTo>
                    <a:pt x="218998" y="620509"/>
                  </a:lnTo>
                  <a:lnTo>
                    <a:pt x="211594" y="613181"/>
                  </a:lnTo>
                  <a:lnTo>
                    <a:pt x="207606" y="603999"/>
                  </a:lnTo>
                  <a:lnTo>
                    <a:pt x="207784" y="593966"/>
                  </a:lnTo>
                  <a:lnTo>
                    <a:pt x="227088" y="513956"/>
                  </a:lnTo>
                  <a:lnTo>
                    <a:pt x="353199" y="579869"/>
                  </a:lnTo>
                  <a:lnTo>
                    <a:pt x="359664" y="582942"/>
                  </a:lnTo>
                  <a:lnTo>
                    <a:pt x="401116" y="593001"/>
                  </a:lnTo>
                  <a:lnTo>
                    <a:pt x="408317" y="593204"/>
                  </a:lnTo>
                  <a:lnTo>
                    <a:pt x="550519" y="592340"/>
                  </a:lnTo>
                  <a:lnTo>
                    <a:pt x="550519" y="569747"/>
                  </a:lnTo>
                  <a:lnTo>
                    <a:pt x="408317" y="570598"/>
                  </a:lnTo>
                  <a:lnTo>
                    <a:pt x="396722" y="569912"/>
                  </a:lnTo>
                  <a:lnTo>
                    <a:pt x="275831" y="513956"/>
                  </a:lnTo>
                  <a:lnTo>
                    <a:pt x="232549" y="491350"/>
                  </a:lnTo>
                  <a:lnTo>
                    <a:pt x="246265" y="434835"/>
                  </a:lnTo>
                  <a:lnTo>
                    <a:pt x="569607" y="513194"/>
                  </a:lnTo>
                  <a:lnTo>
                    <a:pt x="569607" y="490169"/>
                  </a:lnTo>
                  <a:lnTo>
                    <a:pt x="340956" y="434835"/>
                  </a:lnTo>
                  <a:lnTo>
                    <a:pt x="240804" y="410578"/>
                  </a:lnTo>
                  <a:lnTo>
                    <a:pt x="234835" y="409054"/>
                  </a:lnTo>
                  <a:lnTo>
                    <a:pt x="228739" y="412737"/>
                  </a:lnTo>
                  <a:lnTo>
                    <a:pt x="227342" y="418706"/>
                  </a:lnTo>
                  <a:lnTo>
                    <a:pt x="209016" y="494144"/>
                  </a:lnTo>
                  <a:lnTo>
                    <a:pt x="208927" y="494906"/>
                  </a:lnTo>
                  <a:lnTo>
                    <a:pt x="186194" y="588759"/>
                  </a:lnTo>
                  <a:lnTo>
                    <a:pt x="185724" y="607529"/>
                  </a:lnTo>
                  <a:lnTo>
                    <a:pt x="192671" y="624636"/>
                  </a:lnTo>
                  <a:lnTo>
                    <a:pt x="205803" y="638238"/>
                  </a:lnTo>
                  <a:lnTo>
                    <a:pt x="223913" y="646417"/>
                  </a:lnTo>
                  <a:lnTo>
                    <a:pt x="492645" y="711441"/>
                  </a:lnTo>
                  <a:lnTo>
                    <a:pt x="512559" y="712482"/>
                  </a:lnTo>
                  <a:lnTo>
                    <a:pt x="530504" y="706424"/>
                  </a:lnTo>
                  <a:lnTo>
                    <a:pt x="544550" y="694372"/>
                  </a:lnTo>
                  <a:lnTo>
                    <a:pt x="546341" y="690714"/>
                  </a:lnTo>
                  <a:lnTo>
                    <a:pt x="552843" y="677405"/>
                  </a:lnTo>
                  <a:lnTo>
                    <a:pt x="573481" y="592188"/>
                  </a:lnTo>
                  <a:lnTo>
                    <a:pt x="575576" y="583552"/>
                  </a:lnTo>
                  <a:lnTo>
                    <a:pt x="575652" y="582942"/>
                  </a:lnTo>
                  <a:lnTo>
                    <a:pt x="578650" y="570598"/>
                  </a:lnTo>
                  <a:lnTo>
                    <a:pt x="593991" y="507479"/>
                  </a:lnTo>
                  <a:lnTo>
                    <a:pt x="595388" y="501510"/>
                  </a:lnTo>
                  <a:close/>
                </a:path>
                <a:path w="770254" h="856615">
                  <a:moveTo>
                    <a:pt x="769823" y="201269"/>
                  </a:moveTo>
                  <a:lnTo>
                    <a:pt x="758609" y="171196"/>
                  </a:lnTo>
                  <a:lnTo>
                    <a:pt x="747826" y="159397"/>
                  </a:lnTo>
                  <a:lnTo>
                    <a:pt x="747826" y="205016"/>
                  </a:lnTo>
                  <a:lnTo>
                    <a:pt x="746899" y="229349"/>
                  </a:lnTo>
                  <a:lnTo>
                    <a:pt x="667143" y="558787"/>
                  </a:lnTo>
                  <a:lnTo>
                    <a:pt x="661936" y="580504"/>
                  </a:lnTo>
                  <a:lnTo>
                    <a:pt x="636917" y="684009"/>
                  </a:lnTo>
                  <a:lnTo>
                    <a:pt x="650570" y="577113"/>
                  </a:lnTo>
                  <a:lnTo>
                    <a:pt x="653300" y="555358"/>
                  </a:lnTo>
                  <a:lnTo>
                    <a:pt x="672604" y="404863"/>
                  </a:lnTo>
                  <a:lnTo>
                    <a:pt x="673823" y="395757"/>
                  </a:lnTo>
                  <a:lnTo>
                    <a:pt x="675182" y="386562"/>
                  </a:lnTo>
                  <a:lnTo>
                    <a:pt x="678065" y="368160"/>
                  </a:lnTo>
                  <a:lnTo>
                    <a:pt x="680986" y="350202"/>
                  </a:lnTo>
                  <a:lnTo>
                    <a:pt x="683628" y="332016"/>
                  </a:lnTo>
                  <a:lnTo>
                    <a:pt x="685685" y="313715"/>
                  </a:lnTo>
                  <a:lnTo>
                    <a:pt x="686828" y="295389"/>
                  </a:lnTo>
                  <a:lnTo>
                    <a:pt x="686777" y="280073"/>
                  </a:lnTo>
                  <a:lnTo>
                    <a:pt x="680732" y="234556"/>
                  </a:lnTo>
                  <a:lnTo>
                    <a:pt x="664425" y="189039"/>
                  </a:lnTo>
                  <a:lnTo>
                    <a:pt x="664425" y="295389"/>
                  </a:lnTo>
                  <a:lnTo>
                    <a:pt x="663359" y="311962"/>
                  </a:lnTo>
                  <a:lnTo>
                    <a:pt x="661377" y="329526"/>
                  </a:lnTo>
                  <a:lnTo>
                    <a:pt x="658850" y="347141"/>
                  </a:lnTo>
                  <a:lnTo>
                    <a:pt x="656094" y="364604"/>
                  </a:lnTo>
                  <a:lnTo>
                    <a:pt x="654558" y="373913"/>
                  </a:lnTo>
                  <a:lnTo>
                    <a:pt x="653034" y="383298"/>
                  </a:lnTo>
                  <a:lnTo>
                    <a:pt x="651624" y="392709"/>
                  </a:lnTo>
                  <a:lnTo>
                    <a:pt x="650379" y="402069"/>
                  </a:lnTo>
                  <a:lnTo>
                    <a:pt x="631456" y="550151"/>
                  </a:lnTo>
                  <a:lnTo>
                    <a:pt x="627862" y="577710"/>
                  </a:lnTo>
                  <a:lnTo>
                    <a:pt x="607580" y="736587"/>
                  </a:lnTo>
                  <a:lnTo>
                    <a:pt x="585571" y="783297"/>
                  </a:lnTo>
                  <a:lnTo>
                    <a:pt x="559320" y="801992"/>
                  </a:lnTo>
                  <a:lnTo>
                    <a:pt x="554748" y="801992"/>
                  </a:lnTo>
                  <a:lnTo>
                    <a:pt x="550049" y="801484"/>
                  </a:lnTo>
                  <a:lnTo>
                    <a:pt x="170942" y="709663"/>
                  </a:lnTo>
                  <a:lnTo>
                    <a:pt x="131076" y="700011"/>
                  </a:lnTo>
                  <a:lnTo>
                    <a:pt x="107696" y="667626"/>
                  </a:lnTo>
                  <a:lnTo>
                    <a:pt x="104660" y="650481"/>
                  </a:lnTo>
                  <a:lnTo>
                    <a:pt x="105232" y="633056"/>
                  </a:lnTo>
                  <a:lnTo>
                    <a:pt x="109486" y="615937"/>
                  </a:lnTo>
                  <a:lnTo>
                    <a:pt x="131254" y="555866"/>
                  </a:lnTo>
                  <a:lnTo>
                    <a:pt x="165874" y="460362"/>
                  </a:lnTo>
                  <a:lnTo>
                    <a:pt x="173621" y="439280"/>
                  </a:lnTo>
                  <a:lnTo>
                    <a:pt x="217309" y="318503"/>
                  </a:lnTo>
                  <a:lnTo>
                    <a:pt x="226834" y="293230"/>
                  </a:lnTo>
                  <a:lnTo>
                    <a:pt x="232448" y="278549"/>
                  </a:lnTo>
                  <a:lnTo>
                    <a:pt x="237921" y="263652"/>
                  </a:lnTo>
                  <a:lnTo>
                    <a:pt x="243103" y="248551"/>
                  </a:lnTo>
                  <a:lnTo>
                    <a:pt x="247789" y="233299"/>
                  </a:lnTo>
                  <a:lnTo>
                    <a:pt x="252526" y="218109"/>
                  </a:lnTo>
                  <a:lnTo>
                    <a:pt x="271284" y="178041"/>
                  </a:lnTo>
                  <a:lnTo>
                    <a:pt x="308025" y="133045"/>
                  </a:lnTo>
                  <a:lnTo>
                    <a:pt x="355739" y="99555"/>
                  </a:lnTo>
                  <a:lnTo>
                    <a:pt x="401332" y="82550"/>
                  </a:lnTo>
                  <a:lnTo>
                    <a:pt x="443369" y="76441"/>
                  </a:lnTo>
                  <a:lnTo>
                    <a:pt x="450989" y="76187"/>
                  </a:lnTo>
                  <a:lnTo>
                    <a:pt x="458482" y="76187"/>
                  </a:lnTo>
                  <a:lnTo>
                    <a:pt x="466102" y="76695"/>
                  </a:lnTo>
                  <a:lnTo>
                    <a:pt x="469531" y="76822"/>
                  </a:lnTo>
                  <a:lnTo>
                    <a:pt x="508863" y="83858"/>
                  </a:lnTo>
                  <a:lnTo>
                    <a:pt x="551065" y="100444"/>
                  </a:lnTo>
                  <a:lnTo>
                    <a:pt x="583349" y="121856"/>
                  </a:lnTo>
                  <a:lnTo>
                    <a:pt x="614362" y="151866"/>
                  </a:lnTo>
                  <a:lnTo>
                    <a:pt x="648627" y="207937"/>
                  </a:lnTo>
                  <a:lnTo>
                    <a:pt x="661593" y="253250"/>
                  </a:lnTo>
                  <a:lnTo>
                    <a:pt x="664425" y="295389"/>
                  </a:lnTo>
                  <a:lnTo>
                    <a:pt x="664425" y="189039"/>
                  </a:lnTo>
                  <a:lnTo>
                    <a:pt x="661949" y="183349"/>
                  </a:lnTo>
                  <a:lnTo>
                    <a:pt x="648347" y="159981"/>
                  </a:lnTo>
                  <a:lnTo>
                    <a:pt x="632218" y="138417"/>
                  </a:lnTo>
                  <a:lnTo>
                    <a:pt x="701560" y="155181"/>
                  </a:lnTo>
                  <a:lnTo>
                    <a:pt x="723696" y="165531"/>
                  </a:lnTo>
                  <a:lnTo>
                    <a:pt x="739609" y="182930"/>
                  </a:lnTo>
                  <a:lnTo>
                    <a:pt x="747826" y="205016"/>
                  </a:lnTo>
                  <a:lnTo>
                    <a:pt x="747826" y="159397"/>
                  </a:lnTo>
                  <a:lnTo>
                    <a:pt x="736968" y="147497"/>
                  </a:lnTo>
                  <a:lnTo>
                    <a:pt x="717511" y="138417"/>
                  </a:lnTo>
                  <a:lnTo>
                    <a:pt x="706894" y="133477"/>
                  </a:lnTo>
                  <a:lnTo>
                    <a:pt x="601738" y="107950"/>
                  </a:lnTo>
                  <a:lnTo>
                    <a:pt x="592569" y="100736"/>
                  </a:lnTo>
                  <a:lnTo>
                    <a:pt x="583031" y="93954"/>
                  </a:lnTo>
                  <a:lnTo>
                    <a:pt x="573163" y="87642"/>
                  </a:lnTo>
                  <a:lnTo>
                    <a:pt x="563003" y="81775"/>
                  </a:lnTo>
                  <a:lnTo>
                    <a:pt x="564349" y="76187"/>
                  </a:lnTo>
                  <a:lnTo>
                    <a:pt x="565365" y="71996"/>
                  </a:lnTo>
                  <a:lnTo>
                    <a:pt x="569861" y="53454"/>
                  </a:lnTo>
                  <a:lnTo>
                    <a:pt x="570395" y="39865"/>
                  </a:lnTo>
                  <a:lnTo>
                    <a:pt x="565873" y="27584"/>
                  </a:lnTo>
                  <a:lnTo>
                    <a:pt x="559612" y="20688"/>
                  </a:lnTo>
                  <a:lnTo>
                    <a:pt x="557085" y="17919"/>
                  </a:lnTo>
                  <a:lnTo>
                    <a:pt x="549795" y="14503"/>
                  </a:lnTo>
                  <a:lnTo>
                    <a:pt x="549795" y="41897"/>
                  </a:lnTo>
                  <a:lnTo>
                    <a:pt x="542556" y="71996"/>
                  </a:lnTo>
                  <a:lnTo>
                    <a:pt x="503847" y="59677"/>
                  </a:lnTo>
                  <a:lnTo>
                    <a:pt x="471436" y="54724"/>
                  </a:lnTo>
                  <a:lnTo>
                    <a:pt x="477151" y="30975"/>
                  </a:lnTo>
                  <a:lnTo>
                    <a:pt x="478802" y="24625"/>
                  </a:lnTo>
                  <a:lnTo>
                    <a:pt x="485152" y="20688"/>
                  </a:lnTo>
                  <a:lnTo>
                    <a:pt x="545985" y="35420"/>
                  </a:lnTo>
                  <a:lnTo>
                    <a:pt x="549795" y="41897"/>
                  </a:lnTo>
                  <a:lnTo>
                    <a:pt x="549795" y="14503"/>
                  </a:lnTo>
                  <a:lnTo>
                    <a:pt x="544842" y="12179"/>
                  </a:lnTo>
                  <a:lnTo>
                    <a:pt x="496709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16" y="13487"/>
                  </a:lnTo>
                  <a:lnTo>
                    <a:pt x="455688" y="25768"/>
                  </a:lnTo>
                  <a:lnTo>
                    <a:pt x="448830" y="54089"/>
                  </a:lnTo>
                  <a:lnTo>
                    <a:pt x="437019" y="54571"/>
                  </a:lnTo>
                  <a:lnTo>
                    <a:pt x="425183" y="55664"/>
                  </a:lnTo>
                  <a:lnTo>
                    <a:pt x="413550" y="57340"/>
                  </a:lnTo>
                  <a:lnTo>
                    <a:pt x="401967" y="59677"/>
                  </a:lnTo>
                  <a:lnTo>
                    <a:pt x="382905" y="55067"/>
                  </a:lnTo>
                  <a:lnTo>
                    <a:pt x="361073" y="49784"/>
                  </a:lnTo>
                  <a:lnTo>
                    <a:pt x="361073" y="72758"/>
                  </a:lnTo>
                  <a:lnTo>
                    <a:pt x="355866" y="74917"/>
                  </a:lnTo>
                  <a:lnTo>
                    <a:pt x="317982" y="96583"/>
                  </a:lnTo>
                  <a:lnTo>
                    <a:pt x="270992" y="140208"/>
                  </a:lnTo>
                  <a:lnTo>
                    <a:pt x="244627" y="180314"/>
                  </a:lnTo>
                  <a:lnTo>
                    <a:pt x="226453" y="227203"/>
                  </a:lnTo>
                  <a:lnTo>
                    <a:pt x="221932" y="241922"/>
                  </a:lnTo>
                  <a:lnTo>
                    <a:pt x="216903" y="256565"/>
                  </a:lnTo>
                  <a:lnTo>
                    <a:pt x="211569" y="271056"/>
                  </a:lnTo>
                  <a:lnTo>
                    <a:pt x="203669" y="291757"/>
                  </a:lnTo>
                  <a:lnTo>
                    <a:pt x="196481" y="310883"/>
                  </a:lnTo>
                  <a:lnTo>
                    <a:pt x="151777" y="433946"/>
                  </a:lnTo>
                  <a:lnTo>
                    <a:pt x="144157" y="455155"/>
                  </a:lnTo>
                  <a:lnTo>
                    <a:pt x="107581" y="555866"/>
                  </a:lnTo>
                  <a:lnTo>
                    <a:pt x="132727" y="452361"/>
                  </a:lnTo>
                  <a:lnTo>
                    <a:pt x="136156" y="438010"/>
                  </a:lnTo>
                  <a:lnTo>
                    <a:pt x="139192" y="425437"/>
                  </a:lnTo>
                  <a:lnTo>
                    <a:pt x="217690" y="101206"/>
                  </a:lnTo>
                  <a:lnTo>
                    <a:pt x="228028" y="79146"/>
                  </a:lnTo>
                  <a:lnTo>
                    <a:pt x="245452" y="63271"/>
                  </a:lnTo>
                  <a:lnTo>
                    <a:pt x="267563" y="55067"/>
                  </a:lnTo>
                  <a:lnTo>
                    <a:pt x="291985" y="55994"/>
                  </a:lnTo>
                  <a:lnTo>
                    <a:pt x="361073" y="72758"/>
                  </a:lnTo>
                  <a:lnTo>
                    <a:pt x="361073" y="49784"/>
                  </a:lnTo>
                  <a:lnTo>
                    <a:pt x="297192" y="34277"/>
                  </a:lnTo>
                  <a:lnTo>
                    <a:pt x="263956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00" y="95872"/>
                  </a:lnTo>
                  <a:lnTo>
                    <a:pt x="116344" y="425437"/>
                  </a:lnTo>
                  <a:lnTo>
                    <a:pt x="111137" y="424180"/>
                  </a:lnTo>
                  <a:lnTo>
                    <a:pt x="111137" y="447154"/>
                  </a:lnTo>
                  <a:lnTo>
                    <a:pt x="68846" y="621652"/>
                  </a:lnTo>
                  <a:lnTo>
                    <a:pt x="66662" y="647179"/>
                  </a:lnTo>
                  <a:lnTo>
                    <a:pt x="72085" y="671334"/>
                  </a:lnTo>
                  <a:lnTo>
                    <a:pt x="84162" y="692645"/>
                  </a:lnTo>
                  <a:lnTo>
                    <a:pt x="101993" y="709663"/>
                  </a:lnTo>
                  <a:lnTo>
                    <a:pt x="60845" y="699757"/>
                  </a:lnTo>
                  <a:lnTo>
                    <a:pt x="42265" y="691057"/>
                  </a:lnTo>
                  <a:lnTo>
                    <a:pt x="28879" y="676363"/>
                  </a:lnTo>
                  <a:lnTo>
                    <a:pt x="21958" y="657720"/>
                  </a:lnTo>
                  <a:lnTo>
                    <a:pt x="22745" y="637146"/>
                  </a:lnTo>
                  <a:lnTo>
                    <a:pt x="69862" y="442582"/>
                  </a:lnTo>
                  <a:lnTo>
                    <a:pt x="70497" y="439661"/>
                  </a:lnTo>
                  <a:lnTo>
                    <a:pt x="73418" y="438010"/>
                  </a:lnTo>
                  <a:lnTo>
                    <a:pt x="76212" y="438645"/>
                  </a:lnTo>
                  <a:lnTo>
                    <a:pt x="111137" y="447154"/>
                  </a:lnTo>
                  <a:lnTo>
                    <a:pt x="111137" y="424180"/>
                  </a:lnTo>
                  <a:lnTo>
                    <a:pt x="81292" y="416928"/>
                  </a:lnTo>
                  <a:lnTo>
                    <a:pt x="70459" y="416534"/>
                  </a:lnTo>
                  <a:lnTo>
                    <a:pt x="60629" y="420230"/>
                  </a:lnTo>
                  <a:lnTo>
                    <a:pt x="52870" y="427367"/>
                  </a:lnTo>
                  <a:lnTo>
                    <a:pt x="48272" y="437248"/>
                  </a:lnTo>
                  <a:lnTo>
                    <a:pt x="1155" y="631812"/>
                  </a:lnTo>
                  <a:lnTo>
                    <a:pt x="0" y="661212"/>
                  </a:lnTo>
                  <a:lnTo>
                    <a:pt x="9867" y="687857"/>
                  </a:lnTo>
                  <a:lnTo>
                    <a:pt x="28994" y="708825"/>
                  </a:lnTo>
                  <a:lnTo>
                    <a:pt x="55638" y="721220"/>
                  </a:lnTo>
                  <a:lnTo>
                    <a:pt x="607580" y="854951"/>
                  </a:lnTo>
                  <a:lnTo>
                    <a:pt x="636955" y="856018"/>
                  </a:lnTo>
                  <a:lnTo>
                    <a:pt x="663549" y="846061"/>
                  </a:lnTo>
                  <a:lnTo>
                    <a:pt x="696798" y="800341"/>
                  </a:lnTo>
                  <a:lnTo>
                    <a:pt x="743978" y="605650"/>
                  </a:lnTo>
                  <a:lnTo>
                    <a:pt x="744385" y="594766"/>
                  </a:lnTo>
                  <a:lnTo>
                    <a:pt x="741045" y="585711"/>
                  </a:lnTo>
                  <a:lnTo>
                    <a:pt x="723150" y="597776"/>
                  </a:lnTo>
                  <a:lnTo>
                    <a:pt x="722515" y="600570"/>
                  </a:lnTo>
                  <a:lnTo>
                    <a:pt x="675398" y="795134"/>
                  </a:lnTo>
                  <a:lnTo>
                    <a:pt x="666686" y="813790"/>
                  </a:lnTo>
                  <a:lnTo>
                    <a:pt x="652005" y="827201"/>
                  </a:lnTo>
                  <a:lnTo>
                    <a:pt x="633399" y="834148"/>
                  </a:lnTo>
                  <a:lnTo>
                    <a:pt x="612914" y="833361"/>
                  </a:lnTo>
                  <a:lnTo>
                    <a:pt x="571512" y="823328"/>
                  </a:lnTo>
                  <a:lnTo>
                    <a:pt x="595172" y="816381"/>
                  </a:lnTo>
                  <a:lnTo>
                    <a:pt x="615657" y="802970"/>
                  </a:lnTo>
                  <a:lnTo>
                    <a:pt x="616458" y="801992"/>
                  </a:lnTo>
                  <a:lnTo>
                    <a:pt x="631494" y="783958"/>
                  </a:lnTo>
                  <a:lnTo>
                    <a:pt x="641235" y="760209"/>
                  </a:lnTo>
                  <a:lnTo>
                    <a:pt x="659701" y="684009"/>
                  </a:lnTo>
                  <a:lnTo>
                    <a:pt x="683526" y="585711"/>
                  </a:lnTo>
                  <a:lnTo>
                    <a:pt x="718705" y="594220"/>
                  </a:lnTo>
                  <a:lnTo>
                    <a:pt x="721499" y="594982"/>
                  </a:lnTo>
                  <a:lnTo>
                    <a:pt x="723150" y="597776"/>
                  </a:lnTo>
                  <a:lnTo>
                    <a:pt x="723150" y="572350"/>
                  </a:lnTo>
                  <a:lnTo>
                    <a:pt x="688733" y="563994"/>
                  </a:lnTo>
                  <a:lnTo>
                    <a:pt x="768578" y="234556"/>
                  </a:lnTo>
                  <a:lnTo>
                    <a:pt x="768654" y="23329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78871" y="324865"/>
              <a:ext cx="144018" cy="1423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47376" y="2695701"/>
              <a:ext cx="1824101" cy="127279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076956" y="150723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58" y="578866"/>
                  </a:moveTo>
                  <a:lnTo>
                    <a:pt x="32880" y="384937"/>
                  </a:lnTo>
                  <a:lnTo>
                    <a:pt x="27444" y="366585"/>
                  </a:lnTo>
                  <a:lnTo>
                    <a:pt x="27647" y="348081"/>
                  </a:lnTo>
                  <a:lnTo>
                    <a:pt x="47663" y="310807"/>
                  </a:lnTo>
                  <a:lnTo>
                    <a:pt x="65900" y="299085"/>
                  </a:lnTo>
                  <a:lnTo>
                    <a:pt x="54343" y="274193"/>
                  </a:lnTo>
                  <a:lnTo>
                    <a:pt x="12217" y="311467"/>
                  </a:lnTo>
                  <a:lnTo>
                    <a:pt x="0" y="367449"/>
                  </a:lnTo>
                  <a:lnTo>
                    <a:pt x="8115" y="396494"/>
                  </a:lnTo>
                  <a:lnTo>
                    <a:pt x="95491" y="583565"/>
                  </a:lnTo>
                  <a:lnTo>
                    <a:pt x="98666" y="590423"/>
                  </a:lnTo>
                  <a:lnTo>
                    <a:pt x="106794" y="593344"/>
                  </a:lnTo>
                  <a:lnTo>
                    <a:pt x="120510" y="586994"/>
                  </a:lnTo>
                  <a:lnTo>
                    <a:pt x="123558" y="578866"/>
                  </a:lnTo>
                  <a:close/>
                </a:path>
                <a:path w="1075690" h="1136650">
                  <a:moveTo>
                    <a:pt x="239636" y="217805"/>
                  </a:moveTo>
                  <a:lnTo>
                    <a:pt x="228079" y="193040"/>
                  </a:lnTo>
                  <a:lnTo>
                    <a:pt x="103873" y="251079"/>
                  </a:lnTo>
                  <a:lnTo>
                    <a:pt x="115557" y="275844"/>
                  </a:lnTo>
                  <a:lnTo>
                    <a:pt x="239636" y="217805"/>
                  </a:lnTo>
                  <a:close/>
                </a:path>
                <a:path w="1075690" h="1136650">
                  <a:moveTo>
                    <a:pt x="310121" y="975995"/>
                  </a:moveTo>
                  <a:lnTo>
                    <a:pt x="306946" y="969137"/>
                  </a:lnTo>
                  <a:lnTo>
                    <a:pt x="145275" y="623316"/>
                  </a:lnTo>
                  <a:lnTo>
                    <a:pt x="142100" y="616458"/>
                  </a:lnTo>
                  <a:lnTo>
                    <a:pt x="133972" y="613537"/>
                  </a:lnTo>
                  <a:lnTo>
                    <a:pt x="120256" y="619887"/>
                  </a:lnTo>
                  <a:lnTo>
                    <a:pt x="117335" y="628015"/>
                  </a:lnTo>
                  <a:lnTo>
                    <a:pt x="120510" y="635000"/>
                  </a:lnTo>
                  <a:lnTo>
                    <a:pt x="282181" y="980821"/>
                  </a:lnTo>
                  <a:lnTo>
                    <a:pt x="285356" y="987679"/>
                  </a:lnTo>
                  <a:lnTo>
                    <a:pt x="293484" y="990600"/>
                  </a:lnTo>
                  <a:lnTo>
                    <a:pt x="300342" y="987425"/>
                  </a:lnTo>
                  <a:lnTo>
                    <a:pt x="307200" y="984123"/>
                  </a:lnTo>
                  <a:lnTo>
                    <a:pt x="310121" y="975995"/>
                  </a:lnTo>
                  <a:close/>
                </a:path>
                <a:path w="1075690" h="1136650">
                  <a:moveTo>
                    <a:pt x="413372" y="136652"/>
                  </a:moveTo>
                  <a:lnTo>
                    <a:pt x="401688" y="111760"/>
                  </a:lnTo>
                  <a:lnTo>
                    <a:pt x="277609" y="169799"/>
                  </a:lnTo>
                  <a:lnTo>
                    <a:pt x="289293" y="194691"/>
                  </a:lnTo>
                  <a:lnTo>
                    <a:pt x="413372" y="136652"/>
                  </a:lnTo>
                  <a:close/>
                </a:path>
                <a:path w="1075690" h="1136650">
                  <a:moveTo>
                    <a:pt x="587108" y="55372"/>
                  </a:moveTo>
                  <a:lnTo>
                    <a:pt x="575424" y="30607"/>
                  </a:lnTo>
                  <a:lnTo>
                    <a:pt x="451345" y="88646"/>
                  </a:lnTo>
                  <a:lnTo>
                    <a:pt x="463029" y="113411"/>
                  </a:lnTo>
                  <a:lnTo>
                    <a:pt x="587108" y="55372"/>
                  </a:lnTo>
                  <a:close/>
                </a:path>
                <a:path w="1075690" h="1136650">
                  <a:moveTo>
                    <a:pt x="701662" y="267208"/>
                  </a:moveTo>
                  <a:lnTo>
                    <a:pt x="695312" y="253492"/>
                  </a:lnTo>
                  <a:lnTo>
                    <a:pt x="687184" y="250571"/>
                  </a:lnTo>
                  <a:lnTo>
                    <a:pt x="204838" y="475996"/>
                  </a:lnTo>
                  <a:lnTo>
                    <a:pt x="197980" y="479298"/>
                  </a:lnTo>
                  <a:lnTo>
                    <a:pt x="194932" y="487426"/>
                  </a:lnTo>
                  <a:lnTo>
                    <a:pt x="198234" y="494284"/>
                  </a:lnTo>
                  <a:lnTo>
                    <a:pt x="201409" y="501142"/>
                  </a:lnTo>
                  <a:lnTo>
                    <a:pt x="209537" y="504063"/>
                  </a:lnTo>
                  <a:lnTo>
                    <a:pt x="691883" y="278638"/>
                  </a:lnTo>
                  <a:lnTo>
                    <a:pt x="698741" y="275336"/>
                  </a:lnTo>
                  <a:lnTo>
                    <a:pt x="701662" y="267208"/>
                  </a:lnTo>
                  <a:close/>
                </a:path>
                <a:path w="1075690" h="1136650">
                  <a:moveTo>
                    <a:pt x="755891" y="383286"/>
                  </a:moveTo>
                  <a:lnTo>
                    <a:pt x="749541" y="369570"/>
                  </a:lnTo>
                  <a:lnTo>
                    <a:pt x="741413" y="366522"/>
                  </a:lnTo>
                  <a:lnTo>
                    <a:pt x="734555" y="369824"/>
                  </a:lnTo>
                  <a:lnTo>
                    <a:pt x="252209" y="595249"/>
                  </a:lnTo>
                  <a:lnTo>
                    <a:pt x="249161" y="603377"/>
                  </a:lnTo>
                  <a:lnTo>
                    <a:pt x="252463" y="610235"/>
                  </a:lnTo>
                  <a:lnTo>
                    <a:pt x="255638" y="617093"/>
                  </a:lnTo>
                  <a:lnTo>
                    <a:pt x="263766" y="620014"/>
                  </a:lnTo>
                  <a:lnTo>
                    <a:pt x="752970" y="391414"/>
                  </a:lnTo>
                  <a:lnTo>
                    <a:pt x="755891" y="383286"/>
                  </a:lnTo>
                  <a:close/>
                </a:path>
                <a:path w="1075690" h="1136650">
                  <a:moveTo>
                    <a:pt x="810120" y="499364"/>
                  </a:moveTo>
                  <a:lnTo>
                    <a:pt x="803770" y="485648"/>
                  </a:lnTo>
                  <a:lnTo>
                    <a:pt x="795642" y="482727"/>
                  </a:lnTo>
                  <a:lnTo>
                    <a:pt x="313296" y="708152"/>
                  </a:lnTo>
                  <a:lnTo>
                    <a:pt x="306438" y="711454"/>
                  </a:lnTo>
                  <a:lnTo>
                    <a:pt x="303517" y="719582"/>
                  </a:lnTo>
                  <a:lnTo>
                    <a:pt x="309867" y="733298"/>
                  </a:lnTo>
                  <a:lnTo>
                    <a:pt x="317995" y="736219"/>
                  </a:lnTo>
                  <a:lnTo>
                    <a:pt x="324980" y="733044"/>
                  </a:lnTo>
                  <a:lnTo>
                    <a:pt x="800341" y="510794"/>
                  </a:lnTo>
                  <a:lnTo>
                    <a:pt x="807199" y="507492"/>
                  </a:lnTo>
                  <a:lnTo>
                    <a:pt x="810120" y="499364"/>
                  </a:lnTo>
                  <a:close/>
                </a:path>
                <a:path w="1075690" h="1136650">
                  <a:moveTo>
                    <a:pt x="860285" y="606679"/>
                  </a:moveTo>
                  <a:lnTo>
                    <a:pt x="857110" y="599694"/>
                  </a:lnTo>
                  <a:lnTo>
                    <a:pt x="853935" y="592836"/>
                  </a:lnTo>
                  <a:lnTo>
                    <a:pt x="845807" y="589915"/>
                  </a:lnTo>
                  <a:lnTo>
                    <a:pt x="363461" y="815340"/>
                  </a:lnTo>
                  <a:lnTo>
                    <a:pt x="356603" y="818642"/>
                  </a:lnTo>
                  <a:lnTo>
                    <a:pt x="353682" y="826770"/>
                  </a:lnTo>
                  <a:lnTo>
                    <a:pt x="360032" y="840486"/>
                  </a:lnTo>
                  <a:lnTo>
                    <a:pt x="368160" y="843407"/>
                  </a:lnTo>
                  <a:lnTo>
                    <a:pt x="857364" y="614807"/>
                  </a:lnTo>
                  <a:lnTo>
                    <a:pt x="860285" y="606679"/>
                  </a:lnTo>
                  <a:close/>
                </a:path>
                <a:path w="1075690" h="1136650">
                  <a:moveTo>
                    <a:pt x="914641" y="722757"/>
                  </a:moveTo>
                  <a:lnTo>
                    <a:pt x="911466" y="715899"/>
                  </a:lnTo>
                  <a:lnTo>
                    <a:pt x="908164" y="709041"/>
                  </a:lnTo>
                  <a:lnTo>
                    <a:pt x="900036" y="706120"/>
                  </a:lnTo>
                  <a:lnTo>
                    <a:pt x="410832" y="934720"/>
                  </a:lnTo>
                  <a:lnTo>
                    <a:pt x="407911" y="942848"/>
                  </a:lnTo>
                  <a:lnTo>
                    <a:pt x="411086" y="949706"/>
                  </a:lnTo>
                  <a:lnTo>
                    <a:pt x="414388" y="956691"/>
                  </a:lnTo>
                  <a:lnTo>
                    <a:pt x="422516" y="959612"/>
                  </a:lnTo>
                  <a:lnTo>
                    <a:pt x="429374" y="956310"/>
                  </a:lnTo>
                  <a:lnTo>
                    <a:pt x="904735" y="734060"/>
                  </a:lnTo>
                  <a:lnTo>
                    <a:pt x="911720" y="730885"/>
                  </a:lnTo>
                  <a:lnTo>
                    <a:pt x="914641" y="722757"/>
                  </a:lnTo>
                  <a:close/>
                </a:path>
                <a:path w="1075690" h="1136650">
                  <a:moveTo>
                    <a:pt x="1075182" y="774357"/>
                  </a:moveTo>
                  <a:lnTo>
                    <a:pt x="745350" y="51943"/>
                  </a:lnTo>
                  <a:lnTo>
                    <a:pt x="706513" y="10541"/>
                  </a:lnTo>
                  <a:lnTo>
                    <a:pt x="651878" y="0"/>
                  </a:lnTo>
                  <a:lnTo>
                    <a:pt x="645109" y="1028"/>
                  </a:lnTo>
                  <a:lnTo>
                    <a:pt x="638378" y="2603"/>
                  </a:lnTo>
                  <a:lnTo>
                    <a:pt x="631685" y="4762"/>
                  </a:lnTo>
                  <a:lnTo>
                    <a:pt x="625081" y="7493"/>
                  </a:lnTo>
                  <a:lnTo>
                    <a:pt x="636638" y="32258"/>
                  </a:lnTo>
                  <a:lnTo>
                    <a:pt x="643534" y="29641"/>
                  </a:lnTo>
                  <a:lnTo>
                    <a:pt x="650468" y="27851"/>
                  </a:lnTo>
                  <a:lnTo>
                    <a:pt x="657415" y="26873"/>
                  </a:lnTo>
                  <a:lnTo>
                    <a:pt x="664324" y="26670"/>
                  </a:lnTo>
                  <a:lnTo>
                    <a:pt x="681520" y="29578"/>
                  </a:lnTo>
                  <a:lnTo>
                    <a:pt x="720458" y="63500"/>
                  </a:lnTo>
                  <a:lnTo>
                    <a:pt x="1041768" y="750697"/>
                  </a:lnTo>
                  <a:lnTo>
                    <a:pt x="1047686" y="775385"/>
                  </a:lnTo>
                  <a:lnTo>
                    <a:pt x="1043863" y="799617"/>
                  </a:lnTo>
                  <a:lnTo>
                    <a:pt x="1031265" y="820623"/>
                  </a:lnTo>
                  <a:lnTo>
                    <a:pt x="1010907" y="835660"/>
                  </a:lnTo>
                  <a:lnTo>
                    <a:pt x="439026" y="1102995"/>
                  </a:lnTo>
                  <a:lnTo>
                    <a:pt x="414401" y="1108925"/>
                  </a:lnTo>
                  <a:lnTo>
                    <a:pt x="390220" y="1105090"/>
                  </a:lnTo>
                  <a:lnTo>
                    <a:pt x="369227" y="1092504"/>
                  </a:lnTo>
                  <a:lnTo>
                    <a:pt x="354190" y="1072134"/>
                  </a:lnTo>
                  <a:lnTo>
                    <a:pt x="340093" y="1042162"/>
                  </a:lnTo>
                  <a:lnTo>
                    <a:pt x="331965" y="1039241"/>
                  </a:lnTo>
                  <a:lnTo>
                    <a:pt x="318249" y="1045591"/>
                  </a:lnTo>
                  <a:lnTo>
                    <a:pt x="315328" y="1053719"/>
                  </a:lnTo>
                  <a:lnTo>
                    <a:pt x="329298" y="1083818"/>
                  </a:lnTo>
                  <a:lnTo>
                    <a:pt x="350850" y="1112926"/>
                  </a:lnTo>
                  <a:lnTo>
                    <a:pt x="380898" y="1130896"/>
                  </a:lnTo>
                  <a:lnTo>
                    <a:pt x="415493" y="1136307"/>
                  </a:lnTo>
                  <a:lnTo>
                    <a:pt x="450710" y="1127760"/>
                  </a:lnTo>
                  <a:lnTo>
                    <a:pt x="1022464" y="860552"/>
                  </a:lnTo>
                  <a:lnTo>
                    <a:pt x="1051648" y="839000"/>
                  </a:lnTo>
                  <a:lnTo>
                    <a:pt x="1069708" y="808951"/>
                  </a:lnTo>
                  <a:lnTo>
                    <a:pt x="1075182" y="77435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89709" y="1690308"/>
              <a:ext cx="144303" cy="1839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63445" y="1609099"/>
              <a:ext cx="144250" cy="1839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37181" y="1527875"/>
              <a:ext cx="144250" cy="18400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10917" y="1446668"/>
              <a:ext cx="144250" cy="18394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436098" y="141477"/>
              <a:ext cx="1391920" cy="6316345"/>
            </a:xfrm>
            <a:custGeom>
              <a:avLst/>
              <a:gdLst/>
              <a:ahLst/>
              <a:cxnLst/>
              <a:rect l="l" t="t" r="r" b="b"/>
              <a:pathLst>
                <a:path w="1391920" h="6316345">
                  <a:moveTo>
                    <a:pt x="888314" y="1691601"/>
                  </a:moveTo>
                  <a:lnTo>
                    <a:pt x="883234" y="1644561"/>
                  </a:lnTo>
                  <a:lnTo>
                    <a:pt x="870292" y="1599476"/>
                  </a:lnTo>
                  <a:lnTo>
                    <a:pt x="860806" y="1579791"/>
                  </a:lnTo>
                  <a:lnTo>
                    <a:pt x="860806" y="1720773"/>
                  </a:lnTo>
                  <a:lnTo>
                    <a:pt x="851535" y="1768475"/>
                  </a:lnTo>
                  <a:lnTo>
                    <a:pt x="682498" y="1709420"/>
                  </a:lnTo>
                  <a:lnTo>
                    <a:pt x="680504" y="1686267"/>
                  </a:lnTo>
                  <a:lnTo>
                    <a:pt x="671360" y="1665224"/>
                  </a:lnTo>
                  <a:lnTo>
                    <a:pt x="666013" y="1659267"/>
                  </a:lnTo>
                  <a:lnTo>
                    <a:pt x="656005" y="1648091"/>
                  </a:lnTo>
                  <a:lnTo>
                    <a:pt x="635381" y="1636649"/>
                  </a:lnTo>
                  <a:lnTo>
                    <a:pt x="612038" y="1632762"/>
                  </a:lnTo>
                  <a:lnTo>
                    <a:pt x="589343" y="1636572"/>
                  </a:lnTo>
                  <a:lnTo>
                    <a:pt x="569112" y="1647317"/>
                  </a:lnTo>
                  <a:lnTo>
                    <a:pt x="553212" y="1664208"/>
                  </a:lnTo>
                  <a:lnTo>
                    <a:pt x="384175" y="1605153"/>
                  </a:lnTo>
                  <a:lnTo>
                    <a:pt x="406425" y="1562150"/>
                  </a:lnTo>
                  <a:lnTo>
                    <a:pt x="435813" y="1525219"/>
                  </a:lnTo>
                  <a:lnTo>
                    <a:pt x="471170" y="1494929"/>
                  </a:lnTo>
                  <a:lnTo>
                    <a:pt x="511289" y="1471866"/>
                  </a:lnTo>
                  <a:lnTo>
                    <a:pt x="555015" y="1456601"/>
                  </a:lnTo>
                  <a:lnTo>
                    <a:pt x="601154" y="1449679"/>
                  </a:lnTo>
                  <a:lnTo>
                    <a:pt x="648525" y="1451673"/>
                  </a:lnTo>
                  <a:lnTo>
                    <a:pt x="695960" y="1463167"/>
                  </a:lnTo>
                  <a:lnTo>
                    <a:pt x="740143" y="1483677"/>
                  </a:lnTo>
                  <a:lnTo>
                    <a:pt x="778395" y="1511541"/>
                  </a:lnTo>
                  <a:lnTo>
                    <a:pt x="810158" y="1545615"/>
                  </a:lnTo>
                  <a:lnTo>
                    <a:pt x="834847" y="1584731"/>
                  </a:lnTo>
                  <a:lnTo>
                    <a:pt x="851903" y="1627733"/>
                  </a:lnTo>
                  <a:lnTo>
                    <a:pt x="860742" y="1673466"/>
                  </a:lnTo>
                  <a:lnTo>
                    <a:pt x="860806" y="1720773"/>
                  </a:lnTo>
                  <a:lnTo>
                    <a:pt x="860806" y="1579791"/>
                  </a:lnTo>
                  <a:lnTo>
                    <a:pt x="822744" y="1519097"/>
                  </a:lnTo>
                  <a:lnTo>
                    <a:pt x="789101" y="1485811"/>
                  </a:lnTo>
                  <a:lnTo>
                    <a:pt x="749515" y="1458455"/>
                  </a:lnTo>
                  <a:lnTo>
                    <a:pt x="730148" y="1449679"/>
                  </a:lnTo>
                  <a:lnTo>
                    <a:pt x="704469" y="1438021"/>
                  </a:lnTo>
                  <a:lnTo>
                    <a:pt x="656526" y="1425956"/>
                  </a:lnTo>
                  <a:lnTo>
                    <a:pt x="608533" y="1422717"/>
                  </a:lnTo>
                  <a:lnTo>
                    <a:pt x="561492" y="1427810"/>
                  </a:lnTo>
                  <a:lnTo>
                    <a:pt x="516407" y="1440776"/>
                  </a:lnTo>
                  <a:lnTo>
                    <a:pt x="474243" y="1461096"/>
                  </a:lnTo>
                  <a:lnTo>
                    <a:pt x="436029" y="1488325"/>
                  </a:lnTo>
                  <a:lnTo>
                    <a:pt x="402742" y="1521968"/>
                  </a:lnTo>
                  <a:lnTo>
                    <a:pt x="375386" y="1561541"/>
                  </a:lnTo>
                  <a:lnTo>
                    <a:pt x="354965" y="1606550"/>
                  </a:lnTo>
                  <a:lnTo>
                    <a:pt x="354584" y="1607693"/>
                  </a:lnTo>
                  <a:lnTo>
                    <a:pt x="354076" y="1608963"/>
                  </a:lnTo>
                  <a:lnTo>
                    <a:pt x="353822" y="1610233"/>
                  </a:lnTo>
                  <a:lnTo>
                    <a:pt x="352425" y="1616710"/>
                  </a:lnTo>
                  <a:lnTo>
                    <a:pt x="355981" y="1623314"/>
                  </a:lnTo>
                  <a:lnTo>
                    <a:pt x="554736" y="1692783"/>
                  </a:lnTo>
                  <a:lnTo>
                    <a:pt x="561340" y="1695196"/>
                  </a:lnTo>
                  <a:lnTo>
                    <a:pt x="568579" y="1691894"/>
                  </a:lnTo>
                  <a:lnTo>
                    <a:pt x="594258" y="1662963"/>
                  </a:lnTo>
                  <a:lnTo>
                    <a:pt x="610019" y="1659267"/>
                  </a:lnTo>
                  <a:lnTo>
                    <a:pt x="626491" y="1661668"/>
                  </a:lnTo>
                  <a:lnTo>
                    <a:pt x="640867" y="1670062"/>
                  </a:lnTo>
                  <a:lnTo>
                    <a:pt x="650900" y="1682737"/>
                  </a:lnTo>
                  <a:lnTo>
                    <a:pt x="655739" y="1698155"/>
                  </a:lnTo>
                  <a:lnTo>
                    <a:pt x="654558" y="1714754"/>
                  </a:lnTo>
                  <a:lnTo>
                    <a:pt x="652780" y="1721485"/>
                  </a:lnTo>
                  <a:lnTo>
                    <a:pt x="656590" y="1728343"/>
                  </a:lnTo>
                  <a:lnTo>
                    <a:pt x="861822" y="1800098"/>
                  </a:lnTo>
                  <a:lnTo>
                    <a:pt x="868807" y="1797304"/>
                  </a:lnTo>
                  <a:lnTo>
                    <a:pt x="872109" y="1790065"/>
                  </a:lnTo>
                  <a:lnTo>
                    <a:pt x="872617" y="1788795"/>
                  </a:lnTo>
                  <a:lnTo>
                    <a:pt x="872998" y="1787525"/>
                  </a:lnTo>
                  <a:lnTo>
                    <a:pt x="877785" y="1768475"/>
                  </a:lnTo>
                  <a:lnTo>
                    <a:pt x="885063" y="1739595"/>
                  </a:lnTo>
                  <a:lnTo>
                    <a:pt x="888314" y="1691601"/>
                  </a:lnTo>
                  <a:close/>
                </a:path>
                <a:path w="1391920" h="6316345">
                  <a:moveTo>
                    <a:pt x="977519" y="2233295"/>
                  </a:moveTo>
                  <a:lnTo>
                    <a:pt x="975868" y="2227453"/>
                  </a:lnTo>
                  <a:lnTo>
                    <a:pt x="968527" y="2221611"/>
                  </a:lnTo>
                  <a:lnTo>
                    <a:pt x="968044" y="2221230"/>
                  </a:lnTo>
                  <a:lnTo>
                    <a:pt x="933869" y="2194179"/>
                  </a:lnTo>
                  <a:lnTo>
                    <a:pt x="925322" y="2187422"/>
                  </a:lnTo>
                  <a:lnTo>
                    <a:pt x="925322" y="2221103"/>
                  </a:lnTo>
                  <a:lnTo>
                    <a:pt x="881761" y="2221230"/>
                  </a:lnTo>
                  <a:lnTo>
                    <a:pt x="891286" y="2194179"/>
                  </a:lnTo>
                  <a:lnTo>
                    <a:pt x="925322" y="2221103"/>
                  </a:lnTo>
                  <a:lnTo>
                    <a:pt x="925322" y="2187422"/>
                  </a:lnTo>
                  <a:lnTo>
                    <a:pt x="895858" y="2164080"/>
                  </a:lnTo>
                  <a:lnTo>
                    <a:pt x="895223" y="2163064"/>
                  </a:lnTo>
                  <a:lnTo>
                    <a:pt x="894334" y="2162048"/>
                  </a:lnTo>
                  <a:lnTo>
                    <a:pt x="893318" y="2161159"/>
                  </a:lnTo>
                  <a:lnTo>
                    <a:pt x="869188" y="2141969"/>
                  </a:lnTo>
                  <a:lnTo>
                    <a:pt x="869188" y="2175764"/>
                  </a:lnTo>
                  <a:lnTo>
                    <a:pt x="853313" y="2221230"/>
                  </a:lnTo>
                  <a:lnTo>
                    <a:pt x="781558" y="2221611"/>
                  </a:lnTo>
                  <a:lnTo>
                    <a:pt x="781913" y="2220595"/>
                  </a:lnTo>
                  <a:lnTo>
                    <a:pt x="813181" y="2131314"/>
                  </a:lnTo>
                  <a:lnTo>
                    <a:pt x="869188" y="2175764"/>
                  </a:lnTo>
                  <a:lnTo>
                    <a:pt x="869188" y="2141969"/>
                  </a:lnTo>
                  <a:lnTo>
                    <a:pt x="855802" y="2131314"/>
                  </a:lnTo>
                  <a:lnTo>
                    <a:pt x="818769" y="2101850"/>
                  </a:lnTo>
                  <a:lnTo>
                    <a:pt x="818007" y="2100199"/>
                  </a:lnTo>
                  <a:lnTo>
                    <a:pt x="816991" y="2098802"/>
                  </a:lnTo>
                  <a:lnTo>
                    <a:pt x="815467" y="2097659"/>
                  </a:lnTo>
                  <a:lnTo>
                    <a:pt x="809879" y="2093087"/>
                  </a:lnTo>
                  <a:lnTo>
                    <a:pt x="808609" y="2092198"/>
                  </a:lnTo>
                  <a:lnTo>
                    <a:pt x="807339" y="2091436"/>
                  </a:lnTo>
                  <a:lnTo>
                    <a:pt x="805942" y="2090928"/>
                  </a:lnTo>
                  <a:lnTo>
                    <a:pt x="788289" y="2084768"/>
                  </a:lnTo>
                  <a:lnTo>
                    <a:pt x="788289" y="2113026"/>
                  </a:lnTo>
                  <a:lnTo>
                    <a:pt x="750697" y="2220595"/>
                  </a:lnTo>
                  <a:lnTo>
                    <a:pt x="270129" y="2052574"/>
                  </a:lnTo>
                  <a:lnTo>
                    <a:pt x="273227" y="2043684"/>
                  </a:lnTo>
                  <a:lnTo>
                    <a:pt x="307721" y="1945005"/>
                  </a:lnTo>
                  <a:lnTo>
                    <a:pt x="788289" y="2113026"/>
                  </a:lnTo>
                  <a:lnTo>
                    <a:pt x="788289" y="2084768"/>
                  </a:lnTo>
                  <a:lnTo>
                    <a:pt x="388239" y="1945005"/>
                  </a:lnTo>
                  <a:lnTo>
                    <a:pt x="303911" y="1915541"/>
                  </a:lnTo>
                  <a:lnTo>
                    <a:pt x="303784" y="1915414"/>
                  </a:lnTo>
                  <a:lnTo>
                    <a:pt x="303530" y="1915414"/>
                  </a:lnTo>
                  <a:lnTo>
                    <a:pt x="303403" y="1915287"/>
                  </a:lnTo>
                  <a:lnTo>
                    <a:pt x="282194" y="1907895"/>
                  </a:lnTo>
                  <a:lnTo>
                    <a:pt x="282194" y="1936115"/>
                  </a:lnTo>
                  <a:lnTo>
                    <a:pt x="244475" y="2043684"/>
                  </a:lnTo>
                  <a:lnTo>
                    <a:pt x="150876" y="2011045"/>
                  </a:lnTo>
                  <a:lnTo>
                    <a:pt x="153974" y="2002155"/>
                  </a:lnTo>
                  <a:lnTo>
                    <a:pt x="188468" y="1903476"/>
                  </a:lnTo>
                  <a:lnTo>
                    <a:pt x="282194" y="1936115"/>
                  </a:lnTo>
                  <a:lnTo>
                    <a:pt x="282194" y="1907895"/>
                  </a:lnTo>
                  <a:lnTo>
                    <a:pt x="269557" y="1903476"/>
                  </a:lnTo>
                  <a:lnTo>
                    <a:pt x="163195" y="1866328"/>
                  </a:lnTo>
                  <a:lnTo>
                    <a:pt x="163195" y="1894459"/>
                  </a:lnTo>
                  <a:lnTo>
                    <a:pt x="125603" y="2002155"/>
                  </a:lnTo>
                  <a:lnTo>
                    <a:pt x="32004" y="1969389"/>
                  </a:lnTo>
                  <a:lnTo>
                    <a:pt x="69596" y="1861820"/>
                  </a:lnTo>
                  <a:lnTo>
                    <a:pt x="163195" y="1894459"/>
                  </a:lnTo>
                  <a:lnTo>
                    <a:pt x="163195" y="1866328"/>
                  </a:lnTo>
                  <a:lnTo>
                    <a:pt x="150304" y="1861820"/>
                  </a:lnTo>
                  <a:lnTo>
                    <a:pt x="58801" y="1829816"/>
                  </a:lnTo>
                  <a:lnTo>
                    <a:pt x="51308" y="1833499"/>
                  </a:lnTo>
                  <a:lnTo>
                    <a:pt x="48895" y="1840484"/>
                  </a:lnTo>
                  <a:lnTo>
                    <a:pt x="2413" y="1973199"/>
                  </a:lnTo>
                  <a:lnTo>
                    <a:pt x="0" y="1980184"/>
                  </a:lnTo>
                  <a:lnTo>
                    <a:pt x="3683" y="1987677"/>
                  </a:lnTo>
                  <a:lnTo>
                    <a:pt x="129286" y="2031619"/>
                  </a:lnTo>
                  <a:lnTo>
                    <a:pt x="129540" y="2031746"/>
                  </a:lnTo>
                  <a:lnTo>
                    <a:pt x="248285" y="2073148"/>
                  </a:lnTo>
                  <a:lnTo>
                    <a:pt x="248285" y="2073275"/>
                  </a:lnTo>
                  <a:lnTo>
                    <a:pt x="248666" y="2073275"/>
                  </a:lnTo>
                  <a:lnTo>
                    <a:pt x="248793" y="2073402"/>
                  </a:lnTo>
                  <a:lnTo>
                    <a:pt x="749681" y="2248408"/>
                  </a:lnTo>
                  <a:lnTo>
                    <a:pt x="751078" y="2248916"/>
                  </a:lnTo>
                  <a:lnTo>
                    <a:pt x="752602" y="2249170"/>
                  </a:lnTo>
                  <a:lnTo>
                    <a:pt x="764032" y="2249170"/>
                  </a:lnTo>
                  <a:lnTo>
                    <a:pt x="765556" y="2248916"/>
                  </a:lnTo>
                  <a:lnTo>
                    <a:pt x="766826" y="2248408"/>
                  </a:lnTo>
                  <a:lnTo>
                    <a:pt x="863219" y="2247900"/>
                  </a:lnTo>
                  <a:lnTo>
                    <a:pt x="863346" y="2247900"/>
                  </a:lnTo>
                  <a:lnTo>
                    <a:pt x="863854" y="2247646"/>
                  </a:lnTo>
                  <a:lnTo>
                    <a:pt x="969010" y="2247392"/>
                  </a:lnTo>
                  <a:lnTo>
                    <a:pt x="973963" y="2243836"/>
                  </a:lnTo>
                  <a:lnTo>
                    <a:pt x="975868" y="2238502"/>
                  </a:lnTo>
                  <a:lnTo>
                    <a:pt x="977519" y="2233295"/>
                  </a:lnTo>
                  <a:close/>
                </a:path>
                <a:path w="1391920" h="6316345">
                  <a:moveTo>
                    <a:pt x="1095819" y="5907417"/>
                  </a:moveTo>
                  <a:lnTo>
                    <a:pt x="1095806" y="5865901"/>
                  </a:lnTo>
                  <a:lnTo>
                    <a:pt x="1083119" y="5825985"/>
                  </a:lnTo>
                  <a:lnTo>
                    <a:pt x="1075309" y="5815152"/>
                  </a:lnTo>
                  <a:lnTo>
                    <a:pt x="1075309" y="5886678"/>
                  </a:lnTo>
                  <a:lnTo>
                    <a:pt x="1067015" y="5929325"/>
                  </a:lnTo>
                  <a:lnTo>
                    <a:pt x="1042162" y="5966765"/>
                  </a:lnTo>
                  <a:lnTo>
                    <a:pt x="1004684" y="5991618"/>
                  </a:lnTo>
                  <a:lnTo>
                    <a:pt x="962037" y="5999899"/>
                  </a:lnTo>
                  <a:lnTo>
                    <a:pt x="919403" y="5991618"/>
                  </a:lnTo>
                  <a:lnTo>
                    <a:pt x="882015" y="5966765"/>
                  </a:lnTo>
                  <a:lnTo>
                    <a:pt x="857148" y="5929325"/>
                  </a:lnTo>
                  <a:lnTo>
                    <a:pt x="848868" y="5886678"/>
                  </a:lnTo>
                  <a:lnTo>
                    <a:pt x="857148" y="5844044"/>
                  </a:lnTo>
                  <a:lnTo>
                    <a:pt x="882015" y="5806592"/>
                  </a:lnTo>
                  <a:lnTo>
                    <a:pt x="919403" y="5781776"/>
                  </a:lnTo>
                  <a:lnTo>
                    <a:pt x="962037" y="5773483"/>
                  </a:lnTo>
                  <a:lnTo>
                    <a:pt x="1004709" y="5781776"/>
                  </a:lnTo>
                  <a:lnTo>
                    <a:pt x="1042162" y="5806592"/>
                  </a:lnTo>
                  <a:lnTo>
                    <a:pt x="1067015" y="5844044"/>
                  </a:lnTo>
                  <a:lnTo>
                    <a:pt x="1075309" y="5886678"/>
                  </a:lnTo>
                  <a:lnTo>
                    <a:pt x="1075309" y="5815152"/>
                  </a:lnTo>
                  <a:lnTo>
                    <a:pt x="1057783" y="5790819"/>
                  </a:lnTo>
                  <a:lnTo>
                    <a:pt x="1033754" y="5773483"/>
                  </a:lnTo>
                  <a:lnTo>
                    <a:pt x="1022629" y="5765470"/>
                  </a:lnTo>
                  <a:lnTo>
                    <a:pt x="982713" y="5752795"/>
                  </a:lnTo>
                  <a:lnTo>
                    <a:pt x="941222" y="5752795"/>
                  </a:lnTo>
                  <a:lnTo>
                    <a:pt x="901344" y="5765482"/>
                  </a:lnTo>
                  <a:lnTo>
                    <a:pt x="866267" y="5790819"/>
                  </a:lnTo>
                  <a:lnTo>
                    <a:pt x="840841" y="5825998"/>
                  </a:lnTo>
                  <a:lnTo>
                    <a:pt x="828167" y="5865901"/>
                  </a:lnTo>
                  <a:lnTo>
                    <a:pt x="828192" y="5907417"/>
                  </a:lnTo>
                  <a:lnTo>
                    <a:pt x="840892" y="5947321"/>
                  </a:lnTo>
                  <a:lnTo>
                    <a:pt x="866267" y="5982436"/>
                  </a:lnTo>
                  <a:lnTo>
                    <a:pt x="901395" y="6007811"/>
                  </a:lnTo>
                  <a:lnTo>
                    <a:pt x="941285" y="6020486"/>
                  </a:lnTo>
                  <a:lnTo>
                    <a:pt x="982751" y="6020473"/>
                  </a:lnTo>
                  <a:lnTo>
                    <a:pt x="1022642" y="6007798"/>
                  </a:lnTo>
                  <a:lnTo>
                    <a:pt x="1033589" y="5999899"/>
                  </a:lnTo>
                  <a:lnTo>
                    <a:pt x="1057783" y="5982436"/>
                  </a:lnTo>
                  <a:lnTo>
                    <a:pt x="1083132" y="5947308"/>
                  </a:lnTo>
                  <a:lnTo>
                    <a:pt x="1095819" y="5907417"/>
                  </a:lnTo>
                  <a:close/>
                </a:path>
                <a:path w="1391920" h="6316345">
                  <a:moveTo>
                    <a:pt x="1129665" y="1871980"/>
                  </a:moveTo>
                  <a:lnTo>
                    <a:pt x="1125982" y="1864360"/>
                  </a:lnTo>
                  <a:lnTo>
                    <a:pt x="1097915" y="1854581"/>
                  </a:lnTo>
                  <a:lnTo>
                    <a:pt x="1097915" y="1882648"/>
                  </a:lnTo>
                  <a:lnTo>
                    <a:pt x="1039495" y="2049907"/>
                  </a:lnTo>
                  <a:lnTo>
                    <a:pt x="1039368" y="2049780"/>
                  </a:lnTo>
                  <a:lnTo>
                    <a:pt x="943356" y="2016252"/>
                  </a:lnTo>
                  <a:lnTo>
                    <a:pt x="946365" y="2007616"/>
                  </a:lnTo>
                  <a:lnTo>
                    <a:pt x="970280" y="1939290"/>
                  </a:lnTo>
                  <a:lnTo>
                    <a:pt x="972693" y="1932305"/>
                  </a:lnTo>
                  <a:lnTo>
                    <a:pt x="969137" y="1924812"/>
                  </a:lnTo>
                  <a:lnTo>
                    <a:pt x="955548" y="1919986"/>
                  </a:lnTo>
                  <a:lnTo>
                    <a:pt x="948182" y="1923669"/>
                  </a:lnTo>
                  <a:lnTo>
                    <a:pt x="945642" y="1930654"/>
                  </a:lnTo>
                  <a:lnTo>
                    <a:pt x="918845" y="2007616"/>
                  </a:lnTo>
                  <a:lnTo>
                    <a:pt x="835279" y="1978533"/>
                  </a:lnTo>
                  <a:lnTo>
                    <a:pt x="838377" y="1969643"/>
                  </a:lnTo>
                  <a:lnTo>
                    <a:pt x="862203" y="1901571"/>
                  </a:lnTo>
                  <a:lnTo>
                    <a:pt x="864616" y="1894586"/>
                  </a:lnTo>
                  <a:lnTo>
                    <a:pt x="860933" y="1886966"/>
                  </a:lnTo>
                  <a:lnTo>
                    <a:pt x="846963" y="1882140"/>
                  </a:lnTo>
                  <a:lnTo>
                    <a:pt x="839343" y="1885696"/>
                  </a:lnTo>
                  <a:lnTo>
                    <a:pt x="836803" y="1892681"/>
                  </a:lnTo>
                  <a:lnTo>
                    <a:pt x="810006" y="1969643"/>
                  </a:lnTo>
                  <a:lnTo>
                    <a:pt x="726440" y="1940433"/>
                  </a:lnTo>
                  <a:lnTo>
                    <a:pt x="729538" y="1931543"/>
                  </a:lnTo>
                  <a:lnTo>
                    <a:pt x="753364" y="1863471"/>
                  </a:lnTo>
                  <a:lnTo>
                    <a:pt x="755777" y="1856486"/>
                  </a:lnTo>
                  <a:lnTo>
                    <a:pt x="752094" y="1848993"/>
                  </a:lnTo>
                  <a:lnTo>
                    <a:pt x="745109" y="1846453"/>
                  </a:lnTo>
                  <a:lnTo>
                    <a:pt x="738124" y="1844040"/>
                  </a:lnTo>
                  <a:lnTo>
                    <a:pt x="730504" y="1847596"/>
                  </a:lnTo>
                  <a:lnTo>
                    <a:pt x="728091" y="1854581"/>
                  </a:lnTo>
                  <a:lnTo>
                    <a:pt x="701167" y="1931543"/>
                  </a:lnTo>
                  <a:lnTo>
                    <a:pt x="617601" y="1902460"/>
                  </a:lnTo>
                  <a:lnTo>
                    <a:pt x="620699" y="1893570"/>
                  </a:lnTo>
                  <a:lnTo>
                    <a:pt x="644525" y="1825498"/>
                  </a:lnTo>
                  <a:lnTo>
                    <a:pt x="646938" y="1818513"/>
                  </a:lnTo>
                  <a:lnTo>
                    <a:pt x="643255" y="1810893"/>
                  </a:lnTo>
                  <a:lnTo>
                    <a:pt x="629285" y="1806067"/>
                  </a:lnTo>
                  <a:lnTo>
                    <a:pt x="621665" y="1809623"/>
                  </a:lnTo>
                  <a:lnTo>
                    <a:pt x="619252" y="1816608"/>
                  </a:lnTo>
                  <a:lnTo>
                    <a:pt x="592328" y="1893570"/>
                  </a:lnTo>
                  <a:lnTo>
                    <a:pt x="508889" y="1864360"/>
                  </a:lnTo>
                  <a:lnTo>
                    <a:pt x="511848" y="1855851"/>
                  </a:lnTo>
                  <a:lnTo>
                    <a:pt x="535686" y="1787398"/>
                  </a:lnTo>
                  <a:lnTo>
                    <a:pt x="538226" y="1780413"/>
                  </a:lnTo>
                  <a:lnTo>
                    <a:pt x="534670" y="1772920"/>
                  </a:lnTo>
                  <a:lnTo>
                    <a:pt x="527812" y="1770507"/>
                  </a:lnTo>
                  <a:lnTo>
                    <a:pt x="521081" y="1768221"/>
                  </a:lnTo>
                  <a:lnTo>
                    <a:pt x="513588" y="1771904"/>
                  </a:lnTo>
                  <a:lnTo>
                    <a:pt x="511175" y="1778889"/>
                  </a:lnTo>
                  <a:lnTo>
                    <a:pt x="484251" y="1855851"/>
                  </a:lnTo>
                  <a:lnTo>
                    <a:pt x="400812" y="1826641"/>
                  </a:lnTo>
                  <a:lnTo>
                    <a:pt x="403910" y="1817751"/>
                  </a:lnTo>
                  <a:lnTo>
                    <a:pt x="427736" y="1749679"/>
                  </a:lnTo>
                  <a:lnTo>
                    <a:pt x="430149" y="1742694"/>
                  </a:lnTo>
                  <a:lnTo>
                    <a:pt x="426466" y="1735074"/>
                  </a:lnTo>
                  <a:lnTo>
                    <a:pt x="412369" y="1730248"/>
                  </a:lnTo>
                  <a:lnTo>
                    <a:pt x="404749" y="1733804"/>
                  </a:lnTo>
                  <a:lnTo>
                    <a:pt x="402336" y="1740789"/>
                  </a:lnTo>
                  <a:lnTo>
                    <a:pt x="375412" y="1817751"/>
                  </a:lnTo>
                  <a:lnTo>
                    <a:pt x="291973" y="1788668"/>
                  </a:lnTo>
                  <a:lnTo>
                    <a:pt x="295071" y="1779778"/>
                  </a:lnTo>
                  <a:lnTo>
                    <a:pt x="318897" y="1711579"/>
                  </a:lnTo>
                  <a:lnTo>
                    <a:pt x="321310" y="1704721"/>
                  </a:lnTo>
                  <a:lnTo>
                    <a:pt x="317627" y="1697101"/>
                  </a:lnTo>
                  <a:lnTo>
                    <a:pt x="310642" y="1694688"/>
                  </a:lnTo>
                  <a:lnTo>
                    <a:pt x="303530" y="1692148"/>
                  </a:lnTo>
                  <a:lnTo>
                    <a:pt x="295910" y="1695831"/>
                  </a:lnTo>
                  <a:lnTo>
                    <a:pt x="290334" y="1711833"/>
                  </a:lnTo>
                  <a:lnTo>
                    <a:pt x="266573" y="1779778"/>
                  </a:lnTo>
                  <a:lnTo>
                    <a:pt x="183134" y="1750568"/>
                  </a:lnTo>
                  <a:lnTo>
                    <a:pt x="186232" y="1741678"/>
                  </a:lnTo>
                  <a:lnTo>
                    <a:pt x="210058" y="1673606"/>
                  </a:lnTo>
                  <a:lnTo>
                    <a:pt x="212471" y="1666621"/>
                  </a:lnTo>
                  <a:lnTo>
                    <a:pt x="208788" y="1659001"/>
                  </a:lnTo>
                  <a:lnTo>
                    <a:pt x="194691" y="1654175"/>
                  </a:lnTo>
                  <a:lnTo>
                    <a:pt x="187071" y="1657731"/>
                  </a:lnTo>
                  <a:lnTo>
                    <a:pt x="184658" y="1664716"/>
                  </a:lnTo>
                  <a:lnTo>
                    <a:pt x="157734" y="1741678"/>
                  </a:lnTo>
                  <a:lnTo>
                    <a:pt x="61722" y="1708150"/>
                  </a:lnTo>
                  <a:lnTo>
                    <a:pt x="120269" y="1540891"/>
                  </a:lnTo>
                  <a:lnTo>
                    <a:pt x="189865" y="1565275"/>
                  </a:lnTo>
                  <a:lnTo>
                    <a:pt x="197358" y="1561592"/>
                  </a:lnTo>
                  <a:lnTo>
                    <a:pt x="200533" y="1552575"/>
                  </a:lnTo>
                  <a:lnTo>
                    <a:pt x="205333" y="1540891"/>
                  </a:lnTo>
                  <a:lnTo>
                    <a:pt x="208419" y="1533398"/>
                  </a:lnTo>
                  <a:lnTo>
                    <a:pt x="218694" y="1508417"/>
                  </a:lnTo>
                  <a:lnTo>
                    <a:pt x="241071" y="1467294"/>
                  </a:lnTo>
                  <a:lnTo>
                    <a:pt x="267322" y="1429346"/>
                  </a:lnTo>
                  <a:lnTo>
                    <a:pt x="297078" y="1394764"/>
                  </a:lnTo>
                  <a:lnTo>
                    <a:pt x="330034" y="1363713"/>
                  </a:lnTo>
                  <a:lnTo>
                    <a:pt x="365810" y="1336344"/>
                  </a:lnTo>
                  <a:lnTo>
                    <a:pt x="404088" y="1312837"/>
                  </a:lnTo>
                  <a:lnTo>
                    <a:pt x="444500" y="1293355"/>
                  </a:lnTo>
                  <a:lnTo>
                    <a:pt x="486740" y="1278051"/>
                  </a:lnTo>
                  <a:lnTo>
                    <a:pt x="530428" y="1267104"/>
                  </a:lnTo>
                  <a:lnTo>
                    <a:pt x="575233" y="1260678"/>
                  </a:lnTo>
                  <a:lnTo>
                    <a:pt x="620826" y="1258938"/>
                  </a:lnTo>
                  <a:lnTo>
                    <a:pt x="666851" y="1262037"/>
                  </a:lnTo>
                  <a:lnTo>
                    <a:pt x="712965" y="1270165"/>
                  </a:lnTo>
                  <a:lnTo>
                    <a:pt x="758825" y="1283462"/>
                  </a:lnTo>
                  <a:lnTo>
                    <a:pt x="802957" y="1301610"/>
                  </a:lnTo>
                  <a:lnTo>
                    <a:pt x="844067" y="1323975"/>
                  </a:lnTo>
                  <a:lnTo>
                    <a:pt x="881989" y="1350213"/>
                  </a:lnTo>
                  <a:lnTo>
                    <a:pt x="916559" y="1379969"/>
                  </a:lnTo>
                  <a:lnTo>
                    <a:pt x="947597" y="1412913"/>
                  </a:lnTo>
                  <a:lnTo>
                    <a:pt x="974953" y="1448701"/>
                  </a:lnTo>
                  <a:lnTo>
                    <a:pt x="998448" y="1486979"/>
                  </a:lnTo>
                  <a:lnTo>
                    <a:pt x="1017930" y="1527403"/>
                  </a:lnTo>
                  <a:lnTo>
                    <a:pt x="1033233" y="1569643"/>
                  </a:lnTo>
                  <a:lnTo>
                    <a:pt x="1044168" y="1613344"/>
                  </a:lnTo>
                  <a:lnTo>
                    <a:pt x="1050594" y="1658162"/>
                  </a:lnTo>
                  <a:lnTo>
                    <a:pt x="1052309" y="1702816"/>
                  </a:lnTo>
                  <a:lnTo>
                    <a:pt x="1052271" y="1704771"/>
                  </a:lnTo>
                  <a:lnTo>
                    <a:pt x="1049223" y="1749869"/>
                  </a:lnTo>
                  <a:lnTo>
                    <a:pt x="1041107" y="1795894"/>
                  </a:lnTo>
                  <a:lnTo>
                    <a:pt x="1027811" y="1841754"/>
                  </a:lnTo>
                  <a:lnTo>
                    <a:pt x="1026960" y="1844040"/>
                  </a:lnTo>
                  <a:lnTo>
                    <a:pt x="1024636" y="1850771"/>
                  </a:lnTo>
                  <a:lnTo>
                    <a:pt x="1028319" y="1858264"/>
                  </a:lnTo>
                  <a:lnTo>
                    <a:pt x="1035304" y="1860804"/>
                  </a:lnTo>
                  <a:lnTo>
                    <a:pt x="1097915" y="1882648"/>
                  </a:lnTo>
                  <a:lnTo>
                    <a:pt x="1097915" y="1854581"/>
                  </a:lnTo>
                  <a:lnTo>
                    <a:pt x="1056386" y="1840103"/>
                  </a:lnTo>
                  <a:lnTo>
                    <a:pt x="1068476" y="1795081"/>
                  </a:lnTo>
                  <a:lnTo>
                    <a:pt x="1075931" y="1749679"/>
                  </a:lnTo>
                  <a:lnTo>
                    <a:pt x="1078826" y="1704771"/>
                  </a:lnTo>
                  <a:lnTo>
                    <a:pt x="1077353" y="1660055"/>
                  </a:lnTo>
                  <a:lnTo>
                    <a:pt x="1071626" y="1616011"/>
                  </a:lnTo>
                  <a:lnTo>
                    <a:pt x="1061783" y="1572945"/>
                  </a:lnTo>
                  <a:lnTo>
                    <a:pt x="1047965" y="1531124"/>
                  </a:lnTo>
                  <a:lnTo>
                    <a:pt x="1030312" y="1490840"/>
                  </a:lnTo>
                  <a:lnTo>
                    <a:pt x="1008964" y="1452384"/>
                  </a:lnTo>
                  <a:lnTo>
                    <a:pt x="984046" y="1416050"/>
                  </a:lnTo>
                  <a:lnTo>
                    <a:pt x="955700" y="1382102"/>
                  </a:lnTo>
                  <a:lnTo>
                    <a:pt x="924077" y="1350848"/>
                  </a:lnTo>
                  <a:lnTo>
                    <a:pt x="889304" y="1322578"/>
                  </a:lnTo>
                  <a:lnTo>
                    <a:pt x="851509" y="1297559"/>
                  </a:lnTo>
                  <a:lnTo>
                    <a:pt x="810856" y="1276083"/>
                  </a:lnTo>
                  <a:lnTo>
                    <a:pt x="768642" y="1258938"/>
                  </a:lnTo>
                  <a:lnTo>
                    <a:pt x="767461" y="1258443"/>
                  </a:lnTo>
                  <a:lnTo>
                    <a:pt x="722515" y="1245196"/>
                  </a:lnTo>
                  <a:lnTo>
                    <a:pt x="677329" y="1236662"/>
                  </a:lnTo>
                  <a:lnTo>
                    <a:pt x="632180" y="1232687"/>
                  </a:lnTo>
                  <a:lnTo>
                    <a:pt x="587349" y="1233131"/>
                  </a:lnTo>
                  <a:lnTo>
                    <a:pt x="543128" y="1237869"/>
                  </a:lnTo>
                  <a:lnTo>
                    <a:pt x="499821" y="1246759"/>
                  </a:lnTo>
                  <a:lnTo>
                    <a:pt x="457682" y="1259662"/>
                  </a:lnTo>
                  <a:lnTo>
                    <a:pt x="417029" y="1276438"/>
                  </a:lnTo>
                  <a:lnTo>
                    <a:pt x="378129" y="1296936"/>
                  </a:lnTo>
                  <a:lnTo>
                    <a:pt x="341274" y="1321041"/>
                  </a:lnTo>
                  <a:lnTo>
                    <a:pt x="306755" y="1348600"/>
                  </a:lnTo>
                  <a:lnTo>
                    <a:pt x="274853" y="1379486"/>
                  </a:lnTo>
                  <a:lnTo>
                    <a:pt x="245859" y="1413535"/>
                  </a:lnTo>
                  <a:lnTo>
                    <a:pt x="220065" y="1450632"/>
                  </a:lnTo>
                  <a:lnTo>
                    <a:pt x="197739" y="1490637"/>
                  </a:lnTo>
                  <a:lnTo>
                    <a:pt x="179197" y="1533398"/>
                  </a:lnTo>
                  <a:lnTo>
                    <a:pt x="109474" y="1509014"/>
                  </a:lnTo>
                  <a:lnTo>
                    <a:pt x="101981" y="1512697"/>
                  </a:lnTo>
                  <a:lnTo>
                    <a:pt x="99568" y="1519682"/>
                  </a:lnTo>
                  <a:lnTo>
                    <a:pt x="32385" y="1711833"/>
                  </a:lnTo>
                  <a:lnTo>
                    <a:pt x="29845" y="1718818"/>
                  </a:lnTo>
                  <a:lnTo>
                    <a:pt x="33528" y="1726311"/>
                  </a:lnTo>
                  <a:lnTo>
                    <a:pt x="40513" y="1728851"/>
                  </a:lnTo>
                  <a:lnTo>
                    <a:pt x="1050163" y="2081657"/>
                  </a:lnTo>
                  <a:lnTo>
                    <a:pt x="1057656" y="2077974"/>
                  </a:lnTo>
                  <a:lnTo>
                    <a:pt x="1060069" y="2070989"/>
                  </a:lnTo>
                  <a:lnTo>
                    <a:pt x="1067435" y="2049907"/>
                  </a:lnTo>
                  <a:lnTo>
                    <a:pt x="1127252" y="1878838"/>
                  </a:lnTo>
                  <a:lnTo>
                    <a:pt x="1129665" y="1871980"/>
                  </a:lnTo>
                  <a:close/>
                </a:path>
                <a:path w="1391920" h="6316345">
                  <a:moveTo>
                    <a:pt x="1132281" y="365379"/>
                  </a:moveTo>
                  <a:lnTo>
                    <a:pt x="1131290" y="359537"/>
                  </a:lnTo>
                  <a:lnTo>
                    <a:pt x="1130871" y="357047"/>
                  </a:lnTo>
                  <a:lnTo>
                    <a:pt x="1126401" y="349834"/>
                  </a:lnTo>
                  <a:lnTo>
                    <a:pt x="1119251" y="344678"/>
                  </a:lnTo>
                  <a:lnTo>
                    <a:pt x="1115441" y="343801"/>
                  </a:lnTo>
                  <a:lnTo>
                    <a:pt x="1115441" y="364363"/>
                  </a:lnTo>
                  <a:lnTo>
                    <a:pt x="1114425" y="366776"/>
                  </a:lnTo>
                  <a:lnTo>
                    <a:pt x="1113282" y="369062"/>
                  </a:lnTo>
                  <a:lnTo>
                    <a:pt x="1110615" y="370078"/>
                  </a:lnTo>
                  <a:lnTo>
                    <a:pt x="1108329" y="369062"/>
                  </a:lnTo>
                  <a:lnTo>
                    <a:pt x="1105916" y="367919"/>
                  </a:lnTo>
                  <a:lnTo>
                    <a:pt x="1104900" y="365252"/>
                  </a:lnTo>
                  <a:lnTo>
                    <a:pt x="1105916" y="362966"/>
                  </a:lnTo>
                  <a:lnTo>
                    <a:pt x="1107059" y="360553"/>
                  </a:lnTo>
                  <a:lnTo>
                    <a:pt x="1109726" y="359537"/>
                  </a:lnTo>
                  <a:lnTo>
                    <a:pt x="1112139" y="360553"/>
                  </a:lnTo>
                  <a:lnTo>
                    <a:pt x="1114425" y="361696"/>
                  </a:lnTo>
                  <a:lnTo>
                    <a:pt x="1115441" y="364363"/>
                  </a:lnTo>
                  <a:lnTo>
                    <a:pt x="1115441" y="343801"/>
                  </a:lnTo>
                  <a:lnTo>
                    <a:pt x="1088047" y="364261"/>
                  </a:lnTo>
                  <a:lnTo>
                    <a:pt x="1089469" y="372618"/>
                  </a:lnTo>
                  <a:lnTo>
                    <a:pt x="1093927" y="379844"/>
                  </a:lnTo>
                  <a:lnTo>
                    <a:pt x="1101090" y="384937"/>
                  </a:lnTo>
                  <a:lnTo>
                    <a:pt x="1109611" y="386880"/>
                  </a:lnTo>
                  <a:lnTo>
                    <a:pt x="1117981" y="385470"/>
                  </a:lnTo>
                  <a:lnTo>
                    <a:pt x="1125194" y="381038"/>
                  </a:lnTo>
                  <a:lnTo>
                    <a:pt x="1130300" y="373888"/>
                  </a:lnTo>
                  <a:lnTo>
                    <a:pt x="1131189" y="370078"/>
                  </a:lnTo>
                  <a:lnTo>
                    <a:pt x="1132281" y="365379"/>
                  </a:lnTo>
                  <a:close/>
                </a:path>
                <a:path w="1391920" h="6316345">
                  <a:moveTo>
                    <a:pt x="1349248" y="728980"/>
                  </a:moveTo>
                  <a:lnTo>
                    <a:pt x="1345311" y="722630"/>
                  </a:lnTo>
                  <a:lnTo>
                    <a:pt x="1341628" y="716280"/>
                  </a:lnTo>
                  <a:lnTo>
                    <a:pt x="1333500" y="713752"/>
                  </a:lnTo>
                  <a:lnTo>
                    <a:pt x="1278674" y="742962"/>
                  </a:lnTo>
                  <a:lnTo>
                    <a:pt x="1227836" y="760730"/>
                  </a:lnTo>
                  <a:lnTo>
                    <a:pt x="1226566" y="637552"/>
                  </a:lnTo>
                  <a:lnTo>
                    <a:pt x="1226439" y="629920"/>
                  </a:lnTo>
                  <a:lnTo>
                    <a:pt x="1220470" y="623570"/>
                  </a:lnTo>
                  <a:lnTo>
                    <a:pt x="1205865" y="623570"/>
                  </a:lnTo>
                  <a:lnTo>
                    <a:pt x="1200023" y="629920"/>
                  </a:lnTo>
                  <a:lnTo>
                    <a:pt x="1200111" y="646430"/>
                  </a:lnTo>
                  <a:lnTo>
                    <a:pt x="1201420" y="767080"/>
                  </a:lnTo>
                  <a:lnTo>
                    <a:pt x="1201521" y="788670"/>
                  </a:lnTo>
                  <a:lnTo>
                    <a:pt x="1201635" y="801370"/>
                  </a:lnTo>
                  <a:lnTo>
                    <a:pt x="1202055" y="833120"/>
                  </a:lnTo>
                  <a:lnTo>
                    <a:pt x="1194435" y="875030"/>
                  </a:lnTo>
                  <a:lnTo>
                    <a:pt x="1172845" y="910602"/>
                  </a:lnTo>
                  <a:lnTo>
                    <a:pt x="1140294" y="937260"/>
                  </a:lnTo>
                  <a:lnTo>
                    <a:pt x="1099820" y="949960"/>
                  </a:lnTo>
                  <a:lnTo>
                    <a:pt x="1098003" y="772160"/>
                  </a:lnTo>
                  <a:lnTo>
                    <a:pt x="1095121" y="491502"/>
                  </a:lnTo>
                  <a:lnTo>
                    <a:pt x="1120965" y="492760"/>
                  </a:lnTo>
                  <a:lnTo>
                    <a:pt x="1127264" y="491502"/>
                  </a:lnTo>
                  <a:lnTo>
                    <a:pt x="1146149" y="487680"/>
                  </a:lnTo>
                  <a:lnTo>
                    <a:pt x="1169885" y="478802"/>
                  </a:lnTo>
                  <a:lnTo>
                    <a:pt x="1189431" y="466102"/>
                  </a:lnTo>
                  <a:lnTo>
                    <a:pt x="1191387" y="464820"/>
                  </a:lnTo>
                  <a:lnTo>
                    <a:pt x="1194422" y="474980"/>
                  </a:lnTo>
                  <a:lnTo>
                    <a:pt x="1196670" y="483870"/>
                  </a:lnTo>
                  <a:lnTo>
                    <a:pt x="1198079" y="494030"/>
                  </a:lnTo>
                  <a:lnTo>
                    <a:pt x="1198626" y="504202"/>
                  </a:lnTo>
                  <a:lnTo>
                    <a:pt x="1199362" y="580402"/>
                  </a:lnTo>
                  <a:lnTo>
                    <a:pt x="1199515" y="590562"/>
                  </a:lnTo>
                  <a:lnTo>
                    <a:pt x="1205484" y="596912"/>
                  </a:lnTo>
                  <a:lnTo>
                    <a:pt x="1220089" y="595630"/>
                  </a:lnTo>
                  <a:lnTo>
                    <a:pt x="1226058" y="590562"/>
                  </a:lnTo>
                  <a:lnTo>
                    <a:pt x="1225931" y="582930"/>
                  </a:lnTo>
                  <a:lnTo>
                    <a:pt x="1225169" y="504202"/>
                  </a:lnTo>
                  <a:lnTo>
                    <a:pt x="1219009" y="464820"/>
                  </a:lnTo>
                  <a:lnTo>
                    <a:pt x="1211580" y="444512"/>
                  </a:lnTo>
                  <a:lnTo>
                    <a:pt x="1216075" y="438162"/>
                  </a:lnTo>
                  <a:lnTo>
                    <a:pt x="1220228" y="431812"/>
                  </a:lnTo>
                  <a:lnTo>
                    <a:pt x="1224026" y="425462"/>
                  </a:lnTo>
                  <a:lnTo>
                    <a:pt x="1227455" y="417830"/>
                  </a:lnTo>
                  <a:lnTo>
                    <a:pt x="1238491" y="373380"/>
                  </a:lnTo>
                  <a:lnTo>
                    <a:pt x="1232547" y="327660"/>
                  </a:lnTo>
                  <a:lnTo>
                    <a:pt x="1212062" y="289737"/>
                  </a:lnTo>
                  <a:lnTo>
                    <a:pt x="1212062" y="369570"/>
                  </a:lnTo>
                  <a:lnTo>
                    <a:pt x="1203325" y="407670"/>
                  </a:lnTo>
                  <a:lnTo>
                    <a:pt x="1201293" y="411480"/>
                  </a:lnTo>
                  <a:lnTo>
                    <a:pt x="1199007" y="415302"/>
                  </a:lnTo>
                  <a:lnTo>
                    <a:pt x="1196594" y="420370"/>
                  </a:lnTo>
                  <a:lnTo>
                    <a:pt x="1160424" y="453402"/>
                  </a:lnTo>
                  <a:lnTo>
                    <a:pt x="1117600" y="466102"/>
                  </a:lnTo>
                  <a:lnTo>
                    <a:pt x="1094867" y="464820"/>
                  </a:lnTo>
                  <a:lnTo>
                    <a:pt x="1088771" y="463562"/>
                  </a:lnTo>
                  <a:lnTo>
                    <a:pt x="1082675" y="461010"/>
                  </a:lnTo>
                  <a:lnTo>
                    <a:pt x="1076706" y="459752"/>
                  </a:lnTo>
                  <a:lnTo>
                    <a:pt x="1075055" y="458470"/>
                  </a:lnTo>
                  <a:lnTo>
                    <a:pt x="1073277" y="458470"/>
                  </a:lnTo>
                  <a:lnTo>
                    <a:pt x="1071372" y="457250"/>
                  </a:lnTo>
                  <a:lnTo>
                    <a:pt x="1071372" y="772160"/>
                  </a:lnTo>
                  <a:lnTo>
                    <a:pt x="1043063" y="768362"/>
                  </a:lnTo>
                  <a:lnTo>
                    <a:pt x="1037450" y="767080"/>
                  </a:lnTo>
                  <a:lnTo>
                    <a:pt x="1014996" y="762012"/>
                  </a:lnTo>
                  <a:lnTo>
                    <a:pt x="987234" y="753110"/>
                  </a:lnTo>
                  <a:lnTo>
                    <a:pt x="959866" y="742962"/>
                  </a:lnTo>
                  <a:lnTo>
                    <a:pt x="964565" y="732802"/>
                  </a:lnTo>
                  <a:lnTo>
                    <a:pt x="980440" y="698512"/>
                  </a:lnTo>
                  <a:lnTo>
                    <a:pt x="977519" y="690880"/>
                  </a:lnTo>
                  <a:lnTo>
                    <a:pt x="970915" y="687070"/>
                  </a:lnTo>
                  <a:lnTo>
                    <a:pt x="964311" y="684530"/>
                  </a:lnTo>
                  <a:lnTo>
                    <a:pt x="956691" y="687070"/>
                  </a:lnTo>
                  <a:lnTo>
                    <a:pt x="953643" y="693420"/>
                  </a:lnTo>
                  <a:lnTo>
                    <a:pt x="936244" y="732802"/>
                  </a:lnTo>
                  <a:lnTo>
                    <a:pt x="909701" y="718820"/>
                  </a:lnTo>
                  <a:lnTo>
                    <a:pt x="884491" y="702310"/>
                  </a:lnTo>
                  <a:lnTo>
                    <a:pt x="860691" y="684530"/>
                  </a:lnTo>
                  <a:lnTo>
                    <a:pt x="857732" y="682002"/>
                  </a:lnTo>
                  <a:lnTo>
                    <a:pt x="838454" y="665480"/>
                  </a:lnTo>
                  <a:lnTo>
                    <a:pt x="1054481" y="478802"/>
                  </a:lnTo>
                  <a:lnTo>
                    <a:pt x="1058545" y="480060"/>
                  </a:lnTo>
                  <a:lnTo>
                    <a:pt x="1063244" y="482612"/>
                  </a:lnTo>
                  <a:lnTo>
                    <a:pt x="1065784" y="483870"/>
                  </a:lnTo>
                  <a:lnTo>
                    <a:pt x="1068451" y="485152"/>
                  </a:lnTo>
                  <a:lnTo>
                    <a:pt x="1071372" y="772160"/>
                  </a:lnTo>
                  <a:lnTo>
                    <a:pt x="1071372" y="457250"/>
                  </a:lnTo>
                  <a:lnTo>
                    <a:pt x="1069340" y="455930"/>
                  </a:lnTo>
                  <a:lnTo>
                    <a:pt x="1068197" y="455930"/>
                  </a:lnTo>
                  <a:lnTo>
                    <a:pt x="1062482" y="452120"/>
                  </a:lnTo>
                  <a:lnTo>
                    <a:pt x="1023404" y="410210"/>
                  </a:lnTo>
                  <a:lnTo>
                    <a:pt x="1013929" y="373380"/>
                  </a:lnTo>
                  <a:lnTo>
                    <a:pt x="1013206" y="367030"/>
                  </a:lnTo>
                  <a:lnTo>
                    <a:pt x="1018159" y="335280"/>
                  </a:lnTo>
                  <a:lnTo>
                    <a:pt x="1019810" y="330212"/>
                  </a:lnTo>
                  <a:lnTo>
                    <a:pt x="1021969" y="325120"/>
                  </a:lnTo>
                  <a:lnTo>
                    <a:pt x="1044968" y="293370"/>
                  </a:lnTo>
                  <a:lnTo>
                    <a:pt x="1077417" y="273062"/>
                  </a:lnTo>
                  <a:lnTo>
                    <a:pt x="1115021" y="266712"/>
                  </a:lnTo>
                  <a:lnTo>
                    <a:pt x="1153541" y="275602"/>
                  </a:lnTo>
                  <a:lnTo>
                    <a:pt x="1185583" y="298462"/>
                  </a:lnTo>
                  <a:lnTo>
                    <a:pt x="1205623" y="331470"/>
                  </a:lnTo>
                  <a:lnTo>
                    <a:pt x="1212062" y="369570"/>
                  </a:lnTo>
                  <a:lnTo>
                    <a:pt x="1212062" y="289737"/>
                  </a:lnTo>
                  <a:lnTo>
                    <a:pt x="1211287" y="288302"/>
                  </a:lnTo>
                  <a:lnTo>
                    <a:pt x="1186573" y="266712"/>
                  </a:lnTo>
                  <a:lnTo>
                    <a:pt x="1176401" y="257810"/>
                  </a:lnTo>
                  <a:lnTo>
                    <a:pt x="1181544" y="246380"/>
                  </a:lnTo>
                  <a:lnTo>
                    <a:pt x="1223264" y="153670"/>
                  </a:lnTo>
                  <a:lnTo>
                    <a:pt x="1250505" y="156222"/>
                  </a:lnTo>
                  <a:lnTo>
                    <a:pt x="1259128" y="153670"/>
                  </a:lnTo>
                  <a:lnTo>
                    <a:pt x="1276362" y="148602"/>
                  </a:lnTo>
                  <a:lnTo>
                    <a:pt x="1298422" y="133350"/>
                  </a:lnTo>
                  <a:lnTo>
                    <a:pt x="1301076" y="129552"/>
                  </a:lnTo>
                  <a:lnTo>
                    <a:pt x="1314323" y="110502"/>
                  </a:lnTo>
                  <a:lnTo>
                    <a:pt x="1321219" y="80022"/>
                  </a:lnTo>
                  <a:lnTo>
                    <a:pt x="1316126" y="50800"/>
                  </a:lnTo>
                  <a:lnTo>
                    <a:pt x="1301102" y="26670"/>
                  </a:lnTo>
                  <a:lnTo>
                    <a:pt x="1300314" y="25400"/>
                  </a:lnTo>
                  <a:lnTo>
                    <a:pt x="1294549" y="21056"/>
                  </a:lnTo>
                  <a:lnTo>
                    <a:pt x="1294549" y="80022"/>
                  </a:lnTo>
                  <a:lnTo>
                    <a:pt x="1289939" y="99072"/>
                  </a:lnTo>
                  <a:lnTo>
                    <a:pt x="1278255" y="115570"/>
                  </a:lnTo>
                  <a:lnTo>
                    <a:pt x="1261795" y="125730"/>
                  </a:lnTo>
                  <a:lnTo>
                    <a:pt x="1242682" y="129552"/>
                  </a:lnTo>
                  <a:lnTo>
                    <a:pt x="1223010" y="125730"/>
                  </a:lnTo>
                  <a:lnTo>
                    <a:pt x="1222121" y="125730"/>
                  </a:lnTo>
                  <a:lnTo>
                    <a:pt x="1221105" y="124472"/>
                  </a:lnTo>
                  <a:lnTo>
                    <a:pt x="1219962" y="124472"/>
                  </a:lnTo>
                  <a:lnTo>
                    <a:pt x="1204023" y="113030"/>
                  </a:lnTo>
                  <a:lnTo>
                    <a:pt x="1194092" y="95250"/>
                  </a:lnTo>
                  <a:lnTo>
                    <a:pt x="1191006" y="76200"/>
                  </a:lnTo>
                  <a:lnTo>
                    <a:pt x="1195578" y="57150"/>
                  </a:lnTo>
                  <a:lnTo>
                    <a:pt x="1207604" y="40640"/>
                  </a:lnTo>
                  <a:lnTo>
                    <a:pt x="1224534" y="29210"/>
                  </a:lnTo>
                  <a:lnTo>
                    <a:pt x="1244117" y="26670"/>
                  </a:lnTo>
                  <a:lnTo>
                    <a:pt x="1264158" y="30480"/>
                  </a:lnTo>
                  <a:lnTo>
                    <a:pt x="1280820" y="43180"/>
                  </a:lnTo>
                  <a:lnTo>
                    <a:pt x="1291234" y="59702"/>
                  </a:lnTo>
                  <a:lnTo>
                    <a:pt x="1294549" y="80022"/>
                  </a:lnTo>
                  <a:lnTo>
                    <a:pt x="1294549" y="21056"/>
                  </a:lnTo>
                  <a:lnTo>
                    <a:pt x="1275080" y="6350"/>
                  </a:lnTo>
                  <a:lnTo>
                    <a:pt x="1244752" y="0"/>
                  </a:lnTo>
                  <a:lnTo>
                    <a:pt x="1215097" y="5080"/>
                  </a:lnTo>
                  <a:lnTo>
                    <a:pt x="1189494" y="20320"/>
                  </a:lnTo>
                  <a:lnTo>
                    <a:pt x="1171321" y="45720"/>
                  </a:lnTo>
                  <a:lnTo>
                    <a:pt x="1164551" y="72402"/>
                  </a:lnTo>
                  <a:lnTo>
                    <a:pt x="1167460" y="100330"/>
                  </a:lnTo>
                  <a:lnTo>
                    <a:pt x="1179156" y="124472"/>
                  </a:lnTo>
                  <a:lnTo>
                    <a:pt x="1198753" y="143522"/>
                  </a:lnTo>
                  <a:lnTo>
                    <a:pt x="1151890" y="246380"/>
                  </a:lnTo>
                  <a:lnTo>
                    <a:pt x="1106093" y="240030"/>
                  </a:lnTo>
                  <a:lnTo>
                    <a:pt x="1062164" y="251472"/>
                  </a:lnTo>
                  <a:lnTo>
                    <a:pt x="1024509" y="275602"/>
                  </a:lnTo>
                  <a:lnTo>
                    <a:pt x="997585" y="314960"/>
                  </a:lnTo>
                  <a:lnTo>
                    <a:pt x="988314" y="345452"/>
                  </a:lnTo>
                  <a:lnTo>
                    <a:pt x="974420" y="350520"/>
                  </a:lnTo>
                  <a:lnTo>
                    <a:pt x="961047" y="356870"/>
                  </a:lnTo>
                  <a:lnTo>
                    <a:pt x="948321" y="364502"/>
                  </a:lnTo>
                  <a:lnTo>
                    <a:pt x="936371" y="373380"/>
                  </a:lnTo>
                  <a:lnTo>
                    <a:pt x="746252" y="537210"/>
                  </a:lnTo>
                  <a:lnTo>
                    <a:pt x="735901" y="513080"/>
                  </a:lnTo>
                  <a:lnTo>
                    <a:pt x="727176" y="487680"/>
                  </a:lnTo>
                  <a:lnTo>
                    <a:pt x="720153" y="462280"/>
                  </a:lnTo>
                  <a:lnTo>
                    <a:pt x="714883" y="435610"/>
                  </a:lnTo>
                  <a:lnTo>
                    <a:pt x="713613" y="428002"/>
                  </a:lnTo>
                  <a:lnTo>
                    <a:pt x="706882" y="422910"/>
                  </a:lnTo>
                  <a:lnTo>
                    <a:pt x="692404" y="425462"/>
                  </a:lnTo>
                  <a:lnTo>
                    <a:pt x="687451" y="431812"/>
                  </a:lnTo>
                  <a:lnTo>
                    <a:pt x="688594" y="439420"/>
                  </a:lnTo>
                  <a:lnTo>
                    <a:pt x="694715" y="469912"/>
                  </a:lnTo>
                  <a:lnTo>
                    <a:pt x="702945" y="499110"/>
                  </a:lnTo>
                  <a:lnTo>
                    <a:pt x="713168" y="528320"/>
                  </a:lnTo>
                  <a:lnTo>
                    <a:pt x="725297" y="556260"/>
                  </a:lnTo>
                  <a:lnTo>
                    <a:pt x="687959" y="588010"/>
                  </a:lnTo>
                  <a:lnTo>
                    <a:pt x="659726" y="621030"/>
                  </a:lnTo>
                  <a:lnTo>
                    <a:pt x="643178" y="660412"/>
                  </a:lnTo>
                  <a:lnTo>
                    <a:pt x="638505" y="701052"/>
                  </a:lnTo>
                  <a:lnTo>
                    <a:pt x="645909" y="741680"/>
                  </a:lnTo>
                  <a:lnTo>
                    <a:pt x="665607" y="779780"/>
                  </a:lnTo>
                  <a:lnTo>
                    <a:pt x="604139" y="838212"/>
                  </a:lnTo>
                  <a:lnTo>
                    <a:pt x="603885" y="845820"/>
                  </a:lnTo>
                  <a:lnTo>
                    <a:pt x="608965" y="852170"/>
                  </a:lnTo>
                  <a:lnTo>
                    <a:pt x="610235" y="853452"/>
                  </a:lnTo>
                  <a:lnTo>
                    <a:pt x="611632" y="854710"/>
                  </a:lnTo>
                  <a:lnTo>
                    <a:pt x="613156" y="854710"/>
                  </a:lnTo>
                  <a:lnTo>
                    <a:pt x="617982" y="857262"/>
                  </a:lnTo>
                  <a:lnTo>
                    <a:pt x="623824" y="855980"/>
                  </a:lnTo>
                  <a:lnTo>
                    <a:pt x="692531" y="791210"/>
                  </a:lnTo>
                  <a:lnTo>
                    <a:pt x="693293" y="791210"/>
                  </a:lnTo>
                  <a:lnTo>
                    <a:pt x="694563" y="788670"/>
                  </a:lnTo>
                  <a:lnTo>
                    <a:pt x="726198" y="762012"/>
                  </a:lnTo>
                  <a:lnTo>
                    <a:pt x="727710" y="760730"/>
                  </a:lnTo>
                  <a:lnTo>
                    <a:pt x="728218" y="751852"/>
                  </a:lnTo>
                  <a:lnTo>
                    <a:pt x="723519" y="746760"/>
                  </a:lnTo>
                  <a:lnTo>
                    <a:pt x="718693" y="741680"/>
                  </a:lnTo>
                  <a:lnTo>
                    <a:pt x="710311" y="740410"/>
                  </a:lnTo>
                  <a:lnTo>
                    <a:pt x="704723" y="745502"/>
                  </a:lnTo>
                  <a:lnTo>
                    <a:pt x="685038" y="762012"/>
                  </a:lnTo>
                  <a:lnTo>
                    <a:pt x="667880" y="723912"/>
                  </a:lnTo>
                  <a:lnTo>
                    <a:pt x="665734" y="682002"/>
                  </a:lnTo>
                  <a:lnTo>
                    <a:pt x="678243" y="642620"/>
                  </a:lnTo>
                  <a:lnTo>
                    <a:pt x="705104" y="608330"/>
                  </a:lnTo>
                  <a:lnTo>
                    <a:pt x="737870" y="580402"/>
                  </a:lnTo>
                  <a:lnTo>
                    <a:pt x="787793" y="537210"/>
                  </a:lnTo>
                  <a:lnTo>
                    <a:pt x="953770" y="393712"/>
                  </a:lnTo>
                  <a:lnTo>
                    <a:pt x="986663" y="373380"/>
                  </a:lnTo>
                  <a:lnTo>
                    <a:pt x="990752" y="398780"/>
                  </a:lnTo>
                  <a:lnTo>
                    <a:pt x="999794" y="422910"/>
                  </a:lnTo>
                  <a:lnTo>
                    <a:pt x="1013523" y="444512"/>
                  </a:lnTo>
                  <a:lnTo>
                    <a:pt x="1031621" y="463562"/>
                  </a:lnTo>
                  <a:lnTo>
                    <a:pt x="734949" y="718820"/>
                  </a:lnTo>
                  <a:lnTo>
                    <a:pt x="734441" y="727710"/>
                  </a:lnTo>
                  <a:lnTo>
                    <a:pt x="739140" y="732802"/>
                  </a:lnTo>
                  <a:lnTo>
                    <a:pt x="743966" y="739152"/>
                  </a:lnTo>
                  <a:lnTo>
                    <a:pt x="752348" y="739152"/>
                  </a:lnTo>
                  <a:lnTo>
                    <a:pt x="818007" y="682002"/>
                  </a:lnTo>
                  <a:lnTo>
                    <a:pt x="842391" y="703580"/>
                  </a:lnTo>
                  <a:lnTo>
                    <a:pt x="868464" y="723912"/>
                  </a:lnTo>
                  <a:lnTo>
                    <a:pt x="896137" y="740410"/>
                  </a:lnTo>
                  <a:lnTo>
                    <a:pt x="925322" y="756920"/>
                  </a:lnTo>
                  <a:lnTo>
                    <a:pt x="899033" y="815352"/>
                  </a:lnTo>
                  <a:lnTo>
                    <a:pt x="901827" y="822960"/>
                  </a:lnTo>
                  <a:lnTo>
                    <a:pt x="914908" y="828052"/>
                  </a:lnTo>
                  <a:lnTo>
                    <a:pt x="922782" y="825512"/>
                  </a:lnTo>
                  <a:lnTo>
                    <a:pt x="925703" y="819162"/>
                  </a:lnTo>
                  <a:lnTo>
                    <a:pt x="948944" y="767080"/>
                  </a:lnTo>
                  <a:lnTo>
                    <a:pt x="978966" y="778510"/>
                  </a:lnTo>
                  <a:lnTo>
                    <a:pt x="1009523" y="787412"/>
                  </a:lnTo>
                  <a:lnTo>
                    <a:pt x="1040447" y="795020"/>
                  </a:lnTo>
                  <a:lnTo>
                    <a:pt x="1071626" y="798830"/>
                  </a:lnTo>
                  <a:lnTo>
                    <a:pt x="1073277" y="960120"/>
                  </a:lnTo>
                  <a:lnTo>
                    <a:pt x="1072896" y="961402"/>
                  </a:lnTo>
                  <a:lnTo>
                    <a:pt x="1072642" y="962660"/>
                  </a:lnTo>
                  <a:lnTo>
                    <a:pt x="1072591" y="965212"/>
                  </a:lnTo>
                  <a:lnTo>
                    <a:pt x="1069848" y="1051560"/>
                  </a:lnTo>
                  <a:lnTo>
                    <a:pt x="1069721" y="1057910"/>
                  </a:lnTo>
                  <a:lnTo>
                    <a:pt x="1073023" y="1063002"/>
                  </a:lnTo>
                  <a:lnTo>
                    <a:pt x="1077722" y="1064260"/>
                  </a:lnTo>
                  <a:lnTo>
                    <a:pt x="1079246" y="1065530"/>
                  </a:lnTo>
                  <a:lnTo>
                    <a:pt x="1090168" y="1065530"/>
                  </a:lnTo>
                  <a:lnTo>
                    <a:pt x="1096264" y="1060462"/>
                  </a:lnTo>
                  <a:lnTo>
                    <a:pt x="1098931" y="976630"/>
                  </a:lnTo>
                  <a:lnTo>
                    <a:pt x="1140548" y="965212"/>
                  </a:lnTo>
                  <a:lnTo>
                    <a:pt x="1165783" y="949960"/>
                  </a:lnTo>
                  <a:lnTo>
                    <a:pt x="1176299" y="943610"/>
                  </a:lnTo>
                  <a:lnTo>
                    <a:pt x="1204175" y="913130"/>
                  </a:lnTo>
                  <a:lnTo>
                    <a:pt x="1222197" y="875030"/>
                  </a:lnTo>
                  <a:lnTo>
                    <a:pt x="1228344" y="831862"/>
                  </a:lnTo>
                  <a:lnTo>
                    <a:pt x="1227963" y="788670"/>
                  </a:lnTo>
                  <a:lnTo>
                    <a:pt x="1257134" y="779780"/>
                  </a:lnTo>
                  <a:lnTo>
                    <a:pt x="1285722" y="768362"/>
                  </a:lnTo>
                  <a:lnTo>
                    <a:pt x="1302461" y="760730"/>
                  </a:lnTo>
                  <a:lnTo>
                    <a:pt x="1313624" y="755662"/>
                  </a:lnTo>
                  <a:lnTo>
                    <a:pt x="1340739" y="740410"/>
                  </a:lnTo>
                  <a:lnTo>
                    <a:pt x="1347089" y="736612"/>
                  </a:lnTo>
                  <a:lnTo>
                    <a:pt x="1349248" y="728980"/>
                  </a:lnTo>
                  <a:close/>
                </a:path>
                <a:path w="1391920" h="6316345">
                  <a:moveTo>
                    <a:pt x="1391716" y="6069127"/>
                  </a:moveTo>
                  <a:lnTo>
                    <a:pt x="1385481" y="6037034"/>
                  </a:lnTo>
                  <a:lnTo>
                    <a:pt x="1369453" y="6012904"/>
                  </a:lnTo>
                  <a:lnTo>
                    <a:pt x="1369453" y="6069127"/>
                  </a:lnTo>
                  <a:lnTo>
                    <a:pt x="1364830" y="6092863"/>
                  </a:lnTo>
                  <a:lnTo>
                    <a:pt x="1351026" y="6113716"/>
                  </a:lnTo>
                  <a:lnTo>
                    <a:pt x="1189736" y="6275006"/>
                  </a:lnTo>
                  <a:lnTo>
                    <a:pt x="1168869" y="6288849"/>
                  </a:lnTo>
                  <a:lnTo>
                    <a:pt x="1145159" y="6293459"/>
                  </a:lnTo>
                  <a:lnTo>
                    <a:pt x="1121435" y="6288849"/>
                  </a:lnTo>
                  <a:lnTo>
                    <a:pt x="1100582" y="6275006"/>
                  </a:lnTo>
                  <a:lnTo>
                    <a:pt x="1027010" y="6201486"/>
                  </a:lnTo>
                  <a:lnTo>
                    <a:pt x="1022858" y="6197333"/>
                  </a:lnTo>
                  <a:lnTo>
                    <a:pt x="1066952" y="6185332"/>
                  </a:lnTo>
                  <a:lnTo>
                    <a:pt x="1077201" y="6180861"/>
                  </a:lnTo>
                  <a:lnTo>
                    <a:pt x="1148956" y="6142025"/>
                  </a:lnTo>
                  <a:lnTo>
                    <a:pt x="1185418" y="6110681"/>
                  </a:lnTo>
                  <a:lnTo>
                    <a:pt x="1217129" y="6073787"/>
                  </a:lnTo>
                  <a:lnTo>
                    <a:pt x="1242212" y="6033528"/>
                  </a:lnTo>
                  <a:lnTo>
                    <a:pt x="1260665" y="5990679"/>
                  </a:lnTo>
                  <a:lnTo>
                    <a:pt x="1272540" y="5946000"/>
                  </a:lnTo>
                  <a:lnTo>
                    <a:pt x="1351026" y="6024524"/>
                  </a:lnTo>
                  <a:lnTo>
                    <a:pt x="1364856" y="6045390"/>
                  </a:lnTo>
                  <a:lnTo>
                    <a:pt x="1369453" y="6069127"/>
                  </a:lnTo>
                  <a:lnTo>
                    <a:pt x="1369453" y="6012904"/>
                  </a:lnTo>
                  <a:lnTo>
                    <a:pt x="1366774" y="6008865"/>
                  </a:lnTo>
                  <a:lnTo>
                    <a:pt x="1351280" y="5993295"/>
                  </a:lnTo>
                  <a:lnTo>
                    <a:pt x="1354823" y="5974804"/>
                  </a:lnTo>
                  <a:lnTo>
                    <a:pt x="1360322" y="5946165"/>
                  </a:lnTo>
                  <a:lnTo>
                    <a:pt x="1363827" y="5898731"/>
                  </a:lnTo>
                  <a:lnTo>
                    <a:pt x="1361884" y="5851474"/>
                  </a:lnTo>
                  <a:lnTo>
                    <a:pt x="1354594" y="5804878"/>
                  </a:lnTo>
                  <a:lnTo>
                    <a:pt x="1342034" y="5759386"/>
                  </a:lnTo>
                  <a:lnTo>
                    <a:pt x="1341297" y="5757570"/>
                  </a:lnTo>
                  <a:lnTo>
                    <a:pt x="1341297" y="5876810"/>
                  </a:lnTo>
                  <a:lnTo>
                    <a:pt x="1340129" y="5925858"/>
                  </a:lnTo>
                  <a:lnTo>
                    <a:pt x="1332738" y="5974804"/>
                  </a:lnTo>
                  <a:lnTo>
                    <a:pt x="1318895" y="5960910"/>
                  </a:lnTo>
                  <a:lnTo>
                    <a:pt x="1320736" y="5946000"/>
                  </a:lnTo>
                  <a:lnTo>
                    <a:pt x="1321257" y="5941809"/>
                  </a:lnTo>
                  <a:lnTo>
                    <a:pt x="1325359" y="5908878"/>
                  </a:lnTo>
                  <a:lnTo>
                    <a:pt x="1324063" y="5856617"/>
                  </a:lnTo>
                  <a:lnTo>
                    <a:pt x="1315224" y="5805017"/>
                  </a:lnTo>
                  <a:lnTo>
                    <a:pt x="1303515" y="5768822"/>
                  </a:lnTo>
                  <a:lnTo>
                    <a:pt x="1303515" y="5895683"/>
                  </a:lnTo>
                  <a:lnTo>
                    <a:pt x="1299718" y="5941809"/>
                  </a:lnTo>
                  <a:lnTo>
                    <a:pt x="1276477" y="5918568"/>
                  </a:lnTo>
                  <a:lnTo>
                    <a:pt x="1277734" y="5871578"/>
                  </a:lnTo>
                  <a:lnTo>
                    <a:pt x="1272070" y="5824842"/>
                  </a:lnTo>
                  <a:lnTo>
                    <a:pt x="1259484" y="5779211"/>
                  </a:lnTo>
                  <a:lnTo>
                    <a:pt x="1255725" y="5770804"/>
                  </a:lnTo>
                  <a:lnTo>
                    <a:pt x="1255725" y="5898731"/>
                  </a:lnTo>
                  <a:lnTo>
                    <a:pt x="1255395" y="5905030"/>
                  </a:lnTo>
                  <a:lnTo>
                    <a:pt x="1243304" y="5972365"/>
                  </a:lnTo>
                  <a:lnTo>
                    <a:pt x="1226083" y="6016256"/>
                  </a:lnTo>
                  <a:lnTo>
                    <a:pt x="1201585" y="6057455"/>
                  </a:lnTo>
                  <a:lnTo>
                    <a:pt x="1169797" y="6095022"/>
                  </a:lnTo>
                  <a:lnTo>
                    <a:pt x="1132725" y="6126467"/>
                  </a:lnTo>
                  <a:lnTo>
                    <a:pt x="1092060" y="6150813"/>
                  </a:lnTo>
                  <a:lnTo>
                    <a:pt x="1048740" y="6168047"/>
                  </a:lnTo>
                  <a:lnTo>
                    <a:pt x="1003681" y="6178143"/>
                  </a:lnTo>
                  <a:lnTo>
                    <a:pt x="974852" y="6180861"/>
                  </a:lnTo>
                  <a:lnTo>
                    <a:pt x="926947" y="6179159"/>
                  </a:lnTo>
                  <a:lnTo>
                    <a:pt x="879805" y="6169723"/>
                  </a:lnTo>
                  <a:lnTo>
                    <a:pt x="834428" y="6152553"/>
                  </a:lnTo>
                  <a:lnTo>
                    <a:pt x="791857" y="6127661"/>
                  </a:lnTo>
                  <a:lnTo>
                    <a:pt x="753110" y="6095022"/>
                  </a:lnTo>
                  <a:lnTo>
                    <a:pt x="722109" y="6058547"/>
                  </a:lnTo>
                  <a:lnTo>
                    <a:pt x="697992" y="6018619"/>
                  </a:lnTo>
                  <a:lnTo>
                    <a:pt x="680770" y="5976086"/>
                  </a:lnTo>
                  <a:lnTo>
                    <a:pt x="670445" y="5931840"/>
                  </a:lnTo>
                  <a:lnTo>
                    <a:pt x="667004" y="5886716"/>
                  </a:lnTo>
                  <a:lnTo>
                    <a:pt x="670445" y="5841593"/>
                  </a:lnTo>
                  <a:lnTo>
                    <a:pt x="680770" y="5797334"/>
                  </a:lnTo>
                  <a:lnTo>
                    <a:pt x="697992" y="5754814"/>
                  </a:lnTo>
                  <a:lnTo>
                    <a:pt x="722109" y="5714873"/>
                  </a:lnTo>
                  <a:lnTo>
                    <a:pt x="753160" y="5678348"/>
                  </a:lnTo>
                  <a:lnTo>
                    <a:pt x="789203" y="5647677"/>
                  </a:lnTo>
                  <a:lnTo>
                    <a:pt x="828687" y="5623687"/>
                  </a:lnTo>
                  <a:lnTo>
                    <a:pt x="870737" y="5606466"/>
                  </a:lnTo>
                  <a:lnTo>
                    <a:pt x="914514" y="5595988"/>
                  </a:lnTo>
                  <a:lnTo>
                    <a:pt x="959154" y="5592267"/>
                  </a:lnTo>
                  <a:lnTo>
                    <a:pt x="1003846" y="5595290"/>
                  </a:lnTo>
                  <a:lnTo>
                    <a:pt x="1047737" y="5605081"/>
                  </a:lnTo>
                  <a:lnTo>
                    <a:pt x="1090002" y="5621617"/>
                  </a:lnTo>
                  <a:lnTo>
                    <a:pt x="1129792" y="5644896"/>
                  </a:lnTo>
                  <a:lnTo>
                    <a:pt x="1164386" y="5673090"/>
                  </a:lnTo>
                  <a:lnTo>
                    <a:pt x="1193165" y="5704573"/>
                  </a:lnTo>
                  <a:lnTo>
                    <a:pt x="1224394" y="5753760"/>
                  </a:lnTo>
                  <a:lnTo>
                    <a:pt x="1243025" y="5800141"/>
                  </a:lnTo>
                  <a:lnTo>
                    <a:pt x="1253490" y="5848528"/>
                  </a:lnTo>
                  <a:lnTo>
                    <a:pt x="1255674" y="5895683"/>
                  </a:lnTo>
                  <a:lnTo>
                    <a:pt x="1255725" y="5898731"/>
                  </a:lnTo>
                  <a:lnTo>
                    <a:pt x="1255725" y="5770804"/>
                  </a:lnTo>
                  <a:lnTo>
                    <a:pt x="1239951" y="5735523"/>
                  </a:lnTo>
                  <a:lnTo>
                    <a:pt x="1213485" y="5694616"/>
                  </a:lnTo>
                  <a:lnTo>
                    <a:pt x="1229614" y="5678449"/>
                  </a:lnTo>
                  <a:lnTo>
                    <a:pt x="1256284" y="5717870"/>
                  </a:lnTo>
                  <a:lnTo>
                    <a:pt x="1277162" y="5759970"/>
                  </a:lnTo>
                  <a:lnTo>
                    <a:pt x="1292098" y="5804090"/>
                  </a:lnTo>
                  <a:lnTo>
                    <a:pt x="1300924" y="5849556"/>
                  </a:lnTo>
                  <a:lnTo>
                    <a:pt x="1303515" y="5895683"/>
                  </a:lnTo>
                  <a:lnTo>
                    <a:pt x="1303515" y="5768822"/>
                  </a:lnTo>
                  <a:lnTo>
                    <a:pt x="1299019" y="5754916"/>
                  </a:lnTo>
                  <a:lnTo>
                    <a:pt x="1275664" y="5707177"/>
                  </a:lnTo>
                  <a:lnTo>
                    <a:pt x="1256093" y="5678449"/>
                  </a:lnTo>
                  <a:lnTo>
                    <a:pt x="1255369" y="5677382"/>
                  </a:lnTo>
                  <a:lnTo>
                    <a:pt x="1245362" y="5662676"/>
                  </a:lnTo>
                  <a:lnTo>
                    <a:pt x="1257935" y="5650103"/>
                  </a:lnTo>
                  <a:lnTo>
                    <a:pt x="1286078" y="5691060"/>
                  </a:lnTo>
                  <a:lnTo>
                    <a:pt x="1308620" y="5734774"/>
                  </a:lnTo>
                  <a:lnTo>
                    <a:pt x="1325410" y="5780684"/>
                  </a:lnTo>
                  <a:lnTo>
                    <a:pt x="1336344" y="5828233"/>
                  </a:lnTo>
                  <a:lnTo>
                    <a:pt x="1341297" y="5876810"/>
                  </a:lnTo>
                  <a:lnTo>
                    <a:pt x="1341297" y="5757570"/>
                  </a:lnTo>
                  <a:lnTo>
                    <a:pt x="1324317" y="5715470"/>
                  </a:lnTo>
                  <a:lnTo>
                    <a:pt x="1301546" y="5673623"/>
                  </a:lnTo>
                  <a:lnTo>
                    <a:pt x="1284960" y="5650103"/>
                  </a:lnTo>
                  <a:lnTo>
                    <a:pt x="1273810" y="5634279"/>
                  </a:lnTo>
                  <a:lnTo>
                    <a:pt x="1294130" y="5613920"/>
                  </a:lnTo>
                  <a:lnTo>
                    <a:pt x="1301559" y="5602808"/>
                  </a:lnTo>
                  <a:lnTo>
                    <a:pt x="1304061" y="5590184"/>
                  </a:lnTo>
                  <a:lnTo>
                    <a:pt x="1301661" y="5577586"/>
                  </a:lnTo>
                  <a:lnTo>
                    <a:pt x="1294384" y="5566524"/>
                  </a:lnTo>
                  <a:lnTo>
                    <a:pt x="1286230" y="5558383"/>
                  </a:lnTo>
                  <a:lnTo>
                    <a:pt x="1282954" y="5555119"/>
                  </a:lnTo>
                  <a:lnTo>
                    <a:pt x="1282954" y="5586628"/>
                  </a:lnTo>
                  <a:lnTo>
                    <a:pt x="1282954" y="5593804"/>
                  </a:lnTo>
                  <a:lnTo>
                    <a:pt x="1199388" y="5677382"/>
                  </a:lnTo>
                  <a:lnTo>
                    <a:pt x="1194943" y="5672328"/>
                  </a:lnTo>
                  <a:lnTo>
                    <a:pt x="1190244" y="5667375"/>
                  </a:lnTo>
                  <a:lnTo>
                    <a:pt x="1163320" y="5642521"/>
                  </a:lnTo>
                  <a:lnTo>
                    <a:pt x="1176909" y="5628932"/>
                  </a:lnTo>
                  <a:lnTo>
                    <a:pt x="1243012" y="5562879"/>
                  </a:lnTo>
                  <a:lnTo>
                    <a:pt x="1247648" y="5558383"/>
                  </a:lnTo>
                  <a:lnTo>
                    <a:pt x="1254760" y="5558485"/>
                  </a:lnTo>
                  <a:lnTo>
                    <a:pt x="1259128" y="5562879"/>
                  </a:lnTo>
                  <a:lnTo>
                    <a:pt x="1278509" y="5582234"/>
                  </a:lnTo>
                  <a:lnTo>
                    <a:pt x="1282954" y="5586628"/>
                  </a:lnTo>
                  <a:lnTo>
                    <a:pt x="1282954" y="5555119"/>
                  </a:lnTo>
                  <a:lnTo>
                    <a:pt x="1274953" y="5547118"/>
                  </a:lnTo>
                  <a:lnTo>
                    <a:pt x="1263840" y="5539765"/>
                  </a:lnTo>
                  <a:lnTo>
                    <a:pt x="1251204" y="5537339"/>
                  </a:lnTo>
                  <a:lnTo>
                    <a:pt x="1238554" y="5539829"/>
                  </a:lnTo>
                  <a:lnTo>
                    <a:pt x="1227455" y="5547220"/>
                  </a:lnTo>
                  <a:lnTo>
                    <a:pt x="1145794" y="5628932"/>
                  </a:lnTo>
                  <a:lnTo>
                    <a:pt x="1107287" y="5605348"/>
                  </a:lnTo>
                  <a:lnTo>
                    <a:pt x="1076960" y="5592267"/>
                  </a:lnTo>
                  <a:lnTo>
                    <a:pt x="1066469" y="5587746"/>
                  </a:lnTo>
                  <a:lnTo>
                    <a:pt x="1023988" y="5576125"/>
                  </a:lnTo>
                  <a:lnTo>
                    <a:pt x="980554" y="5570499"/>
                  </a:lnTo>
                  <a:lnTo>
                    <a:pt x="936815" y="5570867"/>
                  </a:lnTo>
                  <a:lnTo>
                    <a:pt x="893445" y="5577230"/>
                  </a:lnTo>
                  <a:lnTo>
                    <a:pt x="851154" y="5589587"/>
                  </a:lnTo>
                  <a:lnTo>
                    <a:pt x="810577" y="5607926"/>
                  </a:lnTo>
                  <a:lnTo>
                    <a:pt x="772426" y="5632259"/>
                  </a:lnTo>
                  <a:lnTo>
                    <a:pt x="737362" y="5662574"/>
                  </a:lnTo>
                  <a:lnTo>
                    <a:pt x="706716" y="5698083"/>
                  </a:lnTo>
                  <a:lnTo>
                    <a:pt x="682205" y="5736717"/>
                  </a:lnTo>
                  <a:lnTo>
                    <a:pt x="663829" y="5777801"/>
                  </a:lnTo>
                  <a:lnTo>
                    <a:pt x="651573" y="5820638"/>
                  </a:lnTo>
                  <a:lnTo>
                    <a:pt x="645439" y="5864517"/>
                  </a:lnTo>
                  <a:lnTo>
                    <a:pt x="645464" y="5908878"/>
                  </a:lnTo>
                  <a:lnTo>
                    <a:pt x="651573" y="5952629"/>
                  </a:lnTo>
                  <a:lnTo>
                    <a:pt x="663829" y="5995467"/>
                  </a:lnTo>
                  <a:lnTo>
                    <a:pt x="682205" y="6036551"/>
                  </a:lnTo>
                  <a:lnTo>
                    <a:pt x="706716" y="6075184"/>
                  </a:lnTo>
                  <a:lnTo>
                    <a:pt x="737362" y="6110681"/>
                  </a:lnTo>
                  <a:lnTo>
                    <a:pt x="774560" y="6142583"/>
                  </a:lnTo>
                  <a:lnTo>
                    <a:pt x="815162" y="6167767"/>
                  </a:lnTo>
                  <a:lnTo>
                    <a:pt x="858354" y="6186259"/>
                  </a:lnTo>
                  <a:lnTo>
                    <a:pt x="903351" y="6198044"/>
                  </a:lnTo>
                  <a:lnTo>
                    <a:pt x="949350" y="6203124"/>
                  </a:lnTo>
                  <a:lnTo>
                    <a:pt x="995553" y="6201486"/>
                  </a:lnTo>
                  <a:lnTo>
                    <a:pt x="1084834" y="6290818"/>
                  </a:lnTo>
                  <a:lnTo>
                    <a:pt x="1113040" y="6309512"/>
                  </a:lnTo>
                  <a:lnTo>
                    <a:pt x="1145159" y="6315735"/>
                  </a:lnTo>
                  <a:lnTo>
                    <a:pt x="1177264" y="6309487"/>
                  </a:lnTo>
                  <a:lnTo>
                    <a:pt x="1201420" y="6293459"/>
                  </a:lnTo>
                  <a:lnTo>
                    <a:pt x="1205484" y="6290767"/>
                  </a:lnTo>
                  <a:lnTo>
                    <a:pt x="1366774" y="6129426"/>
                  </a:lnTo>
                  <a:lnTo>
                    <a:pt x="1385481" y="6101232"/>
                  </a:lnTo>
                  <a:lnTo>
                    <a:pt x="1391716" y="6069127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339131" y="5966110"/>
              <a:ext cx="116125" cy="1161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698858" y="6163325"/>
              <a:ext cx="81851" cy="8185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41823" y="6324615"/>
              <a:ext cx="81803" cy="8185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140003" y="5228094"/>
              <a:ext cx="770255" cy="856615"/>
            </a:xfrm>
            <a:custGeom>
              <a:avLst/>
              <a:gdLst/>
              <a:ahLst/>
              <a:cxnLst/>
              <a:rect l="l" t="t" r="r" b="b"/>
              <a:pathLst>
                <a:path w="770254" h="856614">
                  <a:moveTo>
                    <a:pt x="595439" y="501535"/>
                  </a:moveTo>
                  <a:lnTo>
                    <a:pt x="591756" y="495515"/>
                  </a:lnTo>
                  <a:lnTo>
                    <a:pt x="569658" y="490169"/>
                  </a:lnTo>
                  <a:lnTo>
                    <a:pt x="569658" y="513168"/>
                  </a:lnTo>
                  <a:lnTo>
                    <a:pt x="556069" y="569633"/>
                  </a:lnTo>
                  <a:lnTo>
                    <a:pt x="550443" y="569671"/>
                  </a:lnTo>
                  <a:lnTo>
                    <a:pt x="550443" y="592340"/>
                  </a:lnTo>
                  <a:lnTo>
                    <a:pt x="531177" y="672274"/>
                  </a:lnTo>
                  <a:lnTo>
                    <a:pt x="526707" y="681228"/>
                  </a:lnTo>
                  <a:lnTo>
                    <a:pt x="518960" y="687552"/>
                  </a:lnTo>
                  <a:lnTo>
                    <a:pt x="509003" y="690689"/>
                  </a:lnTo>
                  <a:lnTo>
                    <a:pt x="497903" y="690041"/>
                  </a:lnTo>
                  <a:lnTo>
                    <a:pt x="229171" y="624967"/>
                  </a:lnTo>
                  <a:lnTo>
                    <a:pt x="218986" y="620483"/>
                  </a:lnTo>
                  <a:lnTo>
                    <a:pt x="211594" y="613143"/>
                  </a:lnTo>
                  <a:lnTo>
                    <a:pt x="207645" y="603973"/>
                  </a:lnTo>
                  <a:lnTo>
                    <a:pt x="207835" y="593979"/>
                  </a:lnTo>
                  <a:lnTo>
                    <a:pt x="227139" y="513981"/>
                  </a:lnTo>
                  <a:lnTo>
                    <a:pt x="353250" y="579869"/>
                  </a:lnTo>
                  <a:lnTo>
                    <a:pt x="359702" y="582942"/>
                  </a:lnTo>
                  <a:lnTo>
                    <a:pt x="401154" y="592950"/>
                  </a:lnTo>
                  <a:lnTo>
                    <a:pt x="408368" y="593140"/>
                  </a:lnTo>
                  <a:lnTo>
                    <a:pt x="550443" y="592340"/>
                  </a:lnTo>
                  <a:lnTo>
                    <a:pt x="550443" y="569671"/>
                  </a:lnTo>
                  <a:lnTo>
                    <a:pt x="408368" y="570560"/>
                  </a:lnTo>
                  <a:lnTo>
                    <a:pt x="396709" y="569912"/>
                  </a:lnTo>
                  <a:lnTo>
                    <a:pt x="275996" y="513981"/>
                  </a:lnTo>
                  <a:lnTo>
                    <a:pt x="232600" y="491324"/>
                  </a:lnTo>
                  <a:lnTo>
                    <a:pt x="246189" y="434860"/>
                  </a:lnTo>
                  <a:lnTo>
                    <a:pt x="569658" y="513168"/>
                  </a:lnTo>
                  <a:lnTo>
                    <a:pt x="569658" y="490169"/>
                  </a:lnTo>
                  <a:lnTo>
                    <a:pt x="341287" y="434860"/>
                  </a:lnTo>
                  <a:lnTo>
                    <a:pt x="234886" y="409092"/>
                  </a:lnTo>
                  <a:lnTo>
                    <a:pt x="228790" y="412775"/>
                  </a:lnTo>
                  <a:lnTo>
                    <a:pt x="227393" y="418744"/>
                  </a:lnTo>
                  <a:lnTo>
                    <a:pt x="208978" y="494512"/>
                  </a:lnTo>
                  <a:lnTo>
                    <a:pt x="208978" y="494855"/>
                  </a:lnTo>
                  <a:lnTo>
                    <a:pt x="186245" y="588683"/>
                  </a:lnTo>
                  <a:lnTo>
                    <a:pt x="185724" y="607491"/>
                  </a:lnTo>
                  <a:lnTo>
                    <a:pt x="223964" y="646430"/>
                  </a:lnTo>
                  <a:lnTo>
                    <a:pt x="492696" y="711492"/>
                  </a:lnTo>
                  <a:lnTo>
                    <a:pt x="512610" y="712495"/>
                  </a:lnTo>
                  <a:lnTo>
                    <a:pt x="530555" y="706424"/>
                  </a:lnTo>
                  <a:lnTo>
                    <a:pt x="544601" y="694372"/>
                  </a:lnTo>
                  <a:lnTo>
                    <a:pt x="546404" y="690689"/>
                  </a:lnTo>
                  <a:lnTo>
                    <a:pt x="552894" y="677456"/>
                  </a:lnTo>
                  <a:lnTo>
                    <a:pt x="573532" y="592201"/>
                  </a:lnTo>
                  <a:lnTo>
                    <a:pt x="575627" y="583552"/>
                  </a:lnTo>
                  <a:lnTo>
                    <a:pt x="575703" y="582942"/>
                  </a:lnTo>
                  <a:lnTo>
                    <a:pt x="578713" y="570560"/>
                  </a:lnTo>
                  <a:lnTo>
                    <a:pt x="594042" y="507504"/>
                  </a:lnTo>
                  <a:lnTo>
                    <a:pt x="595439" y="501535"/>
                  </a:lnTo>
                  <a:close/>
                </a:path>
                <a:path w="770254" h="856614">
                  <a:moveTo>
                    <a:pt x="769823" y="201269"/>
                  </a:moveTo>
                  <a:lnTo>
                    <a:pt x="758647" y="171183"/>
                  </a:lnTo>
                  <a:lnTo>
                    <a:pt x="747877" y="159397"/>
                  </a:lnTo>
                  <a:lnTo>
                    <a:pt x="747877" y="204965"/>
                  </a:lnTo>
                  <a:lnTo>
                    <a:pt x="746950" y="229349"/>
                  </a:lnTo>
                  <a:lnTo>
                    <a:pt x="667194" y="558761"/>
                  </a:lnTo>
                  <a:lnTo>
                    <a:pt x="661987" y="580504"/>
                  </a:lnTo>
                  <a:lnTo>
                    <a:pt x="636841" y="684047"/>
                  </a:lnTo>
                  <a:lnTo>
                    <a:pt x="650506" y="577100"/>
                  </a:lnTo>
                  <a:lnTo>
                    <a:pt x="653351" y="555409"/>
                  </a:lnTo>
                  <a:lnTo>
                    <a:pt x="672528" y="404863"/>
                  </a:lnTo>
                  <a:lnTo>
                    <a:pt x="673773" y="395732"/>
                  </a:lnTo>
                  <a:lnTo>
                    <a:pt x="675170" y="386524"/>
                  </a:lnTo>
                  <a:lnTo>
                    <a:pt x="678116" y="368198"/>
                  </a:lnTo>
                  <a:lnTo>
                    <a:pt x="681037" y="350202"/>
                  </a:lnTo>
                  <a:lnTo>
                    <a:pt x="683679" y="331978"/>
                  </a:lnTo>
                  <a:lnTo>
                    <a:pt x="685736" y="313664"/>
                  </a:lnTo>
                  <a:lnTo>
                    <a:pt x="686879" y="295389"/>
                  </a:lnTo>
                  <a:lnTo>
                    <a:pt x="686828" y="280073"/>
                  </a:lnTo>
                  <a:lnTo>
                    <a:pt x="680618" y="234429"/>
                  </a:lnTo>
                  <a:lnTo>
                    <a:pt x="664476" y="189242"/>
                  </a:lnTo>
                  <a:lnTo>
                    <a:pt x="664476" y="295389"/>
                  </a:lnTo>
                  <a:lnTo>
                    <a:pt x="663384" y="312153"/>
                  </a:lnTo>
                  <a:lnTo>
                    <a:pt x="661416" y="329526"/>
                  </a:lnTo>
                  <a:lnTo>
                    <a:pt x="658837" y="347154"/>
                  </a:lnTo>
                  <a:lnTo>
                    <a:pt x="656018" y="364629"/>
                  </a:lnTo>
                  <a:lnTo>
                    <a:pt x="653072" y="383247"/>
                  </a:lnTo>
                  <a:lnTo>
                    <a:pt x="651675" y="392645"/>
                  </a:lnTo>
                  <a:lnTo>
                    <a:pt x="650430" y="401993"/>
                  </a:lnTo>
                  <a:lnTo>
                    <a:pt x="631507" y="550113"/>
                  </a:lnTo>
                  <a:lnTo>
                    <a:pt x="627900" y="577723"/>
                  </a:lnTo>
                  <a:lnTo>
                    <a:pt x="607631" y="736523"/>
                  </a:lnTo>
                  <a:lnTo>
                    <a:pt x="585571" y="783297"/>
                  </a:lnTo>
                  <a:lnTo>
                    <a:pt x="559371" y="802030"/>
                  </a:lnTo>
                  <a:lnTo>
                    <a:pt x="554799" y="801941"/>
                  </a:lnTo>
                  <a:lnTo>
                    <a:pt x="550100" y="801408"/>
                  </a:lnTo>
                  <a:lnTo>
                    <a:pt x="171323" y="709688"/>
                  </a:lnTo>
                  <a:lnTo>
                    <a:pt x="131000" y="699947"/>
                  </a:lnTo>
                  <a:lnTo>
                    <a:pt x="107746" y="667639"/>
                  </a:lnTo>
                  <a:lnTo>
                    <a:pt x="104711" y="650468"/>
                  </a:lnTo>
                  <a:lnTo>
                    <a:pt x="105283" y="633031"/>
                  </a:lnTo>
                  <a:lnTo>
                    <a:pt x="109537" y="615911"/>
                  </a:lnTo>
                  <a:lnTo>
                    <a:pt x="131279" y="555917"/>
                  </a:lnTo>
                  <a:lnTo>
                    <a:pt x="165925" y="460400"/>
                  </a:lnTo>
                  <a:lnTo>
                    <a:pt x="173545" y="439254"/>
                  </a:lnTo>
                  <a:lnTo>
                    <a:pt x="217360" y="318503"/>
                  </a:lnTo>
                  <a:lnTo>
                    <a:pt x="219748" y="311962"/>
                  </a:lnTo>
                  <a:lnTo>
                    <a:pt x="222072" y="305828"/>
                  </a:lnTo>
                  <a:lnTo>
                    <a:pt x="226885" y="293230"/>
                  </a:lnTo>
                  <a:lnTo>
                    <a:pt x="232435" y="278549"/>
                  </a:lnTo>
                  <a:lnTo>
                    <a:pt x="237921" y="263626"/>
                  </a:lnTo>
                  <a:lnTo>
                    <a:pt x="243128" y="248500"/>
                  </a:lnTo>
                  <a:lnTo>
                    <a:pt x="247840" y="233159"/>
                  </a:lnTo>
                  <a:lnTo>
                    <a:pt x="252577" y="218033"/>
                  </a:lnTo>
                  <a:lnTo>
                    <a:pt x="271335" y="178041"/>
                  </a:lnTo>
                  <a:lnTo>
                    <a:pt x="308063" y="133045"/>
                  </a:lnTo>
                  <a:lnTo>
                    <a:pt x="355663" y="99555"/>
                  </a:lnTo>
                  <a:lnTo>
                    <a:pt x="401383" y="82537"/>
                  </a:lnTo>
                  <a:lnTo>
                    <a:pt x="443420" y="76441"/>
                  </a:lnTo>
                  <a:lnTo>
                    <a:pt x="451040" y="76060"/>
                  </a:lnTo>
                  <a:lnTo>
                    <a:pt x="458533" y="76187"/>
                  </a:lnTo>
                  <a:lnTo>
                    <a:pt x="466153" y="76695"/>
                  </a:lnTo>
                  <a:lnTo>
                    <a:pt x="469582" y="76822"/>
                  </a:lnTo>
                  <a:lnTo>
                    <a:pt x="508901" y="83858"/>
                  </a:lnTo>
                  <a:lnTo>
                    <a:pt x="550989" y="100444"/>
                  </a:lnTo>
                  <a:lnTo>
                    <a:pt x="583399" y="121856"/>
                  </a:lnTo>
                  <a:lnTo>
                    <a:pt x="614413" y="151841"/>
                  </a:lnTo>
                  <a:lnTo>
                    <a:pt x="648677" y="207886"/>
                  </a:lnTo>
                  <a:lnTo>
                    <a:pt x="661644" y="253199"/>
                  </a:lnTo>
                  <a:lnTo>
                    <a:pt x="664476" y="295389"/>
                  </a:lnTo>
                  <a:lnTo>
                    <a:pt x="664476" y="189242"/>
                  </a:lnTo>
                  <a:lnTo>
                    <a:pt x="661911" y="183349"/>
                  </a:lnTo>
                  <a:lnTo>
                    <a:pt x="648284" y="159981"/>
                  </a:lnTo>
                  <a:lnTo>
                    <a:pt x="632142" y="138417"/>
                  </a:lnTo>
                  <a:lnTo>
                    <a:pt x="701611" y="155181"/>
                  </a:lnTo>
                  <a:lnTo>
                    <a:pt x="723747" y="165506"/>
                  </a:lnTo>
                  <a:lnTo>
                    <a:pt x="739660" y="182892"/>
                  </a:lnTo>
                  <a:lnTo>
                    <a:pt x="747877" y="204965"/>
                  </a:lnTo>
                  <a:lnTo>
                    <a:pt x="747877" y="159397"/>
                  </a:lnTo>
                  <a:lnTo>
                    <a:pt x="737006" y="147497"/>
                  </a:lnTo>
                  <a:lnTo>
                    <a:pt x="717562" y="138417"/>
                  </a:lnTo>
                  <a:lnTo>
                    <a:pt x="706945" y="133464"/>
                  </a:lnTo>
                  <a:lnTo>
                    <a:pt x="601789" y="107937"/>
                  </a:lnTo>
                  <a:lnTo>
                    <a:pt x="592569" y="100736"/>
                  </a:lnTo>
                  <a:lnTo>
                    <a:pt x="583018" y="93954"/>
                  </a:lnTo>
                  <a:lnTo>
                    <a:pt x="573138" y="87642"/>
                  </a:lnTo>
                  <a:lnTo>
                    <a:pt x="562927" y="81775"/>
                  </a:lnTo>
                  <a:lnTo>
                    <a:pt x="564299" y="76060"/>
                  </a:lnTo>
                  <a:lnTo>
                    <a:pt x="565289" y="71996"/>
                  </a:lnTo>
                  <a:lnTo>
                    <a:pt x="569785" y="53454"/>
                  </a:lnTo>
                  <a:lnTo>
                    <a:pt x="570318" y="39865"/>
                  </a:lnTo>
                  <a:lnTo>
                    <a:pt x="565810" y="27584"/>
                  </a:lnTo>
                  <a:lnTo>
                    <a:pt x="559574" y="20688"/>
                  </a:lnTo>
                  <a:lnTo>
                    <a:pt x="557060" y="17919"/>
                  </a:lnTo>
                  <a:lnTo>
                    <a:pt x="549846" y="14528"/>
                  </a:lnTo>
                  <a:lnTo>
                    <a:pt x="549846" y="41770"/>
                  </a:lnTo>
                  <a:lnTo>
                    <a:pt x="548322" y="48247"/>
                  </a:lnTo>
                  <a:lnTo>
                    <a:pt x="542607" y="71996"/>
                  </a:lnTo>
                  <a:lnTo>
                    <a:pt x="534073" y="68643"/>
                  </a:lnTo>
                  <a:lnTo>
                    <a:pt x="525437" y="65620"/>
                  </a:lnTo>
                  <a:lnTo>
                    <a:pt x="480618" y="55664"/>
                  </a:lnTo>
                  <a:lnTo>
                    <a:pt x="471487" y="54724"/>
                  </a:lnTo>
                  <a:lnTo>
                    <a:pt x="478726" y="24625"/>
                  </a:lnTo>
                  <a:lnTo>
                    <a:pt x="485203" y="20688"/>
                  </a:lnTo>
                  <a:lnTo>
                    <a:pt x="546036" y="35420"/>
                  </a:lnTo>
                  <a:lnTo>
                    <a:pt x="549846" y="41770"/>
                  </a:lnTo>
                  <a:lnTo>
                    <a:pt x="549846" y="14528"/>
                  </a:lnTo>
                  <a:lnTo>
                    <a:pt x="544893" y="12179"/>
                  </a:lnTo>
                  <a:lnTo>
                    <a:pt x="496760" y="495"/>
                  </a:lnTo>
                  <a:lnTo>
                    <a:pt x="483260" y="0"/>
                  </a:lnTo>
                  <a:lnTo>
                    <a:pt x="471055" y="4610"/>
                  </a:lnTo>
                  <a:lnTo>
                    <a:pt x="461441" y="13487"/>
                  </a:lnTo>
                  <a:lnTo>
                    <a:pt x="455739" y="25768"/>
                  </a:lnTo>
                  <a:lnTo>
                    <a:pt x="448881" y="54089"/>
                  </a:lnTo>
                  <a:lnTo>
                    <a:pt x="437019" y="54521"/>
                  </a:lnTo>
                  <a:lnTo>
                    <a:pt x="425234" y="55587"/>
                  </a:lnTo>
                  <a:lnTo>
                    <a:pt x="413537" y="57277"/>
                  </a:lnTo>
                  <a:lnTo>
                    <a:pt x="401891" y="59550"/>
                  </a:lnTo>
                  <a:lnTo>
                    <a:pt x="383209" y="55041"/>
                  </a:lnTo>
                  <a:lnTo>
                    <a:pt x="361124" y="49707"/>
                  </a:lnTo>
                  <a:lnTo>
                    <a:pt x="361124" y="72758"/>
                  </a:lnTo>
                  <a:lnTo>
                    <a:pt x="355917" y="74790"/>
                  </a:lnTo>
                  <a:lnTo>
                    <a:pt x="318033" y="96583"/>
                  </a:lnTo>
                  <a:lnTo>
                    <a:pt x="271043" y="140208"/>
                  </a:lnTo>
                  <a:lnTo>
                    <a:pt x="244665" y="180314"/>
                  </a:lnTo>
                  <a:lnTo>
                    <a:pt x="226504" y="227190"/>
                  </a:lnTo>
                  <a:lnTo>
                    <a:pt x="221983" y="241922"/>
                  </a:lnTo>
                  <a:lnTo>
                    <a:pt x="216954" y="256565"/>
                  </a:lnTo>
                  <a:lnTo>
                    <a:pt x="211620" y="271056"/>
                  </a:lnTo>
                  <a:lnTo>
                    <a:pt x="206184" y="285356"/>
                  </a:lnTo>
                  <a:lnTo>
                    <a:pt x="203720" y="291744"/>
                  </a:lnTo>
                  <a:lnTo>
                    <a:pt x="198907" y="304507"/>
                  </a:lnTo>
                  <a:lnTo>
                    <a:pt x="196062" y="312153"/>
                  </a:lnTo>
                  <a:lnTo>
                    <a:pt x="151828" y="433984"/>
                  </a:lnTo>
                  <a:lnTo>
                    <a:pt x="144208" y="455142"/>
                  </a:lnTo>
                  <a:lnTo>
                    <a:pt x="107632" y="555917"/>
                  </a:lnTo>
                  <a:lnTo>
                    <a:pt x="132651" y="452361"/>
                  </a:lnTo>
                  <a:lnTo>
                    <a:pt x="136169" y="438010"/>
                  </a:lnTo>
                  <a:lnTo>
                    <a:pt x="139242" y="425399"/>
                  </a:lnTo>
                  <a:lnTo>
                    <a:pt x="217741" y="101206"/>
                  </a:lnTo>
                  <a:lnTo>
                    <a:pt x="228079" y="79095"/>
                  </a:lnTo>
                  <a:lnTo>
                    <a:pt x="245491" y="63220"/>
                  </a:lnTo>
                  <a:lnTo>
                    <a:pt x="267563" y="55041"/>
                  </a:lnTo>
                  <a:lnTo>
                    <a:pt x="291909" y="55994"/>
                  </a:lnTo>
                  <a:lnTo>
                    <a:pt x="361124" y="72758"/>
                  </a:lnTo>
                  <a:lnTo>
                    <a:pt x="361124" y="49707"/>
                  </a:lnTo>
                  <a:lnTo>
                    <a:pt x="297243" y="34277"/>
                  </a:lnTo>
                  <a:lnTo>
                    <a:pt x="263994" y="32994"/>
                  </a:lnTo>
                  <a:lnTo>
                    <a:pt x="233883" y="44170"/>
                  </a:lnTo>
                  <a:lnTo>
                    <a:pt x="210172" y="65811"/>
                  </a:lnTo>
                  <a:lnTo>
                    <a:pt x="196151" y="95872"/>
                  </a:lnTo>
                  <a:lnTo>
                    <a:pt x="116395" y="425399"/>
                  </a:lnTo>
                  <a:lnTo>
                    <a:pt x="111061" y="424116"/>
                  </a:lnTo>
                  <a:lnTo>
                    <a:pt x="111061" y="447141"/>
                  </a:lnTo>
                  <a:lnTo>
                    <a:pt x="68897" y="621665"/>
                  </a:lnTo>
                  <a:lnTo>
                    <a:pt x="66713" y="647204"/>
                  </a:lnTo>
                  <a:lnTo>
                    <a:pt x="72136" y="671360"/>
                  </a:lnTo>
                  <a:lnTo>
                    <a:pt x="84213" y="692683"/>
                  </a:lnTo>
                  <a:lnTo>
                    <a:pt x="102044" y="709688"/>
                  </a:lnTo>
                  <a:lnTo>
                    <a:pt x="60896" y="699719"/>
                  </a:lnTo>
                  <a:lnTo>
                    <a:pt x="42252" y="691019"/>
                  </a:lnTo>
                  <a:lnTo>
                    <a:pt x="28892" y="676325"/>
                  </a:lnTo>
                  <a:lnTo>
                    <a:pt x="21996" y="657682"/>
                  </a:lnTo>
                  <a:lnTo>
                    <a:pt x="22796" y="637120"/>
                  </a:lnTo>
                  <a:lnTo>
                    <a:pt x="69913" y="442518"/>
                  </a:lnTo>
                  <a:lnTo>
                    <a:pt x="70548" y="439674"/>
                  </a:lnTo>
                  <a:lnTo>
                    <a:pt x="73342" y="438010"/>
                  </a:lnTo>
                  <a:lnTo>
                    <a:pt x="111061" y="447141"/>
                  </a:lnTo>
                  <a:lnTo>
                    <a:pt x="111061" y="424116"/>
                  </a:lnTo>
                  <a:lnTo>
                    <a:pt x="81343" y="416928"/>
                  </a:lnTo>
                  <a:lnTo>
                    <a:pt x="70446" y="416521"/>
                  </a:lnTo>
                  <a:lnTo>
                    <a:pt x="60579" y="420217"/>
                  </a:lnTo>
                  <a:lnTo>
                    <a:pt x="52793" y="427329"/>
                  </a:lnTo>
                  <a:lnTo>
                    <a:pt x="48196" y="437210"/>
                  </a:lnTo>
                  <a:lnTo>
                    <a:pt x="1079" y="631799"/>
                  </a:lnTo>
                  <a:lnTo>
                    <a:pt x="0" y="661187"/>
                  </a:lnTo>
                  <a:lnTo>
                    <a:pt x="9880" y="687819"/>
                  </a:lnTo>
                  <a:lnTo>
                    <a:pt x="28981" y="708799"/>
                  </a:lnTo>
                  <a:lnTo>
                    <a:pt x="55562" y="721233"/>
                  </a:lnTo>
                  <a:lnTo>
                    <a:pt x="607631" y="854887"/>
                  </a:lnTo>
                  <a:lnTo>
                    <a:pt x="636955" y="855992"/>
                  </a:lnTo>
                  <a:lnTo>
                    <a:pt x="663549" y="846074"/>
                  </a:lnTo>
                  <a:lnTo>
                    <a:pt x="696912" y="800252"/>
                  </a:lnTo>
                  <a:lnTo>
                    <a:pt x="744029" y="605663"/>
                  </a:lnTo>
                  <a:lnTo>
                    <a:pt x="744435" y="594766"/>
                  </a:lnTo>
                  <a:lnTo>
                    <a:pt x="741095" y="585736"/>
                  </a:lnTo>
                  <a:lnTo>
                    <a:pt x="740791" y="584885"/>
                  </a:lnTo>
                  <a:lnTo>
                    <a:pt x="733704" y="577100"/>
                  </a:lnTo>
                  <a:lnTo>
                    <a:pt x="723836" y="572477"/>
                  </a:lnTo>
                  <a:lnTo>
                    <a:pt x="723201" y="572325"/>
                  </a:lnTo>
                  <a:lnTo>
                    <a:pt x="723201" y="597763"/>
                  </a:lnTo>
                  <a:lnTo>
                    <a:pt x="722566" y="600532"/>
                  </a:lnTo>
                  <a:lnTo>
                    <a:pt x="675449" y="795134"/>
                  </a:lnTo>
                  <a:lnTo>
                    <a:pt x="666737" y="813803"/>
                  </a:lnTo>
                  <a:lnTo>
                    <a:pt x="652056" y="827214"/>
                  </a:lnTo>
                  <a:lnTo>
                    <a:pt x="633450" y="834148"/>
                  </a:lnTo>
                  <a:lnTo>
                    <a:pt x="612965" y="833374"/>
                  </a:lnTo>
                  <a:lnTo>
                    <a:pt x="571563" y="823353"/>
                  </a:lnTo>
                  <a:lnTo>
                    <a:pt x="595223" y="816394"/>
                  </a:lnTo>
                  <a:lnTo>
                    <a:pt x="615708" y="802957"/>
                  </a:lnTo>
                  <a:lnTo>
                    <a:pt x="616470" y="802030"/>
                  </a:lnTo>
                  <a:lnTo>
                    <a:pt x="631545" y="783958"/>
                  </a:lnTo>
                  <a:lnTo>
                    <a:pt x="641286" y="760260"/>
                  </a:lnTo>
                  <a:lnTo>
                    <a:pt x="659752" y="684047"/>
                  </a:lnTo>
                  <a:lnTo>
                    <a:pt x="683577" y="585736"/>
                  </a:lnTo>
                  <a:lnTo>
                    <a:pt x="721550" y="594931"/>
                  </a:lnTo>
                  <a:lnTo>
                    <a:pt x="723201" y="597763"/>
                  </a:lnTo>
                  <a:lnTo>
                    <a:pt x="723201" y="572325"/>
                  </a:lnTo>
                  <a:lnTo>
                    <a:pt x="688784" y="563994"/>
                  </a:lnTo>
                  <a:lnTo>
                    <a:pt x="768502" y="234556"/>
                  </a:lnTo>
                  <a:lnTo>
                    <a:pt x="768578" y="233159"/>
                  </a:lnTo>
                  <a:lnTo>
                    <a:pt x="769823" y="20126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23353" y="5432933"/>
              <a:ext cx="144018" cy="14236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27622" y="1689785"/>
              <a:ext cx="746760" cy="778510"/>
            </a:xfrm>
            <a:custGeom>
              <a:avLst/>
              <a:gdLst/>
              <a:ahLst/>
              <a:cxnLst/>
              <a:rect l="l" t="t" r="r" b="b"/>
              <a:pathLst>
                <a:path w="746759" h="778510">
                  <a:moveTo>
                    <a:pt x="450380" y="370065"/>
                  </a:moveTo>
                  <a:lnTo>
                    <a:pt x="450367" y="328574"/>
                  </a:lnTo>
                  <a:lnTo>
                    <a:pt x="437692" y="288709"/>
                  </a:lnTo>
                  <a:lnTo>
                    <a:pt x="429869" y="277876"/>
                  </a:lnTo>
                  <a:lnTo>
                    <a:pt x="429869" y="349351"/>
                  </a:lnTo>
                  <a:lnTo>
                    <a:pt x="421576" y="391998"/>
                  </a:lnTo>
                  <a:lnTo>
                    <a:pt x="396722" y="429463"/>
                  </a:lnTo>
                  <a:lnTo>
                    <a:pt x="359244" y="454329"/>
                  </a:lnTo>
                  <a:lnTo>
                    <a:pt x="316598" y="462610"/>
                  </a:lnTo>
                  <a:lnTo>
                    <a:pt x="273964" y="454329"/>
                  </a:lnTo>
                  <a:lnTo>
                    <a:pt x="236575" y="429463"/>
                  </a:lnTo>
                  <a:lnTo>
                    <a:pt x="211709" y="391998"/>
                  </a:lnTo>
                  <a:lnTo>
                    <a:pt x="203428" y="349351"/>
                  </a:lnTo>
                  <a:lnTo>
                    <a:pt x="211709" y="306717"/>
                  </a:lnTo>
                  <a:lnTo>
                    <a:pt x="236575" y="269316"/>
                  </a:lnTo>
                  <a:lnTo>
                    <a:pt x="273964" y="244462"/>
                  </a:lnTo>
                  <a:lnTo>
                    <a:pt x="316598" y="236169"/>
                  </a:lnTo>
                  <a:lnTo>
                    <a:pt x="359244" y="244462"/>
                  </a:lnTo>
                  <a:lnTo>
                    <a:pt x="396722" y="269316"/>
                  </a:lnTo>
                  <a:lnTo>
                    <a:pt x="421576" y="306717"/>
                  </a:lnTo>
                  <a:lnTo>
                    <a:pt x="429869" y="349351"/>
                  </a:lnTo>
                  <a:lnTo>
                    <a:pt x="429869" y="277876"/>
                  </a:lnTo>
                  <a:lnTo>
                    <a:pt x="412343" y="253568"/>
                  </a:lnTo>
                  <a:lnTo>
                    <a:pt x="388277" y="236169"/>
                  </a:lnTo>
                  <a:lnTo>
                    <a:pt x="377190" y="228168"/>
                  </a:lnTo>
                  <a:lnTo>
                    <a:pt x="337273" y="215468"/>
                  </a:lnTo>
                  <a:lnTo>
                    <a:pt x="295783" y="215468"/>
                  </a:lnTo>
                  <a:lnTo>
                    <a:pt x="255905" y="228142"/>
                  </a:lnTo>
                  <a:lnTo>
                    <a:pt x="220827" y="253441"/>
                  </a:lnTo>
                  <a:lnTo>
                    <a:pt x="195414" y="288645"/>
                  </a:lnTo>
                  <a:lnTo>
                    <a:pt x="182727" y="328574"/>
                  </a:lnTo>
                  <a:lnTo>
                    <a:pt x="182753" y="370065"/>
                  </a:lnTo>
                  <a:lnTo>
                    <a:pt x="195453" y="409956"/>
                  </a:lnTo>
                  <a:lnTo>
                    <a:pt x="220827" y="445084"/>
                  </a:lnTo>
                  <a:lnTo>
                    <a:pt x="255955" y="470446"/>
                  </a:lnTo>
                  <a:lnTo>
                    <a:pt x="295846" y="483133"/>
                  </a:lnTo>
                  <a:lnTo>
                    <a:pt x="337312" y="483133"/>
                  </a:lnTo>
                  <a:lnTo>
                    <a:pt x="377202" y="470446"/>
                  </a:lnTo>
                  <a:lnTo>
                    <a:pt x="388061" y="462610"/>
                  </a:lnTo>
                  <a:lnTo>
                    <a:pt x="412343" y="445084"/>
                  </a:lnTo>
                  <a:lnTo>
                    <a:pt x="437692" y="409956"/>
                  </a:lnTo>
                  <a:lnTo>
                    <a:pt x="450380" y="370065"/>
                  </a:lnTo>
                  <a:close/>
                </a:path>
                <a:path w="746759" h="778510">
                  <a:moveTo>
                    <a:pt x="746290" y="531825"/>
                  </a:moveTo>
                  <a:lnTo>
                    <a:pt x="740041" y="499719"/>
                  </a:lnTo>
                  <a:lnTo>
                    <a:pt x="724065" y="475627"/>
                  </a:lnTo>
                  <a:lnTo>
                    <a:pt x="724065" y="531787"/>
                  </a:lnTo>
                  <a:lnTo>
                    <a:pt x="719442" y="555536"/>
                  </a:lnTo>
                  <a:lnTo>
                    <a:pt x="705586" y="576402"/>
                  </a:lnTo>
                  <a:lnTo>
                    <a:pt x="544296" y="737692"/>
                  </a:lnTo>
                  <a:lnTo>
                    <a:pt x="523430" y="751560"/>
                  </a:lnTo>
                  <a:lnTo>
                    <a:pt x="499719" y="756170"/>
                  </a:lnTo>
                  <a:lnTo>
                    <a:pt x="475996" y="751560"/>
                  </a:lnTo>
                  <a:lnTo>
                    <a:pt x="455142" y="737692"/>
                  </a:lnTo>
                  <a:lnTo>
                    <a:pt x="381609" y="664159"/>
                  </a:lnTo>
                  <a:lnTo>
                    <a:pt x="377418" y="659968"/>
                  </a:lnTo>
                  <a:lnTo>
                    <a:pt x="421513" y="647992"/>
                  </a:lnTo>
                  <a:lnTo>
                    <a:pt x="431622" y="643585"/>
                  </a:lnTo>
                  <a:lnTo>
                    <a:pt x="463791" y="629577"/>
                  </a:lnTo>
                  <a:lnTo>
                    <a:pt x="503516" y="604697"/>
                  </a:lnTo>
                  <a:lnTo>
                    <a:pt x="539978" y="573354"/>
                  </a:lnTo>
                  <a:lnTo>
                    <a:pt x="571690" y="536460"/>
                  </a:lnTo>
                  <a:lnTo>
                    <a:pt x="596773" y="496189"/>
                  </a:lnTo>
                  <a:lnTo>
                    <a:pt x="615226" y="453326"/>
                  </a:lnTo>
                  <a:lnTo>
                    <a:pt x="627100" y="408635"/>
                  </a:lnTo>
                  <a:lnTo>
                    <a:pt x="680948" y="462610"/>
                  </a:lnTo>
                  <a:lnTo>
                    <a:pt x="698855" y="480390"/>
                  </a:lnTo>
                  <a:lnTo>
                    <a:pt x="705586" y="487248"/>
                  </a:lnTo>
                  <a:lnTo>
                    <a:pt x="719442" y="508063"/>
                  </a:lnTo>
                  <a:lnTo>
                    <a:pt x="724065" y="531787"/>
                  </a:lnTo>
                  <a:lnTo>
                    <a:pt x="724065" y="475627"/>
                  </a:lnTo>
                  <a:lnTo>
                    <a:pt x="721334" y="471500"/>
                  </a:lnTo>
                  <a:lnTo>
                    <a:pt x="705840" y="456006"/>
                  </a:lnTo>
                  <a:lnTo>
                    <a:pt x="709396" y="437464"/>
                  </a:lnTo>
                  <a:lnTo>
                    <a:pt x="714883" y="408851"/>
                  </a:lnTo>
                  <a:lnTo>
                    <a:pt x="718388" y="361403"/>
                  </a:lnTo>
                  <a:lnTo>
                    <a:pt x="716445" y="314147"/>
                  </a:lnTo>
                  <a:lnTo>
                    <a:pt x="709155" y="267538"/>
                  </a:lnTo>
                  <a:lnTo>
                    <a:pt x="696595" y="222059"/>
                  </a:lnTo>
                  <a:lnTo>
                    <a:pt x="695858" y="220243"/>
                  </a:lnTo>
                  <a:lnTo>
                    <a:pt x="695858" y="339471"/>
                  </a:lnTo>
                  <a:lnTo>
                    <a:pt x="694690" y="388518"/>
                  </a:lnTo>
                  <a:lnTo>
                    <a:pt x="687298" y="437464"/>
                  </a:lnTo>
                  <a:lnTo>
                    <a:pt x="673455" y="423621"/>
                  </a:lnTo>
                  <a:lnTo>
                    <a:pt x="675309" y="408635"/>
                  </a:lnTo>
                  <a:lnTo>
                    <a:pt x="675830" y="404444"/>
                  </a:lnTo>
                  <a:lnTo>
                    <a:pt x="679919" y="371551"/>
                  </a:lnTo>
                  <a:lnTo>
                    <a:pt x="678624" y="319278"/>
                  </a:lnTo>
                  <a:lnTo>
                    <a:pt x="669785" y="267652"/>
                  </a:lnTo>
                  <a:lnTo>
                    <a:pt x="658075" y="231470"/>
                  </a:lnTo>
                  <a:lnTo>
                    <a:pt x="658075" y="358317"/>
                  </a:lnTo>
                  <a:lnTo>
                    <a:pt x="654278" y="404444"/>
                  </a:lnTo>
                  <a:lnTo>
                    <a:pt x="631037" y="381203"/>
                  </a:lnTo>
                  <a:lnTo>
                    <a:pt x="632294" y="334264"/>
                  </a:lnTo>
                  <a:lnTo>
                    <a:pt x="626630" y="287540"/>
                  </a:lnTo>
                  <a:lnTo>
                    <a:pt x="614045" y="241922"/>
                  </a:lnTo>
                  <a:lnTo>
                    <a:pt x="610285" y="233514"/>
                  </a:lnTo>
                  <a:lnTo>
                    <a:pt x="610285" y="361403"/>
                  </a:lnTo>
                  <a:lnTo>
                    <a:pt x="609955" y="367741"/>
                  </a:lnTo>
                  <a:lnTo>
                    <a:pt x="597865" y="435051"/>
                  </a:lnTo>
                  <a:lnTo>
                    <a:pt x="580644" y="478967"/>
                  </a:lnTo>
                  <a:lnTo>
                    <a:pt x="556145" y="520179"/>
                  </a:lnTo>
                  <a:lnTo>
                    <a:pt x="524357" y="557733"/>
                  </a:lnTo>
                  <a:lnTo>
                    <a:pt x="487286" y="589165"/>
                  </a:lnTo>
                  <a:lnTo>
                    <a:pt x="446633" y="613511"/>
                  </a:lnTo>
                  <a:lnTo>
                    <a:pt x="403301" y="630732"/>
                  </a:lnTo>
                  <a:lnTo>
                    <a:pt x="358241" y="640791"/>
                  </a:lnTo>
                  <a:lnTo>
                    <a:pt x="329412" y="643585"/>
                  </a:lnTo>
                  <a:lnTo>
                    <a:pt x="281508" y="641870"/>
                  </a:lnTo>
                  <a:lnTo>
                    <a:pt x="234365" y="632421"/>
                  </a:lnTo>
                  <a:lnTo>
                    <a:pt x="188988" y="615264"/>
                  </a:lnTo>
                  <a:lnTo>
                    <a:pt x="146418" y="590372"/>
                  </a:lnTo>
                  <a:lnTo>
                    <a:pt x="107670" y="557733"/>
                  </a:lnTo>
                  <a:lnTo>
                    <a:pt x="76669" y="521246"/>
                  </a:lnTo>
                  <a:lnTo>
                    <a:pt x="52552" y="481304"/>
                  </a:lnTo>
                  <a:lnTo>
                    <a:pt x="35331" y="438772"/>
                  </a:lnTo>
                  <a:lnTo>
                    <a:pt x="25006" y="394512"/>
                  </a:lnTo>
                  <a:lnTo>
                    <a:pt x="21564" y="349389"/>
                  </a:lnTo>
                  <a:lnTo>
                    <a:pt x="25006" y="304279"/>
                  </a:lnTo>
                  <a:lnTo>
                    <a:pt x="35331" y="260019"/>
                  </a:lnTo>
                  <a:lnTo>
                    <a:pt x="52552" y="217487"/>
                  </a:lnTo>
                  <a:lnTo>
                    <a:pt x="76669" y="177546"/>
                  </a:lnTo>
                  <a:lnTo>
                    <a:pt x="107670" y="141046"/>
                  </a:lnTo>
                  <a:lnTo>
                    <a:pt x="143764" y="110350"/>
                  </a:lnTo>
                  <a:lnTo>
                    <a:pt x="183248" y="86385"/>
                  </a:lnTo>
                  <a:lnTo>
                    <a:pt x="225298" y="69176"/>
                  </a:lnTo>
                  <a:lnTo>
                    <a:pt x="269074" y="58699"/>
                  </a:lnTo>
                  <a:lnTo>
                    <a:pt x="313715" y="54978"/>
                  </a:lnTo>
                  <a:lnTo>
                    <a:pt x="358406" y="57988"/>
                  </a:lnTo>
                  <a:lnTo>
                    <a:pt x="402297" y="67754"/>
                  </a:lnTo>
                  <a:lnTo>
                    <a:pt x="444563" y="84264"/>
                  </a:lnTo>
                  <a:lnTo>
                    <a:pt x="484352" y="107518"/>
                  </a:lnTo>
                  <a:lnTo>
                    <a:pt x="518947" y="135788"/>
                  </a:lnTo>
                  <a:lnTo>
                    <a:pt x="547725" y="167208"/>
                  </a:lnTo>
                  <a:lnTo>
                    <a:pt x="578954" y="216458"/>
                  </a:lnTo>
                  <a:lnTo>
                    <a:pt x="597585" y="262839"/>
                  </a:lnTo>
                  <a:lnTo>
                    <a:pt x="608050" y="311238"/>
                  </a:lnTo>
                  <a:lnTo>
                    <a:pt x="610235" y="358317"/>
                  </a:lnTo>
                  <a:lnTo>
                    <a:pt x="610285" y="361403"/>
                  </a:lnTo>
                  <a:lnTo>
                    <a:pt x="610285" y="233514"/>
                  </a:lnTo>
                  <a:lnTo>
                    <a:pt x="594512" y="198221"/>
                  </a:lnTo>
                  <a:lnTo>
                    <a:pt x="568045" y="157302"/>
                  </a:lnTo>
                  <a:lnTo>
                    <a:pt x="584174" y="141173"/>
                  </a:lnTo>
                  <a:lnTo>
                    <a:pt x="610844" y="180581"/>
                  </a:lnTo>
                  <a:lnTo>
                    <a:pt x="631723" y="222669"/>
                  </a:lnTo>
                  <a:lnTo>
                    <a:pt x="646658" y="266763"/>
                  </a:lnTo>
                  <a:lnTo>
                    <a:pt x="655485" y="312204"/>
                  </a:lnTo>
                  <a:lnTo>
                    <a:pt x="658075" y="358317"/>
                  </a:lnTo>
                  <a:lnTo>
                    <a:pt x="658075" y="231470"/>
                  </a:lnTo>
                  <a:lnTo>
                    <a:pt x="653554" y="217487"/>
                  </a:lnTo>
                  <a:lnTo>
                    <a:pt x="630224" y="169811"/>
                  </a:lnTo>
                  <a:lnTo>
                    <a:pt x="610730" y="141173"/>
                  </a:lnTo>
                  <a:lnTo>
                    <a:pt x="609942" y="140030"/>
                  </a:lnTo>
                  <a:lnTo>
                    <a:pt x="599922" y="125298"/>
                  </a:lnTo>
                  <a:lnTo>
                    <a:pt x="640638" y="153708"/>
                  </a:lnTo>
                  <a:lnTo>
                    <a:pt x="663181" y="197434"/>
                  </a:lnTo>
                  <a:lnTo>
                    <a:pt x="679970" y="243357"/>
                  </a:lnTo>
                  <a:lnTo>
                    <a:pt x="690905" y="290893"/>
                  </a:lnTo>
                  <a:lnTo>
                    <a:pt x="695858" y="339471"/>
                  </a:lnTo>
                  <a:lnTo>
                    <a:pt x="695858" y="220243"/>
                  </a:lnTo>
                  <a:lnTo>
                    <a:pt x="678878" y="178155"/>
                  </a:lnTo>
                  <a:lnTo>
                    <a:pt x="656107" y="136309"/>
                  </a:lnTo>
                  <a:lnTo>
                    <a:pt x="639470" y="112725"/>
                  </a:lnTo>
                  <a:lnTo>
                    <a:pt x="628370" y="96977"/>
                  </a:lnTo>
                  <a:lnTo>
                    <a:pt x="648690" y="76657"/>
                  </a:lnTo>
                  <a:lnTo>
                    <a:pt x="656120" y="65506"/>
                  </a:lnTo>
                  <a:lnTo>
                    <a:pt x="658622" y="52870"/>
                  </a:lnTo>
                  <a:lnTo>
                    <a:pt x="656221" y="40246"/>
                  </a:lnTo>
                  <a:lnTo>
                    <a:pt x="648944" y="29159"/>
                  </a:lnTo>
                  <a:lnTo>
                    <a:pt x="640753" y="21031"/>
                  </a:lnTo>
                  <a:lnTo>
                    <a:pt x="637514" y="17818"/>
                  </a:lnTo>
                  <a:lnTo>
                    <a:pt x="637514" y="49352"/>
                  </a:lnTo>
                  <a:lnTo>
                    <a:pt x="637514" y="56464"/>
                  </a:lnTo>
                  <a:lnTo>
                    <a:pt x="553948" y="140030"/>
                  </a:lnTo>
                  <a:lnTo>
                    <a:pt x="549503" y="134950"/>
                  </a:lnTo>
                  <a:lnTo>
                    <a:pt x="544804" y="129997"/>
                  </a:lnTo>
                  <a:lnTo>
                    <a:pt x="539978" y="125298"/>
                  </a:lnTo>
                  <a:lnTo>
                    <a:pt x="534657" y="120040"/>
                  </a:lnTo>
                  <a:lnTo>
                    <a:pt x="529209" y="114935"/>
                  </a:lnTo>
                  <a:lnTo>
                    <a:pt x="523608" y="109994"/>
                  </a:lnTo>
                  <a:lnTo>
                    <a:pt x="517880" y="105232"/>
                  </a:lnTo>
                  <a:lnTo>
                    <a:pt x="531456" y="91643"/>
                  </a:lnTo>
                  <a:lnTo>
                    <a:pt x="597636" y="25476"/>
                  </a:lnTo>
                  <a:lnTo>
                    <a:pt x="597636" y="25603"/>
                  </a:lnTo>
                  <a:lnTo>
                    <a:pt x="597763" y="25476"/>
                  </a:lnTo>
                  <a:lnTo>
                    <a:pt x="602208" y="21031"/>
                  </a:lnTo>
                  <a:lnTo>
                    <a:pt x="609320" y="21158"/>
                  </a:lnTo>
                  <a:lnTo>
                    <a:pt x="637514" y="49352"/>
                  </a:lnTo>
                  <a:lnTo>
                    <a:pt x="637514" y="17818"/>
                  </a:lnTo>
                  <a:lnTo>
                    <a:pt x="629513" y="9855"/>
                  </a:lnTo>
                  <a:lnTo>
                    <a:pt x="618401" y="2451"/>
                  </a:lnTo>
                  <a:lnTo>
                    <a:pt x="605764" y="0"/>
                  </a:lnTo>
                  <a:lnTo>
                    <a:pt x="593115" y="2489"/>
                  </a:lnTo>
                  <a:lnTo>
                    <a:pt x="582015" y="9855"/>
                  </a:lnTo>
                  <a:lnTo>
                    <a:pt x="500354" y="91643"/>
                  </a:lnTo>
                  <a:lnTo>
                    <a:pt x="461848" y="68046"/>
                  </a:lnTo>
                  <a:lnTo>
                    <a:pt x="431533" y="54978"/>
                  </a:lnTo>
                  <a:lnTo>
                    <a:pt x="421030" y="50444"/>
                  </a:lnTo>
                  <a:lnTo>
                    <a:pt x="378548" y="38823"/>
                  </a:lnTo>
                  <a:lnTo>
                    <a:pt x="335114" y="33197"/>
                  </a:lnTo>
                  <a:lnTo>
                    <a:pt x="291376" y="33566"/>
                  </a:lnTo>
                  <a:lnTo>
                    <a:pt x="248005" y="39916"/>
                  </a:lnTo>
                  <a:lnTo>
                    <a:pt x="205714" y="52273"/>
                  </a:lnTo>
                  <a:lnTo>
                    <a:pt x="165138" y="70624"/>
                  </a:lnTo>
                  <a:lnTo>
                    <a:pt x="126987" y="94970"/>
                  </a:lnTo>
                  <a:lnTo>
                    <a:pt x="91922" y="125298"/>
                  </a:lnTo>
                  <a:lnTo>
                    <a:pt x="61277" y="160782"/>
                  </a:lnTo>
                  <a:lnTo>
                    <a:pt x="36766" y="199402"/>
                  </a:lnTo>
                  <a:lnTo>
                    <a:pt x="18389" y="240474"/>
                  </a:lnTo>
                  <a:lnTo>
                    <a:pt x="6134" y="283298"/>
                  </a:lnTo>
                  <a:lnTo>
                    <a:pt x="0" y="327177"/>
                  </a:lnTo>
                  <a:lnTo>
                    <a:pt x="25" y="371551"/>
                  </a:lnTo>
                  <a:lnTo>
                    <a:pt x="6134" y="415277"/>
                  </a:lnTo>
                  <a:lnTo>
                    <a:pt x="18389" y="458114"/>
                  </a:lnTo>
                  <a:lnTo>
                    <a:pt x="36766" y="499211"/>
                  </a:lnTo>
                  <a:lnTo>
                    <a:pt x="61277" y="537857"/>
                  </a:lnTo>
                  <a:lnTo>
                    <a:pt x="91922" y="573354"/>
                  </a:lnTo>
                  <a:lnTo>
                    <a:pt x="129120" y="605243"/>
                  </a:lnTo>
                  <a:lnTo>
                    <a:pt x="169722" y="630428"/>
                  </a:lnTo>
                  <a:lnTo>
                    <a:pt x="212915" y="648906"/>
                  </a:lnTo>
                  <a:lnTo>
                    <a:pt x="257911" y="660692"/>
                  </a:lnTo>
                  <a:lnTo>
                    <a:pt x="303911" y="665772"/>
                  </a:lnTo>
                  <a:lnTo>
                    <a:pt x="350113" y="664159"/>
                  </a:lnTo>
                  <a:lnTo>
                    <a:pt x="439394" y="753440"/>
                  </a:lnTo>
                  <a:lnTo>
                    <a:pt x="467601" y="772160"/>
                  </a:lnTo>
                  <a:lnTo>
                    <a:pt x="499719" y="778395"/>
                  </a:lnTo>
                  <a:lnTo>
                    <a:pt x="531825" y="772160"/>
                  </a:lnTo>
                  <a:lnTo>
                    <a:pt x="555917" y="756170"/>
                  </a:lnTo>
                  <a:lnTo>
                    <a:pt x="560044" y="753440"/>
                  </a:lnTo>
                  <a:lnTo>
                    <a:pt x="721334" y="592150"/>
                  </a:lnTo>
                  <a:lnTo>
                    <a:pt x="740041" y="563943"/>
                  </a:lnTo>
                  <a:lnTo>
                    <a:pt x="746290" y="53182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85215" y="1977135"/>
              <a:ext cx="116125" cy="11606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87907" y="2335641"/>
              <a:ext cx="81819" cy="818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44943" y="2174351"/>
              <a:ext cx="81867" cy="818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451052" y="368515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4" h="1029969">
                  <a:moveTo>
                    <a:pt x="610908" y="316763"/>
                  </a:moveTo>
                  <a:lnTo>
                    <a:pt x="610273" y="300062"/>
                  </a:lnTo>
                  <a:lnTo>
                    <a:pt x="603034" y="284391"/>
                  </a:lnTo>
                  <a:lnTo>
                    <a:pt x="583806" y="258165"/>
                  </a:lnTo>
                  <a:lnTo>
                    <a:pt x="583806" y="312610"/>
                  </a:lnTo>
                  <a:lnTo>
                    <a:pt x="581710" y="318427"/>
                  </a:lnTo>
                  <a:lnTo>
                    <a:pt x="577380" y="323126"/>
                  </a:lnTo>
                  <a:lnTo>
                    <a:pt x="419646" y="438823"/>
                  </a:lnTo>
                  <a:lnTo>
                    <a:pt x="413804" y="441490"/>
                  </a:lnTo>
                  <a:lnTo>
                    <a:pt x="407619" y="441731"/>
                  </a:lnTo>
                  <a:lnTo>
                    <a:pt x="401802" y="439674"/>
                  </a:lnTo>
                  <a:lnTo>
                    <a:pt x="397040" y="435394"/>
                  </a:lnTo>
                  <a:lnTo>
                    <a:pt x="335699" y="351701"/>
                  </a:lnTo>
                  <a:lnTo>
                    <a:pt x="333032" y="345871"/>
                  </a:lnTo>
                  <a:lnTo>
                    <a:pt x="332790" y="339686"/>
                  </a:lnTo>
                  <a:lnTo>
                    <a:pt x="334848" y="333870"/>
                  </a:lnTo>
                  <a:lnTo>
                    <a:pt x="339128" y="329095"/>
                  </a:lnTo>
                  <a:lnTo>
                    <a:pt x="496989" y="213398"/>
                  </a:lnTo>
                  <a:lnTo>
                    <a:pt x="502818" y="210743"/>
                  </a:lnTo>
                  <a:lnTo>
                    <a:pt x="508990" y="210515"/>
                  </a:lnTo>
                  <a:lnTo>
                    <a:pt x="514769" y="212623"/>
                  </a:lnTo>
                  <a:lnTo>
                    <a:pt x="519468" y="216954"/>
                  </a:lnTo>
                  <a:lnTo>
                    <a:pt x="580809" y="300647"/>
                  </a:lnTo>
                  <a:lnTo>
                    <a:pt x="583539" y="306438"/>
                  </a:lnTo>
                  <a:lnTo>
                    <a:pt x="583806" y="312610"/>
                  </a:lnTo>
                  <a:lnTo>
                    <a:pt x="583806" y="258165"/>
                  </a:lnTo>
                  <a:lnTo>
                    <a:pt x="548881" y="210515"/>
                  </a:lnTo>
                  <a:lnTo>
                    <a:pt x="541693" y="200698"/>
                  </a:lnTo>
                  <a:lnTo>
                    <a:pt x="528916" y="189115"/>
                  </a:lnTo>
                  <a:lnTo>
                    <a:pt x="513219" y="183502"/>
                  </a:lnTo>
                  <a:lnTo>
                    <a:pt x="496557" y="184162"/>
                  </a:lnTo>
                  <a:lnTo>
                    <a:pt x="480860" y="191427"/>
                  </a:lnTo>
                  <a:lnTo>
                    <a:pt x="323126" y="306997"/>
                  </a:lnTo>
                  <a:lnTo>
                    <a:pt x="311505" y="319798"/>
                  </a:lnTo>
                  <a:lnTo>
                    <a:pt x="305854" y="335508"/>
                  </a:lnTo>
                  <a:lnTo>
                    <a:pt x="306476" y="352183"/>
                  </a:lnTo>
                  <a:lnTo>
                    <a:pt x="313728" y="367830"/>
                  </a:lnTo>
                  <a:lnTo>
                    <a:pt x="375069" y="451523"/>
                  </a:lnTo>
                  <a:lnTo>
                    <a:pt x="387858" y="463194"/>
                  </a:lnTo>
                  <a:lnTo>
                    <a:pt x="403580" y="468845"/>
                  </a:lnTo>
                  <a:lnTo>
                    <a:pt x="420243" y="468198"/>
                  </a:lnTo>
                  <a:lnTo>
                    <a:pt x="435902" y="460921"/>
                  </a:lnTo>
                  <a:lnTo>
                    <a:pt x="462064" y="441731"/>
                  </a:lnTo>
                  <a:lnTo>
                    <a:pt x="593636" y="345224"/>
                  </a:lnTo>
                  <a:lnTo>
                    <a:pt x="605243" y="332498"/>
                  </a:lnTo>
                  <a:lnTo>
                    <a:pt x="610908" y="316763"/>
                  </a:lnTo>
                  <a:close/>
                </a:path>
                <a:path w="1029334" h="1029969">
                  <a:moveTo>
                    <a:pt x="1028776" y="546201"/>
                  </a:moveTo>
                  <a:lnTo>
                    <a:pt x="1028065" y="525983"/>
                  </a:lnTo>
                  <a:lnTo>
                    <a:pt x="1019340" y="507022"/>
                  </a:lnTo>
                  <a:lnTo>
                    <a:pt x="1001649" y="482930"/>
                  </a:lnTo>
                  <a:lnTo>
                    <a:pt x="1001649" y="542137"/>
                  </a:lnTo>
                  <a:lnTo>
                    <a:pt x="998321" y="551281"/>
                  </a:lnTo>
                  <a:lnTo>
                    <a:pt x="991527" y="558711"/>
                  </a:lnTo>
                  <a:lnTo>
                    <a:pt x="968552" y="575576"/>
                  </a:lnTo>
                  <a:lnTo>
                    <a:pt x="968552" y="645668"/>
                  </a:lnTo>
                  <a:lnTo>
                    <a:pt x="962685" y="662025"/>
                  </a:lnTo>
                  <a:lnTo>
                    <a:pt x="950633" y="675297"/>
                  </a:lnTo>
                  <a:lnTo>
                    <a:pt x="606590" y="927392"/>
                  </a:lnTo>
                  <a:lnTo>
                    <a:pt x="151511" y="306743"/>
                  </a:lnTo>
                  <a:lnTo>
                    <a:pt x="137452" y="287566"/>
                  </a:lnTo>
                  <a:lnTo>
                    <a:pt x="481495" y="35344"/>
                  </a:lnTo>
                  <a:lnTo>
                    <a:pt x="497814" y="27838"/>
                  </a:lnTo>
                  <a:lnTo>
                    <a:pt x="515162" y="27190"/>
                  </a:lnTo>
                  <a:lnTo>
                    <a:pt x="531482" y="33058"/>
                  </a:lnTo>
                  <a:lnTo>
                    <a:pt x="544741" y="45123"/>
                  </a:lnTo>
                  <a:lnTo>
                    <a:pt x="960285" y="611924"/>
                  </a:lnTo>
                  <a:lnTo>
                    <a:pt x="967867" y="628281"/>
                  </a:lnTo>
                  <a:lnTo>
                    <a:pt x="968552" y="645668"/>
                  </a:lnTo>
                  <a:lnTo>
                    <a:pt x="968552" y="575576"/>
                  </a:lnTo>
                  <a:lnTo>
                    <a:pt x="968159" y="575856"/>
                  </a:lnTo>
                  <a:lnTo>
                    <a:pt x="881926" y="458254"/>
                  </a:lnTo>
                  <a:lnTo>
                    <a:pt x="905294" y="441109"/>
                  </a:lnTo>
                  <a:lnTo>
                    <a:pt x="914438" y="436892"/>
                  </a:lnTo>
                  <a:lnTo>
                    <a:pt x="924153" y="436499"/>
                  </a:lnTo>
                  <a:lnTo>
                    <a:pt x="933297" y="439737"/>
                  </a:lnTo>
                  <a:lnTo>
                    <a:pt x="940727" y="446443"/>
                  </a:lnTo>
                  <a:lnTo>
                    <a:pt x="997115" y="523278"/>
                  </a:lnTo>
                  <a:lnTo>
                    <a:pt x="1001306" y="532422"/>
                  </a:lnTo>
                  <a:lnTo>
                    <a:pt x="1001649" y="542137"/>
                  </a:lnTo>
                  <a:lnTo>
                    <a:pt x="1001649" y="482930"/>
                  </a:lnTo>
                  <a:lnTo>
                    <a:pt x="967574" y="436499"/>
                  </a:lnTo>
                  <a:lnTo>
                    <a:pt x="967422" y="436283"/>
                  </a:lnTo>
                  <a:lnTo>
                    <a:pt x="962952" y="430187"/>
                  </a:lnTo>
                  <a:lnTo>
                    <a:pt x="947483" y="416102"/>
                  </a:lnTo>
                  <a:lnTo>
                    <a:pt x="928433" y="409321"/>
                  </a:lnTo>
                  <a:lnTo>
                    <a:pt x="908189" y="410171"/>
                  </a:lnTo>
                  <a:lnTo>
                    <a:pt x="889165" y="419011"/>
                  </a:lnTo>
                  <a:lnTo>
                    <a:pt x="865543" y="436283"/>
                  </a:lnTo>
                  <a:lnTo>
                    <a:pt x="836841" y="397040"/>
                  </a:lnTo>
                  <a:lnTo>
                    <a:pt x="861860" y="378752"/>
                  </a:lnTo>
                  <a:lnTo>
                    <a:pt x="861860" y="378879"/>
                  </a:lnTo>
                  <a:lnTo>
                    <a:pt x="861974" y="378752"/>
                  </a:lnTo>
                  <a:lnTo>
                    <a:pt x="865428" y="374942"/>
                  </a:lnTo>
                  <a:lnTo>
                    <a:pt x="875525" y="363842"/>
                  </a:lnTo>
                  <a:lnTo>
                    <a:pt x="882205" y="345389"/>
                  </a:lnTo>
                  <a:lnTo>
                    <a:pt x="881494" y="325843"/>
                  </a:lnTo>
                  <a:lnTo>
                    <a:pt x="873036" y="307505"/>
                  </a:lnTo>
                  <a:lnTo>
                    <a:pt x="855065" y="282981"/>
                  </a:lnTo>
                  <a:lnTo>
                    <a:pt x="855065" y="341274"/>
                  </a:lnTo>
                  <a:lnTo>
                    <a:pt x="851954" y="349821"/>
                  </a:lnTo>
                  <a:lnTo>
                    <a:pt x="845604" y="356781"/>
                  </a:lnTo>
                  <a:lnTo>
                    <a:pt x="820839" y="374942"/>
                  </a:lnTo>
                  <a:lnTo>
                    <a:pt x="734606" y="257340"/>
                  </a:lnTo>
                  <a:lnTo>
                    <a:pt x="759371" y="239052"/>
                  </a:lnTo>
                  <a:lnTo>
                    <a:pt x="767702" y="235242"/>
                  </a:lnTo>
                  <a:lnTo>
                    <a:pt x="767905" y="235153"/>
                  </a:lnTo>
                  <a:lnTo>
                    <a:pt x="776986" y="234784"/>
                  </a:lnTo>
                  <a:lnTo>
                    <a:pt x="785545" y="237820"/>
                  </a:lnTo>
                  <a:lnTo>
                    <a:pt x="792518" y="244132"/>
                  </a:lnTo>
                  <a:lnTo>
                    <a:pt x="850811" y="323761"/>
                  </a:lnTo>
                  <a:lnTo>
                    <a:pt x="854748" y="332232"/>
                  </a:lnTo>
                  <a:lnTo>
                    <a:pt x="855065" y="341274"/>
                  </a:lnTo>
                  <a:lnTo>
                    <a:pt x="855065" y="282981"/>
                  </a:lnTo>
                  <a:lnTo>
                    <a:pt x="819759" y="234784"/>
                  </a:lnTo>
                  <a:lnTo>
                    <a:pt x="814616" y="227749"/>
                  </a:lnTo>
                  <a:lnTo>
                    <a:pt x="799630" y="214198"/>
                  </a:lnTo>
                  <a:lnTo>
                    <a:pt x="781215" y="207645"/>
                  </a:lnTo>
                  <a:lnTo>
                    <a:pt x="761644" y="208445"/>
                  </a:lnTo>
                  <a:lnTo>
                    <a:pt x="743242" y="216954"/>
                  </a:lnTo>
                  <a:lnTo>
                    <a:pt x="718223" y="235242"/>
                  </a:lnTo>
                  <a:lnTo>
                    <a:pt x="690029" y="196761"/>
                  </a:lnTo>
                  <a:lnTo>
                    <a:pt x="711111" y="181394"/>
                  </a:lnTo>
                  <a:lnTo>
                    <a:pt x="717092" y="174790"/>
                  </a:lnTo>
                  <a:lnTo>
                    <a:pt x="725830" y="165176"/>
                  </a:lnTo>
                  <a:lnTo>
                    <a:pt x="732967" y="145199"/>
                  </a:lnTo>
                  <a:lnTo>
                    <a:pt x="732129" y="124002"/>
                  </a:lnTo>
                  <a:lnTo>
                    <a:pt x="722922" y="104051"/>
                  </a:lnTo>
                  <a:lnTo>
                    <a:pt x="706056" y="81076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4982" y="159296"/>
                  </a:lnTo>
                  <a:lnTo>
                    <a:pt x="673900" y="174790"/>
                  </a:lnTo>
                  <a:lnTo>
                    <a:pt x="587794" y="57315"/>
                  </a:lnTo>
                  <a:lnTo>
                    <a:pt x="608876" y="41821"/>
                  </a:lnTo>
                  <a:lnTo>
                    <a:pt x="618871" y="37211"/>
                  </a:lnTo>
                  <a:lnTo>
                    <a:pt x="629551" y="36766"/>
                  </a:lnTo>
                  <a:lnTo>
                    <a:pt x="639635" y="40347"/>
                  </a:lnTo>
                  <a:lnTo>
                    <a:pt x="647865" y="47790"/>
                  </a:lnTo>
                  <a:lnTo>
                    <a:pt x="700951" y="120307"/>
                  </a:lnTo>
                  <a:lnTo>
                    <a:pt x="705624" y="130340"/>
                  </a:lnTo>
                  <a:lnTo>
                    <a:pt x="706056" y="141046"/>
                  </a:lnTo>
                  <a:lnTo>
                    <a:pt x="706056" y="81076"/>
                  </a:lnTo>
                  <a:lnTo>
                    <a:pt x="673531" y="36766"/>
                  </a:lnTo>
                  <a:lnTo>
                    <a:pt x="672312" y="35090"/>
                  </a:lnTo>
                  <a:lnTo>
                    <a:pt x="669709" y="31534"/>
                  </a:lnTo>
                  <a:lnTo>
                    <a:pt x="653478" y="16814"/>
                  </a:lnTo>
                  <a:lnTo>
                    <a:pt x="633526" y="9664"/>
                  </a:lnTo>
                  <a:lnTo>
                    <a:pt x="612355" y="10464"/>
                  </a:lnTo>
                  <a:lnTo>
                    <a:pt x="592493" y="19596"/>
                  </a:lnTo>
                  <a:lnTo>
                    <a:pt x="571411" y="35090"/>
                  </a:lnTo>
                  <a:lnTo>
                    <a:pt x="566839" y="28867"/>
                  </a:lnTo>
                  <a:lnTo>
                    <a:pt x="564984" y="27190"/>
                  </a:lnTo>
                  <a:lnTo>
                    <a:pt x="545490" y="9423"/>
                  </a:lnTo>
                  <a:lnTo>
                    <a:pt x="519277" y="0"/>
                  </a:lnTo>
                  <a:lnTo>
                    <a:pt x="491426" y="1066"/>
                  </a:lnTo>
                  <a:lnTo>
                    <a:pt x="465239" y="13119"/>
                  </a:lnTo>
                  <a:lnTo>
                    <a:pt x="105956" y="276644"/>
                  </a:lnTo>
                  <a:lnTo>
                    <a:pt x="105702" y="276771"/>
                  </a:lnTo>
                  <a:lnTo>
                    <a:pt x="105321" y="277152"/>
                  </a:lnTo>
                  <a:lnTo>
                    <a:pt x="104559" y="277533"/>
                  </a:lnTo>
                  <a:lnTo>
                    <a:pt x="31534" y="331127"/>
                  </a:lnTo>
                  <a:lnTo>
                    <a:pt x="10312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669" y="553250"/>
                  </a:lnTo>
                  <a:lnTo>
                    <a:pt x="104178" y="554520"/>
                  </a:lnTo>
                  <a:lnTo>
                    <a:pt x="110401" y="550075"/>
                  </a:lnTo>
                  <a:lnTo>
                    <a:pt x="116497" y="545503"/>
                  </a:lnTo>
                  <a:lnTo>
                    <a:pt x="117767" y="536994"/>
                  </a:lnTo>
                  <a:lnTo>
                    <a:pt x="36487" y="426123"/>
                  </a:lnTo>
                  <a:lnTo>
                    <a:pt x="27800" y="407327"/>
                  </a:lnTo>
                  <a:lnTo>
                    <a:pt x="27025" y="387350"/>
                  </a:lnTo>
                  <a:lnTo>
                    <a:pt x="33769" y="368528"/>
                  </a:lnTo>
                  <a:lnTo>
                    <a:pt x="47663" y="353225"/>
                  </a:lnTo>
                  <a:lnTo>
                    <a:pt x="111036" y="306743"/>
                  </a:lnTo>
                  <a:lnTo>
                    <a:pt x="580301" y="946823"/>
                  </a:lnTo>
                  <a:lnTo>
                    <a:pt x="516928" y="993178"/>
                  </a:lnTo>
                  <a:lnTo>
                    <a:pt x="498119" y="1001864"/>
                  </a:lnTo>
                  <a:lnTo>
                    <a:pt x="478142" y="1002665"/>
                  </a:lnTo>
                  <a:lnTo>
                    <a:pt x="459320" y="995946"/>
                  </a:lnTo>
                  <a:lnTo>
                    <a:pt x="444030" y="982129"/>
                  </a:lnTo>
                  <a:lnTo>
                    <a:pt x="181521" y="623862"/>
                  </a:lnTo>
                  <a:lnTo>
                    <a:pt x="176949" y="617766"/>
                  </a:lnTo>
                  <a:lnTo>
                    <a:pt x="168440" y="616496"/>
                  </a:lnTo>
                  <a:lnTo>
                    <a:pt x="156248" y="625386"/>
                  </a:lnTo>
                  <a:lnTo>
                    <a:pt x="154851" y="634022"/>
                  </a:lnTo>
                  <a:lnTo>
                    <a:pt x="159423" y="640118"/>
                  </a:lnTo>
                  <a:lnTo>
                    <a:pt x="421932" y="998258"/>
                  </a:lnTo>
                  <a:lnTo>
                    <a:pt x="445262" y="1019467"/>
                  </a:lnTo>
                  <a:lnTo>
                    <a:pt x="473976" y="1029728"/>
                  </a:lnTo>
                  <a:lnTo>
                    <a:pt x="504494" y="1028522"/>
                  </a:lnTo>
                  <a:lnTo>
                    <a:pt x="533184" y="1015276"/>
                  </a:lnTo>
                  <a:lnTo>
                    <a:pt x="550379" y="1002665"/>
                  </a:lnTo>
                  <a:lnTo>
                    <a:pt x="606209" y="961682"/>
                  </a:lnTo>
                  <a:lnTo>
                    <a:pt x="606463" y="961555"/>
                  </a:lnTo>
                  <a:lnTo>
                    <a:pt x="606590" y="961301"/>
                  </a:lnTo>
                  <a:lnTo>
                    <a:pt x="607352" y="960920"/>
                  </a:lnTo>
                  <a:lnTo>
                    <a:pt x="607479" y="960793"/>
                  </a:lnTo>
                  <a:lnTo>
                    <a:pt x="653021" y="927392"/>
                  </a:lnTo>
                  <a:lnTo>
                    <a:pt x="966889" y="697268"/>
                  </a:lnTo>
                  <a:lnTo>
                    <a:pt x="985901" y="676541"/>
                  </a:lnTo>
                  <a:lnTo>
                    <a:pt x="995413" y="651065"/>
                  </a:lnTo>
                  <a:lnTo>
                    <a:pt x="994930" y="623862"/>
                  </a:lnTo>
                  <a:lnTo>
                    <a:pt x="984034" y="598081"/>
                  </a:lnTo>
                  <a:lnTo>
                    <a:pt x="1007656" y="580809"/>
                  </a:lnTo>
                  <a:lnTo>
                    <a:pt x="1012177" y="575856"/>
                  </a:lnTo>
                  <a:lnTo>
                    <a:pt x="1021854" y="565289"/>
                  </a:lnTo>
                  <a:lnTo>
                    <a:pt x="1028776" y="546201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14056" y="612266"/>
              <a:ext cx="189102" cy="16268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046239" y="3524757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867" y="384937"/>
                  </a:lnTo>
                  <a:lnTo>
                    <a:pt x="27432" y="366585"/>
                  </a:lnTo>
                  <a:lnTo>
                    <a:pt x="27635" y="348081"/>
                  </a:lnTo>
                  <a:lnTo>
                    <a:pt x="47650" y="310743"/>
                  </a:lnTo>
                  <a:lnTo>
                    <a:pt x="65887" y="298958"/>
                  </a:lnTo>
                  <a:lnTo>
                    <a:pt x="54330" y="274193"/>
                  </a:lnTo>
                  <a:lnTo>
                    <a:pt x="12255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478" y="583438"/>
                  </a:lnTo>
                  <a:lnTo>
                    <a:pt x="98653" y="590423"/>
                  </a:lnTo>
                  <a:lnTo>
                    <a:pt x="106781" y="593344"/>
                  </a:lnTo>
                  <a:lnTo>
                    <a:pt x="120497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23" y="217805"/>
                  </a:moveTo>
                  <a:lnTo>
                    <a:pt x="228066" y="192913"/>
                  </a:lnTo>
                  <a:lnTo>
                    <a:pt x="103987" y="250952"/>
                  </a:lnTo>
                  <a:lnTo>
                    <a:pt x="115544" y="275844"/>
                  </a:lnTo>
                  <a:lnTo>
                    <a:pt x="239623" y="217805"/>
                  </a:lnTo>
                  <a:close/>
                </a:path>
                <a:path w="1075690" h="1136650">
                  <a:moveTo>
                    <a:pt x="310108" y="975995"/>
                  </a:moveTo>
                  <a:lnTo>
                    <a:pt x="306933" y="969010"/>
                  </a:lnTo>
                  <a:lnTo>
                    <a:pt x="145262" y="623316"/>
                  </a:lnTo>
                  <a:lnTo>
                    <a:pt x="142087" y="616458"/>
                  </a:lnTo>
                  <a:lnTo>
                    <a:pt x="133959" y="613537"/>
                  </a:lnTo>
                  <a:lnTo>
                    <a:pt x="120243" y="619887"/>
                  </a:lnTo>
                  <a:lnTo>
                    <a:pt x="117322" y="628015"/>
                  </a:lnTo>
                  <a:lnTo>
                    <a:pt x="120497" y="634873"/>
                  </a:lnTo>
                  <a:lnTo>
                    <a:pt x="282168" y="980694"/>
                  </a:lnTo>
                  <a:lnTo>
                    <a:pt x="285343" y="987552"/>
                  </a:lnTo>
                  <a:lnTo>
                    <a:pt x="293471" y="990600"/>
                  </a:lnTo>
                  <a:lnTo>
                    <a:pt x="300329" y="987298"/>
                  </a:lnTo>
                  <a:lnTo>
                    <a:pt x="307187" y="984123"/>
                  </a:lnTo>
                  <a:lnTo>
                    <a:pt x="310108" y="975995"/>
                  </a:lnTo>
                  <a:close/>
                </a:path>
                <a:path w="1075690" h="1136650">
                  <a:moveTo>
                    <a:pt x="413359" y="136525"/>
                  </a:moveTo>
                  <a:lnTo>
                    <a:pt x="401675" y="111760"/>
                  </a:lnTo>
                  <a:lnTo>
                    <a:pt x="277596" y="169799"/>
                  </a:lnTo>
                  <a:lnTo>
                    <a:pt x="289280" y="194564"/>
                  </a:lnTo>
                  <a:lnTo>
                    <a:pt x="413359" y="136525"/>
                  </a:lnTo>
                  <a:close/>
                </a:path>
                <a:path w="1075690" h="1136650">
                  <a:moveTo>
                    <a:pt x="587095" y="55372"/>
                  </a:moveTo>
                  <a:lnTo>
                    <a:pt x="575411" y="30607"/>
                  </a:lnTo>
                  <a:lnTo>
                    <a:pt x="451332" y="88519"/>
                  </a:lnTo>
                  <a:lnTo>
                    <a:pt x="463016" y="113411"/>
                  </a:lnTo>
                  <a:lnTo>
                    <a:pt x="587095" y="55372"/>
                  </a:lnTo>
                  <a:close/>
                </a:path>
                <a:path w="1075690" h="1136650">
                  <a:moveTo>
                    <a:pt x="701649" y="267081"/>
                  </a:moveTo>
                  <a:lnTo>
                    <a:pt x="698474" y="260350"/>
                  </a:lnTo>
                  <a:lnTo>
                    <a:pt x="695299" y="253492"/>
                  </a:lnTo>
                  <a:lnTo>
                    <a:pt x="687171" y="250571"/>
                  </a:lnTo>
                  <a:lnTo>
                    <a:pt x="197967" y="479171"/>
                  </a:lnTo>
                  <a:lnTo>
                    <a:pt x="194919" y="487299"/>
                  </a:lnTo>
                  <a:lnTo>
                    <a:pt x="198221" y="494157"/>
                  </a:lnTo>
                  <a:lnTo>
                    <a:pt x="201396" y="501015"/>
                  </a:lnTo>
                  <a:lnTo>
                    <a:pt x="209524" y="504063"/>
                  </a:lnTo>
                  <a:lnTo>
                    <a:pt x="216382" y="500761"/>
                  </a:lnTo>
                  <a:lnTo>
                    <a:pt x="698728" y="275336"/>
                  </a:lnTo>
                  <a:lnTo>
                    <a:pt x="701649" y="267081"/>
                  </a:lnTo>
                  <a:close/>
                </a:path>
                <a:path w="1075690" h="1136650">
                  <a:moveTo>
                    <a:pt x="755878" y="383286"/>
                  </a:moveTo>
                  <a:lnTo>
                    <a:pt x="752703" y="376301"/>
                  </a:lnTo>
                  <a:lnTo>
                    <a:pt x="749528" y="369443"/>
                  </a:lnTo>
                  <a:lnTo>
                    <a:pt x="741400" y="366522"/>
                  </a:lnTo>
                  <a:lnTo>
                    <a:pt x="259054" y="591947"/>
                  </a:lnTo>
                  <a:lnTo>
                    <a:pt x="252196" y="595249"/>
                  </a:lnTo>
                  <a:lnTo>
                    <a:pt x="249148" y="603377"/>
                  </a:lnTo>
                  <a:lnTo>
                    <a:pt x="252450" y="610235"/>
                  </a:lnTo>
                  <a:lnTo>
                    <a:pt x="255625" y="617093"/>
                  </a:lnTo>
                  <a:lnTo>
                    <a:pt x="263753" y="620014"/>
                  </a:lnTo>
                  <a:lnTo>
                    <a:pt x="746099" y="394589"/>
                  </a:lnTo>
                  <a:lnTo>
                    <a:pt x="752957" y="391287"/>
                  </a:lnTo>
                  <a:lnTo>
                    <a:pt x="755878" y="383286"/>
                  </a:lnTo>
                  <a:close/>
                </a:path>
                <a:path w="1075690" h="1136650">
                  <a:moveTo>
                    <a:pt x="810234" y="499364"/>
                  </a:moveTo>
                  <a:lnTo>
                    <a:pt x="806932" y="492506"/>
                  </a:lnTo>
                  <a:lnTo>
                    <a:pt x="803757" y="485648"/>
                  </a:lnTo>
                  <a:lnTo>
                    <a:pt x="795629" y="482727"/>
                  </a:lnTo>
                  <a:lnTo>
                    <a:pt x="306425" y="711327"/>
                  </a:lnTo>
                  <a:lnTo>
                    <a:pt x="303504" y="719455"/>
                  </a:lnTo>
                  <a:lnTo>
                    <a:pt x="306679" y="726313"/>
                  </a:lnTo>
                  <a:lnTo>
                    <a:pt x="309981" y="733171"/>
                  </a:lnTo>
                  <a:lnTo>
                    <a:pt x="318109" y="736219"/>
                  </a:lnTo>
                  <a:lnTo>
                    <a:pt x="324967" y="732917"/>
                  </a:lnTo>
                  <a:lnTo>
                    <a:pt x="800328" y="510667"/>
                  </a:lnTo>
                  <a:lnTo>
                    <a:pt x="807313" y="507492"/>
                  </a:lnTo>
                  <a:lnTo>
                    <a:pt x="810234" y="499364"/>
                  </a:lnTo>
                  <a:close/>
                </a:path>
                <a:path w="1075690" h="1136650">
                  <a:moveTo>
                    <a:pt x="860272" y="606552"/>
                  </a:moveTo>
                  <a:lnTo>
                    <a:pt x="853922" y="592836"/>
                  </a:lnTo>
                  <a:lnTo>
                    <a:pt x="845794" y="589915"/>
                  </a:lnTo>
                  <a:lnTo>
                    <a:pt x="356590" y="818515"/>
                  </a:lnTo>
                  <a:lnTo>
                    <a:pt x="353669" y="826643"/>
                  </a:lnTo>
                  <a:lnTo>
                    <a:pt x="356844" y="833501"/>
                  </a:lnTo>
                  <a:lnTo>
                    <a:pt x="360019" y="840486"/>
                  </a:lnTo>
                  <a:lnTo>
                    <a:pt x="368147" y="843407"/>
                  </a:lnTo>
                  <a:lnTo>
                    <a:pt x="857351" y="614680"/>
                  </a:lnTo>
                  <a:lnTo>
                    <a:pt x="860272" y="606552"/>
                  </a:lnTo>
                  <a:close/>
                </a:path>
                <a:path w="1075690" h="1136650">
                  <a:moveTo>
                    <a:pt x="914628" y="722630"/>
                  </a:moveTo>
                  <a:lnTo>
                    <a:pt x="911453" y="715899"/>
                  </a:lnTo>
                  <a:lnTo>
                    <a:pt x="908151" y="709041"/>
                  </a:lnTo>
                  <a:lnTo>
                    <a:pt x="900023" y="705993"/>
                  </a:lnTo>
                  <a:lnTo>
                    <a:pt x="893165" y="709295"/>
                  </a:lnTo>
                  <a:lnTo>
                    <a:pt x="410819" y="934720"/>
                  </a:lnTo>
                  <a:lnTo>
                    <a:pt x="407898" y="942848"/>
                  </a:lnTo>
                  <a:lnTo>
                    <a:pt x="411073" y="949706"/>
                  </a:lnTo>
                  <a:lnTo>
                    <a:pt x="414375" y="956564"/>
                  </a:lnTo>
                  <a:lnTo>
                    <a:pt x="422503" y="959485"/>
                  </a:lnTo>
                  <a:lnTo>
                    <a:pt x="911707" y="730885"/>
                  </a:lnTo>
                  <a:lnTo>
                    <a:pt x="914628" y="722630"/>
                  </a:lnTo>
                  <a:close/>
                </a:path>
                <a:path w="1075690" h="1136650">
                  <a:moveTo>
                    <a:pt x="1075169" y="774293"/>
                  </a:moveTo>
                  <a:lnTo>
                    <a:pt x="745337" y="51816"/>
                  </a:lnTo>
                  <a:lnTo>
                    <a:pt x="706501" y="10477"/>
                  </a:lnTo>
                  <a:lnTo>
                    <a:pt x="651865" y="0"/>
                  </a:lnTo>
                  <a:lnTo>
                    <a:pt x="645096" y="1028"/>
                  </a:lnTo>
                  <a:lnTo>
                    <a:pt x="638365" y="2590"/>
                  </a:lnTo>
                  <a:lnTo>
                    <a:pt x="631672" y="4699"/>
                  </a:lnTo>
                  <a:lnTo>
                    <a:pt x="625068" y="7366"/>
                  </a:lnTo>
                  <a:lnTo>
                    <a:pt x="636625" y="32131"/>
                  </a:lnTo>
                  <a:lnTo>
                    <a:pt x="643521" y="29591"/>
                  </a:lnTo>
                  <a:lnTo>
                    <a:pt x="650468" y="27838"/>
                  </a:lnTo>
                  <a:lnTo>
                    <a:pt x="657402" y="26873"/>
                  </a:lnTo>
                  <a:lnTo>
                    <a:pt x="664311" y="26670"/>
                  </a:lnTo>
                  <a:lnTo>
                    <a:pt x="681507" y="29514"/>
                  </a:lnTo>
                  <a:lnTo>
                    <a:pt x="720445" y="63512"/>
                  </a:lnTo>
                  <a:lnTo>
                    <a:pt x="1041755" y="750697"/>
                  </a:lnTo>
                  <a:lnTo>
                    <a:pt x="1047673" y="775373"/>
                  </a:lnTo>
                  <a:lnTo>
                    <a:pt x="1043851" y="799566"/>
                  </a:lnTo>
                  <a:lnTo>
                    <a:pt x="1031252" y="820572"/>
                  </a:lnTo>
                  <a:lnTo>
                    <a:pt x="1010894" y="835660"/>
                  </a:lnTo>
                  <a:lnTo>
                    <a:pt x="439013" y="1102868"/>
                  </a:lnTo>
                  <a:lnTo>
                    <a:pt x="414388" y="1108875"/>
                  </a:lnTo>
                  <a:lnTo>
                    <a:pt x="390207" y="1105077"/>
                  </a:lnTo>
                  <a:lnTo>
                    <a:pt x="369214" y="1092492"/>
                  </a:lnTo>
                  <a:lnTo>
                    <a:pt x="354177" y="1072134"/>
                  </a:lnTo>
                  <a:lnTo>
                    <a:pt x="340080" y="1042035"/>
                  </a:lnTo>
                  <a:lnTo>
                    <a:pt x="331952" y="1039114"/>
                  </a:lnTo>
                  <a:lnTo>
                    <a:pt x="318236" y="1045591"/>
                  </a:lnTo>
                  <a:lnTo>
                    <a:pt x="315315" y="1053719"/>
                  </a:lnTo>
                  <a:lnTo>
                    <a:pt x="329285" y="1083691"/>
                  </a:lnTo>
                  <a:lnTo>
                    <a:pt x="350837" y="1112812"/>
                  </a:lnTo>
                  <a:lnTo>
                    <a:pt x="380885" y="1130833"/>
                  </a:lnTo>
                  <a:lnTo>
                    <a:pt x="415480" y="1136294"/>
                  </a:lnTo>
                  <a:lnTo>
                    <a:pt x="450697" y="1127760"/>
                  </a:lnTo>
                  <a:lnTo>
                    <a:pt x="1022451" y="860425"/>
                  </a:lnTo>
                  <a:lnTo>
                    <a:pt x="1051636" y="838936"/>
                  </a:lnTo>
                  <a:lnTo>
                    <a:pt x="1069695" y="808913"/>
                  </a:lnTo>
                  <a:lnTo>
                    <a:pt x="1075169" y="774293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58979" y="3707774"/>
              <a:ext cx="144303" cy="18392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32715" y="3626550"/>
              <a:ext cx="144250" cy="1840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28950" y="1440762"/>
              <a:ext cx="3776289" cy="418430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06451" y="3545344"/>
              <a:ext cx="144250" cy="18394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80187" y="3464117"/>
              <a:ext cx="144250" cy="1840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689606" y="5835408"/>
              <a:ext cx="608330" cy="967740"/>
            </a:xfrm>
            <a:custGeom>
              <a:avLst/>
              <a:gdLst/>
              <a:ahLst/>
              <a:cxnLst/>
              <a:rect l="l" t="t" r="r" b="b"/>
              <a:pathLst>
                <a:path w="608329" h="967740">
                  <a:moveTo>
                    <a:pt x="91821" y="725043"/>
                  </a:moveTo>
                  <a:lnTo>
                    <a:pt x="88900" y="718108"/>
                  </a:lnTo>
                  <a:lnTo>
                    <a:pt x="82677" y="715645"/>
                  </a:lnTo>
                  <a:lnTo>
                    <a:pt x="80899" y="714921"/>
                  </a:lnTo>
                  <a:lnTo>
                    <a:pt x="54762" y="757047"/>
                  </a:lnTo>
                  <a:lnTo>
                    <a:pt x="46024" y="797052"/>
                  </a:lnTo>
                  <a:lnTo>
                    <a:pt x="43815" y="814692"/>
                  </a:lnTo>
                  <a:lnTo>
                    <a:pt x="48514" y="820559"/>
                  </a:lnTo>
                  <a:lnTo>
                    <a:pt x="56515" y="821423"/>
                  </a:lnTo>
                  <a:lnTo>
                    <a:pt x="62484" y="821423"/>
                  </a:lnTo>
                  <a:lnTo>
                    <a:pt x="67691" y="817016"/>
                  </a:lnTo>
                  <a:lnTo>
                    <a:pt x="69875" y="800684"/>
                  </a:lnTo>
                  <a:lnTo>
                    <a:pt x="71653" y="790308"/>
                  </a:lnTo>
                  <a:lnTo>
                    <a:pt x="83058" y="747433"/>
                  </a:lnTo>
                  <a:lnTo>
                    <a:pt x="89281" y="731189"/>
                  </a:lnTo>
                  <a:lnTo>
                    <a:pt x="91821" y="725043"/>
                  </a:lnTo>
                  <a:close/>
                </a:path>
                <a:path w="608329" h="967740">
                  <a:moveTo>
                    <a:pt x="607847" y="185420"/>
                  </a:moveTo>
                  <a:lnTo>
                    <a:pt x="593051" y="142240"/>
                  </a:lnTo>
                  <a:lnTo>
                    <a:pt x="583412" y="128524"/>
                  </a:lnTo>
                  <a:lnTo>
                    <a:pt x="583412" y="187960"/>
                  </a:lnTo>
                  <a:lnTo>
                    <a:pt x="583387" y="203200"/>
                  </a:lnTo>
                  <a:lnTo>
                    <a:pt x="580326" y="218440"/>
                  </a:lnTo>
                  <a:lnTo>
                    <a:pt x="574294" y="232410"/>
                  </a:lnTo>
                  <a:lnTo>
                    <a:pt x="431787" y="496570"/>
                  </a:lnTo>
                  <a:lnTo>
                    <a:pt x="428917" y="504190"/>
                  </a:lnTo>
                  <a:lnTo>
                    <a:pt x="426593" y="510540"/>
                  </a:lnTo>
                  <a:lnTo>
                    <a:pt x="424815" y="518160"/>
                  </a:lnTo>
                  <a:lnTo>
                    <a:pt x="423710" y="505460"/>
                  </a:lnTo>
                  <a:lnTo>
                    <a:pt x="424649" y="492760"/>
                  </a:lnTo>
                  <a:lnTo>
                    <a:pt x="427736" y="480060"/>
                  </a:lnTo>
                  <a:lnTo>
                    <a:pt x="433070" y="467360"/>
                  </a:lnTo>
                  <a:lnTo>
                    <a:pt x="554736" y="242570"/>
                  </a:lnTo>
                  <a:lnTo>
                    <a:pt x="562673" y="224790"/>
                  </a:lnTo>
                  <a:lnTo>
                    <a:pt x="566686" y="204470"/>
                  </a:lnTo>
                  <a:lnTo>
                    <a:pt x="566712" y="184150"/>
                  </a:lnTo>
                  <a:lnTo>
                    <a:pt x="562724" y="163830"/>
                  </a:lnTo>
                  <a:lnTo>
                    <a:pt x="561962" y="161290"/>
                  </a:lnTo>
                  <a:lnTo>
                    <a:pt x="561086" y="158750"/>
                  </a:lnTo>
                  <a:lnTo>
                    <a:pt x="560070" y="157480"/>
                  </a:lnTo>
                  <a:lnTo>
                    <a:pt x="561467" y="152400"/>
                  </a:lnTo>
                  <a:lnTo>
                    <a:pt x="562724" y="147320"/>
                  </a:lnTo>
                  <a:lnTo>
                    <a:pt x="563753" y="142240"/>
                  </a:lnTo>
                  <a:lnTo>
                    <a:pt x="569099" y="149860"/>
                  </a:lnTo>
                  <a:lnTo>
                    <a:pt x="573684" y="156210"/>
                  </a:lnTo>
                  <a:lnTo>
                    <a:pt x="577469" y="163830"/>
                  </a:lnTo>
                  <a:lnTo>
                    <a:pt x="580390" y="172720"/>
                  </a:lnTo>
                  <a:lnTo>
                    <a:pt x="583412" y="187960"/>
                  </a:lnTo>
                  <a:lnTo>
                    <a:pt x="583412" y="128524"/>
                  </a:lnTo>
                  <a:lnTo>
                    <a:pt x="580237" y="124460"/>
                  </a:lnTo>
                  <a:lnTo>
                    <a:pt x="568452" y="114300"/>
                  </a:lnTo>
                  <a:lnTo>
                    <a:pt x="568452" y="78740"/>
                  </a:lnTo>
                  <a:lnTo>
                    <a:pt x="561479" y="49530"/>
                  </a:lnTo>
                  <a:lnTo>
                    <a:pt x="547573" y="24130"/>
                  </a:lnTo>
                  <a:lnTo>
                    <a:pt x="544830" y="21958"/>
                  </a:lnTo>
                  <a:lnTo>
                    <a:pt x="544830" y="100330"/>
                  </a:lnTo>
                  <a:lnTo>
                    <a:pt x="544537" y="106680"/>
                  </a:lnTo>
                  <a:lnTo>
                    <a:pt x="544029" y="113030"/>
                  </a:lnTo>
                  <a:lnTo>
                    <a:pt x="543293" y="119380"/>
                  </a:lnTo>
                  <a:lnTo>
                    <a:pt x="542290" y="125730"/>
                  </a:lnTo>
                  <a:lnTo>
                    <a:pt x="542036" y="127000"/>
                  </a:lnTo>
                  <a:lnTo>
                    <a:pt x="540600" y="134620"/>
                  </a:lnTo>
                  <a:lnTo>
                    <a:pt x="521144" y="190500"/>
                  </a:lnTo>
                  <a:lnTo>
                    <a:pt x="515620" y="200660"/>
                  </a:lnTo>
                  <a:lnTo>
                    <a:pt x="515366" y="201930"/>
                  </a:lnTo>
                  <a:lnTo>
                    <a:pt x="514731" y="201930"/>
                  </a:lnTo>
                  <a:lnTo>
                    <a:pt x="514604" y="203200"/>
                  </a:lnTo>
                  <a:lnTo>
                    <a:pt x="514350" y="203200"/>
                  </a:lnTo>
                  <a:lnTo>
                    <a:pt x="514223" y="204470"/>
                  </a:lnTo>
                  <a:lnTo>
                    <a:pt x="511035" y="209550"/>
                  </a:lnTo>
                  <a:lnTo>
                    <a:pt x="500291" y="231140"/>
                  </a:lnTo>
                  <a:lnTo>
                    <a:pt x="437515" y="349250"/>
                  </a:lnTo>
                  <a:lnTo>
                    <a:pt x="432485" y="342900"/>
                  </a:lnTo>
                  <a:lnTo>
                    <a:pt x="427278" y="337820"/>
                  </a:lnTo>
                  <a:lnTo>
                    <a:pt x="425069" y="335737"/>
                  </a:lnTo>
                  <a:lnTo>
                    <a:pt x="425069" y="372110"/>
                  </a:lnTo>
                  <a:lnTo>
                    <a:pt x="415671" y="389890"/>
                  </a:lnTo>
                  <a:lnTo>
                    <a:pt x="402844" y="373430"/>
                  </a:lnTo>
                  <a:lnTo>
                    <a:pt x="402844" y="414020"/>
                  </a:lnTo>
                  <a:lnTo>
                    <a:pt x="253619" y="692150"/>
                  </a:lnTo>
                  <a:lnTo>
                    <a:pt x="241935" y="713740"/>
                  </a:lnTo>
                  <a:lnTo>
                    <a:pt x="233349" y="698500"/>
                  </a:lnTo>
                  <a:lnTo>
                    <a:pt x="226695" y="690016"/>
                  </a:lnTo>
                  <a:lnTo>
                    <a:pt x="226695" y="739140"/>
                  </a:lnTo>
                  <a:lnTo>
                    <a:pt x="225425" y="741680"/>
                  </a:lnTo>
                  <a:lnTo>
                    <a:pt x="224028" y="744220"/>
                  </a:lnTo>
                  <a:lnTo>
                    <a:pt x="222631" y="748030"/>
                  </a:lnTo>
                  <a:lnTo>
                    <a:pt x="197231" y="792480"/>
                  </a:lnTo>
                  <a:lnTo>
                    <a:pt x="155105" y="842010"/>
                  </a:lnTo>
                  <a:lnTo>
                    <a:pt x="93853" y="882650"/>
                  </a:lnTo>
                  <a:lnTo>
                    <a:pt x="93599" y="882650"/>
                  </a:lnTo>
                  <a:lnTo>
                    <a:pt x="62103" y="865784"/>
                  </a:lnTo>
                  <a:lnTo>
                    <a:pt x="62103" y="892810"/>
                  </a:lnTo>
                  <a:lnTo>
                    <a:pt x="57150" y="895350"/>
                  </a:lnTo>
                  <a:lnTo>
                    <a:pt x="51816" y="896620"/>
                  </a:lnTo>
                  <a:lnTo>
                    <a:pt x="46609" y="896620"/>
                  </a:lnTo>
                  <a:lnTo>
                    <a:pt x="45085" y="892810"/>
                  </a:lnTo>
                  <a:lnTo>
                    <a:pt x="43688" y="887730"/>
                  </a:lnTo>
                  <a:lnTo>
                    <a:pt x="42418" y="882650"/>
                  </a:lnTo>
                  <a:lnTo>
                    <a:pt x="62103" y="892810"/>
                  </a:lnTo>
                  <a:lnTo>
                    <a:pt x="62103" y="865784"/>
                  </a:lnTo>
                  <a:lnTo>
                    <a:pt x="36703" y="852170"/>
                  </a:lnTo>
                  <a:lnTo>
                    <a:pt x="35941" y="844550"/>
                  </a:lnTo>
                  <a:lnTo>
                    <a:pt x="35153" y="810260"/>
                  </a:lnTo>
                  <a:lnTo>
                    <a:pt x="38646" y="778510"/>
                  </a:lnTo>
                  <a:lnTo>
                    <a:pt x="54610" y="721360"/>
                  </a:lnTo>
                  <a:lnTo>
                    <a:pt x="73406" y="681990"/>
                  </a:lnTo>
                  <a:lnTo>
                    <a:pt x="121551" y="659130"/>
                  </a:lnTo>
                  <a:lnTo>
                    <a:pt x="146545" y="662940"/>
                  </a:lnTo>
                  <a:lnTo>
                    <a:pt x="195275" y="689610"/>
                  </a:lnTo>
                  <a:lnTo>
                    <a:pt x="220802" y="725170"/>
                  </a:lnTo>
                  <a:lnTo>
                    <a:pt x="226695" y="739140"/>
                  </a:lnTo>
                  <a:lnTo>
                    <a:pt x="226695" y="690016"/>
                  </a:lnTo>
                  <a:lnTo>
                    <a:pt x="221399" y="683260"/>
                  </a:lnTo>
                  <a:lnTo>
                    <a:pt x="205625" y="666750"/>
                  </a:lnTo>
                  <a:lnTo>
                    <a:pt x="194665" y="659130"/>
                  </a:lnTo>
                  <a:lnTo>
                    <a:pt x="185547" y="652780"/>
                  </a:lnTo>
                  <a:lnTo>
                    <a:pt x="159296" y="641350"/>
                  </a:lnTo>
                  <a:lnTo>
                    <a:pt x="134327" y="636270"/>
                  </a:lnTo>
                  <a:lnTo>
                    <a:pt x="111887" y="635000"/>
                  </a:lnTo>
                  <a:lnTo>
                    <a:pt x="93218" y="636270"/>
                  </a:lnTo>
                  <a:lnTo>
                    <a:pt x="108712" y="608330"/>
                  </a:lnTo>
                  <a:lnTo>
                    <a:pt x="227177" y="388620"/>
                  </a:lnTo>
                  <a:lnTo>
                    <a:pt x="253746" y="340360"/>
                  </a:lnTo>
                  <a:lnTo>
                    <a:pt x="277152" y="339090"/>
                  </a:lnTo>
                  <a:lnTo>
                    <a:pt x="300126" y="341630"/>
                  </a:lnTo>
                  <a:lnTo>
                    <a:pt x="343662" y="358140"/>
                  </a:lnTo>
                  <a:lnTo>
                    <a:pt x="376910" y="382270"/>
                  </a:lnTo>
                  <a:lnTo>
                    <a:pt x="402844" y="414020"/>
                  </a:lnTo>
                  <a:lnTo>
                    <a:pt x="402844" y="373430"/>
                  </a:lnTo>
                  <a:lnTo>
                    <a:pt x="388302" y="359410"/>
                  </a:lnTo>
                  <a:lnTo>
                    <a:pt x="372262" y="346710"/>
                  </a:lnTo>
                  <a:lnTo>
                    <a:pt x="359194" y="339090"/>
                  </a:lnTo>
                  <a:lnTo>
                    <a:pt x="354838" y="336550"/>
                  </a:lnTo>
                  <a:lnTo>
                    <a:pt x="334619" y="326390"/>
                  </a:lnTo>
                  <a:lnTo>
                    <a:pt x="313563" y="320040"/>
                  </a:lnTo>
                  <a:lnTo>
                    <a:pt x="291820" y="316230"/>
                  </a:lnTo>
                  <a:lnTo>
                    <a:pt x="269621" y="314960"/>
                  </a:lnTo>
                  <a:lnTo>
                    <a:pt x="266954" y="314960"/>
                  </a:lnTo>
                  <a:lnTo>
                    <a:pt x="270383" y="308610"/>
                  </a:lnTo>
                  <a:lnTo>
                    <a:pt x="273558" y="302260"/>
                  </a:lnTo>
                  <a:lnTo>
                    <a:pt x="276733" y="297180"/>
                  </a:lnTo>
                  <a:lnTo>
                    <a:pt x="292735" y="297180"/>
                  </a:lnTo>
                  <a:lnTo>
                    <a:pt x="295148" y="298450"/>
                  </a:lnTo>
                  <a:lnTo>
                    <a:pt x="302768" y="298450"/>
                  </a:lnTo>
                  <a:lnTo>
                    <a:pt x="308864" y="299720"/>
                  </a:lnTo>
                  <a:lnTo>
                    <a:pt x="316230" y="302260"/>
                  </a:lnTo>
                  <a:lnTo>
                    <a:pt x="331470" y="306070"/>
                  </a:lnTo>
                  <a:lnTo>
                    <a:pt x="333121" y="306070"/>
                  </a:lnTo>
                  <a:lnTo>
                    <a:pt x="334772" y="307340"/>
                  </a:lnTo>
                  <a:lnTo>
                    <a:pt x="338709" y="308610"/>
                  </a:lnTo>
                  <a:lnTo>
                    <a:pt x="340868" y="309880"/>
                  </a:lnTo>
                  <a:lnTo>
                    <a:pt x="343027" y="309880"/>
                  </a:lnTo>
                  <a:lnTo>
                    <a:pt x="350139" y="312420"/>
                  </a:lnTo>
                  <a:lnTo>
                    <a:pt x="356997" y="316230"/>
                  </a:lnTo>
                  <a:lnTo>
                    <a:pt x="363728" y="320040"/>
                  </a:lnTo>
                  <a:lnTo>
                    <a:pt x="369697" y="322580"/>
                  </a:lnTo>
                  <a:lnTo>
                    <a:pt x="372491" y="325120"/>
                  </a:lnTo>
                  <a:lnTo>
                    <a:pt x="376301" y="327660"/>
                  </a:lnTo>
                  <a:lnTo>
                    <a:pt x="378079" y="328930"/>
                  </a:lnTo>
                  <a:lnTo>
                    <a:pt x="382270" y="331470"/>
                  </a:lnTo>
                  <a:lnTo>
                    <a:pt x="386207" y="334010"/>
                  </a:lnTo>
                  <a:lnTo>
                    <a:pt x="390017" y="336550"/>
                  </a:lnTo>
                  <a:lnTo>
                    <a:pt x="391287" y="337820"/>
                  </a:lnTo>
                  <a:lnTo>
                    <a:pt x="392684" y="339090"/>
                  </a:lnTo>
                  <a:lnTo>
                    <a:pt x="393954" y="340360"/>
                  </a:lnTo>
                  <a:lnTo>
                    <a:pt x="399669" y="344170"/>
                  </a:lnTo>
                  <a:lnTo>
                    <a:pt x="399796" y="344170"/>
                  </a:lnTo>
                  <a:lnTo>
                    <a:pt x="399923" y="345440"/>
                  </a:lnTo>
                  <a:lnTo>
                    <a:pt x="400050" y="345440"/>
                  </a:lnTo>
                  <a:lnTo>
                    <a:pt x="402463" y="346710"/>
                  </a:lnTo>
                  <a:lnTo>
                    <a:pt x="407289" y="351790"/>
                  </a:lnTo>
                  <a:lnTo>
                    <a:pt x="407670" y="351790"/>
                  </a:lnTo>
                  <a:lnTo>
                    <a:pt x="408178" y="353060"/>
                  </a:lnTo>
                  <a:lnTo>
                    <a:pt x="408559" y="353060"/>
                  </a:lnTo>
                  <a:lnTo>
                    <a:pt x="411099" y="355600"/>
                  </a:lnTo>
                  <a:lnTo>
                    <a:pt x="413385" y="358140"/>
                  </a:lnTo>
                  <a:lnTo>
                    <a:pt x="415544" y="360680"/>
                  </a:lnTo>
                  <a:lnTo>
                    <a:pt x="416560" y="361950"/>
                  </a:lnTo>
                  <a:lnTo>
                    <a:pt x="417703" y="363220"/>
                  </a:lnTo>
                  <a:lnTo>
                    <a:pt x="418592" y="364490"/>
                  </a:lnTo>
                  <a:lnTo>
                    <a:pt x="419608" y="364490"/>
                  </a:lnTo>
                  <a:lnTo>
                    <a:pt x="420497" y="365760"/>
                  </a:lnTo>
                  <a:lnTo>
                    <a:pt x="421513" y="367030"/>
                  </a:lnTo>
                  <a:lnTo>
                    <a:pt x="422656" y="369570"/>
                  </a:lnTo>
                  <a:lnTo>
                    <a:pt x="423926" y="370840"/>
                  </a:lnTo>
                  <a:lnTo>
                    <a:pt x="425069" y="372110"/>
                  </a:lnTo>
                  <a:lnTo>
                    <a:pt x="425069" y="335737"/>
                  </a:lnTo>
                  <a:lnTo>
                    <a:pt x="421894" y="332740"/>
                  </a:lnTo>
                  <a:lnTo>
                    <a:pt x="416306" y="327660"/>
                  </a:lnTo>
                  <a:lnTo>
                    <a:pt x="413893" y="325120"/>
                  </a:lnTo>
                  <a:lnTo>
                    <a:pt x="411353" y="322580"/>
                  </a:lnTo>
                  <a:lnTo>
                    <a:pt x="408686" y="321310"/>
                  </a:lnTo>
                  <a:lnTo>
                    <a:pt x="406273" y="318770"/>
                  </a:lnTo>
                  <a:lnTo>
                    <a:pt x="403860" y="317500"/>
                  </a:lnTo>
                  <a:lnTo>
                    <a:pt x="401320" y="314960"/>
                  </a:lnTo>
                  <a:lnTo>
                    <a:pt x="400304" y="314960"/>
                  </a:lnTo>
                  <a:lnTo>
                    <a:pt x="397891" y="312420"/>
                  </a:lnTo>
                  <a:lnTo>
                    <a:pt x="393065" y="309880"/>
                  </a:lnTo>
                  <a:lnTo>
                    <a:pt x="390525" y="307340"/>
                  </a:lnTo>
                  <a:lnTo>
                    <a:pt x="385445" y="304800"/>
                  </a:lnTo>
                  <a:lnTo>
                    <a:pt x="382397" y="302260"/>
                  </a:lnTo>
                  <a:lnTo>
                    <a:pt x="379222" y="300990"/>
                  </a:lnTo>
                  <a:lnTo>
                    <a:pt x="376047" y="298450"/>
                  </a:lnTo>
                  <a:lnTo>
                    <a:pt x="375031" y="298450"/>
                  </a:lnTo>
                  <a:lnTo>
                    <a:pt x="371729" y="297180"/>
                  </a:lnTo>
                  <a:lnTo>
                    <a:pt x="368427" y="294640"/>
                  </a:lnTo>
                  <a:lnTo>
                    <a:pt x="364998" y="293370"/>
                  </a:lnTo>
                  <a:lnTo>
                    <a:pt x="364871" y="293370"/>
                  </a:lnTo>
                  <a:lnTo>
                    <a:pt x="362839" y="292100"/>
                  </a:lnTo>
                  <a:lnTo>
                    <a:pt x="360680" y="290830"/>
                  </a:lnTo>
                  <a:lnTo>
                    <a:pt x="358521" y="290830"/>
                  </a:lnTo>
                  <a:lnTo>
                    <a:pt x="357886" y="289560"/>
                  </a:lnTo>
                  <a:lnTo>
                    <a:pt x="356743" y="289560"/>
                  </a:lnTo>
                  <a:lnTo>
                    <a:pt x="354584" y="288290"/>
                  </a:lnTo>
                  <a:lnTo>
                    <a:pt x="352552" y="288290"/>
                  </a:lnTo>
                  <a:lnTo>
                    <a:pt x="350393" y="287020"/>
                  </a:lnTo>
                  <a:lnTo>
                    <a:pt x="348361" y="285750"/>
                  </a:lnTo>
                  <a:lnTo>
                    <a:pt x="346202" y="285750"/>
                  </a:lnTo>
                  <a:lnTo>
                    <a:pt x="339725" y="283210"/>
                  </a:lnTo>
                  <a:lnTo>
                    <a:pt x="335026" y="281940"/>
                  </a:lnTo>
                  <a:lnTo>
                    <a:pt x="327025" y="279400"/>
                  </a:lnTo>
                  <a:lnTo>
                    <a:pt x="324485" y="279400"/>
                  </a:lnTo>
                  <a:lnTo>
                    <a:pt x="321818" y="278130"/>
                  </a:lnTo>
                  <a:lnTo>
                    <a:pt x="319786" y="278130"/>
                  </a:lnTo>
                  <a:lnTo>
                    <a:pt x="314706" y="276860"/>
                  </a:lnTo>
                  <a:lnTo>
                    <a:pt x="295910" y="273050"/>
                  </a:lnTo>
                  <a:lnTo>
                    <a:pt x="289560" y="273050"/>
                  </a:lnTo>
                  <a:lnTo>
                    <a:pt x="356743" y="148590"/>
                  </a:lnTo>
                  <a:lnTo>
                    <a:pt x="362966" y="137160"/>
                  </a:lnTo>
                  <a:lnTo>
                    <a:pt x="363347" y="137160"/>
                  </a:lnTo>
                  <a:lnTo>
                    <a:pt x="365633" y="132080"/>
                  </a:lnTo>
                  <a:lnTo>
                    <a:pt x="367919" y="128270"/>
                  </a:lnTo>
                  <a:lnTo>
                    <a:pt x="370332" y="123190"/>
                  </a:lnTo>
                  <a:lnTo>
                    <a:pt x="386473" y="96520"/>
                  </a:lnTo>
                  <a:lnTo>
                    <a:pt x="424561" y="54610"/>
                  </a:lnTo>
                  <a:lnTo>
                    <a:pt x="465137" y="29210"/>
                  </a:lnTo>
                  <a:lnTo>
                    <a:pt x="483527" y="24130"/>
                  </a:lnTo>
                  <a:lnTo>
                    <a:pt x="500380" y="24130"/>
                  </a:lnTo>
                  <a:lnTo>
                    <a:pt x="538035" y="55880"/>
                  </a:lnTo>
                  <a:lnTo>
                    <a:pt x="544830" y="100330"/>
                  </a:lnTo>
                  <a:lnTo>
                    <a:pt x="544830" y="21958"/>
                  </a:lnTo>
                  <a:lnTo>
                    <a:pt x="526796" y="7620"/>
                  </a:lnTo>
                  <a:lnTo>
                    <a:pt x="505853" y="0"/>
                  </a:lnTo>
                  <a:lnTo>
                    <a:pt x="482866" y="0"/>
                  </a:lnTo>
                  <a:lnTo>
                    <a:pt x="432943" y="17780"/>
                  </a:lnTo>
                  <a:lnTo>
                    <a:pt x="387172" y="57150"/>
                  </a:lnTo>
                  <a:lnTo>
                    <a:pt x="349123" y="111760"/>
                  </a:lnTo>
                  <a:lnTo>
                    <a:pt x="344170" y="121920"/>
                  </a:lnTo>
                  <a:lnTo>
                    <a:pt x="341884" y="125730"/>
                  </a:lnTo>
                  <a:lnTo>
                    <a:pt x="327037" y="153670"/>
                  </a:lnTo>
                  <a:lnTo>
                    <a:pt x="300774" y="201930"/>
                  </a:lnTo>
                  <a:lnTo>
                    <a:pt x="259588" y="278130"/>
                  </a:lnTo>
                  <a:lnTo>
                    <a:pt x="259080" y="278130"/>
                  </a:lnTo>
                  <a:lnTo>
                    <a:pt x="253238" y="289560"/>
                  </a:lnTo>
                  <a:lnTo>
                    <a:pt x="235331" y="322580"/>
                  </a:lnTo>
                  <a:lnTo>
                    <a:pt x="234823" y="322580"/>
                  </a:lnTo>
                  <a:lnTo>
                    <a:pt x="234315" y="325120"/>
                  </a:lnTo>
                  <a:lnTo>
                    <a:pt x="87376" y="596900"/>
                  </a:lnTo>
                  <a:lnTo>
                    <a:pt x="58801" y="648970"/>
                  </a:lnTo>
                  <a:lnTo>
                    <a:pt x="49911" y="674370"/>
                  </a:lnTo>
                  <a:lnTo>
                    <a:pt x="33680" y="708660"/>
                  </a:lnTo>
                  <a:lnTo>
                    <a:pt x="20040" y="749300"/>
                  </a:lnTo>
                  <a:lnTo>
                    <a:pt x="11811" y="796290"/>
                  </a:lnTo>
                  <a:lnTo>
                    <a:pt x="11811" y="847090"/>
                  </a:lnTo>
                  <a:lnTo>
                    <a:pt x="13335" y="859790"/>
                  </a:lnTo>
                  <a:lnTo>
                    <a:pt x="13208" y="859790"/>
                  </a:lnTo>
                  <a:lnTo>
                    <a:pt x="13462" y="861060"/>
                  </a:lnTo>
                  <a:lnTo>
                    <a:pt x="15621" y="873760"/>
                  </a:lnTo>
                  <a:lnTo>
                    <a:pt x="18313" y="885190"/>
                  </a:lnTo>
                  <a:lnTo>
                    <a:pt x="21526" y="897890"/>
                  </a:lnTo>
                  <a:lnTo>
                    <a:pt x="25273" y="909320"/>
                  </a:lnTo>
                  <a:lnTo>
                    <a:pt x="0" y="956310"/>
                  </a:lnTo>
                  <a:lnTo>
                    <a:pt x="2286" y="963930"/>
                  </a:lnTo>
                  <a:lnTo>
                    <a:pt x="9906" y="967740"/>
                  </a:lnTo>
                  <a:lnTo>
                    <a:pt x="18161" y="967740"/>
                  </a:lnTo>
                  <a:lnTo>
                    <a:pt x="22352" y="966470"/>
                  </a:lnTo>
                  <a:lnTo>
                    <a:pt x="24511" y="961390"/>
                  </a:lnTo>
                  <a:lnTo>
                    <a:pt x="45974" y="922020"/>
                  </a:lnTo>
                  <a:lnTo>
                    <a:pt x="58343" y="919480"/>
                  </a:lnTo>
                  <a:lnTo>
                    <a:pt x="94234" y="908050"/>
                  </a:lnTo>
                  <a:lnTo>
                    <a:pt x="97155" y="908050"/>
                  </a:lnTo>
                  <a:lnTo>
                    <a:pt x="99314" y="906780"/>
                  </a:lnTo>
                  <a:lnTo>
                    <a:pt x="101600" y="905510"/>
                  </a:lnTo>
                  <a:lnTo>
                    <a:pt x="116649" y="896620"/>
                  </a:lnTo>
                  <a:lnTo>
                    <a:pt x="155384" y="873760"/>
                  </a:lnTo>
                  <a:lnTo>
                    <a:pt x="195097" y="835660"/>
                  </a:lnTo>
                  <a:lnTo>
                    <a:pt x="224193" y="796290"/>
                  </a:lnTo>
                  <a:lnTo>
                    <a:pt x="243967" y="759460"/>
                  </a:lnTo>
                  <a:lnTo>
                    <a:pt x="245618" y="756920"/>
                  </a:lnTo>
                  <a:lnTo>
                    <a:pt x="247142" y="754380"/>
                  </a:lnTo>
                  <a:lnTo>
                    <a:pt x="248539" y="751840"/>
                  </a:lnTo>
                  <a:lnTo>
                    <a:pt x="248666" y="751840"/>
                  </a:lnTo>
                  <a:lnTo>
                    <a:pt x="248793" y="750570"/>
                  </a:lnTo>
                  <a:lnTo>
                    <a:pt x="268693" y="713740"/>
                  </a:lnTo>
                  <a:lnTo>
                    <a:pt x="343103" y="576580"/>
                  </a:lnTo>
                  <a:lnTo>
                    <a:pt x="370713" y="524510"/>
                  </a:lnTo>
                  <a:lnTo>
                    <a:pt x="399084" y="472440"/>
                  </a:lnTo>
                  <a:lnTo>
                    <a:pt x="427228" y="419100"/>
                  </a:lnTo>
                  <a:lnTo>
                    <a:pt x="427482" y="419100"/>
                  </a:lnTo>
                  <a:lnTo>
                    <a:pt x="427736" y="417830"/>
                  </a:lnTo>
                  <a:lnTo>
                    <a:pt x="443014" y="389890"/>
                  </a:lnTo>
                  <a:lnTo>
                    <a:pt x="449961" y="377190"/>
                  </a:lnTo>
                  <a:lnTo>
                    <a:pt x="450215" y="375920"/>
                  </a:lnTo>
                  <a:lnTo>
                    <a:pt x="464502" y="349250"/>
                  </a:lnTo>
                  <a:lnTo>
                    <a:pt x="492417" y="297180"/>
                  </a:lnTo>
                  <a:lnTo>
                    <a:pt x="518033" y="248920"/>
                  </a:lnTo>
                  <a:lnTo>
                    <a:pt x="531253" y="223520"/>
                  </a:lnTo>
                  <a:lnTo>
                    <a:pt x="536321" y="213360"/>
                  </a:lnTo>
                  <a:lnTo>
                    <a:pt x="536702" y="213360"/>
                  </a:lnTo>
                  <a:lnTo>
                    <a:pt x="540893" y="205740"/>
                  </a:lnTo>
                  <a:lnTo>
                    <a:pt x="542798" y="201930"/>
                  </a:lnTo>
                  <a:lnTo>
                    <a:pt x="541655" y="209550"/>
                  </a:lnTo>
                  <a:lnTo>
                    <a:pt x="539750" y="217170"/>
                  </a:lnTo>
                  <a:lnTo>
                    <a:pt x="537083" y="224790"/>
                  </a:lnTo>
                  <a:lnTo>
                    <a:pt x="411861" y="455930"/>
                  </a:lnTo>
                  <a:lnTo>
                    <a:pt x="400608" y="488950"/>
                  </a:lnTo>
                  <a:lnTo>
                    <a:pt x="412127" y="554990"/>
                  </a:lnTo>
                  <a:lnTo>
                    <a:pt x="439039" y="585470"/>
                  </a:lnTo>
                  <a:lnTo>
                    <a:pt x="444373" y="585470"/>
                  </a:lnTo>
                  <a:lnTo>
                    <a:pt x="446786" y="584200"/>
                  </a:lnTo>
                  <a:lnTo>
                    <a:pt x="453644" y="580390"/>
                  </a:lnTo>
                  <a:lnTo>
                    <a:pt x="455422" y="574040"/>
                  </a:lnTo>
                  <a:lnTo>
                    <a:pt x="453390" y="568960"/>
                  </a:lnTo>
                  <a:lnTo>
                    <a:pt x="450710" y="561340"/>
                  </a:lnTo>
                  <a:lnTo>
                    <a:pt x="448805" y="553720"/>
                  </a:lnTo>
                  <a:lnTo>
                    <a:pt x="447662" y="546100"/>
                  </a:lnTo>
                  <a:lnTo>
                    <a:pt x="447294" y="538480"/>
                  </a:lnTo>
                  <a:lnTo>
                    <a:pt x="447878" y="528320"/>
                  </a:lnTo>
                  <a:lnTo>
                    <a:pt x="595884" y="243840"/>
                  </a:lnTo>
                  <a:lnTo>
                    <a:pt x="603770" y="226060"/>
                  </a:lnTo>
                  <a:lnTo>
                    <a:pt x="607783" y="205740"/>
                  </a:lnTo>
                  <a:lnTo>
                    <a:pt x="607847" y="18542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03550" y="5944933"/>
              <a:ext cx="97917" cy="15411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75931" y="3279139"/>
              <a:ext cx="2295525" cy="3481704"/>
            </a:xfrm>
            <a:custGeom>
              <a:avLst/>
              <a:gdLst/>
              <a:ahLst/>
              <a:cxnLst/>
              <a:rect l="l" t="t" r="r" b="b"/>
              <a:pathLst>
                <a:path w="2295525" h="3481704">
                  <a:moveTo>
                    <a:pt x="939507" y="1661248"/>
                  </a:moveTo>
                  <a:lnTo>
                    <a:pt x="934427" y="1614208"/>
                  </a:lnTo>
                  <a:lnTo>
                    <a:pt x="921499" y="1569123"/>
                  </a:lnTo>
                  <a:lnTo>
                    <a:pt x="911999" y="1549412"/>
                  </a:lnTo>
                  <a:lnTo>
                    <a:pt x="911999" y="1690331"/>
                  </a:lnTo>
                  <a:lnTo>
                    <a:pt x="902728" y="1737995"/>
                  </a:lnTo>
                  <a:lnTo>
                    <a:pt x="733691" y="1678940"/>
                  </a:lnTo>
                  <a:lnTo>
                    <a:pt x="731697" y="1655813"/>
                  </a:lnTo>
                  <a:lnTo>
                    <a:pt x="722553" y="1634807"/>
                  </a:lnTo>
                  <a:lnTo>
                    <a:pt x="717181" y="1628838"/>
                  </a:lnTo>
                  <a:lnTo>
                    <a:pt x="707199" y="1617726"/>
                  </a:lnTo>
                  <a:lnTo>
                    <a:pt x="686574" y="1606296"/>
                  </a:lnTo>
                  <a:lnTo>
                    <a:pt x="663232" y="1602333"/>
                  </a:lnTo>
                  <a:lnTo>
                    <a:pt x="640537" y="1606118"/>
                  </a:lnTo>
                  <a:lnTo>
                    <a:pt x="620306" y="1616837"/>
                  </a:lnTo>
                  <a:lnTo>
                    <a:pt x="604405" y="1633728"/>
                  </a:lnTo>
                  <a:lnTo>
                    <a:pt x="435368" y="1574673"/>
                  </a:lnTo>
                  <a:lnTo>
                    <a:pt x="457619" y="1531708"/>
                  </a:lnTo>
                  <a:lnTo>
                    <a:pt x="487006" y="1494790"/>
                  </a:lnTo>
                  <a:lnTo>
                    <a:pt x="522363" y="1464513"/>
                  </a:lnTo>
                  <a:lnTo>
                    <a:pt x="562483" y="1441450"/>
                  </a:lnTo>
                  <a:lnTo>
                    <a:pt x="606209" y="1426184"/>
                  </a:lnTo>
                  <a:lnTo>
                    <a:pt x="652348" y="1419263"/>
                  </a:lnTo>
                  <a:lnTo>
                    <a:pt x="699719" y="1421282"/>
                  </a:lnTo>
                  <a:lnTo>
                    <a:pt x="747153" y="1432814"/>
                  </a:lnTo>
                  <a:lnTo>
                    <a:pt x="791337" y="1453286"/>
                  </a:lnTo>
                  <a:lnTo>
                    <a:pt x="829589" y="1481124"/>
                  </a:lnTo>
                  <a:lnTo>
                    <a:pt x="861352" y="1515198"/>
                  </a:lnTo>
                  <a:lnTo>
                    <a:pt x="886040" y="1554314"/>
                  </a:lnTo>
                  <a:lnTo>
                    <a:pt x="903097" y="1597317"/>
                  </a:lnTo>
                  <a:lnTo>
                    <a:pt x="911936" y="1643037"/>
                  </a:lnTo>
                  <a:lnTo>
                    <a:pt x="911999" y="1690331"/>
                  </a:lnTo>
                  <a:lnTo>
                    <a:pt x="911999" y="1549412"/>
                  </a:lnTo>
                  <a:lnTo>
                    <a:pt x="873975" y="1488744"/>
                  </a:lnTo>
                  <a:lnTo>
                    <a:pt x="840359" y="1455458"/>
                  </a:lnTo>
                  <a:lnTo>
                    <a:pt x="800798" y="1428102"/>
                  </a:lnTo>
                  <a:lnTo>
                    <a:pt x="755789" y="1407668"/>
                  </a:lnTo>
                  <a:lnTo>
                    <a:pt x="707809" y="1395603"/>
                  </a:lnTo>
                  <a:lnTo>
                    <a:pt x="659790" y="1392351"/>
                  </a:lnTo>
                  <a:lnTo>
                    <a:pt x="612724" y="1397431"/>
                  </a:lnTo>
                  <a:lnTo>
                    <a:pt x="567613" y="1410360"/>
                  </a:lnTo>
                  <a:lnTo>
                    <a:pt x="525449" y="1430680"/>
                  </a:lnTo>
                  <a:lnTo>
                    <a:pt x="487235" y="1457883"/>
                  </a:lnTo>
                  <a:lnTo>
                    <a:pt x="453936" y="1491500"/>
                  </a:lnTo>
                  <a:lnTo>
                    <a:pt x="426580" y="1531061"/>
                  </a:lnTo>
                  <a:lnTo>
                    <a:pt x="406158" y="1576070"/>
                  </a:lnTo>
                  <a:lnTo>
                    <a:pt x="405777" y="1577340"/>
                  </a:lnTo>
                  <a:lnTo>
                    <a:pt x="405269" y="1578610"/>
                  </a:lnTo>
                  <a:lnTo>
                    <a:pt x="403618" y="1586357"/>
                  </a:lnTo>
                  <a:lnTo>
                    <a:pt x="407174" y="1592961"/>
                  </a:lnTo>
                  <a:lnTo>
                    <a:pt x="612660" y="1664716"/>
                  </a:lnTo>
                  <a:lnTo>
                    <a:pt x="619772" y="1661541"/>
                  </a:lnTo>
                  <a:lnTo>
                    <a:pt x="622566" y="1655191"/>
                  </a:lnTo>
                  <a:lnTo>
                    <a:pt x="632028" y="1641551"/>
                  </a:lnTo>
                  <a:lnTo>
                    <a:pt x="643661" y="1633728"/>
                  </a:lnTo>
                  <a:lnTo>
                    <a:pt x="645452" y="1632521"/>
                  </a:lnTo>
                  <a:lnTo>
                    <a:pt x="661212" y="1628838"/>
                  </a:lnTo>
                  <a:lnTo>
                    <a:pt x="677684" y="1631188"/>
                  </a:lnTo>
                  <a:lnTo>
                    <a:pt x="692061" y="1639582"/>
                  </a:lnTo>
                  <a:lnTo>
                    <a:pt x="702094" y="1652257"/>
                  </a:lnTo>
                  <a:lnTo>
                    <a:pt x="706932" y="1667675"/>
                  </a:lnTo>
                  <a:lnTo>
                    <a:pt x="705751" y="1684274"/>
                  </a:lnTo>
                  <a:lnTo>
                    <a:pt x="703973" y="1691132"/>
                  </a:lnTo>
                  <a:lnTo>
                    <a:pt x="707783" y="1697990"/>
                  </a:lnTo>
                  <a:lnTo>
                    <a:pt x="906665" y="1767459"/>
                  </a:lnTo>
                  <a:lnTo>
                    <a:pt x="913015" y="1769745"/>
                  </a:lnTo>
                  <a:lnTo>
                    <a:pt x="920000" y="1766951"/>
                  </a:lnTo>
                  <a:lnTo>
                    <a:pt x="923302" y="1759585"/>
                  </a:lnTo>
                  <a:lnTo>
                    <a:pt x="923810" y="1758315"/>
                  </a:lnTo>
                  <a:lnTo>
                    <a:pt x="924191" y="1757172"/>
                  </a:lnTo>
                  <a:lnTo>
                    <a:pt x="929017" y="1737995"/>
                  </a:lnTo>
                  <a:lnTo>
                    <a:pt x="936256" y="1709242"/>
                  </a:lnTo>
                  <a:lnTo>
                    <a:pt x="939507" y="1661248"/>
                  </a:lnTo>
                  <a:close/>
                </a:path>
                <a:path w="2295525" h="3481704">
                  <a:moveTo>
                    <a:pt x="988961" y="3177794"/>
                  </a:moveTo>
                  <a:lnTo>
                    <a:pt x="988872" y="3175254"/>
                  </a:lnTo>
                  <a:lnTo>
                    <a:pt x="988174" y="3154946"/>
                  </a:lnTo>
                  <a:lnTo>
                    <a:pt x="974953" y="3138424"/>
                  </a:lnTo>
                  <a:lnTo>
                    <a:pt x="963815" y="3131553"/>
                  </a:lnTo>
                  <a:lnTo>
                    <a:pt x="963815" y="3167646"/>
                  </a:lnTo>
                  <a:lnTo>
                    <a:pt x="963815" y="3168904"/>
                  </a:lnTo>
                  <a:lnTo>
                    <a:pt x="963561" y="3170174"/>
                  </a:lnTo>
                  <a:lnTo>
                    <a:pt x="959345" y="3173984"/>
                  </a:lnTo>
                  <a:lnTo>
                    <a:pt x="950899" y="3175254"/>
                  </a:lnTo>
                  <a:lnTo>
                    <a:pt x="939965" y="3175254"/>
                  </a:lnTo>
                  <a:lnTo>
                    <a:pt x="891514" y="3163824"/>
                  </a:lnTo>
                  <a:lnTo>
                    <a:pt x="818286" y="3142246"/>
                  </a:lnTo>
                  <a:lnTo>
                    <a:pt x="756183" y="3121914"/>
                  </a:lnTo>
                  <a:lnTo>
                    <a:pt x="743216" y="3118104"/>
                  </a:lnTo>
                  <a:lnTo>
                    <a:pt x="719467" y="3110496"/>
                  </a:lnTo>
                  <a:lnTo>
                    <a:pt x="708647" y="3106674"/>
                  </a:lnTo>
                  <a:lnTo>
                    <a:pt x="697801" y="3104146"/>
                  </a:lnTo>
                  <a:lnTo>
                    <a:pt x="694093" y="3102864"/>
                  </a:lnTo>
                  <a:lnTo>
                    <a:pt x="642632" y="3085096"/>
                  </a:lnTo>
                  <a:lnTo>
                    <a:pt x="601357" y="3072384"/>
                  </a:lnTo>
                  <a:lnTo>
                    <a:pt x="597166" y="3059684"/>
                  </a:lnTo>
                  <a:lnTo>
                    <a:pt x="591324" y="3043174"/>
                  </a:lnTo>
                  <a:lnTo>
                    <a:pt x="585393" y="3026664"/>
                  </a:lnTo>
                  <a:lnTo>
                    <a:pt x="579386" y="3008884"/>
                  </a:lnTo>
                  <a:lnTo>
                    <a:pt x="573176" y="2992374"/>
                  </a:lnTo>
                  <a:lnTo>
                    <a:pt x="566686" y="2974594"/>
                  </a:lnTo>
                  <a:lnTo>
                    <a:pt x="841133" y="3104146"/>
                  </a:lnTo>
                  <a:lnTo>
                    <a:pt x="860437" y="3114294"/>
                  </a:lnTo>
                  <a:lnTo>
                    <a:pt x="877074" y="3121914"/>
                  </a:lnTo>
                  <a:lnTo>
                    <a:pt x="911263" y="3137154"/>
                  </a:lnTo>
                  <a:lnTo>
                    <a:pt x="939330" y="3148596"/>
                  </a:lnTo>
                  <a:lnTo>
                    <a:pt x="950493" y="3153664"/>
                  </a:lnTo>
                  <a:lnTo>
                    <a:pt x="959866" y="3161296"/>
                  </a:lnTo>
                  <a:lnTo>
                    <a:pt x="963815" y="3167646"/>
                  </a:lnTo>
                  <a:lnTo>
                    <a:pt x="963815" y="3131553"/>
                  </a:lnTo>
                  <a:lnTo>
                    <a:pt x="956449" y="3126994"/>
                  </a:lnTo>
                  <a:lnTo>
                    <a:pt x="939812" y="3119374"/>
                  </a:lnTo>
                  <a:lnTo>
                    <a:pt x="938542" y="3119374"/>
                  </a:lnTo>
                  <a:lnTo>
                    <a:pt x="921715" y="3113024"/>
                  </a:lnTo>
                  <a:lnTo>
                    <a:pt x="888390" y="3097796"/>
                  </a:lnTo>
                  <a:lnTo>
                    <a:pt x="871994" y="3088894"/>
                  </a:lnTo>
                  <a:lnTo>
                    <a:pt x="859040" y="3083814"/>
                  </a:lnTo>
                  <a:lnTo>
                    <a:pt x="852563" y="3080004"/>
                  </a:lnTo>
                  <a:lnTo>
                    <a:pt x="627938" y="2974594"/>
                  </a:lnTo>
                  <a:lnTo>
                    <a:pt x="554875" y="2940304"/>
                  </a:lnTo>
                  <a:lnTo>
                    <a:pt x="551065" y="2937764"/>
                  </a:lnTo>
                  <a:lnTo>
                    <a:pt x="545172" y="2926334"/>
                  </a:lnTo>
                  <a:lnTo>
                    <a:pt x="538937" y="2913634"/>
                  </a:lnTo>
                  <a:lnTo>
                    <a:pt x="532307" y="2900934"/>
                  </a:lnTo>
                  <a:lnTo>
                    <a:pt x="527621" y="2893314"/>
                  </a:lnTo>
                  <a:lnTo>
                    <a:pt x="525284" y="2889504"/>
                  </a:lnTo>
                  <a:lnTo>
                    <a:pt x="522363" y="2884424"/>
                  </a:lnTo>
                  <a:lnTo>
                    <a:pt x="520077" y="2880614"/>
                  </a:lnTo>
                  <a:lnTo>
                    <a:pt x="519315" y="2879344"/>
                  </a:lnTo>
                  <a:lnTo>
                    <a:pt x="516140" y="2872994"/>
                  </a:lnTo>
                  <a:lnTo>
                    <a:pt x="515886" y="2872994"/>
                  </a:lnTo>
                  <a:lnTo>
                    <a:pt x="515124" y="2870454"/>
                  </a:lnTo>
                  <a:lnTo>
                    <a:pt x="506514" y="2851404"/>
                  </a:lnTo>
                  <a:lnTo>
                    <a:pt x="501675" y="2832354"/>
                  </a:lnTo>
                  <a:lnTo>
                    <a:pt x="506615" y="2790444"/>
                  </a:lnTo>
                  <a:lnTo>
                    <a:pt x="523379" y="2767584"/>
                  </a:lnTo>
                  <a:lnTo>
                    <a:pt x="528345" y="2761246"/>
                  </a:lnTo>
                  <a:lnTo>
                    <a:pt x="550506" y="2724404"/>
                  </a:lnTo>
                  <a:lnTo>
                    <a:pt x="568210" y="2671076"/>
                  </a:lnTo>
                  <a:lnTo>
                    <a:pt x="572731" y="2640584"/>
                  </a:lnTo>
                  <a:lnTo>
                    <a:pt x="572008" y="2603754"/>
                  </a:lnTo>
                  <a:lnTo>
                    <a:pt x="561492" y="2564384"/>
                  </a:lnTo>
                  <a:lnTo>
                    <a:pt x="545820" y="2541219"/>
                  </a:lnTo>
                  <a:lnTo>
                    <a:pt x="545820" y="2640584"/>
                  </a:lnTo>
                  <a:lnTo>
                    <a:pt x="541921" y="2665984"/>
                  </a:lnTo>
                  <a:lnTo>
                    <a:pt x="526021" y="2712974"/>
                  </a:lnTo>
                  <a:lnTo>
                    <a:pt x="507149" y="2744724"/>
                  </a:lnTo>
                  <a:lnTo>
                    <a:pt x="502678" y="2751074"/>
                  </a:lnTo>
                  <a:lnTo>
                    <a:pt x="477532" y="2791714"/>
                  </a:lnTo>
                  <a:lnTo>
                    <a:pt x="474192" y="2809494"/>
                  </a:lnTo>
                  <a:lnTo>
                    <a:pt x="474268" y="2828544"/>
                  </a:lnTo>
                  <a:lnTo>
                    <a:pt x="477761" y="2848864"/>
                  </a:lnTo>
                  <a:lnTo>
                    <a:pt x="484644" y="2869184"/>
                  </a:lnTo>
                  <a:lnTo>
                    <a:pt x="447941" y="2880614"/>
                  </a:lnTo>
                  <a:lnTo>
                    <a:pt x="445020" y="2874264"/>
                  </a:lnTo>
                  <a:lnTo>
                    <a:pt x="444944" y="2874111"/>
                  </a:lnTo>
                  <a:lnTo>
                    <a:pt x="444944" y="3001264"/>
                  </a:lnTo>
                  <a:lnTo>
                    <a:pt x="444639" y="3011424"/>
                  </a:lnTo>
                  <a:lnTo>
                    <a:pt x="436397" y="3007614"/>
                  </a:lnTo>
                  <a:lnTo>
                    <a:pt x="428282" y="3002534"/>
                  </a:lnTo>
                  <a:lnTo>
                    <a:pt x="420306" y="2998724"/>
                  </a:lnTo>
                  <a:lnTo>
                    <a:pt x="412508" y="2993644"/>
                  </a:lnTo>
                  <a:lnTo>
                    <a:pt x="411365" y="2993644"/>
                  </a:lnTo>
                  <a:lnTo>
                    <a:pt x="409079" y="2992374"/>
                  </a:lnTo>
                  <a:lnTo>
                    <a:pt x="407492" y="2991104"/>
                  </a:lnTo>
                  <a:lnTo>
                    <a:pt x="405904" y="2989834"/>
                  </a:lnTo>
                  <a:lnTo>
                    <a:pt x="402094" y="2987294"/>
                  </a:lnTo>
                  <a:lnTo>
                    <a:pt x="405815" y="2975864"/>
                  </a:lnTo>
                  <a:lnTo>
                    <a:pt x="414540" y="2949194"/>
                  </a:lnTo>
                  <a:lnTo>
                    <a:pt x="416572" y="2949194"/>
                  </a:lnTo>
                  <a:lnTo>
                    <a:pt x="418604" y="2950464"/>
                  </a:lnTo>
                  <a:lnTo>
                    <a:pt x="420763" y="2950464"/>
                  </a:lnTo>
                  <a:lnTo>
                    <a:pt x="427875" y="2953004"/>
                  </a:lnTo>
                  <a:lnTo>
                    <a:pt x="434987" y="2954274"/>
                  </a:lnTo>
                  <a:lnTo>
                    <a:pt x="442353" y="2956814"/>
                  </a:lnTo>
                  <a:lnTo>
                    <a:pt x="443915" y="2969514"/>
                  </a:lnTo>
                  <a:lnTo>
                    <a:pt x="444830" y="2983484"/>
                  </a:lnTo>
                  <a:lnTo>
                    <a:pt x="444944" y="3001264"/>
                  </a:lnTo>
                  <a:lnTo>
                    <a:pt x="444944" y="2874111"/>
                  </a:lnTo>
                  <a:lnTo>
                    <a:pt x="441845" y="2867914"/>
                  </a:lnTo>
                  <a:lnTo>
                    <a:pt x="438416" y="2860294"/>
                  </a:lnTo>
                  <a:lnTo>
                    <a:pt x="434543" y="2852674"/>
                  </a:lnTo>
                  <a:lnTo>
                    <a:pt x="430377" y="2843784"/>
                  </a:lnTo>
                  <a:lnTo>
                    <a:pt x="425869" y="2834894"/>
                  </a:lnTo>
                  <a:lnTo>
                    <a:pt x="421017" y="2823464"/>
                  </a:lnTo>
                  <a:lnTo>
                    <a:pt x="401815" y="2777744"/>
                  </a:lnTo>
                  <a:lnTo>
                    <a:pt x="378752" y="2718054"/>
                  </a:lnTo>
                  <a:lnTo>
                    <a:pt x="359079" y="2660904"/>
                  </a:lnTo>
                  <a:lnTo>
                    <a:pt x="350024" y="2624074"/>
                  </a:lnTo>
                  <a:lnTo>
                    <a:pt x="351078" y="2602484"/>
                  </a:lnTo>
                  <a:lnTo>
                    <a:pt x="365506" y="2563126"/>
                  </a:lnTo>
                  <a:lnTo>
                    <a:pt x="393649" y="2533904"/>
                  </a:lnTo>
                  <a:lnTo>
                    <a:pt x="447941" y="2517394"/>
                  </a:lnTo>
                  <a:lnTo>
                    <a:pt x="466775" y="2519934"/>
                  </a:lnTo>
                  <a:lnTo>
                    <a:pt x="517410" y="2546604"/>
                  </a:lnTo>
                  <a:lnTo>
                    <a:pt x="545515" y="2608834"/>
                  </a:lnTo>
                  <a:lnTo>
                    <a:pt x="545820" y="2640584"/>
                  </a:lnTo>
                  <a:lnTo>
                    <a:pt x="545820" y="2541219"/>
                  </a:lnTo>
                  <a:lnTo>
                    <a:pt x="536587" y="2527554"/>
                  </a:lnTo>
                  <a:lnTo>
                    <a:pt x="520827" y="2517394"/>
                  </a:lnTo>
                  <a:lnTo>
                    <a:pt x="495223" y="2500884"/>
                  </a:lnTo>
                  <a:lnTo>
                    <a:pt x="448144" y="2490724"/>
                  </a:lnTo>
                  <a:lnTo>
                    <a:pt x="401078" y="2500884"/>
                  </a:lnTo>
                  <a:lnTo>
                    <a:pt x="359803" y="2527554"/>
                  </a:lnTo>
                  <a:lnTo>
                    <a:pt x="343547" y="2547874"/>
                  </a:lnTo>
                  <a:lnTo>
                    <a:pt x="331863" y="2572004"/>
                  </a:lnTo>
                  <a:lnTo>
                    <a:pt x="325120" y="2597404"/>
                  </a:lnTo>
                  <a:lnTo>
                    <a:pt x="323735" y="2625344"/>
                  </a:lnTo>
                  <a:lnTo>
                    <a:pt x="334911" y="2672334"/>
                  </a:lnTo>
                  <a:lnTo>
                    <a:pt x="357936" y="2737104"/>
                  </a:lnTo>
                  <a:lnTo>
                    <a:pt x="382181" y="2799334"/>
                  </a:lnTo>
                  <a:lnTo>
                    <a:pt x="397014" y="2834894"/>
                  </a:lnTo>
                  <a:lnTo>
                    <a:pt x="401942" y="2845054"/>
                  </a:lnTo>
                  <a:lnTo>
                    <a:pt x="406514" y="2855214"/>
                  </a:lnTo>
                  <a:lnTo>
                    <a:pt x="410781" y="2864104"/>
                  </a:lnTo>
                  <a:lnTo>
                    <a:pt x="414794" y="2871724"/>
                  </a:lnTo>
                  <a:lnTo>
                    <a:pt x="418172" y="2879344"/>
                  </a:lnTo>
                  <a:lnTo>
                    <a:pt x="421309" y="2885694"/>
                  </a:lnTo>
                  <a:lnTo>
                    <a:pt x="424230" y="2892044"/>
                  </a:lnTo>
                  <a:lnTo>
                    <a:pt x="426986" y="2898394"/>
                  </a:lnTo>
                  <a:lnTo>
                    <a:pt x="427113" y="2899664"/>
                  </a:lnTo>
                  <a:lnTo>
                    <a:pt x="427367" y="2900934"/>
                  </a:lnTo>
                  <a:lnTo>
                    <a:pt x="427748" y="2902204"/>
                  </a:lnTo>
                  <a:lnTo>
                    <a:pt x="429907" y="2907284"/>
                  </a:lnTo>
                  <a:lnTo>
                    <a:pt x="431939" y="2912364"/>
                  </a:lnTo>
                  <a:lnTo>
                    <a:pt x="433971" y="2918714"/>
                  </a:lnTo>
                  <a:lnTo>
                    <a:pt x="434860" y="2922524"/>
                  </a:lnTo>
                  <a:lnTo>
                    <a:pt x="436384" y="2927604"/>
                  </a:lnTo>
                  <a:lnTo>
                    <a:pt x="433844" y="2926334"/>
                  </a:lnTo>
                  <a:lnTo>
                    <a:pt x="431304" y="2926334"/>
                  </a:lnTo>
                  <a:lnTo>
                    <a:pt x="422033" y="2923794"/>
                  </a:lnTo>
                  <a:lnTo>
                    <a:pt x="416445" y="2921254"/>
                  </a:lnTo>
                  <a:lnTo>
                    <a:pt x="411365" y="2918714"/>
                  </a:lnTo>
                  <a:lnTo>
                    <a:pt x="410476" y="2918714"/>
                  </a:lnTo>
                  <a:lnTo>
                    <a:pt x="403199" y="2916174"/>
                  </a:lnTo>
                  <a:lnTo>
                    <a:pt x="396062" y="2912364"/>
                  </a:lnTo>
                  <a:lnTo>
                    <a:pt x="389267" y="2908846"/>
                  </a:lnTo>
                  <a:lnTo>
                    <a:pt x="389267" y="2939034"/>
                  </a:lnTo>
                  <a:lnTo>
                    <a:pt x="377456" y="2975864"/>
                  </a:lnTo>
                  <a:lnTo>
                    <a:pt x="357098" y="2968244"/>
                  </a:lnTo>
                  <a:lnTo>
                    <a:pt x="337451" y="2964434"/>
                  </a:lnTo>
                  <a:lnTo>
                    <a:pt x="318554" y="2964434"/>
                  </a:lnTo>
                  <a:lnTo>
                    <a:pt x="300494" y="2968244"/>
                  </a:lnTo>
                  <a:lnTo>
                    <a:pt x="288518" y="2973324"/>
                  </a:lnTo>
                  <a:lnTo>
                    <a:pt x="277850" y="2979674"/>
                  </a:lnTo>
                  <a:lnTo>
                    <a:pt x="268097" y="2986024"/>
                  </a:lnTo>
                  <a:lnTo>
                    <a:pt x="258838" y="2993644"/>
                  </a:lnTo>
                  <a:lnTo>
                    <a:pt x="253365" y="2997454"/>
                  </a:lnTo>
                  <a:lnTo>
                    <a:pt x="247954" y="3002534"/>
                  </a:lnTo>
                  <a:lnTo>
                    <a:pt x="242531" y="3006344"/>
                  </a:lnTo>
                  <a:lnTo>
                    <a:pt x="236994" y="3008884"/>
                  </a:lnTo>
                  <a:lnTo>
                    <a:pt x="221843" y="3016504"/>
                  </a:lnTo>
                  <a:lnTo>
                    <a:pt x="190550" y="3029204"/>
                  </a:lnTo>
                  <a:lnTo>
                    <a:pt x="174459" y="3033014"/>
                  </a:lnTo>
                  <a:lnTo>
                    <a:pt x="148691" y="3036824"/>
                  </a:lnTo>
                  <a:lnTo>
                    <a:pt x="117563" y="3036824"/>
                  </a:lnTo>
                  <a:lnTo>
                    <a:pt x="85115" y="3027934"/>
                  </a:lnTo>
                  <a:lnTo>
                    <a:pt x="55410" y="3008884"/>
                  </a:lnTo>
                  <a:lnTo>
                    <a:pt x="33769" y="2975864"/>
                  </a:lnTo>
                  <a:lnTo>
                    <a:pt x="26555" y="2939034"/>
                  </a:lnTo>
                  <a:lnTo>
                    <a:pt x="33769" y="2902204"/>
                  </a:lnTo>
                  <a:lnTo>
                    <a:pt x="55410" y="2869184"/>
                  </a:lnTo>
                  <a:lnTo>
                    <a:pt x="87680" y="2847594"/>
                  </a:lnTo>
                  <a:lnTo>
                    <a:pt x="126466" y="2841244"/>
                  </a:lnTo>
                  <a:lnTo>
                    <a:pt x="132029" y="2841244"/>
                  </a:lnTo>
                  <a:lnTo>
                    <a:pt x="169710" y="2850134"/>
                  </a:lnTo>
                  <a:lnTo>
                    <a:pt x="226656" y="2869184"/>
                  </a:lnTo>
                  <a:lnTo>
                    <a:pt x="286372" y="2892044"/>
                  </a:lnTo>
                  <a:lnTo>
                    <a:pt x="332371" y="2911094"/>
                  </a:lnTo>
                  <a:lnTo>
                    <a:pt x="352513" y="2921254"/>
                  </a:lnTo>
                  <a:lnTo>
                    <a:pt x="361099" y="2925064"/>
                  </a:lnTo>
                  <a:lnTo>
                    <a:pt x="368947" y="2928874"/>
                  </a:lnTo>
                  <a:lnTo>
                    <a:pt x="376059" y="2932684"/>
                  </a:lnTo>
                  <a:lnTo>
                    <a:pt x="382663" y="2935224"/>
                  </a:lnTo>
                  <a:lnTo>
                    <a:pt x="389267" y="2939034"/>
                  </a:lnTo>
                  <a:lnTo>
                    <a:pt x="389267" y="2908846"/>
                  </a:lnTo>
                  <a:lnTo>
                    <a:pt x="388721" y="2908554"/>
                  </a:lnTo>
                  <a:lnTo>
                    <a:pt x="380885" y="2904744"/>
                  </a:lnTo>
                  <a:lnTo>
                    <a:pt x="372783" y="2900934"/>
                  </a:lnTo>
                  <a:lnTo>
                    <a:pt x="363969" y="2897124"/>
                  </a:lnTo>
                  <a:lnTo>
                    <a:pt x="354177" y="2892044"/>
                  </a:lnTo>
                  <a:lnTo>
                    <a:pt x="343166" y="2886964"/>
                  </a:lnTo>
                  <a:lnTo>
                    <a:pt x="246316" y="2848864"/>
                  </a:lnTo>
                  <a:lnTo>
                    <a:pt x="225615" y="2841244"/>
                  </a:lnTo>
                  <a:lnTo>
                    <a:pt x="180784" y="2824734"/>
                  </a:lnTo>
                  <a:lnTo>
                    <a:pt x="133553" y="2814574"/>
                  </a:lnTo>
                  <a:lnTo>
                    <a:pt x="106629" y="2815844"/>
                  </a:lnTo>
                  <a:lnTo>
                    <a:pt x="80759" y="2822194"/>
                  </a:lnTo>
                  <a:lnTo>
                    <a:pt x="57048" y="2833624"/>
                  </a:lnTo>
                  <a:lnTo>
                    <a:pt x="36614" y="2850134"/>
                  </a:lnTo>
                  <a:lnTo>
                    <a:pt x="9156" y="2892044"/>
                  </a:lnTo>
                  <a:lnTo>
                    <a:pt x="0" y="2939034"/>
                  </a:lnTo>
                  <a:lnTo>
                    <a:pt x="9156" y="2986024"/>
                  </a:lnTo>
                  <a:lnTo>
                    <a:pt x="36614" y="3026664"/>
                  </a:lnTo>
                  <a:lnTo>
                    <a:pt x="84315" y="3055874"/>
                  </a:lnTo>
                  <a:lnTo>
                    <a:pt x="134200" y="3063494"/>
                  </a:lnTo>
                  <a:lnTo>
                    <a:pt x="147104" y="3063494"/>
                  </a:lnTo>
                  <a:lnTo>
                    <a:pt x="215912" y="3048254"/>
                  </a:lnTo>
                  <a:lnTo>
                    <a:pt x="241541" y="3036824"/>
                  </a:lnTo>
                  <a:lnTo>
                    <a:pt x="249948" y="3033014"/>
                  </a:lnTo>
                  <a:lnTo>
                    <a:pt x="257009" y="3027934"/>
                  </a:lnTo>
                  <a:lnTo>
                    <a:pt x="263626" y="3024124"/>
                  </a:lnTo>
                  <a:lnTo>
                    <a:pt x="269913" y="3019044"/>
                  </a:lnTo>
                  <a:lnTo>
                    <a:pt x="308114" y="2993644"/>
                  </a:lnTo>
                  <a:lnTo>
                    <a:pt x="324192" y="2991104"/>
                  </a:lnTo>
                  <a:lnTo>
                    <a:pt x="341515" y="2992374"/>
                  </a:lnTo>
                  <a:lnTo>
                    <a:pt x="359968" y="2997454"/>
                  </a:lnTo>
                  <a:lnTo>
                    <a:pt x="379488" y="3005074"/>
                  </a:lnTo>
                  <a:lnTo>
                    <a:pt x="379742" y="3005074"/>
                  </a:lnTo>
                  <a:lnTo>
                    <a:pt x="379996" y="3006344"/>
                  </a:lnTo>
                  <a:lnTo>
                    <a:pt x="380250" y="3006344"/>
                  </a:lnTo>
                  <a:lnTo>
                    <a:pt x="387616" y="3010154"/>
                  </a:lnTo>
                  <a:lnTo>
                    <a:pt x="398665" y="3016504"/>
                  </a:lnTo>
                  <a:lnTo>
                    <a:pt x="410413" y="3024124"/>
                  </a:lnTo>
                  <a:lnTo>
                    <a:pt x="434644" y="3036824"/>
                  </a:lnTo>
                  <a:lnTo>
                    <a:pt x="447052" y="3041904"/>
                  </a:lnTo>
                  <a:lnTo>
                    <a:pt x="457377" y="3064764"/>
                  </a:lnTo>
                  <a:lnTo>
                    <a:pt x="595007" y="3356864"/>
                  </a:lnTo>
                  <a:lnTo>
                    <a:pt x="613625" y="3396246"/>
                  </a:lnTo>
                  <a:lnTo>
                    <a:pt x="628535" y="3431794"/>
                  </a:lnTo>
                  <a:lnTo>
                    <a:pt x="634771" y="3445764"/>
                  </a:lnTo>
                  <a:lnTo>
                    <a:pt x="644321" y="3462274"/>
                  </a:lnTo>
                  <a:lnTo>
                    <a:pt x="657771" y="3476244"/>
                  </a:lnTo>
                  <a:lnTo>
                    <a:pt x="675652" y="3481324"/>
                  </a:lnTo>
                  <a:lnTo>
                    <a:pt x="682383" y="3481324"/>
                  </a:lnTo>
                  <a:lnTo>
                    <a:pt x="686066" y="3480066"/>
                  </a:lnTo>
                  <a:lnTo>
                    <a:pt x="699516" y="3472446"/>
                  </a:lnTo>
                  <a:lnTo>
                    <a:pt x="707732" y="3457194"/>
                  </a:lnTo>
                  <a:lnTo>
                    <a:pt x="708088" y="3454654"/>
                  </a:lnTo>
                  <a:lnTo>
                    <a:pt x="710438" y="3438144"/>
                  </a:lnTo>
                  <a:lnTo>
                    <a:pt x="707402" y="3414014"/>
                  </a:lnTo>
                  <a:lnTo>
                    <a:pt x="698017" y="3375914"/>
                  </a:lnTo>
                  <a:lnTo>
                    <a:pt x="687362" y="3339084"/>
                  </a:lnTo>
                  <a:lnTo>
                    <a:pt x="683806" y="3327666"/>
                  </a:lnTo>
                  <a:lnTo>
                    <a:pt x="683806" y="3441954"/>
                  </a:lnTo>
                  <a:lnTo>
                    <a:pt x="682218" y="3450844"/>
                  </a:lnTo>
                  <a:lnTo>
                    <a:pt x="678573" y="3454654"/>
                  </a:lnTo>
                  <a:lnTo>
                    <a:pt x="670763" y="3452114"/>
                  </a:lnTo>
                  <a:lnTo>
                    <a:pt x="663587" y="3443224"/>
                  </a:lnTo>
                  <a:lnTo>
                    <a:pt x="657631" y="3431794"/>
                  </a:lnTo>
                  <a:lnTo>
                    <a:pt x="653554" y="3421646"/>
                  </a:lnTo>
                  <a:lnTo>
                    <a:pt x="652919" y="3420364"/>
                  </a:lnTo>
                  <a:lnTo>
                    <a:pt x="645756" y="3402596"/>
                  </a:lnTo>
                  <a:lnTo>
                    <a:pt x="638136" y="3386074"/>
                  </a:lnTo>
                  <a:lnTo>
                    <a:pt x="630250" y="3368294"/>
                  </a:lnTo>
                  <a:lnTo>
                    <a:pt x="622312" y="3351784"/>
                  </a:lnTo>
                  <a:lnTo>
                    <a:pt x="619137" y="3345434"/>
                  </a:lnTo>
                  <a:lnTo>
                    <a:pt x="613041" y="3332734"/>
                  </a:lnTo>
                  <a:lnTo>
                    <a:pt x="498208" y="3088894"/>
                  </a:lnTo>
                  <a:lnTo>
                    <a:pt x="483755" y="3058414"/>
                  </a:lnTo>
                  <a:lnTo>
                    <a:pt x="470039" y="3027934"/>
                  </a:lnTo>
                  <a:lnTo>
                    <a:pt x="470420" y="3024124"/>
                  </a:lnTo>
                  <a:lnTo>
                    <a:pt x="471182" y="3011424"/>
                  </a:lnTo>
                  <a:lnTo>
                    <a:pt x="471347" y="3008884"/>
                  </a:lnTo>
                  <a:lnTo>
                    <a:pt x="471449" y="3005074"/>
                  </a:lnTo>
                  <a:lnTo>
                    <a:pt x="471538" y="2997454"/>
                  </a:lnTo>
                  <a:lnTo>
                    <a:pt x="471424" y="2987294"/>
                  </a:lnTo>
                  <a:lnTo>
                    <a:pt x="468122" y="2949194"/>
                  </a:lnTo>
                  <a:lnTo>
                    <a:pt x="463956" y="2927604"/>
                  </a:lnTo>
                  <a:lnTo>
                    <a:pt x="463689" y="2926334"/>
                  </a:lnTo>
                  <a:lnTo>
                    <a:pt x="461911" y="2918714"/>
                  </a:lnTo>
                  <a:lnTo>
                    <a:pt x="459752" y="2912364"/>
                  </a:lnTo>
                  <a:lnTo>
                    <a:pt x="458990" y="2909824"/>
                  </a:lnTo>
                  <a:lnTo>
                    <a:pt x="457720" y="2906014"/>
                  </a:lnTo>
                  <a:lnTo>
                    <a:pt x="496709" y="2893314"/>
                  </a:lnTo>
                  <a:lnTo>
                    <a:pt x="498741" y="2897124"/>
                  </a:lnTo>
                  <a:lnTo>
                    <a:pt x="500646" y="2899664"/>
                  </a:lnTo>
                  <a:lnTo>
                    <a:pt x="502932" y="2903474"/>
                  </a:lnTo>
                  <a:lnTo>
                    <a:pt x="507593" y="2911094"/>
                  </a:lnTo>
                  <a:lnTo>
                    <a:pt x="512102" y="2919984"/>
                  </a:lnTo>
                  <a:lnTo>
                    <a:pt x="516458" y="2927604"/>
                  </a:lnTo>
                  <a:lnTo>
                    <a:pt x="520712" y="2936494"/>
                  </a:lnTo>
                  <a:lnTo>
                    <a:pt x="523786" y="2942844"/>
                  </a:lnTo>
                  <a:lnTo>
                    <a:pt x="541769" y="2984754"/>
                  </a:lnTo>
                  <a:lnTo>
                    <a:pt x="558596" y="3029204"/>
                  </a:lnTo>
                  <a:lnTo>
                    <a:pt x="566559" y="3052064"/>
                  </a:lnTo>
                  <a:lnTo>
                    <a:pt x="572389" y="3068574"/>
                  </a:lnTo>
                  <a:lnTo>
                    <a:pt x="580656" y="3092704"/>
                  </a:lnTo>
                  <a:lnTo>
                    <a:pt x="587540" y="3113024"/>
                  </a:lnTo>
                  <a:lnTo>
                    <a:pt x="594499" y="3134614"/>
                  </a:lnTo>
                  <a:lnTo>
                    <a:pt x="601548" y="3156204"/>
                  </a:lnTo>
                  <a:lnTo>
                    <a:pt x="608723" y="3177794"/>
                  </a:lnTo>
                  <a:lnTo>
                    <a:pt x="612203" y="3189224"/>
                  </a:lnTo>
                  <a:lnTo>
                    <a:pt x="615619" y="3199384"/>
                  </a:lnTo>
                  <a:lnTo>
                    <a:pt x="626503" y="3234944"/>
                  </a:lnTo>
                  <a:lnTo>
                    <a:pt x="630656" y="3247644"/>
                  </a:lnTo>
                  <a:lnTo>
                    <a:pt x="639076" y="3273044"/>
                  </a:lnTo>
                  <a:lnTo>
                    <a:pt x="650697" y="3309874"/>
                  </a:lnTo>
                  <a:lnTo>
                    <a:pt x="662012" y="3346704"/>
                  </a:lnTo>
                  <a:lnTo>
                    <a:pt x="672490" y="3383546"/>
                  </a:lnTo>
                  <a:lnTo>
                    <a:pt x="681621" y="3419094"/>
                  </a:lnTo>
                  <a:lnTo>
                    <a:pt x="681621" y="3420364"/>
                  </a:lnTo>
                  <a:lnTo>
                    <a:pt x="683526" y="3431794"/>
                  </a:lnTo>
                  <a:lnTo>
                    <a:pt x="683806" y="3441954"/>
                  </a:lnTo>
                  <a:lnTo>
                    <a:pt x="683806" y="3327666"/>
                  </a:lnTo>
                  <a:lnTo>
                    <a:pt x="675894" y="3302254"/>
                  </a:lnTo>
                  <a:lnTo>
                    <a:pt x="664095" y="3265424"/>
                  </a:lnTo>
                  <a:lnTo>
                    <a:pt x="659955" y="3252724"/>
                  </a:lnTo>
                  <a:lnTo>
                    <a:pt x="655802" y="3238754"/>
                  </a:lnTo>
                  <a:lnTo>
                    <a:pt x="651700" y="3226054"/>
                  </a:lnTo>
                  <a:lnTo>
                    <a:pt x="647712" y="3213354"/>
                  </a:lnTo>
                  <a:lnTo>
                    <a:pt x="640829" y="3191764"/>
                  </a:lnTo>
                  <a:lnTo>
                    <a:pt x="637362" y="3180334"/>
                  </a:lnTo>
                  <a:lnTo>
                    <a:pt x="628307" y="3152394"/>
                  </a:lnTo>
                  <a:lnTo>
                    <a:pt x="622858" y="3135896"/>
                  </a:lnTo>
                  <a:lnTo>
                    <a:pt x="617486" y="3119374"/>
                  </a:lnTo>
                  <a:lnTo>
                    <a:pt x="612152" y="3102864"/>
                  </a:lnTo>
                  <a:lnTo>
                    <a:pt x="628154" y="3109214"/>
                  </a:lnTo>
                  <a:lnTo>
                    <a:pt x="661504" y="3119374"/>
                  </a:lnTo>
                  <a:lnTo>
                    <a:pt x="678954" y="3125724"/>
                  </a:lnTo>
                  <a:lnTo>
                    <a:pt x="722388" y="3138424"/>
                  </a:lnTo>
                  <a:lnTo>
                    <a:pt x="735241" y="3143504"/>
                  </a:lnTo>
                  <a:lnTo>
                    <a:pt x="773950" y="3154946"/>
                  </a:lnTo>
                  <a:lnTo>
                    <a:pt x="810501" y="3167646"/>
                  </a:lnTo>
                  <a:lnTo>
                    <a:pt x="847496" y="3179064"/>
                  </a:lnTo>
                  <a:lnTo>
                    <a:pt x="884796" y="3189224"/>
                  </a:lnTo>
                  <a:lnTo>
                    <a:pt x="922286" y="3198114"/>
                  </a:lnTo>
                  <a:lnTo>
                    <a:pt x="931303" y="3200654"/>
                  </a:lnTo>
                  <a:lnTo>
                    <a:pt x="939685" y="3201924"/>
                  </a:lnTo>
                  <a:lnTo>
                    <a:pt x="955027" y="3201924"/>
                  </a:lnTo>
                  <a:lnTo>
                    <a:pt x="986548" y="3185414"/>
                  </a:lnTo>
                  <a:lnTo>
                    <a:pt x="988961" y="3177794"/>
                  </a:lnTo>
                  <a:close/>
                </a:path>
                <a:path w="2295525" h="3481704">
                  <a:moveTo>
                    <a:pt x="1028839" y="2202942"/>
                  </a:moveTo>
                  <a:lnTo>
                    <a:pt x="1027061" y="2196973"/>
                  </a:lnTo>
                  <a:lnTo>
                    <a:pt x="1022616" y="2193544"/>
                  </a:lnTo>
                  <a:lnTo>
                    <a:pt x="1019733" y="2191258"/>
                  </a:lnTo>
                  <a:lnTo>
                    <a:pt x="1019251" y="2190877"/>
                  </a:lnTo>
                  <a:lnTo>
                    <a:pt x="985151" y="2163826"/>
                  </a:lnTo>
                  <a:lnTo>
                    <a:pt x="976515" y="2156980"/>
                  </a:lnTo>
                  <a:lnTo>
                    <a:pt x="976515" y="2190750"/>
                  </a:lnTo>
                  <a:lnTo>
                    <a:pt x="932954" y="2190877"/>
                  </a:lnTo>
                  <a:lnTo>
                    <a:pt x="942479" y="2163826"/>
                  </a:lnTo>
                  <a:lnTo>
                    <a:pt x="976515" y="2190750"/>
                  </a:lnTo>
                  <a:lnTo>
                    <a:pt x="976515" y="2156980"/>
                  </a:lnTo>
                  <a:lnTo>
                    <a:pt x="947051" y="2133600"/>
                  </a:lnTo>
                  <a:lnTo>
                    <a:pt x="946416" y="2132584"/>
                  </a:lnTo>
                  <a:lnTo>
                    <a:pt x="945527" y="2131568"/>
                  </a:lnTo>
                  <a:lnTo>
                    <a:pt x="944511" y="2130806"/>
                  </a:lnTo>
                  <a:lnTo>
                    <a:pt x="920381" y="2111578"/>
                  </a:lnTo>
                  <a:lnTo>
                    <a:pt x="920381" y="2145411"/>
                  </a:lnTo>
                  <a:lnTo>
                    <a:pt x="904506" y="2190877"/>
                  </a:lnTo>
                  <a:lnTo>
                    <a:pt x="832751" y="2191258"/>
                  </a:lnTo>
                  <a:lnTo>
                    <a:pt x="833145" y="2190115"/>
                  </a:lnTo>
                  <a:lnTo>
                    <a:pt x="864374" y="2100834"/>
                  </a:lnTo>
                  <a:lnTo>
                    <a:pt x="920381" y="2145411"/>
                  </a:lnTo>
                  <a:lnTo>
                    <a:pt x="920381" y="2111578"/>
                  </a:lnTo>
                  <a:lnTo>
                    <a:pt x="906907" y="2100834"/>
                  </a:lnTo>
                  <a:lnTo>
                    <a:pt x="869962" y="2071370"/>
                  </a:lnTo>
                  <a:lnTo>
                    <a:pt x="869200" y="2069846"/>
                  </a:lnTo>
                  <a:lnTo>
                    <a:pt x="868184" y="2068322"/>
                  </a:lnTo>
                  <a:lnTo>
                    <a:pt x="866660" y="2067179"/>
                  </a:lnTo>
                  <a:lnTo>
                    <a:pt x="861072" y="2062734"/>
                  </a:lnTo>
                  <a:lnTo>
                    <a:pt x="859929" y="2061845"/>
                  </a:lnTo>
                  <a:lnTo>
                    <a:pt x="858659" y="2061083"/>
                  </a:lnTo>
                  <a:lnTo>
                    <a:pt x="857135" y="2060575"/>
                  </a:lnTo>
                  <a:lnTo>
                    <a:pt x="839482" y="2054415"/>
                  </a:lnTo>
                  <a:lnTo>
                    <a:pt x="839482" y="2082546"/>
                  </a:lnTo>
                  <a:lnTo>
                    <a:pt x="801890" y="2190115"/>
                  </a:lnTo>
                  <a:lnTo>
                    <a:pt x="321322" y="2022221"/>
                  </a:lnTo>
                  <a:lnTo>
                    <a:pt x="324421" y="2013331"/>
                  </a:lnTo>
                  <a:lnTo>
                    <a:pt x="358914" y="1914664"/>
                  </a:lnTo>
                  <a:lnTo>
                    <a:pt x="839482" y="2082546"/>
                  </a:lnTo>
                  <a:lnTo>
                    <a:pt x="839482" y="2054415"/>
                  </a:lnTo>
                  <a:lnTo>
                    <a:pt x="439737" y="1914664"/>
                  </a:lnTo>
                  <a:lnTo>
                    <a:pt x="355104" y="1885061"/>
                  </a:lnTo>
                  <a:lnTo>
                    <a:pt x="354850" y="1885061"/>
                  </a:lnTo>
                  <a:lnTo>
                    <a:pt x="354723" y="1884934"/>
                  </a:lnTo>
                  <a:lnTo>
                    <a:pt x="354596" y="1884934"/>
                  </a:lnTo>
                  <a:lnTo>
                    <a:pt x="333387" y="1877517"/>
                  </a:lnTo>
                  <a:lnTo>
                    <a:pt x="333387" y="1905762"/>
                  </a:lnTo>
                  <a:lnTo>
                    <a:pt x="295795" y="2013331"/>
                  </a:lnTo>
                  <a:lnTo>
                    <a:pt x="202069" y="1980565"/>
                  </a:lnTo>
                  <a:lnTo>
                    <a:pt x="205168" y="1971675"/>
                  </a:lnTo>
                  <a:lnTo>
                    <a:pt x="239661" y="1872996"/>
                  </a:lnTo>
                  <a:lnTo>
                    <a:pt x="333387" y="1905762"/>
                  </a:lnTo>
                  <a:lnTo>
                    <a:pt x="333387" y="1877517"/>
                  </a:lnTo>
                  <a:lnTo>
                    <a:pt x="320497" y="1872996"/>
                  </a:lnTo>
                  <a:lnTo>
                    <a:pt x="235978" y="1843405"/>
                  </a:lnTo>
                  <a:lnTo>
                    <a:pt x="235597" y="1843405"/>
                  </a:lnTo>
                  <a:lnTo>
                    <a:pt x="214388" y="1835988"/>
                  </a:lnTo>
                  <a:lnTo>
                    <a:pt x="214388" y="1864106"/>
                  </a:lnTo>
                  <a:lnTo>
                    <a:pt x="176847" y="1971675"/>
                  </a:lnTo>
                  <a:lnTo>
                    <a:pt x="83223" y="1939036"/>
                  </a:lnTo>
                  <a:lnTo>
                    <a:pt x="120827" y="1831340"/>
                  </a:lnTo>
                  <a:lnTo>
                    <a:pt x="214388" y="1864106"/>
                  </a:lnTo>
                  <a:lnTo>
                    <a:pt x="214388" y="1835988"/>
                  </a:lnTo>
                  <a:lnTo>
                    <a:pt x="201129" y="1831340"/>
                  </a:lnTo>
                  <a:lnTo>
                    <a:pt x="110032" y="1799463"/>
                  </a:lnTo>
                  <a:lnTo>
                    <a:pt x="102476" y="1803146"/>
                  </a:lnTo>
                  <a:lnTo>
                    <a:pt x="100050" y="1810004"/>
                  </a:lnTo>
                  <a:lnTo>
                    <a:pt x="53644" y="1942846"/>
                  </a:lnTo>
                  <a:lnTo>
                    <a:pt x="51219" y="1949704"/>
                  </a:lnTo>
                  <a:lnTo>
                    <a:pt x="54851" y="1957324"/>
                  </a:lnTo>
                  <a:lnTo>
                    <a:pt x="180467" y="2001266"/>
                  </a:lnTo>
                  <a:lnTo>
                    <a:pt x="180797" y="2001266"/>
                  </a:lnTo>
                  <a:lnTo>
                    <a:pt x="299478" y="2042795"/>
                  </a:lnTo>
                  <a:lnTo>
                    <a:pt x="299605" y="2042795"/>
                  </a:lnTo>
                  <a:lnTo>
                    <a:pt x="299732" y="2042922"/>
                  </a:lnTo>
                  <a:lnTo>
                    <a:pt x="299986" y="2042922"/>
                  </a:lnTo>
                  <a:lnTo>
                    <a:pt x="800874" y="2218055"/>
                  </a:lnTo>
                  <a:lnTo>
                    <a:pt x="802271" y="2218563"/>
                  </a:lnTo>
                  <a:lnTo>
                    <a:pt x="803795" y="2218817"/>
                  </a:lnTo>
                  <a:lnTo>
                    <a:pt x="815225" y="2218817"/>
                  </a:lnTo>
                  <a:lnTo>
                    <a:pt x="816749" y="2218563"/>
                  </a:lnTo>
                  <a:lnTo>
                    <a:pt x="818019" y="2218055"/>
                  </a:lnTo>
                  <a:lnTo>
                    <a:pt x="914793" y="2217420"/>
                  </a:lnTo>
                  <a:lnTo>
                    <a:pt x="915047" y="2217293"/>
                  </a:lnTo>
                  <a:lnTo>
                    <a:pt x="1014488" y="2217039"/>
                  </a:lnTo>
                  <a:lnTo>
                    <a:pt x="1020203" y="2216912"/>
                  </a:lnTo>
                  <a:lnTo>
                    <a:pt x="1025156" y="2213483"/>
                  </a:lnTo>
                  <a:lnTo>
                    <a:pt x="1027061" y="2208149"/>
                  </a:lnTo>
                  <a:lnTo>
                    <a:pt x="1028839" y="2202942"/>
                  </a:lnTo>
                  <a:close/>
                </a:path>
                <a:path w="2295525" h="3481704">
                  <a:moveTo>
                    <a:pt x="1180858" y="1841500"/>
                  </a:moveTo>
                  <a:lnTo>
                    <a:pt x="1177302" y="1834007"/>
                  </a:lnTo>
                  <a:lnTo>
                    <a:pt x="1149108" y="1824151"/>
                  </a:lnTo>
                  <a:lnTo>
                    <a:pt x="1149108" y="1852295"/>
                  </a:lnTo>
                  <a:lnTo>
                    <a:pt x="1090688" y="2019427"/>
                  </a:lnTo>
                  <a:lnTo>
                    <a:pt x="994549" y="1985899"/>
                  </a:lnTo>
                  <a:lnTo>
                    <a:pt x="997559" y="1977263"/>
                  </a:lnTo>
                  <a:lnTo>
                    <a:pt x="1021473" y="1908810"/>
                  </a:lnTo>
                  <a:lnTo>
                    <a:pt x="1023886" y="1901952"/>
                  </a:lnTo>
                  <a:lnTo>
                    <a:pt x="1020330" y="1894459"/>
                  </a:lnTo>
                  <a:lnTo>
                    <a:pt x="1006741" y="1889633"/>
                  </a:lnTo>
                  <a:lnTo>
                    <a:pt x="999375" y="1893316"/>
                  </a:lnTo>
                  <a:lnTo>
                    <a:pt x="996962" y="1900301"/>
                  </a:lnTo>
                  <a:lnTo>
                    <a:pt x="970038" y="1977263"/>
                  </a:lnTo>
                  <a:lnTo>
                    <a:pt x="886599" y="1948053"/>
                  </a:lnTo>
                  <a:lnTo>
                    <a:pt x="889647" y="1939290"/>
                  </a:lnTo>
                  <a:lnTo>
                    <a:pt x="913396" y="1871091"/>
                  </a:lnTo>
                  <a:lnTo>
                    <a:pt x="915936" y="1864106"/>
                  </a:lnTo>
                  <a:lnTo>
                    <a:pt x="912126" y="1856613"/>
                  </a:lnTo>
                  <a:lnTo>
                    <a:pt x="905141" y="1854073"/>
                  </a:lnTo>
                  <a:lnTo>
                    <a:pt x="898156" y="1851660"/>
                  </a:lnTo>
                  <a:lnTo>
                    <a:pt x="890536" y="1855343"/>
                  </a:lnTo>
                  <a:lnTo>
                    <a:pt x="888123" y="1862201"/>
                  </a:lnTo>
                  <a:lnTo>
                    <a:pt x="861199" y="1939290"/>
                  </a:lnTo>
                  <a:lnTo>
                    <a:pt x="777760" y="1910080"/>
                  </a:lnTo>
                  <a:lnTo>
                    <a:pt x="780846" y="1901190"/>
                  </a:lnTo>
                  <a:lnTo>
                    <a:pt x="804557" y="1833118"/>
                  </a:lnTo>
                  <a:lnTo>
                    <a:pt x="807097" y="1826133"/>
                  </a:lnTo>
                  <a:lnTo>
                    <a:pt x="803287" y="1818513"/>
                  </a:lnTo>
                  <a:lnTo>
                    <a:pt x="789317" y="1813687"/>
                  </a:lnTo>
                  <a:lnTo>
                    <a:pt x="781697" y="1817243"/>
                  </a:lnTo>
                  <a:lnTo>
                    <a:pt x="779284" y="1824228"/>
                  </a:lnTo>
                  <a:lnTo>
                    <a:pt x="752360" y="1901190"/>
                  </a:lnTo>
                  <a:lnTo>
                    <a:pt x="668921" y="1871980"/>
                  </a:lnTo>
                  <a:lnTo>
                    <a:pt x="671982" y="1863217"/>
                  </a:lnTo>
                  <a:lnTo>
                    <a:pt x="695845" y="1795018"/>
                  </a:lnTo>
                  <a:lnTo>
                    <a:pt x="698258" y="1788033"/>
                  </a:lnTo>
                  <a:lnTo>
                    <a:pt x="694448" y="1780540"/>
                  </a:lnTo>
                  <a:lnTo>
                    <a:pt x="687463" y="1778000"/>
                  </a:lnTo>
                  <a:lnTo>
                    <a:pt x="680478" y="1775587"/>
                  </a:lnTo>
                  <a:lnTo>
                    <a:pt x="672858" y="1779270"/>
                  </a:lnTo>
                  <a:lnTo>
                    <a:pt x="670445" y="1786128"/>
                  </a:lnTo>
                  <a:lnTo>
                    <a:pt x="643521" y="1863217"/>
                  </a:lnTo>
                  <a:lnTo>
                    <a:pt x="560082" y="1834007"/>
                  </a:lnTo>
                  <a:lnTo>
                    <a:pt x="563092" y="1825371"/>
                  </a:lnTo>
                  <a:lnTo>
                    <a:pt x="587006" y="1757045"/>
                  </a:lnTo>
                  <a:lnTo>
                    <a:pt x="589419" y="1750060"/>
                  </a:lnTo>
                  <a:lnTo>
                    <a:pt x="585863" y="1742567"/>
                  </a:lnTo>
                  <a:lnTo>
                    <a:pt x="572274" y="1737741"/>
                  </a:lnTo>
                  <a:lnTo>
                    <a:pt x="564781" y="1741424"/>
                  </a:lnTo>
                  <a:lnTo>
                    <a:pt x="562368" y="1748409"/>
                  </a:lnTo>
                  <a:lnTo>
                    <a:pt x="535444" y="1825371"/>
                  </a:lnTo>
                  <a:lnTo>
                    <a:pt x="452005" y="1796288"/>
                  </a:lnTo>
                  <a:lnTo>
                    <a:pt x="455104" y="1787398"/>
                  </a:lnTo>
                  <a:lnTo>
                    <a:pt x="478929" y="1719199"/>
                  </a:lnTo>
                  <a:lnTo>
                    <a:pt x="481342" y="1712341"/>
                  </a:lnTo>
                  <a:lnTo>
                    <a:pt x="477659" y="1704721"/>
                  </a:lnTo>
                  <a:lnTo>
                    <a:pt x="470674" y="1702308"/>
                  </a:lnTo>
                  <a:lnTo>
                    <a:pt x="463562" y="1699768"/>
                  </a:lnTo>
                  <a:lnTo>
                    <a:pt x="456069" y="1703451"/>
                  </a:lnTo>
                  <a:lnTo>
                    <a:pt x="453529" y="1710436"/>
                  </a:lnTo>
                  <a:lnTo>
                    <a:pt x="426732" y="1787398"/>
                  </a:lnTo>
                  <a:lnTo>
                    <a:pt x="343166" y="1758188"/>
                  </a:lnTo>
                  <a:lnTo>
                    <a:pt x="346265" y="1749298"/>
                  </a:lnTo>
                  <a:lnTo>
                    <a:pt x="370090" y="1681226"/>
                  </a:lnTo>
                  <a:lnTo>
                    <a:pt x="372503" y="1674241"/>
                  </a:lnTo>
                  <a:lnTo>
                    <a:pt x="368820" y="1666748"/>
                  </a:lnTo>
                  <a:lnTo>
                    <a:pt x="361835" y="1664208"/>
                  </a:lnTo>
                  <a:lnTo>
                    <a:pt x="354850" y="1661795"/>
                  </a:lnTo>
                  <a:lnTo>
                    <a:pt x="347230" y="1665351"/>
                  </a:lnTo>
                  <a:lnTo>
                    <a:pt x="344690" y="1672336"/>
                  </a:lnTo>
                  <a:lnTo>
                    <a:pt x="317893" y="1749298"/>
                  </a:lnTo>
                  <a:lnTo>
                    <a:pt x="234327" y="1720215"/>
                  </a:lnTo>
                  <a:lnTo>
                    <a:pt x="237426" y="1711325"/>
                  </a:lnTo>
                  <a:lnTo>
                    <a:pt x="261251" y="1643126"/>
                  </a:lnTo>
                  <a:lnTo>
                    <a:pt x="263664" y="1636268"/>
                  </a:lnTo>
                  <a:lnTo>
                    <a:pt x="259981" y="1628648"/>
                  </a:lnTo>
                  <a:lnTo>
                    <a:pt x="252996" y="1626235"/>
                  </a:lnTo>
                  <a:lnTo>
                    <a:pt x="246011" y="1623695"/>
                  </a:lnTo>
                  <a:lnTo>
                    <a:pt x="238391" y="1627378"/>
                  </a:lnTo>
                  <a:lnTo>
                    <a:pt x="235851" y="1634363"/>
                  </a:lnTo>
                  <a:lnTo>
                    <a:pt x="209054" y="1711325"/>
                  </a:lnTo>
                  <a:lnTo>
                    <a:pt x="113004" y="1677797"/>
                  </a:lnTo>
                  <a:lnTo>
                    <a:pt x="171437" y="1510538"/>
                  </a:lnTo>
                  <a:lnTo>
                    <a:pt x="241058" y="1534922"/>
                  </a:lnTo>
                  <a:lnTo>
                    <a:pt x="248551" y="1531239"/>
                  </a:lnTo>
                  <a:lnTo>
                    <a:pt x="251091" y="1524254"/>
                  </a:lnTo>
                  <a:lnTo>
                    <a:pt x="251726" y="1522222"/>
                  </a:lnTo>
                  <a:lnTo>
                    <a:pt x="256527" y="1510538"/>
                  </a:lnTo>
                  <a:lnTo>
                    <a:pt x="259613" y="1503045"/>
                  </a:lnTo>
                  <a:lnTo>
                    <a:pt x="269887" y="1478064"/>
                  </a:lnTo>
                  <a:lnTo>
                    <a:pt x="292265" y="1436941"/>
                  </a:lnTo>
                  <a:lnTo>
                    <a:pt x="318516" y="1398993"/>
                  </a:lnTo>
                  <a:lnTo>
                    <a:pt x="348272" y="1364411"/>
                  </a:lnTo>
                  <a:lnTo>
                    <a:pt x="381228" y="1333360"/>
                  </a:lnTo>
                  <a:lnTo>
                    <a:pt x="417004" y="1305991"/>
                  </a:lnTo>
                  <a:lnTo>
                    <a:pt x="455282" y="1282471"/>
                  </a:lnTo>
                  <a:lnTo>
                    <a:pt x="495693" y="1262976"/>
                  </a:lnTo>
                  <a:lnTo>
                    <a:pt x="537933" y="1247673"/>
                  </a:lnTo>
                  <a:lnTo>
                    <a:pt x="581621" y="1236713"/>
                  </a:lnTo>
                  <a:lnTo>
                    <a:pt x="626427" y="1230274"/>
                  </a:lnTo>
                  <a:lnTo>
                    <a:pt x="672020" y="1228509"/>
                  </a:lnTo>
                  <a:lnTo>
                    <a:pt x="718045" y="1231607"/>
                  </a:lnTo>
                  <a:lnTo>
                    <a:pt x="764159" y="1239710"/>
                  </a:lnTo>
                  <a:lnTo>
                    <a:pt x="810018" y="1252982"/>
                  </a:lnTo>
                  <a:lnTo>
                    <a:pt x="854151" y="1271155"/>
                  </a:lnTo>
                  <a:lnTo>
                    <a:pt x="895261" y="1293533"/>
                  </a:lnTo>
                  <a:lnTo>
                    <a:pt x="933183" y="1319784"/>
                  </a:lnTo>
                  <a:lnTo>
                    <a:pt x="967752" y="1349540"/>
                  </a:lnTo>
                  <a:lnTo>
                    <a:pt x="998791" y="1382496"/>
                  </a:lnTo>
                  <a:lnTo>
                    <a:pt x="1026147" y="1418272"/>
                  </a:lnTo>
                  <a:lnTo>
                    <a:pt x="1049642" y="1456550"/>
                  </a:lnTo>
                  <a:lnTo>
                    <a:pt x="1069124" y="1496961"/>
                  </a:lnTo>
                  <a:lnTo>
                    <a:pt x="1084427" y="1539201"/>
                  </a:lnTo>
                  <a:lnTo>
                    <a:pt x="1095362" y="1582889"/>
                  </a:lnTo>
                  <a:lnTo>
                    <a:pt x="1101750" y="1627378"/>
                  </a:lnTo>
                  <a:lnTo>
                    <a:pt x="1103503" y="1672336"/>
                  </a:lnTo>
                  <a:lnTo>
                    <a:pt x="1103464" y="1674342"/>
                  </a:lnTo>
                  <a:lnTo>
                    <a:pt x="1100429" y="1719199"/>
                  </a:lnTo>
                  <a:lnTo>
                    <a:pt x="1092301" y="1765427"/>
                  </a:lnTo>
                  <a:lnTo>
                    <a:pt x="1078369" y="1813433"/>
                  </a:lnTo>
                  <a:lnTo>
                    <a:pt x="1075829" y="1820418"/>
                  </a:lnTo>
                  <a:lnTo>
                    <a:pt x="1079512" y="1827911"/>
                  </a:lnTo>
                  <a:lnTo>
                    <a:pt x="1149108" y="1852295"/>
                  </a:lnTo>
                  <a:lnTo>
                    <a:pt x="1149108" y="1824151"/>
                  </a:lnTo>
                  <a:lnTo>
                    <a:pt x="1107579" y="1809623"/>
                  </a:lnTo>
                  <a:lnTo>
                    <a:pt x="1119670" y="1764626"/>
                  </a:lnTo>
                  <a:lnTo>
                    <a:pt x="1127112" y="1719440"/>
                  </a:lnTo>
                  <a:lnTo>
                    <a:pt x="1130020" y="1674342"/>
                  </a:lnTo>
                  <a:lnTo>
                    <a:pt x="1128547" y="1629638"/>
                  </a:lnTo>
                  <a:lnTo>
                    <a:pt x="1122819" y="1585620"/>
                  </a:lnTo>
                  <a:lnTo>
                    <a:pt x="1112977" y="1542554"/>
                  </a:lnTo>
                  <a:lnTo>
                    <a:pt x="1099159" y="1500733"/>
                  </a:lnTo>
                  <a:lnTo>
                    <a:pt x="1081506" y="1460461"/>
                  </a:lnTo>
                  <a:lnTo>
                    <a:pt x="1060157" y="1422006"/>
                  </a:lnTo>
                  <a:lnTo>
                    <a:pt x="1035240" y="1385658"/>
                  </a:lnTo>
                  <a:lnTo>
                    <a:pt x="1006894" y="1351711"/>
                  </a:lnTo>
                  <a:lnTo>
                    <a:pt x="975271" y="1320444"/>
                  </a:lnTo>
                  <a:lnTo>
                    <a:pt x="940498" y="1292148"/>
                  </a:lnTo>
                  <a:lnTo>
                    <a:pt x="902703" y="1267117"/>
                  </a:lnTo>
                  <a:lnTo>
                    <a:pt x="862050" y="1245628"/>
                  </a:lnTo>
                  <a:lnTo>
                    <a:pt x="819988" y="1228509"/>
                  </a:lnTo>
                  <a:lnTo>
                    <a:pt x="818654" y="1227963"/>
                  </a:lnTo>
                  <a:lnTo>
                    <a:pt x="773734" y="1214742"/>
                  </a:lnTo>
                  <a:lnTo>
                    <a:pt x="728560" y="1206220"/>
                  </a:lnTo>
                  <a:lnTo>
                    <a:pt x="683412" y="1202258"/>
                  </a:lnTo>
                  <a:lnTo>
                    <a:pt x="638594" y="1202728"/>
                  </a:lnTo>
                  <a:lnTo>
                    <a:pt x="594385" y="1207477"/>
                  </a:lnTo>
                  <a:lnTo>
                    <a:pt x="551065" y="1216380"/>
                  </a:lnTo>
                  <a:lnTo>
                    <a:pt x="508939" y="1229283"/>
                  </a:lnTo>
                  <a:lnTo>
                    <a:pt x="468274" y="1246060"/>
                  </a:lnTo>
                  <a:lnTo>
                    <a:pt x="429361" y="1266583"/>
                  </a:lnTo>
                  <a:lnTo>
                    <a:pt x="392506" y="1290688"/>
                  </a:lnTo>
                  <a:lnTo>
                    <a:pt x="357974" y="1318247"/>
                  </a:lnTo>
                  <a:lnTo>
                    <a:pt x="326072" y="1349121"/>
                  </a:lnTo>
                  <a:lnTo>
                    <a:pt x="297065" y="1383182"/>
                  </a:lnTo>
                  <a:lnTo>
                    <a:pt x="271259" y="1420279"/>
                  </a:lnTo>
                  <a:lnTo>
                    <a:pt x="248932" y="1460284"/>
                  </a:lnTo>
                  <a:lnTo>
                    <a:pt x="230390" y="1503045"/>
                  </a:lnTo>
                  <a:lnTo>
                    <a:pt x="160705" y="1478661"/>
                  </a:lnTo>
                  <a:lnTo>
                    <a:pt x="153149" y="1482217"/>
                  </a:lnTo>
                  <a:lnTo>
                    <a:pt x="150723" y="1489202"/>
                  </a:lnTo>
                  <a:lnTo>
                    <a:pt x="83540" y="1681480"/>
                  </a:lnTo>
                  <a:lnTo>
                    <a:pt x="81114" y="1688465"/>
                  </a:lnTo>
                  <a:lnTo>
                    <a:pt x="84747" y="1695958"/>
                  </a:lnTo>
                  <a:lnTo>
                    <a:pt x="1094371" y="2048764"/>
                  </a:lnTo>
                  <a:lnTo>
                    <a:pt x="1101356" y="2051304"/>
                  </a:lnTo>
                  <a:lnTo>
                    <a:pt x="1108849" y="2047621"/>
                  </a:lnTo>
                  <a:lnTo>
                    <a:pt x="1111262" y="2040636"/>
                  </a:lnTo>
                  <a:lnTo>
                    <a:pt x="1118666" y="2019427"/>
                  </a:lnTo>
                  <a:lnTo>
                    <a:pt x="1178445" y="1848485"/>
                  </a:lnTo>
                  <a:lnTo>
                    <a:pt x="1180858" y="1841500"/>
                  </a:lnTo>
                  <a:close/>
                </a:path>
                <a:path w="2295525" h="3481704">
                  <a:moveTo>
                    <a:pt x="1405597" y="365315"/>
                  </a:moveTo>
                  <a:lnTo>
                    <a:pt x="1404620" y="359537"/>
                  </a:lnTo>
                  <a:lnTo>
                    <a:pt x="1404188" y="356958"/>
                  </a:lnTo>
                  <a:lnTo>
                    <a:pt x="1399717" y="349770"/>
                  </a:lnTo>
                  <a:lnTo>
                    <a:pt x="1392567" y="344678"/>
                  </a:lnTo>
                  <a:lnTo>
                    <a:pt x="1388745" y="343801"/>
                  </a:lnTo>
                  <a:lnTo>
                    <a:pt x="1388745" y="364248"/>
                  </a:lnTo>
                  <a:lnTo>
                    <a:pt x="1386725" y="369062"/>
                  </a:lnTo>
                  <a:lnTo>
                    <a:pt x="1383931" y="370078"/>
                  </a:lnTo>
                  <a:lnTo>
                    <a:pt x="1381645" y="368935"/>
                  </a:lnTo>
                  <a:lnTo>
                    <a:pt x="1379232" y="367919"/>
                  </a:lnTo>
                  <a:lnTo>
                    <a:pt x="1378216" y="365252"/>
                  </a:lnTo>
                  <a:lnTo>
                    <a:pt x="1379359" y="362839"/>
                  </a:lnTo>
                  <a:lnTo>
                    <a:pt x="1380375" y="360553"/>
                  </a:lnTo>
                  <a:lnTo>
                    <a:pt x="1383042" y="359537"/>
                  </a:lnTo>
                  <a:lnTo>
                    <a:pt x="1385455" y="360553"/>
                  </a:lnTo>
                  <a:lnTo>
                    <a:pt x="1387741" y="361569"/>
                  </a:lnTo>
                  <a:lnTo>
                    <a:pt x="1388745" y="364248"/>
                  </a:lnTo>
                  <a:lnTo>
                    <a:pt x="1388745" y="343801"/>
                  </a:lnTo>
                  <a:lnTo>
                    <a:pt x="1361440" y="364248"/>
                  </a:lnTo>
                  <a:lnTo>
                    <a:pt x="1362875" y="372579"/>
                  </a:lnTo>
                  <a:lnTo>
                    <a:pt x="1367320" y="379793"/>
                  </a:lnTo>
                  <a:lnTo>
                    <a:pt x="1374406" y="384937"/>
                  </a:lnTo>
                  <a:lnTo>
                    <a:pt x="1382928" y="386854"/>
                  </a:lnTo>
                  <a:lnTo>
                    <a:pt x="1391285" y="385419"/>
                  </a:lnTo>
                  <a:lnTo>
                    <a:pt x="1398511" y="380974"/>
                  </a:lnTo>
                  <a:lnTo>
                    <a:pt x="1403616" y="373888"/>
                  </a:lnTo>
                  <a:lnTo>
                    <a:pt x="1404493" y="370078"/>
                  </a:lnTo>
                  <a:lnTo>
                    <a:pt x="1405597" y="365315"/>
                  </a:lnTo>
                  <a:close/>
                </a:path>
                <a:path w="2295525" h="3481704">
                  <a:moveTo>
                    <a:pt x="1622564" y="728980"/>
                  </a:moveTo>
                  <a:lnTo>
                    <a:pt x="1614944" y="716280"/>
                  </a:lnTo>
                  <a:lnTo>
                    <a:pt x="1606816" y="713740"/>
                  </a:lnTo>
                  <a:lnTo>
                    <a:pt x="1600466" y="717550"/>
                  </a:lnTo>
                  <a:lnTo>
                    <a:pt x="1576565" y="731520"/>
                  </a:lnTo>
                  <a:lnTo>
                    <a:pt x="1551990" y="742950"/>
                  </a:lnTo>
                  <a:lnTo>
                    <a:pt x="1526832" y="753110"/>
                  </a:lnTo>
                  <a:lnTo>
                    <a:pt x="1501152" y="760730"/>
                  </a:lnTo>
                  <a:lnTo>
                    <a:pt x="1499882" y="637540"/>
                  </a:lnTo>
                  <a:lnTo>
                    <a:pt x="1499755" y="629920"/>
                  </a:lnTo>
                  <a:lnTo>
                    <a:pt x="1493913" y="623570"/>
                  </a:lnTo>
                  <a:lnTo>
                    <a:pt x="1486547" y="623570"/>
                  </a:lnTo>
                  <a:lnTo>
                    <a:pt x="1479181" y="624840"/>
                  </a:lnTo>
                  <a:lnTo>
                    <a:pt x="1473339" y="629920"/>
                  </a:lnTo>
                  <a:lnTo>
                    <a:pt x="1473466" y="637540"/>
                  </a:lnTo>
                  <a:lnTo>
                    <a:pt x="1475371" y="833120"/>
                  </a:lnTo>
                  <a:lnTo>
                    <a:pt x="1467764" y="875030"/>
                  </a:lnTo>
                  <a:lnTo>
                    <a:pt x="1446199" y="910590"/>
                  </a:lnTo>
                  <a:lnTo>
                    <a:pt x="1413662" y="937260"/>
                  </a:lnTo>
                  <a:lnTo>
                    <a:pt x="1373136" y="949960"/>
                  </a:lnTo>
                  <a:lnTo>
                    <a:pt x="1371333" y="773430"/>
                  </a:lnTo>
                  <a:lnTo>
                    <a:pt x="1368437" y="491490"/>
                  </a:lnTo>
                  <a:lnTo>
                    <a:pt x="1394282" y="492760"/>
                  </a:lnTo>
                  <a:lnTo>
                    <a:pt x="1400581" y="491490"/>
                  </a:lnTo>
                  <a:lnTo>
                    <a:pt x="1419466" y="487680"/>
                  </a:lnTo>
                  <a:lnTo>
                    <a:pt x="1443202" y="478790"/>
                  </a:lnTo>
                  <a:lnTo>
                    <a:pt x="1462747" y="466090"/>
                  </a:lnTo>
                  <a:lnTo>
                    <a:pt x="1464703" y="464820"/>
                  </a:lnTo>
                  <a:lnTo>
                    <a:pt x="1471942" y="504190"/>
                  </a:lnTo>
                  <a:lnTo>
                    <a:pt x="1472704" y="582930"/>
                  </a:lnTo>
                  <a:lnTo>
                    <a:pt x="1472831" y="590550"/>
                  </a:lnTo>
                  <a:lnTo>
                    <a:pt x="1478800" y="595630"/>
                  </a:lnTo>
                  <a:lnTo>
                    <a:pt x="1493532" y="595630"/>
                  </a:lnTo>
                  <a:lnTo>
                    <a:pt x="1499374" y="590550"/>
                  </a:lnTo>
                  <a:lnTo>
                    <a:pt x="1499247" y="582930"/>
                  </a:lnTo>
                  <a:lnTo>
                    <a:pt x="1498485" y="504190"/>
                  </a:lnTo>
                  <a:lnTo>
                    <a:pt x="1492326" y="464820"/>
                  </a:lnTo>
                  <a:lnTo>
                    <a:pt x="1484896" y="444500"/>
                  </a:lnTo>
                  <a:lnTo>
                    <a:pt x="1489392" y="438150"/>
                  </a:lnTo>
                  <a:lnTo>
                    <a:pt x="1493545" y="431800"/>
                  </a:lnTo>
                  <a:lnTo>
                    <a:pt x="1497342" y="425450"/>
                  </a:lnTo>
                  <a:lnTo>
                    <a:pt x="1500771" y="417830"/>
                  </a:lnTo>
                  <a:lnTo>
                    <a:pt x="1511808" y="373380"/>
                  </a:lnTo>
                  <a:lnTo>
                    <a:pt x="1505864" y="327660"/>
                  </a:lnTo>
                  <a:lnTo>
                    <a:pt x="1485430" y="289826"/>
                  </a:lnTo>
                  <a:lnTo>
                    <a:pt x="1485430" y="368300"/>
                  </a:lnTo>
                  <a:lnTo>
                    <a:pt x="1476641" y="407670"/>
                  </a:lnTo>
                  <a:lnTo>
                    <a:pt x="1474736" y="411480"/>
                  </a:lnTo>
                  <a:lnTo>
                    <a:pt x="1472450" y="415290"/>
                  </a:lnTo>
                  <a:lnTo>
                    <a:pt x="1469910" y="420370"/>
                  </a:lnTo>
                  <a:lnTo>
                    <a:pt x="1433741" y="453390"/>
                  </a:lnTo>
                  <a:lnTo>
                    <a:pt x="1390916" y="466090"/>
                  </a:lnTo>
                  <a:lnTo>
                    <a:pt x="1368183" y="464820"/>
                  </a:lnTo>
                  <a:lnTo>
                    <a:pt x="1362087" y="463550"/>
                  </a:lnTo>
                  <a:lnTo>
                    <a:pt x="1355991" y="461010"/>
                  </a:lnTo>
                  <a:lnTo>
                    <a:pt x="1348371" y="458470"/>
                  </a:lnTo>
                  <a:lnTo>
                    <a:pt x="1346720" y="457200"/>
                  </a:lnTo>
                  <a:lnTo>
                    <a:pt x="1344815" y="456615"/>
                  </a:lnTo>
                  <a:lnTo>
                    <a:pt x="1344815" y="773430"/>
                  </a:lnTo>
                  <a:lnTo>
                    <a:pt x="1316443" y="768350"/>
                  </a:lnTo>
                  <a:lnTo>
                    <a:pt x="1310817" y="767080"/>
                  </a:lnTo>
                  <a:lnTo>
                    <a:pt x="1288338" y="762000"/>
                  </a:lnTo>
                  <a:lnTo>
                    <a:pt x="1260602" y="753110"/>
                  </a:lnTo>
                  <a:lnTo>
                    <a:pt x="1233309" y="742950"/>
                  </a:lnTo>
                  <a:lnTo>
                    <a:pt x="1237983" y="732790"/>
                  </a:lnTo>
                  <a:lnTo>
                    <a:pt x="1253756" y="698500"/>
                  </a:lnTo>
                  <a:lnTo>
                    <a:pt x="1250835" y="690880"/>
                  </a:lnTo>
                  <a:lnTo>
                    <a:pt x="1244231" y="687070"/>
                  </a:lnTo>
                  <a:lnTo>
                    <a:pt x="1237754" y="684530"/>
                  </a:lnTo>
                  <a:lnTo>
                    <a:pt x="1230007" y="687070"/>
                  </a:lnTo>
                  <a:lnTo>
                    <a:pt x="1209560" y="732790"/>
                  </a:lnTo>
                  <a:lnTo>
                    <a:pt x="1183043" y="717550"/>
                  </a:lnTo>
                  <a:lnTo>
                    <a:pt x="1157846" y="702310"/>
                  </a:lnTo>
                  <a:lnTo>
                    <a:pt x="1134059" y="684530"/>
                  </a:lnTo>
                  <a:lnTo>
                    <a:pt x="1131087" y="681990"/>
                  </a:lnTo>
                  <a:lnTo>
                    <a:pt x="1111770" y="665480"/>
                  </a:lnTo>
                  <a:lnTo>
                    <a:pt x="1327797" y="478790"/>
                  </a:lnTo>
                  <a:lnTo>
                    <a:pt x="1329829" y="480060"/>
                  </a:lnTo>
                  <a:lnTo>
                    <a:pt x="1331988" y="480060"/>
                  </a:lnTo>
                  <a:lnTo>
                    <a:pt x="1334020" y="481330"/>
                  </a:lnTo>
                  <a:lnTo>
                    <a:pt x="1339100" y="483870"/>
                  </a:lnTo>
                  <a:lnTo>
                    <a:pt x="1341767" y="485140"/>
                  </a:lnTo>
                  <a:lnTo>
                    <a:pt x="1344815" y="773430"/>
                  </a:lnTo>
                  <a:lnTo>
                    <a:pt x="1344815" y="456615"/>
                  </a:lnTo>
                  <a:lnTo>
                    <a:pt x="1342656" y="455930"/>
                  </a:lnTo>
                  <a:lnTo>
                    <a:pt x="1341513" y="455930"/>
                  </a:lnTo>
                  <a:lnTo>
                    <a:pt x="1335798" y="452120"/>
                  </a:lnTo>
                  <a:lnTo>
                    <a:pt x="1296771" y="410210"/>
                  </a:lnTo>
                  <a:lnTo>
                    <a:pt x="1286522" y="367030"/>
                  </a:lnTo>
                  <a:lnTo>
                    <a:pt x="1286738" y="359410"/>
                  </a:lnTo>
                  <a:lnTo>
                    <a:pt x="1318336" y="293370"/>
                  </a:lnTo>
                  <a:lnTo>
                    <a:pt x="1350784" y="273050"/>
                  </a:lnTo>
                  <a:lnTo>
                    <a:pt x="1388364" y="266700"/>
                  </a:lnTo>
                  <a:lnTo>
                    <a:pt x="1426857" y="275590"/>
                  </a:lnTo>
                  <a:lnTo>
                    <a:pt x="1458925" y="298450"/>
                  </a:lnTo>
                  <a:lnTo>
                    <a:pt x="1478991" y="331470"/>
                  </a:lnTo>
                  <a:lnTo>
                    <a:pt x="1485430" y="368300"/>
                  </a:lnTo>
                  <a:lnTo>
                    <a:pt x="1485430" y="289826"/>
                  </a:lnTo>
                  <a:lnTo>
                    <a:pt x="1484604" y="288290"/>
                  </a:lnTo>
                  <a:lnTo>
                    <a:pt x="1459890" y="266700"/>
                  </a:lnTo>
                  <a:lnTo>
                    <a:pt x="1449717" y="257810"/>
                  </a:lnTo>
                  <a:lnTo>
                    <a:pt x="1454861" y="246380"/>
                  </a:lnTo>
                  <a:lnTo>
                    <a:pt x="1496580" y="153670"/>
                  </a:lnTo>
                  <a:lnTo>
                    <a:pt x="1523873" y="156210"/>
                  </a:lnTo>
                  <a:lnTo>
                    <a:pt x="1532496" y="153670"/>
                  </a:lnTo>
                  <a:lnTo>
                    <a:pt x="1549730" y="148590"/>
                  </a:lnTo>
                  <a:lnTo>
                    <a:pt x="1571764" y="133350"/>
                  </a:lnTo>
                  <a:lnTo>
                    <a:pt x="1574406" y="129540"/>
                  </a:lnTo>
                  <a:lnTo>
                    <a:pt x="1587639" y="110490"/>
                  </a:lnTo>
                  <a:lnTo>
                    <a:pt x="1594535" y="80010"/>
                  </a:lnTo>
                  <a:lnTo>
                    <a:pt x="1589443" y="50800"/>
                  </a:lnTo>
                  <a:lnTo>
                    <a:pt x="1574419" y="26670"/>
                  </a:lnTo>
                  <a:lnTo>
                    <a:pt x="1573631" y="25400"/>
                  </a:lnTo>
                  <a:lnTo>
                    <a:pt x="1567916" y="21094"/>
                  </a:lnTo>
                  <a:lnTo>
                    <a:pt x="1567916" y="80010"/>
                  </a:lnTo>
                  <a:lnTo>
                    <a:pt x="1563382" y="99060"/>
                  </a:lnTo>
                  <a:lnTo>
                    <a:pt x="1551635" y="115570"/>
                  </a:lnTo>
                  <a:lnTo>
                    <a:pt x="1535137" y="125730"/>
                  </a:lnTo>
                  <a:lnTo>
                    <a:pt x="1515999" y="129540"/>
                  </a:lnTo>
                  <a:lnTo>
                    <a:pt x="1496326" y="125730"/>
                  </a:lnTo>
                  <a:lnTo>
                    <a:pt x="1495437" y="125730"/>
                  </a:lnTo>
                  <a:lnTo>
                    <a:pt x="1494929" y="124460"/>
                  </a:lnTo>
                  <a:lnTo>
                    <a:pt x="1493278" y="124460"/>
                  </a:lnTo>
                  <a:lnTo>
                    <a:pt x="1477352" y="113030"/>
                  </a:lnTo>
                  <a:lnTo>
                    <a:pt x="1467459" y="95250"/>
                  </a:lnTo>
                  <a:lnTo>
                    <a:pt x="1464373" y="76200"/>
                  </a:lnTo>
                  <a:lnTo>
                    <a:pt x="1468894" y="57150"/>
                  </a:lnTo>
                  <a:lnTo>
                    <a:pt x="1480921" y="40640"/>
                  </a:lnTo>
                  <a:lnTo>
                    <a:pt x="1497850" y="29210"/>
                  </a:lnTo>
                  <a:lnTo>
                    <a:pt x="1517434" y="26670"/>
                  </a:lnTo>
                  <a:lnTo>
                    <a:pt x="1537474" y="30480"/>
                  </a:lnTo>
                  <a:lnTo>
                    <a:pt x="1554137" y="43180"/>
                  </a:lnTo>
                  <a:lnTo>
                    <a:pt x="1564563" y="59690"/>
                  </a:lnTo>
                  <a:lnTo>
                    <a:pt x="1567916" y="80010"/>
                  </a:lnTo>
                  <a:lnTo>
                    <a:pt x="1567916" y="21094"/>
                  </a:lnTo>
                  <a:lnTo>
                    <a:pt x="1548396" y="6350"/>
                  </a:lnTo>
                  <a:lnTo>
                    <a:pt x="1518081" y="0"/>
                  </a:lnTo>
                  <a:lnTo>
                    <a:pt x="1488465" y="5080"/>
                  </a:lnTo>
                  <a:lnTo>
                    <a:pt x="1462862" y="20320"/>
                  </a:lnTo>
                  <a:lnTo>
                    <a:pt x="1444637" y="45720"/>
                  </a:lnTo>
                  <a:lnTo>
                    <a:pt x="1437868" y="72390"/>
                  </a:lnTo>
                  <a:lnTo>
                    <a:pt x="1440776" y="100330"/>
                  </a:lnTo>
                  <a:lnTo>
                    <a:pt x="1452473" y="124460"/>
                  </a:lnTo>
                  <a:lnTo>
                    <a:pt x="1472069" y="143510"/>
                  </a:lnTo>
                  <a:lnTo>
                    <a:pt x="1425333" y="246380"/>
                  </a:lnTo>
                  <a:lnTo>
                    <a:pt x="1379461" y="240030"/>
                  </a:lnTo>
                  <a:lnTo>
                    <a:pt x="1335493" y="251460"/>
                  </a:lnTo>
                  <a:lnTo>
                    <a:pt x="1297825" y="275590"/>
                  </a:lnTo>
                  <a:lnTo>
                    <a:pt x="1270901" y="314960"/>
                  </a:lnTo>
                  <a:lnTo>
                    <a:pt x="1261630" y="345440"/>
                  </a:lnTo>
                  <a:lnTo>
                    <a:pt x="1247736" y="350520"/>
                  </a:lnTo>
                  <a:lnTo>
                    <a:pt x="1234389" y="356870"/>
                  </a:lnTo>
                  <a:lnTo>
                    <a:pt x="1221689" y="364490"/>
                  </a:lnTo>
                  <a:lnTo>
                    <a:pt x="1209814" y="373380"/>
                  </a:lnTo>
                  <a:lnTo>
                    <a:pt x="1019568" y="538480"/>
                  </a:lnTo>
                  <a:lnTo>
                    <a:pt x="1009218" y="513080"/>
                  </a:lnTo>
                  <a:lnTo>
                    <a:pt x="1000493" y="487680"/>
                  </a:lnTo>
                  <a:lnTo>
                    <a:pt x="993470" y="462280"/>
                  </a:lnTo>
                  <a:lnTo>
                    <a:pt x="988199" y="435610"/>
                  </a:lnTo>
                  <a:lnTo>
                    <a:pt x="987056" y="427990"/>
                  </a:lnTo>
                  <a:lnTo>
                    <a:pt x="980198" y="422910"/>
                  </a:lnTo>
                  <a:lnTo>
                    <a:pt x="965720" y="425450"/>
                  </a:lnTo>
                  <a:lnTo>
                    <a:pt x="960767" y="431800"/>
                  </a:lnTo>
                  <a:lnTo>
                    <a:pt x="962037" y="439420"/>
                  </a:lnTo>
                  <a:lnTo>
                    <a:pt x="968082" y="469900"/>
                  </a:lnTo>
                  <a:lnTo>
                    <a:pt x="976287" y="499110"/>
                  </a:lnTo>
                  <a:lnTo>
                    <a:pt x="986536" y="528320"/>
                  </a:lnTo>
                  <a:lnTo>
                    <a:pt x="998740" y="556260"/>
                  </a:lnTo>
                  <a:lnTo>
                    <a:pt x="961275" y="588010"/>
                  </a:lnTo>
                  <a:lnTo>
                    <a:pt x="933056" y="621030"/>
                  </a:lnTo>
                  <a:lnTo>
                    <a:pt x="916533" y="660400"/>
                  </a:lnTo>
                  <a:lnTo>
                    <a:pt x="911872" y="701040"/>
                  </a:lnTo>
                  <a:lnTo>
                    <a:pt x="919276" y="741680"/>
                  </a:lnTo>
                  <a:lnTo>
                    <a:pt x="938923" y="779780"/>
                  </a:lnTo>
                  <a:lnTo>
                    <a:pt x="877455" y="838200"/>
                  </a:lnTo>
                  <a:lnTo>
                    <a:pt x="877201" y="847090"/>
                  </a:lnTo>
                  <a:lnTo>
                    <a:pt x="883551" y="853440"/>
                  </a:lnTo>
                  <a:lnTo>
                    <a:pt x="885075" y="854710"/>
                  </a:lnTo>
                  <a:lnTo>
                    <a:pt x="886599" y="854710"/>
                  </a:lnTo>
                  <a:lnTo>
                    <a:pt x="891298" y="857250"/>
                  </a:lnTo>
                  <a:lnTo>
                    <a:pt x="897140" y="855980"/>
                  </a:lnTo>
                  <a:lnTo>
                    <a:pt x="965847" y="791210"/>
                  </a:lnTo>
                  <a:lnTo>
                    <a:pt x="966609" y="791210"/>
                  </a:lnTo>
                  <a:lnTo>
                    <a:pt x="967371" y="789940"/>
                  </a:lnTo>
                  <a:lnTo>
                    <a:pt x="967879" y="788670"/>
                  </a:lnTo>
                  <a:lnTo>
                    <a:pt x="995438" y="765810"/>
                  </a:lnTo>
                  <a:lnTo>
                    <a:pt x="999629" y="762000"/>
                  </a:lnTo>
                  <a:lnTo>
                    <a:pt x="1001026" y="760730"/>
                  </a:lnTo>
                  <a:lnTo>
                    <a:pt x="1001661" y="751840"/>
                  </a:lnTo>
                  <a:lnTo>
                    <a:pt x="992009" y="741680"/>
                  </a:lnTo>
                  <a:lnTo>
                    <a:pt x="983627" y="740410"/>
                  </a:lnTo>
                  <a:lnTo>
                    <a:pt x="958354" y="762000"/>
                  </a:lnTo>
                  <a:lnTo>
                    <a:pt x="941247" y="723900"/>
                  </a:lnTo>
                  <a:lnTo>
                    <a:pt x="939088" y="681990"/>
                  </a:lnTo>
                  <a:lnTo>
                    <a:pt x="951585" y="642620"/>
                  </a:lnTo>
                  <a:lnTo>
                    <a:pt x="978420" y="608330"/>
                  </a:lnTo>
                  <a:lnTo>
                    <a:pt x="1011186" y="580390"/>
                  </a:lnTo>
                  <a:lnTo>
                    <a:pt x="1059649" y="538480"/>
                  </a:lnTo>
                  <a:lnTo>
                    <a:pt x="1227086" y="393700"/>
                  </a:lnTo>
                  <a:lnTo>
                    <a:pt x="1259979" y="373380"/>
                  </a:lnTo>
                  <a:lnTo>
                    <a:pt x="1264081" y="398780"/>
                  </a:lnTo>
                  <a:lnTo>
                    <a:pt x="1273162" y="422910"/>
                  </a:lnTo>
                  <a:lnTo>
                    <a:pt x="1286891" y="444500"/>
                  </a:lnTo>
                  <a:lnTo>
                    <a:pt x="1304937" y="463550"/>
                  </a:lnTo>
                  <a:lnTo>
                    <a:pt x="1092720" y="646430"/>
                  </a:lnTo>
                  <a:lnTo>
                    <a:pt x="1072654" y="664210"/>
                  </a:lnTo>
                  <a:lnTo>
                    <a:pt x="1013853" y="713740"/>
                  </a:lnTo>
                  <a:lnTo>
                    <a:pt x="1008392" y="718820"/>
                  </a:lnTo>
                  <a:lnTo>
                    <a:pt x="1007757" y="727710"/>
                  </a:lnTo>
                  <a:lnTo>
                    <a:pt x="1017282" y="739140"/>
                  </a:lnTo>
                  <a:lnTo>
                    <a:pt x="1025664" y="739140"/>
                  </a:lnTo>
                  <a:lnTo>
                    <a:pt x="1031252" y="734060"/>
                  </a:lnTo>
                  <a:lnTo>
                    <a:pt x="1091450" y="681990"/>
                  </a:lnTo>
                  <a:lnTo>
                    <a:pt x="1115834" y="703580"/>
                  </a:lnTo>
                  <a:lnTo>
                    <a:pt x="1141895" y="722630"/>
                  </a:lnTo>
                  <a:lnTo>
                    <a:pt x="1169530" y="740410"/>
                  </a:lnTo>
                  <a:lnTo>
                    <a:pt x="1198638" y="756920"/>
                  </a:lnTo>
                  <a:lnTo>
                    <a:pt x="1175397" y="807720"/>
                  </a:lnTo>
                  <a:lnTo>
                    <a:pt x="1172349" y="815340"/>
                  </a:lnTo>
                  <a:lnTo>
                    <a:pt x="1175270" y="822960"/>
                  </a:lnTo>
                  <a:lnTo>
                    <a:pt x="1188224" y="828040"/>
                  </a:lnTo>
                  <a:lnTo>
                    <a:pt x="1196098" y="825500"/>
                  </a:lnTo>
                  <a:lnTo>
                    <a:pt x="1199146" y="819150"/>
                  </a:lnTo>
                  <a:lnTo>
                    <a:pt x="1222260" y="767080"/>
                  </a:lnTo>
                  <a:lnTo>
                    <a:pt x="1252334" y="778510"/>
                  </a:lnTo>
                  <a:lnTo>
                    <a:pt x="1282877" y="787400"/>
                  </a:lnTo>
                  <a:lnTo>
                    <a:pt x="1313789" y="795020"/>
                  </a:lnTo>
                  <a:lnTo>
                    <a:pt x="1344942" y="798830"/>
                  </a:lnTo>
                  <a:lnTo>
                    <a:pt x="1346593" y="960120"/>
                  </a:lnTo>
                  <a:lnTo>
                    <a:pt x="1346339" y="961390"/>
                  </a:lnTo>
                  <a:lnTo>
                    <a:pt x="1345958" y="962660"/>
                  </a:lnTo>
                  <a:lnTo>
                    <a:pt x="1345907" y="965200"/>
                  </a:lnTo>
                  <a:lnTo>
                    <a:pt x="1343164" y="1051560"/>
                  </a:lnTo>
                  <a:lnTo>
                    <a:pt x="1343037" y="1057910"/>
                  </a:lnTo>
                  <a:lnTo>
                    <a:pt x="1346339" y="1062990"/>
                  </a:lnTo>
                  <a:lnTo>
                    <a:pt x="1351038" y="1064260"/>
                  </a:lnTo>
                  <a:lnTo>
                    <a:pt x="1352562" y="1065530"/>
                  </a:lnTo>
                  <a:lnTo>
                    <a:pt x="1363484" y="1065530"/>
                  </a:lnTo>
                  <a:lnTo>
                    <a:pt x="1369580" y="1060450"/>
                  </a:lnTo>
                  <a:lnTo>
                    <a:pt x="1372247" y="976630"/>
                  </a:lnTo>
                  <a:lnTo>
                    <a:pt x="1413865" y="965200"/>
                  </a:lnTo>
                  <a:lnTo>
                    <a:pt x="1439100" y="949960"/>
                  </a:lnTo>
                  <a:lnTo>
                    <a:pt x="1449628" y="943610"/>
                  </a:lnTo>
                  <a:lnTo>
                    <a:pt x="1477530" y="913130"/>
                  </a:lnTo>
                  <a:lnTo>
                    <a:pt x="1495577" y="875030"/>
                  </a:lnTo>
                  <a:lnTo>
                    <a:pt x="1501787" y="831850"/>
                  </a:lnTo>
                  <a:lnTo>
                    <a:pt x="1501279" y="788670"/>
                  </a:lnTo>
                  <a:lnTo>
                    <a:pt x="1530451" y="779780"/>
                  </a:lnTo>
                  <a:lnTo>
                    <a:pt x="1559039" y="768350"/>
                  </a:lnTo>
                  <a:lnTo>
                    <a:pt x="1575777" y="760730"/>
                  </a:lnTo>
                  <a:lnTo>
                    <a:pt x="1586941" y="755650"/>
                  </a:lnTo>
                  <a:lnTo>
                    <a:pt x="1614055" y="740410"/>
                  </a:lnTo>
                  <a:lnTo>
                    <a:pt x="1620405" y="736600"/>
                  </a:lnTo>
                  <a:lnTo>
                    <a:pt x="1622564" y="728980"/>
                  </a:lnTo>
                  <a:close/>
                </a:path>
                <a:path w="2295525" h="3481704">
                  <a:moveTo>
                    <a:pt x="2166785" y="1361414"/>
                  </a:moveTo>
                  <a:lnTo>
                    <a:pt x="2164473" y="1347597"/>
                  </a:lnTo>
                  <a:lnTo>
                    <a:pt x="2159444" y="1334452"/>
                  </a:lnTo>
                  <a:lnTo>
                    <a:pt x="2152129" y="1322755"/>
                  </a:lnTo>
                  <a:lnTo>
                    <a:pt x="2151253" y="1321828"/>
                  </a:lnTo>
                  <a:lnTo>
                    <a:pt x="2142693" y="1312760"/>
                  </a:lnTo>
                  <a:lnTo>
                    <a:pt x="2140267" y="1311046"/>
                  </a:lnTo>
                  <a:lnTo>
                    <a:pt x="2140267" y="1363218"/>
                  </a:lnTo>
                  <a:lnTo>
                    <a:pt x="2140051" y="1371828"/>
                  </a:lnTo>
                  <a:lnTo>
                    <a:pt x="1918601" y="1764538"/>
                  </a:lnTo>
                  <a:lnTo>
                    <a:pt x="1883041" y="1786674"/>
                  </a:lnTo>
                  <a:lnTo>
                    <a:pt x="1874418" y="1786420"/>
                  </a:lnTo>
                  <a:lnTo>
                    <a:pt x="1837296" y="1754149"/>
                  </a:lnTo>
                  <a:lnTo>
                    <a:pt x="1836064" y="1737220"/>
                  </a:lnTo>
                  <a:lnTo>
                    <a:pt x="1841639" y="1720596"/>
                  </a:lnTo>
                  <a:lnTo>
                    <a:pt x="2057666" y="1344168"/>
                  </a:lnTo>
                  <a:lnTo>
                    <a:pt x="2090178" y="1322197"/>
                  </a:lnTo>
                  <a:lnTo>
                    <a:pt x="2097201" y="1321828"/>
                  </a:lnTo>
                  <a:lnTo>
                    <a:pt x="2104301" y="1322603"/>
                  </a:lnTo>
                  <a:lnTo>
                    <a:pt x="2135746" y="1346377"/>
                  </a:lnTo>
                  <a:lnTo>
                    <a:pt x="2140267" y="1363218"/>
                  </a:lnTo>
                  <a:lnTo>
                    <a:pt x="2140267" y="1311046"/>
                  </a:lnTo>
                  <a:lnTo>
                    <a:pt x="2131326" y="1304671"/>
                  </a:lnTo>
                  <a:lnTo>
                    <a:pt x="2104567" y="1295793"/>
                  </a:lnTo>
                  <a:lnTo>
                    <a:pt x="2077440" y="1297762"/>
                  </a:lnTo>
                  <a:lnTo>
                    <a:pt x="2053031" y="1309712"/>
                  </a:lnTo>
                  <a:lnTo>
                    <a:pt x="2034425" y="1330833"/>
                  </a:lnTo>
                  <a:lnTo>
                    <a:pt x="1818398" y="1707261"/>
                  </a:lnTo>
                  <a:lnTo>
                    <a:pt x="1809584" y="1733943"/>
                  </a:lnTo>
                  <a:lnTo>
                    <a:pt x="1811578" y="1761020"/>
                  </a:lnTo>
                  <a:lnTo>
                    <a:pt x="1844687" y="1803908"/>
                  </a:lnTo>
                  <a:lnTo>
                    <a:pt x="1878164" y="1813306"/>
                  </a:lnTo>
                  <a:lnTo>
                    <a:pt x="1889518" y="1812671"/>
                  </a:lnTo>
                  <a:lnTo>
                    <a:pt x="1904949" y="1808772"/>
                  </a:lnTo>
                  <a:lnTo>
                    <a:pt x="1919211" y="1801545"/>
                  </a:lnTo>
                  <a:lnTo>
                    <a:pt x="1931644" y="1791157"/>
                  </a:lnTo>
                  <a:lnTo>
                    <a:pt x="1934959" y="1786674"/>
                  </a:lnTo>
                  <a:lnTo>
                    <a:pt x="1941588" y="1777746"/>
                  </a:lnTo>
                  <a:lnTo>
                    <a:pt x="2157615" y="1401318"/>
                  </a:lnTo>
                  <a:lnTo>
                    <a:pt x="2163292" y="1388592"/>
                  </a:lnTo>
                  <a:lnTo>
                    <a:pt x="2166366" y="1375181"/>
                  </a:lnTo>
                  <a:lnTo>
                    <a:pt x="2166785" y="1361414"/>
                  </a:lnTo>
                  <a:close/>
                </a:path>
                <a:path w="2295525" h="3481704">
                  <a:moveTo>
                    <a:pt x="2295372" y="1331366"/>
                  </a:moveTo>
                  <a:lnTo>
                    <a:pt x="2286939" y="1286954"/>
                  </a:lnTo>
                  <a:lnTo>
                    <a:pt x="2268042" y="1245908"/>
                  </a:lnTo>
                  <a:lnTo>
                    <a:pt x="2239289" y="1210144"/>
                  </a:lnTo>
                  <a:lnTo>
                    <a:pt x="2203754" y="1183462"/>
                  </a:lnTo>
                  <a:lnTo>
                    <a:pt x="2201303" y="1181608"/>
                  </a:lnTo>
                  <a:lnTo>
                    <a:pt x="2157374" y="1163320"/>
                  </a:lnTo>
                  <a:lnTo>
                    <a:pt x="2111921" y="1156639"/>
                  </a:lnTo>
                  <a:lnTo>
                    <a:pt x="2066899" y="1161135"/>
                  </a:lnTo>
                  <a:lnTo>
                    <a:pt x="2024316" y="1176362"/>
                  </a:lnTo>
                  <a:lnTo>
                    <a:pt x="1986153" y="1201877"/>
                  </a:lnTo>
                  <a:lnTo>
                    <a:pt x="1954415" y="1237234"/>
                  </a:lnTo>
                  <a:lnTo>
                    <a:pt x="1581035" y="1773936"/>
                  </a:lnTo>
                  <a:lnTo>
                    <a:pt x="1581035" y="1774317"/>
                  </a:lnTo>
                  <a:lnTo>
                    <a:pt x="1580781" y="1774571"/>
                  </a:lnTo>
                  <a:lnTo>
                    <a:pt x="1577060" y="1782597"/>
                  </a:lnTo>
                  <a:lnTo>
                    <a:pt x="1575079" y="1791068"/>
                  </a:lnTo>
                  <a:lnTo>
                    <a:pt x="1574825" y="1799818"/>
                  </a:lnTo>
                  <a:lnTo>
                    <a:pt x="1576336" y="1808607"/>
                  </a:lnTo>
                  <a:lnTo>
                    <a:pt x="1606689" y="1841246"/>
                  </a:lnTo>
                  <a:lnTo>
                    <a:pt x="1576971" y="1976628"/>
                  </a:lnTo>
                  <a:lnTo>
                    <a:pt x="1575701" y="1982343"/>
                  </a:lnTo>
                  <a:lnTo>
                    <a:pt x="1578241" y="1988185"/>
                  </a:lnTo>
                  <a:lnTo>
                    <a:pt x="1616976" y="2010410"/>
                  </a:lnTo>
                  <a:lnTo>
                    <a:pt x="1592719" y="2052574"/>
                  </a:lnTo>
                  <a:lnTo>
                    <a:pt x="1591068" y="2055749"/>
                  </a:lnTo>
                  <a:lnTo>
                    <a:pt x="1590560" y="2059432"/>
                  </a:lnTo>
                  <a:lnTo>
                    <a:pt x="1592338" y="2066036"/>
                  </a:lnTo>
                  <a:lnTo>
                    <a:pt x="1594497" y="2068957"/>
                  </a:lnTo>
                  <a:lnTo>
                    <a:pt x="1597672" y="2070735"/>
                  </a:lnTo>
                  <a:lnTo>
                    <a:pt x="1622310" y="2084959"/>
                  </a:lnTo>
                  <a:lnTo>
                    <a:pt x="1566684" y="2182495"/>
                  </a:lnTo>
                  <a:lnTo>
                    <a:pt x="1564271" y="2186686"/>
                  </a:lnTo>
                  <a:lnTo>
                    <a:pt x="1564398" y="2191893"/>
                  </a:lnTo>
                  <a:lnTo>
                    <a:pt x="1569478" y="2200275"/>
                  </a:lnTo>
                  <a:lnTo>
                    <a:pt x="1574177" y="2202688"/>
                  </a:lnTo>
                  <a:lnTo>
                    <a:pt x="1579003" y="2202307"/>
                  </a:lnTo>
                  <a:lnTo>
                    <a:pt x="1677936" y="2195830"/>
                  </a:lnTo>
                  <a:lnTo>
                    <a:pt x="1697418" y="2174113"/>
                  </a:lnTo>
                  <a:lnTo>
                    <a:pt x="1717306" y="2139315"/>
                  </a:lnTo>
                  <a:lnTo>
                    <a:pt x="1746262" y="2155825"/>
                  </a:lnTo>
                  <a:lnTo>
                    <a:pt x="1749183" y="2156333"/>
                  </a:lnTo>
                  <a:lnTo>
                    <a:pt x="1755914" y="2155444"/>
                  </a:lnTo>
                  <a:lnTo>
                    <a:pt x="1759597" y="2153158"/>
                  </a:lnTo>
                  <a:lnTo>
                    <a:pt x="1761756" y="2149475"/>
                  </a:lnTo>
                  <a:lnTo>
                    <a:pt x="1767547" y="2139315"/>
                  </a:lnTo>
                  <a:lnTo>
                    <a:pt x="1775891" y="2124710"/>
                  </a:lnTo>
                  <a:lnTo>
                    <a:pt x="1785759" y="2107438"/>
                  </a:lnTo>
                  <a:lnTo>
                    <a:pt x="1814207" y="2123694"/>
                  </a:lnTo>
                  <a:lnTo>
                    <a:pt x="1816747" y="2125345"/>
                  </a:lnTo>
                  <a:lnTo>
                    <a:pt x="1819795" y="2125726"/>
                  </a:lnTo>
                  <a:lnTo>
                    <a:pt x="1822589" y="2125345"/>
                  </a:lnTo>
                  <a:lnTo>
                    <a:pt x="1825129" y="2125091"/>
                  </a:lnTo>
                  <a:lnTo>
                    <a:pt x="1827669" y="2124075"/>
                  </a:lnTo>
                  <a:lnTo>
                    <a:pt x="1829574" y="2122043"/>
                  </a:lnTo>
                  <a:lnTo>
                    <a:pt x="1845792" y="2107438"/>
                  </a:lnTo>
                  <a:lnTo>
                    <a:pt x="1858645" y="2095881"/>
                  </a:lnTo>
                  <a:lnTo>
                    <a:pt x="1933587" y="2028444"/>
                  </a:lnTo>
                  <a:lnTo>
                    <a:pt x="1941969" y="2033270"/>
                  </a:lnTo>
                  <a:lnTo>
                    <a:pt x="1948878" y="2036445"/>
                  </a:lnTo>
                  <a:lnTo>
                    <a:pt x="1955990" y="2038388"/>
                  </a:lnTo>
                  <a:lnTo>
                    <a:pt x="1963216" y="2039137"/>
                  </a:lnTo>
                  <a:lnTo>
                    <a:pt x="1970417" y="2038731"/>
                  </a:lnTo>
                  <a:lnTo>
                    <a:pt x="1980234" y="2036305"/>
                  </a:lnTo>
                  <a:lnTo>
                    <a:pt x="1989239" y="2031720"/>
                  </a:lnTo>
                  <a:lnTo>
                    <a:pt x="1993099" y="2028444"/>
                  </a:lnTo>
                  <a:lnTo>
                    <a:pt x="1997062" y="2025091"/>
                  </a:lnTo>
                  <a:lnTo>
                    <a:pt x="2003310" y="2016506"/>
                  </a:lnTo>
                  <a:lnTo>
                    <a:pt x="2003564" y="2016125"/>
                  </a:lnTo>
                  <a:lnTo>
                    <a:pt x="2003691" y="2015871"/>
                  </a:lnTo>
                  <a:lnTo>
                    <a:pt x="2003945" y="2015490"/>
                  </a:lnTo>
                  <a:lnTo>
                    <a:pt x="2005355" y="2012442"/>
                  </a:lnTo>
                  <a:lnTo>
                    <a:pt x="2096274" y="1815719"/>
                  </a:lnTo>
                  <a:lnTo>
                    <a:pt x="2099322" y="1808988"/>
                  </a:lnTo>
                  <a:lnTo>
                    <a:pt x="2096401" y="1801241"/>
                  </a:lnTo>
                  <a:lnTo>
                    <a:pt x="2089797" y="1798066"/>
                  </a:lnTo>
                  <a:lnTo>
                    <a:pt x="2083193" y="1795018"/>
                  </a:lnTo>
                  <a:lnTo>
                    <a:pt x="2075319" y="1797939"/>
                  </a:lnTo>
                  <a:lnTo>
                    <a:pt x="1980196" y="2003679"/>
                  </a:lnTo>
                  <a:lnTo>
                    <a:pt x="1975319" y="2008987"/>
                  </a:lnTo>
                  <a:lnTo>
                    <a:pt x="1969033" y="2011972"/>
                  </a:lnTo>
                  <a:lnTo>
                    <a:pt x="1962099" y="2012442"/>
                  </a:lnTo>
                  <a:lnTo>
                    <a:pt x="1955304" y="2010156"/>
                  </a:lnTo>
                  <a:lnTo>
                    <a:pt x="1909203" y="1983752"/>
                  </a:lnTo>
                  <a:lnTo>
                    <a:pt x="1909203" y="2014855"/>
                  </a:lnTo>
                  <a:lnTo>
                    <a:pt x="1819033" y="2095881"/>
                  </a:lnTo>
                  <a:lnTo>
                    <a:pt x="1762645" y="2063483"/>
                  </a:lnTo>
                  <a:lnTo>
                    <a:pt x="1762645" y="2094103"/>
                  </a:lnTo>
                  <a:lnTo>
                    <a:pt x="1745246" y="2124710"/>
                  </a:lnTo>
                  <a:lnTo>
                    <a:pt x="1698472" y="2097913"/>
                  </a:lnTo>
                  <a:lnTo>
                    <a:pt x="1694065" y="2095385"/>
                  </a:lnTo>
                  <a:lnTo>
                    <a:pt x="1694065" y="2125980"/>
                  </a:lnTo>
                  <a:lnTo>
                    <a:pt x="1669046" y="2169668"/>
                  </a:lnTo>
                  <a:lnTo>
                    <a:pt x="1601863" y="2174113"/>
                  </a:lnTo>
                  <a:lnTo>
                    <a:pt x="1645170" y="2097913"/>
                  </a:lnTo>
                  <a:lnTo>
                    <a:pt x="1694065" y="2125980"/>
                  </a:lnTo>
                  <a:lnTo>
                    <a:pt x="1694065" y="2095385"/>
                  </a:lnTo>
                  <a:lnTo>
                    <a:pt x="1622310" y="2054225"/>
                  </a:lnTo>
                  <a:lnTo>
                    <a:pt x="1639836" y="2023618"/>
                  </a:lnTo>
                  <a:lnTo>
                    <a:pt x="1762645" y="2094103"/>
                  </a:lnTo>
                  <a:lnTo>
                    <a:pt x="1762645" y="2063483"/>
                  </a:lnTo>
                  <a:lnTo>
                    <a:pt x="1693278" y="2023618"/>
                  </a:lnTo>
                  <a:lnTo>
                    <a:pt x="1604911" y="1972818"/>
                  </a:lnTo>
                  <a:lnTo>
                    <a:pt x="1630946" y="1855089"/>
                  </a:lnTo>
                  <a:lnTo>
                    <a:pt x="1909203" y="2014855"/>
                  </a:lnTo>
                  <a:lnTo>
                    <a:pt x="1909203" y="1983752"/>
                  </a:lnTo>
                  <a:lnTo>
                    <a:pt x="1684680" y="1855089"/>
                  </a:lnTo>
                  <a:lnTo>
                    <a:pt x="1628533" y="1822958"/>
                  </a:lnTo>
                  <a:lnTo>
                    <a:pt x="1628406" y="1822831"/>
                  </a:lnTo>
                  <a:lnTo>
                    <a:pt x="1628279" y="1822831"/>
                  </a:lnTo>
                  <a:lnTo>
                    <a:pt x="1610753" y="1812671"/>
                  </a:lnTo>
                  <a:lnTo>
                    <a:pt x="1606435" y="1810258"/>
                  </a:lnTo>
                  <a:lnTo>
                    <a:pt x="1603387" y="1806321"/>
                  </a:lnTo>
                  <a:lnTo>
                    <a:pt x="1602016" y="1801241"/>
                  </a:lnTo>
                  <a:lnTo>
                    <a:pt x="1600974" y="1796923"/>
                  </a:lnTo>
                  <a:lnTo>
                    <a:pt x="1601482" y="1792224"/>
                  </a:lnTo>
                  <a:lnTo>
                    <a:pt x="1976386" y="1252220"/>
                  </a:lnTo>
                  <a:lnTo>
                    <a:pt x="2009800" y="1216825"/>
                  </a:lnTo>
                  <a:lnTo>
                    <a:pt x="2050630" y="1193685"/>
                  </a:lnTo>
                  <a:lnTo>
                    <a:pt x="2095944" y="1183462"/>
                  </a:lnTo>
                  <a:lnTo>
                    <a:pt x="2142794" y="1186840"/>
                  </a:lnTo>
                  <a:lnTo>
                    <a:pt x="2188210" y="1204468"/>
                  </a:lnTo>
                  <a:lnTo>
                    <a:pt x="2226399" y="1234719"/>
                  </a:lnTo>
                  <a:lnTo>
                    <a:pt x="2252992" y="1273403"/>
                  </a:lnTo>
                  <a:lnTo>
                    <a:pt x="2267089" y="1317650"/>
                  </a:lnTo>
                  <a:lnTo>
                    <a:pt x="2267775" y="1364589"/>
                  </a:lnTo>
                  <a:lnTo>
                    <a:pt x="2254135" y="1411351"/>
                  </a:lnTo>
                  <a:lnTo>
                    <a:pt x="2106942" y="1729994"/>
                  </a:lnTo>
                  <a:lnTo>
                    <a:pt x="2106434" y="1731010"/>
                  </a:lnTo>
                  <a:lnTo>
                    <a:pt x="2106053" y="1732026"/>
                  </a:lnTo>
                  <a:lnTo>
                    <a:pt x="2105926" y="1733169"/>
                  </a:lnTo>
                  <a:lnTo>
                    <a:pt x="2093607" y="1759966"/>
                  </a:lnTo>
                  <a:lnTo>
                    <a:pt x="2096401" y="1767713"/>
                  </a:lnTo>
                  <a:lnTo>
                    <a:pt x="2103005" y="1770888"/>
                  </a:lnTo>
                  <a:lnTo>
                    <a:pt x="2105418" y="1771904"/>
                  </a:lnTo>
                  <a:lnTo>
                    <a:pt x="2107958" y="1772285"/>
                  </a:lnTo>
                  <a:lnTo>
                    <a:pt x="2110371" y="1771904"/>
                  </a:lnTo>
                  <a:lnTo>
                    <a:pt x="2114562" y="1771396"/>
                  </a:lnTo>
                  <a:lnTo>
                    <a:pt x="2118626" y="1768729"/>
                  </a:lnTo>
                  <a:lnTo>
                    <a:pt x="2120531" y="1764411"/>
                  </a:lnTo>
                  <a:lnTo>
                    <a:pt x="2131072" y="1741424"/>
                  </a:lnTo>
                  <a:lnTo>
                    <a:pt x="2131453" y="1740789"/>
                  </a:lnTo>
                  <a:lnTo>
                    <a:pt x="2131580" y="1740154"/>
                  </a:lnTo>
                  <a:lnTo>
                    <a:pt x="2131707" y="1739646"/>
                  </a:lnTo>
                  <a:lnTo>
                    <a:pt x="2278392" y="1422400"/>
                  </a:lnTo>
                  <a:lnTo>
                    <a:pt x="2292718" y="1377162"/>
                  </a:lnTo>
                  <a:lnTo>
                    <a:pt x="2295372" y="1331366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49100" y="6156959"/>
              <a:ext cx="127989" cy="12801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66088" y="5843015"/>
              <a:ext cx="124968" cy="12801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8463" y="6239333"/>
              <a:ext cx="66897" cy="6697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782445" y="276859"/>
              <a:ext cx="575945" cy="661670"/>
            </a:xfrm>
            <a:custGeom>
              <a:avLst/>
              <a:gdLst/>
              <a:ahLst/>
              <a:cxnLst/>
              <a:rect l="l" t="t" r="r" b="b"/>
              <a:pathLst>
                <a:path w="575944" h="661669">
                  <a:moveTo>
                    <a:pt x="464052" y="633729"/>
                  </a:moveTo>
                  <a:lnTo>
                    <a:pt x="429894" y="633729"/>
                  </a:lnTo>
                  <a:lnTo>
                    <a:pt x="436117" y="642619"/>
                  </a:lnTo>
                  <a:lnTo>
                    <a:pt x="451280" y="655319"/>
                  </a:lnTo>
                  <a:lnTo>
                    <a:pt x="469884" y="661669"/>
                  </a:lnTo>
                  <a:lnTo>
                    <a:pt x="489606" y="661669"/>
                  </a:lnTo>
                  <a:lnTo>
                    <a:pt x="508126" y="652779"/>
                  </a:lnTo>
                  <a:lnTo>
                    <a:pt x="528483" y="637539"/>
                  </a:lnTo>
                  <a:lnTo>
                    <a:pt x="473694" y="637539"/>
                  </a:lnTo>
                  <a:lnTo>
                    <a:pt x="464052" y="633729"/>
                  </a:lnTo>
                  <a:close/>
                </a:path>
                <a:path w="575944" h="661669">
                  <a:moveTo>
                    <a:pt x="242315" y="0"/>
                  </a:moveTo>
                  <a:lnTo>
                    <a:pt x="193655" y="5079"/>
                  </a:lnTo>
                  <a:lnTo>
                    <a:pt x="152304" y="16509"/>
                  </a:lnTo>
                  <a:lnTo>
                    <a:pt x="95249" y="45720"/>
                  </a:lnTo>
                  <a:lnTo>
                    <a:pt x="50450" y="91439"/>
                  </a:lnTo>
                  <a:lnTo>
                    <a:pt x="27384" y="128269"/>
                  </a:lnTo>
                  <a:lnTo>
                    <a:pt x="9270" y="172719"/>
                  </a:lnTo>
                  <a:lnTo>
                    <a:pt x="0" y="247649"/>
                  </a:lnTo>
                  <a:lnTo>
                    <a:pt x="7485" y="303529"/>
                  </a:lnTo>
                  <a:lnTo>
                    <a:pt x="33019" y="363219"/>
                  </a:lnTo>
                  <a:lnTo>
                    <a:pt x="67357" y="405129"/>
                  </a:lnTo>
                  <a:lnTo>
                    <a:pt x="107654" y="438149"/>
                  </a:lnTo>
                  <a:lnTo>
                    <a:pt x="162940" y="466089"/>
                  </a:lnTo>
                  <a:lnTo>
                    <a:pt x="173922" y="468629"/>
                  </a:lnTo>
                  <a:lnTo>
                    <a:pt x="183832" y="471169"/>
                  </a:lnTo>
                  <a:lnTo>
                    <a:pt x="192980" y="473709"/>
                  </a:lnTo>
                  <a:lnTo>
                    <a:pt x="201675" y="474979"/>
                  </a:lnTo>
                  <a:lnTo>
                    <a:pt x="212187" y="477519"/>
                  </a:lnTo>
                  <a:lnTo>
                    <a:pt x="265763" y="497839"/>
                  </a:lnTo>
                  <a:lnTo>
                    <a:pt x="300608" y="523239"/>
                  </a:lnTo>
                  <a:lnTo>
                    <a:pt x="316483" y="539749"/>
                  </a:lnTo>
                  <a:lnTo>
                    <a:pt x="316483" y="542289"/>
                  </a:lnTo>
                  <a:lnTo>
                    <a:pt x="317245" y="544829"/>
                  </a:lnTo>
                  <a:lnTo>
                    <a:pt x="318896" y="547369"/>
                  </a:lnTo>
                  <a:lnTo>
                    <a:pt x="375030" y="622299"/>
                  </a:lnTo>
                  <a:lnTo>
                    <a:pt x="386478" y="633729"/>
                  </a:lnTo>
                  <a:lnTo>
                    <a:pt x="400510" y="638809"/>
                  </a:lnTo>
                  <a:lnTo>
                    <a:pt x="415518" y="638809"/>
                  </a:lnTo>
                  <a:lnTo>
                    <a:pt x="429894" y="633729"/>
                  </a:lnTo>
                  <a:lnTo>
                    <a:pt x="464052" y="633729"/>
                  </a:lnTo>
                  <a:lnTo>
                    <a:pt x="456183" y="627379"/>
                  </a:lnTo>
                  <a:lnTo>
                    <a:pt x="450214" y="618489"/>
                  </a:lnTo>
                  <a:lnTo>
                    <a:pt x="455409" y="614679"/>
                  </a:lnTo>
                  <a:lnTo>
                    <a:pt x="405939" y="614679"/>
                  </a:lnTo>
                  <a:lnTo>
                    <a:pt x="399976" y="612139"/>
                  </a:lnTo>
                  <a:lnTo>
                    <a:pt x="395096" y="608329"/>
                  </a:lnTo>
                  <a:lnTo>
                    <a:pt x="350392" y="547369"/>
                  </a:lnTo>
                  <a:lnTo>
                    <a:pt x="386397" y="520699"/>
                  </a:lnTo>
                  <a:lnTo>
                    <a:pt x="332993" y="520699"/>
                  </a:lnTo>
                  <a:lnTo>
                    <a:pt x="297227" y="488949"/>
                  </a:lnTo>
                  <a:lnTo>
                    <a:pt x="257174" y="464819"/>
                  </a:lnTo>
                  <a:lnTo>
                    <a:pt x="242175" y="459739"/>
                  </a:lnTo>
                  <a:lnTo>
                    <a:pt x="228996" y="454659"/>
                  </a:lnTo>
                  <a:lnTo>
                    <a:pt x="217080" y="452119"/>
                  </a:lnTo>
                  <a:lnTo>
                    <a:pt x="205866" y="450849"/>
                  </a:lnTo>
                  <a:lnTo>
                    <a:pt x="197943" y="449579"/>
                  </a:lnTo>
                  <a:lnTo>
                    <a:pt x="189626" y="447039"/>
                  </a:lnTo>
                  <a:lnTo>
                    <a:pt x="180667" y="444499"/>
                  </a:lnTo>
                  <a:lnTo>
                    <a:pt x="170814" y="441959"/>
                  </a:lnTo>
                  <a:lnTo>
                    <a:pt x="121239" y="417829"/>
                  </a:lnTo>
                  <a:lnTo>
                    <a:pt x="85105" y="387349"/>
                  </a:lnTo>
                  <a:lnTo>
                    <a:pt x="54355" y="350519"/>
                  </a:lnTo>
                  <a:lnTo>
                    <a:pt x="31615" y="295909"/>
                  </a:lnTo>
                  <a:lnTo>
                    <a:pt x="25018" y="246379"/>
                  </a:lnTo>
                  <a:lnTo>
                    <a:pt x="27852" y="205739"/>
                  </a:lnTo>
                  <a:lnTo>
                    <a:pt x="49621" y="139699"/>
                  </a:lnTo>
                  <a:lnTo>
                    <a:pt x="70294" y="106679"/>
                  </a:lnTo>
                  <a:lnTo>
                    <a:pt x="110235" y="66039"/>
                  </a:lnTo>
                  <a:lnTo>
                    <a:pt x="161131" y="39370"/>
                  </a:lnTo>
                  <a:lnTo>
                    <a:pt x="198211" y="29209"/>
                  </a:lnTo>
                  <a:lnTo>
                    <a:pt x="241934" y="25400"/>
                  </a:lnTo>
                  <a:lnTo>
                    <a:pt x="342719" y="25400"/>
                  </a:lnTo>
                  <a:lnTo>
                    <a:pt x="315690" y="12700"/>
                  </a:lnTo>
                  <a:lnTo>
                    <a:pt x="271430" y="2539"/>
                  </a:lnTo>
                  <a:lnTo>
                    <a:pt x="242315" y="0"/>
                  </a:lnTo>
                  <a:close/>
                </a:path>
                <a:path w="575944" h="661669">
                  <a:moveTo>
                    <a:pt x="569510" y="552449"/>
                  </a:moveTo>
                  <a:lnTo>
                    <a:pt x="540257" y="552449"/>
                  </a:lnTo>
                  <a:lnTo>
                    <a:pt x="546353" y="560069"/>
                  </a:lnTo>
                  <a:lnTo>
                    <a:pt x="550840" y="570229"/>
                  </a:lnTo>
                  <a:lnTo>
                    <a:pt x="493394" y="632459"/>
                  </a:lnTo>
                  <a:lnTo>
                    <a:pt x="483883" y="637539"/>
                  </a:lnTo>
                  <a:lnTo>
                    <a:pt x="528483" y="637539"/>
                  </a:lnTo>
                  <a:lnTo>
                    <a:pt x="555624" y="617219"/>
                  </a:lnTo>
                  <a:lnTo>
                    <a:pt x="569331" y="601979"/>
                  </a:lnTo>
                  <a:lnTo>
                    <a:pt x="575929" y="584199"/>
                  </a:lnTo>
                  <a:lnTo>
                    <a:pt x="575073" y="563879"/>
                  </a:lnTo>
                  <a:lnTo>
                    <a:pt x="569510" y="552449"/>
                  </a:lnTo>
                  <a:close/>
                </a:path>
                <a:path w="575944" h="661669">
                  <a:moveTo>
                    <a:pt x="532231" y="435609"/>
                  </a:moveTo>
                  <a:lnTo>
                    <a:pt x="501268" y="435609"/>
                  </a:lnTo>
                  <a:lnTo>
                    <a:pt x="545845" y="496569"/>
                  </a:lnTo>
                  <a:lnTo>
                    <a:pt x="548596" y="501649"/>
                  </a:lnTo>
                  <a:lnTo>
                    <a:pt x="418210" y="610869"/>
                  </a:lnTo>
                  <a:lnTo>
                    <a:pt x="412259" y="614679"/>
                  </a:lnTo>
                  <a:lnTo>
                    <a:pt x="455409" y="614679"/>
                  </a:lnTo>
                  <a:lnTo>
                    <a:pt x="540257" y="552449"/>
                  </a:lnTo>
                  <a:lnTo>
                    <a:pt x="569510" y="552449"/>
                  </a:lnTo>
                  <a:lnTo>
                    <a:pt x="566419" y="546099"/>
                  </a:lnTo>
                  <a:lnTo>
                    <a:pt x="560196" y="537209"/>
                  </a:lnTo>
                  <a:lnTo>
                    <a:pt x="569537" y="524509"/>
                  </a:lnTo>
                  <a:lnTo>
                    <a:pt x="573770" y="510539"/>
                  </a:lnTo>
                  <a:lnTo>
                    <a:pt x="572644" y="495299"/>
                  </a:lnTo>
                  <a:lnTo>
                    <a:pt x="565911" y="481329"/>
                  </a:lnTo>
                  <a:lnTo>
                    <a:pt x="532231" y="435609"/>
                  </a:lnTo>
                  <a:close/>
                </a:path>
                <a:path w="575944" h="661669">
                  <a:moveTo>
                    <a:pt x="301326" y="350519"/>
                  </a:moveTo>
                  <a:lnTo>
                    <a:pt x="269366" y="350519"/>
                  </a:lnTo>
                  <a:lnTo>
                    <a:pt x="373506" y="491489"/>
                  </a:lnTo>
                  <a:lnTo>
                    <a:pt x="332993" y="520699"/>
                  </a:lnTo>
                  <a:lnTo>
                    <a:pt x="386397" y="520699"/>
                  </a:lnTo>
                  <a:lnTo>
                    <a:pt x="446405" y="476249"/>
                  </a:lnTo>
                  <a:lnTo>
                    <a:pt x="394207" y="476249"/>
                  </a:lnTo>
                  <a:lnTo>
                    <a:pt x="301326" y="350519"/>
                  </a:lnTo>
                  <a:close/>
                </a:path>
                <a:path w="575944" h="661669">
                  <a:moveTo>
                    <a:pt x="347641" y="316229"/>
                  </a:moveTo>
                  <a:lnTo>
                    <a:pt x="316229" y="316229"/>
                  </a:lnTo>
                  <a:lnTo>
                    <a:pt x="420369" y="455929"/>
                  </a:lnTo>
                  <a:lnTo>
                    <a:pt x="394207" y="476249"/>
                  </a:lnTo>
                  <a:lnTo>
                    <a:pt x="446405" y="476249"/>
                  </a:lnTo>
                  <a:lnTo>
                    <a:pt x="492696" y="441959"/>
                  </a:lnTo>
                  <a:lnTo>
                    <a:pt x="440308" y="441959"/>
                  </a:lnTo>
                  <a:lnTo>
                    <a:pt x="354075" y="325119"/>
                  </a:lnTo>
                  <a:lnTo>
                    <a:pt x="353821" y="325119"/>
                  </a:lnTo>
                  <a:lnTo>
                    <a:pt x="353694" y="323849"/>
                  </a:lnTo>
                  <a:lnTo>
                    <a:pt x="353313" y="323849"/>
                  </a:lnTo>
                  <a:lnTo>
                    <a:pt x="347641" y="316229"/>
                  </a:lnTo>
                  <a:close/>
                </a:path>
                <a:path w="575944" h="661669">
                  <a:moveTo>
                    <a:pt x="342719" y="25400"/>
                  </a:moveTo>
                  <a:lnTo>
                    <a:pt x="241934" y="25400"/>
                  </a:lnTo>
                  <a:lnTo>
                    <a:pt x="268067" y="27939"/>
                  </a:lnTo>
                  <a:lnTo>
                    <a:pt x="307736" y="36829"/>
                  </a:lnTo>
                  <a:lnTo>
                    <a:pt x="353716" y="57150"/>
                  </a:lnTo>
                  <a:lnTo>
                    <a:pt x="398779" y="95249"/>
                  </a:lnTo>
                  <a:lnTo>
                    <a:pt x="425640" y="135889"/>
                  </a:lnTo>
                  <a:lnTo>
                    <a:pt x="443499" y="179069"/>
                  </a:lnTo>
                  <a:lnTo>
                    <a:pt x="452500" y="233679"/>
                  </a:lnTo>
                  <a:lnTo>
                    <a:pt x="452483" y="243839"/>
                  </a:lnTo>
                  <a:lnTo>
                    <a:pt x="451977" y="252729"/>
                  </a:lnTo>
                  <a:lnTo>
                    <a:pt x="451161" y="261619"/>
                  </a:lnTo>
                  <a:lnTo>
                    <a:pt x="448881" y="280669"/>
                  </a:lnTo>
                  <a:lnTo>
                    <a:pt x="448024" y="293369"/>
                  </a:lnTo>
                  <a:lnTo>
                    <a:pt x="453638" y="345439"/>
                  </a:lnTo>
                  <a:lnTo>
                    <a:pt x="469294" y="389889"/>
                  </a:lnTo>
                  <a:lnTo>
                    <a:pt x="480694" y="411479"/>
                  </a:lnTo>
                  <a:lnTo>
                    <a:pt x="440308" y="441959"/>
                  </a:lnTo>
                  <a:lnTo>
                    <a:pt x="492696" y="441959"/>
                  </a:lnTo>
                  <a:lnTo>
                    <a:pt x="501268" y="435609"/>
                  </a:lnTo>
                  <a:lnTo>
                    <a:pt x="532231" y="435609"/>
                  </a:lnTo>
                  <a:lnTo>
                    <a:pt x="509777" y="405129"/>
                  </a:lnTo>
                  <a:lnTo>
                    <a:pt x="508126" y="403859"/>
                  </a:lnTo>
                  <a:lnTo>
                    <a:pt x="505967" y="402589"/>
                  </a:lnTo>
                  <a:lnTo>
                    <a:pt x="503681" y="401319"/>
                  </a:lnTo>
                  <a:lnTo>
                    <a:pt x="492827" y="380999"/>
                  </a:lnTo>
                  <a:lnTo>
                    <a:pt x="478071" y="340359"/>
                  </a:lnTo>
                  <a:lnTo>
                    <a:pt x="472955" y="303529"/>
                  </a:lnTo>
                  <a:lnTo>
                    <a:pt x="473021" y="293369"/>
                  </a:lnTo>
                  <a:lnTo>
                    <a:pt x="473735" y="283209"/>
                  </a:lnTo>
                  <a:lnTo>
                    <a:pt x="476073" y="264159"/>
                  </a:lnTo>
                  <a:lnTo>
                    <a:pt x="476964" y="255269"/>
                  </a:lnTo>
                  <a:lnTo>
                    <a:pt x="477379" y="246379"/>
                  </a:lnTo>
                  <a:lnTo>
                    <a:pt x="477505" y="240029"/>
                  </a:lnTo>
                  <a:lnTo>
                    <a:pt x="477519" y="232409"/>
                  </a:lnTo>
                  <a:lnTo>
                    <a:pt x="467437" y="171449"/>
                  </a:lnTo>
                  <a:lnTo>
                    <a:pt x="447436" y="124459"/>
                  </a:lnTo>
                  <a:lnTo>
                    <a:pt x="427460" y="91439"/>
                  </a:lnTo>
                  <a:lnTo>
                    <a:pt x="417448" y="78739"/>
                  </a:lnTo>
                  <a:lnTo>
                    <a:pt x="367045" y="36829"/>
                  </a:lnTo>
                  <a:lnTo>
                    <a:pt x="342719" y="25400"/>
                  </a:lnTo>
                  <a:close/>
                </a:path>
                <a:path w="575944" h="661669">
                  <a:moveTo>
                    <a:pt x="219654" y="278129"/>
                  </a:moveTo>
                  <a:lnTo>
                    <a:pt x="183929" y="300989"/>
                  </a:lnTo>
                  <a:lnTo>
                    <a:pt x="176974" y="328929"/>
                  </a:lnTo>
                  <a:lnTo>
                    <a:pt x="178311" y="337819"/>
                  </a:lnTo>
                  <a:lnTo>
                    <a:pt x="211200" y="369569"/>
                  </a:lnTo>
                  <a:lnTo>
                    <a:pt x="221628" y="372109"/>
                  </a:lnTo>
                  <a:lnTo>
                    <a:pt x="232140" y="370839"/>
                  </a:lnTo>
                  <a:lnTo>
                    <a:pt x="242437" y="368299"/>
                  </a:lnTo>
                  <a:lnTo>
                    <a:pt x="252221" y="363219"/>
                  </a:lnTo>
                  <a:lnTo>
                    <a:pt x="269366" y="350519"/>
                  </a:lnTo>
                  <a:lnTo>
                    <a:pt x="301326" y="350519"/>
                  </a:lnTo>
                  <a:lnTo>
                    <a:pt x="299449" y="347979"/>
                  </a:lnTo>
                  <a:lnTo>
                    <a:pt x="224662" y="347979"/>
                  </a:lnTo>
                  <a:lnTo>
                    <a:pt x="217804" y="345439"/>
                  </a:lnTo>
                  <a:lnTo>
                    <a:pt x="211581" y="344169"/>
                  </a:lnTo>
                  <a:lnTo>
                    <a:pt x="206501" y="340359"/>
                  </a:lnTo>
                  <a:lnTo>
                    <a:pt x="203834" y="335279"/>
                  </a:lnTo>
                  <a:lnTo>
                    <a:pt x="200659" y="328929"/>
                  </a:lnTo>
                  <a:lnTo>
                    <a:pt x="202183" y="321309"/>
                  </a:lnTo>
                  <a:lnTo>
                    <a:pt x="203326" y="318769"/>
                  </a:lnTo>
                  <a:lnTo>
                    <a:pt x="204977" y="313689"/>
                  </a:lnTo>
                  <a:lnTo>
                    <a:pt x="208152" y="309879"/>
                  </a:lnTo>
                  <a:lnTo>
                    <a:pt x="211708" y="307339"/>
                  </a:lnTo>
                  <a:lnTo>
                    <a:pt x="212597" y="306069"/>
                  </a:lnTo>
                  <a:lnTo>
                    <a:pt x="213486" y="306069"/>
                  </a:lnTo>
                  <a:lnTo>
                    <a:pt x="214502" y="304799"/>
                  </a:lnTo>
                  <a:lnTo>
                    <a:pt x="221771" y="303529"/>
                  </a:lnTo>
                  <a:lnTo>
                    <a:pt x="266591" y="303529"/>
                  </a:lnTo>
                  <a:lnTo>
                    <a:pt x="261873" y="297179"/>
                  </a:lnTo>
                  <a:lnTo>
                    <a:pt x="249848" y="287019"/>
                  </a:lnTo>
                  <a:lnTo>
                    <a:pt x="235299" y="279399"/>
                  </a:lnTo>
                  <a:lnTo>
                    <a:pt x="219654" y="278129"/>
                  </a:lnTo>
                  <a:close/>
                </a:path>
                <a:path w="575944" h="661669">
                  <a:moveTo>
                    <a:pt x="266591" y="303529"/>
                  </a:moveTo>
                  <a:lnTo>
                    <a:pt x="229219" y="303529"/>
                  </a:lnTo>
                  <a:lnTo>
                    <a:pt x="236166" y="307339"/>
                  </a:lnTo>
                  <a:lnTo>
                    <a:pt x="241934" y="312419"/>
                  </a:lnTo>
                  <a:lnTo>
                    <a:pt x="255015" y="330199"/>
                  </a:lnTo>
                  <a:lnTo>
                    <a:pt x="237997" y="342899"/>
                  </a:lnTo>
                  <a:lnTo>
                    <a:pt x="232028" y="346709"/>
                  </a:lnTo>
                  <a:lnTo>
                    <a:pt x="224662" y="347979"/>
                  </a:lnTo>
                  <a:lnTo>
                    <a:pt x="299449" y="347979"/>
                  </a:lnTo>
                  <a:lnTo>
                    <a:pt x="290067" y="335279"/>
                  </a:lnTo>
                  <a:lnTo>
                    <a:pt x="307593" y="322579"/>
                  </a:lnTo>
                  <a:lnTo>
                    <a:pt x="308228" y="321309"/>
                  </a:lnTo>
                  <a:lnTo>
                    <a:pt x="316229" y="316229"/>
                  </a:lnTo>
                  <a:lnTo>
                    <a:pt x="347641" y="316229"/>
                  </a:lnTo>
                  <a:lnTo>
                    <a:pt x="346695" y="314959"/>
                  </a:lnTo>
                  <a:lnTo>
                    <a:pt x="275081" y="314959"/>
                  </a:lnTo>
                  <a:lnTo>
                    <a:pt x="266591" y="303529"/>
                  </a:lnTo>
                  <a:close/>
                </a:path>
                <a:path w="575944" h="661669">
                  <a:moveTo>
                    <a:pt x="333922" y="203199"/>
                  </a:moveTo>
                  <a:lnTo>
                    <a:pt x="324484" y="203199"/>
                  </a:lnTo>
                  <a:lnTo>
                    <a:pt x="314741" y="204469"/>
                  </a:lnTo>
                  <a:lnTo>
                    <a:pt x="282523" y="232409"/>
                  </a:lnTo>
                  <a:lnTo>
                    <a:pt x="279368" y="247649"/>
                  </a:lnTo>
                  <a:lnTo>
                    <a:pt x="281308" y="262889"/>
                  </a:lnTo>
                  <a:lnTo>
                    <a:pt x="288416" y="278129"/>
                  </a:lnTo>
                  <a:lnTo>
                    <a:pt x="301370" y="295909"/>
                  </a:lnTo>
                  <a:lnTo>
                    <a:pt x="283844" y="308609"/>
                  </a:lnTo>
                  <a:lnTo>
                    <a:pt x="283336" y="308609"/>
                  </a:lnTo>
                  <a:lnTo>
                    <a:pt x="283082" y="309879"/>
                  </a:lnTo>
                  <a:lnTo>
                    <a:pt x="275081" y="314959"/>
                  </a:lnTo>
                  <a:lnTo>
                    <a:pt x="346695" y="314959"/>
                  </a:lnTo>
                  <a:lnTo>
                    <a:pt x="336295" y="300989"/>
                  </a:lnTo>
                  <a:lnTo>
                    <a:pt x="354456" y="287019"/>
                  </a:lnTo>
                  <a:lnTo>
                    <a:pt x="360583" y="280669"/>
                  </a:lnTo>
                  <a:lnTo>
                    <a:pt x="321436" y="280669"/>
                  </a:lnTo>
                  <a:lnTo>
                    <a:pt x="308609" y="262889"/>
                  </a:lnTo>
                  <a:lnTo>
                    <a:pt x="305175" y="256539"/>
                  </a:lnTo>
                  <a:lnTo>
                    <a:pt x="304180" y="248919"/>
                  </a:lnTo>
                  <a:lnTo>
                    <a:pt x="305591" y="241299"/>
                  </a:lnTo>
                  <a:lnTo>
                    <a:pt x="309371" y="234949"/>
                  </a:lnTo>
                  <a:lnTo>
                    <a:pt x="312927" y="231139"/>
                  </a:lnTo>
                  <a:lnTo>
                    <a:pt x="319150" y="228599"/>
                  </a:lnTo>
                  <a:lnTo>
                    <a:pt x="325627" y="228599"/>
                  </a:lnTo>
                  <a:lnTo>
                    <a:pt x="329183" y="227329"/>
                  </a:lnTo>
                  <a:lnTo>
                    <a:pt x="367059" y="227329"/>
                  </a:lnTo>
                  <a:lnTo>
                    <a:pt x="364452" y="222249"/>
                  </a:lnTo>
                  <a:lnTo>
                    <a:pt x="358139" y="214629"/>
                  </a:lnTo>
                  <a:lnTo>
                    <a:pt x="350988" y="209549"/>
                  </a:lnTo>
                  <a:lnTo>
                    <a:pt x="342836" y="205739"/>
                  </a:lnTo>
                  <a:lnTo>
                    <a:pt x="333922" y="203199"/>
                  </a:lnTo>
                  <a:close/>
                </a:path>
                <a:path w="575944" h="661669">
                  <a:moveTo>
                    <a:pt x="367059" y="227329"/>
                  </a:moveTo>
                  <a:lnTo>
                    <a:pt x="329183" y="227329"/>
                  </a:lnTo>
                  <a:lnTo>
                    <a:pt x="335787" y="228599"/>
                  </a:lnTo>
                  <a:lnTo>
                    <a:pt x="340994" y="233679"/>
                  </a:lnTo>
                  <a:lnTo>
                    <a:pt x="345185" y="237489"/>
                  </a:lnTo>
                  <a:lnTo>
                    <a:pt x="347598" y="243839"/>
                  </a:lnTo>
                  <a:lnTo>
                    <a:pt x="347471" y="250189"/>
                  </a:lnTo>
                  <a:lnTo>
                    <a:pt x="347217" y="256539"/>
                  </a:lnTo>
                  <a:lnTo>
                    <a:pt x="343915" y="264159"/>
                  </a:lnTo>
                  <a:lnTo>
                    <a:pt x="338962" y="267969"/>
                  </a:lnTo>
                  <a:lnTo>
                    <a:pt x="321436" y="280669"/>
                  </a:lnTo>
                  <a:lnTo>
                    <a:pt x="360583" y="280669"/>
                  </a:lnTo>
                  <a:lnTo>
                    <a:pt x="361809" y="279399"/>
                  </a:lnTo>
                  <a:lnTo>
                    <a:pt x="367363" y="270509"/>
                  </a:lnTo>
                  <a:lnTo>
                    <a:pt x="370941" y="261619"/>
                  </a:lnTo>
                  <a:lnTo>
                    <a:pt x="372363" y="250189"/>
                  </a:lnTo>
                  <a:lnTo>
                    <a:pt x="371695" y="240029"/>
                  </a:lnTo>
                  <a:lnTo>
                    <a:pt x="369014" y="231139"/>
                  </a:lnTo>
                  <a:lnTo>
                    <a:pt x="367059" y="227329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11351" y="328422"/>
              <a:ext cx="274572" cy="10541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673098" y="191769"/>
              <a:ext cx="1807845" cy="881380"/>
            </a:xfrm>
            <a:custGeom>
              <a:avLst/>
              <a:gdLst/>
              <a:ahLst/>
              <a:cxnLst/>
              <a:rect l="l" t="t" r="r" b="b"/>
              <a:pathLst>
                <a:path w="1807845" h="881380">
                  <a:moveTo>
                    <a:pt x="65024" y="366649"/>
                  </a:moveTo>
                  <a:lnTo>
                    <a:pt x="60325" y="360299"/>
                  </a:lnTo>
                  <a:lnTo>
                    <a:pt x="8382" y="352552"/>
                  </a:lnTo>
                  <a:lnTo>
                    <a:pt x="2032" y="357251"/>
                  </a:lnTo>
                  <a:lnTo>
                    <a:pt x="0" y="370840"/>
                  </a:lnTo>
                  <a:lnTo>
                    <a:pt x="4699" y="377190"/>
                  </a:lnTo>
                  <a:lnTo>
                    <a:pt x="49784" y="383921"/>
                  </a:lnTo>
                  <a:lnTo>
                    <a:pt x="53213" y="384429"/>
                  </a:lnTo>
                  <a:lnTo>
                    <a:pt x="56515" y="383413"/>
                  </a:lnTo>
                  <a:lnTo>
                    <a:pt x="59055" y="381635"/>
                  </a:lnTo>
                  <a:lnTo>
                    <a:pt x="61468" y="379730"/>
                  </a:lnTo>
                  <a:lnTo>
                    <a:pt x="63373" y="376936"/>
                  </a:lnTo>
                  <a:lnTo>
                    <a:pt x="65024" y="366649"/>
                  </a:lnTo>
                  <a:close/>
                </a:path>
                <a:path w="1807845" h="881380">
                  <a:moveTo>
                    <a:pt x="104521" y="511556"/>
                  </a:moveTo>
                  <a:lnTo>
                    <a:pt x="96266" y="500253"/>
                  </a:lnTo>
                  <a:lnTo>
                    <a:pt x="88519" y="498983"/>
                  </a:lnTo>
                  <a:lnTo>
                    <a:pt x="82931" y="503047"/>
                  </a:lnTo>
                  <a:lnTo>
                    <a:pt x="51689" y="525780"/>
                  </a:lnTo>
                  <a:lnTo>
                    <a:pt x="46609" y="529971"/>
                  </a:lnTo>
                  <a:lnTo>
                    <a:pt x="44958" y="537591"/>
                  </a:lnTo>
                  <a:lnTo>
                    <a:pt x="53340" y="548894"/>
                  </a:lnTo>
                  <a:lnTo>
                    <a:pt x="61087" y="550291"/>
                  </a:lnTo>
                  <a:lnTo>
                    <a:pt x="97917" y="523494"/>
                  </a:lnTo>
                  <a:lnTo>
                    <a:pt x="98044" y="523494"/>
                  </a:lnTo>
                  <a:lnTo>
                    <a:pt x="103505" y="519430"/>
                  </a:lnTo>
                  <a:lnTo>
                    <a:pt x="104521" y="511556"/>
                  </a:lnTo>
                  <a:close/>
                </a:path>
                <a:path w="1807845" h="881380">
                  <a:moveTo>
                    <a:pt x="225679" y="580136"/>
                  </a:moveTo>
                  <a:lnTo>
                    <a:pt x="221742" y="573278"/>
                  </a:lnTo>
                  <a:lnTo>
                    <a:pt x="208407" y="569976"/>
                  </a:lnTo>
                  <a:lnTo>
                    <a:pt x="201549" y="573913"/>
                  </a:lnTo>
                  <a:lnTo>
                    <a:pt x="199644" y="580517"/>
                  </a:lnTo>
                  <a:lnTo>
                    <a:pt x="189484" y="618109"/>
                  </a:lnTo>
                  <a:lnTo>
                    <a:pt x="187579" y="624713"/>
                  </a:lnTo>
                  <a:lnTo>
                    <a:pt x="191516" y="631571"/>
                  </a:lnTo>
                  <a:lnTo>
                    <a:pt x="198247" y="633222"/>
                  </a:lnTo>
                  <a:lnTo>
                    <a:pt x="202057" y="634365"/>
                  </a:lnTo>
                  <a:lnTo>
                    <a:pt x="223774" y="586867"/>
                  </a:lnTo>
                  <a:lnTo>
                    <a:pt x="225679" y="580136"/>
                  </a:lnTo>
                  <a:close/>
                </a:path>
                <a:path w="1807845" h="881380">
                  <a:moveTo>
                    <a:pt x="506984" y="8382"/>
                  </a:moveTo>
                  <a:lnTo>
                    <a:pt x="502285" y="2032"/>
                  </a:lnTo>
                  <a:lnTo>
                    <a:pt x="488569" y="0"/>
                  </a:lnTo>
                  <a:lnTo>
                    <a:pt x="482092" y="4953"/>
                  </a:lnTo>
                  <a:lnTo>
                    <a:pt x="481076" y="11684"/>
                  </a:lnTo>
                  <a:lnTo>
                    <a:pt x="474980" y="50292"/>
                  </a:lnTo>
                  <a:lnTo>
                    <a:pt x="473837" y="57035"/>
                  </a:lnTo>
                  <a:lnTo>
                    <a:pt x="478536" y="63385"/>
                  </a:lnTo>
                  <a:lnTo>
                    <a:pt x="488823" y="64909"/>
                  </a:lnTo>
                  <a:lnTo>
                    <a:pt x="492125" y="63881"/>
                  </a:lnTo>
                  <a:lnTo>
                    <a:pt x="497332" y="60083"/>
                  </a:lnTo>
                  <a:lnTo>
                    <a:pt x="499237" y="57150"/>
                  </a:lnTo>
                  <a:lnTo>
                    <a:pt x="505841" y="15113"/>
                  </a:lnTo>
                  <a:lnTo>
                    <a:pt x="506984" y="8382"/>
                  </a:lnTo>
                  <a:close/>
                </a:path>
                <a:path w="1807845" h="881380">
                  <a:moveTo>
                    <a:pt x="657098" y="105029"/>
                  </a:moveTo>
                  <a:lnTo>
                    <a:pt x="652780" y="99314"/>
                  </a:lnTo>
                  <a:lnTo>
                    <a:pt x="648589" y="93599"/>
                  </a:lnTo>
                  <a:lnTo>
                    <a:pt x="640715" y="92202"/>
                  </a:lnTo>
                  <a:lnTo>
                    <a:pt x="635127" y="96774"/>
                  </a:lnTo>
                  <a:lnTo>
                    <a:pt x="603885" y="120281"/>
                  </a:lnTo>
                  <a:lnTo>
                    <a:pt x="598424" y="124460"/>
                  </a:lnTo>
                  <a:lnTo>
                    <a:pt x="597281" y="132334"/>
                  </a:lnTo>
                  <a:lnTo>
                    <a:pt x="601472" y="138049"/>
                  </a:lnTo>
                  <a:lnTo>
                    <a:pt x="605663" y="143637"/>
                  </a:lnTo>
                  <a:lnTo>
                    <a:pt x="613537" y="144780"/>
                  </a:lnTo>
                  <a:lnTo>
                    <a:pt x="619125" y="140716"/>
                  </a:lnTo>
                  <a:lnTo>
                    <a:pt x="619125" y="140589"/>
                  </a:lnTo>
                  <a:lnTo>
                    <a:pt x="650367" y="116967"/>
                  </a:lnTo>
                  <a:lnTo>
                    <a:pt x="655955" y="112903"/>
                  </a:lnTo>
                  <a:lnTo>
                    <a:pt x="657098" y="105029"/>
                  </a:lnTo>
                  <a:close/>
                </a:path>
                <a:path w="1807845" h="881380">
                  <a:moveTo>
                    <a:pt x="695198" y="261747"/>
                  </a:moveTo>
                  <a:lnTo>
                    <a:pt x="689737" y="256032"/>
                  </a:lnTo>
                  <a:lnTo>
                    <a:pt x="682879" y="255778"/>
                  </a:lnTo>
                  <a:lnTo>
                    <a:pt x="637032" y="254508"/>
                  </a:lnTo>
                  <a:lnTo>
                    <a:pt x="631317" y="259969"/>
                  </a:lnTo>
                  <a:lnTo>
                    <a:pt x="630682" y="273685"/>
                  </a:lnTo>
                  <a:lnTo>
                    <a:pt x="636016" y="279400"/>
                  </a:lnTo>
                  <a:lnTo>
                    <a:pt x="684784" y="280797"/>
                  </a:lnTo>
                  <a:lnTo>
                    <a:pt x="687451" y="279908"/>
                  </a:lnTo>
                  <a:lnTo>
                    <a:pt x="692658" y="276098"/>
                  </a:lnTo>
                  <a:lnTo>
                    <a:pt x="694690" y="272669"/>
                  </a:lnTo>
                  <a:lnTo>
                    <a:pt x="695198" y="261747"/>
                  </a:lnTo>
                  <a:close/>
                </a:path>
                <a:path w="1807845" h="881380">
                  <a:moveTo>
                    <a:pt x="1632966" y="526796"/>
                  </a:moveTo>
                  <a:lnTo>
                    <a:pt x="1629270" y="520827"/>
                  </a:lnTo>
                  <a:lnTo>
                    <a:pt x="1623314" y="519303"/>
                  </a:lnTo>
                  <a:lnTo>
                    <a:pt x="1607185" y="515404"/>
                  </a:lnTo>
                  <a:lnTo>
                    <a:pt x="1607185" y="538480"/>
                  </a:lnTo>
                  <a:lnTo>
                    <a:pt x="1593456" y="594868"/>
                  </a:lnTo>
                  <a:lnTo>
                    <a:pt x="1587957" y="594906"/>
                  </a:lnTo>
                  <a:lnTo>
                    <a:pt x="1587957" y="617626"/>
                  </a:lnTo>
                  <a:lnTo>
                    <a:pt x="1568577" y="697611"/>
                  </a:lnTo>
                  <a:lnTo>
                    <a:pt x="1564182" y="706526"/>
                  </a:lnTo>
                  <a:lnTo>
                    <a:pt x="1556473" y="712838"/>
                  </a:lnTo>
                  <a:lnTo>
                    <a:pt x="1546529" y="716000"/>
                  </a:lnTo>
                  <a:lnTo>
                    <a:pt x="1535430" y="715391"/>
                  </a:lnTo>
                  <a:lnTo>
                    <a:pt x="1266698" y="650240"/>
                  </a:lnTo>
                  <a:lnTo>
                    <a:pt x="1256512" y="645744"/>
                  </a:lnTo>
                  <a:lnTo>
                    <a:pt x="1249095" y="638416"/>
                  </a:lnTo>
                  <a:lnTo>
                    <a:pt x="1245120" y="629259"/>
                  </a:lnTo>
                  <a:lnTo>
                    <a:pt x="1245235" y="619252"/>
                  </a:lnTo>
                  <a:lnTo>
                    <a:pt x="1264666" y="539242"/>
                  </a:lnTo>
                  <a:lnTo>
                    <a:pt x="1390650" y="605155"/>
                  </a:lnTo>
                  <a:lnTo>
                    <a:pt x="1397114" y="608203"/>
                  </a:lnTo>
                  <a:lnTo>
                    <a:pt x="1438681" y="618286"/>
                  </a:lnTo>
                  <a:lnTo>
                    <a:pt x="1445895" y="618490"/>
                  </a:lnTo>
                  <a:lnTo>
                    <a:pt x="1587957" y="617626"/>
                  </a:lnTo>
                  <a:lnTo>
                    <a:pt x="1587957" y="594906"/>
                  </a:lnTo>
                  <a:lnTo>
                    <a:pt x="1445768" y="595884"/>
                  </a:lnTo>
                  <a:lnTo>
                    <a:pt x="1434185" y="595198"/>
                  </a:lnTo>
                  <a:lnTo>
                    <a:pt x="1313319" y="539242"/>
                  </a:lnTo>
                  <a:lnTo>
                    <a:pt x="1270000" y="516636"/>
                  </a:lnTo>
                  <a:lnTo>
                    <a:pt x="1283716" y="460121"/>
                  </a:lnTo>
                  <a:lnTo>
                    <a:pt x="1607185" y="538480"/>
                  </a:lnTo>
                  <a:lnTo>
                    <a:pt x="1607185" y="515404"/>
                  </a:lnTo>
                  <a:lnTo>
                    <a:pt x="1378559" y="460121"/>
                  </a:lnTo>
                  <a:lnTo>
                    <a:pt x="1278255" y="435864"/>
                  </a:lnTo>
                  <a:lnTo>
                    <a:pt x="1272286" y="434340"/>
                  </a:lnTo>
                  <a:lnTo>
                    <a:pt x="1266317" y="438023"/>
                  </a:lnTo>
                  <a:lnTo>
                    <a:pt x="1264793" y="443992"/>
                  </a:lnTo>
                  <a:lnTo>
                    <a:pt x="1246505" y="519811"/>
                  </a:lnTo>
                  <a:lnTo>
                    <a:pt x="1246378" y="520192"/>
                  </a:lnTo>
                  <a:lnTo>
                    <a:pt x="1223645" y="613918"/>
                  </a:lnTo>
                  <a:lnTo>
                    <a:pt x="1223200" y="632752"/>
                  </a:lnTo>
                  <a:lnTo>
                    <a:pt x="1230185" y="649909"/>
                  </a:lnTo>
                  <a:lnTo>
                    <a:pt x="1243355" y="663524"/>
                  </a:lnTo>
                  <a:lnTo>
                    <a:pt x="1261491" y="671703"/>
                  </a:lnTo>
                  <a:lnTo>
                    <a:pt x="1530223" y="736727"/>
                  </a:lnTo>
                  <a:lnTo>
                    <a:pt x="1550085" y="737768"/>
                  </a:lnTo>
                  <a:lnTo>
                    <a:pt x="1568018" y="731710"/>
                  </a:lnTo>
                  <a:lnTo>
                    <a:pt x="1582064" y="719658"/>
                  </a:lnTo>
                  <a:lnTo>
                    <a:pt x="1583842" y="716000"/>
                  </a:lnTo>
                  <a:lnTo>
                    <a:pt x="1590281" y="702691"/>
                  </a:lnTo>
                  <a:lnTo>
                    <a:pt x="1610931" y="617474"/>
                  </a:lnTo>
                  <a:lnTo>
                    <a:pt x="1613027" y="608838"/>
                  </a:lnTo>
                  <a:lnTo>
                    <a:pt x="1613154" y="608584"/>
                  </a:lnTo>
                  <a:lnTo>
                    <a:pt x="1616214" y="595884"/>
                  </a:lnTo>
                  <a:lnTo>
                    <a:pt x="1631442" y="532765"/>
                  </a:lnTo>
                  <a:lnTo>
                    <a:pt x="1632966" y="526796"/>
                  </a:lnTo>
                  <a:close/>
                </a:path>
                <a:path w="1807845" h="881380">
                  <a:moveTo>
                    <a:pt x="1807324" y="226555"/>
                  </a:moveTo>
                  <a:lnTo>
                    <a:pt x="1796110" y="196469"/>
                  </a:lnTo>
                  <a:lnTo>
                    <a:pt x="1785404" y="184772"/>
                  </a:lnTo>
                  <a:lnTo>
                    <a:pt x="1785404" y="230251"/>
                  </a:lnTo>
                  <a:lnTo>
                    <a:pt x="1784477" y="254635"/>
                  </a:lnTo>
                  <a:lnTo>
                    <a:pt x="1704721" y="584073"/>
                  </a:lnTo>
                  <a:lnTo>
                    <a:pt x="1699387" y="605790"/>
                  </a:lnTo>
                  <a:lnTo>
                    <a:pt x="1674368" y="709295"/>
                  </a:lnTo>
                  <a:lnTo>
                    <a:pt x="1688617" y="597662"/>
                  </a:lnTo>
                  <a:lnTo>
                    <a:pt x="1690751" y="580644"/>
                  </a:lnTo>
                  <a:lnTo>
                    <a:pt x="1710055" y="430149"/>
                  </a:lnTo>
                  <a:lnTo>
                    <a:pt x="1711274" y="421043"/>
                  </a:lnTo>
                  <a:lnTo>
                    <a:pt x="1712658" y="411848"/>
                  </a:lnTo>
                  <a:lnTo>
                    <a:pt x="1714119" y="402628"/>
                  </a:lnTo>
                  <a:lnTo>
                    <a:pt x="1715643" y="393446"/>
                  </a:lnTo>
                  <a:lnTo>
                    <a:pt x="1718564" y="375475"/>
                  </a:lnTo>
                  <a:lnTo>
                    <a:pt x="1721205" y="357251"/>
                  </a:lnTo>
                  <a:lnTo>
                    <a:pt x="1723263" y="338950"/>
                  </a:lnTo>
                  <a:lnTo>
                    <a:pt x="1724406" y="320675"/>
                  </a:lnTo>
                  <a:lnTo>
                    <a:pt x="1724304" y="305358"/>
                  </a:lnTo>
                  <a:lnTo>
                    <a:pt x="1718144" y="259715"/>
                  </a:lnTo>
                  <a:lnTo>
                    <a:pt x="1701876" y="214210"/>
                  </a:lnTo>
                  <a:lnTo>
                    <a:pt x="1701876" y="320675"/>
                  </a:lnTo>
                  <a:lnTo>
                    <a:pt x="1700860" y="337439"/>
                  </a:lnTo>
                  <a:lnTo>
                    <a:pt x="1698917" y="354812"/>
                  </a:lnTo>
                  <a:lnTo>
                    <a:pt x="1696364" y="372427"/>
                  </a:lnTo>
                  <a:lnTo>
                    <a:pt x="1693545" y="389890"/>
                  </a:lnTo>
                  <a:lnTo>
                    <a:pt x="1692021" y="399135"/>
                  </a:lnTo>
                  <a:lnTo>
                    <a:pt x="1690535" y="408520"/>
                  </a:lnTo>
                  <a:lnTo>
                    <a:pt x="1689125" y="417918"/>
                  </a:lnTo>
                  <a:lnTo>
                    <a:pt x="1687830" y="427228"/>
                  </a:lnTo>
                  <a:lnTo>
                    <a:pt x="1668183" y="581152"/>
                  </a:lnTo>
                  <a:lnTo>
                    <a:pt x="1663217" y="620268"/>
                  </a:lnTo>
                  <a:lnTo>
                    <a:pt x="1645145" y="761746"/>
                  </a:lnTo>
                  <a:lnTo>
                    <a:pt x="1623072" y="808583"/>
                  </a:lnTo>
                  <a:lnTo>
                    <a:pt x="1596898" y="827278"/>
                  </a:lnTo>
                  <a:lnTo>
                    <a:pt x="1592199" y="827278"/>
                  </a:lnTo>
                  <a:lnTo>
                    <a:pt x="1208392" y="734949"/>
                  </a:lnTo>
                  <a:lnTo>
                    <a:pt x="1168527" y="725297"/>
                  </a:lnTo>
                  <a:lnTo>
                    <a:pt x="1145222" y="692912"/>
                  </a:lnTo>
                  <a:lnTo>
                    <a:pt x="1142199" y="675767"/>
                  </a:lnTo>
                  <a:lnTo>
                    <a:pt x="1142758" y="658342"/>
                  </a:lnTo>
                  <a:lnTo>
                    <a:pt x="1146937" y="641223"/>
                  </a:lnTo>
                  <a:lnTo>
                    <a:pt x="1168704" y="581152"/>
                  </a:lnTo>
                  <a:lnTo>
                    <a:pt x="1203325" y="485648"/>
                  </a:lnTo>
                  <a:lnTo>
                    <a:pt x="1211072" y="464566"/>
                  </a:lnTo>
                  <a:lnTo>
                    <a:pt x="1257261" y="337248"/>
                  </a:lnTo>
                  <a:lnTo>
                    <a:pt x="1259547" y="331114"/>
                  </a:lnTo>
                  <a:lnTo>
                    <a:pt x="1261948" y="324815"/>
                  </a:lnTo>
                  <a:lnTo>
                    <a:pt x="1264412" y="318516"/>
                  </a:lnTo>
                  <a:lnTo>
                    <a:pt x="1269949" y="303834"/>
                  </a:lnTo>
                  <a:lnTo>
                    <a:pt x="1275397" y="288912"/>
                  </a:lnTo>
                  <a:lnTo>
                    <a:pt x="1280553" y="273786"/>
                  </a:lnTo>
                  <a:lnTo>
                    <a:pt x="1285240" y="258445"/>
                  </a:lnTo>
                  <a:lnTo>
                    <a:pt x="1290053" y="243332"/>
                  </a:lnTo>
                  <a:lnTo>
                    <a:pt x="1308735" y="203327"/>
                  </a:lnTo>
                  <a:lnTo>
                    <a:pt x="1345577" y="158330"/>
                  </a:lnTo>
                  <a:lnTo>
                    <a:pt x="1393190" y="124841"/>
                  </a:lnTo>
                  <a:lnTo>
                    <a:pt x="1438910" y="107835"/>
                  </a:lnTo>
                  <a:lnTo>
                    <a:pt x="1480947" y="101727"/>
                  </a:lnTo>
                  <a:lnTo>
                    <a:pt x="1488440" y="101358"/>
                  </a:lnTo>
                  <a:lnTo>
                    <a:pt x="1496060" y="101485"/>
                  </a:lnTo>
                  <a:lnTo>
                    <a:pt x="1503680" y="101981"/>
                  </a:lnTo>
                  <a:lnTo>
                    <a:pt x="1507109" y="102108"/>
                  </a:lnTo>
                  <a:lnTo>
                    <a:pt x="1546377" y="109143"/>
                  </a:lnTo>
                  <a:lnTo>
                    <a:pt x="1574673" y="119253"/>
                  </a:lnTo>
                  <a:lnTo>
                    <a:pt x="1581645" y="122301"/>
                  </a:lnTo>
                  <a:lnTo>
                    <a:pt x="1620850" y="147142"/>
                  </a:lnTo>
                  <a:lnTo>
                    <a:pt x="1651914" y="177126"/>
                  </a:lnTo>
                  <a:lnTo>
                    <a:pt x="1686102" y="233172"/>
                  </a:lnTo>
                  <a:lnTo>
                    <a:pt x="1699120" y="278536"/>
                  </a:lnTo>
                  <a:lnTo>
                    <a:pt x="1701876" y="320675"/>
                  </a:lnTo>
                  <a:lnTo>
                    <a:pt x="1701876" y="214210"/>
                  </a:lnTo>
                  <a:lnTo>
                    <a:pt x="1699450" y="208635"/>
                  </a:lnTo>
                  <a:lnTo>
                    <a:pt x="1685810" y="185267"/>
                  </a:lnTo>
                  <a:lnTo>
                    <a:pt x="1669669" y="163703"/>
                  </a:lnTo>
                  <a:lnTo>
                    <a:pt x="1739138" y="180467"/>
                  </a:lnTo>
                  <a:lnTo>
                    <a:pt x="1761274" y="190792"/>
                  </a:lnTo>
                  <a:lnTo>
                    <a:pt x="1777187" y="208178"/>
                  </a:lnTo>
                  <a:lnTo>
                    <a:pt x="1785404" y="230251"/>
                  </a:lnTo>
                  <a:lnTo>
                    <a:pt x="1785404" y="184772"/>
                  </a:lnTo>
                  <a:lnTo>
                    <a:pt x="1774431" y="172783"/>
                  </a:lnTo>
                  <a:lnTo>
                    <a:pt x="1754962" y="163703"/>
                  </a:lnTo>
                  <a:lnTo>
                    <a:pt x="1744345" y="158750"/>
                  </a:lnTo>
                  <a:lnTo>
                    <a:pt x="1639189" y="133235"/>
                  </a:lnTo>
                  <a:lnTo>
                    <a:pt x="1630045" y="126022"/>
                  </a:lnTo>
                  <a:lnTo>
                    <a:pt x="1620532" y="119240"/>
                  </a:lnTo>
                  <a:lnTo>
                    <a:pt x="1610664" y="112928"/>
                  </a:lnTo>
                  <a:lnTo>
                    <a:pt x="1600454" y="107061"/>
                  </a:lnTo>
                  <a:lnTo>
                    <a:pt x="1601825" y="101358"/>
                  </a:lnTo>
                  <a:lnTo>
                    <a:pt x="1602816" y="97282"/>
                  </a:lnTo>
                  <a:lnTo>
                    <a:pt x="1607312" y="78740"/>
                  </a:lnTo>
                  <a:lnTo>
                    <a:pt x="1607845" y="65151"/>
                  </a:lnTo>
                  <a:lnTo>
                    <a:pt x="1603336" y="52870"/>
                  </a:lnTo>
                  <a:lnTo>
                    <a:pt x="1597101" y="45974"/>
                  </a:lnTo>
                  <a:lnTo>
                    <a:pt x="1594586" y="43205"/>
                  </a:lnTo>
                  <a:lnTo>
                    <a:pt x="1587373" y="39814"/>
                  </a:lnTo>
                  <a:lnTo>
                    <a:pt x="1587373" y="67056"/>
                  </a:lnTo>
                  <a:lnTo>
                    <a:pt x="1585849" y="73533"/>
                  </a:lnTo>
                  <a:lnTo>
                    <a:pt x="1579994" y="97282"/>
                  </a:lnTo>
                  <a:lnTo>
                    <a:pt x="1571548" y="93929"/>
                  </a:lnTo>
                  <a:lnTo>
                    <a:pt x="1562950" y="90906"/>
                  </a:lnTo>
                  <a:lnTo>
                    <a:pt x="1518018" y="80949"/>
                  </a:lnTo>
                  <a:lnTo>
                    <a:pt x="1508887" y="80010"/>
                  </a:lnTo>
                  <a:lnTo>
                    <a:pt x="1514729" y="56261"/>
                  </a:lnTo>
                  <a:lnTo>
                    <a:pt x="1516253" y="49911"/>
                  </a:lnTo>
                  <a:lnTo>
                    <a:pt x="1522603" y="45974"/>
                  </a:lnTo>
                  <a:lnTo>
                    <a:pt x="1583436" y="60706"/>
                  </a:lnTo>
                  <a:lnTo>
                    <a:pt x="1587373" y="67056"/>
                  </a:lnTo>
                  <a:lnTo>
                    <a:pt x="1587373" y="39814"/>
                  </a:lnTo>
                  <a:lnTo>
                    <a:pt x="1582407" y="37465"/>
                  </a:lnTo>
                  <a:lnTo>
                    <a:pt x="1534160" y="25781"/>
                  </a:lnTo>
                  <a:lnTo>
                    <a:pt x="1520710" y="25285"/>
                  </a:lnTo>
                  <a:lnTo>
                    <a:pt x="1508493" y="29895"/>
                  </a:lnTo>
                  <a:lnTo>
                    <a:pt x="1498866" y="38773"/>
                  </a:lnTo>
                  <a:lnTo>
                    <a:pt x="1493139" y="51054"/>
                  </a:lnTo>
                  <a:lnTo>
                    <a:pt x="1486281" y="79375"/>
                  </a:lnTo>
                  <a:lnTo>
                    <a:pt x="1474470" y="79806"/>
                  </a:lnTo>
                  <a:lnTo>
                    <a:pt x="1462697" y="80873"/>
                  </a:lnTo>
                  <a:lnTo>
                    <a:pt x="1451000" y="82562"/>
                  </a:lnTo>
                  <a:lnTo>
                    <a:pt x="1439418" y="84836"/>
                  </a:lnTo>
                  <a:lnTo>
                    <a:pt x="1420710" y="80327"/>
                  </a:lnTo>
                  <a:lnTo>
                    <a:pt x="1398651" y="75006"/>
                  </a:lnTo>
                  <a:lnTo>
                    <a:pt x="1398651" y="98056"/>
                  </a:lnTo>
                  <a:lnTo>
                    <a:pt x="1393317" y="100076"/>
                  </a:lnTo>
                  <a:lnTo>
                    <a:pt x="1355445" y="121869"/>
                  </a:lnTo>
                  <a:lnTo>
                    <a:pt x="1308493" y="165493"/>
                  </a:lnTo>
                  <a:lnTo>
                    <a:pt x="1282128" y="205600"/>
                  </a:lnTo>
                  <a:lnTo>
                    <a:pt x="1263904" y="252476"/>
                  </a:lnTo>
                  <a:lnTo>
                    <a:pt x="1259433" y="267208"/>
                  </a:lnTo>
                  <a:lnTo>
                    <a:pt x="1254404" y="281851"/>
                  </a:lnTo>
                  <a:lnTo>
                    <a:pt x="1249032" y="296341"/>
                  </a:lnTo>
                  <a:lnTo>
                    <a:pt x="1241120" y="317030"/>
                  </a:lnTo>
                  <a:lnTo>
                    <a:pt x="1236306" y="329793"/>
                  </a:lnTo>
                  <a:lnTo>
                    <a:pt x="1233474" y="337439"/>
                  </a:lnTo>
                  <a:lnTo>
                    <a:pt x="1189355" y="459232"/>
                  </a:lnTo>
                  <a:lnTo>
                    <a:pt x="1181608" y="480441"/>
                  </a:lnTo>
                  <a:lnTo>
                    <a:pt x="1145159" y="581152"/>
                  </a:lnTo>
                  <a:lnTo>
                    <a:pt x="1170178" y="477647"/>
                  </a:lnTo>
                  <a:lnTo>
                    <a:pt x="1173607" y="463296"/>
                  </a:lnTo>
                  <a:lnTo>
                    <a:pt x="1255268" y="126492"/>
                  </a:lnTo>
                  <a:lnTo>
                    <a:pt x="1282915" y="88506"/>
                  </a:lnTo>
                  <a:lnTo>
                    <a:pt x="1305013" y="80327"/>
                  </a:lnTo>
                  <a:lnTo>
                    <a:pt x="1329436" y="81280"/>
                  </a:lnTo>
                  <a:lnTo>
                    <a:pt x="1398651" y="98056"/>
                  </a:lnTo>
                  <a:lnTo>
                    <a:pt x="1398651" y="75006"/>
                  </a:lnTo>
                  <a:lnTo>
                    <a:pt x="1334643" y="59563"/>
                  </a:lnTo>
                  <a:lnTo>
                    <a:pt x="1301470" y="58280"/>
                  </a:lnTo>
                  <a:lnTo>
                    <a:pt x="1271397" y="69456"/>
                  </a:lnTo>
                  <a:lnTo>
                    <a:pt x="1247698" y="91097"/>
                  </a:lnTo>
                  <a:lnTo>
                    <a:pt x="1233678" y="121158"/>
                  </a:lnTo>
                  <a:lnTo>
                    <a:pt x="1153795" y="450723"/>
                  </a:lnTo>
                  <a:lnTo>
                    <a:pt x="1148588" y="449465"/>
                  </a:lnTo>
                  <a:lnTo>
                    <a:pt x="1148588" y="472440"/>
                  </a:lnTo>
                  <a:lnTo>
                    <a:pt x="1106297" y="646938"/>
                  </a:lnTo>
                  <a:lnTo>
                    <a:pt x="1104163" y="672465"/>
                  </a:lnTo>
                  <a:lnTo>
                    <a:pt x="1109586" y="696620"/>
                  </a:lnTo>
                  <a:lnTo>
                    <a:pt x="1121689" y="717931"/>
                  </a:lnTo>
                  <a:lnTo>
                    <a:pt x="1139571" y="734949"/>
                  </a:lnTo>
                  <a:lnTo>
                    <a:pt x="1098423" y="725043"/>
                  </a:lnTo>
                  <a:lnTo>
                    <a:pt x="1079766" y="716343"/>
                  </a:lnTo>
                  <a:lnTo>
                    <a:pt x="1066342" y="701649"/>
                  </a:lnTo>
                  <a:lnTo>
                    <a:pt x="1059408" y="683006"/>
                  </a:lnTo>
                  <a:lnTo>
                    <a:pt x="1060196" y="662432"/>
                  </a:lnTo>
                  <a:lnTo>
                    <a:pt x="1107313" y="467868"/>
                  </a:lnTo>
                  <a:lnTo>
                    <a:pt x="1108075" y="464947"/>
                  </a:lnTo>
                  <a:lnTo>
                    <a:pt x="1110869" y="463296"/>
                  </a:lnTo>
                  <a:lnTo>
                    <a:pt x="1113663" y="463931"/>
                  </a:lnTo>
                  <a:lnTo>
                    <a:pt x="1148588" y="472440"/>
                  </a:lnTo>
                  <a:lnTo>
                    <a:pt x="1148588" y="449465"/>
                  </a:lnTo>
                  <a:lnTo>
                    <a:pt x="1118870" y="442214"/>
                  </a:lnTo>
                  <a:lnTo>
                    <a:pt x="1107973" y="441820"/>
                  </a:lnTo>
                  <a:lnTo>
                    <a:pt x="1098105" y="445516"/>
                  </a:lnTo>
                  <a:lnTo>
                    <a:pt x="1090320" y="452653"/>
                  </a:lnTo>
                  <a:lnTo>
                    <a:pt x="1085723" y="462534"/>
                  </a:lnTo>
                  <a:lnTo>
                    <a:pt x="1038606" y="657098"/>
                  </a:lnTo>
                  <a:lnTo>
                    <a:pt x="1037463" y="686498"/>
                  </a:lnTo>
                  <a:lnTo>
                    <a:pt x="1047369" y="713143"/>
                  </a:lnTo>
                  <a:lnTo>
                    <a:pt x="1066495" y="734110"/>
                  </a:lnTo>
                  <a:lnTo>
                    <a:pt x="1093089" y="746506"/>
                  </a:lnTo>
                  <a:lnTo>
                    <a:pt x="1645145" y="880237"/>
                  </a:lnTo>
                  <a:lnTo>
                    <a:pt x="1674456" y="881303"/>
                  </a:lnTo>
                  <a:lnTo>
                    <a:pt x="1701012" y="871359"/>
                  </a:lnTo>
                  <a:lnTo>
                    <a:pt x="1734248" y="825627"/>
                  </a:lnTo>
                  <a:lnTo>
                    <a:pt x="1781429" y="630936"/>
                  </a:lnTo>
                  <a:lnTo>
                    <a:pt x="1781835" y="620052"/>
                  </a:lnTo>
                  <a:lnTo>
                    <a:pt x="1778508" y="610997"/>
                  </a:lnTo>
                  <a:lnTo>
                    <a:pt x="1760728" y="623062"/>
                  </a:lnTo>
                  <a:lnTo>
                    <a:pt x="1759966" y="625856"/>
                  </a:lnTo>
                  <a:lnTo>
                    <a:pt x="1712849" y="820420"/>
                  </a:lnTo>
                  <a:lnTo>
                    <a:pt x="1704136" y="839076"/>
                  </a:lnTo>
                  <a:lnTo>
                    <a:pt x="1689455" y="852487"/>
                  </a:lnTo>
                  <a:lnTo>
                    <a:pt x="1670850" y="859434"/>
                  </a:lnTo>
                  <a:lnTo>
                    <a:pt x="1650365" y="858647"/>
                  </a:lnTo>
                  <a:lnTo>
                    <a:pt x="1608963" y="848614"/>
                  </a:lnTo>
                  <a:lnTo>
                    <a:pt x="1632623" y="841667"/>
                  </a:lnTo>
                  <a:lnTo>
                    <a:pt x="1653120" y="828255"/>
                  </a:lnTo>
                  <a:lnTo>
                    <a:pt x="1653933" y="827278"/>
                  </a:lnTo>
                  <a:lnTo>
                    <a:pt x="1668995" y="809244"/>
                  </a:lnTo>
                  <a:lnTo>
                    <a:pt x="1678813" y="785495"/>
                  </a:lnTo>
                  <a:lnTo>
                    <a:pt x="1697215" y="709295"/>
                  </a:lnTo>
                  <a:lnTo>
                    <a:pt x="1720977" y="610997"/>
                  </a:lnTo>
                  <a:lnTo>
                    <a:pt x="1756283" y="619506"/>
                  </a:lnTo>
                  <a:lnTo>
                    <a:pt x="1758950" y="620268"/>
                  </a:lnTo>
                  <a:lnTo>
                    <a:pt x="1760728" y="623062"/>
                  </a:lnTo>
                  <a:lnTo>
                    <a:pt x="1760728" y="597636"/>
                  </a:lnTo>
                  <a:lnTo>
                    <a:pt x="1726311" y="589280"/>
                  </a:lnTo>
                  <a:lnTo>
                    <a:pt x="1806028" y="259842"/>
                  </a:lnTo>
                  <a:lnTo>
                    <a:pt x="1806105" y="258445"/>
                  </a:lnTo>
                  <a:lnTo>
                    <a:pt x="1807324" y="226555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93973" y="421894"/>
              <a:ext cx="144018" cy="14236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9344" y="1543694"/>
              <a:ext cx="2589173" cy="183958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854958" y="238505"/>
              <a:ext cx="788035" cy="6316345"/>
            </a:xfrm>
            <a:custGeom>
              <a:avLst/>
              <a:gdLst/>
              <a:ahLst/>
              <a:cxnLst/>
              <a:rect l="l" t="t" r="r" b="b"/>
              <a:pathLst>
                <a:path w="788035" h="6316345">
                  <a:moveTo>
                    <a:pt x="491959" y="5865888"/>
                  </a:moveTo>
                  <a:lnTo>
                    <a:pt x="479298" y="5825972"/>
                  </a:lnTo>
                  <a:lnTo>
                    <a:pt x="471411" y="5815000"/>
                  </a:lnTo>
                  <a:lnTo>
                    <a:pt x="471411" y="5886678"/>
                  </a:lnTo>
                  <a:lnTo>
                    <a:pt x="463130" y="5929312"/>
                  </a:lnTo>
                  <a:lnTo>
                    <a:pt x="438277" y="5966752"/>
                  </a:lnTo>
                  <a:lnTo>
                    <a:pt x="400875" y="5991606"/>
                  </a:lnTo>
                  <a:lnTo>
                    <a:pt x="358241" y="5999886"/>
                  </a:lnTo>
                  <a:lnTo>
                    <a:pt x="315595" y="5991606"/>
                  </a:lnTo>
                  <a:lnTo>
                    <a:pt x="278130" y="5966752"/>
                  </a:lnTo>
                  <a:lnTo>
                    <a:pt x="253263" y="5929312"/>
                  </a:lnTo>
                  <a:lnTo>
                    <a:pt x="244970" y="5886678"/>
                  </a:lnTo>
                  <a:lnTo>
                    <a:pt x="253263" y="5844032"/>
                  </a:lnTo>
                  <a:lnTo>
                    <a:pt x="278130" y="5806579"/>
                  </a:lnTo>
                  <a:lnTo>
                    <a:pt x="315544" y="5781764"/>
                  </a:lnTo>
                  <a:lnTo>
                    <a:pt x="358203" y="5773471"/>
                  </a:lnTo>
                  <a:lnTo>
                    <a:pt x="400875" y="5781764"/>
                  </a:lnTo>
                  <a:lnTo>
                    <a:pt x="438277" y="5806579"/>
                  </a:lnTo>
                  <a:lnTo>
                    <a:pt x="463130" y="5844032"/>
                  </a:lnTo>
                  <a:lnTo>
                    <a:pt x="471411" y="5886678"/>
                  </a:lnTo>
                  <a:lnTo>
                    <a:pt x="471411" y="5815000"/>
                  </a:lnTo>
                  <a:lnTo>
                    <a:pt x="454025" y="5790806"/>
                  </a:lnTo>
                  <a:lnTo>
                    <a:pt x="429971" y="5773471"/>
                  </a:lnTo>
                  <a:lnTo>
                    <a:pt x="418820" y="5765444"/>
                  </a:lnTo>
                  <a:lnTo>
                    <a:pt x="378891" y="5752770"/>
                  </a:lnTo>
                  <a:lnTo>
                    <a:pt x="337400" y="5752782"/>
                  </a:lnTo>
                  <a:lnTo>
                    <a:pt x="297510" y="5765457"/>
                  </a:lnTo>
                  <a:lnTo>
                    <a:pt x="262382" y="5790806"/>
                  </a:lnTo>
                  <a:lnTo>
                    <a:pt x="237007" y="5825985"/>
                  </a:lnTo>
                  <a:lnTo>
                    <a:pt x="224332" y="5865888"/>
                  </a:lnTo>
                  <a:lnTo>
                    <a:pt x="224345" y="5907405"/>
                  </a:lnTo>
                  <a:lnTo>
                    <a:pt x="237020" y="5947308"/>
                  </a:lnTo>
                  <a:lnTo>
                    <a:pt x="262382" y="5982424"/>
                  </a:lnTo>
                  <a:lnTo>
                    <a:pt x="297522" y="6007786"/>
                  </a:lnTo>
                  <a:lnTo>
                    <a:pt x="337439" y="6020460"/>
                  </a:lnTo>
                  <a:lnTo>
                    <a:pt x="378955" y="6020460"/>
                  </a:lnTo>
                  <a:lnTo>
                    <a:pt x="418871" y="6007773"/>
                  </a:lnTo>
                  <a:lnTo>
                    <a:pt x="454025" y="5982424"/>
                  </a:lnTo>
                  <a:lnTo>
                    <a:pt x="479323" y="5947295"/>
                  </a:lnTo>
                  <a:lnTo>
                    <a:pt x="491959" y="5907405"/>
                  </a:lnTo>
                  <a:lnTo>
                    <a:pt x="491959" y="5865888"/>
                  </a:lnTo>
                  <a:close/>
                </a:path>
                <a:path w="788035" h="6316345">
                  <a:moveTo>
                    <a:pt x="528447" y="365315"/>
                  </a:moveTo>
                  <a:lnTo>
                    <a:pt x="511683" y="343801"/>
                  </a:lnTo>
                  <a:lnTo>
                    <a:pt x="511683" y="364363"/>
                  </a:lnTo>
                  <a:lnTo>
                    <a:pt x="510540" y="366649"/>
                  </a:lnTo>
                  <a:lnTo>
                    <a:pt x="509524" y="369062"/>
                  </a:lnTo>
                  <a:lnTo>
                    <a:pt x="506857" y="370078"/>
                  </a:lnTo>
                  <a:lnTo>
                    <a:pt x="504444" y="369062"/>
                  </a:lnTo>
                  <a:lnTo>
                    <a:pt x="502031" y="367919"/>
                  </a:lnTo>
                  <a:lnTo>
                    <a:pt x="501015" y="365252"/>
                  </a:lnTo>
                  <a:lnTo>
                    <a:pt x="502158" y="362839"/>
                  </a:lnTo>
                  <a:lnTo>
                    <a:pt x="503174" y="360553"/>
                  </a:lnTo>
                  <a:lnTo>
                    <a:pt x="505841" y="359537"/>
                  </a:lnTo>
                  <a:lnTo>
                    <a:pt x="508254" y="360553"/>
                  </a:lnTo>
                  <a:lnTo>
                    <a:pt x="510540" y="361569"/>
                  </a:lnTo>
                  <a:lnTo>
                    <a:pt x="511683" y="364363"/>
                  </a:lnTo>
                  <a:lnTo>
                    <a:pt x="511683" y="343801"/>
                  </a:lnTo>
                  <a:lnTo>
                    <a:pt x="484238" y="364248"/>
                  </a:lnTo>
                  <a:lnTo>
                    <a:pt x="485673" y="372579"/>
                  </a:lnTo>
                  <a:lnTo>
                    <a:pt x="490118" y="379793"/>
                  </a:lnTo>
                  <a:lnTo>
                    <a:pt x="497205" y="384937"/>
                  </a:lnTo>
                  <a:lnTo>
                    <a:pt x="505726" y="386880"/>
                  </a:lnTo>
                  <a:lnTo>
                    <a:pt x="514108" y="385470"/>
                  </a:lnTo>
                  <a:lnTo>
                    <a:pt x="521360" y="381038"/>
                  </a:lnTo>
                  <a:lnTo>
                    <a:pt x="526542" y="373888"/>
                  </a:lnTo>
                  <a:lnTo>
                    <a:pt x="527392" y="370078"/>
                  </a:lnTo>
                  <a:lnTo>
                    <a:pt x="528447" y="365315"/>
                  </a:lnTo>
                  <a:close/>
                </a:path>
                <a:path w="788035" h="6316345">
                  <a:moveTo>
                    <a:pt x="745363" y="728980"/>
                  </a:moveTo>
                  <a:lnTo>
                    <a:pt x="737743" y="716280"/>
                  </a:lnTo>
                  <a:lnTo>
                    <a:pt x="729615" y="713740"/>
                  </a:lnTo>
                  <a:lnTo>
                    <a:pt x="723265" y="717562"/>
                  </a:lnTo>
                  <a:lnTo>
                    <a:pt x="699389" y="731520"/>
                  </a:lnTo>
                  <a:lnTo>
                    <a:pt x="674839" y="742962"/>
                  </a:lnTo>
                  <a:lnTo>
                    <a:pt x="649681" y="753110"/>
                  </a:lnTo>
                  <a:lnTo>
                    <a:pt x="623951" y="760730"/>
                  </a:lnTo>
                  <a:lnTo>
                    <a:pt x="622808" y="637540"/>
                  </a:lnTo>
                  <a:lnTo>
                    <a:pt x="622681" y="629920"/>
                  </a:lnTo>
                  <a:lnTo>
                    <a:pt x="616712" y="623570"/>
                  </a:lnTo>
                  <a:lnTo>
                    <a:pt x="601980" y="623570"/>
                  </a:lnTo>
                  <a:lnTo>
                    <a:pt x="596138" y="629920"/>
                  </a:lnTo>
                  <a:lnTo>
                    <a:pt x="596265" y="637540"/>
                  </a:lnTo>
                  <a:lnTo>
                    <a:pt x="598170" y="833120"/>
                  </a:lnTo>
                  <a:lnTo>
                    <a:pt x="590562" y="875030"/>
                  </a:lnTo>
                  <a:lnTo>
                    <a:pt x="568998" y="910590"/>
                  </a:lnTo>
                  <a:lnTo>
                    <a:pt x="536460" y="937260"/>
                  </a:lnTo>
                  <a:lnTo>
                    <a:pt x="495935" y="949960"/>
                  </a:lnTo>
                  <a:lnTo>
                    <a:pt x="494538" y="801370"/>
                  </a:lnTo>
                  <a:lnTo>
                    <a:pt x="494118" y="772160"/>
                  </a:lnTo>
                  <a:lnTo>
                    <a:pt x="491236" y="491490"/>
                  </a:lnTo>
                  <a:lnTo>
                    <a:pt x="517080" y="492760"/>
                  </a:lnTo>
                  <a:lnTo>
                    <a:pt x="523379" y="491490"/>
                  </a:lnTo>
                  <a:lnTo>
                    <a:pt x="542264" y="487680"/>
                  </a:lnTo>
                  <a:lnTo>
                    <a:pt x="566000" y="478790"/>
                  </a:lnTo>
                  <a:lnTo>
                    <a:pt x="585546" y="466090"/>
                  </a:lnTo>
                  <a:lnTo>
                    <a:pt x="587502" y="464820"/>
                  </a:lnTo>
                  <a:lnTo>
                    <a:pt x="594868" y="504190"/>
                  </a:lnTo>
                  <a:lnTo>
                    <a:pt x="595604" y="580390"/>
                  </a:lnTo>
                  <a:lnTo>
                    <a:pt x="595630" y="590562"/>
                  </a:lnTo>
                  <a:lnTo>
                    <a:pt x="601599" y="595630"/>
                  </a:lnTo>
                  <a:lnTo>
                    <a:pt x="616331" y="595630"/>
                  </a:lnTo>
                  <a:lnTo>
                    <a:pt x="622173" y="590562"/>
                  </a:lnTo>
                  <a:lnTo>
                    <a:pt x="622046" y="582930"/>
                  </a:lnTo>
                  <a:lnTo>
                    <a:pt x="621284" y="504190"/>
                  </a:lnTo>
                  <a:lnTo>
                    <a:pt x="615124" y="464820"/>
                  </a:lnTo>
                  <a:lnTo>
                    <a:pt x="607695" y="444512"/>
                  </a:lnTo>
                  <a:lnTo>
                    <a:pt x="612190" y="438162"/>
                  </a:lnTo>
                  <a:lnTo>
                    <a:pt x="616356" y="431812"/>
                  </a:lnTo>
                  <a:lnTo>
                    <a:pt x="620191" y="425462"/>
                  </a:lnTo>
                  <a:lnTo>
                    <a:pt x="623697" y="417830"/>
                  </a:lnTo>
                  <a:lnTo>
                    <a:pt x="634682" y="373380"/>
                  </a:lnTo>
                  <a:lnTo>
                    <a:pt x="628738" y="327660"/>
                  </a:lnTo>
                  <a:lnTo>
                    <a:pt x="608228" y="289636"/>
                  </a:lnTo>
                  <a:lnTo>
                    <a:pt x="608228" y="369570"/>
                  </a:lnTo>
                  <a:lnTo>
                    <a:pt x="599440" y="407670"/>
                  </a:lnTo>
                  <a:lnTo>
                    <a:pt x="597535" y="411480"/>
                  </a:lnTo>
                  <a:lnTo>
                    <a:pt x="595249" y="416560"/>
                  </a:lnTo>
                  <a:lnTo>
                    <a:pt x="592709" y="420370"/>
                  </a:lnTo>
                  <a:lnTo>
                    <a:pt x="556539" y="453390"/>
                  </a:lnTo>
                  <a:lnTo>
                    <a:pt x="513715" y="466090"/>
                  </a:lnTo>
                  <a:lnTo>
                    <a:pt x="490982" y="464820"/>
                  </a:lnTo>
                  <a:lnTo>
                    <a:pt x="484886" y="463562"/>
                  </a:lnTo>
                  <a:lnTo>
                    <a:pt x="478790" y="461010"/>
                  </a:lnTo>
                  <a:lnTo>
                    <a:pt x="472948" y="459740"/>
                  </a:lnTo>
                  <a:lnTo>
                    <a:pt x="471170" y="458470"/>
                  </a:lnTo>
                  <a:lnTo>
                    <a:pt x="469519" y="458470"/>
                  </a:lnTo>
                  <a:lnTo>
                    <a:pt x="467741" y="457212"/>
                  </a:lnTo>
                  <a:lnTo>
                    <a:pt x="467614" y="457073"/>
                  </a:lnTo>
                  <a:lnTo>
                    <a:pt x="467614" y="772160"/>
                  </a:lnTo>
                  <a:lnTo>
                    <a:pt x="439242" y="768362"/>
                  </a:lnTo>
                  <a:lnTo>
                    <a:pt x="433616" y="767080"/>
                  </a:lnTo>
                  <a:lnTo>
                    <a:pt x="411137" y="762012"/>
                  </a:lnTo>
                  <a:lnTo>
                    <a:pt x="383400" y="753110"/>
                  </a:lnTo>
                  <a:lnTo>
                    <a:pt x="356108" y="742962"/>
                  </a:lnTo>
                  <a:lnTo>
                    <a:pt x="360781" y="732790"/>
                  </a:lnTo>
                  <a:lnTo>
                    <a:pt x="376555" y="698512"/>
                  </a:lnTo>
                  <a:lnTo>
                    <a:pt x="373634" y="690880"/>
                  </a:lnTo>
                  <a:lnTo>
                    <a:pt x="367157" y="687070"/>
                  </a:lnTo>
                  <a:lnTo>
                    <a:pt x="360553" y="684530"/>
                  </a:lnTo>
                  <a:lnTo>
                    <a:pt x="352806" y="687070"/>
                  </a:lnTo>
                  <a:lnTo>
                    <a:pt x="349758" y="693420"/>
                  </a:lnTo>
                  <a:lnTo>
                    <a:pt x="332486" y="732790"/>
                  </a:lnTo>
                  <a:lnTo>
                    <a:pt x="305892" y="718820"/>
                  </a:lnTo>
                  <a:lnTo>
                    <a:pt x="280670" y="702310"/>
                  </a:lnTo>
                  <a:lnTo>
                    <a:pt x="256857" y="684530"/>
                  </a:lnTo>
                  <a:lnTo>
                    <a:pt x="253885" y="681990"/>
                  </a:lnTo>
                  <a:lnTo>
                    <a:pt x="234569" y="665480"/>
                  </a:lnTo>
                  <a:lnTo>
                    <a:pt x="450723" y="478790"/>
                  </a:lnTo>
                  <a:lnTo>
                    <a:pt x="452628" y="480060"/>
                  </a:lnTo>
                  <a:lnTo>
                    <a:pt x="454787" y="480060"/>
                  </a:lnTo>
                  <a:lnTo>
                    <a:pt x="456819" y="481330"/>
                  </a:lnTo>
                  <a:lnTo>
                    <a:pt x="459359" y="482612"/>
                  </a:lnTo>
                  <a:lnTo>
                    <a:pt x="462026" y="483870"/>
                  </a:lnTo>
                  <a:lnTo>
                    <a:pt x="464566" y="485140"/>
                  </a:lnTo>
                  <a:lnTo>
                    <a:pt x="467614" y="772160"/>
                  </a:lnTo>
                  <a:lnTo>
                    <a:pt x="467614" y="457073"/>
                  </a:lnTo>
                  <a:lnTo>
                    <a:pt x="466598" y="455930"/>
                  </a:lnTo>
                  <a:lnTo>
                    <a:pt x="464312" y="455930"/>
                  </a:lnTo>
                  <a:lnTo>
                    <a:pt x="458597" y="452120"/>
                  </a:lnTo>
                  <a:lnTo>
                    <a:pt x="419569" y="410210"/>
                  </a:lnTo>
                  <a:lnTo>
                    <a:pt x="409321" y="367030"/>
                  </a:lnTo>
                  <a:lnTo>
                    <a:pt x="409536" y="359410"/>
                  </a:lnTo>
                  <a:lnTo>
                    <a:pt x="441159" y="293370"/>
                  </a:lnTo>
                  <a:lnTo>
                    <a:pt x="473646" y="273062"/>
                  </a:lnTo>
                  <a:lnTo>
                    <a:pt x="511263" y="266712"/>
                  </a:lnTo>
                  <a:lnTo>
                    <a:pt x="549783" y="275590"/>
                  </a:lnTo>
                  <a:lnTo>
                    <a:pt x="581774" y="298462"/>
                  </a:lnTo>
                  <a:lnTo>
                    <a:pt x="601802" y="331470"/>
                  </a:lnTo>
                  <a:lnTo>
                    <a:pt x="608228" y="369570"/>
                  </a:lnTo>
                  <a:lnTo>
                    <a:pt x="608228" y="289636"/>
                  </a:lnTo>
                  <a:lnTo>
                    <a:pt x="607504" y="288290"/>
                  </a:lnTo>
                  <a:lnTo>
                    <a:pt x="582803" y="266712"/>
                  </a:lnTo>
                  <a:lnTo>
                    <a:pt x="572643" y="257810"/>
                  </a:lnTo>
                  <a:lnTo>
                    <a:pt x="577761" y="246380"/>
                  </a:lnTo>
                  <a:lnTo>
                    <a:pt x="619379" y="153670"/>
                  </a:lnTo>
                  <a:lnTo>
                    <a:pt x="646696" y="156222"/>
                  </a:lnTo>
                  <a:lnTo>
                    <a:pt x="655320" y="153670"/>
                  </a:lnTo>
                  <a:lnTo>
                    <a:pt x="694613" y="133350"/>
                  </a:lnTo>
                  <a:lnTo>
                    <a:pt x="717334" y="80022"/>
                  </a:lnTo>
                  <a:lnTo>
                    <a:pt x="712254" y="50800"/>
                  </a:lnTo>
                  <a:lnTo>
                    <a:pt x="697268" y="26670"/>
                  </a:lnTo>
                  <a:lnTo>
                    <a:pt x="696480" y="25400"/>
                  </a:lnTo>
                  <a:lnTo>
                    <a:pt x="690714" y="21043"/>
                  </a:lnTo>
                  <a:lnTo>
                    <a:pt x="690714" y="80022"/>
                  </a:lnTo>
                  <a:lnTo>
                    <a:pt x="686181" y="99072"/>
                  </a:lnTo>
                  <a:lnTo>
                    <a:pt x="674433" y="115570"/>
                  </a:lnTo>
                  <a:lnTo>
                    <a:pt x="657948" y="125730"/>
                  </a:lnTo>
                  <a:lnTo>
                    <a:pt x="638848" y="129540"/>
                  </a:lnTo>
                  <a:lnTo>
                    <a:pt x="619252" y="125730"/>
                  </a:lnTo>
                  <a:lnTo>
                    <a:pt x="617220" y="124472"/>
                  </a:lnTo>
                  <a:lnTo>
                    <a:pt x="616204" y="124472"/>
                  </a:lnTo>
                  <a:lnTo>
                    <a:pt x="600202" y="113042"/>
                  </a:lnTo>
                  <a:lnTo>
                    <a:pt x="590296" y="95250"/>
                  </a:lnTo>
                  <a:lnTo>
                    <a:pt x="587235" y="76200"/>
                  </a:lnTo>
                  <a:lnTo>
                    <a:pt x="591820" y="57150"/>
                  </a:lnTo>
                  <a:lnTo>
                    <a:pt x="603783" y="40640"/>
                  </a:lnTo>
                  <a:lnTo>
                    <a:pt x="620661" y="29222"/>
                  </a:lnTo>
                  <a:lnTo>
                    <a:pt x="640232" y="26670"/>
                  </a:lnTo>
                  <a:lnTo>
                    <a:pt x="660273" y="30492"/>
                  </a:lnTo>
                  <a:lnTo>
                    <a:pt x="676935" y="43192"/>
                  </a:lnTo>
                  <a:lnTo>
                    <a:pt x="687362" y="59690"/>
                  </a:lnTo>
                  <a:lnTo>
                    <a:pt x="690714" y="80022"/>
                  </a:lnTo>
                  <a:lnTo>
                    <a:pt x="690714" y="21043"/>
                  </a:lnTo>
                  <a:lnTo>
                    <a:pt x="671322" y="6350"/>
                  </a:lnTo>
                  <a:lnTo>
                    <a:pt x="640994" y="0"/>
                  </a:lnTo>
                  <a:lnTo>
                    <a:pt x="611327" y="5092"/>
                  </a:lnTo>
                  <a:lnTo>
                    <a:pt x="585685" y="20320"/>
                  </a:lnTo>
                  <a:lnTo>
                    <a:pt x="567436" y="45720"/>
                  </a:lnTo>
                  <a:lnTo>
                    <a:pt x="560679" y="72390"/>
                  </a:lnTo>
                  <a:lnTo>
                    <a:pt x="563638" y="100342"/>
                  </a:lnTo>
                  <a:lnTo>
                    <a:pt x="575373" y="124472"/>
                  </a:lnTo>
                  <a:lnTo>
                    <a:pt x="594995" y="143522"/>
                  </a:lnTo>
                  <a:lnTo>
                    <a:pt x="548132" y="246380"/>
                  </a:lnTo>
                  <a:lnTo>
                    <a:pt x="502259" y="240030"/>
                  </a:lnTo>
                  <a:lnTo>
                    <a:pt x="458304" y="251472"/>
                  </a:lnTo>
                  <a:lnTo>
                    <a:pt x="420687" y="275590"/>
                  </a:lnTo>
                  <a:lnTo>
                    <a:pt x="393827" y="314960"/>
                  </a:lnTo>
                  <a:lnTo>
                    <a:pt x="384429" y="345440"/>
                  </a:lnTo>
                  <a:lnTo>
                    <a:pt x="370560" y="350520"/>
                  </a:lnTo>
                  <a:lnTo>
                    <a:pt x="357225" y="356870"/>
                  </a:lnTo>
                  <a:lnTo>
                    <a:pt x="344538" y="364490"/>
                  </a:lnTo>
                  <a:lnTo>
                    <a:pt x="332613" y="373380"/>
                  </a:lnTo>
                  <a:lnTo>
                    <a:pt x="142367" y="537210"/>
                  </a:lnTo>
                  <a:lnTo>
                    <a:pt x="132029" y="513080"/>
                  </a:lnTo>
                  <a:lnTo>
                    <a:pt x="123342" y="487680"/>
                  </a:lnTo>
                  <a:lnTo>
                    <a:pt x="116319" y="462280"/>
                  </a:lnTo>
                  <a:lnTo>
                    <a:pt x="110998" y="435610"/>
                  </a:lnTo>
                  <a:lnTo>
                    <a:pt x="109855" y="427990"/>
                  </a:lnTo>
                  <a:lnTo>
                    <a:pt x="102997" y="422910"/>
                  </a:lnTo>
                  <a:lnTo>
                    <a:pt x="88519" y="425462"/>
                  </a:lnTo>
                  <a:lnTo>
                    <a:pt x="83693" y="431812"/>
                  </a:lnTo>
                  <a:lnTo>
                    <a:pt x="84836" y="439420"/>
                  </a:lnTo>
                  <a:lnTo>
                    <a:pt x="90944" y="469912"/>
                  </a:lnTo>
                  <a:lnTo>
                    <a:pt x="99136" y="499110"/>
                  </a:lnTo>
                  <a:lnTo>
                    <a:pt x="109347" y="528320"/>
                  </a:lnTo>
                  <a:lnTo>
                    <a:pt x="121539" y="556260"/>
                  </a:lnTo>
                  <a:lnTo>
                    <a:pt x="84074" y="588010"/>
                  </a:lnTo>
                  <a:lnTo>
                    <a:pt x="55854" y="621030"/>
                  </a:lnTo>
                  <a:lnTo>
                    <a:pt x="39331" y="660412"/>
                  </a:lnTo>
                  <a:lnTo>
                    <a:pt x="34671" y="701040"/>
                  </a:lnTo>
                  <a:lnTo>
                    <a:pt x="42075" y="741680"/>
                  </a:lnTo>
                  <a:lnTo>
                    <a:pt x="61722" y="779780"/>
                  </a:lnTo>
                  <a:lnTo>
                    <a:pt x="5588" y="833120"/>
                  </a:lnTo>
                  <a:lnTo>
                    <a:pt x="381" y="838212"/>
                  </a:lnTo>
                  <a:lnTo>
                    <a:pt x="0" y="845820"/>
                  </a:lnTo>
                  <a:lnTo>
                    <a:pt x="5080" y="852170"/>
                  </a:lnTo>
                  <a:lnTo>
                    <a:pt x="6350" y="853440"/>
                  </a:lnTo>
                  <a:lnTo>
                    <a:pt x="7874" y="854710"/>
                  </a:lnTo>
                  <a:lnTo>
                    <a:pt x="9398" y="854710"/>
                  </a:lnTo>
                  <a:lnTo>
                    <a:pt x="14224" y="857262"/>
                  </a:lnTo>
                  <a:lnTo>
                    <a:pt x="19939" y="855980"/>
                  </a:lnTo>
                  <a:lnTo>
                    <a:pt x="88646" y="791210"/>
                  </a:lnTo>
                  <a:lnTo>
                    <a:pt x="89535" y="791210"/>
                  </a:lnTo>
                  <a:lnTo>
                    <a:pt x="90170" y="789940"/>
                  </a:lnTo>
                  <a:lnTo>
                    <a:pt x="90678" y="788670"/>
                  </a:lnTo>
                  <a:lnTo>
                    <a:pt x="118364" y="765810"/>
                  </a:lnTo>
                  <a:lnTo>
                    <a:pt x="122453" y="762012"/>
                  </a:lnTo>
                  <a:lnTo>
                    <a:pt x="123825" y="760730"/>
                  </a:lnTo>
                  <a:lnTo>
                    <a:pt x="124460" y="751840"/>
                  </a:lnTo>
                  <a:lnTo>
                    <a:pt x="114808" y="741680"/>
                  </a:lnTo>
                  <a:lnTo>
                    <a:pt x="106426" y="740410"/>
                  </a:lnTo>
                  <a:lnTo>
                    <a:pt x="81153" y="762012"/>
                  </a:lnTo>
                  <a:lnTo>
                    <a:pt x="64046" y="723912"/>
                  </a:lnTo>
                  <a:lnTo>
                    <a:pt x="61912" y="681990"/>
                  </a:lnTo>
                  <a:lnTo>
                    <a:pt x="74434" y="642620"/>
                  </a:lnTo>
                  <a:lnTo>
                    <a:pt x="101346" y="608330"/>
                  </a:lnTo>
                  <a:lnTo>
                    <a:pt x="134112" y="580390"/>
                  </a:lnTo>
                  <a:lnTo>
                    <a:pt x="184035" y="537210"/>
                  </a:lnTo>
                  <a:lnTo>
                    <a:pt x="349885" y="393712"/>
                  </a:lnTo>
                  <a:lnTo>
                    <a:pt x="382778" y="373380"/>
                  </a:lnTo>
                  <a:lnTo>
                    <a:pt x="386880" y="398780"/>
                  </a:lnTo>
                  <a:lnTo>
                    <a:pt x="395960" y="422910"/>
                  </a:lnTo>
                  <a:lnTo>
                    <a:pt x="409689" y="444512"/>
                  </a:lnTo>
                  <a:lnTo>
                    <a:pt x="427736" y="463562"/>
                  </a:lnTo>
                  <a:lnTo>
                    <a:pt x="215646" y="646430"/>
                  </a:lnTo>
                  <a:lnTo>
                    <a:pt x="195453" y="664210"/>
                  </a:lnTo>
                  <a:lnTo>
                    <a:pt x="131191" y="718820"/>
                  </a:lnTo>
                  <a:lnTo>
                    <a:pt x="130556" y="727710"/>
                  </a:lnTo>
                  <a:lnTo>
                    <a:pt x="140081" y="737870"/>
                  </a:lnTo>
                  <a:lnTo>
                    <a:pt x="148463" y="739140"/>
                  </a:lnTo>
                  <a:lnTo>
                    <a:pt x="214249" y="681990"/>
                  </a:lnTo>
                  <a:lnTo>
                    <a:pt x="238633" y="703580"/>
                  </a:lnTo>
                  <a:lnTo>
                    <a:pt x="264693" y="722630"/>
                  </a:lnTo>
                  <a:lnTo>
                    <a:pt x="292328" y="740410"/>
                  </a:lnTo>
                  <a:lnTo>
                    <a:pt x="321437" y="756920"/>
                  </a:lnTo>
                  <a:lnTo>
                    <a:pt x="295148" y="815340"/>
                  </a:lnTo>
                  <a:lnTo>
                    <a:pt x="298069" y="822960"/>
                  </a:lnTo>
                  <a:lnTo>
                    <a:pt x="311023" y="828040"/>
                  </a:lnTo>
                  <a:lnTo>
                    <a:pt x="318897" y="825512"/>
                  </a:lnTo>
                  <a:lnTo>
                    <a:pt x="345059" y="767080"/>
                  </a:lnTo>
                  <a:lnTo>
                    <a:pt x="375132" y="778510"/>
                  </a:lnTo>
                  <a:lnTo>
                    <a:pt x="405676" y="787412"/>
                  </a:lnTo>
                  <a:lnTo>
                    <a:pt x="436587" y="795020"/>
                  </a:lnTo>
                  <a:lnTo>
                    <a:pt x="467741" y="798830"/>
                  </a:lnTo>
                  <a:lnTo>
                    <a:pt x="469392" y="960120"/>
                  </a:lnTo>
                  <a:lnTo>
                    <a:pt x="468884" y="962660"/>
                  </a:lnTo>
                  <a:lnTo>
                    <a:pt x="468757" y="963930"/>
                  </a:lnTo>
                  <a:lnTo>
                    <a:pt x="466090" y="1051560"/>
                  </a:lnTo>
                  <a:lnTo>
                    <a:pt x="465963" y="1057910"/>
                  </a:lnTo>
                  <a:lnTo>
                    <a:pt x="469138" y="1062990"/>
                  </a:lnTo>
                  <a:lnTo>
                    <a:pt x="473964" y="1064260"/>
                  </a:lnTo>
                  <a:lnTo>
                    <a:pt x="475361" y="1065530"/>
                  </a:lnTo>
                  <a:lnTo>
                    <a:pt x="486283" y="1065530"/>
                  </a:lnTo>
                  <a:lnTo>
                    <a:pt x="492379" y="1060462"/>
                  </a:lnTo>
                  <a:lnTo>
                    <a:pt x="495046" y="976630"/>
                  </a:lnTo>
                  <a:lnTo>
                    <a:pt x="536663" y="965212"/>
                  </a:lnTo>
                  <a:lnTo>
                    <a:pt x="561898" y="949960"/>
                  </a:lnTo>
                  <a:lnTo>
                    <a:pt x="572427" y="943610"/>
                  </a:lnTo>
                  <a:lnTo>
                    <a:pt x="600329" y="913130"/>
                  </a:lnTo>
                  <a:lnTo>
                    <a:pt x="618375" y="875030"/>
                  </a:lnTo>
                  <a:lnTo>
                    <a:pt x="624586" y="831862"/>
                  </a:lnTo>
                  <a:lnTo>
                    <a:pt x="624078" y="788670"/>
                  </a:lnTo>
                  <a:lnTo>
                    <a:pt x="653262" y="779780"/>
                  </a:lnTo>
                  <a:lnTo>
                    <a:pt x="681888" y="768362"/>
                  </a:lnTo>
                  <a:lnTo>
                    <a:pt x="698639" y="760730"/>
                  </a:lnTo>
                  <a:lnTo>
                    <a:pt x="709790" y="755662"/>
                  </a:lnTo>
                  <a:lnTo>
                    <a:pt x="736854" y="740410"/>
                  </a:lnTo>
                  <a:lnTo>
                    <a:pt x="743204" y="736612"/>
                  </a:lnTo>
                  <a:lnTo>
                    <a:pt x="745363" y="728980"/>
                  </a:lnTo>
                  <a:close/>
                </a:path>
                <a:path w="788035" h="6316345">
                  <a:moveTo>
                    <a:pt x="787920" y="6069114"/>
                  </a:moveTo>
                  <a:lnTo>
                    <a:pt x="781710" y="6037021"/>
                  </a:lnTo>
                  <a:lnTo>
                    <a:pt x="765632" y="6012802"/>
                  </a:lnTo>
                  <a:lnTo>
                    <a:pt x="765632" y="6069114"/>
                  </a:lnTo>
                  <a:lnTo>
                    <a:pt x="760996" y="6092850"/>
                  </a:lnTo>
                  <a:lnTo>
                    <a:pt x="747141" y="6113691"/>
                  </a:lnTo>
                  <a:lnTo>
                    <a:pt x="585851" y="6274994"/>
                  </a:lnTo>
                  <a:lnTo>
                    <a:pt x="564984" y="6288837"/>
                  </a:lnTo>
                  <a:lnTo>
                    <a:pt x="541274" y="6293447"/>
                  </a:lnTo>
                  <a:lnTo>
                    <a:pt x="517550" y="6288837"/>
                  </a:lnTo>
                  <a:lnTo>
                    <a:pt x="496697" y="6274994"/>
                  </a:lnTo>
                  <a:lnTo>
                    <a:pt x="423240" y="6201473"/>
                  </a:lnTo>
                  <a:lnTo>
                    <a:pt x="419100" y="6197320"/>
                  </a:lnTo>
                  <a:lnTo>
                    <a:pt x="463143" y="6185319"/>
                  </a:lnTo>
                  <a:lnTo>
                    <a:pt x="473379" y="6180848"/>
                  </a:lnTo>
                  <a:lnTo>
                    <a:pt x="545185" y="6141999"/>
                  </a:lnTo>
                  <a:lnTo>
                    <a:pt x="581660" y="6110668"/>
                  </a:lnTo>
                  <a:lnTo>
                    <a:pt x="613308" y="6073762"/>
                  </a:lnTo>
                  <a:lnTo>
                    <a:pt x="638340" y="6033503"/>
                  </a:lnTo>
                  <a:lnTo>
                    <a:pt x="656793" y="5990666"/>
                  </a:lnTo>
                  <a:lnTo>
                    <a:pt x="668655" y="5945987"/>
                  </a:lnTo>
                  <a:lnTo>
                    <a:pt x="740410" y="6017742"/>
                  </a:lnTo>
                  <a:lnTo>
                    <a:pt x="747268" y="6024511"/>
                  </a:lnTo>
                  <a:lnTo>
                    <a:pt x="761047" y="6045378"/>
                  </a:lnTo>
                  <a:lnTo>
                    <a:pt x="765632" y="6069114"/>
                  </a:lnTo>
                  <a:lnTo>
                    <a:pt x="765632" y="6012802"/>
                  </a:lnTo>
                  <a:lnTo>
                    <a:pt x="763016" y="6008852"/>
                  </a:lnTo>
                  <a:lnTo>
                    <a:pt x="747395" y="5993282"/>
                  </a:lnTo>
                  <a:lnTo>
                    <a:pt x="750938" y="5974791"/>
                  </a:lnTo>
                  <a:lnTo>
                    <a:pt x="756437" y="5946152"/>
                  </a:lnTo>
                  <a:lnTo>
                    <a:pt x="759942" y="5898718"/>
                  </a:lnTo>
                  <a:lnTo>
                    <a:pt x="757999" y="5851461"/>
                  </a:lnTo>
                  <a:lnTo>
                    <a:pt x="750709" y="5804865"/>
                  </a:lnTo>
                  <a:lnTo>
                    <a:pt x="738149" y="5759374"/>
                  </a:lnTo>
                  <a:lnTo>
                    <a:pt x="737438" y="5757621"/>
                  </a:lnTo>
                  <a:lnTo>
                    <a:pt x="737438" y="5876798"/>
                  </a:lnTo>
                  <a:lnTo>
                    <a:pt x="736257" y="5925845"/>
                  </a:lnTo>
                  <a:lnTo>
                    <a:pt x="728853" y="5974791"/>
                  </a:lnTo>
                  <a:lnTo>
                    <a:pt x="715010" y="5960897"/>
                  </a:lnTo>
                  <a:lnTo>
                    <a:pt x="716851" y="5945987"/>
                  </a:lnTo>
                  <a:lnTo>
                    <a:pt x="717372" y="5941796"/>
                  </a:lnTo>
                  <a:lnTo>
                    <a:pt x="721474" y="5908865"/>
                  </a:lnTo>
                  <a:lnTo>
                    <a:pt x="720191" y="5856605"/>
                  </a:lnTo>
                  <a:lnTo>
                    <a:pt x="711352" y="5805005"/>
                  </a:lnTo>
                  <a:lnTo>
                    <a:pt x="699744" y="5769064"/>
                  </a:lnTo>
                  <a:lnTo>
                    <a:pt x="699744" y="5895670"/>
                  </a:lnTo>
                  <a:lnTo>
                    <a:pt x="695960" y="5941796"/>
                  </a:lnTo>
                  <a:lnTo>
                    <a:pt x="672719" y="5918555"/>
                  </a:lnTo>
                  <a:lnTo>
                    <a:pt x="673912" y="5871565"/>
                  </a:lnTo>
                  <a:lnTo>
                    <a:pt x="668210" y="5824829"/>
                  </a:lnTo>
                  <a:lnTo>
                    <a:pt x="655599" y="5779198"/>
                  </a:lnTo>
                  <a:lnTo>
                    <a:pt x="651840" y="5770791"/>
                  </a:lnTo>
                  <a:lnTo>
                    <a:pt x="651840" y="5898718"/>
                  </a:lnTo>
                  <a:lnTo>
                    <a:pt x="651522" y="5905017"/>
                  </a:lnTo>
                  <a:lnTo>
                    <a:pt x="639419" y="5972353"/>
                  </a:lnTo>
                  <a:lnTo>
                    <a:pt x="622198" y="6016244"/>
                  </a:lnTo>
                  <a:lnTo>
                    <a:pt x="597700" y="6057443"/>
                  </a:lnTo>
                  <a:lnTo>
                    <a:pt x="565912" y="6094996"/>
                  </a:lnTo>
                  <a:lnTo>
                    <a:pt x="528866" y="6126454"/>
                  </a:lnTo>
                  <a:lnTo>
                    <a:pt x="488251" y="6150800"/>
                  </a:lnTo>
                  <a:lnTo>
                    <a:pt x="444957" y="6168034"/>
                  </a:lnTo>
                  <a:lnTo>
                    <a:pt x="399923" y="6178118"/>
                  </a:lnTo>
                  <a:lnTo>
                    <a:pt x="371094" y="6180848"/>
                  </a:lnTo>
                  <a:lnTo>
                    <a:pt x="323189" y="6179147"/>
                  </a:lnTo>
                  <a:lnTo>
                    <a:pt x="276034" y="6169711"/>
                  </a:lnTo>
                  <a:lnTo>
                    <a:pt x="230644" y="6152540"/>
                  </a:lnTo>
                  <a:lnTo>
                    <a:pt x="188036" y="6127635"/>
                  </a:lnTo>
                  <a:lnTo>
                    <a:pt x="149225" y="6094996"/>
                  </a:lnTo>
                  <a:lnTo>
                    <a:pt x="118224" y="6058535"/>
                  </a:lnTo>
                  <a:lnTo>
                    <a:pt x="94107" y="6018593"/>
                  </a:lnTo>
                  <a:lnTo>
                    <a:pt x="76898" y="5976074"/>
                  </a:lnTo>
                  <a:lnTo>
                    <a:pt x="66560" y="5931814"/>
                  </a:lnTo>
                  <a:lnTo>
                    <a:pt x="63131" y="5886691"/>
                  </a:lnTo>
                  <a:lnTo>
                    <a:pt x="66586" y="5841581"/>
                  </a:lnTo>
                  <a:lnTo>
                    <a:pt x="76936" y="5797321"/>
                  </a:lnTo>
                  <a:lnTo>
                    <a:pt x="94170" y="5754789"/>
                  </a:lnTo>
                  <a:lnTo>
                    <a:pt x="118313" y="5714860"/>
                  </a:lnTo>
                  <a:lnTo>
                    <a:pt x="149402" y="5678335"/>
                  </a:lnTo>
                  <a:lnTo>
                    <a:pt x="185445" y="5647664"/>
                  </a:lnTo>
                  <a:lnTo>
                    <a:pt x="224929" y="5623674"/>
                  </a:lnTo>
                  <a:lnTo>
                    <a:pt x="266979" y="5606453"/>
                  </a:lnTo>
                  <a:lnTo>
                    <a:pt x="310743" y="5595975"/>
                  </a:lnTo>
                  <a:lnTo>
                    <a:pt x="355384" y="5592254"/>
                  </a:lnTo>
                  <a:lnTo>
                    <a:pt x="400050" y="5595277"/>
                  </a:lnTo>
                  <a:lnTo>
                    <a:pt x="443928" y="5605069"/>
                  </a:lnTo>
                  <a:lnTo>
                    <a:pt x="486156" y="5621604"/>
                  </a:lnTo>
                  <a:lnTo>
                    <a:pt x="525907" y="5644883"/>
                  </a:lnTo>
                  <a:lnTo>
                    <a:pt x="560527" y="5673077"/>
                  </a:lnTo>
                  <a:lnTo>
                    <a:pt x="579755" y="5693130"/>
                  </a:lnTo>
                  <a:lnTo>
                    <a:pt x="584708" y="5698795"/>
                  </a:lnTo>
                  <a:lnTo>
                    <a:pt x="620509" y="5753747"/>
                  </a:lnTo>
                  <a:lnTo>
                    <a:pt x="639140" y="5800128"/>
                  </a:lnTo>
                  <a:lnTo>
                    <a:pt x="649605" y="5848515"/>
                  </a:lnTo>
                  <a:lnTo>
                    <a:pt x="651789" y="5895670"/>
                  </a:lnTo>
                  <a:lnTo>
                    <a:pt x="651840" y="5898718"/>
                  </a:lnTo>
                  <a:lnTo>
                    <a:pt x="651840" y="5770791"/>
                  </a:lnTo>
                  <a:lnTo>
                    <a:pt x="636066" y="5735510"/>
                  </a:lnTo>
                  <a:lnTo>
                    <a:pt x="609600" y="5694604"/>
                  </a:lnTo>
                  <a:lnTo>
                    <a:pt x="625729" y="5678436"/>
                  </a:lnTo>
                  <a:lnTo>
                    <a:pt x="652411" y="5717857"/>
                  </a:lnTo>
                  <a:lnTo>
                    <a:pt x="673315" y="5759958"/>
                  </a:lnTo>
                  <a:lnTo>
                    <a:pt x="688276" y="5804078"/>
                  </a:lnTo>
                  <a:lnTo>
                    <a:pt x="697128" y="5849531"/>
                  </a:lnTo>
                  <a:lnTo>
                    <a:pt x="699744" y="5895670"/>
                  </a:lnTo>
                  <a:lnTo>
                    <a:pt x="699744" y="5769064"/>
                  </a:lnTo>
                  <a:lnTo>
                    <a:pt x="695172" y="5754903"/>
                  </a:lnTo>
                  <a:lnTo>
                    <a:pt x="671855" y="5707164"/>
                  </a:lnTo>
                  <a:lnTo>
                    <a:pt x="652322" y="5678436"/>
                  </a:lnTo>
                  <a:lnTo>
                    <a:pt x="651598" y="5677370"/>
                  </a:lnTo>
                  <a:lnTo>
                    <a:pt x="641604" y="5662663"/>
                  </a:lnTo>
                  <a:lnTo>
                    <a:pt x="654177" y="5650077"/>
                  </a:lnTo>
                  <a:lnTo>
                    <a:pt x="682307" y="5691035"/>
                  </a:lnTo>
                  <a:lnTo>
                    <a:pt x="704837" y="5734761"/>
                  </a:lnTo>
                  <a:lnTo>
                    <a:pt x="721601" y="5780671"/>
                  </a:lnTo>
                  <a:lnTo>
                    <a:pt x="732510" y="5828208"/>
                  </a:lnTo>
                  <a:lnTo>
                    <a:pt x="737438" y="5876798"/>
                  </a:lnTo>
                  <a:lnTo>
                    <a:pt x="737438" y="5757621"/>
                  </a:lnTo>
                  <a:lnTo>
                    <a:pt x="720432" y="5715457"/>
                  </a:lnTo>
                  <a:lnTo>
                    <a:pt x="697661" y="5673610"/>
                  </a:lnTo>
                  <a:lnTo>
                    <a:pt x="681075" y="5650077"/>
                  </a:lnTo>
                  <a:lnTo>
                    <a:pt x="669925" y="5634266"/>
                  </a:lnTo>
                  <a:lnTo>
                    <a:pt x="690372" y="5613908"/>
                  </a:lnTo>
                  <a:lnTo>
                    <a:pt x="697738" y="5602795"/>
                  </a:lnTo>
                  <a:lnTo>
                    <a:pt x="700239" y="5590171"/>
                  </a:lnTo>
                  <a:lnTo>
                    <a:pt x="697826" y="5577573"/>
                  </a:lnTo>
                  <a:lnTo>
                    <a:pt x="690499" y="5566511"/>
                  </a:lnTo>
                  <a:lnTo>
                    <a:pt x="682345" y="5558371"/>
                  </a:lnTo>
                  <a:lnTo>
                    <a:pt x="679069" y="5555107"/>
                  </a:lnTo>
                  <a:lnTo>
                    <a:pt x="679069" y="5586615"/>
                  </a:lnTo>
                  <a:lnTo>
                    <a:pt x="679069" y="5593791"/>
                  </a:lnTo>
                  <a:lnTo>
                    <a:pt x="595503" y="5677370"/>
                  </a:lnTo>
                  <a:lnTo>
                    <a:pt x="591058" y="5672315"/>
                  </a:lnTo>
                  <a:lnTo>
                    <a:pt x="586359" y="5667362"/>
                  </a:lnTo>
                  <a:lnTo>
                    <a:pt x="559562" y="5642508"/>
                  </a:lnTo>
                  <a:lnTo>
                    <a:pt x="573151" y="5628906"/>
                  </a:lnTo>
                  <a:lnTo>
                    <a:pt x="639191" y="5562816"/>
                  </a:lnTo>
                  <a:lnTo>
                    <a:pt x="639318" y="5562866"/>
                  </a:lnTo>
                  <a:lnTo>
                    <a:pt x="643763" y="5558371"/>
                  </a:lnTo>
                  <a:lnTo>
                    <a:pt x="651002" y="5558472"/>
                  </a:lnTo>
                  <a:lnTo>
                    <a:pt x="655370" y="5562866"/>
                  </a:lnTo>
                  <a:lnTo>
                    <a:pt x="674751" y="5582221"/>
                  </a:lnTo>
                  <a:lnTo>
                    <a:pt x="679069" y="5586615"/>
                  </a:lnTo>
                  <a:lnTo>
                    <a:pt x="679069" y="5555107"/>
                  </a:lnTo>
                  <a:lnTo>
                    <a:pt x="671068" y="5547106"/>
                  </a:lnTo>
                  <a:lnTo>
                    <a:pt x="659980" y="5539752"/>
                  </a:lnTo>
                  <a:lnTo>
                    <a:pt x="647357" y="5537327"/>
                  </a:lnTo>
                  <a:lnTo>
                    <a:pt x="634720" y="5539816"/>
                  </a:lnTo>
                  <a:lnTo>
                    <a:pt x="623570" y="5547207"/>
                  </a:lnTo>
                  <a:lnTo>
                    <a:pt x="541909" y="5628906"/>
                  </a:lnTo>
                  <a:lnTo>
                    <a:pt x="503402" y="5605323"/>
                  </a:lnTo>
                  <a:lnTo>
                    <a:pt x="473100" y="5592254"/>
                  </a:lnTo>
                  <a:lnTo>
                    <a:pt x="462597" y="5587720"/>
                  </a:lnTo>
                  <a:lnTo>
                    <a:pt x="420128" y="5576113"/>
                  </a:lnTo>
                  <a:lnTo>
                    <a:pt x="376707" y="5570486"/>
                  </a:lnTo>
                  <a:lnTo>
                    <a:pt x="332968" y="5570855"/>
                  </a:lnTo>
                  <a:lnTo>
                    <a:pt x="289623" y="5577217"/>
                  </a:lnTo>
                  <a:lnTo>
                    <a:pt x="247319" y="5589575"/>
                  </a:lnTo>
                  <a:lnTo>
                    <a:pt x="206743" y="5607913"/>
                  </a:lnTo>
                  <a:lnTo>
                    <a:pt x="168567" y="5632247"/>
                  </a:lnTo>
                  <a:lnTo>
                    <a:pt x="133477" y="5662561"/>
                  </a:lnTo>
                  <a:lnTo>
                    <a:pt x="102870" y="5698071"/>
                  </a:lnTo>
                  <a:lnTo>
                    <a:pt x="78384" y="5736704"/>
                  </a:lnTo>
                  <a:lnTo>
                    <a:pt x="60020" y="5777789"/>
                  </a:lnTo>
                  <a:lnTo>
                    <a:pt x="47777" y="5820626"/>
                  </a:lnTo>
                  <a:lnTo>
                    <a:pt x="41656" y="5864504"/>
                  </a:lnTo>
                  <a:lnTo>
                    <a:pt x="41668" y="5908865"/>
                  </a:lnTo>
                  <a:lnTo>
                    <a:pt x="47777" y="5952617"/>
                  </a:lnTo>
                  <a:lnTo>
                    <a:pt x="60020" y="5995454"/>
                  </a:lnTo>
                  <a:lnTo>
                    <a:pt x="78384" y="6036538"/>
                  </a:lnTo>
                  <a:lnTo>
                    <a:pt x="102870" y="6075172"/>
                  </a:lnTo>
                  <a:lnTo>
                    <a:pt x="133477" y="6110668"/>
                  </a:lnTo>
                  <a:lnTo>
                    <a:pt x="170688" y="6142571"/>
                  </a:lnTo>
                  <a:lnTo>
                    <a:pt x="211302" y="6167755"/>
                  </a:lnTo>
                  <a:lnTo>
                    <a:pt x="254520" y="6186233"/>
                  </a:lnTo>
                  <a:lnTo>
                    <a:pt x="299516" y="6198019"/>
                  </a:lnTo>
                  <a:lnTo>
                    <a:pt x="345503" y="6203099"/>
                  </a:lnTo>
                  <a:lnTo>
                    <a:pt x="391668" y="6201473"/>
                  </a:lnTo>
                  <a:lnTo>
                    <a:pt x="481076" y="6290805"/>
                  </a:lnTo>
                  <a:lnTo>
                    <a:pt x="509206" y="6309499"/>
                  </a:lnTo>
                  <a:lnTo>
                    <a:pt x="541286" y="6315722"/>
                  </a:lnTo>
                  <a:lnTo>
                    <a:pt x="573379" y="6309474"/>
                  </a:lnTo>
                  <a:lnTo>
                    <a:pt x="597535" y="6293447"/>
                  </a:lnTo>
                  <a:lnTo>
                    <a:pt x="601599" y="6290754"/>
                  </a:lnTo>
                  <a:lnTo>
                    <a:pt x="763016" y="6129413"/>
                  </a:lnTo>
                  <a:lnTo>
                    <a:pt x="781672" y="6101219"/>
                  </a:lnTo>
                  <a:lnTo>
                    <a:pt x="787920" y="6069114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54170" y="6063116"/>
              <a:ext cx="116078" cy="11614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356846" y="6421631"/>
              <a:ext cx="81819" cy="8185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13897" y="6260341"/>
              <a:ext cx="81851" cy="8185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614" y="5325500"/>
              <a:ext cx="822028" cy="141696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36093" y="144233"/>
              <a:ext cx="1029335" cy="1029969"/>
            </a:xfrm>
            <a:custGeom>
              <a:avLst/>
              <a:gdLst/>
              <a:ahLst/>
              <a:cxnLst/>
              <a:rect l="l" t="t" r="r" b="b"/>
              <a:pathLst>
                <a:path w="1029335" h="1029969">
                  <a:moveTo>
                    <a:pt x="610946" y="316763"/>
                  </a:moveTo>
                  <a:lnTo>
                    <a:pt x="610311" y="300062"/>
                  </a:lnTo>
                  <a:lnTo>
                    <a:pt x="603097" y="284391"/>
                  </a:lnTo>
                  <a:lnTo>
                    <a:pt x="583831" y="258114"/>
                  </a:lnTo>
                  <a:lnTo>
                    <a:pt x="583831" y="312610"/>
                  </a:lnTo>
                  <a:lnTo>
                    <a:pt x="581736" y="318427"/>
                  </a:lnTo>
                  <a:lnTo>
                    <a:pt x="577430" y="323126"/>
                  </a:lnTo>
                  <a:lnTo>
                    <a:pt x="419633" y="438823"/>
                  </a:lnTo>
                  <a:lnTo>
                    <a:pt x="413816" y="441540"/>
                  </a:lnTo>
                  <a:lnTo>
                    <a:pt x="407631" y="441782"/>
                  </a:lnTo>
                  <a:lnTo>
                    <a:pt x="401815" y="439686"/>
                  </a:lnTo>
                  <a:lnTo>
                    <a:pt x="397090" y="435394"/>
                  </a:lnTo>
                  <a:lnTo>
                    <a:pt x="335749" y="351701"/>
                  </a:lnTo>
                  <a:lnTo>
                    <a:pt x="333057" y="345871"/>
                  </a:lnTo>
                  <a:lnTo>
                    <a:pt x="332816" y="339686"/>
                  </a:lnTo>
                  <a:lnTo>
                    <a:pt x="334899" y="333870"/>
                  </a:lnTo>
                  <a:lnTo>
                    <a:pt x="339217" y="329095"/>
                  </a:lnTo>
                  <a:lnTo>
                    <a:pt x="497014" y="213525"/>
                  </a:lnTo>
                  <a:lnTo>
                    <a:pt x="502818" y="210794"/>
                  </a:lnTo>
                  <a:lnTo>
                    <a:pt x="509003" y="210527"/>
                  </a:lnTo>
                  <a:lnTo>
                    <a:pt x="514819" y="212623"/>
                  </a:lnTo>
                  <a:lnTo>
                    <a:pt x="519557" y="216954"/>
                  </a:lnTo>
                  <a:lnTo>
                    <a:pt x="580898" y="300647"/>
                  </a:lnTo>
                  <a:lnTo>
                    <a:pt x="583590" y="306438"/>
                  </a:lnTo>
                  <a:lnTo>
                    <a:pt x="583831" y="312610"/>
                  </a:lnTo>
                  <a:lnTo>
                    <a:pt x="583831" y="258114"/>
                  </a:lnTo>
                  <a:lnTo>
                    <a:pt x="548957" y="210527"/>
                  </a:lnTo>
                  <a:lnTo>
                    <a:pt x="541756" y="200698"/>
                  </a:lnTo>
                  <a:lnTo>
                    <a:pt x="528980" y="189115"/>
                  </a:lnTo>
                  <a:lnTo>
                    <a:pt x="513270" y="183489"/>
                  </a:lnTo>
                  <a:lnTo>
                    <a:pt x="496595" y="184162"/>
                  </a:lnTo>
                  <a:lnTo>
                    <a:pt x="480923" y="191427"/>
                  </a:lnTo>
                  <a:lnTo>
                    <a:pt x="323126" y="307124"/>
                  </a:lnTo>
                  <a:lnTo>
                    <a:pt x="311518" y="319849"/>
                  </a:lnTo>
                  <a:lnTo>
                    <a:pt x="305879" y="335546"/>
                  </a:lnTo>
                  <a:lnTo>
                    <a:pt x="306514" y="352247"/>
                  </a:lnTo>
                  <a:lnTo>
                    <a:pt x="313766" y="367957"/>
                  </a:lnTo>
                  <a:lnTo>
                    <a:pt x="375107" y="451523"/>
                  </a:lnTo>
                  <a:lnTo>
                    <a:pt x="387870" y="463194"/>
                  </a:lnTo>
                  <a:lnTo>
                    <a:pt x="403580" y="468845"/>
                  </a:lnTo>
                  <a:lnTo>
                    <a:pt x="420255" y="468198"/>
                  </a:lnTo>
                  <a:lnTo>
                    <a:pt x="435940" y="460921"/>
                  </a:lnTo>
                  <a:lnTo>
                    <a:pt x="462051" y="441782"/>
                  </a:lnTo>
                  <a:lnTo>
                    <a:pt x="593725" y="345224"/>
                  </a:lnTo>
                  <a:lnTo>
                    <a:pt x="605320" y="332498"/>
                  </a:lnTo>
                  <a:lnTo>
                    <a:pt x="610946" y="316763"/>
                  </a:lnTo>
                  <a:close/>
                </a:path>
                <a:path w="1029335" h="1029969">
                  <a:moveTo>
                    <a:pt x="1028852" y="546252"/>
                  </a:moveTo>
                  <a:lnTo>
                    <a:pt x="1028128" y="526046"/>
                  </a:lnTo>
                  <a:lnTo>
                    <a:pt x="1019378" y="507022"/>
                  </a:lnTo>
                  <a:lnTo>
                    <a:pt x="1001661" y="482879"/>
                  </a:lnTo>
                  <a:lnTo>
                    <a:pt x="1001661" y="542137"/>
                  </a:lnTo>
                  <a:lnTo>
                    <a:pt x="998334" y="551281"/>
                  </a:lnTo>
                  <a:lnTo>
                    <a:pt x="991552" y="558711"/>
                  </a:lnTo>
                  <a:lnTo>
                    <a:pt x="968578" y="575551"/>
                  </a:lnTo>
                  <a:lnTo>
                    <a:pt x="968578" y="645668"/>
                  </a:lnTo>
                  <a:lnTo>
                    <a:pt x="962698" y="662025"/>
                  </a:lnTo>
                  <a:lnTo>
                    <a:pt x="950633" y="675297"/>
                  </a:lnTo>
                  <a:lnTo>
                    <a:pt x="606653" y="927519"/>
                  </a:lnTo>
                  <a:lnTo>
                    <a:pt x="151676" y="306870"/>
                  </a:lnTo>
                  <a:lnTo>
                    <a:pt x="137515" y="287566"/>
                  </a:lnTo>
                  <a:lnTo>
                    <a:pt x="481507" y="35344"/>
                  </a:lnTo>
                  <a:lnTo>
                    <a:pt x="497840" y="27838"/>
                  </a:lnTo>
                  <a:lnTo>
                    <a:pt x="515200" y="27190"/>
                  </a:lnTo>
                  <a:lnTo>
                    <a:pt x="531533" y="33058"/>
                  </a:lnTo>
                  <a:lnTo>
                    <a:pt x="544804" y="45123"/>
                  </a:lnTo>
                  <a:lnTo>
                    <a:pt x="960374" y="611924"/>
                  </a:lnTo>
                  <a:lnTo>
                    <a:pt x="967917" y="628281"/>
                  </a:lnTo>
                  <a:lnTo>
                    <a:pt x="968578" y="645668"/>
                  </a:lnTo>
                  <a:lnTo>
                    <a:pt x="968578" y="575551"/>
                  </a:lnTo>
                  <a:lnTo>
                    <a:pt x="968146" y="575856"/>
                  </a:lnTo>
                  <a:lnTo>
                    <a:pt x="881951" y="458254"/>
                  </a:lnTo>
                  <a:lnTo>
                    <a:pt x="905344" y="441109"/>
                  </a:lnTo>
                  <a:lnTo>
                    <a:pt x="914501" y="436892"/>
                  </a:lnTo>
                  <a:lnTo>
                    <a:pt x="924217" y="436499"/>
                  </a:lnTo>
                  <a:lnTo>
                    <a:pt x="933348" y="439737"/>
                  </a:lnTo>
                  <a:lnTo>
                    <a:pt x="940765" y="446443"/>
                  </a:lnTo>
                  <a:lnTo>
                    <a:pt x="997102" y="523278"/>
                  </a:lnTo>
                  <a:lnTo>
                    <a:pt x="1001306" y="532422"/>
                  </a:lnTo>
                  <a:lnTo>
                    <a:pt x="1001661" y="542137"/>
                  </a:lnTo>
                  <a:lnTo>
                    <a:pt x="1001661" y="482879"/>
                  </a:lnTo>
                  <a:lnTo>
                    <a:pt x="967651" y="436499"/>
                  </a:lnTo>
                  <a:lnTo>
                    <a:pt x="967498" y="436283"/>
                  </a:lnTo>
                  <a:lnTo>
                    <a:pt x="963041" y="430187"/>
                  </a:lnTo>
                  <a:lnTo>
                    <a:pt x="947559" y="416153"/>
                  </a:lnTo>
                  <a:lnTo>
                    <a:pt x="928497" y="409359"/>
                  </a:lnTo>
                  <a:lnTo>
                    <a:pt x="908227" y="410184"/>
                  </a:lnTo>
                  <a:lnTo>
                    <a:pt x="889152" y="419011"/>
                  </a:lnTo>
                  <a:lnTo>
                    <a:pt x="865632" y="436283"/>
                  </a:lnTo>
                  <a:lnTo>
                    <a:pt x="836891" y="397040"/>
                  </a:lnTo>
                  <a:lnTo>
                    <a:pt x="861834" y="378752"/>
                  </a:lnTo>
                  <a:lnTo>
                    <a:pt x="861885" y="378879"/>
                  </a:lnTo>
                  <a:lnTo>
                    <a:pt x="861999" y="378752"/>
                  </a:lnTo>
                  <a:lnTo>
                    <a:pt x="865466" y="374942"/>
                  </a:lnTo>
                  <a:lnTo>
                    <a:pt x="875563" y="363893"/>
                  </a:lnTo>
                  <a:lnTo>
                    <a:pt x="882243" y="345440"/>
                  </a:lnTo>
                  <a:lnTo>
                    <a:pt x="881545" y="325856"/>
                  </a:lnTo>
                  <a:lnTo>
                    <a:pt x="873086" y="307505"/>
                  </a:lnTo>
                  <a:lnTo>
                    <a:pt x="855091" y="282968"/>
                  </a:lnTo>
                  <a:lnTo>
                    <a:pt x="855091" y="341274"/>
                  </a:lnTo>
                  <a:lnTo>
                    <a:pt x="852004" y="349821"/>
                  </a:lnTo>
                  <a:lnTo>
                    <a:pt x="845680" y="356781"/>
                  </a:lnTo>
                  <a:lnTo>
                    <a:pt x="820864" y="374942"/>
                  </a:lnTo>
                  <a:lnTo>
                    <a:pt x="734606" y="257340"/>
                  </a:lnTo>
                  <a:lnTo>
                    <a:pt x="759434" y="239179"/>
                  </a:lnTo>
                  <a:lnTo>
                    <a:pt x="767626" y="235369"/>
                  </a:lnTo>
                  <a:lnTo>
                    <a:pt x="767956" y="235229"/>
                  </a:lnTo>
                  <a:lnTo>
                    <a:pt x="777024" y="234848"/>
                  </a:lnTo>
                  <a:lnTo>
                    <a:pt x="785558" y="237883"/>
                  </a:lnTo>
                  <a:lnTo>
                    <a:pt x="792492" y="244132"/>
                  </a:lnTo>
                  <a:lnTo>
                    <a:pt x="850874" y="323761"/>
                  </a:lnTo>
                  <a:lnTo>
                    <a:pt x="854760" y="332232"/>
                  </a:lnTo>
                  <a:lnTo>
                    <a:pt x="855091" y="341274"/>
                  </a:lnTo>
                  <a:lnTo>
                    <a:pt x="855091" y="282968"/>
                  </a:lnTo>
                  <a:lnTo>
                    <a:pt x="819810" y="234848"/>
                  </a:lnTo>
                  <a:lnTo>
                    <a:pt x="814705" y="227876"/>
                  </a:lnTo>
                  <a:lnTo>
                    <a:pt x="799719" y="214249"/>
                  </a:lnTo>
                  <a:lnTo>
                    <a:pt x="781278" y="207670"/>
                  </a:lnTo>
                  <a:lnTo>
                    <a:pt x="761682" y="208508"/>
                  </a:lnTo>
                  <a:lnTo>
                    <a:pt x="743242" y="217081"/>
                  </a:lnTo>
                  <a:lnTo>
                    <a:pt x="718299" y="235369"/>
                  </a:lnTo>
                  <a:lnTo>
                    <a:pt x="690079" y="196888"/>
                  </a:lnTo>
                  <a:lnTo>
                    <a:pt x="711111" y="181394"/>
                  </a:lnTo>
                  <a:lnTo>
                    <a:pt x="717118" y="174790"/>
                  </a:lnTo>
                  <a:lnTo>
                    <a:pt x="725868" y="165176"/>
                  </a:lnTo>
                  <a:lnTo>
                    <a:pt x="733018" y="145199"/>
                  </a:lnTo>
                  <a:lnTo>
                    <a:pt x="732167" y="124002"/>
                  </a:lnTo>
                  <a:lnTo>
                    <a:pt x="722909" y="104051"/>
                  </a:lnTo>
                  <a:lnTo>
                    <a:pt x="706056" y="81064"/>
                  </a:lnTo>
                  <a:lnTo>
                    <a:pt x="706056" y="141046"/>
                  </a:lnTo>
                  <a:lnTo>
                    <a:pt x="702449" y="151142"/>
                  </a:lnTo>
                  <a:lnTo>
                    <a:pt x="695007" y="159296"/>
                  </a:lnTo>
                  <a:lnTo>
                    <a:pt x="673925" y="174790"/>
                  </a:lnTo>
                  <a:lnTo>
                    <a:pt x="587756" y="57315"/>
                  </a:lnTo>
                  <a:lnTo>
                    <a:pt x="608850" y="41821"/>
                  </a:lnTo>
                  <a:lnTo>
                    <a:pt x="618871" y="37223"/>
                  </a:lnTo>
                  <a:lnTo>
                    <a:pt x="629564" y="36804"/>
                  </a:lnTo>
                  <a:lnTo>
                    <a:pt x="639648" y="40398"/>
                  </a:lnTo>
                  <a:lnTo>
                    <a:pt x="647852" y="47790"/>
                  </a:lnTo>
                  <a:lnTo>
                    <a:pt x="701014" y="120319"/>
                  </a:lnTo>
                  <a:lnTo>
                    <a:pt x="705637" y="130340"/>
                  </a:lnTo>
                  <a:lnTo>
                    <a:pt x="706056" y="141046"/>
                  </a:lnTo>
                  <a:lnTo>
                    <a:pt x="706056" y="81064"/>
                  </a:lnTo>
                  <a:lnTo>
                    <a:pt x="673608" y="36804"/>
                  </a:lnTo>
                  <a:lnTo>
                    <a:pt x="672350" y="35090"/>
                  </a:lnTo>
                  <a:lnTo>
                    <a:pt x="669747" y="31534"/>
                  </a:lnTo>
                  <a:lnTo>
                    <a:pt x="653516" y="16814"/>
                  </a:lnTo>
                  <a:lnTo>
                    <a:pt x="633552" y="9664"/>
                  </a:lnTo>
                  <a:lnTo>
                    <a:pt x="612381" y="10464"/>
                  </a:lnTo>
                  <a:lnTo>
                    <a:pt x="592505" y="19596"/>
                  </a:lnTo>
                  <a:lnTo>
                    <a:pt x="571487" y="35090"/>
                  </a:lnTo>
                  <a:lnTo>
                    <a:pt x="566915" y="28867"/>
                  </a:lnTo>
                  <a:lnTo>
                    <a:pt x="565061" y="27190"/>
                  </a:lnTo>
                  <a:lnTo>
                    <a:pt x="545566" y="9423"/>
                  </a:lnTo>
                  <a:lnTo>
                    <a:pt x="519328" y="0"/>
                  </a:lnTo>
                  <a:lnTo>
                    <a:pt x="491477" y="1066"/>
                  </a:lnTo>
                  <a:lnTo>
                    <a:pt x="465315" y="13119"/>
                  </a:lnTo>
                  <a:lnTo>
                    <a:pt x="105956" y="276644"/>
                  </a:lnTo>
                  <a:lnTo>
                    <a:pt x="105727" y="276771"/>
                  </a:lnTo>
                  <a:lnTo>
                    <a:pt x="105524" y="277025"/>
                  </a:lnTo>
                  <a:lnTo>
                    <a:pt x="105346" y="277152"/>
                  </a:lnTo>
                  <a:lnTo>
                    <a:pt x="105117" y="277406"/>
                  </a:lnTo>
                  <a:lnTo>
                    <a:pt x="104838" y="277406"/>
                  </a:lnTo>
                  <a:lnTo>
                    <a:pt x="31610" y="331127"/>
                  </a:lnTo>
                  <a:lnTo>
                    <a:pt x="10337" y="354457"/>
                  </a:lnTo>
                  <a:lnTo>
                    <a:pt x="0" y="383171"/>
                  </a:lnTo>
                  <a:lnTo>
                    <a:pt x="1168" y="413639"/>
                  </a:lnTo>
                  <a:lnTo>
                    <a:pt x="14389" y="442252"/>
                  </a:lnTo>
                  <a:lnTo>
                    <a:pt x="95719" y="553250"/>
                  </a:lnTo>
                  <a:lnTo>
                    <a:pt x="104267" y="554520"/>
                  </a:lnTo>
                  <a:lnTo>
                    <a:pt x="116497" y="545630"/>
                  </a:lnTo>
                  <a:lnTo>
                    <a:pt x="117805" y="536994"/>
                  </a:lnTo>
                  <a:lnTo>
                    <a:pt x="36474" y="426123"/>
                  </a:lnTo>
                  <a:lnTo>
                    <a:pt x="27813" y="407327"/>
                  </a:lnTo>
                  <a:lnTo>
                    <a:pt x="27051" y="387350"/>
                  </a:lnTo>
                  <a:lnTo>
                    <a:pt x="33820" y="368528"/>
                  </a:lnTo>
                  <a:lnTo>
                    <a:pt x="47739" y="353225"/>
                  </a:lnTo>
                  <a:lnTo>
                    <a:pt x="111112" y="306870"/>
                  </a:lnTo>
                  <a:lnTo>
                    <a:pt x="580288" y="946823"/>
                  </a:lnTo>
                  <a:lnTo>
                    <a:pt x="516915" y="993305"/>
                  </a:lnTo>
                  <a:lnTo>
                    <a:pt x="498144" y="1001941"/>
                  </a:lnTo>
                  <a:lnTo>
                    <a:pt x="478167" y="1002728"/>
                  </a:lnTo>
                  <a:lnTo>
                    <a:pt x="459346" y="996010"/>
                  </a:lnTo>
                  <a:lnTo>
                    <a:pt x="444093" y="982129"/>
                  </a:lnTo>
                  <a:lnTo>
                    <a:pt x="177025" y="617766"/>
                  </a:lnTo>
                  <a:lnTo>
                    <a:pt x="168478" y="616496"/>
                  </a:lnTo>
                  <a:lnTo>
                    <a:pt x="162369" y="620941"/>
                  </a:lnTo>
                  <a:lnTo>
                    <a:pt x="156248" y="625513"/>
                  </a:lnTo>
                  <a:lnTo>
                    <a:pt x="154927" y="634022"/>
                  </a:lnTo>
                  <a:lnTo>
                    <a:pt x="421995" y="998258"/>
                  </a:lnTo>
                  <a:lnTo>
                    <a:pt x="445312" y="1019479"/>
                  </a:lnTo>
                  <a:lnTo>
                    <a:pt x="474014" y="1029779"/>
                  </a:lnTo>
                  <a:lnTo>
                    <a:pt x="504507" y="1028573"/>
                  </a:lnTo>
                  <a:lnTo>
                    <a:pt x="550316" y="1002728"/>
                  </a:lnTo>
                  <a:lnTo>
                    <a:pt x="606221" y="961809"/>
                  </a:lnTo>
                  <a:lnTo>
                    <a:pt x="606653" y="961301"/>
                  </a:lnTo>
                  <a:lnTo>
                    <a:pt x="606831" y="961174"/>
                  </a:lnTo>
                  <a:lnTo>
                    <a:pt x="607352" y="960920"/>
                  </a:lnTo>
                  <a:lnTo>
                    <a:pt x="652919" y="927519"/>
                  </a:lnTo>
                  <a:lnTo>
                    <a:pt x="966889" y="697395"/>
                  </a:lnTo>
                  <a:lnTo>
                    <a:pt x="985926" y="676605"/>
                  </a:lnTo>
                  <a:lnTo>
                    <a:pt x="995464" y="651090"/>
                  </a:lnTo>
                  <a:lnTo>
                    <a:pt x="995006" y="623951"/>
                  </a:lnTo>
                  <a:lnTo>
                    <a:pt x="984110" y="598208"/>
                  </a:lnTo>
                  <a:lnTo>
                    <a:pt x="1007745" y="580809"/>
                  </a:lnTo>
                  <a:lnTo>
                    <a:pt x="1012266" y="575856"/>
                  </a:lnTo>
                  <a:lnTo>
                    <a:pt x="1021918" y="565302"/>
                  </a:lnTo>
                  <a:lnTo>
                    <a:pt x="1028852" y="546252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9173" y="388111"/>
              <a:ext cx="189026" cy="16256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45694" y="3621785"/>
              <a:ext cx="1075690" cy="1136650"/>
            </a:xfrm>
            <a:custGeom>
              <a:avLst/>
              <a:gdLst/>
              <a:ahLst/>
              <a:cxnLst/>
              <a:rect l="l" t="t" r="r" b="b"/>
              <a:pathLst>
                <a:path w="1075690" h="1136650">
                  <a:moveTo>
                    <a:pt x="123545" y="578739"/>
                  </a:moveTo>
                  <a:lnTo>
                    <a:pt x="32918" y="384937"/>
                  </a:lnTo>
                  <a:lnTo>
                    <a:pt x="27495" y="366585"/>
                  </a:lnTo>
                  <a:lnTo>
                    <a:pt x="27698" y="348081"/>
                  </a:lnTo>
                  <a:lnTo>
                    <a:pt x="47675" y="310743"/>
                  </a:lnTo>
                  <a:lnTo>
                    <a:pt x="65925" y="298958"/>
                  </a:lnTo>
                  <a:lnTo>
                    <a:pt x="54317" y="274193"/>
                  </a:lnTo>
                  <a:lnTo>
                    <a:pt x="12268" y="311416"/>
                  </a:lnTo>
                  <a:lnTo>
                    <a:pt x="0" y="367436"/>
                  </a:lnTo>
                  <a:lnTo>
                    <a:pt x="8102" y="396494"/>
                  </a:lnTo>
                  <a:lnTo>
                    <a:pt x="95516" y="583438"/>
                  </a:lnTo>
                  <a:lnTo>
                    <a:pt x="98729" y="590296"/>
                  </a:lnTo>
                  <a:lnTo>
                    <a:pt x="106845" y="593344"/>
                  </a:lnTo>
                  <a:lnTo>
                    <a:pt x="120599" y="586867"/>
                  </a:lnTo>
                  <a:lnTo>
                    <a:pt x="123545" y="578739"/>
                  </a:lnTo>
                  <a:close/>
                </a:path>
                <a:path w="1075690" h="1136650">
                  <a:moveTo>
                    <a:pt x="239649" y="217805"/>
                  </a:moveTo>
                  <a:lnTo>
                    <a:pt x="228041" y="192913"/>
                  </a:lnTo>
                  <a:lnTo>
                    <a:pt x="103962" y="250952"/>
                  </a:lnTo>
                  <a:lnTo>
                    <a:pt x="115557" y="275717"/>
                  </a:lnTo>
                  <a:lnTo>
                    <a:pt x="239649" y="217805"/>
                  </a:lnTo>
                  <a:close/>
                </a:path>
                <a:path w="1075690" h="1136650">
                  <a:moveTo>
                    <a:pt x="310172" y="975868"/>
                  </a:moveTo>
                  <a:lnTo>
                    <a:pt x="142113" y="616458"/>
                  </a:lnTo>
                  <a:lnTo>
                    <a:pt x="133997" y="613410"/>
                  </a:lnTo>
                  <a:lnTo>
                    <a:pt x="127127" y="616712"/>
                  </a:lnTo>
                  <a:lnTo>
                    <a:pt x="120243" y="619887"/>
                  </a:lnTo>
                  <a:lnTo>
                    <a:pt x="117297" y="628015"/>
                  </a:lnTo>
                  <a:lnTo>
                    <a:pt x="285381" y="987552"/>
                  </a:lnTo>
                  <a:lnTo>
                    <a:pt x="293509" y="990600"/>
                  </a:lnTo>
                  <a:lnTo>
                    <a:pt x="300380" y="987298"/>
                  </a:lnTo>
                  <a:lnTo>
                    <a:pt x="307251" y="984123"/>
                  </a:lnTo>
                  <a:lnTo>
                    <a:pt x="310172" y="975868"/>
                  </a:lnTo>
                  <a:close/>
                </a:path>
                <a:path w="1075690" h="1136650">
                  <a:moveTo>
                    <a:pt x="413372" y="136525"/>
                  </a:moveTo>
                  <a:lnTo>
                    <a:pt x="401764" y="111760"/>
                  </a:lnTo>
                  <a:lnTo>
                    <a:pt x="277672" y="169799"/>
                  </a:lnTo>
                  <a:lnTo>
                    <a:pt x="289280" y="194564"/>
                  </a:lnTo>
                  <a:lnTo>
                    <a:pt x="413372" y="136525"/>
                  </a:lnTo>
                  <a:close/>
                </a:path>
                <a:path w="1075690" h="1136650">
                  <a:moveTo>
                    <a:pt x="587082" y="55372"/>
                  </a:moveTo>
                  <a:lnTo>
                    <a:pt x="575487" y="30607"/>
                  </a:lnTo>
                  <a:lnTo>
                    <a:pt x="451396" y="88519"/>
                  </a:lnTo>
                  <a:lnTo>
                    <a:pt x="463003" y="113411"/>
                  </a:lnTo>
                  <a:lnTo>
                    <a:pt x="587082" y="55372"/>
                  </a:lnTo>
                  <a:close/>
                </a:path>
                <a:path w="1075690" h="1136650">
                  <a:moveTo>
                    <a:pt x="701687" y="267081"/>
                  </a:moveTo>
                  <a:lnTo>
                    <a:pt x="698500" y="260350"/>
                  </a:lnTo>
                  <a:lnTo>
                    <a:pt x="695286" y="253492"/>
                  </a:lnTo>
                  <a:lnTo>
                    <a:pt x="687158" y="250444"/>
                  </a:lnTo>
                  <a:lnTo>
                    <a:pt x="680288" y="253746"/>
                  </a:lnTo>
                  <a:lnTo>
                    <a:pt x="197954" y="479171"/>
                  </a:lnTo>
                  <a:lnTo>
                    <a:pt x="195008" y="487299"/>
                  </a:lnTo>
                  <a:lnTo>
                    <a:pt x="201434" y="501015"/>
                  </a:lnTo>
                  <a:lnTo>
                    <a:pt x="209562" y="503936"/>
                  </a:lnTo>
                  <a:lnTo>
                    <a:pt x="698766" y="275336"/>
                  </a:lnTo>
                  <a:lnTo>
                    <a:pt x="701687" y="267081"/>
                  </a:lnTo>
                  <a:close/>
                </a:path>
                <a:path w="1075690" h="1136650">
                  <a:moveTo>
                    <a:pt x="755942" y="383159"/>
                  </a:moveTo>
                  <a:lnTo>
                    <a:pt x="749515" y="369443"/>
                  </a:lnTo>
                  <a:lnTo>
                    <a:pt x="741387" y="366522"/>
                  </a:lnTo>
                  <a:lnTo>
                    <a:pt x="259054" y="591947"/>
                  </a:lnTo>
                  <a:lnTo>
                    <a:pt x="252183" y="595249"/>
                  </a:lnTo>
                  <a:lnTo>
                    <a:pt x="249237" y="603377"/>
                  </a:lnTo>
                  <a:lnTo>
                    <a:pt x="255663" y="617093"/>
                  </a:lnTo>
                  <a:lnTo>
                    <a:pt x="263791" y="620014"/>
                  </a:lnTo>
                  <a:lnTo>
                    <a:pt x="746125" y="394589"/>
                  </a:lnTo>
                  <a:lnTo>
                    <a:pt x="752995" y="391287"/>
                  </a:lnTo>
                  <a:lnTo>
                    <a:pt x="755942" y="383159"/>
                  </a:lnTo>
                  <a:close/>
                </a:path>
                <a:path w="1075690" h="1136650">
                  <a:moveTo>
                    <a:pt x="810209" y="499237"/>
                  </a:moveTo>
                  <a:lnTo>
                    <a:pt x="807021" y="492506"/>
                  </a:lnTo>
                  <a:lnTo>
                    <a:pt x="803808" y="485648"/>
                  </a:lnTo>
                  <a:lnTo>
                    <a:pt x="795693" y="482727"/>
                  </a:lnTo>
                  <a:lnTo>
                    <a:pt x="306476" y="711327"/>
                  </a:lnTo>
                  <a:lnTo>
                    <a:pt x="303530" y="719455"/>
                  </a:lnTo>
                  <a:lnTo>
                    <a:pt x="309956" y="733171"/>
                  </a:lnTo>
                  <a:lnTo>
                    <a:pt x="318084" y="736219"/>
                  </a:lnTo>
                  <a:lnTo>
                    <a:pt x="324954" y="732917"/>
                  </a:lnTo>
                  <a:lnTo>
                    <a:pt x="807288" y="507492"/>
                  </a:lnTo>
                  <a:lnTo>
                    <a:pt x="810209" y="499237"/>
                  </a:lnTo>
                  <a:close/>
                </a:path>
                <a:path w="1075690" h="1136650">
                  <a:moveTo>
                    <a:pt x="860348" y="606552"/>
                  </a:moveTo>
                  <a:lnTo>
                    <a:pt x="853922" y="592836"/>
                  </a:lnTo>
                  <a:lnTo>
                    <a:pt x="845807" y="589915"/>
                  </a:lnTo>
                  <a:lnTo>
                    <a:pt x="356590" y="818515"/>
                  </a:lnTo>
                  <a:lnTo>
                    <a:pt x="353644" y="826643"/>
                  </a:lnTo>
                  <a:lnTo>
                    <a:pt x="360070" y="840359"/>
                  </a:lnTo>
                  <a:lnTo>
                    <a:pt x="368198" y="843407"/>
                  </a:lnTo>
                  <a:lnTo>
                    <a:pt x="375069" y="840105"/>
                  </a:lnTo>
                  <a:lnTo>
                    <a:pt x="857402" y="614680"/>
                  </a:lnTo>
                  <a:lnTo>
                    <a:pt x="860348" y="606552"/>
                  </a:lnTo>
                  <a:close/>
                </a:path>
                <a:path w="1075690" h="1136650">
                  <a:moveTo>
                    <a:pt x="914615" y="722630"/>
                  </a:moveTo>
                  <a:lnTo>
                    <a:pt x="911428" y="715899"/>
                  </a:lnTo>
                  <a:lnTo>
                    <a:pt x="908215" y="708914"/>
                  </a:lnTo>
                  <a:lnTo>
                    <a:pt x="900099" y="705993"/>
                  </a:lnTo>
                  <a:lnTo>
                    <a:pt x="410883" y="934720"/>
                  </a:lnTo>
                  <a:lnTo>
                    <a:pt x="407936" y="942848"/>
                  </a:lnTo>
                  <a:lnTo>
                    <a:pt x="414362" y="956564"/>
                  </a:lnTo>
                  <a:lnTo>
                    <a:pt x="422490" y="959485"/>
                  </a:lnTo>
                  <a:lnTo>
                    <a:pt x="911694" y="730885"/>
                  </a:lnTo>
                  <a:lnTo>
                    <a:pt x="914615" y="722630"/>
                  </a:lnTo>
                  <a:close/>
                </a:path>
                <a:path w="1075690" h="1136650">
                  <a:moveTo>
                    <a:pt x="1075118" y="774280"/>
                  </a:moveTo>
                  <a:lnTo>
                    <a:pt x="745413" y="51816"/>
                  </a:lnTo>
                  <a:lnTo>
                    <a:pt x="706513" y="10477"/>
                  </a:lnTo>
                  <a:lnTo>
                    <a:pt x="651903" y="0"/>
                  </a:lnTo>
                  <a:lnTo>
                    <a:pt x="645134" y="1028"/>
                  </a:lnTo>
                  <a:lnTo>
                    <a:pt x="638403" y="2590"/>
                  </a:lnTo>
                  <a:lnTo>
                    <a:pt x="631736" y="4699"/>
                  </a:lnTo>
                  <a:lnTo>
                    <a:pt x="625157" y="7366"/>
                  </a:lnTo>
                  <a:lnTo>
                    <a:pt x="636727" y="32131"/>
                  </a:lnTo>
                  <a:lnTo>
                    <a:pt x="643559" y="29591"/>
                  </a:lnTo>
                  <a:lnTo>
                    <a:pt x="650468" y="27838"/>
                  </a:lnTo>
                  <a:lnTo>
                    <a:pt x="657428" y="26873"/>
                  </a:lnTo>
                  <a:lnTo>
                    <a:pt x="664375" y="26670"/>
                  </a:lnTo>
                  <a:lnTo>
                    <a:pt x="681532" y="29514"/>
                  </a:lnTo>
                  <a:lnTo>
                    <a:pt x="720534" y="63500"/>
                  </a:lnTo>
                  <a:lnTo>
                    <a:pt x="1041704" y="750697"/>
                  </a:lnTo>
                  <a:lnTo>
                    <a:pt x="1047699" y="775322"/>
                  </a:lnTo>
                  <a:lnTo>
                    <a:pt x="1043901" y="799503"/>
                  </a:lnTo>
                  <a:lnTo>
                    <a:pt x="1031290" y="820496"/>
                  </a:lnTo>
                  <a:lnTo>
                    <a:pt x="1010894" y="835533"/>
                  </a:lnTo>
                  <a:lnTo>
                    <a:pt x="439102" y="1102868"/>
                  </a:lnTo>
                  <a:lnTo>
                    <a:pt x="414439" y="1108875"/>
                  </a:lnTo>
                  <a:lnTo>
                    <a:pt x="390220" y="1105077"/>
                  </a:lnTo>
                  <a:lnTo>
                    <a:pt x="369214" y="1092492"/>
                  </a:lnTo>
                  <a:lnTo>
                    <a:pt x="354152" y="1072134"/>
                  </a:lnTo>
                  <a:lnTo>
                    <a:pt x="340118" y="1042035"/>
                  </a:lnTo>
                  <a:lnTo>
                    <a:pt x="331990" y="1039114"/>
                  </a:lnTo>
                  <a:lnTo>
                    <a:pt x="318249" y="1045591"/>
                  </a:lnTo>
                  <a:lnTo>
                    <a:pt x="315302" y="1053719"/>
                  </a:lnTo>
                  <a:lnTo>
                    <a:pt x="329336" y="1083691"/>
                  </a:lnTo>
                  <a:lnTo>
                    <a:pt x="350888" y="1112812"/>
                  </a:lnTo>
                  <a:lnTo>
                    <a:pt x="380923" y="1130833"/>
                  </a:lnTo>
                  <a:lnTo>
                    <a:pt x="415505" y="1136294"/>
                  </a:lnTo>
                  <a:lnTo>
                    <a:pt x="450735" y="1127760"/>
                  </a:lnTo>
                  <a:lnTo>
                    <a:pt x="1022527" y="860425"/>
                  </a:lnTo>
                  <a:lnTo>
                    <a:pt x="1051636" y="838885"/>
                  </a:lnTo>
                  <a:lnTo>
                    <a:pt x="1069657" y="808863"/>
                  </a:lnTo>
                  <a:lnTo>
                    <a:pt x="1075118" y="774280"/>
                  </a:lnTo>
                  <a:close/>
                </a:path>
              </a:pathLst>
            </a:custGeom>
            <a:solidFill>
              <a:srgbClr val="FFFFFF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8468" y="3804785"/>
              <a:ext cx="144302" cy="18394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05910" y="3642369"/>
              <a:ext cx="144300" cy="18392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32192" y="3723578"/>
              <a:ext cx="144302" cy="18400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79627" y="3561145"/>
              <a:ext cx="144306" cy="184001"/>
            </a:xfrm>
            <a:prstGeom prst="rect">
              <a:avLst/>
            </a:prstGeom>
          </p:spPr>
        </p:pic>
      </p:grp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1" y="461786"/>
            <a:ext cx="1219833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 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" name="object 75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0" y="5602223"/>
            <a:ext cx="210311" cy="1255775"/>
          </a:xfrm>
          <a:prstGeom prst="rect">
            <a:avLst/>
          </a:prstGeom>
        </p:spPr>
      </p:pic>
      <p:sp>
        <p:nvSpPr>
          <p:cNvPr id="79" name="object 79"/>
          <p:cNvSpPr txBox="1"/>
          <p:nvPr/>
        </p:nvSpPr>
        <p:spPr>
          <a:xfrm>
            <a:off x="1639061" y="1762709"/>
            <a:ext cx="5056505" cy="30918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1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Образовательная</a:t>
            </a:r>
            <a:r>
              <a:rPr sz="2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организация</a:t>
            </a:r>
            <a:endParaRPr sz="28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Название</a:t>
            </a:r>
            <a:r>
              <a:rPr sz="28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</a:t>
            </a:r>
            <a:endParaRPr sz="28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Направленность</a:t>
            </a:r>
            <a:r>
              <a:rPr sz="28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</a:t>
            </a:r>
            <a:endParaRPr sz="28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Возраст</a:t>
            </a:r>
            <a:r>
              <a:rPr sz="28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обучающихся</a:t>
            </a:r>
            <a:endParaRPr sz="28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Срок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реализации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</a:t>
            </a:r>
            <a:endParaRPr sz="28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Автор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</a:t>
            </a:r>
            <a:endParaRPr sz="28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229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азра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тки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1537</Words>
  <Application>Microsoft Office PowerPoint</Application>
  <PresentationFormat>Широкоэкранный</PresentationFormat>
  <Paragraphs>204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Calibri</vt:lpstr>
      <vt:lpstr>Cambria</vt:lpstr>
      <vt:lpstr>Courier New</vt:lpstr>
      <vt:lpstr>Impact</vt:lpstr>
      <vt:lpstr>Lucida Sans Unicode</vt:lpstr>
      <vt:lpstr>Times New Roman</vt:lpstr>
      <vt:lpstr>Wingdings</vt:lpstr>
      <vt:lpstr>Office Theme</vt:lpstr>
      <vt:lpstr>ПРОЕКТИРОВАНИЕ  ДОПОЛНИТЕЛЬНЫХ  ОБЩЕОБРАЗОВАТЕЛЬНЫХ ОБЩЕРАЗВИВАЮЩИХ ПРОГРАММ </vt:lpstr>
      <vt:lpstr>НОРМАТИВНО-ПРАВОВЫЕ ОСНОВАНИЯ</vt:lpstr>
      <vt:lpstr>Презентация PowerPoint</vt:lpstr>
      <vt:lpstr>Презентация PowerPoint</vt:lpstr>
      <vt:lpstr>ДОПОЛНИТЕЛЬНАЯ ОБЩЕРАЗВИВАЮЩАЯ ПРОГРАММА</vt:lpstr>
      <vt:lpstr>Презентация PowerPoint</vt:lpstr>
      <vt:lpstr>Презентация PowerPoint</vt:lpstr>
      <vt:lpstr>Освоение образовательной программы, в том числе отдельной части или всего объема учебного предмета, курса, дисциплины (модуля) образовательной программы, сопровождается промежуточной аттестацией обучающихся, проводимой в формах, определенных учебным  планом, и в порядке, установленном образовательной организацией (ФЗ № 273, ст.58 n.1). К  компетенции образовательной организации относятся осуществление текущего контроля успеваемости и промежуточной аттестации обучающихся, установление их форм, периодичности  и порядка проведения (ФЗ № 273, ст.28 п.10). </vt:lpstr>
      <vt:lpstr>ТИТУЛЬНЫЙ ЛИСТ </vt:lpstr>
      <vt:lpstr>рррр</vt:lpstr>
      <vt:lpstr>КОМПЛЕКС ОСНОВНЫХ ХАРАКТЕРИСТИК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Технологии/Ресурс</vt:lpstr>
      <vt:lpstr>Новые формы организации обучения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дополнительных общеобразовательных общеразвивающих  программ</dc:title>
  <dc:creator>User</dc:creator>
  <cp:lastModifiedBy>Пользователь</cp:lastModifiedBy>
  <cp:revision>29</cp:revision>
  <dcterms:created xsi:type="dcterms:W3CDTF">2024-03-28T08:46:58Z</dcterms:created>
  <dcterms:modified xsi:type="dcterms:W3CDTF">2024-03-29T10:41:15Z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2024-03-28T00:00:00Z</vt:filetime>
  </property>
</Properties>
</file>